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9" r:id="rId1"/>
  </p:sldMasterIdLst>
  <p:notesMasterIdLst>
    <p:notesMasterId r:id="rId27"/>
  </p:notesMasterIdLst>
  <p:sldIdLst>
    <p:sldId id="256" r:id="rId2"/>
    <p:sldId id="258" r:id="rId3"/>
    <p:sldId id="273" r:id="rId4"/>
    <p:sldId id="312" r:id="rId5"/>
    <p:sldId id="313" r:id="rId6"/>
    <p:sldId id="257" r:id="rId7"/>
    <p:sldId id="261" r:id="rId8"/>
    <p:sldId id="260" r:id="rId9"/>
    <p:sldId id="262" r:id="rId10"/>
    <p:sldId id="266" r:id="rId11"/>
    <p:sldId id="264" r:id="rId12"/>
    <p:sldId id="316" r:id="rId13"/>
    <p:sldId id="270" r:id="rId14"/>
    <p:sldId id="275" r:id="rId15"/>
    <p:sldId id="317" r:id="rId16"/>
    <p:sldId id="276" r:id="rId17"/>
    <p:sldId id="318" r:id="rId18"/>
    <p:sldId id="322" r:id="rId19"/>
    <p:sldId id="268" r:id="rId20"/>
    <p:sldId id="315" r:id="rId21"/>
    <p:sldId id="314" r:id="rId22"/>
    <p:sldId id="319" r:id="rId23"/>
    <p:sldId id="320" r:id="rId24"/>
    <p:sldId id="271" r:id="rId25"/>
    <p:sldId id="290" r:id="rId26"/>
  </p:sldIdLst>
  <p:sldSz cx="9144000" cy="5143500" type="screen16x9"/>
  <p:notesSz cx="6858000" cy="9144000"/>
  <p:embeddedFontLst>
    <p:embeddedFont>
      <p:font typeface="#9Slide05 SVNFlamingo Script" panose="00000500000000000000" pitchFamily="2" charset="0"/>
      <p:regular r:id="rId28"/>
    </p:embeddedFont>
    <p:embeddedFont>
      <p:font typeface="#9Slide06 IcielBC Seinna Grace" panose="02000504000000020004" pitchFamily="2" charset="0"/>
      <p:regular r:id="rId29"/>
    </p:embeddedFont>
    <p:embeddedFont>
      <p:font typeface="#9Slide07 Altus" pitchFamily="2" charset="0"/>
      <p:regular r:id="rId30"/>
    </p:embeddedFont>
    <p:embeddedFont>
      <p:font typeface="#9Slide07 HoneyCream" pitchFamily="2" charset="0"/>
      <p:regular r:id="rId31"/>
    </p:embeddedFont>
    <p:embeddedFont>
      <p:font typeface="Alata" panose="020B0604020202020204" charset="0"/>
      <p:regular r:id="rId32"/>
    </p:embeddedFont>
    <p:embeddedFont>
      <p:font typeface="Cambria" panose="02040503050406030204" pitchFamily="18" charset="0"/>
      <p:regular r:id="rId33"/>
      <p:bold r:id="rId34"/>
      <p:italic r:id="rId35"/>
      <p:boldItalic r:id="rId36"/>
    </p:embeddedFont>
    <p:embeddedFont>
      <p:font typeface="Londrina Solid" panose="020B0604020202020204" charset="0"/>
      <p:regular r:id="rId37"/>
    </p:embeddedFont>
    <p:embeddedFont>
      <p:font typeface="Luckiest Guy" panose="020B0604020202020204" charset="0"/>
      <p:regular r:id="rId38"/>
    </p:embeddedFont>
    <p:embeddedFont>
      <p:font typeface="SVN-Every Movie Every Night" panose="020B0604020202020204" charset="0"/>
      <p:regular r:id="rId39"/>
    </p:embeddedFont>
    <p:embeddedFont>
      <p:font typeface="SVN-Gidry" panose="02040603050506020204" pitchFamily="18" charset="0"/>
      <p:regular r:id="rId40"/>
    </p:embeddedFont>
    <p:embeddedFont>
      <p:font typeface="SVN-Newton" panose="02040603050506020204" pitchFamily="18" charset="0"/>
      <p:regular r:id="rId41"/>
    </p:embeddedFont>
    <p:embeddedFont>
      <p:font typeface="UTM Americana" panose="02040603050506020204" pitchFamily="18" charset="0"/>
      <p:regular r:id="rId42"/>
      <p:bold r:id="rId43"/>
      <p:italic r:id="rId44"/>
    </p:embeddedFont>
    <p:embeddedFont>
      <p:font typeface="UVF TypoSlabserif" panose="02000403050000020004" pitchFamily="2" charset="0"/>
      <p:regular r:id="rId4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0309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ED7E4EE-96B2-4F6A-A5D2-BECF129E1C78}">
  <a:tblStyle styleId="{8ED7E4EE-96B2-4F6A-A5D2-BECF129E1C7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0" d="100"/>
          <a:sy n="70" d="100"/>
        </p:scale>
        <p:origin x="1180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2.fntdata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2.fntdata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3" name="Google Shape;2523;g112904f8b81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4" name="Google Shape;2524;g112904f8b81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1" name="Google Shape;4041;g111d21fe14f_0_1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2" name="Google Shape;4042;g111d21fe14f_0_1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1" name="Google Shape;3951;g111d21fe14f_0_10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2" name="Google Shape;3952;g111d21fe14f_0_10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1" name="Google Shape;3951;g111d21fe14f_0_10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2" name="Google Shape;3952;g111d21fe14f_0_10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31082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2" name="Google Shape;4422;g111d21fe14f_0_1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23" name="Google Shape;4423;g111d21fe14f_0_1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4" name="Google Shape;5424;g1136dc2570c_0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5" name="Google Shape;5425;g1136dc2570c_0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4" name="Google Shape;5424;g1136dc2570c_0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5" name="Google Shape;5425;g1136dc2570c_0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196920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6" name="Google Shape;5446;g111d21fe14f_0_27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7" name="Google Shape;5447;g111d21fe14f_0_27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6" name="Google Shape;5446;g111d21fe14f_0_27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7" name="Google Shape;5447;g111d21fe14f_0_27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5151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3" name="Google Shape;4173;g111d21fe14f_0_450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74" name="Google Shape;4174;g111d21fe14f_0_450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" name="Google Shape;3287;g112904f8b81_0_2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" name="Google Shape;3288;g112904f8b81_0_2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46636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g111d21fe14f_0_8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64" name="Google Shape;3064;g111d21fe14f_0_8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" name="Google Shape;3287;g112904f8b81_0_2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" name="Google Shape;3288;g112904f8b81_0_2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608602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" name="Google Shape;3287;g112904f8b81_0_2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" name="Google Shape;3288;g112904f8b81_0_2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807308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" name="Google Shape;3287;g112904f8b81_0_2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8" name="Google Shape;3288;g112904f8b81_0_2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070998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6" name="Google Shape;4716;g111d21fe14f_0_45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7" name="Google Shape;4717;g111d21fe14f_0_45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" name="Google Shape;6471;gd1e6c66a35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2" name="Google Shape;6472;gd1e6c66a35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1" name="Google Shape;5091;g111d21fe14f_0_17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2" name="Google Shape;5092;g111d21fe14f_0_17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1" name="Google Shape;5091;g111d21fe14f_0_17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2" name="Google Shape;5092;g111d21fe14f_0_17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82077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3" name="Google Shape;2523;g112904f8b81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4" name="Google Shape;2524;g112904f8b81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18787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7" name="Google Shape;3057;g112904f8b81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58" name="Google Shape;3058;g112904f8b81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3" name="Google Shape;3363;g112904f8b81_0_29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64" name="Google Shape;3364;g112904f8b81_0_29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g111d21fe14f_0_9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9" name="Google Shape;3309;g111d21fe14f_0_9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8" name="Google Shape;3848;g112904f8b81_0_30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9" name="Google Shape;3849;g112904f8b81_0_30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0" name="Google Shape;10;p2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" name="Google Shape;89;p2"/>
          <p:cNvSpPr/>
          <p:nvPr/>
        </p:nvSpPr>
        <p:spPr>
          <a:xfrm flipH="1">
            <a:off x="1483500" y="1122121"/>
            <a:ext cx="6177000" cy="2477371"/>
          </a:xfrm>
          <a:prstGeom prst="trapezoid">
            <a:avLst>
              <a:gd name="adj" fmla="val 873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2"/>
          <p:cNvSpPr txBox="1">
            <a:spLocks noGrp="1"/>
          </p:cNvSpPr>
          <p:nvPr>
            <p:ph type="ctrTitle"/>
          </p:nvPr>
        </p:nvSpPr>
        <p:spPr>
          <a:xfrm>
            <a:off x="1931788" y="1406709"/>
            <a:ext cx="5280300" cy="16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91" name="Google Shape;91;p2"/>
          <p:cNvSpPr txBox="1">
            <a:spLocks noGrp="1"/>
          </p:cNvSpPr>
          <p:nvPr>
            <p:ph type="subTitle" idx="1"/>
          </p:nvPr>
        </p:nvSpPr>
        <p:spPr>
          <a:xfrm>
            <a:off x="1483525" y="3464975"/>
            <a:ext cx="6177000" cy="4527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2" name="Google Shape;92;p2"/>
          <p:cNvSpPr/>
          <p:nvPr/>
        </p:nvSpPr>
        <p:spPr>
          <a:xfrm>
            <a:off x="517237" y="17159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2"/>
          <p:cNvSpPr/>
          <p:nvPr/>
        </p:nvSpPr>
        <p:spPr>
          <a:xfrm>
            <a:off x="6745693" y="410822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94;p2"/>
          <p:cNvSpPr/>
          <p:nvPr/>
        </p:nvSpPr>
        <p:spPr>
          <a:xfrm>
            <a:off x="8553322" y="1070514"/>
            <a:ext cx="233173" cy="228089"/>
          </a:xfrm>
          <a:custGeom>
            <a:avLst/>
            <a:gdLst/>
            <a:ahLst/>
            <a:cxnLst/>
            <a:rect l="l" t="t" r="r" b="b"/>
            <a:pathLst>
              <a:path w="8347" h="8165" extrusionOk="0">
                <a:moveTo>
                  <a:pt x="4186" y="0"/>
                </a:moveTo>
                <a:cubicBezTo>
                  <a:pt x="4023" y="0"/>
                  <a:pt x="3860" y="94"/>
                  <a:pt x="3785" y="282"/>
                </a:cubicBezTo>
                <a:lnTo>
                  <a:pt x="2857" y="2488"/>
                </a:lnTo>
                <a:cubicBezTo>
                  <a:pt x="2807" y="2588"/>
                  <a:pt x="2707" y="2663"/>
                  <a:pt x="2607" y="2713"/>
                </a:cubicBezTo>
                <a:lnTo>
                  <a:pt x="351" y="3666"/>
                </a:lnTo>
                <a:cubicBezTo>
                  <a:pt x="0" y="3816"/>
                  <a:pt x="0" y="4317"/>
                  <a:pt x="351" y="4468"/>
                </a:cubicBezTo>
                <a:lnTo>
                  <a:pt x="2582" y="5395"/>
                </a:lnTo>
                <a:cubicBezTo>
                  <a:pt x="2682" y="5445"/>
                  <a:pt x="2757" y="5546"/>
                  <a:pt x="2807" y="5646"/>
                </a:cubicBezTo>
                <a:lnTo>
                  <a:pt x="3760" y="7901"/>
                </a:lnTo>
                <a:cubicBezTo>
                  <a:pt x="3835" y="8077"/>
                  <a:pt x="3998" y="8165"/>
                  <a:pt x="4161" y="8165"/>
                </a:cubicBezTo>
                <a:cubicBezTo>
                  <a:pt x="4324" y="8165"/>
                  <a:pt x="4486" y="8077"/>
                  <a:pt x="4562" y="7901"/>
                </a:cubicBezTo>
                <a:lnTo>
                  <a:pt x="5489" y="5671"/>
                </a:lnTo>
                <a:cubicBezTo>
                  <a:pt x="5539" y="5571"/>
                  <a:pt x="5614" y="5495"/>
                  <a:pt x="5740" y="5445"/>
                </a:cubicBezTo>
                <a:lnTo>
                  <a:pt x="7970" y="4493"/>
                </a:lnTo>
                <a:cubicBezTo>
                  <a:pt x="8346" y="4343"/>
                  <a:pt x="8346" y="3841"/>
                  <a:pt x="7970" y="3691"/>
                </a:cubicBezTo>
                <a:lnTo>
                  <a:pt x="5765" y="2764"/>
                </a:lnTo>
                <a:cubicBezTo>
                  <a:pt x="5664" y="2713"/>
                  <a:pt x="5589" y="2638"/>
                  <a:pt x="5539" y="2513"/>
                </a:cubicBezTo>
                <a:lnTo>
                  <a:pt x="4587" y="282"/>
                </a:lnTo>
                <a:cubicBezTo>
                  <a:pt x="4512" y="94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2"/>
          <p:cNvSpPr/>
          <p:nvPr/>
        </p:nvSpPr>
        <p:spPr>
          <a:xfrm>
            <a:off x="7142804" y="262003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2"/>
          <p:cNvSpPr/>
          <p:nvPr/>
        </p:nvSpPr>
        <p:spPr>
          <a:xfrm>
            <a:off x="8501269" y="408706"/>
            <a:ext cx="149843" cy="147217"/>
          </a:xfrm>
          <a:custGeom>
            <a:avLst/>
            <a:gdLst/>
            <a:ahLst/>
            <a:cxnLst/>
            <a:rect l="l" t="t" r="r" b="b"/>
            <a:pathLst>
              <a:path w="5364" h="5270" extrusionOk="0">
                <a:moveTo>
                  <a:pt x="2695" y="0"/>
                </a:moveTo>
                <a:cubicBezTo>
                  <a:pt x="2588" y="0"/>
                  <a:pt x="2482" y="63"/>
                  <a:pt x="2432" y="188"/>
                </a:cubicBezTo>
                <a:lnTo>
                  <a:pt x="1830" y="1592"/>
                </a:lnTo>
                <a:cubicBezTo>
                  <a:pt x="1805" y="1667"/>
                  <a:pt x="1755" y="1717"/>
                  <a:pt x="1680" y="1742"/>
                </a:cubicBezTo>
                <a:lnTo>
                  <a:pt x="226" y="2369"/>
                </a:lnTo>
                <a:cubicBezTo>
                  <a:pt x="0" y="2469"/>
                  <a:pt x="0" y="2795"/>
                  <a:pt x="226" y="2895"/>
                </a:cubicBezTo>
                <a:lnTo>
                  <a:pt x="1655" y="3496"/>
                </a:lnTo>
                <a:cubicBezTo>
                  <a:pt x="1730" y="3521"/>
                  <a:pt x="1780" y="3572"/>
                  <a:pt x="1805" y="3647"/>
                </a:cubicBezTo>
                <a:lnTo>
                  <a:pt x="2407" y="5100"/>
                </a:lnTo>
                <a:cubicBezTo>
                  <a:pt x="2457" y="5213"/>
                  <a:pt x="2563" y="5270"/>
                  <a:pt x="2670" y="5270"/>
                </a:cubicBezTo>
                <a:cubicBezTo>
                  <a:pt x="2776" y="5270"/>
                  <a:pt x="2883" y="5213"/>
                  <a:pt x="2933" y="5100"/>
                </a:cubicBezTo>
                <a:lnTo>
                  <a:pt x="3534" y="3672"/>
                </a:lnTo>
                <a:cubicBezTo>
                  <a:pt x="3559" y="3597"/>
                  <a:pt x="3635" y="3547"/>
                  <a:pt x="3685" y="3521"/>
                </a:cubicBezTo>
                <a:lnTo>
                  <a:pt x="5138" y="2895"/>
                </a:lnTo>
                <a:cubicBezTo>
                  <a:pt x="5364" y="2795"/>
                  <a:pt x="5364" y="2469"/>
                  <a:pt x="5138" y="2394"/>
                </a:cubicBezTo>
                <a:lnTo>
                  <a:pt x="3710" y="1767"/>
                </a:lnTo>
                <a:cubicBezTo>
                  <a:pt x="3660" y="1742"/>
                  <a:pt x="3610" y="1692"/>
                  <a:pt x="3559" y="1617"/>
                </a:cubicBezTo>
                <a:lnTo>
                  <a:pt x="2958" y="188"/>
                </a:lnTo>
                <a:cubicBezTo>
                  <a:pt x="2908" y="63"/>
                  <a:pt x="2801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2"/>
          <p:cNvSpPr/>
          <p:nvPr/>
        </p:nvSpPr>
        <p:spPr>
          <a:xfrm flipH="1">
            <a:off x="429934" y="2910149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2"/>
          <p:cNvSpPr/>
          <p:nvPr/>
        </p:nvSpPr>
        <p:spPr>
          <a:xfrm flipH="1">
            <a:off x="281487" y="2773965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2"/>
          <p:cNvSpPr/>
          <p:nvPr/>
        </p:nvSpPr>
        <p:spPr>
          <a:xfrm>
            <a:off x="2205643" y="279384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2"/>
          <p:cNvSpPr/>
          <p:nvPr/>
        </p:nvSpPr>
        <p:spPr>
          <a:xfrm>
            <a:off x="6828293" y="457253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CUSTOM">
    <p:spTree>
      <p:nvGrpSpPr>
        <p:cNvPr id="1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" name="Google Shape;835;p13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836" name="Google Shape;836;p13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5" name="Google Shape;915;p13"/>
          <p:cNvSpPr/>
          <p:nvPr/>
        </p:nvSpPr>
        <p:spPr>
          <a:xfrm flipH="1">
            <a:off x="482854" y="1131717"/>
            <a:ext cx="8162400" cy="3690499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6" name="Google Shape;916;p13"/>
          <p:cNvSpPr/>
          <p:nvPr/>
        </p:nvSpPr>
        <p:spPr>
          <a:xfrm rot="10800000" flipH="1">
            <a:off x="550115" y="136309"/>
            <a:ext cx="8165100" cy="783000"/>
          </a:xfrm>
          <a:prstGeom prst="trapezoid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13"/>
          <p:cNvSpPr/>
          <p:nvPr userDrawn="1"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1" name="Google Shape;931;p13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2" name="Google Shape;932;p13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" name="Google Shape;933;p13"/>
          <p:cNvSpPr/>
          <p:nvPr userDrawn="1"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13"/>
          <p:cNvSpPr/>
          <p:nvPr userDrawn="1"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13"/>
          <p:cNvSpPr/>
          <p:nvPr userDrawn="1"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6">
    <p:spTree>
      <p:nvGrpSpPr>
        <p:cNvPr id="1" name="Shape 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7" name="Google Shape;937;p14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938" name="Google Shape;938;p14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4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4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4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4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4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4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4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4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4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4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4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4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4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4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4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4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4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4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4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4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4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4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4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4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4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4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4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4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4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4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4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4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4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4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4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4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4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4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4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4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4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4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4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4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4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4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4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4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4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4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4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4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4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4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4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4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4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4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4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4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4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4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7" name="Google Shape;1017;p14"/>
          <p:cNvSpPr/>
          <p:nvPr/>
        </p:nvSpPr>
        <p:spPr>
          <a:xfrm flipH="1">
            <a:off x="1483500" y="1122125"/>
            <a:ext cx="6177000" cy="2795700"/>
          </a:xfrm>
          <a:prstGeom prst="trapezoid">
            <a:avLst>
              <a:gd name="adj" fmla="val 873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" name="Google Shape;1018;p14"/>
          <p:cNvSpPr txBox="1">
            <a:spLocks noGrp="1"/>
          </p:cNvSpPr>
          <p:nvPr>
            <p:ph type="title"/>
          </p:nvPr>
        </p:nvSpPr>
        <p:spPr>
          <a:xfrm>
            <a:off x="3635321" y="1736275"/>
            <a:ext cx="3266400" cy="83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5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19" name="Google Shape;1019;p14"/>
          <p:cNvSpPr txBox="1">
            <a:spLocks noGrp="1"/>
          </p:cNvSpPr>
          <p:nvPr>
            <p:ph type="subTitle" idx="1"/>
          </p:nvPr>
        </p:nvSpPr>
        <p:spPr>
          <a:xfrm>
            <a:off x="3635330" y="2631725"/>
            <a:ext cx="2615400" cy="623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20" name="Google Shape;1020;p14"/>
          <p:cNvSpPr txBox="1">
            <a:spLocks noGrp="1"/>
          </p:cNvSpPr>
          <p:nvPr>
            <p:ph type="title" idx="2" hasCustomPrompt="1"/>
          </p:nvPr>
        </p:nvSpPr>
        <p:spPr>
          <a:xfrm>
            <a:off x="2284869" y="2208450"/>
            <a:ext cx="1102800" cy="65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4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r>
              <a:t>xx%</a:t>
            </a:r>
          </a:p>
        </p:txBody>
      </p:sp>
      <p:sp>
        <p:nvSpPr>
          <p:cNvPr id="1021" name="Google Shape;1021;p14"/>
          <p:cNvSpPr/>
          <p:nvPr/>
        </p:nvSpPr>
        <p:spPr>
          <a:xfrm flipH="1">
            <a:off x="8427524" y="5224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" name="Google Shape;1022;p14"/>
          <p:cNvSpPr/>
          <p:nvPr/>
        </p:nvSpPr>
        <p:spPr>
          <a:xfrm>
            <a:off x="319712" y="633722"/>
            <a:ext cx="232475" cy="228089"/>
          </a:xfrm>
          <a:custGeom>
            <a:avLst/>
            <a:gdLst/>
            <a:ahLst/>
            <a:cxnLst/>
            <a:rect l="l" t="t" r="r" b="b"/>
            <a:pathLst>
              <a:path w="8322" h="8165" extrusionOk="0">
                <a:moveTo>
                  <a:pt x="4161" y="0"/>
                </a:moveTo>
                <a:cubicBezTo>
                  <a:pt x="3998" y="0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582" y="2713"/>
                </a:cubicBezTo>
                <a:lnTo>
                  <a:pt x="352" y="3665"/>
                </a:lnTo>
                <a:cubicBezTo>
                  <a:pt x="1" y="3816"/>
                  <a:pt x="1" y="4317"/>
                  <a:pt x="352" y="4467"/>
                </a:cubicBezTo>
                <a:lnTo>
                  <a:pt x="2557" y="5395"/>
                </a:lnTo>
                <a:cubicBezTo>
                  <a:pt x="2658" y="5445"/>
                  <a:pt x="2733" y="5545"/>
                  <a:pt x="2783" y="5645"/>
                </a:cubicBezTo>
                <a:lnTo>
                  <a:pt x="3735" y="7901"/>
                </a:lnTo>
                <a:cubicBezTo>
                  <a:pt x="3810" y="8077"/>
                  <a:pt x="3973" y="8164"/>
                  <a:pt x="4136" y="8164"/>
                </a:cubicBezTo>
                <a:cubicBezTo>
                  <a:pt x="4299" y="8164"/>
                  <a:pt x="4462" y="8077"/>
                  <a:pt x="4537" y="7901"/>
                </a:cubicBezTo>
                <a:lnTo>
                  <a:pt x="5490" y="5671"/>
                </a:lnTo>
                <a:cubicBezTo>
                  <a:pt x="5515" y="5570"/>
                  <a:pt x="5615" y="5495"/>
                  <a:pt x="5715" y="5445"/>
                </a:cubicBezTo>
                <a:lnTo>
                  <a:pt x="7971" y="4493"/>
                </a:lnTo>
                <a:cubicBezTo>
                  <a:pt x="8322" y="4342"/>
                  <a:pt x="8322" y="3841"/>
                  <a:pt x="7971" y="3691"/>
                </a:cubicBezTo>
                <a:lnTo>
                  <a:pt x="5765" y="2763"/>
                </a:lnTo>
                <a:cubicBezTo>
                  <a:pt x="5640" y="2713"/>
                  <a:pt x="5565" y="2638"/>
                  <a:pt x="5515" y="2513"/>
                </a:cubicBezTo>
                <a:lnTo>
                  <a:pt x="4562" y="282"/>
                </a:lnTo>
                <a:cubicBezTo>
                  <a:pt x="4487" y="94"/>
                  <a:pt x="4324" y="0"/>
                  <a:pt x="41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14"/>
          <p:cNvSpPr/>
          <p:nvPr/>
        </p:nvSpPr>
        <p:spPr>
          <a:xfrm>
            <a:off x="1721047" y="2521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4" name="Google Shape;1024;p14"/>
          <p:cNvSpPr/>
          <p:nvPr/>
        </p:nvSpPr>
        <p:spPr>
          <a:xfrm flipH="1">
            <a:off x="8299960" y="43041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5" name="Google Shape;1215;p17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216" name="Google Shape;1216;p17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7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7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7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7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7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7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7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7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7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7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7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7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7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7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7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7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7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7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7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7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7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7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7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7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7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7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7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7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7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7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7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7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7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7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7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7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7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7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7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7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7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7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7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7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7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7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7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7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7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7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7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7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7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7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7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7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7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7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7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7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7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7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7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7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7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7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7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7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7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7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7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7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7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7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7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7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7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7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5" name="Google Shape;1295;p17"/>
          <p:cNvSpPr/>
          <p:nvPr/>
        </p:nvSpPr>
        <p:spPr>
          <a:xfrm rot="10800000" flipH="1">
            <a:off x="495069" y="155368"/>
            <a:ext cx="8165100" cy="791182"/>
          </a:xfrm>
          <a:prstGeom prst="trapezoid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6" name="Google Shape;1296;p17"/>
          <p:cNvSpPr txBox="1">
            <a:spLocks noGrp="1"/>
          </p:cNvSpPr>
          <p:nvPr>
            <p:ph type="title"/>
          </p:nvPr>
        </p:nvSpPr>
        <p:spPr>
          <a:xfrm>
            <a:off x="880200" y="540000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97" name="Google Shape;1297;p17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8" name="Google Shape;1298;p17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" name="Google Shape;1299;p17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300;p17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17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17"/>
          <p:cNvSpPr/>
          <p:nvPr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17"/>
          <p:cNvSpPr/>
          <p:nvPr/>
        </p:nvSpPr>
        <p:spPr>
          <a:xfrm flipH="1">
            <a:off x="483626" y="1131275"/>
            <a:ext cx="8162400" cy="3728154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_1_1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0" name="Google Shape;1590;p21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591" name="Google Shape;1591;p21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1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1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1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1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1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1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1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1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1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1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1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1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1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1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1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1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1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1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1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1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1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1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1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1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1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1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1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1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1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1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1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1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1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1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1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1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1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1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1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1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1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1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1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1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1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1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1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1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1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1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1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1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1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1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1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1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1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1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1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1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1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1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1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1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1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1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1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1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1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1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1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1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1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1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1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1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1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1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0" name="Google Shape;1670;p21"/>
          <p:cNvSpPr/>
          <p:nvPr/>
        </p:nvSpPr>
        <p:spPr>
          <a:xfrm flipH="1">
            <a:off x="122950" y="1131275"/>
            <a:ext cx="8858782" cy="3470400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1" name="Google Shape;1671;p21"/>
          <p:cNvSpPr/>
          <p:nvPr/>
        </p:nvSpPr>
        <p:spPr>
          <a:xfrm rot="10800000" flipH="1">
            <a:off x="495069" y="191270"/>
            <a:ext cx="8165100" cy="755280"/>
          </a:xfrm>
          <a:prstGeom prst="trapezoid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" name="Google Shape;1672;p21"/>
          <p:cNvSpPr txBox="1">
            <a:spLocks noGrp="1"/>
          </p:cNvSpPr>
          <p:nvPr>
            <p:ph type="subTitle" idx="1"/>
          </p:nvPr>
        </p:nvSpPr>
        <p:spPr>
          <a:xfrm>
            <a:off x="879415" y="21451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" name="Google Shape;1673;p21"/>
          <p:cNvSpPr txBox="1">
            <a:spLocks noGrp="1"/>
          </p:cNvSpPr>
          <p:nvPr>
            <p:ph type="subTitle" idx="2"/>
          </p:nvPr>
        </p:nvSpPr>
        <p:spPr>
          <a:xfrm>
            <a:off x="3566431" y="21451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1"/>
          <p:cNvSpPr txBox="1">
            <a:spLocks noGrp="1"/>
          </p:cNvSpPr>
          <p:nvPr>
            <p:ph type="title"/>
          </p:nvPr>
        </p:nvSpPr>
        <p:spPr>
          <a:xfrm>
            <a:off x="879415" y="17710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75" name="Google Shape;1675;p21"/>
          <p:cNvSpPr txBox="1">
            <a:spLocks noGrp="1"/>
          </p:cNvSpPr>
          <p:nvPr>
            <p:ph type="title" idx="3"/>
          </p:nvPr>
        </p:nvSpPr>
        <p:spPr>
          <a:xfrm>
            <a:off x="3566431" y="17710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76" name="Google Shape;1676;p21"/>
          <p:cNvSpPr txBox="1">
            <a:spLocks noGrp="1"/>
          </p:cNvSpPr>
          <p:nvPr>
            <p:ph type="subTitle" idx="4"/>
          </p:nvPr>
        </p:nvSpPr>
        <p:spPr>
          <a:xfrm>
            <a:off x="6239019" y="21451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21"/>
          <p:cNvSpPr txBox="1">
            <a:spLocks noGrp="1"/>
          </p:cNvSpPr>
          <p:nvPr>
            <p:ph type="title" idx="5"/>
          </p:nvPr>
        </p:nvSpPr>
        <p:spPr>
          <a:xfrm>
            <a:off x="6239019" y="17710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78" name="Google Shape;1678;p21"/>
          <p:cNvSpPr txBox="1">
            <a:spLocks noGrp="1"/>
          </p:cNvSpPr>
          <p:nvPr>
            <p:ph type="subTitle" idx="6"/>
          </p:nvPr>
        </p:nvSpPr>
        <p:spPr>
          <a:xfrm>
            <a:off x="879415" y="36418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9" name="Google Shape;1679;p21"/>
          <p:cNvSpPr txBox="1">
            <a:spLocks noGrp="1"/>
          </p:cNvSpPr>
          <p:nvPr>
            <p:ph type="subTitle" idx="7"/>
          </p:nvPr>
        </p:nvSpPr>
        <p:spPr>
          <a:xfrm>
            <a:off x="3566431" y="36418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0" name="Google Shape;1680;p21"/>
          <p:cNvSpPr txBox="1">
            <a:spLocks noGrp="1"/>
          </p:cNvSpPr>
          <p:nvPr>
            <p:ph type="title" idx="8"/>
          </p:nvPr>
        </p:nvSpPr>
        <p:spPr>
          <a:xfrm>
            <a:off x="879415" y="32677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81" name="Google Shape;1681;p21"/>
          <p:cNvSpPr txBox="1">
            <a:spLocks noGrp="1"/>
          </p:cNvSpPr>
          <p:nvPr>
            <p:ph type="title" idx="9"/>
          </p:nvPr>
        </p:nvSpPr>
        <p:spPr>
          <a:xfrm>
            <a:off x="3566431" y="32677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82" name="Google Shape;1682;p21"/>
          <p:cNvSpPr txBox="1">
            <a:spLocks noGrp="1"/>
          </p:cNvSpPr>
          <p:nvPr>
            <p:ph type="subTitle" idx="13"/>
          </p:nvPr>
        </p:nvSpPr>
        <p:spPr>
          <a:xfrm>
            <a:off x="6239019" y="3641838"/>
            <a:ext cx="2011200" cy="56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" name="Google Shape;1683;p21"/>
          <p:cNvSpPr txBox="1">
            <a:spLocks noGrp="1"/>
          </p:cNvSpPr>
          <p:nvPr>
            <p:ph type="title" idx="14"/>
          </p:nvPr>
        </p:nvSpPr>
        <p:spPr>
          <a:xfrm>
            <a:off x="6239019" y="3267738"/>
            <a:ext cx="2011200" cy="3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1684" name="Google Shape;1684;p21"/>
          <p:cNvSpPr txBox="1">
            <a:spLocks noGrp="1"/>
          </p:cNvSpPr>
          <p:nvPr>
            <p:ph type="title" idx="15"/>
          </p:nvPr>
        </p:nvSpPr>
        <p:spPr>
          <a:xfrm>
            <a:off x="880200" y="540000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85" name="Google Shape;1685;p21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6" name="Google Shape;1686;p21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7" name="Google Shape;1687;p21"/>
          <p:cNvSpPr/>
          <p:nvPr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8" name="Google Shape;1688;p21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9" name="Google Shape;1689;p21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0" name="Google Shape;1690;p21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">
    <p:spTree>
      <p:nvGrpSpPr>
        <p:cNvPr id="1" name="Shape 1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2" name="Google Shape;1692;p22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693" name="Google Shape;1693;p22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2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2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2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2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2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2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2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2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2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2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2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2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2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2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2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2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2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2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2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2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2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2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2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2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2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2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2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2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2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2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2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2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2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2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2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2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2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2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2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2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2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2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2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2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2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2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2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2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2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2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2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2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2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2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2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2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2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2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2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2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2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2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2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2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2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2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2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2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2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2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2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2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2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2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2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2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2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2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2" name="Google Shape;1772;p22"/>
          <p:cNvSpPr/>
          <p:nvPr/>
        </p:nvSpPr>
        <p:spPr>
          <a:xfrm>
            <a:off x="529083" y="482314"/>
            <a:ext cx="8362681" cy="4213812"/>
          </a:xfrm>
          <a:prstGeom prst="trapezoid">
            <a:avLst>
              <a:gd name="adj" fmla="val 4827"/>
            </a:avLst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3" name="Google Shape;1773;p22"/>
          <p:cNvSpPr txBox="1">
            <a:spLocks noGrp="1"/>
          </p:cNvSpPr>
          <p:nvPr>
            <p:ph type="title"/>
          </p:nvPr>
        </p:nvSpPr>
        <p:spPr>
          <a:xfrm>
            <a:off x="2382800" y="1715900"/>
            <a:ext cx="4378500" cy="70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74" name="Google Shape;1774;p22"/>
          <p:cNvSpPr txBox="1">
            <a:spLocks noGrp="1"/>
          </p:cNvSpPr>
          <p:nvPr>
            <p:ph type="subTitle" idx="1"/>
          </p:nvPr>
        </p:nvSpPr>
        <p:spPr>
          <a:xfrm>
            <a:off x="2382800" y="2423500"/>
            <a:ext cx="43785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75" name="Google Shape;1775;p22"/>
          <p:cNvSpPr/>
          <p:nvPr/>
        </p:nvSpPr>
        <p:spPr>
          <a:xfrm>
            <a:off x="593437" y="17159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6" name="Google Shape;1776;p22"/>
          <p:cNvSpPr/>
          <p:nvPr/>
        </p:nvSpPr>
        <p:spPr>
          <a:xfrm>
            <a:off x="6745693" y="410822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7" name="Google Shape;1777;p22"/>
          <p:cNvSpPr/>
          <p:nvPr/>
        </p:nvSpPr>
        <p:spPr>
          <a:xfrm>
            <a:off x="8553322" y="1070514"/>
            <a:ext cx="233173" cy="228089"/>
          </a:xfrm>
          <a:custGeom>
            <a:avLst/>
            <a:gdLst/>
            <a:ahLst/>
            <a:cxnLst/>
            <a:rect l="l" t="t" r="r" b="b"/>
            <a:pathLst>
              <a:path w="8347" h="8165" extrusionOk="0">
                <a:moveTo>
                  <a:pt x="4186" y="0"/>
                </a:moveTo>
                <a:cubicBezTo>
                  <a:pt x="4023" y="0"/>
                  <a:pt x="3860" y="94"/>
                  <a:pt x="3785" y="282"/>
                </a:cubicBezTo>
                <a:lnTo>
                  <a:pt x="2857" y="2488"/>
                </a:lnTo>
                <a:cubicBezTo>
                  <a:pt x="2807" y="2588"/>
                  <a:pt x="2707" y="2663"/>
                  <a:pt x="2607" y="2713"/>
                </a:cubicBezTo>
                <a:lnTo>
                  <a:pt x="351" y="3666"/>
                </a:lnTo>
                <a:cubicBezTo>
                  <a:pt x="0" y="3816"/>
                  <a:pt x="0" y="4317"/>
                  <a:pt x="351" y="4468"/>
                </a:cubicBezTo>
                <a:lnTo>
                  <a:pt x="2582" y="5395"/>
                </a:lnTo>
                <a:cubicBezTo>
                  <a:pt x="2682" y="5445"/>
                  <a:pt x="2757" y="5546"/>
                  <a:pt x="2807" y="5646"/>
                </a:cubicBezTo>
                <a:lnTo>
                  <a:pt x="3760" y="7901"/>
                </a:lnTo>
                <a:cubicBezTo>
                  <a:pt x="3835" y="8077"/>
                  <a:pt x="3998" y="8165"/>
                  <a:pt x="4161" y="8165"/>
                </a:cubicBezTo>
                <a:cubicBezTo>
                  <a:pt x="4324" y="8165"/>
                  <a:pt x="4486" y="8077"/>
                  <a:pt x="4562" y="7901"/>
                </a:cubicBezTo>
                <a:lnTo>
                  <a:pt x="5489" y="5671"/>
                </a:lnTo>
                <a:cubicBezTo>
                  <a:pt x="5539" y="5571"/>
                  <a:pt x="5614" y="5495"/>
                  <a:pt x="5740" y="5445"/>
                </a:cubicBezTo>
                <a:lnTo>
                  <a:pt x="7970" y="4493"/>
                </a:lnTo>
                <a:cubicBezTo>
                  <a:pt x="8346" y="4343"/>
                  <a:pt x="8346" y="3841"/>
                  <a:pt x="7970" y="3691"/>
                </a:cubicBezTo>
                <a:lnTo>
                  <a:pt x="5765" y="2764"/>
                </a:lnTo>
                <a:cubicBezTo>
                  <a:pt x="5664" y="2713"/>
                  <a:pt x="5589" y="2638"/>
                  <a:pt x="5539" y="2513"/>
                </a:cubicBezTo>
                <a:lnTo>
                  <a:pt x="4587" y="282"/>
                </a:lnTo>
                <a:cubicBezTo>
                  <a:pt x="4512" y="94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8" name="Google Shape;1778;p22"/>
          <p:cNvSpPr/>
          <p:nvPr/>
        </p:nvSpPr>
        <p:spPr>
          <a:xfrm>
            <a:off x="7142804" y="262003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9" name="Google Shape;1779;p22"/>
          <p:cNvSpPr/>
          <p:nvPr/>
        </p:nvSpPr>
        <p:spPr>
          <a:xfrm>
            <a:off x="8501269" y="408706"/>
            <a:ext cx="149843" cy="147217"/>
          </a:xfrm>
          <a:custGeom>
            <a:avLst/>
            <a:gdLst/>
            <a:ahLst/>
            <a:cxnLst/>
            <a:rect l="l" t="t" r="r" b="b"/>
            <a:pathLst>
              <a:path w="5364" h="5270" extrusionOk="0">
                <a:moveTo>
                  <a:pt x="2695" y="0"/>
                </a:moveTo>
                <a:cubicBezTo>
                  <a:pt x="2588" y="0"/>
                  <a:pt x="2482" y="63"/>
                  <a:pt x="2432" y="188"/>
                </a:cubicBezTo>
                <a:lnTo>
                  <a:pt x="1830" y="1592"/>
                </a:lnTo>
                <a:cubicBezTo>
                  <a:pt x="1805" y="1667"/>
                  <a:pt x="1755" y="1717"/>
                  <a:pt x="1680" y="1742"/>
                </a:cubicBezTo>
                <a:lnTo>
                  <a:pt x="226" y="2369"/>
                </a:lnTo>
                <a:cubicBezTo>
                  <a:pt x="0" y="2469"/>
                  <a:pt x="0" y="2795"/>
                  <a:pt x="226" y="2895"/>
                </a:cubicBezTo>
                <a:lnTo>
                  <a:pt x="1655" y="3496"/>
                </a:lnTo>
                <a:cubicBezTo>
                  <a:pt x="1730" y="3521"/>
                  <a:pt x="1780" y="3572"/>
                  <a:pt x="1805" y="3647"/>
                </a:cubicBezTo>
                <a:lnTo>
                  <a:pt x="2407" y="5100"/>
                </a:lnTo>
                <a:cubicBezTo>
                  <a:pt x="2457" y="5213"/>
                  <a:pt x="2563" y="5270"/>
                  <a:pt x="2670" y="5270"/>
                </a:cubicBezTo>
                <a:cubicBezTo>
                  <a:pt x="2776" y="5270"/>
                  <a:pt x="2883" y="5213"/>
                  <a:pt x="2933" y="5100"/>
                </a:cubicBezTo>
                <a:lnTo>
                  <a:pt x="3534" y="3672"/>
                </a:lnTo>
                <a:cubicBezTo>
                  <a:pt x="3559" y="3597"/>
                  <a:pt x="3635" y="3547"/>
                  <a:pt x="3685" y="3521"/>
                </a:cubicBezTo>
                <a:lnTo>
                  <a:pt x="5138" y="2895"/>
                </a:lnTo>
                <a:cubicBezTo>
                  <a:pt x="5364" y="2795"/>
                  <a:pt x="5364" y="2469"/>
                  <a:pt x="5138" y="2394"/>
                </a:cubicBezTo>
                <a:lnTo>
                  <a:pt x="3710" y="1767"/>
                </a:lnTo>
                <a:cubicBezTo>
                  <a:pt x="3660" y="1742"/>
                  <a:pt x="3610" y="1692"/>
                  <a:pt x="3559" y="1617"/>
                </a:cubicBezTo>
                <a:lnTo>
                  <a:pt x="2958" y="188"/>
                </a:lnTo>
                <a:cubicBezTo>
                  <a:pt x="2908" y="63"/>
                  <a:pt x="2801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0" name="Google Shape;1780;p22"/>
          <p:cNvSpPr/>
          <p:nvPr/>
        </p:nvSpPr>
        <p:spPr>
          <a:xfrm flipH="1">
            <a:off x="429934" y="2910149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1" name="Google Shape;1781;p22"/>
          <p:cNvSpPr/>
          <p:nvPr/>
        </p:nvSpPr>
        <p:spPr>
          <a:xfrm flipH="1">
            <a:off x="281487" y="2773965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2" name="Google Shape;1782;p22"/>
          <p:cNvSpPr/>
          <p:nvPr/>
        </p:nvSpPr>
        <p:spPr>
          <a:xfrm>
            <a:off x="2205643" y="279384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3" name="Google Shape;1783;p22"/>
          <p:cNvSpPr/>
          <p:nvPr/>
        </p:nvSpPr>
        <p:spPr>
          <a:xfrm>
            <a:off x="6828293" y="457253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4" name="Picture 4" descr="A kid fishing Royalty Free Vector Image - VectorStock">
            <a:extLst>
              <a:ext uri="{FF2B5EF4-FFF2-40B4-BE49-F238E27FC236}">
                <a16:creationId xmlns:a16="http://schemas.microsoft.com/office/drawing/2014/main" id="{2C140277-F485-4AE0-8B8F-D39F8D2B19A1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407"/>
          <a:stretch/>
        </p:blipFill>
        <p:spPr bwMode="auto">
          <a:xfrm>
            <a:off x="739740" y="2327895"/>
            <a:ext cx="1729659" cy="1654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8" descr="A kid fishing Royalty Free Vector Image - VectorStock">
            <a:extLst>
              <a:ext uri="{FF2B5EF4-FFF2-40B4-BE49-F238E27FC236}">
                <a16:creationId xmlns:a16="http://schemas.microsoft.com/office/drawing/2014/main" id="{394A9873-3F32-4EBC-9F30-E0951B0F141E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842"/>
          <a:stretch/>
        </p:blipFill>
        <p:spPr bwMode="auto">
          <a:xfrm>
            <a:off x="6190308" y="2038624"/>
            <a:ext cx="2547585" cy="2508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2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7" name="Google Shape;2227;p28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2228" name="Google Shape;2228;p28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8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8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8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8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8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8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8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8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8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8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8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8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8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8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8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8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8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8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8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8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8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8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8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8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8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8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8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8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8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8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8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8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8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8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8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8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8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8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8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8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8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8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8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8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8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8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8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8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8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8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8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8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8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8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8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8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8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8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8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8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8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8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8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8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8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8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8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8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8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8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8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8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8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8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8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8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8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8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7" name="Google Shape;2307;p28"/>
          <p:cNvSpPr/>
          <p:nvPr/>
        </p:nvSpPr>
        <p:spPr>
          <a:xfrm flipH="1">
            <a:off x="727800" y="540900"/>
            <a:ext cx="7688400" cy="4061700"/>
          </a:xfrm>
          <a:prstGeom prst="trapezoid">
            <a:avLst>
              <a:gd name="adj" fmla="val 393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8" name="Google Shape;2308;p28"/>
          <p:cNvSpPr txBox="1">
            <a:spLocks noGrp="1"/>
          </p:cNvSpPr>
          <p:nvPr>
            <p:ph type="ctrTitle"/>
          </p:nvPr>
        </p:nvSpPr>
        <p:spPr>
          <a:xfrm>
            <a:off x="2216700" y="707427"/>
            <a:ext cx="4710600" cy="109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Londrina Solid"/>
              <a:buNone/>
              <a:defRPr sz="52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309" name="Google Shape;2309;p28"/>
          <p:cNvSpPr txBox="1">
            <a:spLocks noGrp="1"/>
          </p:cNvSpPr>
          <p:nvPr>
            <p:ph type="subTitle" idx="1"/>
          </p:nvPr>
        </p:nvSpPr>
        <p:spPr>
          <a:xfrm>
            <a:off x="2684325" y="2465152"/>
            <a:ext cx="3775200" cy="12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Londrina Solid"/>
              <a:buNone/>
              <a:defRPr sz="2000">
                <a:solidFill>
                  <a:schemeClr val="accen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ondrina Solid"/>
              <a:buNone/>
              <a:defRPr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311" name="Google Shape;2311;p28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2" name="Google Shape;2312;p28"/>
          <p:cNvSpPr/>
          <p:nvPr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3" name="Google Shape;2313;p28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4" name="Google Shape;2314;p28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5" name="Google Shape;2315;p28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6" name="Google Shape;2316;p28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rground">
  <p:cSld name="CUSTOM_8">
    <p:spTree>
      <p:nvGrpSpPr>
        <p:cNvPr id="1" name="Shape 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8" name="Google Shape;2318;p29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2319" name="Google Shape;2319;p29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9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9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9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9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9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9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9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9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9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9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9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9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9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9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9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9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9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9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9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9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9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9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9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9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9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9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9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9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9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9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9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9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9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9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9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9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9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9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9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9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9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9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9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9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9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9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9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9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9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9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9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9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9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9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9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9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9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9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9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9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9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9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9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9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9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9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9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9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9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9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9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9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9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9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9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9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9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9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rground 1">
  <p:cSld name="CUSTOM_8_1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30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2400" name="Google Shape;2400;p30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0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0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0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0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0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0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0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0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0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0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0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0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0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0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0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0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0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0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0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0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0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0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0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0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0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0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0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0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0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0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0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0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0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0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0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0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0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0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0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0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0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0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0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0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0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0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0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0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0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0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0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0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0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0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0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0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0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0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0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0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0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0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0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0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0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0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0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0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0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0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0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0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0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0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0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0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0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0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9" name="Google Shape;2479;p30"/>
          <p:cNvSpPr/>
          <p:nvPr/>
        </p:nvSpPr>
        <p:spPr>
          <a:xfrm>
            <a:off x="593437" y="17159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0" name="Google Shape;2480;p30"/>
          <p:cNvSpPr/>
          <p:nvPr/>
        </p:nvSpPr>
        <p:spPr>
          <a:xfrm>
            <a:off x="6745693" y="410822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30"/>
          <p:cNvSpPr/>
          <p:nvPr/>
        </p:nvSpPr>
        <p:spPr>
          <a:xfrm>
            <a:off x="7142804" y="262003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2" name="Google Shape;2482;p30"/>
          <p:cNvSpPr/>
          <p:nvPr/>
        </p:nvSpPr>
        <p:spPr>
          <a:xfrm>
            <a:off x="8274850" y="2077675"/>
            <a:ext cx="149871" cy="146687"/>
          </a:xfrm>
          <a:custGeom>
            <a:avLst/>
            <a:gdLst/>
            <a:ahLst/>
            <a:cxnLst/>
            <a:rect l="l" t="t" r="r" b="b"/>
            <a:pathLst>
              <a:path w="5365" h="5251" extrusionOk="0">
                <a:moveTo>
                  <a:pt x="2695" y="0"/>
                </a:moveTo>
                <a:cubicBezTo>
                  <a:pt x="2588" y="0"/>
                  <a:pt x="2482" y="57"/>
                  <a:pt x="2432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680" y="1723"/>
                </a:cubicBezTo>
                <a:lnTo>
                  <a:pt x="226" y="2350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80" y="3553"/>
                  <a:pt x="1805" y="3628"/>
                </a:cubicBezTo>
                <a:lnTo>
                  <a:pt x="2407" y="5082"/>
                </a:lnTo>
                <a:cubicBezTo>
                  <a:pt x="2457" y="5194"/>
                  <a:pt x="2563" y="5251"/>
                  <a:pt x="2670" y="5251"/>
                </a:cubicBezTo>
                <a:cubicBezTo>
                  <a:pt x="2776" y="5251"/>
                  <a:pt x="2883" y="5194"/>
                  <a:pt x="2933" y="5082"/>
                </a:cubicBezTo>
                <a:lnTo>
                  <a:pt x="3535" y="3653"/>
                </a:lnTo>
                <a:cubicBezTo>
                  <a:pt x="3560" y="3578"/>
                  <a:pt x="3610" y="3528"/>
                  <a:pt x="3685" y="3503"/>
                </a:cubicBezTo>
                <a:lnTo>
                  <a:pt x="5139" y="2876"/>
                </a:lnTo>
                <a:cubicBezTo>
                  <a:pt x="5364" y="2776"/>
                  <a:pt x="5364" y="2475"/>
                  <a:pt x="5139" y="2375"/>
                </a:cubicBezTo>
                <a:lnTo>
                  <a:pt x="3710" y="1773"/>
                </a:lnTo>
                <a:cubicBezTo>
                  <a:pt x="3660" y="1723"/>
                  <a:pt x="3585" y="1673"/>
                  <a:pt x="3560" y="1623"/>
                </a:cubicBezTo>
                <a:lnTo>
                  <a:pt x="2958" y="169"/>
                </a:lnTo>
                <a:cubicBezTo>
                  <a:pt x="2908" y="57"/>
                  <a:pt x="2802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3" name="Google Shape;2483;p30"/>
          <p:cNvSpPr/>
          <p:nvPr/>
        </p:nvSpPr>
        <p:spPr>
          <a:xfrm flipH="1">
            <a:off x="429934" y="2910149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4" name="Google Shape;2484;p30"/>
          <p:cNvSpPr/>
          <p:nvPr/>
        </p:nvSpPr>
        <p:spPr>
          <a:xfrm flipH="1">
            <a:off x="281487" y="2773965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5" name="Google Shape;2485;p30"/>
          <p:cNvSpPr/>
          <p:nvPr/>
        </p:nvSpPr>
        <p:spPr>
          <a:xfrm flipH="1">
            <a:off x="2794960" y="4441171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6" name="Google Shape;2486;p30"/>
          <p:cNvSpPr/>
          <p:nvPr/>
        </p:nvSpPr>
        <p:spPr>
          <a:xfrm>
            <a:off x="6786993" y="447413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7" name="Google Shape;2487;p30"/>
          <p:cNvSpPr/>
          <p:nvPr/>
        </p:nvSpPr>
        <p:spPr>
          <a:xfrm>
            <a:off x="2205643" y="279384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8" name="Google Shape;2488;p30"/>
          <p:cNvSpPr/>
          <p:nvPr/>
        </p:nvSpPr>
        <p:spPr>
          <a:xfrm>
            <a:off x="2794604" y="542790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9" name="Google Shape;2489;p30"/>
          <p:cNvGrpSpPr/>
          <p:nvPr/>
        </p:nvGrpSpPr>
        <p:grpSpPr>
          <a:xfrm>
            <a:off x="325767" y="345185"/>
            <a:ext cx="1968007" cy="1253329"/>
            <a:chOff x="325767" y="345185"/>
            <a:chExt cx="1968007" cy="1253329"/>
          </a:xfrm>
        </p:grpSpPr>
        <p:grpSp>
          <p:nvGrpSpPr>
            <p:cNvPr id="2490" name="Google Shape;2490;p30"/>
            <p:cNvGrpSpPr/>
            <p:nvPr/>
          </p:nvGrpSpPr>
          <p:grpSpPr>
            <a:xfrm>
              <a:off x="383163" y="397362"/>
              <a:ext cx="1910610" cy="1201152"/>
              <a:chOff x="724204" y="612713"/>
              <a:chExt cx="1360833" cy="855582"/>
            </a:xfrm>
          </p:grpSpPr>
          <p:sp>
            <p:nvSpPr>
              <p:cNvPr id="2491" name="Google Shape;2491;p30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30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30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30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30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30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30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30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30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30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30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30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03" name="Google Shape;2503;p30"/>
            <p:cNvGrpSpPr/>
            <p:nvPr/>
          </p:nvGrpSpPr>
          <p:grpSpPr>
            <a:xfrm>
              <a:off x="325767" y="345185"/>
              <a:ext cx="1910610" cy="1201152"/>
              <a:chOff x="724204" y="612713"/>
              <a:chExt cx="1360833" cy="855582"/>
            </a:xfrm>
          </p:grpSpPr>
          <p:sp>
            <p:nvSpPr>
              <p:cNvPr id="2504" name="Google Shape;2504;p30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30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30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30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30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30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30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30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30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30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30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30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oogle Shape;102;p3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03" name="Google Shape;103;p3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" name="Google Shape;182;p3"/>
          <p:cNvSpPr/>
          <p:nvPr/>
        </p:nvSpPr>
        <p:spPr>
          <a:xfrm flipH="1">
            <a:off x="1483475" y="1264000"/>
            <a:ext cx="6177000" cy="2806200"/>
          </a:xfrm>
          <a:prstGeom prst="trapezoid">
            <a:avLst>
              <a:gd name="adj" fmla="val 873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3"/>
          <p:cNvSpPr txBox="1">
            <a:spLocks noGrp="1"/>
          </p:cNvSpPr>
          <p:nvPr>
            <p:ph type="title"/>
          </p:nvPr>
        </p:nvSpPr>
        <p:spPr>
          <a:xfrm>
            <a:off x="2789275" y="1975950"/>
            <a:ext cx="3565500" cy="11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5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4" name="Google Shape;184;p3"/>
          <p:cNvSpPr txBox="1">
            <a:spLocks noGrp="1"/>
          </p:cNvSpPr>
          <p:nvPr>
            <p:ph type="subTitle" idx="1"/>
          </p:nvPr>
        </p:nvSpPr>
        <p:spPr>
          <a:xfrm>
            <a:off x="2439450" y="3373273"/>
            <a:ext cx="42651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5" name="Google Shape;185;p3"/>
          <p:cNvSpPr txBox="1">
            <a:spLocks noGrp="1"/>
          </p:cNvSpPr>
          <p:nvPr>
            <p:ph type="title" idx="2" hasCustomPrompt="1"/>
          </p:nvPr>
        </p:nvSpPr>
        <p:spPr>
          <a:xfrm>
            <a:off x="4020600" y="888181"/>
            <a:ext cx="1102800" cy="65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4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Luckiest Guy"/>
              <a:buNone/>
              <a:defRPr sz="2000" b="1"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r>
              <a:t>xx%</a:t>
            </a:r>
          </a:p>
        </p:txBody>
      </p:sp>
      <p:sp>
        <p:nvSpPr>
          <p:cNvPr id="186" name="Google Shape;186;p3"/>
          <p:cNvSpPr/>
          <p:nvPr/>
        </p:nvSpPr>
        <p:spPr>
          <a:xfrm>
            <a:off x="319712" y="633722"/>
            <a:ext cx="232475" cy="228089"/>
          </a:xfrm>
          <a:custGeom>
            <a:avLst/>
            <a:gdLst/>
            <a:ahLst/>
            <a:cxnLst/>
            <a:rect l="l" t="t" r="r" b="b"/>
            <a:pathLst>
              <a:path w="8322" h="8165" extrusionOk="0">
                <a:moveTo>
                  <a:pt x="4161" y="0"/>
                </a:moveTo>
                <a:cubicBezTo>
                  <a:pt x="3998" y="0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582" y="2713"/>
                </a:cubicBezTo>
                <a:lnTo>
                  <a:pt x="352" y="3665"/>
                </a:lnTo>
                <a:cubicBezTo>
                  <a:pt x="1" y="3816"/>
                  <a:pt x="1" y="4317"/>
                  <a:pt x="352" y="4467"/>
                </a:cubicBezTo>
                <a:lnTo>
                  <a:pt x="2557" y="5395"/>
                </a:lnTo>
                <a:cubicBezTo>
                  <a:pt x="2658" y="5445"/>
                  <a:pt x="2733" y="5545"/>
                  <a:pt x="2783" y="5645"/>
                </a:cubicBezTo>
                <a:lnTo>
                  <a:pt x="3735" y="7901"/>
                </a:lnTo>
                <a:cubicBezTo>
                  <a:pt x="3810" y="8077"/>
                  <a:pt x="3973" y="8164"/>
                  <a:pt x="4136" y="8164"/>
                </a:cubicBezTo>
                <a:cubicBezTo>
                  <a:pt x="4299" y="8164"/>
                  <a:pt x="4462" y="8077"/>
                  <a:pt x="4537" y="7901"/>
                </a:cubicBezTo>
                <a:lnTo>
                  <a:pt x="5490" y="5671"/>
                </a:lnTo>
                <a:cubicBezTo>
                  <a:pt x="5515" y="5570"/>
                  <a:pt x="5615" y="5495"/>
                  <a:pt x="5715" y="5445"/>
                </a:cubicBezTo>
                <a:lnTo>
                  <a:pt x="7971" y="4493"/>
                </a:lnTo>
                <a:cubicBezTo>
                  <a:pt x="8322" y="4342"/>
                  <a:pt x="8322" y="3841"/>
                  <a:pt x="7971" y="3691"/>
                </a:cubicBezTo>
                <a:lnTo>
                  <a:pt x="5765" y="2763"/>
                </a:lnTo>
                <a:cubicBezTo>
                  <a:pt x="5640" y="2713"/>
                  <a:pt x="5565" y="2638"/>
                  <a:pt x="5515" y="2513"/>
                </a:cubicBezTo>
                <a:lnTo>
                  <a:pt x="4562" y="282"/>
                </a:lnTo>
                <a:cubicBezTo>
                  <a:pt x="4487" y="94"/>
                  <a:pt x="4324" y="0"/>
                  <a:pt x="41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3"/>
          <p:cNvSpPr/>
          <p:nvPr/>
        </p:nvSpPr>
        <p:spPr>
          <a:xfrm>
            <a:off x="1721047" y="2521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3"/>
          <p:cNvSpPr/>
          <p:nvPr/>
        </p:nvSpPr>
        <p:spPr>
          <a:xfrm flipH="1">
            <a:off x="8427524" y="5224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3"/>
          <p:cNvSpPr/>
          <p:nvPr/>
        </p:nvSpPr>
        <p:spPr>
          <a:xfrm flipH="1">
            <a:off x="8427524" y="5224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3"/>
          <p:cNvSpPr/>
          <p:nvPr/>
        </p:nvSpPr>
        <p:spPr>
          <a:xfrm flipH="1">
            <a:off x="8299960" y="44005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3"/>
          <p:cNvSpPr/>
          <p:nvPr/>
        </p:nvSpPr>
        <p:spPr>
          <a:xfrm>
            <a:off x="319712" y="633722"/>
            <a:ext cx="232475" cy="228089"/>
          </a:xfrm>
          <a:custGeom>
            <a:avLst/>
            <a:gdLst/>
            <a:ahLst/>
            <a:cxnLst/>
            <a:rect l="l" t="t" r="r" b="b"/>
            <a:pathLst>
              <a:path w="8322" h="8165" extrusionOk="0">
                <a:moveTo>
                  <a:pt x="4161" y="0"/>
                </a:moveTo>
                <a:cubicBezTo>
                  <a:pt x="3998" y="0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582" y="2713"/>
                </a:cubicBezTo>
                <a:lnTo>
                  <a:pt x="352" y="3665"/>
                </a:lnTo>
                <a:cubicBezTo>
                  <a:pt x="1" y="3816"/>
                  <a:pt x="1" y="4317"/>
                  <a:pt x="352" y="4467"/>
                </a:cubicBezTo>
                <a:lnTo>
                  <a:pt x="2557" y="5395"/>
                </a:lnTo>
                <a:cubicBezTo>
                  <a:pt x="2658" y="5445"/>
                  <a:pt x="2733" y="5545"/>
                  <a:pt x="2783" y="5645"/>
                </a:cubicBezTo>
                <a:lnTo>
                  <a:pt x="3735" y="7901"/>
                </a:lnTo>
                <a:cubicBezTo>
                  <a:pt x="3810" y="8077"/>
                  <a:pt x="3973" y="8164"/>
                  <a:pt x="4136" y="8164"/>
                </a:cubicBezTo>
                <a:cubicBezTo>
                  <a:pt x="4299" y="8164"/>
                  <a:pt x="4462" y="8077"/>
                  <a:pt x="4537" y="7901"/>
                </a:cubicBezTo>
                <a:lnTo>
                  <a:pt x="5490" y="5671"/>
                </a:lnTo>
                <a:cubicBezTo>
                  <a:pt x="5515" y="5570"/>
                  <a:pt x="5615" y="5495"/>
                  <a:pt x="5715" y="5445"/>
                </a:cubicBezTo>
                <a:lnTo>
                  <a:pt x="7971" y="4493"/>
                </a:lnTo>
                <a:cubicBezTo>
                  <a:pt x="8322" y="4342"/>
                  <a:pt x="8322" y="3841"/>
                  <a:pt x="7971" y="3691"/>
                </a:cubicBezTo>
                <a:lnTo>
                  <a:pt x="5765" y="2763"/>
                </a:lnTo>
                <a:cubicBezTo>
                  <a:pt x="5640" y="2713"/>
                  <a:pt x="5565" y="2638"/>
                  <a:pt x="5515" y="2513"/>
                </a:cubicBezTo>
                <a:lnTo>
                  <a:pt x="4562" y="282"/>
                </a:lnTo>
                <a:cubicBezTo>
                  <a:pt x="4487" y="94"/>
                  <a:pt x="4324" y="0"/>
                  <a:pt x="41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3"/>
          <p:cNvSpPr/>
          <p:nvPr/>
        </p:nvSpPr>
        <p:spPr>
          <a:xfrm>
            <a:off x="1721047" y="2521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3"/>
          <p:cNvSpPr/>
          <p:nvPr/>
        </p:nvSpPr>
        <p:spPr>
          <a:xfrm>
            <a:off x="7772935" y="4587872"/>
            <a:ext cx="122381" cy="119801"/>
          </a:xfrm>
          <a:custGeom>
            <a:avLst/>
            <a:gdLst/>
            <a:ahLst/>
            <a:cxnLst/>
            <a:rect l="l" t="t" r="r" b="b"/>
            <a:pathLst>
              <a:path w="4885" h="4782" extrusionOk="0">
                <a:moveTo>
                  <a:pt x="2451" y="0"/>
                </a:moveTo>
                <a:cubicBezTo>
                  <a:pt x="2357" y="0"/>
                  <a:pt x="2260" y="51"/>
                  <a:pt x="2214" y="154"/>
                </a:cubicBezTo>
                <a:lnTo>
                  <a:pt x="1666" y="1455"/>
                </a:lnTo>
                <a:cubicBezTo>
                  <a:pt x="1621" y="1501"/>
                  <a:pt x="1575" y="1546"/>
                  <a:pt x="1529" y="1592"/>
                </a:cubicBezTo>
                <a:lnTo>
                  <a:pt x="206" y="2140"/>
                </a:lnTo>
                <a:cubicBezTo>
                  <a:pt x="0" y="2231"/>
                  <a:pt x="0" y="2528"/>
                  <a:pt x="206" y="2619"/>
                </a:cubicBezTo>
                <a:lnTo>
                  <a:pt x="1484" y="3167"/>
                </a:lnTo>
                <a:cubicBezTo>
                  <a:pt x="1552" y="3190"/>
                  <a:pt x="1598" y="3236"/>
                  <a:pt x="1621" y="3304"/>
                </a:cubicBezTo>
                <a:lnTo>
                  <a:pt x="2191" y="4628"/>
                </a:lnTo>
                <a:cubicBezTo>
                  <a:pt x="2237" y="4731"/>
                  <a:pt x="2334" y="4782"/>
                  <a:pt x="2431" y="4782"/>
                </a:cubicBezTo>
                <a:cubicBezTo>
                  <a:pt x="2528" y="4782"/>
                  <a:pt x="2625" y="4731"/>
                  <a:pt x="2671" y="4628"/>
                </a:cubicBezTo>
                <a:lnTo>
                  <a:pt x="3219" y="3327"/>
                </a:lnTo>
                <a:cubicBezTo>
                  <a:pt x="3241" y="3258"/>
                  <a:pt x="3287" y="3213"/>
                  <a:pt x="3356" y="3190"/>
                </a:cubicBezTo>
                <a:lnTo>
                  <a:pt x="4679" y="2619"/>
                </a:lnTo>
                <a:cubicBezTo>
                  <a:pt x="4885" y="2551"/>
                  <a:pt x="4885" y="2254"/>
                  <a:pt x="4679" y="2163"/>
                </a:cubicBezTo>
                <a:lnTo>
                  <a:pt x="3378" y="1615"/>
                </a:lnTo>
                <a:cubicBezTo>
                  <a:pt x="3310" y="1569"/>
                  <a:pt x="3264" y="1524"/>
                  <a:pt x="3241" y="1478"/>
                </a:cubicBezTo>
                <a:lnTo>
                  <a:pt x="2671" y="154"/>
                </a:lnTo>
                <a:cubicBezTo>
                  <a:pt x="2637" y="51"/>
                  <a:pt x="2545" y="0"/>
                  <a:pt x="24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_AND_BOD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" name="Google Shape;195;p4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196" name="Google Shape;196;p4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4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4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4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4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" name="Google Shape;275;p4"/>
          <p:cNvSpPr/>
          <p:nvPr/>
        </p:nvSpPr>
        <p:spPr>
          <a:xfrm flipH="1">
            <a:off x="483626" y="771621"/>
            <a:ext cx="8162400" cy="3944542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4"/>
          <p:cNvSpPr/>
          <p:nvPr userDrawn="1"/>
        </p:nvSpPr>
        <p:spPr>
          <a:xfrm rot="10800000" flipH="1">
            <a:off x="904877" y="247268"/>
            <a:ext cx="7432421" cy="350720"/>
          </a:xfrm>
          <a:prstGeom prst="trapezoid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4"/>
          <p:cNvSpPr/>
          <p:nvPr userDrawn="1"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4"/>
          <p:cNvSpPr/>
          <p:nvPr userDrawn="1"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4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4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4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4"/>
          <p:cNvSpPr/>
          <p:nvPr userDrawn="1"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5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287" name="Google Shape;287;p5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" name="Google Shape;366;p5"/>
          <p:cNvSpPr/>
          <p:nvPr/>
        </p:nvSpPr>
        <p:spPr>
          <a:xfrm flipH="1">
            <a:off x="815663" y="1301226"/>
            <a:ext cx="3575100" cy="3300300"/>
          </a:xfrm>
          <a:prstGeom prst="trapezoid">
            <a:avLst>
              <a:gd name="adj" fmla="val 2994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5"/>
          <p:cNvSpPr/>
          <p:nvPr/>
        </p:nvSpPr>
        <p:spPr>
          <a:xfrm flipH="1">
            <a:off x="4753238" y="1301226"/>
            <a:ext cx="3575100" cy="3300300"/>
          </a:xfrm>
          <a:prstGeom prst="trapezoid">
            <a:avLst>
              <a:gd name="adj" fmla="val 2994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5"/>
          <p:cNvSpPr/>
          <p:nvPr/>
        </p:nvSpPr>
        <p:spPr>
          <a:xfrm rot="10800000" flipH="1">
            <a:off x="495069" y="540050"/>
            <a:ext cx="8165100" cy="406500"/>
          </a:xfrm>
          <a:prstGeom prst="trapezoid">
            <a:avLst>
              <a:gd name="adj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5"/>
          <p:cNvSpPr txBox="1">
            <a:spLocks noGrp="1"/>
          </p:cNvSpPr>
          <p:nvPr>
            <p:ph type="title"/>
          </p:nvPr>
        </p:nvSpPr>
        <p:spPr>
          <a:xfrm>
            <a:off x="880200" y="540000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5"/>
          <p:cNvSpPr txBox="1">
            <a:spLocks noGrp="1"/>
          </p:cNvSpPr>
          <p:nvPr>
            <p:ph type="subTitle" idx="1"/>
          </p:nvPr>
        </p:nvSpPr>
        <p:spPr>
          <a:xfrm>
            <a:off x="1252463" y="3078025"/>
            <a:ext cx="2701500" cy="115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" name="Google Shape;371;p5"/>
          <p:cNvSpPr txBox="1">
            <a:spLocks noGrp="1"/>
          </p:cNvSpPr>
          <p:nvPr>
            <p:ph type="subTitle" idx="2"/>
          </p:nvPr>
        </p:nvSpPr>
        <p:spPr>
          <a:xfrm>
            <a:off x="5190488" y="3078025"/>
            <a:ext cx="2700600" cy="115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5"/>
          <p:cNvSpPr txBox="1">
            <a:spLocks noGrp="1"/>
          </p:cNvSpPr>
          <p:nvPr>
            <p:ph type="title" idx="3"/>
          </p:nvPr>
        </p:nvSpPr>
        <p:spPr>
          <a:xfrm>
            <a:off x="1252013" y="2644950"/>
            <a:ext cx="2702400" cy="3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373" name="Google Shape;373;p5"/>
          <p:cNvSpPr txBox="1">
            <a:spLocks noGrp="1"/>
          </p:cNvSpPr>
          <p:nvPr>
            <p:ph type="title" idx="4"/>
          </p:nvPr>
        </p:nvSpPr>
        <p:spPr>
          <a:xfrm>
            <a:off x="5190038" y="2644950"/>
            <a:ext cx="2701500" cy="3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lata"/>
                <a:ea typeface="Alata"/>
                <a:cs typeface="Alata"/>
                <a:sym typeface="Alata"/>
              </a:defRPr>
            </a:lvl9pPr>
          </a:lstStyle>
          <a:p>
            <a:endParaRPr/>
          </a:p>
        </p:txBody>
      </p:sp>
      <p:sp>
        <p:nvSpPr>
          <p:cNvPr id="374" name="Google Shape;374;p5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" name="Google Shape;375;p5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5"/>
          <p:cNvSpPr/>
          <p:nvPr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" name="Google Shape;377;p5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5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5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0" name="Google Shape;470;p7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471" name="Google Shape;471;p7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0" name="Google Shape;550;p7"/>
          <p:cNvSpPr/>
          <p:nvPr/>
        </p:nvSpPr>
        <p:spPr>
          <a:xfrm flipH="1">
            <a:off x="483625" y="540050"/>
            <a:ext cx="8162400" cy="4061700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7"/>
          <p:cNvSpPr txBox="1">
            <a:spLocks noGrp="1"/>
          </p:cNvSpPr>
          <p:nvPr>
            <p:ph type="title"/>
          </p:nvPr>
        </p:nvSpPr>
        <p:spPr>
          <a:xfrm>
            <a:off x="1153275" y="1196682"/>
            <a:ext cx="3317700" cy="70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2" name="Google Shape;552;p7"/>
          <p:cNvSpPr txBox="1">
            <a:spLocks noGrp="1"/>
          </p:cNvSpPr>
          <p:nvPr>
            <p:ph type="body" idx="1"/>
          </p:nvPr>
        </p:nvSpPr>
        <p:spPr>
          <a:xfrm>
            <a:off x="1153275" y="2043918"/>
            <a:ext cx="3737400" cy="19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Anaheim"/>
              <a:buChar char="●"/>
              <a:defRPr sz="1400">
                <a:latin typeface="Alata"/>
                <a:ea typeface="Alata"/>
                <a:cs typeface="Alata"/>
                <a:sym typeface="Alata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 sz="12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 sz="12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 sz="12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 sz="12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 sz="12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 sz="12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 sz="12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 sz="1200"/>
            </a:lvl9pPr>
          </a:lstStyle>
          <a:p>
            <a:endParaRPr/>
          </a:p>
        </p:txBody>
      </p:sp>
      <p:sp>
        <p:nvSpPr>
          <p:cNvPr id="553" name="Google Shape;553;p7"/>
          <p:cNvSpPr/>
          <p:nvPr/>
        </p:nvSpPr>
        <p:spPr>
          <a:xfrm>
            <a:off x="223035" y="448138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7"/>
          <p:cNvSpPr/>
          <p:nvPr/>
        </p:nvSpPr>
        <p:spPr>
          <a:xfrm>
            <a:off x="372909" y="471616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7"/>
          <p:cNvSpPr/>
          <p:nvPr/>
        </p:nvSpPr>
        <p:spPr>
          <a:xfrm>
            <a:off x="342924" y="2575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7"/>
          <p:cNvSpPr/>
          <p:nvPr/>
        </p:nvSpPr>
        <p:spPr>
          <a:xfrm>
            <a:off x="8690899" y="4716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7"/>
          <p:cNvSpPr/>
          <p:nvPr/>
        </p:nvSpPr>
        <p:spPr>
          <a:xfrm>
            <a:off x="8773541" y="85837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7"/>
          <p:cNvSpPr/>
          <p:nvPr/>
        </p:nvSpPr>
        <p:spPr>
          <a:xfrm>
            <a:off x="8690891" y="11932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8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561" name="Google Shape;561;p8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" name="Google Shape;640;p8"/>
          <p:cNvSpPr/>
          <p:nvPr/>
        </p:nvSpPr>
        <p:spPr>
          <a:xfrm flipH="1">
            <a:off x="483661" y="611462"/>
            <a:ext cx="8227429" cy="4120159"/>
          </a:xfrm>
          <a:prstGeom prst="trapezoid">
            <a:avLst>
              <a:gd name="adj" fmla="val 482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8"/>
          <p:cNvSpPr txBox="1">
            <a:spLocks noGrp="1"/>
          </p:cNvSpPr>
          <p:nvPr>
            <p:ph type="title"/>
          </p:nvPr>
        </p:nvSpPr>
        <p:spPr>
          <a:xfrm>
            <a:off x="1724100" y="1325900"/>
            <a:ext cx="5695800" cy="24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42" name="Google Shape;642;p8"/>
          <p:cNvSpPr/>
          <p:nvPr/>
        </p:nvSpPr>
        <p:spPr>
          <a:xfrm flipH="1">
            <a:off x="8427524" y="5224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8"/>
          <p:cNvSpPr/>
          <p:nvPr/>
        </p:nvSpPr>
        <p:spPr>
          <a:xfrm>
            <a:off x="319712" y="633722"/>
            <a:ext cx="232475" cy="228089"/>
          </a:xfrm>
          <a:custGeom>
            <a:avLst/>
            <a:gdLst/>
            <a:ahLst/>
            <a:cxnLst/>
            <a:rect l="l" t="t" r="r" b="b"/>
            <a:pathLst>
              <a:path w="8322" h="8165" extrusionOk="0">
                <a:moveTo>
                  <a:pt x="4161" y="0"/>
                </a:moveTo>
                <a:cubicBezTo>
                  <a:pt x="3998" y="0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582" y="2713"/>
                </a:cubicBezTo>
                <a:lnTo>
                  <a:pt x="352" y="3665"/>
                </a:lnTo>
                <a:cubicBezTo>
                  <a:pt x="1" y="3816"/>
                  <a:pt x="1" y="4317"/>
                  <a:pt x="352" y="4467"/>
                </a:cubicBezTo>
                <a:lnTo>
                  <a:pt x="2557" y="5395"/>
                </a:lnTo>
                <a:cubicBezTo>
                  <a:pt x="2658" y="5445"/>
                  <a:pt x="2733" y="5545"/>
                  <a:pt x="2783" y="5645"/>
                </a:cubicBezTo>
                <a:lnTo>
                  <a:pt x="3735" y="7901"/>
                </a:lnTo>
                <a:cubicBezTo>
                  <a:pt x="3810" y="8077"/>
                  <a:pt x="3973" y="8164"/>
                  <a:pt x="4136" y="8164"/>
                </a:cubicBezTo>
                <a:cubicBezTo>
                  <a:pt x="4299" y="8164"/>
                  <a:pt x="4462" y="8077"/>
                  <a:pt x="4537" y="7901"/>
                </a:cubicBezTo>
                <a:lnTo>
                  <a:pt x="5490" y="5671"/>
                </a:lnTo>
                <a:cubicBezTo>
                  <a:pt x="5515" y="5570"/>
                  <a:pt x="5615" y="5495"/>
                  <a:pt x="5715" y="5445"/>
                </a:cubicBezTo>
                <a:lnTo>
                  <a:pt x="7971" y="4493"/>
                </a:lnTo>
                <a:cubicBezTo>
                  <a:pt x="8322" y="4342"/>
                  <a:pt x="8322" y="3841"/>
                  <a:pt x="7971" y="3691"/>
                </a:cubicBezTo>
                <a:lnTo>
                  <a:pt x="5765" y="2763"/>
                </a:lnTo>
                <a:cubicBezTo>
                  <a:pt x="5640" y="2713"/>
                  <a:pt x="5565" y="2638"/>
                  <a:pt x="5515" y="2513"/>
                </a:cubicBezTo>
                <a:lnTo>
                  <a:pt x="4562" y="282"/>
                </a:lnTo>
                <a:cubicBezTo>
                  <a:pt x="4487" y="94"/>
                  <a:pt x="4324" y="0"/>
                  <a:pt x="41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8"/>
          <p:cNvSpPr/>
          <p:nvPr/>
        </p:nvSpPr>
        <p:spPr>
          <a:xfrm>
            <a:off x="1721047" y="2521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8"/>
          <p:cNvSpPr/>
          <p:nvPr/>
        </p:nvSpPr>
        <p:spPr>
          <a:xfrm flipH="1">
            <a:off x="8299960" y="43041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" name="Google Shape;647;p9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648" name="Google Shape;648;p9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9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9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9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9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9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9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9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" name="Google Shape;727;p9"/>
          <p:cNvSpPr/>
          <p:nvPr/>
        </p:nvSpPr>
        <p:spPr>
          <a:xfrm flipH="1">
            <a:off x="1483800" y="1122125"/>
            <a:ext cx="6176700" cy="2795700"/>
          </a:xfrm>
          <a:prstGeom prst="trapezoid">
            <a:avLst>
              <a:gd name="adj" fmla="val 873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9"/>
          <p:cNvSpPr txBox="1">
            <a:spLocks noGrp="1"/>
          </p:cNvSpPr>
          <p:nvPr>
            <p:ph type="title"/>
          </p:nvPr>
        </p:nvSpPr>
        <p:spPr>
          <a:xfrm>
            <a:off x="2215950" y="1587975"/>
            <a:ext cx="4712100" cy="12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29" name="Google Shape;729;p9"/>
          <p:cNvSpPr txBox="1">
            <a:spLocks noGrp="1"/>
          </p:cNvSpPr>
          <p:nvPr>
            <p:ph type="subTitle" idx="1"/>
          </p:nvPr>
        </p:nvSpPr>
        <p:spPr>
          <a:xfrm>
            <a:off x="2215950" y="2840025"/>
            <a:ext cx="4712100" cy="71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30" name="Google Shape;730;p9"/>
          <p:cNvSpPr/>
          <p:nvPr/>
        </p:nvSpPr>
        <p:spPr>
          <a:xfrm>
            <a:off x="593437" y="17159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9"/>
          <p:cNvSpPr/>
          <p:nvPr/>
        </p:nvSpPr>
        <p:spPr>
          <a:xfrm>
            <a:off x="6745693" y="410822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9"/>
          <p:cNvSpPr/>
          <p:nvPr/>
        </p:nvSpPr>
        <p:spPr>
          <a:xfrm>
            <a:off x="8553322" y="1070514"/>
            <a:ext cx="233173" cy="228089"/>
          </a:xfrm>
          <a:custGeom>
            <a:avLst/>
            <a:gdLst/>
            <a:ahLst/>
            <a:cxnLst/>
            <a:rect l="l" t="t" r="r" b="b"/>
            <a:pathLst>
              <a:path w="8347" h="8165" extrusionOk="0">
                <a:moveTo>
                  <a:pt x="4186" y="0"/>
                </a:moveTo>
                <a:cubicBezTo>
                  <a:pt x="4023" y="0"/>
                  <a:pt x="3860" y="94"/>
                  <a:pt x="3785" y="282"/>
                </a:cubicBezTo>
                <a:lnTo>
                  <a:pt x="2857" y="2488"/>
                </a:lnTo>
                <a:cubicBezTo>
                  <a:pt x="2807" y="2588"/>
                  <a:pt x="2707" y="2663"/>
                  <a:pt x="2607" y="2713"/>
                </a:cubicBezTo>
                <a:lnTo>
                  <a:pt x="351" y="3666"/>
                </a:lnTo>
                <a:cubicBezTo>
                  <a:pt x="0" y="3816"/>
                  <a:pt x="0" y="4317"/>
                  <a:pt x="351" y="4468"/>
                </a:cubicBezTo>
                <a:lnTo>
                  <a:pt x="2582" y="5395"/>
                </a:lnTo>
                <a:cubicBezTo>
                  <a:pt x="2682" y="5445"/>
                  <a:pt x="2757" y="5546"/>
                  <a:pt x="2807" y="5646"/>
                </a:cubicBezTo>
                <a:lnTo>
                  <a:pt x="3760" y="7901"/>
                </a:lnTo>
                <a:cubicBezTo>
                  <a:pt x="3835" y="8077"/>
                  <a:pt x="3998" y="8165"/>
                  <a:pt x="4161" y="8165"/>
                </a:cubicBezTo>
                <a:cubicBezTo>
                  <a:pt x="4324" y="8165"/>
                  <a:pt x="4486" y="8077"/>
                  <a:pt x="4562" y="7901"/>
                </a:cubicBezTo>
                <a:lnTo>
                  <a:pt x="5489" y="5671"/>
                </a:lnTo>
                <a:cubicBezTo>
                  <a:pt x="5539" y="5571"/>
                  <a:pt x="5614" y="5495"/>
                  <a:pt x="5740" y="5445"/>
                </a:cubicBezTo>
                <a:lnTo>
                  <a:pt x="7970" y="4493"/>
                </a:lnTo>
                <a:cubicBezTo>
                  <a:pt x="8346" y="4343"/>
                  <a:pt x="8346" y="3841"/>
                  <a:pt x="7970" y="3691"/>
                </a:cubicBezTo>
                <a:lnTo>
                  <a:pt x="5765" y="2764"/>
                </a:lnTo>
                <a:cubicBezTo>
                  <a:pt x="5664" y="2713"/>
                  <a:pt x="5589" y="2638"/>
                  <a:pt x="5539" y="2513"/>
                </a:cubicBezTo>
                <a:lnTo>
                  <a:pt x="4587" y="282"/>
                </a:lnTo>
                <a:cubicBezTo>
                  <a:pt x="4512" y="94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9"/>
          <p:cNvSpPr/>
          <p:nvPr/>
        </p:nvSpPr>
        <p:spPr>
          <a:xfrm>
            <a:off x="7142804" y="262003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9"/>
          <p:cNvSpPr/>
          <p:nvPr/>
        </p:nvSpPr>
        <p:spPr>
          <a:xfrm>
            <a:off x="8501269" y="408706"/>
            <a:ext cx="149843" cy="147217"/>
          </a:xfrm>
          <a:custGeom>
            <a:avLst/>
            <a:gdLst/>
            <a:ahLst/>
            <a:cxnLst/>
            <a:rect l="l" t="t" r="r" b="b"/>
            <a:pathLst>
              <a:path w="5364" h="5270" extrusionOk="0">
                <a:moveTo>
                  <a:pt x="2695" y="0"/>
                </a:moveTo>
                <a:cubicBezTo>
                  <a:pt x="2588" y="0"/>
                  <a:pt x="2482" y="63"/>
                  <a:pt x="2432" y="188"/>
                </a:cubicBezTo>
                <a:lnTo>
                  <a:pt x="1830" y="1592"/>
                </a:lnTo>
                <a:cubicBezTo>
                  <a:pt x="1805" y="1667"/>
                  <a:pt x="1755" y="1717"/>
                  <a:pt x="1680" y="1742"/>
                </a:cubicBezTo>
                <a:lnTo>
                  <a:pt x="226" y="2369"/>
                </a:lnTo>
                <a:cubicBezTo>
                  <a:pt x="0" y="2469"/>
                  <a:pt x="0" y="2795"/>
                  <a:pt x="226" y="2895"/>
                </a:cubicBezTo>
                <a:lnTo>
                  <a:pt x="1655" y="3496"/>
                </a:lnTo>
                <a:cubicBezTo>
                  <a:pt x="1730" y="3521"/>
                  <a:pt x="1780" y="3572"/>
                  <a:pt x="1805" y="3647"/>
                </a:cubicBezTo>
                <a:lnTo>
                  <a:pt x="2407" y="5100"/>
                </a:lnTo>
                <a:cubicBezTo>
                  <a:pt x="2457" y="5213"/>
                  <a:pt x="2563" y="5270"/>
                  <a:pt x="2670" y="5270"/>
                </a:cubicBezTo>
                <a:cubicBezTo>
                  <a:pt x="2776" y="5270"/>
                  <a:pt x="2883" y="5213"/>
                  <a:pt x="2933" y="5100"/>
                </a:cubicBezTo>
                <a:lnTo>
                  <a:pt x="3534" y="3672"/>
                </a:lnTo>
                <a:cubicBezTo>
                  <a:pt x="3559" y="3597"/>
                  <a:pt x="3635" y="3547"/>
                  <a:pt x="3685" y="3521"/>
                </a:cubicBezTo>
                <a:lnTo>
                  <a:pt x="5138" y="2895"/>
                </a:lnTo>
                <a:cubicBezTo>
                  <a:pt x="5364" y="2795"/>
                  <a:pt x="5364" y="2469"/>
                  <a:pt x="5138" y="2394"/>
                </a:cubicBezTo>
                <a:lnTo>
                  <a:pt x="3710" y="1767"/>
                </a:lnTo>
                <a:cubicBezTo>
                  <a:pt x="3660" y="1742"/>
                  <a:pt x="3610" y="1692"/>
                  <a:pt x="3559" y="1617"/>
                </a:cubicBezTo>
                <a:lnTo>
                  <a:pt x="2958" y="188"/>
                </a:lnTo>
                <a:cubicBezTo>
                  <a:pt x="2908" y="63"/>
                  <a:pt x="2801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9"/>
          <p:cNvSpPr/>
          <p:nvPr/>
        </p:nvSpPr>
        <p:spPr>
          <a:xfrm flipH="1">
            <a:off x="429934" y="2910149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9"/>
          <p:cNvSpPr/>
          <p:nvPr/>
        </p:nvSpPr>
        <p:spPr>
          <a:xfrm flipH="1">
            <a:off x="281487" y="2773965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9"/>
          <p:cNvSpPr/>
          <p:nvPr/>
        </p:nvSpPr>
        <p:spPr>
          <a:xfrm>
            <a:off x="2205643" y="279384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9"/>
          <p:cNvSpPr/>
          <p:nvPr/>
        </p:nvSpPr>
        <p:spPr>
          <a:xfrm>
            <a:off x="6828293" y="457253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" name="Google Shape;746;p11"/>
          <p:cNvGrpSpPr/>
          <p:nvPr/>
        </p:nvGrpSpPr>
        <p:grpSpPr>
          <a:xfrm>
            <a:off x="-92" y="-411"/>
            <a:ext cx="9143872" cy="5144320"/>
            <a:chOff x="238125" y="846625"/>
            <a:chExt cx="7143650" cy="4019000"/>
          </a:xfrm>
        </p:grpSpPr>
        <p:sp>
          <p:nvSpPr>
            <p:cNvPr id="747" name="Google Shape;747;p11"/>
            <p:cNvSpPr/>
            <p:nvPr/>
          </p:nvSpPr>
          <p:spPr>
            <a:xfrm>
              <a:off x="364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505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64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786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927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10677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1208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134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1489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16302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1770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1911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205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21928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23334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2474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261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275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28959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30365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3177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3317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345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35990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3739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3880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402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41615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43021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44427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4583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472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48646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00522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5145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286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427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567750" y="846625"/>
              <a:ext cx="0" cy="4019000"/>
            </a:xfrm>
            <a:custGeom>
              <a:avLst/>
              <a:gdLst/>
              <a:ahLst/>
              <a:cxnLst/>
              <a:rect l="l" t="t" r="r" b="b"/>
              <a:pathLst>
                <a:path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7083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848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989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6130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62708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1"/>
            <p:cNvSpPr/>
            <p:nvPr/>
          </p:nvSpPr>
          <p:spPr>
            <a:xfrm>
              <a:off x="64114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1"/>
            <p:cNvSpPr/>
            <p:nvPr/>
          </p:nvSpPr>
          <p:spPr>
            <a:xfrm>
              <a:off x="65520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1"/>
            <p:cNvSpPr/>
            <p:nvPr/>
          </p:nvSpPr>
          <p:spPr>
            <a:xfrm>
              <a:off x="66926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1"/>
            <p:cNvSpPr/>
            <p:nvPr/>
          </p:nvSpPr>
          <p:spPr>
            <a:xfrm>
              <a:off x="683330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6973950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71145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0" y="0"/>
                  </a:moveTo>
                  <a:lnTo>
                    <a:pt x="0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7255175" y="846625"/>
              <a:ext cx="25" cy="4019000"/>
            </a:xfrm>
            <a:custGeom>
              <a:avLst/>
              <a:gdLst/>
              <a:ahLst/>
              <a:cxnLst/>
              <a:rect l="l" t="t" r="r" b="b"/>
              <a:pathLst>
                <a:path w="1" h="160760" fill="none" extrusionOk="0">
                  <a:moveTo>
                    <a:pt x="1" y="0"/>
                  </a:moveTo>
                  <a:lnTo>
                    <a:pt x="1" y="160759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238125" y="887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238125" y="102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238125" y="116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238125" y="13092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238125" y="14499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238125" y="1590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238125" y="173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238125" y="187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238125" y="20124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238125" y="2153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238125" y="2293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238125" y="2434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238125" y="257487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238125" y="27155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238125" y="2856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238125" y="2996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238125" y="3137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238125" y="32780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238125" y="34186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238125" y="35592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238125" y="3699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238125" y="38404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238125" y="39811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238125" y="41217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238125" y="42623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238125" y="44029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238125" y="454355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238125" y="4684200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1"/>
                  </a:moveTo>
                  <a:lnTo>
                    <a:pt x="0" y="1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238125" y="4824825"/>
              <a:ext cx="7143650" cy="25"/>
            </a:xfrm>
            <a:custGeom>
              <a:avLst/>
              <a:gdLst/>
              <a:ahLst/>
              <a:cxnLst/>
              <a:rect l="l" t="t" r="r" b="b"/>
              <a:pathLst>
                <a:path w="285746" h="1" fill="none" extrusionOk="0">
                  <a:moveTo>
                    <a:pt x="285745" y="0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chemeClr val="accent6"/>
              </a:solidFill>
              <a:prstDash val="solid"/>
              <a:miter lim="23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6" name="Google Shape;826;p11"/>
          <p:cNvSpPr/>
          <p:nvPr/>
        </p:nvSpPr>
        <p:spPr>
          <a:xfrm flipH="1">
            <a:off x="1483500" y="1122125"/>
            <a:ext cx="6177000" cy="2795700"/>
          </a:xfrm>
          <a:prstGeom prst="trapezoid">
            <a:avLst>
              <a:gd name="adj" fmla="val 873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7" name="Google Shape;827;p11"/>
          <p:cNvSpPr txBox="1">
            <a:spLocks noGrp="1"/>
          </p:cNvSpPr>
          <p:nvPr>
            <p:ph type="subTitle" idx="1"/>
          </p:nvPr>
        </p:nvSpPr>
        <p:spPr>
          <a:xfrm>
            <a:off x="2131200" y="2975738"/>
            <a:ext cx="4881600" cy="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p11"/>
          <p:cNvSpPr txBox="1">
            <a:spLocks noGrp="1"/>
          </p:cNvSpPr>
          <p:nvPr>
            <p:ph type="title" hasCustomPrompt="1"/>
          </p:nvPr>
        </p:nvSpPr>
        <p:spPr>
          <a:xfrm>
            <a:off x="2131200" y="1582525"/>
            <a:ext cx="4881600" cy="13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29" name="Google Shape;829;p11"/>
          <p:cNvSpPr/>
          <p:nvPr/>
        </p:nvSpPr>
        <p:spPr>
          <a:xfrm flipH="1">
            <a:off x="8427524" y="522411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0" name="Google Shape;830;p11"/>
          <p:cNvSpPr/>
          <p:nvPr/>
        </p:nvSpPr>
        <p:spPr>
          <a:xfrm>
            <a:off x="319712" y="633722"/>
            <a:ext cx="232475" cy="228089"/>
          </a:xfrm>
          <a:custGeom>
            <a:avLst/>
            <a:gdLst/>
            <a:ahLst/>
            <a:cxnLst/>
            <a:rect l="l" t="t" r="r" b="b"/>
            <a:pathLst>
              <a:path w="8322" h="8165" extrusionOk="0">
                <a:moveTo>
                  <a:pt x="4161" y="0"/>
                </a:moveTo>
                <a:cubicBezTo>
                  <a:pt x="3998" y="0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582" y="2713"/>
                </a:cubicBezTo>
                <a:lnTo>
                  <a:pt x="352" y="3665"/>
                </a:lnTo>
                <a:cubicBezTo>
                  <a:pt x="1" y="3816"/>
                  <a:pt x="1" y="4317"/>
                  <a:pt x="352" y="4467"/>
                </a:cubicBezTo>
                <a:lnTo>
                  <a:pt x="2557" y="5395"/>
                </a:lnTo>
                <a:cubicBezTo>
                  <a:pt x="2658" y="5445"/>
                  <a:pt x="2733" y="5545"/>
                  <a:pt x="2783" y="5645"/>
                </a:cubicBezTo>
                <a:lnTo>
                  <a:pt x="3735" y="7901"/>
                </a:lnTo>
                <a:cubicBezTo>
                  <a:pt x="3810" y="8077"/>
                  <a:pt x="3973" y="8164"/>
                  <a:pt x="4136" y="8164"/>
                </a:cubicBezTo>
                <a:cubicBezTo>
                  <a:pt x="4299" y="8164"/>
                  <a:pt x="4462" y="8077"/>
                  <a:pt x="4537" y="7901"/>
                </a:cubicBezTo>
                <a:lnTo>
                  <a:pt x="5490" y="5671"/>
                </a:lnTo>
                <a:cubicBezTo>
                  <a:pt x="5515" y="5570"/>
                  <a:pt x="5615" y="5495"/>
                  <a:pt x="5715" y="5445"/>
                </a:cubicBezTo>
                <a:lnTo>
                  <a:pt x="7971" y="4493"/>
                </a:lnTo>
                <a:cubicBezTo>
                  <a:pt x="8322" y="4342"/>
                  <a:pt x="8322" y="3841"/>
                  <a:pt x="7971" y="3691"/>
                </a:cubicBezTo>
                <a:lnTo>
                  <a:pt x="5765" y="2763"/>
                </a:lnTo>
                <a:cubicBezTo>
                  <a:pt x="5640" y="2713"/>
                  <a:pt x="5565" y="2638"/>
                  <a:pt x="5515" y="2513"/>
                </a:cubicBezTo>
                <a:lnTo>
                  <a:pt x="4562" y="282"/>
                </a:lnTo>
                <a:cubicBezTo>
                  <a:pt x="4487" y="94"/>
                  <a:pt x="4324" y="0"/>
                  <a:pt x="41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" name="Google Shape;831;p11"/>
          <p:cNvSpPr/>
          <p:nvPr/>
        </p:nvSpPr>
        <p:spPr>
          <a:xfrm>
            <a:off x="1721047" y="252153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" name="Google Shape;832;p11"/>
          <p:cNvSpPr/>
          <p:nvPr/>
        </p:nvSpPr>
        <p:spPr>
          <a:xfrm flipH="1">
            <a:off x="8299960" y="43041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hyperlink" Target="https://www.facebook.com/groups/629898828017053" TargetMode="Externa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18DB9B2-2BFD-41EF-89C2-FF890218643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483644" y="-407469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037F7BE-1315-4DDD-8FA8-397FD4C2E0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603747" y="5318751"/>
            <a:ext cx="1708380" cy="1827234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1B12BCD4-3C45-469D-B87C-3BBA97120A9F}"/>
              </a:ext>
            </a:extLst>
          </p:cNvPr>
          <p:cNvSpPr txBox="1"/>
          <p:nvPr userDrawn="1"/>
        </p:nvSpPr>
        <p:spPr>
          <a:xfrm>
            <a:off x="2035615" y="6099360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180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40E71786-B470-4BBD-A4C0-89556F7BEC7B}"/>
              </a:ext>
            </a:extLst>
          </p:cNvPr>
          <p:cNvSpPr txBox="1">
            <a:spLocks/>
          </p:cNvSpPr>
          <p:nvPr userDrawn="1"/>
        </p:nvSpPr>
        <p:spPr>
          <a:xfrm>
            <a:off x="7457279" y="-3937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0" err="1">
                <a:solidFill>
                  <a:schemeClr val="accent2">
                    <a:lumMod val="40000"/>
                    <a:lumOff val="6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2000" b="0">
                <a:solidFill>
                  <a:schemeClr val="accent2">
                    <a:lumMod val="40000"/>
                    <a:lumOff val="6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DB8545B-589E-46E5-88A9-0A3455EE39B2}"/>
              </a:ext>
            </a:extLst>
          </p:cNvPr>
          <p:cNvSpPr txBox="1">
            <a:spLocks/>
          </p:cNvSpPr>
          <p:nvPr userDrawn="1"/>
        </p:nvSpPr>
        <p:spPr>
          <a:xfrm>
            <a:off x="422628" y="681461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B731CD2E-2AF3-4352-ABF0-64E3C0B0A121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C1639EE-AB17-48D8-A464-18B184F42573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3" name="Title 1">
            <a:extLst>
              <a:ext uri="{FF2B5EF4-FFF2-40B4-BE49-F238E27FC236}">
                <a16:creationId xmlns:a16="http://schemas.microsoft.com/office/drawing/2014/main" id="{E12DD1B1-DEF9-48B5-B1D7-467D3D7B0929}"/>
              </a:ext>
            </a:extLst>
          </p:cNvPr>
          <p:cNvSpPr txBox="1">
            <a:spLocks/>
          </p:cNvSpPr>
          <p:nvPr userDrawn="1"/>
        </p:nvSpPr>
        <p:spPr>
          <a:xfrm>
            <a:off x="-2483645" y="178435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0">
                <a:solidFill>
                  <a:schemeClr val="accent6">
                    <a:lumMod val="10000"/>
                  </a:schemeClr>
                </a:solidFill>
                <a:latin typeface="#9Slide07 Altus" pitchFamily="2" charset="0"/>
              </a:rPr>
              <a:t>By Diệu Hiền</a:t>
            </a: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42C4B68D-21C7-460A-80D6-F559A936D0D4}"/>
              </a:ext>
            </a:extLst>
          </p:cNvPr>
          <p:cNvSpPr txBox="1">
            <a:spLocks/>
          </p:cNvSpPr>
          <p:nvPr userDrawn="1"/>
        </p:nvSpPr>
        <p:spPr>
          <a:xfrm>
            <a:off x="-570117" y="438985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err="1">
                <a:solidFill>
                  <a:schemeClr val="accent6">
                    <a:lumMod val="75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>
                <a:solidFill>
                  <a:schemeClr val="accent6">
                    <a:lumMod val="75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519B187B-B018-4233-88F0-2085E2676E50}"/>
              </a:ext>
            </a:extLst>
          </p:cNvPr>
          <p:cNvSpPr txBox="1">
            <a:spLocks/>
          </p:cNvSpPr>
          <p:nvPr userDrawn="1"/>
        </p:nvSpPr>
        <p:spPr>
          <a:xfrm>
            <a:off x="-2483645" y="1525729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50AE47"/>
                </a:solidFill>
                <a:latin typeface="#9Slide07 HoneyCream" pitchFamily="2" charset="0"/>
              </a:rPr>
              <a:t>Măng Non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C54DC6C-B441-4151-A84A-1505A28E361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B01FCF3-D04A-4338-A708-F3A8201436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D8F2304-46EF-4E90-96D4-AE1F8DE6BB7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5ECA310-601B-461D-AE3B-92000F561A1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7" r:id="rId8"/>
    <p:sldLayoutId id="2147483658" r:id="rId9"/>
    <p:sldLayoutId id="2147483659" r:id="rId10"/>
    <p:sldLayoutId id="2147483660" r:id="rId11"/>
    <p:sldLayoutId id="2147483663" r:id="rId12"/>
    <p:sldLayoutId id="2147483667" r:id="rId13"/>
    <p:sldLayoutId id="2147483668" r:id="rId14"/>
    <p:sldLayoutId id="2147483674" r:id="rId15"/>
    <p:sldLayoutId id="2147483675" r:id="rId16"/>
    <p:sldLayoutId id="2147483676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4"/>
          <p:cNvSpPr txBox="1">
            <a:spLocks noGrp="1"/>
          </p:cNvSpPr>
          <p:nvPr>
            <p:ph type="ctrTitle"/>
          </p:nvPr>
        </p:nvSpPr>
        <p:spPr>
          <a:xfrm>
            <a:off x="1619980" y="496563"/>
            <a:ext cx="6036946" cy="16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>
                <a:gradFill>
                  <a:gsLst>
                    <a:gs pos="98000">
                      <a:schemeClr val="accent1">
                        <a:lumMod val="5000"/>
                        <a:lumOff val="95000"/>
                      </a:schemeClr>
                    </a:gs>
                    <a:gs pos="0">
                      <a:schemeClr val="accent6">
                        <a:lumMod val="10000"/>
                      </a:schemeClr>
                    </a:gs>
                    <a:gs pos="35000">
                      <a:schemeClr val="accent6">
                        <a:lumMod val="25000"/>
                      </a:schemeClr>
                    </a:gs>
                    <a:gs pos="65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B  ỂU THỨC</a:t>
            </a:r>
            <a:endParaRPr sz="9600">
              <a:ln>
                <a:solidFill>
                  <a:sysClr val="windowText" lastClr="000000"/>
                </a:solidFill>
              </a:ln>
              <a:solidFill>
                <a:srgbClr val="E03095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  <a:reflection blurRad="6350" stA="55000" endA="300" endPos="45500" dir="5400000" sy="-100000" algn="bl" rotWithShape="0"/>
              </a:effectLst>
              <a:latin typeface="SVN-Gidry" panose="02040603050506020204" pitchFamily="18" charset="0"/>
            </a:endParaRPr>
          </a:p>
        </p:txBody>
      </p:sp>
      <p:sp>
        <p:nvSpPr>
          <p:cNvPr id="2528" name="Google Shape;2528;p34"/>
          <p:cNvSpPr/>
          <p:nvPr/>
        </p:nvSpPr>
        <p:spPr>
          <a:xfrm>
            <a:off x="8274850" y="2077675"/>
            <a:ext cx="149871" cy="146687"/>
          </a:xfrm>
          <a:custGeom>
            <a:avLst/>
            <a:gdLst/>
            <a:ahLst/>
            <a:cxnLst/>
            <a:rect l="l" t="t" r="r" b="b"/>
            <a:pathLst>
              <a:path w="5365" h="5251" extrusionOk="0">
                <a:moveTo>
                  <a:pt x="2695" y="0"/>
                </a:moveTo>
                <a:cubicBezTo>
                  <a:pt x="2588" y="0"/>
                  <a:pt x="2482" y="57"/>
                  <a:pt x="2432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680" y="1723"/>
                </a:cubicBezTo>
                <a:lnTo>
                  <a:pt x="226" y="2350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80" y="3553"/>
                  <a:pt x="1805" y="3628"/>
                </a:cubicBezTo>
                <a:lnTo>
                  <a:pt x="2407" y="5082"/>
                </a:lnTo>
                <a:cubicBezTo>
                  <a:pt x="2457" y="5194"/>
                  <a:pt x="2563" y="5251"/>
                  <a:pt x="2670" y="5251"/>
                </a:cubicBezTo>
                <a:cubicBezTo>
                  <a:pt x="2776" y="5251"/>
                  <a:pt x="2883" y="5194"/>
                  <a:pt x="2933" y="5082"/>
                </a:cubicBezTo>
                <a:lnTo>
                  <a:pt x="3535" y="3653"/>
                </a:lnTo>
                <a:cubicBezTo>
                  <a:pt x="3560" y="3578"/>
                  <a:pt x="3610" y="3528"/>
                  <a:pt x="3685" y="3503"/>
                </a:cubicBezTo>
                <a:lnTo>
                  <a:pt x="5139" y="2876"/>
                </a:lnTo>
                <a:cubicBezTo>
                  <a:pt x="5364" y="2776"/>
                  <a:pt x="5364" y="2475"/>
                  <a:pt x="5139" y="2375"/>
                </a:cubicBezTo>
                <a:lnTo>
                  <a:pt x="3710" y="1773"/>
                </a:lnTo>
                <a:cubicBezTo>
                  <a:pt x="3660" y="1723"/>
                  <a:pt x="3585" y="1673"/>
                  <a:pt x="3560" y="1623"/>
                </a:cubicBezTo>
                <a:lnTo>
                  <a:pt x="2958" y="169"/>
                </a:lnTo>
                <a:cubicBezTo>
                  <a:pt x="2908" y="57"/>
                  <a:pt x="2802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9" name="Google Shape;2529;p34"/>
          <p:cNvGrpSpPr/>
          <p:nvPr/>
        </p:nvGrpSpPr>
        <p:grpSpPr>
          <a:xfrm rot="20467982">
            <a:off x="7993746" y="1101091"/>
            <a:ext cx="1113210" cy="695243"/>
            <a:chOff x="7020826" y="406413"/>
            <a:chExt cx="1828858" cy="1493081"/>
          </a:xfrm>
        </p:grpSpPr>
        <p:grpSp>
          <p:nvGrpSpPr>
            <p:cNvPr id="2530" name="Google Shape;2530;p34"/>
            <p:cNvGrpSpPr/>
            <p:nvPr/>
          </p:nvGrpSpPr>
          <p:grpSpPr>
            <a:xfrm rot="1319192">
              <a:off x="7145131" y="666916"/>
              <a:ext cx="1580247" cy="971022"/>
              <a:chOff x="11992918" y="216026"/>
              <a:chExt cx="1580199" cy="970993"/>
            </a:xfrm>
          </p:grpSpPr>
          <p:sp>
            <p:nvSpPr>
              <p:cNvPr id="2531" name="Google Shape;2531;p34"/>
              <p:cNvSpPr/>
              <p:nvPr/>
            </p:nvSpPr>
            <p:spPr>
              <a:xfrm>
                <a:off x="12079014" y="254855"/>
                <a:ext cx="1494103" cy="932163"/>
              </a:xfrm>
              <a:custGeom>
                <a:avLst/>
                <a:gdLst/>
                <a:ahLst/>
                <a:cxnLst/>
                <a:rect l="l" t="t" r="r" b="b"/>
                <a:pathLst>
                  <a:path w="53485" h="33369" extrusionOk="0">
                    <a:moveTo>
                      <a:pt x="25249" y="14781"/>
                    </a:moveTo>
                    <a:cubicBezTo>
                      <a:pt x="26168" y="14781"/>
                      <a:pt x="27256" y="14937"/>
                      <a:pt x="28221" y="15499"/>
                    </a:cubicBezTo>
                    <a:cubicBezTo>
                      <a:pt x="28196" y="15599"/>
                      <a:pt x="28196" y="15674"/>
                      <a:pt x="28171" y="15774"/>
                    </a:cubicBezTo>
                    <a:lnTo>
                      <a:pt x="25590" y="15774"/>
                    </a:lnTo>
                    <a:lnTo>
                      <a:pt x="24136" y="15022"/>
                    </a:lnTo>
                    <a:cubicBezTo>
                      <a:pt x="24161" y="14972"/>
                      <a:pt x="24186" y="14922"/>
                      <a:pt x="24186" y="14847"/>
                    </a:cubicBezTo>
                    <a:cubicBezTo>
                      <a:pt x="24494" y="14809"/>
                      <a:pt x="24856" y="14781"/>
                      <a:pt x="25249" y="14781"/>
                    </a:cubicBezTo>
                    <a:close/>
                    <a:moveTo>
                      <a:pt x="12668" y="0"/>
                    </a:moveTo>
                    <a:cubicBezTo>
                      <a:pt x="8261" y="0"/>
                      <a:pt x="4008" y="2443"/>
                      <a:pt x="1931" y="6651"/>
                    </a:cubicBezTo>
                    <a:cubicBezTo>
                      <a:pt x="1" y="10561"/>
                      <a:pt x="427" y="15047"/>
                      <a:pt x="2657" y="18456"/>
                    </a:cubicBezTo>
                    <a:cubicBezTo>
                      <a:pt x="1755" y="19709"/>
                      <a:pt x="1505" y="21238"/>
                      <a:pt x="1981" y="22892"/>
                    </a:cubicBezTo>
                    <a:cubicBezTo>
                      <a:pt x="2131" y="23443"/>
                      <a:pt x="2632" y="23819"/>
                      <a:pt x="3184" y="23819"/>
                    </a:cubicBezTo>
                    <a:cubicBezTo>
                      <a:pt x="3284" y="23819"/>
                      <a:pt x="3409" y="23794"/>
                      <a:pt x="3510" y="23769"/>
                    </a:cubicBezTo>
                    <a:cubicBezTo>
                      <a:pt x="4186" y="23594"/>
                      <a:pt x="4562" y="22892"/>
                      <a:pt x="4387" y="22240"/>
                    </a:cubicBezTo>
                    <a:cubicBezTo>
                      <a:pt x="4211" y="21589"/>
                      <a:pt x="4211" y="21037"/>
                      <a:pt x="4362" y="20536"/>
                    </a:cubicBezTo>
                    <a:lnTo>
                      <a:pt x="4362" y="20536"/>
                    </a:lnTo>
                    <a:cubicBezTo>
                      <a:pt x="5239" y="21363"/>
                      <a:pt x="6241" y="22065"/>
                      <a:pt x="7369" y="22616"/>
                    </a:cubicBezTo>
                    <a:cubicBezTo>
                      <a:pt x="9062" y="23455"/>
                      <a:pt x="10860" y="23852"/>
                      <a:pt x="12630" y="23852"/>
                    </a:cubicBezTo>
                    <a:cubicBezTo>
                      <a:pt x="16625" y="23852"/>
                      <a:pt x="20485" y="21831"/>
                      <a:pt x="22708" y="18306"/>
                    </a:cubicBezTo>
                    <a:lnTo>
                      <a:pt x="24988" y="18280"/>
                    </a:lnTo>
                    <a:lnTo>
                      <a:pt x="28121" y="19910"/>
                    </a:lnTo>
                    <a:cubicBezTo>
                      <a:pt x="28698" y="23594"/>
                      <a:pt x="31003" y="26977"/>
                      <a:pt x="34612" y="28732"/>
                    </a:cubicBezTo>
                    <a:cubicBezTo>
                      <a:pt x="36303" y="29560"/>
                      <a:pt x="38097" y="29955"/>
                      <a:pt x="39863" y="29955"/>
                    </a:cubicBezTo>
                    <a:cubicBezTo>
                      <a:pt x="40714" y="29955"/>
                      <a:pt x="41558" y="29863"/>
                      <a:pt x="42382" y="29684"/>
                    </a:cubicBezTo>
                    <a:lnTo>
                      <a:pt x="42382" y="29684"/>
                    </a:lnTo>
                    <a:cubicBezTo>
                      <a:pt x="42307" y="30235"/>
                      <a:pt x="42056" y="30762"/>
                      <a:pt x="41580" y="31288"/>
                    </a:cubicBezTo>
                    <a:cubicBezTo>
                      <a:pt x="41104" y="31789"/>
                      <a:pt x="41154" y="32591"/>
                      <a:pt x="41655" y="33042"/>
                    </a:cubicBezTo>
                    <a:cubicBezTo>
                      <a:pt x="41906" y="33268"/>
                      <a:pt x="42207" y="33368"/>
                      <a:pt x="42507" y="33368"/>
                    </a:cubicBezTo>
                    <a:cubicBezTo>
                      <a:pt x="42833" y="33368"/>
                      <a:pt x="43184" y="33243"/>
                      <a:pt x="43435" y="32967"/>
                    </a:cubicBezTo>
                    <a:cubicBezTo>
                      <a:pt x="44562" y="31739"/>
                      <a:pt x="45039" y="30336"/>
                      <a:pt x="44863" y="28857"/>
                    </a:cubicBezTo>
                    <a:cubicBezTo>
                      <a:pt x="47269" y="27754"/>
                      <a:pt x="49324" y="25849"/>
                      <a:pt x="50577" y="23293"/>
                    </a:cubicBezTo>
                    <a:cubicBezTo>
                      <a:pt x="53485" y="17403"/>
                      <a:pt x="51054" y="10235"/>
                      <a:pt x="45139" y="7328"/>
                    </a:cubicBezTo>
                    <a:cubicBezTo>
                      <a:pt x="43456" y="6497"/>
                      <a:pt x="41669" y="6105"/>
                      <a:pt x="39907" y="6105"/>
                    </a:cubicBezTo>
                    <a:cubicBezTo>
                      <a:pt x="35501" y="6105"/>
                      <a:pt x="31250" y="8560"/>
                      <a:pt x="29174" y="12767"/>
                    </a:cubicBezTo>
                    <a:cubicBezTo>
                      <a:pt x="29049" y="13042"/>
                      <a:pt x="28923" y="13318"/>
                      <a:pt x="28823" y="13569"/>
                    </a:cubicBezTo>
                    <a:cubicBezTo>
                      <a:pt x="27730" y="13022"/>
                      <a:pt x="26558" y="12860"/>
                      <a:pt x="25557" y="12860"/>
                    </a:cubicBezTo>
                    <a:cubicBezTo>
                      <a:pt x="25180" y="12860"/>
                      <a:pt x="24827" y="12883"/>
                      <a:pt x="24512" y="12917"/>
                    </a:cubicBezTo>
                    <a:cubicBezTo>
                      <a:pt x="24888" y="8180"/>
                      <a:pt x="22407" y="3443"/>
                      <a:pt x="17896" y="1213"/>
                    </a:cubicBezTo>
                    <a:cubicBezTo>
                      <a:pt x="16214" y="390"/>
                      <a:pt x="14429" y="0"/>
                      <a:pt x="126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34"/>
              <p:cNvSpPr/>
              <p:nvPr/>
            </p:nvSpPr>
            <p:spPr>
              <a:xfrm>
                <a:off x="12094434" y="349108"/>
                <a:ext cx="1192350" cy="799388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28616" extrusionOk="0">
                    <a:moveTo>
                      <a:pt x="1422" y="1"/>
                    </a:moveTo>
                    <a:cubicBezTo>
                      <a:pt x="966" y="1"/>
                      <a:pt x="529" y="250"/>
                      <a:pt x="301" y="671"/>
                    </a:cubicBezTo>
                    <a:cubicBezTo>
                      <a:pt x="0" y="1297"/>
                      <a:pt x="226" y="2049"/>
                      <a:pt x="852" y="2375"/>
                    </a:cubicBezTo>
                    <a:lnTo>
                      <a:pt x="37419" y="21373"/>
                    </a:lnTo>
                    <a:cubicBezTo>
                      <a:pt x="38321" y="21849"/>
                      <a:pt x="39048" y="22576"/>
                      <a:pt x="39424" y="23378"/>
                    </a:cubicBezTo>
                    <a:cubicBezTo>
                      <a:pt x="39975" y="24556"/>
                      <a:pt x="39825" y="25533"/>
                      <a:pt x="38923" y="26511"/>
                    </a:cubicBezTo>
                    <a:cubicBezTo>
                      <a:pt x="38446" y="27037"/>
                      <a:pt x="38497" y="27814"/>
                      <a:pt x="38998" y="28290"/>
                    </a:cubicBezTo>
                    <a:cubicBezTo>
                      <a:pt x="39248" y="28516"/>
                      <a:pt x="39549" y="28616"/>
                      <a:pt x="39850" y="28616"/>
                    </a:cubicBezTo>
                    <a:cubicBezTo>
                      <a:pt x="40176" y="28616"/>
                      <a:pt x="40527" y="28491"/>
                      <a:pt x="40777" y="28215"/>
                    </a:cubicBezTo>
                    <a:cubicBezTo>
                      <a:pt x="42356" y="26485"/>
                      <a:pt x="42682" y="24405"/>
                      <a:pt x="41705" y="22325"/>
                    </a:cubicBezTo>
                    <a:cubicBezTo>
                      <a:pt x="41078" y="20997"/>
                      <a:pt x="39975" y="19869"/>
                      <a:pt x="38572" y="19167"/>
                    </a:cubicBezTo>
                    <a:lnTo>
                      <a:pt x="2005" y="144"/>
                    </a:lnTo>
                    <a:cubicBezTo>
                      <a:pt x="1817" y="47"/>
                      <a:pt x="1618" y="1"/>
                      <a:pt x="14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34"/>
              <p:cNvSpPr/>
              <p:nvPr/>
            </p:nvSpPr>
            <p:spPr>
              <a:xfrm>
                <a:off x="12058007" y="654885"/>
                <a:ext cx="1404488" cy="226162"/>
              </a:xfrm>
              <a:custGeom>
                <a:avLst/>
                <a:gdLst/>
                <a:ahLst/>
                <a:cxnLst/>
                <a:rect l="l" t="t" r="r" b="b"/>
                <a:pathLst>
                  <a:path w="50277" h="8096" extrusionOk="0">
                    <a:moveTo>
                      <a:pt x="49024" y="1"/>
                    </a:moveTo>
                    <a:lnTo>
                      <a:pt x="6693" y="126"/>
                    </a:lnTo>
                    <a:cubicBezTo>
                      <a:pt x="5139" y="151"/>
                      <a:pt x="3635" y="627"/>
                      <a:pt x="2482" y="1529"/>
                    </a:cubicBezTo>
                    <a:cubicBezTo>
                      <a:pt x="653" y="2908"/>
                      <a:pt x="1" y="4938"/>
                      <a:pt x="602" y="7194"/>
                    </a:cubicBezTo>
                    <a:cubicBezTo>
                      <a:pt x="753" y="7745"/>
                      <a:pt x="1279" y="8096"/>
                      <a:pt x="1830" y="8096"/>
                    </a:cubicBezTo>
                    <a:cubicBezTo>
                      <a:pt x="1931" y="8096"/>
                      <a:pt x="2031" y="8096"/>
                      <a:pt x="2156" y="8071"/>
                    </a:cubicBezTo>
                    <a:cubicBezTo>
                      <a:pt x="2808" y="7870"/>
                      <a:pt x="3209" y="7194"/>
                      <a:pt x="3033" y="6517"/>
                    </a:cubicBezTo>
                    <a:cubicBezTo>
                      <a:pt x="2683" y="5239"/>
                      <a:pt x="2983" y="4286"/>
                      <a:pt x="4011" y="3509"/>
                    </a:cubicBezTo>
                    <a:cubicBezTo>
                      <a:pt x="4738" y="2958"/>
                      <a:pt x="5690" y="2632"/>
                      <a:pt x="6718" y="2632"/>
                    </a:cubicBezTo>
                    <a:lnTo>
                      <a:pt x="49024" y="2507"/>
                    </a:lnTo>
                    <a:cubicBezTo>
                      <a:pt x="49725" y="2507"/>
                      <a:pt x="50277" y="1930"/>
                      <a:pt x="50277" y="1254"/>
                    </a:cubicBezTo>
                    <a:cubicBezTo>
                      <a:pt x="50277" y="552"/>
                      <a:pt x="49725" y="1"/>
                      <a:pt x="490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34"/>
              <p:cNvSpPr/>
              <p:nvPr/>
            </p:nvSpPr>
            <p:spPr>
              <a:xfrm>
                <a:off x="12793144" y="413666"/>
                <a:ext cx="674267" cy="590294"/>
              </a:xfrm>
              <a:custGeom>
                <a:avLst/>
                <a:gdLst/>
                <a:ahLst/>
                <a:cxnLst/>
                <a:rect l="l" t="t" r="r" b="b"/>
                <a:pathLst>
                  <a:path w="24137" h="21131" extrusionOk="0">
                    <a:moveTo>
                      <a:pt x="12078" y="0"/>
                    </a:moveTo>
                    <a:cubicBezTo>
                      <a:pt x="8176" y="0"/>
                      <a:pt x="4423" y="2168"/>
                      <a:pt x="2582" y="5904"/>
                    </a:cubicBezTo>
                    <a:cubicBezTo>
                      <a:pt x="1" y="11142"/>
                      <a:pt x="2156" y="17483"/>
                      <a:pt x="7394" y="20039"/>
                    </a:cubicBezTo>
                    <a:cubicBezTo>
                      <a:pt x="8897" y="20780"/>
                      <a:pt x="10490" y="21130"/>
                      <a:pt x="12060" y="21130"/>
                    </a:cubicBezTo>
                    <a:cubicBezTo>
                      <a:pt x="15961" y="21130"/>
                      <a:pt x="19714" y="18963"/>
                      <a:pt x="21555" y="15227"/>
                    </a:cubicBezTo>
                    <a:cubicBezTo>
                      <a:pt x="24136" y="9989"/>
                      <a:pt x="21981" y="3648"/>
                      <a:pt x="16743" y="1092"/>
                    </a:cubicBezTo>
                    <a:cubicBezTo>
                      <a:pt x="15240" y="351"/>
                      <a:pt x="13647" y="0"/>
                      <a:pt x="120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34"/>
              <p:cNvSpPr/>
              <p:nvPr/>
            </p:nvSpPr>
            <p:spPr>
              <a:xfrm>
                <a:off x="12753951" y="386736"/>
                <a:ext cx="760363" cy="66655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61" extrusionOk="0">
                    <a:moveTo>
                      <a:pt x="13613" y="1981"/>
                    </a:moveTo>
                    <a:cubicBezTo>
                      <a:pt x="15089" y="1981"/>
                      <a:pt x="16587" y="2311"/>
                      <a:pt x="17995" y="3008"/>
                    </a:cubicBezTo>
                    <a:cubicBezTo>
                      <a:pt x="22933" y="5414"/>
                      <a:pt x="24963" y="11404"/>
                      <a:pt x="22532" y="16316"/>
                    </a:cubicBezTo>
                    <a:cubicBezTo>
                      <a:pt x="20816" y="19838"/>
                      <a:pt x="17277" y="21880"/>
                      <a:pt x="13606" y="21880"/>
                    </a:cubicBezTo>
                    <a:cubicBezTo>
                      <a:pt x="12130" y="21880"/>
                      <a:pt x="10632" y="21550"/>
                      <a:pt x="9223" y="20853"/>
                    </a:cubicBezTo>
                    <a:cubicBezTo>
                      <a:pt x="4286" y="18447"/>
                      <a:pt x="2256" y="12457"/>
                      <a:pt x="4687" y="7544"/>
                    </a:cubicBezTo>
                    <a:cubicBezTo>
                      <a:pt x="6403" y="4023"/>
                      <a:pt x="9942" y="1981"/>
                      <a:pt x="13613" y="1981"/>
                    </a:cubicBezTo>
                    <a:close/>
                    <a:moveTo>
                      <a:pt x="13625" y="1"/>
                    </a:moveTo>
                    <a:cubicBezTo>
                      <a:pt x="9225" y="1"/>
                      <a:pt x="4982" y="2447"/>
                      <a:pt x="2908" y="6667"/>
                    </a:cubicBezTo>
                    <a:cubicBezTo>
                      <a:pt x="0" y="12557"/>
                      <a:pt x="2431" y="19725"/>
                      <a:pt x="8346" y="22632"/>
                    </a:cubicBezTo>
                    <a:cubicBezTo>
                      <a:pt x="10034" y="23465"/>
                      <a:pt x="11827" y="23860"/>
                      <a:pt x="13594" y="23860"/>
                    </a:cubicBezTo>
                    <a:cubicBezTo>
                      <a:pt x="17994" y="23860"/>
                      <a:pt x="22237" y="21413"/>
                      <a:pt x="24311" y="17194"/>
                    </a:cubicBezTo>
                    <a:cubicBezTo>
                      <a:pt x="27218" y="11304"/>
                      <a:pt x="24787" y="4136"/>
                      <a:pt x="18873" y="1229"/>
                    </a:cubicBezTo>
                    <a:cubicBezTo>
                      <a:pt x="17185" y="395"/>
                      <a:pt x="15392" y="1"/>
                      <a:pt x="13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34"/>
              <p:cNvSpPr/>
              <p:nvPr/>
            </p:nvSpPr>
            <p:spPr>
              <a:xfrm>
                <a:off x="12892565" y="491046"/>
                <a:ext cx="196076" cy="253929"/>
              </a:xfrm>
              <a:custGeom>
                <a:avLst/>
                <a:gdLst/>
                <a:ahLst/>
                <a:cxnLst/>
                <a:rect l="l" t="t" r="r" b="b"/>
                <a:pathLst>
                  <a:path w="7019" h="9090" extrusionOk="0">
                    <a:moveTo>
                      <a:pt x="6743" y="1"/>
                    </a:moveTo>
                    <a:cubicBezTo>
                      <a:pt x="5690" y="51"/>
                      <a:pt x="4738" y="402"/>
                      <a:pt x="3835" y="903"/>
                    </a:cubicBezTo>
                    <a:cubicBezTo>
                      <a:pt x="2958" y="1429"/>
                      <a:pt x="2156" y="2131"/>
                      <a:pt x="1505" y="2958"/>
                    </a:cubicBezTo>
                    <a:cubicBezTo>
                      <a:pt x="1379" y="3184"/>
                      <a:pt x="1179" y="3384"/>
                      <a:pt x="1078" y="3635"/>
                    </a:cubicBezTo>
                    <a:cubicBezTo>
                      <a:pt x="953" y="3861"/>
                      <a:pt x="803" y="4086"/>
                      <a:pt x="702" y="4337"/>
                    </a:cubicBezTo>
                    <a:cubicBezTo>
                      <a:pt x="602" y="4562"/>
                      <a:pt x="502" y="4813"/>
                      <a:pt x="427" y="5064"/>
                    </a:cubicBezTo>
                    <a:cubicBezTo>
                      <a:pt x="327" y="5314"/>
                      <a:pt x="276" y="5590"/>
                      <a:pt x="226" y="5840"/>
                    </a:cubicBezTo>
                    <a:cubicBezTo>
                      <a:pt x="1" y="6868"/>
                      <a:pt x="101" y="7946"/>
                      <a:pt x="402" y="8898"/>
                    </a:cubicBezTo>
                    <a:cubicBezTo>
                      <a:pt x="427" y="8973"/>
                      <a:pt x="477" y="9023"/>
                      <a:pt x="552" y="9074"/>
                    </a:cubicBezTo>
                    <a:cubicBezTo>
                      <a:pt x="579" y="9084"/>
                      <a:pt x="607" y="9089"/>
                      <a:pt x="635" y="9089"/>
                    </a:cubicBezTo>
                    <a:cubicBezTo>
                      <a:pt x="737" y="9089"/>
                      <a:pt x="839" y="9022"/>
                      <a:pt x="878" y="8923"/>
                    </a:cubicBezTo>
                    <a:lnTo>
                      <a:pt x="903" y="8898"/>
                    </a:lnTo>
                    <a:cubicBezTo>
                      <a:pt x="1254" y="7971"/>
                      <a:pt x="1505" y="7144"/>
                      <a:pt x="1906" y="6367"/>
                    </a:cubicBezTo>
                    <a:cubicBezTo>
                      <a:pt x="2081" y="5991"/>
                      <a:pt x="2307" y="5640"/>
                      <a:pt x="2507" y="5264"/>
                    </a:cubicBezTo>
                    <a:cubicBezTo>
                      <a:pt x="2733" y="4938"/>
                      <a:pt x="2958" y="4562"/>
                      <a:pt x="3209" y="4236"/>
                    </a:cubicBezTo>
                    <a:cubicBezTo>
                      <a:pt x="3710" y="3585"/>
                      <a:pt x="4286" y="2958"/>
                      <a:pt x="4913" y="2332"/>
                    </a:cubicBezTo>
                    <a:cubicBezTo>
                      <a:pt x="5540" y="1730"/>
                      <a:pt x="6216" y="1104"/>
                      <a:pt x="6918" y="452"/>
                    </a:cubicBezTo>
                    <a:lnTo>
                      <a:pt x="6943" y="452"/>
                    </a:lnTo>
                    <a:cubicBezTo>
                      <a:pt x="6993" y="402"/>
                      <a:pt x="7018" y="327"/>
                      <a:pt x="7018" y="251"/>
                    </a:cubicBezTo>
                    <a:cubicBezTo>
                      <a:pt x="7018" y="101"/>
                      <a:pt x="6893" y="1"/>
                      <a:pt x="6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34"/>
              <p:cNvSpPr/>
              <p:nvPr/>
            </p:nvSpPr>
            <p:spPr>
              <a:xfrm>
                <a:off x="12032111" y="242843"/>
                <a:ext cx="673541" cy="590853"/>
              </a:xfrm>
              <a:custGeom>
                <a:avLst/>
                <a:gdLst/>
                <a:ahLst/>
                <a:cxnLst/>
                <a:rect l="l" t="t" r="r" b="b"/>
                <a:pathLst>
                  <a:path w="24111" h="21151" extrusionOk="0">
                    <a:moveTo>
                      <a:pt x="12057" y="0"/>
                    </a:moveTo>
                    <a:cubicBezTo>
                      <a:pt x="8163" y="0"/>
                      <a:pt x="4423" y="2168"/>
                      <a:pt x="2582" y="5903"/>
                    </a:cubicBezTo>
                    <a:cubicBezTo>
                      <a:pt x="1" y="11142"/>
                      <a:pt x="2156" y="17482"/>
                      <a:pt x="7394" y="20064"/>
                    </a:cubicBezTo>
                    <a:cubicBezTo>
                      <a:pt x="8890" y="20801"/>
                      <a:pt x="10477" y="21150"/>
                      <a:pt x="12040" y="21150"/>
                    </a:cubicBezTo>
                    <a:cubicBezTo>
                      <a:pt x="15948" y="21150"/>
                      <a:pt x="19711" y="18969"/>
                      <a:pt x="21555" y="15227"/>
                    </a:cubicBezTo>
                    <a:cubicBezTo>
                      <a:pt x="24111" y="9989"/>
                      <a:pt x="21956" y="3673"/>
                      <a:pt x="16717" y="1091"/>
                    </a:cubicBezTo>
                    <a:cubicBezTo>
                      <a:pt x="15215" y="351"/>
                      <a:pt x="13624" y="0"/>
                      <a:pt x="120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34"/>
              <p:cNvSpPr/>
              <p:nvPr/>
            </p:nvSpPr>
            <p:spPr>
              <a:xfrm>
                <a:off x="11992918" y="216026"/>
                <a:ext cx="760363" cy="66641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56" extrusionOk="0">
                    <a:moveTo>
                      <a:pt x="13612" y="1976"/>
                    </a:moveTo>
                    <a:cubicBezTo>
                      <a:pt x="15089" y="1976"/>
                      <a:pt x="16586" y="2306"/>
                      <a:pt x="17995" y="3004"/>
                    </a:cubicBezTo>
                    <a:cubicBezTo>
                      <a:pt x="22907" y="5435"/>
                      <a:pt x="24963" y="11400"/>
                      <a:pt x="22531" y="16337"/>
                    </a:cubicBezTo>
                    <a:cubicBezTo>
                      <a:pt x="20798" y="19839"/>
                      <a:pt x="17269" y="21877"/>
                      <a:pt x="13596" y="21877"/>
                    </a:cubicBezTo>
                    <a:cubicBezTo>
                      <a:pt x="12117" y="21877"/>
                      <a:pt x="10615" y="21546"/>
                      <a:pt x="9198" y="20848"/>
                    </a:cubicBezTo>
                    <a:cubicBezTo>
                      <a:pt x="4286" y="18442"/>
                      <a:pt x="2256" y="12452"/>
                      <a:pt x="4662" y="7540"/>
                    </a:cubicBezTo>
                    <a:cubicBezTo>
                      <a:pt x="6396" y="4019"/>
                      <a:pt x="9940" y="1976"/>
                      <a:pt x="13612" y="1976"/>
                    </a:cubicBezTo>
                    <a:close/>
                    <a:moveTo>
                      <a:pt x="13625" y="1"/>
                    </a:moveTo>
                    <a:cubicBezTo>
                      <a:pt x="9211" y="1"/>
                      <a:pt x="4966" y="2456"/>
                      <a:pt x="2907" y="6663"/>
                    </a:cubicBezTo>
                    <a:cubicBezTo>
                      <a:pt x="0" y="12553"/>
                      <a:pt x="2431" y="19721"/>
                      <a:pt x="8321" y="22628"/>
                    </a:cubicBezTo>
                    <a:cubicBezTo>
                      <a:pt x="10016" y="23461"/>
                      <a:pt x="11814" y="23856"/>
                      <a:pt x="13585" y="23856"/>
                    </a:cubicBezTo>
                    <a:cubicBezTo>
                      <a:pt x="17994" y="23856"/>
                      <a:pt x="22237" y="21409"/>
                      <a:pt x="24311" y="17189"/>
                    </a:cubicBezTo>
                    <a:cubicBezTo>
                      <a:pt x="27218" y="11300"/>
                      <a:pt x="24762" y="4132"/>
                      <a:pt x="18872" y="1224"/>
                    </a:cubicBezTo>
                    <a:cubicBezTo>
                      <a:pt x="17182" y="394"/>
                      <a:pt x="15390" y="1"/>
                      <a:pt x="13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34"/>
              <p:cNvSpPr/>
              <p:nvPr/>
            </p:nvSpPr>
            <p:spPr>
              <a:xfrm>
                <a:off x="12130833" y="320223"/>
                <a:ext cx="196774" cy="253901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9089" extrusionOk="0">
                    <a:moveTo>
                      <a:pt x="6767" y="1"/>
                    </a:moveTo>
                    <a:cubicBezTo>
                      <a:pt x="5715" y="51"/>
                      <a:pt x="4737" y="402"/>
                      <a:pt x="3860" y="903"/>
                    </a:cubicBezTo>
                    <a:cubicBezTo>
                      <a:pt x="2958" y="1429"/>
                      <a:pt x="2156" y="2131"/>
                      <a:pt x="1529" y="2983"/>
                    </a:cubicBezTo>
                    <a:cubicBezTo>
                      <a:pt x="1379" y="3184"/>
                      <a:pt x="1203" y="3384"/>
                      <a:pt x="1078" y="3635"/>
                    </a:cubicBezTo>
                    <a:cubicBezTo>
                      <a:pt x="953" y="3860"/>
                      <a:pt x="827" y="4086"/>
                      <a:pt x="702" y="4336"/>
                    </a:cubicBezTo>
                    <a:cubicBezTo>
                      <a:pt x="602" y="4587"/>
                      <a:pt x="527" y="4838"/>
                      <a:pt x="426" y="5088"/>
                    </a:cubicBezTo>
                    <a:cubicBezTo>
                      <a:pt x="326" y="5314"/>
                      <a:pt x="276" y="5590"/>
                      <a:pt x="251" y="5840"/>
                    </a:cubicBezTo>
                    <a:cubicBezTo>
                      <a:pt x="0" y="6868"/>
                      <a:pt x="101" y="7945"/>
                      <a:pt x="426" y="8898"/>
                    </a:cubicBezTo>
                    <a:cubicBezTo>
                      <a:pt x="452" y="8973"/>
                      <a:pt x="502" y="9048"/>
                      <a:pt x="577" y="9073"/>
                    </a:cubicBezTo>
                    <a:cubicBezTo>
                      <a:pt x="604" y="9084"/>
                      <a:pt x="632" y="9089"/>
                      <a:pt x="659" y="9089"/>
                    </a:cubicBezTo>
                    <a:cubicBezTo>
                      <a:pt x="762" y="9089"/>
                      <a:pt x="863" y="9021"/>
                      <a:pt x="903" y="8923"/>
                    </a:cubicBezTo>
                    <a:lnTo>
                      <a:pt x="903" y="8898"/>
                    </a:lnTo>
                    <a:cubicBezTo>
                      <a:pt x="1279" y="7971"/>
                      <a:pt x="1529" y="7143"/>
                      <a:pt x="1930" y="6392"/>
                    </a:cubicBezTo>
                    <a:cubicBezTo>
                      <a:pt x="2081" y="5991"/>
                      <a:pt x="2331" y="5640"/>
                      <a:pt x="2532" y="5264"/>
                    </a:cubicBezTo>
                    <a:cubicBezTo>
                      <a:pt x="2757" y="4938"/>
                      <a:pt x="2958" y="4587"/>
                      <a:pt x="3234" y="4261"/>
                    </a:cubicBezTo>
                    <a:cubicBezTo>
                      <a:pt x="3735" y="3585"/>
                      <a:pt x="4286" y="2958"/>
                      <a:pt x="4913" y="2331"/>
                    </a:cubicBezTo>
                    <a:cubicBezTo>
                      <a:pt x="5539" y="1730"/>
                      <a:pt x="6216" y="1128"/>
                      <a:pt x="6918" y="477"/>
                    </a:cubicBezTo>
                    <a:lnTo>
                      <a:pt x="6943" y="452"/>
                    </a:lnTo>
                    <a:cubicBezTo>
                      <a:pt x="6993" y="402"/>
                      <a:pt x="7043" y="326"/>
                      <a:pt x="7043" y="251"/>
                    </a:cubicBezTo>
                    <a:cubicBezTo>
                      <a:pt x="7018" y="101"/>
                      <a:pt x="6893" y="1"/>
                      <a:pt x="67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34"/>
              <p:cNvSpPr/>
              <p:nvPr/>
            </p:nvSpPr>
            <p:spPr>
              <a:xfrm>
                <a:off x="12661542" y="575242"/>
                <a:ext cx="196746" cy="85984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3078" extrusionOk="0">
                    <a:moveTo>
                      <a:pt x="2577" y="1"/>
                    </a:moveTo>
                    <a:cubicBezTo>
                      <a:pt x="1168" y="1"/>
                      <a:pt x="89" y="320"/>
                      <a:pt x="0" y="345"/>
                    </a:cubicBezTo>
                    <a:lnTo>
                      <a:pt x="251" y="2200"/>
                    </a:lnTo>
                    <a:cubicBezTo>
                      <a:pt x="263" y="2187"/>
                      <a:pt x="1160" y="1924"/>
                      <a:pt x="2327" y="1924"/>
                    </a:cubicBezTo>
                    <a:cubicBezTo>
                      <a:pt x="3436" y="1924"/>
                      <a:pt x="4790" y="2161"/>
                      <a:pt x="5865" y="3077"/>
                    </a:cubicBezTo>
                    <a:lnTo>
                      <a:pt x="7043" y="1498"/>
                    </a:lnTo>
                    <a:cubicBezTo>
                      <a:pt x="5653" y="307"/>
                      <a:pt x="3957" y="1"/>
                      <a:pt x="25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41" name="Google Shape;2541;p34"/>
            <p:cNvGrpSpPr/>
            <p:nvPr/>
          </p:nvGrpSpPr>
          <p:grpSpPr>
            <a:xfrm rot="1319192">
              <a:off x="7145131" y="667969"/>
              <a:ext cx="1580247" cy="971022"/>
              <a:chOff x="11992918" y="216026"/>
              <a:chExt cx="1580199" cy="970993"/>
            </a:xfrm>
          </p:grpSpPr>
          <p:sp>
            <p:nvSpPr>
              <p:cNvPr id="2542" name="Google Shape;2542;p34"/>
              <p:cNvSpPr/>
              <p:nvPr/>
            </p:nvSpPr>
            <p:spPr>
              <a:xfrm>
                <a:off x="12079014" y="254855"/>
                <a:ext cx="1494103" cy="932163"/>
              </a:xfrm>
              <a:custGeom>
                <a:avLst/>
                <a:gdLst/>
                <a:ahLst/>
                <a:cxnLst/>
                <a:rect l="l" t="t" r="r" b="b"/>
                <a:pathLst>
                  <a:path w="53485" h="33369" extrusionOk="0">
                    <a:moveTo>
                      <a:pt x="25249" y="14781"/>
                    </a:moveTo>
                    <a:cubicBezTo>
                      <a:pt x="26168" y="14781"/>
                      <a:pt x="27256" y="14937"/>
                      <a:pt x="28221" y="15499"/>
                    </a:cubicBezTo>
                    <a:cubicBezTo>
                      <a:pt x="28196" y="15599"/>
                      <a:pt x="28196" y="15674"/>
                      <a:pt x="28171" y="15774"/>
                    </a:cubicBezTo>
                    <a:lnTo>
                      <a:pt x="25590" y="15774"/>
                    </a:lnTo>
                    <a:lnTo>
                      <a:pt x="24136" y="15022"/>
                    </a:lnTo>
                    <a:cubicBezTo>
                      <a:pt x="24161" y="14972"/>
                      <a:pt x="24186" y="14922"/>
                      <a:pt x="24186" y="14847"/>
                    </a:cubicBezTo>
                    <a:cubicBezTo>
                      <a:pt x="24494" y="14809"/>
                      <a:pt x="24856" y="14781"/>
                      <a:pt x="25249" y="14781"/>
                    </a:cubicBezTo>
                    <a:close/>
                    <a:moveTo>
                      <a:pt x="12668" y="0"/>
                    </a:moveTo>
                    <a:cubicBezTo>
                      <a:pt x="8261" y="0"/>
                      <a:pt x="4008" y="2443"/>
                      <a:pt x="1931" y="6651"/>
                    </a:cubicBezTo>
                    <a:cubicBezTo>
                      <a:pt x="1" y="10561"/>
                      <a:pt x="427" y="15047"/>
                      <a:pt x="2657" y="18456"/>
                    </a:cubicBezTo>
                    <a:cubicBezTo>
                      <a:pt x="1755" y="19709"/>
                      <a:pt x="1505" y="21238"/>
                      <a:pt x="1981" y="22892"/>
                    </a:cubicBezTo>
                    <a:cubicBezTo>
                      <a:pt x="2131" y="23443"/>
                      <a:pt x="2632" y="23819"/>
                      <a:pt x="3184" y="23819"/>
                    </a:cubicBezTo>
                    <a:cubicBezTo>
                      <a:pt x="3284" y="23819"/>
                      <a:pt x="3409" y="23794"/>
                      <a:pt x="3510" y="23769"/>
                    </a:cubicBezTo>
                    <a:cubicBezTo>
                      <a:pt x="4186" y="23594"/>
                      <a:pt x="4562" y="22892"/>
                      <a:pt x="4387" y="22240"/>
                    </a:cubicBezTo>
                    <a:cubicBezTo>
                      <a:pt x="4211" y="21589"/>
                      <a:pt x="4211" y="21037"/>
                      <a:pt x="4362" y="20536"/>
                    </a:cubicBezTo>
                    <a:lnTo>
                      <a:pt x="4362" y="20536"/>
                    </a:lnTo>
                    <a:cubicBezTo>
                      <a:pt x="5239" y="21363"/>
                      <a:pt x="6241" y="22065"/>
                      <a:pt x="7369" y="22616"/>
                    </a:cubicBezTo>
                    <a:cubicBezTo>
                      <a:pt x="9062" y="23455"/>
                      <a:pt x="10860" y="23852"/>
                      <a:pt x="12630" y="23852"/>
                    </a:cubicBezTo>
                    <a:cubicBezTo>
                      <a:pt x="16625" y="23852"/>
                      <a:pt x="20485" y="21831"/>
                      <a:pt x="22708" y="18306"/>
                    </a:cubicBezTo>
                    <a:lnTo>
                      <a:pt x="24988" y="18280"/>
                    </a:lnTo>
                    <a:lnTo>
                      <a:pt x="28121" y="19910"/>
                    </a:lnTo>
                    <a:cubicBezTo>
                      <a:pt x="28698" y="23594"/>
                      <a:pt x="31003" y="26977"/>
                      <a:pt x="34612" y="28732"/>
                    </a:cubicBezTo>
                    <a:cubicBezTo>
                      <a:pt x="36303" y="29560"/>
                      <a:pt x="38097" y="29955"/>
                      <a:pt x="39863" y="29955"/>
                    </a:cubicBezTo>
                    <a:cubicBezTo>
                      <a:pt x="40714" y="29955"/>
                      <a:pt x="41558" y="29863"/>
                      <a:pt x="42382" y="29684"/>
                    </a:cubicBezTo>
                    <a:lnTo>
                      <a:pt x="42382" y="29684"/>
                    </a:lnTo>
                    <a:cubicBezTo>
                      <a:pt x="42307" y="30235"/>
                      <a:pt x="42056" y="30762"/>
                      <a:pt x="41580" y="31288"/>
                    </a:cubicBezTo>
                    <a:cubicBezTo>
                      <a:pt x="41104" y="31789"/>
                      <a:pt x="41154" y="32591"/>
                      <a:pt x="41655" y="33042"/>
                    </a:cubicBezTo>
                    <a:cubicBezTo>
                      <a:pt x="41906" y="33268"/>
                      <a:pt x="42207" y="33368"/>
                      <a:pt x="42507" y="33368"/>
                    </a:cubicBezTo>
                    <a:cubicBezTo>
                      <a:pt x="42833" y="33368"/>
                      <a:pt x="43184" y="33243"/>
                      <a:pt x="43435" y="32967"/>
                    </a:cubicBezTo>
                    <a:cubicBezTo>
                      <a:pt x="44562" y="31739"/>
                      <a:pt x="45039" y="30336"/>
                      <a:pt x="44863" y="28857"/>
                    </a:cubicBezTo>
                    <a:cubicBezTo>
                      <a:pt x="47269" y="27754"/>
                      <a:pt x="49324" y="25849"/>
                      <a:pt x="50577" y="23293"/>
                    </a:cubicBezTo>
                    <a:cubicBezTo>
                      <a:pt x="53485" y="17403"/>
                      <a:pt x="51054" y="10235"/>
                      <a:pt x="45139" y="7328"/>
                    </a:cubicBezTo>
                    <a:cubicBezTo>
                      <a:pt x="43456" y="6497"/>
                      <a:pt x="41669" y="6105"/>
                      <a:pt x="39907" y="6105"/>
                    </a:cubicBezTo>
                    <a:cubicBezTo>
                      <a:pt x="35501" y="6105"/>
                      <a:pt x="31250" y="8560"/>
                      <a:pt x="29174" y="12767"/>
                    </a:cubicBezTo>
                    <a:cubicBezTo>
                      <a:pt x="29049" y="13042"/>
                      <a:pt x="28923" y="13318"/>
                      <a:pt x="28823" y="13569"/>
                    </a:cubicBezTo>
                    <a:cubicBezTo>
                      <a:pt x="27730" y="13022"/>
                      <a:pt x="26558" y="12860"/>
                      <a:pt x="25557" y="12860"/>
                    </a:cubicBezTo>
                    <a:cubicBezTo>
                      <a:pt x="25180" y="12860"/>
                      <a:pt x="24827" y="12883"/>
                      <a:pt x="24512" y="12917"/>
                    </a:cubicBezTo>
                    <a:cubicBezTo>
                      <a:pt x="24888" y="8180"/>
                      <a:pt x="22407" y="3443"/>
                      <a:pt x="17896" y="1213"/>
                    </a:cubicBezTo>
                    <a:cubicBezTo>
                      <a:pt x="16214" y="390"/>
                      <a:pt x="14429" y="0"/>
                      <a:pt x="12668" y="0"/>
                    </a:cubicBezTo>
                    <a:close/>
                  </a:path>
                </a:pathLst>
              </a:custGeom>
              <a:solidFill>
                <a:srgbClr val="635BA8">
                  <a:alpha val="1466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34"/>
              <p:cNvSpPr/>
              <p:nvPr/>
            </p:nvSpPr>
            <p:spPr>
              <a:xfrm>
                <a:off x="12094434" y="349108"/>
                <a:ext cx="1192350" cy="799388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28616" extrusionOk="0">
                    <a:moveTo>
                      <a:pt x="1422" y="1"/>
                    </a:moveTo>
                    <a:cubicBezTo>
                      <a:pt x="966" y="1"/>
                      <a:pt x="529" y="250"/>
                      <a:pt x="301" y="671"/>
                    </a:cubicBezTo>
                    <a:cubicBezTo>
                      <a:pt x="0" y="1297"/>
                      <a:pt x="226" y="2049"/>
                      <a:pt x="852" y="2375"/>
                    </a:cubicBezTo>
                    <a:lnTo>
                      <a:pt x="37419" y="21373"/>
                    </a:lnTo>
                    <a:cubicBezTo>
                      <a:pt x="38321" y="21849"/>
                      <a:pt x="39048" y="22576"/>
                      <a:pt x="39424" y="23378"/>
                    </a:cubicBezTo>
                    <a:cubicBezTo>
                      <a:pt x="39975" y="24556"/>
                      <a:pt x="39825" y="25533"/>
                      <a:pt x="38923" y="26511"/>
                    </a:cubicBezTo>
                    <a:cubicBezTo>
                      <a:pt x="38446" y="27037"/>
                      <a:pt x="38497" y="27814"/>
                      <a:pt x="38998" y="28290"/>
                    </a:cubicBezTo>
                    <a:cubicBezTo>
                      <a:pt x="39248" y="28516"/>
                      <a:pt x="39549" y="28616"/>
                      <a:pt x="39850" y="28616"/>
                    </a:cubicBezTo>
                    <a:cubicBezTo>
                      <a:pt x="40176" y="28616"/>
                      <a:pt x="40527" y="28491"/>
                      <a:pt x="40777" y="28215"/>
                    </a:cubicBezTo>
                    <a:cubicBezTo>
                      <a:pt x="42356" y="26485"/>
                      <a:pt x="42682" y="24405"/>
                      <a:pt x="41705" y="22325"/>
                    </a:cubicBezTo>
                    <a:cubicBezTo>
                      <a:pt x="41078" y="20997"/>
                      <a:pt x="39975" y="19869"/>
                      <a:pt x="38572" y="19167"/>
                    </a:cubicBezTo>
                    <a:lnTo>
                      <a:pt x="2005" y="144"/>
                    </a:lnTo>
                    <a:cubicBezTo>
                      <a:pt x="1817" y="47"/>
                      <a:pt x="1618" y="1"/>
                      <a:pt x="1422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34"/>
              <p:cNvSpPr/>
              <p:nvPr/>
            </p:nvSpPr>
            <p:spPr>
              <a:xfrm>
                <a:off x="12058007" y="654885"/>
                <a:ext cx="1404488" cy="226162"/>
              </a:xfrm>
              <a:custGeom>
                <a:avLst/>
                <a:gdLst/>
                <a:ahLst/>
                <a:cxnLst/>
                <a:rect l="l" t="t" r="r" b="b"/>
                <a:pathLst>
                  <a:path w="50277" h="8096" extrusionOk="0">
                    <a:moveTo>
                      <a:pt x="49024" y="1"/>
                    </a:moveTo>
                    <a:lnTo>
                      <a:pt x="6693" y="126"/>
                    </a:lnTo>
                    <a:cubicBezTo>
                      <a:pt x="5139" y="151"/>
                      <a:pt x="3635" y="627"/>
                      <a:pt x="2482" y="1529"/>
                    </a:cubicBezTo>
                    <a:cubicBezTo>
                      <a:pt x="653" y="2908"/>
                      <a:pt x="1" y="4938"/>
                      <a:pt x="602" y="7194"/>
                    </a:cubicBezTo>
                    <a:cubicBezTo>
                      <a:pt x="753" y="7745"/>
                      <a:pt x="1279" y="8096"/>
                      <a:pt x="1830" y="8096"/>
                    </a:cubicBezTo>
                    <a:cubicBezTo>
                      <a:pt x="1931" y="8096"/>
                      <a:pt x="2031" y="8096"/>
                      <a:pt x="2156" y="8071"/>
                    </a:cubicBezTo>
                    <a:cubicBezTo>
                      <a:pt x="2808" y="7870"/>
                      <a:pt x="3209" y="7194"/>
                      <a:pt x="3033" y="6517"/>
                    </a:cubicBezTo>
                    <a:cubicBezTo>
                      <a:pt x="2683" y="5239"/>
                      <a:pt x="2983" y="4286"/>
                      <a:pt x="4011" y="3509"/>
                    </a:cubicBezTo>
                    <a:cubicBezTo>
                      <a:pt x="4738" y="2958"/>
                      <a:pt x="5690" y="2632"/>
                      <a:pt x="6718" y="2632"/>
                    </a:cubicBezTo>
                    <a:lnTo>
                      <a:pt x="49024" y="2507"/>
                    </a:lnTo>
                    <a:cubicBezTo>
                      <a:pt x="49725" y="2507"/>
                      <a:pt x="50277" y="1930"/>
                      <a:pt x="50277" y="1254"/>
                    </a:cubicBezTo>
                    <a:cubicBezTo>
                      <a:pt x="50277" y="552"/>
                      <a:pt x="49725" y="1"/>
                      <a:pt x="49024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34"/>
              <p:cNvSpPr/>
              <p:nvPr/>
            </p:nvSpPr>
            <p:spPr>
              <a:xfrm>
                <a:off x="12793144" y="413666"/>
                <a:ext cx="674267" cy="590294"/>
              </a:xfrm>
              <a:custGeom>
                <a:avLst/>
                <a:gdLst/>
                <a:ahLst/>
                <a:cxnLst/>
                <a:rect l="l" t="t" r="r" b="b"/>
                <a:pathLst>
                  <a:path w="24137" h="21131" extrusionOk="0">
                    <a:moveTo>
                      <a:pt x="12078" y="0"/>
                    </a:moveTo>
                    <a:cubicBezTo>
                      <a:pt x="8176" y="0"/>
                      <a:pt x="4423" y="2168"/>
                      <a:pt x="2582" y="5904"/>
                    </a:cubicBezTo>
                    <a:cubicBezTo>
                      <a:pt x="1" y="11142"/>
                      <a:pt x="2156" y="17483"/>
                      <a:pt x="7394" y="20039"/>
                    </a:cubicBezTo>
                    <a:cubicBezTo>
                      <a:pt x="8897" y="20780"/>
                      <a:pt x="10490" y="21130"/>
                      <a:pt x="12060" y="21130"/>
                    </a:cubicBezTo>
                    <a:cubicBezTo>
                      <a:pt x="15961" y="21130"/>
                      <a:pt x="19714" y="18963"/>
                      <a:pt x="21555" y="15227"/>
                    </a:cubicBezTo>
                    <a:cubicBezTo>
                      <a:pt x="24136" y="9989"/>
                      <a:pt x="21981" y="3648"/>
                      <a:pt x="16743" y="1092"/>
                    </a:cubicBezTo>
                    <a:cubicBezTo>
                      <a:pt x="15240" y="351"/>
                      <a:pt x="13647" y="0"/>
                      <a:pt x="12078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34"/>
              <p:cNvSpPr/>
              <p:nvPr/>
            </p:nvSpPr>
            <p:spPr>
              <a:xfrm>
                <a:off x="12753951" y="386736"/>
                <a:ext cx="760363" cy="66655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61" extrusionOk="0">
                    <a:moveTo>
                      <a:pt x="13613" y="1981"/>
                    </a:moveTo>
                    <a:cubicBezTo>
                      <a:pt x="15089" y="1981"/>
                      <a:pt x="16587" y="2311"/>
                      <a:pt x="17995" y="3008"/>
                    </a:cubicBezTo>
                    <a:cubicBezTo>
                      <a:pt x="22933" y="5414"/>
                      <a:pt x="24963" y="11404"/>
                      <a:pt x="22532" y="16316"/>
                    </a:cubicBezTo>
                    <a:cubicBezTo>
                      <a:pt x="20816" y="19838"/>
                      <a:pt x="17277" y="21880"/>
                      <a:pt x="13606" y="21880"/>
                    </a:cubicBezTo>
                    <a:cubicBezTo>
                      <a:pt x="12130" y="21880"/>
                      <a:pt x="10632" y="21550"/>
                      <a:pt x="9223" y="20853"/>
                    </a:cubicBezTo>
                    <a:cubicBezTo>
                      <a:pt x="4286" y="18447"/>
                      <a:pt x="2256" y="12457"/>
                      <a:pt x="4687" y="7544"/>
                    </a:cubicBezTo>
                    <a:cubicBezTo>
                      <a:pt x="6403" y="4023"/>
                      <a:pt x="9942" y="1981"/>
                      <a:pt x="13613" y="1981"/>
                    </a:cubicBezTo>
                    <a:close/>
                    <a:moveTo>
                      <a:pt x="13625" y="1"/>
                    </a:moveTo>
                    <a:cubicBezTo>
                      <a:pt x="9225" y="1"/>
                      <a:pt x="4982" y="2447"/>
                      <a:pt x="2908" y="6667"/>
                    </a:cubicBezTo>
                    <a:cubicBezTo>
                      <a:pt x="0" y="12557"/>
                      <a:pt x="2431" y="19725"/>
                      <a:pt x="8346" y="22632"/>
                    </a:cubicBezTo>
                    <a:cubicBezTo>
                      <a:pt x="10034" y="23465"/>
                      <a:pt x="11827" y="23860"/>
                      <a:pt x="13594" y="23860"/>
                    </a:cubicBezTo>
                    <a:cubicBezTo>
                      <a:pt x="17994" y="23860"/>
                      <a:pt x="22237" y="21413"/>
                      <a:pt x="24311" y="17194"/>
                    </a:cubicBezTo>
                    <a:cubicBezTo>
                      <a:pt x="27218" y="11304"/>
                      <a:pt x="24787" y="4136"/>
                      <a:pt x="18873" y="1229"/>
                    </a:cubicBezTo>
                    <a:cubicBezTo>
                      <a:pt x="17185" y="395"/>
                      <a:pt x="15392" y="1"/>
                      <a:pt x="13625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34"/>
              <p:cNvSpPr/>
              <p:nvPr/>
            </p:nvSpPr>
            <p:spPr>
              <a:xfrm>
                <a:off x="12892565" y="491046"/>
                <a:ext cx="196076" cy="253929"/>
              </a:xfrm>
              <a:custGeom>
                <a:avLst/>
                <a:gdLst/>
                <a:ahLst/>
                <a:cxnLst/>
                <a:rect l="l" t="t" r="r" b="b"/>
                <a:pathLst>
                  <a:path w="7019" h="9090" extrusionOk="0">
                    <a:moveTo>
                      <a:pt x="6743" y="1"/>
                    </a:moveTo>
                    <a:cubicBezTo>
                      <a:pt x="5690" y="51"/>
                      <a:pt x="4738" y="402"/>
                      <a:pt x="3835" y="903"/>
                    </a:cubicBezTo>
                    <a:cubicBezTo>
                      <a:pt x="2958" y="1429"/>
                      <a:pt x="2156" y="2131"/>
                      <a:pt x="1505" y="2958"/>
                    </a:cubicBezTo>
                    <a:cubicBezTo>
                      <a:pt x="1379" y="3184"/>
                      <a:pt x="1179" y="3384"/>
                      <a:pt x="1078" y="3635"/>
                    </a:cubicBezTo>
                    <a:cubicBezTo>
                      <a:pt x="953" y="3861"/>
                      <a:pt x="803" y="4086"/>
                      <a:pt x="702" y="4337"/>
                    </a:cubicBezTo>
                    <a:cubicBezTo>
                      <a:pt x="602" y="4562"/>
                      <a:pt x="502" y="4813"/>
                      <a:pt x="427" y="5064"/>
                    </a:cubicBezTo>
                    <a:cubicBezTo>
                      <a:pt x="327" y="5314"/>
                      <a:pt x="276" y="5590"/>
                      <a:pt x="226" y="5840"/>
                    </a:cubicBezTo>
                    <a:cubicBezTo>
                      <a:pt x="1" y="6868"/>
                      <a:pt x="101" y="7946"/>
                      <a:pt x="402" y="8898"/>
                    </a:cubicBezTo>
                    <a:cubicBezTo>
                      <a:pt x="427" y="8973"/>
                      <a:pt x="477" y="9023"/>
                      <a:pt x="552" y="9074"/>
                    </a:cubicBezTo>
                    <a:cubicBezTo>
                      <a:pt x="579" y="9084"/>
                      <a:pt x="607" y="9089"/>
                      <a:pt x="635" y="9089"/>
                    </a:cubicBezTo>
                    <a:cubicBezTo>
                      <a:pt x="737" y="9089"/>
                      <a:pt x="839" y="9022"/>
                      <a:pt x="878" y="8923"/>
                    </a:cubicBezTo>
                    <a:lnTo>
                      <a:pt x="903" y="8898"/>
                    </a:lnTo>
                    <a:cubicBezTo>
                      <a:pt x="1254" y="7971"/>
                      <a:pt x="1505" y="7144"/>
                      <a:pt x="1906" y="6367"/>
                    </a:cubicBezTo>
                    <a:cubicBezTo>
                      <a:pt x="2081" y="5991"/>
                      <a:pt x="2307" y="5640"/>
                      <a:pt x="2507" y="5264"/>
                    </a:cubicBezTo>
                    <a:cubicBezTo>
                      <a:pt x="2733" y="4938"/>
                      <a:pt x="2958" y="4562"/>
                      <a:pt x="3209" y="4236"/>
                    </a:cubicBezTo>
                    <a:cubicBezTo>
                      <a:pt x="3710" y="3585"/>
                      <a:pt x="4286" y="2958"/>
                      <a:pt x="4913" y="2332"/>
                    </a:cubicBezTo>
                    <a:cubicBezTo>
                      <a:pt x="5540" y="1730"/>
                      <a:pt x="6216" y="1104"/>
                      <a:pt x="6918" y="452"/>
                    </a:cubicBezTo>
                    <a:lnTo>
                      <a:pt x="6943" y="452"/>
                    </a:lnTo>
                    <a:cubicBezTo>
                      <a:pt x="6993" y="402"/>
                      <a:pt x="7018" y="327"/>
                      <a:pt x="7018" y="251"/>
                    </a:cubicBezTo>
                    <a:cubicBezTo>
                      <a:pt x="7018" y="101"/>
                      <a:pt x="6893" y="1"/>
                      <a:pt x="6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34"/>
              <p:cNvSpPr/>
              <p:nvPr/>
            </p:nvSpPr>
            <p:spPr>
              <a:xfrm>
                <a:off x="12032111" y="242843"/>
                <a:ext cx="673541" cy="590853"/>
              </a:xfrm>
              <a:custGeom>
                <a:avLst/>
                <a:gdLst/>
                <a:ahLst/>
                <a:cxnLst/>
                <a:rect l="l" t="t" r="r" b="b"/>
                <a:pathLst>
                  <a:path w="24111" h="21151" extrusionOk="0">
                    <a:moveTo>
                      <a:pt x="12057" y="0"/>
                    </a:moveTo>
                    <a:cubicBezTo>
                      <a:pt x="8163" y="0"/>
                      <a:pt x="4423" y="2168"/>
                      <a:pt x="2582" y="5903"/>
                    </a:cubicBezTo>
                    <a:cubicBezTo>
                      <a:pt x="1" y="11142"/>
                      <a:pt x="2156" y="17482"/>
                      <a:pt x="7394" y="20064"/>
                    </a:cubicBezTo>
                    <a:cubicBezTo>
                      <a:pt x="8890" y="20801"/>
                      <a:pt x="10477" y="21150"/>
                      <a:pt x="12040" y="21150"/>
                    </a:cubicBezTo>
                    <a:cubicBezTo>
                      <a:pt x="15948" y="21150"/>
                      <a:pt x="19711" y="18969"/>
                      <a:pt x="21555" y="15227"/>
                    </a:cubicBezTo>
                    <a:cubicBezTo>
                      <a:pt x="24111" y="9989"/>
                      <a:pt x="21956" y="3673"/>
                      <a:pt x="16717" y="1091"/>
                    </a:cubicBezTo>
                    <a:cubicBezTo>
                      <a:pt x="15215" y="351"/>
                      <a:pt x="13624" y="0"/>
                      <a:pt x="12057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34"/>
              <p:cNvSpPr/>
              <p:nvPr/>
            </p:nvSpPr>
            <p:spPr>
              <a:xfrm>
                <a:off x="11992918" y="216026"/>
                <a:ext cx="760363" cy="66641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56" extrusionOk="0">
                    <a:moveTo>
                      <a:pt x="13612" y="1976"/>
                    </a:moveTo>
                    <a:cubicBezTo>
                      <a:pt x="15089" y="1976"/>
                      <a:pt x="16586" y="2306"/>
                      <a:pt x="17995" y="3004"/>
                    </a:cubicBezTo>
                    <a:cubicBezTo>
                      <a:pt x="22907" y="5435"/>
                      <a:pt x="24963" y="11400"/>
                      <a:pt x="22531" y="16337"/>
                    </a:cubicBezTo>
                    <a:cubicBezTo>
                      <a:pt x="20798" y="19839"/>
                      <a:pt x="17269" y="21877"/>
                      <a:pt x="13596" y="21877"/>
                    </a:cubicBezTo>
                    <a:cubicBezTo>
                      <a:pt x="12117" y="21877"/>
                      <a:pt x="10615" y="21546"/>
                      <a:pt x="9198" y="20848"/>
                    </a:cubicBezTo>
                    <a:cubicBezTo>
                      <a:pt x="4286" y="18442"/>
                      <a:pt x="2256" y="12452"/>
                      <a:pt x="4662" y="7540"/>
                    </a:cubicBezTo>
                    <a:cubicBezTo>
                      <a:pt x="6396" y="4019"/>
                      <a:pt x="9940" y="1976"/>
                      <a:pt x="13612" y="1976"/>
                    </a:cubicBezTo>
                    <a:close/>
                    <a:moveTo>
                      <a:pt x="13625" y="1"/>
                    </a:moveTo>
                    <a:cubicBezTo>
                      <a:pt x="9211" y="1"/>
                      <a:pt x="4966" y="2456"/>
                      <a:pt x="2907" y="6663"/>
                    </a:cubicBezTo>
                    <a:cubicBezTo>
                      <a:pt x="0" y="12553"/>
                      <a:pt x="2431" y="19721"/>
                      <a:pt x="8321" y="22628"/>
                    </a:cubicBezTo>
                    <a:cubicBezTo>
                      <a:pt x="10016" y="23461"/>
                      <a:pt x="11814" y="23856"/>
                      <a:pt x="13585" y="23856"/>
                    </a:cubicBezTo>
                    <a:cubicBezTo>
                      <a:pt x="17994" y="23856"/>
                      <a:pt x="22237" y="21409"/>
                      <a:pt x="24311" y="17189"/>
                    </a:cubicBezTo>
                    <a:cubicBezTo>
                      <a:pt x="27218" y="11300"/>
                      <a:pt x="24762" y="4132"/>
                      <a:pt x="18872" y="1224"/>
                    </a:cubicBezTo>
                    <a:cubicBezTo>
                      <a:pt x="17182" y="394"/>
                      <a:pt x="15390" y="1"/>
                      <a:pt x="13625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34"/>
              <p:cNvSpPr/>
              <p:nvPr/>
            </p:nvSpPr>
            <p:spPr>
              <a:xfrm>
                <a:off x="12130833" y="320223"/>
                <a:ext cx="196774" cy="253901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9089" extrusionOk="0">
                    <a:moveTo>
                      <a:pt x="6767" y="1"/>
                    </a:moveTo>
                    <a:cubicBezTo>
                      <a:pt x="5715" y="51"/>
                      <a:pt x="4737" y="402"/>
                      <a:pt x="3860" y="903"/>
                    </a:cubicBezTo>
                    <a:cubicBezTo>
                      <a:pt x="2958" y="1429"/>
                      <a:pt x="2156" y="2131"/>
                      <a:pt x="1529" y="2983"/>
                    </a:cubicBezTo>
                    <a:cubicBezTo>
                      <a:pt x="1379" y="3184"/>
                      <a:pt x="1203" y="3384"/>
                      <a:pt x="1078" y="3635"/>
                    </a:cubicBezTo>
                    <a:cubicBezTo>
                      <a:pt x="953" y="3860"/>
                      <a:pt x="827" y="4086"/>
                      <a:pt x="702" y="4336"/>
                    </a:cubicBezTo>
                    <a:cubicBezTo>
                      <a:pt x="602" y="4587"/>
                      <a:pt x="527" y="4838"/>
                      <a:pt x="426" y="5088"/>
                    </a:cubicBezTo>
                    <a:cubicBezTo>
                      <a:pt x="326" y="5314"/>
                      <a:pt x="276" y="5590"/>
                      <a:pt x="251" y="5840"/>
                    </a:cubicBezTo>
                    <a:cubicBezTo>
                      <a:pt x="0" y="6868"/>
                      <a:pt x="101" y="7945"/>
                      <a:pt x="426" y="8898"/>
                    </a:cubicBezTo>
                    <a:cubicBezTo>
                      <a:pt x="452" y="8973"/>
                      <a:pt x="502" y="9048"/>
                      <a:pt x="577" y="9073"/>
                    </a:cubicBezTo>
                    <a:cubicBezTo>
                      <a:pt x="604" y="9084"/>
                      <a:pt x="632" y="9089"/>
                      <a:pt x="659" y="9089"/>
                    </a:cubicBezTo>
                    <a:cubicBezTo>
                      <a:pt x="762" y="9089"/>
                      <a:pt x="863" y="9021"/>
                      <a:pt x="903" y="8923"/>
                    </a:cubicBezTo>
                    <a:lnTo>
                      <a:pt x="903" y="8898"/>
                    </a:lnTo>
                    <a:cubicBezTo>
                      <a:pt x="1279" y="7971"/>
                      <a:pt x="1529" y="7143"/>
                      <a:pt x="1930" y="6392"/>
                    </a:cubicBezTo>
                    <a:cubicBezTo>
                      <a:pt x="2081" y="5991"/>
                      <a:pt x="2331" y="5640"/>
                      <a:pt x="2532" y="5264"/>
                    </a:cubicBezTo>
                    <a:cubicBezTo>
                      <a:pt x="2757" y="4938"/>
                      <a:pt x="2958" y="4587"/>
                      <a:pt x="3234" y="4261"/>
                    </a:cubicBezTo>
                    <a:cubicBezTo>
                      <a:pt x="3735" y="3585"/>
                      <a:pt x="4286" y="2958"/>
                      <a:pt x="4913" y="2331"/>
                    </a:cubicBezTo>
                    <a:cubicBezTo>
                      <a:pt x="5539" y="1730"/>
                      <a:pt x="6216" y="1128"/>
                      <a:pt x="6918" y="477"/>
                    </a:cubicBezTo>
                    <a:lnTo>
                      <a:pt x="6943" y="452"/>
                    </a:lnTo>
                    <a:cubicBezTo>
                      <a:pt x="6993" y="402"/>
                      <a:pt x="7043" y="326"/>
                      <a:pt x="7043" y="251"/>
                    </a:cubicBezTo>
                    <a:cubicBezTo>
                      <a:pt x="7018" y="101"/>
                      <a:pt x="6893" y="1"/>
                      <a:pt x="67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34"/>
              <p:cNvSpPr/>
              <p:nvPr/>
            </p:nvSpPr>
            <p:spPr>
              <a:xfrm>
                <a:off x="12661542" y="575242"/>
                <a:ext cx="196746" cy="85984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3078" extrusionOk="0">
                    <a:moveTo>
                      <a:pt x="2577" y="1"/>
                    </a:moveTo>
                    <a:cubicBezTo>
                      <a:pt x="1168" y="1"/>
                      <a:pt x="89" y="320"/>
                      <a:pt x="0" y="345"/>
                    </a:cubicBezTo>
                    <a:lnTo>
                      <a:pt x="251" y="2200"/>
                    </a:lnTo>
                    <a:cubicBezTo>
                      <a:pt x="263" y="2187"/>
                      <a:pt x="1160" y="1924"/>
                      <a:pt x="2327" y="1924"/>
                    </a:cubicBezTo>
                    <a:cubicBezTo>
                      <a:pt x="3436" y="1924"/>
                      <a:pt x="4790" y="2161"/>
                      <a:pt x="5865" y="3077"/>
                    </a:cubicBezTo>
                    <a:lnTo>
                      <a:pt x="7043" y="1498"/>
                    </a:lnTo>
                    <a:cubicBezTo>
                      <a:pt x="5653" y="307"/>
                      <a:pt x="3957" y="1"/>
                      <a:pt x="2577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52" name="Google Shape;2552;p34"/>
          <p:cNvSpPr/>
          <p:nvPr/>
        </p:nvSpPr>
        <p:spPr>
          <a:xfrm flipH="1">
            <a:off x="2794960" y="4441171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34"/>
          <p:cNvSpPr/>
          <p:nvPr/>
        </p:nvSpPr>
        <p:spPr>
          <a:xfrm>
            <a:off x="2794604" y="542790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34"/>
          <p:cNvSpPr/>
          <p:nvPr/>
        </p:nvSpPr>
        <p:spPr>
          <a:xfrm>
            <a:off x="6543018" y="4371247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5" name="Google Shape;2555;p34"/>
          <p:cNvGrpSpPr/>
          <p:nvPr/>
        </p:nvGrpSpPr>
        <p:grpSpPr>
          <a:xfrm>
            <a:off x="7381992" y="1322125"/>
            <a:ext cx="1110161" cy="983127"/>
            <a:chOff x="736392" y="3359145"/>
            <a:chExt cx="1812574" cy="1432992"/>
          </a:xfrm>
        </p:grpSpPr>
        <p:grpSp>
          <p:nvGrpSpPr>
            <p:cNvPr id="2556" name="Google Shape;2556;p34"/>
            <p:cNvGrpSpPr/>
            <p:nvPr/>
          </p:nvGrpSpPr>
          <p:grpSpPr>
            <a:xfrm rot="-900009">
              <a:off x="902138" y="3616297"/>
              <a:ext cx="1544658" cy="992860"/>
              <a:chOff x="10815989" y="4086867"/>
              <a:chExt cx="1555002" cy="999509"/>
            </a:xfrm>
          </p:grpSpPr>
          <p:sp>
            <p:nvSpPr>
              <p:cNvPr id="2557" name="Google Shape;2557;p34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34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34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34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34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34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34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34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34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34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34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34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34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34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34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34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34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34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34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34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34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34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34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34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1" name="Google Shape;2581;p34"/>
            <p:cNvGrpSpPr/>
            <p:nvPr/>
          </p:nvGrpSpPr>
          <p:grpSpPr>
            <a:xfrm rot="-900009">
              <a:off x="838562" y="3542124"/>
              <a:ext cx="1544658" cy="992860"/>
              <a:chOff x="10815989" y="4086867"/>
              <a:chExt cx="1555002" cy="999509"/>
            </a:xfrm>
          </p:grpSpPr>
          <p:sp>
            <p:nvSpPr>
              <p:cNvPr id="2582" name="Google Shape;2582;p34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34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34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34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34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34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34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34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F1EA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34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34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34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34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34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34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34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34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34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34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34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34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34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34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34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34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06" name="Google Shape;2606;p34"/>
          <p:cNvGrpSpPr/>
          <p:nvPr/>
        </p:nvGrpSpPr>
        <p:grpSpPr>
          <a:xfrm>
            <a:off x="325767" y="345185"/>
            <a:ext cx="1968007" cy="1253329"/>
            <a:chOff x="325767" y="345185"/>
            <a:chExt cx="1968007" cy="1253329"/>
          </a:xfrm>
        </p:grpSpPr>
        <p:grpSp>
          <p:nvGrpSpPr>
            <p:cNvPr id="2607" name="Google Shape;2607;p34"/>
            <p:cNvGrpSpPr/>
            <p:nvPr/>
          </p:nvGrpSpPr>
          <p:grpSpPr>
            <a:xfrm>
              <a:off x="383163" y="397362"/>
              <a:ext cx="1910610" cy="1201152"/>
              <a:chOff x="724204" y="612713"/>
              <a:chExt cx="1360833" cy="855582"/>
            </a:xfrm>
          </p:grpSpPr>
          <p:sp>
            <p:nvSpPr>
              <p:cNvPr id="2608" name="Google Shape;2608;p34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34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34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34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34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34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34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34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34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34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34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34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0" name="Google Shape;2620;p34"/>
            <p:cNvGrpSpPr/>
            <p:nvPr/>
          </p:nvGrpSpPr>
          <p:grpSpPr>
            <a:xfrm>
              <a:off x="325767" y="345185"/>
              <a:ext cx="1910610" cy="1201152"/>
              <a:chOff x="724204" y="612713"/>
              <a:chExt cx="1360833" cy="855582"/>
            </a:xfrm>
          </p:grpSpPr>
          <p:sp>
            <p:nvSpPr>
              <p:cNvPr id="2621" name="Google Shape;2621;p34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34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34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34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34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34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34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34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34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34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34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34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CB676D6-C00E-4FB9-BDFE-866682A86E4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394" r="6805"/>
          <a:stretch/>
        </p:blipFill>
        <p:spPr>
          <a:xfrm rot="20905731">
            <a:off x="532438" y="480857"/>
            <a:ext cx="852164" cy="926839"/>
          </a:xfrm>
          <a:prstGeom prst="rect">
            <a:avLst/>
          </a:prstGeom>
        </p:spPr>
      </p:pic>
      <p:grpSp>
        <p:nvGrpSpPr>
          <p:cNvPr id="534" name="Google Shape;3083;p36">
            <a:extLst>
              <a:ext uri="{FF2B5EF4-FFF2-40B4-BE49-F238E27FC236}">
                <a16:creationId xmlns:a16="http://schemas.microsoft.com/office/drawing/2014/main" id="{5AE04DE3-DC43-4428-90EB-A5517302D282}"/>
              </a:ext>
            </a:extLst>
          </p:cNvPr>
          <p:cNvGrpSpPr/>
          <p:nvPr/>
        </p:nvGrpSpPr>
        <p:grpSpPr>
          <a:xfrm>
            <a:off x="1408699" y="2887444"/>
            <a:ext cx="1358891" cy="2254789"/>
            <a:chOff x="668986" y="1369754"/>
            <a:chExt cx="1123524" cy="2387254"/>
          </a:xfrm>
        </p:grpSpPr>
        <p:grpSp>
          <p:nvGrpSpPr>
            <p:cNvPr id="535" name="Google Shape;3084;p36">
              <a:extLst>
                <a:ext uri="{FF2B5EF4-FFF2-40B4-BE49-F238E27FC236}">
                  <a16:creationId xmlns:a16="http://schemas.microsoft.com/office/drawing/2014/main" id="{D10DBB1E-9ACB-4D12-B6CC-4B85BA3E8934}"/>
                </a:ext>
              </a:extLst>
            </p:cNvPr>
            <p:cNvGrpSpPr/>
            <p:nvPr/>
          </p:nvGrpSpPr>
          <p:grpSpPr>
            <a:xfrm>
              <a:off x="720000" y="1386475"/>
              <a:ext cx="1072510" cy="2370533"/>
              <a:chOff x="805700" y="1906850"/>
              <a:chExt cx="1072510" cy="2370533"/>
            </a:xfrm>
          </p:grpSpPr>
          <p:sp>
            <p:nvSpPr>
              <p:cNvPr id="621" name="Google Shape;3085;p36">
                <a:extLst>
                  <a:ext uri="{FF2B5EF4-FFF2-40B4-BE49-F238E27FC236}">
                    <a16:creationId xmlns:a16="http://schemas.microsoft.com/office/drawing/2014/main" id="{9AF3AFA0-2C84-48AD-8AEB-FA06D5AB7B80}"/>
                  </a:ext>
                </a:extLst>
              </p:cNvPr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3086;p36">
                <a:extLst>
                  <a:ext uri="{FF2B5EF4-FFF2-40B4-BE49-F238E27FC236}">
                    <a16:creationId xmlns:a16="http://schemas.microsoft.com/office/drawing/2014/main" id="{53034CF0-E38A-4CE5-9D2E-CA9D4A0D3A19}"/>
                  </a:ext>
                </a:extLst>
              </p:cNvPr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3087;p36">
                <a:extLst>
                  <a:ext uri="{FF2B5EF4-FFF2-40B4-BE49-F238E27FC236}">
                    <a16:creationId xmlns:a16="http://schemas.microsoft.com/office/drawing/2014/main" id="{6371042D-6A47-440C-A3DF-AC6249D263FF}"/>
                  </a:ext>
                </a:extLst>
              </p:cNvPr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3088;p36">
                <a:extLst>
                  <a:ext uri="{FF2B5EF4-FFF2-40B4-BE49-F238E27FC236}">
                    <a16:creationId xmlns:a16="http://schemas.microsoft.com/office/drawing/2014/main" id="{8BF59DDA-1CA9-44AF-B577-3C7FA5A1A391}"/>
                  </a:ext>
                </a:extLst>
              </p:cNvPr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3089;p36">
                <a:extLst>
                  <a:ext uri="{FF2B5EF4-FFF2-40B4-BE49-F238E27FC236}">
                    <a16:creationId xmlns:a16="http://schemas.microsoft.com/office/drawing/2014/main" id="{D17C5149-4CB7-454C-9FDF-7DEC145C8DEB}"/>
                  </a:ext>
                </a:extLst>
              </p:cNvPr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3090;p36">
                <a:extLst>
                  <a:ext uri="{FF2B5EF4-FFF2-40B4-BE49-F238E27FC236}">
                    <a16:creationId xmlns:a16="http://schemas.microsoft.com/office/drawing/2014/main" id="{D2094576-FC56-4722-9333-79839A2CD4EC}"/>
                  </a:ext>
                </a:extLst>
              </p:cNvPr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3091;p36">
                <a:extLst>
                  <a:ext uri="{FF2B5EF4-FFF2-40B4-BE49-F238E27FC236}">
                    <a16:creationId xmlns:a16="http://schemas.microsoft.com/office/drawing/2014/main" id="{2BFE54E8-2D53-4E85-92ED-18DB5B88A8C8}"/>
                  </a:ext>
                </a:extLst>
              </p:cNvPr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3092;p36">
                <a:extLst>
                  <a:ext uri="{FF2B5EF4-FFF2-40B4-BE49-F238E27FC236}">
                    <a16:creationId xmlns:a16="http://schemas.microsoft.com/office/drawing/2014/main" id="{0B52C7FE-22E7-4B08-82FE-246CE41A509A}"/>
                  </a:ext>
                </a:extLst>
              </p:cNvPr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3093;p36">
                <a:extLst>
                  <a:ext uri="{FF2B5EF4-FFF2-40B4-BE49-F238E27FC236}">
                    <a16:creationId xmlns:a16="http://schemas.microsoft.com/office/drawing/2014/main" id="{78CD383B-7627-4F2E-9E3C-86C79CBEC97B}"/>
                  </a:ext>
                </a:extLst>
              </p:cNvPr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3094;p36">
                <a:extLst>
                  <a:ext uri="{FF2B5EF4-FFF2-40B4-BE49-F238E27FC236}">
                    <a16:creationId xmlns:a16="http://schemas.microsoft.com/office/drawing/2014/main" id="{DBFF23CA-68B8-447D-A50E-8CB7BA508899}"/>
                  </a:ext>
                </a:extLst>
              </p:cNvPr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3095;p36">
                <a:extLst>
                  <a:ext uri="{FF2B5EF4-FFF2-40B4-BE49-F238E27FC236}">
                    <a16:creationId xmlns:a16="http://schemas.microsoft.com/office/drawing/2014/main" id="{92174496-C950-48F2-AA66-72DDBE576671}"/>
                  </a:ext>
                </a:extLst>
              </p:cNvPr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3096;p36">
                <a:extLst>
                  <a:ext uri="{FF2B5EF4-FFF2-40B4-BE49-F238E27FC236}">
                    <a16:creationId xmlns:a16="http://schemas.microsoft.com/office/drawing/2014/main" id="{D9A56186-6240-49ED-AC2A-5BF1F75C2E38}"/>
                  </a:ext>
                </a:extLst>
              </p:cNvPr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3097;p36">
                <a:extLst>
                  <a:ext uri="{FF2B5EF4-FFF2-40B4-BE49-F238E27FC236}">
                    <a16:creationId xmlns:a16="http://schemas.microsoft.com/office/drawing/2014/main" id="{16EE7B10-6217-47F9-A859-356B0C70F07D}"/>
                  </a:ext>
                </a:extLst>
              </p:cNvPr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3098;p36">
                <a:extLst>
                  <a:ext uri="{FF2B5EF4-FFF2-40B4-BE49-F238E27FC236}">
                    <a16:creationId xmlns:a16="http://schemas.microsoft.com/office/drawing/2014/main" id="{89F969D8-4C7A-43C7-A3FC-64D3F1DDACEA}"/>
                  </a:ext>
                </a:extLst>
              </p:cNvPr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3099;p36">
                <a:extLst>
                  <a:ext uri="{FF2B5EF4-FFF2-40B4-BE49-F238E27FC236}">
                    <a16:creationId xmlns:a16="http://schemas.microsoft.com/office/drawing/2014/main" id="{598B8F3E-56DB-4566-94A2-9532B41360BA}"/>
                  </a:ext>
                </a:extLst>
              </p:cNvPr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3100;p36">
                <a:extLst>
                  <a:ext uri="{FF2B5EF4-FFF2-40B4-BE49-F238E27FC236}">
                    <a16:creationId xmlns:a16="http://schemas.microsoft.com/office/drawing/2014/main" id="{152AF204-1A0B-4D10-95DD-98F5E97BC2AC}"/>
                  </a:ext>
                </a:extLst>
              </p:cNvPr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3101;p36">
                <a:extLst>
                  <a:ext uri="{FF2B5EF4-FFF2-40B4-BE49-F238E27FC236}">
                    <a16:creationId xmlns:a16="http://schemas.microsoft.com/office/drawing/2014/main" id="{B6E2C564-788F-41A9-9365-AFCE65CCDF43}"/>
                  </a:ext>
                </a:extLst>
              </p:cNvPr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3102;p36">
                <a:extLst>
                  <a:ext uri="{FF2B5EF4-FFF2-40B4-BE49-F238E27FC236}">
                    <a16:creationId xmlns:a16="http://schemas.microsoft.com/office/drawing/2014/main" id="{5DCB3F80-2AD0-463D-B5BF-2CB7B0C2314A}"/>
                  </a:ext>
                </a:extLst>
              </p:cNvPr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3103;p36">
                <a:extLst>
                  <a:ext uri="{FF2B5EF4-FFF2-40B4-BE49-F238E27FC236}">
                    <a16:creationId xmlns:a16="http://schemas.microsoft.com/office/drawing/2014/main" id="{BAF140F8-DEB2-4566-9C31-ECE3AE984367}"/>
                  </a:ext>
                </a:extLst>
              </p:cNvPr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3104;p36">
                <a:extLst>
                  <a:ext uri="{FF2B5EF4-FFF2-40B4-BE49-F238E27FC236}">
                    <a16:creationId xmlns:a16="http://schemas.microsoft.com/office/drawing/2014/main" id="{2341DF60-BD4B-4399-A465-5EEAD9B580E2}"/>
                  </a:ext>
                </a:extLst>
              </p:cNvPr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3105;p36">
                <a:extLst>
                  <a:ext uri="{FF2B5EF4-FFF2-40B4-BE49-F238E27FC236}">
                    <a16:creationId xmlns:a16="http://schemas.microsoft.com/office/drawing/2014/main" id="{42F3A1E2-7E41-4349-B509-77120EFC1BEA}"/>
                  </a:ext>
                </a:extLst>
              </p:cNvPr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3106;p36">
                <a:extLst>
                  <a:ext uri="{FF2B5EF4-FFF2-40B4-BE49-F238E27FC236}">
                    <a16:creationId xmlns:a16="http://schemas.microsoft.com/office/drawing/2014/main" id="{ED3E7B44-6723-4608-988A-C51BAB178739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3107;p36">
                <a:extLst>
                  <a:ext uri="{FF2B5EF4-FFF2-40B4-BE49-F238E27FC236}">
                    <a16:creationId xmlns:a16="http://schemas.microsoft.com/office/drawing/2014/main" id="{4B9B4F3D-0843-40BD-AC51-7480903CED4C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3108;p36">
                <a:extLst>
                  <a:ext uri="{FF2B5EF4-FFF2-40B4-BE49-F238E27FC236}">
                    <a16:creationId xmlns:a16="http://schemas.microsoft.com/office/drawing/2014/main" id="{FF21B40D-2636-4D91-9739-91B9628F138D}"/>
                  </a:ext>
                </a:extLst>
              </p:cNvPr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3109;p36">
                <a:extLst>
                  <a:ext uri="{FF2B5EF4-FFF2-40B4-BE49-F238E27FC236}">
                    <a16:creationId xmlns:a16="http://schemas.microsoft.com/office/drawing/2014/main" id="{F27C805F-4DAE-4ACE-B334-DC15BFFFAA5F}"/>
                  </a:ext>
                </a:extLst>
              </p:cNvPr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3110;p36">
                <a:extLst>
                  <a:ext uri="{FF2B5EF4-FFF2-40B4-BE49-F238E27FC236}">
                    <a16:creationId xmlns:a16="http://schemas.microsoft.com/office/drawing/2014/main" id="{86797352-91A9-4B7E-8F1A-4574933FF50D}"/>
                  </a:ext>
                </a:extLst>
              </p:cNvPr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3111;p36">
                <a:extLst>
                  <a:ext uri="{FF2B5EF4-FFF2-40B4-BE49-F238E27FC236}">
                    <a16:creationId xmlns:a16="http://schemas.microsoft.com/office/drawing/2014/main" id="{65CAE174-9116-43B3-81E5-B495F183482F}"/>
                  </a:ext>
                </a:extLst>
              </p:cNvPr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3112;p36">
                <a:extLst>
                  <a:ext uri="{FF2B5EF4-FFF2-40B4-BE49-F238E27FC236}">
                    <a16:creationId xmlns:a16="http://schemas.microsoft.com/office/drawing/2014/main" id="{E2721226-3E5B-4D25-ACC1-08A355E40625}"/>
                  </a:ext>
                </a:extLst>
              </p:cNvPr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3113;p36">
                <a:extLst>
                  <a:ext uri="{FF2B5EF4-FFF2-40B4-BE49-F238E27FC236}">
                    <a16:creationId xmlns:a16="http://schemas.microsoft.com/office/drawing/2014/main" id="{3E89CACC-A3D5-49FE-B1C9-A297D81703E2}"/>
                  </a:ext>
                </a:extLst>
              </p:cNvPr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3114;p36">
                <a:extLst>
                  <a:ext uri="{FF2B5EF4-FFF2-40B4-BE49-F238E27FC236}">
                    <a16:creationId xmlns:a16="http://schemas.microsoft.com/office/drawing/2014/main" id="{151C18F2-FF4E-4288-A996-A563160C5ED1}"/>
                  </a:ext>
                </a:extLst>
              </p:cNvPr>
              <p:cNvSpPr/>
              <p:nvPr/>
            </p:nvSpPr>
            <p:spPr>
              <a:xfrm>
                <a:off x="1644305" y="2413919"/>
                <a:ext cx="194645" cy="154274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7979" extrusionOk="0">
                    <a:moveTo>
                      <a:pt x="5632" y="1"/>
                    </a:moveTo>
                    <a:cubicBezTo>
                      <a:pt x="4878" y="1"/>
                      <a:pt x="4088" y="178"/>
                      <a:pt x="3333" y="552"/>
                    </a:cubicBezTo>
                    <a:cubicBezTo>
                      <a:pt x="1073" y="1670"/>
                      <a:pt x="0" y="4113"/>
                      <a:pt x="936" y="6007"/>
                    </a:cubicBezTo>
                    <a:cubicBezTo>
                      <a:pt x="1557" y="7279"/>
                      <a:pt x="2911" y="7979"/>
                      <a:pt x="4412" y="7979"/>
                    </a:cubicBezTo>
                    <a:cubicBezTo>
                      <a:pt x="5174" y="7979"/>
                      <a:pt x="5973" y="7799"/>
                      <a:pt x="6734" y="7422"/>
                    </a:cubicBezTo>
                    <a:cubicBezTo>
                      <a:pt x="8993" y="6327"/>
                      <a:pt x="10066" y="3862"/>
                      <a:pt x="9130" y="1967"/>
                    </a:cubicBezTo>
                    <a:cubicBezTo>
                      <a:pt x="8492" y="706"/>
                      <a:pt x="7135" y="1"/>
                      <a:pt x="56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3115;p36">
                <a:extLst>
                  <a:ext uri="{FF2B5EF4-FFF2-40B4-BE49-F238E27FC236}">
                    <a16:creationId xmlns:a16="http://schemas.microsoft.com/office/drawing/2014/main" id="{CF722FB4-859D-4D00-9298-B59575E3DE1F}"/>
                  </a:ext>
                </a:extLst>
              </p:cNvPr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3116;p36">
                <a:extLst>
                  <a:ext uri="{FF2B5EF4-FFF2-40B4-BE49-F238E27FC236}">
                    <a16:creationId xmlns:a16="http://schemas.microsoft.com/office/drawing/2014/main" id="{4E0C5449-D0D6-4F72-9D73-48E73C9B4C21}"/>
                  </a:ext>
                </a:extLst>
              </p:cNvPr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3117;p36">
                <a:extLst>
                  <a:ext uri="{FF2B5EF4-FFF2-40B4-BE49-F238E27FC236}">
                    <a16:creationId xmlns:a16="http://schemas.microsoft.com/office/drawing/2014/main" id="{20075767-412B-4761-B136-D3901C084648}"/>
                  </a:ext>
                </a:extLst>
              </p:cNvPr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3118;p36">
                <a:extLst>
                  <a:ext uri="{FF2B5EF4-FFF2-40B4-BE49-F238E27FC236}">
                    <a16:creationId xmlns:a16="http://schemas.microsoft.com/office/drawing/2014/main" id="{D1EDC734-531F-4EB7-ADEB-D4460387CF21}"/>
                  </a:ext>
                </a:extLst>
              </p:cNvPr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3119;p36">
                <a:extLst>
                  <a:ext uri="{FF2B5EF4-FFF2-40B4-BE49-F238E27FC236}">
                    <a16:creationId xmlns:a16="http://schemas.microsoft.com/office/drawing/2014/main" id="{EE77BA95-5E7A-4D42-B171-DC956CE52030}"/>
                  </a:ext>
                </a:extLst>
              </p:cNvPr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3120;p36">
                <a:extLst>
                  <a:ext uri="{FF2B5EF4-FFF2-40B4-BE49-F238E27FC236}">
                    <a16:creationId xmlns:a16="http://schemas.microsoft.com/office/drawing/2014/main" id="{C300EFE5-590E-4C7C-B367-8809F302C037}"/>
                  </a:ext>
                </a:extLst>
              </p:cNvPr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3121;p36">
                <a:extLst>
                  <a:ext uri="{FF2B5EF4-FFF2-40B4-BE49-F238E27FC236}">
                    <a16:creationId xmlns:a16="http://schemas.microsoft.com/office/drawing/2014/main" id="{D78B43C5-CDEF-4304-B32E-5779C911F3D2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3122;p36">
                <a:extLst>
                  <a:ext uri="{FF2B5EF4-FFF2-40B4-BE49-F238E27FC236}">
                    <a16:creationId xmlns:a16="http://schemas.microsoft.com/office/drawing/2014/main" id="{1C6081B3-ED10-4F2C-A32B-9519C93A4D77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3123;p36">
                <a:extLst>
                  <a:ext uri="{FF2B5EF4-FFF2-40B4-BE49-F238E27FC236}">
                    <a16:creationId xmlns:a16="http://schemas.microsoft.com/office/drawing/2014/main" id="{70C88326-2571-44F6-ADA7-62BF87E05C76}"/>
                  </a:ext>
                </a:extLst>
              </p:cNvPr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3124;p36">
                <a:extLst>
                  <a:ext uri="{FF2B5EF4-FFF2-40B4-BE49-F238E27FC236}">
                    <a16:creationId xmlns:a16="http://schemas.microsoft.com/office/drawing/2014/main" id="{12B0E0C2-8FD3-45AC-90BD-111F144B87E7}"/>
                  </a:ext>
                </a:extLst>
              </p:cNvPr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3125;p36">
                <a:extLst>
                  <a:ext uri="{FF2B5EF4-FFF2-40B4-BE49-F238E27FC236}">
                    <a16:creationId xmlns:a16="http://schemas.microsoft.com/office/drawing/2014/main" id="{ACFABA5F-C397-441F-ADBF-1275EB193376}"/>
                  </a:ext>
                </a:extLst>
              </p:cNvPr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3126;p36">
                <a:extLst>
                  <a:ext uri="{FF2B5EF4-FFF2-40B4-BE49-F238E27FC236}">
                    <a16:creationId xmlns:a16="http://schemas.microsoft.com/office/drawing/2014/main" id="{C87A4D24-726A-4D11-9578-68601065ADA4}"/>
                  </a:ext>
                </a:extLst>
              </p:cNvPr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3127;p36">
                <a:extLst>
                  <a:ext uri="{FF2B5EF4-FFF2-40B4-BE49-F238E27FC236}">
                    <a16:creationId xmlns:a16="http://schemas.microsoft.com/office/drawing/2014/main" id="{5CD3433E-448C-4664-9F5D-6E3B4E8AB1FE}"/>
                  </a:ext>
                </a:extLst>
              </p:cNvPr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3128;p36">
                <a:extLst>
                  <a:ext uri="{FF2B5EF4-FFF2-40B4-BE49-F238E27FC236}">
                    <a16:creationId xmlns:a16="http://schemas.microsoft.com/office/drawing/2014/main" id="{4A2D320E-92A2-4A6E-AB81-8B2BFCB49A58}"/>
                  </a:ext>
                </a:extLst>
              </p:cNvPr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3129;p36">
                <a:extLst>
                  <a:ext uri="{FF2B5EF4-FFF2-40B4-BE49-F238E27FC236}">
                    <a16:creationId xmlns:a16="http://schemas.microsoft.com/office/drawing/2014/main" id="{E26A3752-09C2-4B83-8A98-A4FB4A07F6AC}"/>
                  </a:ext>
                </a:extLst>
              </p:cNvPr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3130;p36">
                <a:extLst>
                  <a:ext uri="{FF2B5EF4-FFF2-40B4-BE49-F238E27FC236}">
                    <a16:creationId xmlns:a16="http://schemas.microsoft.com/office/drawing/2014/main" id="{2F1FFF71-8C2D-4706-BF68-227E74DAFECD}"/>
                  </a:ext>
                </a:extLst>
              </p:cNvPr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3131;p36">
                <a:extLst>
                  <a:ext uri="{FF2B5EF4-FFF2-40B4-BE49-F238E27FC236}">
                    <a16:creationId xmlns:a16="http://schemas.microsoft.com/office/drawing/2014/main" id="{759307E6-FEE6-4847-B581-9106F781931E}"/>
                  </a:ext>
                </a:extLst>
              </p:cNvPr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3132;p36">
                <a:extLst>
                  <a:ext uri="{FF2B5EF4-FFF2-40B4-BE49-F238E27FC236}">
                    <a16:creationId xmlns:a16="http://schemas.microsoft.com/office/drawing/2014/main" id="{8CBE8CB8-3704-4BFE-AADB-CB06C8CEB22C}"/>
                  </a:ext>
                </a:extLst>
              </p:cNvPr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3133;p36">
                <a:extLst>
                  <a:ext uri="{FF2B5EF4-FFF2-40B4-BE49-F238E27FC236}">
                    <a16:creationId xmlns:a16="http://schemas.microsoft.com/office/drawing/2014/main" id="{95C73ED5-861D-465C-9FCD-FF9B73C8BAA7}"/>
                  </a:ext>
                </a:extLst>
              </p:cNvPr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3134;p36">
                <a:extLst>
                  <a:ext uri="{FF2B5EF4-FFF2-40B4-BE49-F238E27FC236}">
                    <a16:creationId xmlns:a16="http://schemas.microsoft.com/office/drawing/2014/main" id="{3C8668F7-6208-4821-8ED0-7A096A35265A}"/>
                  </a:ext>
                </a:extLst>
              </p:cNvPr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3135;p36">
                <a:extLst>
                  <a:ext uri="{FF2B5EF4-FFF2-40B4-BE49-F238E27FC236}">
                    <a16:creationId xmlns:a16="http://schemas.microsoft.com/office/drawing/2014/main" id="{E0A6DADC-8935-42D0-8B70-EF2AA79A7EBE}"/>
                  </a:ext>
                </a:extLst>
              </p:cNvPr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3136;p36">
                <a:extLst>
                  <a:ext uri="{FF2B5EF4-FFF2-40B4-BE49-F238E27FC236}">
                    <a16:creationId xmlns:a16="http://schemas.microsoft.com/office/drawing/2014/main" id="{67D163F8-6D36-4567-8C32-1638432D50DF}"/>
                  </a:ext>
                </a:extLst>
              </p:cNvPr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3137;p36">
                <a:extLst>
                  <a:ext uri="{FF2B5EF4-FFF2-40B4-BE49-F238E27FC236}">
                    <a16:creationId xmlns:a16="http://schemas.microsoft.com/office/drawing/2014/main" id="{73BC4D6E-C248-4372-80B6-1CCD947F463E}"/>
                  </a:ext>
                </a:extLst>
              </p:cNvPr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3138;p36">
                <a:extLst>
                  <a:ext uri="{FF2B5EF4-FFF2-40B4-BE49-F238E27FC236}">
                    <a16:creationId xmlns:a16="http://schemas.microsoft.com/office/drawing/2014/main" id="{E16EEDCE-615D-4858-965A-1180F929DD67}"/>
                  </a:ext>
                </a:extLst>
              </p:cNvPr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3139;p36">
                <a:extLst>
                  <a:ext uri="{FF2B5EF4-FFF2-40B4-BE49-F238E27FC236}">
                    <a16:creationId xmlns:a16="http://schemas.microsoft.com/office/drawing/2014/main" id="{997BD6F2-2F9F-4AB7-9D07-7DA7574A11F4}"/>
                  </a:ext>
                </a:extLst>
              </p:cNvPr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3140;p36">
                <a:extLst>
                  <a:ext uri="{FF2B5EF4-FFF2-40B4-BE49-F238E27FC236}">
                    <a16:creationId xmlns:a16="http://schemas.microsoft.com/office/drawing/2014/main" id="{BB14CBB4-41FE-4B5F-9E09-A4113E8B5482}"/>
                  </a:ext>
                </a:extLst>
              </p:cNvPr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3141;p36">
                <a:extLst>
                  <a:ext uri="{FF2B5EF4-FFF2-40B4-BE49-F238E27FC236}">
                    <a16:creationId xmlns:a16="http://schemas.microsoft.com/office/drawing/2014/main" id="{3EA225EC-E538-42B8-9653-123E0868AF96}"/>
                  </a:ext>
                </a:extLst>
              </p:cNvPr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3142;p36">
                <a:extLst>
                  <a:ext uri="{FF2B5EF4-FFF2-40B4-BE49-F238E27FC236}">
                    <a16:creationId xmlns:a16="http://schemas.microsoft.com/office/drawing/2014/main" id="{7228F479-97C3-4BE5-8D45-6D0AD0B3E72F}"/>
                  </a:ext>
                </a:extLst>
              </p:cNvPr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3143;p36">
                <a:extLst>
                  <a:ext uri="{FF2B5EF4-FFF2-40B4-BE49-F238E27FC236}">
                    <a16:creationId xmlns:a16="http://schemas.microsoft.com/office/drawing/2014/main" id="{53A559E3-E6D3-45F7-8DF4-2317677EA9D2}"/>
                  </a:ext>
                </a:extLst>
              </p:cNvPr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3144;p36">
                <a:extLst>
                  <a:ext uri="{FF2B5EF4-FFF2-40B4-BE49-F238E27FC236}">
                    <a16:creationId xmlns:a16="http://schemas.microsoft.com/office/drawing/2014/main" id="{915F3660-8131-475B-B0A3-883D535CCF64}"/>
                  </a:ext>
                </a:extLst>
              </p:cNvPr>
              <p:cNvSpPr/>
              <p:nvPr/>
            </p:nvSpPr>
            <p:spPr>
              <a:xfrm>
                <a:off x="1408168" y="2286876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3145;p36">
                <a:extLst>
                  <a:ext uri="{FF2B5EF4-FFF2-40B4-BE49-F238E27FC236}">
                    <a16:creationId xmlns:a16="http://schemas.microsoft.com/office/drawing/2014/main" id="{3361808E-ED64-425A-9E2C-5BD3D1C575C5}"/>
                  </a:ext>
                </a:extLst>
              </p:cNvPr>
              <p:cNvSpPr/>
              <p:nvPr/>
            </p:nvSpPr>
            <p:spPr>
              <a:xfrm>
                <a:off x="1392273" y="2270981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3146;p36">
                <a:extLst>
                  <a:ext uri="{FF2B5EF4-FFF2-40B4-BE49-F238E27FC236}">
                    <a16:creationId xmlns:a16="http://schemas.microsoft.com/office/drawing/2014/main" id="{3AC1CF70-6637-4086-9095-78D6F7E41230}"/>
                  </a:ext>
                </a:extLst>
              </p:cNvPr>
              <p:cNvSpPr/>
              <p:nvPr/>
            </p:nvSpPr>
            <p:spPr>
              <a:xfrm>
                <a:off x="1438178" y="2351113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3147;p36">
                <a:extLst>
                  <a:ext uri="{FF2B5EF4-FFF2-40B4-BE49-F238E27FC236}">
                    <a16:creationId xmlns:a16="http://schemas.microsoft.com/office/drawing/2014/main" id="{30F6E52C-A6A7-4FE0-97F1-9BCFEF97464D}"/>
                  </a:ext>
                </a:extLst>
              </p:cNvPr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3148;p36">
                <a:extLst>
                  <a:ext uri="{FF2B5EF4-FFF2-40B4-BE49-F238E27FC236}">
                    <a16:creationId xmlns:a16="http://schemas.microsoft.com/office/drawing/2014/main" id="{AB7151FA-2B98-4D36-A9B5-D9287073389E}"/>
                  </a:ext>
                </a:extLst>
              </p:cNvPr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3149;p36">
                <a:extLst>
                  <a:ext uri="{FF2B5EF4-FFF2-40B4-BE49-F238E27FC236}">
                    <a16:creationId xmlns:a16="http://schemas.microsoft.com/office/drawing/2014/main" id="{D4EC737F-E350-48AF-8633-56A949E2E568}"/>
                  </a:ext>
                </a:extLst>
              </p:cNvPr>
              <p:cNvSpPr/>
              <p:nvPr/>
            </p:nvSpPr>
            <p:spPr>
              <a:xfrm>
                <a:off x="1003880" y="2384411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3150;p36">
                <a:extLst>
                  <a:ext uri="{FF2B5EF4-FFF2-40B4-BE49-F238E27FC236}">
                    <a16:creationId xmlns:a16="http://schemas.microsoft.com/office/drawing/2014/main" id="{DD7337D0-01DD-4668-A222-AF0E7251E696}"/>
                  </a:ext>
                </a:extLst>
              </p:cNvPr>
              <p:cNvSpPr/>
              <p:nvPr/>
            </p:nvSpPr>
            <p:spPr>
              <a:xfrm>
                <a:off x="988430" y="2368535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3151;p36">
                <a:extLst>
                  <a:ext uri="{FF2B5EF4-FFF2-40B4-BE49-F238E27FC236}">
                    <a16:creationId xmlns:a16="http://schemas.microsoft.com/office/drawing/2014/main" id="{99F58D05-6374-409B-A001-B9ACCAD0FB52}"/>
                  </a:ext>
                </a:extLst>
              </p:cNvPr>
              <p:cNvSpPr/>
              <p:nvPr/>
            </p:nvSpPr>
            <p:spPr>
              <a:xfrm>
                <a:off x="1034335" y="2448667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3152;p36">
                <a:extLst>
                  <a:ext uri="{FF2B5EF4-FFF2-40B4-BE49-F238E27FC236}">
                    <a16:creationId xmlns:a16="http://schemas.microsoft.com/office/drawing/2014/main" id="{DD1B4CD7-3977-4ABE-ABDB-58C0F88C3775}"/>
                  </a:ext>
                </a:extLst>
              </p:cNvPr>
              <p:cNvSpPr/>
              <p:nvPr/>
            </p:nvSpPr>
            <p:spPr>
              <a:xfrm>
                <a:off x="1312394" y="2461603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3153;p36">
                <a:extLst>
                  <a:ext uri="{FF2B5EF4-FFF2-40B4-BE49-F238E27FC236}">
                    <a16:creationId xmlns:a16="http://schemas.microsoft.com/office/drawing/2014/main" id="{5FDBE5C2-3BDB-482F-9180-36E2B458381B}"/>
                  </a:ext>
                </a:extLst>
              </p:cNvPr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3154;p36">
                <a:extLst>
                  <a:ext uri="{FF2B5EF4-FFF2-40B4-BE49-F238E27FC236}">
                    <a16:creationId xmlns:a16="http://schemas.microsoft.com/office/drawing/2014/main" id="{8E28A88F-9A11-40E0-B6E1-986DB0E64A68}"/>
                  </a:ext>
                </a:extLst>
              </p:cNvPr>
              <p:cNvSpPr/>
              <p:nvPr/>
            </p:nvSpPr>
            <p:spPr>
              <a:xfrm>
                <a:off x="1514538" y="3025580"/>
                <a:ext cx="348668" cy="391746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48" y="1"/>
                    </a:moveTo>
                    <a:cubicBezTo>
                      <a:pt x="3634" y="1"/>
                      <a:pt x="3013" y="150"/>
                      <a:pt x="2443" y="464"/>
                    </a:cubicBezTo>
                    <a:cubicBezTo>
                      <a:pt x="640" y="1446"/>
                      <a:pt x="0" y="3660"/>
                      <a:pt x="1005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1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6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6" y="465"/>
                      <a:pt x="5329" y="1"/>
                      <a:pt x="4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3155;p36">
                <a:extLst>
                  <a:ext uri="{FF2B5EF4-FFF2-40B4-BE49-F238E27FC236}">
                    <a16:creationId xmlns:a16="http://schemas.microsoft.com/office/drawing/2014/main" id="{14E5710D-E071-456E-BB55-D80963F2D4EC}"/>
                  </a:ext>
                </a:extLst>
              </p:cNvPr>
              <p:cNvSpPr/>
              <p:nvPr/>
            </p:nvSpPr>
            <p:spPr>
              <a:xfrm>
                <a:off x="1469522" y="2965017"/>
                <a:ext cx="174344" cy="161931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0" y="4"/>
                      <a:pt x="6140" y="13"/>
                    </a:cubicBezTo>
                    <a:cubicBezTo>
                      <a:pt x="5478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8" y="1647"/>
                    </a:cubicBezTo>
                    <a:cubicBezTo>
                      <a:pt x="2140" y="1647"/>
                      <a:pt x="1408" y="1736"/>
                      <a:pt x="1096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0" y="4258"/>
                      <a:pt x="868" y="5445"/>
                    </a:cubicBezTo>
                    <a:cubicBezTo>
                      <a:pt x="868" y="5445"/>
                      <a:pt x="23" y="6427"/>
                      <a:pt x="1050" y="7226"/>
                    </a:cubicBezTo>
                    <a:cubicBezTo>
                      <a:pt x="2275" y="8163"/>
                      <a:pt x="3321" y="8375"/>
                      <a:pt x="4018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6" y="3984"/>
                    </a:lnTo>
                    <a:cubicBezTo>
                      <a:pt x="9016" y="3984"/>
                      <a:pt x="6917" y="0"/>
                      <a:pt x="6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3156;p36">
                <a:extLst>
                  <a:ext uri="{FF2B5EF4-FFF2-40B4-BE49-F238E27FC236}">
                    <a16:creationId xmlns:a16="http://schemas.microsoft.com/office/drawing/2014/main" id="{503E6ADB-EE12-446A-B11F-0223A95BD8BE}"/>
                  </a:ext>
                </a:extLst>
              </p:cNvPr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3157;p36">
                <a:extLst>
                  <a:ext uri="{FF2B5EF4-FFF2-40B4-BE49-F238E27FC236}">
                    <a16:creationId xmlns:a16="http://schemas.microsoft.com/office/drawing/2014/main" id="{90B6D6B4-0863-4741-80F2-6C517CCDD5EA}"/>
                  </a:ext>
                </a:extLst>
              </p:cNvPr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3158;p36">
                <a:extLst>
                  <a:ext uri="{FF2B5EF4-FFF2-40B4-BE49-F238E27FC236}">
                    <a16:creationId xmlns:a16="http://schemas.microsoft.com/office/drawing/2014/main" id="{0CC52896-5CE7-4346-A20C-E3BB519333C4}"/>
                  </a:ext>
                </a:extLst>
              </p:cNvPr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3159;p36">
                <a:extLst>
                  <a:ext uri="{FF2B5EF4-FFF2-40B4-BE49-F238E27FC236}">
                    <a16:creationId xmlns:a16="http://schemas.microsoft.com/office/drawing/2014/main" id="{829DA34C-607A-4FC8-948D-6EC4DC352879}"/>
                  </a:ext>
                </a:extLst>
              </p:cNvPr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3160;p36">
                <a:extLst>
                  <a:ext uri="{FF2B5EF4-FFF2-40B4-BE49-F238E27FC236}">
                    <a16:creationId xmlns:a16="http://schemas.microsoft.com/office/drawing/2014/main" id="{C37A94E7-4449-4FE0-B56D-F62E5E5727FB}"/>
                  </a:ext>
                </a:extLst>
              </p:cNvPr>
              <p:cNvSpPr/>
              <p:nvPr/>
            </p:nvSpPr>
            <p:spPr>
              <a:xfrm>
                <a:off x="911645" y="3016067"/>
                <a:ext cx="348223" cy="401549"/>
              </a:xfrm>
              <a:custGeom>
                <a:avLst/>
                <a:gdLst/>
                <a:ahLst/>
                <a:cxnLst/>
                <a:rect l="l" t="t" r="r" b="b"/>
                <a:pathLst>
                  <a:path w="18010" h="20768" extrusionOk="0">
                    <a:moveTo>
                      <a:pt x="13368" y="0"/>
                    </a:moveTo>
                    <a:cubicBezTo>
                      <a:pt x="12576" y="0"/>
                      <a:pt x="11847" y="310"/>
                      <a:pt x="11253" y="1025"/>
                    </a:cubicBezTo>
                    <a:lnTo>
                      <a:pt x="1780" y="12529"/>
                    </a:lnTo>
                    <a:cubicBezTo>
                      <a:pt x="0" y="14652"/>
                      <a:pt x="297" y="17824"/>
                      <a:pt x="2442" y="19605"/>
                    </a:cubicBezTo>
                    <a:cubicBezTo>
                      <a:pt x="3385" y="20387"/>
                      <a:pt x="4525" y="20768"/>
                      <a:pt x="5657" y="20768"/>
                    </a:cubicBezTo>
                    <a:cubicBezTo>
                      <a:pt x="7102" y="20768"/>
                      <a:pt x="8533" y="20146"/>
                      <a:pt x="9518" y="18943"/>
                    </a:cubicBezTo>
                    <a:cubicBezTo>
                      <a:pt x="9724" y="18714"/>
                      <a:pt x="9906" y="18441"/>
                      <a:pt x="10043" y="18190"/>
                    </a:cubicBezTo>
                    <a:lnTo>
                      <a:pt x="17005" y="5704"/>
                    </a:lnTo>
                    <a:cubicBezTo>
                      <a:pt x="18009" y="3901"/>
                      <a:pt x="17347" y="1641"/>
                      <a:pt x="15567" y="660"/>
                    </a:cubicBezTo>
                    <a:cubicBezTo>
                      <a:pt x="14817" y="242"/>
                      <a:pt x="14068" y="0"/>
                      <a:pt x="133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3161;p36">
                <a:extLst>
                  <a:ext uri="{FF2B5EF4-FFF2-40B4-BE49-F238E27FC236}">
                    <a16:creationId xmlns:a16="http://schemas.microsoft.com/office/drawing/2014/main" id="{83335B4A-F24C-4673-9A66-6FE249B50FB9}"/>
                  </a:ext>
                </a:extLst>
              </p:cNvPr>
              <p:cNvSpPr/>
              <p:nvPr/>
            </p:nvSpPr>
            <p:spPr>
              <a:xfrm>
                <a:off x="1128794" y="2958346"/>
                <a:ext cx="173899" cy="16430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8498" extrusionOk="0">
                    <a:moveTo>
                      <a:pt x="2807" y="1"/>
                    </a:moveTo>
                    <a:cubicBezTo>
                      <a:pt x="2091" y="1"/>
                      <a:pt x="0" y="4033"/>
                      <a:pt x="0" y="4033"/>
                    </a:cubicBezTo>
                    <a:lnTo>
                      <a:pt x="4063" y="8347"/>
                    </a:lnTo>
                    <a:cubicBezTo>
                      <a:pt x="4063" y="8347"/>
                      <a:pt x="4402" y="8497"/>
                      <a:pt x="4981" y="8497"/>
                    </a:cubicBezTo>
                    <a:cubicBezTo>
                      <a:pt x="5677" y="8497"/>
                      <a:pt x="6722" y="8279"/>
                      <a:pt x="7943" y="7320"/>
                    </a:cubicBezTo>
                    <a:cubicBezTo>
                      <a:pt x="8970" y="6521"/>
                      <a:pt x="8126" y="5516"/>
                      <a:pt x="8126" y="5516"/>
                    </a:cubicBezTo>
                    <a:cubicBezTo>
                      <a:pt x="8993" y="4307"/>
                      <a:pt x="8012" y="3645"/>
                      <a:pt x="8012" y="3645"/>
                    </a:cubicBezTo>
                    <a:cubicBezTo>
                      <a:pt x="8012" y="3645"/>
                      <a:pt x="8811" y="2869"/>
                      <a:pt x="7920" y="2047"/>
                    </a:cubicBezTo>
                    <a:cubicBezTo>
                      <a:pt x="7600" y="1761"/>
                      <a:pt x="6863" y="1673"/>
                      <a:pt x="6071" y="1673"/>
                    </a:cubicBezTo>
                    <a:cubicBezTo>
                      <a:pt x="4775" y="1673"/>
                      <a:pt x="3333" y="1910"/>
                      <a:pt x="3333" y="1910"/>
                    </a:cubicBezTo>
                    <a:cubicBezTo>
                      <a:pt x="3333" y="1910"/>
                      <a:pt x="3515" y="312"/>
                      <a:pt x="2876" y="15"/>
                    </a:cubicBezTo>
                    <a:cubicBezTo>
                      <a:pt x="2855" y="6"/>
                      <a:pt x="2832" y="1"/>
                      <a:pt x="28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3162;p36">
                <a:extLst>
                  <a:ext uri="{FF2B5EF4-FFF2-40B4-BE49-F238E27FC236}">
                    <a16:creationId xmlns:a16="http://schemas.microsoft.com/office/drawing/2014/main" id="{9804F0EC-284B-4349-BC70-7B4DFCE0E540}"/>
                  </a:ext>
                </a:extLst>
              </p:cNvPr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3163;p36">
                <a:extLst>
                  <a:ext uri="{FF2B5EF4-FFF2-40B4-BE49-F238E27FC236}">
                    <a16:creationId xmlns:a16="http://schemas.microsoft.com/office/drawing/2014/main" id="{2B98ACA9-1E39-410D-984E-A5489C9F1368}"/>
                  </a:ext>
                </a:extLst>
              </p:cNvPr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3164;p36">
                <a:extLst>
                  <a:ext uri="{FF2B5EF4-FFF2-40B4-BE49-F238E27FC236}">
                    <a16:creationId xmlns:a16="http://schemas.microsoft.com/office/drawing/2014/main" id="{CC92FBAC-9601-447B-B479-6EB5AFF83DA4}"/>
                  </a:ext>
                </a:extLst>
              </p:cNvPr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3165;p36">
                <a:extLst>
                  <a:ext uri="{FF2B5EF4-FFF2-40B4-BE49-F238E27FC236}">
                    <a16:creationId xmlns:a16="http://schemas.microsoft.com/office/drawing/2014/main" id="{7D68A973-39AC-494E-8604-6BEAF54032D2}"/>
                  </a:ext>
                </a:extLst>
              </p:cNvPr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3166;p36">
                <a:extLst>
                  <a:ext uri="{FF2B5EF4-FFF2-40B4-BE49-F238E27FC236}">
                    <a16:creationId xmlns:a16="http://schemas.microsoft.com/office/drawing/2014/main" id="{5D44FE4A-F1AE-4D19-A0ED-DF54384A20E1}"/>
                  </a:ext>
                </a:extLst>
              </p:cNvPr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3167;p36">
                <a:extLst>
                  <a:ext uri="{FF2B5EF4-FFF2-40B4-BE49-F238E27FC236}">
                    <a16:creationId xmlns:a16="http://schemas.microsoft.com/office/drawing/2014/main" id="{B2847415-90DA-4ABE-B36A-552D710184A7}"/>
                  </a:ext>
                </a:extLst>
              </p:cNvPr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3168;p36">
                <a:extLst>
                  <a:ext uri="{FF2B5EF4-FFF2-40B4-BE49-F238E27FC236}">
                    <a16:creationId xmlns:a16="http://schemas.microsoft.com/office/drawing/2014/main" id="{1337CD6A-1D65-40A2-A0B4-F571235B9F70}"/>
                  </a:ext>
                </a:extLst>
              </p:cNvPr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3169;p36">
                <a:extLst>
                  <a:ext uri="{FF2B5EF4-FFF2-40B4-BE49-F238E27FC236}">
                    <a16:creationId xmlns:a16="http://schemas.microsoft.com/office/drawing/2014/main" id="{2D662DF3-5232-4826-84FC-284586F5AF68}"/>
                  </a:ext>
                </a:extLst>
              </p:cNvPr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3170;p36">
                <a:extLst>
                  <a:ext uri="{FF2B5EF4-FFF2-40B4-BE49-F238E27FC236}">
                    <a16:creationId xmlns:a16="http://schemas.microsoft.com/office/drawing/2014/main" id="{1307DFD3-27EA-4732-9C52-59F1510FE171}"/>
                  </a:ext>
                </a:extLst>
              </p:cNvPr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3171;p36">
                <a:extLst>
                  <a:ext uri="{FF2B5EF4-FFF2-40B4-BE49-F238E27FC236}">
                    <a16:creationId xmlns:a16="http://schemas.microsoft.com/office/drawing/2014/main" id="{B3D2931B-1368-43CA-98C8-0CC1318FFD7D}"/>
                  </a:ext>
                </a:extLst>
              </p:cNvPr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3172;p36">
                <a:extLst>
                  <a:ext uri="{FF2B5EF4-FFF2-40B4-BE49-F238E27FC236}">
                    <a16:creationId xmlns:a16="http://schemas.microsoft.com/office/drawing/2014/main" id="{F182041B-1D0E-44A7-96FC-DE32F359143F}"/>
                  </a:ext>
                </a:extLst>
              </p:cNvPr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3173;p36">
                <a:extLst>
                  <a:ext uri="{FF2B5EF4-FFF2-40B4-BE49-F238E27FC236}">
                    <a16:creationId xmlns:a16="http://schemas.microsoft.com/office/drawing/2014/main" id="{146F86B7-BBB5-41CC-8B41-7BCF6D268CE6}"/>
                  </a:ext>
                </a:extLst>
              </p:cNvPr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3174;p36">
                <a:extLst>
                  <a:ext uri="{FF2B5EF4-FFF2-40B4-BE49-F238E27FC236}">
                    <a16:creationId xmlns:a16="http://schemas.microsoft.com/office/drawing/2014/main" id="{BA4BEEE8-9051-47A5-BF41-28E2E066D83E}"/>
                  </a:ext>
                </a:extLst>
              </p:cNvPr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3175;p36">
                <a:extLst>
                  <a:ext uri="{FF2B5EF4-FFF2-40B4-BE49-F238E27FC236}">
                    <a16:creationId xmlns:a16="http://schemas.microsoft.com/office/drawing/2014/main" id="{0EA15A87-01E7-4349-945B-3AF44B6A62F2}"/>
                  </a:ext>
                </a:extLst>
              </p:cNvPr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6" name="Google Shape;3176;p36">
              <a:extLst>
                <a:ext uri="{FF2B5EF4-FFF2-40B4-BE49-F238E27FC236}">
                  <a16:creationId xmlns:a16="http://schemas.microsoft.com/office/drawing/2014/main" id="{1FB4C3F4-E54B-47F1-B43D-2FE1CA928DAA}"/>
                </a:ext>
              </a:extLst>
            </p:cNvPr>
            <p:cNvGrpSpPr/>
            <p:nvPr/>
          </p:nvGrpSpPr>
          <p:grpSpPr>
            <a:xfrm>
              <a:off x="668986" y="1369754"/>
              <a:ext cx="1072510" cy="2370533"/>
              <a:chOff x="805700" y="1906850"/>
              <a:chExt cx="1072510" cy="2370533"/>
            </a:xfrm>
          </p:grpSpPr>
          <p:sp>
            <p:nvSpPr>
              <p:cNvPr id="537" name="Google Shape;3177;p36">
                <a:extLst>
                  <a:ext uri="{FF2B5EF4-FFF2-40B4-BE49-F238E27FC236}">
                    <a16:creationId xmlns:a16="http://schemas.microsoft.com/office/drawing/2014/main" id="{EE12DC2C-B9C3-43C2-8A4A-54794FE5C4C8}"/>
                  </a:ext>
                </a:extLst>
              </p:cNvPr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3178;p36">
                <a:extLst>
                  <a:ext uri="{FF2B5EF4-FFF2-40B4-BE49-F238E27FC236}">
                    <a16:creationId xmlns:a16="http://schemas.microsoft.com/office/drawing/2014/main" id="{9E6DB5AA-45B5-4542-BE05-E9BA60DADFF9}"/>
                  </a:ext>
                </a:extLst>
              </p:cNvPr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3179;p36">
                <a:extLst>
                  <a:ext uri="{FF2B5EF4-FFF2-40B4-BE49-F238E27FC236}">
                    <a16:creationId xmlns:a16="http://schemas.microsoft.com/office/drawing/2014/main" id="{333B63FC-7998-469D-8DDA-2EA7782CD7A3}"/>
                  </a:ext>
                </a:extLst>
              </p:cNvPr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3180;p36">
                <a:extLst>
                  <a:ext uri="{FF2B5EF4-FFF2-40B4-BE49-F238E27FC236}">
                    <a16:creationId xmlns:a16="http://schemas.microsoft.com/office/drawing/2014/main" id="{7CF416F4-0757-4622-A0CD-A8E7B3DC81B6}"/>
                  </a:ext>
                </a:extLst>
              </p:cNvPr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3181;p36">
                <a:extLst>
                  <a:ext uri="{FF2B5EF4-FFF2-40B4-BE49-F238E27FC236}">
                    <a16:creationId xmlns:a16="http://schemas.microsoft.com/office/drawing/2014/main" id="{49B6B2FA-D1E3-41AB-AB11-9C831AF9BAE9}"/>
                  </a:ext>
                </a:extLst>
              </p:cNvPr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3182;p36">
                <a:extLst>
                  <a:ext uri="{FF2B5EF4-FFF2-40B4-BE49-F238E27FC236}">
                    <a16:creationId xmlns:a16="http://schemas.microsoft.com/office/drawing/2014/main" id="{227339B4-592F-4142-85A2-BB95F3421256}"/>
                  </a:ext>
                </a:extLst>
              </p:cNvPr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3183;p36">
                <a:extLst>
                  <a:ext uri="{FF2B5EF4-FFF2-40B4-BE49-F238E27FC236}">
                    <a16:creationId xmlns:a16="http://schemas.microsoft.com/office/drawing/2014/main" id="{877D80CF-CE21-4FAF-B28C-E11D9D4135E1}"/>
                  </a:ext>
                </a:extLst>
              </p:cNvPr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3184;p36">
                <a:extLst>
                  <a:ext uri="{FF2B5EF4-FFF2-40B4-BE49-F238E27FC236}">
                    <a16:creationId xmlns:a16="http://schemas.microsoft.com/office/drawing/2014/main" id="{38FC4BB6-4450-40D5-8B66-A906F0122D6C}"/>
                  </a:ext>
                </a:extLst>
              </p:cNvPr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3185;p36">
                <a:extLst>
                  <a:ext uri="{FF2B5EF4-FFF2-40B4-BE49-F238E27FC236}">
                    <a16:creationId xmlns:a16="http://schemas.microsoft.com/office/drawing/2014/main" id="{E14054F0-624E-49AC-AFED-22CBB0B806D1}"/>
                  </a:ext>
                </a:extLst>
              </p:cNvPr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3186;p36">
                <a:extLst>
                  <a:ext uri="{FF2B5EF4-FFF2-40B4-BE49-F238E27FC236}">
                    <a16:creationId xmlns:a16="http://schemas.microsoft.com/office/drawing/2014/main" id="{884CA2A2-44EF-475A-8DB0-A3BD38E18E64}"/>
                  </a:ext>
                </a:extLst>
              </p:cNvPr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3187;p36">
                <a:extLst>
                  <a:ext uri="{FF2B5EF4-FFF2-40B4-BE49-F238E27FC236}">
                    <a16:creationId xmlns:a16="http://schemas.microsoft.com/office/drawing/2014/main" id="{F8F9E08E-4063-41A8-9BD7-4FC0C20E9644}"/>
                  </a:ext>
                </a:extLst>
              </p:cNvPr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3188;p36">
                <a:extLst>
                  <a:ext uri="{FF2B5EF4-FFF2-40B4-BE49-F238E27FC236}">
                    <a16:creationId xmlns:a16="http://schemas.microsoft.com/office/drawing/2014/main" id="{CE6E1B8B-8EE8-4084-978A-20BB11B9A063}"/>
                  </a:ext>
                </a:extLst>
              </p:cNvPr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3189;p36">
                <a:extLst>
                  <a:ext uri="{FF2B5EF4-FFF2-40B4-BE49-F238E27FC236}">
                    <a16:creationId xmlns:a16="http://schemas.microsoft.com/office/drawing/2014/main" id="{7D97BE9E-64D8-4910-BDD9-BB840D20527E}"/>
                  </a:ext>
                </a:extLst>
              </p:cNvPr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3190;p36">
                <a:extLst>
                  <a:ext uri="{FF2B5EF4-FFF2-40B4-BE49-F238E27FC236}">
                    <a16:creationId xmlns:a16="http://schemas.microsoft.com/office/drawing/2014/main" id="{B409B856-4435-4903-AF2D-941A881DBAD4}"/>
                  </a:ext>
                </a:extLst>
              </p:cNvPr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3191;p36">
                <a:extLst>
                  <a:ext uri="{FF2B5EF4-FFF2-40B4-BE49-F238E27FC236}">
                    <a16:creationId xmlns:a16="http://schemas.microsoft.com/office/drawing/2014/main" id="{299408B3-ADF8-4F38-A83C-C215E01ECB53}"/>
                  </a:ext>
                </a:extLst>
              </p:cNvPr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3192;p36">
                <a:extLst>
                  <a:ext uri="{FF2B5EF4-FFF2-40B4-BE49-F238E27FC236}">
                    <a16:creationId xmlns:a16="http://schemas.microsoft.com/office/drawing/2014/main" id="{B715F258-17FF-4D25-9E65-34EEC5CBB4D7}"/>
                  </a:ext>
                </a:extLst>
              </p:cNvPr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3193;p36">
                <a:extLst>
                  <a:ext uri="{FF2B5EF4-FFF2-40B4-BE49-F238E27FC236}">
                    <a16:creationId xmlns:a16="http://schemas.microsoft.com/office/drawing/2014/main" id="{4BA88CDA-ECBD-4D0F-9AD1-23CDA056B80D}"/>
                  </a:ext>
                </a:extLst>
              </p:cNvPr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3194;p36">
                <a:extLst>
                  <a:ext uri="{FF2B5EF4-FFF2-40B4-BE49-F238E27FC236}">
                    <a16:creationId xmlns:a16="http://schemas.microsoft.com/office/drawing/2014/main" id="{830FD3C4-EAD6-4348-8FBF-1BD05383085E}"/>
                  </a:ext>
                </a:extLst>
              </p:cNvPr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3195;p36">
                <a:extLst>
                  <a:ext uri="{FF2B5EF4-FFF2-40B4-BE49-F238E27FC236}">
                    <a16:creationId xmlns:a16="http://schemas.microsoft.com/office/drawing/2014/main" id="{4264718A-E54E-44E4-AB4B-4B249A2148E4}"/>
                  </a:ext>
                </a:extLst>
              </p:cNvPr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3196;p36">
                <a:extLst>
                  <a:ext uri="{FF2B5EF4-FFF2-40B4-BE49-F238E27FC236}">
                    <a16:creationId xmlns:a16="http://schemas.microsoft.com/office/drawing/2014/main" id="{83A536A3-3FBD-4825-8A92-F076A19A224D}"/>
                  </a:ext>
                </a:extLst>
              </p:cNvPr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3197;p36">
                <a:extLst>
                  <a:ext uri="{FF2B5EF4-FFF2-40B4-BE49-F238E27FC236}">
                    <a16:creationId xmlns:a16="http://schemas.microsoft.com/office/drawing/2014/main" id="{47567722-423C-434D-992B-810F3942351D}"/>
                  </a:ext>
                </a:extLst>
              </p:cNvPr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3198;p36">
                <a:extLst>
                  <a:ext uri="{FF2B5EF4-FFF2-40B4-BE49-F238E27FC236}">
                    <a16:creationId xmlns:a16="http://schemas.microsoft.com/office/drawing/2014/main" id="{F1769D2C-EB40-4103-9ADA-30D6AB84FEFD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3199;p36">
                <a:extLst>
                  <a:ext uri="{FF2B5EF4-FFF2-40B4-BE49-F238E27FC236}">
                    <a16:creationId xmlns:a16="http://schemas.microsoft.com/office/drawing/2014/main" id="{5E5EA734-611C-4C32-AD39-5BF69B5DEDCB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9930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3200;p36">
                <a:extLst>
                  <a:ext uri="{FF2B5EF4-FFF2-40B4-BE49-F238E27FC236}">
                    <a16:creationId xmlns:a16="http://schemas.microsoft.com/office/drawing/2014/main" id="{859416BB-085D-4F02-A7EE-7B0AF36DC8A9}"/>
                  </a:ext>
                </a:extLst>
              </p:cNvPr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3201;p36">
                <a:extLst>
                  <a:ext uri="{FF2B5EF4-FFF2-40B4-BE49-F238E27FC236}">
                    <a16:creationId xmlns:a16="http://schemas.microsoft.com/office/drawing/2014/main" id="{ADF080FB-992C-41FC-BD37-D6A3908D52F1}"/>
                  </a:ext>
                </a:extLst>
              </p:cNvPr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3202;p36">
                <a:extLst>
                  <a:ext uri="{FF2B5EF4-FFF2-40B4-BE49-F238E27FC236}">
                    <a16:creationId xmlns:a16="http://schemas.microsoft.com/office/drawing/2014/main" id="{91906BE0-3DDE-48BF-816E-D40FF1F62FEA}"/>
                  </a:ext>
                </a:extLst>
              </p:cNvPr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3203;p36">
                <a:extLst>
                  <a:ext uri="{FF2B5EF4-FFF2-40B4-BE49-F238E27FC236}">
                    <a16:creationId xmlns:a16="http://schemas.microsoft.com/office/drawing/2014/main" id="{3074B3DB-7843-4146-BDC8-86ED4FEB2112}"/>
                  </a:ext>
                </a:extLst>
              </p:cNvPr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3204;p36">
                <a:extLst>
                  <a:ext uri="{FF2B5EF4-FFF2-40B4-BE49-F238E27FC236}">
                    <a16:creationId xmlns:a16="http://schemas.microsoft.com/office/drawing/2014/main" id="{07A408EB-FB68-472A-B7F3-CF8C139C0F24}"/>
                  </a:ext>
                </a:extLst>
              </p:cNvPr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3205;p36">
                <a:extLst>
                  <a:ext uri="{FF2B5EF4-FFF2-40B4-BE49-F238E27FC236}">
                    <a16:creationId xmlns:a16="http://schemas.microsoft.com/office/drawing/2014/main" id="{AF9DCC20-F6EF-4BB4-B751-CB08A56158A2}"/>
                  </a:ext>
                </a:extLst>
              </p:cNvPr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3206;p36">
                <a:extLst>
                  <a:ext uri="{FF2B5EF4-FFF2-40B4-BE49-F238E27FC236}">
                    <a16:creationId xmlns:a16="http://schemas.microsoft.com/office/drawing/2014/main" id="{660D72B7-B1F7-4196-88E0-4CEFD4878742}"/>
                  </a:ext>
                </a:extLst>
              </p:cNvPr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3207;p36">
                <a:extLst>
                  <a:ext uri="{FF2B5EF4-FFF2-40B4-BE49-F238E27FC236}">
                    <a16:creationId xmlns:a16="http://schemas.microsoft.com/office/drawing/2014/main" id="{503F1EA3-34A0-4033-9179-88703739D0C9}"/>
                  </a:ext>
                </a:extLst>
              </p:cNvPr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3208;p36">
                <a:extLst>
                  <a:ext uri="{FF2B5EF4-FFF2-40B4-BE49-F238E27FC236}">
                    <a16:creationId xmlns:a16="http://schemas.microsoft.com/office/drawing/2014/main" id="{2489F009-79A1-44A8-B8B5-089B54634E00}"/>
                  </a:ext>
                </a:extLst>
              </p:cNvPr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3209;p36">
                <a:extLst>
                  <a:ext uri="{FF2B5EF4-FFF2-40B4-BE49-F238E27FC236}">
                    <a16:creationId xmlns:a16="http://schemas.microsoft.com/office/drawing/2014/main" id="{0C03FC7E-D01C-4489-B212-F160FD197C1C}"/>
                  </a:ext>
                </a:extLst>
              </p:cNvPr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3210;p36">
                <a:extLst>
                  <a:ext uri="{FF2B5EF4-FFF2-40B4-BE49-F238E27FC236}">
                    <a16:creationId xmlns:a16="http://schemas.microsoft.com/office/drawing/2014/main" id="{EB0D9930-E823-429C-9A36-FAA478B34FC4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3211;p36">
                <a:extLst>
                  <a:ext uri="{FF2B5EF4-FFF2-40B4-BE49-F238E27FC236}">
                    <a16:creationId xmlns:a16="http://schemas.microsoft.com/office/drawing/2014/main" id="{BBA21D1B-B632-4D03-A92D-851EC7FE5144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3212;p36">
                <a:extLst>
                  <a:ext uri="{FF2B5EF4-FFF2-40B4-BE49-F238E27FC236}">
                    <a16:creationId xmlns:a16="http://schemas.microsoft.com/office/drawing/2014/main" id="{9860C131-FE25-40E6-BCDC-CE7051BEE061}"/>
                  </a:ext>
                </a:extLst>
              </p:cNvPr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3213;p36">
                <a:extLst>
                  <a:ext uri="{FF2B5EF4-FFF2-40B4-BE49-F238E27FC236}">
                    <a16:creationId xmlns:a16="http://schemas.microsoft.com/office/drawing/2014/main" id="{E321CD63-0DE2-4637-AEA5-DE4C11372BD1}"/>
                  </a:ext>
                </a:extLst>
              </p:cNvPr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3214;p36">
                <a:extLst>
                  <a:ext uri="{FF2B5EF4-FFF2-40B4-BE49-F238E27FC236}">
                    <a16:creationId xmlns:a16="http://schemas.microsoft.com/office/drawing/2014/main" id="{513F0822-8287-4875-89B4-61116C39D0EF}"/>
                  </a:ext>
                </a:extLst>
              </p:cNvPr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3215;p36">
                <a:extLst>
                  <a:ext uri="{FF2B5EF4-FFF2-40B4-BE49-F238E27FC236}">
                    <a16:creationId xmlns:a16="http://schemas.microsoft.com/office/drawing/2014/main" id="{F5AFD00F-2C0B-4907-A64B-91800F6734B6}"/>
                  </a:ext>
                </a:extLst>
              </p:cNvPr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3216;p36">
                <a:extLst>
                  <a:ext uri="{FF2B5EF4-FFF2-40B4-BE49-F238E27FC236}">
                    <a16:creationId xmlns:a16="http://schemas.microsoft.com/office/drawing/2014/main" id="{B28BA28D-3DC0-401E-89AB-AB0C702B2B0A}"/>
                  </a:ext>
                </a:extLst>
              </p:cNvPr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3217;p36">
                <a:extLst>
                  <a:ext uri="{FF2B5EF4-FFF2-40B4-BE49-F238E27FC236}">
                    <a16:creationId xmlns:a16="http://schemas.microsoft.com/office/drawing/2014/main" id="{8DC70977-379E-4A4F-BC15-4C59DC222443}"/>
                  </a:ext>
                </a:extLst>
              </p:cNvPr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3218;p36">
                <a:extLst>
                  <a:ext uri="{FF2B5EF4-FFF2-40B4-BE49-F238E27FC236}">
                    <a16:creationId xmlns:a16="http://schemas.microsoft.com/office/drawing/2014/main" id="{009AC9B9-1314-4DC1-817C-D36579EF860B}"/>
                  </a:ext>
                </a:extLst>
              </p:cNvPr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3219;p36">
                <a:extLst>
                  <a:ext uri="{FF2B5EF4-FFF2-40B4-BE49-F238E27FC236}">
                    <a16:creationId xmlns:a16="http://schemas.microsoft.com/office/drawing/2014/main" id="{AC64ACC2-CF44-4E2D-9987-B5D64A8671A0}"/>
                  </a:ext>
                </a:extLst>
              </p:cNvPr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3220;p36">
                <a:extLst>
                  <a:ext uri="{FF2B5EF4-FFF2-40B4-BE49-F238E27FC236}">
                    <a16:creationId xmlns:a16="http://schemas.microsoft.com/office/drawing/2014/main" id="{D46F5B34-ECF9-4F52-B80D-8775401D5585}"/>
                  </a:ext>
                </a:extLst>
              </p:cNvPr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3221;p36">
                <a:extLst>
                  <a:ext uri="{FF2B5EF4-FFF2-40B4-BE49-F238E27FC236}">
                    <a16:creationId xmlns:a16="http://schemas.microsoft.com/office/drawing/2014/main" id="{68ECF8E8-C109-485E-8DB6-8E4BB61D38C2}"/>
                  </a:ext>
                </a:extLst>
              </p:cNvPr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3222;p36">
                <a:extLst>
                  <a:ext uri="{FF2B5EF4-FFF2-40B4-BE49-F238E27FC236}">
                    <a16:creationId xmlns:a16="http://schemas.microsoft.com/office/drawing/2014/main" id="{9EA408B0-A3E0-4B1B-BEEF-3C96417194F6}"/>
                  </a:ext>
                </a:extLst>
              </p:cNvPr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3223;p36">
                <a:extLst>
                  <a:ext uri="{FF2B5EF4-FFF2-40B4-BE49-F238E27FC236}">
                    <a16:creationId xmlns:a16="http://schemas.microsoft.com/office/drawing/2014/main" id="{DA3A46F2-6C31-44D6-9C38-2BE4BB0ED65D}"/>
                  </a:ext>
                </a:extLst>
              </p:cNvPr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3224;p36">
                <a:extLst>
                  <a:ext uri="{FF2B5EF4-FFF2-40B4-BE49-F238E27FC236}">
                    <a16:creationId xmlns:a16="http://schemas.microsoft.com/office/drawing/2014/main" id="{98A63036-93ED-45D0-956D-2449B855042E}"/>
                  </a:ext>
                </a:extLst>
              </p:cNvPr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3225;p36">
                <a:extLst>
                  <a:ext uri="{FF2B5EF4-FFF2-40B4-BE49-F238E27FC236}">
                    <a16:creationId xmlns:a16="http://schemas.microsoft.com/office/drawing/2014/main" id="{1FD2DC6C-8C90-4BAC-9A9F-6BD15E2A5A50}"/>
                  </a:ext>
                </a:extLst>
              </p:cNvPr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3226;p36">
                <a:extLst>
                  <a:ext uri="{FF2B5EF4-FFF2-40B4-BE49-F238E27FC236}">
                    <a16:creationId xmlns:a16="http://schemas.microsoft.com/office/drawing/2014/main" id="{F70BFBA4-DA1E-4198-93E5-851A958FD96D}"/>
                  </a:ext>
                </a:extLst>
              </p:cNvPr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3227;p36">
                <a:extLst>
                  <a:ext uri="{FF2B5EF4-FFF2-40B4-BE49-F238E27FC236}">
                    <a16:creationId xmlns:a16="http://schemas.microsoft.com/office/drawing/2014/main" id="{3B461942-B371-41EB-8190-8AD1BC60A864}"/>
                  </a:ext>
                </a:extLst>
              </p:cNvPr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3228;p36">
                <a:extLst>
                  <a:ext uri="{FF2B5EF4-FFF2-40B4-BE49-F238E27FC236}">
                    <a16:creationId xmlns:a16="http://schemas.microsoft.com/office/drawing/2014/main" id="{2AE0D45F-89CA-423A-B521-8E3F73B87536}"/>
                  </a:ext>
                </a:extLst>
              </p:cNvPr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3229;p36">
                <a:extLst>
                  <a:ext uri="{FF2B5EF4-FFF2-40B4-BE49-F238E27FC236}">
                    <a16:creationId xmlns:a16="http://schemas.microsoft.com/office/drawing/2014/main" id="{231368F9-FAC2-4F2A-853B-1C23D81841A3}"/>
                  </a:ext>
                </a:extLst>
              </p:cNvPr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3230;p36">
                <a:extLst>
                  <a:ext uri="{FF2B5EF4-FFF2-40B4-BE49-F238E27FC236}">
                    <a16:creationId xmlns:a16="http://schemas.microsoft.com/office/drawing/2014/main" id="{F023D448-ED9D-454C-93D8-C58D6C123DF6}"/>
                  </a:ext>
                </a:extLst>
              </p:cNvPr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3231;p36">
                <a:extLst>
                  <a:ext uri="{FF2B5EF4-FFF2-40B4-BE49-F238E27FC236}">
                    <a16:creationId xmlns:a16="http://schemas.microsoft.com/office/drawing/2014/main" id="{1A5ADC8B-F284-43DA-8059-5CC59ADA76AD}"/>
                  </a:ext>
                </a:extLst>
              </p:cNvPr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3232;p36">
                <a:extLst>
                  <a:ext uri="{FF2B5EF4-FFF2-40B4-BE49-F238E27FC236}">
                    <a16:creationId xmlns:a16="http://schemas.microsoft.com/office/drawing/2014/main" id="{FAB78816-EC87-4930-ACC6-8A56AB8F5845}"/>
                  </a:ext>
                </a:extLst>
              </p:cNvPr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3233;p36">
                <a:extLst>
                  <a:ext uri="{FF2B5EF4-FFF2-40B4-BE49-F238E27FC236}">
                    <a16:creationId xmlns:a16="http://schemas.microsoft.com/office/drawing/2014/main" id="{CC146FA3-3B37-493F-BA72-95B26EF16330}"/>
                  </a:ext>
                </a:extLst>
              </p:cNvPr>
              <p:cNvSpPr/>
              <p:nvPr/>
            </p:nvSpPr>
            <p:spPr>
              <a:xfrm>
                <a:off x="1405554" y="2279918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3234;p36">
                <a:extLst>
                  <a:ext uri="{FF2B5EF4-FFF2-40B4-BE49-F238E27FC236}">
                    <a16:creationId xmlns:a16="http://schemas.microsoft.com/office/drawing/2014/main" id="{B3F41A1E-4442-45A4-BA5B-0E2AE4F72A81}"/>
                  </a:ext>
                </a:extLst>
              </p:cNvPr>
              <p:cNvSpPr/>
              <p:nvPr/>
            </p:nvSpPr>
            <p:spPr>
              <a:xfrm>
                <a:off x="1389659" y="2264023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3235;p36">
                <a:extLst>
                  <a:ext uri="{FF2B5EF4-FFF2-40B4-BE49-F238E27FC236}">
                    <a16:creationId xmlns:a16="http://schemas.microsoft.com/office/drawing/2014/main" id="{B6B61B91-C501-4F90-81B4-FEE205E9E213}"/>
                  </a:ext>
                </a:extLst>
              </p:cNvPr>
              <p:cNvSpPr/>
              <p:nvPr/>
            </p:nvSpPr>
            <p:spPr>
              <a:xfrm>
                <a:off x="1435564" y="2344154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3236;p36">
                <a:extLst>
                  <a:ext uri="{FF2B5EF4-FFF2-40B4-BE49-F238E27FC236}">
                    <a16:creationId xmlns:a16="http://schemas.microsoft.com/office/drawing/2014/main" id="{FA1E5EAE-E8AC-486B-82F4-D86D12ECAFC7}"/>
                  </a:ext>
                </a:extLst>
              </p:cNvPr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3237;p36">
                <a:extLst>
                  <a:ext uri="{FF2B5EF4-FFF2-40B4-BE49-F238E27FC236}">
                    <a16:creationId xmlns:a16="http://schemas.microsoft.com/office/drawing/2014/main" id="{2D794C3E-FEF4-4639-8B23-D460A70EF358}"/>
                  </a:ext>
                </a:extLst>
              </p:cNvPr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3238;p36">
                <a:extLst>
                  <a:ext uri="{FF2B5EF4-FFF2-40B4-BE49-F238E27FC236}">
                    <a16:creationId xmlns:a16="http://schemas.microsoft.com/office/drawing/2014/main" id="{D3220D6F-D550-43DC-AE96-28CBB2E4FF85}"/>
                  </a:ext>
                </a:extLst>
              </p:cNvPr>
              <p:cNvSpPr/>
              <p:nvPr/>
            </p:nvSpPr>
            <p:spPr>
              <a:xfrm>
                <a:off x="1001266" y="2377452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3239;p36">
                <a:extLst>
                  <a:ext uri="{FF2B5EF4-FFF2-40B4-BE49-F238E27FC236}">
                    <a16:creationId xmlns:a16="http://schemas.microsoft.com/office/drawing/2014/main" id="{B7AE597C-4DAD-459E-BD7D-D71CFA66A747}"/>
                  </a:ext>
                </a:extLst>
              </p:cNvPr>
              <p:cNvSpPr/>
              <p:nvPr/>
            </p:nvSpPr>
            <p:spPr>
              <a:xfrm>
                <a:off x="985816" y="2361577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3240;p36">
                <a:extLst>
                  <a:ext uri="{FF2B5EF4-FFF2-40B4-BE49-F238E27FC236}">
                    <a16:creationId xmlns:a16="http://schemas.microsoft.com/office/drawing/2014/main" id="{4A9CECF3-6EC2-44F1-A194-1C563E05C72A}"/>
                  </a:ext>
                </a:extLst>
              </p:cNvPr>
              <p:cNvSpPr/>
              <p:nvPr/>
            </p:nvSpPr>
            <p:spPr>
              <a:xfrm>
                <a:off x="1031721" y="2441709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3241;p36">
                <a:extLst>
                  <a:ext uri="{FF2B5EF4-FFF2-40B4-BE49-F238E27FC236}">
                    <a16:creationId xmlns:a16="http://schemas.microsoft.com/office/drawing/2014/main" id="{A7594F0B-9660-48DE-B2BB-D9802DB91F66}"/>
                  </a:ext>
                </a:extLst>
              </p:cNvPr>
              <p:cNvSpPr/>
              <p:nvPr/>
            </p:nvSpPr>
            <p:spPr>
              <a:xfrm>
                <a:off x="1309780" y="2454645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3242;p36">
                <a:extLst>
                  <a:ext uri="{FF2B5EF4-FFF2-40B4-BE49-F238E27FC236}">
                    <a16:creationId xmlns:a16="http://schemas.microsoft.com/office/drawing/2014/main" id="{5A192970-BE70-40A4-897C-97FFEB015804}"/>
                  </a:ext>
                </a:extLst>
              </p:cNvPr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3243;p36">
                <a:extLst>
                  <a:ext uri="{FF2B5EF4-FFF2-40B4-BE49-F238E27FC236}">
                    <a16:creationId xmlns:a16="http://schemas.microsoft.com/office/drawing/2014/main" id="{4C04E316-CEAA-481A-B4E1-A822B95D10B7}"/>
                  </a:ext>
                </a:extLst>
              </p:cNvPr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3244;p36">
                <a:extLst>
                  <a:ext uri="{FF2B5EF4-FFF2-40B4-BE49-F238E27FC236}">
                    <a16:creationId xmlns:a16="http://schemas.microsoft.com/office/drawing/2014/main" id="{C18EE4DC-05F0-499B-9796-A082D82F2EED}"/>
                  </a:ext>
                </a:extLst>
              </p:cNvPr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3245;p36">
                <a:extLst>
                  <a:ext uri="{FF2B5EF4-FFF2-40B4-BE49-F238E27FC236}">
                    <a16:creationId xmlns:a16="http://schemas.microsoft.com/office/drawing/2014/main" id="{34FD6144-184C-44D6-9997-922F212649B8}"/>
                  </a:ext>
                </a:extLst>
              </p:cNvPr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3246;p36">
                <a:extLst>
                  <a:ext uri="{FF2B5EF4-FFF2-40B4-BE49-F238E27FC236}">
                    <a16:creationId xmlns:a16="http://schemas.microsoft.com/office/drawing/2014/main" id="{13E813BD-1721-442E-82BA-07E86C484B1F}"/>
                  </a:ext>
                </a:extLst>
              </p:cNvPr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3247;p36">
                <a:extLst>
                  <a:ext uri="{FF2B5EF4-FFF2-40B4-BE49-F238E27FC236}">
                    <a16:creationId xmlns:a16="http://schemas.microsoft.com/office/drawing/2014/main" id="{D7C37D96-AD27-4EC8-9AEC-D5B048AE3B6A}"/>
                  </a:ext>
                </a:extLst>
              </p:cNvPr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3248;p36">
                <a:extLst>
                  <a:ext uri="{FF2B5EF4-FFF2-40B4-BE49-F238E27FC236}">
                    <a16:creationId xmlns:a16="http://schemas.microsoft.com/office/drawing/2014/main" id="{95C132F7-E3BF-4345-A1D3-999D4A9246C5}"/>
                  </a:ext>
                </a:extLst>
              </p:cNvPr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3249;p36">
                <a:extLst>
                  <a:ext uri="{FF2B5EF4-FFF2-40B4-BE49-F238E27FC236}">
                    <a16:creationId xmlns:a16="http://schemas.microsoft.com/office/drawing/2014/main" id="{4A1CABE2-0BC0-414B-A010-1FF83BD3646C}"/>
                  </a:ext>
                </a:extLst>
              </p:cNvPr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3250;p36">
                <a:extLst>
                  <a:ext uri="{FF2B5EF4-FFF2-40B4-BE49-F238E27FC236}">
                    <a16:creationId xmlns:a16="http://schemas.microsoft.com/office/drawing/2014/main" id="{6A5FFCBB-DE5C-4928-9787-D2A00E77E235}"/>
                  </a:ext>
                </a:extLst>
              </p:cNvPr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3251;p36">
                <a:extLst>
                  <a:ext uri="{FF2B5EF4-FFF2-40B4-BE49-F238E27FC236}">
                    <a16:creationId xmlns:a16="http://schemas.microsoft.com/office/drawing/2014/main" id="{CCCAA40C-59A5-4535-86C0-7630C829AC54}"/>
                  </a:ext>
                </a:extLst>
              </p:cNvPr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3252;p36">
                <a:extLst>
                  <a:ext uri="{FF2B5EF4-FFF2-40B4-BE49-F238E27FC236}">
                    <a16:creationId xmlns:a16="http://schemas.microsoft.com/office/drawing/2014/main" id="{9E7D5840-DFC6-4AE1-876D-59EAE802D16A}"/>
                  </a:ext>
                </a:extLst>
              </p:cNvPr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3253;p36">
                <a:extLst>
                  <a:ext uri="{FF2B5EF4-FFF2-40B4-BE49-F238E27FC236}">
                    <a16:creationId xmlns:a16="http://schemas.microsoft.com/office/drawing/2014/main" id="{EF66AC72-D32A-4DAA-9825-E5D32E61D25F}"/>
                  </a:ext>
                </a:extLst>
              </p:cNvPr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3254;p36">
                <a:extLst>
                  <a:ext uri="{FF2B5EF4-FFF2-40B4-BE49-F238E27FC236}">
                    <a16:creationId xmlns:a16="http://schemas.microsoft.com/office/drawing/2014/main" id="{30597DC2-5558-41FD-B11A-B96628963B58}"/>
                  </a:ext>
                </a:extLst>
              </p:cNvPr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3255;p36">
                <a:extLst>
                  <a:ext uri="{FF2B5EF4-FFF2-40B4-BE49-F238E27FC236}">
                    <a16:creationId xmlns:a16="http://schemas.microsoft.com/office/drawing/2014/main" id="{92EA7B91-D477-49CA-9EDF-5DDCA08CF7C1}"/>
                  </a:ext>
                </a:extLst>
              </p:cNvPr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3256;p36">
                <a:extLst>
                  <a:ext uri="{FF2B5EF4-FFF2-40B4-BE49-F238E27FC236}">
                    <a16:creationId xmlns:a16="http://schemas.microsoft.com/office/drawing/2014/main" id="{79BDAA11-1B41-4687-A1D2-9DB7607778B4}"/>
                  </a:ext>
                </a:extLst>
              </p:cNvPr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3257;p36">
                <a:extLst>
                  <a:ext uri="{FF2B5EF4-FFF2-40B4-BE49-F238E27FC236}">
                    <a16:creationId xmlns:a16="http://schemas.microsoft.com/office/drawing/2014/main" id="{5C49E615-BD63-44AB-8FE4-04C2D1936DF5}"/>
                  </a:ext>
                </a:extLst>
              </p:cNvPr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3258;p36">
                <a:extLst>
                  <a:ext uri="{FF2B5EF4-FFF2-40B4-BE49-F238E27FC236}">
                    <a16:creationId xmlns:a16="http://schemas.microsoft.com/office/drawing/2014/main" id="{96B884D8-9820-4D7B-B63C-5E9A7CC44D39}"/>
                  </a:ext>
                </a:extLst>
              </p:cNvPr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3259;p36">
                <a:extLst>
                  <a:ext uri="{FF2B5EF4-FFF2-40B4-BE49-F238E27FC236}">
                    <a16:creationId xmlns:a16="http://schemas.microsoft.com/office/drawing/2014/main" id="{0D570EE1-B985-43E3-89A9-D603635A6D38}"/>
                  </a:ext>
                </a:extLst>
              </p:cNvPr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3260;p36">
                <a:extLst>
                  <a:ext uri="{FF2B5EF4-FFF2-40B4-BE49-F238E27FC236}">
                    <a16:creationId xmlns:a16="http://schemas.microsoft.com/office/drawing/2014/main" id="{78A70169-DD1E-452B-B253-FF73F077880E}"/>
                  </a:ext>
                </a:extLst>
              </p:cNvPr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2" name="Google Shape;3899;p41">
            <a:extLst>
              <a:ext uri="{FF2B5EF4-FFF2-40B4-BE49-F238E27FC236}">
                <a16:creationId xmlns:a16="http://schemas.microsoft.com/office/drawing/2014/main" id="{15B36F6C-E757-4074-BD15-0DE2D2482ACA}"/>
              </a:ext>
            </a:extLst>
          </p:cNvPr>
          <p:cNvGrpSpPr/>
          <p:nvPr/>
        </p:nvGrpSpPr>
        <p:grpSpPr>
          <a:xfrm rot="21024984">
            <a:off x="7079805" y="270091"/>
            <a:ext cx="1457023" cy="1169089"/>
            <a:chOff x="13148813" y="944738"/>
            <a:chExt cx="1484298" cy="1214893"/>
          </a:xfrm>
        </p:grpSpPr>
        <p:sp>
          <p:nvSpPr>
            <p:cNvPr id="713" name="Google Shape;3900;p41">
              <a:extLst>
                <a:ext uri="{FF2B5EF4-FFF2-40B4-BE49-F238E27FC236}">
                  <a16:creationId xmlns:a16="http://schemas.microsoft.com/office/drawing/2014/main" id="{2866699F-2BFC-4870-925B-87C0B18538AE}"/>
                </a:ext>
              </a:extLst>
            </p:cNvPr>
            <p:cNvSpPr/>
            <p:nvPr/>
          </p:nvSpPr>
          <p:spPr>
            <a:xfrm>
              <a:off x="13207616" y="997507"/>
              <a:ext cx="1425495" cy="1162124"/>
            </a:xfrm>
            <a:custGeom>
              <a:avLst/>
              <a:gdLst/>
              <a:ahLst/>
              <a:cxnLst/>
              <a:rect l="l" t="t" r="r" b="b"/>
              <a:pathLst>
                <a:path w="51029" h="41601" extrusionOk="0">
                  <a:moveTo>
                    <a:pt x="27276" y="1"/>
                  </a:moveTo>
                  <a:cubicBezTo>
                    <a:pt x="25823" y="1"/>
                    <a:pt x="23993" y="162"/>
                    <a:pt x="21680" y="442"/>
                  </a:cubicBezTo>
                  <a:cubicBezTo>
                    <a:pt x="18598" y="818"/>
                    <a:pt x="14487" y="1545"/>
                    <a:pt x="12984" y="3124"/>
                  </a:cubicBezTo>
                  <a:cubicBezTo>
                    <a:pt x="11881" y="4277"/>
                    <a:pt x="11580" y="5731"/>
                    <a:pt x="11555" y="6934"/>
                  </a:cubicBezTo>
                  <a:lnTo>
                    <a:pt x="9149" y="7259"/>
                  </a:lnTo>
                  <a:cubicBezTo>
                    <a:pt x="9149" y="7259"/>
                    <a:pt x="9149" y="7310"/>
                    <a:pt x="9174" y="7385"/>
                  </a:cubicBezTo>
                  <a:cubicBezTo>
                    <a:pt x="6492" y="7886"/>
                    <a:pt x="4086" y="8437"/>
                    <a:pt x="2106" y="9014"/>
                  </a:cubicBezTo>
                  <a:cubicBezTo>
                    <a:pt x="803" y="9390"/>
                    <a:pt x="1" y="10693"/>
                    <a:pt x="277" y="12021"/>
                  </a:cubicBezTo>
                  <a:cubicBezTo>
                    <a:pt x="277" y="12021"/>
                    <a:pt x="3359" y="26382"/>
                    <a:pt x="4462" y="34678"/>
                  </a:cubicBezTo>
                  <a:cubicBezTo>
                    <a:pt x="4863" y="37711"/>
                    <a:pt x="3735" y="40117"/>
                    <a:pt x="4061" y="40894"/>
                  </a:cubicBezTo>
                  <a:cubicBezTo>
                    <a:pt x="4277" y="41387"/>
                    <a:pt x="5729" y="41601"/>
                    <a:pt x="7994" y="41601"/>
                  </a:cubicBezTo>
                  <a:cubicBezTo>
                    <a:pt x="18858" y="41601"/>
                    <a:pt x="48449" y="36681"/>
                    <a:pt x="50377" y="34027"/>
                  </a:cubicBezTo>
                  <a:cubicBezTo>
                    <a:pt x="51029" y="33124"/>
                    <a:pt x="48397" y="27159"/>
                    <a:pt x="48397" y="26508"/>
                  </a:cubicBezTo>
                  <a:cubicBezTo>
                    <a:pt x="47645" y="19791"/>
                    <a:pt x="46192" y="10417"/>
                    <a:pt x="45590" y="6533"/>
                  </a:cubicBezTo>
                  <a:cubicBezTo>
                    <a:pt x="45615" y="6107"/>
                    <a:pt x="45640" y="5681"/>
                    <a:pt x="45615" y="5330"/>
                  </a:cubicBezTo>
                  <a:cubicBezTo>
                    <a:pt x="45592" y="3915"/>
                    <a:pt x="44414" y="2810"/>
                    <a:pt x="43043" y="2810"/>
                  </a:cubicBezTo>
                  <a:cubicBezTo>
                    <a:pt x="42957" y="2810"/>
                    <a:pt x="42870" y="2814"/>
                    <a:pt x="42783" y="2823"/>
                  </a:cubicBezTo>
                  <a:cubicBezTo>
                    <a:pt x="40903" y="3024"/>
                    <a:pt x="38172" y="3300"/>
                    <a:pt x="34964" y="3675"/>
                  </a:cubicBezTo>
                  <a:cubicBezTo>
                    <a:pt x="34939" y="3625"/>
                    <a:pt x="34939" y="3600"/>
                    <a:pt x="34939" y="3550"/>
                  </a:cubicBezTo>
                  <a:lnTo>
                    <a:pt x="32883" y="3851"/>
                  </a:lnTo>
                  <a:cubicBezTo>
                    <a:pt x="32833" y="3675"/>
                    <a:pt x="32783" y="3500"/>
                    <a:pt x="32733" y="3325"/>
                  </a:cubicBezTo>
                  <a:cubicBezTo>
                    <a:pt x="32079" y="921"/>
                    <a:pt x="30752" y="1"/>
                    <a:pt x="27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3901;p41">
              <a:extLst>
                <a:ext uri="{FF2B5EF4-FFF2-40B4-BE49-F238E27FC236}">
                  <a16:creationId xmlns:a16="http://schemas.microsoft.com/office/drawing/2014/main" id="{E71BAA29-6D24-42AE-ACFF-45B6E615C048}"/>
                </a:ext>
              </a:extLst>
            </p:cNvPr>
            <p:cNvSpPr/>
            <p:nvPr/>
          </p:nvSpPr>
          <p:spPr>
            <a:xfrm>
              <a:off x="13156523" y="1090363"/>
              <a:ext cx="1417785" cy="1030131"/>
            </a:xfrm>
            <a:custGeom>
              <a:avLst/>
              <a:gdLst/>
              <a:ahLst/>
              <a:cxnLst/>
              <a:rect l="l" t="t" r="r" b="b"/>
              <a:pathLst>
                <a:path w="50753" h="36876" extrusionOk="0">
                  <a:moveTo>
                    <a:pt x="45013" y="1"/>
                  </a:moveTo>
                  <a:lnTo>
                    <a:pt x="0" y="7319"/>
                  </a:lnTo>
                  <a:cubicBezTo>
                    <a:pt x="0" y="7319"/>
                    <a:pt x="3083" y="21680"/>
                    <a:pt x="4186" y="29976"/>
                  </a:cubicBezTo>
                  <a:cubicBezTo>
                    <a:pt x="4587" y="32983"/>
                    <a:pt x="3459" y="35414"/>
                    <a:pt x="3785" y="36166"/>
                  </a:cubicBezTo>
                  <a:cubicBezTo>
                    <a:pt x="4002" y="36661"/>
                    <a:pt x="5461" y="36875"/>
                    <a:pt x="7737" y="36875"/>
                  </a:cubicBezTo>
                  <a:cubicBezTo>
                    <a:pt x="18617" y="36875"/>
                    <a:pt x="48173" y="31977"/>
                    <a:pt x="50101" y="29324"/>
                  </a:cubicBezTo>
                  <a:cubicBezTo>
                    <a:pt x="50753" y="28422"/>
                    <a:pt x="48121" y="22457"/>
                    <a:pt x="48121" y="21805"/>
                  </a:cubicBezTo>
                  <a:cubicBezTo>
                    <a:pt x="47144" y="13134"/>
                    <a:pt x="45013" y="1"/>
                    <a:pt x="45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3902;p41">
              <a:extLst>
                <a:ext uri="{FF2B5EF4-FFF2-40B4-BE49-F238E27FC236}">
                  <a16:creationId xmlns:a16="http://schemas.microsoft.com/office/drawing/2014/main" id="{A6243F66-A576-44E1-9A24-300C42B9EA04}"/>
                </a:ext>
              </a:extLst>
            </p:cNvPr>
            <p:cNvSpPr/>
            <p:nvPr/>
          </p:nvSpPr>
          <p:spPr>
            <a:xfrm>
              <a:off x="13446376" y="944738"/>
              <a:ext cx="632951" cy="273093"/>
            </a:xfrm>
            <a:custGeom>
              <a:avLst/>
              <a:gdLst/>
              <a:ahLst/>
              <a:cxnLst/>
              <a:rect l="l" t="t" r="r" b="b"/>
              <a:pathLst>
                <a:path w="22658" h="9776" fill="none" extrusionOk="0">
                  <a:moveTo>
                    <a:pt x="1203" y="9775"/>
                  </a:moveTo>
                  <a:cubicBezTo>
                    <a:pt x="1203" y="9775"/>
                    <a:pt x="0" y="6066"/>
                    <a:pt x="2331" y="3635"/>
                  </a:cubicBezTo>
                  <a:cubicBezTo>
                    <a:pt x="3835" y="2031"/>
                    <a:pt x="7945" y="1304"/>
                    <a:pt x="11028" y="953"/>
                  </a:cubicBezTo>
                  <a:cubicBezTo>
                    <a:pt x="18873" y="1"/>
                    <a:pt x="21153" y="402"/>
                    <a:pt x="22081" y="3835"/>
                  </a:cubicBezTo>
                  <a:cubicBezTo>
                    <a:pt x="22607" y="5740"/>
                    <a:pt x="22657" y="7269"/>
                    <a:pt x="22657" y="7269"/>
                  </a:cubicBezTo>
                </a:path>
              </a:pathLst>
            </a:custGeom>
            <a:solidFill>
              <a:schemeClr val="accent3"/>
            </a:solidFill>
            <a:ln w="53250" cap="flat" cmpd="sng">
              <a:solidFill>
                <a:srgbClr val="F17FB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3903;p41">
              <a:extLst>
                <a:ext uri="{FF2B5EF4-FFF2-40B4-BE49-F238E27FC236}">
                  <a16:creationId xmlns:a16="http://schemas.microsoft.com/office/drawing/2014/main" id="{A106B1E2-2639-4933-9C47-5D54F6D45069}"/>
                </a:ext>
              </a:extLst>
            </p:cNvPr>
            <p:cNvSpPr/>
            <p:nvPr/>
          </p:nvSpPr>
          <p:spPr>
            <a:xfrm>
              <a:off x="13148813" y="1037482"/>
              <a:ext cx="1277076" cy="628510"/>
            </a:xfrm>
            <a:custGeom>
              <a:avLst/>
              <a:gdLst/>
              <a:ahLst/>
              <a:cxnLst/>
              <a:rect l="l" t="t" r="r" b="b"/>
              <a:pathLst>
                <a:path w="45716" h="22499" extrusionOk="0">
                  <a:moveTo>
                    <a:pt x="43022" y="1"/>
                  </a:moveTo>
                  <a:cubicBezTo>
                    <a:pt x="42935" y="1"/>
                    <a:pt x="42847" y="5"/>
                    <a:pt x="42758" y="14"/>
                  </a:cubicBezTo>
                  <a:cubicBezTo>
                    <a:pt x="34988" y="791"/>
                    <a:pt x="12432" y="3222"/>
                    <a:pt x="2106" y="6179"/>
                  </a:cubicBezTo>
                  <a:cubicBezTo>
                    <a:pt x="778" y="6555"/>
                    <a:pt x="1" y="7884"/>
                    <a:pt x="276" y="9212"/>
                  </a:cubicBezTo>
                  <a:cubicBezTo>
                    <a:pt x="1103" y="13172"/>
                    <a:pt x="3535" y="20666"/>
                    <a:pt x="11179" y="21969"/>
                  </a:cubicBezTo>
                  <a:cubicBezTo>
                    <a:pt x="13323" y="22342"/>
                    <a:pt x="15615" y="22499"/>
                    <a:pt x="17932" y="22499"/>
                  </a:cubicBezTo>
                  <a:cubicBezTo>
                    <a:pt x="26825" y="22499"/>
                    <a:pt x="36083" y="20189"/>
                    <a:pt x="38748" y="18936"/>
                  </a:cubicBezTo>
                  <a:cubicBezTo>
                    <a:pt x="42933" y="16981"/>
                    <a:pt x="45715" y="6981"/>
                    <a:pt x="45615" y="2520"/>
                  </a:cubicBezTo>
                  <a:cubicBezTo>
                    <a:pt x="45591" y="1105"/>
                    <a:pt x="44414" y="1"/>
                    <a:pt x="43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3904;p41">
              <a:extLst>
                <a:ext uri="{FF2B5EF4-FFF2-40B4-BE49-F238E27FC236}">
                  <a16:creationId xmlns:a16="http://schemas.microsoft.com/office/drawing/2014/main" id="{AEF17564-BAB8-4BFC-B205-BD99858749A2}"/>
                </a:ext>
              </a:extLst>
            </p:cNvPr>
            <p:cNvSpPr/>
            <p:nvPr/>
          </p:nvSpPr>
          <p:spPr>
            <a:xfrm>
              <a:off x="13404362" y="1147071"/>
              <a:ext cx="221972" cy="833552"/>
            </a:xfrm>
            <a:custGeom>
              <a:avLst/>
              <a:gdLst/>
              <a:ahLst/>
              <a:cxnLst/>
              <a:rect l="l" t="t" r="r" b="b"/>
              <a:pathLst>
                <a:path w="7946" h="29839" extrusionOk="0">
                  <a:moveTo>
                    <a:pt x="3685" y="1"/>
                  </a:moveTo>
                  <a:lnTo>
                    <a:pt x="1" y="527"/>
                  </a:lnTo>
                  <a:cubicBezTo>
                    <a:pt x="1" y="527"/>
                    <a:pt x="3760" y="25063"/>
                    <a:pt x="4261" y="29825"/>
                  </a:cubicBezTo>
                  <a:cubicBezTo>
                    <a:pt x="4261" y="29825"/>
                    <a:pt x="4522" y="29838"/>
                    <a:pt x="4915" y="29838"/>
                  </a:cubicBezTo>
                  <a:cubicBezTo>
                    <a:pt x="5740" y="29838"/>
                    <a:pt x="7148" y="29781"/>
                    <a:pt x="7946" y="29424"/>
                  </a:cubicBezTo>
                  <a:cubicBezTo>
                    <a:pt x="7946" y="29424"/>
                    <a:pt x="4587" y="5565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3905;p41">
              <a:extLst>
                <a:ext uri="{FF2B5EF4-FFF2-40B4-BE49-F238E27FC236}">
                  <a16:creationId xmlns:a16="http://schemas.microsoft.com/office/drawing/2014/main" id="{CC5E3945-6838-4A64-8924-117C22F488E9}"/>
                </a:ext>
              </a:extLst>
            </p:cNvPr>
            <p:cNvSpPr/>
            <p:nvPr/>
          </p:nvSpPr>
          <p:spPr>
            <a:xfrm>
              <a:off x="13451963" y="1725382"/>
              <a:ext cx="195377" cy="127439"/>
            </a:xfrm>
            <a:custGeom>
              <a:avLst/>
              <a:gdLst/>
              <a:ahLst/>
              <a:cxnLst/>
              <a:rect l="l" t="t" r="r" b="b"/>
              <a:pathLst>
                <a:path w="6994" h="4562" fill="none" extrusionOk="0">
                  <a:moveTo>
                    <a:pt x="1931" y="4462"/>
                  </a:moveTo>
                  <a:cubicBezTo>
                    <a:pt x="1104" y="4562"/>
                    <a:pt x="352" y="4036"/>
                    <a:pt x="277" y="3284"/>
                  </a:cubicBezTo>
                  <a:lnTo>
                    <a:pt x="101" y="1981"/>
                  </a:lnTo>
                  <a:cubicBezTo>
                    <a:pt x="1" y="1254"/>
                    <a:pt x="602" y="577"/>
                    <a:pt x="1429" y="477"/>
                  </a:cubicBezTo>
                  <a:lnTo>
                    <a:pt x="5089" y="101"/>
                  </a:lnTo>
                  <a:cubicBezTo>
                    <a:pt x="5891" y="1"/>
                    <a:pt x="6643" y="552"/>
                    <a:pt x="6743" y="1279"/>
                  </a:cubicBezTo>
                  <a:lnTo>
                    <a:pt x="6893" y="2582"/>
                  </a:lnTo>
                  <a:cubicBezTo>
                    <a:pt x="6993" y="3334"/>
                    <a:pt x="6392" y="3986"/>
                    <a:pt x="5565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3906;p41">
              <a:extLst>
                <a:ext uri="{FF2B5EF4-FFF2-40B4-BE49-F238E27FC236}">
                  <a16:creationId xmlns:a16="http://schemas.microsoft.com/office/drawing/2014/main" id="{17AF54DD-9308-4B08-863A-96C798A48C7F}"/>
                </a:ext>
              </a:extLst>
            </p:cNvPr>
            <p:cNvSpPr/>
            <p:nvPr/>
          </p:nvSpPr>
          <p:spPr>
            <a:xfrm>
              <a:off x="13541579" y="1735885"/>
              <a:ext cx="9833" cy="68636"/>
            </a:xfrm>
            <a:custGeom>
              <a:avLst/>
              <a:gdLst/>
              <a:ahLst/>
              <a:cxnLst/>
              <a:rect l="l" t="t" r="r" b="b"/>
              <a:pathLst>
                <a:path w="352" h="2457" fill="none" extrusionOk="0">
                  <a:moveTo>
                    <a:pt x="1" y="1"/>
                  </a:moveTo>
                  <a:lnTo>
                    <a:pt x="352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3907;p41">
              <a:extLst>
                <a:ext uri="{FF2B5EF4-FFF2-40B4-BE49-F238E27FC236}">
                  <a16:creationId xmlns:a16="http://schemas.microsoft.com/office/drawing/2014/main" id="{EE6335BF-09F9-427D-895F-F517C52F81B1}"/>
                </a:ext>
              </a:extLst>
            </p:cNvPr>
            <p:cNvSpPr/>
            <p:nvPr/>
          </p:nvSpPr>
          <p:spPr>
            <a:xfrm>
              <a:off x="14021893" y="1058154"/>
              <a:ext cx="221944" cy="833552"/>
            </a:xfrm>
            <a:custGeom>
              <a:avLst/>
              <a:gdLst/>
              <a:ahLst/>
              <a:cxnLst/>
              <a:rect l="l" t="t" r="r" b="b"/>
              <a:pathLst>
                <a:path w="7945" h="29839" extrusionOk="0">
                  <a:moveTo>
                    <a:pt x="3684" y="1"/>
                  </a:moveTo>
                  <a:lnTo>
                    <a:pt x="0" y="527"/>
                  </a:lnTo>
                  <a:cubicBezTo>
                    <a:pt x="0" y="527"/>
                    <a:pt x="3759" y="25064"/>
                    <a:pt x="4261" y="29825"/>
                  </a:cubicBezTo>
                  <a:cubicBezTo>
                    <a:pt x="4261" y="29825"/>
                    <a:pt x="4521" y="29838"/>
                    <a:pt x="4914" y="29838"/>
                  </a:cubicBezTo>
                  <a:cubicBezTo>
                    <a:pt x="5739" y="29838"/>
                    <a:pt x="7147" y="29781"/>
                    <a:pt x="7945" y="29424"/>
                  </a:cubicBezTo>
                  <a:cubicBezTo>
                    <a:pt x="7945" y="29424"/>
                    <a:pt x="4587" y="5565"/>
                    <a:pt x="3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3908;p41">
              <a:extLst>
                <a:ext uri="{FF2B5EF4-FFF2-40B4-BE49-F238E27FC236}">
                  <a16:creationId xmlns:a16="http://schemas.microsoft.com/office/drawing/2014/main" id="{A1FF5E42-A189-405D-9535-65C8D141060C}"/>
                </a:ext>
              </a:extLst>
            </p:cNvPr>
            <p:cNvSpPr/>
            <p:nvPr/>
          </p:nvSpPr>
          <p:spPr>
            <a:xfrm>
              <a:off x="14069494" y="1636465"/>
              <a:ext cx="195349" cy="127467"/>
            </a:xfrm>
            <a:custGeom>
              <a:avLst/>
              <a:gdLst/>
              <a:ahLst/>
              <a:cxnLst/>
              <a:rect l="l" t="t" r="r" b="b"/>
              <a:pathLst>
                <a:path w="6993" h="4563" fill="none" extrusionOk="0">
                  <a:moveTo>
                    <a:pt x="1905" y="4487"/>
                  </a:moveTo>
                  <a:cubicBezTo>
                    <a:pt x="1103" y="4562"/>
                    <a:pt x="351" y="4036"/>
                    <a:pt x="251" y="3284"/>
                  </a:cubicBezTo>
                  <a:lnTo>
                    <a:pt x="101" y="1981"/>
                  </a:lnTo>
                  <a:cubicBezTo>
                    <a:pt x="0" y="1254"/>
                    <a:pt x="602" y="577"/>
                    <a:pt x="1429" y="502"/>
                  </a:cubicBezTo>
                  <a:lnTo>
                    <a:pt x="5063" y="101"/>
                  </a:lnTo>
                  <a:cubicBezTo>
                    <a:pt x="5890" y="1"/>
                    <a:pt x="6642" y="552"/>
                    <a:pt x="6717" y="1279"/>
                  </a:cubicBezTo>
                  <a:lnTo>
                    <a:pt x="6893" y="2582"/>
                  </a:lnTo>
                  <a:cubicBezTo>
                    <a:pt x="6993" y="3334"/>
                    <a:pt x="6391" y="3986"/>
                    <a:pt x="5564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3909;p41">
              <a:extLst>
                <a:ext uri="{FF2B5EF4-FFF2-40B4-BE49-F238E27FC236}">
                  <a16:creationId xmlns:a16="http://schemas.microsoft.com/office/drawing/2014/main" id="{2B78FFDB-5A26-49E3-82B0-952DC67B1987}"/>
                </a:ext>
              </a:extLst>
            </p:cNvPr>
            <p:cNvSpPr/>
            <p:nvPr/>
          </p:nvSpPr>
          <p:spPr>
            <a:xfrm>
              <a:off x="14159110" y="1646968"/>
              <a:ext cx="9135" cy="68636"/>
            </a:xfrm>
            <a:custGeom>
              <a:avLst/>
              <a:gdLst/>
              <a:ahLst/>
              <a:cxnLst/>
              <a:rect l="l" t="t" r="r" b="b"/>
              <a:pathLst>
                <a:path w="327" h="2457" fill="none" extrusionOk="0">
                  <a:moveTo>
                    <a:pt x="0" y="1"/>
                  </a:moveTo>
                  <a:lnTo>
                    <a:pt x="326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3910;p41">
              <a:extLst>
                <a:ext uri="{FF2B5EF4-FFF2-40B4-BE49-F238E27FC236}">
                  <a16:creationId xmlns:a16="http://schemas.microsoft.com/office/drawing/2014/main" id="{C21F9B0F-2197-4E39-BF8A-1F2473BE4DFD}"/>
                </a:ext>
              </a:extLst>
            </p:cNvPr>
            <p:cNvSpPr/>
            <p:nvPr/>
          </p:nvSpPr>
          <p:spPr>
            <a:xfrm>
              <a:off x="13734135" y="1715856"/>
              <a:ext cx="288485" cy="200406"/>
            </a:xfrm>
            <a:custGeom>
              <a:avLst/>
              <a:gdLst/>
              <a:ahLst/>
              <a:cxnLst/>
              <a:rect l="l" t="t" r="r" b="b"/>
              <a:pathLst>
                <a:path w="10327" h="7174" extrusionOk="0">
                  <a:moveTo>
                    <a:pt x="8217" y="1"/>
                  </a:moveTo>
                  <a:cubicBezTo>
                    <a:pt x="8144" y="1"/>
                    <a:pt x="8070" y="6"/>
                    <a:pt x="7995" y="16"/>
                  </a:cubicBezTo>
                  <a:lnTo>
                    <a:pt x="1579" y="743"/>
                  </a:lnTo>
                  <a:cubicBezTo>
                    <a:pt x="652" y="843"/>
                    <a:pt x="0" y="1670"/>
                    <a:pt x="100" y="2597"/>
                  </a:cubicBezTo>
                  <a:lnTo>
                    <a:pt x="451" y="5680"/>
                  </a:lnTo>
                  <a:cubicBezTo>
                    <a:pt x="544" y="6533"/>
                    <a:pt x="1250" y="7174"/>
                    <a:pt x="2085" y="7174"/>
                  </a:cubicBezTo>
                  <a:cubicBezTo>
                    <a:pt x="2158" y="7174"/>
                    <a:pt x="2231" y="7169"/>
                    <a:pt x="2306" y="7159"/>
                  </a:cubicBezTo>
                  <a:lnTo>
                    <a:pt x="8747" y="6432"/>
                  </a:lnTo>
                  <a:cubicBezTo>
                    <a:pt x="9649" y="6332"/>
                    <a:pt x="10326" y="5504"/>
                    <a:pt x="10226" y="4577"/>
                  </a:cubicBezTo>
                  <a:lnTo>
                    <a:pt x="9875" y="1494"/>
                  </a:lnTo>
                  <a:cubicBezTo>
                    <a:pt x="9760" y="642"/>
                    <a:pt x="9051" y="1"/>
                    <a:pt x="8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" name="Google Shape;4063;p44">
            <a:extLst>
              <a:ext uri="{FF2B5EF4-FFF2-40B4-BE49-F238E27FC236}">
                <a16:creationId xmlns:a16="http://schemas.microsoft.com/office/drawing/2014/main" id="{E497B5B3-029C-4427-ACDF-A96BBC8B0B58}"/>
              </a:ext>
            </a:extLst>
          </p:cNvPr>
          <p:cNvGrpSpPr/>
          <p:nvPr/>
        </p:nvGrpSpPr>
        <p:grpSpPr>
          <a:xfrm rot="1712229">
            <a:off x="662105" y="1474202"/>
            <a:ext cx="1050178" cy="1346722"/>
            <a:chOff x="5170195" y="2761521"/>
            <a:chExt cx="1304146" cy="1359928"/>
          </a:xfrm>
        </p:grpSpPr>
        <p:grpSp>
          <p:nvGrpSpPr>
            <p:cNvPr id="725" name="Google Shape;4064;p44">
              <a:extLst>
                <a:ext uri="{FF2B5EF4-FFF2-40B4-BE49-F238E27FC236}">
                  <a16:creationId xmlns:a16="http://schemas.microsoft.com/office/drawing/2014/main" id="{5F24CF05-0E7A-4063-9E38-D13F4183F3BF}"/>
                </a:ext>
              </a:extLst>
            </p:cNvPr>
            <p:cNvGrpSpPr/>
            <p:nvPr/>
          </p:nvGrpSpPr>
          <p:grpSpPr>
            <a:xfrm>
              <a:off x="5206783" y="2761521"/>
              <a:ext cx="1267559" cy="1332302"/>
              <a:chOff x="4835109" y="3257957"/>
              <a:chExt cx="1034235" cy="1087061"/>
            </a:xfrm>
          </p:grpSpPr>
          <p:sp>
            <p:nvSpPr>
              <p:cNvPr id="741" name="Google Shape;4065;p44">
                <a:extLst>
                  <a:ext uri="{FF2B5EF4-FFF2-40B4-BE49-F238E27FC236}">
                    <a16:creationId xmlns:a16="http://schemas.microsoft.com/office/drawing/2014/main" id="{F6DBF059-0A70-4F38-9266-11698B8D0335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4066;p44">
                <a:extLst>
                  <a:ext uri="{FF2B5EF4-FFF2-40B4-BE49-F238E27FC236}">
                    <a16:creationId xmlns:a16="http://schemas.microsoft.com/office/drawing/2014/main" id="{DEE3EC99-E996-4DEC-A584-2B1C05D158DC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4067;p44">
                <a:extLst>
                  <a:ext uri="{FF2B5EF4-FFF2-40B4-BE49-F238E27FC236}">
                    <a16:creationId xmlns:a16="http://schemas.microsoft.com/office/drawing/2014/main" id="{2C06531D-44BF-4F4B-ABA5-E8C908F759CD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4068;p44">
                <a:extLst>
                  <a:ext uri="{FF2B5EF4-FFF2-40B4-BE49-F238E27FC236}">
                    <a16:creationId xmlns:a16="http://schemas.microsoft.com/office/drawing/2014/main" id="{4FC62373-4910-4CDF-B331-5338549284B7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4069;p44">
                <a:extLst>
                  <a:ext uri="{FF2B5EF4-FFF2-40B4-BE49-F238E27FC236}">
                    <a16:creationId xmlns:a16="http://schemas.microsoft.com/office/drawing/2014/main" id="{3AFE920F-7CFF-494A-BD38-7B6077C5EA47}"/>
                  </a:ext>
                </a:extLst>
              </p:cNvPr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4070;p44">
                <a:extLst>
                  <a:ext uri="{FF2B5EF4-FFF2-40B4-BE49-F238E27FC236}">
                    <a16:creationId xmlns:a16="http://schemas.microsoft.com/office/drawing/2014/main" id="{8D12F023-8A8C-4C4D-A7F5-BEAF893D2274}"/>
                  </a:ext>
                </a:extLst>
              </p:cNvPr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4071;p44">
                <a:extLst>
                  <a:ext uri="{FF2B5EF4-FFF2-40B4-BE49-F238E27FC236}">
                    <a16:creationId xmlns:a16="http://schemas.microsoft.com/office/drawing/2014/main" id="{866C9342-7C2C-4E20-B6CF-A2CEF7AA0446}"/>
                  </a:ext>
                </a:extLst>
              </p:cNvPr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4072;p44">
                <a:extLst>
                  <a:ext uri="{FF2B5EF4-FFF2-40B4-BE49-F238E27FC236}">
                    <a16:creationId xmlns:a16="http://schemas.microsoft.com/office/drawing/2014/main" id="{B86E2F5E-595E-4822-97AA-55D8161FFFC7}"/>
                  </a:ext>
                </a:extLst>
              </p:cNvPr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9" name="Google Shape;4073;p44">
                <a:extLst>
                  <a:ext uri="{FF2B5EF4-FFF2-40B4-BE49-F238E27FC236}">
                    <a16:creationId xmlns:a16="http://schemas.microsoft.com/office/drawing/2014/main" id="{D6016142-EB1A-403E-9EFE-C8F718213E0A}"/>
                  </a:ext>
                </a:extLst>
              </p:cNvPr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4074;p44">
                <a:extLst>
                  <a:ext uri="{FF2B5EF4-FFF2-40B4-BE49-F238E27FC236}">
                    <a16:creationId xmlns:a16="http://schemas.microsoft.com/office/drawing/2014/main" id="{FBC7C493-1873-482A-812C-A0A674DF916A}"/>
                  </a:ext>
                </a:extLst>
              </p:cNvPr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4075;p44">
                <a:extLst>
                  <a:ext uri="{FF2B5EF4-FFF2-40B4-BE49-F238E27FC236}">
                    <a16:creationId xmlns:a16="http://schemas.microsoft.com/office/drawing/2014/main" id="{A941A9D1-50AB-497D-8DDB-3D6A800D2051}"/>
                  </a:ext>
                </a:extLst>
              </p:cNvPr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4076;p44">
                <a:extLst>
                  <a:ext uri="{FF2B5EF4-FFF2-40B4-BE49-F238E27FC236}">
                    <a16:creationId xmlns:a16="http://schemas.microsoft.com/office/drawing/2014/main" id="{F0996729-E36F-46D1-8F74-F8B3DF243EA7}"/>
                  </a:ext>
                </a:extLst>
              </p:cNvPr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4077;p44">
                <a:extLst>
                  <a:ext uri="{FF2B5EF4-FFF2-40B4-BE49-F238E27FC236}">
                    <a16:creationId xmlns:a16="http://schemas.microsoft.com/office/drawing/2014/main" id="{A7267C74-D9F1-49C5-8604-50BBF152FCDF}"/>
                  </a:ext>
                </a:extLst>
              </p:cNvPr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4078;p44">
                <a:extLst>
                  <a:ext uri="{FF2B5EF4-FFF2-40B4-BE49-F238E27FC236}">
                    <a16:creationId xmlns:a16="http://schemas.microsoft.com/office/drawing/2014/main" id="{A5A36932-EF52-4617-9643-C9FE011CD9C3}"/>
                  </a:ext>
                </a:extLst>
              </p:cNvPr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6" name="Google Shape;4079;p44">
              <a:extLst>
                <a:ext uri="{FF2B5EF4-FFF2-40B4-BE49-F238E27FC236}">
                  <a16:creationId xmlns:a16="http://schemas.microsoft.com/office/drawing/2014/main" id="{E35943D2-7954-4F79-87F0-3D25092B8F6F}"/>
                </a:ext>
              </a:extLst>
            </p:cNvPr>
            <p:cNvGrpSpPr/>
            <p:nvPr/>
          </p:nvGrpSpPr>
          <p:grpSpPr>
            <a:xfrm>
              <a:off x="5170195" y="2789146"/>
              <a:ext cx="1267559" cy="1332302"/>
              <a:chOff x="4835109" y="3257957"/>
              <a:chExt cx="1034235" cy="1087061"/>
            </a:xfrm>
          </p:grpSpPr>
          <p:sp>
            <p:nvSpPr>
              <p:cNvPr id="727" name="Google Shape;4080;p44">
                <a:extLst>
                  <a:ext uri="{FF2B5EF4-FFF2-40B4-BE49-F238E27FC236}">
                    <a16:creationId xmlns:a16="http://schemas.microsoft.com/office/drawing/2014/main" id="{1C153C6C-2B50-4734-8C8A-1D1058A540B7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8" name="Google Shape;4081;p44">
                <a:extLst>
                  <a:ext uri="{FF2B5EF4-FFF2-40B4-BE49-F238E27FC236}">
                    <a16:creationId xmlns:a16="http://schemas.microsoft.com/office/drawing/2014/main" id="{5467CE42-16DA-47A9-A543-0CA32F11F915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4082;p44">
                <a:extLst>
                  <a:ext uri="{FF2B5EF4-FFF2-40B4-BE49-F238E27FC236}">
                    <a16:creationId xmlns:a16="http://schemas.microsoft.com/office/drawing/2014/main" id="{56F921CF-441B-4462-8AC2-1DF36ED8DD47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4083;p44">
                <a:extLst>
                  <a:ext uri="{FF2B5EF4-FFF2-40B4-BE49-F238E27FC236}">
                    <a16:creationId xmlns:a16="http://schemas.microsoft.com/office/drawing/2014/main" id="{A0F059FE-3C40-44AD-96EB-829AD0173D08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4084;p44">
                <a:extLst>
                  <a:ext uri="{FF2B5EF4-FFF2-40B4-BE49-F238E27FC236}">
                    <a16:creationId xmlns:a16="http://schemas.microsoft.com/office/drawing/2014/main" id="{E5085CC9-9EBC-473C-AA8D-885DCC98E220}"/>
                  </a:ext>
                </a:extLst>
              </p:cNvPr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2" name="Google Shape;4085;p44">
                <a:extLst>
                  <a:ext uri="{FF2B5EF4-FFF2-40B4-BE49-F238E27FC236}">
                    <a16:creationId xmlns:a16="http://schemas.microsoft.com/office/drawing/2014/main" id="{933EAD6E-6457-4C43-94B9-037309EDA7C0}"/>
                  </a:ext>
                </a:extLst>
              </p:cNvPr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4086;p44">
                <a:extLst>
                  <a:ext uri="{FF2B5EF4-FFF2-40B4-BE49-F238E27FC236}">
                    <a16:creationId xmlns:a16="http://schemas.microsoft.com/office/drawing/2014/main" id="{BB35B7E0-F82E-4D44-B128-BA5120C8007C}"/>
                  </a:ext>
                </a:extLst>
              </p:cNvPr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4087;p44">
                <a:extLst>
                  <a:ext uri="{FF2B5EF4-FFF2-40B4-BE49-F238E27FC236}">
                    <a16:creationId xmlns:a16="http://schemas.microsoft.com/office/drawing/2014/main" id="{1D3113AB-C702-41F9-9B74-C165BEBD2F1D}"/>
                  </a:ext>
                </a:extLst>
              </p:cNvPr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4088;p44">
                <a:extLst>
                  <a:ext uri="{FF2B5EF4-FFF2-40B4-BE49-F238E27FC236}">
                    <a16:creationId xmlns:a16="http://schemas.microsoft.com/office/drawing/2014/main" id="{87D6CBB1-18FD-49E8-B7BD-DC22861E99D3}"/>
                  </a:ext>
                </a:extLst>
              </p:cNvPr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6" name="Google Shape;4089;p44">
                <a:extLst>
                  <a:ext uri="{FF2B5EF4-FFF2-40B4-BE49-F238E27FC236}">
                    <a16:creationId xmlns:a16="http://schemas.microsoft.com/office/drawing/2014/main" id="{C1125259-D42E-48F3-9EE1-89D1582513F5}"/>
                  </a:ext>
                </a:extLst>
              </p:cNvPr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4090;p44">
                <a:extLst>
                  <a:ext uri="{FF2B5EF4-FFF2-40B4-BE49-F238E27FC236}">
                    <a16:creationId xmlns:a16="http://schemas.microsoft.com/office/drawing/2014/main" id="{B89B5876-EFFE-4D4A-BF0A-26C9F87039CE}"/>
                  </a:ext>
                </a:extLst>
              </p:cNvPr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4091;p44">
                <a:extLst>
                  <a:ext uri="{FF2B5EF4-FFF2-40B4-BE49-F238E27FC236}">
                    <a16:creationId xmlns:a16="http://schemas.microsoft.com/office/drawing/2014/main" id="{CA7B3A05-37ED-468D-93FA-29919ABBA7C8}"/>
                  </a:ext>
                </a:extLst>
              </p:cNvPr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4092;p44">
                <a:extLst>
                  <a:ext uri="{FF2B5EF4-FFF2-40B4-BE49-F238E27FC236}">
                    <a16:creationId xmlns:a16="http://schemas.microsoft.com/office/drawing/2014/main" id="{09A20E09-0D78-4603-8898-773CAA694B26}"/>
                  </a:ext>
                </a:extLst>
              </p:cNvPr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0" name="Google Shape;4093;p44">
                <a:extLst>
                  <a:ext uri="{FF2B5EF4-FFF2-40B4-BE49-F238E27FC236}">
                    <a16:creationId xmlns:a16="http://schemas.microsoft.com/office/drawing/2014/main" id="{0050A5CE-262A-415D-AECD-BA7F41040D20}"/>
                  </a:ext>
                </a:extLst>
              </p:cNvPr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755" name="Google Shape;5116;p51">
            <a:extLst>
              <a:ext uri="{FF2B5EF4-FFF2-40B4-BE49-F238E27FC236}">
                <a16:creationId xmlns:a16="http://schemas.microsoft.com/office/drawing/2014/main" id="{B46BAB53-86F4-48E5-803B-1C33E99E1496}"/>
              </a:ext>
            </a:extLst>
          </p:cNvPr>
          <p:cNvGrpSpPr/>
          <p:nvPr/>
        </p:nvGrpSpPr>
        <p:grpSpPr>
          <a:xfrm rot="16200000">
            <a:off x="1026678" y="1240096"/>
            <a:ext cx="759315" cy="702413"/>
            <a:chOff x="325779" y="660283"/>
            <a:chExt cx="976359" cy="903193"/>
          </a:xfrm>
        </p:grpSpPr>
        <p:grpSp>
          <p:nvGrpSpPr>
            <p:cNvPr id="756" name="Google Shape;5117;p51">
              <a:extLst>
                <a:ext uri="{FF2B5EF4-FFF2-40B4-BE49-F238E27FC236}">
                  <a16:creationId xmlns:a16="http://schemas.microsoft.com/office/drawing/2014/main" id="{825056C2-6A57-40FA-8D6D-3DF7097DC9AF}"/>
                </a:ext>
              </a:extLst>
            </p:cNvPr>
            <p:cNvGrpSpPr/>
            <p:nvPr/>
          </p:nvGrpSpPr>
          <p:grpSpPr>
            <a:xfrm>
              <a:off x="364516" y="718983"/>
              <a:ext cx="937623" cy="844493"/>
              <a:chOff x="1861240" y="3369235"/>
              <a:chExt cx="545605" cy="491413"/>
            </a:xfrm>
          </p:grpSpPr>
          <p:sp>
            <p:nvSpPr>
              <p:cNvPr id="769" name="Google Shape;5118;p51">
                <a:extLst>
                  <a:ext uri="{FF2B5EF4-FFF2-40B4-BE49-F238E27FC236}">
                    <a16:creationId xmlns:a16="http://schemas.microsoft.com/office/drawing/2014/main" id="{06E803CF-C0E4-4BD8-A085-586B100588EC}"/>
                  </a:ext>
                </a:extLst>
              </p:cNvPr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0" name="Google Shape;5119;p51">
                <a:extLst>
                  <a:ext uri="{FF2B5EF4-FFF2-40B4-BE49-F238E27FC236}">
                    <a16:creationId xmlns:a16="http://schemas.microsoft.com/office/drawing/2014/main" id="{563D9603-564D-49ED-BFB8-E5EC04C09083}"/>
                  </a:ext>
                </a:extLst>
              </p:cNvPr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1" name="Google Shape;5120;p51">
                <a:extLst>
                  <a:ext uri="{FF2B5EF4-FFF2-40B4-BE49-F238E27FC236}">
                    <a16:creationId xmlns:a16="http://schemas.microsoft.com/office/drawing/2014/main" id="{F180AA25-6531-46AC-846E-7659298726F8}"/>
                  </a:ext>
                </a:extLst>
              </p:cNvPr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2" name="Google Shape;5121;p51">
                <a:extLst>
                  <a:ext uri="{FF2B5EF4-FFF2-40B4-BE49-F238E27FC236}">
                    <a16:creationId xmlns:a16="http://schemas.microsoft.com/office/drawing/2014/main" id="{7A383A44-3911-4722-9979-97CD8F7F8EE8}"/>
                  </a:ext>
                </a:extLst>
              </p:cNvPr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3" name="Google Shape;5122;p51">
                <a:extLst>
                  <a:ext uri="{FF2B5EF4-FFF2-40B4-BE49-F238E27FC236}">
                    <a16:creationId xmlns:a16="http://schemas.microsoft.com/office/drawing/2014/main" id="{5D553D72-50D8-4BDD-8588-56BE024FA86F}"/>
                  </a:ext>
                </a:extLst>
              </p:cNvPr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4" name="Google Shape;5123;p51">
                <a:extLst>
                  <a:ext uri="{FF2B5EF4-FFF2-40B4-BE49-F238E27FC236}">
                    <a16:creationId xmlns:a16="http://schemas.microsoft.com/office/drawing/2014/main" id="{9000CA31-AB99-4769-BAA2-66E08B783A7D}"/>
                  </a:ext>
                </a:extLst>
              </p:cNvPr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5" name="Google Shape;5124;p51">
                <a:extLst>
                  <a:ext uri="{FF2B5EF4-FFF2-40B4-BE49-F238E27FC236}">
                    <a16:creationId xmlns:a16="http://schemas.microsoft.com/office/drawing/2014/main" id="{7FC64AE0-6A62-46A7-8CA0-4985E66D45AE}"/>
                  </a:ext>
                </a:extLst>
              </p:cNvPr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6" name="Google Shape;5125;p51">
                <a:extLst>
                  <a:ext uri="{FF2B5EF4-FFF2-40B4-BE49-F238E27FC236}">
                    <a16:creationId xmlns:a16="http://schemas.microsoft.com/office/drawing/2014/main" id="{365BA485-4B28-4BA3-85E5-C12D0EF5E1EF}"/>
                  </a:ext>
                </a:extLst>
              </p:cNvPr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7" name="Google Shape;5126;p51">
                <a:extLst>
                  <a:ext uri="{FF2B5EF4-FFF2-40B4-BE49-F238E27FC236}">
                    <a16:creationId xmlns:a16="http://schemas.microsoft.com/office/drawing/2014/main" id="{AB71AE9B-9009-403E-9FF8-A428EE75AAAB}"/>
                  </a:ext>
                </a:extLst>
              </p:cNvPr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8" name="Google Shape;5127;p51">
                <a:extLst>
                  <a:ext uri="{FF2B5EF4-FFF2-40B4-BE49-F238E27FC236}">
                    <a16:creationId xmlns:a16="http://schemas.microsoft.com/office/drawing/2014/main" id="{467DEA1A-2E09-4EC4-9F76-3174D4D6CB6A}"/>
                  </a:ext>
                </a:extLst>
              </p:cNvPr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79" name="Google Shape;5128;p51">
                <a:extLst>
                  <a:ext uri="{FF2B5EF4-FFF2-40B4-BE49-F238E27FC236}">
                    <a16:creationId xmlns:a16="http://schemas.microsoft.com/office/drawing/2014/main" id="{9919708E-3445-4ADF-8F79-32FAE9721C1B}"/>
                  </a:ext>
                </a:extLst>
              </p:cNvPr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  <p:grpSp>
          <p:nvGrpSpPr>
            <p:cNvPr id="757" name="Google Shape;5129;p51">
              <a:extLst>
                <a:ext uri="{FF2B5EF4-FFF2-40B4-BE49-F238E27FC236}">
                  <a16:creationId xmlns:a16="http://schemas.microsoft.com/office/drawing/2014/main" id="{B92D1DBD-EFA4-4D80-BCF4-9054FE6E409C}"/>
                </a:ext>
              </a:extLst>
            </p:cNvPr>
            <p:cNvGrpSpPr/>
            <p:nvPr/>
          </p:nvGrpSpPr>
          <p:grpSpPr>
            <a:xfrm>
              <a:off x="325779" y="660283"/>
              <a:ext cx="937623" cy="844493"/>
              <a:chOff x="1861240" y="3369235"/>
              <a:chExt cx="545605" cy="491413"/>
            </a:xfrm>
          </p:grpSpPr>
          <p:sp>
            <p:nvSpPr>
              <p:cNvPr id="758" name="Google Shape;5130;p51">
                <a:extLst>
                  <a:ext uri="{FF2B5EF4-FFF2-40B4-BE49-F238E27FC236}">
                    <a16:creationId xmlns:a16="http://schemas.microsoft.com/office/drawing/2014/main" id="{F8A652AE-1412-41A6-9734-E9CA1A5A263B}"/>
                  </a:ext>
                </a:extLst>
              </p:cNvPr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59" name="Google Shape;5131;p51">
                <a:extLst>
                  <a:ext uri="{FF2B5EF4-FFF2-40B4-BE49-F238E27FC236}">
                    <a16:creationId xmlns:a16="http://schemas.microsoft.com/office/drawing/2014/main" id="{DD8A3309-5EB1-4635-BF84-92C0C4C9C88E}"/>
                  </a:ext>
                </a:extLst>
              </p:cNvPr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0" name="Google Shape;5132;p51">
                <a:extLst>
                  <a:ext uri="{FF2B5EF4-FFF2-40B4-BE49-F238E27FC236}">
                    <a16:creationId xmlns:a16="http://schemas.microsoft.com/office/drawing/2014/main" id="{DB460E94-F12E-40CA-814D-9CB7F6A1EE89}"/>
                  </a:ext>
                </a:extLst>
              </p:cNvPr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1" name="Google Shape;5133;p51">
                <a:extLst>
                  <a:ext uri="{FF2B5EF4-FFF2-40B4-BE49-F238E27FC236}">
                    <a16:creationId xmlns:a16="http://schemas.microsoft.com/office/drawing/2014/main" id="{ECFB60CD-1E00-4771-8584-7914B1691929}"/>
                  </a:ext>
                </a:extLst>
              </p:cNvPr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2" name="Google Shape;5134;p51">
                <a:extLst>
                  <a:ext uri="{FF2B5EF4-FFF2-40B4-BE49-F238E27FC236}">
                    <a16:creationId xmlns:a16="http://schemas.microsoft.com/office/drawing/2014/main" id="{F1AA355E-E87A-4011-B7E5-4CDC799D23BB}"/>
                  </a:ext>
                </a:extLst>
              </p:cNvPr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3" name="Google Shape;5135;p51">
                <a:extLst>
                  <a:ext uri="{FF2B5EF4-FFF2-40B4-BE49-F238E27FC236}">
                    <a16:creationId xmlns:a16="http://schemas.microsoft.com/office/drawing/2014/main" id="{83A6857E-A86A-48E8-8DB8-8267606FD717}"/>
                  </a:ext>
                </a:extLst>
              </p:cNvPr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4" name="Google Shape;5136;p51">
                <a:extLst>
                  <a:ext uri="{FF2B5EF4-FFF2-40B4-BE49-F238E27FC236}">
                    <a16:creationId xmlns:a16="http://schemas.microsoft.com/office/drawing/2014/main" id="{18A40DAF-C7E9-4008-BED8-DB901F05611A}"/>
                  </a:ext>
                </a:extLst>
              </p:cNvPr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5" name="Google Shape;5137;p51">
                <a:extLst>
                  <a:ext uri="{FF2B5EF4-FFF2-40B4-BE49-F238E27FC236}">
                    <a16:creationId xmlns:a16="http://schemas.microsoft.com/office/drawing/2014/main" id="{B0F57AE3-E6C0-4E49-858A-A5C9053A20D0}"/>
                  </a:ext>
                </a:extLst>
              </p:cNvPr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6" name="Google Shape;5138;p51">
                <a:extLst>
                  <a:ext uri="{FF2B5EF4-FFF2-40B4-BE49-F238E27FC236}">
                    <a16:creationId xmlns:a16="http://schemas.microsoft.com/office/drawing/2014/main" id="{CA51B2DD-1A9F-4634-A97A-F276A7571E78}"/>
                  </a:ext>
                </a:extLst>
              </p:cNvPr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7" name="Google Shape;5139;p51">
                <a:extLst>
                  <a:ext uri="{FF2B5EF4-FFF2-40B4-BE49-F238E27FC236}">
                    <a16:creationId xmlns:a16="http://schemas.microsoft.com/office/drawing/2014/main" id="{DA559937-0092-4772-AA5D-D042F13A3170}"/>
                  </a:ext>
                </a:extLst>
              </p:cNvPr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768" name="Google Shape;5140;p51">
                <a:extLst>
                  <a:ext uri="{FF2B5EF4-FFF2-40B4-BE49-F238E27FC236}">
                    <a16:creationId xmlns:a16="http://schemas.microsoft.com/office/drawing/2014/main" id="{C317F2F4-9035-4765-987D-1FA5BB5EC132}"/>
                  </a:ext>
                </a:extLst>
              </p:cNvPr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</p:grpSp>
      <p:grpSp>
        <p:nvGrpSpPr>
          <p:cNvPr id="791" name="Google Shape;7632;p70">
            <a:extLst>
              <a:ext uri="{FF2B5EF4-FFF2-40B4-BE49-F238E27FC236}">
                <a16:creationId xmlns:a16="http://schemas.microsoft.com/office/drawing/2014/main" id="{F2CAE886-2744-44C7-85A3-F752DE0424CA}"/>
              </a:ext>
            </a:extLst>
          </p:cNvPr>
          <p:cNvGrpSpPr/>
          <p:nvPr/>
        </p:nvGrpSpPr>
        <p:grpSpPr>
          <a:xfrm>
            <a:off x="5881626" y="2701687"/>
            <a:ext cx="1743554" cy="2390229"/>
            <a:chOff x="7277808" y="1737418"/>
            <a:chExt cx="1170375" cy="1952975"/>
          </a:xfrm>
        </p:grpSpPr>
        <p:sp>
          <p:nvSpPr>
            <p:cNvPr id="792" name="Google Shape;7633;p70">
              <a:extLst>
                <a:ext uri="{FF2B5EF4-FFF2-40B4-BE49-F238E27FC236}">
                  <a16:creationId xmlns:a16="http://schemas.microsoft.com/office/drawing/2014/main" id="{70A3A96E-9763-499F-9941-0D696208C6D6}"/>
                </a:ext>
              </a:extLst>
            </p:cNvPr>
            <p:cNvSpPr/>
            <p:nvPr/>
          </p:nvSpPr>
          <p:spPr>
            <a:xfrm>
              <a:off x="8147853" y="3101800"/>
              <a:ext cx="197280" cy="229968"/>
            </a:xfrm>
            <a:custGeom>
              <a:avLst/>
              <a:gdLst/>
              <a:ahLst/>
              <a:cxnLst/>
              <a:rect l="l" t="t" r="r" b="b"/>
              <a:pathLst>
                <a:path w="15293" h="17827" extrusionOk="0">
                  <a:moveTo>
                    <a:pt x="11253" y="0"/>
                  </a:moveTo>
                  <a:cubicBezTo>
                    <a:pt x="11070" y="0"/>
                    <a:pt x="10888" y="23"/>
                    <a:pt x="10728" y="46"/>
                  </a:cubicBezTo>
                  <a:cubicBezTo>
                    <a:pt x="10431" y="114"/>
                    <a:pt x="10157" y="229"/>
                    <a:pt x="9952" y="343"/>
                  </a:cubicBezTo>
                  <a:cubicBezTo>
                    <a:pt x="9655" y="503"/>
                    <a:pt x="9404" y="708"/>
                    <a:pt x="9199" y="891"/>
                  </a:cubicBezTo>
                  <a:cubicBezTo>
                    <a:pt x="8765" y="1256"/>
                    <a:pt x="8377" y="1735"/>
                    <a:pt x="7943" y="2397"/>
                  </a:cubicBezTo>
                  <a:cubicBezTo>
                    <a:pt x="7487" y="3105"/>
                    <a:pt x="7076" y="3881"/>
                    <a:pt x="6734" y="4725"/>
                  </a:cubicBezTo>
                  <a:lnTo>
                    <a:pt x="6711" y="4680"/>
                  </a:lnTo>
                  <a:lnTo>
                    <a:pt x="6734" y="4680"/>
                  </a:lnTo>
                  <a:cubicBezTo>
                    <a:pt x="6642" y="4314"/>
                    <a:pt x="6505" y="3972"/>
                    <a:pt x="6300" y="3652"/>
                  </a:cubicBezTo>
                  <a:cubicBezTo>
                    <a:pt x="6117" y="3333"/>
                    <a:pt x="5843" y="3082"/>
                    <a:pt x="5547" y="2899"/>
                  </a:cubicBezTo>
                  <a:cubicBezTo>
                    <a:pt x="5318" y="2762"/>
                    <a:pt x="5067" y="2694"/>
                    <a:pt x="4771" y="2694"/>
                  </a:cubicBezTo>
                  <a:cubicBezTo>
                    <a:pt x="4679" y="2694"/>
                    <a:pt x="4588" y="2717"/>
                    <a:pt x="4497" y="2717"/>
                  </a:cubicBezTo>
                  <a:cubicBezTo>
                    <a:pt x="4086" y="2785"/>
                    <a:pt x="3721" y="2968"/>
                    <a:pt x="3424" y="3219"/>
                  </a:cubicBezTo>
                  <a:cubicBezTo>
                    <a:pt x="3173" y="3401"/>
                    <a:pt x="2990" y="3675"/>
                    <a:pt x="2830" y="3995"/>
                  </a:cubicBezTo>
                  <a:cubicBezTo>
                    <a:pt x="2579" y="4565"/>
                    <a:pt x="2488" y="5250"/>
                    <a:pt x="2579" y="6118"/>
                  </a:cubicBezTo>
                  <a:cubicBezTo>
                    <a:pt x="2648" y="6665"/>
                    <a:pt x="2785" y="7259"/>
                    <a:pt x="2990" y="7852"/>
                  </a:cubicBezTo>
                  <a:cubicBezTo>
                    <a:pt x="3081" y="8058"/>
                    <a:pt x="3173" y="8263"/>
                    <a:pt x="3264" y="8491"/>
                  </a:cubicBezTo>
                  <a:cubicBezTo>
                    <a:pt x="2716" y="8537"/>
                    <a:pt x="2214" y="8674"/>
                    <a:pt x="1758" y="8925"/>
                  </a:cubicBezTo>
                  <a:cubicBezTo>
                    <a:pt x="1233" y="9199"/>
                    <a:pt x="753" y="9678"/>
                    <a:pt x="457" y="10249"/>
                  </a:cubicBezTo>
                  <a:cubicBezTo>
                    <a:pt x="160" y="10797"/>
                    <a:pt x="0" y="11436"/>
                    <a:pt x="23" y="12029"/>
                  </a:cubicBezTo>
                  <a:cubicBezTo>
                    <a:pt x="23" y="12326"/>
                    <a:pt x="69" y="12646"/>
                    <a:pt x="160" y="12965"/>
                  </a:cubicBezTo>
                  <a:cubicBezTo>
                    <a:pt x="251" y="13262"/>
                    <a:pt x="388" y="13559"/>
                    <a:pt x="571" y="13810"/>
                  </a:cubicBezTo>
                  <a:cubicBezTo>
                    <a:pt x="753" y="14106"/>
                    <a:pt x="1004" y="14357"/>
                    <a:pt x="1278" y="14563"/>
                  </a:cubicBezTo>
                  <a:cubicBezTo>
                    <a:pt x="1415" y="14677"/>
                    <a:pt x="1598" y="14791"/>
                    <a:pt x="1803" y="14905"/>
                  </a:cubicBezTo>
                  <a:cubicBezTo>
                    <a:pt x="1986" y="14997"/>
                    <a:pt x="2191" y="15065"/>
                    <a:pt x="2442" y="15134"/>
                  </a:cubicBezTo>
                  <a:cubicBezTo>
                    <a:pt x="2762" y="15225"/>
                    <a:pt x="3150" y="15293"/>
                    <a:pt x="3561" y="15293"/>
                  </a:cubicBezTo>
                  <a:lnTo>
                    <a:pt x="3698" y="15293"/>
                  </a:lnTo>
                  <a:cubicBezTo>
                    <a:pt x="3994" y="15270"/>
                    <a:pt x="4268" y="15225"/>
                    <a:pt x="4519" y="15202"/>
                  </a:cubicBezTo>
                  <a:cubicBezTo>
                    <a:pt x="4748" y="15156"/>
                    <a:pt x="4953" y="15111"/>
                    <a:pt x="5159" y="15042"/>
                  </a:cubicBezTo>
                  <a:cubicBezTo>
                    <a:pt x="5341" y="15658"/>
                    <a:pt x="5592" y="16183"/>
                    <a:pt x="5912" y="16594"/>
                  </a:cubicBezTo>
                  <a:cubicBezTo>
                    <a:pt x="6117" y="16845"/>
                    <a:pt x="6368" y="17074"/>
                    <a:pt x="6665" y="17279"/>
                  </a:cubicBezTo>
                  <a:cubicBezTo>
                    <a:pt x="6893" y="17439"/>
                    <a:pt x="7144" y="17553"/>
                    <a:pt x="7487" y="17667"/>
                  </a:cubicBezTo>
                  <a:cubicBezTo>
                    <a:pt x="7738" y="17758"/>
                    <a:pt x="8012" y="17804"/>
                    <a:pt x="8354" y="17827"/>
                  </a:cubicBezTo>
                  <a:lnTo>
                    <a:pt x="8537" y="17827"/>
                  </a:lnTo>
                  <a:cubicBezTo>
                    <a:pt x="8742" y="17827"/>
                    <a:pt x="8970" y="17804"/>
                    <a:pt x="9244" y="17736"/>
                  </a:cubicBezTo>
                  <a:cubicBezTo>
                    <a:pt x="9518" y="17690"/>
                    <a:pt x="9792" y="17599"/>
                    <a:pt x="10112" y="17462"/>
                  </a:cubicBezTo>
                  <a:cubicBezTo>
                    <a:pt x="10363" y="17348"/>
                    <a:pt x="10614" y="17188"/>
                    <a:pt x="10888" y="16960"/>
                  </a:cubicBezTo>
                  <a:cubicBezTo>
                    <a:pt x="11184" y="16708"/>
                    <a:pt x="11458" y="16389"/>
                    <a:pt x="11641" y="16024"/>
                  </a:cubicBezTo>
                  <a:cubicBezTo>
                    <a:pt x="11869" y="15613"/>
                    <a:pt x="11983" y="15156"/>
                    <a:pt x="12006" y="14677"/>
                  </a:cubicBezTo>
                  <a:cubicBezTo>
                    <a:pt x="12006" y="14426"/>
                    <a:pt x="11961" y="14198"/>
                    <a:pt x="11915" y="13992"/>
                  </a:cubicBezTo>
                  <a:cubicBezTo>
                    <a:pt x="11869" y="13718"/>
                    <a:pt x="11755" y="13467"/>
                    <a:pt x="11664" y="13239"/>
                  </a:cubicBezTo>
                  <a:cubicBezTo>
                    <a:pt x="11572" y="13034"/>
                    <a:pt x="11436" y="12851"/>
                    <a:pt x="11253" y="12600"/>
                  </a:cubicBezTo>
                  <a:lnTo>
                    <a:pt x="11184" y="12531"/>
                  </a:lnTo>
                  <a:lnTo>
                    <a:pt x="11139" y="12463"/>
                  </a:lnTo>
                  <a:cubicBezTo>
                    <a:pt x="11572" y="12326"/>
                    <a:pt x="12029" y="12143"/>
                    <a:pt x="12485" y="11892"/>
                  </a:cubicBezTo>
                  <a:cubicBezTo>
                    <a:pt x="12851" y="11710"/>
                    <a:pt x="13216" y="11459"/>
                    <a:pt x="13558" y="11208"/>
                  </a:cubicBezTo>
                  <a:cubicBezTo>
                    <a:pt x="13969" y="10911"/>
                    <a:pt x="14266" y="10614"/>
                    <a:pt x="14540" y="10272"/>
                  </a:cubicBezTo>
                  <a:cubicBezTo>
                    <a:pt x="14677" y="10089"/>
                    <a:pt x="14791" y="9907"/>
                    <a:pt x="14905" y="9724"/>
                  </a:cubicBezTo>
                  <a:cubicBezTo>
                    <a:pt x="14996" y="9564"/>
                    <a:pt x="15088" y="9359"/>
                    <a:pt x="15156" y="9085"/>
                  </a:cubicBezTo>
                  <a:cubicBezTo>
                    <a:pt x="15225" y="8902"/>
                    <a:pt x="15247" y="8674"/>
                    <a:pt x="15270" y="8469"/>
                  </a:cubicBezTo>
                  <a:cubicBezTo>
                    <a:pt x="15293" y="8240"/>
                    <a:pt x="15247" y="7989"/>
                    <a:pt x="15225" y="7807"/>
                  </a:cubicBezTo>
                  <a:cubicBezTo>
                    <a:pt x="15133" y="7350"/>
                    <a:pt x="14928" y="6916"/>
                    <a:pt x="14608" y="6574"/>
                  </a:cubicBezTo>
                  <a:cubicBezTo>
                    <a:pt x="14380" y="6300"/>
                    <a:pt x="14015" y="6072"/>
                    <a:pt x="13581" y="5981"/>
                  </a:cubicBezTo>
                  <a:cubicBezTo>
                    <a:pt x="13421" y="5935"/>
                    <a:pt x="13239" y="5912"/>
                    <a:pt x="13033" y="5912"/>
                  </a:cubicBezTo>
                  <a:cubicBezTo>
                    <a:pt x="12759" y="5912"/>
                    <a:pt x="12463" y="5958"/>
                    <a:pt x="12166" y="6026"/>
                  </a:cubicBezTo>
                  <a:cubicBezTo>
                    <a:pt x="12326" y="5798"/>
                    <a:pt x="12440" y="5570"/>
                    <a:pt x="12577" y="5319"/>
                  </a:cubicBezTo>
                  <a:cubicBezTo>
                    <a:pt x="12759" y="4953"/>
                    <a:pt x="12919" y="4611"/>
                    <a:pt x="13056" y="4246"/>
                  </a:cubicBezTo>
                  <a:cubicBezTo>
                    <a:pt x="13239" y="3767"/>
                    <a:pt x="13353" y="3401"/>
                    <a:pt x="13421" y="3036"/>
                  </a:cubicBezTo>
                  <a:cubicBezTo>
                    <a:pt x="13513" y="2602"/>
                    <a:pt x="13535" y="2237"/>
                    <a:pt x="13490" y="1895"/>
                  </a:cubicBezTo>
                  <a:cubicBezTo>
                    <a:pt x="13444" y="1461"/>
                    <a:pt x="13307" y="1119"/>
                    <a:pt x="13102" y="845"/>
                  </a:cubicBezTo>
                  <a:cubicBezTo>
                    <a:pt x="13033" y="754"/>
                    <a:pt x="12965" y="662"/>
                    <a:pt x="12874" y="594"/>
                  </a:cubicBezTo>
                  <a:cubicBezTo>
                    <a:pt x="12805" y="525"/>
                    <a:pt x="12714" y="457"/>
                    <a:pt x="12622" y="388"/>
                  </a:cubicBezTo>
                  <a:cubicBezTo>
                    <a:pt x="12440" y="251"/>
                    <a:pt x="12234" y="183"/>
                    <a:pt x="12052" y="114"/>
                  </a:cubicBezTo>
                  <a:cubicBezTo>
                    <a:pt x="11846" y="46"/>
                    <a:pt x="11618" y="23"/>
                    <a:pt x="1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634;p70">
              <a:extLst>
                <a:ext uri="{FF2B5EF4-FFF2-40B4-BE49-F238E27FC236}">
                  <a16:creationId xmlns:a16="http://schemas.microsoft.com/office/drawing/2014/main" id="{CA32B0D4-4D01-4B55-B711-8A7C3EACD6F4}"/>
                </a:ext>
              </a:extLst>
            </p:cNvPr>
            <p:cNvSpPr/>
            <p:nvPr/>
          </p:nvSpPr>
          <p:spPr>
            <a:xfrm>
              <a:off x="8212324" y="3105915"/>
              <a:ext cx="132805" cy="225853"/>
            </a:xfrm>
            <a:custGeom>
              <a:avLst/>
              <a:gdLst/>
              <a:ahLst/>
              <a:cxnLst/>
              <a:rect l="l" t="t" r="r" b="b"/>
              <a:pathLst>
                <a:path w="10295" h="17508" extrusionOk="0">
                  <a:moveTo>
                    <a:pt x="7510" y="1"/>
                  </a:moveTo>
                  <a:cubicBezTo>
                    <a:pt x="6985" y="868"/>
                    <a:pt x="6438" y="1736"/>
                    <a:pt x="5913" y="2603"/>
                  </a:cubicBezTo>
                  <a:cubicBezTo>
                    <a:pt x="3630" y="6324"/>
                    <a:pt x="1462" y="10181"/>
                    <a:pt x="115" y="14381"/>
                  </a:cubicBezTo>
                  <a:cubicBezTo>
                    <a:pt x="92" y="14495"/>
                    <a:pt x="46" y="14632"/>
                    <a:pt x="1" y="14769"/>
                  </a:cubicBezTo>
                  <a:cubicBezTo>
                    <a:pt x="46" y="14746"/>
                    <a:pt x="115" y="14746"/>
                    <a:pt x="161" y="14723"/>
                  </a:cubicBezTo>
                  <a:cubicBezTo>
                    <a:pt x="320" y="15339"/>
                    <a:pt x="594" y="15864"/>
                    <a:pt x="914" y="16275"/>
                  </a:cubicBezTo>
                  <a:cubicBezTo>
                    <a:pt x="1119" y="16526"/>
                    <a:pt x="1370" y="16755"/>
                    <a:pt x="1667" y="16960"/>
                  </a:cubicBezTo>
                  <a:cubicBezTo>
                    <a:pt x="1895" y="17120"/>
                    <a:pt x="2146" y="17257"/>
                    <a:pt x="2489" y="17348"/>
                  </a:cubicBezTo>
                  <a:cubicBezTo>
                    <a:pt x="2740" y="17439"/>
                    <a:pt x="3014" y="17485"/>
                    <a:pt x="3356" y="17508"/>
                  </a:cubicBezTo>
                  <a:lnTo>
                    <a:pt x="3539" y="17508"/>
                  </a:lnTo>
                  <a:cubicBezTo>
                    <a:pt x="3744" y="17508"/>
                    <a:pt x="3972" y="17485"/>
                    <a:pt x="4269" y="17439"/>
                  </a:cubicBezTo>
                  <a:cubicBezTo>
                    <a:pt x="4520" y="17371"/>
                    <a:pt x="4794" y="17280"/>
                    <a:pt x="5114" y="17143"/>
                  </a:cubicBezTo>
                  <a:cubicBezTo>
                    <a:pt x="5365" y="17029"/>
                    <a:pt x="5616" y="16869"/>
                    <a:pt x="5890" y="16641"/>
                  </a:cubicBezTo>
                  <a:cubicBezTo>
                    <a:pt x="6186" y="16389"/>
                    <a:pt x="6460" y="16070"/>
                    <a:pt x="6666" y="15705"/>
                  </a:cubicBezTo>
                  <a:cubicBezTo>
                    <a:pt x="6871" y="15294"/>
                    <a:pt x="6985" y="14837"/>
                    <a:pt x="7008" y="14358"/>
                  </a:cubicBezTo>
                  <a:cubicBezTo>
                    <a:pt x="7008" y="14107"/>
                    <a:pt x="6985" y="13879"/>
                    <a:pt x="6940" y="13650"/>
                  </a:cubicBezTo>
                  <a:cubicBezTo>
                    <a:pt x="6894" y="13399"/>
                    <a:pt x="6780" y="13171"/>
                    <a:pt x="6666" y="12920"/>
                  </a:cubicBezTo>
                  <a:cubicBezTo>
                    <a:pt x="6574" y="12715"/>
                    <a:pt x="6438" y="12532"/>
                    <a:pt x="6255" y="12281"/>
                  </a:cubicBezTo>
                  <a:lnTo>
                    <a:pt x="6186" y="12190"/>
                  </a:lnTo>
                  <a:lnTo>
                    <a:pt x="6164" y="12144"/>
                  </a:lnTo>
                  <a:cubicBezTo>
                    <a:pt x="6552" y="12030"/>
                    <a:pt x="7008" y="11824"/>
                    <a:pt x="7487" y="11573"/>
                  </a:cubicBezTo>
                  <a:cubicBezTo>
                    <a:pt x="7853" y="11391"/>
                    <a:pt x="8218" y="11162"/>
                    <a:pt x="8583" y="10889"/>
                  </a:cubicBezTo>
                  <a:cubicBezTo>
                    <a:pt x="8971" y="10592"/>
                    <a:pt x="9291" y="10295"/>
                    <a:pt x="9542" y="9976"/>
                  </a:cubicBezTo>
                  <a:cubicBezTo>
                    <a:pt x="9679" y="9770"/>
                    <a:pt x="9816" y="9588"/>
                    <a:pt x="9907" y="9405"/>
                  </a:cubicBezTo>
                  <a:cubicBezTo>
                    <a:pt x="9998" y="9245"/>
                    <a:pt x="10090" y="9040"/>
                    <a:pt x="10181" y="8789"/>
                  </a:cubicBezTo>
                  <a:cubicBezTo>
                    <a:pt x="10227" y="8583"/>
                    <a:pt x="10249" y="8401"/>
                    <a:pt x="10272" y="8150"/>
                  </a:cubicBezTo>
                  <a:cubicBezTo>
                    <a:pt x="10295" y="7921"/>
                    <a:pt x="10272" y="7693"/>
                    <a:pt x="10227" y="7488"/>
                  </a:cubicBezTo>
                  <a:cubicBezTo>
                    <a:pt x="10158" y="7031"/>
                    <a:pt x="9930" y="6597"/>
                    <a:pt x="9633" y="6255"/>
                  </a:cubicBezTo>
                  <a:cubicBezTo>
                    <a:pt x="9382" y="5981"/>
                    <a:pt x="9017" y="5753"/>
                    <a:pt x="8583" y="5639"/>
                  </a:cubicBezTo>
                  <a:cubicBezTo>
                    <a:pt x="8423" y="5616"/>
                    <a:pt x="8218" y="5570"/>
                    <a:pt x="8035" y="5570"/>
                  </a:cubicBezTo>
                  <a:cubicBezTo>
                    <a:pt x="7761" y="5570"/>
                    <a:pt x="7465" y="5616"/>
                    <a:pt x="7168" y="5707"/>
                  </a:cubicBezTo>
                  <a:cubicBezTo>
                    <a:pt x="7328" y="5479"/>
                    <a:pt x="7465" y="5228"/>
                    <a:pt x="7579" y="5000"/>
                  </a:cubicBezTo>
                  <a:cubicBezTo>
                    <a:pt x="7761" y="4634"/>
                    <a:pt x="7921" y="4292"/>
                    <a:pt x="8058" y="3927"/>
                  </a:cubicBezTo>
                  <a:cubicBezTo>
                    <a:pt x="8241" y="3470"/>
                    <a:pt x="8355" y="3082"/>
                    <a:pt x="8446" y="2717"/>
                  </a:cubicBezTo>
                  <a:cubicBezTo>
                    <a:pt x="8515" y="2283"/>
                    <a:pt x="8537" y="1918"/>
                    <a:pt x="8492" y="1576"/>
                  </a:cubicBezTo>
                  <a:cubicBezTo>
                    <a:pt x="8446" y="1142"/>
                    <a:pt x="8309" y="777"/>
                    <a:pt x="8104" y="526"/>
                  </a:cubicBezTo>
                  <a:cubicBezTo>
                    <a:pt x="8035" y="435"/>
                    <a:pt x="7967" y="343"/>
                    <a:pt x="7898" y="275"/>
                  </a:cubicBezTo>
                  <a:cubicBezTo>
                    <a:pt x="7807" y="206"/>
                    <a:pt x="7716" y="138"/>
                    <a:pt x="7624" y="69"/>
                  </a:cubicBezTo>
                  <a:cubicBezTo>
                    <a:pt x="7579" y="47"/>
                    <a:pt x="7556" y="24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635;p70">
              <a:extLst>
                <a:ext uri="{FF2B5EF4-FFF2-40B4-BE49-F238E27FC236}">
                  <a16:creationId xmlns:a16="http://schemas.microsoft.com/office/drawing/2014/main" id="{E838D0F1-E4A6-47F6-9816-ED43C94B3D31}"/>
                </a:ext>
              </a:extLst>
            </p:cNvPr>
            <p:cNvSpPr/>
            <p:nvPr/>
          </p:nvSpPr>
          <p:spPr>
            <a:xfrm>
              <a:off x="7403822" y="2909858"/>
              <a:ext cx="12965" cy="50336"/>
            </a:xfrm>
            <a:custGeom>
              <a:avLst/>
              <a:gdLst/>
              <a:ahLst/>
              <a:cxnLst/>
              <a:rect l="l" t="t" r="r" b="b"/>
              <a:pathLst>
                <a:path w="1005" h="390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1005" y="1210"/>
                    <a:pt x="822" y="2715"/>
                    <a:pt x="0" y="3901"/>
                  </a:cubicBezTo>
                  <a:cubicBezTo>
                    <a:pt x="845" y="2715"/>
                    <a:pt x="1005" y="1210"/>
                    <a:pt x="481" y="0"/>
                  </a:cubicBezTo>
                  <a:close/>
                </a:path>
              </a:pathLst>
            </a:custGeom>
            <a:solidFill>
              <a:srgbClr val="FE6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636;p70">
              <a:extLst>
                <a:ext uri="{FF2B5EF4-FFF2-40B4-BE49-F238E27FC236}">
                  <a16:creationId xmlns:a16="http://schemas.microsoft.com/office/drawing/2014/main" id="{D66E163E-AFED-45BF-AA4D-8F8A0BC91C8D}"/>
                </a:ext>
              </a:extLst>
            </p:cNvPr>
            <p:cNvSpPr/>
            <p:nvPr/>
          </p:nvSpPr>
          <p:spPr>
            <a:xfrm>
              <a:off x="7278105" y="3436562"/>
              <a:ext cx="204942" cy="189927"/>
            </a:xfrm>
            <a:custGeom>
              <a:avLst/>
              <a:gdLst/>
              <a:ahLst/>
              <a:cxnLst/>
              <a:rect l="l" t="t" r="r" b="b"/>
              <a:pathLst>
                <a:path w="15887" h="14723" extrusionOk="0">
                  <a:moveTo>
                    <a:pt x="3059" y="1"/>
                  </a:moveTo>
                  <a:cubicBezTo>
                    <a:pt x="2762" y="1"/>
                    <a:pt x="2465" y="69"/>
                    <a:pt x="2168" y="160"/>
                  </a:cubicBezTo>
                  <a:cubicBezTo>
                    <a:pt x="1872" y="252"/>
                    <a:pt x="1575" y="412"/>
                    <a:pt x="1255" y="594"/>
                  </a:cubicBezTo>
                  <a:cubicBezTo>
                    <a:pt x="1141" y="685"/>
                    <a:pt x="1027" y="800"/>
                    <a:pt x="913" y="891"/>
                  </a:cubicBezTo>
                  <a:cubicBezTo>
                    <a:pt x="913" y="891"/>
                    <a:pt x="890" y="914"/>
                    <a:pt x="890" y="914"/>
                  </a:cubicBezTo>
                  <a:lnTo>
                    <a:pt x="890" y="891"/>
                  </a:lnTo>
                  <a:cubicBezTo>
                    <a:pt x="867" y="937"/>
                    <a:pt x="822" y="982"/>
                    <a:pt x="776" y="1005"/>
                  </a:cubicBezTo>
                  <a:lnTo>
                    <a:pt x="685" y="1096"/>
                  </a:lnTo>
                  <a:cubicBezTo>
                    <a:pt x="685" y="1096"/>
                    <a:pt x="685" y="1119"/>
                    <a:pt x="685" y="1119"/>
                  </a:cubicBezTo>
                  <a:cubicBezTo>
                    <a:pt x="571" y="1233"/>
                    <a:pt x="457" y="1325"/>
                    <a:pt x="365" y="1462"/>
                  </a:cubicBezTo>
                  <a:cubicBezTo>
                    <a:pt x="320" y="1507"/>
                    <a:pt x="274" y="1576"/>
                    <a:pt x="228" y="1644"/>
                  </a:cubicBezTo>
                  <a:cubicBezTo>
                    <a:pt x="183" y="1713"/>
                    <a:pt x="137" y="1804"/>
                    <a:pt x="91" y="1872"/>
                  </a:cubicBezTo>
                  <a:lnTo>
                    <a:pt x="91" y="1895"/>
                  </a:lnTo>
                  <a:cubicBezTo>
                    <a:pt x="91" y="1895"/>
                    <a:pt x="69" y="1918"/>
                    <a:pt x="69" y="1918"/>
                  </a:cubicBezTo>
                  <a:cubicBezTo>
                    <a:pt x="46" y="1941"/>
                    <a:pt x="23" y="1986"/>
                    <a:pt x="23" y="2009"/>
                  </a:cubicBezTo>
                  <a:cubicBezTo>
                    <a:pt x="0" y="2055"/>
                    <a:pt x="0" y="2123"/>
                    <a:pt x="0" y="2169"/>
                  </a:cubicBezTo>
                  <a:cubicBezTo>
                    <a:pt x="114" y="2694"/>
                    <a:pt x="297" y="3219"/>
                    <a:pt x="479" y="3653"/>
                  </a:cubicBezTo>
                  <a:cubicBezTo>
                    <a:pt x="616" y="4018"/>
                    <a:pt x="776" y="4360"/>
                    <a:pt x="959" y="4748"/>
                  </a:cubicBezTo>
                  <a:cubicBezTo>
                    <a:pt x="1324" y="5502"/>
                    <a:pt x="1735" y="6255"/>
                    <a:pt x="2260" y="7077"/>
                  </a:cubicBezTo>
                  <a:cubicBezTo>
                    <a:pt x="3333" y="8743"/>
                    <a:pt x="4542" y="10226"/>
                    <a:pt x="5889" y="11505"/>
                  </a:cubicBezTo>
                  <a:cubicBezTo>
                    <a:pt x="6711" y="12281"/>
                    <a:pt x="7555" y="12943"/>
                    <a:pt x="8400" y="13490"/>
                  </a:cubicBezTo>
                  <a:cubicBezTo>
                    <a:pt x="9290" y="14038"/>
                    <a:pt x="10180" y="14449"/>
                    <a:pt x="11048" y="14677"/>
                  </a:cubicBezTo>
                  <a:lnTo>
                    <a:pt x="11070" y="14677"/>
                  </a:lnTo>
                  <a:cubicBezTo>
                    <a:pt x="11139" y="14700"/>
                    <a:pt x="11230" y="14700"/>
                    <a:pt x="11321" y="14723"/>
                  </a:cubicBezTo>
                  <a:cubicBezTo>
                    <a:pt x="12189" y="14426"/>
                    <a:pt x="13056" y="13924"/>
                    <a:pt x="13901" y="13239"/>
                  </a:cubicBezTo>
                  <a:cubicBezTo>
                    <a:pt x="14289" y="12920"/>
                    <a:pt x="14654" y="12555"/>
                    <a:pt x="14973" y="12167"/>
                  </a:cubicBezTo>
                  <a:cubicBezTo>
                    <a:pt x="15316" y="11779"/>
                    <a:pt x="15590" y="11368"/>
                    <a:pt x="15818" y="10957"/>
                  </a:cubicBezTo>
                  <a:cubicBezTo>
                    <a:pt x="15886" y="10797"/>
                    <a:pt x="15841" y="10637"/>
                    <a:pt x="15704" y="10569"/>
                  </a:cubicBezTo>
                  <a:cubicBezTo>
                    <a:pt x="15681" y="10546"/>
                    <a:pt x="15658" y="10523"/>
                    <a:pt x="15635" y="10523"/>
                  </a:cubicBezTo>
                  <a:cubicBezTo>
                    <a:pt x="15339" y="9793"/>
                    <a:pt x="14973" y="9085"/>
                    <a:pt x="14563" y="8423"/>
                  </a:cubicBezTo>
                  <a:cubicBezTo>
                    <a:pt x="14106" y="7693"/>
                    <a:pt x="13558" y="6985"/>
                    <a:pt x="12942" y="6300"/>
                  </a:cubicBezTo>
                  <a:cubicBezTo>
                    <a:pt x="11892" y="5159"/>
                    <a:pt x="10637" y="4132"/>
                    <a:pt x="9199" y="3219"/>
                  </a:cubicBezTo>
                  <a:cubicBezTo>
                    <a:pt x="9199" y="3128"/>
                    <a:pt x="9153" y="3059"/>
                    <a:pt x="9107" y="2991"/>
                  </a:cubicBezTo>
                  <a:cubicBezTo>
                    <a:pt x="9062" y="2968"/>
                    <a:pt x="8993" y="2922"/>
                    <a:pt x="8925" y="2922"/>
                  </a:cubicBezTo>
                  <a:lnTo>
                    <a:pt x="8537" y="2922"/>
                  </a:lnTo>
                  <a:cubicBezTo>
                    <a:pt x="8468" y="2922"/>
                    <a:pt x="8423" y="2922"/>
                    <a:pt x="8354" y="2900"/>
                  </a:cubicBezTo>
                  <a:cubicBezTo>
                    <a:pt x="8149" y="2877"/>
                    <a:pt x="7943" y="2831"/>
                    <a:pt x="7738" y="2740"/>
                  </a:cubicBezTo>
                  <a:cubicBezTo>
                    <a:pt x="7418" y="2603"/>
                    <a:pt x="7076" y="2397"/>
                    <a:pt x="6688" y="2101"/>
                  </a:cubicBezTo>
                  <a:cubicBezTo>
                    <a:pt x="6460" y="1918"/>
                    <a:pt x="6254" y="1735"/>
                    <a:pt x="6026" y="1553"/>
                  </a:cubicBezTo>
                  <a:cubicBezTo>
                    <a:pt x="5821" y="1370"/>
                    <a:pt x="5592" y="1188"/>
                    <a:pt x="5387" y="1028"/>
                  </a:cubicBezTo>
                  <a:cubicBezTo>
                    <a:pt x="4976" y="708"/>
                    <a:pt x="4497" y="343"/>
                    <a:pt x="3903" y="160"/>
                  </a:cubicBezTo>
                  <a:cubicBezTo>
                    <a:pt x="3629" y="69"/>
                    <a:pt x="3355" y="1"/>
                    <a:pt x="30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637;p70">
              <a:extLst>
                <a:ext uri="{FF2B5EF4-FFF2-40B4-BE49-F238E27FC236}">
                  <a16:creationId xmlns:a16="http://schemas.microsoft.com/office/drawing/2014/main" id="{50ADDD89-98CA-4B0F-A0F2-D56F37EC39C0}"/>
                </a:ext>
              </a:extLst>
            </p:cNvPr>
            <p:cNvSpPr/>
            <p:nvPr/>
          </p:nvSpPr>
          <p:spPr>
            <a:xfrm>
              <a:off x="7277808" y="3436562"/>
              <a:ext cx="161663" cy="189927"/>
            </a:xfrm>
            <a:custGeom>
              <a:avLst/>
              <a:gdLst/>
              <a:ahLst/>
              <a:cxnLst/>
              <a:rect l="l" t="t" r="r" b="b"/>
              <a:pathLst>
                <a:path w="12532" h="14723" extrusionOk="0">
                  <a:moveTo>
                    <a:pt x="3082" y="1"/>
                  </a:moveTo>
                  <a:cubicBezTo>
                    <a:pt x="2785" y="1"/>
                    <a:pt x="2488" y="46"/>
                    <a:pt x="2191" y="160"/>
                  </a:cubicBezTo>
                  <a:cubicBezTo>
                    <a:pt x="1895" y="252"/>
                    <a:pt x="1598" y="389"/>
                    <a:pt x="1278" y="594"/>
                  </a:cubicBezTo>
                  <a:cubicBezTo>
                    <a:pt x="1164" y="685"/>
                    <a:pt x="1050" y="777"/>
                    <a:pt x="936" y="891"/>
                  </a:cubicBezTo>
                  <a:lnTo>
                    <a:pt x="799" y="1005"/>
                  </a:lnTo>
                  <a:lnTo>
                    <a:pt x="708" y="1096"/>
                  </a:lnTo>
                  <a:cubicBezTo>
                    <a:pt x="548" y="1256"/>
                    <a:pt x="457" y="1347"/>
                    <a:pt x="388" y="1439"/>
                  </a:cubicBezTo>
                  <a:cubicBezTo>
                    <a:pt x="343" y="1507"/>
                    <a:pt x="297" y="1576"/>
                    <a:pt x="251" y="1621"/>
                  </a:cubicBezTo>
                  <a:cubicBezTo>
                    <a:pt x="206" y="1713"/>
                    <a:pt x="160" y="1781"/>
                    <a:pt x="114" y="1872"/>
                  </a:cubicBezTo>
                  <a:lnTo>
                    <a:pt x="92" y="1918"/>
                  </a:lnTo>
                  <a:lnTo>
                    <a:pt x="23" y="2009"/>
                  </a:lnTo>
                  <a:cubicBezTo>
                    <a:pt x="0" y="2055"/>
                    <a:pt x="0" y="2123"/>
                    <a:pt x="23" y="2169"/>
                  </a:cubicBezTo>
                  <a:cubicBezTo>
                    <a:pt x="137" y="2694"/>
                    <a:pt x="320" y="3219"/>
                    <a:pt x="480" y="3653"/>
                  </a:cubicBezTo>
                  <a:cubicBezTo>
                    <a:pt x="617" y="3995"/>
                    <a:pt x="776" y="4360"/>
                    <a:pt x="982" y="4748"/>
                  </a:cubicBezTo>
                  <a:cubicBezTo>
                    <a:pt x="1324" y="5502"/>
                    <a:pt x="1758" y="6278"/>
                    <a:pt x="2283" y="7077"/>
                  </a:cubicBezTo>
                  <a:cubicBezTo>
                    <a:pt x="3333" y="8743"/>
                    <a:pt x="4565" y="10226"/>
                    <a:pt x="5912" y="11505"/>
                  </a:cubicBezTo>
                  <a:cubicBezTo>
                    <a:pt x="6734" y="12304"/>
                    <a:pt x="7578" y="12965"/>
                    <a:pt x="8423" y="13490"/>
                  </a:cubicBezTo>
                  <a:cubicBezTo>
                    <a:pt x="9313" y="14061"/>
                    <a:pt x="10203" y="14449"/>
                    <a:pt x="11071" y="14677"/>
                  </a:cubicBezTo>
                  <a:cubicBezTo>
                    <a:pt x="11162" y="14700"/>
                    <a:pt x="11253" y="14723"/>
                    <a:pt x="11344" y="14723"/>
                  </a:cubicBezTo>
                  <a:cubicBezTo>
                    <a:pt x="11732" y="14586"/>
                    <a:pt x="12143" y="14426"/>
                    <a:pt x="12531" y="14198"/>
                  </a:cubicBezTo>
                  <a:cubicBezTo>
                    <a:pt x="12212" y="14084"/>
                    <a:pt x="11915" y="13970"/>
                    <a:pt x="11618" y="13856"/>
                  </a:cubicBezTo>
                  <a:cubicBezTo>
                    <a:pt x="10797" y="13468"/>
                    <a:pt x="9998" y="13034"/>
                    <a:pt x="9222" y="12532"/>
                  </a:cubicBezTo>
                  <a:cubicBezTo>
                    <a:pt x="8400" y="11984"/>
                    <a:pt x="7601" y="11368"/>
                    <a:pt x="6871" y="10706"/>
                  </a:cubicBezTo>
                  <a:cubicBezTo>
                    <a:pt x="6117" y="10044"/>
                    <a:pt x="5433" y="9313"/>
                    <a:pt x="4794" y="8560"/>
                  </a:cubicBezTo>
                  <a:cubicBezTo>
                    <a:pt x="3538" y="7077"/>
                    <a:pt x="2443" y="5433"/>
                    <a:pt x="1621" y="3676"/>
                  </a:cubicBezTo>
                  <a:cubicBezTo>
                    <a:pt x="1598" y="3630"/>
                    <a:pt x="1621" y="3561"/>
                    <a:pt x="1644" y="3539"/>
                  </a:cubicBezTo>
                  <a:lnTo>
                    <a:pt x="1667" y="3539"/>
                  </a:lnTo>
                  <a:cubicBezTo>
                    <a:pt x="2260" y="3265"/>
                    <a:pt x="2831" y="2945"/>
                    <a:pt x="3333" y="2557"/>
                  </a:cubicBezTo>
                  <a:lnTo>
                    <a:pt x="3356" y="2557"/>
                  </a:lnTo>
                  <a:cubicBezTo>
                    <a:pt x="3515" y="2420"/>
                    <a:pt x="3652" y="2306"/>
                    <a:pt x="3789" y="2169"/>
                  </a:cubicBezTo>
                  <a:cubicBezTo>
                    <a:pt x="3926" y="2032"/>
                    <a:pt x="4063" y="1895"/>
                    <a:pt x="4177" y="1758"/>
                  </a:cubicBezTo>
                  <a:cubicBezTo>
                    <a:pt x="4246" y="1644"/>
                    <a:pt x="4314" y="1553"/>
                    <a:pt x="4383" y="1439"/>
                  </a:cubicBezTo>
                  <a:cubicBezTo>
                    <a:pt x="4451" y="1325"/>
                    <a:pt x="4497" y="1210"/>
                    <a:pt x="4565" y="1096"/>
                  </a:cubicBezTo>
                  <a:cubicBezTo>
                    <a:pt x="4558" y="1096"/>
                    <a:pt x="4553" y="1099"/>
                    <a:pt x="4549" y="1102"/>
                  </a:cubicBezTo>
                  <a:lnTo>
                    <a:pt x="4549" y="1102"/>
                  </a:lnTo>
                  <a:cubicBezTo>
                    <a:pt x="4593" y="994"/>
                    <a:pt x="4635" y="886"/>
                    <a:pt x="4657" y="800"/>
                  </a:cubicBezTo>
                  <a:cubicBezTo>
                    <a:pt x="4679" y="708"/>
                    <a:pt x="4702" y="617"/>
                    <a:pt x="4725" y="526"/>
                  </a:cubicBezTo>
                  <a:cubicBezTo>
                    <a:pt x="4474" y="389"/>
                    <a:pt x="4223" y="252"/>
                    <a:pt x="3926" y="138"/>
                  </a:cubicBezTo>
                  <a:cubicBezTo>
                    <a:pt x="3652" y="46"/>
                    <a:pt x="3378" y="1"/>
                    <a:pt x="3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638;p70">
              <a:extLst>
                <a:ext uri="{FF2B5EF4-FFF2-40B4-BE49-F238E27FC236}">
                  <a16:creationId xmlns:a16="http://schemas.microsoft.com/office/drawing/2014/main" id="{E39DE599-E0F1-415A-A56E-C8A4CD6A0182}"/>
                </a:ext>
              </a:extLst>
            </p:cNvPr>
            <p:cNvSpPr/>
            <p:nvPr/>
          </p:nvSpPr>
          <p:spPr>
            <a:xfrm>
              <a:off x="7320789" y="34695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639;p70">
              <a:extLst>
                <a:ext uri="{FF2B5EF4-FFF2-40B4-BE49-F238E27FC236}">
                  <a16:creationId xmlns:a16="http://schemas.microsoft.com/office/drawing/2014/main" id="{06E8D1F4-7B43-415B-881A-C68594205B84}"/>
                </a:ext>
              </a:extLst>
            </p:cNvPr>
            <p:cNvSpPr/>
            <p:nvPr/>
          </p:nvSpPr>
          <p:spPr>
            <a:xfrm>
              <a:off x="7321085" y="34695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640;p70">
              <a:extLst>
                <a:ext uri="{FF2B5EF4-FFF2-40B4-BE49-F238E27FC236}">
                  <a16:creationId xmlns:a16="http://schemas.microsoft.com/office/drawing/2014/main" id="{04AD8652-5689-466D-AC5D-C1E5B44CD825}"/>
                </a:ext>
              </a:extLst>
            </p:cNvPr>
            <p:cNvSpPr/>
            <p:nvPr/>
          </p:nvSpPr>
          <p:spPr>
            <a:xfrm>
              <a:off x="7339635" y="3454814"/>
              <a:ext cx="24742" cy="33372"/>
            </a:xfrm>
            <a:custGeom>
              <a:avLst/>
              <a:gdLst/>
              <a:ahLst/>
              <a:cxnLst/>
              <a:rect l="l" t="t" r="r" b="b"/>
              <a:pathLst>
                <a:path w="1918" h="2587" extrusionOk="0">
                  <a:moveTo>
                    <a:pt x="1621" y="1"/>
                  </a:moveTo>
                  <a:cubicBezTo>
                    <a:pt x="1576" y="1"/>
                    <a:pt x="1530" y="1"/>
                    <a:pt x="1484" y="24"/>
                  </a:cubicBezTo>
                  <a:cubicBezTo>
                    <a:pt x="1439" y="69"/>
                    <a:pt x="1370" y="138"/>
                    <a:pt x="1347" y="206"/>
                  </a:cubicBezTo>
                  <a:cubicBezTo>
                    <a:pt x="1324" y="389"/>
                    <a:pt x="1256" y="571"/>
                    <a:pt x="1187" y="754"/>
                  </a:cubicBezTo>
                  <a:cubicBezTo>
                    <a:pt x="1028" y="1051"/>
                    <a:pt x="845" y="1325"/>
                    <a:pt x="617" y="1576"/>
                  </a:cubicBezTo>
                  <a:cubicBezTo>
                    <a:pt x="457" y="1736"/>
                    <a:pt x="297" y="1918"/>
                    <a:pt x="138" y="2078"/>
                  </a:cubicBezTo>
                  <a:cubicBezTo>
                    <a:pt x="23" y="2192"/>
                    <a:pt x="1" y="2375"/>
                    <a:pt x="115" y="2489"/>
                  </a:cubicBezTo>
                  <a:cubicBezTo>
                    <a:pt x="165" y="2552"/>
                    <a:pt x="243" y="2587"/>
                    <a:pt x="321" y="2587"/>
                  </a:cubicBezTo>
                  <a:cubicBezTo>
                    <a:pt x="386" y="2587"/>
                    <a:pt x="451" y="2563"/>
                    <a:pt x="503" y="2512"/>
                  </a:cubicBezTo>
                  <a:cubicBezTo>
                    <a:pt x="1119" y="1918"/>
                    <a:pt x="1735" y="1233"/>
                    <a:pt x="1895" y="366"/>
                  </a:cubicBezTo>
                  <a:cubicBezTo>
                    <a:pt x="1918" y="298"/>
                    <a:pt x="1918" y="229"/>
                    <a:pt x="1872" y="161"/>
                  </a:cubicBezTo>
                  <a:cubicBezTo>
                    <a:pt x="1849" y="92"/>
                    <a:pt x="1781" y="24"/>
                    <a:pt x="1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7641;p70">
              <a:extLst>
                <a:ext uri="{FF2B5EF4-FFF2-40B4-BE49-F238E27FC236}">
                  <a16:creationId xmlns:a16="http://schemas.microsoft.com/office/drawing/2014/main" id="{63DDF28A-3381-43D4-A683-08FD752B34CE}"/>
                </a:ext>
              </a:extLst>
            </p:cNvPr>
            <p:cNvSpPr/>
            <p:nvPr/>
          </p:nvSpPr>
          <p:spPr>
            <a:xfrm>
              <a:off x="7354946" y="3466011"/>
              <a:ext cx="24162" cy="34250"/>
            </a:xfrm>
            <a:custGeom>
              <a:avLst/>
              <a:gdLst/>
              <a:ahLst/>
              <a:cxnLst/>
              <a:rect l="l" t="t" r="r" b="b"/>
              <a:pathLst>
                <a:path w="1873" h="2655" extrusionOk="0">
                  <a:moveTo>
                    <a:pt x="1553" y="0"/>
                  </a:moveTo>
                  <a:cubicBezTo>
                    <a:pt x="1438" y="0"/>
                    <a:pt x="1302" y="92"/>
                    <a:pt x="1279" y="206"/>
                  </a:cubicBezTo>
                  <a:cubicBezTo>
                    <a:pt x="1210" y="411"/>
                    <a:pt x="1142" y="617"/>
                    <a:pt x="1050" y="822"/>
                  </a:cubicBezTo>
                  <a:cubicBezTo>
                    <a:pt x="845" y="1233"/>
                    <a:pt x="617" y="1575"/>
                    <a:pt x="320" y="1918"/>
                  </a:cubicBezTo>
                  <a:cubicBezTo>
                    <a:pt x="252" y="2009"/>
                    <a:pt x="183" y="2077"/>
                    <a:pt x="115" y="2169"/>
                  </a:cubicBezTo>
                  <a:cubicBezTo>
                    <a:pt x="46" y="2214"/>
                    <a:pt x="23" y="2283"/>
                    <a:pt x="23" y="2351"/>
                  </a:cubicBezTo>
                  <a:cubicBezTo>
                    <a:pt x="0" y="2443"/>
                    <a:pt x="46" y="2511"/>
                    <a:pt x="92" y="2557"/>
                  </a:cubicBezTo>
                  <a:cubicBezTo>
                    <a:pt x="142" y="2619"/>
                    <a:pt x="227" y="2655"/>
                    <a:pt x="308" y="2655"/>
                  </a:cubicBezTo>
                  <a:cubicBezTo>
                    <a:pt x="374" y="2655"/>
                    <a:pt x="439" y="2631"/>
                    <a:pt x="480" y="2579"/>
                  </a:cubicBezTo>
                  <a:cubicBezTo>
                    <a:pt x="777" y="2283"/>
                    <a:pt x="1050" y="1940"/>
                    <a:pt x="1279" y="1598"/>
                  </a:cubicBezTo>
                  <a:cubicBezTo>
                    <a:pt x="1507" y="1210"/>
                    <a:pt x="1712" y="799"/>
                    <a:pt x="1827" y="388"/>
                  </a:cubicBezTo>
                  <a:cubicBezTo>
                    <a:pt x="1872" y="228"/>
                    <a:pt x="1781" y="69"/>
                    <a:pt x="1644" y="23"/>
                  </a:cubicBezTo>
                  <a:cubicBezTo>
                    <a:pt x="1598" y="23"/>
                    <a:pt x="1575" y="0"/>
                    <a:pt x="1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7642;p70">
              <a:extLst>
                <a:ext uri="{FF2B5EF4-FFF2-40B4-BE49-F238E27FC236}">
                  <a16:creationId xmlns:a16="http://schemas.microsoft.com/office/drawing/2014/main" id="{02C976C1-D7DB-4205-9E45-E99EEFC0A3AB}"/>
                </a:ext>
              </a:extLst>
            </p:cNvPr>
            <p:cNvSpPr/>
            <p:nvPr/>
          </p:nvSpPr>
          <p:spPr>
            <a:xfrm>
              <a:off x="7317848" y="3543445"/>
              <a:ext cx="121621" cy="83334"/>
            </a:xfrm>
            <a:custGeom>
              <a:avLst/>
              <a:gdLst/>
              <a:ahLst/>
              <a:cxnLst/>
              <a:rect l="l" t="t" r="r" b="b"/>
              <a:pathLst>
                <a:path w="9428" h="6460" extrusionOk="0">
                  <a:moveTo>
                    <a:pt x="0" y="0"/>
                  </a:moveTo>
                  <a:lnTo>
                    <a:pt x="0" y="0"/>
                  </a:lnTo>
                  <a:cubicBezTo>
                    <a:pt x="845" y="1187"/>
                    <a:pt x="1781" y="2283"/>
                    <a:pt x="2785" y="3241"/>
                  </a:cubicBezTo>
                  <a:cubicBezTo>
                    <a:pt x="3630" y="4018"/>
                    <a:pt x="4474" y="4679"/>
                    <a:pt x="5296" y="5204"/>
                  </a:cubicBezTo>
                  <a:cubicBezTo>
                    <a:pt x="6209" y="5775"/>
                    <a:pt x="7099" y="6186"/>
                    <a:pt x="7967" y="6391"/>
                  </a:cubicBezTo>
                  <a:cubicBezTo>
                    <a:pt x="8058" y="6414"/>
                    <a:pt x="8149" y="6437"/>
                    <a:pt x="8240" y="6460"/>
                  </a:cubicBezTo>
                  <a:cubicBezTo>
                    <a:pt x="8628" y="6323"/>
                    <a:pt x="9039" y="6140"/>
                    <a:pt x="9427" y="5935"/>
                  </a:cubicBezTo>
                  <a:cubicBezTo>
                    <a:pt x="9108" y="5798"/>
                    <a:pt x="8811" y="5684"/>
                    <a:pt x="8514" y="5570"/>
                  </a:cubicBezTo>
                  <a:cubicBezTo>
                    <a:pt x="7693" y="5182"/>
                    <a:pt x="6894" y="4748"/>
                    <a:pt x="6118" y="4246"/>
                  </a:cubicBezTo>
                  <a:cubicBezTo>
                    <a:pt x="5319" y="3721"/>
                    <a:pt x="4520" y="3104"/>
                    <a:pt x="3767" y="2420"/>
                  </a:cubicBezTo>
                  <a:cubicBezTo>
                    <a:pt x="3584" y="2237"/>
                    <a:pt x="3401" y="2077"/>
                    <a:pt x="3219" y="1895"/>
                  </a:cubicBezTo>
                  <a:cubicBezTo>
                    <a:pt x="2717" y="1689"/>
                    <a:pt x="2260" y="1461"/>
                    <a:pt x="1781" y="1187"/>
                  </a:cubicBezTo>
                  <a:cubicBezTo>
                    <a:pt x="1165" y="845"/>
                    <a:pt x="571" y="43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7643;p70">
              <a:extLst>
                <a:ext uri="{FF2B5EF4-FFF2-40B4-BE49-F238E27FC236}">
                  <a16:creationId xmlns:a16="http://schemas.microsoft.com/office/drawing/2014/main" id="{AF7950FF-F4E5-47E7-9D3F-D7CE89A968B9}"/>
                </a:ext>
              </a:extLst>
            </p:cNvPr>
            <p:cNvSpPr/>
            <p:nvPr/>
          </p:nvSpPr>
          <p:spPr>
            <a:xfrm>
              <a:off x="7740648" y="2502048"/>
              <a:ext cx="493206" cy="645439"/>
            </a:xfrm>
            <a:custGeom>
              <a:avLst/>
              <a:gdLst/>
              <a:ahLst/>
              <a:cxnLst/>
              <a:rect l="l" t="t" r="r" b="b"/>
              <a:pathLst>
                <a:path w="38233" h="50034" extrusionOk="0">
                  <a:moveTo>
                    <a:pt x="23442" y="48892"/>
                  </a:moveTo>
                  <a:lnTo>
                    <a:pt x="23442" y="48892"/>
                  </a:lnTo>
                  <a:cubicBezTo>
                    <a:pt x="23374" y="48915"/>
                    <a:pt x="23328" y="48915"/>
                    <a:pt x="23260" y="48915"/>
                  </a:cubicBezTo>
                  <a:lnTo>
                    <a:pt x="23237" y="48915"/>
                  </a:lnTo>
                  <a:cubicBezTo>
                    <a:pt x="23305" y="48915"/>
                    <a:pt x="23374" y="48915"/>
                    <a:pt x="23442" y="48892"/>
                  </a:cubicBezTo>
                  <a:close/>
                  <a:moveTo>
                    <a:pt x="21023" y="0"/>
                  </a:moveTo>
                  <a:cubicBezTo>
                    <a:pt x="20658" y="0"/>
                    <a:pt x="20270" y="23"/>
                    <a:pt x="19904" y="69"/>
                  </a:cubicBezTo>
                  <a:cubicBezTo>
                    <a:pt x="19288" y="137"/>
                    <a:pt x="18649" y="274"/>
                    <a:pt x="18010" y="457"/>
                  </a:cubicBezTo>
                  <a:cubicBezTo>
                    <a:pt x="17508" y="594"/>
                    <a:pt x="16983" y="776"/>
                    <a:pt x="16344" y="1050"/>
                  </a:cubicBezTo>
                  <a:cubicBezTo>
                    <a:pt x="15339" y="1461"/>
                    <a:pt x="14381" y="1940"/>
                    <a:pt x="13445" y="2511"/>
                  </a:cubicBezTo>
                  <a:cubicBezTo>
                    <a:pt x="12577" y="3036"/>
                    <a:pt x="11733" y="3630"/>
                    <a:pt x="10843" y="4360"/>
                  </a:cubicBezTo>
                  <a:cubicBezTo>
                    <a:pt x="9291" y="5638"/>
                    <a:pt x="7830" y="7213"/>
                    <a:pt x="6529" y="9039"/>
                  </a:cubicBezTo>
                  <a:cubicBezTo>
                    <a:pt x="5319" y="10705"/>
                    <a:pt x="4246" y="12600"/>
                    <a:pt x="3333" y="14677"/>
                  </a:cubicBezTo>
                  <a:cubicBezTo>
                    <a:pt x="2466" y="16640"/>
                    <a:pt x="1758" y="18740"/>
                    <a:pt x="1210" y="20931"/>
                  </a:cubicBezTo>
                  <a:cubicBezTo>
                    <a:pt x="708" y="23031"/>
                    <a:pt x="366" y="25199"/>
                    <a:pt x="183" y="27436"/>
                  </a:cubicBezTo>
                  <a:cubicBezTo>
                    <a:pt x="1" y="29559"/>
                    <a:pt x="1" y="31682"/>
                    <a:pt x="183" y="33736"/>
                  </a:cubicBezTo>
                  <a:cubicBezTo>
                    <a:pt x="366" y="36178"/>
                    <a:pt x="777" y="38255"/>
                    <a:pt x="1393" y="40127"/>
                  </a:cubicBezTo>
                  <a:cubicBezTo>
                    <a:pt x="1690" y="41063"/>
                    <a:pt x="2078" y="41953"/>
                    <a:pt x="2511" y="42798"/>
                  </a:cubicBezTo>
                  <a:cubicBezTo>
                    <a:pt x="2922" y="43551"/>
                    <a:pt x="3402" y="44304"/>
                    <a:pt x="3972" y="45012"/>
                  </a:cubicBezTo>
                  <a:cubicBezTo>
                    <a:pt x="5022" y="46313"/>
                    <a:pt x="6415" y="47408"/>
                    <a:pt x="7967" y="48207"/>
                  </a:cubicBezTo>
                  <a:cubicBezTo>
                    <a:pt x="9542" y="48983"/>
                    <a:pt x="11345" y="49508"/>
                    <a:pt x="13513" y="49805"/>
                  </a:cubicBezTo>
                  <a:cubicBezTo>
                    <a:pt x="14540" y="49942"/>
                    <a:pt x="15613" y="50010"/>
                    <a:pt x="16823" y="50010"/>
                  </a:cubicBezTo>
                  <a:cubicBezTo>
                    <a:pt x="17074" y="50010"/>
                    <a:pt x="17302" y="50033"/>
                    <a:pt x="17530" y="50033"/>
                  </a:cubicBezTo>
                  <a:cubicBezTo>
                    <a:pt x="18466" y="50033"/>
                    <a:pt x="19334" y="50010"/>
                    <a:pt x="20178" y="49965"/>
                  </a:cubicBezTo>
                  <a:cubicBezTo>
                    <a:pt x="22735" y="49828"/>
                    <a:pt x="24926" y="49508"/>
                    <a:pt x="26889" y="48960"/>
                  </a:cubicBezTo>
                  <a:cubicBezTo>
                    <a:pt x="27962" y="48664"/>
                    <a:pt x="29012" y="48276"/>
                    <a:pt x="29993" y="47796"/>
                  </a:cubicBezTo>
                  <a:cubicBezTo>
                    <a:pt x="30952" y="47340"/>
                    <a:pt x="31888" y="46746"/>
                    <a:pt x="32755" y="46039"/>
                  </a:cubicBezTo>
                  <a:cubicBezTo>
                    <a:pt x="33599" y="45377"/>
                    <a:pt x="34376" y="44532"/>
                    <a:pt x="35083" y="43597"/>
                  </a:cubicBezTo>
                  <a:cubicBezTo>
                    <a:pt x="35745" y="42684"/>
                    <a:pt x="36316" y="41611"/>
                    <a:pt x="36795" y="40424"/>
                  </a:cubicBezTo>
                  <a:cubicBezTo>
                    <a:pt x="37206" y="39351"/>
                    <a:pt x="37525" y="38164"/>
                    <a:pt x="37777" y="36817"/>
                  </a:cubicBezTo>
                  <a:cubicBezTo>
                    <a:pt x="37982" y="35608"/>
                    <a:pt x="38119" y="34330"/>
                    <a:pt x="38165" y="32914"/>
                  </a:cubicBezTo>
                  <a:cubicBezTo>
                    <a:pt x="38233" y="30541"/>
                    <a:pt x="38073" y="28007"/>
                    <a:pt x="37685" y="24948"/>
                  </a:cubicBezTo>
                  <a:cubicBezTo>
                    <a:pt x="37525" y="23761"/>
                    <a:pt x="37320" y="22529"/>
                    <a:pt x="37092" y="21205"/>
                  </a:cubicBezTo>
                  <a:cubicBezTo>
                    <a:pt x="36909" y="20178"/>
                    <a:pt x="36704" y="19082"/>
                    <a:pt x="36453" y="18032"/>
                  </a:cubicBezTo>
                  <a:cubicBezTo>
                    <a:pt x="35950" y="15955"/>
                    <a:pt x="35243" y="13924"/>
                    <a:pt x="34353" y="12006"/>
                  </a:cubicBezTo>
                  <a:cubicBezTo>
                    <a:pt x="33417" y="9975"/>
                    <a:pt x="32298" y="8172"/>
                    <a:pt x="30997" y="6642"/>
                  </a:cubicBezTo>
                  <a:cubicBezTo>
                    <a:pt x="30358" y="5912"/>
                    <a:pt x="29696" y="5250"/>
                    <a:pt x="28989" y="4657"/>
                  </a:cubicBezTo>
                  <a:cubicBezTo>
                    <a:pt x="28989" y="4565"/>
                    <a:pt x="28943" y="4497"/>
                    <a:pt x="28897" y="4406"/>
                  </a:cubicBezTo>
                  <a:cubicBezTo>
                    <a:pt x="28464" y="3881"/>
                    <a:pt x="28053" y="3401"/>
                    <a:pt x="27642" y="2968"/>
                  </a:cubicBezTo>
                  <a:cubicBezTo>
                    <a:pt x="27231" y="2557"/>
                    <a:pt x="26775" y="2169"/>
                    <a:pt x="26273" y="1804"/>
                  </a:cubicBezTo>
                  <a:cubicBezTo>
                    <a:pt x="25360" y="1096"/>
                    <a:pt x="24355" y="617"/>
                    <a:pt x="23282" y="297"/>
                  </a:cubicBezTo>
                  <a:cubicBezTo>
                    <a:pt x="22575" y="114"/>
                    <a:pt x="21799" y="0"/>
                    <a:pt x="21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7644;p70">
              <a:extLst>
                <a:ext uri="{FF2B5EF4-FFF2-40B4-BE49-F238E27FC236}">
                  <a16:creationId xmlns:a16="http://schemas.microsoft.com/office/drawing/2014/main" id="{B988888C-4AD6-4D3A-B59C-FB95EFC4A044}"/>
                </a:ext>
              </a:extLst>
            </p:cNvPr>
            <p:cNvSpPr/>
            <p:nvPr/>
          </p:nvSpPr>
          <p:spPr>
            <a:xfrm>
              <a:off x="8026252" y="2502925"/>
              <a:ext cx="205239" cy="367186"/>
            </a:xfrm>
            <a:custGeom>
              <a:avLst/>
              <a:gdLst/>
              <a:ahLst/>
              <a:cxnLst/>
              <a:rect l="l" t="t" r="r" b="b"/>
              <a:pathLst>
                <a:path w="15910" h="28464" extrusionOk="0">
                  <a:moveTo>
                    <a:pt x="0" y="1"/>
                  </a:moveTo>
                  <a:lnTo>
                    <a:pt x="0" y="1"/>
                  </a:lnTo>
                  <a:cubicBezTo>
                    <a:pt x="959" y="1781"/>
                    <a:pt x="1758" y="3630"/>
                    <a:pt x="2602" y="5479"/>
                  </a:cubicBezTo>
                  <a:cubicBezTo>
                    <a:pt x="2694" y="5707"/>
                    <a:pt x="2808" y="5935"/>
                    <a:pt x="2899" y="6186"/>
                  </a:cubicBezTo>
                  <a:cubicBezTo>
                    <a:pt x="3013" y="6415"/>
                    <a:pt x="3127" y="6666"/>
                    <a:pt x="3241" y="6894"/>
                  </a:cubicBezTo>
                  <a:cubicBezTo>
                    <a:pt x="3470" y="7442"/>
                    <a:pt x="3698" y="7990"/>
                    <a:pt x="3903" y="8515"/>
                  </a:cubicBezTo>
                  <a:cubicBezTo>
                    <a:pt x="4337" y="9656"/>
                    <a:pt x="4725" y="10797"/>
                    <a:pt x="5045" y="11938"/>
                  </a:cubicBezTo>
                  <a:cubicBezTo>
                    <a:pt x="5227" y="12509"/>
                    <a:pt x="5387" y="13080"/>
                    <a:pt x="5524" y="13650"/>
                  </a:cubicBezTo>
                  <a:cubicBezTo>
                    <a:pt x="5638" y="14130"/>
                    <a:pt x="5752" y="14632"/>
                    <a:pt x="5866" y="15134"/>
                  </a:cubicBezTo>
                  <a:cubicBezTo>
                    <a:pt x="6072" y="16161"/>
                    <a:pt x="6254" y="17211"/>
                    <a:pt x="6437" y="18238"/>
                  </a:cubicBezTo>
                  <a:cubicBezTo>
                    <a:pt x="6620" y="19288"/>
                    <a:pt x="6802" y="20338"/>
                    <a:pt x="7076" y="21388"/>
                  </a:cubicBezTo>
                  <a:cubicBezTo>
                    <a:pt x="7304" y="22392"/>
                    <a:pt x="7601" y="23374"/>
                    <a:pt x="8012" y="24333"/>
                  </a:cubicBezTo>
                  <a:cubicBezTo>
                    <a:pt x="8012" y="24333"/>
                    <a:pt x="7989" y="24310"/>
                    <a:pt x="7989" y="24310"/>
                  </a:cubicBezTo>
                  <a:lnTo>
                    <a:pt x="7989" y="24310"/>
                  </a:lnTo>
                  <a:cubicBezTo>
                    <a:pt x="8080" y="24492"/>
                    <a:pt x="8149" y="24675"/>
                    <a:pt x="8240" y="24857"/>
                  </a:cubicBezTo>
                  <a:cubicBezTo>
                    <a:pt x="8331" y="25017"/>
                    <a:pt x="8400" y="25177"/>
                    <a:pt x="8491" y="25314"/>
                  </a:cubicBezTo>
                  <a:cubicBezTo>
                    <a:pt x="8628" y="25588"/>
                    <a:pt x="8788" y="25839"/>
                    <a:pt x="8971" y="26067"/>
                  </a:cubicBezTo>
                  <a:cubicBezTo>
                    <a:pt x="8971" y="26067"/>
                    <a:pt x="8971" y="26090"/>
                    <a:pt x="8993" y="26090"/>
                  </a:cubicBezTo>
                  <a:cubicBezTo>
                    <a:pt x="9153" y="26295"/>
                    <a:pt x="9313" y="26478"/>
                    <a:pt x="9496" y="26661"/>
                  </a:cubicBezTo>
                  <a:cubicBezTo>
                    <a:pt x="9678" y="26843"/>
                    <a:pt x="9838" y="26980"/>
                    <a:pt x="10020" y="27140"/>
                  </a:cubicBezTo>
                  <a:lnTo>
                    <a:pt x="10043" y="27140"/>
                  </a:lnTo>
                  <a:cubicBezTo>
                    <a:pt x="10249" y="27300"/>
                    <a:pt x="10477" y="27460"/>
                    <a:pt x="10682" y="27574"/>
                  </a:cubicBezTo>
                  <a:cubicBezTo>
                    <a:pt x="10911" y="27711"/>
                    <a:pt x="11139" y="27825"/>
                    <a:pt x="11367" y="27916"/>
                  </a:cubicBezTo>
                  <a:lnTo>
                    <a:pt x="11344" y="27916"/>
                  </a:lnTo>
                  <a:cubicBezTo>
                    <a:pt x="11641" y="28030"/>
                    <a:pt x="11938" y="28144"/>
                    <a:pt x="12257" y="28213"/>
                  </a:cubicBezTo>
                  <a:cubicBezTo>
                    <a:pt x="12554" y="28304"/>
                    <a:pt x="12874" y="28350"/>
                    <a:pt x="13170" y="28395"/>
                  </a:cubicBezTo>
                  <a:cubicBezTo>
                    <a:pt x="13558" y="28441"/>
                    <a:pt x="13941" y="28464"/>
                    <a:pt x="14323" y="28464"/>
                  </a:cubicBezTo>
                  <a:cubicBezTo>
                    <a:pt x="14705" y="28464"/>
                    <a:pt x="15088" y="28441"/>
                    <a:pt x="15476" y="28395"/>
                  </a:cubicBezTo>
                  <a:cubicBezTo>
                    <a:pt x="15613" y="28373"/>
                    <a:pt x="15772" y="28350"/>
                    <a:pt x="15909" y="28304"/>
                  </a:cubicBezTo>
                  <a:cubicBezTo>
                    <a:pt x="15818" y="27231"/>
                    <a:pt x="15704" y="26113"/>
                    <a:pt x="15544" y="24880"/>
                  </a:cubicBezTo>
                  <a:cubicBezTo>
                    <a:pt x="15384" y="23693"/>
                    <a:pt x="15202" y="22461"/>
                    <a:pt x="14951" y="21137"/>
                  </a:cubicBezTo>
                  <a:cubicBezTo>
                    <a:pt x="14768" y="20110"/>
                    <a:pt x="14586" y="19037"/>
                    <a:pt x="14312" y="17964"/>
                  </a:cubicBezTo>
                  <a:cubicBezTo>
                    <a:pt x="13809" y="15887"/>
                    <a:pt x="13102" y="13856"/>
                    <a:pt x="12235" y="11938"/>
                  </a:cubicBezTo>
                  <a:cubicBezTo>
                    <a:pt x="11299" y="9907"/>
                    <a:pt x="10157" y="8104"/>
                    <a:pt x="8856" y="6574"/>
                  </a:cubicBezTo>
                  <a:cubicBezTo>
                    <a:pt x="8240" y="5844"/>
                    <a:pt x="7555" y="5182"/>
                    <a:pt x="6871" y="4589"/>
                  </a:cubicBezTo>
                  <a:cubicBezTo>
                    <a:pt x="6871" y="4497"/>
                    <a:pt x="6825" y="4429"/>
                    <a:pt x="6756" y="4338"/>
                  </a:cubicBezTo>
                  <a:cubicBezTo>
                    <a:pt x="6346" y="3813"/>
                    <a:pt x="5935" y="3333"/>
                    <a:pt x="5501" y="2900"/>
                  </a:cubicBezTo>
                  <a:cubicBezTo>
                    <a:pt x="5090" y="2489"/>
                    <a:pt x="4634" y="2101"/>
                    <a:pt x="4132" y="1713"/>
                  </a:cubicBezTo>
                  <a:cubicBezTo>
                    <a:pt x="3219" y="1028"/>
                    <a:pt x="2214" y="526"/>
                    <a:pt x="1164" y="229"/>
                  </a:cubicBezTo>
                  <a:cubicBezTo>
                    <a:pt x="776" y="138"/>
                    <a:pt x="388" y="46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7645;p70">
              <a:extLst>
                <a:ext uri="{FF2B5EF4-FFF2-40B4-BE49-F238E27FC236}">
                  <a16:creationId xmlns:a16="http://schemas.microsoft.com/office/drawing/2014/main" id="{F306A098-45D0-4571-9234-575CA5ED5E51}"/>
                </a:ext>
              </a:extLst>
            </p:cNvPr>
            <p:cNvSpPr/>
            <p:nvPr/>
          </p:nvSpPr>
          <p:spPr>
            <a:xfrm>
              <a:off x="8155799" y="28530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BC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7646;p70">
              <a:extLst>
                <a:ext uri="{FF2B5EF4-FFF2-40B4-BE49-F238E27FC236}">
                  <a16:creationId xmlns:a16="http://schemas.microsoft.com/office/drawing/2014/main" id="{FDB811DA-A7BC-4F99-8A83-896F7AFD5510}"/>
                </a:ext>
              </a:extLst>
            </p:cNvPr>
            <p:cNvSpPr/>
            <p:nvPr/>
          </p:nvSpPr>
          <p:spPr>
            <a:xfrm>
              <a:off x="7740648" y="2502048"/>
              <a:ext cx="431079" cy="610841"/>
            </a:xfrm>
            <a:custGeom>
              <a:avLst/>
              <a:gdLst/>
              <a:ahLst/>
              <a:cxnLst/>
              <a:rect l="l" t="t" r="r" b="b"/>
              <a:pathLst>
                <a:path w="33417" h="47352" extrusionOk="0">
                  <a:moveTo>
                    <a:pt x="21023" y="0"/>
                  </a:moveTo>
                  <a:cubicBezTo>
                    <a:pt x="20658" y="0"/>
                    <a:pt x="20292" y="23"/>
                    <a:pt x="19904" y="69"/>
                  </a:cubicBezTo>
                  <a:cubicBezTo>
                    <a:pt x="19288" y="137"/>
                    <a:pt x="18649" y="251"/>
                    <a:pt x="18010" y="457"/>
                  </a:cubicBezTo>
                  <a:cubicBezTo>
                    <a:pt x="17508" y="594"/>
                    <a:pt x="16983" y="776"/>
                    <a:pt x="16344" y="1050"/>
                  </a:cubicBezTo>
                  <a:cubicBezTo>
                    <a:pt x="15339" y="1438"/>
                    <a:pt x="14358" y="1940"/>
                    <a:pt x="13445" y="2488"/>
                  </a:cubicBezTo>
                  <a:cubicBezTo>
                    <a:pt x="12577" y="3013"/>
                    <a:pt x="11733" y="3630"/>
                    <a:pt x="10843" y="4360"/>
                  </a:cubicBezTo>
                  <a:cubicBezTo>
                    <a:pt x="9291" y="5638"/>
                    <a:pt x="7830" y="7213"/>
                    <a:pt x="6529" y="9016"/>
                  </a:cubicBezTo>
                  <a:cubicBezTo>
                    <a:pt x="5319" y="10705"/>
                    <a:pt x="4246" y="12600"/>
                    <a:pt x="3333" y="14654"/>
                  </a:cubicBezTo>
                  <a:cubicBezTo>
                    <a:pt x="2466" y="16640"/>
                    <a:pt x="1758" y="18740"/>
                    <a:pt x="1210" y="20931"/>
                  </a:cubicBezTo>
                  <a:cubicBezTo>
                    <a:pt x="708" y="23031"/>
                    <a:pt x="343" y="25199"/>
                    <a:pt x="160" y="27436"/>
                  </a:cubicBezTo>
                  <a:cubicBezTo>
                    <a:pt x="1" y="29559"/>
                    <a:pt x="1" y="31682"/>
                    <a:pt x="160" y="33736"/>
                  </a:cubicBezTo>
                  <a:cubicBezTo>
                    <a:pt x="366" y="36178"/>
                    <a:pt x="754" y="38255"/>
                    <a:pt x="1393" y="40150"/>
                  </a:cubicBezTo>
                  <a:cubicBezTo>
                    <a:pt x="1690" y="41063"/>
                    <a:pt x="2078" y="41953"/>
                    <a:pt x="2511" y="42798"/>
                  </a:cubicBezTo>
                  <a:cubicBezTo>
                    <a:pt x="2899" y="43574"/>
                    <a:pt x="3402" y="44327"/>
                    <a:pt x="3972" y="45012"/>
                  </a:cubicBezTo>
                  <a:cubicBezTo>
                    <a:pt x="4611" y="45811"/>
                    <a:pt x="5387" y="46541"/>
                    <a:pt x="6255" y="47157"/>
                  </a:cubicBezTo>
                  <a:cubicBezTo>
                    <a:pt x="7373" y="47249"/>
                    <a:pt x="8514" y="47317"/>
                    <a:pt x="9633" y="47340"/>
                  </a:cubicBezTo>
                  <a:cubicBezTo>
                    <a:pt x="9981" y="47347"/>
                    <a:pt x="10329" y="47351"/>
                    <a:pt x="10676" y="47351"/>
                  </a:cubicBezTo>
                  <a:cubicBezTo>
                    <a:pt x="12467" y="47351"/>
                    <a:pt x="14246" y="47250"/>
                    <a:pt x="16024" y="47020"/>
                  </a:cubicBezTo>
                  <a:lnTo>
                    <a:pt x="16001" y="47020"/>
                  </a:lnTo>
                  <a:cubicBezTo>
                    <a:pt x="18307" y="46701"/>
                    <a:pt x="20589" y="46176"/>
                    <a:pt x="22735" y="45263"/>
                  </a:cubicBezTo>
                  <a:lnTo>
                    <a:pt x="22712" y="45263"/>
                  </a:lnTo>
                  <a:cubicBezTo>
                    <a:pt x="23442" y="44966"/>
                    <a:pt x="24173" y="44601"/>
                    <a:pt x="24880" y="44213"/>
                  </a:cubicBezTo>
                  <a:cubicBezTo>
                    <a:pt x="25542" y="43825"/>
                    <a:pt x="26181" y="43391"/>
                    <a:pt x="26775" y="42935"/>
                  </a:cubicBezTo>
                  <a:cubicBezTo>
                    <a:pt x="26775" y="42935"/>
                    <a:pt x="26798" y="42912"/>
                    <a:pt x="26798" y="42912"/>
                  </a:cubicBezTo>
                  <a:cubicBezTo>
                    <a:pt x="27300" y="42524"/>
                    <a:pt x="27802" y="42090"/>
                    <a:pt x="28258" y="41634"/>
                  </a:cubicBezTo>
                  <a:cubicBezTo>
                    <a:pt x="28738" y="41154"/>
                    <a:pt x="29171" y="40652"/>
                    <a:pt x="29582" y="40127"/>
                  </a:cubicBezTo>
                  <a:cubicBezTo>
                    <a:pt x="30016" y="39579"/>
                    <a:pt x="30381" y="39009"/>
                    <a:pt x="30724" y="38415"/>
                  </a:cubicBezTo>
                  <a:cubicBezTo>
                    <a:pt x="31089" y="37799"/>
                    <a:pt x="31408" y="37160"/>
                    <a:pt x="31682" y="36498"/>
                  </a:cubicBezTo>
                  <a:cubicBezTo>
                    <a:pt x="31682" y="36498"/>
                    <a:pt x="31682" y="36521"/>
                    <a:pt x="31682" y="36521"/>
                  </a:cubicBezTo>
                  <a:cubicBezTo>
                    <a:pt x="32047" y="35676"/>
                    <a:pt x="32344" y="34809"/>
                    <a:pt x="32572" y="33919"/>
                  </a:cubicBezTo>
                  <a:cubicBezTo>
                    <a:pt x="32686" y="33462"/>
                    <a:pt x="32801" y="33006"/>
                    <a:pt x="32892" y="32526"/>
                  </a:cubicBezTo>
                  <a:cubicBezTo>
                    <a:pt x="32983" y="31979"/>
                    <a:pt x="33075" y="31431"/>
                    <a:pt x="33166" y="30860"/>
                  </a:cubicBezTo>
                  <a:lnTo>
                    <a:pt x="33166" y="30883"/>
                  </a:lnTo>
                  <a:cubicBezTo>
                    <a:pt x="33280" y="29901"/>
                    <a:pt x="33371" y="28920"/>
                    <a:pt x="33417" y="27938"/>
                  </a:cubicBezTo>
                  <a:cubicBezTo>
                    <a:pt x="33234" y="27870"/>
                    <a:pt x="33029" y="27756"/>
                    <a:pt x="32823" y="27642"/>
                  </a:cubicBezTo>
                  <a:cubicBezTo>
                    <a:pt x="32618" y="27528"/>
                    <a:pt x="32413" y="27368"/>
                    <a:pt x="32184" y="27208"/>
                  </a:cubicBezTo>
                  <a:cubicBezTo>
                    <a:pt x="31956" y="27048"/>
                    <a:pt x="31796" y="26888"/>
                    <a:pt x="31637" y="26729"/>
                  </a:cubicBezTo>
                  <a:cubicBezTo>
                    <a:pt x="31477" y="26569"/>
                    <a:pt x="31317" y="26386"/>
                    <a:pt x="31134" y="26158"/>
                  </a:cubicBezTo>
                  <a:cubicBezTo>
                    <a:pt x="30929" y="25907"/>
                    <a:pt x="30769" y="25656"/>
                    <a:pt x="30632" y="25382"/>
                  </a:cubicBezTo>
                  <a:cubicBezTo>
                    <a:pt x="30541" y="25245"/>
                    <a:pt x="30450" y="25085"/>
                    <a:pt x="30381" y="24925"/>
                  </a:cubicBezTo>
                  <a:cubicBezTo>
                    <a:pt x="30290" y="24743"/>
                    <a:pt x="30221" y="24560"/>
                    <a:pt x="30130" y="24378"/>
                  </a:cubicBezTo>
                  <a:cubicBezTo>
                    <a:pt x="29788" y="23533"/>
                    <a:pt x="29491" y="22620"/>
                    <a:pt x="29217" y="21456"/>
                  </a:cubicBezTo>
                  <a:cubicBezTo>
                    <a:pt x="28943" y="20406"/>
                    <a:pt x="28761" y="19379"/>
                    <a:pt x="28578" y="18306"/>
                  </a:cubicBezTo>
                  <a:lnTo>
                    <a:pt x="28464" y="17667"/>
                  </a:lnTo>
                  <a:cubicBezTo>
                    <a:pt x="28327" y="16891"/>
                    <a:pt x="28167" y="16024"/>
                    <a:pt x="28007" y="15202"/>
                  </a:cubicBezTo>
                  <a:cubicBezTo>
                    <a:pt x="27893" y="14654"/>
                    <a:pt x="27779" y="14175"/>
                    <a:pt x="27665" y="13718"/>
                  </a:cubicBezTo>
                  <a:cubicBezTo>
                    <a:pt x="27551" y="13239"/>
                    <a:pt x="27391" y="12668"/>
                    <a:pt x="27186" y="12006"/>
                  </a:cubicBezTo>
                  <a:cubicBezTo>
                    <a:pt x="26843" y="10842"/>
                    <a:pt x="26455" y="9678"/>
                    <a:pt x="26044" y="8583"/>
                  </a:cubicBezTo>
                  <a:cubicBezTo>
                    <a:pt x="25839" y="8035"/>
                    <a:pt x="25611" y="7487"/>
                    <a:pt x="25382" y="6962"/>
                  </a:cubicBezTo>
                  <a:cubicBezTo>
                    <a:pt x="25291" y="6779"/>
                    <a:pt x="25200" y="6574"/>
                    <a:pt x="25108" y="6391"/>
                  </a:cubicBezTo>
                  <a:lnTo>
                    <a:pt x="25040" y="6254"/>
                  </a:lnTo>
                  <a:cubicBezTo>
                    <a:pt x="24949" y="6003"/>
                    <a:pt x="24835" y="5775"/>
                    <a:pt x="24743" y="5547"/>
                  </a:cubicBezTo>
                  <a:lnTo>
                    <a:pt x="24401" y="4794"/>
                  </a:lnTo>
                  <a:lnTo>
                    <a:pt x="24355" y="4702"/>
                  </a:lnTo>
                  <a:cubicBezTo>
                    <a:pt x="23670" y="3173"/>
                    <a:pt x="22963" y="1575"/>
                    <a:pt x="22141" y="69"/>
                  </a:cubicBezTo>
                  <a:cubicBezTo>
                    <a:pt x="21776" y="23"/>
                    <a:pt x="21388" y="0"/>
                    <a:pt x="210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7647;p70">
              <a:extLst>
                <a:ext uri="{FF2B5EF4-FFF2-40B4-BE49-F238E27FC236}">
                  <a16:creationId xmlns:a16="http://schemas.microsoft.com/office/drawing/2014/main" id="{C4A68B09-77E4-43A7-9773-7D2AE7007531}"/>
                </a:ext>
              </a:extLst>
            </p:cNvPr>
            <p:cNvSpPr/>
            <p:nvPr/>
          </p:nvSpPr>
          <p:spPr>
            <a:xfrm>
              <a:off x="8122235" y="3019657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ubicBezTo>
                    <a:pt x="2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7648;p70">
              <a:extLst>
                <a:ext uri="{FF2B5EF4-FFF2-40B4-BE49-F238E27FC236}">
                  <a16:creationId xmlns:a16="http://schemas.microsoft.com/office/drawing/2014/main" id="{55E2E21F-5ECB-43D5-8D03-1E7B42E74312}"/>
                </a:ext>
              </a:extLst>
            </p:cNvPr>
            <p:cNvSpPr/>
            <p:nvPr/>
          </p:nvSpPr>
          <p:spPr>
            <a:xfrm>
              <a:off x="8122235" y="3019657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7649;p70">
              <a:extLst>
                <a:ext uri="{FF2B5EF4-FFF2-40B4-BE49-F238E27FC236}">
                  <a16:creationId xmlns:a16="http://schemas.microsoft.com/office/drawing/2014/main" id="{9248723F-5A45-4D94-A78F-83E565821EC1}"/>
                </a:ext>
              </a:extLst>
            </p:cNvPr>
            <p:cNvSpPr/>
            <p:nvPr/>
          </p:nvSpPr>
          <p:spPr>
            <a:xfrm>
              <a:off x="8122235" y="3019657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7650;p70">
              <a:extLst>
                <a:ext uri="{FF2B5EF4-FFF2-40B4-BE49-F238E27FC236}">
                  <a16:creationId xmlns:a16="http://schemas.microsoft.com/office/drawing/2014/main" id="{BA237C27-AF81-4796-B484-B566E9517145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7651;p70">
              <a:extLst>
                <a:ext uri="{FF2B5EF4-FFF2-40B4-BE49-F238E27FC236}">
                  <a16:creationId xmlns:a16="http://schemas.microsoft.com/office/drawing/2014/main" id="{F3D8B4B9-9078-47D1-8F64-1331CB0F20DA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7652;p70">
              <a:extLst>
                <a:ext uri="{FF2B5EF4-FFF2-40B4-BE49-F238E27FC236}">
                  <a16:creationId xmlns:a16="http://schemas.microsoft.com/office/drawing/2014/main" id="{BD0962B6-45BB-4A73-8767-709EB26B3062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7653;p70">
              <a:extLst>
                <a:ext uri="{FF2B5EF4-FFF2-40B4-BE49-F238E27FC236}">
                  <a16:creationId xmlns:a16="http://schemas.microsoft.com/office/drawing/2014/main" id="{BC25AC1E-F9C2-4198-A048-6B6388EBBBAB}"/>
                </a:ext>
              </a:extLst>
            </p:cNvPr>
            <p:cNvSpPr/>
            <p:nvPr/>
          </p:nvSpPr>
          <p:spPr>
            <a:xfrm>
              <a:off x="8026252" y="2502925"/>
              <a:ext cx="146054" cy="359536"/>
            </a:xfrm>
            <a:custGeom>
              <a:avLst/>
              <a:gdLst/>
              <a:ahLst/>
              <a:cxnLst/>
              <a:rect l="l" t="t" r="r" b="b"/>
              <a:pathLst>
                <a:path w="11322" h="27871" extrusionOk="0">
                  <a:moveTo>
                    <a:pt x="0" y="1"/>
                  </a:moveTo>
                  <a:lnTo>
                    <a:pt x="0" y="1"/>
                  </a:lnTo>
                  <a:cubicBezTo>
                    <a:pt x="822" y="1507"/>
                    <a:pt x="1529" y="3105"/>
                    <a:pt x="2214" y="4634"/>
                  </a:cubicBezTo>
                  <a:lnTo>
                    <a:pt x="2260" y="4726"/>
                  </a:lnTo>
                  <a:lnTo>
                    <a:pt x="2602" y="5479"/>
                  </a:lnTo>
                  <a:cubicBezTo>
                    <a:pt x="2694" y="5707"/>
                    <a:pt x="2808" y="5935"/>
                    <a:pt x="2899" y="6186"/>
                  </a:cubicBezTo>
                  <a:lnTo>
                    <a:pt x="2967" y="6323"/>
                  </a:lnTo>
                  <a:cubicBezTo>
                    <a:pt x="3059" y="6506"/>
                    <a:pt x="3150" y="6711"/>
                    <a:pt x="3241" y="6894"/>
                  </a:cubicBezTo>
                  <a:cubicBezTo>
                    <a:pt x="3470" y="7419"/>
                    <a:pt x="3698" y="7967"/>
                    <a:pt x="3903" y="8515"/>
                  </a:cubicBezTo>
                  <a:cubicBezTo>
                    <a:pt x="4314" y="9610"/>
                    <a:pt x="4702" y="10774"/>
                    <a:pt x="5045" y="11938"/>
                  </a:cubicBezTo>
                  <a:cubicBezTo>
                    <a:pt x="5250" y="12600"/>
                    <a:pt x="5410" y="13171"/>
                    <a:pt x="5524" y="13650"/>
                  </a:cubicBezTo>
                  <a:cubicBezTo>
                    <a:pt x="5638" y="14107"/>
                    <a:pt x="5752" y="14586"/>
                    <a:pt x="5866" y="15134"/>
                  </a:cubicBezTo>
                  <a:cubicBezTo>
                    <a:pt x="6026" y="15956"/>
                    <a:pt x="6186" y="16823"/>
                    <a:pt x="6323" y="17599"/>
                  </a:cubicBezTo>
                  <a:lnTo>
                    <a:pt x="6437" y="18238"/>
                  </a:lnTo>
                  <a:cubicBezTo>
                    <a:pt x="6620" y="19311"/>
                    <a:pt x="6802" y="20338"/>
                    <a:pt x="7076" y="21388"/>
                  </a:cubicBezTo>
                  <a:cubicBezTo>
                    <a:pt x="7350" y="22552"/>
                    <a:pt x="7647" y="23465"/>
                    <a:pt x="7989" y="24310"/>
                  </a:cubicBezTo>
                  <a:cubicBezTo>
                    <a:pt x="8080" y="24492"/>
                    <a:pt x="8149" y="24675"/>
                    <a:pt x="8240" y="24857"/>
                  </a:cubicBezTo>
                  <a:cubicBezTo>
                    <a:pt x="8309" y="25017"/>
                    <a:pt x="8400" y="25177"/>
                    <a:pt x="8491" y="25314"/>
                  </a:cubicBezTo>
                  <a:cubicBezTo>
                    <a:pt x="8628" y="25588"/>
                    <a:pt x="8788" y="25839"/>
                    <a:pt x="8993" y="26090"/>
                  </a:cubicBezTo>
                  <a:cubicBezTo>
                    <a:pt x="9176" y="26318"/>
                    <a:pt x="9336" y="26501"/>
                    <a:pt x="9496" y="26661"/>
                  </a:cubicBezTo>
                  <a:cubicBezTo>
                    <a:pt x="9655" y="26820"/>
                    <a:pt x="9815" y="26980"/>
                    <a:pt x="10043" y="27140"/>
                  </a:cubicBezTo>
                  <a:cubicBezTo>
                    <a:pt x="10272" y="27323"/>
                    <a:pt x="10477" y="27460"/>
                    <a:pt x="10682" y="27574"/>
                  </a:cubicBezTo>
                  <a:cubicBezTo>
                    <a:pt x="10888" y="27688"/>
                    <a:pt x="11093" y="27802"/>
                    <a:pt x="11276" y="27870"/>
                  </a:cubicBezTo>
                  <a:cubicBezTo>
                    <a:pt x="11299" y="27231"/>
                    <a:pt x="11322" y="26592"/>
                    <a:pt x="11322" y="25953"/>
                  </a:cubicBezTo>
                  <a:cubicBezTo>
                    <a:pt x="11299" y="25109"/>
                    <a:pt x="11276" y="24287"/>
                    <a:pt x="11207" y="23442"/>
                  </a:cubicBezTo>
                  <a:cubicBezTo>
                    <a:pt x="11139" y="22621"/>
                    <a:pt x="11048" y="21776"/>
                    <a:pt x="10934" y="20954"/>
                  </a:cubicBezTo>
                  <a:cubicBezTo>
                    <a:pt x="10386" y="16869"/>
                    <a:pt x="9267" y="12874"/>
                    <a:pt x="7669" y="9062"/>
                  </a:cubicBezTo>
                  <a:cubicBezTo>
                    <a:pt x="7669" y="9062"/>
                    <a:pt x="7669" y="9085"/>
                    <a:pt x="7669" y="9085"/>
                  </a:cubicBezTo>
                  <a:cubicBezTo>
                    <a:pt x="6505" y="6346"/>
                    <a:pt x="5090" y="3698"/>
                    <a:pt x="3424" y="1211"/>
                  </a:cubicBezTo>
                  <a:cubicBezTo>
                    <a:pt x="2694" y="777"/>
                    <a:pt x="1940" y="434"/>
                    <a:pt x="1164" y="229"/>
                  </a:cubicBezTo>
                  <a:cubicBezTo>
                    <a:pt x="776" y="115"/>
                    <a:pt x="388" y="46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7654;p70">
              <a:extLst>
                <a:ext uri="{FF2B5EF4-FFF2-40B4-BE49-F238E27FC236}">
                  <a16:creationId xmlns:a16="http://schemas.microsoft.com/office/drawing/2014/main" id="{3BEBB73C-E9A4-4CBC-86FF-9C149A812FB2}"/>
                </a:ext>
              </a:extLst>
            </p:cNvPr>
            <p:cNvSpPr/>
            <p:nvPr/>
          </p:nvSpPr>
          <p:spPr>
            <a:xfrm>
              <a:off x="8162572" y="2877739"/>
              <a:ext cx="10901" cy="23865"/>
            </a:xfrm>
            <a:custGeom>
              <a:avLst/>
              <a:gdLst/>
              <a:ahLst/>
              <a:cxnLst/>
              <a:rect l="l" t="t" r="r" b="b"/>
              <a:pathLst>
                <a:path w="845" h="1850" extrusionOk="0">
                  <a:moveTo>
                    <a:pt x="457" y="0"/>
                  </a:moveTo>
                  <a:cubicBezTo>
                    <a:pt x="251" y="0"/>
                    <a:pt x="92" y="183"/>
                    <a:pt x="69" y="388"/>
                  </a:cubicBezTo>
                  <a:cubicBezTo>
                    <a:pt x="69" y="754"/>
                    <a:pt x="46" y="1096"/>
                    <a:pt x="23" y="1461"/>
                  </a:cubicBezTo>
                  <a:cubicBezTo>
                    <a:pt x="0" y="1667"/>
                    <a:pt x="206" y="1849"/>
                    <a:pt x="411" y="1849"/>
                  </a:cubicBezTo>
                  <a:cubicBezTo>
                    <a:pt x="502" y="1849"/>
                    <a:pt x="594" y="1804"/>
                    <a:pt x="685" y="1735"/>
                  </a:cubicBezTo>
                  <a:cubicBezTo>
                    <a:pt x="754" y="1644"/>
                    <a:pt x="776" y="1575"/>
                    <a:pt x="776" y="1461"/>
                  </a:cubicBezTo>
                  <a:cubicBezTo>
                    <a:pt x="822" y="1096"/>
                    <a:pt x="845" y="754"/>
                    <a:pt x="845" y="388"/>
                  </a:cubicBezTo>
                  <a:cubicBezTo>
                    <a:pt x="845" y="183"/>
                    <a:pt x="662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7655;p70">
              <a:extLst>
                <a:ext uri="{FF2B5EF4-FFF2-40B4-BE49-F238E27FC236}">
                  <a16:creationId xmlns:a16="http://schemas.microsoft.com/office/drawing/2014/main" id="{65F70117-73AD-4CDD-92B9-3200B70725B0}"/>
                </a:ext>
              </a:extLst>
            </p:cNvPr>
            <p:cNvSpPr/>
            <p:nvPr/>
          </p:nvSpPr>
          <p:spPr>
            <a:xfrm>
              <a:off x="8154329" y="2923674"/>
              <a:ext cx="13842" cy="23104"/>
            </a:xfrm>
            <a:custGeom>
              <a:avLst/>
              <a:gdLst/>
              <a:ahLst/>
              <a:cxnLst/>
              <a:rect l="l" t="t" r="r" b="b"/>
              <a:pathLst>
                <a:path w="1073" h="1791" extrusionOk="0">
                  <a:moveTo>
                    <a:pt x="685" y="0"/>
                  </a:moveTo>
                  <a:cubicBezTo>
                    <a:pt x="616" y="0"/>
                    <a:pt x="548" y="23"/>
                    <a:pt x="480" y="46"/>
                  </a:cubicBezTo>
                  <a:cubicBezTo>
                    <a:pt x="411" y="91"/>
                    <a:pt x="320" y="183"/>
                    <a:pt x="320" y="274"/>
                  </a:cubicBezTo>
                  <a:cubicBezTo>
                    <a:pt x="251" y="616"/>
                    <a:pt x="183" y="959"/>
                    <a:pt x="69" y="1301"/>
                  </a:cubicBezTo>
                  <a:cubicBezTo>
                    <a:pt x="0" y="1507"/>
                    <a:pt x="137" y="1712"/>
                    <a:pt x="320" y="1780"/>
                  </a:cubicBezTo>
                  <a:cubicBezTo>
                    <a:pt x="353" y="1787"/>
                    <a:pt x="386" y="1790"/>
                    <a:pt x="418" y="1790"/>
                  </a:cubicBezTo>
                  <a:cubicBezTo>
                    <a:pt x="599" y="1790"/>
                    <a:pt x="741" y="1682"/>
                    <a:pt x="799" y="1507"/>
                  </a:cubicBezTo>
                  <a:cubicBezTo>
                    <a:pt x="913" y="1164"/>
                    <a:pt x="1005" y="822"/>
                    <a:pt x="1050" y="479"/>
                  </a:cubicBezTo>
                  <a:cubicBezTo>
                    <a:pt x="1073" y="365"/>
                    <a:pt x="1073" y="274"/>
                    <a:pt x="1005" y="183"/>
                  </a:cubicBezTo>
                  <a:cubicBezTo>
                    <a:pt x="959" y="91"/>
                    <a:pt x="868" y="46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7656;p70">
              <a:extLst>
                <a:ext uri="{FF2B5EF4-FFF2-40B4-BE49-F238E27FC236}">
                  <a16:creationId xmlns:a16="http://schemas.microsoft.com/office/drawing/2014/main" id="{8EAC3248-57C6-4691-B5B2-E4AE8CBCFA34}"/>
                </a:ext>
              </a:extLst>
            </p:cNvPr>
            <p:cNvSpPr/>
            <p:nvPr/>
          </p:nvSpPr>
          <p:spPr>
            <a:xfrm>
              <a:off x="8143429" y="2958411"/>
              <a:ext cx="14448" cy="28703"/>
            </a:xfrm>
            <a:custGeom>
              <a:avLst/>
              <a:gdLst/>
              <a:ahLst/>
              <a:cxnLst/>
              <a:rect l="l" t="t" r="r" b="b"/>
              <a:pathLst>
                <a:path w="1120" h="2225" extrusionOk="0">
                  <a:moveTo>
                    <a:pt x="731" y="0"/>
                  </a:moveTo>
                  <a:cubicBezTo>
                    <a:pt x="663" y="0"/>
                    <a:pt x="617" y="23"/>
                    <a:pt x="548" y="69"/>
                  </a:cubicBezTo>
                  <a:cubicBezTo>
                    <a:pt x="480" y="115"/>
                    <a:pt x="389" y="183"/>
                    <a:pt x="366" y="297"/>
                  </a:cubicBezTo>
                  <a:cubicBezTo>
                    <a:pt x="297" y="777"/>
                    <a:pt x="206" y="1256"/>
                    <a:pt x="69" y="1735"/>
                  </a:cubicBezTo>
                  <a:cubicBezTo>
                    <a:pt x="1" y="1941"/>
                    <a:pt x="138" y="2146"/>
                    <a:pt x="320" y="2215"/>
                  </a:cubicBezTo>
                  <a:cubicBezTo>
                    <a:pt x="351" y="2221"/>
                    <a:pt x="381" y="2225"/>
                    <a:pt x="411" y="2225"/>
                  </a:cubicBezTo>
                  <a:cubicBezTo>
                    <a:pt x="583" y="2225"/>
                    <a:pt x="741" y="2116"/>
                    <a:pt x="800" y="1941"/>
                  </a:cubicBezTo>
                  <a:cubicBezTo>
                    <a:pt x="936" y="1461"/>
                    <a:pt x="1028" y="982"/>
                    <a:pt x="1096" y="480"/>
                  </a:cubicBezTo>
                  <a:cubicBezTo>
                    <a:pt x="1119" y="388"/>
                    <a:pt x="1119" y="297"/>
                    <a:pt x="1073" y="206"/>
                  </a:cubicBezTo>
                  <a:cubicBezTo>
                    <a:pt x="1028" y="115"/>
                    <a:pt x="936" y="46"/>
                    <a:pt x="845" y="23"/>
                  </a:cubicBezTo>
                  <a:cubicBezTo>
                    <a:pt x="800" y="0"/>
                    <a:pt x="777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7657;p70">
              <a:extLst>
                <a:ext uri="{FF2B5EF4-FFF2-40B4-BE49-F238E27FC236}">
                  <a16:creationId xmlns:a16="http://schemas.microsoft.com/office/drawing/2014/main" id="{4F78531A-EC44-4A75-AB21-F1299D6B2C4B}"/>
                </a:ext>
              </a:extLst>
            </p:cNvPr>
            <p:cNvSpPr/>
            <p:nvPr/>
          </p:nvSpPr>
          <p:spPr>
            <a:xfrm>
              <a:off x="8131949" y="3004642"/>
              <a:ext cx="15029" cy="24871"/>
            </a:xfrm>
            <a:custGeom>
              <a:avLst/>
              <a:gdLst/>
              <a:ahLst/>
              <a:cxnLst/>
              <a:rect l="l" t="t" r="r" b="b"/>
              <a:pathLst>
                <a:path w="1165" h="1928" extrusionOk="0">
                  <a:moveTo>
                    <a:pt x="754" y="0"/>
                  </a:moveTo>
                  <a:cubicBezTo>
                    <a:pt x="594" y="0"/>
                    <a:pt x="411" y="114"/>
                    <a:pt x="389" y="297"/>
                  </a:cubicBezTo>
                  <a:cubicBezTo>
                    <a:pt x="297" y="685"/>
                    <a:pt x="183" y="1050"/>
                    <a:pt x="69" y="1438"/>
                  </a:cubicBezTo>
                  <a:cubicBezTo>
                    <a:pt x="0" y="1643"/>
                    <a:pt x="137" y="1849"/>
                    <a:pt x="320" y="1917"/>
                  </a:cubicBezTo>
                  <a:cubicBezTo>
                    <a:pt x="350" y="1924"/>
                    <a:pt x="381" y="1927"/>
                    <a:pt x="411" y="1927"/>
                  </a:cubicBezTo>
                  <a:cubicBezTo>
                    <a:pt x="583" y="1927"/>
                    <a:pt x="741" y="1819"/>
                    <a:pt x="799" y="1643"/>
                  </a:cubicBezTo>
                  <a:cubicBezTo>
                    <a:pt x="913" y="1255"/>
                    <a:pt x="1028" y="867"/>
                    <a:pt x="1119" y="479"/>
                  </a:cubicBezTo>
                  <a:cubicBezTo>
                    <a:pt x="1165" y="297"/>
                    <a:pt x="1050" y="69"/>
                    <a:pt x="845" y="23"/>
                  </a:cubicBezTo>
                  <a:cubicBezTo>
                    <a:pt x="822" y="23"/>
                    <a:pt x="777" y="0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7658;p70">
              <a:extLst>
                <a:ext uri="{FF2B5EF4-FFF2-40B4-BE49-F238E27FC236}">
                  <a16:creationId xmlns:a16="http://schemas.microsoft.com/office/drawing/2014/main" id="{FBEBF951-FA57-4A58-B901-70C05559F805}"/>
                </a:ext>
              </a:extLst>
            </p:cNvPr>
            <p:cNvSpPr/>
            <p:nvPr/>
          </p:nvSpPr>
          <p:spPr>
            <a:xfrm>
              <a:off x="8120468" y="3047029"/>
              <a:ext cx="15609" cy="22227"/>
            </a:xfrm>
            <a:custGeom>
              <a:avLst/>
              <a:gdLst/>
              <a:ahLst/>
              <a:cxnLst/>
              <a:rect l="l" t="t" r="r" b="b"/>
              <a:pathLst>
                <a:path w="1210" h="1723" extrusionOk="0">
                  <a:moveTo>
                    <a:pt x="776" y="1"/>
                  </a:moveTo>
                  <a:cubicBezTo>
                    <a:pt x="708" y="1"/>
                    <a:pt x="639" y="24"/>
                    <a:pt x="571" y="47"/>
                  </a:cubicBezTo>
                  <a:cubicBezTo>
                    <a:pt x="480" y="115"/>
                    <a:pt x="434" y="183"/>
                    <a:pt x="411" y="275"/>
                  </a:cubicBezTo>
                  <a:cubicBezTo>
                    <a:pt x="297" y="594"/>
                    <a:pt x="183" y="914"/>
                    <a:pt x="69" y="1233"/>
                  </a:cubicBezTo>
                  <a:cubicBezTo>
                    <a:pt x="0" y="1439"/>
                    <a:pt x="137" y="1667"/>
                    <a:pt x="320" y="1713"/>
                  </a:cubicBezTo>
                  <a:cubicBezTo>
                    <a:pt x="350" y="1720"/>
                    <a:pt x="380" y="1723"/>
                    <a:pt x="410" y="1723"/>
                  </a:cubicBezTo>
                  <a:cubicBezTo>
                    <a:pt x="583" y="1723"/>
                    <a:pt x="741" y="1614"/>
                    <a:pt x="799" y="1439"/>
                  </a:cubicBezTo>
                  <a:cubicBezTo>
                    <a:pt x="913" y="1119"/>
                    <a:pt x="1027" y="800"/>
                    <a:pt x="1142" y="480"/>
                  </a:cubicBezTo>
                  <a:cubicBezTo>
                    <a:pt x="1210" y="298"/>
                    <a:pt x="1050" y="69"/>
                    <a:pt x="868" y="24"/>
                  </a:cubicBezTo>
                  <a:cubicBezTo>
                    <a:pt x="845" y="1"/>
                    <a:pt x="799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7659;p70">
              <a:extLst>
                <a:ext uri="{FF2B5EF4-FFF2-40B4-BE49-F238E27FC236}">
                  <a16:creationId xmlns:a16="http://schemas.microsoft.com/office/drawing/2014/main" id="{D5C5C64C-E935-4B76-88EF-7650312D7D34}"/>
                </a:ext>
              </a:extLst>
            </p:cNvPr>
            <p:cNvSpPr/>
            <p:nvPr/>
          </p:nvSpPr>
          <p:spPr>
            <a:xfrm>
              <a:off x="8102796" y="3089133"/>
              <a:ext cx="15029" cy="20627"/>
            </a:xfrm>
            <a:custGeom>
              <a:avLst/>
              <a:gdLst/>
              <a:ahLst/>
              <a:cxnLst/>
              <a:rect l="l" t="t" r="r" b="b"/>
              <a:pathLst>
                <a:path w="1165" h="1599" extrusionOk="0">
                  <a:moveTo>
                    <a:pt x="777" y="1"/>
                  </a:moveTo>
                  <a:cubicBezTo>
                    <a:pt x="708" y="1"/>
                    <a:pt x="640" y="1"/>
                    <a:pt x="571" y="47"/>
                  </a:cubicBezTo>
                  <a:cubicBezTo>
                    <a:pt x="480" y="92"/>
                    <a:pt x="434" y="183"/>
                    <a:pt x="389" y="275"/>
                  </a:cubicBezTo>
                  <a:cubicBezTo>
                    <a:pt x="366" y="343"/>
                    <a:pt x="343" y="435"/>
                    <a:pt x="297" y="526"/>
                  </a:cubicBezTo>
                  <a:cubicBezTo>
                    <a:pt x="229" y="686"/>
                    <a:pt x="138" y="868"/>
                    <a:pt x="69" y="1028"/>
                  </a:cubicBezTo>
                  <a:cubicBezTo>
                    <a:pt x="24" y="1119"/>
                    <a:pt x="1" y="1211"/>
                    <a:pt x="24" y="1325"/>
                  </a:cubicBezTo>
                  <a:cubicBezTo>
                    <a:pt x="46" y="1416"/>
                    <a:pt x="115" y="1507"/>
                    <a:pt x="206" y="1553"/>
                  </a:cubicBezTo>
                  <a:cubicBezTo>
                    <a:pt x="259" y="1583"/>
                    <a:pt x="325" y="1599"/>
                    <a:pt x="393" y="1599"/>
                  </a:cubicBezTo>
                  <a:cubicBezTo>
                    <a:pt x="528" y="1599"/>
                    <a:pt x="670" y="1538"/>
                    <a:pt x="731" y="1416"/>
                  </a:cubicBezTo>
                  <a:cubicBezTo>
                    <a:pt x="868" y="1096"/>
                    <a:pt x="1005" y="800"/>
                    <a:pt x="1142" y="480"/>
                  </a:cubicBezTo>
                  <a:cubicBezTo>
                    <a:pt x="1165" y="389"/>
                    <a:pt x="1142" y="252"/>
                    <a:pt x="1096" y="183"/>
                  </a:cubicBezTo>
                  <a:cubicBezTo>
                    <a:pt x="1051" y="92"/>
                    <a:pt x="959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7660;p70">
              <a:extLst>
                <a:ext uri="{FF2B5EF4-FFF2-40B4-BE49-F238E27FC236}">
                  <a16:creationId xmlns:a16="http://schemas.microsoft.com/office/drawing/2014/main" id="{B04052E2-45A5-4B09-89D2-FE613131AA8A}"/>
                </a:ext>
              </a:extLst>
            </p:cNvPr>
            <p:cNvSpPr/>
            <p:nvPr/>
          </p:nvSpPr>
          <p:spPr>
            <a:xfrm>
              <a:off x="8074534" y="2582127"/>
              <a:ext cx="12965" cy="15583"/>
            </a:xfrm>
            <a:custGeom>
              <a:avLst/>
              <a:gdLst/>
              <a:ahLst/>
              <a:cxnLst/>
              <a:rect l="l" t="t" r="r" b="b"/>
              <a:pathLst>
                <a:path w="1005" h="1208" extrusionOk="0">
                  <a:moveTo>
                    <a:pt x="434" y="1"/>
                  </a:moveTo>
                  <a:cubicBezTo>
                    <a:pt x="389" y="1"/>
                    <a:pt x="366" y="24"/>
                    <a:pt x="320" y="24"/>
                  </a:cubicBezTo>
                  <a:cubicBezTo>
                    <a:pt x="137" y="69"/>
                    <a:pt x="1" y="298"/>
                    <a:pt x="69" y="503"/>
                  </a:cubicBezTo>
                  <a:cubicBezTo>
                    <a:pt x="115" y="640"/>
                    <a:pt x="160" y="777"/>
                    <a:pt x="206" y="937"/>
                  </a:cubicBezTo>
                  <a:cubicBezTo>
                    <a:pt x="261" y="1102"/>
                    <a:pt x="404" y="1208"/>
                    <a:pt x="565" y="1208"/>
                  </a:cubicBezTo>
                  <a:cubicBezTo>
                    <a:pt x="604" y="1208"/>
                    <a:pt x="645" y="1201"/>
                    <a:pt x="685" y="1188"/>
                  </a:cubicBezTo>
                  <a:cubicBezTo>
                    <a:pt x="868" y="1142"/>
                    <a:pt x="1005" y="937"/>
                    <a:pt x="936" y="731"/>
                  </a:cubicBezTo>
                  <a:cubicBezTo>
                    <a:pt x="891" y="571"/>
                    <a:pt x="845" y="434"/>
                    <a:pt x="799" y="298"/>
                  </a:cubicBezTo>
                  <a:cubicBezTo>
                    <a:pt x="731" y="115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7661;p70">
              <a:extLst>
                <a:ext uri="{FF2B5EF4-FFF2-40B4-BE49-F238E27FC236}">
                  <a16:creationId xmlns:a16="http://schemas.microsoft.com/office/drawing/2014/main" id="{A7D6273E-F929-4609-8832-A3E42AAC4907}"/>
                </a:ext>
              </a:extLst>
            </p:cNvPr>
            <p:cNvSpPr/>
            <p:nvPr/>
          </p:nvSpPr>
          <p:spPr>
            <a:xfrm>
              <a:off x="8087485" y="2620992"/>
              <a:ext cx="13558" cy="17518"/>
            </a:xfrm>
            <a:custGeom>
              <a:avLst/>
              <a:gdLst/>
              <a:ahLst/>
              <a:cxnLst/>
              <a:rect l="l" t="t" r="r" b="b"/>
              <a:pathLst>
                <a:path w="1051" h="1358" extrusionOk="0">
                  <a:moveTo>
                    <a:pt x="320" y="1"/>
                  </a:moveTo>
                  <a:cubicBezTo>
                    <a:pt x="138" y="69"/>
                    <a:pt x="1" y="275"/>
                    <a:pt x="69" y="480"/>
                  </a:cubicBezTo>
                  <a:cubicBezTo>
                    <a:pt x="138" y="685"/>
                    <a:pt x="183" y="868"/>
                    <a:pt x="252" y="1074"/>
                  </a:cubicBezTo>
                  <a:cubicBezTo>
                    <a:pt x="310" y="1249"/>
                    <a:pt x="468" y="1357"/>
                    <a:pt x="641" y="1357"/>
                  </a:cubicBezTo>
                  <a:cubicBezTo>
                    <a:pt x="671" y="1357"/>
                    <a:pt x="701" y="1354"/>
                    <a:pt x="731" y="1347"/>
                  </a:cubicBezTo>
                  <a:cubicBezTo>
                    <a:pt x="914" y="1279"/>
                    <a:pt x="1051" y="1074"/>
                    <a:pt x="982" y="868"/>
                  </a:cubicBezTo>
                  <a:cubicBezTo>
                    <a:pt x="914" y="663"/>
                    <a:pt x="868" y="480"/>
                    <a:pt x="800" y="275"/>
                  </a:cubicBezTo>
                  <a:cubicBezTo>
                    <a:pt x="754" y="92"/>
                    <a:pt x="594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7662;p70">
              <a:extLst>
                <a:ext uri="{FF2B5EF4-FFF2-40B4-BE49-F238E27FC236}">
                  <a16:creationId xmlns:a16="http://schemas.microsoft.com/office/drawing/2014/main" id="{D1FF2944-54F0-4F2D-B8D6-5476DC8B7F63}"/>
                </a:ext>
              </a:extLst>
            </p:cNvPr>
            <p:cNvSpPr/>
            <p:nvPr/>
          </p:nvSpPr>
          <p:spPr>
            <a:xfrm>
              <a:off x="8101919" y="2663985"/>
              <a:ext cx="12965" cy="17634"/>
            </a:xfrm>
            <a:custGeom>
              <a:avLst/>
              <a:gdLst/>
              <a:ahLst/>
              <a:cxnLst/>
              <a:rect l="l" t="t" r="r" b="b"/>
              <a:pathLst>
                <a:path w="1005" h="1367" extrusionOk="0">
                  <a:moveTo>
                    <a:pt x="320" y="0"/>
                  </a:moveTo>
                  <a:cubicBezTo>
                    <a:pt x="114" y="69"/>
                    <a:pt x="0" y="274"/>
                    <a:pt x="46" y="480"/>
                  </a:cubicBezTo>
                  <a:cubicBezTo>
                    <a:pt x="114" y="685"/>
                    <a:pt x="160" y="890"/>
                    <a:pt x="229" y="1096"/>
                  </a:cubicBezTo>
                  <a:cubicBezTo>
                    <a:pt x="265" y="1261"/>
                    <a:pt x="420" y="1367"/>
                    <a:pt x="573" y="1367"/>
                  </a:cubicBezTo>
                  <a:cubicBezTo>
                    <a:pt x="611" y="1367"/>
                    <a:pt x="649" y="1360"/>
                    <a:pt x="685" y="1347"/>
                  </a:cubicBezTo>
                  <a:cubicBezTo>
                    <a:pt x="890" y="1301"/>
                    <a:pt x="1005" y="1096"/>
                    <a:pt x="959" y="890"/>
                  </a:cubicBezTo>
                  <a:cubicBezTo>
                    <a:pt x="890" y="685"/>
                    <a:pt x="845" y="480"/>
                    <a:pt x="799" y="274"/>
                  </a:cubicBezTo>
                  <a:cubicBezTo>
                    <a:pt x="731" y="114"/>
                    <a:pt x="594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7663;p70">
              <a:extLst>
                <a:ext uri="{FF2B5EF4-FFF2-40B4-BE49-F238E27FC236}">
                  <a16:creationId xmlns:a16="http://schemas.microsoft.com/office/drawing/2014/main" id="{702049E9-1A54-4F78-86EE-F278311770F6}"/>
                </a:ext>
              </a:extLst>
            </p:cNvPr>
            <p:cNvSpPr/>
            <p:nvPr/>
          </p:nvSpPr>
          <p:spPr>
            <a:xfrm>
              <a:off x="8110755" y="2704025"/>
              <a:ext cx="13842" cy="21337"/>
            </a:xfrm>
            <a:custGeom>
              <a:avLst/>
              <a:gdLst/>
              <a:ahLst/>
              <a:cxnLst/>
              <a:rect l="l" t="t" r="r" b="b"/>
              <a:pathLst>
                <a:path w="1073" h="1654" extrusionOk="0">
                  <a:moveTo>
                    <a:pt x="434" y="0"/>
                  </a:moveTo>
                  <a:cubicBezTo>
                    <a:pt x="388" y="0"/>
                    <a:pt x="365" y="0"/>
                    <a:pt x="320" y="23"/>
                  </a:cubicBezTo>
                  <a:cubicBezTo>
                    <a:pt x="114" y="69"/>
                    <a:pt x="0" y="297"/>
                    <a:pt x="69" y="480"/>
                  </a:cubicBezTo>
                  <a:cubicBezTo>
                    <a:pt x="137" y="776"/>
                    <a:pt x="205" y="1073"/>
                    <a:pt x="297" y="1370"/>
                  </a:cubicBezTo>
                  <a:cubicBezTo>
                    <a:pt x="336" y="1545"/>
                    <a:pt x="507" y="1654"/>
                    <a:pt x="684" y="1654"/>
                  </a:cubicBezTo>
                  <a:cubicBezTo>
                    <a:pt x="715" y="1654"/>
                    <a:pt x="746" y="1651"/>
                    <a:pt x="776" y="1644"/>
                  </a:cubicBezTo>
                  <a:cubicBezTo>
                    <a:pt x="959" y="1575"/>
                    <a:pt x="1073" y="1370"/>
                    <a:pt x="1027" y="1165"/>
                  </a:cubicBezTo>
                  <a:cubicBezTo>
                    <a:pt x="936" y="868"/>
                    <a:pt x="867" y="571"/>
                    <a:pt x="799" y="274"/>
                  </a:cubicBezTo>
                  <a:cubicBezTo>
                    <a:pt x="753" y="115"/>
                    <a:pt x="594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7664;p70">
              <a:extLst>
                <a:ext uri="{FF2B5EF4-FFF2-40B4-BE49-F238E27FC236}">
                  <a16:creationId xmlns:a16="http://schemas.microsoft.com/office/drawing/2014/main" id="{020ABE96-8353-444D-B110-714A2A08B7C7}"/>
                </a:ext>
              </a:extLst>
            </p:cNvPr>
            <p:cNvSpPr/>
            <p:nvPr/>
          </p:nvSpPr>
          <p:spPr>
            <a:xfrm>
              <a:off x="8122235" y="2746721"/>
              <a:ext cx="12087" cy="18099"/>
            </a:xfrm>
            <a:custGeom>
              <a:avLst/>
              <a:gdLst/>
              <a:ahLst/>
              <a:cxnLst/>
              <a:rect l="l" t="t" r="r" b="b"/>
              <a:pathLst>
                <a:path w="937" h="1403" extrusionOk="0">
                  <a:moveTo>
                    <a:pt x="388" y="0"/>
                  </a:moveTo>
                  <a:cubicBezTo>
                    <a:pt x="365" y="0"/>
                    <a:pt x="320" y="23"/>
                    <a:pt x="297" y="23"/>
                  </a:cubicBezTo>
                  <a:cubicBezTo>
                    <a:pt x="206" y="46"/>
                    <a:pt x="114" y="114"/>
                    <a:pt x="69" y="206"/>
                  </a:cubicBezTo>
                  <a:cubicBezTo>
                    <a:pt x="0" y="297"/>
                    <a:pt x="23" y="388"/>
                    <a:pt x="23" y="502"/>
                  </a:cubicBezTo>
                  <a:cubicBezTo>
                    <a:pt x="69" y="708"/>
                    <a:pt x="114" y="913"/>
                    <a:pt x="160" y="1119"/>
                  </a:cubicBezTo>
                  <a:cubicBezTo>
                    <a:pt x="199" y="1294"/>
                    <a:pt x="371" y="1402"/>
                    <a:pt x="533" y="1402"/>
                  </a:cubicBezTo>
                  <a:cubicBezTo>
                    <a:pt x="562" y="1402"/>
                    <a:pt x="590" y="1399"/>
                    <a:pt x="617" y="1392"/>
                  </a:cubicBezTo>
                  <a:cubicBezTo>
                    <a:pt x="822" y="1324"/>
                    <a:pt x="936" y="1119"/>
                    <a:pt x="890" y="913"/>
                  </a:cubicBezTo>
                  <a:cubicBezTo>
                    <a:pt x="845" y="708"/>
                    <a:pt x="799" y="502"/>
                    <a:pt x="753" y="297"/>
                  </a:cubicBezTo>
                  <a:cubicBezTo>
                    <a:pt x="753" y="183"/>
                    <a:pt x="662" y="91"/>
                    <a:pt x="571" y="69"/>
                  </a:cubicBezTo>
                  <a:cubicBezTo>
                    <a:pt x="525" y="23"/>
                    <a:pt x="457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7665;p70">
              <a:extLst>
                <a:ext uri="{FF2B5EF4-FFF2-40B4-BE49-F238E27FC236}">
                  <a16:creationId xmlns:a16="http://schemas.microsoft.com/office/drawing/2014/main" id="{58D00CDE-A8F3-4776-8328-4696D07C06DD}"/>
                </a:ext>
              </a:extLst>
            </p:cNvPr>
            <p:cNvSpPr/>
            <p:nvPr/>
          </p:nvSpPr>
          <p:spPr>
            <a:xfrm>
              <a:off x="8133716" y="2790592"/>
              <a:ext cx="13558" cy="20550"/>
            </a:xfrm>
            <a:custGeom>
              <a:avLst/>
              <a:gdLst/>
              <a:ahLst/>
              <a:cxnLst/>
              <a:rect l="l" t="t" r="r" b="b"/>
              <a:pathLst>
                <a:path w="1051" h="1593" extrusionOk="0">
                  <a:moveTo>
                    <a:pt x="297" y="0"/>
                  </a:moveTo>
                  <a:cubicBezTo>
                    <a:pt x="92" y="69"/>
                    <a:pt x="0" y="274"/>
                    <a:pt x="46" y="479"/>
                  </a:cubicBezTo>
                  <a:cubicBezTo>
                    <a:pt x="115" y="753"/>
                    <a:pt x="183" y="1027"/>
                    <a:pt x="274" y="1324"/>
                  </a:cubicBezTo>
                  <a:cubicBezTo>
                    <a:pt x="312" y="1474"/>
                    <a:pt x="457" y="1593"/>
                    <a:pt x="621" y="1593"/>
                  </a:cubicBezTo>
                  <a:cubicBezTo>
                    <a:pt x="657" y="1593"/>
                    <a:pt x="694" y="1587"/>
                    <a:pt x="731" y="1575"/>
                  </a:cubicBezTo>
                  <a:cubicBezTo>
                    <a:pt x="936" y="1529"/>
                    <a:pt x="1050" y="1301"/>
                    <a:pt x="1005" y="1096"/>
                  </a:cubicBezTo>
                  <a:cubicBezTo>
                    <a:pt x="913" y="822"/>
                    <a:pt x="845" y="548"/>
                    <a:pt x="776" y="274"/>
                  </a:cubicBezTo>
                  <a:cubicBezTo>
                    <a:pt x="731" y="114"/>
                    <a:pt x="571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7666;p70">
              <a:extLst>
                <a:ext uri="{FF2B5EF4-FFF2-40B4-BE49-F238E27FC236}">
                  <a16:creationId xmlns:a16="http://schemas.microsoft.com/office/drawing/2014/main" id="{DBCE9C27-D6E3-4675-AB51-9B1A33D126A0}"/>
                </a:ext>
              </a:extLst>
            </p:cNvPr>
            <p:cNvSpPr/>
            <p:nvPr/>
          </p:nvSpPr>
          <p:spPr>
            <a:xfrm>
              <a:off x="8149904" y="2822969"/>
              <a:ext cx="17983" cy="18873"/>
            </a:xfrm>
            <a:custGeom>
              <a:avLst/>
              <a:gdLst/>
              <a:ahLst/>
              <a:cxnLst/>
              <a:rect l="l" t="t" r="r" b="b"/>
              <a:pathLst>
                <a:path w="1394" h="1463" extrusionOk="0">
                  <a:moveTo>
                    <a:pt x="434" y="1"/>
                  </a:moveTo>
                  <a:cubicBezTo>
                    <a:pt x="366" y="1"/>
                    <a:pt x="298" y="24"/>
                    <a:pt x="229" y="69"/>
                  </a:cubicBezTo>
                  <a:cubicBezTo>
                    <a:pt x="69" y="161"/>
                    <a:pt x="1" y="412"/>
                    <a:pt x="115" y="594"/>
                  </a:cubicBezTo>
                  <a:cubicBezTo>
                    <a:pt x="298" y="868"/>
                    <a:pt x="480" y="1119"/>
                    <a:pt x="708" y="1370"/>
                  </a:cubicBezTo>
                  <a:cubicBezTo>
                    <a:pt x="771" y="1433"/>
                    <a:pt x="863" y="1462"/>
                    <a:pt x="957" y="1462"/>
                  </a:cubicBezTo>
                  <a:cubicBezTo>
                    <a:pt x="1068" y="1462"/>
                    <a:pt x="1182" y="1422"/>
                    <a:pt x="1256" y="1348"/>
                  </a:cubicBezTo>
                  <a:cubicBezTo>
                    <a:pt x="1393" y="1188"/>
                    <a:pt x="1370" y="960"/>
                    <a:pt x="1233" y="823"/>
                  </a:cubicBezTo>
                  <a:cubicBezTo>
                    <a:pt x="1165" y="731"/>
                    <a:pt x="1074" y="640"/>
                    <a:pt x="1005" y="549"/>
                  </a:cubicBezTo>
                  <a:cubicBezTo>
                    <a:pt x="914" y="435"/>
                    <a:pt x="845" y="320"/>
                    <a:pt x="754" y="183"/>
                  </a:cubicBezTo>
                  <a:cubicBezTo>
                    <a:pt x="686" y="69"/>
                    <a:pt x="549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7667;p70">
              <a:extLst>
                <a:ext uri="{FF2B5EF4-FFF2-40B4-BE49-F238E27FC236}">
                  <a16:creationId xmlns:a16="http://schemas.microsoft.com/office/drawing/2014/main" id="{281C07E5-7C69-4409-97C4-2895E850861A}"/>
                </a:ext>
              </a:extLst>
            </p:cNvPr>
            <p:cNvSpPr/>
            <p:nvPr/>
          </p:nvSpPr>
          <p:spPr>
            <a:xfrm>
              <a:off x="8182888" y="2842989"/>
              <a:ext cx="18860" cy="13210"/>
            </a:xfrm>
            <a:custGeom>
              <a:avLst/>
              <a:gdLst/>
              <a:ahLst/>
              <a:cxnLst/>
              <a:rect l="l" t="t" r="r" b="b"/>
              <a:pathLst>
                <a:path w="1462" h="1024" extrusionOk="0">
                  <a:moveTo>
                    <a:pt x="434" y="1"/>
                  </a:moveTo>
                  <a:cubicBezTo>
                    <a:pt x="320" y="1"/>
                    <a:pt x="183" y="92"/>
                    <a:pt x="114" y="206"/>
                  </a:cubicBezTo>
                  <a:cubicBezTo>
                    <a:pt x="0" y="389"/>
                    <a:pt x="69" y="617"/>
                    <a:pt x="251" y="731"/>
                  </a:cubicBezTo>
                  <a:cubicBezTo>
                    <a:pt x="480" y="846"/>
                    <a:pt x="708" y="937"/>
                    <a:pt x="936" y="1005"/>
                  </a:cubicBezTo>
                  <a:cubicBezTo>
                    <a:pt x="972" y="1017"/>
                    <a:pt x="1009" y="1023"/>
                    <a:pt x="1044" y="1023"/>
                  </a:cubicBezTo>
                  <a:cubicBezTo>
                    <a:pt x="1210" y="1023"/>
                    <a:pt x="1359" y="900"/>
                    <a:pt x="1415" y="731"/>
                  </a:cubicBezTo>
                  <a:cubicBezTo>
                    <a:pt x="1461" y="526"/>
                    <a:pt x="1347" y="343"/>
                    <a:pt x="1142" y="275"/>
                  </a:cubicBezTo>
                  <a:cubicBezTo>
                    <a:pt x="1073" y="252"/>
                    <a:pt x="1005" y="229"/>
                    <a:pt x="936" y="206"/>
                  </a:cubicBezTo>
                  <a:cubicBezTo>
                    <a:pt x="822" y="161"/>
                    <a:pt x="731" y="115"/>
                    <a:pt x="617" y="47"/>
                  </a:cubicBezTo>
                  <a:cubicBezTo>
                    <a:pt x="571" y="24"/>
                    <a:pt x="502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7668;p70">
              <a:extLst>
                <a:ext uri="{FF2B5EF4-FFF2-40B4-BE49-F238E27FC236}">
                  <a16:creationId xmlns:a16="http://schemas.microsoft.com/office/drawing/2014/main" id="{2F7625CC-ECD1-4BCA-8DFD-B1921F3B73D6}"/>
                </a:ext>
              </a:extLst>
            </p:cNvPr>
            <p:cNvSpPr/>
            <p:nvPr/>
          </p:nvSpPr>
          <p:spPr>
            <a:xfrm>
              <a:off x="8209383" y="2848587"/>
              <a:ext cx="12965" cy="10281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480" y="1"/>
                  </a:moveTo>
                  <a:cubicBezTo>
                    <a:pt x="434" y="23"/>
                    <a:pt x="366" y="46"/>
                    <a:pt x="320" y="46"/>
                  </a:cubicBezTo>
                  <a:cubicBezTo>
                    <a:pt x="115" y="115"/>
                    <a:pt x="1" y="320"/>
                    <a:pt x="46" y="526"/>
                  </a:cubicBezTo>
                  <a:cubicBezTo>
                    <a:pt x="101" y="691"/>
                    <a:pt x="244" y="797"/>
                    <a:pt x="405" y="797"/>
                  </a:cubicBezTo>
                  <a:cubicBezTo>
                    <a:pt x="444" y="797"/>
                    <a:pt x="485" y="790"/>
                    <a:pt x="526" y="777"/>
                  </a:cubicBezTo>
                  <a:cubicBezTo>
                    <a:pt x="571" y="777"/>
                    <a:pt x="640" y="754"/>
                    <a:pt x="685" y="731"/>
                  </a:cubicBezTo>
                  <a:cubicBezTo>
                    <a:pt x="891" y="685"/>
                    <a:pt x="1005" y="457"/>
                    <a:pt x="959" y="275"/>
                  </a:cubicBezTo>
                  <a:cubicBezTo>
                    <a:pt x="914" y="92"/>
                    <a:pt x="754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7669;p70">
              <a:extLst>
                <a:ext uri="{FF2B5EF4-FFF2-40B4-BE49-F238E27FC236}">
                  <a16:creationId xmlns:a16="http://schemas.microsoft.com/office/drawing/2014/main" id="{67C433BA-4825-4DD8-A9A4-6F0085D02500}"/>
                </a:ext>
              </a:extLst>
            </p:cNvPr>
            <p:cNvSpPr/>
            <p:nvPr/>
          </p:nvSpPr>
          <p:spPr>
            <a:xfrm>
              <a:off x="7591377" y="1931436"/>
              <a:ext cx="652508" cy="583609"/>
            </a:xfrm>
            <a:custGeom>
              <a:avLst/>
              <a:gdLst/>
              <a:ahLst/>
              <a:cxnLst/>
              <a:rect l="l" t="t" r="r" b="b"/>
              <a:pathLst>
                <a:path w="50582" h="45241" extrusionOk="0">
                  <a:moveTo>
                    <a:pt x="17850" y="1"/>
                  </a:moveTo>
                  <a:cubicBezTo>
                    <a:pt x="17325" y="1"/>
                    <a:pt x="16822" y="24"/>
                    <a:pt x="16320" y="115"/>
                  </a:cubicBezTo>
                  <a:cubicBezTo>
                    <a:pt x="15841" y="184"/>
                    <a:pt x="15384" y="321"/>
                    <a:pt x="14951" y="480"/>
                  </a:cubicBezTo>
                  <a:cubicBezTo>
                    <a:pt x="14723" y="572"/>
                    <a:pt x="14494" y="686"/>
                    <a:pt x="14312" y="800"/>
                  </a:cubicBezTo>
                  <a:cubicBezTo>
                    <a:pt x="14129" y="891"/>
                    <a:pt x="13946" y="1005"/>
                    <a:pt x="13741" y="1165"/>
                  </a:cubicBezTo>
                  <a:cubicBezTo>
                    <a:pt x="13033" y="1713"/>
                    <a:pt x="12577" y="2489"/>
                    <a:pt x="12417" y="3379"/>
                  </a:cubicBezTo>
                  <a:cubicBezTo>
                    <a:pt x="12326" y="3813"/>
                    <a:pt x="12326" y="4292"/>
                    <a:pt x="12394" y="4771"/>
                  </a:cubicBezTo>
                  <a:cubicBezTo>
                    <a:pt x="12440" y="5091"/>
                    <a:pt x="12486" y="5388"/>
                    <a:pt x="12554" y="5662"/>
                  </a:cubicBezTo>
                  <a:cubicBezTo>
                    <a:pt x="12029" y="5251"/>
                    <a:pt x="11413" y="4794"/>
                    <a:pt x="10751" y="4383"/>
                  </a:cubicBezTo>
                  <a:cubicBezTo>
                    <a:pt x="9838" y="3836"/>
                    <a:pt x="9039" y="3493"/>
                    <a:pt x="8240" y="3356"/>
                  </a:cubicBezTo>
                  <a:cubicBezTo>
                    <a:pt x="7989" y="3288"/>
                    <a:pt x="7715" y="3265"/>
                    <a:pt x="7441" y="3265"/>
                  </a:cubicBezTo>
                  <a:cubicBezTo>
                    <a:pt x="7259" y="3265"/>
                    <a:pt x="7099" y="3288"/>
                    <a:pt x="6939" y="3311"/>
                  </a:cubicBezTo>
                  <a:cubicBezTo>
                    <a:pt x="6505" y="3333"/>
                    <a:pt x="6049" y="3470"/>
                    <a:pt x="5592" y="3676"/>
                  </a:cubicBezTo>
                  <a:cubicBezTo>
                    <a:pt x="5136" y="3858"/>
                    <a:pt x="4679" y="4132"/>
                    <a:pt x="4177" y="4520"/>
                  </a:cubicBezTo>
                  <a:cubicBezTo>
                    <a:pt x="3858" y="4771"/>
                    <a:pt x="3538" y="5068"/>
                    <a:pt x="3219" y="5411"/>
                  </a:cubicBezTo>
                  <a:cubicBezTo>
                    <a:pt x="2716" y="5958"/>
                    <a:pt x="2260" y="6620"/>
                    <a:pt x="1872" y="7396"/>
                  </a:cubicBezTo>
                  <a:cubicBezTo>
                    <a:pt x="1507" y="8081"/>
                    <a:pt x="1233" y="8857"/>
                    <a:pt x="1005" y="9725"/>
                  </a:cubicBezTo>
                  <a:cubicBezTo>
                    <a:pt x="799" y="10523"/>
                    <a:pt x="685" y="11345"/>
                    <a:pt x="662" y="12212"/>
                  </a:cubicBezTo>
                  <a:cubicBezTo>
                    <a:pt x="662" y="13057"/>
                    <a:pt x="731" y="13902"/>
                    <a:pt x="890" y="14700"/>
                  </a:cubicBezTo>
                  <a:cubicBezTo>
                    <a:pt x="1096" y="15591"/>
                    <a:pt x="1393" y="16435"/>
                    <a:pt x="1803" y="17166"/>
                  </a:cubicBezTo>
                  <a:cubicBezTo>
                    <a:pt x="2032" y="17554"/>
                    <a:pt x="2283" y="17919"/>
                    <a:pt x="2534" y="18261"/>
                  </a:cubicBezTo>
                  <a:cubicBezTo>
                    <a:pt x="2808" y="18604"/>
                    <a:pt x="3104" y="18900"/>
                    <a:pt x="3424" y="19151"/>
                  </a:cubicBezTo>
                  <a:cubicBezTo>
                    <a:pt x="2876" y="19585"/>
                    <a:pt x="2374" y="20042"/>
                    <a:pt x="1940" y="20521"/>
                  </a:cubicBezTo>
                  <a:cubicBezTo>
                    <a:pt x="1484" y="21023"/>
                    <a:pt x="1096" y="21548"/>
                    <a:pt x="799" y="22141"/>
                  </a:cubicBezTo>
                  <a:cubicBezTo>
                    <a:pt x="525" y="22644"/>
                    <a:pt x="297" y="23214"/>
                    <a:pt x="160" y="23808"/>
                  </a:cubicBezTo>
                  <a:cubicBezTo>
                    <a:pt x="46" y="24333"/>
                    <a:pt x="0" y="24880"/>
                    <a:pt x="23" y="25497"/>
                  </a:cubicBezTo>
                  <a:cubicBezTo>
                    <a:pt x="69" y="26547"/>
                    <a:pt x="388" y="27688"/>
                    <a:pt x="982" y="28852"/>
                  </a:cubicBezTo>
                  <a:cubicBezTo>
                    <a:pt x="1530" y="29925"/>
                    <a:pt x="2283" y="31020"/>
                    <a:pt x="3287" y="32139"/>
                  </a:cubicBezTo>
                  <a:cubicBezTo>
                    <a:pt x="4200" y="33189"/>
                    <a:pt x="5296" y="34193"/>
                    <a:pt x="6574" y="35266"/>
                  </a:cubicBezTo>
                  <a:cubicBezTo>
                    <a:pt x="7738" y="36202"/>
                    <a:pt x="8993" y="37138"/>
                    <a:pt x="10454" y="38073"/>
                  </a:cubicBezTo>
                  <a:cubicBezTo>
                    <a:pt x="11732" y="38918"/>
                    <a:pt x="13102" y="39740"/>
                    <a:pt x="14563" y="40539"/>
                  </a:cubicBezTo>
                  <a:cubicBezTo>
                    <a:pt x="15864" y="41223"/>
                    <a:pt x="17188" y="41885"/>
                    <a:pt x="18489" y="42479"/>
                  </a:cubicBezTo>
                  <a:cubicBezTo>
                    <a:pt x="19744" y="43027"/>
                    <a:pt x="20840" y="43460"/>
                    <a:pt x="21890" y="43825"/>
                  </a:cubicBezTo>
                  <a:cubicBezTo>
                    <a:pt x="22415" y="43985"/>
                    <a:pt x="22871" y="44122"/>
                    <a:pt x="23328" y="44259"/>
                  </a:cubicBezTo>
                  <a:cubicBezTo>
                    <a:pt x="23533" y="44305"/>
                    <a:pt x="23716" y="44350"/>
                    <a:pt x="23921" y="44396"/>
                  </a:cubicBezTo>
                  <a:cubicBezTo>
                    <a:pt x="24127" y="44442"/>
                    <a:pt x="24355" y="44465"/>
                    <a:pt x="24560" y="44487"/>
                  </a:cubicBezTo>
                  <a:lnTo>
                    <a:pt x="24629" y="44510"/>
                  </a:lnTo>
                  <a:cubicBezTo>
                    <a:pt x="26797" y="44807"/>
                    <a:pt x="28943" y="45104"/>
                    <a:pt x="31065" y="45195"/>
                  </a:cubicBezTo>
                  <a:cubicBezTo>
                    <a:pt x="31522" y="45218"/>
                    <a:pt x="31978" y="45241"/>
                    <a:pt x="32389" y="45241"/>
                  </a:cubicBezTo>
                  <a:cubicBezTo>
                    <a:pt x="33074" y="45241"/>
                    <a:pt x="33759" y="45218"/>
                    <a:pt x="34375" y="45149"/>
                  </a:cubicBezTo>
                  <a:cubicBezTo>
                    <a:pt x="35494" y="45058"/>
                    <a:pt x="36498" y="44853"/>
                    <a:pt x="37411" y="44556"/>
                  </a:cubicBezTo>
                  <a:cubicBezTo>
                    <a:pt x="37434" y="44579"/>
                    <a:pt x="37502" y="44624"/>
                    <a:pt x="37548" y="44647"/>
                  </a:cubicBezTo>
                  <a:cubicBezTo>
                    <a:pt x="38004" y="44716"/>
                    <a:pt x="38461" y="44761"/>
                    <a:pt x="38895" y="44761"/>
                  </a:cubicBezTo>
                  <a:cubicBezTo>
                    <a:pt x="39054" y="44761"/>
                    <a:pt x="39191" y="44761"/>
                    <a:pt x="39351" y="44738"/>
                  </a:cubicBezTo>
                  <a:cubicBezTo>
                    <a:pt x="39830" y="44716"/>
                    <a:pt x="40310" y="44647"/>
                    <a:pt x="40812" y="44510"/>
                  </a:cubicBezTo>
                  <a:cubicBezTo>
                    <a:pt x="41519" y="44328"/>
                    <a:pt x="42227" y="44054"/>
                    <a:pt x="42980" y="43666"/>
                  </a:cubicBezTo>
                  <a:cubicBezTo>
                    <a:pt x="43642" y="43323"/>
                    <a:pt x="44327" y="42890"/>
                    <a:pt x="45012" y="42342"/>
                  </a:cubicBezTo>
                  <a:cubicBezTo>
                    <a:pt x="45651" y="41840"/>
                    <a:pt x="46267" y="41269"/>
                    <a:pt x="46815" y="40630"/>
                  </a:cubicBezTo>
                  <a:cubicBezTo>
                    <a:pt x="49257" y="37868"/>
                    <a:pt x="50239" y="34558"/>
                    <a:pt x="49485" y="31797"/>
                  </a:cubicBezTo>
                  <a:cubicBezTo>
                    <a:pt x="49234" y="30861"/>
                    <a:pt x="48778" y="29993"/>
                    <a:pt x="48116" y="29194"/>
                  </a:cubicBezTo>
                  <a:cubicBezTo>
                    <a:pt x="48367" y="29035"/>
                    <a:pt x="48595" y="28852"/>
                    <a:pt x="48824" y="28647"/>
                  </a:cubicBezTo>
                  <a:cubicBezTo>
                    <a:pt x="49075" y="28418"/>
                    <a:pt x="49303" y="28167"/>
                    <a:pt x="49508" y="27825"/>
                  </a:cubicBezTo>
                  <a:cubicBezTo>
                    <a:pt x="49896" y="27277"/>
                    <a:pt x="50193" y="26615"/>
                    <a:pt x="50353" y="25839"/>
                  </a:cubicBezTo>
                  <a:cubicBezTo>
                    <a:pt x="50535" y="25154"/>
                    <a:pt x="50581" y="24401"/>
                    <a:pt x="50535" y="23625"/>
                  </a:cubicBezTo>
                  <a:cubicBezTo>
                    <a:pt x="50467" y="22849"/>
                    <a:pt x="50307" y="22119"/>
                    <a:pt x="50056" y="21434"/>
                  </a:cubicBezTo>
                  <a:cubicBezTo>
                    <a:pt x="49851" y="20886"/>
                    <a:pt x="49600" y="20407"/>
                    <a:pt x="49280" y="19973"/>
                  </a:cubicBezTo>
                  <a:cubicBezTo>
                    <a:pt x="49120" y="19745"/>
                    <a:pt x="48960" y="19539"/>
                    <a:pt x="48778" y="19334"/>
                  </a:cubicBezTo>
                  <a:cubicBezTo>
                    <a:pt x="48664" y="19220"/>
                    <a:pt x="48572" y="19129"/>
                    <a:pt x="48481" y="19060"/>
                  </a:cubicBezTo>
                  <a:cubicBezTo>
                    <a:pt x="48641" y="18923"/>
                    <a:pt x="48778" y="18763"/>
                    <a:pt x="48915" y="18604"/>
                  </a:cubicBezTo>
                  <a:cubicBezTo>
                    <a:pt x="49097" y="18375"/>
                    <a:pt x="49234" y="18124"/>
                    <a:pt x="49303" y="17850"/>
                  </a:cubicBezTo>
                  <a:cubicBezTo>
                    <a:pt x="49463" y="17348"/>
                    <a:pt x="49394" y="16800"/>
                    <a:pt x="49120" y="16321"/>
                  </a:cubicBezTo>
                  <a:cubicBezTo>
                    <a:pt x="48869" y="15910"/>
                    <a:pt x="48436" y="15568"/>
                    <a:pt x="47911" y="15385"/>
                  </a:cubicBezTo>
                  <a:cubicBezTo>
                    <a:pt x="47659" y="15294"/>
                    <a:pt x="47386" y="15248"/>
                    <a:pt x="47089" y="15248"/>
                  </a:cubicBezTo>
                  <a:cubicBezTo>
                    <a:pt x="46975" y="15248"/>
                    <a:pt x="46906" y="15248"/>
                    <a:pt x="46815" y="15271"/>
                  </a:cubicBezTo>
                  <a:cubicBezTo>
                    <a:pt x="47066" y="14906"/>
                    <a:pt x="47226" y="14541"/>
                    <a:pt x="47317" y="14175"/>
                  </a:cubicBezTo>
                  <a:cubicBezTo>
                    <a:pt x="47386" y="13924"/>
                    <a:pt x="47408" y="13673"/>
                    <a:pt x="47386" y="13422"/>
                  </a:cubicBezTo>
                  <a:cubicBezTo>
                    <a:pt x="47363" y="13194"/>
                    <a:pt x="47317" y="12966"/>
                    <a:pt x="47203" y="12760"/>
                  </a:cubicBezTo>
                  <a:cubicBezTo>
                    <a:pt x="47043" y="12395"/>
                    <a:pt x="46724" y="12098"/>
                    <a:pt x="46358" y="11939"/>
                  </a:cubicBezTo>
                  <a:cubicBezTo>
                    <a:pt x="46153" y="11870"/>
                    <a:pt x="45948" y="11802"/>
                    <a:pt x="45719" y="11802"/>
                  </a:cubicBezTo>
                  <a:lnTo>
                    <a:pt x="45628" y="11802"/>
                  </a:lnTo>
                  <a:cubicBezTo>
                    <a:pt x="45445" y="11802"/>
                    <a:pt x="45286" y="11824"/>
                    <a:pt x="45103" y="11870"/>
                  </a:cubicBezTo>
                  <a:cubicBezTo>
                    <a:pt x="44852" y="11939"/>
                    <a:pt x="44601" y="12053"/>
                    <a:pt x="44395" y="12212"/>
                  </a:cubicBezTo>
                  <a:cubicBezTo>
                    <a:pt x="44144" y="12395"/>
                    <a:pt x="43939" y="12623"/>
                    <a:pt x="43733" y="12897"/>
                  </a:cubicBezTo>
                  <a:cubicBezTo>
                    <a:pt x="43642" y="13034"/>
                    <a:pt x="43551" y="13194"/>
                    <a:pt x="43482" y="13331"/>
                  </a:cubicBezTo>
                  <a:cubicBezTo>
                    <a:pt x="43460" y="13194"/>
                    <a:pt x="43437" y="13057"/>
                    <a:pt x="43391" y="12920"/>
                  </a:cubicBezTo>
                  <a:cubicBezTo>
                    <a:pt x="43209" y="12121"/>
                    <a:pt x="42843" y="11322"/>
                    <a:pt x="42341" y="10615"/>
                  </a:cubicBezTo>
                  <a:cubicBezTo>
                    <a:pt x="41360" y="9177"/>
                    <a:pt x="39876" y="8127"/>
                    <a:pt x="38255" y="7716"/>
                  </a:cubicBezTo>
                  <a:cubicBezTo>
                    <a:pt x="37776" y="7579"/>
                    <a:pt x="37274" y="7533"/>
                    <a:pt x="36749" y="7533"/>
                  </a:cubicBezTo>
                  <a:lnTo>
                    <a:pt x="36270" y="7533"/>
                  </a:lnTo>
                  <a:cubicBezTo>
                    <a:pt x="35950" y="7579"/>
                    <a:pt x="35608" y="7625"/>
                    <a:pt x="35265" y="7716"/>
                  </a:cubicBezTo>
                  <a:cubicBezTo>
                    <a:pt x="35014" y="7762"/>
                    <a:pt x="34786" y="7853"/>
                    <a:pt x="34535" y="7944"/>
                  </a:cubicBezTo>
                  <a:cubicBezTo>
                    <a:pt x="34375" y="7419"/>
                    <a:pt x="34078" y="6917"/>
                    <a:pt x="33645" y="6392"/>
                  </a:cubicBezTo>
                  <a:cubicBezTo>
                    <a:pt x="33188" y="5844"/>
                    <a:pt x="32572" y="5342"/>
                    <a:pt x="31887" y="4954"/>
                  </a:cubicBezTo>
                  <a:cubicBezTo>
                    <a:pt x="31568" y="4771"/>
                    <a:pt x="31225" y="4612"/>
                    <a:pt x="30837" y="4475"/>
                  </a:cubicBezTo>
                  <a:cubicBezTo>
                    <a:pt x="30495" y="4361"/>
                    <a:pt x="30152" y="4292"/>
                    <a:pt x="29742" y="4224"/>
                  </a:cubicBezTo>
                  <a:cubicBezTo>
                    <a:pt x="29582" y="4201"/>
                    <a:pt x="29422" y="4201"/>
                    <a:pt x="29239" y="4201"/>
                  </a:cubicBezTo>
                  <a:cubicBezTo>
                    <a:pt x="29057" y="4201"/>
                    <a:pt x="28851" y="4224"/>
                    <a:pt x="28669" y="4246"/>
                  </a:cubicBezTo>
                  <a:cubicBezTo>
                    <a:pt x="28326" y="4292"/>
                    <a:pt x="28007" y="4406"/>
                    <a:pt x="27687" y="4543"/>
                  </a:cubicBezTo>
                  <a:cubicBezTo>
                    <a:pt x="27391" y="4703"/>
                    <a:pt x="27117" y="4886"/>
                    <a:pt x="26888" y="5137"/>
                  </a:cubicBezTo>
                  <a:cubicBezTo>
                    <a:pt x="26272" y="3493"/>
                    <a:pt x="24811" y="2055"/>
                    <a:pt x="22780" y="1097"/>
                  </a:cubicBezTo>
                  <a:cubicBezTo>
                    <a:pt x="21776" y="640"/>
                    <a:pt x="20680" y="298"/>
                    <a:pt x="19561" y="115"/>
                  </a:cubicBezTo>
                  <a:cubicBezTo>
                    <a:pt x="18968" y="47"/>
                    <a:pt x="18397" y="1"/>
                    <a:pt x="1785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7670;p70">
              <a:extLst>
                <a:ext uri="{FF2B5EF4-FFF2-40B4-BE49-F238E27FC236}">
                  <a16:creationId xmlns:a16="http://schemas.microsoft.com/office/drawing/2014/main" id="{D219A6B2-B200-4A05-8803-8AF227EB4251}"/>
                </a:ext>
              </a:extLst>
            </p:cNvPr>
            <p:cNvSpPr/>
            <p:nvPr/>
          </p:nvSpPr>
          <p:spPr>
            <a:xfrm>
              <a:off x="7617576" y="2120165"/>
              <a:ext cx="148118" cy="325970"/>
            </a:xfrm>
            <a:custGeom>
              <a:avLst/>
              <a:gdLst/>
              <a:ahLst/>
              <a:cxnLst/>
              <a:rect l="l" t="t" r="r" b="b"/>
              <a:pathLst>
                <a:path w="11482" h="25269" extrusionOk="0">
                  <a:moveTo>
                    <a:pt x="5456" y="1"/>
                  </a:moveTo>
                  <a:cubicBezTo>
                    <a:pt x="5319" y="1"/>
                    <a:pt x="5182" y="24"/>
                    <a:pt x="5022" y="24"/>
                  </a:cubicBezTo>
                  <a:lnTo>
                    <a:pt x="5045" y="24"/>
                  </a:lnTo>
                  <a:cubicBezTo>
                    <a:pt x="4908" y="47"/>
                    <a:pt x="4771" y="69"/>
                    <a:pt x="4611" y="115"/>
                  </a:cubicBezTo>
                  <a:cubicBezTo>
                    <a:pt x="4474" y="161"/>
                    <a:pt x="4360" y="206"/>
                    <a:pt x="4223" y="252"/>
                  </a:cubicBezTo>
                  <a:lnTo>
                    <a:pt x="4201" y="252"/>
                  </a:lnTo>
                  <a:cubicBezTo>
                    <a:pt x="4064" y="321"/>
                    <a:pt x="3904" y="412"/>
                    <a:pt x="3767" y="480"/>
                  </a:cubicBezTo>
                  <a:cubicBezTo>
                    <a:pt x="3749" y="498"/>
                    <a:pt x="3732" y="505"/>
                    <a:pt x="3715" y="505"/>
                  </a:cubicBezTo>
                  <a:cubicBezTo>
                    <a:pt x="3686" y="505"/>
                    <a:pt x="3658" y="486"/>
                    <a:pt x="3630" y="457"/>
                  </a:cubicBezTo>
                  <a:cubicBezTo>
                    <a:pt x="3630" y="435"/>
                    <a:pt x="3630" y="435"/>
                    <a:pt x="3630" y="412"/>
                  </a:cubicBezTo>
                  <a:cubicBezTo>
                    <a:pt x="3584" y="435"/>
                    <a:pt x="3539" y="480"/>
                    <a:pt x="3493" y="503"/>
                  </a:cubicBezTo>
                  <a:cubicBezTo>
                    <a:pt x="3493" y="503"/>
                    <a:pt x="3493" y="526"/>
                    <a:pt x="3470" y="526"/>
                  </a:cubicBezTo>
                  <a:cubicBezTo>
                    <a:pt x="3402" y="594"/>
                    <a:pt x="3310" y="663"/>
                    <a:pt x="3242" y="731"/>
                  </a:cubicBezTo>
                  <a:cubicBezTo>
                    <a:pt x="3151" y="823"/>
                    <a:pt x="3082" y="891"/>
                    <a:pt x="3014" y="982"/>
                  </a:cubicBezTo>
                  <a:cubicBezTo>
                    <a:pt x="2945" y="1074"/>
                    <a:pt x="2877" y="1165"/>
                    <a:pt x="2831" y="1279"/>
                  </a:cubicBezTo>
                  <a:cubicBezTo>
                    <a:pt x="2763" y="1370"/>
                    <a:pt x="2717" y="1485"/>
                    <a:pt x="2671" y="1576"/>
                  </a:cubicBezTo>
                  <a:cubicBezTo>
                    <a:pt x="2511" y="1987"/>
                    <a:pt x="2420" y="2420"/>
                    <a:pt x="2352" y="2877"/>
                  </a:cubicBezTo>
                  <a:cubicBezTo>
                    <a:pt x="2283" y="3379"/>
                    <a:pt x="2260" y="3881"/>
                    <a:pt x="2215" y="4383"/>
                  </a:cubicBezTo>
                  <a:cubicBezTo>
                    <a:pt x="2192" y="4634"/>
                    <a:pt x="2169" y="4886"/>
                    <a:pt x="2123" y="5114"/>
                  </a:cubicBezTo>
                  <a:cubicBezTo>
                    <a:pt x="2078" y="5342"/>
                    <a:pt x="2032" y="5570"/>
                    <a:pt x="1986" y="5776"/>
                  </a:cubicBezTo>
                  <a:cubicBezTo>
                    <a:pt x="1941" y="5890"/>
                    <a:pt x="1895" y="6004"/>
                    <a:pt x="1850" y="6141"/>
                  </a:cubicBezTo>
                  <a:cubicBezTo>
                    <a:pt x="1781" y="6278"/>
                    <a:pt x="1713" y="6415"/>
                    <a:pt x="1644" y="6552"/>
                  </a:cubicBezTo>
                  <a:cubicBezTo>
                    <a:pt x="1530" y="6826"/>
                    <a:pt x="1370" y="7100"/>
                    <a:pt x="1210" y="7374"/>
                  </a:cubicBezTo>
                  <a:cubicBezTo>
                    <a:pt x="1073" y="7602"/>
                    <a:pt x="936" y="7853"/>
                    <a:pt x="800" y="8104"/>
                  </a:cubicBezTo>
                  <a:cubicBezTo>
                    <a:pt x="663" y="8332"/>
                    <a:pt x="548" y="8560"/>
                    <a:pt x="434" y="8812"/>
                  </a:cubicBezTo>
                  <a:cubicBezTo>
                    <a:pt x="434" y="8812"/>
                    <a:pt x="434" y="8812"/>
                    <a:pt x="457" y="8789"/>
                  </a:cubicBezTo>
                  <a:lnTo>
                    <a:pt x="457" y="8789"/>
                  </a:lnTo>
                  <a:cubicBezTo>
                    <a:pt x="343" y="9017"/>
                    <a:pt x="275" y="9222"/>
                    <a:pt x="206" y="9451"/>
                  </a:cubicBezTo>
                  <a:cubicBezTo>
                    <a:pt x="160" y="9702"/>
                    <a:pt x="92" y="9930"/>
                    <a:pt x="69" y="10181"/>
                  </a:cubicBezTo>
                  <a:cubicBezTo>
                    <a:pt x="23" y="10501"/>
                    <a:pt x="1" y="10843"/>
                    <a:pt x="1" y="11185"/>
                  </a:cubicBezTo>
                  <a:cubicBezTo>
                    <a:pt x="1" y="11505"/>
                    <a:pt x="1" y="11824"/>
                    <a:pt x="23" y="12144"/>
                  </a:cubicBezTo>
                  <a:cubicBezTo>
                    <a:pt x="46" y="12829"/>
                    <a:pt x="92" y="13514"/>
                    <a:pt x="183" y="14175"/>
                  </a:cubicBezTo>
                  <a:cubicBezTo>
                    <a:pt x="183" y="14175"/>
                    <a:pt x="183" y="14175"/>
                    <a:pt x="183" y="14153"/>
                  </a:cubicBezTo>
                  <a:cubicBezTo>
                    <a:pt x="297" y="15066"/>
                    <a:pt x="480" y="15979"/>
                    <a:pt x="685" y="16869"/>
                  </a:cubicBezTo>
                  <a:cubicBezTo>
                    <a:pt x="868" y="17074"/>
                    <a:pt x="1051" y="17302"/>
                    <a:pt x="1256" y="17531"/>
                  </a:cubicBezTo>
                  <a:cubicBezTo>
                    <a:pt x="2169" y="18558"/>
                    <a:pt x="3265" y="19585"/>
                    <a:pt x="4543" y="20635"/>
                  </a:cubicBezTo>
                  <a:cubicBezTo>
                    <a:pt x="5707" y="21594"/>
                    <a:pt x="6962" y="22507"/>
                    <a:pt x="8400" y="23442"/>
                  </a:cubicBezTo>
                  <a:cubicBezTo>
                    <a:pt x="9359" y="24059"/>
                    <a:pt x="10341" y="24675"/>
                    <a:pt x="11390" y="25269"/>
                  </a:cubicBezTo>
                  <a:cubicBezTo>
                    <a:pt x="11436" y="24858"/>
                    <a:pt x="11459" y="24424"/>
                    <a:pt x="11459" y="24013"/>
                  </a:cubicBezTo>
                  <a:cubicBezTo>
                    <a:pt x="11482" y="23283"/>
                    <a:pt x="11482" y="22552"/>
                    <a:pt x="11459" y="21845"/>
                  </a:cubicBezTo>
                  <a:cubicBezTo>
                    <a:pt x="11413" y="20315"/>
                    <a:pt x="11299" y="18809"/>
                    <a:pt x="11139" y="17325"/>
                  </a:cubicBezTo>
                  <a:cubicBezTo>
                    <a:pt x="11048" y="16641"/>
                    <a:pt x="10980" y="15956"/>
                    <a:pt x="10888" y="15271"/>
                  </a:cubicBezTo>
                  <a:cubicBezTo>
                    <a:pt x="10820" y="14700"/>
                    <a:pt x="10751" y="14107"/>
                    <a:pt x="10683" y="13536"/>
                  </a:cubicBezTo>
                  <a:cubicBezTo>
                    <a:pt x="10637" y="13080"/>
                    <a:pt x="10592" y="12646"/>
                    <a:pt x="10569" y="12190"/>
                  </a:cubicBezTo>
                  <a:cubicBezTo>
                    <a:pt x="10523" y="11687"/>
                    <a:pt x="10500" y="11185"/>
                    <a:pt x="10477" y="10683"/>
                  </a:cubicBezTo>
                  <a:cubicBezTo>
                    <a:pt x="10409" y="9382"/>
                    <a:pt x="10341" y="8058"/>
                    <a:pt x="10158" y="6757"/>
                  </a:cubicBezTo>
                  <a:cubicBezTo>
                    <a:pt x="10067" y="6095"/>
                    <a:pt x="9952" y="5433"/>
                    <a:pt x="9816" y="4771"/>
                  </a:cubicBezTo>
                  <a:cubicBezTo>
                    <a:pt x="9656" y="4132"/>
                    <a:pt x="9473" y="3516"/>
                    <a:pt x="9222" y="2923"/>
                  </a:cubicBezTo>
                  <a:cubicBezTo>
                    <a:pt x="8994" y="2420"/>
                    <a:pt x="8743" y="1918"/>
                    <a:pt x="8400" y="1485"/>
                  </a:cubicBezTo>
                  <a:cubicBezTo>
                    <a:pt x="8172" y="1211"/>
                    <a:pt x="7944" y="960"/>
                    <a:pt x="7647" y="731"/>
                  </a:cubicBezTo>
                  <a:cubicBezTo>
                    <a:pt x="7419" y="549"/>
                    <a:pt x="7168" y="412"/>
                    <a:pt x="6894" y="275"/>
                  </a:cubicBezTo>
                  <a:cubicBezTo>
                    <a:pt x="6894" y="298"/>
                    <a:pt x="6894" y="298"/>
                    <a:pt x="6894" y="298"/>
                  </a:cubicBezTo>
                  <a:cubicBezTo>
                    <a:pt x="6757" y="229"/>
                    <a:pt x="6620" y="184"/>
                    <a:pt x="6483" y="138"/>
                  </a:cubicBezTo>
                  <a:cubicBezTo>
                    <a:pt x="6300" y="92"/>
                    <a:pt x="6141" y="69"/>
                    <a:pt x="5958" y="47"/>
                  </a:cubicBezTo>
                  <a:cubicBezTo>
                    <a:pt x="5798" y="24"/>
                    <a:pt x="5639" y="1"/>
                    <a:pt x="547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7671;p70">
              <a:extLst>
                <a:ext uri="{FF2B5EF4-FFF2-40B4-BE49-F238E27FC236}">
                  <a16:creationId xmlns:a16="http://schemas.microsoft.com/office/drawing/2014/main" id="{6A7634E7-F8ED-4780-8CDF-1670D95B35CF}"/>
                </a:ext>
              </a:extLst>
            </p:cNvPr>
            <p:cNvSpPr/>
            <p:nvPr/>
          </p:nvSpPr>
          <p:spPr>
            <a:xfrm>
              <a:off x="7671753" y="2123415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3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7672;p70">
              <a:extLst>
                <a:ext uri="{FF2B5EF4-FFF2-40B4-BE49-F238E27FC236}">
                  <a16:creationId xmlns:a16="http://schemas.microsoft.com/office/drawing/2014/main" id="{50DF57CC-EBA6-4986-9357-3DAF34350C52}"/>
                </a:ext>
              </a:extLst>
            </p:cNvPr>
            <p:cNvSpPr/>
            <p:nvPr/>
          </p:nvSpPr>
          <p:spPr>
            <a:xfrm>
              <a:off x="7671753" y="212341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7673;p70">
              <a:extLst>
                <a:ext uri="{FF2B5EF4-FFF2-40B4-BE49-F238E27FC236}">
                  <a16:creationId xmlns:a16="http://schemas.microsoft.com/office/drawing/2014/main" id="{4675B74D-F8CB-4D9A-9547-02510CA37DD5}"/>
                </a:ext>
              </a:extLst>
            </p:cNvPr>
            <p:cNvSpPr/>
            <p:nvPr/>
          </p:nvSpPr>
          <p:spPr>
            <a:xfrm>
              <a:off x="8101622" y="2084253"/>
              <a:ext cx="142235" cy="424307"/>
            </a:xfrm>
            <a:custGeom>
              <a:avLst/>
              <a:gdLst/>
              <a:ahLst/>
              <a:cxnLst/>
              <a:rect l="l" t="t" r="r" b="b"/>
              <a:pathLst>
                <a:path w="11026" h="32892" extrusionOk="0">
                  <a:moveTo>
                    <a:pt x="6574" y="0"/>
                  </a:moveTo>
                  <a:lnTo>
                    <a:pt x="6574" y="0"/>
                  </a:lnTo>
                  <a:cubicBezTo>
                    <a:pt x="6597" y="69"/>
                    <a:pt x="6620" y="114"/>
                    <a:pt x="6643" y="183"/>
                  </a:cubicBezTo>
                  <a:cubicBezTo>
                    <a:pt x="6711" y="411"/>
                    <a:pt x="6734" y="639"/>
                    <a:pt x="6711" y="868"/>
                  </a:cubicBezTo>
                  <a:cubicBezTo>
                    <a:pt x="6711" y="1096"/>
                    <a:pt x="6665" y="1301"/>
                    <a:pt x="6620" y="1530"/>
                  </a:cubicBezTo>
                  <a:cubicBezTo>
                    <a:pt x="6460" y="2009"/>
                    <a:pt x="6232" y="2465"/>
                    <a:pt x="5958" y="2899"/>
                  </a:cubicBezTo>
                  <a:cubicBezTo>
                    <a:pt x="5707" y="3241"/>
                    <a:pt x="5433" y="3584"/>
                    <a:pt x="5136" y="3903"/>
                  </a:cubicBezTo>
                  <a:cubicBezTo>
                    <a:pt x="5205" y="3926"/>
                    <a:pt x="5273" y="3926"/>
                    <a:pt x="5319" y="3949"/>
                  </a:cubicBezTo>
                  <a:cubicBezTo>
                    <a:pt x="5456" y="3972"/>
                    <a:pt x="5570" y="3995"/>
                    <a:pt x="5684" y="4063"/>
                  </a:cubicBezTo>
                  <a:cubicBezTo>
                    <a:pt x="5867" y="4132"/>
                    <a:pt x="6026" y="4223"/>
                    <a:pt x="6163" y="4360"/>
                  </a:cubicBezTo>
                  <a:cubicBezTo>
                    <a:pt x="6323" y="4474"/>
                    <a:pt x="6460" y="4634"/>
                    <a:pt x="6551" y="4816"/>
                  </a:cubicBezTo>
                  <a:cubicBezTo>
                    <a:pt x="6574" y="4885"/>
                    <a:pt x="6620" y="4976"/>
                    <a:pt x="6643" y="5067"/>
                  </a:cubicBezTo>
                  <a:cubicBezTo>
                    <a:pt x="6665" y="5136"/>
                    <a:pt x="6688" y="5227"/>
                    <a:pt x="6711" y="5296"/>
                  </a:cubicBezTo>
                  <a:cubicBezTo>
                    <a:pt x="6734" y="5478"/>
                    <a:pt x="6734" y="5684"/>
                    <a:pt x="6688" y="5866"/>
                  </a:cubicBezTo>
                  <a:cubicBezTo>
                    <a:pt x="6665" y="6049"/>
                    <a:pt x="6597" y="6232"/>
                    <a:pt x="6506" y="6391"/>
                  </a:cubicBezTo>
                  <a:cubicBezTo>
                    <a:pt x="6392" y="6574"/>
                    <a:pt x="6277" y="6734"/>
                    <a:pt x="6118" y="6871"/>
                  </a:cubicBezTo>
                  <a:cubicBezTo>
                    <a:pt x="6026" y="6939"/>
                    <a:pt x="5935" y="7008"/>
                    <a:pt x="5844" y="7076"/>
                  </a:cubicBezTo>
                  <a:cubicBezTo>
                    <a:pt x="5798" y="7122"/>
                    <a:pt x="5752" y="7145"/>
                    <a:pt x="5707" y="7190"/>
                  </a:cubicBezTo>
                  <a:cubicBezTo>
                    <a:pt x="5981" y="7373"/>
                    <a:pt x="6255" y="7578"/>
                    <a:pt x="6506" y="7829"/>
                  </a:cubicBezTo>
                  <a:cubicBezTo>
                    <a:pt x="6780" y="8103"/>
                    <a:pt x="7031" y="8423"/>
                    <a:pt x="7236" y="8742"/>
                  </a:cubicBezTo>
                  <a:cubicBezTo>
                    <a:pt x="7487" y="9108"/>
                    <a:pt x="7693" y="9473"/>
                    <a:pt x="7852" y="9884"/>
                  </a:cubicBezTo>
                  <a:cubicBezTo>
                    <a:pt x="8012" y="10272"/>
                    <a:pt x="8149" y="10660"/>
                    <a:pt x="8240" y="11071"/>
                  </a:cubicBezTo>
                  <a:cubicBezTo>
                    <a:pt x="8423" y="11869"/>
                    <a:pt x="8469" y="12691"/>
                    <a:pt x="8332" y="13490"/>
                  </a:cubicBezTo>
                  <a:cubicBezTo>
                    <a:pt x="8309" y="13604"/>
                    <a:pt x="8286" y="13718"/>
                    <a:pt x="8263" y="13832"/>
                  </a:cubicBezTo>
                  <a:cubicBezTo>
                    <a:pt x="8240" y="13924"/>
                    <a:pt x="8218" y="13992"/>
                    <a:pt x="8195" y="14061"/>
                  </a:cubicBezTo>
                  <a:cubicBezTo>
                    <a:pt x="8103" y="14243"/>
                    <a:pt x="8012" y="14426"/>
                    <a:pt x="7875" y="14586"/>
                  </a:cubicBezTo>
                  <a:cubicBezTo>
                    <a:pt x="7761" y="14768"/>
                    <a:pt x="7624" y="14928"/>
                    <a:pt x="7510" y="15111"/>
                  </a:cubicBezTo>
                  <a:cubicBezTo>
                    <a:pt x="7396" y="15270"/>
                    <a:pt x="7282" y="15430"/>
                    <a:pt x="7190" y="15590"/>
                  </a:cubicBezTo>
                  <a:cubicBezTo>
                    <a:pt x="7195" y="15590"/>
                    <a:pt x="7199" y="15590"/>
                    <a:pt x="7202" y="15590"/>
                  </a:cubicBezTo>
                  <a:lnTo>
                    <a:pt x="7202" y="15590"/>
                  </a:lnTo>
                  <a:cubicBezTo>
                    <a:pt x="7184" y="15628"/>
                    <a:pt x="7168" y="15670"/>
                    <a:pt x="7168" y="15727"/>
                  </a:cubicBezTo>
                  <a:cubicBezTo>
                    <a:pt x="7145" y="15750"/>
                    <a:pt x="7145" y="15773"/>
                    <a:pt x="7145" y="15795"/>
                  </a:cubicBezTo>
                  <a:cubicBezTo>
                    <a:pt x="7145" y="15795"/>
                    <a:pt x="7145" y="15795"/>
                    <a:pt x="7145" y="15773"/>
                  </a:cubicBezTo>
                  <a:cubicBezTo>
                    <a:pt x="7122" y="15887"/>
                    <a:pt x="7122" y="16001"/>
                    <a:pt x="7122" y="16115"/>
                  </a:cubicBezTo>
                  <a:cubicBezTo>
                    <a:pt x="7145" y="16229"/>
                    <a:pt x="7145" y="16320"/>
                    <a:pt x="7145" y="16412"/>
                  </a:cubicBezTo>
                  <a:cubicBezTo>
                    <a:pt x="7259" y="17119"/>
                    <a:pt x="7487" y="17804"/>
                    <a:pt x="7647" y="18489"/>
                  </a:cubicBezTo>
                  <a:cubicBezTo>
                    <a:pt x="7670" y="18671"/>
                    <a:pt x="7715" y="18854"/>
                    <a:pt x="7738" y="19014"/>
                  </a:cubicBezTo>
                  <a:cubicBezTo>
                    <a:pt x="7761" y="19173"/>
                    <a:pt x="7761" y="19333"/>
                    <a:pt x="7784" y="19493"/>
                  </a:cubicBezTo>
                  <a:cubicBezTo>
                    <a:pt x="7807" y="19858"/>
                    <a:pt x="7830" y="20223"/>
                    <a:pt x="7830" y="20589"/>
                  </a:cubicBezTo>
                  <a:cubicBezTo>
                    <a:pt x="7830" y="21365"/>
                    <a:pt x="7784" y="22118"/>
                    <a:pt x="7647" y="22871"/>
                  </a:cubicBezTo>
                  <a:cubicBezTo>
                    <a:pt x="7510" y="23602"/>
                    <a:pt x="7327" y="24332"/>
                    <a:pt x="7053" y="25040"/>
                  </a:cubicBezTo>
                  <a:cubicBezTo>
                    <a:pt x="6825" y="25633"/>
                    <a:pt x="6551" y="26204"/>
                    <a:pt x="6209" y="26729"/>
                  </a:cubicBezTo>
                  <a:cubicBezTo>
                    <a:pt x="5912" y="27231"/>
                    <a:pt x="5570" y="27710"/>
                    <a:pt x="5205" y="28144"/>
                  </a:cubicBezTo>
                  <a:cubicBezTo>
                    <a:pt x="4451" y="29080"/>
                    <a:pt x="3607" y="29924"/>
                    <a:pt x="2694" y="30700"/>
                  </a:cubicBezTo>
                  <a:cubicBezTo>
                    <a:pt x="1826" y="31453"/>
                    <a:pt x="913" y="32184"/>
                    <a:pt x="0" y="32891"/>
                  </a:cubicBezTo>
                  <a:cubicBezTo>
                    <a:pt x="411" y="32846"/>
                    <a:pt x="845" y="32777"/>
                    <a:pt x="1256" y="32663"/>
                  </a:cubicBezTo>
                  <a:cubicBezTo>
                    <a:pt x="1963" y="32503"/>
                    <a:pt x="2671" y="32207"/>
                    <a:pt x="3424" y="31842"/>
                  </a:cubicBezTo>
                  <a:cubicBezTo>
                    <a:pt x="4086" y="31499"/>
                    <a:pt x="4771" y="31065"/>
                    <a:pt x="5456" y="30495"/>
                  </a:cubicBezTo>
                  <a:cubicBezTo>
                    <a:pt x="6095" y="29993"/>
                    <a:pt x="6711" y="29422"/>
                    <a:pt x="7259" y="28783"/>
                  </a:cubicBezTo>
                  <a:cubicBezTo>
                    <a:pt x="9701" y="26021"/>
                    <a:pt x="10706" y="22711"/>
                    <a:pt x="9929" y="19950"/>
                  </a:cubicBezTo>
                  <a:cubicBezTo>
                    <a:pt x="9701" y="19014"/>
                    <a:pt x="9222" y="18146"/>
                    <a:pt x="8560" y="17347"/>
                  </a:cubicBezTo>
                  <a:cubicBezTo>
                    <a:pt x="8811" y="17211"/>
                    <a:pt x="9039" y="17028"/>
                    <a:pt x="9268" y="16800"/>
                  </a:cubicBezTo>
                  <a:cubicBezTo>
                    <a:pt x="9519" y="16594"/>
                    <a:pt x="9747" y="16320"/>
                    <a:pt x="9975" y="15978"/>
                  </a:cubicBezTo>
                  <a:cubicBezTo>
                    <a:pt x="10363" y="15430"/>
                    <a:pt x="10637" y="14768"/>
                    <a:pt x="10820" y="14015"/>
                  </a:cubicBezTo>
                  <a:cubicBezTo>
                    <a:pt x="10979" y="13307"/>
                    <a:pt x="11025" y="12554"/>
                    <a:pt x="10979" y="11778"/>
                  </a:cubicBezTo>
                  <a:cubicBezTo>
                    <a:pt x="10934" y="11002"/>
                    <a:pt x="10774" y="10272"/>
                    <a:pt x="10500" y="9587"/>
                  </a:cubicBezTo>
                  <a:cubicBezTo>
                    <a:pt x="10295" y="9039"/>
                    <a:pt x="10044" y="8560"/>
                    <a:pt x="9747" y="8126"/>
                  </a:cubicBezTo>
                  <a:cubicBezTo>
                    <a:pt x="9587" y="7898"/>
                    <a:pt x="9404" y="7692"/>
                    <a:pt x="9222" y="7487"/>
                  </a:cubicBezTo>
                  <a:cubicBezTo>
                    <a:pt x="9131" y="7373"/>
                    <a:pt x="9016" y="7282"/>
                    <a:pt x="8925" y="7190"/>
                  </a:cubicBezTo>
                  <a:cubicBezTo>
                    <a:pt x="9085" y="7076"/>
                    <a:pt x="9222" y="6939"/>
                    <a:pt x="9359" y="6779"/>
                  </a:cubicBezTo>
                  <a:cubicBezTo>
                    <a:pt x="9541" y="6528"/>
                    <a:pt x="9678" y="6277"/>
                    <a:pt x="9770" y="6003"/>
                  </a:cubicBezTo>
                  <a:cubicBezTo>
                    <a:pt x="9907" y="5501"/>
                    <a:pt x="9838" y="4953"/>
                    <a:pt x="9564" y="4474"/>
                  </a:cubicBezTo>
                  <a:cubicBezTo>
                    <a:pt x="9313" y="4040"/>
                    <a:pt x="8880" y="3721"/>
                    <a:pt x="8355" y="3515"/>
                  </a:cubicBezTo>
                  <a:cubicBezTo>
                    <a:pt x="8103" y="3447"/>
                    <a:pt x="7852" y="3401"/>
                    <a:pt x="7533" y="3401"/>
                  </a:cubicBezTo>
                  <a:cubicBezTo>
                    <a:pt x="7419" y="3401"/>
                    <a:pt x="7350" y="3401"/>
                    <a:pt x="7259" y="3424"/>
                  </a:cubicBezTo>
                  <a:cubicBezTo>
                    <a:pt x="7510" y="3082"/>
                    <a:pt x="7670" y="2716"/>
                    <a:pt x="7761" y="2328"/>
                  </a:cubicBezTo>
                  <a:cubicBezTo>
                    <a:pt x="7830" y="2077"/>
                    <a:pt x="7852" y="1826"/>
                    <a:pt x="7830" y="1575"/>
                  </a:cubicBezTo>
                  <a:cubicBezTo>
                    <a:pt x="7830" y="1347"/>
                    <a:pt x="7761" y="1119"/>
                    <a:pt x="7647" y="913"/>
                  </a:cubicBezTo>
                  <a:cubicBezTo>
                    <a:pt x="7510" y="548"/>
                    <a:pt x="7190" y="251"/>
                    <a:pt x="6802" y="92"/>
                  </a:cubicBezTo>
                  <a:cubicBezTo>
                    <a:pt x="6734" y="69"/>
                    <a:pt x="6643" y="23"/>
                    <a:pt x="6574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7674;p70">
              <a:extLst>
                <a:ext uri="{FF2B5EF4-FFF2-40B4-BE49-F238E27FC236}">
                  <a16:creationId xmlns:a16="http://schemas.microsoft.com/office/drawing/2014/main" id="{77D12872-AC83-4FC0-AE29-89AF759715C0}"/>
                </a:ext>
              </a:extLst>
            </p:cNvPr>
            <p:cNvSpPr/>
            <p:nvPr/>
          </p:nvSpPr>
          <p:spPr>
            <a:xfrm>
              <a:off x="8185829" y="209102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7675;p70">
              <a:extLst>
                <a:ext uri="{FF2B5EF4-FFF2-40B4-BE49-F238E27FC236}">
                  <a16:creationId xmlns:a16="http://schemas.microsoft.com/office/drawing/2014/main" id="{61C492FC-5804-4203-B99E-B382423BEFBC}"/>
                </a:ext>
              </a:extLst>
            </p:cNvPr>
            <p:cNvSpPr/>
            <p:nvPr/>
          </p:nvSpPr>
          <p:spPr>
            <a:xfrm>
              <a:off x="7359358" y="3555803"/>
              <a:ext cx="123982" cy="63907"/>
            </a:xfrm>
            <a:custGeom>
              <a:avLst/>
              <a:gdLst/>
              <a:ahLst/>
              <a:cxnLst/>
              <a:rect l="l" t="t" r="r" b="b"/>
              <a:pathLst>
                <a:path w="9611" h="4954" extrusionOk="0">
                  <a:moveTo>
                    <a:pt x="8743" y="1"/>
                  </a:moveTo>
                  <a:cubicBezTo>
                    <a:pt x="8629" y="115"/>
                    <a:pt x="8515" y="229"/>
                    <a:pt x="8401" y="320"/>
                  </a:cubicBezTo>
                  <a:cubicBezTo>
                    <a:pt x="7921" y="731"/>
                    <a:pt x="7373" y="1097"/>
                    <a:pt x="6780" y="1348"/>
                  </a:cubicBezTo>
                  <a:cubicBezTo>
                    <a:pt x="6141" y="1599"/>
                    <a:pt x="5479" y="1781"/>
                    <a:pt x="4817" y="1827"/>
                  </a:cubicBezTo>
                  <a:cubicBezTo>
                    <a:pt x="4560" y="1853"/>
                    <a:pt x="4300" y="1865"/>
                    <a:pt x="4039" y="1865"/>
                  </a:cubicBezTo>
                  <a:cubicBezTo>
                    <a:pt x="3605" y="1865"/>
                    <a:pt x="3168" y="1830"/>
                    <a:pt x="2740" y="1758"/>
                  </a:cubicBezTo>
                  <a:cubicBezTo>
                    <a:pt x="2032" y="1644"/>
                    <a:pt x="1325" y="1462"/>
                    <a:pt x="640" y="1211"/>
                  </a:cubicBezTo>
                  <a:cubicBezTo>
                    <a:pt x="435" y="1119"/>
                    <a:pt x="206" y="1028"/>
                    <a:pt x="1" y="937"/>
                  </a:cubicBezTo>
                  <a:lnTo>
                    <a:pt x="1" y="937"/>
                  </a:lnTo>
                  <a:cubicBezTo>
                    <a:pt x="183" y="1119"/>
                    <a:pt x="366" y="1279"/>
                    <a:pt x="549" y="1462"/>
                  </a:cubicBezTo>
                  <a:cubicBezTo>
                    <a:pt x="1302" y="2146"/>
                    <a:pt x="2101" y="2763"/>
                    <a:pt x="2900" y="3288"/>
                  </a:cubicBezTo>
                  <a:cubicBezTo>
                    <a:pt x="3676" y="3790"/>
                    <a:pt x="4475" y="4224"/>
                    <a:pt x="5296" y="4612"/>
                  </a:cubicBezTo>
                  <a:cubicBezTo>
                    <a:pt x="5593" y="4726"/>
                    <a:pt x="5890" y="4840"/>
                    <a:pt x="6187" y="4954"/>
                  </a:cubicBezTo>
                  <a:cubicBezTo>
                    <a:pt x="6666" y="4703"/>
                    <a:pt x="7145" y="4383"/>
                    <a:pt x="7602" y="3995"/>
                  </a:cubicBezTo>
                  <a:cubicBezTo>
                    <a:pt x="7990" y="3676"/>
                    <a:pt x="8355" y="3333"/>
                    <a:pt x="8674" y="2945"/>
                  </a:cubicBezTo>
                  <a:cubicBezTo>
                    <a:pt x="9017" y="2535"/>
                    <a:pt x="9291" y="2124"/>
                    <a:pt x="9519" y="1713"/>
                  </a:cubicBezTo>
                  <a:cubicBezTo>
                    <a:pt x="9610" y="1553"/>
                    <a:pt x="9565" y="1393"/>
                    <a:pt x="9428" y="1302"/>
                  </a:cubicBezTo>
                  <a:cubicBezTo>
                    <a:pt x="9382" y="1302"/>
                    <a:pt x="9359" y="1279"/>
                    <a:pt x="9336" y="1279"/>
                  </a:cubicBezTo>
                  <a:cubicBezTo>
                    <a:pt x="9154" y="845"/>
                    <a:pt x="8971" y="412"/>
                    <a:pt x="8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7676;p70">
              <a:extLst>
                <a:ext uri="{FF2B5EF4-FFF2-40B4-BE49-F238E27FC236}">
                  <a16:creationId xmlns:a16="http://schemas.microsoft.com/office/drawing/2014/main" id="{25861459-B6C6-4E8D-926D-166E94ECA088}"/>
                </a:ext>
              </a:extLst>
            </p:cNvPr>
            <p:cNvSpPr/>
            <p:nvPr/>
          </p:nvSpPr>
          <p:spPr>
            <a:xfrm>
              <a:off x="7382331" y="3068532"/>
              <a:ext cx="498211" cy="514117"/>
            </a:xfrm>
            <a:custGeom>
              <a:avLst/>
              <a:gdLst/>
              <a:ahLst/>
              <a:cxnLst/>
              <a:rect l="l" t="t" r="r" b="b"/>
              <a:pathLst>
                <a:path w="38621" h="39854" extrusionOk="0">
                  <a:moveTo>
                    <a:pt x="26067" y="0"/>
                  </a:moveTo>
                  <a:cubicBezTo>
                    <a:pt x="25177" y="0"/>
                    <a:pt x="24241" y="160"/>
                    <a:pt x="23191" y="502"/>
                  </a:cubicBezTo>
                  <a:cubicBezTo>
                    <a:pt x="22483" y="753"/>
                    <a:pt x="21753" y="1073"/>
                    <a:pt x="20954" y="1507"/>
                  </a:cubicBezTo>
                  <a:lnTo>
                    <a:pt x="20977" y="1461"/>
                  </a:lnTo>
                  <a:cubicBezTo>
                    <a:pt x="21045" y="1301"/>
                    <a:pt x="20977" y="1141"/>
                    <a:pt x="20817" y="1073"/>
                  </a:cubicBezTo>
                  <a:cubicBezTo>
                    <a:pt x="20794" y="1073"/>
                    <a:pt x="20748" y="1050"/>
                    <a:pt x="20726" y="1050"/>
                  </a:cubicBezTo>
                  <a:cubicBezTo>
                    <a:pt x="20589" y="1050"/>
                    <a:pt x="20497" y="1141"/>
                    <a:pt x="20452" y="1233"/>
                  </a:cubicBezTo>
                  <a:cubicBezTo>
                    <a:pt x="20360" y="1484"/>
                    <a:pt x="20246" y="1712"/>
                    <a:pt x="20155" y="1963"/>
                  </a:cubicBezTo>
                  <a:cubicBezTo>
                    <a:pt x="20041" y="2032"/>
                    <a:pt x="20018" y="2169"/>
                    <a:pt x="20041" y="2260"/>
                  </a:cubicBezTo>
                  <a:cubicBezTo>
                    <a:pt x="18763" y="5341"/>
                    <a:pt x="17211" y="8423"/>
                    <a:pt x="15270" y="11687"/>
                  </a:cubicBezTo>
                  <a:cubicBezTo>
                    <a:pt x="15270" y="11687"/>
                    <a:pt x="15248" y="11732"/>
                    <a:pt x="15248" y="11732"/>
                  </a:cubicBezTo>
                  <a:cubicBezTo>
                    <a:pt x="15248" y="11732"/>
                    <a:pt x="15248" y="11755"/>
                    <a:pt x="15248" y="11755"/>
                  </a:cubicBezTo>
                  <a:cubicBezTo>
                    <a:pt x="12988" y="15544"/>
                    <a:pt x="10409" y="19265"/>
                    <a:pt x="7555" y="22848"/>
                  </a:cubicBezTo>
                  <a:cubicBezTo>
                    <a:pt x="5182" y="25838"/>
                    <a:pt x="2694" y="28600"/>
                    <a:pt x="206" y="31020"/>
                  </a:cubicBezTo>
                  <a:lnTo>
                    <a:pt x="160" y="31065"/>
                  </a:lnTo>
                  <a:cubicBezTo>
                    <a:pt x="114" y="31111"/>
                    <a:pt x="69" y="31157"/>
                    <a:pt x="69" y="31248"/>
                  </a:cubicBezTo>
                  <a:cubicBezTo>
                    <a:pt x="0" y="31316"/>
                    <a:pt x="0" y="31408"/>
                    <a:pt x="23" y="31499"/>
                  </a:cubicBezTo>
                  <a:cubicBezTo>
                    <a:pt x="685" y="33302"/>
                    <a:pt x="1666" y="34923"/>
                    <a:pt x="2922" y="36361"/>
                  </a:cubicBezTo>
                  <a:cubicBezTo>
                    <a:pt x="4223" y="37799"/>
                    <a:pt x="5752" y="38940"/>
                    <a:pt x="7464" y="39739"/>
                  </a:cubicBezTo>
                  <a:cubicBezTo>
                    <a:pt x="7510" y="39807"/>
                    <a:pt x="7601" y="39853"/>
                    <a:pt x="7692" y="39853"/>
                  </a:cubicBezTo>
                  <a:cubicBezTo>
                    <a:pt x="7738" y="39853"/>
                    <a:pt x="7806" y="39830"/>
                    <a:pt x="7852" y="39807"/>
                  </a:cubicBezTo>
                  <a:cubicBezTo>
                    <a:pt x="8742" y="39191"/>
                    <a:pt x="9655" y="38484"/>
                    <a:pt x="10705" y="37616"/>
                  </a:cubicBezTo>
                  <a:cubicBezTo>
                    <a:pt x="11573" y="36909"/>
                    <a:pt x="12463" y="36155"/>
                    <a:pt x="13444" y="35265"/>
                  </a:cubicBezTo>
                  <a:cubicBezTo>
                    <a:pt x="15156" y="33759"/>
                    <a:pt x="16891" y="32138"/>
                    <a:pt x="18740" y="30312"/>
                  </a:cubicBezTo>
                  <a:cubicBezTo>
                    <a:pt x="20383" y="28714"/>
                    <a:pt x="22027" y="27002"/>
                    <a:pt x="23784" y="25131"/>
                  </a:cubicBezTo>
                  <a:cubicBezTo>
                    <a:pt x="25199" y="23624"/>
                    <a:pt x="26660" y="22072"/>
                    <a:pt x="28075" y="20520"/>
                  </a:cubicBezTo>
                  <a:cubicBezTo>
                    <a:pt x="29513" y="18899"/>
                    <a:pt x="30769" y="17439"/>
                    <a:pt x="31887" y="16046"/>
                  </a:cubicBezTo>
                  <a:cubicBezTo>
                    <a:pt x="31933" y="16023"/>
                    <a:pt x="31978" y="16001"/>
                    <a:pt x="32024" y="15955"/>
                  </a:cubicBezTo>
                  <a:cubicBezTo>
                    <a:pt x="32298" y="15635"/>
                    <a:pt x="32572" y="15270"/>
                    <a:pt x="32823" y="14859"/>
                  </a:cubicBezTo>
                  <a:cubicBezTo>
                    <a:pt x="34101" y="13216"/>
                    <a:pt x="35197" y="11641"/>
                    <a:pt x="36133" y="10089"/>
                  </a:cubicBezTo>
                  <a:cubicBezTo>
                    <a:pt x="37137" y="8468"/>
                    <a:pt x="37913" y="6962"/>
                    <a:pt x="38552" y="5455"/>
                  </a:cubicBezTo>
                  <a:cubicBezTo>
                    <a:pt x="38621" y="5318"/>
                    <a:pt x="38552" y="5136"/>
                    <a:pt x="38392" y="5067"/>
                  </a:cubicBezTo>
                  <a:cubicBezTo>
                    <a:pt x="38370" y="5067"/>
                    <a:pt x="38324" y="5044"/>
                    <a:pt x="38301" y="5044"/>
                  </a:cubicBezTo>
                  <a:cubicBezTo>
                    <a:pt x="38164" y="5044"/>
                    <a:pt x="38073" y="5136"/>
                    <a:pt x="38027" y="5227"/>
                  </a:cubicBezTo>
                  <a:cubicBezTo>
                    <a:pt x="37479" y="6528"/>
                    <a:pt x="36795" y="7852"/>
                    <a:pt x="35973" y="9244"/>
                  </a:cubicBezTo>
                  <a:lnTo>
                    <a:pt x="35996" y="9222"/>
                  </a:lnTo>
                  <a:lnTo>
                    <a:pt x="35996" y="9222"/>
                  </a:lnTo>
                  <a:cubicBezTo>
                    <a:pt x="35379" y="10271"/>
                    <a:pt x="34695" y="11299"/>
                    <a:pt x="33919" y="12394"/>
                  </a:cubicBezTo>
                  <a:cubicBezTo>
                    <a:pt x="34147" y="11755"/>
                    <a:pt x="34284" y="11070"/>
                    <a:pt x="34375" y="10431"/>
                  </a:cubicBezTo>
                  <a:cubicBezTo>
                    <a:pt x="34603" y="8582"/>
                    <a:pt x="34261" y="6642"/>
                    <a:pt x="33394" y="4953"/>
                  </a:cubicBezTo>
                  <a:cubicBezTo>
                    <a:pt x="33188" y="4542"/>
                    <a:pt x="32937" y="4131"/>
                    <a:pt x="32686" y="3743"/>
                  </a:cubicBezTo>
                  <a:cubicBezTo>
                    <a:pt x="32435" y="3401"/>
                    <a:pt x="32138" y="3036"/>
                    <a:pt x="31773" y="2671"/>
                  </a:cubicBezTo>
                  <a:cubicBezTo>
                    <a:pt x="31157" y="1986"/>
                    <a:pt x="30404" y="1415"/>
                    <a:pt x="29559" y="913"/>
                  </a:cubicBezTo>
                  <a:cubicBezTo>
                    <a:pt x="29080" y="639"/>
                    <a:pt x="28555" y="411"/>
                    <a:pt x="28007" y="251"/>
                  </a:cubicBezTo>
                  <a:cubicBezTo>
                    <a:pt x="27505" y="114"/>
                    <a:pt x="26980" y="23"/>
                    <a:pt x="26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7677;p70">
              <a:extLst>
                <a:ext uri="{FF2B5EF4-FFF2-40B4-BE49-F238E27FC236}">
                  <a16:creationId xmlns:a16="http://schemas.microsoft.com/office/drawing/2014/main" id="{F20EEA5C-2D2E-4A96-9932-BAA029771FC5}"/>
                </a:ext>
              </a:extLst>
            </p:cNvPr>
            <p:cNvSpPr/>
            <p:nvPr/>
          </p:nvSpPr>
          <p:spPr>
            <a:xfrm>
              <a:off x="7437089" y="3115344"/>
              <a:ext cx="361303" cy="430628"/>
            </a:xfrm>
            <a:custGeom>
              <a:avLst/>
              <a:gdLst/>
              <a:ahLst/>
              <a:cxnLst/>
              <a:rect l="l" t="t" r="r" b="b"/>
              <a:pathLst>
                <a:path w="28008" h="33382" extrusionOk="0">
                  <a:moveTo>
                    <a:pt x="27711" y="0"/>
                  </a:moveTo>
                  <a:cubicBezTo>
                    <a:pt x="27619" y="0"/>
                    <a:pt x="27528" y="46"/>
                    <a:pt x="27482" y="114"/>
                  </a:cubicBezTo>
                  <a:cubicBezTo>
                    <a:pt x="25040" y="3949"/>
                    <a:pt x="22484" y="7692"/>
                    <a:pt x="19767" y="11344"/>
                  </a:cubicBezTo>
                  <a:cubicBezTo>
                    <a:pt x="17028" y="15019"/>
                    <a:pt x="14152" y="18557"/>
                    <a:pt x="11094" y="21981"/>
                  </a:cubicBezTo>
                  <a:cubicBezTo>
                    <a:pt x="10341" y="22826"/>
                    <a:pt x="9587" y="23670"/>
                    <a:pt x="8788" y="24492"/>
                  </a:cubicBezTo>
                  <a:cubicBezTo>
                    <a:pt x="8400" y="24926"/>
                    <a:pt x="8012" y="25336"/>
                    <a:pt x="7624" y="25747"/>
                  </a:cubicBezTo>
                  <a:cubicBezTo>
                    <a:pt x="7442" y="25930"/>
                    <a:pt x="7259" y="26135"/>
                    <a:pt x="7054" y="26341"/>
                  </a:cubicBezTo>
                  <a:lnTo>
                    <a:pt x="6917" y="26478"/>
                  </a:lnTo>
                  <a:cubicBezTo>
                    <a:pt x="6894" y="26500"/>
                    <a:pt x="6848" y="26523"/>
                    <a:pt x="6826" y="26569"/>
                  </a:cubicBezTo>
                  <a:cubicBezTo>
                    <a:pt x="6803" y="26592"/>
                    <a:pt x="6757" y="26637"/>
                    <a:pt x="6734" y="26660"/>
                  </a:cubicBezTo>
                  <a:cubicBezTo>
                    <a:pt x="6620" y="26774"/>
                    <a:pt x="6506" y="26888"/>
                    <a:pt x="6392" y="27003"/>
                  </a:cubicBezTo>
                  <a:cubicBezTo>
                    <a:pt x="6004" y="27413"/>
                    <a:pt x="5593" y="27824"/>
                    <a:pt x="5182" y="28212"/>
                  </a:cubicBezTo>
                  <a:cubicBezTo>
                    <a:pt x="4383" y="29011"/>
                    <a:pt x="3584" y="29810"/>
                    <a:pt x="2740" y="30563"/>
                  </a:cubicBezTo>
                  <a:cubicBezTo>
                    <a:pt x="2329" y="30951"/>
                    <a:pt x="1918" y="31339"/>
                    <a:pt x="1507" y="31727"/>
                  </a:cubicBezTo>
                  <a:cubicBezTo>
                    <a:pt x="1302" y="31910"/>
                    <a:pt x="1096" y="32093"/>
                    <a:pt x="891" y="32275"/>
                  </a:cubicBezTo>
                  <a:cubicBezTo>
                    <a:pt x="640" y="32481"/>
                    <a:pt x="389" y="32686"/>
                    <a:pt x="161" y="32869"/>
                  </a:cubicBezTo>
                  <a:cubicBezTo>
                    <a:pt x="24" y="32983"/>
                    <a:pt x="1" y="33165"/>
                    <a:pt x="115" y="33280"/>
                  </a:cubicBezTo>
                  <a:cubicBezTo>
                    <a:pt x="168" y="33346"/>
                    <a:pt x="252" y="33382"/>
                    <a:pt x="336" y="33382"/>
                  </a:cubicBezTo>
                  <a:cubicBezTo>
                    <a:pt x="396" y="33382"/>
                    <a:pt x="455" y="33363"/>
                    <a:pt x="503" y="33325"/>
                  </a:cubicBezTo>
                  <a:cubicBezTo>
                    <a:pt x="731" y="33143"/>
                    <a:pt x="959" y="32960"/>
                    <a:pt x="1188" y="32777"/>
                  </a:cubicBezTo>
                  <a:cubicBezTo>
                    <a:pt x="1416" y="32595"/>
                    <a:pt x="1644" y="32389"/>
                    <a:pt x="1850" y="32184"/>
                  </a:cubicBezTo>
                  <a:cubicBezTo>
                    <a:pt x="2283" y="31796"/>
                    <a:pt x="2694" y="31408"/>
                    <a:pt x="3105" y="31020"/>
                  </a:cubicBezTo>
                  <a:cubicBezTo>
                    <a:pt x="3927" y="30244"/>
                    <a:pt x="4748" y="29468"/>
                    <a:pt x="5547" y="28669"/>
                  </a:cubicBezTo>
                  <a:cubicBezTo>
                    <a:pt x="6118" y="28098"/>
                    <a:pt x="6689" y="27528"/>
                    <a:pt x="7236" y="26957"/>
                  </a:cubicBezTo>
                  <a:cubicBezTo>
                    <a:pt x="7259" y="26957"/>
                    <a:pt x="7259" y="26934"/>
                    <a:pt x="7259" y="26934"/>
                  </a:cubicBezTo>
                  <a:cubicBezTo>
                    <a:pt x="8286" y="25884"/>
                    <a:pt x="9291" y="24811"/>
                    <a:pt x="10272" y="23739"/>
                  </a:cubicBezTo>
                  <a:cubicBezTo>
                    <a:pt x="13354" y="20360"/>
                    <a:pt x="16275" y="16845"/>
                    <a:pt x="19060" y="13216"/>
                  </a:cubicBezTo>
                  <a:cubicBezTo>
                    <a:pt x="21822" y="9610"/>
                    <a:pt x="24447" y="5866"/>
                    <a:pt x="26912" y="2055"/>
                  </a:cubicBezTo>
                  <a:cubicBezTo>
                    <a:pt x="27254" y="1530"/>
                    <a:pt x="27597" y="982"/>
                    <a:pt x="27939" y="457"/>
                  </a:cubicBezTo>
                  <a:cubicBezTo>
                    <a:pt x="27985" y="388"/>
                    <a:pt x="28007" y="320"/>
                    <a:pt x="27985" y="229"/>
                  </a:cubicBezTo>
                  <a:cubicBezTo>
                    <a:pt x="27985" y="160"/>
                    <a:pt x="27939" y="92"/>
                    <a:pt x="27893" y="46"/>
                  </a:cubicBezTo>
                  <a:cubicBezTo>
                    <a:pt x="27825" y="23"/>
                    <a:pt x="27779" y="0"/>
                    <a:pt x="27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7678;p70">
              <a:extLst>
                <a:ext uri="{FF2B5EF4-FFF2-40B4-BE49-F238E27FC236}">
                  <a16:creationId xmlns:a16="http://schemas.microsoft.com/office/drawing/2014/main" id="{FA6AD133-BD5E-4224-9651-189BE6B46667}"/>
                </a:ext>
              </a:extLst>
            </p:cNvPr>
            <p:cNvSpPr/>
            <p:nvPr/>
          </p:nvSpPr>
          <p:spPr>
            <a:xfrm>
              <a:off x="8099262" y="3458890"/>
              <a:ext cx="144596" cy="231207"/>
            </a:xfrm>
            <a:custGeom>
              <a:avLst/>
              <a:gdLst/>
              <a:ahLst/>
              <a:cxnLst/>
              <a:rect l="l" t="t" r="r" b="b"/>
              <a:pathLst>
                <a:path w="11209" h="17923" extrusionOk="0">
                  <a:moveTo>
                    <a:pt x="5910" y="1"/>
                  </a:moveTo>
                  <a:cubicBezTo>
                    <a:pt x="5772" y="1"/>
                    <a:pt x="5659" y="89"/>
                    <a:pt x="5639" y="233"/>
                  </a:cubicBezTo>
                  <a:cubicBezTo>
                    <a:pt x="5616" y="255"/>
                    <a:pt x="5616" y="301"/>
                    <a:pt x="5639" y="324"/>
                  </a:cubicBezTo>
                  <a:cubicBezTo>
                    <a:pt x="5045" y="849"/>
                    <a:pt x="4497" y="1442"/>
                    <a:pt x="4018" y="2059"/>
                  </a:cubicBezTo>
                  <a:cubicBezTo>
                    <a:pt x="3516" y="2743"/>
                    <a:pt x="3037" y="3497"/>
                    <a:pt x="2603" y="4318"/>
                  </a:cubicBezTo>
                  <a:cubicBezTo>
                    <a:pt x="1918" y="5688"/>
                    <a:pt x="1370" y="7240"/>
                    <a:pt x="1028" y="8906"/>
                  </a:cubicBezTo>
                  <a:cubicBezTo>
                    <a:pt x="937" y="8952"/>
                    <a:pt x="891" y="8998"/>
                    <a:pt x="845" y="9066"/>
                  </a:cubicBezTo>
                  <a:cubicBezTo>
                    <a:pt x="823" y="9112"/>
                    <a:pt x="823" y="9203"/>
                    <a:pt x="845" y="9271"/>
                  </a:cubicBezTo>
                  <a:cubicBezTo>
                    <a:pt x="868" y="9340"/>
                    <a:pt x="891" y="9408"/>
                    <a:pt x="914" y="9454"/>
                  </a:cubicBezTo>
                  <a:cubicBezTo>
                    <a:pt x="937" y="9477"/>
                    <a:pt x="937" y="9523"/>
                    <a:pt x="937" y="9545"/>
                  </a:cubicBezTo>
                  <a:cubicBezTo>
                    <a:pt x="960" y="9568"/>
                    <a:pt x="960" y="9591"/>
                    <a:pt x="982" y="9614"/>
                  </a:cubicBezTo>
                  <a:cubicBezTo>
                    <a:pt x="1005" y="9682"/>
                    <a:pt x="1028" y="9751"/>
                    <a:pt x="1028" y="9796"/>
                  </a:cubicBezTo>
                  <a:cubicBezTo>
                    <a:pt x="1074" y="10002"/>
                    <a:pt x="1096" y="10230"/>
                    <a:pt x="1096" y="10436"/>
                  </a:cubicBezTo>
                  <a:cubicBezTo>
                    <a:pt x="1074" y="10801"/>
                    <a:pt x="1005" y="11189"/>
                    <a:pt x="868" y="11645"/>
                  </a:cubicBezTo>
                  <a:cubicBezTo>
                    <a:pt x="777" y="11919"/>
                    <a:pt x="663" y="12193"/>
                    <a:pt x="571" y="12467"/>
                  </a:cubicBezTo>
                  <a:cubicBezTo>
                    <a:pt x="480" y="12718"/>
                    <a:pt x="389" y="12992"/>
                    <a:pt x="298" y="13243"/>
                  </a:cubicBezTo>
                  <a:cubicBezTo>
                    <a:pt x="138" y="13722"/>
                    <a:pt x="1" y="14316"/>
                    <a:pt x="1" y="14932"/>
                  </a:cubicBezTo>
                  <a:cubicBezTo>
                    <a:pt x="24" y="15229"/>
                    <a:pt x="69" y="15503"/>
                    <a:pt x="161" y="15777"/>
                  </a:cubicBezTo>
                  <a:cubicBezTo>
                    <a:pt x="275" y="16051"/>
                    <a:pt x="435" y="16324"/>
                    <a:pt x="617" y="16553"/>
                  </a:cubicBezTo>
                  <a:cubicBezTo>
                    <a:pt x="823" y="16804"/>
                    <a:pt x="1051" y="17032"/>
                    <a:pt x="1348" y="17260"/>
                  </a:cubicBezTo>
                  <a:cubicBezTo>
                    <a:pt x="1485" y="17329"/>
                    <a:pt x="1621" y="17397"/>
                    <a:pt x="1758" y="17489"/>
                  </a:cubicBezTo>
                  <a:cubicBezTo>
                    <a:pt x="1804" y="17511"/>
                    <a:pt x="1850" y="17534"/>
                    <a:pt x="1895" y="17557"/>
                  </a:cubicBezTo>
                  <a:cubicBezTo>
                    <a:pt x="1941" y="17580"/>
                    <a:pt x="1987" y="17603"/>
                    <a:pt x="2009" y="17626"/>
                  </a:cubicBezTo>
                  <a:lnTo>
                    <a:pt x="2032" y="17626"/>
                  </a:lnTo>
                  <a:cubicBezTo>
                    <a:pt x="2169" y="17694"/>
                    <a:pt x="2329" y="17740"/>
                    <a:pt x="2466" y="17785"/>
                  </a:cubicBezTo>
                  <a:cubicBezTo>
                    <a:pt x="2534" y="17808"/>
                    <a:pt x="2603" y="17831"/>
                    <a:pt x="2671" y="17854"/>
                  </a:cubicBezTo>
                  <a:cubicBezTo>
                    <a:pt x="2763" y="17877"/>
                    <a:pt x="2854" y="17899"/>
                    <a:pt x="2945" y="17899"/>
                  </a:cubicBezTo>
                  <a:lnTo>
                    <a:pt x="2968" y="17899"/>
                  </a:lnTo>
                  <a:cubicBezTo>
                    <a:pt x="2991" y="17899"/>
                    <a:pt x="2991" y="17899"/>
                    <a:pt x="3014" y="17922"/>
                  </a:cubicBezTo>
                  <a:lnTo>
                    <a:pt x="3105" y="17922"/>
                  </a:lnTo>
                  <a:cubicBezTo>
                    <a:pt x="3151" y="17922"/>
                    <a:pt x="3219" y="17922"/>
                    <a:pt x="3265" y="17877"/>
                  </a:cubicBezTo>
                  <a:cubicBezTo>
                    <a:pt x="3721" y="17603"/>
                    <a:pt x="4132" y="17237"/>
                    <a:pt x="4497" y="16918"/>
                  </a:cubicBezTo>
                  <a:cubicBezTo>
                    <a:pt x="4771" y="16667"/>
                    <a:pt x="5045" y="16393"/>
                    <a:pt x="5342" y="16096"/>
                  </a:cubicBezTo>
                  <a:cubicBezTo>
                    <a:pt x="5913" y="15503"/>
                    <a:pt x="6483" y="14841"/>
                    <a:pt x="7054" y="14065"/>
                  </a:cubicBezTo>
                  <a:cubicBezTo>
                    <a:pt x="8264" y="12467"/>
                    <a:pt x="9222" y="10801"/>
                    <a:pt x="9953" y="9112"/>
                  </a:cubicBezTo>
                  <a:cubicBezTo>
                    <a:pt x="10386" y="8062"/>
                    <a:pt x="10729" y="7057"/>
                    <a:pt x="10934" y="6076"/>
                  </a:cubicBezTo>
                  <a:cubicBezTo>
                    <a:pt x="11140" y="5049"/>
                    <a:pt x="11208" y="4067"/>
                    <a:pt x="11117" y="3154"/>
                  </a:cubicBezTo>
                  <a:cubicBezTo>
                    <a:pt x="11094" y="3063"/>
                    <a:pt x="11071" y="2972"/>
                    <a:pt x="11071" y="2903"/>
                  </a:cubicBezTo>
                  <a:cubicBezTo>
                    <a:pt x="10478" y="2173"/>
                    <a:pt x="9702" y="1534"/>
                    <a:pt x="8766" y="986"/>
                  </a:cubicBezTo>
                  <a:cubicBezTo>
                    <a:pt x="8332" y="758"/>
                    <a:pt x="7876" y="529"/>
                    <a:pt x="7396" y="370"/>
                  </a:cubicBezTo>
                  <a:cubicBezTo>
                    <a:pt x="6917" y="187"/>
                    <a:pt x="6438" y="73"/>
                    <a:pt x="5958" y="4"/>
                  </a:cubicBezTo>
                  <a:cubicBezTo>
                    <a:pt x="5942" y="2"/>
                    <a:pt x="5926" y="1"/>
                    <a:pt x="5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7679;p70">
              <a:extLst>
                <a:ext uri="{FF2B5EF4-FFF2-40B4-BE49-F238E27FC236}">
                  <a16:creationId xmlns:a16="http://schemas.microsoft.com/office/drawing/2014/main" id="{FB9DC690-445D-4D07-B39D-8CB6717CC8ED}"/>
                </a:ext>
              </a:extLst>
            </p:cNvPr>
            <p:cNvSpPr/>
            <p:nvPr/>
          </p:nvSpPr>
          <p:spPr>
            <a:xfrm>
              <a:off x="8099262" y="3484263"/>
              <a:ext cx="144596" cy="206129"/>
            </a:xfrm>
            <a:custGeom>
              <a:avLst/>
              <a:gdLst/>
              <a:ahLst/>
              <a:cxnLst/>
              <a:rect l="l" t="t" r="r" b="b"/>
              <a:pathLst>
                <a:path w="11209" h="15979" extrusionOk="0">
                  <a:moveTo>
                    <a:pt x="10158" y="0"/>
                  </a:moveTo>
                  <a:cubicBezTo>
                    <a:pt x="10181" y="320"/>
                    <a:pt x="10158" y="639"/>
                    <a:pt x="10135" y="959"/>
                  </a:cubicBezTo>
                  <a:cubicBezTo>
                    <a:pt x="10090" y="1872"/>
                    <a:pt x="9953" y="2785"/>
                    <a:pt x="9747" y="3675"/>
                  </a:cubicBezTo>
                  <a:cubicBezTo>
                    <a:pt x="9542" y="4657"/>
                    <a:pt x="9222" y="5593"/>
                    <a:pt x="8857" y="6528"/>
                  </a:cubicBezTo>
                  <a:cubicBezTo>
                    <a:pt x="8492" y="7464"/>
                    <a:pt x="8081" y="8354"/>
                    <a:pt x="7579" y="9222"/>
                  </a:cubicBezTo>
                  <a:cubicBezTo>
                    <a:pt x="6620" y="10911"/>
                    <a:pt x="5456" y="12509"/>
                    <a:pt x="4109" y="13901"/>
                  </a:cubicBezTo>
                  <a:cubicBezTo>
                    <a:pt x="4096" y="13928"/>
                    <a:pt x="4067" y="13939"/>
                    <a:pt x="4036" y="13939"/>
                  </a:cubicBezTo>
                  <a:cubicBezTo>
                    <a:pt x="4014" y="13939"/>
                    <a:pt x="3991" y="13933"/>
                    <a:pt x="3972" y="13924"/>
                  </a:cubicBezTo>
                  <a:cubicBezTo>
                    <a:pt x="3972" y="13901"/>
                    <a:pt x="3972" y="13901"/>
                    <a:pt x="3972" y="13901"/>
                  </a:cubicBezTo>
                  <a:cubicBezTo>
                    <a:pt x="3516" y="13444"/>
                    <a:pt x="3014" y="13034"/>
                    <a:pt x="2466" y="12668"/>
                  </a:cubicBezTo>
                  <a:lnTo>
                    <a:pt x="2443" y="12668"/>
                  </a:lnTo>
                  <a:cubicBezTo>
                    <a:pt x="2283" y="12577"/>
                    <a:pt x="2101" y="12463"/>
                    <a:pt x="1941" y="12395"/>
                  </a:cubicBezTo>
                  <a:cubicBezTo>
                    <a:pt x="1758" y="12303"/>
                    <a:pt x="1599" y="12235"/>
                    <a:pt x="1416" y="12189"/>
                  </a:cubicBezTo>
                  <a:cubicBezTo>
                    <a:pt x="1302" y="12143"/>
                    <a:pt x="1188" y="12121"/>
                    <a:pt x="1051" y="12098"/>
                  </a:cubicBezTo>
                  <a:cubicBezTo>
                    <a:pt x="937" y="12075"/>
                    <a:pt x="800" y="12052"/>
                    <a:pt x="686" y="12052"/>
                  </a:cubicBezTo>
                  <a:lnTo>
                    <a:pt x="343" y="12052"/>
                  </a:lnTo>
                  <a:cubicBezTo>
                    <a:pt x="252" y="12052"/>
                    <a:pt x="161" y="12075"/>
                    <a:pt x="69" y="12098"/>
                  </a:cubicBezTo>
                  <a:cubicBezTo>
                    <a:pt x="24" y="12372"/>
                    <a:pt x="1" y="12668"/>
                    <a:pt x="1" y="12965"/>
                  </a:cubicBezTo>
                  <a:cubicBezTo>
                    <a:pt x="1" y="13262"/>
                    <a:pt x="69" y="13536"/>
                    <a:pt x="161" y="13810"/>
                  </a:cubicBezTo>
                  <a:cubicBezTo>
                    <a:pt x="275" y="14084"/>
                    <a:pt x="412" y="14357"/>
                    <a:pt x="617" y="14609"/>
                  </a:cubicBezTo>
                  <a:cubicBezTo>
                    <a:pt x="800" y="14837"/>
                    <a:pt x="1051" y="15065"/>
                    <a:pt x="1348" y="15293"/>
                  </a:cubicBezTo>
                  <a:cubicBezTo>
                    <a:pt x="1485" y="15362"/>
                    <a:pt x="1599" y="15453"/>
                    <a:pt x="1736" y="15522"/>
                  </a:cubicBezTo>
                  <a:lnTo>
                    <a:pt x="1895" y="15613"/>
                  </a:lnTo>
                  <a:lnTo>
                    <a:pt x="2009" y="15659"/>
                  </a:lnTo>
                  <a:cubicBezTo>
                    <a:pt x="2215" y="15750"/>
                    <a:pt x="2352" y="15795"/>
                    <a:pt x="2466" y="15818"/>
                  </a:cubicBezTo>
                  <a:cubicBezTo>
                    <a:pt x="2534" y="15864"/>
                    <a:pt x="2603" y="15864"/>
                    <a:pt x="2671" y="15887"/>
                  </a:cubicBezTo>
                  <a:cubicBezTo>
                    <a:pt x="2763" y="15910"/>
                    <a:pt x="2854" y="15932"/>
                    <a:pt x="2945" y="15955"/>
                  </a:cubicBezTo>
                  <a:lnTo>
                    <a:pt x="2991" y="15955"/>
                  </a:lnTo>
                  <a:lnTo>
                    <a:pt x="3105" y="15978"/>
                  </a:lnTo>
                  <a:cubicBezTo>
                    <a:pt x="3174" y="15978"/>
                    <a:pt x="3219" y="15955"/>
                    <a:pt x="3265" y="15932"/>
                  </a:cubicBezTo>
                  <a:cubicBezTo>
                    <a:pt x="3721" y="15636"/>
                    <a:pt x="4132" y="15270"/>
                    <a:pt x="4497" y="14974"/>
                  </a:cubicBezTo>
                  <a:cubicBezTo>
                    <a:pt x="4771" y="14723"/>
                    <a:pt x="5045" y="14449"/>
                    <a:pt x="5342" y="14129"/>
                  </a:cubicBezTo>
                  <a:cubicBezTo>
                    <a:pt x="5935" y="13536"/>
                    <a:pt x="6506" y="12851"/>
                    <a:pt x="7077" y="12098"/>
                  </a:cubicBezTo>
                  <a:cubicBezTo>
                    <a:pt x="8264" y="10523"/>
                    <a:pt x="9222" y="8857"/>
                    <a:pt x="9953" y="7145"/>
                  </a:cubicBezTo>
                  <a:cubicBezTo>
                    <a:pt x="10409" y="6095"/>
                    <a:pt x="10729" y="5090"/>
                    <a:pt x="10934" y="4109"/>
                  </a:cubicBezTo>
                  <a:cubicBezTo>
                    <a:pt x="11162" y="3059"/>
                    <a:pt x="11208" y="2100"/>
                    <a:pt x="11117" y="1187"/>
                  </a:cubicBezTo>
                  <a:cubicBezTo>
                    <a:pt x="11094" y="1096"/>
                    <a:pt x="11094" y="1005"/>
                    <a:pt x="11071" y="913"/>
                  </a:cubicBezTo>
                  <a:cubicBezTo>
                    <a:pt x="10820" y="594"/>
                    <a:pt x="10501" y="297"/>
                    <a:pt x="10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7680;p70">
              <a:extLst>
                <a:ext uri="{FF2B5EF4-FFF2-40B4-BE49-F238E27FC236}">
                  <a16:creationId xmlns:a16="http://schemas.microsoft.com/office/drawing/2014/main" id="{677CE20D-7CF5-49AF-A742-ABEDF18D7C98}"/>
                </a:ext>
              </a:extLst>
            </p:cNvPr>
            <p:cNvSpPr/>
            <p:nvPr/>
          </p:nvSpPr>
          <p:spPr>
            <a:xfrm>
              <a:off x="8131059" y="364767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7681;p70">
              <a:extLst>
                <a:ext uri="{FF2B5EF4-FFF2-40B4-BE49-F238E27FC236}">
                  <a16:creationId xmlns:a16="http://schemas.microsoft.com/office/drawing/2014/main" id="{9BB4DEEC-6C58-4386-AC7F-6CE2637A1729}"/>
                </a:ext>
              </a:extLst>
            </p:cNvPr>
            <p:cNvSpPr/>
            <p:nvPr/>
          </p:nvSpPr>
          <p:spPr>
            <a:xfrm>
              <a:off x="8130775" y="3647671"/>
              <a:ext cx="297" cy="13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7682;p70">
              <a:extLst>
                <a:ext uri="{FF2B5EF4-FFF2-40B4-BE49-F238E27FC236}">
                  <a16:creationId xmlns:a16="http://schemas.microsoft.com/office/drawing/2014/main" id="{E15E7433-D3DE-4E72-9B29-DA4EB191053C}"/>
                </a:ext>
              </a:extLst>
            </p:cNvPr>
            <p:cNvSpPr/>
            <p:nvPr/>
          </p:nvSpPr>
          <p:spPr>
            <a:xfrm>
              <a:off x="8103093" y="3610341"/>
              <a:ext cx="38003" cy="14487"/>
            </a:xfrm>
            <a:custGeom>
              <a:avLst/>
              <a:gdLst/>
              <a:ahLst/>
              <a:cxnLst/>
              <a:rect l="l" t="t" r="r" b="b"/>
              <a:pathLst>
                <a:path w="2946" h="1123" extrusionOk="0">
                  <a:moveTo>
                    <a:pt x="724" y="1"/>
                  </a:moveTo>
                  <a:cubicBezTo>
                    <a:pt x="575" y="1"/>
                    <a:pt x="425" y="14"/>
                    <a:pt x="274" y="41"/>
                  </a:cubicBezTo>
                  <a:cubicBezTo>
                    <a:pt x="206" y="41"/>
                    <a:pt x="138" y="64"/>
                    <a:pt x="69" y="133"/>
                  </a:cubicBezTo>
                  <a:cubicBezTo>
                    <a:pt x="23" y="178"/>
                    <a:pt x="1" y="269"/>
                    <a:pt x="1" y="338"/>
                  </a:cubicBezTo>
                  <a:cubicBezTo>
                    <a:pt x="1" y="361"/>
                    <a:pt x="1" y="384"/>
                    <a:pt x="23" y="429"/>
                  </a:cubicBezTo>
                  <a:cubicBezTo>
                    <a:pt x="46" y="475"/>
                    <a:pt x="69" y="498"/>
                    <a:pt x="92" y="543"/>
                  </a:cubicBezTo>
                  <a:cubicBezTo>
                    <a:pt x="138" y="589"/>
                    <a:pt x="229" y="612"/>
                    <a:pt x="297" y="612"/>
                  </a:cubicBezTo>
                  <a:cubicBezTo>
                    <a:pt x="503" y="566"/>
                    <a:pt x="685" y="566"/>
                    <a:pt x="868" y="566"/>
                  </a:cubicBezTo>
                  <a:cubicBezTo>
                    <a:pt x="1210" y="612"/>
                    <a:pt x="1530" y="703"/>
                    <a:pt x="1849" y="817"/>
                  </a:cubicBezTo>
                  <a:cubicBezTo>
                    <a:pt x="2055" y="886"/>
                    <a:pt x="2283" y="1000"/>
                    <a:pt x="2489" y="1091"/>
                  </a:cubicBezTo>
                  <a:cubicBezTo>
                    <a:pt x="2538" y="1112"/>
                    <a:pt x="2587" y="1123"/>
                    <a:pt x="2634" y="1123"/>
                  </a:cubicBezTo>
                  <a:cubicBezTo>
                    <a:pt x="2739" y="1123"/>
                    <a:pt x="2829" y="1072"/>
                    <a:pt x="2877" y="977"/>
                  </a:cubicBezTo>
                  <a:cubicBezTo>
                    <a:pt x="2945" y="840"/>
                    <a:pt x="2899" y="658"/>
                    <a:pt x="2762" y="589"/>
                  </a:cubicBezTo>
                  <a:cubicBezTo>
                    <a:pt x="2121" y="287"/>
                    <a:pt x="1433" y="1"/>
                    <a:pt x="7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7683;p70">
              <a:extLst>
                <a:ext uri="{FF2B5EF4-FFF2-40B4-BE49-F238E27FC236}">
                  <a16:creationId xmlns:a16="http://schemas.microsoft.com/office/drawing/2014/main" id="{AD238E02-CADC-4A3A-A190-CDDE7450F524}"/>
                </a:ext>
              </a:extLst>
            </p:cNvPr>
            <p:cNvSpPr/>
            <p:nvPr/>
          </p:nvSpPr>
          <p:spPr>
            <a:xfrm>
              <a:off x="8108691" y="3593198"/>
              <a:ext cx="38584" cy="13390"/>
            </a:xfrm>
            <a:custGeom>
              <a:avLst/>
              <a:gdLst/>
              <a:ahLst/>
              <a:cxnLst/>
              <a:rect l="l" t="t" r="r" b="b"/>
              <a:pathLst>
                <a:path w="2991" h="1038" extrusionOk="0">
                  <a:moveTo>
                    <a:pt x="714" y="1"/>
                  </a:moveTo>
                  <a:cubicBezTo>
                    <a:pt x="566" y="1"/>
                    <a:pt x="419" y="8"/>
                    <a:pt x="274" y="24"/>
                  </a:cubicBezTo>
                  <a:cubicBezTo>
                    <a:pt x="114" y="24"/>
                    <a:pt x="0" y="161"/>
                    <a:pt x="0" y="320"/>
                  </a:cubicBezTo>
                  <a:cubicBezTo>
                    <a:pt x="0" y="343"/>
                    <a:pt x="0" y="366"/>
                    <a:pt x="23" y="389"/>
                  </a:cubicBezTo>
                  <a:cubicBezTo>
                    <a:pt x="69" y="503"/>
                    <a:pt x="183" y="594"/>
                    <a:pt x="297" y="594"/>
                  </a:cubicBezTo>
                  <a:cubicBezTo>
                    <a:pt x="525" y="571"/>
                    <a:pt x="754" y="571"/>
                    <a:pt x="959" y="571"/>
                  </a:cubicBezTo>
                  <a:cubicBezTo>
                    <a:pt x="1393" y="617"/>
                    <a:pt x="1826" y="731"/>
                    <a:pt x="2237" y="891"/>
                  </a:cubicBezTo>
                  <a:cubicBezTo>
                    <a:pt x="2351" y="914"/>
                    <a:pt x="2443" y="959"/>
                    <a:pt x="2534" y="1005"/>
                  </a:cubicBezTo>
                  <a:cubicBezTo>
                    <a:pt x="2582" y="1021"/>
                    <a:pt x="2642" y="1037"/>
                    <a:pt x="2697" y="1037"/>
                  </a:cubicBezTo>
                  <a:cubicBezTo>
                    <a:pt x="2720" y="1037"/>
                    <a:pt x="2742" y="1035"/>
                    <a:pt x="2762" y="1028"/>
                  </a:cubicBezTo>
                  <a:cubicBezTo>
                    <a:pt x="2831" y="1005"/>
                    <a:pt x="2899" y="937"/>
                    <a:pt x="2922" y="891"/>
                  </a:cubicBezTo>
                  <a:cubicBezTo>
                    <a:pt x="2990" y="754"/>
                    <a:pt x="2945" y="549"/>
                    <a:pt x="2808" y="503"/>
                  </a:cubicBezTo>
                  <a:cubicBezTo>
                    <a:pt x="2420" y="320"/>
                    <a:pt x="2009" y="183"/>
                    <a:pt x="1598" y="92"/>
                  </a:cubicBezTo>
                  <a:cubicBezTo>
                    <a:pt x="1309" y="31"/>
                    <a:pt x="1010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7684;p70">
              <a:extLst>
                <a:ext uri="{FF2B5EF4-FFF2-40B4-BE49-F238E27FC236}">
                  <a16:creationId xmlns:a16="http://schemas.microsoft.com/office/drawing/2014/main" id="{415E638F-23D6-42FB-9320-7CA4C998FDDA}"/>
                </a:ext>
              </a:extLst>
            </p:cNvPr>
            <p:cNvSpPr/>
            <p:nvPr/>
          </p:nvSpPr>
          <p:spPr>
            <a:xfrm>
              <a:off x="8159037" y="3458890"/>
              <a:ext cx="71556" cy="118435"/>
            </a:xfrm>
            <a:custGeom>
              <a:avLst/>
              <a:gdLst/>
              <a:ahLst/>
              <a:cxnLst/>
              <a:rect l="l" t="t" r="r" b="b"/>
              <a:pathLst>
                <a:path w="5547" h="9181" extrusionOk="0">
                  <a:moveTo>
                    <a:pt x="1275" y="1"/>
                  </a:moveTo>
                  <a:cubicBezTo>
                    <a:pt x="1133" y="1"/>
                    <a:pt x="1002" y="89"/>
                    <a:pt x="982" y="233"/>
                  </a:cubicBezTo>
                  <a:cubicBezTo>
                    <a:pt x="982" y="255"/>
                    <a:pt x="982" y="301"/>
                    <a:pt x="982" y="324"/>
                  </a:cubicBezTo>
                  <a:cubicBezTo>
                    <a:pt x="640" y="644"/>
                    <a:pt x="320" y="963"/>
                    <a:pt x="0" y="1328"/>
                  </a:cubicBezTo>
                  <a:cubicBezTo>
                    <a:pt x="137" y="1374"/>
                    <a:pt x="274" y="1442"/>
                    <a:pt x="411" y="1534"/>
                  </a:cubicBezTo>
                  <a:cubicBezTo>
                    <a:pt x="982" y="1830"/>
                    <a:pt x="1507" y="2218"/>
                    <a:pt x="1941" y="2698"/>
                  </a:cubicBezTo>
                  <a:cubicBezTo>
                    <a:pt x="2420" y="3200"/>
                    <a:pt x="2808" y="3748"/>
                    <a:pt x="3082" y="4364"/>
                  </a:cubicBezTo>
                  <a:cubicBezTo>
                    <a:pt x="3401" y="4980"/>
                    <a:pt x="3607" y="5642"/>
                    <a:pt x="3744" y="6327"/>
                  </a:cubicBezTo>
                  <a:cubicBezTo>
                    <a:pt x="3881" y="7035"/>
                    <a:pt x="3949" y="7765"/>
                    <a:pt x="3949" y="8495"/>
                  </a:cubicBezTo>
                  <a:cubicBezTo>
                    <a:pt x="3949" y="8724"/>
                    <a:pt x="3949" y="8952"/>
                    <a:pt x="3949" y="9180"/>
                  </a:cubicBezTo>
                  <a:cubicBezTo>
                    <a:pt x="4040" y="8952"/>
                    <a:pt x="4132" y="8724"/>
                    <a:pt x="4223" y="8495"/>
                  </a:cubicBezTo>
                  <a:cubicBezTo>
                    <a:pt x="4611" y="7560"/>
                    <a:pt x="4908" y="6601"/>
                    <a:pt x="5113" y="5642"/>
                  </a:cubicBezTo>
                  <a:cubicBezTo>
                    <a:pt x="5319" y="4752"/>
                    <a:pt x="5456" y="3839"/>
                    <a:pt x="5501" y="2926"/>
                  </a:cubicBezTo>
                  <a:cubicBezTo>
                    <a:pt x="5524" y="2629"/>
                    <a:pt x="5547" y="2310"/>
                    <a:pt x="5547" y="1967"/>
                  </a:cubicBezTo>
                  <a:cubicBezTo>
                    <a:pt x="5136" y="1625"/>
                    <a:pt x="4657" y="1283"/>
                    <a:pt x="4132" y="986"/>
                  </a:cubicBezTo>
                  <a:cubicBezTo>
                    <a:pt x="3721" y="735"/>
                    <a:pt x="3242" y="529"/>
                    <a:pt x="2762" y="347"/>
                  </a:cubicBezTo>
                  <a:cubicBezTo>
                    <a:pt x="2283" y="187"/>
                    <a:pt x="1804" y="50"/>
                    <a:pt x="1324" y="4"/>
                  </a:cubicBezTo>
                  <a:cubicBezTo>
                    <a:pt x="1308" y="2"/>
                    <a:pt x="1292" y="1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7685;p70">
              <a:extLst>
                <a:ext uri="{FF2B5EF4-FFF2-40B4-BE49-F238E27FC236}">
                  <a16:creationId xmlns:a16="http://schemas.microsoft.com/office/drawing/2014/main" id="{F8AA35D6-BD9C-465E-9514-AC3F7737669F}"/>
                </a:ext>
              </a:extLst>
            </p:cNvPr>
            <p:cNvSpPr/>
            <p:nvPr/>
          </p:nvSpPr>
          <p:spPr>
            <a:xfrm>
              <a:off x="8201437" y="3484263"/>
              <a:ext cx="42699" cy="140468"/>
            </a:xfrm>
            <a:custGeom>
              <a:avLst/>
              <a:gdLst/>
              <a:ahLst/>
              <a:cxnLst/>
              <a:rect l="l" t="t" r="r" b="b"/>
              <a:pathLst>
                <a:path w="3310" h="10889" extrusionOk="0">
                  <a:moveTo>
                    <a:pt x="2260" y="0"/>
                  </a:moveTo>
                  <a:cubicBezTo>
                    <a:pt x="2260" y="343"/>
                    <a:pt x="2237" y="662"/>
                    <a:pt x="2214" y="959"/>
                  </a:cubicBezTo>
                  <a:cubicBezTo>
                    <a:pt x="2169" y="1872"/>
                    <a:pt x="2032" y="2785"/>
                    <a:pt x="1826" y="3675"/>
                  </a:cubicBezTo>
                  <a:cubicBezTo>
                    <a:pt x="1621" y="4634"/>
                    <a:pt x="1324" y="5593"/>
                    <a:pt x="936" y="6528"/>
                  </a:cubicBezTo>
                  <a:cubicBezTo>
                    <a:pt x="845" y="6757"/>
                    <a:pt x="753" y="6985"/>
                    <a:pt x="662" y="7213"/>
                  </a:cubicBezTo>
                  <a:cubicBezTo>
                    <a:pt x="639" y="7761"/>
                    <a:pt x="571" y="8286"/>
                    <a:pt x="480" y="8811"/>
                  </a:cubicBezTo>
                  <a:cubicBezTo>
                    <a:pt x="365" y="9519"/>
                    <a:pt x="206" y="10203"/>
                    <a:pt x="0" y="10888"/>
                  </a:cubicBezTo>
                  <a:cubicBezTo>
                    <a:pt x="822" y="9678"/>
                    <a:pt x="1507" y="8423"/>
                    <a:pt x="2055" y="7145"/>
                  </a:cubicBezTo>
                  <a:cubicBezTo>
                    <a:pt x="2488" y="6095"/>
                    <a:pt x="2831" y="5068"/>
                    <a:pt x="3013" y="4109"/>
                  </a:cubicBezTo>
                  <a:cubicBezTo>
                    <a:pt x="3241" y="3059"/>
                    <a:pt x="3310" y="2100"/>
                    <a:pt x="3196" y="1187"/>
                  </a:cubicBezTo>
                  <a:cubicBezTo>
                    <a:pt x="3196" y="1096"/>
                    <a:pt x="3173" y="1028"/>
                    <a:pt x="3150" y="936"/>
                  </a:cubicBezTo>
                  <a:cubicBezTo>
                    <a:pt x="2899" y="594"/>
                    <a:pt x="2602" y="297"/>
                    <a:pt x="2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7686;p70">
              <a:extLst>
                <a:ext uri="{FF2B5EF4-FFF2-40B4-BE49-F238E27FC236}">
                  <a16:creationId xmlns:a16="http://schemas.microsoft.com/office/drawing/2014/main" id="{81B00307-8407-477D-BAF6-078D647C6F03}"/>
                </a:ext>
              </a:extLst>
            </p:cNvPr>
            <p:cNvSpPr/>
            <p:nvPr/>
          </p:nvSpPr>
          <p:spPr>
            <a:xfrm>
              <a:off x="7733579" y="3044682"/>
              <a:ext cx="450223" cy="541787"/>
            </a:xfrm>
            <a:custGeom>
              <a:avLst/>
              <a:gdLst/>
              <a:ahLst/>
              <a:cxnLst/>
              <a:rect l="l" t="t" r="r" b="b"/>
              <a:pathLst>
                <a:path w="34901" h="41999" extrusionOk="0">
                  <a:moveTo>
                    <a:pt x="10683" y="0"/>
                  </a:moveTo>
                  <a:cubicBezTo>
                    <a:pt x="8515" y="0"/>
                    <a:pt x="6552" y="365"/>
                    <a:pt x="4863" y="1073"/>
                  </a:cubicBezTo>
                  <a:cubicBezTo>
                    <a:pt x="3927" y="1461"/>
                    <a:pt x="3082" y="2009"/>
                    <a:pt x="2329" y="2648"/>
                  </a:cubicBezTo>
                  <a:cubicBezTo>
                    <a:pt x="1964" y="2990"/>
                    <a:pt x="1599" y="3356"/>
                    <a:pt x="1279" y="3789"/>
                  </a:cubicBezTo>
                  <a:cubicBezTo>
                    <a:pt x="1005" y="4132"/>
                    <a:pt x="777" y="4497"/>
                    <a:pt x="571" y="4931"/>
                  </a:cubicBezTo>
                  <a:cubicBezTo>
                    <a:pt x="571" y="4839"/>
                    <a:pt x="549" y="4771"/>
                    <a:pt x="503" y="4702"/>
                  </a:cubicBezTo>
                  <a:cubicBezTo>
                    <a:pt x="435" y="4657"/>
                    <a:pt x="366" y="4611"/>
                    <a:pt x="298" y="4611"/>
                  </a:cubicBezTo>
                  <a:cubicBezTo>
                    <a:pt x="206" y="4611"/>
                    <a:pt x="138" y="4657"/>
                    <a:pt x="92" y="4702"/>
                  </a:cubicBezTo>
                  <a:cubicBezTo>
                    <a:pt x="46" y="4748"/>
                    <a:pt x="1" y="4839"/>
                    <a:pt x="1" y="4908"/>
                  </a:cubicBezTo>
                  <a:cubicBezTo>
                    <a:pt x="229" y="6802"/>
                    <a:pt x="617" y="8697"/>
                    <a:pt x="1142" y="10568"/>
                  </a:cubicBezTo>
                  <a:cubicBezTo>
                    <a:pt x="1644" y="12372"/>
                    <a:pt x="2306" y="14243"/>
                    <a:pt x="3105" y="16092"/>
                  </a:cubicBezTo>
                  <a:cubicBezTo>
                    <a:pt x="4657" y="19630"/>
                    <a:pt x="6689" y="23099"/>
                    <a:pt x="9177" y="26341"/>
                  </a:cubicBezTo>
                  <a:cubicBezTo>
                    <a:pt x="11596" y="29536"/>
                    <a:pt x="14381" y="32435"/>
                    <a:pt x="17439" y="34946"/>
                  </a:cubicBezTo>
                  <a:cubicBezTo>
                    <a:pt x="18969" y="36201"/>
                    <a:pt x="20566" y="37365"/>
                    <a:pt x="22187" y="38415"/>
                  </a:cubicBezTo>
                  <a:cubicBezTo>
                    <a:pt x="22986" y="38917"/>
                    <a:pt x="23830" y="39419"/>
                    <a:pt x="24675" y="39876"/>
                  </a:cubicBezTo>
                  <a:cubicBezTo>
                    <a:pt x="25702" y="40447"/>
                    <a:pt x="26684" y="40949"/>
                    <a:pt x="27642" y="41382"/>
                  </a:cubicBezTo>
                  <a:cubicBezTo>
                    <a:pt x="28099" y="41565"/>
                    <a:pt x="28555" y="41770"/>
                    <a:pt x="29057" y="41953"/>
                  </a:cubicBezTo>
                  <a:lnTo>
                    <a:pt x="29194" y="41953"/>
                  </a:lnTo>
                  <a:cubicBezTo>
                    <a:pt x="29240" y="41976"/>
                    <a:pt x="29309" y="41999"/>
                    <a:pt x="29354" y="41999"/>
                  </a:cubicBezTo>
                  <a:cubicBezTo>
                    <a:pt x="29400" y="41999"/>
                    <a:pt x="29445" y="41976"/>
                    <a:pt x="29491" y="41953"/>
                  </a:cubicBezTo>
                  <a:cubicBezTo>
                    <a:pt x="30107" y="41679"/>
                    <a:pt x="30724" y="41246"/>
                    <a:pt x="31340" y="40629"/>
                  </a:cubicBezTo>
                  <a:cubicBezTo>
                    <a:pt x="31911" y="40059"/>
                    <a:pt x="32436" y="39397"/>
                    <a:pt x="32961" y="38575"/>
                  </a:cubicBezTo>
                  <a:cubicBezTo>
                    <a:pt x="33440" y="37845"/>
                    <a:pt x="33851" y="37023"/>
                    <a:pt x="34193" y="36178"/>
                  </a:cubicBezTo>
                  <a:cubicBezTo>
                    <a:pt x="34513" y="35357"/>
                    <a:pt x="34718" y="34558"/>
                    <a:pt x="34832" y="33782"/>
                  </a:cubicBezTo>
                  <a:cubicBezTo>
                    <a:pt x="34878" y="33280"/>
                    <a:pt x="34901" y="32800"/>
                    <a:pt x="34832" y="32344"/>
                  </a:cubicBezTo>
                  <a:cubicBezTo>
                    <a:pt x="34832" y="32298"/>
                    <a:pt x="34809" y="32252"/>
                    <a:pt x="34787" y="32230"/>
                  </a:cubicBezTo>
                  <a:cubicBezTo>
                    <a:pt x="34764" y="32161"/>
                    <a:pt x="34718" y="32115"/>
                    <a:pt x="34672" y="32093"/>
                  </a:cubicBezTo>
                  <a:cubicBezTo>
                    <a:pt x="34216" y="31796"/>
                    <a:pt x="33759" y="31476"/>
                    <a:pt x="33303" y="31134"/>
                  </a:cubicBezTo>
                  <a:lnTo>
                    <a:pt x="33303" y="31134"/>
                  </a:lnTo>
                  <a:lnTo>
                    <a:pt x="33326" y="31157"/>
                  </a:lnTo>
                  <a:lnTo>
                    <a:pt x="33349" y="31180"/>
                  </a:lnTo>
                  <a:cubicBezTo>
                    <a:pt x="32093" y="30221"/>
                    <a:pt x="30861" y="29125"/>
                    <a:pt x="29582" y="27801"/>
                  </a:cubicBezTo>
                  <a:cubicBezTo>
                    <a:pt x="28418" y="26637"/>
                    <a:pt x="27300" y="25313"/>
                    <a:pt x="26227" y="23921"/>
                  </a:cubicBezTo>
                  <a:lnTo>
                    <a:pt x="26181" y="23875"/>
                  </a:lnTo>
                  <a:cubicBezTo>
                    <a:pt x="23967" y="20931"/>
                    <a:pt x="22164" y="17850"/>
                    <a:pt x="20863" y="14654"/>
                  </a:cubicBezTo>
                  <a:cubicBezTo>
                    <a:pt x="19859" y="12143"/>
                    <a:pt x="19174" y="9633"/>
                    <a:pt x="18855" y="7213"/>
                  </a:cubicBezTo>
                  <a:lnTo>
                    <a:pt x="18855" y="7282"/>
                  </a:lnTo>
                  <a:cubicBezTo>
                    <a:pt x="18740" y="6209"/>
                    <a:pt x="18672" y="5136"/>
                    <a:pt x="18672" y="4086"/>
                  </a:cubicBezTo>
                  <a:cubicBezTo>
                    <a:pt x="18763" y="4018"/>
                    <a:pt x="18786" y="3926"/>
                    <a:pt x="18786" y="3812"/>
                  </a:cubicBezTo>
                  <a:cubicBezTo>
                    <a:pt x="18763" y="3675"/>
                    <a:pt x="18740" y="3561"/>
                    <a:pt x="18695" y="3424"/>
                  </a:cubicBezTo>
                  <a:cubicBezTo>
                    <a:pt x="18695" y="3401"/>
                    <a:pt x="18695" y="3378"/>
                    <a:pt x="18695" y="3356"/>
                  </a:cubicBezTo>
                  <a:cubicBezTo>
                    <a:pt x="18695" y="3264"/>
                    <a:pt x="18649" y="3173"/>
                    <a:pt x="18581" y="3105"/>
                  </a:cubicBezTo>
                  <a:cubicBezTo>
                    <a:pt x="18535" y="3013"/>
                    <a:pt x="18489" y="2899"/>
                    <a:pt x="18421" y="2785"/>
                  </a:cubicBezTo>
                  <a:cubicBezTo>
                    <a:pt x="18238" y="2488"/>
                    <a:pt x="18010" y="2214"/>
                    <a:pt x="17736" y="1940"/>
                  </a:cubicBezTo>
                  <a:cubicBezTo>
                    <a:pt x="17211" y="1484"/>
                    <a:pt x="16549" y="1096"/>
                    <a:pt x="15705" y="776"/>
                  </a:cubicBezTo>
                  <a:cubicBezTo>
                    <a:pt x="14381" y="251"/>
                    <a:pt x="12829" y="23"/>
                    <a:pt x="10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7687;p70">
              <a:extLst>
                <a:ext uri="{FF2B5EF4-FFF2-40B4-BE49-F238E27FC236}">
                  <a16:creationId xmlns:a16="http://schemas.microsoft.com/office/drawing/2014/main" id="{9B8F413E-37B0-4E48-B0B8-8839688588C3}"/>
                </a:ext>
              </a:extLst>
            </p:cNvPr>
            <p:cNvSpPr/>
            <p:nvPr/>
          </p:nvSpPr>
          <p:spPr>
            <a:xfrm>
              <a:off x="7889932" y="3045262"/>
              <a:ext cx="293862" cy="462594"/>
            </a:xfrm>
            <a:custGeom>
              <a:avLst/>
              <a:gdLst/>
              <a:ahLst/>
              <a:cxnLst/>
              <a:rect l="l" t="t" r="r" b="b"/>
              <a:pathLst>
                <a:path w="22780" h="35860" extrusionOk="0">
                  <a:moveTo>
                    <a:pt x="0" y="1"/>
                  </a:moveTo>
                  <a:cubicBezTo>
                    <a:pt x="274" y="2603"/>
                    <a:pt x="799" y="5182"/>
                    <a:pt x="1529" y="7693"/>
                  </a:cubicBezTo>
                  <a:cubicBezTo>
                    <a:pt x="1529" y="7670"/>
                    <a:pt x="1529" y="7670"/>
                    <a:pt x="1529" y="7670"/>
                  </a:cubicBezTo>
                  <a:cubicBezTo>
                    <a:pt x="1689" y="8241"/>
                    <a:pt x="1872" y="8789"/>
                    <a:pt x="2054" y="9359"/>
                  </a:cubicBezTo>
                  <a:cubicBezTo>
                    <a:pt x="3310" y="13194"/>
                    <a:pt x="5022" y="16869"/>
                    <a:pt x="7122" y="20315"/>
                  </a:cubicBezTo>
                  <a:lnTo>
                    <a:pt x="7099" y="20293"/>
                  </a:lnTo>
                  <a:lnTo>
                    <a:pt x="7099" y="20293"/>
                  </a:lnTo>
                  <a:cubicBezTo>
                    <a:pt x="7304" y="20635"/>
                    <a:pt x="7532" y="20977"/>
                    <a:pt x="7738" y="21320"/>
                  </a:cubicBezTo>
                  <a:cubicBezTo>
                    <a:pt x="9929" y="24721"/>
                    <a:pt x="12508" y="27893"/>
                    <a:pt x="15453" y="30678"/>
                  </a:cubicBezTo>
                  <a:lnTo>
                    <a:pt x="15430" y="30655"/>
                  </a:lnTo>
                  <a:lnTo>
                    <a:pt x="15430" y="30655"/>
                  </a:lnTo>
                  <a:cubicBezTo>
                    <a:pt x="16754" y="31911"/>
                    <a:pt x="18123" y="33075"/>
                    <a:pt x="19584" y="34125"/>
                  </a:cubicBezTo>
                  <a:cubicBezTo>
                    <a:pt x="20429" y="34741"/>
                    <a:pt x="21296" y="35312"/>
                    <a:pt x="22186" y="35859"/>
                  </a:cubicBezTo>
                  <a:cubicBezTo>
                    <a:pt x="22437" y="35129"/>
                    <a:pt x="22620" y="34421"/>
                    <a:pt x="22711" y="33737"/>
                  </a:cubicBezTo>
                  <a:cubicBezTo>
                    <a:pt x="22780" y="33235"/>
                    <a:pt x="22780" y="32755"/>
                    <a:pt x="22711" y="32299"/>
                  </a:cubicBezTo>
                  <a:cubicBezTo>
                    <a:pt x="22711" y="32253"/>
                    <a:pt x="22688" y="32207"/>
                    <a:pt x="22666" y="32185"/>
                  </a:cubicBezTo>
                  <a:cubicBezTo>
                    <a:pt x="22643" y="32116"/>
                    <a:pt x="22597" y="32070"/>
                    <a:pt x="22551" y="32048"/>
                  </a:cubicBezTo>
                  <a:cubicBezTo>
                    <a:pt x="22095" y="31751"/>
                    <a:pt x="21638" y="31431"/>
                    <a:pt x="21182" y="31089"/>
                  </a:cubicBezTo>
                  <a:lnTo>
                    <a:pt x="21182" y="31089"/>
                  </a:lnTo>
                  <a:lnTo>
                    <a:pt x="21205" y="31135"/>
                  </a:lnTo>
                  <a:lnTo>
                    <a:pt x="21228" y="31157"/>
                  </a:lnTo>
                  <a:cubicBezTo>
                    <a:pt x="19949" y="30153"/>
                    <a:pt x="18740" y="29035"/>
                    <a:pt x="17484" y="27756"/>
                  </a:cubicBezTo>
                  <a:cubicBezTo>
                    <a:pt x="16320" y="26570"/>
                    <a:pt x="15179" y="25268"/>
                    <a:pt x="14106" y="23876"/>
                  </a:cubicBezTo>
                  <a:lnTo>
                    <a:pt x="14060" y="23808"/>
                  </a:lnTo>
                  <a:cubicBezTo>
                    <a:pt x="11846" y="20886"/>
                    <a:pt x="10066" y="17805"/>
                    <a:pt x="8765" y="14609"/>
                  </a:cubicBezTo>
                  <a:cubicBezTo>
                    <a:pt x="7738" y="12075"/>
                    <a:pt x="7053" y="9588"/>
                    <a:pt x="6756" y="7168"/>
                  </a:cubicBezTo>
                  <a:lnTo>
                    <a:pt x="6734" y="7237"/>
                  </a:lnTo>
                  <a:cubicBezTo>
                    <a:pt x="6619" y="6118"/>
                    <a:pt x="6551" y="5045"/>
                    <a:pt x="6574" y="4041"/>
                  </a:cubicBezTo>
                  <a:cubicBezTo>
                    <a:pt x="6642" y="3995"/>
                    <a:pt x="6688" y="3881"/>
                    <a:pt x="6665" y="3767"/>
                  </a:cubicBezTo>
                  <a:cubicBezTo>
                    <a:pt x="6642" y="3630"/>
                    <a:pt x="6619" y="3493"/>
                    <a:pt x="6574" y="3379"/>
                  </a:cubicBezTo>
                  <a:lnTo>
                    <a:pt x="6574" y="3333"/>
                  </a:lnTo>
                  <a:cubicBezTo>
                    <a:pt x="6597" y="3219"/>
                    <a:pt x="6551" y="3128"/>
                    <a:pt x="6460" y="3060"/>
                  </a:cubicBezTo>
                  <a:cubicBezTo>
                    <a:pt x="6414" y="2945"/>
                    <a:pt x="6368" y="2854"/>
                    <a:pt x="6300" y="2740"/>
                  </a:cubicBezTo>
                  <a:cubicBezTo>
                    <a:pt x="6140" y="2443"/>
                    <a:pt x="5889" y="2146"/>
                    <a:pt x="5615" y="1895"/>
                  </a:cubicBezTo>
                  <a:cubicBezTo>
                    <a:pt x="5090" y="1439"/>
                    <a:pt x="4428" y="1051"/>
                    <a:pt x="3584" y="731"/>
                  </a:cubicBezTo>
                  <a:cubicBezTo>
                    <a:pt x="2556" y="320"/>
                    <a:pt x="1392" y="92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7688;p70">
              <a:extLst>
                <a:ext uri="{FF2B5EF4-FFF2-40B4-BE49-F238E27FC236}">
                  <a16:creationId xmlns:a16="http://schemas.microsoft.com/office/drawing/2014/main" id="{54C12B5F-698F-4212-AE78-27A9340EC8B1}"/>
                </a:ext>
              </a:extLst>
            </p:cNvPr>
            <p:cNvSpPr/>
            <p:nvPr/>
          </p:nvSpPr>
          <p:spPr>
            <a:xfrm>
              <a:off x="7899052" y="3105631"/>
              <a:ext cx="274435" cy="401822"/>
            </a:xfrm>
            <a:custGeom>
              <a:avLst/>
              <a:gdLst/>
              <a:ahLst/>
              <a:cxnLst/>
              <a:rect l="l" t="t" r="r" b="b"/>
              <a:pathLst>
                <a:path w="21274" h="31149" extrusionOk="0">
                  <a:moveTo>
                    <a:pt x="320" y="0"/>
                  </a:moveTo>
                  <a:cubicBezTo>
                    <a:pt x="297" y="0"/>
                    <a:pt x="252" y="0"/>
                    <a:pt x="229" y="23"/>
                  </a:cubicBezTo>
                  <a:cubicBezTo>
                    <a:pt x="92" y="69"/>
                    <a:pt x="1" y="228"/>
                    <a:pt x="46" y="388"/>
                  </a:cubicBezTo>
                  <a:cubicBezTo>
                    <a:pt x="1188" y="4177"/>
                    <a:pt x="2557" y="7920"/>
                    <a:pt x="4292" y="11504"/>
                  </a:cubicBezTo>
                  <a:cubicBezTo>
                    <a:pt x="5958" y="14996"/>
                    <a:pt x="7990" y="18306"/>
                    <a:pt x="10386" y="21342"/>
                  </a:cubicBezTo>
                  <a:cubicBezTo>
                    <a:pt x="11619" y="22894"/>
                    <a:pt x="12943" y="24377"/>
                    <a:pt x="14335" y="25770"/>
                  </a:cubicBezTo>
                  <a:cubicBezTo>
                    <a:pt x="15065" y="26500"/>
                    <a:pt x="15819" y="27185"/>
                    <a:pt x="16595" y="27870"/>
                  </a:cubicBezTo>
                  <a:cubicBezTo>
                    <a:pt x="17439" y="28623"/>
                    <a:pt x="18307" y="29353"/>
                    <a:pt x="19220" y="30015"/>
                  </a:cubicBezTo>
                  <a:cubicBezTo>
                    <a:pt x="19745" y="30403"/>
                    <a:pt x="20292" y="30769"/>
                    <a:pt x="20863" y="31111"/>
                  </a:cubicBezTo>
                  <a:cubicBezTo>
                    <a:pt x="20890" y="31138"/>
                    <a:pt x="20932" y="31149"/>
                    <a:pt x="20976" y="31149"/>
                  </a:cubicBezTo>
                  <a:cubicBezTo>
                    <a:pt x="21008" y="31149"/>
                    <a:pt x="21040" y="31143"/>
                    <a:pt x="21068" y="31134"/>
                  </a:cubicBezTo>
                  <a:cubicBezTo>
                    <a:pt x="21137" y="31111"/>
                    <a:pt x="21205" y="31065"/>
                    <a:pt x="21228" y="30997"/>
                  </a:cubicBezTo>
                  <a:cubicBezTo>
                    <a:pt x="21274" y="30928"/>
                    <a:pt x="21274" y="30837"/>
                    <a:pt x="21251" y="30769"/>
                  </a:cubicBezTo>
                  <a:cubicBezTo>
                    <a:pt x="21228" y="30700"/>
                    <a:pt x="21160" y="30654"/>
                    <a:pt x="21114" y="30609"/>
                  </a:cubicBezTo>
                  <a:cubicBezTo>
                    <a:pt x="20911" y="30496"/>
                    <a:pt x="20707" y="30360"/>
                    <a:pt x="20503" y="30225"/>
                  </a:cubicBezTo>
                  <a:lnTo>
                    <a:pt x="20503" y="30225"/>
                  </a:lnTo>
                  <a:lnTo>
                    <a:pt x="20566" y="30266"/>
                  </a:lnTo>
                  <a:cubicBezTo>
                    <a:pt x="19722" y="29719"/>
                    <a:pt x="18946" y="29102"/>
                    <a:pt x="18170" y="28463"/>
                  </a:cubicBezTo>
                  <a:cubicBezTo>
                    <a:pt x="17462" y="27870"/>
                    <a:pt x="16754" y="27276"/>
                    <a:pt x="16092" y="26660"/>
                  </a:cubicBezTo>
                  <a:cubicBezTo>
                    <a:pt x="14791" y="25473"/>
                    <a:pt x="13582" y="24218"/>
                    <a:pt x="12418" y="22917"/>
                  </a:cubicBezTo>
                  <a:lnTo>
                    <a:pt x="12440" y="22917"/>
                  </a:lnTo>
                  <a:cubicBezTo>
                    <a:pt x="11162" y="21479"/>
                    <a:pt x="9975" y="19949"/>
                    <a:pt x="8903" y="18352"/>
                  </a:cubicBezTo>
                  <a:cubicBezTo>
                    <a:pt x="7807" y="16777"/>
                    <a:pt x="6803" y="15133"/>
                    <a:pt x="5890" y="13444"/>
                  </a:cubicBezTo>
                  <a:cubicBezTo>
                    <a:pt x="5570" y="12805"/>
                    <a:pt x="5250" y="12189"/>
                    <a:pt x="4931" y="11573"/>
                  </a:cubicBezTo>
                  <a:cubicBezTo>
                    <a:pt x="3219" y="8012"/>
                    <a:pt x="1827" y="4291"/>
                    <a:pt x="685" y="502"/>
                  </a:cubicBezTo>
                  <a:lnTo>
                    <a:pt x="594" y="206"/>
                  </a:lnTo>
                  <a:cubicBezTo>
                    <a:pt x="548" y="91"/>
                    <a:pt x="434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7689;p70">
              <a:extLst>
                <a:ext uri="{FF2B5EF4-FFF2-40B4-BE49-F238E27FC236}">
                  <a16:creationId xmlns:a16="http://schemas.microsoft.com/office/drawing/2014/main" id="{24C07F84-07BF-40CD-9617-25435AA7083C}"/>
                </a:ext>
              </a:extLst>
            </p:cNvPr>
            <p:cNvSpPr/>
            <p:nvPr/>
          </p:nvSpPr>
          <p:spPr>
            <a:xfrm>
              <a:off x="7625238" y="2618928"/>
              <a:ext cx="399577" cy="525314"/>
            </a:xfrm>
            <a:custGeom>
              <a:avLst/>
              <a:gdLst/>
              <a:ahLst/>
              <a:cxnLst/>
              <a:rect l="l" t="t" r="r" b="b"/>
              <a:pathLst>
                <a:path w="30975" h="40722" extrusionOk="0">
                  <a:moveTo>
                    <a:pt x="28030" y="35563"/>
                  </a:moveTo>
                  <a:cubicBezTo>
                    <a:pt x="27938" y="36316"/>
                    <a:pt x="27824" y="37092"/>
                    <a:pt x="27733" y="37868"/>
                  </a:cubicBezTo>
                  <a:lnTo>
                    <a:pt x="27710" y="37891"/>
                  </a:lnTo>
                  <a:cubicBezTo>
                    <a:pt x="27824" y="37115"/>
                    <a:pt x="27915" y="36339"/>
                    <a:pt x="28030" y="35563"/>
                  </a:cubicBezTo>
                  <a:close/>
                  <a:moveTo>
                    <a:pt x="25724" y="1"/>
                  </a:moveTo>
                  <a:cubicBezTo>
                    <a:pt x="25610" y="1"/>
                    <a:pt x="25519" y="69"/>
                    <a:pt x="25450" y="161"/>
                  </a:cubicBezTo>
                  <a:cubicBezTo>
                    <a:pt x="25382" y="275"/>
                    <a:pt x="25405" y="412"/>
                    <a:pt x="25519" y="503"/>
                  </a:cubicBezTo>
                  <a:lnTo>
                    <a:pt x="25017" y="503"/>
                  </a:lnTo>
                  <a:cubicBezTo>
                    <a:pt x="24743" y="503"/>
                    <a:pt x="24446" y="503"/>
                    <a:pt x="24149" y="526"/>
                  </a:cubicBezTo>
                  <a:cubicBezTo>
                    <a:pt x="23761" y="549"/>
                    <a:pt x="23396" y="594"/>
                    <a:pt x="23008" y="617"/>
                  </a:cubicBezTo>
                  <a:cubicBezTo>
                    <a:pt x="22803" y="640"/>
                    <a:pt x="22574" y="663"/>
                    <a:pt x="22346" y="686"/>
                  </a:cubicBezTo>
                  <a:cubicBezTo>
                    <a:pt x="21228" y="777"/>
                    <a:pt x="20041" y="845"/>
                    <a:pt x="18694" y="891"/>
                  </a:cubicBezTo>
                  <a:cubicBezTo>
                    <a:pt x="17758" y="914"/>
                    <a:pt x="16754" y="937"/>
                    <a:pt x="15635" y="937"/>
                  </a:cubicBezTo>
                  <a:cubicBezTo>
                    <a:pt x="14471" y="937"/>
                    <a:pt x="13307" y="914"/>
                    <a:pt x="12166" y="914"/>
                  </a:cubicBezTo>
                  <a:cubicBezTo>
                    <a:pt x="12166" y="845"/>
                    <a:pt x="12166" y="777"/>
                    <a:pt x="12120" y="709"/>
                  </a:cubicBezTo>
                  <a:cubicBezTo>
                    <a:pt x="12075" y="617"/>
                    <a:pt x="11961" y="572"/>
                    <a:pt x="11869" y="572"/>
                  </a:cubicBezTo>
                  <a:cubicBezTo>
                    <a:pt x="11824" y="572"/>
                    <a:pt x="11755" y="594"/>
                    <a:pt x="11732" y="617"/>
                  </a:cubicBezTo>
                  <a:cubicBezTo>
                    <a:pt x="11595" y="709"/>
                    <a:pt x="11458" y="823"/>
                    <a:pt x="11321" y="914"/>
                  </a:cubicBezTo>
                  <a:cubicBezTo>
                    <a:pt x="11276" y="937"/>
                    <a:pt x="11230" y="960"/>
                    <a:pt x="11207" y="1005"/>
                  </a:cubicBezTo>
                  <a:cubicBezTo>
                    <a:pt x="10203" y="1758"/>
                    <a:pt x="9290" y="2671"/>
                    <a:pt x="8423" y="3676"/>
                  </a:cubicBezTo>
                  <a:cubicBezTo>
                    <a:pt x="7487" y="4794"/>
                    <a:pt x="6597" y="6118"/>
                    <a:pt x="5798" y="7579"/>
                  </a:cubicBezTo>
                  <a:cubicBezTo>
                    <a:pt x="5045" y="8926"/>
                    <a:pt x="4360" y="10409"/>
                    <a:pt x="3743" y="12098"/>
                  </a:cubicBezTo>
                  <a:cubicBezTo>
                    <a:pt x="3173" y="13605"/>
                    <a:pt x="2671" y="15203"/>
                    <a:pt x="2214" y="17006"/>
                  </a:cubicBezTo>
                  <a:cubicBezTo>
                    <a:pt x="1415" y="20110"/>
                    <a:pt x="845" y="23442"/>
                    <a:pt x="457" y="27163"/>
                  </a:cubicBezTo>
                  <a:cubicBezTo>
                    <a:pt x="297" y="28715"/>
                    <a:pt x="183" y="30313"/>
                    <a:pt x="91" y="31933"/>
                  </a:cubicBezTo>
                  <a:cubicBezTo>
                    <a:pt x="23" y="33371"/>
                    <a:pt x="0" y="34878"/>
                    <a:pt x="0" y="36704"/>
                  </a:cubicBezTo>
                  <a:cubicBezTo>
                    <a:pt x="0" y="36795"/>
                    <a:pt x="46" y="36887"/>
                    <a:pt x="137" y="36955"/>
                  </a:cubicBezTo>
                  <a:cubicBezTo>
                    <a:pt x="137" y="36955"/>
                    <a:pt x="137" y="36955"/>
                    <a:pt x="137" y="36978"/>
                  </a:cubicBezTo>
                  <a:cubicBezTo>
                    <a:pt x="228" y="37046"/>
                    <a:pt x="320" y="37138"/>
                    <a:pt x="411" y="37206"/>
                  </a:cubicBezTo>
                  <a:cubicBezTo>
                    <a:pt x="1826" y="38165"/>
                    <a:pt x="3515" y="38895"/>
                    <a:pt x="5569" y="39489"/>
                  </a:cubicBezTo>
                  <a:cubicBezTo>
                    <a:pt x="7304" y="39968"/>
                    <a:pt x="9244" y="40310"/>
                    <a:pt x="11527" y="40516"/>
                  </a:cubicBezTo>
                  <a:cubicBezTo>
                    <a:pt x="12440" y="40607"/>
                    <a:pt x="13376" y="40653"/>
                    <a:pt x="14426" y="40698"/>
                  </a:cubicBezTo>
                  <a:cubicBezTo>
                    <a:pt x="14996" y="40721"/>
                    <a:pt x="15521" y="40721"/>
                    <a:pt x="16046" y="40721"/>
                  </a:cubicBezTo>
                  <a:cubicBezTo>
                    <a:pt x="16594" y="40721"/>
                    <a:pt x="17142" y="40698"/>
                    <a:pt x="17644" y="40676"/>
                  </a:cubicBezTo>
                  <a:cubicBezTo>
                    <a:pt x="20064" y="40584"/>
                    <a:pt x="22415" y="40219"/>
                    <a:pt x="24606" y="39603"/>
                  </a:cubicBezTo>
                  <a:cubicBezTo>
                    <a:pt x="25199" y="39443"/>
                    <a:pt x="25793" y="39238"/>
                    <a:pt x="26386" y="39032"/>
                  </a:cubicBezTo>
                  <a:cubicBezTo>
                    <a:pt x="27048" y="38804"/>
                    <a:pt x="27596" y="38576"/>
                    <a:pt x="28098" y="38325"/>
                  </a:cubicBezTo>
                  <a:cubicBezTo>
                    <a:pt x="28167" y="38302"/>
                    <a:pt x="28212" y="38210"/>
                    <a:pt x="28235" y="38142"/>
                  </a:cubicBezTo>
                  <a:cubicBezTo>
                    <a:pt x="28281" y="38096"/>
                    <a:pt x="28281" y="38028"/>
                    <a:pt x="28281" y="37959"/>
                  </a:cubicBezTo>
                  <a:cubicBezTo>
                    <a:pt x="28600" y="35654"/>
                    <a:pt x="28897" y="33326"/>
                    <a:pt x="29217" y="30998"/>
                  </a:cubicBezTo>
                  <a:cubicBezTo>
                    <a:pt x="29559" y="28418"/>
                    <a:pt x="29901" y="25839"/>
                    <a:pt x="30244" y="23237"/>
                  </a:cubicBezTo>
                  <a:cubicBezTo>
                    <a:pt x="30700" y="19768"/>
                    <a:pt x="30906" y="17120"/>
                    <a:pt x="30951" y="14655"/>
                  </a:cubicBezTo>
                  <a:cubicBezTo>
                    <a:pt x="30974" y="12897"/>
                    <a:pt x="30883" y="11322"/>
                    <a:pt x="30700" y="9839"/>
                  </a:cubicBezTo>
                  <a:cubicBezTo>
                    <a:pt x="30495" y="8127"/>
                    <a:pt x="30175" y="6643"/>
                    <a:pt x="29719" y="5319"/>
                  </a:cubicBezTo>
                  <a:cubicBezTo>
                    <a:pt x="29308" y="4178"/>
                    <a:pt x="28806" y="3174"/>
                    <a:pt x="28189" y="2329"/>
                  </a:cubicBezTo>
                  <a:cubicBezTo>
                    <a:pt x="27527" y="1393"/>
                    <a:pt x="26751" y="640"/>
                    <a:pt x="25861" y="47"/>
                  </a:cubicBezTo>
                  <a:cubicBezTo>
                    <a:pt x="25816" y="24"/>
                    <a:pt x="25770" y="1"/>
                    <a:pt x="25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7690;p70">
              <a:extLst>
                <a:ext uri="{FF2B5EF4-FFF2-40B4-BE49-F238E27FC236}">
                  <a16:creationId xmlns:a16="http://schemas.microsoft.com/office/drawing/2014/main" id="{EC6635BF-E01B-468A-BE0D-71335C48DB83}"/>
                </a:ext>
              </a:extLst>
            </p:cNvPr>
            <p:cNvSpPr/>
            <p:nvPr/>
          </p:nvSpPr>
          <p:spPr>
            <a:xfrm>
              <a:off x="7978550" y="3070880"/>
              <a:ext cx="14435" cy="41719"/>
            </a:xfrm>
            <a:custGeom>
              <a:avLst/>
              <a:gdLst/>
              <a:ahLst/>
              <a:cxnLst/>
              <a:rect l="l" t="t" r="r" b="b"/>
              <a:pathLst>
                <a:path w="1119" h="3234" extrusionOk="0">
                  <a:moveTo>
                    <a:pt x="822" y="1"/>
                  </a:moveTo>
                  <a:cubicBezTo>
                    <a:pt x="754" y="1"/>
                    <a:pt x="685" y="24"/>
                    <a:pt x="617" y="69"/>
                  </a:cubicBezTo>
                  <a:cubicBezTo>
                    <a:pt x="571" y="115"/>
                    <a:pt x="548" y="183"/>
                    <a:pt x="525" y="275"/>
                  </a:cubicBezTo>
                  <a:cubicBezTo>
                    <a:pt x="411" y="982"/>
                    <a:pt x="320" y="1713"/>
                    <a:pt x="160" y="2420"/>
                  </a:cubicBezTo>
                  <a:cubicBezTo>
                    <a:pt x="137" y="2557"/>
                    <a:pt x="92" y="2717"/>
                    <a:pt x="46" y="2854"/>
                  </a:cubicBezTo>
                  <a:cubicBezTo>
                    <a:pt x="0" y="3014"/>
                    <a:pt x="69" y="3173"/>
                    <a:pt x="229" y="3219"/>
                  </a:cubicBezTo>
                  <a:cubicBezTo>
                    <a:pt x="257" y="3229"/>
                    <a:pt x="288" y="3233"/>
                    <a:pt x="319" y="3233"/>
                  </a:cubicBezTo>
                  <a:cubicBezTo>
                    <a:pt x="436" y="3233"/>
                    <a:pt x="558" y="3168"/>
                    <a:pt x="594" y="3059"/>
                  </a:cubicBezTo>
                  <a:cubicBezTo>
                    <a:pt x="845" y="2146"/>
                    <a:pt x="936" y="1233"/>
                    <a:pt x="1096" y="320"/>
                  </a:cubicBezTo>
                  <a:cubicBezTo>
                    <a:pt x="1119" y="160"/>
                    <a:pt x="982" y="24"/>
                    <a:pt x="845" y="1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7691;p70">
              <a:extLst>
                <a:ext uri="{FF2B5EF4-FFF2-40B4-BE49-F238E27FC236}">
                  <a16:creationId xmlns:a16="http://schemas.microsoft.com/office/drawing/2014/main" id="{60EC381A-7C78-42C7-9C22-4AE3EE4AD685}"/>
                </a:ext>
              </a:extLst>
            </p:cNvPr>
            <p:cNvSpPr/>
            <p:nvPr/>
          </p:nvSpPr>
          <p:spPr>
            <a:xfrm>
              <a:off x="7761261" y="2618928"/>
              <a:ext cx="263547" cy="520309"/>
            </a:xfrm>
            <a:custGeom>
              <a:avLst/>
              <a:gdLst/>
              <a:ahLst/>
              <a:cxnLst/>
              <a:rect l="l" t="t" r="r" b="b"/>
              <a:pathLst>
                <a:path w="20430" h="40334" extrusionOk="0">
                  <a:moveTo>
                    <a:pt x="15179" y="1"/>
                  </a:moveTo>
                  <a:cubicBezTo>
                    <a:pt x="15065" y="1"/>
                    <a:pt x="14951" y="47"/>
                    <a:pt x="14905" y="138"/>
                  </a:cubicBezTo>
                  <a:cubicBezTo>
                    <a:pt x="14837" y="275"/>
                    <a:pt x="14860" y="412"/>
                    <a:pt x="14974" y="526"/>
                  </a:cubicBezTo>
                  <a:cubicBezTo>
                    <a:pt x="14814" y="480"/>
                    <a:pt x="14677" y="480"/>
                    <a:pt x="14472" y="480"/>
                  </a:cubicBezTo>
                  <a:cubicBezTo>
                    <a:pt x="14198" y="480"/>
                    <a:pt x="13901" y="503"/>
                    <a:pt x="13604" y="503"/>
                  </a:cubicBezTo>
                  <a:cubicBezTo>
                    <a:pt x="13216" y="526"/>
                    <a:pt x="12851" y="572"/>
                    <a:pt x="12463" y="617"/>
                  </a:cubicBezTo>
                  <a:cubicBezTo>
                    <a:pt x="12258" y="640"/>
                    <a:pt x="12029" y="663"/>
                    <a:pt x="11801" y="686"/>
                  </a:cubicBezTo>
                  <a:cubicBezTo>
                    <a:pt x="10683" y="777"/>
                    <a:pt x="9473" y="845"/>
                    <a:pt x="8149" y="891"/>
                  </a:cubicBezTo>
                  <a:cubicBezTo>
                    <a:pt x="7282" y="914"/>
                    <a:pt x="6300" y="914"/>
                    <a:pt x="5090" y="914"/>
                  </a:cubicBezTo>
                  <a:cubicBezTo>
                    <a:pt x="3926" y="914"/>
                    <a:pt x="2762" y="914"/>
                    <a:pt x="1598" y="891"/>
                  </a:cubicBezTo>
                  <a:cubicBezTo>
                    <a:pt x="1621" y="845"/>
                    <a:pt x="1621" y="777"/>
                    <a:pt x="1575" y="709"/>
                  </a:cubicBezTo>
                  <a:cubicBezTo>
                    <a:pt x="1530" y="617"/>
                    <a:pt x="1416" y="549"/>
                    <a:pt x="1324" y="549"/>
                  </a:cubicBezTo>
                  <a:cubicBezTo>
                    <a:pt x="1279" y="549"/>
                    <a:pt x="1210" y="572"/>
                    <a:pt x="1164" y="594"/>
                  </a:cubicBezTo>
                  <a:cubicBezTo>
                    <a:pt x="1028" y="709"/>
                    <a:pt x="891" y="800"/>
                    <a:pt x="754" y="914"/>
                  </a:cubicBezTo>
                  <a:cubicBezTo>
                    <a:pt x="708" y="937"/>
                    <a:pt x="685" y="960"/>
                    <a:pt x="640" y="1005"/>
                  </a:cubicBezTo>
                  <a:cubicBezTo>
                    <a:pt x="434" y="1165"/>
                    <a:pt x="229" y="1348"/>
                    <a:pt x="0" y="1507"/>
                  </a:cubicBezTo>
                  <a:cubicBezTo>
                    <a:pt x="137" y="1667"/>
                    <a:pt x="274" y="1827"/>
                    <a:pt x="434" y="1964"/>
                  </a:cubicBezTo>
                  <a:cubicBezTo>
                    <a:pt x="594" y="2124"/>
                    <a:pt x="776" y="2261"/>
                    <a:pt x="936" y="2398"/>
                  </a:cubicBezTo>
                  <a:cubicBezTo>
                    <a:pt x="1210" y="2603"/>
                    <a:pt x="1484" y="2786"/>
                    <a:pt x="1781" y="2945"/>
                  </a:cubicBezTo>
                  <a:cubicBezTo>
                    <a:pt x="2078" y="3128"/>
                    <a:pt x="2374" y="3288"/>
                    <a:pt x="2694" y="3402"/>
                  </a:cubicBezTo>
                  <a:lnTo>
                    <a:pt x="2671" y="3402"/>
                  </a:lnTo>
                  <a:cubicBezTo>
                    <a:pt x="3744" y="3858"/>
                    <a:pt x="4885" y="4109"/>
                    <a:pt x="6026" y="4269"/>
                  </a:cubicBezTo>
                  <a:lnTo>
                    <a:pt x="6049" y="4269"/>
                  </a:lnTo>
                  <a:cubicBezTo>
                    <a:pt x="7099" y="4406"/>
                    <a:pt x="8149" y="4452"/>
                    <a:pt x="9199" y="4452"/>
                  </a:cubicBezTo>
                  <a:cubicBezTo>
                    <a:pt x="10180" y="4429"/>
                    <a:pt x="11162" y="4361"/>
                    <a:pt x="12121" y="4224"/>
                  </a:cubicBezTo>
                  <a:cubicBezTo>
                    <a:pt x="12554" y="4178"/>
                    <a:pt x="12988" y="4109"/>
                    <a:pt x="13422" y="4018"/>
                  </a:cubicBezTo>
                  <a:cubicBezTo>
                    <a:pt x="13741" y="3950"/>
                    <a:pt x="14038" y="3858"/>
                    <a:pt x="14358" y="3767"/>
                  </a:cubicBezTo>
                  <a:cubicBezTo>
                    <a:pt x="14631" y="3676"/>
                    <a:pt x="14905" y="3585"/>
                    <a:pt x="15156" y="3470"/>
                  </a:cubicBezTo>
                  <a:cubicBezTo>
                    <a:pt x="15339" y="3402"/>
                    <a:pt x="15499" y="3333"/>
                    <a:pt x="15659" y="3242"/>
                  </a:cubicBezTo>
                  <a:cubicBezTo>
                    <a:pt x="15671" y="3236"/>
                    <a:pt x="15683" y="3233"/>
                    <a:pt x="15695" y="3233"/>
                  </a:cubicBezTo>
                  <a:cubicBezTo>
                    <a:pt x="15729" y="3233"/>
                    <a:pt x="15762" y="3254"/>
                    <a:pt x="15796" y="3288"/>
                  </a:cubicBezTo>
                  <a:cubicBezTo>
                    <a:pt x="15818" y="3311"/>
                    <a:pt x="15796" y="3379"/>
                    <a:pt x="15750" y="3402"/>
                  </a:cubicBezTo>
                  <a:cubicBezTo>
                    <a:pt x="15567" y="3493"/>
                    <a:pt x="15407" y="3585"/>
                    <a:pt x="15225" y="3653"/>
                  </a:cubicBezTo>
                  <a:cubicBezTo>
                    <a:pt x="15339" y="3767"/>
                    <a:pt x="15453" y="3904"/>
                    <a:pt x="15544" y="4018"/>
                  </a:cubicBezTo>
                  <a:cubicBezTo>
                    <a:pt x="15567" y="4041"/>
                    <a:pt x="15567" y="4064"/>
                    <a:pt x="15567" y="4087"/>
                  </a:cubicBezTo>
                  <a:cubicBezTo>
                    <a:pt x="15910" y="4520"/>
                    <a:pt x="16184" y="4977"/>
                    <a:pt x="16412" y="5456"/>
                  </a:cubicBezTo>
                  <a:cubicBezTo>
                    <a:pt x="16686" y="6027"/>
                    <a:pt x="16891" y="6597"/>
                    <a:pt x="17051" y="7191"/>
                  </a:cubicBezTo>
                  <a:cubicBezTo>
                    <a:pt x="17348" y="8378"/>
                    <a:pt x="17507" y="9610"/>
                    <a:pt x="17644" y="10843"/>
                  </a:cubicBezTo>
                  <a:cubicBezTo>
                    <a:pt x="17667" y="11094"/>
                    <a:pt x="17713" y="11345"/>
                    <a:pt x="17736" y="11619"/>
                  </a:cubicBezTo>
                  <a:cubicBezTo>
                    <a:pt x="17758" y="11893"/>
                    <a:pt x="17781" y="12190"/>
                    <a:pt x="17827" y="12464"/>
                  </a:cubicBezTo>
                  <a:cubicBezTo>
                    <a:pt x="17873" y="13148"/>
                    <a:pt x="17941" y="13810"/>
                    <a:pt x="17964" y="14495"/>
                  </a:cubicBezTo>
                  <a:cubicBezTo>
                    <a:pt x="18032" y="15842"/>
                    <a:pt x="18055" y="17188"/>
                    <a:pt x="18010" y="18535"/>
                  </a:cubicBezTo>
                  <a:cubicBezTo>
                    <a:pt x="17918" y="21228"/>
                    <a:pt x="17622" y="23899"/>
                    <a:pt x="17165" y="26524"/>
                  </a:cubicBezTo>
                  <a:cubicBezTo>
                    <a:pt x="16982" y="27551"/>
                    <a:pt x="16754" y="28578"/>
                    <a:pt x="16480" y="29582"/>
                  </a:cubicBezTo>
                  <a:cubicBezTo>
                    <a:pt x="16229" y="30541"/>
                    <a:pt x="15910" y="31500"/>
                    <a:pt x="15544" y="32436"/>
                  </a:cubicBezTo>
                  <a:cubicBezTo>
                    <a:pt x="14837" y="34239"/>
                    <a:pt x="13947" y="35974"/>
                    <a:pt x="12851" y="37594"/>
                  </a:cubicBezTo>
                  <a:cubicBezTo>
                    <a:pt x="12189" y="38553"/>
                    <a:pt x="11482" y="39466"/>
                    <a:pt x="10683" y="40333"/>
                  </a:cubicBezTo>
                  <a:cubicBezTo>
                    <a:pt x="11847" y="40151"/>
                    <a:pt x="12965" y="39922"/>
                    <a:pt x="14061" y="39603"/>
                  </a:cubicBezTo>
                  <a:cubicBezTo>
                    <a:pt x="14654" y="39443"/>
                    <a:pt x="15248" y="39260"/>
                    <a:pt x="15841" y="39032"/>
                  </a:cubicBezTo>
                  <a:cubicBezTo>
                    <a:pt x="16503" y="38804"/>
                    <a:pt x="17051" y="38576"/>
                    <a:pt x="17553" y="38325"/>
                  </a:cubicBezTo>
                  <a:cubicBezTo>
                    <a:pt x="17622" y="38302"/>
                    <a:pt x="17667" y="38210"/>
                    <a:pt x="17690" y="38142"/>
                  </a:cubicBezTo>
                  <a:cubicBezTo>
                    <a:pt x="17736" y="38096"/>
                    <a:pt x="17736" y="38028"/>
                    <a:pt x="17758" y="37959"/>
                  </a:cubicBezTo>
                  <a:cubicBezTo>
                    <a:pt x="17964" y="36362"/>
                    <a:pt x="18169" y="34741"/>
                    <a:pt x="18398" y="33120"/>
                  </a:cubicBezTo>
                  <a:lnTo>
                    <a:pt x="18535" y="32162"/>
                  </a:lnTo>
                  <a:lnTo>
                    <a:pt x="18672" y="30998"/>
                  </a:lnTo>
                  <a:cubicBezTo>
                    <a:pt x="19037" y="28418"/>
                    <a:pt x="19379" y="25839"/>
                    <a:pt x="19699" y="23237"/>
                  </a:cubicBezTo>
                  <a:cubicBezTo>
                    <a:pt x="20155" y="19768"/>
                    <a:pt x="20383" y="17120"/>
                    <a:pt x="20406" y="14655"/>
                  </a:cubicBezTo>
                  <a:cubicBezTo>
                    <a:pt x="20429" y="12897"/>
                    <a:pt x="20361" y="11322"/>
                    <a:pt x="20178" y="9839"/>
                  </a:cubicBezTo>
                  <a:cubicBezTo>
                    <a:pt x="19973" y="8127"/>
                    <a:pt x="19630" y="6643"/>
                    <a:pt x="19174" y="5319"/>
                  </a:cubicBezTo>
                  <a:cubicBezTo>
                    <a:pt x="18763" y="4178"/>
                    <a:pt x="18261" y="3174"/>
                    <a:pt x="17644" y="2306"/>
                  </a:cubicBezTo>
                  <a:cubicBezTo>
                    <a:pt x="17005" y="1393"/>
                    <a:pt x="16206" y="617"/>
                    <a:pt x="15316" y="47"/>
                  </a:cubicBezTo>
                  <a:cubicBezTo>
                    <a:pt x="15271" y="1"/>
                    <a:pt x="15225" y="1"/>
                    <a:pt x="15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7692;p70">
              <a:extLst>
                <a:ext uri="{FF2B5EF4-FFF2-40B4-BE49-F238E27FC236}">
                  <a16:creationId xmlns:a16="http://schemas.microsoft.com/office/drawing/2014/main" id="{31F0C9E7-922B-4A7D-B467-6295F7A27D2B}"/>
                </a:ext>
              </a:extLst>
            </p:cNvPr>
            <p:cNvSpPr/>
            <p:nvPr/>
          </p:nvSpPr>
          <p:spPr>
            <a:xfrm>
              <a:off x="7956763" y="266368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9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7693;p70">
              <a:extLst>
                <a:ext uri="{FF2B5EF4-FFF2-40B4-BE49-F238E27FC236}">
                  <a16:creationId xmlns:a16="http://schemas.microsoft.com/office/drawing/2014/main" id="{8B6D4657-8E4C-40F9-B21B-612527320AF5}"/>
                </a:ext>
              </a:extLst>
            </p:cNvPr>
            <p:cNvSpPr/>
            <p:nvPr/>
          </p:nvSpPr>
          <p:spPr>
            <a:xfrm>
              <a:off x="7961471" y="267457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9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7694;p70">
              <a:extLst>
                <a:ext uri="{FF2B5EF4-FFF2-40B4-BE49-F238E27FC236}">
                  <a16:creationId xmlns:a16="http://schemas.microsoft.com/office/drawing/2014/main" id="{4691EFCD-5C14-4E3F-9131-72760DDF2457}"/>
                </a:ext>
              </a:extLst>
            </p:cNvPr>
            <p:cNvSpPr/>
            <p:nvPr/>
          </p:nvSpPr>
          <p:spPr>
            <a:xfrm>
              <a:off x="7760087" y="2546215"/>
              <a:ext cx="213185" cy="123092"/>
            </a:xfrm>
            <a:custGeom>
              <a:avLst/>
              <a:gdLst/>
              <a:ahLst/>
              <a:cxnLst/>
              <a:rect l="l" t="t" r="r" b="b"/>
              <a:pathLst>
                <a:path w="16526" h="9542" extrusionOk="0">
                  <a:moveTo>
                    <a:pt x="7099" y="0"/>
                  </a:moveTo>
                  <a:cubicBezTo>
                    <a:pt x="6505" y="0"/>
                    <a:pt x="5912" y="69"/>
                    <a:pt x="5296" y="160"/>
                  </a:cubicBezTo>
                  <a:cubicBezTo>
                    <a:pt x="4748" y="228"/>
                    <a:pt x="4200" y="365"/>
                    <a:pt x="3721" y="525"/>
                  </a:cubicBezTo>
                  <a:cubicBezTo>
                    <a:pt x="3127" y="731"/>
                    <a:pt x="2602" y="982"/>
                    <a:pt x="2191" y="1278"/>
                  </a:cubicBezTo>
                  <a:cubicBezTo>
                    <a:pt x="1963" y="1438"/>
                    <a:pt x="1735" y="1644"/>
                    <a:pt x="1484" y="1872"/>
                  </a:cubicBezTo>
                  <a:cubicBezTo>
                    <a:pt x="1301" y="2077"/>
                    <a:pt x="1141" y="2260"/>
                    <a:pt x="1004" y="2465"/>
                  </a:cubicBezTo>
                  <a:cubicBezTo>
                    <a:pt x="867" y="2671"/>
                    <a:pt x="753" y="2922"/>
                    <a:pt x="662" y="3241"/>
                  </a:cubicBezTo>
                  <a:cubicBezTo>
                    <a:pt x="639" y="3287"/>
                    <a:pt x="639" y="3333"/>
                    <a:pt x="662" y="3378"/>
                  </a:cubicBezTo>
                  <a:cubicBezTo>
                    <a:pt x="388" y="3858"/>
                    <a:pt x="206" y="4291"/>
                    <a:pt x="114" y="4725"/>
                  </a:cubicBezTo>
                  <a:cubicBezTo>
                    <a:pt x="23" y="5204"/>
                    <a:pt x="0" y="5638"/>
                    <a:pt x="114" y="6072"/>
                  </a:cubicBezTo>
                  <a:cubicBezTo>
                    <a:pt x="160" y="6254"/>
                    <a:pt x="228" y="6460"/>
                    <a:pt x="320" y="6665"/>
                  </a:cubicBezTo>
                  <a:cubicBezTo>
                    <a:pt x="434" y="6893"/>
                    <a:pt x="548" y="7053"/>
                    <a:pt x="662" y="7213"/>
                  </a:cubicBezTo>
                  <a:cubicBezTo>
                    <a:pt x="913" y="7510"/>
                    <a:pt x="1233" y="7806"/>
                    <a:pt x="1644" y="8080"/>
                  </a:cubicBezTo>
                  <a:cubicBezTo>
                    <a:pt x="2009" y="8308"/>
                    <a:pt x="2442" y="8537"/>
                    <a:pt x="2967" y="8742"/>
                  </a:cubicBezTo>
                  <a:cubicBezTo>
                    <a:pt x="3447" y="8925"/>
                    <a:pt x="3949" y="9062"/>
                    <a:pt x="4520" y="9176"/>
                  </a:cubicBezTo>
                  <a:cubicBezTo>
                    <a:pt x="5615" y="9427"/>
                    <a:pt x="6802" y="9541"/>
                    <a:pt x="8057" y="9541"/>
                  </a:cubicBezTo>
                  <a:cubicBezTo>
                    <a:pt x="9290" y="9541"/>
                    <a:pt x="10477" y="9427"/>
                    <a:pt x="11573" y="9176"/>
                  </a:cubicBezTo>
                  <a:cubicBezTo>
                    <a:pt x="12098" y="9062"/>
                    <a:pt x="12577" y="8925"/>
                    <a:pt x="13033" y="8765"/>
                  </a:cubicBezTo>
                  <a:cubicBezTo>
                    <a:pt x="13513" y="8582"/>
                    <a:pt x="13924" y="8400"/>
                    <a:pt x="14266" y="8172"/>
                  </a:cubicBezTo>
                  <a:cubicBezTo>
                    <a:pt x="14654" y="7920"/>
                    <a:pt x="15019" y="7601"/>
                    <a:pt x="15430" y="7122"/>
                  </a:cubicBezTo>
                  <a:cubicBezTo>
                    <a:pt x="15613" y="6916"/>
                    <a:pt x="15795" y="6688"/>
                    <a:pt x="15955" y="6437"/>
                  </a:cubicBezTo>
                  <a:cubicBezTo>
                    <a:pt x="16069" y="6254"/>
                    <a:pt x="16183" y="6026"/>
                    <a:pt x="16297" y="5775"/>
                  </a:cubicBezTo>
                  <a:cubicBezTo>
                    <a:pt x="16457" y="5364"/>
                    <a:pt x="16526" y="4930"/>
                    <a:pt x="16480" y="4520"/>
                  </a:cubicBezTo>
                  <a:cubicBezTo>
                    <a:pt x="16434" y="4109"/>
                    <a:pt x="16320" y="3721"/>
                    <a:pt x="16092" y="3333"/>
                  </a:cubicBezTo>
                  <a:cubicBezTo>
                    <a:pt x="15887" y="2990"/>
                    <a:pt x="15590" y="2671"/>
                    <a:pt x="15225" y="2351"/>
                  </a:cubicBezTo>
                  <a:cubicBezTo>
                    <a:pt x="14882" y="2054"/>
                    <a:pt x="14471" y="1780"/>
                    <a:pt x="13992" y="1507"/>
                  </a:cubicBezTo>
                  <a:cubicBezTo>
                    <a:pt x="13536" y="1255"/>
                    <a:pt x="13033" y="1050"/>
                    <a:pt x="12463" y="845"/>
                  </a:cubicBezTo>
                  <a:cubicBezTo>
                    <a:pt x="11938" y="662"/>
                    <a:pt x="11390" y="502"/>
                    <a:pt x="10774" y="365"/>
                  </a:cubicBezTo>
                  <a:cubicBezTo>
                    <a:pt x="9632" y="114"/>
                    <a:pt x="8491" y="0"/>
                    <a:pt x="73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7695;p70">
              <a:extLst>
                <a:ext uri="{FF2B5EF4-FFF2-40B4-BE49-F238E27FC236}">
                  <a16:creationId xmlns:a16="http://schemas.microsoft.com/office/drawing/2014/main" id="{64E2C6DD-426E-4918-9601-A623E0225EFA}"/>
                </a:ext>
              </a:extLst>
            </p:cNvPr>
            <p:cNvSpPr/>
            <p:nvPr/>
          </p:nvSpPr>
          <p:spPr>
            <a:xfrm>
              <a:off x="7779810" y="2593323"/>
              <a:ext cx="7663" cy="49601"/>
            </a:xfrm>
            <a:custGeom>
              <a:avLst/>
              <a:gdLst/>
              <a:ahLst/>
              <a:cxnLst/>
              <a:rect l="l" t="t" r="r" b="b"/>
              <a:pathLst>
                <a:path w="594" h="3845" extrusionOk="0">
                  <a:moveTo>
                    <a:pt x="297" y="0"/>
                  </a:moveTo>
                  <a:cubicBezTo>
                    <a:pt x="251" y="0"/>
                    <a:pt x="206" y="23"/>
                    <a:pt x="183" y="69"/>
                  </a:cubicBezTo>
                  <a:cubicBezTo>
                    <a:pt x="137" y="343"/>
                    <a:pt x="92" y="639"/>
                    <a:pt x="46" y="913"/>
                  </a:cubicBezTo>
                  <a:cubicBezTo>
                    <a:pt x="23" y="1233"/>
                    <a:pt x="0" y="1552"/>
                    <a:pt x="0" y="1872"/>
                  </a:cubicBezTo>
                  <a:cubicBezTo>
                    <a:pt x="0" y="2511"/>
                    <a:pt x="115" y="3150"/>
                    <a:pt x="320" y="3743"/>
                  </a:cubicBezTo>
                  <a:cubicBezTo>
                    <a:pt x="343" y="3766"/>
                    <a:pt x="343" y="3812"/>
                    <a:pt x="388" y="3812"/>
                  </a:cubicBezTo>
                  <a:cubicBezTo>
                    <a:pt x="405" y="3828"/>
                    <a:pt x="432" y="3844"/>
                    <a:pt x="455" y="3844"/>
                  </a:cubicBezTo>
                  <a:cubicBezTo>
                    <a:pt x="464" y="3844"/>
                    <a:pt x="473" y="3841"/>
                    <a:pt x="480" y="3835"/>
                  </a:cubicBezTo>
                  <a:cubicBezTo>
                    <a:pt x="525" y="3835"/>
                    <a:pt x="548" y="3812"/>
                    <a:pt x="571" y="3766"/>
                  </a:cubicBezTo>
                  <a:cubicBezTo>
                    <a:pt x="594" y="3743"/>
                    <a:pt x="594" y="3698"/>
                    <a:pt x="594" y="3675"/>
                  </a:cubicBezTo>
                  <a:cubicBezTo>
                    <a:pt x="525" y="3470"/>
                    <a:pt x="457" y="3287"/>
                    <a:pt x="388" y="3082"/>
                  </a:cubicBezTo>
                  <a:cubicBezTo>
                    <a:pt x="343" y="2876"/>
                    <a:pt x="320" y="2694"/>
                    <a:pt x="274" y="2488"/>
                  </a:cubicBezTo>
                  <a:cubicBezTo>
                    <a:pt x="251" y="2191"/>
                    <a:pt x="229" y="1895"/>
                    <a:pt x="229" y="1598"/>
                  </a:cubicBezTo>
                  <a:cubicBezTo>
                    <a:pt x="229" y="1278"/>
                    <a:pt x="251" y="959"/>
                    <a:pt x="297" y="639"/>
                  </a:cubicBezTo>
                  <a:cubicBezTo>
                    <a:pt x="297" y="639"/>
                    <a:pt x="297" y="639"/>
                    <a:pt x="297" y="662"/>
                  </a:cubicBezTo>
                  <a:cubicBezTo>
                    <a:pt x="320" y="479"/>
                    <a:pt x="343" y="297"/>
                    <a:pt x="388" y="114"/>
                  </a:cubicBezTo>
                  <a:cubicBezTo>
                    <a:pt x="388" y="69"/>
                    <a:pt x="366" y="23"/>
                    <a:pt x="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7696;p70">
              <a:extLst>
                <a:ext uri="{FF2B5EF4-FFF2-40B4-BE49-F238E27FC236}">
                  <a16:creationId xmlns:a16="http://schemas.microsoft.com/office/drawing/2014/main" id="{0A7E5822-42EB-43D9-AB02-9CEFAD50923A}"/>
                </a:ext>
              </a:extLst>
            </p:cNvPr>
            <p:cNvSpPr/>
            <p:nvPr/>
          </p:nvSpPr>
          <p:spPr>
            <a:xfrm>
              <a:off x="7815735" y="2603630"/>
              <a:ext cx="5018" cy="46827"/>
            </a:xfrm>
            <a:custGeom>
              <a:avLst/>
              <a:gdLst/>
              <a:ahLst/>
              <a:cxnLst/>
              <a:rect l="l" t="t" r="r" b="b"/>
              <a:pathLst>
                <a:path w="389" h="3630" extrusionOk="0">
                  <a:moveTo>
                    <a:pt x="274" y="0"/>
                  </a:moveTo>
                  <a:cubicBezTo>
                    <a:pt x="251" y="0"/>
                    <a:pt x="228" y="23"/>
                    <a:pt x="206" y="23"/>
                  </a:cubicBezTo>
                  <a:cubicBezTo>
                    <a:pt x="183" y="46"/>
                    <a:pt x="160" y="69"/>
                    <a:pt x="160" y="91"/>
                  </a:cubicBezTo>
                  <a:cubicBezTo>
                    <a:pt x="91" y="639"/>
                    <a:pt x="23" y="1210"/>
                    <a:pt x="23" y="1758"/>
                  </a:cubicBezTo>
                  <a:cubicBezTo>
                    <a:pt x="0" y="2328"/>
                    <a:pt x="23" y="2922"/>
                    <a:pt x="69" y="3492"/>
                  </a:cubicBezTo>
                  <a:cubicBezTo>
                    <a:pt x="91" y="3538"/>
                    <a:pt x="91" y="3561"/>
                    <a:pt x="114" y="3584"/>
                  </a:cubicBezTo>
                  <a:cubicBezTo>
                    <a:pt x="160" y="3629"/>
                    <a:pt x="183" y="3629"/>
                    <a:pt x="228" y="3629"/>
                  </a:cubicBezTo>
                  <a:cubicBezTo>
                    <a:pt x="274" y="3629"/>
                    <a:pt x="297" y="3629"/>
                    <a:pt x="342" y="3584"/>
                  </a:cubicBezTo>
                  <a:cubicBezTo>
                    <a:pt x="365" y="3561"/>
                    <a:pt x="388" y="3515"/>
                    <a:pt x="388" y="3492"/>
                  </a:cubicBezTo>
                  <a:cubicBezTo>
                    <a:pt x="297" y="2944"/>
                    <a:pt x="274" y="2397"/>
                    <a:pt x="274" y="1849"/>
                  </a:cubicBezTo>
                  <a:cubicBezTo>
                    <a:pt x="274" y="1255"/>
                    <a:pt x="297" y="685"/>
                    <a:pt x="388" y="114"/>
                  </a:cubicBezTo>
                  <a:cubicBezTo>
                    <a:pt x="388" y="69"/>
                    <a:pt x="342" y="23"/>
                    <a:pt x="297" y="23"/>
                  </a:cubicBezTo>
                  <a:cubicBezTo>
                    <a:pt x="297" y="23"/>
                    <a:pt x="274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7697;p70">
              <a:extLst>
                <a:ext uri="{FF2B5EF4-FFF2-40B4-BE49-F238E27FC236}">
                  <a16:creationId xmlns:a16="http://schemas.microsoft.com/office/drawing/2014/main" id="{CEAE4400-F293-44DF-A35F-1409A4051560}"/>
                </a:ext>
              </a:extLst>
            </p:cNvPr>
            <p:cNvSpPr/>
            <p:nvPr/>
          </p:nvSpPr>
          <p:spPr>
            <a:xfrm>
              <a:off x="7852240" y="2603333"/>
              <a:ext cx="5612" cy="46234"/>
            </a:xfrm>
            <a:custGeom>
              <a:avLst/>
              <a:gdLst/>
              <a:ahLst/>
              <a:cxnLst/>
              <a:rect l="l" t="t" r="r" b="b"/>
              <a:pathLst>
                <a:path w="435" h="3584" extrusionOk="0">
                  <a:moveTo>
                    <a:pt x="183" y="0"/>
                  </a:moveTo>
                  <a:cubicBezTo>
                    <a:pt x="115" y="0"/>
                    <a:pt x="46" y="69"/>
                    <a:pt x="46" y="137"/>
                  </a:cubicBezTo>
                  <a:cubicBezTo>
                    <a:pt x="69" y="662"/>
                    <a:pt x="92" y="1187"/>
                    <a:pt x="92" y="1735"/>
                  </a:cubicBezTo>
                  <a:cubicBezTo>
                    <a:pt x="92" y="1986"/>
                    <a:pt x="92" y="2260"/>
                    <a:pt x="69" y="2534"/>
                  </a:cubicBezTo>
                  <a:cubicBezTo>
                    <a:pt x="69" y="2808"/>
                    <a:pt x="23" y="3104"/>
                    <a:pt x="0" y="3401"/>
                  </a:cubicBezTo>
                  <a:cubicBezTo>
                    <a:pt x="0" y="3447"/>
                    <a:pt x="23" y="3492"/>
                    <a:pt x="46" y="3538"/>
                  </a:cubicBezTo>
                  <a:cubicBezTo>
                    <a:pt x="92" y="3561"/>
                    <a:pt x="137" y="3584"/>
                    <a:pt x="183" y="3584"/>
                  </a:cubicBezTo>
                  <a:cubicBezTo>
                    <a:pt x="229" y="3584"/>
                    <a:pt x="274" y="3561"/>
                    <a:pt x="320" y="3538"/>
                  </a:cubicBezTo>
                  <a:cubicBezTo>
                    <a:pt x="366" y="3492"/>
                    <a:pt x="366" y="3447"/>
                    <a:pt x="366" y="3401"/>
                  </a:cubicBezTo>
                  <a:cubicBezTo>
                    <a:pt x="434" y="2876"/>
                    <a:pt x="411" y="2328"/>
                    <a:pt x="388" y="1803"/>
                  </a:cubicBezTo>
                  <a:cubicBezTo>
                    <a:pt x="388" y="1233"/>
                    <a:pt x="343" y="685"/>
                    <a:pt x="297" y="137"/>
                  </a:cubicBezTo>
                  <a:cubicBezTo>
                    <a:pt x="297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7698;p70">
              <a:extLst>
                <a:ext uri="{FF2B5EF4-FFF2-40B4-BE49-F238E27FC236}">
                  <a16:creationId xmlns:a16="http://schemas.microsoft.com/office/drawing/2014/main" id="{8DCED5B2-E4BA-48BC-8448-BE2DA7EE8C29}"/>
                </a:ext>
              </a:extLst>
            </p:cNvPr>
            <p:cNvSpPr/>
            <p:nvPr/>
          </p:nvSpPr>
          <p:spPr>
            <a:xfrm>
              <a:off x="7893453" y="2598612"/>
              <a:ext cx="7082" cy="51845"/>
            </a:xfrm>
            <a:custGeom>
              <a:avLst/>
              <a:gdLst/>
              <a:ahLst/>
              <a:cxnLst/>
              <a:rect l="l" t="t" r="r" b="b"/>
              <a:pathLst>
                <a:path w="549" h="4019" extrusionOk="0">
                  <a:moveTo>
                    <a:pt x="389" y="1"/>
                  </a:moveTo>
                  <a:cubicBezTo>
                    <a:pt x="298" y="1"/>
                    <a:pt x="252" y="69"/>
                    <a:pt x="252" y="138"/>
                  </a:cubicBezTo>
                  <a:cubicBezTo>
                    <a:pt x="252" y="1119"/>
                    <a:pt x="252" y="2078"/>
                    <a:pt x="115" y="3037"/>
                  </a:cubicBezTo>
                  <a:lnTo>
                    <a:pt x="138" y="3037"/>
                  </a:lnTo>
                  <a:cubicBezTo>
                    <a:pt x="92" y="3288"/>
                    <a:pt x="47" y="3516"/>
                    <a:pt x="1" y="3767"/>
                  </a:cubicBezTo>
                  <a:cubicBezTo>
                    <a:pt x="1" y="3813"/>
                    <a:pt x="1" y="3881"/>
                    <a:pt x="24" y="3927"/>
                  </a:cubicBezTo>
                  <a:cubicBezTo>
                    <a:pt x="47" y="3973"/>
                    <a:pt x="92" y="3995"/>
                    <a:pt x="138" y="4018"/>
                  </a:cubicBezTo>
                  <a:cubicBezTo>
                    <a:pt x="184" y="4018"/>
                    <a:pt x="252" y="4018"/>
                    <a:pt x="298" y="3995"/>
                  </a:cubicBezTo>
                  <a:cubicBezTo>
                    <a:pt x="343" y="3973"/>
                    <a:pt x="366" y="3927"/>
                    <a:pt x="389" y="3881"/>
                  </a:cubicBezTo>
                  <a:cubicBezTo>
                    <a:pt x="480" y="3265"/>
                    <a:pt x="526" y="2672"/>
                    <a:pt x="526" y="2055"/>
                  </a:cubicBezTo>
                  <a:cubicBezTo>
                    <a:pt x="549" y="1416"/>
                    <a:pt x="526" y="777"/>
                    <a:pt x="526" y="138"/>
                  </a:cubicBezTo>
                  <a:cubicBezTo>
                    <a:pt x="526" y="69"/>
                    <a:pt x="457" y="1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7699;p70">
              <a:extLst>
                <a:ext uri="{FF2B5EF4-FFF2-40B4-BE49-F238E27FC236}">
                  <a16:creationId xmlns:a16="http://schemas.microsoft.com/office/drawing/2014/main" id="{5BA8D923-3D8A-49A0-8473-EAA5BD6BB78A}"/>
                </a:ext>
              </a:extLst>
            </p:cNvPr>
            <p:cNvSpPr/>
            <p:nvPr/>
          </p:nvSpPr>
          <p:spPr>
            <a:xfrm>
              <a:off x="7925547" y="2600676"/>
              <a:ext cx="5908" cy="45137"/>
            </a:xfrm>
            <a:custGeom>
              <a:avLst/>
              <a:gdLst/>
              <a:ahLst/>
              <a:cxnLst/>
              <a:rect l="l" t="t" r="r" b="b"/>
              <a:pathLst>
                <a:path w="458" h="3499" extrusionOk="0">
                  <a:moveTo>
                    <a:pt x="298" y="1"/>
                  </a:moveTo>
                  <a:cubicBezTo>
                    <a:pt x="252" y="1"/>
                    <a:pt x="184" y="46"/>
                    <a:pt x="206" y="92"/>
                  </a:cubicBezTo>
                  <a:cubicBezTo>
                    <a:pt x="229" y="914"/>
                    <a:pt x="275" y="1735"/>
                    <a:pt x="161" y="2557"/>
                  </a:cubicBezTo>
                  <a:cubicBezTo>
                    <a:pt x="138" y="2808"/>
                    <a:pt x="92" y="3059"/>
                    <a:pt x="24" y="3310"/>
                  </a:cubicBezTo>
                  <a:cubicBezTo>
                    <a:pt x="1" y="3402"/>
                    <a:pt x="47" y="3470"/>
                    <a:pt x="115" y="3493"/>
                  </a:cubicBezTo>
                  <a:cubicBezTo>
                    <a:pt x="127" y="3497"/>
                    <a:pt x="140" y="3499"/>
                    <a:pt x="153" y="3499"/>
                  </a:cubicBezTo>
                  <a:cubicBezTo>
                    <a:pt x="214" y="3499"/>
                    <a:pt x="279" y="3458"/>
                    <a:pt x="298" y="3402"/>
                  </a:cubicBezTo>
                  <a:cubicBezTo>
                    <a:pt x="412" y="2877"/>
                    <a:pt x="457" y="2329"/>
                    <a:pt x="457" y="1804"/>
                  </a:cubicBezTo>
                  <a:cubicBezTo>
                    <a:pt x="457" y="1233"/>
                    <a:pt x="412" y="663"/>
                    <a:pt x="389" y="92"/>
                  </a:cubicBezTo>
                  <a:cubicBezTo>
                    <a:pt x="389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7700;p70">
              <a:extLst>
                <a:ext uri="{FF2B5EF4-FFF2-40B4-BE49-F238E27FC236}">
                  <a16:creationId xmlns:a16="http://schemas.microsoft.com/office/drawing/2014/main" id="{4B8C35FA-71AF-41E8-AEB1-E18E1B6729E2}"/>
                </a:ext>
              </a:extLst>
            </p:cNvPr>
            <p:cNvSpPr/>
            <p:nvPr/>
          </p:nvSpPr>
          <p:spPr>
            <a:xfrm>
              <a:off x="7948224" y="2595374"/>
              <a:ext cx="7663" cy="43370"/>
            </a:xfrm>
            <a:custGeom>
              <a:avLst/>
              <a:gdLst/>
              <a:ahLst/>
              <a:cxnLst/>
              <a:rect l="l" t="t" r="r" b="b"/>
              <a:pathLst>
                <a:path w="594" h="3362" extrusionOk="0">
                  <a:moveTo>
                    <a:pt x="411" y="1"/>
                  </a:moveTo>
                  <a:cubicBezTo>
                    <a:pt x="366" y="1"/>
                    <a:pt x="320" y="47"/>
                    <a:pt x="320" y="92"/>
                  </a:cubicBezTo>
                  <a:cubicBezTo>
                    <a:pt x="343" y="412"/>
                    <a:pt x="366" y="731"/>
                    <a:pt x="343" y="1051"/>
                  </a:cubicBezTo>
                  <a:cubicBezTo>
                    <a:pt x="343" y="1348"/>
                    <a:pt x="320" y="1644"/>
                    <a:pt x="274" y="1941"/>
                  </a:cubicBezTo>
                  <a:cubicBezTo>
                    <a:pt x="252" y="2124"/>
                    <a:pt x="229" y="2306"/>
                    <a:pt x="183" y="2489"/>
                  </a:cubicBezTo>
                  <a:cubicBezTo>
                    <a:pt x="137" y="2717"/>
                    <a:pt x="92" y="2923"/>
                    <a:pt x="23" y="3128"/>
                  </a:cubicBezTo>
                  <a:cubicBezTo>
                    <a:pt x="0" y="3219"/>
                    <a:pt x="69" y="3333"/>
                    <a:pt x="160" y="3356"/>
                  </a:cubicBezTo>
                  <a:cubicBezTo>
                    <a:pt x="175" y="3360"/>
                    <a:pt x="191" y="3362"/>
                    <a:pt x="207" y="3362"/>
                  </a:cubicBezTo>
                  <a:cubicBezTo>
                    <a:pt x="287" y="3362"/>
                    <a:pt x="369" y="3314"/>
                    <a:pt x="389" y="3219"/>
                  </a:cubicBezTo>
                  <a:cubicBezTo>
                    <a:pt x="434" y="2968"/>
                    <a:pt x="480" y="2717"/>
                    <a:pt x="525" y="2466"/>
                  </a:cubicBezTo>
                  <a:cubicBezTo>
                    <a:pt x="548" y="2215"/>
                    <a:pt x="571" y="1941"/>
                    <a:pt x="571" y="1690"/>
                  </a:cubicBezTo>
                  <a:cubicBezTo>
                    <a:pt x="594" y="1165"/>
                    <a:pt x="571" y="617"/>
                    <a:pt x="525" y="92"/>
                  </a:cubicBezTo>
                  <a:cubicBezTo>
                    <a:pt x="503" y="47"/>
                    <a:pt x="4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7701;p70">
              <a:extLst>
                <a:ext uri="{FF2B5EF4-FFF2-40B4-BE49-F238E27FC236}">
                  <a16:creationId xmlns:a16="http://schemas.microsoft.com/office/drawing/2014/main" id="{488ED76B-8694-4E12-82BD-737E3191EB23}"/>
                </a:ext>
              </a:extLst>
            </p:cNvPr>
            <p:cNvSpPr/>
            <p:nvPr/>
          </p:nvSpPr>
          <p:spPr>
            <a:xfrm>
              <a:off x="7839870" y="2623056"/>
              <a:ext cx="213779" cy="343927"/>
            </a:xfrm>
            <a:custGeom>
              <a:avLst/>
              <a:gdLst/>
              <a:ahLst/>
              <a:cxnLst/>
              <a:rect l="l" t="t" r="r" b="b"/>
              <a:pathLst>
                <a:path w="16572" h="26661" extrusionOk="0">
                  <a:moveTo>
                    <a:pt x="11642" y="0"/>
                  </a:moveTo>
                  <a:cubicBezTo>
                    <a:pt x="10158" y="229"/>
                    <a:pt x="8629" y="731"/>
                    <a:pt x="7122" y="1530"/>
                  </a:cubicBezTo>
                  <a:cubicBezTo>
                    <a:pt x="6346" y="1941"/>
                    <a:pt x="5570" y="2443"/>
                    <a:pt x="4840" y="2991"/>
                  </a:cubicBezTo>
                  <a:cubicBezTo>
                    <a:pt x="4109" y="3561"/>
                    <a:pt x="3425" y="4178"/>
                    <a:pt x="2831" y="4839"/>
                  </a:cubicBezTo>
                  <a:cubicBezTo>
                    <a:pt x="1553" y="6209"/>
                    <a:pt x="686" y="7784"/>
                    <a:pt x="275" y="9336"/>
                  </a:cubicBezTo>
                  <a:cubicBezTo>
                    <a:pt x="69" y="10112"/>
                    <a:pt x="1" y="10957"/>
                    <a:pt x="24" y="11915"/>
                  </a:cubicBezTo>
                  <a:cubicBezTo>
                    <a:pt x="46" y="12783"/>
                    <a:pt x="183" y="13650"/>
                    <a:pt x="389" y="14540"/>
                  </a:cubicBezTo>
                  <a:cubicBezTo>
                    <a:pt x="822" y="16138"/>
                    <a:pt x="1576" y="17713"/>
                    <a:pt x="2671" y="19219"/>
                  </a:cubicBezTo>
                  <a:cubicBezTo>
                    <a:pt x="3676" y="20612"/>
                    <a:pt x="4954" y="21890"/>
                    <a:pt x="6460" y="23008"/>
                  </a:cubicBezTo>
                  <a:cubicBezTo>
                    <a:pt x="7853" y="24058"/>
                    <a:pt x="9405" y="24926"/>
                    <a:pt x="11071" y="25565"/>
                  </a:cubicBezTo>
                  <a:cubicBezTo>
                    <a:pt x="12692" y="26181"/>
                    <a:pt x="14358" y="26569"/>
                    <a:pt x="16070" y="26660"/>
                  </a:cubicBezTo>
                  <a:cubicBezTo>
                    <a:pt x="16161" y="26546"/>
                    <a:pt x="16252" y="26432"/>
                    <a:pt x="16321" y="26295"/>
                  </a:cubicBezTo>
                  <a:cubicBezTo>
                    <a:pt x="16412" y="26135"/>
                    <a:pt x="16503" y="25976"/>
                    <a:pt x="16572" y="25793"/>
                  </a:cubicBezTo>
                  <a:cubicBezTo>
                    <a:pt x="15317" y="25588"/>
                    <a:pt x="14016" y="25222"/>
                    <a:pt x="12737" y="24675"/>
                  </a:cubicBezTo>
                  <a:lnTo>
                    <a:pt x="12737" y="24675"/>
                  </a:lnTo>
                  <a:lnTo>
                    <a:pt x="12783" y="24697"/>
                  </a:lnTo>
                  <a:cubicBezTo>
                    <a:pt x="11322" y="24081"/>
                    <a:pt x="9930" y="23282"/>
                    <a:pt x="8674" y="22301"/>
                  </a:cubicBezTo>
                  <a:lnTo>
                    <a:pt x="8606" y="22255"/>
                  </a:lnTo>
                  <a:cubicBezTo>
                    <a:pt x="7419" y="21342"/>
                    <a:pt x="6369" y="20292"/>
                    <a:pt x="5479" y="19151"/>
                  </a:cubicBezTo>
                  <a:cubicBezTo>
                    <a:pt x="4726" y="18169"/>
                    <a:pt x="4132" y="17142"/>
                    <a:pt x="3653" y="16069"/>
                  </a:cubicBezTo>
                  <a:lnTo>
                    <a:pt x="3653" y="16024"/>
                  </a:lnTo>
                  <a:cubicBezTo>
                    <a:pt x="3242" y="15065"/>
                    <a:pt x="2968" y="14084"/>
                    <a:pt x="2831" y="13102"/>
                  </a:cubicBezTo>
                  <a:cubicBezTo>
                    <a:pt x="2694" y="12166"/>
                    <a:pt x="2694" y="11276"/>
                    <a:pt x="2785" y="10454"/>
                  </a:cubicBezTo>
                  <a:cubicBezTo>
                    <a:pt x="2900" y="9770"/>
                    <a:pt x="3082" y="9108"/>
                    <a:pt x="3356" y="8423"/>
                  </a:cubicBezTo>
                  <a:cubicBezTo>
                    <a:pt x="3694" y="7656"/>
                    <a:pt x="4144" y="6889"/>
                    <a:pt x="4683" y="6167"/>
                  </a:cubicBezTo>
                  <a:lnTo>
                    <a:pt x="4683" y="6167"/>
                  </a:lnTo>
                  <a:cubicBezTo>
                    <a:pt x="4695" y="6160"/>
                    <a:pt x="4703" y="6154"/>
                    <a:pt x="4703" y="6140"/>
                  </a:cubicBezTo>
                  <a:lnTo>
                    <a:pt x="4703" y="6140"/>
                  </a:lnTo>
                  <a:cubicBezTo>
                    <a:pt x="4703" y="6140"/>
                    <a:pt x="4703" y="6140"/>
                    <a:pt x="4703" y="6140"/>
                  </a:cubicBezTo>
                  <a:lnTo>
                    <a:pt x="4726" y="6118"/>
                  </a:lnTo>
                  <a:cubicBezTo>
                    <a:pt x="5410" y="5273"/>
                    <a:pt x="6232" y="4451"/>
                    <a:pt x="7168" y="3721"/>
                  </a:cubicBezTo>
                  <a:lnTo>
                    <a:pt x="7191" y="3698"/>
                  </a:lnTo>
                  <a:lnTo>
                    <a:pt x="7214" y="3675"/>
                  </a:lnTo>
                  <a:cubicBezTo>
                    <a:pt x="8264" y="2876"/>
                    <a:pt x="9428" y="2215"/>
                    <a:pt x="10637" y="1690"/>
                  </a:cubicBezTo>
                  <a:cubicBezTo>
                    <a:pt x="11368" y="1370"/>
                    <a:pt x="12121" y="1142"/>
                    <a:pt x="12851" y="959"/>
                  </a:cubicBezTo>
                  <a:cubicBezTo>
                    <a:pt x="12806" y="891"/>
                    <a:pt x="12737" y="845"/>
                    <a:pt x="12692" y="777"/>
                  </a:cubicBezTo>
                  <a:cubicBezTo>
                    <a:pt x="12532" y="640"/>
                    <a:pt x="12395" y="525"/>
                    <a:pt x="12235" y="389"/>
                  </a:cubicBezTo>
                  <a:cubicBezTo>
                    <a:pt x="12053" y="252"/>
                    <a:pt x="11847" y="115"/>
                    <a:pt x="116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7702;p70">
              <a:extLst>
                <a:ext uri="{FF2B5EF4-FFF2-40B4-BE49-F238E27FC236}">
                  <a16:creationId xmlns:a16="http://schemas.microsoft.com/office/drawing/2014/main" id="{B9B86A68-2585-4124-B462-0EB884BC07BC}"/>
                </a:ext>
              </a:extLst>
            </p:cNvPr>
            <p:cNvSpPr/>
            <p:nvPr/>
          </p:nvSpPr>
          <p:spPr>
            <a:xfrm>
              <a:off x="7974422" y="2606867"/>
              <a:ext cx="50955" cy="46595"/>
            </a:xfrm>
            <a:custGeom>
              <a:avLst/>
              <a:gdLst/>
              <a:ahLst/>
              <a:cxnLst/>
              <a:rect l="l" t="t" r="r" b="b"/>
              <a:pathLst>
                <a:path w="3950" h="3612" extrusionOk="0">
                  <a:moveTo>
                    <a:pt x="1051" y="0"/>
                  </a:moveTo>
                  <a:cubicBezTo>
                    <a:pt x="982" y="0"/>
                    <a:pt x="891" y="0"/>
                    <a:pt x="823" y="23"/>
                  </a:cubicBezTo>
                  <a:cubicBezTo>
                    <a:pt x="572" y="91"/>
                    <a:pt x="366" y="251"/>
                    <a:pt x="252" y="479"/>
                  </a:cubicBezTo>
                  <a:cubicBezTo>
                    <a:pt x="1" y="890"/>
                    <a:pt x="115" y="1529"/>
                    <a:pt x="594" y="1780"/>
                  </a:cubicBezTo>
                  <a:cubicBezTo>
                    <a:pt x="777" y="1872"/>
                    <a:pt x="960" y="1986"/>
                    <a:pt x="1142" y="2100"/>
                  </a:cubicBezTo>
                  <a:cubicBezTo>
                    <a:pt x="1370" y="2305"/>
                    <a:pt x="1576" y="2511"/>
                    <a:pt x="1758" y="2716"/>
                  </a:cubicBezTo>
                  <a:cubicBezTo>
                    <a:pt x="1850" y="2853"/>
                    <a:pt x="1941" y="2990"/>
                    <a:pt x="2032" y="3150"/>
                  </a:cubicBezTo>
                  <a:cubicBezTo>
                    <a:pt x="2218" y="3444"/>
                    <a:pt x="2539" y="3612"/>
                    <a:pt x="2869" y="3612"/>
                  </a:cubicBezTo>
                  <a:cubicBezTo>
                    <a:pt x="3027" y="3612"/>
                    <a:pt x="3186" y="3573"/>
                    <a:pt x="3333" y="3492"/>
                  </a:cubicBezTo>
                  <a:cubicBezTo>
                    <a:pt x="3790" y="3218"/>
                    <a:pt x="3950" y="2625"/>
                    <a:pt x="3676" y="2191"/>
                  </a:cubicBezTo>
                  <a:cubicBezTo>
                    <a:pt x="3151" y="1324"/>
                    <a:pt x="2443" y="571"/>
                    <a:pt x="1553" y="137"/>
                  </a:cubicBezTo>
                  <a:cubicBezTo>
                    <a:pt x="1393" y="46"/>
                    <a:pt x="1233" y="0"/>
                    <a:pt x="10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7703;p70">
              <a:extLst>
                <a:ext uri="{FF2B5EF4-FFF2-40B4-BE49-F238E27FC236}">
                  <a16:creationId xmlns:a16="http://schemas.microsoft.com/office/drawing/2014/main" id="{AB680AEE-BFD9-4D9F-8717-4191B15A4213}"/>
                </a:ext>
              </a:extLst>
            </p:cNvPr>
            <p:cNvSpPr/>
            <p:nvPr/>
          </p:nvSpPr>
          <p:spPr>
            <a:xfrm>
              <a:off x="8014758" y="2940456"/>
              <a:ext cx="55663" cy="45511"/>
            </a:xfrm>
            <a:custGeom>
              <a:avLst/>
              <a:gdLst/>
              <a:ahLst/>
              <a:cxnLst/>
              <a:rect l="l" t="t" r="r" b="b"/>
              <a:pathLst>
                <a:path w="4315" h="3528" extrusionOk="0">
                  <a:moveTo>
                    <a:pt x="3242" y="0"/>
                  </a:moveTo>
                  <a:cubicBezTo>
                    <a:pt x="2923" y="0"/>
                    <a:pt x="2603" y="183"/>
                    <a:pt x="2420" y="479"/>
                  </a:cubicBezTo>
                  <a:cubicBezTo>
                    <a:pt x="2352" y="594"/>
                    <a:pt x="2284" y="708"/>
                    <a:pt x="2215" y="799"/>
                  </a:cubicBezTo>
                  <a:cubicBezTo>
                    <a:pt x="2078" y="959"/>
                    <a:pt x="1964" y="1073"/>
                    <a:pt x="1804" y="1210"/>
                  </a:cubicBezTo>
                  <a:cubicBezTo>
                    <a:pt x="1644" y="1324"/>
                    <a:pt x="1462" y="1415"/>
                    <a:pt x="1279" y="1507"/>
                  </a:cubicBezTo>
                  <a:cubicBezTo>
                    <a:pt x="1119" y="1575"/>
                    <a:pt x="960" y="1621"/>
                    <a:pt x="800" y="1666"/>
                  </a:cubicBezTo>
                  <a:cubicBezTo>
                    <a:pt x="298" y="1780"/>
                    <a:pt x="1" y="2351"/>
                    <a:pt x="138" y="2830"/>
                  </a:cubicBezTo>
                  <a:cubicBezTo>
                    <a:pt x="251" y="3265"/>
                    <a:pt x="630" y="3527"/>
                    <a:pt x="1042" y="3527"/>
                  </a:cubicBezTo>
                  <a:cubicBezTo>
                    <a:pt x="1128" y="3527"/>
                    <a:pt x="1215" y="3516"/>
                    <a:pt x="1302" y="3492"/>
                  </a:cubicBezTo>
                  <a:cubicBezTo>
                    <a:pt x="2466" y="3218"/>
                    <a:pt x="3470" y="2488"/>
                    <a:pt x="4064" y="1438"/>
                  </a:cubicBezTo>
                  <a:cubicBezTo>
                    <a:pt x="4315" y="982"/>
                    <a:pt x="4178" y="388"/>
                    <a:pt x="3722" y="137"/>
                  </a:cubicBezTo>
                  <a:cubicBezTo>
                    <a:pt x="3585" y="46"/>
                    <a:pt x="3402" y="0"/>
                    <a:pt x="32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7704;p70">
              <a:extLst>
                <a:ext uri="{FF2B5EF4-FFF2-40B4-BE49-F238E27FC236}">
                  <a16:creationId xmlns:a16="http://schemas.microsoft.com/office/drawing/2014/main" id="{356F0D87-CAF5-4DAA-821A-5694C674B3A2}"/>
                </a:ext>
              </a:extLst>
            </p:cNvPr>
            <p:cNvSpPr/>
            <p:nvPr/>
          </p:nvSpPr>
          <p:spPr>
            <a:xfrm>
              <a:off x="7556046" y="2626294"/>
              <a:ext cx="336858" cy="423133"/>
            </a:xfrm>
            <a:custGeom>
              <a:avLst/>
              <a:gdLst/>
              <a:ahLst/>
              <a:cxnLst/>
              <a:rect l="l" t="t" r="r" b="b"/>
              <a:pathLst>
                <a:path w="26113" h="32801" extrusionOk="0">
                  <a:moveTo>
                    <a:pt x="4177" y="1"/>
                  </a:moveTo>
                  <a:cubicBezTo>
                    <a:pt x="3926" y="1"/>
                    <a:pt x="3675" y="23"/>
                    <a:pt x="3447" y="69"/>
                  </a:cubicBezTo>
                  <a:lnTo>
                    <a:pt x="3401" y="69"/>
                  </a:lnTo>
                  <a:cubicBezTo>
                    <a:pt x="1484" y="503"/>
                    <a:pt x="0" y="2397"/>
                    <a:pt x="0" y="4611"/>
                  </a:cubicBezTo>
                  <a:lnTo>
                    <a:pt x="0" y="28190"/>
                  </a:lnTo>
                  <a:cubicBezTo>
                    <a:pt x="0" y="30701"/>
                    <a:pt x="1917" y="32800"/>
                    <a:pt x="4177" y="32800"/>
                  </a:cubicBezTo>
                  <a:lnTo>
                    <a:pt x="21935" y="32800"/>
                  </a:lnTo>
                  <a:cubicBezTo>
                    <a:pt x="24195" y="32800"/>
                    <a:pt x="26112" y="30701"/>
                    <a:pt x="26112" y="28190"/>
                  </a:cubicBezTo>
                  <a:lnTo>
                    <a:pt x="26112" y="4611"/>
                  </a:lnTo>
                  <a:cubicBezTo>
                    <a:pt x="26112" y="2100"/>
                    <a:pt x="24195" y="1"/>
                    <a:pt x="21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7705;p70">
              <a:extLst>
                <a:ext uri="{FF2B5EF4-FFF2-40B4-BE49-F238E27FC236}">
                  <a16:creationId xmlns:a16="http://schemas.microsoft.com/office/drawing/2014/main" id="{C6764C61-EBB0-49D5-B1CE-5E24709E7047}"/>
                </a:ext>
              </a:extLst>
            </p:cNvPr>
            <p:cNvSpPr/>
            <p:nvPr/>
          </p:nvSpPr>
          <p:spPr>
            <a:xfrm>
              <a:off x="7542205" y="2627764"/>
              <a:ext cx="61843" cy="41525"/>
            </a:xfrm>
            <a:custGeom>
              <a:avLst/>
              <a:gdLst/>
              <a:ahLst/>
              <a:cxnLst/>
              <a:rect l="l" t="t" r="r" b="b"/>
              <a:pathLst>
                <a:path w="4794" h="3219" extrusionOk="0">
                  <a:moveTo>
                    <a:pt x="2351" y="1530"/>
                  </a:moveTo>
                  <a:cubicBezTo>
                    <a:pt x="2351" y="1530"/>
                    <a:pt x="2329" y="1553"/>
                    <a:pt x="2329" y="1553"/>
                  </a:cubicBezTo>
                  <a:cubicBezTo>
                    <a:pt x="2329" y="1553"/>
                    <a:pt x="2351" y="1553"/>
                    <a:pt x="2351" y="1530"/>
                  </a:cubicBezTo>
                  <a:close/>
                  <a:moveTo>
                    <a:pt x="4428" y="1"/>
                  </a:moveTo>
                  <a:cubicBezTo>
                    <a:pt x="4018" y="115"/>
                    <a:pt x="3584" y="252"/>
                    <a:pt x="3196" y="434"/>
                  </a:cubicBezTo>
                  <a:cubicBezTo>
                    <a:pt x="2808" y="594"/>
                    <a:pt x="2443" y="800"/>
                    <a:pt x="2077" y="1028"/>
                  </a:cubicBezTo>
                  <a:cubicBezTo>
                    <a:pt x="1347" y="1507"/>
                    <a:pt x="708" y="2078"/>
                    <a:pt x="115" y="2717"/>
                  </a:cubicBezTo>
                  <a:cubicBezTo>
                    <a:pt x="46" y="2763"/>
                    <a:pt x="23" y="2831"/>
                    <a:pt x="0" y="2900"/>
                  </a:cubicBezTo>
                  <a:cubicBezTo>
                    <a:pt x="0" y="2991"/>
                    <a:pt x="23" y="3059"/>
                    <a:pt x="92" y="3128"/>
                  </a:cubicBezTo>
                  <a:cubicBezTo>
                    <a:pt x="145" y="3181"/>
                    <a:pt x="228" y="3218"/>
                    <a:pt x="311" y="3218"/>
                  </a:cubicBezTo>
                  <a:cubicBezTo>
                    <a:pt x="372" y="3218"/>
                    <a:pt x="432" y="3199"/>
                    <a:pt x="480" y="3151"/>
                  </a:cubicBezTo>
                  <a:cubicBezTo>
                    <a:pt x="1073" y="2534"/>
                    <a:pt x="1689" y="1986"/>
                    <a:pt x="2374" y="1507"/>
                  </a:cubicBezTo>
                  <a:cubicBezTo>
                    <a:pt x="2894" y="1191"/>
                    <a:pt x="3437" y="919"/>
                    <a:pt x="4002" y="714"/>
                  </a:cubicBezTo>
                  <a:lnTo>
                    <a:pt x="4002" y="714"/>
                  </a:lnTo>
                  <a:cubicBezTo>
                    <a:pt x="3998" y="717"/>
                    <a:pt x="3995" y="723"/>
                    <a:pt x="3995" y="731"/>
                  </a:cubicBezTo>
                  <a:cubicBezTo>
                    <a:pt x="4018" y="708"/>
                    <a:pt x="4018" y="708"/>
                    <a:pt x="4040" y="708"/>
                  </a:cubicBezTo>
                  <a:cubicBezTo>
                    <a:pt x="4063" y="708"/>
                    <a:pt x="4063" y="708"/>
                    <a:pt x="4063" y="685"/>
                  </a:cubicBezTo>
                  <a:lnTo>
                    <a:pt x="4063" y="708"/>
                  </a:lnTo>
                  <a:cubicBezTo>
                    <a:pt x="4223" y="640"/>
                    <a:pt x="4383" y="617"/>
                    <a:pt x="4543" y="571"/>
                  </a:cubicBezTo>
                  <a:cubicBezTo>
                    <a:pt x="4680" y="526"/>
                    <a:pt x="4794" y="389"/>
                    <a:pt x="4771" y="229"/>
                  </a:cubicBezTo>
                  <a:cubicBezTo>
                    <a:pt x="4748" y="115"/>
                    <a:pt x="4611" y="1"/>
                    <a:pt x="4497" y="1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7706;p70">
              <a:extLst>
                <a:ext uri="{FF2B5EF4-FFF2-40B4-BE49-F238E27FC236}">
                  <a16:creationId xmlns:a16="http://schemas.microsoft.com/office/drawing/2014/main" id="{C82B1CD5-F34E-4B18-BA2A-2BB9CC0092F0}"/>
                </a:ext>
              </a:extLst>
            </p:cNvPr>
            <p:cNvSpPr/>
            <p:nvPr/>
          </p:nvSpPr>
          <p:spPr>
            <a:xfrm>
              <a:off x="7534259" y="2627467"/>
              <a:ext cx="67441" cy="50594"/>
            </a:xfrm>
            <a:custGeom>
              <a:avLst/>
              <a:gdLst/>
              <a:ahLst/>
              <a:cxnLst/>
              <a:rect l="l" t="t" r="r" b="b"/>
              <a:pathLst>
                <a:path w="5228" h="3922" extrusionOk="0">
                  <a:moveTo>
                    <a:pt x="4999" y="1"/>
                  </a:moveTo>
                  <a:cubicBezTo>
                    <a:pt x="4885" y="24"/>
                    <a:pt x="4771" y="47"/>
                    <a:pt x="4634" y="92"/>
                  </a:cubicBezTo>
                  <a:cubicBezTo>
                    <a:pt x="3743" y="412"/>
                    <a:pt x="2899" y="800"/>
                    <a:pt x="2100" y="1325"/>
                  </a:cubicBezTo>
                  <a:cubicBezTo>
                    <a:pt x="1666" y="1599"/>
                    <a:pt x="1278" y="1918"/>
                    <a:pt x="913" y="2306"/>
                  </a:cubicBezTo>
                  <a:cubicBezTo>
                    <a:pt x="731" y="2489"/>
                    <a:pt x="571" y="2671"/>
                    <a:pt x="411" y="2900"/>
                  </a:cubicBezTo>
                  <a:cubicBezTo>
                    <a:pt x="274" y="3105"/>
                    <a:pt x="137" y="3311"/>
                    <a:pt x="23" y="3539"/>
                  </a:cubicBezTo>
                  <a:cubicBezTo>
                    <a:pt x="0" y="3607"/>
                    <a:pt x="0" y="3699"/>
                    <a:pt x="46" y="3767"/>
                  </a:cubicBezTo>
                  <a:cubicBezTo>
                    <a:pt x="69" y="3836"/>
                    <a:pt x="137" y="3881"/>
                    <a:pt x="206" y="3904"/>
                  </a:cubicBezTo>
                  <a:cubicBezTo>
                    <a:pt x="240" y="3915"/>
                    <a:pt x="274" y="3921"/>
                    <a:pt x="308" y="3921"/>
                  </a:cubicBezTo>
                  <a:cubicBezTo>
                    <a:pt x="342" y="3921"/>
                    <a:pt x="377" y="3915"/>
                    <a:pt x="411" y="3904"/>
                  </a:cubicBezTo>
                  <a:cubicBezTo>
                    <a:pt x="502" y="3858"/>
                    <a:pt x="525" y="3813"/>
                    <a:pt x="571" y="3744"/>
                  </a:cubicBezTo>
                  <a:lnTo>
                    <a:pt x="548" y="3744"/>
                  </a:lnTo>
                  <a:cubicBezTo>
                    <a:pt x="731" y="3425"/>
                    <a:pt x="936" y="3128"/>
                    <a:pt x="1164" y="2854"/>
                  </a:cubicBezTo>
                  <a:cubicBezTo>
                    <a:pt x="1552" y="2443"/>
                    <a:pt x="1986" y="2078"/>
                    <a:pt x="2465" y="1781"/>
                  </a:cubicBezTo>
                  <a:cubicBezTo>
                    <a:pt x="3264" y="1256"/>
                    <a:pt x="4154" y="845"/>
                    <a:pt x="5067" y="549"/>
                  </a:cubicBezTo>
                  <a:cubicBezTo>
                    <a:pt x="5136" y="526"/>
                    <a:pt x="5181" y="435"/>
                    <a:pt x="5204" y="366"/>
                  </a:cubicBezTo>
                  <a:cubicBezTo>
                    <a:pt x="5227" y="298"/>
                    <a:pt x="5227" y="229"/>
                    <a:pt x="5204" y="161"/>
                  </a:cubicBezTo>
                  <a:cubicBezTo>
                    <a:pt x="5159" y="92"/>
                    <a:pt x="5113" y="47"/>
                    <a:pt x="5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7707;p70">
              <a:extLst>
                <a:ext uri="{FF2B5EF4-FFF2-40B4-BE49-F238E27FC236}">
                  <a16:creationId xmlns:a16="http://schemas.microsoft.com/office/drawing/2014/main" id="{002B1CE7-E97E-4316-8B82-1FCC4AEBFACC}"/>
                </a:ext>
              </a:extLst>
            </p:cNvPr>
            <p:cNvSpPr/>
            <p:nvPr/>
          </p:nvSpPr>
          <p:spPr>
            <a:xfrm>
              <a:off x="7577240" y="2628654"/>
              <a:ext cx="24162" cy="14332"/>
            </a:xfrm>
            <a:custGeom>
              <a:avLst/>
              <a:gdLst/>
              <a:ahLst/>
              <a:cxnLst/>
              <a:rect l="l" t="t" r="r" b="b"/>
              <a:pathLst>
                <a:path w="1873" h="1111" extrusionOk="0">
                  <a:moveTo>
                    <a:pt x="1416" y="616"/>
                  </a:moveTo>
                  <a:cubicBezTo>
                    <a:pt x="1416" y="616"/>
                    <a:pt x="1416" y="639"/>
                    <a:pt x="1416" y="639"/>
                  </a:cubicBezTo>
                  <a:cubicBezTo>
                    <a:pt x="1416" y="616"/>
                    <a:pt x="1439" y="616"/>
                    <a:pt x="1439" y="616"/>
                  </a:cubicBezTo>
                  <a:close/>
                  <a:moveTo>
                    <a:pt x="1530" y="0"/>
                  </a:moveTo>
                  <a:cubicBezTo>
                    <a:pt x="1051" y="137"/>
                    <a:pt x="594" y="320"/>
                    <a:pt x="160" y="571"/>
                  </a:cubicBezTo>
                  <a:cubicBezTo>
                    <a:pt x="92" y="616"/>
                    <a:pt x="46" y="662"/>
                    <a:pt x="23" y="731"/>
                  </a:cubicBezTo>
                  <a:cubicBezTo>
                    <a:pt x="1" y="799"/>
                    <a:pt x="1" y="890"/>
                    <a:pt x="23" y="959"/>
                  </a:cubicBezTo>
                  <a:cubicBezTo>
                    <a:pt x="72" y="1040"/>
                    <a:pt x="179" y="1110"/>
                    <a:pt x="287" y="1110"/>
                  </a:cubicBezTo>
                  <a:cubicBezTo>
                    <a:pt x="329" y="1110"/>
                    <a:pt x="372" y="1099"/>
                    <a:pt x="411" y="1073"/>
                  </a:cubicBezTo>
                  <a:cubicBezTo>
                    <a:pt x="731" y="890"/>
                    <a:pt x="1051" y="753"/>
                    <a:pt x="1393" y="639"/>
                  </a:cubicBezTo>
                  <a:cubicBezTo>
                    <a:pt x="1416" y="639"/>
                    <a:pt x="1416" y="616"/>
                    <a:pt x="1416" y="616"/>
                  </a:cubicBezTo>
                  <a:cubicBezTo>
                    <a:pt x="1484" y="594"/>
                    <a:pt x="1553" y="594"/>
                    <a:pt x="1621" y="571"/>
                  </a:cubicBezTo>
                  <a:cubicBezTo>
                    <a:pt x="1712" y="548"/>
                    <a:pt x="1781" y="502"/>
                    <a:pt x="1827" y="434"/>
                  </a:cubicBezTo>
                  <a:cubicBezTo>
                    <a:pt x="1849" y="388"/>
                    <a:pt x="1872" y="297"/>
                    <a:pt x="1849" y="228"/>
                  </a:cubicBezTo>
                  <a:cubicBezTo>
                    <a:pt x="1849" y="114"/>
                    <a:pt x="1712" y="0"/>
                    <a:pt x="1598" y="0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7708;p70">
              <a:extLst>
                <a:ext uri="{FF2B5EF4-FFF2-40B4-BE49-F238E27FC236}">
                  <a16:creationId xmlns:a16="http://schemas.microsoft.com/office/drawing/2014/main" id="{9A70DE88-4684-4DEF-94F8-7E082E283706}"/>
                </a:ext>
              </a:extLst>
            </p:cNvPr>
            <p:cNvSpPr/>
            <p:nvPr/>
          </p:nvSpPr>
          <p:spPr>
            <a:xfrm>
              <a:off x="7569591" y="2628938"/>
              <a:ext cx="32108" cy="18241"/>
            </a:xfrm>
            <a:custGeom>
              <a:avLst/>
              <a:gdLst/>
              <a:ahLst/>
              <a:cxnLst/>
              <a:rect l="l" t="t" r="r" b="b"/>
              <a:pathLst>
                <a:path w="2489" h="1414" extrusionOk="0">
                  <a:moveTo>
                    <a:pt x="1795" y="681"/>
                  </a:moveTo>
                  <a:cubicBezTo>
                    <a:pt x="1790" y="683"/>
                    <a:pt x="1785" y="684"/>
                    <a:pt x="1781" y="686"/>
                  </a:cubicBezTo>
                  <a:cubicBezTo>
                    <a:pt x="1781" y="686"/>
                    <a:pt x="1789" y="686"/>
                    <a:pt x="1795" y="681"/>
                  </a:cubicBezTo>
                  <a:close/>
                  <a:moveTo>
                    <a:pt x="2123" y="1"/>
                  </a:moveTo>
                  <a:cubicBezTo>
                    <a:pt x="1781" y="69"/>
                    <a:pt x="1415" y="184"/>
                    <a:pt x="1073" y="343"/>
                  </a:cubicBezTo>
                  <a:cubicBezTo>
                    <a:pt x="731" y="503"/>
                    <a:pt x="411" y="686"/>
                    <a:pt x="137" y="914"/>
                  </a:cubicBezTo>
                  <a:cubicBezTo>
                    <a:pt x="0" y="1028"/>
                    <a:pt x="0" y="1211"/>
                    <a:pt x="91" y="1325"/>
                  </a:cubicBezTo>
                  <a:cubicBezTo>
                    <a:pt x="152" y="1385"/>
                    <a:pt x="231" y="1414"/>
                    <a:pt x="309" y="1414"/>
                  </a:cubicBezTo>
                  <a:cubicBezTo>
                    <a:pt x="379" y="1414"/>
                    <a:pt x="448" y="1391"/>
                    <a:pt x="502" y="1348"/>
                  </a:cubicBezTo>
                  <a:cubicBezTo>
                    <a:pt x="594" y="1279"/>
                    <a:pt x="685" y="1211"/>
                    <a:pt x="776" y="1142"/>
                  </a:cubicBezTo>
                  <a:cubicBezTo>
                    <a:pt x="1096" y="960"/>
                    <a:pt x="1415" y="800"/>
                    <a:pt x="1758" y="686"/>
                  </a:cubicBezTo>
                  <a:cubicBezTo>
                    <a:pt x="1780" y="686"/>
                    <a:pt x="1803" y="686"/>
                    <a:pt x="1803" y="664"/>
                  </a:cubicBezTo>
                  <a:lnTo>
                    <a:pt x="1803" y="664"/>
                  </a:lnTo>
                  <a:cubicBezTo>
                    <a:pt x="1803" y="672"/>
                    <a:pt x="1800" y="678"/>
                    <a:pt x="1795" y="681"/>
                  </a:cubicBezTo>
                  <a:lnTo>
                    <a:pt x="1795" y="681"/>
                  </a:lnTo>
                  <a:cubicBezTo>
                    <a:pt x="1929" y="637"/>
                    <a:pt x="2083" y="594"/>
                    <a:pt x="2237" y="572"/>
                  </a:cubicBezTo>
                  <a:cubicBezTo>
                    <a:pt x="2397" y="526"/>
                    <a:pt x="2488" y="389"/>
                    <a:pt x="2465" y="229"/>
                  </a:cubicBezTo>
                  <a:cubicBezTo>
                    <a:pt x="2442" y="92"/>
                    <a:pt x="2328" y="1"/>
                    <a:pt x="2191" y="1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7709;p70">
              <a:extLst>
                <a:ext uri="{FF2B5EF4-FFF2-40B4-BE49-F238E27FC236}">
                  <a16:creationId xmlns:a16="http://schemas.microsoft.com/office/drawing/2014/main" id="{DC60DB7D-4DE7-4C00-9648-DA985A239AB3}"/>
                </a:ext>
              </a:extLst>
            </p:cNvPr>
            <p:cNvSpPr/>
            <p:nvPr/>
          </p:nvSpPr>
          <p:spPr>
            <a:xfrm>
              <a:off x="7563992" y="2629235"/>
              <a:ext cx="36223" cy="22033"/>
            </a:xfrm>
            <a:custGeom>
              <a:avLst/>
              <a:gdLst/>
              <a:ahLst/>
              <a:cxnLst/>
              <a:rect l="l" t="t" r="r" b="b"/>
              <a:pathLst>
                <a:path w="2808" h="1708" extrusionOk="0">
                  <a:moveTo>
                    <a:pt x="2466" y="1"/>
                  </a:moveTo>
                  <a:cubicBezTo>
                    <a:pt x="2032" y="115"/>
                    <a:pt x="1621" y="275"/>
                    <a:pt x="1233" y="480"/>
                  </a:cubicBezTo>
                  <a:cubicBezTo>
                    <a:pt x="845" y="686"/>
                    <a:pt x="480" y="937"/>
                    <a:pt x="115" y="1211"/>
                  </a:cubicBezTo>
                  <a:cubicBezTo>
                    <a:pt x="0" y="1302"/>
                    <a:pt x="0" y="1507"/>
                    <a:pt x="92" y="1599"/>
                  </a:cubicBezTo>
                  <a:cubicBezTo>
                    <a:pt x="155" y="1674"/>
                    <a:pt x="231" y="1708"/>
                    <a:pt x="310" y="1708"/>
                  </a:cubicBezTo>
                  <a:cubicBezTo>
                    <a:pt x="375" y="1708"/>
                    <a:pt x="441" y="1685"/>
                    <a:pt x="503" y="1644"/>
                  </a:cubicBezTo>
                  <a:cubicBezTo>
                    <a:pt x="640" y="1530"/>
                    <a:pt x="777" y="1439"/>
                    <a:pt x="936" y="1325"/>
                  </a:cubicBezTo>
                  <a:cubicBezTo>
                    <a:pt x="1370" y="1051"/>
                    <a:pt x="1826" y="800"/>
                    <a:pt x="2329" y="640"/>
                  </a:cubicBezTo>
                  <a:cubicBezTo>
                    <a:pt x="2420" y="617"/>
                    <a:pt x="2488" y="594"/>
                    <a:pt x="2557" y="571"/>
                  </a:cubicBezTo>
                  <a:cubicBezTo>
                    <a:pt x="2648" y="549"/>
                    <a:pt x="2694" y="503"/>
                    <a:pt x="2739" y="435"/>
                  </a:cubicBezTo>
                  <a:cubicBezTo>
                    <a:pt x="2785" y="389"/>
                    <a:pt x="2808" y="298"/>
                    <a:pt x="2785" y="229"/>
                  </a:cubicBezTo>
                  <a:cubicBezTo>
                    <a:pt x="2762" y="115"/>
                    <a:pt x="2648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7710;p70">
              <a:extLst>
                <a:ext uri="{FF2B5EF4-FFF2-40B4-BE49-F238E27FC236}">
                  <a16:creationId xmlns:a16="http://schemas.microsoft.com/office/drawing/2014/main" id="{DCEAC771-E806-4075-8043-40DF87820755}"/>
                </a:ext>
              </a:extLst>
            </p:cNvPr>
            <p:cNvSpPr/>
            <p:nvPr/>
          </p:nvSpPr>
          <p:spPr>
            <a:xfrm>
              <a:off x="7547804" y="2633659"/>
              <a:ext cx="336858" cy="423417"/>
            </a:xfrm>
            <a:custGeom>
              <a:avLst/>
              <a:gdLst/>
              <a:ahLst/>
              <a:cxnLst/>
              <a:rect l="l" t="t" r="r" b="b"/>
              <a:pathLst>
                <a:path w="26113" h="32823" extrusionOk="0">
                  <a:moveTo>
                    <a:pt x="4451" y="0"/>
                  </a:moveTo>
                  <a:cubicBezTo>
                    <a:pt x="3218" y="708"/>
                    <a:pt x="1986" y="1347"/>
                    <a:pt x="753" y="2009"/>
                  </a:cubicBezTo>
                  <a:cubicBezTo>
                    <a:pt x="297" y="2762"/>
                    <a:pt x="0" y="3675"/>
                    <a:pt x="0" y="4634"/>
                  </a:cubicBezTo>
                  <a:lnTo>
                    <a:pt x="0" y="28212"/>
                  </a:lnTo>
                  <a:cubicBezTo>
                    <a:pt x="0" y="30700"/>
                    <a:pt x="1917" y="32823"/>
                    <a:pt x="4177" y="32823"/>
                  </a:cubicBezTo>
                  <a:lnTo>
                    <a:pt x="21935" y="32823"/>
                  </a:lnTo>
                  <a:cubicBezTo>
                    <a:pt x="24218" y="32823"/>
                    <a:pt x="26112" y="30700"/>
                    <a:pt x="26112" y="28212"/>
                  </a:cubicBezTo>
                  <a:lnTo>
                    <a:pt x="26112" y="4634"/>
                  </a:lnTo>
                  <a:cubicBezTo>
                    <a:pt x="26112" y="2123"/>
                    <a:pt x="24218" y="0"/>
                    <a:pt x="21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7711;p70">
              <a:extLst>
                <a:ext uri="{FF2B5EF4-FFF2-40B4-BE49-F238E27FC236}">
                  <a16:creationId xmlns:a16="http://schemas.microsoft.com/office/drawing/2014/main" id="{447CC583-EE99-49AE-AAF6-D52364DF2812}"/>
                </a:ext>
              </a:extLst>
            </p:cNvPr>
            <p:cNvSpPr/>
            <p:nvPr/>
          </p:nvSpPr>
          <p:spPr>
            <a:xfrm>
              <a:off x="7826622" y="2649551"/>
              <a:ext cx="31811" cy="3564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2466" y="2763"/>
                  </a:moveTo>
                  <a:cubicBezTo>
                    <a:pt x="2055" y="1507"/>
                    <a:pt x="1119" y="480"/>
                    <a:pt x="1" y="1"/>
                  </a:cubicBezTo>
                  <a:cubicBezTo>
                    <a:pt x="1119" y="480"/>
                    <a:pt x="2055" y="1507"/>
                    <a:pt x="2466" y="276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7712;p70">
              <a:extLst>
                <a:ext uri="{FF2B5EF4-FFF2-40B4-BE49-F238E27FC236}">
                  <a16:creationId xmlns:a16="http://schemas.microsoft.com/office/drawing/2014/main" id="{711B0748-108E-4E03-932A-DCC6B3BE378E}"/>
                </a:ext>
              </a:extLst>
            </p:cNvPr>
            <p:cNvSpPr/>
            <p:nvPr/>
          </p:nvSpPr>
          <p:spPr>
            <a:xfrm>
              <a:off x="7528661" y="2649551"/>
              <a:ext cx="31811" cy="3564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1324" y="480"/>
                    <a:pt x="411" y="1507"/>
                    <a:pt x="0" y="2763"/>
                  </a:cubicBezTo>
                  <a:cubicBezTo>
                    <a:pt x="411" y="1507"/>
                    <a:pt x="1347" y="480"/>
                    <a:pt x="2466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7713;p70">
              <a:extLst>
                <a:ext uri="{FF2B5EF4-FFF2-40B4-BE49-F238E27FC236}">
                  <a16:creationId xmlns:a16="http://schemas.microsoft.com/office/drawing/2014/main" id="{4E2B9ED2-26F5-4596-AF21-5317A5D5BC91}"/>
                </a:ext>
              </a:extLst>
            </p:cNvPr>
            <p:cNvSpPr/>
            <p:nvPr/>
          </p:nvSpPr>
          <p:spPr>
            <a:xfrm>
              <a:off x="7826325" y="3029718"/>
              <a:ext cx="32095" cy="35591"/>
            </a:xfrm>
            <a:custGeom>
              <a:avLst/>
              <a:gdLst/>
              <a:ahLst/>
              <a:cxnLst/>
              <a:rect l="l" t="t" r="r" b="b"/>
              <a:pathLst>
                <a:path w="2488" h="2759" extrusionOk="0">
                  <a:moveTo>
                    <a:pt x="2487" y="0"/>
                  </a:moveTo>
                  <a:lnTo>
                    <a:pt x="2487" y="0"/>
                  </a:lnTo>
                  <a:cubicBezTo>
                    <a:pt x="2076" y="1277"/>
                    <a:pt x="1141" y="2279"/>
                    <a:pt x="1" y="2758"/>
                  </a:cubicBezTo>
                  <a:cubicBezTo>
                    <a:pt x="1141" y="2302"/>
                    <a:pt x="2076" y="1277"/>
                    <a:pt x="2487" y="0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7714;p70">
              <a:extLst>
                <a:ext uri="{FF2B5EF4-FFF2-40B4-BE49-F238E27FC236}">
                  <a16:creationId xmlns:a16="http://schemas.microsoft.com/office/drawing/2014/main" id="{371F7C24-F8B6-4107-94C6-7D3C5F9C59D6}"/>
                </a:ext>
              </a:extLst>
            </p:cNvPr>
            <p:cNvSpPr/>
            <p:nvPr/>
          </p:nvSpPr>
          <p:spPr>
            <a:xfrm>
              <a:off x="7528674" y="3029693"/>
              <a:ext cx="31799" cy="35617"/>
            </a:xfrm>
            <a:custGeom>
              <a:avLst/>
              <a:gdLst/>
              <a:ahLst/>
              <a:cxnLst/>
              <a:rect l="l" t="t" r="r" b="b"/>
              <a:pathLst>
                <a:path w="2465" h="2761" extrusionOk="0">
                  <a:moveTo>
                    <a:pt x="0" y="0"/>
                  </a:moveTo>
                  <a:cubicBezTo>
                    <a:pt x="411" y="1277"/>
                    <a:pt x="1324" y="2304"/>
                    <a:pt x="2465" y="2760"/>
                  </a:cubicBezTo>
                  <a:cubicBezTo>
                    <a:pt x="1347" y="2281"/>
                    <a:pt x="411" y="1277"/>
                    <a:pt x="0" y="0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7715;p70">
              <a:extLst>
                <a:ext uri="{FF2B5EF4-FFF2-40B4-BE49-F238E27FC236}">
                  <a16:creationId xmlns:a16="http://schemas.microsoft.com/office/drawing/2014/main" id="{6601AB0D-78F4-4125-ACAD-98F68306FAA8}"/>
                </a:ext>
              </a:extLst>
            </p:cNvPr>
            <p:cNvSpPr/>
            <p:nvPr/>
          </p:nvSpPr>
          <p:spPr>
            <a:xfrm>
              <a:off x="7525127" y="2646017"/>
              <a:ext cx="336858" cy="423133"/>
            </a:xfrm>
            <a:custGeom>
              <a:avLst/>
              <a:gdLst/>
              <a:ahLst/>
              <a:cxnLst/>
              <a:rect l="l" t="t" r="r" b="b"/>
              <a:pathLst>
                <a:path w="26113" h="32801" extrusionOk="0">
                  <a:moveTo>
                    <a:pt x="4178" y="1"/>
                  </a:moveTo>
                  <a:cubicBezTo>
                    <a:pt x="1918" y="1"/>
                    <a:pt x="1" y="2101"/>
                    <a:pt x="1" y="4612"/>
                  </a:cubicBezTo>
                  <a:lnTo>
                    <a:pt x="1" y="28190"/>
                  </a:lnTo>
                  <a:cubicBezTo>
                    <a:pt x="1" y="30678"/>
                    <a:pt x="1918" y="32801"/>
                    <a:pt x="4178" y="32801"/>
                  </a:cubicBezTo>
                  <a:lnTo>
                    <a:pt x="21936" y="32801"/>
                  </a:lnTo>
                  <a:cubicBezTo>
                    <a:pt x="24195" y="32801"/>
                    <a:pt x="26113" y="30678"/>
                    <a:pt x="26113" y="28190"/>
                  </a:cubicBezTo>
                  <a:lnTo>
                    <a:pt x="26113" y="4612"/>
                  </a:lnTo>
                  <a:cubicBezTo>
                    <a:pt x="26113" y="2101"/>
                    <a:pt x="24195" y="1"/>
                    <a:pt x="21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7716;p70">
              <a:extLst>
                <a:ext uri="{FF2B5EF4-FFF2-40B4-BE49-F238E27FC236}">
                  <a16:creationId xmlns:a16="http://schemas.microsoft.com/office/drawing/2014/main" id="{B3894EBC-17F1-4B20-A976-8EF89385AE83}"/>
                </a:ext>
              </a:extLst>
            </p:cNvPr>
            <p:cNvSpPr/>
            <p:nvPr/>
          </p:nvSpPr>
          <p:spPr>
            <a:xfrm>
              <a:off x="7525127" y="2651318"/>
              <a:ext cx="313006" cy="417831"/>
            </a:xfrm>
            <a:custGeom>
              <a:avLst/>
              <a:gdLst/>
              <a:ahLst/>
              <a:cxnLst/>
              <a:rect l="l" t="t" r="r" b="b"/>
              <a:pathLst>
                <a:path w="24264" h="32390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1028" y="731"/>
                    <a:pt x="1" y="2375"/>
                    <a:pt x="1" y="4201"/>
                  </a:cubicBezTo>
                  <a:lnTo>
                    <a:pt x="1" y="27779"/>
                  </a:lnTo>
                  <a:cubicBezTo>
                    <a:pt x="1" y="30267"/>
                    <a:pt x="1918" y="32390"/>
                    <a:pt x="4178" y="32390"/>
                  </a:cubicBezTo>
                  <a:lnTo>
                    <a:pt x="21936" y="32390"/>
                  </a:lnTo>
                  <a:cubicBezTo>
                    <a:pt x="22780" y="32390"/>
                    <a:pt x="23579" y="32093"/>
                    <a:pt x="24264" y="31591"/>
                  </a:cubicBezTo>
                  <a:lnTo>
                    <a:pt x="24264" y="31591"/>
                  </a:lnTo>
                  <a:cubicBezTo>
                    <a:pt x="23562" y="31642"/>
                    <a:pt x="22873" y="31668"/>
                    <a:pt x="22177" y="31668"/>
                  </a:cubicBezTo>
                  <a:cubicBezTo>
                    <a:pt x="21946" y="31668"/>
                    <a:pt x="21713" y="31665"/>
                    <a:pt x="21479" y="31659"/>
                  </a:cubicBezTo>
                  <a:cubicBezTo>
                    <a:pt x="19425" y="31591"/>
                    <a:pt x="17371" y="31271"/>
                    <a:pt x="15430" y="30655"/>
                  </a:cubicBezTo>
                  <a:cubicBezTo>
                    <a:pt x="14426" y="30335"/>
                    <a:pt x="13445" y="29925"/>
                    <a:pt x="12509" y="29445"/>
                  </a:cubicBezTo>
                  <a:cubicBezTo>
                    <a:pt x="12007" y="29194"/>
                    <a:pt x="11527" y="28943"/>
                    <a:pt x="11071" y="28646"/>
                  </a:cubicBezTo>
                  <a:cubicBezTo>
                    <a:pt x="10614" y="28350"/>
                    <a:pt x="10158" y="28053"/>
                    <a:pt x="9724" y="27733"/>
                  </a:cubicBezTo>
                  <a:cubicBezTo>
                    <a:pt x="8948" y="27163"/>
                    <a:pt x="8218" y="26524"/>
                    <a:pt x="7556" y="25816"/>
                  </a:cubicBezTo>
                  <a:cubicBezTo>
                    <a:pt x="6894" y="25131"/>
                    <a:pt x="6300" y="24378"/>
                    <a:pt x="5752" y="23579"/>
                  </a:cubicBezTo>
                  <a:cubicBezTo>
                    <a:pt x="4680" y="22004"/>
                    <a:pt x="3835" y="20247"/>
                    <a:pt x="3219" y="18444"/>
                  </a:cubicBezTo>
                  <a:cubicBezTo>
                    <a:pt x="2899" y="17508"/>
                    <a:pt x="2625" y="16572"/>
                    <a:pt x="2397" y="15613"/>
                  </a:cubicBezTo>
                  <a:cubicBezTo>
                    <a:pt x="2283" y="15111"/>
                    <a:pt x="2169" y="14586"/>
                    <a:pt x="2100" y="14061"/>
                  </a:cubicBezTo>
                  <a:cubicBezTo>
                    <a:pt x="1986" y="13445"/>
                    <a:pt x="1918" y="12851"/>
                    <a:pt x="1849" y="12258"/>
                  </a:cubicBezTo>
                  <a:cubicBezTo>
                    <a:pt x="1735" y="11025"/>
                    <a:pt x="1690" y="9793"/>
                    <a:pt x="1735" y="8583"/>
                  </a:cubicBezTo>
                  <a:cubicBezTo>
                    <a:pt x="1758" y="7350"/>
                    <a:pt x="1827" y="6141"/>
                    <a:pt x="1941" y="4931"/>
                  </a:cubicBezTo>
                  <a:cubicBezTo>
                    <a:pt x="2100" y="3288"/>
                    <a:pt x="2283" y="1644"/>
                    <a:pt x="2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7717;p70">
              <a:extLst>
                <a:ext uri="{FF2B5EF4-FFF2-40B4-BE49-F238E27FC236}">
                  <a16:creationId xmlns:a16="http://schemas.microsoft.com/office/drawing/2014/main" id="{0FA13D09-DE32-4D46-96CE-1633350F9BB4}"/>
                </a:ext>
              </a:extLst>
            </p:cNvPr>
            <p:cNvSpPr/>
            <p:nvPr/>
          </p:nvSpPr>
          <p:spPr>
            <a:xfrm>
              <a:off x="7612274" y="2652789"/>
              <a:ext cx="392805" cy="304479"/>
            </a:xfrm>
            <a:custGeom>
              <a:avLst/>
              <a:gdLst/>
              <a:ahLst/>
              <a:cxnLst/>
              <a:rect l="l" t="t" r="r" b="b"/>
              <a:pathLst>
                <a:path w="30450" h="23603" extrusionOk="0">
                  <a:moveTo>
                    <a:pt x="27300" y="1"/>
                  </a:moveTo>
                  <a:cubicBezTo>
                    <a:pt x="27254" y="1"/>
                    <a:pt x="27231" y="1"/>
                    <a:pt x="27186" y="24"/>
                  </a:cubicBezTo>
                  <a:cubicBezTo>
                    <a:pt x="26752" y="183"/>
                    <a:pt x="26341" y="366"/>
                    <a:pt x="25953" y="571"/>
                  </a:cubicBezTo>
                  <a:cubicBezTo>
                    <a:pt x="25611" y="754"/>
                    <a:pt x="25223" y="960"/>
                    <a:pt x="24835" y="1233"/>
                  </a:cubicBezTo>
                  <a:cubicBezTo>
                    <a:pt x="24196" y="1667"/>
                    <a:pt x="23557" y="2192"/>
                    <a:pt x="22872" y="2854"/>
                  </a:cubicBezTo>
                  <a:cubicBezTo>
                    <a:pt x="22164" y="3516"/>
                    <a:pt x="21502" y="4224"/>
                    <a:pt x="20863" y="4931"/>
                  </a:cubicBezTo>
                  <a:cubicBezTo>
                    <a:pt x="20384" y="5456"/>
                    <a:pt x="19882" y="6004"/>
                    <a:pt x="19379" y="6506"/>
                  </a:cubicBezTo>
                  <a:cubicBezTo>
                    <a:pt x="18489" y="7396"/>
                    <a:pt x="17713" y="8058"/>
                    <a:pt x="16914" y="8583"/>
                  </a:cubicBezTo>
                  <a:cubicBezTo>
                    <a:pt x="16572" y="8811"/>
                    <a:pt x="16207" y="9017"/>
                    <a:pt x="15842" y="9199"/>
                  </a:cubicBezTo>
                  <a:cubicBezTo>
                    <a:pt x="15454" y="9405"/>
                    <a:pt x="15043" y="9565"/>
                    <a:pt x="14518" y="9747"/>
                  </a:cubicBezTo>
                  <a:cubicBezTo>
                    <a:pt x="13376" y="10112"/>
                    <a:pt x="12190" y="10364"/>
                    <a:pt x="10980" y="10455"/>
                  </a:cubicBezTo>
                  <a:cubicBezTo>
                    <a:pt x="10683" y="10478"/>
                    <a:pt x="10386" y="10478"/>
                    <a:pt x="10112" y="10478"/>
                  </a:cubicBezTo>
                  <a:cubicBezTo>
                    <a:pt x="9314" y="10478"/>
                    <a:pt x="8515" y="10409"/>
                    <a:pt x="7761" y="10249"/>
                  </a:cubicBezTo>
                  <a:cubicBezTo>
                    <a:pt x="7533" y="10204"/>
                    <a:pt x="7305" y="10158"/>
                    <a:pt x="7077" y="10112"/>
                  </a:cubicBezTo>
                  <a:cubicBezTo>
                    <a:pt x="6803" y="10021"/>
                    <a:pt x="6552" y="9930"/>
                    <a:pt x="6346" y="9839"/>
                  </a:cubicBezTo>
                  <a:lnTo>
                    <a:pt x="6072" y="9724"/>
                  </a:lnTo>
                  <a:cubicBezTo>
                    <a:pt x="5707" y="9565"/>
                    <a:pt x="5319" y="9405"/>
                    <a:pt x="4908" y="9314"/>
                  </a:cubicBezTo>
                  <a:cubicBezTo>
                    <a:pt x="4726" y="9291"/>
                    <a:pt x="4543" y="9268"/>
                    <a:pt x="4360" y="9268"/>
                  </a:cubicBezTo>
                  <a:lnTo>
                    <a:pt x="4178" y="9268"/>
                  </a:lnTo>
                  <a:cubicBezTo>
                    <a:pt x="3972" y="9291"/>
                    <a:pt x="3744" y="9336"/>
                    <a:pt x="3493" y="9428"/>
                  </a:cubicBezTo>
                  <a:cubicBezTo>
                    <a:pt x="3196" y="9542"/>
                    <a:pt x="2922" y="9724"/>
                    <a:pt x="2603" y="9998"/>
                  </a:cubicBezTo>
                  <a:cubicBezTo>
                    <a:pt x="2352" y="10227"/>
                    <a:pt x="2101" y="10523"/>
                    <a:pt x="1827" y="10888"/>
                  </a:cubicBezTo>
                  <a:cubicBezTo>
                    <a:pt x="1621" y="11185"/>
                    <a:pt x="1393" y="11550"/>
                    <a:pt x="1188" y="11961"/>
                  </a:cubicBezTo>
                  <a:cubicBezTo>
                    <a:pt x="823" y="12623"/>
                    <a:pt x="526" y="13376"/>
                    <a:pt x="275" y="14198"/>
                  </a:cubicBezTo>
                  <a:cubicBezTo>
                    <a:pt x="183" y="14449"/>
                    <a:pt x="92" y="14723"/>
                    <a:pt x="24" y="15020"/>
                  </a:cubicBezTo>
                  <a:cubicBezTo>
                    <a:pt x="24" y="15043"/>
                    <a:pt x="24" y="15088"/>
                    <a:pt x="1" y="15111"/>
                  </a:cubicBezTo>
                  <a:cubicBezTo>
                    <a:pt x="69" y="15202"/>
                    <a:pt x="115" y="15294"/>
                    <a:pt x="183" y="15385"/>
                  </a:cubicBezTo>
                  <a:lnTo>
                    <a:pt x="206" y="15385"/>
                  </a:lnTo>
                  <a:cubicBezTo>
                    <a:pt x="1302" y="17006"/>
                    <a:pt x="2534" y="18421"/>
                    <a:pt x="3904" y="19585"/>
                  </a:cubicBezTo>
                  <a:cubicBezTo>
                    <a:pt x="4612" y="20178"/>
                    <a:pt x="5342" y="20726"/>
                    <a:pt x="6095" y="21206"/>
                  </a:cubicBezTo>
                  <a:cubicBezTo>
                    <a:pt x="6826" y="21662"/>
                    <a:pt x="7624" y="22050"/>
                    <a:pt x="8446" y="22415"/>
                  </a:cubicBezTo>
                  <a:cubicBezTo>
                    <a:pt x="10044" y="23100"/>
                    <a:pt x="11733" y="23488"/>
                    <a:pt x="13468" y="23579"/>
                  </a:cubicBezTo>
                  <a:cubicBezTo>
                    <a:pt x="13719" y="23579"/>
                    <a:pt x="13970" y="23602"/>
                    <a:pt x="14198" y="23602"/>
                  </a:cubicBezTo>
                  <a:cubicBezTo>
                    <a:pt x="15727" y="23602"/>
                    <a:pt x="17234" y="23351"/>
                    <a:pt x="18718" y="22872"/>
                  </a:cubicBezTo>
                  <a:cubicBezTo>
                    <a:pt x="19608" y="22598"/>
                    <a:pt x="20475" y="22210"/>
                    <a:pt x="21342" y="21753"/>
                  </a:cubicBezTo>
                  <a:cubicBezTo>
                    <a:pt x="22141" y="21342"/>
                    <a:pt x="22963" y="20817"/>
                    <a:pt x="23853" y="20156"/>
                  </a:cubicBezTo>
                  <a:cubicBezTo>
                    <a:pt x="25451" y="18969"/>
                    <a:pt x="26798" y="17622"/>
                    <a:pt x="27848" y="16138"/>
                  </a:cubicBezTo>
                  <a:cubicBezTo>
                    <a:pt x="28943" y="14609"/>
                    <a:pt x="29719" y="12829"/>
                    <a:pt x="30085" y="11048"/>
                  </a:cubicBezTo>
                  <a:cubicBezTo>
                    <a:pt x="30404" y="9451"/>
                    <a:pt x="30450" y="7716"/>
                    <a:pt x="30222" y="5890"/>
                  </a:cubicBezTo>
                  <a:cubicBezTo>
                    <a:pt x="30085" y="4703"/>
                    <a:pt x="29811" y="3630"/>
                    <a:pt x="29400" y="2649"/>
                  </a:cubicBezTo>
                  <a:cubicBezTo>
                    <a:pt x="28966" y="1599"/>
                    <a:pt x="28395" y="731"/>
                    <a:pt x="27665" y="115"/>
                  </a:cubicBezTo>
                  <a:cubicBezTo>
                    <a:pt x="27619" y="69"/>
                    <a:pt x="27551" y="24"/>
                    <a:pt x="27460" y="24"/>
                  </a:cubicBezTo>
                  <a:lnTo>
                    <a:pt x="27414" y="24"/>
                  </a:lnTo>
                  <a:cubicBezTo>
                    <a:pt x="27368" y="1"/>
                    <a:pt x="27346" y="1"/>
                    <a:pt x="273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7718;p70">
              <a:extLst>
                <a:ext uri="{FF2B5EF4-FFF2-40B4-BE49-F238E27FC236}">
                  <a16:creationId xmlns:a16="http://schemas.microsoft.com/office/drawing/2014/main" id="{0D7E2242-4DCE-48C5-AE37-AE0F79F05E2B}"/>
                </a:ext>
              </a:extLst>
            </p:cNvPr>
            <p:cNvSpPr/>
            <p:nvPr/>
          </p:nvSpPr>
          <p:spPr>
            <a:xfrm>
              <a:off x="7612274" y="2805310"/>
              <a:ext cx="385736" cy="151949"/>
            </a:xfrm>
            <a:custGeom>
              <a:avLst/>
              <a:gdLst/>
              <a:ahLst/>
              <a:cxnLst/>
              <a:rect l="l" t="t" r="r" b="b"/>
              <a:pathLst>
                <a:path w="29902" h="11779" extrusionOk="0">
                  <a:moveTo>
                    <a:pt x="29902" y="0"/>
                  </a:moveTo>
                  <a:cubicBezTo>
                    <a:pt x="29833" y="183"/>
                    <a:pt x="29742" y="366"/>
                    <a:pt x="29651" y="525"/>
                  </a:cubicBezTo>
                  <a:cubicBezTo>
                    <a:pt x="29240" y="1438"/>
                    <a:pt x="28715" y="2283"/>
                    <a:pt x="28122" y="3082"/>
                  </a:cubicBezTo>
                  <a:cubicBezTo>
                    <a:pt x="27802" y="3493"/>
                    <a:pt x="27482" y="3881"/>
                    <a:pt x="27140" y="4269"/>
                  </a:cubicBezTo>
                  <a:cubicBezTo>
                    <a:pt x="26798" y="4611"/>
                    <a:pt x="26455" y="4976"/>
                    <a:pt x="26113" y="5296"/>
                  </a:cubicBezTo>
                  <a:cubicBezTo>
                    <a:pt x="25383" y="5958"/>
                    <a:pt x="24606" y="6574"/>
                    <a:pt x="23785" y="7122"/>
                  </a:cubicBezTo>
                  <a:cubicBezTo>
                    <a:pt x="22963" y="7647"/>
                    <a:pt x="22119" y="8126"/>
                    <a:pt x="21251" y="8491"/>
                  </a:cubicBezTo>
                  <a:cubicBezTo>
                    <a:pt x="20361" y="8879"/>
                    <a:pt x="19448" y="9199"/>
                    <a:pt x="18512" y="9427"/>
                  </a:cubicBezTo>
                  <a:cubicBezTo>
                    <a:pt x="17576" y="9655"/>
                    <a:pt x="16595" y="9792"/>
                    <a:pt x="15613" y="9861"/>
                  </a:cubicBezTo>
                  <a:cubicBezTo>
                    <a:pt x="15316" y="9875"/>
                    <a:pt x="15017" y="9882"/>
                    <a:pt x="14717" y="9882"/>
                  </a:cubicBezTo>
                  <a:cubicBezTo>
                    <a:pt x="14026" y="9882"/>
                    <a:pt x="13330" y="9842"/>
                    <a:pt x="12646" y="9747"/>
                  </a:cubicBezTo>
                  <a:cubicBezTo>
                    <a:pt x="11779" y="9633"/>
                    <a:pt x="10911" y="9450"/>
                    <a:pt x="10067" y="9222"/>
                  </a:cubicBezTo>
                  <a:cubicBezTo>
                    <a:pt x="9177" y="8948"/>
                    <a:pt x="8309" y="8628"/>
                    <a:pt x="7465" y="8263"/>
                  </a:cubicBezTo>
                  <a:cubicBezTo>
                    <a:pt x="6597" y="7875"/>
                    <a:pt x="5776" y="7441"/>
                    <a:pt x="4977" y="6939"/>
                  </a:cubicBezTo>
                  <a:cubicBezTo>
                    <a:pt x="4155" y="6437"/>
                    <a:pt x="3402" y="5866"/>
                    <a:pt x="2671" y="5250"/>
                  </a:cubicBezTo>
                  <a:cubicBezTo>
                    <a:pt x="1987" y="4657"/>
                    <a:pt x="1325" y="4018"/>
                    <a:pt x="754" y="3310"/>
                  </a:cubicBezTo>
                  <a:cubicBezTo>
                    <a:pt x="549" y="3059"/>
                    <a:pt x="366" y="2831"/>
                    <a:pt x="183" y="2580"/>
                  </a:cubicBezTo>
                  <a:cubicBezTo>
                    <a:pt x="138" y="2762"/>
                    <a:pt x="69" y="2968"/>
                    <a:pt x="24" y="3196"/>
                  </a:cubicBezTo>
                  <a:cubicBezTo>
                    <a:pt x="1" y="3242"/>
                    <a:pt x="1" y="3264"/>
                    <a:pt x="1" y="3287"/>
                  </a:cubicBezTo>
                  <a:cubicBezTo>
                    <a:pt x="69" y="3378"/>
                    <a:pt x="115" y="3470"/>
                    <a:pt x="161" y="3561"/>
                  </a:cubicBezTo>
                  <a:cubicBezTo>
                    <a:pt x="1302" y="5204"/>
                    <a:pt x="2557" y="6620"/>
                    <a:pt x="3904" y="7761"/>
                  </a:cubicBezTo>
                  <a:cubicBezTo>
                    <a:pt x="4612" y="8377"/>
                    <a:pt x="5342" y="8902"/>
                    <a:pt x="6095" y="9382"/>
                  </a:cubicBezTo>
                  <a:cubicBezTo>
                    <a:pt x="6826" y="9838"/>
                    <a:pt x="7602" y="10249"/>
                    <a:pt x="8446" y="10591"/>
                  </a:cubicBezTo>
                  <a:cubicBezTo>
                    <a:pt x="10044" y="11276"/>
                    <a:pt x="11733" y="11664"/>
                    <a:pt x="13468" y="11755"/>
                  </a:cubicBezTo>
                  <a:cubicBezTo>
                    <a:pt x="13719" y="11778"/>
                    <a:pt x="13970" y="11778"/>
                    <a:pt x="14198" y="11778"/>
                  </a:cubicBezTo>
                  <a:cubicBezTo>
                    <a:pt x="15705" y="11778"/>
                    <a:pt x="17234" y="11550"/>
                    <a:pt x="18718" y="11048"/>
                  </a:cubicBezTo>
                  <a:cubicBezTo>
                    <a:pt x="19608" y="10774"/>
                    <a:pt x="20498" y="10409"/>
                    <a:pt x="21342" y="9952"/>
                  </a:cubicBezTo>
                  <a:cubicBezTo>
                    <a:pt x="22141" y="9518"/>
                    <a:pt x="22963" y="8993"/>
                    <a:pt x="23853" y="8332"/>
                  </a:cubicBezTo>
                  <a:cubicBezTo>
                    <a:pt x="25451" y="7145"/>
                    <a:pt x="26798" y="5798"/>
                    <a:pt x="27848" y="4314"/>
                  </a:cubicBezTo>
                  <a:cubicBezTo>
                    <a:pt x="28784" y="3013"/>
                    <a:pt x="29491" y="1530"/>
                    <a:pt x="29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7719;p70">
              <a:extLst>
                <a:ext uri="{FF2B5EF4-FFF2-40B4-BE49-F238E27FC236}">
                  <a16:creationId xmlns:a16="http://schemas.microsoft.com/office/drawing/2014/main" id="{7FB4BB0F-71C7-4B98-A4ED-9B248D6696AE}"/>
                </a:ext>
              </a:extLst>
            </p:cNvPr>
            <p:cNvSpPr/>
            <p:nvPr/>
          </p:nvSpPr>
          <p:spPr>
            <a:xfrm>
              <a:off x="7701783" y="2709326"/>
              <a:ext cx="186985" cy="81992"/>
            </a:xfrm>
            <a:custGeom>
              <a:avLst/>
              <a:gdLst/>
              <a:ahLst/>
              <a:cxnLst/>
              <a:rect l="l" t="t" r="r" b="b"/>
              <a:pathLst>
                <a:path w="14495" h="6356" extrusionOk="0">
                  <a:moveTo>
                    <a:pt x="10478" y="3378"/>
                  </a:moveTo>
                  <a:cubicBezTo>
                    <a:pt x="10478" y="3401"/>
                    <a:pt x="10478" y="3401"/>
                    <a:pt x="10455" y="3401"/>
                  </a:cubicBezTo>
                  <a:lnTo>
                    <a:pt x="10478" y="3401"/>
                  </a:lnTo>
                  <a:lnTo>
                    <a:pt x="10478" y="3378"/>
                  </a:lnTo>
                  <a:close/>
                  <a:moveTo>
                    <a:pt x="14381" y="0"/>
                  </a:moveTo>
                  <a:cubicBezTo>
                    <a:pt x="14358" y="0"/>
                    <a:pt x="14335" y="0"/>
                    <a:pt x="14335" y="23"/>
                  </a:cubicBezTo>
                  <a:cubicBezTo>
                    <a:pt x="13719" y="639"/>
                    <a:pt x="13102" y="1233"/>
                    <a:pt x="12463" y="1803"/>
                  </a:cubicBezTo>
                  <a:cubicBezTo>
                    <a:pt x="11847" y="2374"/>
                    <a:pt x="11185" y="2899"/>
                    <a:pt x="10500" y="3378"/>
                  </a:cubicBezTo>
                  <a:cubicBezTo>
                    <a:pt x="10478" y="3401"/>
                    <a:pt x="10478" y="3401"/>
                    <a:pt x="10478" y="3401"/>
                  </a:cubicBezTo>
                  <a:cubicBezTo>
                    <a:pt x="9450" y="4109"/>
                    <a:pt x="8378" y="4679"/>
                    <a:pt x="7213" y="5113"/>
                  </a:cubicBezTo>
                  <a:cubicBezTo>
                    <a:pt x="7191" y="5113"/>
                    <a:pt x="7191" y="5113"/>
                    <a:pt x="7191" y="5136"/>
                  </a:cubicBezTo>
                  <a:cubicBezTo>
                    <a:pt x="7191" y="5136"/>
                    <a:pt x="7191" y="5113"/>
                    <a:pt x="7191" y="5113"/>
                  </a:cubicBezTo>
                  <a:cubicBezTo>
                    <a:pt x="6711" y="5296"/>
                    <a:pt x="6209" y="5433"/>
                    <a:pt x="5684" y="5547"/>
                  </a:cubicBezTo>
                  <a:cubicBezTo>
                    <a:pt x="5091" y="5684"/>
                    <a:pt x="4452" y="5775"/>
                    <a:pt x="3835" y="5821"/>
                  </a:cubicBezTo>
                  <a:lnTo>
                    <a:pt x="3881" y="5821"/>
                  </a:lnTo>
                  <a:cubicBezTo>
                    <a:pt x="3533" y="5847"/>
                    <a:pt x="3186" y="5859"/>
                    <a:pt x="2833" y="5859"/>
                  </a:cubicBezTo>
                  <a:cubicBezTo>
                    <a:pt x="2584" y="5859"/>
                    <a:pt x="2333" y="5853"/>
                    <a:pt x="2078" y="5844"/>
                  </a:cubicBezTo>
                  <a:cubicBezTo>
                    <a:pt x="1462" y="5821"/>
                    <a:pt x="845" y="5752"/>
                    <a:pt x="229" y="5661"/>
                  </a:cubicBezTo>
                  <a:cubicBezTo>
                    <a:pt x="183" y="5661"/>
                    <a:pt x="160" y="5661"/>
                    <a:pt x="115" y="5684"/>
                  </a:cubicBezTo>
                  <a:cubicBezTo>
                    <a:pt x="69" y="5707"/>
                    <a:pt x="24" y="5752"/>
                    <a:pt x="1" y="5798"/>
                  </a:cubicBezTo>
                  <a:cubicBezTo>
                    <a:pt x="1" y="5866"/>
                    <a:pt x="1" y="5912"/>
                    <a:pt x="24" y="5981"/>
                  </a:cubicBezTo>
                  <a:cubicBezTo>
                    <a:pt x="46" y="6003"/>
                    <a:pt x="92" y="6072"/>
                    <a:pt x="160" y="6072"/>
                  </a:cubicBezTo>
                  <a:cubicBezTo>
                    <a:pt x="1114" y="6247"/>
                    <a:pt x="2101" y="6356"/>
                    <a:pt x="3092" y="6356"/>
                  </a:cubicBezTo>
                  <a:cubicBezTo>
                    <a:pt x="3264" y="6356"/>
                    <a:pt x="3435" y="6352"/>
                    <a:pt x="3607" y="6346"/>
                  </a:cubicBezTo>
                  <a:cubicBezTo>
                    <a:pt x="4726" y="6300"/>
                    <a:pt x="5844" y="6140"/>
                    <a:pt x="6894" y="5798"/>
                  </a:cubicBezTo>
                  <a:cubicBezTo>
                    <a:pt x="7373" y="5638"/>
                    <a:pt x="7853" y="5433"/>
                    <a:pt x="8309" y="5204"/>
                  </a:cubicBezTo>
                  <a:cubicBezTo>
                    <a:pt x="8766" y="4976"/>
                    <a:pt x="9199" y="4725"/>
                    <a:pt x="9633" y="4451"/>
                  </a:cubicBezTo>
                  <a:cubicBezTo>
                    <a:pt x="10478" y="3903"/>
                    <a:pt x="11254" y="3264"/>
                    <a:pt x="12007" y="2580"/>
                  </a:cubicBezTo>
                  <a:cubicBezTo>
                    <a:pt x="12851" y="1803"/>
                    <a:pt x="13650" y="982"/>
                    <a:pt x="14449" y="160"/>
                  </a:cubicBezTo>
                  <a:cubicBezTo>
                    <a:pt x="14495" y="137"/>
                    <a:pt x="14495" y="69"/>
                    <a:pt x="14449" y="23"/>
                  </a:cubicBezTo>
                  <a:cubicBezTo>
                    <a:pt x="14449" y="23"/>
                    <a:pt x="14426" y="0"/>
                    <a:pt x="14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7720;p70">
              <a:extLst>
                <a:ext uri="{FF2B5EF4-FFF2-40B4-BE49-F238E27FC236}">
                  <a16:creationId xmlns:a16="http://schemas.microsoft.com/office/drawing/2014/main" id="{457E139B-4C1D-477A-B7AC-356AE8D3238A}"/>
                </a:ext>
              </a:extLst>
            </p:cNvPr>
            <p:cNvSpPr/>
            <p:nvPr/>
          </p:nvSpPr>
          <p:spPr>
            <a:xfrm>
              <a:off x="7610223" y="2845052"/>
              <a:ext cx="347449" cy="113984"/>
            </a:xfrm>
            <a:custGeom>
              <a:avLst/>
              <a:gdLst/>
              <a:ahLst/>
              <a:cxnLst/>
              <a:rect l="l" t="t" r="r" b="b"/>
              <a:pathLst>
                <a:path w="26934" h="8836" extrusionOk="0">
                  <a:moveTo>
                    <a:pt x="4278" y="4442"/>
                  </a:moveTo>
                  <a:cubicBezTo>
                    <a:pt x="4290" y="4453"/>
                    <a:pt x="4302" y="4464"/>
                    <a:pt x="4314" y="4474"/>
                  </a:cubicBezTo>
                  <a:cubicBezTo>
                    <a:pt x="4302" y="4462"/>
                    <a:pt x="4290" y="4450"/>
                    <a:pt x="4278" y="4442"/>
                  </a:cubicBezTo>
                  <a:close/>
                  <a:moveTo>
                    <a:pt x="10796" y="7875"/>
                  </a:moveTo>
                  <a:cubicBezTo>
                    <a:pt x="10822" y="7881"/>
                    <a:pt x="10847" y="7886"/>
                    <a:pt x="10873" y="7891"/>
                  </a:cubicBezTo>
                  <a:lnTo>
                    <a:pt x="10873" y="7891"/>
                  </a:lnTo>
                  <a:cubicBezTo>
                    <a:pt x="10837" y="7875"/>
                    <a:pt x="10817" y="7875"/>
                    <a:pt x="10796" y="7875"/>
                  </a:cubicBezTo>
                  <a:close/>
                  <a:moveTo>
                    <a:pt x="251" y="1"/>
                  </a:moveTo>
                  <a:cubicBezTo>
                    <a:pt x="205" y="1"/>
                    <a:pt x="137" y="24"/>
                    <a:pt x="91" y="69"/>
                  </a:cubicBezTo>
                  <a:cubicBezTo>
                    <a:pt x="46" y="115"/>
                    <a:pt x="0" y="183"/>
                    <a:pt x="0" y="252"/>
                  </a:cubicBezTo>
                  <a:cubicBezTo>
                    <a:pt x="0" y="320"/>
                    <a:pt x="23" y="366"/>
                    <a:pt x="69" y="434"/>
                  </a:cubicBezTo>
                  <a:cubicBezTo>
                    <a:pt x="342" y="845"/>
                    <a:pt x="662" y="1256"/>
                    <a:pt x="959" y="1667"/>
                  </a:cubicBezTo>
                  <a:cubicBezTo>
                    <a:pt x="1255" y="2055"/>
                    <a:pt x="1575" y="2443"/>
                    <a:pt x="1895" y="2808"/>
                  </a:cubicBezTo>
                  <a:cubicBezTo>
                    <a:pt x="2511" y="3561"/>
                    <a:pt x="3173" y="4269"/>
                    <a:pt x="3880" y="4931"/>
                  </a:cubicBezTo>
                  <a:cubicBezTo>
                    <a:pt x="4588" y="5593"/>
                    <a:pt x="5364" y="6186"/>
                    <a:pt x="6209" y="6689"/>
                  </a:cubicBezTo>
                  <a:cubicBezTo>
                    <a:pt x="6642" y="6962"/>
                    <a:pt x="7099" y="7214"/>
                    <a:pt x="7555" y="7442"/>
                  </a:cubicBezTo>
                  <a:cubicBezTo>
                    <a:pt x="8035" y="7670"/>
                    <a:pt x="8514" y="7853"/>
                    <a:pt x="9016" y="8035"/>
                  </a:cubicBezTo>
                  <a:cubicBezTo>
                    <a:pt x="9541" y="8218"/>
                    <a:pt x="10066" y="8355"/>
                    <a:pt x="10614" y="8469"/>
                  </a:cubicBezTo>
                  <a:cubicBezTo>
                    <a:pt x="11139" y="8583"/>
                    <a:pt x="11709" y="8674"/>
                    <a:pt x="12257" y="8743"/>
                  </a:cubicBezTo>
                  <a:cubicBezTo>
                    <a:pt x="12875" y="8807"/>
                    <a:pt x="13499" y="8835"/>
                    <a:pt x="14123" y="8835"/>
                  </a:cubicBezTo>
                  <a:cubicBezTo>
                    <a:pt x="14606" y="8835"/>
                    <a:pt x="15089" y="8818"/>
                    <a:pt x="15567" y="8788"/>
                  </a:cubicBezTo>
                  <a:cubicBezTo>
                    <a:pt x="16594" y="8720"/>
                    <a:pt x="17621" y="8560"/>
                    <a:pt x="18603" y="8263"/>
                  </a:cubicBezTo>
                  <a:cubicBezTo>
                    <a:pt x="19561" y="7990"/>
                    <a:pt x="20497" y="7602"/>
                    <a:pt x="21410" y="7145"/>
                  </a:cubicBezTo>
                  <a:cubicBezTo>
                    <a:pt x="21661" y="7008"/>
                    <a:pt x="21912" y="6871"/>
                    <a:pt x="22163" y="6711"/>
                  </a:cubicBezTo>
                  <a:cubicBezTo>
                    <a:pt x="22437" y="6574"/>
                    <a:pt x="22688" y="6392"/>
                    <a:pt x="22962" y="6232"/>
                  </a:cubicBezTo>
                  <a:cubicBezTo>
                    <a:pt x="23487" y="5890"/>
                    <a:pt x="23967" y="5524"/>
                    <a:pt x="24446" y="5159"/>
                  </a:cubicBezTo>
                  <a:cubicBezTo>
                    <a:pt x="25359" y="4429"/>
                    <a:pt x="26181" y="3607"/>
                    <a:pt x="26911" y="2717"/>
                  </a:cubicBezTo>
                  <a:cubicBezTo>
                    <a:pt x="26934" y="2671"/>
                    <a:pt x="26934" y="2603"/>
                    <a:pt x="26888" y="2580"/>
                  </a:cubicBezTo>
                  <a:cubicBezTo>
                    <a:pt x="26875" y="2573"/>
                    <a:pt x="26860" y="2571"/>
                    <a:pt x="26844" y="2571"/>
                  </a:cubicBezTo>
                  <a:cubicBezTo>
                    <a:pt x="26806" y="2571"/>
                    <a:pt x="26767" y="2587"/>
                    <a:pt x="26751" y="2603"/>
                  </a:cubicBezTo>
                  <a:cubicBezTo>
                    <a:pt x="26637" y="2763"/>
                    <a:pt x="26523" y="2900"/>
                    <a:pt x="26386" y="3037"/>
                  </a:cubicBezTo>
                  <a:cubicBezTo>
                    <a:pt x="26386" y="3037"/>
                    <a:pt x="26386" y="3037"/>
                    <a:pt x="26409" y="3014"/>
                  </a:cubicBezTo>
                  <a:lnTo>
                    <a:pt x="26409" y="3014"/>
                  </a:lnTo>
                  <a:cubicBezTo>
                    <a:pt x="25975" y="3493"/>
                    <a:pt x="25519" y="3927"/>
                    <a:pt x="25039" y="4338"/>
                  </a:cubicBezTo>
                  <a:cubicBezTo>
                    <a:pt x="24544" y="4743"/>
                    <a:pt x="24026" y="5149"/>
                    <a:pt x="23486" y="5488"/>
                  </a:cubicBezTo>
                  <a:lnTo>
                    <a:pt x="23486" y="5488"/>
                  </a:lnTo>
                  <a:cubicBezTo>
                    <a:pt x="23487" y="5486"/>
                    <a:pt x="23487" y="5483"/>
                    <a:pt x="23487" y="5479"/>
                  </a:cubicBezTo>
                  <a:lnTo>
                    <a:pt x="23487" y="5479"/>
                  </a:lnTo>
                  <a:cubicBezTo>
                    <a:pt x="23168" y="5707"/>
                    <a:pt x="22825" y="5912"/>
                    <a:pt x="22483" y="6095"/>
                  </a:cubicBezTo>
                  <a:cubicBezTo>
                    <a:pt x="22141" y="6301"/>
                    <a:pt x="21798" y="6483"/>
                    <a:pt x="21433" y="6666"/>
                  </a:cubicBezTo>
                  <a:cubicBezTo>
                    <a:pt x="21091" y="6825"/>
                    <a:pt x="20725" y="6985"/>
                    <a:pt x="20383" y="7145"/>
                  </a:cubicBezTo>
                  <a:cubicBezTo>
                    <a:pt x="20040" y="7274"/>
                    <a:pt x="19697" y="7402"/>
                    <a:pt x="19354" y="7512"/>
                  </a:cubicBezTo>
                  <a:lnTo>
                    <a:pt x="19354" y="7512"/>
                  </a:lnTo>
                  <a:cubicBezTo>
                    <a:pt x="19355" y="7511"/>
                    <a:pt x="19355" y="7511"/>
                    <a:pt x="19356" y="7510"/>
                  </a:cubicBezTo>
                  <a:lnTo>
                    <a:pt x="19356" y="7510"/>
                  </a:lnTo>
                  <a:cubicBezTo>
                    <a:pt x="18740" y="7716"/>
                    <a:pt x="18123" y="7875"/>
                    <a:pt x="17484" y="7990"/>
                  </a:cubicBezTo>
                  <a:cubicBezTo>
                    <a:pt x="16799" y="8127"/>
                    <a:pt x="16092" y="8195"/>
                    <a:pt x="15407" y="8241"/>
                  </a:cubicBezTo>
                  <a:lnTo>
                    <a:pt x="15476" y="8241"/>
                  </a:lnTo>
                  <a:cubicBezTo>
                    <a:pt x="15188" y="8253"/>
                    <a:pt x="14899" y="8260"/>
                    <a:pt x="14609" y="8260"/>
                  </a:cubicBezTo>
                  <a:cubicBezTo>
                    <a:pt x="13360" y="8260"/>
                    <a:pt x="12095" y="8141"/>
                    <a:pt x="10873" y="7891"/>
                  </a:cubicBezTo>
                  <a:lnTo>
                    <a:pt x="10873" y="7891"/>
                  </a:lnTo>
                  <a:cubicBezTo>
                    <a:pt x="10877" y="7893"/>
                    <a:pt x="10882" y="7896"/>
                    <a:pt x="10888" y="7898"/>
                  </a:cubicBezTo>
                  <a:cubicBezTo>
                    <a:pt x="10271" y="7761"/>
                    <a:pt x="9655" y="7579"/>
                    <a:pt x="9062" y="7373"/>
                  </a:cubicBezTo>
                  <a:cubicBezTo>
                    <a:pt x="8491" y="7168"/>
                    <a:pt x="7920" y="6917"/>
                    <a:pt x="7395" y="6643"/>
                  </a:cubicBezTo>
                  <a:cubicBezTo>
                    <a:pt x="7418" y="6643"/>
                    <a:pt x="7441" y="6666"/>
                    <a:pt x="7464" y="6666"/>
                  </a:cubicBezTo>
                  <a:cubicBezTo>
                    <a:pt x="6870" y="6369"/>
                    <a:pt x="6323" y="6027"/>
                    <a:pt x="5798" y="5661"/>
                  </a:cubicBezTo>
                  <a:cubicBezTo>
                    <a:pt x="5250" y="5273"/>
                    <a:pt x="4748" y="4863"/>
                    <a:pt x="4246" y="4429"/>
                  </a:cubicBezTo>
                  <a:cubicBezTo>
                    <a:pt x="4256" y="4429"/>
                    <a:pt x="4267" y="4434"/>
                    <a:pt x="4278" y="4442"/>
                  </a:cubicBezTo>
                  <a:lnTo>
                    <a:pt x="4278" y="4442"/>
                  </a:lnTo>
                  <a:cubicBezTo>
                    <a:pt x="3584" y="3812"/>
                    <a:pt x="2957" y="3138"/>
                    <a:pt x="2351" y="2420"/>
                  </a:cubicBezTo>
                  <a:cubicBezTo>
                    <a:pt x="2031" y="2055"/>
                    <a:pt x="1712" y="1667"/>
                    <a:pt x="1392" y="1279"/>
                  </a:cubicBezTo>
                  <a:cubicBezTo>
                    <a:pt x="1096" y="891"/>
                    <a:pt x="776" y="480"/>
                    <a:pt x="457" y="92"/>
                  </a:cubicBezTo>
                  <a:cubicBezTo>
                    <a:pt x="411" y="46"/>
                    <a:pt x="342" y="1"/>
                    <a:pt x="2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7721;p70">
              <a:extLst>
                <a:ext uri="{FF2B5EF4-FFF2-40B4-BE49-F238E27FC236}">
                  <a16:creationId xmlns:a16="http://schemas.microsoft.com/office/drawing/2014/main" id="{4668E4B1-A51F-45DA-B55A-1A935EFF64F6}"/>
                </a:ext>
              </a:extLst>
            </p:cNvPr>
            <p:cNvSpPr/>
            <p:nvPr/>
          </p:nvSpPr>
          <p:spPr>
            <a:xfrm>
              <a:off x="7553389" y="2722574"/>
              <a:ext cx="161366" cy="142519"/>
            </a:xfrm>
            <a:custGeom>
              <a:avLst/>
              <a:gdLst/>
              <a:ahLst/>
              <a:cxnLst/>
              <a:rect l="l" t="t" r="r" b="b"/>
              <a:pathLst>
                <a:path w="12509" h="11048" extrusionOk="0">
                  <a:moveTo>
                    <a:pt x="7487" y="0"/>
                  </a:moveTo>
                  <a:cubicBezTo>
                    <a:pt x="7122" y="0"/>
                    <a:pt x="6734" y="46"/>
                    <a:pt x="6278" y="183"/>
                  </a:cubicBezTo>
                  <a:cubicBezTo>
                    <a:pt x="5844" y="297"/>
                    <a:pt x="5388" y="480"/>
                    <a:pt x="4840" y="754"/>
                  </a:cubicBezTo>
                  <a:cubicBezTo>
                    <a:pt x="3995" y="1210"/>
                    <a:pt x="3173" y="1758"/>
                    <a:pt x="2397" y="2306"/>
                  </a:cubicBezTo>
                  <a:lnTo>
                    <a:pt x="2169" y="2466"/>
                  </a:lnTo>
                  <a:cubicBezTo>
                    <a:pt x="1941" y="2625"/>
                    <a:pt x="1713" y="2785"/>
                    <a:pt x="1484" y="2922"/>
                  </a:cubicBezTo>
                  <a:cubicBezTo>
                    <a:pt x="1416" y="2968"/>
                    <a:pt x="1393" y="3036"/>
                    <a:pt x="1370" y="3105"/>
                  </a:cubicBezTo>
                  <a:cubicBezTo>
                    <a:pt x="1347" y="3196"/>
                    <a:pt x="1370" y="3264"/>
                    <a:pt x="1416" y="3333"/>
                  </a:cubicBezTo>
                  <a:cubicBezTo>
                    <a:pt x="1439" y="3356"/>
                    <a:pt x="1462" y="3401"/>
                    <a:pt x="1507" y="3401"/>
                  </a:cubicBezTo>
                  <a:cubicBezTo>
                    <a:pt x="982" y="4200"/>
                    <a:pt x="617" y="4976"/>
                    <a:pt x="366" y="5730"/>
                  </a:cubicBezTo>
                  <a:cubicBezTo>
                    <a:pt x="183" y="6277"/>
                    <a:pt x="69" y="6802"/>
                    <a:pt x="24" y="7305"/>
                  </a:cubicBezTo>
                  <a:cubicBezTo>
                    <a:pt x="1" y="7556"/>
                    <a:pt x="1" y="7807"/>
                    <a:pt x="1" y="8058"/>
                  </a:cubicBezTo>
                  <a:cubicBezTo>
                    <a:pt x="24" y="8309"/>
                    <a:pt x="46" y="8560"/>
                    <a:pt x="115" y="8879"/>
                  </a:cubicBezTo>
                  <a:cubicBezTo>
                    <a:pt x="229" y="9359"/>
                    <a:pt x="389" y="9770"/>
                    <a:pt x="617" y="10112"/>
                  </a:cubicBezTo>
                  <a:cubicBezTo>
                    <a:pt x="800" y="10386"/>
                    <a:pt x="1051" y="10637"/>
                    <a:pt x="1347" y="10797"/>
                  </a:cubicBezTo>
                  <a:cubicBezTo>
                    <a:pt x="1599" y="10934"/>
                    <a:pt x="1895" y="11025"/>
                    <a:pt x="2238" y="11048"/>
                  </a:cubicBezTo>
                  <a:lnTo>
                    <a:pt x="2397" y="11048"/>
                  </a:lnTo>
                  <a:cubicBezTo>
                    <a:pt x="2671" y="11048"/>
                    <a:pt x="2922" y="11025"/>
                    <a:pt x="3219" y="10957"/>
                  </a:cubicBezTo>
                  <a:cubicBezTo>
                    <a:pt x="3698" y="10865"/>
                    <a:pt x="4132" y="10728"/>
                    <a:pt x="4634" y="10569"/>
                  </a:cubicBezTo>
                  <a:lnTo>
                    <a:pt x="4817" y="10523"/>
                  </a:lnTo>
                  <a:cubicBezTo>
                    <a:pt x="4954" y="10454"/>
                    <a:pt x="5114" y="10409"/>
                    <a:pt x="5273" y="10363"/>
                  </a:cubicBezTo>
                  <a:cubicBezTo>
                    <a:pt x="5410" y="10340"/>
                    <a:pt x="5524" y="10295"/>
                    <a:pt x="5684" y="10272"/>
                  </a:cubicBezTo>
                  <a:lnTo>
                    <a:pt x="5707" y="10272"/>
                  </a:lnTo>
                  <a:cubicBezTo>
                    <a:pt x="5707" y="10272"/>
                    <a:pt x="5707" y="10249"/>
                    <a:pt x="5707" y="10249"/>
                  </a:cubicBezTo>
                  <a:cubicBezTo>
                    <a:pt x="6118" y="10181"/>
                    <a:pt x="6506" y="10112"/>
                    <a:pt x="6894" y="10044"/>
                  </a:cubicBezTo>
                  <a:cubicBezTo>
                    <a:pt x="7145" y="9975"/>
                    <a:pt x="7396" y="9929"/>
                    <a:pt x="7647" y="9884"/>
                  </a:cubicBezTo>
                  <a:cubicBezTo>
                    <a:pt x="8378" y="9747"/>
                    <a:pt x="9154" y="9587"/>
                    <a:pt x="9884" y="9359"/>
                  </a:cubicBezTo>
                  <a:cubicBezTo>
                    <a:pt x="10226" y="9245"/>
                    <a:pt x="10546" y="9131"/>
                    <a:pt x="10820" y="9016"/>
                  </a:cubicBezTo>
                  <a:cubicBezTo>
                    <a:pt x="11117" y="8857"/>
                    <a:pt x="11345" y="8720"/>
                    <a:pt x="11528" y="8560"/>
                  </a:cubicBezTo>
                  <a:cubicBezTo>
                    <a:pt x="11756" y="8377"/>
                    <a:pt x="11893" y="8172"/>
                    <a:pt x="11984" y="7944"/>
                  </a:cubicBezTo>
                  <a:cubicBezTo>
                    <a:pt x="12053" y="7738"/>
                    <a:pt x="12121" y="7464"/>
                    <a:pt x="11984" y="7190"/>
                  </a:cubicBezTo>
                  <a:cubicBezTo>
                    <a:pt x="11916" y="7053"/>
                    <a:pt x="11801" y="6916"/>
                    <a:pt x="11687" y="6825"/>
                  </a:cubicBezTo>
                  <a:cubicBezTo>
                    <a:pt x="11550" y="6734"/>
                    <a:pt x="11413" y="6665"/>
                    <a:pt x="11231" y="6597"/>
                  </a:cubicBezTo>
                  <a:lnTo>
                    <a:pt x="11185" y="6574"/>
                  </a:lnTo>
                  <a:cubicBezTo>
                    <a:pt x="11276" y="6551"/>
                    <a:pt x="11345" y="6528"/>
                    <a:pt x="11436" y="6506"/>
                  </a:cubicBezTo>
                  <a:cubicBezTo>
                    <a:pt x="11870" y="6369"/>
                    <a:pt x="12418" y="6072"/>
                    <a:pt x="12486" y="5547"/>
                  </a:cubicBezTo>
                  <a:cubicBezTo>
                    <a:pt x="12509" y="5296"/>
                    <a:pt x="12418" y="4999"/>
                    <a:pt x="12235" y="4771"/>
                  </a:cubicBezTo>
                  <a:cubicBezTo>
                    <a:pt x="12053" y="4565"/>
                    <a:pt x="11824" y="4406"/>
                    <a:pt x="11505" y="4292"/>
                  </a:cubicBezTo>
                  <a:cubicBezTo>
                    <a:pt x="11368" y="4246"/>
                    <a:pt x="11231" y="4223"/>
                    <a:pt x="11071" y="4177"/>
                  </a:cubicBezTo>
                  <a:lnTo>
                    <a:pt x="11162" y="4155"/>
                  </a:lnTo>
                  <a:cubicBezTo>
                    <a:pt x="11345" y="4063"/>
                    <a:pt x="11573" y="3904"/>
                    <a:pt x="11687" y="3652"/>
                  </a:cubicBezTo>
                  <a:cubicBezTo>
                    <a:pt x="11733" y="3538"/>
                    <a:pt x="11756" y="3424"/>
                    <a:pt x="11756" y="3310"/>
                  </a:cubicBezTo>
                  <a:cubicBezTo>
                    <a:pt x="11733" y="3150"/>
                    <a:pt x="11664" y="3013"/>
                    <a:pt x="11596" y="2899"/>
                  </a:cubicBezTo>
                  <a:cubicBezTo>
                    <a:pt x="11550" y="2808"/>
                    <a:pt x="11482" y="2717"/>
                    <a:pt x="11345" y="2603"/>
                  </a:cubicBezTo>
                  <a:cubicBezTo>
                    <a:pt x="11254" y="2534"/>
                    <a:pt x="11117" y="2466"/>
                    <a:pt x="10980" y="2397"/>
                  </a:cubicBezTo>
                  <a:cubicBezTo>
                    <a:pt x="10637" y="2260"/>
                    <a:pt x="10295" y="2214"/>
                    <a:pt x="10044" y="2214"/>
                  </a:cubicBezTo>
                  <a:cubicBezTo>
                    <a:pt x="9907" y="2192"/>
                    <a:pt x="9747" y="2192"/>
                    <a:pt x="9587" y="2192"/>
                  </a:cubicBezTo>
                  <a:cubicBezTo>
                    <a:pt x="9222" y="2192"/>
                    <a:pt x="8811" y="2214"/>
                    <a:pt x="8286" y="2283"/>
                  </a:cubicBezTo>
                  <a:lnTo>
                    <a:pt x="8218" y="2306"/>
                  </a:lnTo>
                  <a:lnTo>
                    <a:pt x="8149" y="2306"/>
                  </a:lnTo>
                  <a:cubicBezTo>
                    <a:pt x="8195" y="2260"/>
                    <a:pt x="8241" y="2237"/>
                    <a:pt x="8286" y="2192"/>
                  </a:cubicBezTo>
                  <a:cubicBezTo>
                    <a:pt x="8446" y="2032"/>
                    <a:pt x="8583" y="1895"/>
                    <a:pt x="8674" y="1758"/>
                  </a:cubicBezTo>
                  <a:cubicBezTo>
                    <a:pt x="8788" y="1598"/>
                    <a:pt x="8857" y="1438"/>
                    <a:pt x="8903" y="1256"/>
                  </a:cubicBezTo>
                  <a:cubicBezTo>
                    <a:pt x="8994" y="959"/>
                    <a:pt x="8925" y="640"/>
                    <a:pt x="8720" y="411"/>
                  </a:cubicBezTo>
                  <a:cubicBezTo>
                    <a:pt x="8515" y="183"/>
                    <a:pt x="8172" y="23"/>
                    <a:pt x="7739" y="0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7722;p70">
              <a:extLst>
                <a:ext uri="{FF2B5EF4-FFF2-40B4-BE49-F238E27FC236}">
                  <a16:creationId xmlns:a16="http://schemas.microsoft.com/office/drawing/2014/main" id="{29E32B5D-FFD1-49DA-A235-411E540390FA}"/>
                </a:ext>
              </a:extLst>
            </p:cNvPr>
            <p:cNvSpPr/>
            <p:nvPr/>
          </p:nvSpPr>
          <p:spPr>
            <a:xfrm>
              <a:off x="7654378" y="2776751"/>
              <a:ext cx="38584" cy="10333"/>
            </a:xfrm>
            <a:custGeom>
              <a:avLst/>
              <a:gdLst/>
              <a:ahLst/>
              <a:cxnLst/>
              <a:rect l="l" t="t" r="r" b="b"/>
              <a:pathLst>
                <a:path w="2991" h="801" extrusionOk="0">
                  <a:moveTo>
                    <a:pt x="2900" y="0"/>
                  </a:moveTo>
                  <a:cubicBezTo>
                    <a:pt x="2649" y="0"/>
                    <a:pt x="2420" y="0"/>
                    <a:pt x="2192" y="23"/>
                  </a:cubicBezTo>
                  <a:cubicBezTo>
                    <a:pt x="1941" y="46"/>
                    <a:pt x="1690" y="69"/>
                    <a:pt x="1462" y="114"/>
                  </a:cubicBezTo>
                  <a:cubicBezTo>
                    <a:pt x="982" y="206"/>
                    <a:pt x="503" y="320"/>
                    <a:pt x="92" y="548"/>
                  </a:cubicBezTo>
                  <a:cubicBezTo>
                    <a:pt x="24" y="571"/>
                    <a:pt x="1" y="662"/>
                    <a:pt x="24" y="731"/>
                  </a:cubicBezTo>
                  <a:cubicBezTo>
                    <a:pt x="38" y="775"/>
                    <a:pt x="82" y="800"/>
                    <a:pt x="129" y="800"/>
                  </a:cubicBezTo>
                  <a:cubicBezTo>
                    <a:pt x="155" y="800"/>
                    <a:pt x="182" y="793"/>
                    <a:pt x="206" y="776"/>
                  </a:cubicBezTo>
                  <a:cubicBezTo>
                    <a:pt x="412" y="685"/>
                    <a:pt x="617" y="594"/>
                    <a:pt x="823" y="525"/>
                  </a:cubicBezTo>
                  <a:lnTo>
                    <a:pt x="800" y="525"/>
                  </a:lnTo>
                  <a:cubicBezTo>
                    <a:pt x="1096" y="434"/>
                    <a:pt x="1393" y="365"/>
                    <a:pt x="1690" y="297"/>
                  </a:cubicBezTo>
                  <a:cubicBezTo>
                    <a:pt x="1850" y="274"/>
                    <a:pt x="2009" y="251"/>
                    <a:pt x="2169" y="229"/>
                  </a:cubicBezTo>
                  <a:cubicBezTo>
                    <a:pt x="2329" y="229"/>
                    <a:pt x="2512" y="206"/>
                    <a:pt x="2694" y="183"/>
                  </a:cubicBezTo>
                  <a:lnTo>
                    <a:pt x="2877" y="183"/>
                  </a:lnTo>
                  <a:cubicBezTo>
                    <a:pt x="2900" y="183"/>
                    <a:pt x="2922" y="183"/>
                    <a:pt x="2945" y="160"/>
                  </a:cubicBezTo>
                  <a:cubicBezTo>
                    <a:pt x="2968" y="137"/>
                    <a:pt x="2991" y="114"/>
                    <a:pt x="2991" y="92"/>
                  </a:cubicBezTo>
                  <a:cubicBezTo>
                    <a:pt x="2991" y="46"/>
                    <a:pt x="2945" y="0"/>
                    <a:pt x="2900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7723;p70">
              <a:extLst>
                <a:ext uri="{FF2B5EF4-FFF2-40B4-BE49-F238E27FC236}">
                  <a16:creationId xmlns:a16="http://schemas.microsoft.com/office/drawing/2014/main" id="{83F720BB-D106-44D6-951D-F8018AB9E0A4}"/>
                </a:ext>
              </a:extLst>
            </p:cNvPr>
            <p:cNvSpPr/>
            <p:nvPr/>
          </p:nvSpPr>
          <p:spPr>
            <a:xfrm>
              <a:off x="7655848" y="2807374"/>
              <a:ext cx="39474" cy="11313"/>
            </a:xfrm>
            <a:custGeom>
              <a:avLst/>
              <a:gdLst/>
              <a:ahLst/>
              <a:cxnLst/>
              <a:rect l="l" t="t" r="r" b="b"/>
              <a:pathLst>
                <a:path w="3060" h="877" extrusionOk="0">
                  <a:moveTo>
                    <a:pt x="2968" y="0"/>
                  </a:moveTo>
                  <a:cubicBezTo>
                    <a:pt x="2740" y="23"/>
                    <a:pt x="2535" y="23"/>
                    <a:pt x="2306" y="46"/>
                  </a:cubicBezTo>
                  <a:cubicBezTo>
                    <a:pt x="2055" y="69"/>
                    <a:pt x="1804" y="114"/>
                    <a:pt x="1553" y="160"/>
                  </a:cubicBezTo>
                  <a:cubicBezTo>
                    <a:pt x="1051" y="251"/>
                    <a:pt x="572" y="411"/>
                    <a:pt x="115" y="594"/>
                  </a:cubicBezTo>
                  <a:cubicBezTo>
                    <a:pt x="47" y="639"/>
                    <a:pt x="1" y="731"/>
                    <a:pt x="47" y="799"/>
                  </a:cubicBezTo>
                  <a:cubicBezTo>
                    <a:pt x="81" y="850"/>
                    <a:pt x="141" y="876"/>
                    <a:pt x="197" y="876"/>
                  </a:cubicBezTo>
                  <a:cubicBezTo>
                    <a:pt x="216" y="876"/>
                    <a:pt x="235" y="873"/>
                    <a:pt x="252" y="867"/>
                  </a:cubicBezTo>
                  <a:cubicBezTo>
                    <a:pt x="366" y="799"/>
                    <a:pt x="503" y="753"/>
                    <a:pt x="640" y="685"/>
                  </a:cubicBezTo>
                  <a:cubicBezTo>
                    <a:pt x="754" y="639"/>
                    <a:pt x="891" y="594"/>
                    <a:pt x="1028" y="548"/>
                  </a:cubicBezTo>
                  <a:lnTo>
                    <a:pt x="982" y="548"/>
                  </a:lnTo>
                  <a:cubicBezTo>
                    <a:pt x="1119" y="502"/>
                    <a:pt x="1256" y="479"/>
                    <a:pt x="1393" y="434"/>
                  </a:cubicBezTo>
                  <a:cubicBezTo>
                    <a:pt x="1553" y="388"/>
                    <a:pt x="1713" y="365"/>
                    <a:pt x="1873" y="320"/>
                  </a:cubicBezTo>
                  <a:cubicBezTo>
                    <a:pt x="2192" y="251"/>
                    <a:pt x="2512" y="228"/>
                    <a:pt x="2831" y="206"/>
                  </a:cubicBezTo>
                  <a:lnTo>
                    <a:pt x="2945" y="206"/>
                  </a:lnTo>
                  <a:cubicBezTo>
                    <a:pt x="2968" y="206"/>
                    <a:pt x="2991" y="183"/>
                    <a:pt x="3014" y="183"/>
                  </a:cubicBezTo>
                  <a:cubicBezTo>
                    <a:pt x="3037" y="160"/>
                    <a:pt x="3037" y="137"/>
                    <a:pt x="3037" y="114"/>
                  </a:cubicBezTo>
                  <a:cubicBezTo>
                    <a:pt x="3060" y="69"/>
                    <a:pt x="3014" y="0"/>
                    <a:pt x="2968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7724;p70">
              <a:extLst>
                <a:ext uri="{FF2B5EF4-FFF2-40B4-BE49-F238E27FC236}">
                  <a16:creationId xmlns:a16="http://schemas.microsoft.com/office/drawing/2014/main" id="{FDF4B6FE-32C6-4AA0-85FD-29623A87CE95}"/>
                </a:ext>
              </a:extLst>
            </p:cNvPr>
            <p:cNvSpPr/>
            <p:nvPr/>
          </p:nvSpPr>
          <p:spPr>
            <a:xfrm>
              <a:off x="7636422" y="2753493"/>
              <a:ext cx="20034" cy="7366"/>
            </a:xfrm>
            <a:custGeom>
              <a:avLst/>
              <a:gdLst/>
              <a:ahLst/>
              <a:cxnLst/>
              <a:rect l="l" t="t" r="r" b="b"/>
              <a:pathLst>
                <a:path w="1553" h="571" extrusionOk="0">
                  <a:moveTo>
                    <a:pt x="1461" y="0"/>
                  </a:moveTo>
                  <a:cubicBezTo>
                    <a:pt x="1370" y="23"/>
                    <a:pt x="1256" y="23"/>
                    <a:pt x="1165" y="46"/>
                  </a:cubicBezTo>
                  <a:cubicBezTo>
                    <a:pt x="1050" y="46"/>
                    <a:pt x="936" y="91"/>
                    <a:pt x="822" y="114"/>
                  </a:cubicBezTo>
                  <a:cubicBezTo>
                    <a:pt x="571" y="160"/>
                    <a:pt x="320" y="251"/>
                    <a:pt x="69" y="342"/>
                  </a:cubicBezTo>
                  <a:cubicBezTo>
                    <a:pt x="46" y="365"/>
                    <a:pt x="23" y="365"/>
                    <a:pt x="0" y="388"/>
                  </a:cubicBezTo>
                  <a:cubicBezTo>
                    <a:pt x="0" y="411"/>
                    <a:pt x="0" y="457"/>
                    <a:pt x="0" y="479"/>
                  </a:cubicBezTo>
                  <a:cubicBezTo>
                    <a:pt x="0" y="502"/>
                    <a:pt x="23" y="525"/>
                    <a:pt x="46" y="548"/>
                  </a:cubicBezTo>
                  <a:cubicBezTo>
                    <a:pt x="69" y="571"/>
                    <a:pt x="115" y="571"/>
                    <a:pt x="137" y="571"/>
                  </a:cubicBezTo>
                  <a:cubicBezTo>
                    <a:pt x="320" y="502"/>
                    <a:pt x="480" y="434"/>
                    <a:pt x="662" y="365"/>
                  </a:cubicBezTo>
                  <a:cubicBezTo>
                    <a:pt x="868" y="297"/>
                    <a:pt x="1073" y="251"/>
                    <a:pt x="1279" y="206"/>
                  </a:cubicBezTo>
                  <a:lnTo>
                    <a:pt x="1461" y="206"/>
                  </a:lnTo>
                  <a:cubicBezTo>
                    <a:pt x="1507" y="183"/>
                    <a:pt x="1553" y="160"/>
                    <a:pt x="1553" y="91"/>
                  </a:cubicBezTo>
                  <a:cubicBezTo>
                    <a:pt x="1553" y="46"/>
                    <a:pt x="1507" y="0"/>
                    <a:pt x="1461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7725;p70">
              <a:extLst>
                <a:ext uri="{FF2B5EF4-FFF2-40B4-BE49-F238E27FC236}">
                  <a16:creationId xmlns:a16="http://schemas.microsoft.com/office/drawing/2014/main" id="{83B3B04A-6E5D-4984-B15B-656B755156C1}"/>
                </a:ext>
              </a:extLst>
            </p:cNvPr>
            <p:cNvSpPr/>
            <p:nvPr/>
          </p:nvSpPr>
          <p:spPr>
            <a:xfrm>
              <a:off x="7473891" y="2747302"/>
              <a:ext cx="123388" cy="179633"/>
            </a:xfrm>
            <a:custGeom>
              <a:avLst/>
              <a:gdLst/>
              <a:ahLst/>
              <a:cxnLst/>
              <a:rect l="l" t="t" r="r" b="b"/>
              <a:pathLst>
                <a:path w="9565" h="13925" extrusionOk="0">
                  <a:moveTo>
                    <a:pt x="8515" y="1"/>
                  </a:moveTo>
                  <a:cubicBezTo>
                    <a:pt x="7031" y="161"/>
                    <a:pt x="5502" y="777"/>
                    <a:pt x="4064" y="1804"/>
                  </a:cubicBezTo>
                  <a:cubicBezTo>
                    <a:pt x="3402" y="2283"/>
                    <a:pt x="2763" y="2877"/>
                    <a:pt x="2192" y="3516"/>
                  </a:cubicBezTo>
                  <a:cubicBezTo>
                    <a:pt x="1644" y="4155"/>
                    <a:pt x="1188" y="4840"/>
                    <a:pt x="823" y="5570"/>
                  </a:cubicBezTo>
                  <a:cubicBezTo>
                    <a:pt x="457" y="6301"/>
                    <a:pt x="206" y="7077"/>
                    <a:pt x="115" y="7830"/>
                  </a:cubicBezTo>
                  <a:cubicBezTo>
                    <a:pt x="1" y="8606"/>
                    <a:pt x="47" y="9405"/>
                    <a:pt x="275" y="10181"/>
                  </a:cubicBezTo>
                  <a:cubicBezTo>
                    <a:pt x="503" y="10980"/>
                    <a:pt x="937" y="11756"/>
                    <a:pt x="1553" y="12463"/>
                  </a:cubicBezTo>
                  <a:cubicBezTo>
                    <a:pt x="1873" y="12851"/>
                    <a:pt x="2238" y="13171"/>
                    <a:pt x="2603" y="13399"/>
                  </a:cubicBezTo>
                  <a:cubicBezTo>
                    <a:pt x="2945" y="13627"/>
                    <a:pt x="3311" y="13764"/>
                    <a:pt x="3721" y="13856"/>
                  </a:cubicBezTo>
                  <a:cubicBezTo>
                    <a:pt x="3904" y="13901"/>
                    <a:pt x="4132" y="13924"/>
                    <a:pt x="4338" y="13924"/>
                  </a:cubicBezTo>
                  <a:cubicBezTo>
                    <a:pt x="4703" y="13924"/>
                    <a:pt x="5068" y="13856"/>
                    <a:pt x="5433" y="13742"/>
                  </a:cubicBezTo>
                  <a:cubicBezTo>
                    <a:pt x="5684" y="13673"/>
                    <a:pt x="5958" y="13559"/>
                    <a:pt x="6278" y="13376"/>
                  </a:cubicBezTo>
                  <a:cubicBezTo>
                    <a:pt x="6529" y="13239"/>
                    <a:pt x="6780" y="13057"/>
                    <a:pt x="7077" y="12851"/>
                  </a:cubicBezTo>
                  <a:cubicBezTo>
                    <a:pt x="7556" y="12463"/>
                    <a:pt x="8013" y="11961"/>
                    <a:pt x="8446" y="11413"/>
                  </a:cubicBezTo>
                  <a:cubicBezTo>
                    <a:pt x="8857" y="10866"/>
                    <a:pt x="9222" y="10272"/>
                    <a:pt x="9519" y="9633"/>
                  </a:cubicBezTo>
                  <a:cubicBezTo>
                    <a:pt x="9542" y="9565"/>
                    <a:pt x="9542" y="9519"/>
                    <a:pt x="9542" y="9450"/>
                  </a:cubicBezTo>
                  <a:cubicBezTo>
                    <a:pt x="9565" y="9405"/>
                    <a:pt x="9565" y="9336"/>
                    <a:pt x="9542" y="9268"/>
                  </a:cubicBezTo>
                  <a:cubicBezTo>
                    <a:pt x="9451" y="8925"/>
                    <a:pt x="9382" y="8560"/>
                    <a:pt x="9291" y="8195"/>
                  </a:cubicBezTo>
                  <a:cubicBezTo>
                    <a:pt x="9245" y="7967"/>
                    <a:pt x="9200" y="7739"/>
                    <a:pt x="9131" y="7533"/>
                  </a:cubicBezTo>
                  <a:cubicBezTo>
                    <a:pt x="8926" y="6643"/>
                    <a:pt x="8766" y="5730"/>
                    <a:pt x="8675" y="4817"/>
                  </a:cubicBezTo>
                  <a:cubicBezTo>
                    <a:pt x="8492" y="3242"/>
                    <a:pt x="8469" y="1621"/>
                    <a:pt x="8697" y="69"/>
                  </a:cubicBezTo>
                  <a:cubicBezTo>
                    <a:pt x="8652" y="24"/>
                    <a:pt x="8606" y="1"/>
                    <a:pt x="85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7726;p70">
              <a:extLst>
                <a:ext uri="{FF2B5EF4-FFF2-40B4-BE49-F238E27FC236}">
                  <a16:creationId xmlns:a16="http://schemas.microsoft.com/office/drawing/2014/main" id="{CED96A68-1119-444F-9F00-A5010F901E75}"/>
                </a:ext>
              </a:extLst>
            </p:cNvPr>
            <p:cNvSpPr/>
            <p:nvPr/>
          </p:nvSpPr>
          <p:spPr>
            <a:xfrm>
              <a:off x="7589314" y="2756731"/>
              <a:ext cx="310" cy="9727"/>
            </a:xfrm>
            <a:custGeom>
              <a:avLst/>
              <a:gdLst/>
              <a:ahLst/>
              <a:cxnLst/>
              <a:rect l="l" t="t" r="r" b="b"/>
              <a:pathLst>
                <a:path w="24" h="754" extrusionOk="0">
                  <a:moveTo>
                    <a:pt x="23" y="0"/>
                  </a:moveTo>
                  <a:cubicBezTo>
                    <a:pt x="0" y="251"/>
                    <a:pt x="0" y="502"/>
                    <a:pt x="23" y="753"/>
                  </a:cubicBezTo>
                  <a:cubicBezTo>
                    <a:pt x="23" y="502"/>
                    <a:pt x="23" y="245"/>
                    <a:pt x="23" y="0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7727;p70">
              <a:extLst>
                <a:ext uri="{FF2B5EF4-FFF2-40B4-BE49-F238E27FC236}">
                  <a16:creationId xmlns:a16="http://schemas.microsoft.com/office/drawing/2014/main" id="{EF1C7E45-9308-4DFA-AE61-2163AECEE7B0}"/>
                </a:ext>
              </a:extLst>
            </p:cNvPr>
            <p:cNvSpPr/>
            <p:nvPr/>
          </p:nvSpPr>
          <p:spPr>
            <a:xfrm>
              <a:off x="7589314" y="2756731"/>
              <a:ext cx="310" cy="9727"/>
            </a:xfrm>
            <a:custGeom>
              <a:avLst/>
              <a:gdLst/>
              <a:ahLst/>
              <a:cxnLst/>
              <a:rect l="l" t="t" r="r" b="b"/>
              <a:pathLst>
                <a:path w="24" h="754" extrusionOk="0">
                  <a:moveTo>
                    <a:pt x="23" y="0"/>
                  </a:moveTo>
                  <a:cubicBezTo>
                    <a:pt x="0" y="251"/>
                    <a:pt x="0" y="502"/>
                    <a:pt x="23" y="753"/>
                  </a:cubicBezTo>
                  <a:cubicBezTo>
                    <a:pt x="23" y="502"/>
                    <a:pt x="23" y="245"/>
                    <a:pt x="23" y="0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7728;p70">
              <a:extLst>
                <a:ext uri="{FF2B5EF4-FFF2-40B4-BE49-F238E27FC236}">
                  <a16:creationId xmlns:a16="http://schemas.microsoft.com/office/drawing/2014/main" id="{14097652-46A7-4767-8DFC-56315E605C3D}"/>
                </a:ext>
              </a:extLst>
            </p:cNvPr>
            <p:cNvSpPr/>
            <p:nvPr/>
          </p:nvSpPr>
          <p:spPr>
            <a:xfrm>
              <a:off x="7473891" y="2828271"/>
              <a:ext cx="123388" cy="98659"/>
            </a:xfrm>
            <a:custGeom>
              <a:avLst/>
              <a:gdLst/>
              <a:ahLst/>
              <a:cxnLst/>
              <a:rect l="l" t="t" r="r" b="b"/>
              <a:pathLst>
                <a:path w="9565" h="7648" extrusionOk="0">
                  <a:moveTo>
                    <a:pt x="503" y="1"/>
                  </a:moveTo>
                  <a:lnTo>
                    <a:pt x="503" y="1"/>
                  </a:lnTo>
                  <a:cubicBezTo>
                    <a:pt x="298" y="503"/>
                    <a:pt x="161" y="1028"/>
                    <a:pt x="92" y="1553"/>
                  </a:cubicBezTo>
                  <a:cubicBezTo>
                    <a:pt x="1" y="2329"/>
                    <a:pt x="47" y="3128"/>
                    <a:pt x="275" y="3904"/>
                  </a:cubicBezTo>
                  <a:cubicBezTo>
                    <a:pt x="480" y="4703"/>
                    <a:pt x="914" y="5502"/>
                    <a:pt x="1530" y="6209"/>
                  </a:cubicBezTo>
                  <a:cubicBezTo>
                    <a:pt x="1873" y="6597"/>
                    <a:pt x="2238" y="6894"/>
                    <a:pt x="2603" y="7122"/>
                  </a:cubicBezTo>
                  <a:cubicBezTo>
                    <a:pt x="2945" y="7350"/>
                    <a:pt x="3311" y="7510"/>
                    <a:pt x="3699" y="7579"/>
                  </a:cubicBezTo>
                  <a:cubicBezTo>
                    <a:pt x="3904" y="7624"/>
                    <a:pt x="4132" y="7647"/>
                    <a:pt x="4338" y="7647"/>
                  </a:cubicBezTo>
                  <a:cubicBezTo>
                    <a:pt x="4703" y="7647"/>
                    <a:pt x="5068" y="7602"/>
                    <a:pt x="5433" y="7487"/>
                  </a:cubicBezTo>
                  <a:cubicBezTo>
                    <a:pt x="5684" y="7396"/>
                    <a:pt x="5958" y="7282"/>
                    <a:pt x="6278" y="7099"/>
                  </a:cubicBezTo>
                  <a:cubicBezTo>
                    <a:pt x="6529" y="6962"/>
                    <a:pt x="6780" y="6803"/>
                    <a:pt x="7077" y="6574"/>
                  </a:cubicBezTo>
                  <a:cubicBezTo>
                    <a:pt x="7556" y="6186"/>
                    <a:pt x="8013" y="5707"/>
                    <a:pt x="8446" y="5136"/>
                  </a:cubicBezTo>
                  <a:cubicBezTo>
                    <a:pt x="8857" y="4589"/>
                    <a:pt x="9222" y="3995"/>
                    <a:pt x="9519" y="3356"/>
                  </a:cubicBezTo>
                  <a:cubicBezTo>
                    <a:pt x="9542" y="3310"/>
                    <a:pt x="9542" y="3242"/>
                    <a:pt x="9542" y="3173"/>
                  </a:cubicBezTo>
                  <a:cubicBezTo>
                    <a:pt x="9565" y="3128"/>
                    <a:pt x="9565" y="3059"/>
                    <a:pt x="9542" y="2991"/>
                  </a:cubicBezTo>
                  <a:cubicBezTo>
                    <a:pt x="9451" y="2648"/>
                    <a:pt x="9382" y="2283"/>
                    <a:pt x="9314" y="1918"/>
                  </a:cubicBezTo>
                  <a:cubicBezTo>
                    <a:pt x="9291" y="1872"/>
                    <a:pt x="9291" y="1850"/>
                    <a:pt x="9291" y="1804"/>
                  </a:cubicBezTo>
                  <a:cubicBezTo>
                    <a:pt x="9177" y="1987"/>
                    <a:pt x="9085" y="2146"/>
                    <a:pt x="8971" y="2306"/>
                  </a:cubicBezTo>
                  <a:cubicBezTo>
                    <a:pt x="8766" y="2626"/>
                    <a:pt x="8560" y="2922"/>
                    <a:pt x="8332" y="3219"/>
                  </a:cubicBezTo>
                  <a:cubicBezTo>
                    <a:pt x="8104" y="3516"/>
                    <a:pt x="7876" y="3813"/>
                    <a:pt x="7625" y="4086"/>
                  </a:cubicBezTo>
                  <a:cubicBezTo>
                    <a:pt x="7351" y="4360"/>
                    <a:pt x="7077" y="4634"/>
                    <a:pt x="6757" y="4862"/>
                  </a:cubicBezTo>
                  <a:cubicBezTo>
                    <a:pt x="6483" y="5091"/>
                    <a:pt x="6209" y="5296"/>
                    <a:pt x="5890" y="5456"/>
                  </a:cubicBezTo>
                  <a:cubicBezTo>
                    <a:pt x="5616" y="5616"/>
                    <a:pt x="5296" y="5753"/>
                    <a:pt x="4977" y="5821"/>
                  </a:cubicBezTo>
                  <a:cubicBezTo>
                    <a:pt x="4712" y="5897"/>
                    <a:pt x="4447" y="5941"/>
                    <a:pt x="4183" y="5941"/>
                  </a:cubicBezTo>
                  <a:cubicBezTo>
                    <a:pt x="4128" y="5941"/>
                    <a:pt x="4073" y="5939"/>
                    <a:pt x="4018" y="5935"/>
                  </a:cubicBezTo>
                  <a:cubicBezTo>
                    <a:pt x="3836" y="5912"/>
                    <a:pt x="3653" y="5890"/>
                    <a:pt x="3470" y="5844"/>
                  </a:cubicBezTo>
                  <a:cubicBezTo>
                    <a:pt x="3288" y="5798"/>
                    <a:pt x="3128" y="5753"/>
                    <a:pt x="2945" y="5684"/>
                  </a:cubicBezTo>
                  <a:cubicBezTo>
                    <a:pt x="2580" y="5524"/>
                    <a:pt x="2215" y="5296"/>
                    <a:pt x="1895" y="5022"/>
                  </a:cubicBezTo>
                  <a:cubicBezTo>
                    <a:pt x="1599" y="4771"/>
                    <a:pt x="1348" y="4474"/>
                    <a:pt x="1142" y="4132"/>
                  </a:cubicBezTo>
                  <a:cubicBezTo>
                    <a:pt x="937" y="3813"/>
                    <a:pt x="777" y="3447"/>
                    <a:pt x="663" y="3082"/>
                  </a:cubicBezTo>
                  <a:cubicBezTo>
                    <a:pt x="412" y="2329"/>
                    <a:pt x="343" y="1507"/>
                    <a:pt x="412" y="731"/>
                  </a:cubicBezTo>
                  <a:cubicBezTo>
                    <a:pt x="435" y="480"/>
                    <a:pt x="457" y="229"/>
                    <a:pt x="5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7729;p70">
              <a:extLst>
                <a:ext uri="{FF2B5EF4-FFF2-40B4-BE49-F238E27FC236}">
                  <a16:creationId xmlns:a16="http://schemas.microsoft.com/office/drawing/2014/main" id="{589E70C4-AFE6-40F3-8485-95C52389A7FE}"/>
                </a:ext>
              </a:extLst>
            </p:cNvPr>
            <p:cNvSpPr/>
            <p:nvPr/>
          </p:nvSpPr>
          <p:spPr>
            <a:xfrm>
              <a:off x="7587843" y="2755544"/>
              <a:ext cx="6192" cy="27038"/>
            </a:xfrm>
            <a:custGeom>
              <a:avLst/>
              <a:gdLst/>
              <a:ahLst/>
              <a:cxnLst/>
              <a:rect l="l" t="t" r="r" b="b"/>
              <a:pathLst>
                <a:path w="480" h="2096" extrusionOk="0">
                  <a:moveTo>
                    <a:pt x="229" y="1"/>
                  </a:moveTo>
                  <a:cubicBezTo>
                    <a:pt x="183" y="1"/>
                    <a:pt x="137" y="24"/>
                    <a:pt x="114" y="47"/>
                  </a:cubicBezTo>
                  <a:cubicBezTo>
                    <a:pt x="69" y="92"/>
                    <a:pt x="69" y="138"/>
                    <a:pt x="46" y="183"/>
                  </a:cubicBezTo>
                  <a:cubicBezTo>
                    <a:pt x="23" y="480"/>
                    <a:pt x="0" y="754"/>
                    <a:pt x="0" y="1051"/>
                  </a:cubicBezTo>
                  <a:cubicBezTo>
                    <a:pt x="0" y="1348"/>
                    <a:pt x="23" y="1644"/>
                    <a:pt x="92" y="1941"/>
                  </a:cubicBezTo>
                  <a:cubicBezTo>
                    <a:pt x="92" y="1987"/>
                    <a:pt x="137" y="2055"/>
                    <a:pt x="183" y="2078"/>
                  </a:cubicBezTo>
                  <a:cubicBezTo>
                    <a:pt x="206" y="2089"/>
                    <a:pt x="229" y="2095"/>
                    <a:pt x="251" y="2095"/>
                  </a:cubicBezTo>
                  <a:cubicBezTo>
                    <a:pt x="274" y="2095"/>
                    <a:pt x="297" y="2089"/>
                    <a:pt x="320" y="2078"/>
                  </a:cubicBezTo>
                  <a:cubicBezTo>
                    <a:pt x="388" y="2078"/>
                    <a:pt x="434" y="2032"/>
                    <a:pt x="457" y="1987"/>
                  </a:cubicBezTo>
                  <a:cubicBezTo>
                    <a:pt x="480" y="1941"/>
                    <a:pt x="480" y="1895"/>
                    <a:pt x="480" y="1850"/>
                  </a:cubicBezTo>
                  <a:cubicBezTo>
                    <a:pt x="457" y="1758"/>
                    <a:pt x="434" y="1667"/>
                    <a:pt x="434" y="1599"/>
                  </a:cubicBezTo>
                  <a:cubicBezTo>
                    <a:pt x="366" y="1119"/>
                    <a:pt x="366" y="663"/>
                    <a:pt x="434" y="183"/>
                  </a:cubicBezTo>
                  <a:cubicBezTo>
                    <a:pt x="434" y="138"/>
                    <a:pt x="411" y="92"/>
                    <a:pt x="366" y="47"/>
                  </a:cubicBezTo>
                  <a:cubicBezTo>
                    <a:pt x="343" y="24"/>
                    <a:pt x="297" y="1"/>
                    <a:pt x="229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7730;p70">
              <a:extLst>
                <a:ext uri="{FF2B5EF4-FFF2-40B4-BE49-F238E27FC236}">
                  <a16:creationId xmlns:a16="http://schemas.microsoft.com/office/drawing/2014/main" id="{BA78D5BD-ED9D-40A5-AFDD-F645426FC228}"/>
                </a:ext>
              </a:extLst>
            </p:cNvPr>
            <p:cNvSpPr/>
            <p:nvPr/>
          </p:nvSpPr>
          <p:spPr>
            <a:xfrm>
              <a:off x="7583715" y="2310081"/>
              <a:ext cx="93357" cy="123672"/>
            </a:xfrm>
            <a:custGeom>
              <a:avLst/>
              <a:gdLst/>
              <a:ahLst/>
              <a:cxnLst/>
              <a:rect l="l" t="t" r="r" b="b"/>
              <a:pathLst>
                <a:path w="7237" h="9587" extrusionOk="0">
                  <a:moveTo>
                    <a:pt x="3858" y="0"/>
                  </a:moveTo>
                  <a:cubicBezTo>
                    <a:pt x="3607" y="0"/>
                    <a:pt x="3356" y="23"/>
                    <a:pt x="3082" y="92"/>
                  </a:cubicBezTo>
                  <a:cubicBezTo>
                    <a:pt x="2740" y="160"/>
                    <a:pt x="2397" y="297"/>
                    <a:pt x="2055" y="480"/>
                  </a:cubicBezTo>
                  <a:cubicBezTo>
                    <a:pt x="1735" y="662"/>
                    <a:pt x="1439" y="890"/>
                    <a:pt x="1165" y="1164"/>
                  </a:cubicBezTo>
                  <a:cubicBezTo>
                    <a:pt x="914" y="1438"/>
                    <a:pt x="686" y="1758"/>
                    <a:pt x="503" y="2100"/>
                  </a:cubicBezTo>
                  <a:cubicBezTo>
                    <a:pt x="297" y="2488"/>
                    <a:pt x="161" y="2945"/>
                    <a:pt x="92" y="3447"/>
                  </a:cubicBezTo>
                  <a:cubicBezTo>
                    <a:pt x="1" y="3995"/>
                    <a:pt x="1" y="4588"/>
                    <a:pt x="115" y="5182"/>
                  </a:cubicBezTo>
                  <a:cubicBezTo>
                    <a:pt x="229" y="5707"/>
                    <a:pt x="412" y="6277"/>
                    <a:pt x="731" y="6848"/>
                  </a:cubicBezTo>
                  <a:cubicBezTo>
                    <a:pt x="982" y="7350"/>
                    <a:pt x="1325" y="7829"/>
                    <a:pt x="1758" y="8331"/>
                  </a:cubicBezTo>
                  <a:cubicBezTo>
                    <a:pt x="2101" y="8765"/>
                    <a:pt x="2534" y="9153"/>
                    <a:pt x="3059" y="9564"/>
                  </a:cubicBezTo>
                  <a:cubicBezTo>
                    <a:pt x="3082" y="9587"/>
                    <a:pt x="3128" y="9587"/>
                    <a:pt x="3196" y="9587"/>
                  </a:cubicBezTo>
                  <a:lnTo>
                    <a:pt x="3265" y="9587"/>
                  </a:lnTo>
                  <a:cubicBezTo>
                    <a:pt x="3356" y="9564"/>
                    <a:pt x="3402" y="9518"/>
                    <a:pt x="3447" y="9450"/>
                  </a:cubicBezTo>
                  <a:cubicBezTo>
                    <a:pt x="3493" y="9381"/>
                    <a:pt x="3493" y="9313"/>
                    <a:pt x="3470" y="9222"/>
                  </a:cubicBezTo>
                  <a:cubicBezTo>
                    <a:pt x="4771" y="8902"/>
                    <a:pt x="5913" y="7852"/>
                    <a:pt x="6620" y="6368"/>
                  </a:cubicBezTo>
                  <a:cubicBezTo>
                    <a:pt x="6962" y="5638"/>
                    <a:pt x="7145" y="4885"/>
                    <a:pt x="7214" y="4109"/>
                  </a:cubicBezTo>
                  <a:cubicBezTo>
                    <a:pt x="7236" y="3744"/>
                    <a:pt x="7214" y="3378"/>
                    <a:pt x="7145" y="2990"/>
                  </a:cubicBezTo>
                  <a:cubicBezTo>
                    <a:pt x="7099" y="2648"/>
                    <a:pt x="6985" y="2283"/>
                    <a:pt x="6826" y="1940"/>
                  </a:cubicBezTo>
                  <a:cubicBezTo>
                    <a:pt x="6666" y="1598"/>
                    <a:pt x="6437" y="1278"/>
                    <a:pt x="6164" y="982"/>
                  </a:cubicBezTo>
                  <a:cubicBezTo>
                    <a:pt x="5890" y="708"/>
                    <a:pt x="5570" y="480"/>
                    <a:pt x="5228" y="320"/>
                  </a:cubicBezTo>
                  <a:cubicBezTo>
                    <a:pt x="4908" y="160"/>
                    <a:pt x="4566" y="69"/>
                    <a:pt x="4155" y="23"/>
                  </a:cubicBezTo>
                  <a:cubicBezTo>
                    <a:pt x="4064" y="0"/>
                    <a:pt x="3950" y="0"/>
                    <a:pt x="3858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7731;p70">
              <a:extLst>
                <a:ext uri="{FF2B5EF4-FFF2-40B4-BE49-F238E27FC236}">
                  <a16:creationId xmlns:a16="http://schemas.microsoft.com/office/drawing/2014/main" id="{70A0C21C-A191-4395-BE7C-6BDE7CB992C5}"/>
                </a:ext>
              </a:extLst>
            </p:cNvPr>
            <p:cNvSpPr/>
            <p:nvPr/>
          </p:nvSpPr>
          <p:spPr>
            <a:xfrm>
              <a:off x="7612274" y="2328630"/>
              <a:ext cx="46543" cy="42854"/>
            </a:xfrm>
            <a:custGeom>
              <a:avLst/>
              <a:gdLst/>
              <a:ahLst/>
              <a:cxnLst/>
              <a:rect l="l" t="t" r="r" b="b"/>
              <a:pathLst>
                <a:path w="3608" h="3322" extrusionOk="0">
                  <a:moveTo>
                    <a:pt x="1576" y="1027"/>
                  </a:moveTo>
                  <a:lnTo>
                    <a:pt x="1599" y="1050"/>
                  </a:lnTo>
                  <a:cubicBezTo>
                    <a:pt x="1599" y="1050"/>
                    <a:pt x="1599" y="1027"/>
                    <a:pt x="1576" y="1027"/>
                  </a:cubicBezTo>
                  <a:close/>
                  <a:moveTo>
                    <a:pt x="206" y="0"/>
                  </a:moveTo>
                  <a:cubicBezTo>
                    <a:pt x="92" y="0"/>
                    <a:pt x="24" y="69"/>
                    <a:pt x="1" y="160"/>
                  </a:cubicBezTo>
                  <a:cubicBezTo>
                    <a:pt x="1" y="274"/>
                    <a:pt x="69" y="365"/>
                    <a:pt x="183" y="365"/>
                  </a:cubicBezTo>
                  <a:cubicBezTo>
                    <a:pt x="275" y="388"/>
                    <a:pt x="366" y="388"/>
                    <a:pt x="480" y="411"/>
                  </a:cubicBezTo>
                  <a:cubicBezTo>
                    <a:pt x="686" y="457"/>
                    <a:pt x="868" y="548"/>
                    <a:pt x="1051" y="639"/>
                  </a:cubicBezTo>
                  <a:cubicBezTo>
                    <a:pt x="1256" y="753"/>
                    <a:pt x="1439" y="890"/>
                    <a:pt x="1621" y="1050"/>
                  </a:cubicBezTo>
                  <a:cubicBezTo>
                    <a:pt x="1872" y="1301"/>
                    <a:pt x="2078" y="1575"/>
                    <a:pt x="2283" y="1872"/>
                  </a:cubicBezTo>
                  <a:cubicBezTo>
                    <a:pt x="2512" y="2260"/>
                    <a:pt x="2717" y="2671"/>
                    <a:pt x="2877" y="3104"/>
                  </a:cubicBezTo>
                  <a:cubicBezTo>
                    <a:pt x="2900" y="3196"/>
                    <a:pt x="2991" y="3264"/>
                    <a:pt x="3082" y="3287"/>
                  </a:cubicBezTo>
                  <a:cubicBezTo>
                    <a:pt x="3128" y="3310"/>
                    <a:pt x="3179" y="3321"/>
                    <a:pt x="3231" y="3321"/>
                  </a:cubicBezTo>
                  <a:cubicBezTo>
                    <a:pt x="3282" y="3321"/>
                    <a:pt x="3333" y="3310"/>
                    <a:pt x="3379" y="3287"/>
                  </a:cubicBezTo>
                  <a:cubicBezTo>
                    <a:pt x="3470" y="3241"/>
                    <a:pt x="3539" y="3173"/>
                    <a:pt x="3562" y="3082"/>
                  </a:cubicBezTo>
                  <a:cubicBezTo>
                    <a:pt x="3607" y="2968"/>
                    <a:pt x="3584" y="2876"/>
                    <a:pt x="3562" y="2785"/>
                  </a:cubicBezTo>
                  <a:cubicBezTo>
                    <a:pt x="3447" y="2420"/>
                    <a:pt x="3265" y="2077"/>
                    <a:pt x="3059" y="1758"/>
                  </a:cubicBezTo>
                  <a:cubicBezTo>
                    <a:pt x="2831" y="1438"/>
                    <a:pt x="2557" y="1141"/>
                    <a:pt x="2261" y="868"/>
                  </a:cubicBezTo>
                  <a:cubicBezTo>
                    <a:pt x="1690" y="388"/>
                    <a:pt x="959" y="46"/>
                    <a:pt x="206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7732;p70">
              <a:extLst>
                <a:ext uri="{FF2B5EF4-FFF2-40B4-BE49-F238E27FC236}">
                  <a16:creationId xmlns:a16="http://schemas.microsoft.com/office/drawing/2014/main" id="{4D994F2F-B727-4B38-BB37-B511B501A91A}"/>
                </a:ext>
              </a:extLst>
            </p:cNvPr>
            <p:cNvSpPr/>
            <p:nvPr/>
          </p:nvSpPr>
          <p:spPr>
            <a:xfrm>
              <a:off x="7615809" y="2094263"/>
              <a:ext cx="569471" cy="521766"/>
            </a:xfrm>
            <a:custGeom>
              <a:avLst/>
              <a:gdLst/>
              <a:ahLst/>
              <a:cxnLst/>
              <a:rect l="l" t="t" r="r" b="b"/>
              <a:pathLst>
                <a:path w="44145" h="40447" extrusionOk="0">
                  <a:moveTo>
                    <a:pt x="16229" y="0"/>
                  </a:moveTo>
                  <a:cubicBezTo>
                    <a:pt x="14928" y="23"/>
                    <a:pt x="13901" y="46"/>
                    <a:pt x="12920" y="114"/>
                  </a:cubicBezTo>
                  <a:lnTo>
                    <a:pt x="12714" y="114"/>
                  </a:lnTo>
                  <a:cubicBezTo>
                    <a:pt x="10363" y="251"/>
                    <a:pt x="8492" y="571"/>
                    <a:pt x="6871" y="1096"/>
                  </a:cubicBezTo>
                  <a:lnTo>
                    <a:pt x="6917" y="1073"/>
                  </a:lnTo>
                  <a:cubicBezTo>
                    <a:pt x="6985" y="1027"/>
                    <a:pt x="7008" y="959"/>
                    <a:pt x="7008" y="868"/>
                  </a:cubicBezTo>
                  <a:cubicBezTo>
                    <a:pt x="7008" y="799"/>
                    <a:pt x="6962" y="708"/>
                    <a:pt x="6894" y="662"/>
                  </a:cubicBezTo>
                  <a:cubicBezTo>
                    <a:pt x="6848" y="617"/>
                    <a:pt x="6780" y="594"/>
                    <a:pt x="6711" y="594"/>
                  </a:cubicBezTo>
                  <a:cubicBezTo>
                    <a:pt x="6620" y="594"/>
                    <a:pt x="6529" y="617"/>
                    <a:pt x="6483" y="685"/>
                  </a:cubicBezTo>
                  <a:cubicBezTo>
                    <a:pt x="5342" y="1940"/>
                    <a:pt x="4429" y="3356"/>
                    <a:pt x="3813" y="4862"/>
                  </a:cubicBezTo>
                  <a:cubicBezTo>
                    <a:pt x="3447" y="5752"/>
                    <a:pt x="3151" y="6734"/>
                    <a:pt x="2945" y="7738"/>
                  </a:cubicBezTo>
                  <a:cubicBezTo>
                    <a:pt x="2740" y="8674"/>
                    <a:pt x="2603" y="9655"/>
                    <a:pt x="2511" y="10728"/>
                  </a:cubicBezTo>
                  <a:cubicBezTo>
                    <a:pt x="2420" y="11664"/>
                    <a:pt x="2375" y="12691"/>
                    <a:pt x="2375" y="13832"/>
                  </a:cubicBezTo>
                  <a:cubicBezTo>
                    <a:pt x="2352" y="14357"/>
                    <a:pt x="2352" y="14882"/>
                    <a:pt x="2352" y="15407"/>
                  </a:cubicBezTo>
                  <a:lnTo>
                    <a:pt x="2352" y="15567"/>
                  </a:lnTo>
                  <a:cubicBezTo>
                    <a:pt x="2352" y="16024"/>
                    <a:pt x="2352" y="16480"/>
                    <a:pt x="2329" y="16937"/>
                  </a:cubicBezTo>
                  <a:cubicBezTo>
                    <a:pt x="2169" y="18671"/>
                    <a:pt x="1667" y="20338"/>
                    <a:pt x="1188" y="21981"/>
                  </a:cubicBezTo>
                  <a:lnTo>
                    <a:pt x="982" y="22711"/>
                  </a:lnTo>
                  <a:cubicBezTo>
                    <a:pt x="663" y="23784"/>
                    <a:pt x="412" y="24674"/>
                    <a:pt x="252" y="25610"/>
                  </a:cubicBezTo>
                  <a:cubicBezTo>
                    <a:pt x="69" y="26706"/>
                    <a:pt x="1" y="27665"/>
                    <a:pt x="92" y="28532"/>
                  </a:cubicBezTo>
                  <a:cubicBezTo>
                    <a:pt x="138" y="29057"/>
                    <a:pt x="229" y="29559"/>
                    <a:pt x="366" y="30016"/>
                  </a:cubicBezTo>
                  <a:cubicBezTo>
                    <a:pt x="503" y="30518"/>
                    <a:pt x="708" y="31020"/>
                    <a:pt x="937" y="31499"/>
                  </a:cubicBezTo>
                  <a:cubicBezTo>
                    <a:pt x="1142" y="31910"/>
                    <a:pt x="1393" y="32344"/>
                    <a:pt x="1713" y="32823"/>
                  </a:cubicBezTo>
                  <a:cubicBezTo>
                    <a:pt x="1987" y="33211"/>
                    <a:pt x="2283" y="33576"/>
                    <a:pt x="2557" y="33941"/>
                  </a:cubicBezTo>
                  <a:cubicBezTo>
                    <a:pt x="3151" y="34649"/>
                    <a:pt x="3813" y="35311"/>
                    <a:pt x="4520" y="35904"/>
                  </a:cubicBezTo>
                  <a:cubicBezTo>
                    <a:pt x="5228" y="36475"/>
                    <a:pt x="5981" y="37000"/>
                    <a:pt x="6757" y="37479"/>
                  </a:cubicBezTo>
                  <a:cubicBezTo>
                    <a:pt x="8286" y="38347"/>
                    <a:pt x="9998" y="39054"/>
                    <a:pt x="11870" y="39557"/>
                  </a:cubicBezTo>
                  <a:cubicBezTo>
                    <a:pt x="14107" y="40150"/>
                    <a:pt x="16526" y="40447"/>
                    <a:pt x="19060" y="40447"/>
                  </a:cubicBezTo>
                  <a:cubicBezTo>
                    <a:pt x="20292" y="40447"/>
                    <a:pt x="21593" y="40378"/>
                    <a:pt x="22894" y="40218"/>
                  </a:cubicBezTo>
                  <a:cubicBezTo>
                    <a:pt x="23944" y="40104"/>
                    <a:pt x="24903" y="39945"/>
                    <a:pt x="25793" y="39762"/>
                  </a:cubicBezTo>
                  <a:cubicBezTo>
                    <a:pt x="26843" y="39534"/>
                    <a:pt x="27779" y="39260"/>
                    <a:pt x="28624" y="38940"/>
                  </a:cubicBezTo>
                  <a:cubicBezTo>
                    <a:pt x="29628" y="38552"/>
                    <a:pt x="30472" y="38119"/>
                    <a:pt x="31226" y="37616"/>
                  </a:cubicBezTo>
                  <a:cubicBezTo>
                    <a:pt x="31979" y="37137"/>
                    <a:pt x="32618" y="36589"/>
                    <a:pt x="33189" y="35973"/>
                  </a:cubicBezTo>
                  <a:cubicBezTo>
                    <a:pt x="33463" y="36201"/>
                    <a:pt x="33759" y="36384"/>
                    <a:pt x="34079" y="36521"/>
                  </a:cubicBezTo>
                  <a:cubicBezTo>
                    <a:pt x="34467" y="36703"/>
                    <a:pt x="34855" y="36863"/>
                    <a:pt x="35266" y="36954"/>
                  </a:cubicBezTo>
                  <a:cubicBezTo>
                    <a:pt x="35836" y="37114"/>
                    <a:pt x="36430" y="37183"/>
                    <a:pt x="37023" y="37183"/>
                  </a:cubicBezTo>
                  <a:cubicBezTo>
                    <a:pt x="37252" y="37183"/>
                    <a:pt x="37503" y="37160"/>
                    <a:pt x="37731" y="37137"/>
                  </a:cubicBezTo>
                  <a:cubicBezTo>
                    <a:pt x="38667" y="37046"/>
                    <a:pt x="39557" y="36795"/>
                    <a:pt x="40356" y="36407"/>
                  </a:cubicBezTo>
                  <a:cubicBezTo>
                    <a:pt x="40790" y="36201"/>
                    <a:pt x="41178" y="35973"/>
                    <a:pt x="41520" y="35699"/>
                  </a:cubicBezTo>
                  <a:cubicBezTo>
                    <a:pt x="41885" y="35425"/>
                    <a:pt x="42182" y="35151"/>
                    <a:pt x="42433" y="34877"/>
                  </a:cubicBezTo>
                  <a:cubicBezTo>
                    <a:pt x="42867" y="34398"/>
                    <a:pt x="43232" y="33827"/>
                    <a:pt x="43506" y="33211"/>
                  </a:cubicBezTo>
                  <a:cubicBezTo>
                    <a:pt x="43802" y="32526"/>
                    <a:pt x="43985" y="31842"/>
                    <a:pt x="44054" y="31202"/>
                  </a:cubicBezTo>
                  <a:cubicBezTo>
                    <a:pt x="44145" y="30449"/>
                    <a:pt x="44099" y="29810"/>
                    <a:pt x="43939" y="29217"/>
                  </a:cubicBezTo>
                  <a:cubicBezTo>
                    <a:pt x="43734" y="28555"/>
                    <a:pt x="43414" y="28007"/>
                    <a:pt x="42958" y="27596"/>
                  </a:cubicBezTo>
                  <a:cubicBezTo>
                    <a:pt x="42707" y="27368"/>
                    <a:pt x="42410" y="27185"/>
                    <a:pt x="42113" y="27025"/>
                  </a:cubicBezTo>
                  <a:cubicBezTo>
                    <a:pt x="41748" y="26866"/>
                    <a:pt x="41360" y="26752"/>
                    <a:pt x="41018" y="26706"/>
                  </a:cubicBezTo>
                  <a:cubicBezTo>
                    <a:pt x="40835" y="26683"/>
                    <a:pt x="40653" y="26660"/>
                    <a:pt x="40470" y="26660"/>
                  </a:cubicBezTo>
                  <a:lnTo>
                    <a:pt x="40219" y="26660"/>
                  </a:lnTo>
                  <a:cubicBezTo>
                    <a:pt x="39968" y="26683"/>
                    <a:pt x="39717" y="26729"/>
                    <a:pt x="39466" y="26774"/>
                  </a:cubicBezTo>
                  <a:cubicBezTo>
                    <a:pt x="39785" y="26181"/>
                    <a:pt x="40105" y="25565"/>
                    <a:pt x="40356" y="24926"/>
                  </a:cubicBezTo>
                  <a:cubicBezTo>
                    <a:pt x="40744" y="24013"/>
                    <a:pt x="41063" y="23099"/>
                    <a:pt x="41315" y="22164"/>
                  </a:cubicBezTo>
                  <a:cubicBezTo>
                    <a:pt x="41588" y="21159"/>
                    <a:pt x="41771" y="20178"/>
                    <a:pt x="41908" y="19242"/>
                  </a:cubicBezTo>
                  <a:cubicBezTo>
                    <a:pt x="42045" y="18192"/>
                    <a:pt x="42091" y="17233"/>
                    <a:pt x="42091" y="16366"/>
                  </a:cubicBezTo>
                  <a:cubicBezTo>
                    <a:pt x="42068" y="15430"/>
                    <a:pt x="41976" y="14586"/>
                    <a:pt x="41817" y="13810"/>
                  </a:cubicBezTo>
                  <a:cubicBezTo>
                    <a:pt x="41680" y="13148"/>
                    <a:pt x="41451" y="12486"/>
                    <a:pt x="41178" y="11824"/>
                  </a:cubicBezTo>
                  <a:cubicBezTo>
                    <a:pt x="40150" y="9473"/>
                    <a:pt x="38256" y="7350"/>
                    <a:pt x="35517" y="5524"/>
                  </a:cubicBezTo>
                  <a:cubicBezTo>
                    <a:pt x="34307" y="4702"/>
                    <a:pt x="32938" y="3949"/>
                    <a:pt x="31454" y="3287"/>
                  </a:cubicBezTo>
                  <a:cubicBezTo>
                    <a:pt x="30039" y="2671"/>
                    <a:pt x="28532" y="2100"/>
                    <a:pt x="26957" y="1644"/>
                  </a:cubicBezTo>
                  <a:cubicBezTo>
                    <a:pt x="25474" y="1210"/>
                    <a:pt x="23944" y="845"/>
                    <a:pt x="22415" y="571"/>
                  </a:cubicBezTo>
                  <a:cubicBezTo>
                    <a:pt x="20932" y="320"/>
                    <a:pt x="19494" y="137"/>
                    <a:pt x="18147" y="69"/>
                  </a:cubicBezTo>
                  <a:cubicBezTo>
                    <a:pt x="17531" y="23"/>
                    <a:pt x="16960" y="0"/>
                    <a:pt x="16435" y="0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7733;p70">
              <a:extLst>
                <a:ext uri="{FF2B5EF4-FFF2-40B4-BE49-F238E27FC236}">
                  <a16:creationId xmlns:a16="http://schemas.microsoft.com/office/drawing/2014/main" id="{142DC03C-E506-45D9-AF0E-9D1014B3B062}"/>
                </a:ext>
              </a:extLst>
            </p:cNvPr>
            <p:cNvSpPr/>
            <p:nvPr/>
          </p:nvSpPr>
          <p:spPr>
            <a:xfrm>
              <a:off x="7664981" y="2094263"/>
              <a:ext cx="494096" cy="333620"/>
            </a:xfrm>
            <a:custGeom>
              <a:avLst/>
              <a:gdLst/>
              <a:ahLst/>
              <a:cxnLst/>
              <a:rect l="l" t="t" r="r" b="b"/>
              <a:pathLst>
                <a:path w="38302" h="25862" extrusionOk="0">
                  <a:moveTo>
                    <a:pt x="12417" y="0"/>
                  </a:moveTo>
                  <a:cubicBezTo>
                    <a:pt x="11116" y="23"/>
                    <a:pt x="10112" y="46"/>
                    <a:pt x="9108" y="92"/>
                  </a:cubicBezTo>
                  <a:lnTo>
                    <a:pt x="9017" y="92"/>
                  </a:lnTo>
                  <a:lnTo>
                    <a:pt x="8902" y="114"/>
                  </a:lnTo>
                  <a:cubicBezTo>
                    <a:pt x="6574" y="251"/>
                    <a:pt x="4725" y="571"/>
                    <a:pt x="3128" y="1073"/>
                  </a:cubicBezTo>
                  <a:cubicBezTo>
                    <a:pt x="3173" y="1027"/>
                    <a:pt x="3196" y="959"/>
                    <a:pt x="3196" y="868"/>
                  </a:cubicBezTo>
                  <a:cubicBezTo>
                    <a:pt x="3196" y="799"/>
                    <a:pt x="3150" y="708"/>
                    <a:pt x="3105" y="662"/>
                  </a:cubicBezTo>
                  <a:cubicBezTo>
                    <a:pt x="3036" y="617"/>
                    <a:pt x="2968" y="571"/>
                    <a:pt x="2899" y="571"/>
                  </a:cubicBezTo>
                  <a:cubicBezTo>
                    <a:pt x="2808" y="594"/>
                    <a:pt x="2717" y="617"/>
                    <a:pt x="2671" y="685"/>
                  </a:cubicBezTo>
                  <a:cubicBezTo>
                    <a:pt x="1530" y="1940"/>
                    <a:pt x="617" y="3333"/>
                    <a:pt x="1" y="4839"/>
                  </a:cubicBezTo>
                  <a:cubicBezTo>
                    <a:pt x="411" y="5204"/>
                    <a:pt x="822" y="5524"/>
                    <a:pt x="1279" y="5821"/>
                  </a:cubicBezTo>
                  <a:cubicBezTo>
                    <a:pt x="1758" y="6163"/>
                    <a:pt x="2260" y="6460"/>
                    <a:pt x="2785" y="6734"/>
                  </a:cubicBezTo>
                  <a:cubicBezTo>
                    <a:pt x="3995" y="7350"/>
                    <a:pt x="5273" y="7784"/>
                    <a:pt x="6620" y="8080"/>
                  </a:cubicBezTo>
                  <a:cubicBezTo>
                    <a:pt x="7711" y="8302"/>
                    <a:pt x="8817" y="8419"/>
                    <a:pt x="9926" y="8419"/>
                  </a:cubicBezTo>
                  <a:cubicBezTo>
                    <a:pt x="10186" y="8419"/>
                    <a:pt x="10446" y="8413"/>
                    <a:pt x="10706" y="8400"/>
                  </a:cubicBezTo>
                  <a:cubicBezTo>
                    <a:pt x="11276" y="8354"/>
                    <a:pt x="11847" y="8286"/>
                    <a:pt x="12417" y="8172"/>
                  </a:cubicBezTo>
                  <a:cubicBezTo>
                    <a:pt x="12965" y="8080"/>
                    <a:pt x="13513" y="7944"/>
                    <a:pt x="14061" y="7761"/>
                  </a:cubicBezTo>
                  <a:lnTo>
                    <a:pt x="14084" y="7761"/>
                  </a:lnTo>
                  <a:cubicBezTo>
                    <a:pt x="14540" y="7601"/>
                    <a:pt x="14997" y="7441"/>
                    <a:pt x="15408" y="7236"/>
                  </a:cubicBezTo>
                  <a:cubicBezTo>
                    <a:pt x="15864" y="7031"/>
                    <a:pt x="16275" y="6779"/>
                    <a:pt x="16686" y="6528"/>
                  </a:cubicBezTo>
                  <a:cubicBezTo>
                    <a:pt x="17028" y="6323"/>
                    <a:pt x="17348" y="6072"/>
                    <a:pt x="17644" y="5821"/>
                  </a:cubicBezTo>
                  <a:cubicBezTo>
                    <a:pt x="17964" y="5570"/>
                    <a:pt x="18238" y="5296"/>
                    <a:pt x="18512" y="4999"/>
                  </a:cubicBezTo>
                  <a:cubicBezTo>
                    <a:pt x="18535" y="4999"/>
                    <a:pt x="18558" y="4976"/>
                    <a:pt x="18580" y="4976"/>
                  </a:cubicBezTo>
                  <a:cubicBezTo>
                    <a:pt x="18603" y="4976"/>
                    <a:pt x="18603" y="4999"/>
                    <a:pt x="18626" y="4999"/>
                  </a:cubicBezTo>
                  <a:cubicBezTo>
                    <a:pt x="18649" y="4976"/>
                    <a:pt x="18649" y="4976"/>
                    <a:pt x="18672" y="4976"/>
                  </a:cubicBezTo>
                  <a:cubicBezTo>
                    <a:pt x="18694" y="4976"/>
                    <a:pt x="18717" y="4999"/>
                    <a:pt x="18740" y="5022"/>
                  </a:cubicBezTo>
                  <a:cubicBezTo>
                    <a:pt x="18854" y="5113"/>
                    <a:pt x="18968" y="5227"/>
                    <a:pt x="19082" y="5341"/>
                  </a:cubicBezTo>
                  <a:cubicBezTo>
                    <a:pt x="19082" y="5340"/>
                    <a:pt x="19082" y="5339"/>
                    <a:pt x="19082" y="5338"/>
                  </a:cubicBezTo>
                  <a:lnTo>
                    <a:pt x="19082" y="5338"/>
                  </a:lnTo>
                  <a:cubicBezTo>
                    <a:pt x="19259" y="5490"/>
                    <a:pt x="19455" y="5621"/>
                    <a:pt x="19630" y="5752"/>
                  </a:cubicBezTo>
                  <a:cubicBezTo>
                    <a:pt x="19836" y="5866"/>
                    <a:pt x="20018" y="5981"/>
                    <a:pt x="20224" y="6072"/>
                  </a:cubicBezTo>
                  <a:cubicBezTo>
                    <a:pt x="20361" y="6140"/>
                    <a:pt x="20520" y="6209"/>
                    <a:pt x="20657" y="6254"/>
                  </a:cubicBezTo>
                  <a:cubicBezTo>
                    <a:pt x="20817" y="6300"/>
                    <a:pt x="20977" y="6346"/>
                    <a:pt x="21137" y="6391"/>
                  </a:cubicBezTo>
                  <a:lnTo>
                    <a:pt x="21114" y="6391"/>
                  </a:lnTo>
                  <a:cubicBezTo>
                    <a:pt x="21251" y="6414"/>
                    <a:pt x="21365" y="6437"/>
                    <a:pt x="21502" y="6437"/>
                  </a:cubicBezTo>
                  <a:lnTo>
                    <a:pt x="21844" y="6437"/>
                  </a:lnTo>
                  <a:cubicBezTo>
                    <a:pt x="21958" y="6437"/>
                    <a:pt x="22050" y="6414"/>
                    <a:pt x="22164" y="6391"/>
                  </a:cubicBezTo>
                  <a:cubicBezTo>
                    <a:pt x="22232" y="6391"/>
                    <a:pt x="22324" y="6369"/>
                    <a:pt x="22392" y="6346"/>
                  </a:cubicBezTo>
                  <a:cubicBezTo>
                    <a:pt x="22392" y="6323"/>
                    <a:pt x="22415" y="6323"/>
                    <a:pt x="22415" y="6323"/>
                  </a:cubicBezTo>
                  <a:cubicBezTo>
                    <a:pt x="22506" y="6300"/>
                    <a:pt x="22598" y="6254"/>
                    <a:pt x="22689" y="6209"/>
                  </a:cubicBezTo>
                  <a:cubicBezTo>
                    <a:pt x="22780" y="6163"/>
                    <a:pt x="22849" y="6117"/>
                    <a:pt x="22917" y="6072"/>
                  </a:cubicBezTo>
                  <a:cubicBezTo>
                    <a:pt x="22917" y="6072"/>
                    <a:pt x="22917" y="6095"/>
                    <a:pt x="22917" y="6095"/>
                  </a:cubicBezTo>
                  <a:cubicBezTo>
                    <a:pt x="22986" y="6026"/>
                    <a:pt x="23077" y="5981"/>
                    <a:pt x="23145" y="5912"/>
                  </a:cubicBezTo>
                  <a:cubicBezTo>
                    <a:pt x="23164" y="5903"/>
                    <a:pt x="23183" y="5897"/>
                    <a:pt x="23202" y="5897"/>
                  </a:cubicBezTo>
                  <a:cubicBezTo>
                    <a:pt x="23229" y="5897"/>
                    <a:pt x="23256" y="5908"/>
                    <a:pt x="23282" y="5935"/>
                  </a:cubicBezTo>
                  <a:cubicBezTo>
                    <a:pt x="23305" y="5935"/>
                    <a:pt x="23305" y="5958"/>
                    <a:pt x="23305" y="5981"/>
                  </a:cubicBezTo>
                  <a:cubicBezTo>
                    <a:pt x="23328" y="6003"/>
                    <a:pt x="23328" y="6026"/>
                    <a:pt x="23328" y="6049"/>
                  </a:cubicBezTo>
                  <a:cubicBezTo>
                    <a:pt x="23396" y="6528"/>
                    <a:pt x="23511" y="7008"/>
                    <a:pt x="23670" y="7464"/>
                  </a:cubicBezTo>
                  <a:cubicBezTo>
                    <a:pt x="23670" y="7464"/>
                    <a:pt x="23670" y="7441"/>
                    <a:pt x="23670" y="7441"/>
                  </a:cubicBezTo>
                  <a:cubicBezTo>
                    <a:pt x="23899" y="8149"/>
                    <a:pt x="24241" y="8811"/>
                    <a:pt x="24652" y="9450"/>
                  </a:cubicBezTo>
                  <a:cubicBezTo>
                    <a:pt x="24652" y="9450"/>
                    <a:pt x="24652" y="9450"/>
                    <a:pt x="24652" y="9427"/>
                  </a:cubicBezTo>
                  <a:cubicBezTo>
                    <a:pt x="24834" y="9724"/>
                    <a:pt x="25040" y="9998"/>
                    <a:pt x="25268" y="10249"/>
                  </a:cubicBezTo>
                  <a:cubicBezTo>
                    <a:pt x="25496" y="10500"/>
                    <a:pt x="25725" y="10728"/>
                    <a:pt x="25953" y="10934"/>
                  </a:cubicBezTo>
                  <a:cubicBezTo>
                    <a:pt x="26158" y="11116"/>
                    <a:pt x="26364" y="11276"/>
                    <a:pt x="26592" y="11413"/>
                  </a:cubicBezTo>
                  <a:cubicBezTo>
                    <a:pt x="26797" y="11550"/>
                    <a:pt x="27026" y="11687"/>
                    <a:pt x="27254" y="11801"/>
                  </a:cubicBezTo>
                  <a:cubicBezTo>
                    <a:pt x="27437" y="11869"/>
                    <a:pt x="27642" y="11961"/>
                    <a:pt x="27847" y="12029"/>
                  </a:cubicBezTo>
                  <a:cubicBezTo>
                    <a:pt x="28053" y="12098"/>
                    <a:pt x="28258" y="12143"/>
                    <a:pt x="28464" y="12189"/>
                  </a:cubicBezTo>
                  <a:cubicBezTo>
                    <a:pt x="28646" y="12235"/>
                    <a:pt x="28829" y="12257"/>
                    <a:pt x="29011" y="12257"/>
                  </a:cubicBezTo>
                  <a:cubicBezTo>
                    <a:pt x="29114" y="12269"/>
                    <a:pt x="29211" y="12275"/>
                    <a:pt x="29308" y="12275"/>
                  </a:cubicBezTo>
                  <a:cubicBezTo>
                    <a:pt x="29405" y="12275"/>
                    <a:pt x="29502" y="12269"/>
                    <a:pt x="29605" y="12257"/>
                  </a:cubicBezTo>
                  <a:cubicBezTo>
                    <a:pt x="29628" y="12257"/>
                    <a:pt x="29651" y="12280"/>
                    <a:pt x="29673" y="12303"/>
                  </a:cubicBezTo>
                  <a:cubicBezTo>
                    <a:pt x="29696" y="12326"/>
                    <a:pt x="29696" y="12349"/>
                    <a:pt x="29696" y="12372"/>
                  </a:cubicBezTo>
                  <a:cubicBezTo>
                    <a:pt x="29696" y="12394"/>
                    <a:pt x="29673" y="12417"/>
                    <a:pt x="29651" y="12440"/>
                  </a:cubicBezTo>
                  <a:lnTo>
                    <a:pt x="29628" y="12440"/>
                  </a:lnTo>
                  <a:cubicBezTo>
                    <a:pt x="29491" y="13581"/>
                    <a:pt x="29331" y="14700"/>
                    <a:pt x="29263" y="15818"/>
                  </a:cubicBezTo>
                  <a:cubicBezTo>
                    <a:pt x="29240" y="16389"/>
                    <a:pt x="29217" y="16982"/>
                    <a:pt x="29217" y="17553"/>
                  </a:cubicBezTo>
                  <a:cubicBezTo>
                    <a:pt x="29217" y="18101"/>
                    <a:pt x="29263" y="18649"/>
                    <a:pt x="29308" y="19196"/>
                  </a:cubicBezTo>
                  <a:cubicBezTo>
                    <a:pt x="29377" y="19767"/>
                    <a:pt x="29468" y="20315"/>
                    <a:pt x="29605" y="20885"/>
                  </a:cubicBezTo>
                  <a:cubicBezTo>
                    <a:pt x="29719" y="21410"/>
                    <a:pt x="29902" y="21958"/>
                    <a:pt x="30084" y="22460"/>
                  </a:cubicBezTo>
                  <a:cubicBezTo>
                    <a:pt x="30221" y="22780"/>
                    <a:pt x="30335" y="23077"/>
                    <a:pt x="30495" y="23373"/>
                  </a:cubicBezTo>
                  <a:cubicBezTo>
                    <a:pt x="30632" y="23602"/>
                    <a:pt x="30769" y="23853"/>
                    <a:pt x="30952" y="24081"/>
                  </a:cubicBezTo>
                  <a:lnTo>
                    <a:pt x="30929" y="24081"/>
                  </a:lnTo>
                  <a:cubicBezTo>
                    <a:pt x="31066" y="24241"/>
                    <a:pt x="31203" y="24401"/>
                    <a:pt x="31363" y="24560"/>
                  </a:cubicBezTo>
                  <a:cubicBezTo>
                    <a:pt x="31499" y="24720"/>
                    <a:pt x="31659" y="24857"/>
                    <a:pt x="31819" y="24994"/>
                  </a:cubicBezTo>
                  <a:cubicBezTo>
                    <a:pt x="31819" y="24992"/>
                    <a:pt x="31819" y="24991"/>
                    <a:pt x="31819" y="24990"/>
                  </a:cubicBezTo>
                  <a:lnTo>
                    <a:pt x="31819" y="24990"/>
                  </a:lnTo>
                  <a:cubicBezTo>
                    <a:pt x="31951" y="25098"/>
                    <a:pt x="32102" y="25204"/>
                    <a:pt x="32253" y="25291"/>
                  </a:cubicBezTo>
                  <a:cubicBezTo>
                    <a:pt x="32390" y="25359"/>
                    <a:pt x="32527" y="25450"/>
                    <a:pt x="32664" y="25519"/>
                  </a:cubicBezTo>
                  <a:lnTo>
                    <a:pt x="32686" y="25519"/>
                  </a:lnTo>
                  <a:cubicBezTo>
                    <a:pt x="32846" y="25587"/>
                    <a:pt x="33006" y="25656"/>
                    <a:pt x="33166" y="25702"/>
                  </a:cubicBezTo>
                  <a:cubicBezTo>
                    <a:pt x="33348" y="25747"/>
                    <a:pt x="33508" y="25793"/>
                    <a:pt x="33691" y="25816"/>
                  </a:cubicBezTo>
                  <a:lnTo>
                    <a:pt x="33668" y="25816"/>
                  </a:lnTo>
                  <a:cubicBezTo>
                    <a:pt x="33850" y="25839"/>
                    <a:pt x="34033" y="25861"/>
                    <a:pt x="34193" y="25861"/>
                  </a:cubicBezTo>
                  <a:cubicBezTo>
                    <a:pt x="34375" y="25861"/>
                    <a:pt x="34558" y="25861"/>
                    <a:pt x="34718" y="25839"/>
                  </a:cubicBezTo>
                  <a:lnTo>
                    <a:pt x="34741" y="25839"/>
                  </a:lnTo>
                  <a:cubicBezTo>
                    <a:pt x="34946" y="25816"/>
                    <a:pt x="35174" y="25770"/>
                    <a:pt x="35380" y="25724"/>
                  </a:cubicBezTo>
                  <a:cubicBezTo>
                    <a:pt x="35585" y="25656"/>
                    <a:pt x="35813" y="25587"/>
                    <a:pt x="36019" y="25519"/>
                  </a:cubicBezTo>
                  <a:cubicBezTo>
                    <a:pt x="36133" y="25473"/>
                    <a:pt x="36247" y="25405"/>
                    <a:pt x="36361" y="25359"/>
                  </a:cubicBezTo>
                  <a:cubicBezTo>
                    <a:pt x="36430" y="25222"/>
                    <a:pt x="36498" y="25062"/>
                    <a:pt x="36567" y="24926"/>
                  </a:cubicBezTo>
                  <a:cubicBezTo>
                    <a:pt x="36932" y="24035"/>
                    <a:pt x="37251" y="23099"/>
                    <a:pt x="37503" y="22164"/>
                  </a:cubicBezTo>
                  <a:cubicBezTo>
                    <a:pt x="37776" y="21159"/>
                    <a:pt x="37982" y="20178"/>
                    <a:pt x="38096" y="19242"/>
                  </a:cubicBezTo>
                  <a:cubicBezTo>
                    <a:pt x="38233" y="18169"/>
                    <a:pt x="38301" y="17233"/>
                    <a:pt x="38279" y="16366"/>
                  </a:cubicBezTo>
                  <a:cubicBezTo>
                    <a:pt x="38256" y="15430"/>
                    <a:pt x="38187" y="14608"/>
                    <a:pt x="38005" y="13810"/>
                  </a:cubicBezTo>
                  <a:cubicBezTo>
                    <a:pt x="37868" y="13125"/>
                    <a:pt x="37639" y="12463"/>
                    <a:pt x="37366" y="11824"/>
                  </a:cubicBezTo>
                  <a:cubicBezTo>
                    <a:pt x="36361" y="9473"/>
                    <a:pt x="34444" y="7350"/>
                    <a:pt x="31728" y="5524"/>
                  </a:cubicBezTo>
                  <a:cubicBezTo>
                    <a:pt x="30495" y="4702"/>
                    <a:pt x="29126" y="3949"/>
                    <a:pt x="27642" y="3287"/>
                  </a:cubicBezTo>
                  <a:cubicBezTo>
                    <a:pt x="26227" y="2648"/>
                    <a:pt x="24720" y="2100"/>
                    <a:pt x="23145" y="1644"/>
                  </a:cubicBezTo>
                  <a:cubicBezTo>
                    <a:pt x="21662" y="1210"/>
                    <a:pt x="20155" y="845"/>
                    <a:pt x="18603" y="571"/>
                  </a:cubicBezTo>
                  <a:cubicBezTo>
                    <a:pt x="17120" y="297"/>
                    <a:pt x="15659" y="137"/>
                    <a:pt x="14335" y="46"/>
                  </a:cubicBezTo>
                  <a:cubicBezTo>
                    <a:pt x="13696" y="23"/>
                    <a:pt x="13125" y="0"/>
                    <a:pt x="12623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7734;p70">
              <a:extLst>
                <a:ext uri="{FF2B5EF4-FFF2-40B4-BE49-F238E27FC236}">
                  <a16:creationId xmlns:a16="http://schemas.microsoft.com/office/drawing/2014/main" id="{D33F90C4-8F85-4878-A15B-7E4D7E7AB5BE}"/>
                </a:ext>
              </a:extLst>
            </p:cNvPr>
            <p:cNvSpPr/>
            <p:nvPr/>
          </p:nvSpPr>
          <p:spPr>
            <a:xfrm>
              <a:off x="7982678" y="2215865"/>
              <a:ext cx="297" cy="13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7735;p70">
              <a:extLst>
                <a:ext uri="{FF2B5EF4-FFF2-40B4-BE49-F238E27FC236}">
                  <a16:creationId xmlns:a16="http://schemas.microsoft.com/office/drawing/2014/main" id="{71D53FF7-27B0-4B15-B485-53E1BE70E75F}"/>
                </a:ext>
              </a:extLst>
            </p:cNvPr>
            <p:cNvSpPr/>
            <p:nvPr/>
          </p:nvSpPr>
          <p:spPr>
            <a:xfrm>
              <a:off x="8063931" y="2404594"/>
              <a:ext cx="13" cy="297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7736;p70">
              <a:extLst>
                <a:ext uri="{FF2B5EF4-FFF2-40B4-BE49-F238E27FC236}">
                  <a16:creationId xmlns:a16="http://schemas.microsoft.com/office/drawing/2014/main" id="{90E8EB06-71B4-49DF-9331-3FECBAA40B14}"/>
                </a:ext>
              </a:extLst>
            </p:cNvPr>
            <p:cNvSpPr/>
            <p:nvPr/>
          </p:nvSpPr>
          <p:spPr>
            <a:xfrm>
              <a:off x="8112806" y="2427555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4" y="1"/>
                    <a:pt x="24" y="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7737;p70">
              <a:extLst>
                <a:ext uri="{FF2B5EF4-FFF2-40B4-BE49-F238E27FC236}">
                  <a16:creationId xmlns:a16="http://schemas.microsoft.com/office/drawing/2014/main" id="{10D8E077-0FE9-45E5-9A4E-AD5B6172374C}"/>
                </a:ext>
              </a:extLst>
            </p:cNvPr>
            <p:cNvSpPr/>
            <p:nvPr/>
          </p:nvSpPr>
          <p:spPr>
            <a:xfrm>
              <a:off x="7953822" y="2175812"/>
              <a:ext cx="297" cy="31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1"/>
                  </a:moveTo>
                  <a:lnTo>
                    <a:pt x="0" y="24"/>
                  </a:lnTo>
                  <a:cubicBezTo>
                    <a:pt x="23" y="24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7738;p70">
              <a:extLst>
                <a:ext uri="{FF2B5EF4-FFF2-40B4-BE49-F238E27FC236}">
                  <a16:creationId xmlns:a16="http://schemas.microsoft.com/office/drawing/2014/main" id="{8E09C4ED-92AF-4011-9813-24BE2F37903F}"/>
                </a:ext>
              </a:extLst>
            </p:cNvPr>
            <p:cNvSpPr/>
            <p:nvPr/>
          </p:nvSpPr>
          <p:spPr>
            <a:xfrm>
              <a:off x="8078662" y="2467013"/>
              <a:ext cx="53303" cy="66706"/>
            </a:xfrm>
            <a:custGeom>
              <a:avLst/>
              <a:gdLst/>
              <a:ahLst/>
              <a:cxnLst/>
              <a:rect l="l" t="t" r="r" b="b"/>
              <a:pathLst>
                <a:path w="4132" h="5171" extrusionOk="0">
                  <a:moveTo>
                    <a:pt x="3721" y="0"/>
                  </a:moveTo>
                  <a:cubicBezTo>
                    <a:pt x="3492" y="0"/>
                    <a:pt x="3333" y="183"/>
                    <a:pt x="3333" y="388"/>
                  </a:cubicBezTo>
                  <a:cubicBezTo>
                    <a:pt x="3333" y="502"/>
                    <a:pt x="3310" y="616"/>
                    <a:pt x="3310" y="731"/>
                  </a:cubicBezTo>
                  <a:cubicBezTo>
                    <a:pt x="3241" y="1164"/>
                    <a:pt x="3104" y="1598"/>
                    <a:pt x="2945" y="2009"/>
                  </a:cubicBezTo>
                  <a:cubicBezTo>
                    <a:pt x="2762" y="2420"/>
                    <a:pt x="2534" y="2830"/>
                    <a:pt x="2260" y="3173"/>
                  </a:cubicBezTo>
                  <a:cubicBezTo>
                    <a:pt x="2009" y="3470"/>
                    <a:pt x="1735" y="3766"/>
                    <a:pt x="1438" y="3995"/>
                  </a:cubicBezTo>
                  <a:cubicBezTo>
                    <a:pt x="1210" y="4177"/>
                    <a:pt x="936" y="4337"/>
                    <a:pt x="662" y="4451"/>
                  </a:cubicBezTo>
                  <a:cubicBezTo>
                    <a:pt x="525" y="4520"/>
                    <a:pt x="388" y="4565"/>
                    <a:pt x="228" y="4611"/>
                  </a:cubicBezTo>
                  <a:cubicBezTo>
                    <a:pt x="91" y="4656"/>
                    <a:pt x="0" y="4816"/>
                    <a:pt x="46" y="4953"/>
                  </a:cubicBezTo>
                  <a:cubicBezTo>
                    <a:pt x="83" y="5085"/>
                    <a:pt x="183" y="5170"/>
                    <a:pt x="307" y="5170"/>
                  </a:cubicBezTo>
                  <a:cubicBezTo>
                    <a:pt x="333" y="5170"/>
                    <a:pt x="360" y="5167"/>
                    <a:pt x="388" y="5159"/>
                  </a:cubicBezTo>
                  <a:cubicBezTo>
                    <a:pt x="1415" y="4862"/>
                    <a:pt x="2305" y="4177"/>
                    <a:pt x="2945" y="3333"/>
                  </a:cubicBezTo>
                  <a:cubicBezTo>
                    <a:pt x="3104" y="3127"/>
                    <a:pt x="3241" y="2922"/>
                    <a:pt x="3378" y="2693"/>
                  </a:cubicBezTo>
                  <a:cubicBezTo>
                    <a:pt x="3515" y="2442"/>
                    <a:pt x="3629" y="2191"/>
                    <a:pt x="3743" y="1917"/>
                  </a:cubicBezTo>
                  <a:cubicBezTo>
                    <a:pt x="3949" y="1438"/>
                    <a:pt x="4063" y="913"/>
                    <a:pt x="4109" y="388"/>
                  </a:cubicBezTo>
                  <a:cubicBezTo>
                    <a:pt x="4131" y="183"/>
                    <a:pt x="3926" y="0"/>
                    <a:pt x="3721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7739;p70">
              <a:extLst>
                <a:ext uri="{FF2B5EF4-FFF2-40B4-BE49-F238E27FC236}">
                  <a16:creationId xmlns:a16="http://schemas.microsoft.com/office/drawing/2014/main" id="{05C900FD-549C-43BE-8748-0127726A65C5}"/>
                </a:ext>
              </a:extLst>
            </p:cNvPr>
            <p:cNvSpPr/>
            <p:nvPr/>
          </p:nvSpPr>
          <p:spPr>
            <a:xfrm>
              <a:off x="8122235" y="2461118"/>
              <a:ext cx="47704" cy="14809"/>
            </a:xfrm>
            <a:custGeom>
              <a:avLst/>
              <a:gdLst/>
              <a:ahLst/>
              <a:cxnLst/>
              <a:rect l="l" t="t" r="r" b="b"/>
              <a:pathLst>
                <a:path w="3698" h="1148" extrusionOk="0">
                  <a:moveTo>
                    <a:pt x="1530" y="1"/>
                  </a:moveTo>
                  <a:cubicBezTo>
                    <a:pt x="1370" y="1"/>
                    <a:pt x="1187" y="23"/>
                    <a:pt x="1005" y="69"/>
                  </a:cubicBezTo>
                  <a:cubicBezTo>
                    <a:pt x="868" y="92"/>
                    <a:pt x="731" y="138"/>
                    <a:pt x="594" y="206"/>
                  </a:cubicBezTo>
                  <a:cubicBezTo>
                    <a:pt x="502" y="229"/>
                    <a:pt x="434" y="275"/>
                    <a:pt x="343" y="320"/>
                  </a:cubicBezTo>
                  <a:cubicBezTo>
                    <a:pt x="251" y="366"/>
                    <a:pt x="160" y="434"/>
                    <a:pt x="92" y="503"/>
                  </a:cubicBezTo>
                  <a:cubicBezTo>
                    <a:pt x="46" y="548"/>
                    <a:pt x="23" y="594"/>
                    <a:pt x="23" y="663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21" y="1000"/>
                    <a:pt x="226" y="1074"/>
                    <a:pt x="333" y="1074"/>
                  </a:cubicBezTo>
                  <a:cubicBezTo>
                    <a:pt x="367" y="1074"/>
                    <a:pt x="401" y="1067"/>
                    <a:pt x="434" y="1051"/>
                  </a:cubicBezTo>
                  <a:cubicBezTo>
                    <a:pt x="525" y="1028"/>
                    <a:pt x="617" y="982"/>
                    <a:pt x="708" y="936"/>
                  </a:cubicBezTo>
                  <a:cubicBezTo>
                    <a:pt x="982" y="822"/>
                    <a:pt x="1256" y="708"/>
                    <a:pt x="1575" y="640"/>
                  </a:cubicBezTo>
                  <a:cubicBezTo>
                    <a:pt x="1720" y="624"/>
                    <a:pt x="1877" y="607"/>
                    <a:pt x="2037" y="607"/>
                  </a:cubicBezTo>
                  <a:cubicBezTo>
                    <a:pt x="2103" y="607"/>
                    <a:pt x="2170" y="610"/>
                    <a:pt x="2237" y="617"/>
                  </a:cubicBezTo>
                  <a:cubicBezTo>
                    <a:pt x="2420" y="640"/>
                    <a:pt x="2602" y="663"/>
                    <a:pt x="2762" y="731"/>
                  </a:cubicBezTo>
                  <a:cubicBezTo>
                    <a:pt x="2922" y="777"/>
                    <a:pt x="3059" y="845"/>
                    <a:pt x="3196" y="936"/>
                  </a:cubicBezTo>
                  <a:cubicBezTo>
                    <a:pt x="3264" y="982"/>
                    <a:pt x="3333" y="1051"/>
                    <a:pt x="3378" y="1096"/>
                  </a:cubicBezTo>
                  <a:cubicBezTo>
                    <a:pt x="3424" y="1130"/>
                    <a:pt x="3470" y="1148"/>
                    <a:pt x="3512" y="1148"/>
                  </a:cubicBezTo>
                  <a:cubicBezTo>
                    <a:pt x="3555" y="1148"/>
                    <a:pt x="3595" y="1130"/>
                    <a:pt x="3629" y="1096"/>
                  </a:cubicBezTo>
                  <a:cubicBezTo>
                    <a:pt x="3698" y="1005"/>
                    <a:pt x="3698" y="891"/>
                    <a:pt x="3629" y="845"/>
                  </a:cubicBezTo>
                  <a:cubicBezTo>
                    <a:pt x="3173" y="434"/>
                    <a:pt x="2602" y="138"/>
                    <a:pt x="2009" y="46"/>
                  </a:cubicBezTo>
                  <a:cubicBezTo>
                    <a:pt x="1849" y="23"/>
                    <a:pt x="1689" y="1"/>
                    <a:pt x="1530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7740;p70">
              <a:extLst>
                <a:ext uri="{FF2B5EF4-FFF2-40B4-BE49-F238E27FC236}">
                  <a16:creationId xmlns:a16="http://schemas.microsoft.com/office/drawing/2014/main" id="{8E5C1E4C-BF0B-4931-BD55-6C6326A1BF69}"/>
                </a:ext>
              </a:extLst>
            </p:cNvPr>
            <p:cNvSpPr/>
            <p:nvPr/>
          </p:nvSpPr>
          <p:spPr>
            <a:xfrm>
              <a:off x="7652610" y="2041260"/>
              <a:ext cx="538859" cy="407524"/>
            </a:xfrm>
            <a:custGeom>
              <a:avLst/>
              <a:gdLst/>
              <a:ahLst/>
              <a:cxnLst/>
              <a:rect l="l" t="t" r="r" b="b"/>
              <a:pathLst>
                <a:path w="41772" h="31591" extrusionOk="0">
                  <a:moveTo>
                    <a:pt x="14563" y="1"/>
                  </a:moveTo>
                  <a:cubicBezTo>
                    <a:pt x="12737" y="1"/>
                    <a:pt x="10980" y="183"/>
                    <a:pt x="9336" y="503"/>
                  </a:cubicBezTo>
                  <a:cubicBezTo>
                    <a:pt x="7830" y="822"/>
                    <a:pt x="6392" y="1256"/>
                    <a:pt x="5091" y="1827"/>
                  </a:cubicBezTo>
                  <a:cubicBezTo>
                    <a:pt x="4269" y="2192"/>
                    <a:pt x="3470" y="2671"/>
                    <a:pt x="2671" y="3265"/>
                  </a:cubicBezTo>
                  <a:cubicBezTo>
                    <a:pt x="1941" y="3813"/>
                    <a:pt x="1233" y="4452"/>
                    <a:pt x="389" y="5273"/>
                  </a:cubicBezTo>
                  <a:cubicBezTo>
                    <a:pt x="343" y="5319"/>
                    <a:pt x="298" y="5365"/>
                    <a:pt x="298" y="5456"/>
                  </a:cubicBezTo>
                  <a:cubicBezTo>
                    <a:pt x="275" y="5479"/>
                    <a:pt x="275" y="5502"/>
                    <a:pt x="275" y="5524"/>
                  </a:cubicBezTo>
                  <a:cubicBezTo>
                    <a:pt x="229" y="5524"/>
                    <a:pt x="161" y="5547"/>
                    <a:pt x="115" y="5593"/>
                  </a:cubicBezTo>
                  <a:cubicBezTo>
                    <a:pt x="1" y="5684"/>
                    <a:pt x="1" y="5867"/>
                    <a:pt x="92" y="5981"/>
                  </a:cubicBezTo>
                  <a:cubicBezTo>
                    <a:pt x="1165" y="7282"/>
                    <a:pt x="2534" y="8378"/>
                    <a:pt x="4041" y="9154"/>
                  </a:cubicBezTo>
                  <a:cubicBezTo>
                    <a:pt x="5479" y="9907"/>
                    <a:pt x="7077" y="10386"/>
                    <a:pt x="8766" y="10569"/>
                  </a:cubicBezTo>
                  <a:cubicBezTo>
                    <a:pt x="9245" y="10615"/>
                    <a:pt x="9724" y="10637"/>
                    <a:pt x="10181" y="10637"/>
                  </a:cubicBezTo>
                  <a:cubicBezTo>
                    <a:pt x="11368" y="10637"/>
                    <a:pt x="12555" y="10478"/>
                    <a:pt x="13696" y="10181"/>
                  </a:cubicBezTo>
                  <a:cubicBezTo>
                    <a:pt x="15317" y="9747"/>
                    <a:pt x="16846" y="9017"/>
                    <a:pt x="18215" y="7990"/>
                  </a:cubicBezTo>
                  <a:cubicBezTo>
                    <a:pt x="18603" y="7693"/>
                    <a:pt x="18969" y="7373"/>
                    <a:pt x="19334" y="7008"/>
                  </a:cubicBezTo>
                  <a:cubicBezTo>
                    <a:pt x="19562" y="6803"/>
                    <a:pt x="19745" y="6597"/>
                    <a:pt x="19905" y="6438"/>
                  </a:cubicBezTo>
                  <a:cubicBezTo>
                    <a:pt x="19973" y="6620"/>
                    <a:pt x="20064" y="6803"/>
                    <a:pt x="20156" y="6962"/>
                  </a:cubicBezTo>
                  <a:cubicBezTo>
                    <a:pt x="20293" y="7259"/>
                    <a:pt x="20498" y="7556"/>
                    <a:pt x="20726" y="7830"/>
                  </a:cubicBezTo>
                  <a:cubicBezTo>
                    <a:pt x="21137" y="8309"/>
                    <a:pt x="21639" y="8697"/>
                    <a:pt x="22210" y="8925"/>
                  </a:cubicBezTo>
                  <a:cubicBezTo>
                    <a:pt x="22552" y="9062"/>
                    <a:pt x="22940" y="9131"/>
                    <a:pt x="23328" y="9131"/>
                  </a:cubicBezTo>
                  <a:cubicBezTo>
                    <a:pt x="23534" y="9131"/>
                    <a:pt x="23762" y="9108"/>
                    <a:pt x="23990" y="9040"/>
                  </a:cubicBezTo>
                  <a:cubicBezTo>
                    <a:pt x="24424" y="8948"/>
                    <a:pt x="24858" y="8766"/>
                    <a:pt x="25268" y="8446"/>
                  </a:cubicBezTo>
                  <a:lnTo>
                    <a:pt x="25268" y="8446"/>
                  </a:lnTo>
                  <a:cubicBezTo>
                    <a:pt x="25246" y="8971"/>
                    <a:pt x="25314" y="9519"/>
                    <a:pt x="25428" y="10067"/>
                  </a:cubicBezTo>
                  <a:cubicBezTo>
                    <a:pt x="25611" y="10843"/>
                    <a:pt x="25930" y="11619"/>
                    <a:pt x="26364" y="12349"/>
                  </a:cubicBezTo>
                  <a:cubicBezTo>
                    <a:pt x="27300" y="13833"/>
                    <a:pt x="28647" y="14906"/>
                    <a:pt x="30107" y="15271"/>
                  </a:cubicBezTo>
                  <a:cubicBezTo>
                    <a:pt x="30473" y="15362"/>
                    <a:pt x="30861" y="15408"/>
                    <a:pt x="31272" y="15408"/>
                  </a:cubicBezTo>
                  <a:cubicBezTo>
                    <a:pt x="31500" y="15408"/>
                    <a:pt x="31751" y="15385"/>
                    <a:pt x="32002" y="15362"/>
                  </a:cubicBezTo>
                  <a:lnTo>
                    <a:pt x="32002" y="15362"/>
                  </a:lnTo>
                  <a:cubicBezTo>
                    <a:pt x="31523" y="18170"/>
                    <a:pt x="31340" y="20475"/>
                    <a:pt x="31454" y="22598"/>
                  </a:cubicBezTo>
                  <a:cubicBezTo>
                    <a:pt x="31500" y="23899"/>
                    <a:pt x="31682" y="25154"/>
                    <a:pt x="31979" y="26341"/>
                  </a:cubicBezTo>
                  <a:cubicBezTo>
                    <a:pt x="32139" y="26957"/>
                    <a:pt x="32344" y="27574"/>
                    <a:pt x="32573" y="28167"/>
                  </a:cubicBezTo>
                  <a:cubicBezTo>
                    <a:pt x="32687" y="28487"/>
                    <a:pt x="32801" y="28761"/>
                    <a:pt x="32915" y="29012"/>
                  </a:cubicBezTo>
                  <a:cubicBezTo>
                    <a:pt x="33029" y="29240"/>
                    <a:pt x="33166" y="29491"/>
                    <a:pt x="33326" y="29765"/>
                  </a:cubicBezTo>
                  <a:cubicBezTo>
                    <a:pt x="33828" y="30587"/>
                    <a:pt x="34513" y="31180"/>
                    <a:pt x="35266" y="31454"/>
                  </a:cubicBezTo>
                  <a:cubicBezTo>
                    <a:pt x="35540" y="31545"/>
                    <a:pt x="35837" y="31591"/>
                    <a:pt x="36133" y="31591"/>
                  </a:cubicBezTo>
                  <a:cubicBezTo>
                    <a:pt x="36225" y="31591"/>
                    <a:pt x="36316" y="31591"/>
                    <a:pt x="36407" y="31568"/>
                  </a:cubicBezTo>
                  <a:cubicBezTo>
                    <a:pt x="36750" y="31545"/>
                    <a:pt x="37138" y="31431"/>
                    <a:pt x="37503" y="31226"/>
                  </a:cubicBezTo>
                  <a:cubicBezTo>
                    <a:pt x="38256" y="30792"/>
                    <a:pt x="38895" y="30084"/>
                    <a:pt x="39466" y="29035"/>
                  </a:cubicBezTo>
                  <a:cubicBezTo>
                    <a:pt x="39945" y="28167"/>
                    <a:pt x="40333" y="27208"/>
                    <a:pt x="40630" y="26181"/>
                  </a:cubicBezTo>
                  <a:cubicBezTo>
                    <a:pt x="41771" y="22415"/>
                    <a:pt x="41497" y="18147"/>
                    <a:pt x="39900" y="14175"/>
                  </a:cubicBezTo>
                  <a:cubicBezTo>
                    <a:pt x="39146" y="12258"/>
                    <a:pt x="38096" y="10523"/>
                    <a:pt x="36795" y="8994"/>
                  </a:cubicBezTo>
                  <a:cubicBezTo>
                    <a:pt x="35677" y="7670"/>
                    <a:pt x="34262" y="6438"/>
                    <a:pt x="32527" y="5273"/>
                  </a:cubicBezTo>
                  <a:cubicBezTo>
                    <a:pt x="30952" y="4246"/>
                    <a:pt x="29194" y="3333"/>
                    <a:pt x="27300" y="2534"/>
                  </a:cubicBezTo>
                  <a:cubicBezTo>
                    <a:pt x="25428" y="1781"/>
                    <a:pt x="23465" y="1188"/>
                    <a:pt x="21388" y="754"/>
                  </a:cubicBezTo>
                  <a:cubicBezTo>
                    <a:pt x="19357" y="320"/>
                    <a:pt x="17302" y="69"/>
                    <a:pt x="15271" y="24"/>
                  </a:cubicBezTo>
                  <a:cubicBezTo>
                    <a:pt x="15043" y="24"/>
                    <a:pt x="14792" y="1"/>
                    <a:pt x="14563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7741;p70">
              <a:extLst>
                <a:ext uri="{FF2B5EF4-FFF2-40B4-BE49-F238E27FC236}">
                  <a16:creationId xmlns:a16="http://schemas.microsoft.com/office/drawing/2014/main" id="{66BD73C0-8926-4B15-AEFD-2DFFCC7F3068}"/>
                </a:ext>
              </a:extLst>
            </p:cNvPr>
            <p:cNvSpPr/>
            <p:nvPr/>
          </p:nvSpPr>
          <p:spPr>
            <a:xfrm>
              <a:off x="8086014" y="2252666"/>
              <a:ext cx="89526" cy="154349"/>
            </a:xfrm>
            <a:custGeom>
              <a:avLst/>
              <a:gdLst/>
              <a:ahLst/>
              <a:cxnLst/>
              <a:rect l="l" t="t" r="r" b="b"/>
              <a:pathLst>
                <a:path w="6940" h="11965" extrusionOk="0">
                  <a:moveTo>
                    <a:pt x="457" y="822"/>
                  </a:moveTo>
                  <a:lnTo>
                    <a:pt x="457" y="822"/>
                  </a:lnTo>
                  <a:cubicBezTo>
                    <a:pt x="457" y="825"/>
                    <a:pt x="456" y="828"/>
                    <a:pt x="456" y="830"/>
                  </a:cubicBezTo>
                  <a:lnTo>
                    <a:pt x="456" y="830"/>
                  </a:lnTo>
                  <a:cubicBezTo>
                    <a:pt x="457" y="828"/>
                    <a:pt x="457" y="825"/>
                    <a:pt x="457" y="822"/>
                  </a:cubicBezTo>
                  <a:close/>
                  <a:moveTo>
                    <a:pt x="4543" y="9450"/>
                  </a:moveTo>
                  <a:lnTo>
                    <a:pt x="4543" y="9450"/>
                  </a:lnTo>
                  <a:cubicBezTo>
                    <a:pt x="4543" y="9473"/>
                    <a:pt x="4549" y="9491"/>
                    <a:pt x="4555" y="9509"/>
                  </a:cubicBezTo>
                  <a:lnTo>
                    <a:pt x="4555" y="9509"/>
                  </a:lnTo>
                  <a:cubicBezTo>
                    <a:pt x="4552" y="9489"/>
                    <a:pt x="4548" y="9469"/>
                    <a:pt x="4543" y="9450"/>
                  </a:cubicBezTo>
                  <a:close/>
                  <a:moveTo>
                    <a:pt x="4556" y="9513"/>
                  </a:moveTo>
                  <a:cubicBezTo>
                    <a:pt x="4561" y="9528"/>
                    <a:pt x="4566" y="9544"/>
                    <a:pt x="4566" y="9564"/>
                  </a:cubicBezTo>
                  <a:cubicBezTo>
                    <a:pt x="4566" y="9547"/>
                    <a:pt x="4566" y="9530"/>
                    <a:pt x="4556" y="9513"/>
                  </a:cubicBezTo>
                  <a:close/>
                  <a:moveTo>
                    <a:pt x="434" y="0"/>
                  </a:moveTo>
                  <a:cubicBezTo>
                    <a:pt x="366" y="0"/>
                    <a:pt x="320" y="46"/>
                    <a:pt x="297" y="114"/>
                  </a:cubicBezTo>
                  <a:cubicBezTo>
                    <a:pt x="206" y="388"/>
                    <a:pt x="160" y="708"/>
                    <a:pt x="115" y="1005"/>
                  </a:cubicBezTo>
                  <a:cubicBezTo>
                    <a:pt x="69" y="1415"/>
                    <a:pt x="46" y="1849"/>
                    <a:pt x="46" y="2283"/>
                  </a:cubicBezTo>
                  <a:cubicBezTo>
                    <a:pt x="1" y="3378"/>
                    <a:pt x="24" y="4474"/>
                    <a:pt x="115" y="5547"/>
                  </a:cubicBezTo>
                  <a:cubicBezTo>
                    <a:pt x="206" y="6620"/>
                    <a:pt x="366" y="7715"/>
                    <a:pt x="663" y="8742"/>
                  </a:cubicBezTo>
                  <a:cubicBezTo>
                    <a:pt x="777" y="9176"/>
                    <a:pt x="937" y="9587"/>
                    <a:pt x="1165" y="9952"/>
                  </a:cubicBezTo>
                  <a:cubicBezTo>
                    <a:pt x="1325" y="10272"/>
                    <a:pt x="1576" y="10546"/>
                    <a:pt x="1872" y="10728"/>
                  </a:cubicBezTo>
                  <a:cubicBezTo>
                    <a:pt x="2078" y="10857"/>
                    <a:pt x="2306" y="10913"/>
                    <a:pt x="2531" y="10913"/>
                  </a:cubicBezTo>
                  <a:cubicBezTo>
                    <a:pt x="2705" y="10913"/>
                    <a:pt x="2877" y="10879"/>
                    <a:pt x="3036" y="10819"/>
                  </a:cubicBezTo>
                  <a:cubicBezTo>
                    <a:pt x="3356" y="10705"/>
                    <a:pt x="3630" y="10523"/>
                    <a:pt x="3881" y="10317"/>
                  </a:cubicBezTo>
                  <a:cubicBezTo>
                    <a:pt x="3904" y="10409"/>
                    <a:pt x="3927" y="10477"/>
                    <a:pt x="3950" y="10568"/>
                  </a:cubicBezTo>
                  <a:cubicBezTo>
                    <a:pt x="4064" y="10888"/>
                    <a:pt x="4246" y="11185"/>
                    <a:pt x="4497" y="11436"/>
                  </a:cubicBezTo>
                  <a:cubicBezTo>
                    <a:pt x="4726" y="11664"/>
                    <a:pt x="5045" y="11847"/>
                    <a:pt x="5387" y="11915"/>
                  </a:cubicBezTo>
                  <a:cubicBezTo>
                    <a:pt x="5527" y="11950"/>
                    <a:pt x="5670" y="11965"/>
                    <a:pt x="5813" y="11965"/>
                  </a:cubicBezTo>
                  <a:cubicBezTo>
                    <a:pt x="6046" y="11965"/>
                    <a:pt x="6280" y="11926"/>
                    <a:pt x="6506" y="11869"/>
                  </a:cubicBezTo>
                  <a:cubicBezTo>
                    <a:pt x="6780" y="11778"/>
                    <a:pt x="6940" y="11504"/>
                    <a:pt x="6871" y="11230"/>
                  </a:cubicBezTo>
                  <a:cubicBezTo>
                    <a:pt x="6825" y="11093"/>
                    <a:pt x="6757" y="11002"/>
                    <a:pt x="6643" y="10934"/>
                  </a:cubicBezTo>
                  <a:cubicBezTo>
                    <a:pt x="6561" y="10884"/>
                    <a:pt x="6455" y="10847"/>
                    <a:pt x="6351" y="10847"/>
                  </a:cubicBezTo>
                  <a:cubicBezTo>
                    <a:pt x="6310" y="10847"/>
                    <a:pt x="6270" y="10852"/>
                    <a:pt x="6232" y="10865"/>
                  </a:cubicBezTo>
                  <a:cubicBezTo>
                    <a:pt x="6118" y="10934"/>
                    <a:pt x="5981" y="10956"/>
                    <a:pt x="5867" y="10979"/>
                  </a:cubicBezTo>
                  <a:cubicBezTo>
                    <a:pt x="5810" y="10991"/>
                    <a:pt x="5758" y="10996"/>
                    <a:pt x="5710" y="10996"/>
                  </a:cubicBezTo>
                  <a:cubicBezTo>
                    <a:pt x="5661" y="10996"/>
                    <a:pt x="5616" y="10991"/>
                    <a:pt x="5570" y="10979"/>
                  </a:cubicBezTo>
                  <a:cubicBezTo>
                    <a:pt x="5502" y="10979"/>
                    <a:pt x="5410" y="10956"/>
                    <a:pt x="5342" y="10934"/>
                  </a:cubicBezTo>
                  <a:cubicBezTo>
                    <a:pt x="5273" y="10888"/>
                    <a:pt x="5182" y="10842"/>
                    <a:pt x="5114" y="10797"/>
                  </a:cubicBezTo>
                  <a:cubicBezTo>
                    <a:pt x="5045" y="10728"/>
                    <a:pt x="4977" y="10660"/>
                    <a:pt x="4908" y="10591"/>
                  </a:cubicBezTo>
                  <a:cubicBezTo>
                    <a:pt x="4840" y="10477"/>
                    <a:pt x="4771" y="10363"/>
                    <a:pt x="4726" y="10249"/>
                  </a:cubicBezTo>
                  <a:cubicBezTo>
                    <a:pt x="4657" y="10089"/>
                    <a:pt x="4611" y="9906"/>
                    <a:pt x="4589" y="9747"/>
                  </a:cubicBezTo>
                  <a:cubicBezTo>
                    <a:pt x="4571" y="9658"/>
                    <a:pt x="4567" y="9583"/>
                    <a:pt x="4555" y="9511"/>
                  </a:cubicBezTo>
                  <a:lnTo>
                    <a:pt x="4555" y="9511"/>
                  </a:lnTo>
                  <a:cubicBezTo>
                    <a:pt x="4556" y="9512"/>
                    <a:pt x="4556" y="9513"/>
                    <a:pt x="4556" y="9513"/>
                  </a:cubicBezTo>
                  <a:lnTo>
                    <a:pt x="4556" y="9513"/>
                  </a:lnTo>
                  <a:cubicBezTo>
                    <a:pt x="4556" y="9512"/>
                    <a:pt x="4555" y="9510"/>
                    <a:pt x="4555" y="9509"/>
                  </a:cubicBezTo>
                  <a:lnTo>
                    <a:pt x="4555" y="9509"/>
                  </a:lnTo>
                  <a:cubicBezTo>
                    <a:pt x="4555" y="9509"/>
                    <a:pt x="4555" y="9510"/>
                    <a:pt x="4555" y="9511"/>
                  </a:cubicBezTo>
                  <a:lnTo>
                    <a:pt x="4555" y="9511"/>
                  </a:lnTo>
                  <a:cubicBezTo>
                    <a:pt x="4552" y="9506"/>
                    <a:pt x="4548" y="9501"/>
                    <a:pt x="4543" y="9496"/>
                  </a:cubicBezTo>
                  <a:cubicBezTo>
                    <a:pt x="4543" y="9427"/>
                    <a:pt x="4543" y="9381"/>
                    <a:pt x="4497" y="9313"/>
                  </a:cubicBezTo>
                  <a:cubicBezTo>
                    <a:pt x="4452" y="9222"/>
                    <a:pt x="4383" y="9176"/>
                    <a:pt x="4269" y="9153"/>
                  </a:cubicBezTo>
                  <a:cubicBezTo>
                    <a:pt x="4246" y="9142"/>
                    <a:pt x="4218" y="9136"/>
                    <a:pt x="4186" y="9136"/>
                  </a:cubicBezTo>
                  <a:cubicBezTo>
                    <a:pt x="4155" y="9136"/>
                    <a:pt x="4121" y="9142"/>
                    <a:pt x="4086" y="9153"/>
                  </a:cubicBezTo>
                  <a:cubicBezTo>
                    <a:pt x="3972" y="9176"/>
                    <a:pt x="3927" y="9245"/>
                    <a:pt x="3858" y="9313"/>
                  </a:cubicBezTo>
                  <a:cubicBezTo>
                    <a:pt x="3835" y="9336"/>
                    <a:pt x="3813" y="9359"/>
                    <a:pt x="3813" y="9381"/>
                  </a:cubicBezTo>
                  <a:cubicBezTo>
                    <a:pt x="3607" y="9633"/>
                    <a:pt x="3402" y="9861"/>
                    <a:pt x="3173" y="10043"/>
                  </a:cubicBezTo>
                  <a:cubicBezTo>
                    <a:pt x="3059" y="10135"/>
                    <a:pt x="2945" y="10203"/>
                    <a:pt x="2808" y="10272"/>
                  </a:cubicBezTo>
                  <a:cubicBezTo>
                    <a:pt x="2717" y="10295"/>
                    <a:pt x="2648" y="10317"/>
                    <a:pt x="2557" y="10340"/>
                  </a:cubicBezTo>
                  <a:lnTo>
                    <a:pt x="2375" y="10340"/>
                  </a:lnTo>
                  <a:cubicBezTo>
                    <a:pt x="2306" y="10317"/>
                    <a:pt x="2260" y="10317"/>
                    <a:pt x="2192" y="10295"/>
                  </a:cubicBezTo>
                  <a:cubicBezTo>
                    <a:pt x="2123" y="10249"/>
                    <a:pt x="2055" y="10203"/>
                    <a:pt x="1987" y="10158"/>
                  </a:cubicBezTo>
                  <a:cubicBezTo>
                    <a:pt x="1895" y="10089"/>
                    <a:pt x="1804" y="9975"/>
                    <a:pt x="1713" y="9884"/>
                  </a:cubicBezTo>
                  <a:cubicBezTo>
                    <a:pt x="1530" y="9633"/>
                    <a:pt x="1393" y="9359"/>
                    <a:pt x="1256" y="9085"/>
                  </a:cubicBezTo>
                  <a:cubicBezTo>
                    <a:pt x="868" y="8126"/>
                    <a:pt x="685" y="7099"/>
                    <a:pt x="549" y="6095"/>
                  </a:cubicBezTo>
                  <a:cubicBezTo>
                    <a:pt x="549" y="6095"/>
                    <a:pt x="549" y="6117"/>
                    <a:pt x="549" y="6140"/>
                  </a:cubicBezTo>
                  <a:cubicBezTo>
                    <a:pt x="412" y="5159"/>
                    <a:pt x="343" y="4177"/>
                    <a:pt x="343" y="3196"/>
                  </a:cubicBezTo>
                  <a:cubicBezTo>
                    <a:pt x="320" y="2422"/>
                    <a:pt x="343" y="1626"/>
                    <a:pt x="456" y="830"/>
                  </a:cubicBezTo>
                  <a:lnTo>
                    <a:pt x="456" y="830"/>
                  </a:lnTo>
                  <a:cubicBezTo>
                    <a:pt x="452" y="842"/>
                    <a:pt x="441" y="846"/>
                    <a:pt x="437" y="857"/>
                  </a:cubicBezTo>
                  <a:lnTo>
                    <a:pt x="437" y="857"/>
                  </a:lnTo>
                  <a:cubicBezTo>
                    <a:pt x="481" y="632"/>
                    <a:pt x="504" y="408"/>
                    <a:pt x="571" y="206"/>
                  </a:cubicBezTo>
                  <a:cubicBezTo>
                    <a:pt x="617" y="114"/>
                    <a:pt x="549" y="23"/>
                    <a:pt x="480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7742;p70">
              <a:extLst>
                <a:ext uri="{FF2B5EF4-FFF2-40B4-BE49-F238E27FC236}">
                  <a16:creationId xmlns:a16="http://schemas.microsoft.com/office/drawing/2014/main" id="{2ECD7207-CCC5-46FD-B7A9-9C0EB1D64BD3}"/>
                </a:ext>
              </a:extLst>
            </p:cNvPr>
            <p:cNvSpPr/>
            <p:nvPr/>
          </p:nvSpPr>
          <p:spPr>
            <a:xfrm>
              <a:off x="7639660" y="2103383"/>
              <a:ext cx="272087" cy="75891"/>
            </a:xfrm>
            <a:custGeom>
              <a:avLst/>
              <a:gdLst/>
              <a:ahLst/>
              <a:cxnLst/>
              <a:rect l="l" t="t" r="r" b="b"/>
              <a:pathLst>
                <a:path w="21092" h="5883" extrusionOk="0">
                  <a:moveTo>
                    <a:pt x="15704" y="4726"/>
                  </a:moveTo>
                  <a:cubicBezTo>
                    <a:pt x="15704" y="4726"/>
                    <a:pt x="15694" y="4726"/>
                    <a:pt x="15680" y="4733"/>
                  </a:cubicBezTo>
                  <a:lnTo>
                    <a:pt x="15680" y="4733"/>
                  </a:lnTo>
                  <a:cubicBezTo>
                    <a:pt x="15688" y="4730"/>
                    <a:pt x="15696" y="4728"/>
                    <a:pt x="15704" y="4726"/>
                  </a:cubicBezTo>
                  <a:close/>
                  <a:moveTo>
                    <a:pt x="343" y="1"/>
                  </a:moveTo>
                  <a:cubicBezTo>
                    <a:pt x="274" y="1"/>
                    <a:pt x="206" y="24"/>
                    <a:pt x="138" y="69"/>
                  </a:cubicBezTo>
                  <a:cubicBezTo>
                    <a:pt x="1" y="161"/>
                    <a:pt x="1" y="366"/>
                    <a:pt x="92" y="503"/>
                  </a:cubicBezTo>
                  <a:cubicBezTo>
                    <a:pt x="708" y="1302"/>
                    <a:pt x="1439" y="2010"/>
                    <a:pt x="2237" y="2649"/>
                  </a:cubicBezTo>
                  <a:cubicBezTo>
                    <a:pt x="3036" y="3265"/>
                    <a:pt x="3927" y="3790"/>
                    <a:pt x="4840" y="4224"/>
                  </a:cubicBezTo>
                  <a:cubicBezTo>
                    <a:pt x="5753" y="4680"/>
                    <a:pt x="6688" y="5022"/>
                    <a:pt x="7670" y="5296"/>
                  </a:cubicBezTo>
                  <a:cubicBezTo>
                    <a:pt x="8537" y="5547"/>
                    <a:pt x="9427" y="5753"/>
                    <a:pt x="10340" y="5844"/>
                  </a:cubicBezTo>
                  <a:cubicBezTo>
                    <a:pt x="10666" y="5870"/>
                    <a:pt x="10994" y="5883"/>
                    <a:pt x="11323" y="5883"/>
                  </a:cubicBezTo>
                  <a:cubicBezTo>
                    <a:pt x="11872" y="5883"/>
                    <a:pt x="12423" y="5847"/>
                    <a:pt x="12965" y="5776"/>
                  </a:cubicBezTo>
                  <a:cubicBezTo>
                    <a:pt x="13856" y="5684"/>
                    <a:pt x="14723" y="5502"/>
                    <a:pt x="15590" y="5228"/>
                  </a:cubicBezTo>
                  <a:cubicBezTo>
                    <a:pt x="17256" y="4703"/>
                    <a:pt x="18854" y="3858"/>
                    <a:pt x="20132" y="2649"/>
                  </a:cubicBezTo>
                  <a:cubicBezTo>
                    <a:pt x="20452" y="2329"/>
                    <a:pt x="20772" y="2010"/>
                    <a:pt x="21045" y="1644"/>
                  </a:cubicBezTo>
                  <a:cubicBezTo>
                    <a:pt x="21091" y="1576"/>
                    <a:pt x="21068" y="1485"/>
                    <a:pt x="21000" y="1416"/>
                  </a:cubicBezTo>
                  <a:cubicBezTo>
                    <a:pt x="20976" y="1400"/>
                    <a:pt x="20948" y="1392"/>
                    <a:pt x="20922" y="1392"/>
                  </a:cubicBezTo>
                  <a:cubicBezTo>
                    <a:pt x="20872" y="1392"/>
                    <a:pt x="20824" y="1418"/>
                    <a:pt x="20794" y="1462"/>
                  </a:cubicBezTo>
                  <a:cubicBezTo>
                    <a:pt x="20641" y="1637"/>
                    <a:pt x="20488" y="1833"/>
                    <a:pt x="20335" y="2010"/>
                  </a:cubicBezTo>
                  <a:lnTo>
                    <a:pt x="20335" y="2010"/>
                  </a:lnTo>
                  <a:cubicBezTo>
                    <a:pt x="20315" y="2012"/>
                    <a:pt x="20314" y="2032"/>
                    <a:pt x="20292" y="2032"/>
                  </a:cubicBezTo>
                  <a:cubicBezTo>
                    <a:pt x="19790" y="2580"/>
                    <a:pt x="19197" y="3037"/>
                    <a:pt x="18558" y="3425"/>
                  </a:cubicBezTo>
                  <a:lnTo>
                    <a:pt x="18580" y="3425"/>
                  </a:lnTo>
                  <a:cubicBezTo>
                    <a:pt x="18124" y="3721"/>
                    <a:pt x="17645" y="3950"/>
                    <a:pt x="17165" y="4178"/>
                  </a:cubicBezTo>
                  <a:cubicBezTo>
                    <a:pt x="16686" y="4383"/>
                    <a:pt x="16184" y="4589"/>
                    <a:pt x="15659" y="4749"/>
                  </a:cubicBezTo>
                  <a:cubicBezTo>
                    <a:pt x="15666" y="4741"/>
                    <a:pt x="15674" y="4736"/>
                    <a:pt x="15680" y="4733"/>
                  </a:cubicBezTo>
                  <a:lnTo>
                    <a:pt x="15680" y="4733"/>
                  </a:lnTo>
                  <a:cubicBezTo>
                    <a:pt x="14592" y="5048"/>
                    <a:pt x="13459" y="5251"/>
                    <a:pt x="12326" y="5296"/>
                  </a:cubicBezTo>
                  <a:cubicBezTo>
                    <a:pt x="12123" y="5305"/>
                    <a:pt x="11920" y="5310"/>
                    <a:pt x="11717" y="5310"/>
                  </a:cubicBezTo>
                  <a:cubicBezTo>
                    <a:pt x="10848" y="5310"/>
                    <a:pt x="9982" y="5226"/>
                    <a:pt x="9131" y="5022"/>
                  </a:cubicBezTo>
                  <a:lnTo>
                    <a:pt x="9131" y="5022"/>
                  </a:lnTo>
                  <a:cubicBezTo>
                    <a:pt x="9139" y="5030"/>
                    <a:pt x="9144" y="5036"/>
                    <a:pt x="9148" y="5039"/>
                  </a:cubicBezTo>
                  <a:lnTo>
                    <a:pt x="9148" y="5039"/>
                  </a:lnTo>
                  <a:cubicBezTo>
                    <a:pt x="7537" y="4674"/>
                    <a:pt x="5972" y="4128"/>
                    <a:pt x="4520" y="3356"/>
                  </a:cubicBezTo>
                  <a:cubicBezTo>
                    <a:pt x="3534" y="2818"/>
                    <a:pt x="2591" y="2170"/>
                    <a:pt x="1758" y="1412"/>
                  </a:cubicBezTo>
                  <a:lnTo>
                    <a:pt x="1758" y="1412"/>
                  </a:lnTo>
                  <a:cubicBezTo>
                    <a:pt x="1758" y="1413"/>
                    <a:pt x="1758" y="1415"/>
                    <a:pt x="1758" y="1416"/>
                  </a:cubicBezTo>
                  <a:cubicBezTo>
                    <a:pt x="1753" y="1411"/>
                    <a:pt x="1749" y="1406"/>
                    <a:pt x="1745" y="1401"/>
                  </a:cubicBezTo>
                  <a:lnTo>
                    <a:pt x="1745" y="1401"/>
                  </a:lnTo>
                  <a:cubicBezTo>
                    <a:pt x="1750" y="1404"/>
                    <a:pt x="1754" y="1408"/>
                    <a:pt x="1758" y="1412"/>
                  </a:cubicBezTo>
                  <a:lnTo>
                    <a:pt x="1758" y="1412"/>
                  </a:lnTo>
                  <a:cubicBezTo>
                    <a:pt x="1755" y="1391"/>
                    <a:pt x="1734" y="1370"/>
                    <a:pt x="1712" y="1370"/>
                  </a:cubicBezTo>
                  <a:lnTo>
                    <a:pt x="1712" y="1370"/>
                  </a:lnTo>
                  <a:cubicBezTo>
                    <a:pt x="1730" y="1370"/>
                    <a:pt x="1734" y="1384"/>
                    <a:pt x="1745" y="1401"/>
                  </a:cubicBezTo>
                  <a:lnTo>
                    <a:pt x="1745" y="1401"/>
                  </a:lnTo>
                  <a:cubicBezTo>
                    <a:pt x="1734" y="1391"/>
                    <a:pt x="1723" y="1381"/>
                    <a:pt x="1712" y="1370"/>
                  </a:cubicBezTo>
                  <a:cubicBezTo>
                    <a:pt x="1302" y="982"/>
                    <a:pt x="936" y="549"/>
                    <a:pt x="594" y="115"/>
                  </a:cubicBezTo>
                  <a:cubicBezTo>
                    <a:pt x="526" y="24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7743;p70">
              <a:extLst>
                <a:ext uri="{FF2B5EF4-FFF2-40B4-BE49-F238E27FC236}">
                  <a16:creationId xmlns:a16="http://schemas.microsoft.com/office/drawing/2014/main" id="{01A03FB8-CFCA-4355-914D-EF12DBB79CCA}"/>
                </a:ext>
              </a:extLst>
            </p:cNvPr>
            <p:cNvSpPr/>
            <p:nvPr/>
          </p:nvSpPr>
          <p:spPr>
            <a:xfrm>
              <a:off x="7658802" y="1995042"/>
              <a:ext cx="220848" cy="70782"/>
            </a:xfrm>
            <a:custGeom>
              <a:avLst/>
              <a:gdLst/>
              <a:ahLst/>
              <a:cxnLst/>
              <a:rect l="l" t="t" r="r" b="b"/>
              <a:pathLst>
                <a:path w="17120" h="5487" extrusionOk="0">
                  <a:moveTo>
                    <a:pt x="12919" y="0"/>
                  </a:moveTo>
                  <a:cubicBezTo>
                    <a:pt x="12691" y="0"/>
                    <a:pt x="12463" y="23"/>
                    <a:pt x="12235" y="46"/>
                  </a:cubicBezTo>
                  <a:cubicBezTo>
                    <a:pt x="11527" y="114"/>
                    <a:pt x="10842" y="343"/>
                    <a:pt x="10249" y="685"/>
                  </a:cubicBezTo>
                  <a:cubicBezTo>
                    <a:pt x="9450" y="1141"/>
                    <a:pt x="8834" y="1849"/>
                    <a:pt x="8331" y="2602"/>
                  </a:cubicBezTo>
                  <a:cubicBezTo>
                    <a:pt x="8058" y="3013"/>
                    <a:pt x="7806" y="3470"/>
                    <a:pt x="7578" y="3926"/>
                  </a:cubicBezTo>
                  <a:cubicBezTo>
                    <a:pt x="7487" y="4154"/>
                    <a:pt x="7373" y="4383"/>
                    <a:pt x="7281" y="4611"/>
                  </a:cubicBezTo>
                  <a:cubicBezTo>
                    <a:pt x="7259" y="4679"/>
                    <a:pt x="7213" y="4748"/>
                    <a:pt x="7190" y="4816"/>
                  </a:cubicBezTo>
                  <a:cubicBezTo>
                    <a:pt x="7145" y="4634"/>
                    <a:pt x="7076" y="4474"/>
                    <a:pt x="7008" y="4314"/>
                  </a:cubicBezTo>
                  <a:cubicBezTo>
                    <a:pt x="6848" y="3949"/>
                    <a:pt x="6642" y="3629"/>
                    <a:pt x="6414" y="3333"/>
                  </a:cubicBezTo>
                  <a:cubicBezTo>
                    <a:pt x="5958" y="2694"/>
                    <a:pt x="5364" y="2169"/>
                    <a:pt x="4702" y="1758"/>
                  </a:cubicBezTo>
                  <a:cubicBezTo>
                    <a:pt x="4040" y="1370"/>
                    <a:pt x="3310" y="1096"/>
                    <a:pt x="2557" y="1005"/>
                  </a:cubicBezTo>
                  <a:cubicBezTo>
                    <a:pt x="2435" y="988"/>
                    <a:pt x="2311" y="981"/>
                    <a:pt x="2185" y="981"/>
                  </a:cubicBezTo>
                  <a:cubicBezTo>
                    <a:pt x="1956" y="981"/>
                    <a:pt x="1720" y="1006"/>
                    <a:pt x="1484" y="1050"/>
                  </a:cubicBezTo>
                  <a:cubicBezTo>
                    <a:pt x="1141" y="1119"/>
                    <a:pt x="799" y="1256"/>
                    <a:pt x="502" y="1438"/>
                  </a:cubicBezTo>
                  <a:cubicBezTo>
                    <a:pt x="320" y="1552"/>
                    <a:pt x="183" y="1666"/>
                    <a:pt x="23" y="1803"/>
                  </a:cubicBezTo>
                  <a:cubicBezTo>
                    <a:pt x="0" y="1826"/>
                    <a:pt x="0" y="1895"/>
                    <a:pt x="23" y="1940"/>
                  </a:cubicBezTo>
                  <a:cubicBezTo>
                    <a:pt x="46" y="1952"/>
                    <a:pt x="69" y="1957"/>
                    <a:pt x="92" y="1957"/>
                  </a:cubicBezTo>
                  <a:cubicBezTo>
                    <a:pt x="114" y="1957"/>
                    <a:pt x="137" y="1952"/>
                    <a:pt x="160" y="1940"/>
                  </a:cubicBezTo>
                  <a:cubicBezTo>
                    <a:pt x="223" y="1878"/>
                    <a:pt x="285" y="1815"/>
                    <a:pt x="366" y="1770"/>
                  </a:cubicBezTo>
                  <a:lnTo>
                    <a:pt x="366" y="1770"/>
                  </a:lnTo>
                  <a:cubicBezTo>
                    <a:pt x="365" y="1773"/>
                    <a:pt x="365" y="1776"/>
                    <a:pt x="365" y="1781"/>
                  </a:cubicBezTo>
                  <a:cubicBezTo>
                    <a:pt x="571" y="1598"/>
                    <a:pt x="799" y="1484"/>
                    <a:pt x="1050" y="1370"/>
                  </a:cubicBezTo>
                  <a:cubicBezTo>
                    <a:pt x="1301" y="1278"/>
                    <a:pt x="1529" y="1233"/>
                    <a:pt x="1781" y="1210"/>
                  </a:cubicBezTo>
                  <a:cubicBezTo>
                    <a:pt x="1906" y="1191"/>
                    <a:pt x="2035" y="1184"/>
                    <a:pt x="2166" y="1184"/>
                  </a:cubicBezTo>
                  <a:cubicBezTo>
                    <a:pt x="2343" y="1184"/>
                    <a:pt x="2522" y="1197"/>
                    <a:pt x="2694" y="1210"/>
                  </a:cubicBezTo>
                  <a:lnTo>
                    <a:pt x="2671" y="1210"/>
                  </a:lnTo>
                  <a:cubicBezTo>
                    <a:pt x="3059" y="1278"/>
                    <a:pt x="3447" y="1393"/>
                    <a:pt x="3812" y="1552"/>
                  </a:cubicBezTo>
                  <a:cubicBezTo>
                    <a:pt x="4269" y="1735"/>
                    <a:pt x="4702" y="2009"/>
                    <a:pt x="5090" y="2306"/>
                  </a:cubicBezTo>
                  <a:lnTo>
                    <a:pt x="5067" y="2306"/>
                  </a:lnTo>
                  <a:cubicBezTo>
                    <a:pt x="5501" y="2625"/>
                    <a:pt x="5866" y="3013"/>
                    <a:pt x="6209" y="3447"/>
                  </a:cubicBezTo>
                  <a:cubicBezTo>
                    <a:pt x="6209" y="3447"/>
                    <a:pt x="6209" y="3447"/>
                    <a:pt x="6209" y="3424"/>
                  </a:cubicBezTo>
                  <a:cubicBezTo>
                    <a:pt x="6437" y="3766"/>
                    <a:pt x="6642" y="4109"/>
                    <a:pt x="6802" y="4474"/>
                  </a:cubicBezTo>
                  <a:cubicBezTo>
                    <a:pt x="6893" y="4748"/>
                    <a:pt x="6985" y="5022"/>
                    <a:pt x="7008" y="5319"/>
                  </a:cubicBezTo>
                  <a:cubicBezTo>
                    <a:pt x="7008" y="5319"/>
                    <a:pt x="7008" y="5341"/>
                    <a:pt x="7008" y="5341"/>
                  </a:cubicBezTo>
                  <a:cubicBezTo>
                    <a:pt x="7008" y="5410"/>
                    <a:pt x="7053" y="5455"/>
                    <a:pt x="7122" y="5478"/>
                  </a:cubicBezTo>
                  <a:cubicBezTo>
                    <a:pt x="7139" y="5484"/>
                    <a:pt x="7156" y="5487"/>
                    <a:pt x="7172" y="5487"/>
                  </a:cubicBezTo>
                  <a:cubicBezTo>
                    <a:pt x="7222" y="5487"/>
                    <a:pt x="7264" y="5461"/>
                    <a:pt x="7281" y="5410"/>
                  </a:cubicBezTo>
                  <a:cubicBezTo>
                    <a:pt x="7350" y="5273"/>
                    <a:pt x="7418" y="5113"/>
                    <a:pt x="7487" y="4976"/>
                  </a:cubicBezTo>
                  <a:lnTo>
                    <a:pt x="7464" y="4976"/>
                  </a:lnTo>
                  <a:cubicBezTo>
                    <a:pt x="7852" y="4086"/>
                    <a:pt x="8309" y="3241"/>
                    <a:pt x="8902" y="2465"/>
                  </a:cubicBezTo>
                  <a:cubicBezTo>
                    <a:pt x="9222" y="2054"/>
                    <a:pt x="9587" y="1689"/>
                    <a:pt x="9998" y="1370"/>
                  </a:cubicBezTo>
                  <a:cubicBezTo>
                    <a:pt x="10009" y="1358"/>
                    <a:pt x="10015" y="1353"/>
                    <a:pt x="10021" y="1347"/>
                  </a:cubicBezTo>
                  <a:lnTo>
                    <a:pt x="10021" y="1347"/>
                  </a:lnTo>
                  <a:cubicBezTo>
                    <a:pt x="10317" y="1141"/>
                    <a:pt x="10637" y="959"/>
                    <a:pt x="10979" y="822"/>
                  </a:cubicBezTo>
                  <a:cubicBezTo>
                    <a:pt x="11390" y="662"/>
                    <a:pt x="11824" y="548"/>
                    <a:pt x="12280" y="502"/>
                  </a:cubicBezTo>
                  <a:lnTo>
                    <a:pt x="12303" y="502"/>
                  </a:lnTo>
                  <a:cubicBezTo>
                    <a:pt x="12488" y="482"/>
                    <a:pt x="12677" y="471"/>
                    <a:pt x="12869" y="471"/>
                  </a:cubicBezTo>
                  <a:cubicBezTo>
                    <a:pt x="13104" y="471"/>
                    <a:pt x="13343" y="487"/>
                    <a:pt x="13581" y="525"/>
                  </a:cubicBezTo>
                  <a:cubicBezTo>
                    <a:pt x="13946" y="571"/>
                    <a:pt x="14289" y="662"/>
                    <a:pt x="14631" y="822"/>
                  </a:cubicBezTo>
                  <a:cubicBezTo>
                    <a:pt x="14928" y="936"/>
                    <a:pt x="15202" y="1096"/>
                    <a:pt x="15430" y="1278"/>
                  </a:cubicBezTo>
                  <a:cubicBezTo>
                    <a:pt x="15658" y="1438"/>
                    <a:pt x="15841" y="1644"/>
                    <a:pt x="16024" y="1849"/>
                  </a:cubicBezTo>
                  <a:cubicBezTo>
                    <a:pt x="16161" y="2054"/>
                    <a:pt x="16275" y="2283"/>
                    <a:pt x="16366" y="2511"/>
                  </a:cubicBezTo>
                  <a:cubicBezTo>
                    <a:pt x="16457" y="2739"/>
                    <a:pt x="16526" y="2990"/>
                    <a:pt x="16571" y="3219"/>
                  </a:cubicBezTo>
                  <a:cubicBezTo>
                    <a:pt x="16592" y="3362"/>
                    <a:pt x="16723" y="3450"/>
                    <a:pt x="16865" y="3450"/>
                  </a:cubicBezTo>
                  <a:cubicBezTo>
                    <a:pt x="16881" y="3450"/>
                    <a:pt x="16897" y="3449"/>
                    <a:pt x="16914" y="3447"/>
                  </a:cubicBezTo>
                  <a:cubicBezTo>
                    <a:pt x="16982" y="3424"/>
                    <a:pt x="17051" y="3378"/>
                    <a:pt x="17074" y="3310"/>
                  </a:cubicBezTo>
                  <a:cubicBezTo>
                    <a:pt x="17119" y="3241"/>
                    <a:pt x="17119" y="3173"/>
                    <a:pt x="17119" y="3104"/>
                  </a:cubicBezTo>
                  <a:cubicBezTo>
                    <a:pt x="16982" y="2374"/>
                    <a:pt x="16617" y="1712"/>
                    <a:pt x="16115" y="1210"/>
                  </a:cubicBezTo>
                  <a:cubicBezTo>
                    <a:pt x="15636" y="708"/>
                    <a:pt x="14996" y="388"/>
                    <a:pt x="14334" y="206"/>
                  </a:cubicBezTo>
                  <a:cubicBezTo>
                    <a:pt x="13992" y="92"/>
                    <a:pt x="13650" y="46"/>
                    <a:pt x="13307" y="23"/>
                  </a:cubicBezTo>
                  <a:cubicBezTo>
                    <a:pt x="13170" y="0"/>
                    <a:pt x="13056" y="0"/>
                    <a:pt x="12919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7744;p70">
              <a:extLst>
                <a:ext uri="{FF2B5EF4-FFF2-40B4-BE49-F238E27FC236}">
                  <a16:creationId xmlns:a16="http://schemas.microsoft.com/office/drawing/2014/main" id="{60A00753-D817-4EBA-A2BA-CA014E4A96A3}"/>
                </a:ext>
              </a:extLst>
            </p:cNvPr>
            <p:cNvSpPr/>
            <p:nvPr/>
          </p:nvSpPr>
          <p:spPr>
            <a:xfrm>
              <a:off x="7958234" y="2087788"/>
              <a:ext cx="132509" cy="104658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160" y="0"/>
                  </a:moveTo>
                  <a:cubicBezTo>
                    <a:pt x="115" y="0"/>
                    <a:pt x="69" y="46"/>
                    <a:pt x="69" y="69"/>
                  </a:cubicBezTo>
                  <a:cubicBezTo>
                    <a:pt x="23" y="343"/>
                    <a:pt x="1" y="594"/>
                    <a:pt x="46" y="868"/>
                  </a:cubicBezTo>
                  <a:cubicBezTo>
                    <a:pt x="69" y="1096"/>
                    <a:pt x="137" y="1324"/>
                    <a:pt x="252" y="1529"/>
                  </a:cubicBezTo>
                  <a:cubicBezTo>
                    <a:pt x="480" y="1917"/>
                    <a:pt x="868" y="2214"/>
                    <a:pt x="1279" y="2374"/>
                  </a:cubicBezTo>
                  <a:cubicBezTo>
                    <a:pt x="1532" y="2467"/>
                    <a:pt x="1800" y="2514"/>
                    <a:pt x="2071" y="2514"/>
                  </a:cubicBezTo>
                  <a:cubicBezTo>
                    <a:pt x="2264" y="2514"/>
                    <a:pt x="2458" y="2490"/>
                    <a:pt x="2648" y="2442"/>
                  </a:cubicBezTo>
                  <a:cubicBezTo>
                    <a:pt x="2945" y="2397"/>
                    <a:pt x="3219" y="2260"/>
                    <a:pt x="3470" y="2100"/>
                  </a:cubicBezTo>
                  <a:lnTo>
                    <a:pt x="3470" y="2100"/>
                  </a:lnTo>
                  <a:cubicBezTo>
                    <a:pt x="3424" y="2260"/>
                    <a:pt x="3402" y="2420"/>
                    <a:pt x="3379" y="2579"/>
                  </a:cubicBezTo>
                  <a:cubicBezTo>
                    <a:pt x="3310" y="2945"/>
                    <a:pt x="3265" y="3333"/>
                    <a:pt x="3242" y="3721"/>
                  </a:cubicBezTo>
                  <a:cubicBezTo>
                    <a:pt x="3196" y="4451"/>
                    <a:pt x="3242" y="5227"/>
                    <a:pt x="3493" y="5935"/>
                  </a:cubicBezTo>
                  <a:cubicBezTo>
                    <a:pt x="3607" y="6254"/>
                    <a:pt x="3767" y="6597"/>
                    <a:pt x="3972" y="6871"/>
                  </a:cubicBezTo>
                  <a:cubicBezTo>
                    <a:pt x="4086" y="7030"/>
                    <a:pt x="4200" y="7144"/>
                    <a:pt x="4337" y="7281"/>
                  </a:cubicBezTo>
                  <a:cubicBezTo>
                    <a:pt x="4474" y="7418"/>
                    <a:pt x="4657" y="7533"/>
                    <a:pt x="4817" y="7647"/>
                  </a:cubicBezTo>
                  <a:cubicBezTo>
                    <a:pt x="4999" y="7761"/>
                    <a:pt x="5182" y="7829"/>
                    <a:pt x="5364" y="7898"/>
                  </a:cubicBezTo>
                  <a:cubicBezTo>
                    <a:pt x="5570" y="7989"/>
                    <a:pt x="5798" y="8057"/>
                    <a:pt x="6026" y="8080"/>
                  </a:cubicBezTo>
                  <a:cubicBezTo>
                    <a:pt x="6172" y="8096"/>
                    <a:pt x="6328" y="8113"/>
                    <a:pt x="6480" y="8113"/>
                  </a:cubicBezTo>
                  <a:cubicBezTo>
                    <a:pt x="6543" y="8113"/>
                    <a:pt x="6605" y="8110"/>
                    <a:pt x="6666" y="8103"/>
                  </a:cubicBezTo>
                  <a:cubicBezTo>
                    <a:pt x="6894" y="8103"/>
                    <a:pt x="7145" y="8057"/>
                    <a:pt x="7350" y="8012"/>
                  </a:cubicBezTo>
                  <a:cubicBezTo>
                    <a:pt x="7579" y="7943"/>
                    <a:pt x="7784" y="7875"/>
                    <a:pt x="7967" y="7784"/>
                  </a:cubicBezTo>
                  <a:cubicBezTo>
                    <a:pt x="8172" y="7692"/>
                    <a:pt x="8355" y="7578"/>
                    <a:pt x="8537" y="7464"/>
                  </a:cubicBezTo>
                  <a:cubicBezTo>
                    <a:pt x="8743" y="7327"/>
                    <a:pt x="8925" y="7167"/>
                    <a:pt x="9108" y="7008"/>
                  </a:cubicBezTo>
                  <a:cubicBezTo>
                    <a:pt x="9268" y="6848"/>
                    <a:pt x="9427" y="6665"/>
                    <a:pt x="9564" y="6460"/>
                  </a:cubicBezTo>
                  <a:cubicBezTo>
                    <a:pt x="9838" y="6095"/>
                    <a:pt x="10044" y="5684"/>
                    <a:pt x="10158" y="5227"/>
                  </a:cubicBezTo>
                  <a:cubicBezTo>
                    <a:pt x="10226" y="4999"/>
                    <a:pt x="10249" y="4771"/>
                    <a:pt x="10272" y="4542"/>
                  </a:cubicBezTo>
                  <a:cubicBezTo>
                    <a:pt x="10272" y="4291"/>
                    <a:pt x="10249" y="4063"/>
                    <a:pt x="10203" y="3812"/>
                  </a:cubicBezTo>
                  <a:cubicBezTo>
                    <a:pt x="10181" y="3744"/>
                    <a:pt x="10158" y="3698"/>
                    <a:pt x="10112" y="3652"/>
                  </a:cubicBezTo>
                  <a:cubicBezTo>
                    <a:pt x="10044" y="3584"/>
                    <a:pt x="9930" y="3538"/>
                    <a:pt x="9838" y="3538"/>
                  </a:cubicBezTo>
                  <a:cubicBezTo>
                    <a:pt x="9747" y="3538"/>
                    <a:pt x="9633" y="3584"/>
                    <a:pt x="9564" y="3652"/>
                  </a:cubicBezTo>
                  <a:cubicBezTo>
                    <a:pt x="9496" y="3721"/>
                    <a:pt x="9450" y="3835"/>
                    <a:pt x="9450" y="3926"/>
                  </a:cubicBezTo>
                  <a:cubicBezTo>
                    <a:pt x="9496" y="4177"/>
                    <a:pt x="9496" y="4428"/>
                    <a:pt x="9473" y="4679"/>
                  </a:cubicBezTo>
                  <a:cubicBezTo>
                    <a:pt x="9427" y="4930"/>
                    <a:pt x="9359" y="5182"/>
                    <a:pt x="9268" y="5433"/>
                  </a:cubicBezTo>
                  <a:cubicBezTo>
                    <a:pt x="9153" y="5684"/>
                    <a:pt x="8994" y="5912"/>
                    <a:pt x="8834" y="6140"/>
                  </a:cubicBezTo>
                  <a:cubicBezTo>
                    <a:pt x="8651" y="6368"/>
                    <a:pt x="8446" y="6574"/>
                    <a:pt x="8240" y="6756"/>
                  </a:cubicBezTo>
                  <a:cubicBezTo>
                    <a:pt x="8012" y="6916"/>
                    <a:pt x="7761" y="7076"/>
                    <a:pt x="7510" y="7190"/>
                  </a:cubicBezTo>
                  <a:cubicBezTo>
                    <a:pt x="7282" y="7281"/>
                    <a:pt x="7031" y="7350"/>
                    <a:pt x="6780" y="7373"/>
                  </a:cubicBezTo>
                  <a:cubicBezTo>
                    <a:pt x="6646" y="7399"/>
                    <a:pt x="6520" y="7411"/>
                    <a:pt x="6393" y="7411"/>
                  </a:cubicBezTo>
                  <a:cubicBezTo>
                    <a:pt x="6303" y="7411"/>
                    <a:pt x="6212" y="7405"/>
                    <a:pt x="6118" y="7396"/>
                  </a:cubicBezTo>
                  <a:cubicBezTo>
                    <a:pt x="5867" y="7350"/>
                    <a:pt x="5638" y="7281"/>
                    <a:pt x="5410" y="7190"/>
                  </a:cubicBezTo>
                  <a:cubicBezTo>
                    <a:pt x="5228" y="7099"/>
                    <a:pt x="5022" y="7008"/>
                    <a:pt x="4862" y="6871"/>
                  </a:cubicBezTo>
                  <a:cubicBezTo>
                    <a:pt x="4703" y="6734"/>
                    <a:pt x="4543" y="6597"/>
                    <a:pt x="4406" y="6437"/>
                  </a:cubicBezTo>
                  <a:cubicBezTo>
                    <a:pt x="4269" y="6231"/>
                    <a:pt x="4155" y="6049"/>
                    <a:pt x="4063" y="5821"/>
                  </a:cubicBezTo>
                  <a:cubicBezTo>
                    <a:pt x="3926" y="5501"/>
                    <a:pt x="3858" y="5136"/>
                    <a:pt x="3790" y="4793"/>
                  </a:cubicBezTo>
                  <a:cubicBezTo>
                    <a:pt x="3698" y="4040"/>
                    <a:pt x="3744" y="3287"/>
                    <a:pt x="3858" y="2557"/>
                  </a:cubicBezTo>
                  <a:lnTo>
                    <a:pt x="3858" y="2557"/>
                  </a:lnTo>
                  <a:lnTo>
                    <a:pt x="3835" y="2602"/>
                  </a:lnTo>
                  <a:cubicBezTo>
                    <a:pt x="3858" y="2442"/>
                    <a:pt x="3881" y="2260"/>
                    <a:pt x="3904" y="2100"/>
                  </a:cubicBezTo>
                  <a:cubicBezTo>
                    <a:pt x="3949" y="1917"/>
                    <a:pt x="3972" y="1758"/>
                    <a:pt x="3995" y="1598"/>
                  </a:cubicBezTo>
                  <a:cubicBezTo>
                    <a:pt x="3995" y="1507"/>
                    <a:pt x="3972" y="1438"/>
                    <a:pt x="3904" y="1393"/>
                  </a:cubicBezTo>
                  <a:cubicBezTo>
                    <a:pt x="3873" y="1370"/>
                    <a:pt x="3840" y="1360"/>
                    <a:pt x="3808" y="1360"/>
                  </a:cubicBezTo>
                  <a:cubicBezTo>
                    <a:pt x="3744" y="1360"/>
                    <a:pt x="3683" y="1400"/>
                    <a:pt x="3653" y="1461"/>
                  </a:cubicBezTo>
                  <a:cubicBezTo>
                    <a:pt x="3630" y="1461"/>
                    <a:pt x="3630" y="1484"/>
                    <a:pt x="3630" y="1484"/>
                  </a:cubicBezTo>
                  <a:cubicBezTo>
                    <a:pt x="3516" y="1621"/>
                    <a:pt x="3402" y="1735"/>
                    <a:pt x="3265" y="1849"/>
                  </a:cubicBezTo>
                  <a:cubicBezTo>
                    <a:pt x="3128" y="1940"/>
                    <a:pt x="2991" y="2032"/>
                    <a:pt x="2831" y="2100"/>
                  </a:cubicBezTo>
                  <a:cubicBezTo>
                    <a:pt x="2671" y="2169"/>
                    <a:pt x="2488" y="2214"/>
                    <a:pt x="2306" y="2237"/>
                  </a:cubicBezTo>
                  <a:cubicBezTo>
                    <a:pt x="2215" y="2248"/>
                    <a:pt x="2123" y="2254"/>
                    <a:pt x="2032" y="2254"/>
                  </a:cubicBezTo>
                  <a:cubicBezTo>
                    <a:pt x="1941" y="2254"/>
                    <a:pt x="1849" y="2248"/>
                    <a:pt x="1758" y="2237"/>
                  </a:cubicBezTo>
                  <a:cubicBezTo>
                    <a:pt x="1575" y="2214"/>
                    <a:pt x="1393" y="2169"/>
                    <a:pt x="1233" y="2100"/>
                  </a:cubicBezTo>
                  <a:cubicBezTo>
                    <a:pt x="1096" y="2032"/>
                    <a:pt x="959" y="1940"/>
                    <a:pt x="822" y="1849"/>
                  </a:cubicBezTo>
                  <a:lnTo>
                    <a:pt x="822" y="1849"/>
                  </a:lnTo>
                  <a:cubicBezTo>
                    <a:pt x="822" y="1849"/>
                    <a:pt x="845" y="1872"/>
                    <a:pt x="845" y="1872"/>
                  </a:cubicBezTo>
                  <a:cubicBezTo>
                    <a:pt x="731" y="1781"/>
                    <a:pt x="640" y="1689"/>
                    <a:pt x="548" y="1575"/>
                  </a:cubicBezTo>
                  <a:cubicBezTo>
                    <a:pt x="480" y="1484"/>
                    <a:pt x="411" y="1370"/>
                    <a:pt x="343" y="1233"/>
                  </a:cubicBezTo>
                  <a:cubicBezTo>
                    <a:pt x="274" y="1096"/>
                    <a:pt x="252" y="959"/>
                    <a:pt x="229" y="799"/>
                  </a:cubicBezTo>
                  <a:cubicBezTo>
                    <a:pt x="229" y="822"/>
                    <a:pt x="229" y="822"/>
                    <a:pt x="229" y="845"/>
                  </a:cubicBezTo>
                  <a:cubicBezTo>
                    <a:pt x="206" y="639"/>
                    <a:pt x="206" y="434"/>
                    <a:pt x="229" y="251"/>
                  </a:cubicBezTo>
                  <a:cubicBezTo>
                    <a:pt x="229" y="206"/>
                    <a:pt x="252" y="183"/>
                    <a:pt x="252" y="137"/>
                  </a:cubicBezTo>
                  <a:cubicBezTo>
                    <a:pt x="252" y="69"/>
                    <a:pt x="229" y="23"/>
                    <a:pt x="183" y="23"/>
                  </a:cubicBezTo>
                  <a:cubicBezTo>
                    <a:pt x="183" y="0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7745;p70">
              <a:extLst>
                <a:ext uri="{FF2B5EF4-FFF2-40B4-BE49-F238E27FC236}">
                  <a16:creationId xmlns:a16="http://schemas.microsoft.com/office/drawing/2014/main" id="{ABDCB179-CD8A-45AE-B502-01466F768B87}"/>
                </a:ext>
              </a:extLst>
            </p:cNvPr>
            <p:cNvSpPr/>
            <p:nvPr/>
          </p:nvSpPr>
          <p:spPr>
            <a:xfrm>
              <a:off x="8147853" y="2210860"/>
              <a:ext cx="33863" cy="85101"/>
            </a:xfrm>
            <a:custGeom>
              <a:avLst/>
              <a:gdLst/>
              <a:ahLst/>
              <a:cxnLst/>
              <a:rect l="l" t="t" r="r" b="b"/>
              <a:pathLst>
                <a:path w="2625" h="6597" extrusionOk="0">
                  <a:moveTo>
                    <a:pt x="183" y="0"/>
                  </a:moveTo>
                  <a:cubicBezTo>
                    <a:pt x="114" y="0"/>
                    <a:pt x="69" y="23"/>
                    <a:pt x="46" y="91"/>
                  </a:cubicBezTo>
                  <a:cubicBezTo>
                    <a:pt x="0" y="160"/>
                    <a:pt x="23" y="274"/>
                    <a:pt x="91" y="297"/>
                  </a:cubicBezTo>
                  <a:cubicBezTo>
                    <a:pt x="320" y="411"/>
                    <a:pt x="548" y="525"/>
                    <a:pt x="730" y="685"/>
                  </a:cubicBezTo>
                  <a:cubicBezTo>
                    <a:pt x="730" y="683"/>
                    <a:pt x="730" y="681"/>
                    <a:pt x="730" y="680"/>
                  </a:cubicBezTo>
                  <a:lnTo>
                    <a:pt x="730" y="680"/>
                  </a:lnTo>
                  <a:cubicBezTo>
                    <a:pt x="928" y="837"/>
                    <a:pt x="1124" y="1035"/>
                    <a:pt x="1278" y="1233"/>
                  </a:cubicBezTo>
                  <a:cubicBezTo>
                    <a:pt x="1461" y="1484"/>
                    <a:pt x="1621" y="1735"/>
                    <a:pt x="1735" y="2009"/>
                  </a:cubicBezTo>
                  <a:cubicBezTo>
                    <a:pt x="1872" y="2351"/>
                    <a:pt x="1963" y="2694"/>
                    <a:pt x="2009" y="3059"/>
                  </a:cubicBezTo>
                  <a:cubicBezTo>
                    <a:pt x="2009" y="3036"/>
                    <a:pt x="2009" y="3013"/>
                    <a:pt x="2009" y="2990"/>
                  </a:cubicBezTo>
                  <a:cubicBezTo>
                    <a:pt x="2031" y="3310"/>
                    <a:pt x="2054" y="3652"/>
                    <a:pt x="2009" y="3972"/>
                  </a:cubicBezTo>
                  <a:cubicBezTo>
                    <a:pt x="1963" y="4268"/>
                    <a:pt x="1895" y="4542"/>
                    <a:pt x="1780" y="4839"/>
                  </a:cubicBezTo>
                  <a:cubicBezTo>
                    <a:pt x="1689" y="5045"/>
                    <a:pt x="1575" y="5250"/>
                    <a:pt x="1438" y="5433"/>
                  </a:cubicBezTo>
                  <a:cubicBezTo>
                    <a:pt x="1301" y="5592"/>
                    <a:pt x="1164" y="5729"/>
                    <a:pt x="1004" y="5866"/>
                  </a:cubicBezTo>
                  <a:lnTo>
                    <a:pt x="982" y="5866"/>
                  </a:lnTo>
                  <a:cubicBezTo>
                    <a:pt x="913" y="5935"/>
                    <a:pt x="845" y="6003"/>
                    <a:pt x="799" y="6094"/>
                  </a:cubicBezTo>
                  <a:cubicBezTo>
                    <a:pt x="776" y="6209"/>
                    <a:pt x="799" y="6323"/>
                    <a:pt x="845" y="6414"/>
                  </a:cubicBezTo>
                  <a:cubicBezTo>
                    <a:pt x="923" y="6532"/>
                    <a:pt x="1054" y="6597"/>
                    <a:pt x="1186" y="6597"/>
                  </a:cubicBezTo>
                  <a:cubicBezTo>
                    <a:pt x="1284" y="6597"/>
                    <a:pt x="1383" y="6561"/>
                    <a:pt x="1461" y="6483"/>
                  </a:cubicBezTo>
                  <a:cubicBezTo>
                    <a:pt x="1917" y="6026"/>
                    <a:pt x="2260" y="5478"/>
                    <a:pt x="2442" y="4839"/>
                  </a:cubicBezTo>
                  <a:cubicBezTo>
                    <a:pt x="2625" y="4223"/>
                    <a:pt x="2602" y="3561"/>
                    <a:pt x="2488" y="2922"/>
                  </a:cubicBezTo>
                  <a:cubicBezTo>
                    <a:pt x="2442" y="2602"/>
                    <a:pt x="2328" y="2305"/>
                    <a:pt x="2214" y="2032"/>
                  </a:cubicBezTo>
                  <a:cubicBezTo>
                    <a:pt x="2077" y="1735"/>
                    <a:pt x="1917" y="1438"/>
                    <a:pt x="1712" y="1187"/>
                  </a:cubicBezTo>
                  <a:cubicBezTo>
                    <a:pt x="1324" y="685"/>
                    <a:pt x="845" y="274"/>
                    <a:pt x="251" y="23"/>
                  </a:cubicBezTo>
                  <a:cubicBezTo>
                    <a:pt x="228" y="0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7746;p70">
              <a:extLst>
                <a:ext uri="{FF2B5EF4-FFF2-40B4-BE49-F238E27FC236}">
                  <a16:creationId xmlns:a16="http://schemas.microsoft.com/office/drawing/2014/main" id="{14873B84-9F70-48D1-9462-04C4E23CD9A6}"/>
                </a:ext>
              </a:extLst>
            </p:cNvPr>
            <p:cNvSpPr/>
            <p:nvPr/>
          </p:nvSpPr>
          <p:spPr>
            <a:xfrm>
              <a:off x="7590784" y="2271022"/>
              <a:ext cx="155187" cy="212360"/>
            </a:xfrm>
            <a:custGeom>
              <a:avLst/>
              <a:gdLst/>
              <a:ahLst/>
              <a:cxnLst/>
              <a:rect l="l" t="t" r="r" b="b"/>
              <a:pathLst>
                <a:path w="12030" h="16462" extrusionOk="0">
                  <a:moveTo>
                    <a:pt x="11276" y="5790"/>
                  </a:moveTo>
                  <a:cubicBezTo>
                    <a:pt x="11276" y="5796"/>
                    <a:pt x="11278" y="5804"/>
                    <a:pt x="11280" y="5812"/>
                  </a:cubicBezTo>
                  <a:lnTo>
                    <a:pt x="11280" y="5812"/>
                  </a:lnTo>
                  <a:cubicBezTo>
                    <a:pt x="11279" y="5805"/>
                    <a:pt x="11278" y="5797"/>
                    <a:pt x="11276" y="5790"/>
                  </a:cubicBezTo>
                  <a:close/>
                  <a:moveTo>
                    <a:pt x="6095" y="723"/>
                  </a:moveTo>
                  <a:cubicBezTo>
                    <a:pt x="6323" y="723"/>
                    <a:pt x="6574" y="723"/>
                    <a:pt x="6802" y="746"/>
                  </a:cubicBezTo>
                  <a:cubicBezTo>
                    <a:pt x="7054" y="769"/>
                    <a:pt x="7282" y="814"/>
                    <a:pt x="7510" y="883"/>
                  </a:cubicBezTo>
                  <a:cubicBezTo>
                    <a:pt x="7989" y="1020"/>
                    <a:pt x="8423" y="1248"/>
                    <a:pt x="8834" y="1545"/>
                  </a:cubicBezTo>
                  <a:cubicBezTo>
                    <a:pt x="9245" y="1864"/>
                    <a:pt x="9633" y="2252"/>
                    <a:pt x="9952" y="2686"/>
                  </a:cubicBezTo>
                  <a:cubicBezTo>
                    <a:pt x="10272" y="3120"/>
                    <a:pt x="10546" y="3599"/>
                    <a:pt x="10774" y="4147"/>
                  </a:cubicBezTo>
                  <a:cubicBezTo>
                    <a:pt x="10999" y="4665"/>
                    <a:pt x="11180" y="5250"/>
                    <a:pt x="11295" y="5858"/>
                  </a:cubicBezTo>
                  <a:lnTo>
                    <a:pt x="11295" y="5858"/>
                  </a:lnTo>
                  <a:cubicBezTo>
                    <a:pt x="11290" y="5843"/>
                    <a:pt x="11284" y="5826"/>
                    <a:pt x="11280" y="5812"/>
                  </a:cubicBezTo>
                  <a:lnTo>
                    <a:pt x="11280" y="5812"/>
                  </a:lnTo>
                  <a:cubicBezTo>
                    <a:pt x="11392" y="6444"/>
                    <a:pt x="11459" y="7076"/>
                    <a:pt x="11459" y="7753"/>
                  </a:cubicBezTo>
                  <a:cubicBezTo>
                    <a:pt x="11459" y="8438"/>
                    <a:pt x="11390" y="9145"/>
                    <a:pt x="11253" y="9830"/>
                  </a:cubicBezTo>
                  <a:cubicBezTo>
                    <a:pt x="11094" y="10469"/>
                    <a:pt x="10911" y="11108"/>
                    <a:pt x="10660" y="11702"/>
                  </a:cubicBezTo>
                  <a:cubicBezTo>
                    <a:pt x="10409" y="12272"/>
                    <a:pt x="10112" y="12797"/>
                    <a:pt x="9770" y="13300"/>
                  </a:cubicBezTo>
                  <a:cubicBezTo>
                    <a:pt x="9427" y="13756"/>
                    <a:pt x="9062" y="14167"/>
                    <a:pt x="8651" y="14532"/>
                  </a:cubicBezTo>
                  <a:cubicBezTo>
                    <a:pt x="8240" y="14875"/>
                    <a:pt x="7807" y="15171"/>
                    <a:pt x="7350" y="15377"/>
                  </a:cubicBezTo>
                  <a:cubicBezTo>
                    <a:pt x="6871" y="15582"/>
                    <a:pt x="6414" y="15696"/>
                    <a:pt x="5935" y="15742"/>
                  </a:cubicBezTo>
                  <a:cubicBezTo>
                    <a:pt x="5854" y="15746"/>
                    <a:pt x="5773" y="15748"/>
                    <a:pt x="5692" y="15748"/>
                  </a:cubicBezTo>
                  <a:cubicBezTo>
                    <a:pt x="5278" y="15748"/>
                    <a:pt x="4880" y="15697"/>
                    <a:pt x="4497" y="15582"/>
                  </a:cubicBezTo>
                  <a:cubicBezTo>
                    <a:pt x="4041" y="15445"/>
                    <a:pt x="3584" y="15217"/>
                    <a:pt x="3173" y="14920"/>
                  </a:cubicBezTo>
                  <a:cubicBezTo>
                    <a:pt x="3105" y="14875"/>
                    <a:pt x="3059" y="14829"/>
                    <a:pt x="3013" y="14783"/>
                  </a:cubicBezTo>
                  <a:lnTo>
                    <a:pt x="2991" y="14783"/>
                  </a:lnTo>
                  <a:cubicBezTo>
                    <a:pt x="2991" y="14783"/>
                    <a:pt x="2968" y="14760"/>
                    <a:pt x="2968" y="14760"/>
                  </a:cubicBezTo>
                  <a:cubicBezTo>
                    <a:pt x="2968" y="14760"/>
                    <a:pt x="2945" y="14738"/>
                    <a:pt x="2945" y="14738"/>
                  </a:cubicBezTo>
                  <a:cubicBezTo>
                    <a:pt x="2625" y="14464"/>
                    <a:pt x="2352" y="14167"/>
                    <a:pt x="2078" y="13825"/>
                  </a:cubicBezTo>
                  <a:cubicBezTo>
                    <a:pt x="1895" y="13574"/>
                    <a:pt x="1735" y="13322"/>
                    <a:pt x="1576" y="13049"/>
                  </a:cubicBezTo>
                  <a:cubicBezTo>
                    <a:pt x="1576" y="13049"/>
                    <a:pt x="1576" y="13049"/>
                    <a:pt x="1576" y="13026"/>
                  </a:cubicBezTo>
                  <a:cubicBezTo>
                    <a:pt x="1576" y="13026"/>
                    <a:pt x="1553" y="13026"/>
                    <a:pt x="1553" y="13003"/>
                  </a:cubicBezTo>
                  <a:cubicBezTo>
                    <a:pt x="1553" y="13003"/>
                    <a:pt x="1553" y="12980"/>
                    <a:pt x="1530" y="12957"/>
                  </a:cubicBezTo>
                  <a:cubicBezTo>
                    <a:pt x="1439" y="12775"/>
                    <a:pt x="1324" y="12569"/>
                    <a:pt x="1256" y="12364"/>
                  </a:cubicBezTo>
                  <a:cubicBezTo>
                    <a:pt x="1028" y="11816"/>
                    <a:pt x="845" y="11223"/>
                    <a:pt x="708" y="10629"/>
                  </a:cubicBezTo>
                  <a:lnTo>
                    <a:pt x="708" y="10583"/>
                  </a:lnTo>
                  <a:cubicBezTo>
                    <a:pt x="708" y="10583"/>
                    <a:pt x="708" y="10583"/>
                    <a:pt x="708" y="10561"/>
                  </a:cubicBezTo>
                  <a:lnTo>
                    <a:pt x="708" y="10538"/>
                  </a:lnTo>
                  <a:cubicBezTo>
                    <a:pt x="708" y="10515"/>
                    <a:pt x="708" y="10515"/>
                    <a:pt x="708" y="10492"/>
                  </a:cubicBezTo>
                  <a:cubicBezTo>
                    <a:pt x="685" y="10492"/>
                    <a:pt x="685" y="10469"/>
                    <a:pt x="685" y="10469"/>
                  </a:cubicBezTo>
                  <a:cubicBezTo>
                    <a:pt x="685" y="10446"/>
                    <a:pt x="685" y="10446"/>
                    <a:pt x="685" y="10424"/>
                  </a:cubicBezTo>
                  <a:lnTo>
                    <a:pt x="685" y="10401"/>
                  </a:lnTo>
                  <a:cubicBezTo>
                    <a:pt x="685" y="10401"/>
                    <a:pt x="685" y="10378"/>
                    <a:pt x="685" y="10355"/>
                  </a:cubicBezTo>
                  <a:lnTo>
                    <a:pt x="662" y="10355"/>
                  </a:lnTo>
                  <a:cubicBezTo>
                    <a:pt x="662" y="10332"/>
                    <a:pt x="662" y="10310"/>
                    <a:pt x="662" y="10287"/>
                  </a:cubicBezTo>
                  <a:cubicBezTo>
                    <a:pt x="594" y="9830"/>
                    <a:pt x="548" y="9328"/>
                    <a:pt x="548" y="8849"/>
                  </a:cubicBezTo>
                  <a:cubicBezTo>
                    <a:pt x="548" y="8780"/>
                    <a:pt x="548" y="8712"/>
                    <a:pt x="548" y="8666"/>
                  </a:cubicBezTo>
                  <a:cubicBezTo>
                    <a:pt x="548" y="8598"/>
                    <a:pt x="548" y="8552"/>
                    <a:pt x="548" y="8483"/>
                  </a:cubicBezTo>
                  <a:cubicBezTo>
                    <a:pt x="548" y="8483"/>
                    <a:pt x="548" y="8483"/>
                    <a:pt x="548" y="8461"/>
                  </a:cubicBezTo>
                  <a:cubicBezTo>
                    <a:pt x="548" y="8461"/>
                    <a:pt x="548" y="8438"/>
                    <a:pt x="548" y="8415"/>
                  </a:cubicBezTo>
                  <a:cubicBezTo>
                    <a:pt x="548" y="8392"/>
                    <a:pt x="548" y="8392"/>
                    <a:pt x="548" y="8369"/>
                  </a:cubicBezTo>
                  <a:cubicBezTo>
                    <a:pt x="594" y="7776"/>
                    <a:pt x="662" y="7205"/>
                    <a:pt x="777" y="6635"/>
                  </a:cubicBezTo>
                  <a:cubicBezTo>
                    <a:pt x="914" y="5996"/>
                    <a:pt x="1096" y="5379"/>
                    <a:pt x="1347" y="4809"/>
                  </a:cubicBezTo>
                  <a:cubicBezTo>
                    <a:pt x="1598" y="4215"/>
                    <a:pt x="1895" y="3690"/>
                    <a:pt x="2215" y="3211"/>
                  </a:cubicBezTo>
                  <a:cubicBezTo>
                    <a:pt x="2557" y="2732"/>
                    <a:pt x="2922" y="2321"/>
                    <a:pt x="3333" y="1955"/>
                  </a:cubicBezTo>
                  <a:cubicBezTo>
                    <a:pt x="3744" y="1613"/>
                    <a:pt x="4178" y="1316"/>
                    <a:pt x="4634" y="1111"/>
                  </a:cubicBezTo>
                  <a:cubicBezTo>
                    <a:pt x="5113" y="905"/>
                    <a:pt x="5593" y="769"/>
                    <a:pt x="6095" y="723"/>
                  </a:cubicBezTo>
                  <a:close/>
                  <a:moveTo>
                    <a:pt x="6464" y="0"/>
                  </a:moveTo>
                  <a:cubicBezTo>
                    <a:pt x="6268" y="0"/>
                    <a:pt x="6067" y="11"/>
                    <a:pt x="5867" y="38"/>
                  </a:cubicBezTo>
                  <a:cubicBezTo>
                    <a:pt x="5091" y="129"/>
                    <a:pt x="4337" y="449"/>
                    <a:pt x="3630" y="928"/>
                  </a:cubicBezTo>
                  <a:cubicBezTo>
                    <a:pt x="3333" y="1134"/>
                    <a:pt x="3059" y="1362"/>
                    <a:pt x="2785" y="1636"/>
                  </a:cubicBezTo>
                  <a:cubicBezTo>
                    <a:pt x="2740" y="1682"/>
                    <a:pt x="2694" y="1727"/>
                    <a:pt x="2625" y="1773"/>
                  </a:cubicBezTo>
                  <a:cubicBezTo>
                    <a:pt x="2237" y="2207"/>
                    <a:pt x="1872" y="2686"/>
                    <a:pt x="1530" y="3211"/>
                  </a:cubicBezTo>
                  <a:cubicBezTo>
                    <a:pt x="1028" y="4055"/>
                    <a:pt x="617" y="5060"/>
                    <a:pt x="366" y="6087"/>
                  </a:cubicBezTo>
                  <a:cubicBezTo>
                    <a:pt x="274" y="6452"/>
                    <a:pt x="206" y="6840"/>
                    <a:pt x="138" y="7205"/>
                  </a:cubicBezTo>
                  <a:cubicBezTo>
                    <a:pt x="138" y="7319"/>
                    <a:pt x="115" y="7434"/>
                    <a:pt x="92" y="7525"/>
                  </a:cubicBezTo>
                  <a:cubicBezTo>
                    <a:pt x="23" y="8164"/>
                    <a:pt x="1" y="8780"/>
                    <a:pt x="46" y="9419"/>
                  </a:cubicBezTo>
                  <a:cubicBezTo>
                    <a:pt x="46" y="9442"/>
                    <a:pt x="46" y="9488"/>
                    <a:pt x="46" y="9533"/>
                  </a:cubicBezTo>
                  <a:cubicBezTo>
                    <a:pt x="92" y="10378"/>
                    <a:pt x="252" y="11200"/>
                    <a:pt x="503" y="11953"/>
                  </a:cubicBezTo>
                  <a:cubicBezTo>
                    <a:pt x="548" y="12136"/>
                    <a:pt x="617" y="12295"/>
                    <a:pt x="662" y="12455"/>
                  </a:cubicBezTo>
                  <a:cubicBezTo>
                    <a:pt x="891" y="13049"/>
                    <a:pt x="1187" y="13596"/>
                    <a:pt x="1507" y="14076"/>
                  </a:cubicBezTo>
                  <a:lnTo>
                    <a:pt x="1530" y="14098"/>
                  </a:lnTo>
                  <a:cubicBezTo>
                    <a:pt x="1530" y="14121"/>
                    <a:pt x="1553" y="14121"/>
                    <a:pt x="1553" y="14144"/>
                  </a:cubicBezTo>
                  <a:cubicBezTo>
                    <a:pt x="1553" y="14144"/>
                    <a:pt x="1576" y="14167"/>
                    <a:pt x="1576" y="14167"/>
                  </a:cubicBezTo>
                  <a:cubicBezTo>
                    <a:pt x="1598" y="14213"/>
                    <a:pt x="1621" y="14258"/>
                    <a:pt x="1667" y="14304"/>
                  </a:cubicBezTo>
                  <a:cubicBezTo>
                    <a:pt x="1690" y="14327"/>
                    <a:pt x="1712" y="14372"/>
                    <a:pt x="1735" y="14395"/>
                  </a:cubicBezTo>
                  <a:cubicBezTo>
                    <a:pt x="1758" y="14418"/>
                    <a:pt x="1781" y="14464"/>
                    <a:pt x="1827" y="14509"/>
                  </a:cubicBezTo>
                  <a:cubicBezTo>
                    <a:pt x="1941" y="14646"/>
                    <a:pt x="2078" y="14806"/>
                    <a:pt x="2215" y="14943"/>
                  </a:cubicBezTo>
                  <a:cubicBezTo>
                    <a:pt x="2831" y="15582"/>
                    <a:pt x="3538" y="16039"/>
                    <a:pt x="4315" y="16267"/>
                  </a:cubicBezTo>
                  <a:cubicBezTo>
                    <a:pt x="4722" y="16399"/>
                    <a:pt x="5142" y="16461"/>
                    <a:pt x="5568" y="16461"/>
                  </a:cubicBezTo>
                  <a:cubicBezTo>
                    <a:pt x="5953" y="16461"/>
                    <a:pt x="6344" y="16410"/>
                    <a:pt x="6734" y="16313"/>
                  </a:cubicBezTo>
                  <a:cubicBezTo>
                    <a:pt x="7510" y="16107"/>
                    <a:pt x="8263" y="15696"/>
                    <a:pt x="8925" y="15103"/>
                  </a:cubicBezTo>
                  <a:cubicBezTo>
                    <a:pt x="9610" y="14532"/>
                    <a:pt x="10203" y="13779"/>
                    <a:pt x="10683" y="12889"/>
                  </a:cubicBezTo>
                  <a:cubicBezTo>
                    <a:pt x="10934" y="12432"/>
                    <a:pt x="11139" y="11953"/>
                    <a:pt x="11322" y="11451"/>
                  </a:cubicBezTo>
                  <a:cubicBezTo>
                    <a:pt x="11527" y="10926"/>
                    <a:pt x="11664" y="10378"/>
                    <a:pt x="11778" y="9830"/>
                  </a:cubicBezTo>
                  <a:cubicBezTo>
                    <a:pt x="11984" y="8712"/>
                    <a:pt x="12029" y="7548"/>
                    <a:pt x="11915" y="6452"/>
                  </a:cubicBezTo>
                  <a:cubicBezTo>
                    <a:pt x="11801" y="5379"/>
                    <a:pt x="11505" y="4352"/>
                    <a:pt x="11094" y="3462"/>
                  </a:cubicBezTo>
                  <a:cubicBezTo>
                    <a:pt x="10683" y="2549"/>
                    <a:pt x="10112" y="1750"/>
                    <a:pt x="9427" y="1179"/>
                  </a:cubicBezTo>
                  <a:cubicBezTo>
                    <a:pt x="9085" y="883"/>
                    <a:pt x="8720" y="632"/>
                    <a:pt x="8309" y="449"/>
                  </a:cubicBezTo>
                  <a:cubicBezTo>
                    <a:pt x="8309" y="426"/>
                    <a:pt x="8309" y="426"/>
                    <a:pt x="8286" y="426"/>
                  </a:cubicBezTo>
                  <a:cubicBezTo>
                    <a:pt x="8012" y="289"/>
                    <a:pt x="7716" y="198"/>
                    <a:pt x="7419" y="129"/>
                  </a:cubicBezTo>
                  <a:cubicBezTo>
                    <a:pt x="7373" y="107"/>
                    <a:pt x="7305" y="107"/>
                    <a:pt x="7259" y="84"/>
                  </a:cubicBezTo>
                  <a:cubicBezTo>
                    <a:pt x="7122" y="61"/>
                    <a:pt x="7008" y="38"/>
                    <a:pt x="6871" y="15"/>
                  </a:cubicBezTo>
                  <a:cubicBezTo>
                    <a:pt x="6739" y="6"/>
                    <a:pt x="6602" y="0"/>
                    <a:pt x="6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7747;p70">
              <a:extLst>
                <a:ext uri="{FF2B5EF4-FFF2-40B4-BE49-F238E27FC236}">
                  <a16:creationId xmlns:a16="http://schemas.microsoft.com/office/drawing/2014/main" id="{7406BBA0-1758-40D9-B9F6-50A7305D9A51}"/>
                </a:ext>
              </a:extLst>
            </p:cNvPr>
            <p:cNvSpPr/>
            <p:nvPr/>
          </p:nvSpPr>
          <p:spPr>
            <a:xfrm>
              <a:off x="7749781" y="2460525"/>
              <a:ext cx="58308" cy="53019"/>
            </a:xfrm>
            <a:custGeom>
              <a:avLst/>
              <a:gdLst/>
              <a:ahLst/>
              <a:cxnLst/>
              <a:rect l="l" t="t" r="r" b="b"/>
              <a:pathLst>
                <a:path w="4520" h="4110" extrusionOk="0">
                  <a:moveTo>
                    <a:pt x="4360" y="1"/>
                  </a:moveTo>
                  <a:cubicBezTo>
                    <a:pt x="4291" y="1"/>
                    <a:pt x="4269" y="69"/>
                    <a:pt x="4269" y="138"/>
                  </a:cubicBezTo>
                  <a:lnTo>
                    <a:pt x="4269" y="206"/>
                  </a:lnTo>
                  <a:cubicBezTo>
                    <a:pt x="4269" y="709"/>
                    <a:pt x="4177" y="1234"/>
                    <a:pt x="4040" y="1781"/>
                  </a:cubicBezTo>
                  <a:cubicBezTo>
                    <a:pt x="3926" y="2169"/>
                    <a:pt x="3789" y="2512"/>
                    <a:pt x="3607" y="2854"/>
                  </a:cubicBezTo>
                  <a:cubicBezTo>
                    <a:pt x="3492" y="3037"/>
                    <a:pt x="3378" y="3196"/>
                    <a:pt x="3241" y="3311"/>
                  </a:cubicBezTo>
                  <a:cubicBezTo>
                    <a:pt x="3127" y="3425"/>
                    <a:pt x="3036" y="3493"/>
                    <a:pt x="2922" y="3562"/>
                  </a:cubicBezTo>
                  <a:cubicBezTo>
                    <a:pt x="2831" y="3607"/>
                    <a:pt x="2739" y="3653"/>
                    <a:pt x="2625" y="3676"/>
                  </a:cubicBezTo>
                  <a:cubicBezTo>
                    <a:pt x="2557" y="3699"/>
                    <a:pt x="2511" y="3699"/>
                    <a:pt x="2443" y="3721"/>
                  </a:cubicBezTo>
                  <a:lnTo>
                    <a:pt x="2328" y="3721"/>
                  </a:lnTo>
                  <a:cubicBezTo>
                    <a:pt x="2237" y="3721"/>
                    <a:pt x="2146" y="3699"/>
                    <a:pt x="2054" y="3699"/>
                  </a:cubicBezTo>
                  <a:cubicBezTo>
                    <a:pt x="1940" y="3653"/>
                    <a:pt x="1849" y="3607"/>
                    <a:pt x="1735" y="3562"/>
                  </a:cubicBezTo>
                  <a:cubicBezTo>
                    <a:pt x="1621" y="3470"/>
                    <a:pt x="1530" y="3402"/>
                    <a:pt x="1415" y="3288"/>
                  </a:cubicBezTo>
                  <a:cubicBezTo>
                    <a:pt x="1233" y="3105"/>
                    <a:pt x="1073" y="2900"/>
                    <a:pt x="913" y="2626"/>
                  </a:cubicBezTo>
                  <a:cubicBezTo>
                    <a:pt x="708" y="2238"/>
                    <a:pt x="525" y="1827"/>
                    <a:pt x="411" y="1393"/>
                  </a:cubicBezTo>
                  <a:cubicBezTo>
                    <a:pt x="388" y="1348"/>
                    <a:pt x="388" y="1279"/>
                    <a:pt x="365" y="1211"/>
                  </a:cubicBezTo>
                  <a:cubicBezTo>
                    <a:pt x="346" y="1111"/>
                    <a:pt x="291" y="1047"/>
                    <a:pt x="202" y="1047"/>
                  </a:cubicBezTo>
                  <a:cubicBezTo>
                    <a:pt x="189" y="1047"/>
                    <a:pt x="175" y="1048"/>
                    <a:pt x="160" y="1051"/>
                  </a:cubicBezTo>
                  <a:cubicBezTo>
                    <a:pt x="114" y="1051"/>
                    <a:pt x="69" y="1074"/>
                    <a:pt x="46" y="1119"/>
                  </a:cubicBezTo>
                  <a:cubicBezTo>
                    <a:pt x="0" y="1165"/>
                    <a:pt x="0" y="1211"/>
                    <a:pt x="0" y="1256"/>
                  </a:cubicBezTo>
                  <a:lnTo>
                    <a:pt x="0" y="1279"/>
                  </a:lnTo>
                  <a:cubicBezTo>
                    <a:pt x="23" y="1393"/>
                    <a:pt x="46" y="1507"/>
                    <a:pt x="69" y="1622"/>
                  </a:cubicBezTo>
                  <a:cubicBezTo>
                    <a:pt x="160" y="2010"/>
                    <a:pt x="297" y="2329"/>
                    <a:pt x="434" y="2649"/>
                  </a:cubicBezTo>
                  <a:cubicBezTo>
                    <a:pt x="639" y="3014"/>
                    <a:pt x="845" y="3311"/>
                    <a:pt x="1096" y="3562"/>
                  </a:cubicBezTo>
                  <a:cubicBezTo>
                    <a:pt x="1347" y="3836"/>
                    <a:pt x="1666" y="4018"/>
                    <a:pt x="1963" y="4064"/>
                  </a:cubicBezTo>
                  <a:cubicBezTo>
                    <a:pt x="2123" y="4109"/>
                    <a:pt x="2283" y="4109"/>
                    <a:pt x="2420" y="4109"/>
                  </a:cubicBezTo>
                  <a:cubicBezTo>
                    <a:pt x="2443" y="4109"/>
                    <a:pt x="2488" y="4109"/>
                    <a:pt x="2511" y="4087"/>
                  </a:cubicBezTo>
                  <a:cubicBezTo>
                    <a:pt x="2694" y="4064"/>
                    <a:pt x="2853" y="4018"/>
                    <a:pt x="2968" y="3950"/>
                  </a:cubicBezTo>
                  <a:cubicBezTo>
                    <a:pt x="3127" y="3858"/>
                    <a:pt x="3287" y="3744"/>
                    <a:pt x="3401" y="3630"/>
                  </a:cubicBezTo>
                  <a:cubicBezTo>
                    <a:pt x="3515" y="3516"/>
                    <a:pt x="3629" y="3379"/>
                    <a:pt x="3721" y="3242"/>
                  </a:cubicBezTo>
                  <a:cubicBezTo>
                    <a:pt x="3926" y="2923"/>
                    <a:pt x="4086" y="2580"/>
                    <a:pt x="4200" y="2215"/>
                  </a:cubicBezTo>
                  <a:cubicBezTo>
                    <a:pt x="4406" y="1507"/>
                    <a:pt x="4520" y="800"/>
                    <a:pt x="4497" y="92"/>
                  </a:cubicBezTo>
                  <a:cubicBezTo>
                    <a:pt x="4497" y="69"/>
                    <a:pt x="4497" y="47"/>
                    <a:pt x="4474" y="24"/>
                  </a:cubicBezTo>
                  <a:cubicBezTo>
                    <a:pt x="4451" y="1"/>
                    <a:pt x="4406" y="1"/>
                    <a:pt x="4360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7748;p70">
              <a:extLst>
                <a:ext uri="{FF2B5EF4-FFF2-40B4-BE49-F238E27FC236}">
                  <a16:creationId xmlns:a16="http://schemas.microsoft.com/office/drawing/2014/main" id="{7D5B543F-46EF-4B0C-B380-E5338D76CD18}"/>
                </a:ext>
              </a:extLst>
            </p:cNvPr>
            <p:cNvSpPr/>
            <p:nvPr/>
          </p:nvSpPr>
          <p:spPr>
            <a:xfrm>
              <a:off x="7925843" y="2256781"/>
              <a:ext cx="75981" cy="53019"/>
            </a:xfrm>
            <a:custGeom>
              <a:avLst/>
              <a:gdLst/>
              <a:ahLst/>
              <a:cxnLst/>
              <a:rect l="l" t="t" r="r" b="b"/>
              <a:pathLst>
                <a:path w="5890" h="4110" extrusionOk="0">
                  <a:moveTo>
                    <a:pt x="1119" y="1"/>
                  </a:moveTo>
                  <a:cubicBezTo>
                    <a:pt x="663" y="47"/>
                    <a:pt x="343" y="229"/>
                    <a:pt x="206" y="503"/>
                  </a:cubicBezTo>
                  <a:cubicBezTo>
                    <a:pt x="1" y="868"/>
                    <a:pt x="92" y="1370"/>
                    <a:pt x="457" y="1918"/>
                  </a:cubicBezTo>
                  <a:cubicBezTo>
                    <a:pt x="822" y="2466"/>
                    <a:pt x="1439" y="2991"/>
                    <a:pt x="2169" y="3402"/>
                  </a:cubicBezTo>
                  <a:cubicBezTo>
                    <a:pt x="2945" y="3858"/>
                    <a:pt x="3813" y="4109"/>
                    <a:pt x="4497" y="4109"/>
                  </a:cubicBezTo>
                  <a:lnTo>
                    <a:pt x="4748" y="4109"/>
                  </a:lnTo>
                  <a:cubicBezTo>
                    <a:pt x="5205" y="4041"/>
                    <a:pt x="5524" y="3881"/>
                    <a:pt x="5661" y="3607"/>
                  </a:cubicBezTo>
                  <a:cubicBezTo>
                    <a:pt x="5890" y="3242"/>
                    <a:pt x="5776" y="2740"/>
                    <a:pt x="5410" y="2192"/>
                  </a:cubicBezTo>
                  <a:cubicBezTo>
                    <a:pt x="5045" y="1644"/>
                    <a:pt x="4429" y="1096"/>
                    <a:pt x="3698" y="686"/>
                  </a:cubicBezTo>
                  <a:cubicBezTo>
                    <a:pt x="2922" y="252"/>
                    <a:pt x="2055" y="1"/>
                    <a:pt x="1370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7749;p70">
              <a:extLst>
                <a:ext uri="{FF2B5EF4-FFF2-40B4-BE49-F238E27FC236}">
                  <a16:creationId xmlns:a16="http://schemas.microsoft.com/office/drawing/2014/main" id="{75499718-8D2B-4141-88DF-49CDD7844CAE}"/>
                </a:ext>
              </a:extLst>
            </p:cNvPr>
            <p:cNvSpPr/>
            <p:nvPr/>
          </p:nvSpPr>
          <p:spPr>
            <a:xfrm>
              <a:off x="7729761" y="2383981"/>
              <a:ext cx="45356" cy="66551"/>
            </a:xfrm>
            <a:custGeom>
              <a:avLst/>
              <a:gdLst/>
              <a:ahLst/>
              <a:cxnLst/>
              <a:rect l="l" t="t" r="r" b="b"/>
              <a:pathLst>
                <a:path w="3516" h="5159" extrusionOk="0">
                  <a:moveTo>
                    <a:pt x="3333" y="0"/>
                  </a:moveTo>
                  <a:cubicBezTo>
                    <a:pt x="3264" y="23"/>
                    <a:pt x="3196" y="69"/>
                    <a:pt x="3196" y="137"/>
                  </a:cubicBezTo>
                  <a:cubicBezTo>
                    <a:pt x="3173" y="617"/>
                    <a:pt x="3127" y="1073"/>
                    <a:pt x="3036" y="1484"/>
                  </a:cubicBezTo>
                  <a:lnTo>
                    <a:pt x="3013" y="1598"/>
                  </a:lnTo>
                  <a:cubicBezTo>
                    <a:pt x="2967" y="1530"/>
                    <a:pt x="2876" y="1438"/>
                    <a:pt x="2785" y="1370"/>
                  </a:cubicBezTo>
                  <a:cubicBezTo>
                    <a:pt x="2648" y="1233"/>
                    <a:pt x="2465" y="1142"/>
                    <a:pt x="2305" y="1073"/>
                  </a:cubicBezTo>
                  <a:cubicBezTo>
                    <a:pt x="2169" y="1028"/>
                    <a:pt x="2009" y="1005"/>
                    <a:pt x="1872" y="1005"/>
                  </a:cubicBezTo>
                  <a:cubicBezTo>
                    <a:pt x="1826" y="1005"/>
                    <a:pt x="1780" y="1005"/>
                    <a:pt x="1735" y="1028"/>
                  </a:cubicBezTo>
                  <a:cubicBezTo>
                    <a:pt x="890" y="1119"/>
                    <a:pt x="251" y="1918"/>
                    <a:pt x="91" y="2648"/>
                  </a:cubicBezTo>
                  <a:cubicBezTo>
                    <a:pt x="23" y="2945"/>
                    <a:pt x="0" y="3242"/>
                    <a:pt x="46" y="3493"/>
                  </a:cubicBezTo>
                  <a:cubicBezTo>
                    <a:pt x="91" y="3789"/>
                    <a:pt x="206" y="4063"/>
                    <a:pt x="388" y="4292"/>
                  </a:cubicBezTo>
                  <a:cubicBezTo>
                    <a:pt x="890" y="4953"/>
                    <a:pt x="1758" y="5136"/>
                    <a:pt x="2237" y="5159"/>
                  </a:cubicBezTo>
                  <a:lnTo>
                    <a:pt x="2283" y="5159"/>
                  </a:lnTo>
                  <a:cubicBezTo>
                    <a:pt x="2420" y="5136"/>
                    <a:pt x="2534" y="5045"/>
                    <a:pt x="2534" y="4908"/>
                  </a:cubicBezTo>
                  <a:cubicBezTo>
                    <a:pt x="2557" y="4817"/>
                    <a:pt x="2534" y="4748"/>
                    <a:pt x="2465" y="4680"/>
                  </a:cubicBezTo>
                  <a:cubicBezTo>
                    <a:pt x="2420" y="4634"/>
                    <a:pt x="2351" y="4611"/>
                    <a:pt x="2283" y="4588"/>
                  </a:cubicBezTo>
                  <a:lnTo>
                    <a:pt x="2237" y="4588"/>
                  </a:lnTo>
                  <a:cubicBezTo>
                    <a:pt x="1940" y="4497"/>
                    <a:pt x="1689" y="4428"/>
                    <a:pt x="1484" y="4337"/>
                  </a:cubicBezTo>
                  <a:cubicBezTo>
                    <a:pt x="1347" y="4246"/>
                    <a:pt x="1233" y="4177"/>
                    <a:pt x="1119" y="4063"/>
                  </a:cubicBezTo>
                  <a:cubicBezTo>
                    <a:pt x="1050" y="3995"/>
                    <a:pt x="982" y="3926"/>
                    <a:pt x="890" y="3812"/>
                  </a:cubicBezTo>
                  <a:cubicBezTo>
                    <a:pt x="845" y="3721"/>
                    <a:pt x="799" y="3630"/>
                    <a:pt x="776" y="3538"/>
                  </a:cubicBezTo>
                  <a:cubicBezTo>
                    <a:pt x="731" y="3424"/>
                    <a:pt x="708" y="3310"/>
                    <a:pt x="708" y="3196"/>
                  </a:cubicBezTo>
                  <a:cubicBezTo>
                    <a:pt x="708" y="3059"/>
                    <a:pt x="708" y="2922"/>
                    <a:pt x="753" y="2762"/>
                  </a:cubicBezTo>
                  <a:cubicBezTo>
                    <a:pt x="776" y="2580"/>
                    <a:pt x="845" y="2443"/>
                    <a:pt x="913" y="2283"/>
                  </a:cubicBezTo>
                  <a:cubicBezTo>
                    <a:pt x="1004" y="2146"/>
                    <a:pt x="1073" y="2032"/>
                    <a:pt x="1164" y="1918"/>
                  </a:cubicBezTo>
                  <a:cubicBezTo>
                    <a:pt x="1233" y="1826"/>
                    <a:pt x="1324" y="1758"/>
                    <a:pt x="1438" y="1689"/>
                  </a:cubicBezTo>
                  <a:cubicBezTo>
                    <a:pt x="1529" y="1621"/>
                    <a:pt x="1598" y="1598"/>
                    <a:pt x="1689" y="1553"/>
                  </a:cubicBezTo>
                  <a:cubicBezTo>
                    <a:pt x="1758" y="1530"/>
                    <a:pt x="1826" y="1530"/>
                    <a:pt x="1917" y="1507"/>
                  </a:cubicBezTo>
                  <a:cubicBezTo>
                    <a:pt x="2009" y="1507"/>
                    <a:pt x="2077" y="1530"/>
                    <a:pt x="2169" y="1530"/>
                  </a:cubicBezTo>
                  <a:cubicBezTo>
                    <a:pt x="2237" y="1553"/>
                    <a:pt x="2328" y="1575"/>
                    <a:pt x="2397" y="1621"/>
                  </a:cubicBezTo>
                  <a:cubicBezTo>
                    <a:pt x="2511" y="1689"/>
                    <a:pt x="2602" y="1758"/>
                    <a:pt x="2716" y="1849"/>
                  </a:cubicBezTo>
                  <a:cubicBezTo>
                    <a:pt x="2762" y="1895"/>
                    <a:pt x="2808" y="1941"/>
                    <a:pt x="2853" y="2009"/>
                  </a:cubicBezTo>
                  <a:lnTo>
                    <a:pt x="2899" y="2055"/>
                  </a:lnTo>
                  <a:lnTo>
                    <a:pt x="2945" y="2100"/>
                  </a:lnTo>
                  <a:cubicBezTo>
                    <a:pt x="2990" y="2146"/>
                    <a:pt x="3036" y="2169"/>
                    <a:pt x="3082" y="2169"/>
                  </a:cubicBezTo>
                  <a:cubicBezTo>
                    <a:pt x="3127" y="2146"/>
                    <a:pt x="3150" y="2146"/>
                    <a:pt x="3150" y="2146"/>
                  </a:cubicBezTo>
                  <a:cubicBezTo>
                    <a:pt x="3218" y="2123"/>
                    <a:pt x="3241" y="2077"/>
                    <a:pt x="3264" y="2009"/>
                  </a:cubicBezTo>
                  <a:lnTo>
                    <a:pt x="3264" y="1941"/>
                  </a:lnTo>
                  <a:lnTo>
                    <a:pt x="3287" y="1895"/>
                  </a:lnTo>
                  <a:lnTo>
                    <a:pt x="3287" y="1849"/>
                  </a:lnTo>
                  <a:lnTo>
                    <a:pt x="3310" y="1804"/>
                  </a:lnTo>
                  <a:cubicBezTo>
                    <a:pt x="3355" y="1575"/>
                    <a:pt x="3401" y="1324"/>
                    <a:pt x="3424" y="1096"/>
                  </a:cubicBezTo>
                  <a:cubicBezTo>
                    <a:pt x="3470" y="754"/>
                    <a:pt x="3492" y="457"/>
                    <a:pt x="3515" y="160"/>
                  </a:cubicBezTo>
                  <a:cubicBezTo>
                    <a:pt x="3515" y="69"/>
                    <a:pt x="3447" y="0"/>
                    <a:pt x="3333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7750;p70">
              <a:extLst>
                <a:ext uri="{FF2B5EF4-FFF2-40B4-BE49-F238E27FC236}">
                  <a16:creationId xmlns:a16="http://schemas.microsoft.com/office/drawing/2014/main" id="{D5CFAE78-4F85-462D-BD16-1117BB63BC0D}"/>
                </a:ext>
              </a:extLst>
            </p:cNvPr>
            <p:cNvSpPr/>
            <p:nvPr/>
          </p:nvSpPr>
          <p:spPr>
            <a:xfrm>
              <a:off x="7668515" y="2228815"/>
              <a:ext cx="77452" cy="40351"/>
            </a:xfrm>
            <a:custGeom>
              <a:avLst/>
              <a:gdLst/>
              <a:ahLst/>
              <a:cxnLst/>
              <a:rect l="l" t="t" r="r" b="b"/>
              <a:pathLst>
                <a:path w="6004" h="3128" extrusionOk="0">
                  <a:moveTo>
                    <a:pt x="3812" y="0"/>
                  </a:moveTo>
                  <a:cubicBezTo>
                    <a:pt x="3607" y="0"/>
                    <a:pt x="3424" y="0"/>
                    <a:pt x="3219" y="23"/>
                  </a:cubicBezTo>
                  <a:cubicBezTo>
                    <a:pt x="3059" y="46"/>
                    <a:pt x="2899" y="69"/>
                    <a:pt x="2739" y="92"/>
                  </a:cubicBezTo>
                  <a:cubicBezTo>
                    <a:pt x="1963" y="252"/>
                    <a:pt x="1256" y="548"/>
                    <a:pt x="731" y="913"/>
                  </a:cubicBezTo>
                  <a:cubicBezTo>
                    <a:pt x="229" y="1302"/>
                    <a:pt x="0" y="1712"/>
                    <a:pt x="69" y="2100"/>
                  </a:cubicBezTo>
                  <a:cubicBezTo>
                    <a:pt x="183" y="2717"/>
                    <a:pt x="1028" y="3128"/>
                    <a:pt x="2214" y="3128"/>
                  </a:cubicBezTo>
                  <a:cubicBezTo>
                    <a:pt x="2397" y="3128"/>
                    <a:pt x="2603" y="3105"/>
                    <a:pt x="2808" y="3082"/>
                  </a:cubicBezTo>
                  <a:cubicBezTo>
                    <a:pt x="2968" y="3059"/>
                    <a:pt x="3128" y="3036"/>
                    <a:pt x="3287" y="3013"/>
                  </a:cubicBezTo>
                  <a:cubicBezTo>
                    <a:pt x="4429" y="2808"/>
                    <a:pt x="5364" y="2306"/>
                    <a:pt x="5775" y="1712"/>
                  </a:cubicBezTo>
                  <a:cubicBezTo>
                    <a:pt x="5935" y="1461"/>
                    <a:pt x="6003" y="1233"/>
                    <a:pt x="5958" y="1005"/>
                  </a:cubicBezTo>
                  <a:cubicBezTo>
                    <a:pt x="5844" y="389"/>
                    <a:pt x="4999" y="0"/>
                    <a:pt x="3812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7751;p70">
              <a:extLst>
                <a:ext uri="{FF2B5EF4-FFF2-40B4-BE49-F238E27FC236}">
                  <a16:creationId xmlns:a16="http://schemas.microsoft.com/office/drawing/2014/main" id="{B14B8EB2-C7D5-4009-A6D5-85873148CEFC}"/>
                </a:ext>
              </a:extLst>
            </p:cNvPr>
            <p:cNvSpPr/>
            <p:nvPr/>
          </p:nvSpPr>
          <p:spPr>
            <a:xfrm>
              <a:off x="7890809" y="2394287"/>
              <a:ext cx="54490" cy="56812"/>
            </a:xfrm>
            <a:custGeom>
              <a:avLst/>
              <a:gdLst/>
              <a:ahLst/>
              <a:cxnLst/>
              <a:rect l="l" t="t" r="r" b="b"/>
              <a:pathLst>
                <a:path w="4224" h="4404" extrusionOk="0">
                  <a:moveTo>
                    <a:pt x="297" y="0"/>
                  </a:moveTo>
                  <a:cubicBezTo>
                    <a:pt x="206" y="0"/>
                    <a:pt x="160" y="69"/>
                    <a:pt x="160" y="137"/>
                  </a:cubicBezTo>
                  <a:cubicBezTo>
                    <a:pt x="115" y="731"/>
                    <a:pt x="23" y="1324"/>
                    <a:pt x="23" y="1918"/>
                  </a:cubicBezTo>
                  <a:cubicBezTo>
                    <a:pt x="1" y="2237"/>
                    <a:pt x="23" y="2557"/>
                    <a:pt x="69" y="2876"/>
                  </a:cubicBezTo>
                  <a:cubicBezTo>
                    <a:pt x="115" y="3173"/>
                    <a:pt x="206" y="3447"/>
                    <a:pt x="366" y="3698"/>
                  </a:cubicBezTo>
                  <a:cubicBezTo>
                    <a:pt x="503" y="3926"/>
                    <a:pt x="708" y="4132"/>
                    <a:pt x="959" y="4246"/>
                  </a:cubicBezTo>
                  <a:cubicBezTo>
                    <a:pt x="1186" y="4359"/>
                    <a:pt x="1435" y="4403"/>
                    <a:pt x="1683" y="4403"/>
                  </a:cubicBezTo>
                  <a:cubicBezTo>
                    <a:pt x="1785" y="4403"/>
                    <a:pt x="1887" y="4396"/>
                    <a:pt x="1986" y="4383"/>
                  </a:cubicBezTo>
                  <a:cubicBezTo>
                    <a:pt x="2717" y="4269"/>
                    <a:pt x="3219" y="3652"/>
                    <a:pt x="3561" y="3036"/>
                  </a:cubicBezTo>
                  <a:cubicBezTo>
                    <a:pt x="3744" y="2671"/>
                    <a:pt x="3881" y="2260"/>
                    <a:pt x="3995" y="1872"/>
                  </a:cubicBezTo>
                  <a:cubicBezTo>
                    <a:pt x="4041" y="1689"/>
                    <a:pt x="4086" y="1530"/>
                    <a:pt x="4109" y="1347"/>
                  </a:cubicBezTo>
                  <a:cubicBezTo>
                    <a:pt x="4155" y="1187"/>
                    <a:pt x="4178" y="1005"/>
                    <a:pt x="4200" y="845"/>
                  </a:cubicBezTo>
                  <a:cubicBezTo>
                    <a:pt x="4223" y="776"/>
                    <a:pt x="4223" y="685"/>
                    <a:pt x="4178" y="617"/>
                  </a:cubicBezTo>
                  <a:cubicBezTo>
                    <a:pt x="4132" y="548"/>
                    <a:pt x="4063" y="502"/>
                    <a:pt x="3995" y="480"/>
                  </a:cubicBezTo>
                  <a:cubicBezTo>
                    <a:pt x="3967" y="472"/>
                    <a:pt x="3939" y="468"/>
                    <a:pt x="3910" y="468"/>
                  </a:cubicBezTo>
                  <a:cubicBezTo>
                    <a:pt x="3776" y="468"/>
                    <a:pt x="3649" y="553"/>
                    <a:pt x="3630" y="685"/>
                  </a:cubicBezTo>
                  <a:cubicBezTo>
                    <a:pt x="3607" y="822"/>
                    <a:pt x="3561" y="936"/>
                    <a:pt x="3538" y="1073"/>
                  </a:cubicBezTo>
                  <a:cubicBezTo>
                    <a:pt x="3493" y="1210"/>
                    <a:pt x="3447" y="1370"/>
                    <a:pt x="3402" y="1530"/>
                  </a:cubicBezTo>
                  <a:cubicBezTo>
                    <a:pt x="3310" y="1849"/>
                    <a:pt x="3219" y="2169"/>
                    <a:pt x="3082" y="2488"/>
                  </a:cubicBezTo>
                  <a:cubicBezTo>
                    <a:pt x="2968" y="2785"/>
                    <a:pt x="2808" y="3059"/>
                    <a:pt x="2625" y="3310"/>
                  </a:cubicBezTo>
                  <a:cubicBezTo>
                    <a:pt x="2534" y="3447"/>
                    <a:pt x="2420" y="3538"/>
                    <a:pt x="2306" y="3652"/>
                  </a:cubicBezTo>
                  <a:cubicBezTo>
                    <a:pt x="2215" y="3721"/>
                    <a:pt x="2123" y="3766"/>
                    <a:pt x="2032" y="3812"/>
                  </a:cubicBezTo>
                  <a:cubicBezTo>
                    <a:pt x="1941" y="3858"/>
                    <a:pt x="1849" y="3881"/>
                    <a:pt x="1735" y="3881"/>
                  </a:cubicBezTo>
                  <a:cubicBezTo>
                    <a:pt x="1621" y="3903"/>
                    <a:pt x="1484" y="3903"/>
                    <a:pt x="1370" y="3903"/>
                  </a:cubicBezTo>
                  <a:cubicBezTo>
                    <a:pt x="1279" y="3881"/>
                    <a:pt x="1187" y="3858"/>
                    <a:pt x="1096" y="3835"/>
                  </a:cubicBezTo>
                  <a:cubicBezTo>
                    <a:pt x="1028" y="3789"/>
                    <a:pt x="959" y="3744"/>
                    <a:pt x="891" y="3698"/>
                  </a:cubicBezTo>
                  <a:cubicBezTo>
                    <a:pt x="822" y="3652"/>
                    <a:pt x="777" y="3584"/>
                    <a:pt x="708" y="3515"/>
                  </a:cubicBezTo>
                  <a:cubicBezTo>
                    <a:pt x="640" y="3424"/>
                    <a:pt x="571" y="3310"/>
                    <a:pt x="526" y="3196"/>
                  </a:cubicBezTo>
                  <a:cubicBezTo>
                    <a:pt x="434" y="2968"/>
                    <a:pt x="389" y="2716"/>
                    <a:pt x="343" y="2465"/>
                  </a:cubicBezTo>
                  <a:cubicBezTo>
                    <a:pt x="252" y="1689"/>
                    <a:pt x="343" y="913"/>
                    <a:pt x="411" y="137"/>
                  </a:cubicBezTo>
                  <a:cubicBezTo>
                    <a:pt x="411" y="69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7752;p70">
              <a:extLst>
                <a:ext uri="{FF2B5EF4-FFF2-40B4-BE49-F238E27FC236}">
                  <a16:creationId xmlns:a16="http://schemas.microsoft.com/office/drawing/2014/main" id="{EE8CA81A-BE06-4A7B-A416-CDC6DBEC8EA5}"/>
                </a:ext>
              </a:extLst>
            </p:cNvPr>
            <p:cNvSpPr/>
            <p:nvPr/>
          </p:nvSpPr>
          <p:spPr>
            <a:xfrm>
              <a:off x="7669392" y="2351294"/>
              <a:ext cx="50374" cy="54786"/>
            </a:xfrm>
            <a:custGeom>
              <a:avLst/>
              <a:gdLst/>
              <a:ahLst/>
              <a:cxnLst/>
              <a:rect l="l" t="t" r="r" b="b"/>
              <a:pathLst>
                <a:path w="3905" h="4247" extrusionOk="0">
                  <a:moveTo>
                    <a:pt x="526" y="1"/>
                  </a:moveTo>
                  <a:cubicBezTo>
                    <a:pt x="435" y="1"/>
                    <a:pt x="366" y="24"/>
                    <a:pt x="320" y="46"/>
                  </a:cubicBezTo>
                  <a:cubicBezTo>
                    <a:pt x="252" y="115"/>
                    <a:pt x="229" y="161"/>
                    <a:pt x="206" y="252"/>
                  </a:cubicBezTo>
                  <a:cubicBezTo>
                    <a:pt x="184" y="389"/>
                    <a:pt x="138" y="549"/>
                    <a:pt x="115" y="686"/>
                  </a:cubicBezTo>
                  <a:cubicBezTo>
                    <a:pt x="92" y="868"/>
                    <a:pt x="69" y="1028"/>
                    <a:pt x="47" y="1188"/>
                  </a:cubicBezTo>
                  <a:cubicBezTo>
                    <a:pt x="1" y="1553"/>
                    <a:pt x="1" y="1941"/>
                    <a:pt x="24" y="2329"/>
                  </a:cubicBezTo>
                  <a:cubicBezTo>
                    <a:pt x="92" y="2968"/>
                    <a:pt x="320" y="3653"/>
                    <a:pt x="914" y="3995"/>
                  </a:cubicBezTo>
                  <a:cubicBezTo>
                    <a:pt x="1188" y="4155"/>
                    <a:pt x="1507" y="4246"/>
                    <a:pt x="1827" y="4246"/>
                  </a:cubicBezTo>
                  <a:cubicBezTo>
                    <a:pt x="2078" y="4223"/>
                    <a:pt x="2329" y="4132"/>
                    <a:pt x="2535" y="3972"/>
                  </a:cubicBezTo>
                  <a:cubicBezTo>
                    <a:pt x="2740" y="3813"/>
                    <a:pt x="2900" y="3584"/>
                    <a:pt x="3037" y="3356"/>
                  </a:cubicBezTo>
                  <a:cubicBezTo>
                    <a:pt x="3196" y="3105"/>
                    <a:pt x="3311" y="2831"/>
                    <a:pt x="3425" y="2557"/>
                  </a:cubicBezTo>
                  <a:cubicBezTo>
                    <a:pt x="3607" y="2055"/>
                    <a:pt x="3744" y="1530"/>
                    <a:pt x="3904" y="1005"/>
                  </a:cubicBezTo>
                  <a:cubicBezTo>
                    <a:pt x="3904" y="937"/>
                    <a:pt x="3881" y="868"/>
                    <a:pt x="3836" y="845"/>
                  </a:cubicBezTo>
                  <a:cubicBezTo>
                    <a:pt x="3818" y="840"/>
                    <a:pt x="3801" y="837"/>
                    <a:pt x="3785" y="837"/>
                  </a:cubicBezTo>
                  <a:cubicBezTo>
                    <a:pt x="3736" y="837"/>
                    <a:pt x="3693" y="862"/>
                    <a:pt x="3676" y="914"/>
                  </a:cubicBezTo>
                  <a:cubicBezTo>
                    <a:pt x="3470" y="1599"/>
                    <a:pt x="3288" y="2306"/>
                    <a:pt x="2945" y="2922"/>
                  </a:cubicBezTo>
                  <a:cubicBezTo>
                    <a:pt x="2831" y="3128"/>
                    <a:pt x="2717" y="3310"/>
                    <a:pt x="2557" y="3493"/>
                  </a:cubicBezTo>
                  <a:cubicBezTo>
                    <a:pt x="2466" y="3562"/>
                    <a:pt x="2375" y="3630"/>
                    <a:pt x="2283" y="3698"/>
                  </a:cubicBezTo>
                  <a:cubicBezTo>
                    <a:pt x="2215" y="3744"/>
                    <a:pt x="2146" y="3767"/>
                    <a:pt x="2055" y="3790"/>
                  </a:cubicBezTo>
                  <a:cubicBezTo>
                    <a:pt x="1987" y="3813"/>
                    <a:pt x="1918" y="3813"/>
                    <a:pt x="1850" y="3813"/>
                  </a:cubicBezTo>
                  <a:cubicBezTo>
                    <a:pt x="1758" y="3813"/>
                    <a:pt x="1690" y="3813"/>
                    <a:pt x="1599" y="3790"/>
                  </a:cubicBezTo>
                  <a:cubicBezTo>
                    <a:pt x="1485" y="3767"/>
                    <a:pt x="1393" y="3721"/>
                    <a:pt x="1279" y="3676"/>
                  </a:cubicBezTo>
                  <a:cubicBezTo>
                    <a:pt x="1211" y="3607"/>
                    <a:pt x="1119" y="3562"/>
                    <a:pt x="1051" y="3493"/>
                  </a:cubicBezTo>
                  <a:cubicBezTo>
                    <a:pt x="1005" y="3425"/>
                    <a:pt x="937" y="3356"/>
                    <a:pt x="891" y="3265"/>
                  </a:cubicBezTo>
                  <a:cubicBezTo>
                    <a:pt x="823" y="3151"/>
                    <a:pt x="754" y="3014"/>
                    <a:pt x="708" y="2877"/>
                  </a:cubicBezTo>
                  <a:cubicBezTo>
                    <a:pt x="640" y="2603"/>
                    <a:pt x="617" y="2306"/>
                    <a:pt x="617" y="2009"/>
                  </a:cubicBezTo>
                  <a:cubicBezTo>
                    <a:pt x="617" y="1713"/>
                    <a:pt x="617" y="1393"/>
                    <a:pt x="663" y="1096"/>
                  </a:cubicBezTo>
                  <a:cubicBezTo>
                    <a:pt x="663" y="937"/>
                    <a:pt x="686" y="800"/>
                    <a:pt x="708" y="663"/>
                  </a:cubicBezTo>
                  <a:cubicBezTo>
                    <a:pt x="731" y="549"/>
                    <a:pt x="731" y="412"/>
                    <a:pt x="754" y="298"/>
                  </a:cubicBezTo>
                  <a:cubicBezTo>
                    <a:pt x="777" y="161"/>
                    <a:pt x="663" y="24"/>
                    <a:pt x="526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7753;p70">
              <a:extLst>
                <a:ext uri="{FF2B5EF4-FFF2-40B4-BE49-F238E27FC236}">
                  <a16:creationId xmlns:a16="http://schemas.microsoft.com/office/drawing/2014/main" id="{7202C7D9-ABA7-46A2-A19E-368F345BFF08}"/>
                </a:ext>
              </a:extLst>
            </p:cNvPr>
            <p:cNvSpPr/>
            <p:nvPr/>
          </p:nvSpPr>
          <p:spPr>
            <a:xfrm>
              <a:off x="7807196" y="2305953"/>
              <a:ext cx="225853" cy="224860"/>
            </a:xfrm>
            <a:custGeom>
              <a:avLst/>
              <a:gdLst/>
              <a:ahLst/>
              <a:cxnLst/>
              <a:rect l="l" t="t" r="r" b="b"/>
              <a:pathLst>
                <a:path w="17508" h="17431" extrusionOk="0">
                  <a:moveTo>
                    <a:pt x="8697" y="777"/>
                  </a:moveTo>
                  <a:cubicBezTo>
                    <a:pt x="9062" y="777"/>
                    <a:pt x="9404" y="800"/>
                    <a:pt x="9769" y="845"/>
                  </a:cubicBezTo>
                  <a:cubicBezTo>
                    <a:pt x="10454" y="937"/>
                    <a:pt x="11139" y="1119"/>
                    <a:pt x="11801" y="1393"/>
                  </a:cubicBezTo>
                  <a:cubicBezTo>
                    <a:pt x="12440" y="1667"/>
                    <a:pt x="13056" y="2032"/>
                    <a:pt x="13604" y="2443"/>
                  </a:cubicBezTo>
                  <a:cubicBezTo>
                    <a:pt x="14129" y="2877"/>
                    <a:pt x="14608" y="3356"/>
                    <a:pt x="15019" y="3881"/>
                  </a:cubicBezTo>
                  <a:cubicBezTo>
                    <a:pt x="15430" y="4429"/>
                    <a:pt x="15772" y="5022"/>
                    <a:pt x="16046" y="5661"/>
                  </a:cubicBezTo>
                  <a:cubicBezTo>
                    <a:pt x="16046" y="5616"/>
                    <a:pt x="16024" y="5593"/>
                    <a:pt x="16024" y="5570"/>
                  </a:cubicBezTo>
                  <a:lnTo>
                    <a:pt x="16024" y="5570"/>
                  </a:lnTo>
                  <a:cubicBezTo>
                    <a:pt x="16297" y="6209"/>
                    <a:pt x="16480" y="6894"/>
                    <a:pt x="16594" y="7579"/>
                  </a:cubicBezTo>
                  <a:cubicBezTo>
                    <a:pt x="16685" y="8332"/>
                    <a:pt x="16685" y="9062"/>
                    <a:pt x="16594" y="9793"/>
                  </a:cubicBezTo>
                  <a:cubicBezTo>
                    <a:pt x="16480" y="10500"/>
                    <a:pt x="16297" y="11185"/>
                    <a:pt x="16024" y="11824"/>
                  </a:cubicBezTo>
                  <a:cubicBezTo>
                    <a:pt x="15750" y="12463"/>
                    <a:pt x="15407" y="13057"/>
                    <a:pt x="14996" y="13605"/>
                  </a:cubicBezTo>
                  <a:cubicBezTo>
                    <a:pt x="14563" y="14130"/>
                    <a:pt x="14083" y="14609"/>
                    <a:pt x="13558" y="15043"/>
                  </a:cubicBezTo>
                  <a:cubicBezTo>
                    <a:pt x="13011" y="15453"/>
                    <a:pt x="12417" y="15796"/>
                    <a:pt x="11778" y="16047"/>
                  </a:cubicBezTo>
                  <a:cubicBezTo>
                    <a:pt x="11139" y="16321"/>
                    <a:pt x="10454" y="16503"/>
                    <a:pt x="9769" y="16595"/>
                  </a:cubicBezTo>
                  <a:cubicBezTo>
                    <a:pt x="9390" y="16644"/>
                    <a:pt x="9011" y="16666"/>
                    <a:pt x="8635" y="16666"/>
                  </a:cubicBezTo>
                  <a:cubicBezTo>
                    <a:pt x="8310" y="16666"/>
                    <a:pt x="7987" y="16649"/>
                    <a:pt x="7669" y="16617"/>
                  </a:cubicBezTo>
                  <a:cubicBezTo>
                    <a:pt x="6962" y="16503"/>
                    <a:pt x="6277" y="16321"/>
                    <a:pt x="5638" y="16047"/>
                  </a:cubicBezTo>
                  <a:cubicBezTo>
                    <a:pt x="5547" y="16024"/>
                    <a:pt x="5455" y="15978"/>
                    <a:pt x="5364" y="15933"/>
                  </a:cubicBezTo>
                  <a:lnTo>
                    <a:pt x="5341" y="15933"/>
                  </a:lnTo>
                  <a:cubicBezTo>
                    <a:pt x="5341" y="15933"/>
                    <a:pt x="5318" y="15910"/>
                    <a:pt x="5318" y="15910"/>
                  </a:cubicBezTo>
                  <a:cubicBezTo>
                    <a:pt x="5296" y="15910"/>
                    <a:pt x="5273" y="15887"/>
                    <a:pt x="5273" y="15887"/>
                  </a:cubicBezTo>
                  <a:lnTo>
                    <a:pt x="5250" y="15887"/>
                  </a:lnTo>
                  <a:cubicBezTo>
                    <a:pt x="4771" y="15636"/>
                    <a:pt x="4314" y="15362"/>
                    <a:pt x="3858" y="15020"/>
                  </a:cubicBezTo>
                  <a:cubicBezTo>
                    <a:pt x="3561" y="14791"/>
                    <a:pt x="3287" y="14540"/>
                    <a:pt x="3013" y="14266"/>
                  </a:cubicBezTo>
                  <a:cubicBezTo>
                    <a:pt x="2990" y="14244"/>
                    <a:pt x="2990" y="14244"/>
                    <a:pt x="2967" y="14221"/>
                  </a:cubicBezTo>
                  <a:cubicBezTo>
                    <a:pt x="2967" y="14221"/>
                    <a:pt x="2945" y="14198"/>
                    <a:pt x="2945" y="14198"/>
                  </a:cubicBezTo>
                  <a:lnTo>
                    <a:pt x="2945" y="14175"/>
                  </a:lnTo>
                  <a:cubicBezTo>
                    <a:pt x="2762" y="13993"/>
                    <a:pt x="2579" y="13787"/>
                    <a:pt x="2420" y="13582"/>
                  </a:cubicBezTo>
                  <a:cubicBezTo>
                    <a:pt x="2009" y="13034"/>
                    <a:pt x="1666" y="12440"/>
                    <a:pt x="1392" y="11824"/>
                  </a:cubicBezTo>
                  <a:cubicBezTo>
                    <a:pt x="1370" y="11801"/>
                    <a:pt x="1370" y="11801"/>
                    <a:pt x="1370" y="11779"/>
                  </a:cubicBezTo>
                  <a:cubicBezTo>
                    <a:pt x="1370" y="11779"/>
                    <a:pt x="1370" y="11779"/>
                    <a:pt x="1370" y="11756"/>
                  </a:cubicBezTo>
                  <a:cubicBezTo>
                    <a:pt x="1347" y="11756"/>
                    <a:pt x="1347" y="11733"/>
                    <a:pt x="1347" y="11733"/>
                  </a:cubicBezTo>
                  <a:cubicBezTo>
                    <a:pt x="1347" y="11710"/>
                    <a:pt x="1347" y="11710"/>
                    <a:pt x="1324" y="11687"/>
                  </a:cubicBezTo>
                  <a:cubicBezTo>
                    <a:pt x="1324" y="11687"/>
                    <a:pt x="1324" y="11664"/>
                    <a:pt x="1324" y="11664"/>
                  </a:cubicBezTo>
                  <a:cubicBezTo>
                    <a:pt x="1324" y="11642"/>
                    <a:pt x="1301" y="11642"/>
                    <a:pt x="1301" y="11619"/>
                  </a:cubicBezTo>
                  <a:lnTo>
                    <a:pt x="1301" y="11596"/>
                  </a:lnTo>
                  <a:cubicBezTo>
                    <a:pt x="1301" y="11596"/>
                    <a:pt x="1278" y="11573"/>
                    <a:pt x="1278" y="11550"/>
                  </a:cubicBezTo>
                  <a:cubicBezTo>
                    <a:pt x="1278" y="11527"/>
                    <a:pt x="1256" y="11505"/>
                    <a:pt x="1256" y="11482"/>
                  </a:cubicBezTo>
                  <a:cubicBezTo>
                    <a:pt x="1073" y="11002"/>
                    <a:pt x="936" y="10500"/>
                    <a:pt x="868" y="9975"/>
                  </a:cubicBezTo>
                  <a:cubicBezTo>
                    <a:pt x="845" y="9907"/>
                    <a:pt x="845" y="9838"/>
                    <a:pt x="822" y="9770"/>
                  </a:cubicBezTo>
                  <a:cubicBezTo>
                    <a:pt x="822" y="9724"/>
                    <a:pt x="822" y="9656"/>
                    <a:pt x="799" y="9587"/>
                  </a:cubicBezTo>
                  <a:cubicBezTo>
                    <a:pt x="799" y="9564"/>
                    <a:pt x="799" y="9542"/>
                    <a:pt x="799" y="9519"/>
                  </a:cubicBezTo>
                  <a:cubicBezTo>
                    <a:pt x="799" y="9519"/>
                    <a:pt x="799" y="9496"/>
                    <a:pt x="799" y="9473"/>
                  </a:cubicBezTo>
                  <a:cubicBezTo>
                    <a:pt x="731" y="8857"/>
                    <a:pt x="753" y="8241"/>
                    <a:pt x="822" y="7624"/>
                  </a:cubicBezTo>
                  <a:cubicBezTo>
                    <a:pt x="936" y="6962"/>
                    <a:pt x="1119" y="6278"/>
                    <a:pt x="1370" y="5639"/>
                  </a:cubicBezTo>
                  <a:cubicBezTo>
                    <a:pt x="1644" y="5022"/>
                    <a:pt x="1986" y="4406"/>
                    <a:pt x="2420" y="3858"/>
                  </a:cubicBezTo>
                  <a:cubicBezTo>
                    <a:pt x="2830" y="3333"/>
                    <a:pt x="3310" y="2854"/>
                    <a:pt x="3835" y="2443"/>
                  </a:cubicBezTo>
                  <a:cubicBezTo>
                    <a:pt x="4383" y="2032"/>
                    <a:pt x="4976" y="1667"/>
                    <a:pt x="5592" y="1393"/>
                  </a:cubicBezTo>
                  <a:cubicBezTo>
                    <a:pt x="6254" y="1119"/>
                    <a:pt x="6962" y="937"/>
                    <a:pt x="7669" y="845"/>
                  </a:cubicBezTo>
                  <a:cubicBezTo>
                    <a:pt x="8012" y="800"/>
                    <a:pt x="8354" y="777"/>
                    <a:pt x="8697" y="777"/>
                  </a:cubicBezTo>
                  <a:close/>
                  <a:moveTo>
                    <a:pt x="8697" y="1"/>
                  </a:moveTo>
                  <a:cubicBezTo>
                    <a:pt x="8194" y="1"/>
                    <a:pt x="7715" y="46"/>
                    <a:pt x="7213" y="138"/>
                  </a:cubicBezTo>
                  <a:cubicBezTo>
                    <a:pt x="6117" y="320"/>
                    <a:pt x="5045" y="731"/>
                    <a:pt x="4109" y="1325"/>
                  </a:cubicBezTo>
                  <a:cubicBezTo>
                    <a:pt x="3721" y="1576"/>
                    <a:pt x="3355" y="1850"/>
                    <a:pt x="2990" y="2146"/>
                  </a:cubicBezTo>
                  <a:cubicBezTo>
                    <a:pt x="2922" y="2215"/>
                    <a:pt x="2853" y="2260"/>
                    <a:pt x="2785" y="2329"/>
                  </a:cubicBezTo>
                  <a:cubicBezTo>
                    <a:pt x="2260" y="2808"/>
                    <a:pt x="1803" y="3356"/>
                    <a:pt x="1415" y="3949"/>
                  </a:cubicBezTo>
                  <a:cubicBezTo>
                    <a:pt x="799" y="4908"/>
                    <a:pt x="365" y="5981"/>
                    <a:pt x="160" y="7099"/>
                  </a:cubicBezTo>
                  <a:cubicBezTo>
                    <a:pt x="69" y="7487"/>
                    <a:pt x="23" y="7898"/>
                    <a:pt x="0" y="8309"/>
                  </a:cubicBezTo>
                  <a:cubicBezTo>
                    <a:pt x="0" y="8423"/>
                    <a:pt x="0" y="8537"/>
                    <a:pt x="0" y="8651"/>
                  </a:cubicBezTo>
                  <a:cubicBezTo>
                    <a:pt x="0" y="9313"/>
                    <a:pt x="69" y="9975"/>
                    <a:pt x="206" y="10637"/>
                  </a:cubicBezTo>
                  <a:cubicBezTo>
                    <a:pt x="228" y="10660"/>
                    <a:pt x="228" y="10706"/>
                    <a:pt x="228" y="10751"/>
                  </a:cubicBezTo>
                  <a:cubicBezTo>
                    <a:pt x="434" y="11642"/>
                    <a:pt x="799" y="12486"/>
                    <a:pt x="1278" y="13239"/>
                  </a:cubicBezTo>
                  <a:cubicBezTo>
                    <a:pt x="1370" y="13422"/>
                    <a:pt x="1484" y="13582"/>
                    <a:pt x="1598" y="13764"/>
                  </a:cubicBezTo>
                  <a:cubicBezTo>
                    <a:pt x="2032" y="14358"/>
                    <a:pt x="2534" y="14883"/>
                    <a:pt x="3082" y="15362"/>
                  </a:cubicBezTo>
                  <a:cubicBezTo>
                    <a:pt x="3082" y="15362"/>
                    <a:pt x="3082" y="15362"/>
                    <a:pt x="3082" y="15385"/>
                  </a:cubicBezTo>
                  <a:cubicBezTo>
                    <a:pt x="3104" y="15385"/>
                    <a:pt x="3127" y="15408"/>
                    <a:pt x="3150" y="15431"/>
                  </a:cubicBezTo>
                  <a:cubicBezTo>
                    <a:pt x="3173" y="15431"/>
                    <a:pt x="3173" y="15431"/>
                    <a:pt x="3173" y="15453"/>
                  </a:cubicBezTo>
                  <a:cubicBezTo>
                    <a:pt x="3219" y="15476"/>
                    <a:pt x="3287" y="15522"/>
                    <a:pt x="3333" y="15568"/>
                  </a:cubicBezTo>
                  <a:cubicBezTo>
                    <a:pt x="3378" y="15613"/>
                    <a:pt x="3424" y="15636"/>
                    <a:pt x="3447" y="15659"/>
                  </a:cubicBezTo>
                  <a:cubicBezTo>
                    <a:pt x="3492" y="15704"/>
                    <a:pt x="3538" y="15727"/>
                    <a:pt x="3584" y="15773"/>
                  </a:cubicBezTo>
                  <a:cubicBezTo>
                    <a:pt x="3789" y="15910"/>
                    <a:pt x="4017" y="16070"/>
                    <a:pt x="4223" y="16184"/>
                  </a:cubicBezTo>
                  <a:cubicBezTo>
                    <a:pt x="5227" y="16800"/>
                    <a:pt x="6346" y="17188"/>
                    <a:pt x="7510" y="17348"/>
                  </a:cubicBezTo>
                  <a:cubicBezTo>
                    <a:pt x="7918" y="17403"/>
                    <a:pt x="8326" y="17431"/>
                    <a:pt x="8733" y="17431"/>
                  </a:cubicBezTo>
                  <a:cubicBezTo>
                    <a:pt x="9508" y="17431"/>
                    <a:pt x="10276" y="17329"/>
                    <a:pt x="11025" y="17120"/>
                  </a:cubicBezTo>
                  <a:cubicBezTo>
                    <a:pt x="12120" y="16823"/>
                    <a:pt x="13148" y="16298"/>
                    <a:pt x="14061" y="15590"/>
                  </a:cubicBezTo>
                  <a:cubicBezTo>
                    <a:pt x="14928" y="14906"/>
                    <a:pt x="15681" y="14061"/>
                    <a:pt x="16252" y="13080"/>
                  </a:cubicBezTo>
                  <a:cubicBezTo>
                    <a:pt x="16549" y="12577"/>
                    <a:pt x="16777" y="12030"/>
                    <a:pt x="16982" y="11482"/>
                  </a:cubicBezTo>
                  <a:cubicBezTo>
                    <a:pt x="17165" y="10911"/>
                    <a:pt x="17279" y="10318"/>
                    <a:pt x="17370" y="9724"/>
                  </a:cubicBezTo>
                  <a:cubicBezTo>
                    <a:pt x="17507" y="8560"/>
                    <a:pt x="17393" y="7328"/>
                    <a:pt x="17051" y="6186"/>
                  </a:cubicBezTo>
                  <a:cubicBezTo>
                    <a:pt x="16708" y="5068"/>
                    <a:pt x="16138" y="4041"/>
                    <a:pt x="15384" y="3128"/>
                  </a:cubicBezTo>
                  <a:cubicBezTo>
                    <a:pt x="14631" y="2215"/>
                    <a:pt x="13673" y="1462"/>
                    <a:pt x="12600" y="937"/>
                  </a:cubicBezTo>
                  <a:cubicBezTo>
                    <a:pt x="12052" y="640"/>
                    <a:pt x="11458" y="434"/>
                    <a:pt x="10865" y="275"/>
                  </a:cubicBezTo>
                  <a:lnTo>
                    <a:pt x="10819" y="275"/>
                  </a:lnTo>
                  <a:cubicBezTo>
                    <a:pt x="10386" y="160"/>
                    <a:pt x="9952" y="92"/>
                    <a:pt x="9518" y="46"/>
                  </a:cubicBezTo>
                  <a:cubicBezTo>
                    <a:pt x="9427" y="46"/>
                    <a:pt x="9336" y="24"/>
                    <a:pt x="9267" y="24"/>
                  </a:cubicBezTo>
                  <a:cubicBezTo>
                    <a:pt x="9062" y="24"/>
                    <a:pt x="8879" y="1"/>
                    <a:pt x="86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7754;p70">
              <a:extLst>
                <a:ext uri="{FF2B5EF4-FFF2-40B4-BE49-F238E27FC236}">
                  <a16:creationId xmlns:a16="http://schemas.microsoft.com/office/drawing/2014/main" id="{DC24D737-DA54-4494-BD2E-C1E5D808654F}"/>
                </a:ext>
              </a:extLst>
            </p:cNvPr>
            <p:cNvSpPr/>
            <p:nvPr/>
          </p:nvSpPr>
          <p:spPr>
            <a:xfrm>
              <a:off x="7737410" y="2377802"/>
              <a:ext cx="79812" cy="21504"/>
            </a:xfrm>
            <a:custGeom>
              <a:avLst/>
              <a:gdLst/>
              <a:ahLst/>
              <a:cxnLst/>
              <a:rect l="l" t="t" r="r" b="b"/>
              <a:pathLst>
                <a:path w="6187" h="1667" extrusionOk="0">
                  <a:moveTo>
                    <a:pt x="2215" y="0"/>
                  </a:moveTo>
                  <a:cubicBezTo>
                    <a:pt x="1576" y="0"/>
                    <a:pt x="914" y="91"/>
                    <a:pt x="297" y="251"/>
                  </a:cubicBezTo>
                  <a:cubicBezTo>
                    <a:pt x="92" y="320"/>
                    <a:pt x="1" y="571"/>
                    <a:pt x="69" y="753"/>
                  </a:cubicBezTo>
                  <a:cubicBezTo>
                    <a:pt x="92" y="845"/>
                    <a:pt x="183" y="913"/>
                    <a:pt x="274" y="959"/>
                  </a:cubicBezTo>
                  <a:cubicBezTo>
                    <a:pt x="320" y="982"/>
                    <a:pt x="366" y="993"/>
                    <a:pt x="411" y="993"/>
                  </a:cubicBezTo>
                  <a:cubicBezTo>
                    <a:pt x="457" y="993"/>
                    <a:pt x="503" y="982"/>
                    <a:pt x="548" y="959"/>
                  </a:cubicBezTo>
                  <a:cubicBezTo>
                    <a:pt x="617" y="959"/>
                    <a:pt x="708" y="936"/>
                    <a:pt x="777" y="913"/>
                  </a:cubicBezTo>
                  <a:cubicBezTo>
                    <a:pt x="1234" y="814"/>
                    <a:pt x="1708" y="749"/>
                    <a:pt x="2170" y="749"/>
                  </a:cubicBezTo>
                  <a:cubicBezTo>
                    <a:pt x="2238" y="749"/>
                    <a:pt x="2307" y="750"/>
                    <a:pt x="2374" y="753"/>
                  </a:cubicBezTo>
                  <a:lnTo>
                    <a:pt x="2397" y="753"/>
                  </a:lnTo>
                  <a:cubicBezTo>
                    <a:pt x="2991" y="776"/>
                    <a:pt x="3584" y="867"/>
                    <a:pt x="4178" y="1050"/>
                  </a:cubicBezTo>
                  <a:cubicBezTo>
                    <a:pt x="4657" y="1210"/>
                    <a:pt x="5136" y="1392"/>
                    <a:pt x="5593" y="1621"/>
                  </a:cubicBezTo>
                  <a:cubicBezTo>
                    <a:pt x="5643" y="1652"/>
                    <a:pt x="5697" y="1666"/>
                    <a:pt x="5751" y="1666"/>
                  </a:cubicBezTo>
                  <a:cubicBezTo>
                    <a:pt x="5891" y="1666"/>
                    <a:pt x="6029" y="1570"/>
                    <a:pt x="6095" y="1438"/>
                  </a:cubicBezTo>
                  <a:cubicBezTo>
                    <a:pt x="6186" y="1233"/>
                    <a:pt x="6072" y="1027"/>
                    <a:pt x="5889" y="936"/>
                  </a:cubicBezTo>
                  <a:cubicBezTo>
                    <a:pt x="5045" y="479"/>
                    <a:pt x="4109" y="183"/>
                    <a:pt x="3173" y="46"/>
                  </a:cubicBezTo>
                  <a:cubicBezTo>
                    <a:pt x="2854" y="23"/>
                    <a:pt x="2534" y="0"/>
                    <a:pt x="2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7755;p70">
              <a:extLst>
                <a:ext uri="{FF2B5EF4-FFF2-40B4-BE49-F238E27FC236}">
                  <a16:creationId xmlns:a16="http://schemas.microsoft.com/office/drawing/2014/main" id="{BA4ABB39-B38F-48A0-A226-6E38122CD569}"/>
                </a:ext>
              </a:extLst>
            </p:cNvPr>
            <p:cNvSpPr/>
            <p:nvPr/>
          </p:nvSpPr>
          <p:spPr>
            <a:xfrm>
              <a:off x="8023594" y="2406941"/>
              <a:ext cx="183748" cy="75388"/>
            </a:xfrm>
            <a:custGeom>
              <a:avLst/>
              <a:gdLst/>
              <a:ahLst/>
              <a:cxnLst/>
              <a:rect l="l" t="t" r="r" b="b"/>
              <a:pathLst>
                <a:path w="14244" h="5844" extrusionOk="0">
                  <a:moveTo>
                    <a:pt x="8975" y="2116"/>
                  </a:moveTo>
                  <a:lnTo>
                    <a:pt x="8975" y="2116"/>
                  </a:lnTo>
                  <a:cubicBezTo>
                    <a:pt x="8980" y="2120"/>
                    <a:pt x="8985" y="2124"/>
                    <a:pt x="8994" y="2124"/>
                  </a:cubicBezTo>
                  <a:cubicBezTo>
                    <a:pt x="8988" y="2121"/>
                    <a:pt x="8982" y="2119"/>
                    <a:pt x="8975" y="2116"/>
                  </a:cubicBezTo>
                  <a:close/>
                  <a:moveTo>
                    <a:pt x="412" y="1"/>
                  </a:moveTo>
                  <a:cubicBezTo>
                    <a:pt x="343" y="1"/>
                    <a:pt x="252" y="24"/>
                    <a:pt x="183" y="69"/>
                  </a:cubicBezTo>
                  <a:cubicBezTo>
                    <a:pt x="115" y="138"/>
                    <a:pt x="46" y="229"/>
                    <a:pt x="24" y="320"/>
                  </a:cubicBezTo>
                  <a:cubicBezTo>
                    <a:pt x="1" y="503"/>
                    <a:pt x="138" y="754"/>
                    <a:pt x="343" y="754"/>
                  </a:cubicBezTo>
                  <a:cubicBezTo>
                    <a:pt x="1599" y="891"/>
                    <a:pt x="2877" y="982"/>
                    <a:pt x="4155" y="1142"/>
                  </a:cubicBezTo>
                  <a:cubicBezTo>
                    <a:pt x="5661" y="1325"/>
                    <a:pt x="7145" y="1576"/>
                    <a:pt x="8606" y="1987"/>
                  </a:cubicBezTo>
                  <a:cubicBezTo>
                    <a:pt x="8735" y="2030"/>
                    <a:pt x="8865" y="2073"/>
                    <a:pt x="8975" y="2116"/>
                  </a:cubicBezTo>
                  <a:lnTo>
                    <a:pt x="8975" y="2116"/>
                  </a:lnTo>
                  <a:cubicBezTo>
                    <a:pt x="8972" y="2113"/>
                    <a:pt x="8968" y="2109"/>
                    <a:pt x="8965" y="2106"/>
                  </a:cubicBezTo>
                  <a:lnTo>
                    <a:pt x="8965" y="2106"/>
                  </a:lnTo>
                  <a:cubicBezTo>
                    <a:pt x="9849" y="2402"/>
                    <a:pt x="10711" y="2766"/>
                    <a:pt x="11505" y="3265"/>
                  </a:cubicBezTo>
                  <a:cubicBezTo>
                    <a:pt x="11938" y="3561"/>
                    <a:pt x="12349" y="3881"/>
                    <a:pt x="12692" y="4269"/>
                  </a:cubicBezTo>
                  <a:cubicBezTo>
                    <a:pt x="12920" y="4543"/>
                    <a:pt x="13125" y="4863"/>
                    <a:pt x="13285" y="5182"/>
                  </a:cubicBezTo>
                  <a:cubicBezTo>
                    <a:pt x="13354" y="5319"/>
                    <a:pt x="13399" y="5456"/>
                    <a:pt x="13445" y="5593"/>
                  </a:cubicBezTo>
                  <a:cubicBezTo>
                    <a:pt x="13498" y="5753"/>
                    <a:pt x="13648" y="5844"/>
                    <a:pt x="13798" y="5844"/>
                  </a:cubicBezTo>
                  <a:cubicBezTo>
                    <a:pt x="13841" y="5844"/>
                    <a:pt x="13884" y="5836"/>
                    <a:pt x="13924" y="5821"/>
                  </a:cubicBezTo>
                  <a:cubicBezTo>
                    <a:pt x="14130" y="5753"/>
                    <a:pt x="14244" y="5547"/>
                    <a:pt x="14175" y="5342"/>
                  </a:cubicBezTo>
                  <a:cubicBezTo>
                    <a:pt x="14061" y="5045"/>
                    <a:pt x="13924" y="4726"/>
                    <a:pt x="13742" y="4452"/>
                  </a:cubicBezTo>
                  <a:cubicBezTo>
                    <a:pt x="13582" y="4155"/>
                    <a:pt x="13376" y="3904"/>
                    <a:pt x="13148" y="3653"/>
                  </a:cubicBezTo>
                  <a:cubicBezTo>
                    <a:pt x="12692" y="3151"/>
                    <a:pt x="12144" y="2763"/>
                    <a:pt x="11573" y="2420"/>
                  </a:cubicBezTo>
                  <a:cubicBezTo>
                    <a:pt x="10957" y="2055"/>
                    <a:pt x="10318" y="1781"/>
                    <a:pt x="9656" y="1530"/>
                  </a:cubicBezTo>
                  <a:cubicBezTo>
                    <a:pt x="8925" y="1279"/>
                    <a:pt x="8172" y="1074"/>
                    <a:pt x="7419" y="914"/>
                  </a:cubicBezTo>
                  <a:cubicBezTo>
                    <a:pt x="6186" y="617"/>
                    <a:pt x="4908" y="457"/>
                    <a:pt x="3653" y="297"/>
                  </a:cubicBezTo>
                  <a:cubicBezTo>
                    <a:pt x="2580" y="183"/>
                    <a:pt x="1530" y="115"/>
                    <a:pt x="480" y="24"/>
                  </a:cubicBezTo>
                  <a:cubicBezTo>
                    <a:pt x="457" y="24"/>
                    <a:pt x="434" y="1"/>
                    <a:pt x="4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7756;p70">
              <a:extLst>
                <a:ext uri="{FF2B5EF4-FFF2-40B4-BE49-F238E27FC236}">
                  <a16:creationId xmlns:a16="http://schemas.microsoft.com/office/drawing/2014/main" id="{CCE0ECF3-A037-4D13-84A1-DF45169CAB0D}"/>
                </a:ext>
              </a:extLst>
            </p:cNvPr>
            <p:cNvSpPr/>
            <p:nvPr/>
          </p:nvSpPr>
          <p:spPr>
            <a:xfrm>
              <a:off x="8078365" y="1737418"/>
              <a:ext cx="149292" cy="160773"/>
            </a:xfrm>
            <a:custGeom>
              <a:avLst/>
              <a:gdLst/>
              <a:ahLst/>
              <a:cxnLst/>
              <a:rect l="l" t="t" r="r" b="b"/>
              <a:pathLst>
                <a:path w="11573" h="12463" extrusionOk="0">
                  <a:moveTo>
                    <a:pt x="731" y="0"/>
                  </a:moveTo>
                  <a:cubicBezTo>
                    <a:pt x="708" y="23"/>
                    <a:pt x="708" y="23"/>
                    <a:pt x="685" y="46"/>
                  </a:cubicBezTo>
                  <a:cubicBezTo>
                    <a:pt x="411" y="616"/>
                    <a:pt x="206" y="1233"/>
                    <a:pt x="114" y="1917"/>
                  </a:cubicBezTo>
                  <a:cubicBezTo>
                    <a:pt x="23" y="2557"/>
                    <a:pt x="0" y="3241"/>
                    <a:pt x="92" y="4017"/>
                  </a:cubicBezTo>
                  <a:cubicBezTo>
                    <a:pt x="160" y="4702"/>
                    <a:pt x="320" y="5433"/>
                    <a:pt x="548" y="6163"/>
                  </a:cubicBezTo>
                  <a:cubicBezTo>
                    <a:pt x="799" y="6916"/>
                    <a:pt x="1096" y="7601"/>
                    <a:pt x="1461" y="8263"/>
                  </a:cubicBezTo>
                  <a:cubicBezTo>
                    <a:pt x="2214" y="9632"/>
                    <a:pt x="3219" y="10751"/>
                    <a:pt x="4360" y="11504"/>
                  </a:cubicBezTo>
                  <a:cubicBezTo>
                    <a:pt x="5273" y="12120"/>
                    <a:pt x="6346" y="12463"/>
                    <a:pt x="7373" y="12463"/>
                  </a:cubicBezTo>
                  <a:cubicBezTo>
                    <a:pt x="7738" y="12463"/>
                    <a:pt x="8103" y="12417"/>
                    <a:pt x="8446" y="12326"/>
                  </a:cubicBezTo>
                  <a:cubicBezTo>
                    <a:pt x="8879" y="12212"/>
                    <a:pt x="9290" y="12029"/>
                    <a:pt x="9678" y="11778"/>
                  </a:cubicBezTo>
                  <a:cubicBezTo>
                    <a:pt x="9861" y="11664"/>
                    <a:pt x="10043" y="11527"/>
                    <a:pt x="10203" y="11367"/>
                  </a:cubicBezTo>
                  <a:cubicBezTo>
                    <a:pt x="10340" y="11253"/>
                    <a:pt x="10500" y="11093"/>
                    <a:pt x="10683" y="10865"/>
                  </a:cubicBezTo>
                  <a:cubicBezTo>
                    <a:pt x="10956" y="10545"/>
                    <a:pt x="11162" y="10157"/>
                    <a:pt x="11344" y="9701"/>
                  </a:cubicBezTo>
                  <a:cubicBezTo>
                    <a:pt x="11481" y="9290"/>
                    <a:pt x="11573" y="8833"/>
                    <a:pt x="11573" y="8377"/>
                  </a:cubicBezTo>
                  <a:cubicBezTo>
                    <a:pt x="11573" y="7943"/>
                    <a:pt x="11481" y="7464"/>
                    <a:pt x="11299" y="6962"/>
                  </a:cubicBezTo>
                  <a:cubicBezTo>
                    <a:pt x="11162" y="6551"/>
                    <a:pt x="10934" y="6140"/>
                    <a:pt x="10614" y="5706"/>
                  </a:cubicBezTo>
                  <a:cubicBezTo>
                    <a:pt x="10363" y="5387"/>
                    <a:pt x="10043" y="5067"/>
                    <a:pt x="9610" y="4725"/>
                  </a:cubicBezTo>
                  <a:cubicBezTo>
                    <a:pt x="9267" y="4451"/>
                    <a:pt x="8879" y="4200"/>
                    <a:pt x="8423" y="3972"/>
                  </a:cubicBezTo>
                  <a:cubicBezTo>
                    <a:pt x="7989" y="3766"/>
                    <a:pt x="7510" y="3584"/>
                    <a:pt x="6962" y="3447"/>
                  </a:cubicBezTo>
                  <a:cubicBezTo>
                    <a:pt x="6665" y="3355"/>
                    <a:pt x="6323" y="3287"/>
                    <a:pt x="6026" y="3218"/>
                  </a:cubicBezTo>
                  <a:lnTo>
                    <a:pt x="5935" y="3196"/>
                  </a:lnTo>
                  <a:lnTo>
                    <a:pt x="5684" y="3150"/>
                  </a:lnTo>
                  <a:cubicBezTo>
                    <a:pt x="4794" y="2967"/>
                    <a:pt x="3881" y="2762"/>
                    <a:pt x="3036" y="2351"/>
                  </a:cubicBezTo>
                  <a:cubicBezTo>
                    <a:pt x="2945" y="2328"/>
                    <a:pt x="2853" y="2283"/>
                    <a:pt x="2785" y="2237"/>
                  </a:cubicBezTo>
                  <a:cubicBezTo>
                    <a:pt x="2762" y="2237"/>
                    <a:pt x="2762" y="2214"/>
                    <a:pt x="2739" y="2214"/>
                  </a:cubicBezTo>
                  <a:cubicBezTo>
                    <a:pt x="2580" y="2123"/>
                    <a:pt x="2465" y="2054"/>
                    <a:pt x="2328" y="1986"/>
                  </a:cubicBezTo>
                  <a:cubicBezTo>
                    <a:pt x="2237" y="1895"/>
                    <a:pt x="2123" y="1803"/>
                    <a:pt x="2009" y="1735"/>
                  </a:cubicBezTo>
                  <a:cubicBezTo>
                    <a:pt x="1781" y="1529"/>
                    <a:pt x="1575" y="1324"/>
                    <a:pt x="1393" y="1096"/>
                  </a:cubicBezTo>
                  <a:cubicBezTo>
                    <a:pt x="1210" y="867"/>
                    <a:pt x="1050" y="616"/>
                    <a:pt x="913" y="365"/>
                  </a:cubicBezTo>
                  <a:cubicBezTo>
                    <a:pt x="845" y="251"/>
                    <a:pt x="776" y="137"/>
                    <a:pt x="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7757;p70">
              <a:extLst>
                <a:ext uri="{FF2B5EF4-FFF2-40B4-BE49-F238E27FC236}">
                  <a16:creationId xmlns:a16="http://schemas.microsoft.com/office/drawing/2014/main" id="{8C7B3F76-5218-495A-899B-3BCA5BEDCE5E}"/>
                </a:ext>
              </a:extLst>
            </p:cNvPr>
            <p:cNvSpPr/>
            <p:nvPr/>
          </p:nvSpPr>
          <p:spPr>
            <a:xfrm>
              <a:off x="8078365" y="1737418"/>
              <a:ext cx="141939" cy="160773"/>
            </a:xfrm>
            <a:custGeom>
              <a:avLst/>
              <a:gdLst/>
              <a:ahLst/>
              <a:cxnLst/>
              <a:rect l="l" t="t" r="r" b="b"/>
              <a:pathLst>
                <a:path w="11003" h="12463" extrusionOk="0">
                  <a:moveTo>
                    <a:pt x="731" y="0"/>
                  </a:moveTo>
                  <a:cubicBezTo>
                    <a:pt x="708" y="0"/>
                    <a:pt x="685" y="23"/>
                    <a:pt x="685" y="46"/>
                  </a:cubicBezTo>
                  <a:cubicBezTo>
                    <a:pt x="388" y="616"/>
                    <a:pt x="206" y="1255"/>
                    <a:pt x="92" y="1917"/>
                  </a:cubicBezTo>
                  <a:cubicBezTo>
                    <a:pt x="0" y="2557"/>
                    <a:pt x="0" y="3241"/>
                    <a:pt x="69" y="4017"/>
                  </a:cubicBezTo>
                  <a:cubicBezTo>
                    <a:pt x="160" y="4725"/>
                    <a:pt x="320" y="5455"/>
                    <a:pt x="548" y="6186"/>
                  </a:cubicBezTo>
                  <a:cubicBezTo>
                    <a:pt x="799" y="6916"/>
                    <a:pt x="1096" y="7624"/>
                    <a:pt x="1461" y="8263"/>
                  </a:cubicBezTo>
                  <a:cubicBezTo>
                    <a:pt x="2214" y="9632"/>
                    <a:pt x="3219" y="10751"/>
                    <a:pt x="4337" y="11504"/>
                  </a:cubicBezTo>
                  <a:cubicBezTo>
                    <a:pt x="5273" y="12120"/>
                    <a:pt x="6346" y="12463"/>
                    <a:pt x="7373" y="12463"/>
                  </a:cubicBezTo>
                  <a:cubicBezTo>
                    <a:pt x="7738" y="12463"/>
                    <a:pt x="8103" y="12417"/>
                    <a:pt x="8446" y="12326"/>
                  </a:cubicBezTo>
                  <a:cubicBezTo>
                    <a:pt x="8879" y="12212"/>
                    <a:pt x="9290" y="12029"/>
                    <a:pt x="9678" y="11778"/>
                  </a:cubicBezTo>
                  <a:cubicBezTo>
                    <a:pt x="9861" y="11664"/>
                    <a:pt x="10043" y="11527"/>
                    <a:pt x="10203" y="11390"/>
                  </a:cubicBezTo>
                  <a:cubicBezTo>
                    <a:pt x="10340" y="11253"/>
                    <a:pt x="10500" y="11093"/>
                    <a:pt x="10683" y="10865"/>
                  </a:cubicBezTo>
                  <a:cubicBezTo>
                    <a:pt x="10819" y="10728"/>
                    <a:pt x="10911" y="10568"/>
                    <a:pt x="11002" y="10408"/>
                  </a:cubicBezTo>
                  <a:cubicBezTo>
                    <a:pt x="10568" y="10135"/>
                    <a:pt x="10089" y="9883"/>
                    <a:pt x="9610" y="9655"/>
                  </a:cubicBezTo>
                  <a:lnTo>
                    <a:pt x="9633" y="9655"/>
                  </a:lnTo>
                  <a:cubicBezTo>
                    <a:pt x="9085" y="9404"/>
                    <a:pt x="8537" y="9153"/>
                    <a:pt x="8012" y="8902"/>
                  </a:cubicBezTo>
                  <a:cubicBezTo>
                    <a:pt x="7487" y="8651"/>
                    <a:pt x="6985" y="8423"/>
                    <a:pt x="6483" y="8149"/>
                  </a:cubicBezTo>
                  <a:cubicBezTo>
                    <a:pt x="6140" y="7966"/>
                    <a:pt x="5821" y="7761"/>
                    <a:pt x="5478" y="7532"/>
                  </a:cubicBezTo>
                  <a:cubicBezTo>
                    <a:pt x="5113" y="7281"/>
                    <a:pt x="4748" y="7007"/>
                    <a:pt x="4406" y="6711"/>
                  </a:cubicBezTo>
                  <a:cubicBezTo>
                    <a:pt x="3698" y="6049"/>
                    <a:pt x="3059" y="5318"/>
                    <a:pt x="2534" y="4520"/>
                  </a:cubicBezTo>
                  <a:cubicBezTo>
                    <a:pt x="2009" y="3698"/>
                    <a:pt x="1598" y="2830"/>
                    <a:pt x="1278" y="1940"/>
                  </a:cubicBezTo>
                  <a:cubicBezTo>
                    <a:pt x="1119" y="1484"/>
                    <a:pt x="982" y="1004"/>
                    <a:pt x="868" y="525"/>
                  </a:cubicBezTo>
                  <a:cubicBezTo>
                    <a:pt x="845" y="388"/>
                    <a:pt x="822" y="251"/>
                    <a:pt x="799" y="114"/>
                  </a:cubicBezTo>
                  <a:cubicBezTo>
                    <a:pt x="776" y="91"/>
                    <a:pt x="753" y="46"/>
                    <a:pt x="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7758;p70">
              <a:extLst>
                <a:ext uri="{FF2B5EF4-FFF2-40B4-BE49-F238E27FC236}">
                  <a16:creationId xmlns:a16="http://schemas.microsoft.com/office/drawing/2014/main" id="{34260AD7-A398-405C-8783-A7919A72CB30}"/>
                </a:ext>
              </a:extLst>
            </p:cNvPr>
            <p:cNvSpPr/>
            <p:nvPr/>
          </p:nvSpPr>
          <p:spPr>
            <a:xfrm>
              <a:off x="8089252" y="1748898"/>
              <a:ext cx="160786" cy="143409"/>
            </a:xfrm>
            <a:custGeom>
              <a:avLst/>
              <a:gdLst/>
              <a:ahLst/>
              <a:cxnLst/>
              <a:rect l="l" t="t" r="r" b="b"/>
              <a:pathLst>
                <a:path w="12464" h="11117" extrusionOk="0">
                  <a:moveTo>
                    <a:pt x="4612" y="6209"/>
                  </a:moveTo>
                  <a:cubicBezTo>
                    <a:pt x="4619" y="6213"/>
                    <a:pt x="4625" y="6218"/>
                    <a:pt x="4632" y="6222"/>
                  </a:cubicBezTo>
                  <a:lnTo>
                    <a:pt x="4632" y="6222"/>
                  </a:lnTo>
                  <a:cubicBezTo>
                    <a:pt x="4630" y="6216"/>
                    <a:pt x="4624" y="6209"/>
                    <a:pt x="4612" y="6209"/>
                  </a:cubicBezTo>
                  <a:close/>
                  <a:moveTo>
                    <a:pt x="92" y="0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434" y="1073"/>
                    <a:pt x="777" y="2055"/>
                    <a:pt x="1233" y="2990"/>
                  </a:cubicBezTo>
                  <a:cubicBezTo>
                    <a:pt x="1439" y="3447"/>
                    <a:pt x="1713" y="3903"/>
                    <a:pt x="2009" y="4314"/>
                  </a:cubicBezTo>
                  <a:cubicBezTo>
                    <a:pt x="2306" y="4771"/>
                    <a:pt x="2649" y="5182"/>
                    <a:pt x="3037" y="5547"/>
                  </a:cubicBezTo>
                  <a:cubicBezTo>
                    <a:pt x="3402" y="5912"/>
                    <a:pt x="3813" y="6277"/>
                    <a:pt x="4223" y="6597"/>
                  </a:cubicBezTo>
                  <a:cubicBezTo>
                    <a:pt x="4657" y="6916"/>
                    <a:pt x="5091" y="7213"/>
                    <a:pt x="5547" y="7487"/>
                  </a:cubicBezTo>
                  <a:cubicBezTo>
                    <a:pt x="6460" y="8058"/>
                    <a:pt x="7396" y="8560"/>
                    <a:pt x="8332" y="9062"/>
                  </a:cubicBezTo>
                  <a:cubicBezTo>
                    <a:pt x="8903" y="9381"/>
                    <a:pt x="9473" y="9701"/>
                    <a:pt x="10067" y="9998"/>
                  </a:cubicBezTo>
                  <a:cubicBezTo>
                    <a:pt x="10363" y="10180"/>
                    <a:pt x="10660" y="10340"/>
                    <a:pt x="10957" y="10523"/>
                  </a:cubicBezTo>
                  <a:cubicBezTo>
                    <a:pt x="11254" y="10683"/>
                    <a:pt x="11550" y="10888"/>
                    <a:pt x="11824" y="11071"/>
                  </a:cubicBezTo>
                  <a:cubicBezTo>
                    <a:pt x="11893" y="11093"/>
                    <a:pt x="11961" y="11116"/>
                    <a:pt x="12053" y="11116"/>
                  </a:cubicBezTo>
                  <a:cubicBezTo>
                    <a:pt x="12167" y="11093"/>
                    <a:pt x="12281" y="11048"/>
                    <a:pt x="12349" y="10956"/>
                  </a:cubicBezTo>
                  <a:cubicBezTo>
                    <a:pt x="12418" y="10888"/>
                    <a:pt x="12463" y="10774"/>
                    <a:pt x="12463" y="10660"/>
                  </a:cubicBezTo>
                  <a:cubicBezTo>
                    <a:pt x="12441" y="10546"/>
                    <a:pt x="12395" y="10409"/>
                    <a:pt x="12304" y="10340"/>
                  </a:cubicBezTo>
                  <a:cubicBezTo>
                    <a:pt x="11687" y="9884"/>
                    <a:pt x="11003" y="9518"/>
                    <a:pt x="10295" y="9199"/>
                  </a:cubicBezTo>
                  <a:cubicBezTo>
                    <a:pt x="9975" y="9039"/>
                    <a:pt x="9633" y="8902"/>
                    <a:pt x="9314" y="8742"/>
                  </a:cubicBezTo>
                  <a:cubicBezTo>
                    <a:pt x="8971" y="8583"/>
                    <a:pt x="8652" y="8400"/>
                    <a:pt x="8309" y="8240"/>
                  </a:cubicBezTo>
                  <a:cubicBezTo>
                    <a:pt x="7693" y="7921"/>
                    <a:pt x="7054" y="7624"/>
                    <a:pt x="6438" y="7282"/>
                  </a:cubicBezTo>
                  <a:cubicBezTo>
                    <a:pt x="5829" y="6966"/>
                    <a:pt x="5219" y="6605"/>
                    <a:pt x="4632" y="6222"/>
                  </a:cubicBezTo>
                  <a:lnTo>
                    <a:pt x="4632" y="6222"/>
                  </a:lnTo>
                  <a:cubicBezTo>
                    <a:pt x="4634" y="6227"/>
                    <a:pt x="4634" y="6232"/>
                    <a:pt x="4634" y="6232"/>
                  </a:cubicBezTo>
                  <a:cubicBezTo>
                    <a:pt x="4246" y="5958"/>
                    <a:pt x="3881" y="5684"/>
                    <a:pt x="3516" y="5387"/>
                  </a:cubicBezTo>
                  <a:cubicBezTo>
                    <a:pt x="3151" y="5090"/>
                    <a:pt x="2808" y="4748"/>
                    <a:pt x="2512" y="4383"/>
                  </a:cubicBezTo>
                  <a:lnTo>
                    <a:pt x="2512" y="4383"/>
                  </a:lnTo>
                  <a:cubicBezTo>
                    <a:pt x="2512" y="4406"/>
                    <a:pt x="2534" y="4406"/>
                    <a:pt x="2534" y="4428"/>
                  </a:cubicBezTo>
                  <a:cubicBezTo>
                    <a:pt x="1964" y="3721"/>
                    <a:pt x="1484" y="2945"/>
                    <a:pt x="1096" y="2123"/>
                  </a:cubicBezTo>
                  <a:cubicBezTo>
                    <a:pt x="777" y="1461"/>
                    <a:pt x="503" y="754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7759;p70">
              <a:extLst>
                <a:ext uri="{FF2B5EF4-FFF2-40B4-BE49-F238E27FC236}">
                  <a16:creationId xmlns:a16="http://schemas.microsoft.com/office/drawing/2014/main" id="{FD886BE1-A40E-40D7-BA17-7754D4D9A0A4}"/>
                </a:ext>
              </a:extLst>
            </p:cNvPr>
            <p:cNvSpPr/>
            <p:nvPr/>
          </p:nvSpPr>
          <p:spPr>
            <a:xfrm>
              <a:off x="8098088" y="1820437"/>
              <a:ext cx="45356" cy="12797"/>
            </a:xfrm>
            <a:custGeom>
              <a:avLst/>
              <a:gdLst/>
              <a:ahLst/>
              <a:cxnLst/>
              <a:rect l="l" t="t" r="r" b="b"/>
              <a:pathLst>
                <a:path w="3516" h="992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92"/>
                    <a:pt x="1" y="161"/>
                    <a:pt x="46" y="161"/>
                  </a:cubicBezTo>
                  <a:cubicBezTo>
                    <a:pt x="571" y="366"/>
                    <a:pt x="1096" y="549"/>
                    <a:pt x="1621" y="708"/>
                  </a:cubicBezTo>
                  <a:cubicBezTo>
                    <a:pt x="1895" y="777"/>
                    <a:pt x="2169" y="845"/>
                    <a:pt x="2443" y="914"/>
                  </a:cubicBezTo>
                  <a:cubicBezTo>
                    <a:pt x="2580" y="937"/>
                    <a:pt x="2717" y="959"/>
                    <a:pt x="2877" y="959"/>
                  </a:cubicBezTo>
                  <a:cubicBezTo>
                    <a:pt x="2990" y="976"/>
                    <a:pt x="3091" y="992"/>
                    <a:pt x="3197" y="992"/>
                  </a:cubicBezTo>
                  <a:cubicBezTo>
                    <a:pt x="3241" y="992"/>
                    <a:pt x="3286" y="989"/>
                    <a:pt x="3333" y="982"/>
                  </a:cubicBezTo>
                  <a:cubicBezTo>
                    <a:pt x="3424" y="982"/>
                    <a:pt x="3516" y="891"/>
                    <a:pt x="3493" y="800"/>
                  </a:cubicBezTo>
                  <a:cubicBezTo>
                    <a:pt x="3493" y="754"/>
                    <a:pt x="3470" y="708"/>
                    <a:pt x="3447" y="686"/>
                  </a:cubicBezTo>
                  <a:cubicBezTo>
                    <a:pt x="3402" y="663"/>
                    <a:pt x="3356" y="640"/>
                    <a:pt x="3310" y="640"/>
                  </a:cubicBezTo>
                  <a:lnTo>
                    <a:pt x="2625" y="640"/>
                  </a:lnTo>
                  <a:cubicBezTo>
                    <a:pt x="2466" y="617"/>
                    <a:pt x="2306" y="594"/>
                    <a:pt x="2146" y="571"/>
                  </a:cubicBezTo>
                  <a:cubicBezTo>
                    <a:pt x="1964" y="549"/>
                    <a:pt x="1781" y="503"/>
                    <a:pt x="1598" y="457"/>
                  </a:cubicBezTo>
                  <a:cubicBezTo>
                    <a:pt x="1256" y="389"/>
                    <a:pt x="936" y="275"/>
                    <a:pt x="594" y="161"/>
                  </a:cubicBezTo>
                  <a:lnTo>
                    <a:pt x="617" y="161"/>
                  </a:lnTo>
                  <a:cubicBezTo>
                    <a:pt x="457" y="115"/>
                    <a:pt x="297" y="46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7760;p70">
              <a:extLst>
                <a:ext uri="{FF2B5EF4-FFF2-40B4-BE49-F238E27FC236}">
                  <a16:creationId xmlns:a16="http://schemas.microsoft.com/office/drawing/2014/main" id="{F60F3399-7267-4265-89E2-70D1A9D99E1C}"/>
                </a:ext>
              </a:extLst>
            </p:cNvPr>
            <p:cNvSpPr/>
            <p:nvPr/>
          </p:nvSpPr>
          <p:spPr>
            <a:xfrm>
              <a:off x="8134593" y="1858129"/>
              <a:ext cx="64203" cy="12087"/>
            </a:xfrm>
            <a:custGeom>
              <a:avLst/>
              <a:gdLst/>
              <a:ahLst/>
              <a:cxnLst/>
              <a:rect l="l" t="t" r="r" b="b"/>
              <a:pathLst>
                <a:path w="4977" h="937" extrusionOk="0">
                  <a:moveTo>
                    <a:pt x="4726" y="0"/>
                  </a:moveTo>
                  <a:cubicBezTo>
                    <a:pt x="4703" y="0"/>
                    <a:pt x="4680" y="23"/>
                    <a:pt x="4657" y="23"/>
                  </a:cubicBezTo>
                  <a:cubicBezTo>
                    <a:pt x="4406" y="137"/>
                    <a:pt x="4155" y="252"/>
                    <a:pt x="3904" y="343"/>
                  </a:cubicBezTo>
                  <a:cubicBezTo>
                    <a:pt x="3630" y="434"/>
                    <a:pt x="3356" y="503"/>
                    <a:pt x="3059" y="571"/>
                  </a:cubicBezTo>
                  <a:lnTo>
                    <a:pt x="3105" y="548"/>
                  </a:lnTo>
                  <a:lnTo>
                    <a:pt x="3105" y="548"/>
                  </a:lnTo>
                  <a:cubicBezTo>
                    <a:pt x="2627" y="637"/>
                    <a:pt x="2150" y="670"/>
                    <a:pt x="1661" y="670"/>
                  </a:cubicBezTo>
                  <a:cubicBezTo>
                    <a:pt x="1520" y="670"/>
                    <a:pt x="1377" y="668"/>
                    <a:pt x="1233" y="662"/>
                  </a:cubicBezTo>
                  <a:lnTo>
                    <a:pt x="1256" y="662"/>
                  </a:lnTo>
                  <a:cubicBezTo>
                    <a:pt x="891" y="617"/>
                    <a:pt x="503" y="594"/>
                    <a:pt x="138" y="525"/>
                  </a:cubicBezTo>
                  <a:cubicBezTo>
                    <a:pt x="69" y="525"/>
                    <a:pt x="24" y="548"/>
                    <a:pt x="24" y="594"/>
                  </a:cubicBezTo>
                  <a:cubicBezTo>
                    <a:pt x="1" y="640"/>
                    <a:pt x="47" y="708"/>
                    <a:pt x="92" y="708"/>
                  </a:cubicBezTo>
                  <a:cubicBezTo>
                    <a:pt x="480" y="777"/>
                    <a:pt x="891" y="845"/>
                    <a:pt x="1279" y="891"/>
                  </a:cubicBezTo>
                  <a:cubicBezTo>
                    <a:pt x="1667" y="913"/>
                    <a:pt x="2078" y="936"/>
                    <a:pt x="2466" y="936"/>
                  </a:cubicBezTo>
                  <a:cubicBezTo>
                    <a:pt x="2854" y="913"/>
                    <a:pt x="3265" y="868"/>
                    <a:pt x="3653" y="799"/>
                  </a:cubicBezTo>
                  <a:cubicBezTo>
                    <a:pt x="4041" y="731"/>
                    <a:pt x="4429" y="640"/>
                    <a:pt x="4794" y="480"/>
                  </a:cubicBezTo>
                  <a:cubicBezTo>
                    <a:pt x="4817" y="457"/>
                    <a:pt x="4840" y="457"/>
                    <a:pt x="4863" y="457"/>
                  </a:cubicBezTo>
                  <a:cubicBezTo>
                    <a:pt x="4886" y="434"/>
                    <a:pt x="4908" y="388"/>
                    <a:pt x="4931" y="343"/>
                  </a:cubicBezTo>
                  <a:cubicBezTo>
                    <a:pt x="4954" y="297"/>
                    <a:pt x="4977" y="229"/>
                    <a:pt x="4954" y="183"/>
                  </a:cubicBezTo>
                  <a:cubicBezTo>
                    <a:pt x="4931" y="115"/>
                    <a:pt x="4886" y="69"/>
                    <a:pt x="4817" y="46"/>
                  </a:cubicBezTo>
                  <a:cubicBezTo>
                    <a:pt x="4794" y="23"/>
                    <a:pt x="4749" y="0"/>
                    <a:pt x="47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7761;p70">
              <a:extLst>
                <a:ext uri="{FF2B5EF4-FFF2-40B4-BE49-F238E27FC236}">
                  <a16:creationId xmlns:a16="http://schemas.microsoft.com/office/drawing/2014/main" id="{B66E6AD4-C7FB-489C-8CC7-1B92F5C1FA07}"/>
                </a:ext>
              </a:extLst>
            </p:cNvPr>
            <p:cNvSpPr/>
            <p:nvPr/>
          </p:nvSpPr>
          <p:spPr>
            <a:xfrm>
              <a:off x="8129588" y="1793065"/>
              <a:ext cx="15622" cy="35926"/>
            </a:xfrm>
            <a:custGeom>
              <a:avLst/>
              <a:gdLst/>
              <a:ahLst/>
              <a:cxnLst/>
              <a:rect l="l" t="t" r="r" b="b"/>
              <a:pathLst>
                <a:path w="1211" h="2785" extrusionOk="0">
                  <a:moveTo>
                    <a:pt x="823" y="2123"/>
                  </a:moveTo>
                  <a:cubicBezTo>
                    <a:pt x="823" y="2138"/>
                    <a:pt x="823" y="2143"/>
                    <a:pt x="830" y="2152"/>
                  </a:cubicBezTo>
                  <a:lnTo>
                    <a:pt x="830" y="2152"/>
                  </a:lnTo>
                  <a:cubicBezTo>
                    <a:pt x="827" y="2142"/>
                    <a:pt x="825" y="2133"/>
                    <a:pt x="823" y="2123"/>
                  </a:cubicBezTo>
                  <a:close/>
                  <a:moveTo>
                    <a:pt x="92" y="0"/>
                  </a:moveTo>
                  <a:cubicBezTo>
                    <a:pt x="92" y="0"/>
                    <a:pt x="69" y="0"/>
                    <a:pt x="47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138" y="342"/>
                    <a:pt x="229" y="525"/>
                    <a:pt x="320" y="708"/>
                  </a:cubicBezTo>
                  <a:cubicBezTo>
                    <a:pt x="320" y="708"/>
                    <a:pt x="343" y="730"/>
                    <a:pt x="343" y="730"/>
                  </a:cubicBezTo>
                  <a:cubicBezTo>
                    <a:pt x="435" y="936"/>
                    <a:pt x="526" y="1164"/>
                    <a:pt x="617" y="1392"/>
                  </a:cubicBezTo>
                  <a:cubicBezTo>
                    <a:pt x="708" y="1644"/>
                    <a:pt x="777" y="1895"/>
                    <a:pt x="845" y="2168"/>
                  </a:cubicBezTo>
                  <a:cubicBezTo>
                    <a:pt x="838" y="2161"/>
                    <a:pt x="833" y="2156"/>
                    <a:pt x="830" y="2152"/>
                  </a:cubicBezTo>
                  <a:lnTo>
                    <a:pt x="830" y="2152"/>
                  </a:lnTo>
                  <a:cubicBezTo>
                    <a:pt x="871" y="2323"/>
                    <a:pt x="891" y="2475"/>
                    <a:pt x="891" y="2648"/>
                  </a:cubicBezTo>
                  <a:cubicBezTo>
                    <a:pt x="914" y="2716"/>
                    <a:pt x="982" y="2785"/>
                    <a:pt x="1051" y="2785"/>
                  </a:cubicBezTo>
                  <a:cubicBezTo>
                    <a:pt x="1142" y="2785"/>
                    <a:pt x="1211" y="2716"/>
                    <a:pt x="1211" y="2625"/>
                  </a:cubicBezTo>
                  <a:cubicBezTo>
                    <a:pt x="1165" y="2168"/>
                    <a:pt x="1028" y="1735"/>
                    <a:pt x="845" y="1301"/>
                  </a:cubicBezTo>
                  <a:cubicBezTo>
                    <a:pt x="686" y="867"/>
                    <a:pt x="435" y="457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7762;p70">
              <a:extLst>
                <a:ext uri="{FF2B5EF4-FFF2-40B4-BE49-F238E27FC236}">
                  <a16:creationId xmlns:a16="http://schemas.microsoft.com/office/drawing/2014/main" id="{9B808F8C-676B-4645-80AD-FA02331CC80A}"/>
                </a:ext>
              </a:extLst>
            </p:cNvPr>
            <p:cNvSpPr/>
            <p:nvPr/>
          </p:nvSpPr>
          <p:spPr>
            <a:xfrm>
              <a:off x="8168157" y="1806609"/>
              <a:ext cx="31528" cy="53187"/>
            </a:xfrm>
            <a:custGeom>
              <a:avLst/>
              <a:gdLst/>
              <a:ahLst/>
              <a:cxnLst/>
              <a:rect l="l" t="t" r="r" b="b"/>
              <a:pathLst>
                <a:path w="2444" h="4123" extrusionOk="0">
                  <a:moveTo>
                    <a:pt x="161" y="0"/>
                  </a:moveTo>
                  <a:cubicBezTo>
                    <a:pt x="115" y="0"/>
                    <a:pt x="69" y="23"/>
                    <a:pt x="47" y="46"/>
                  </a:cubicBezTo>
                  <a:cubicBezTo>
                    <a:pt x="24" y="69"/>
                    <a:pt x="1" y="114"/>
                    <a:pt x="24" y="137"/>
                  </a:cubicBezTo>
                  <a:cubicBezTo>
                    <a:pt x="24" y="183"/>
                    <a:pt x="24" y="205"/>
                    <a:pt x="47" y="228"/>
                  </a:cubicBezTo>
                  <a:cubicBezTo>
                    <a:pt x="55" y="236"/>
                    <a:pt x="62" y="244"/>
                    <a:pt x="69" y="251"/>
                  </a:cubicBezTo>
                  <a:lnTo>
                    <a:pt x="69" y="251"/>
                  </a:lnTo>
                  <a:cubicBezTo>
                    <a:pt x="594" y="867"/>
                    <a:pt x="1005" y="1552"/>
                    <a:pt x="1348" y="2283"/>
                  </a:cubicBezTo>
                  <a:cubicBezTo>
                    <a:pt x="1348" y="2283"/>
                    <a:pt x="1348" y="2283"/>
                    <a:pt x="1371" y="2305"/>
                  </a:cubicBezTo>
                  <a:cubicBezTo>
                    <a:pt x="1485" y="2556"/>
                    <a:pt x="1599" y="2830"/>
                    <a:pt x="1713" y="3127"/>
                  </a:cubicBezTo>
                  <a:cubicBezTo>
                    <a:pt x="1827" y="3401"/>
                    <a:pt x="1918" y="3698"/>
                    <a:pt x="2010" y="3972"/>
                  </a:cubicBezTo>
                  <a:cubicBezTo>
                    <a:pt x="2046" y="4061"/>
                    <a:pt x="2124" y="4123"/>
                    <a:pt x="2200" y="4123"/>
                  </a:cubicBezTo>
                  <a:cubicBezTo>
                    <a:pt x="2221" y="4123"/>
                    <a:pt x="2241" y="4118"/>
                    <a:pt x="2261" y="4109"/>
                  </a:cubicBezTo>
                  <a:cubicBezTo>
                    <a:pt x="2375" y="4086"/>
                    <a:pt x="2443" y="3949"/>
                    <a:pt x="2398" y="3858"/>
                  </a:cubicBezTo>
                  <a:cubicBezTo>
                    <a:pt x="2306" y="3492"/>
                    <a:pt x="2169" y="3150"/>
                    <a:pt x="2010" y="2808"/>
                  </a:cubicBezTo>
                  <a:cubicBezTo>
                    <a:pt x="1873" y="2465"/>
                    <a:pt x="1713" y="2146"/>
                    <a:pt x="1530" y="1826"/>
                  </a:cubicBezTo>
                  <a:cubicBezTo>
                    <a:pt x="1165" y="1187"/>
                    <a:pt x="731" y="594"/>
                    <a:pt x="229" y="46"/>
                  </a:cubicBezTo>
                  <a:cubicBezTo>
                    <a:pt x="206" y="23"/>
                    <a:pt x="184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7763;p70">
              <a:extLst>
                <a:ext uri="{FF2B5EF4-FFF2-40B4-BE49-F238E27FC236}">
                  <a16:creationId xmlns:a16="http://schemas.microsoft.com/office/drawing/2014/main" id="{339CEBF5-59F5-4B86-B47E-612C81C78A21}"/>
                </a:ext>
              </a:extLst>
            </p:cNvPr>
            <p:cNvSpPr/>
            <p:nvPr/>
          </p:nvSpPr>
          <p:spPr>
            <a:xfrm>
              <a:off x="8195542" y="3111809"/>
              <a:ext cx="111314" cy="236457"/>
            </a:xfrm>
            <a:custGeom>
              <a:avLst/>
              <a:gdLst/>
              <a:ahLst/>
              <a:cxnLst/>
              <a:rect l="l" t="t" r="r" b="b"/>
              <a:pathLst>
                <a:path w="8629" h="18330" extrusionOk="0">
                  <a:moveTo>
                    <a:pt x="1323" y="16269"/>
                  </a:moveTo>
                  <a:cubicBezTo>
                    <a:pt x="1316" y="16301"/>
                    <a:pt x="1309" y="16334"/>
                    <a:pt x="1302" y="16366"/>
                  </a:cubicBezTo>
                  <a:cubicBezTo>
                    <a:pt x="1315" y="16328"/>
                    <a:pt x="1320" y="16297"/>
                    <a:pt x="1323" y="16269"/>
                  </a:cubicBezTo>
                  <a:close/>
                  <a:moveTo>
                    <a:pt x="8469" y="0"/>
                  </a:moveTo>
                  <a:cubicBezTo>
                    <a:pt x="8423" y="0"/>
                    <a:pt x="8378" y="0"/>
                    <a:pt x="8378" y="46"/>
                  </a:cubicBezTo>
                  <a:cubicBezTo>
                    <a:pt x="7853" y="982"/>
                    <a:pt x="7282" y="1872"/>
                    <a:pt x="6734" y="2785"/>
                  </a:cubicBezTo>
                  <a:cubicBezTo>
                    <a:pt x="6164" y="3698"/>
                    <a:pt x="5593" y="4634"/>
                    <a:pt x="5045" y="5547"/>
                  </a:cubicBezTo>
                  <a:cubicBezTo>
                    <a:pt x="4748" y="6003"/>
                    <a:pt x="4452" y="6483"/>
                    <a:pt x="4178" y="6939"/>
                  </a:cubicBezTo>
                  <a:cubicBezTo>
                    <a:pt x="3904" y="7419"/>
                    <a:pt x="3630" y="7875"/>
                    <a:pt x="3379" y="8354"/>
                  </a:cubicBezTo>
                  <a:cubicBezTo>
                    <a:pt x="2831" y="9313"/>
                    <a:pt x="2329" y="10295"/>
                    <a:pt x="1872" y="11299"/>
                  </a:cubicBezTo>
                  <a:cubicBezTo>
                    <a:pt x="1416" y="12326"/>
                    <a:pt x="1028" y="13376"/>
                    <a:pt x="708" y="14449"/>
                  </a:cubicBezTo>
                  <a:cubicBezTo>
                    <a:pt x="549" y="14974"/>
                    <a:pt x="412" y="15522"/>
                    <a:pt x="297" y="16069"/>
                  </a:cubicBezTo>
                  <a:cubicBezTo>
                    <a:pt x="161" y="16640"/>
                    <a:pt x="69" y="17211"/>
                    <a:pt x="24" y="17804"/>
                  </a:cubicBezTo>
                  <a:cubicBezTo>
                    <a:pt x="1" y="18078"/>
                    <a:pt x="229" y="18306"/>
                    <a:pt x="503" y="18329"/>
                  </a:cubicBezTo>
                  <a:cubicBezTo>
                    <a:pt x="617" y="18329"/>
                    <a:pt x="754" y="18283"/>
                    <a:pt x="845" y="18215"/>
                  </a:cubicBezTo>
                  <a:cubicBezTo>
                    <a:pt x="891" y="18169"/>
                    <a:pt x="914" y="18147"/>
                    <a:pt x="937" y="18124"/>
                  </a:cubicBezTo>
                  <a:cubicBezTo>
                    <a:pt x="982" y="18032"/>
                    <a:pt x="1028" y="17964"/>
                    <a:pt x="1028" y="17873"/>
                  </a:cubicBezTo>
                  <a:cubicBezTo>
                    <a:pt x="1119" y="17325"/>
                    <a:pt x="1210" y="16754"/>
                    <a:pt x="1325" y="16206"/>
                  </a:cubicBezTo>
                  <a:lnTo>
                    <a:pt x="1325" y="16206"/>
                  </a:lnTo>
                  <a:cubicBezTo>
                    <a:pt x="1325" y="16227"/>
                    <a:pt x="1325" y="16247"/>
                    <a:pt x="1323" y="16269"/>
                  </a:cubicBezTo>
                  <a:lnTo>
                    <a:pt x="1323" y="16269"/>
                  </a:lnTo>
                  <a:cubicBezTo>
                    <a:pt x="1641" y="14797"/>
                    <a:pt x="2090" y="13368"/>
                    <a:pt x="2626" y="11984"/>
                  </a:cubicBezTo>
                  <a:cubicBezTo>
                    <a:pt x="2900" y="11253"/>
                    <a:pt x="3196" y="10546"/>
                    <a:pt x="3539" y="9838"/>
                  </a:cubicBezTo>
                  <a:cubicBezTo>
                    <a:pt x="3858" y="9131"/>
                    <a:pt x="4178" y="8400"/>
                    <a:pt x="4543" y="7715"/>
                  </a:cubicBezTo>
                  <a:lnTo>
                    <a:pt x="4543" y="7715"/>
                  </a:lnTo>
                  <a:cubicBezTo>
                    <a:pt x="4520" y="7738"/>
                    <a:pt x="4520" y="7761"/>
                    <a:pt x="4497" y="7784"/>
                  </a:cubicBezTo>
                  <a:cubicBezTo>
                    <a:pt x="4695" y="7410"/>
                    <a:pt x="4893" y="7037"/>
                    <a:pt x="5091" y="6642"/>
                  </a:cubicBezTo>
                  <a:lnTo>
                    <a:pt x="5091" y="6642"/>
                  </a:lnTo>
                  <a:cubicBezTo>
                    <a:pt x="5091" y="6643"/>
                    <a:pt x="5091" y="6643"/>
                    <a:pt x="5091" y="6643"/>
                  </a:cubicBezTo>
                  <a:cubicBezTo>
                    <a:pt x="5639" y="5547"/>
                    <a:pt x="6255" y="4474"/>
                    <a:pt x="6848" y="3401"/>
                  </a:cubicBezTo>
                  <a:cubicBezTo>
                    <a:pt x="7145" y="2876"/>
                    <a:pt x="7419" y="2351"/>
                    <a:pt x="7716" y="1826"/>
                  </a:cubicBezTo>
                  <a:cubicBezTo>
                    <a:pt x="8012" y="1279"/>
                    <a:pt x="8286" y="731"/>
                    <a:pt x="8583" y="206"/>
                  </a:cubicBezTo>
                  <a:cubicBezTo>
                    <a:pt x="8629" y="137"/>
                    <a:pt x="8629" y="69"/>
                    <a:pt x="8560" y="23"/>
                  </a:cubicBezTo>
                  <a:cubicBezTo>
                    <a:pt x="8537" y="0"/>
                    <a:pt x="8515" y="0"/>
                    <a:pt x="8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7764;p70">
              <a:extLst>
                <a:ext uri="{FF2B5EF4-FFF2-40B4-BE49-F238E27FC236}">
                  <a16:creationId xmlns:a16="http://schemas.microsoft.com/office/drawing/2014/main" id="{DC33BB7D-4D54-4B68-A6F0-E773C0602CAF}"/>
                </a:ext>
              </a:extLst>
            </p:cNvPr>
            <p:cNvSpPr/>
            <p:nvPr/>
          </p:nvSpPr>
          <p:spPr>
            <a:xfrm>
              <a:off x="8204675" y="3155680"/>
              <a:ext cx="30921" cy="84843"/>
            </a:xfrm>
            <a:custGeom>
              <a:avLst/>
              <a:gdLst/>
              <a:ahLst/>
              <a:cxnLst/>
              <a:rect l="l" t="t" r="r" b="b"/>
              <a:pathLst>
                <a:path w="2397" h="6577" extrusionOk="0">
                  <a:moveTo>
                    <a:pt x="92" y="0"/>
                  </a:moveTo>
                  <a:cubicBezTo>
                    <a:pt x="46" y="0"/>
                    <a:pt x="0" y="46"/>
                    <a:pt x="0" y="115"/>
                  </a:cubicBezTo>
                  <a:cubicBezTo>
                    <a:pt x="69" y="640"/>
                    <a:pt x="137" y="1164"/>
                    <a:pt x="251" y="1667"/>
                  </a:cubicBezTo>
                  <a:cubicBezTo>
                    <a:pt x="366" y="2237"/>
                    <a:pt x="502" y="2785"/>
                    <a:pt x="639" y="3333"/>
                  </a:cubicBezTo>
                  <a:cubicBezTo>
                    <a:pt x="799" y="3858"/>
                    <a:pt x="982" y="4406"/>
                    <a:pt x="1187" y="4931"/>
                  </a:cubicBezTo>
                  <a:cubicBezTo>
                    <a:pt x="1393" y="5456"/>
                    <a:pt x="1598" y="5981"/>
                    <a:pt x="1895" y="6460"/>
                  </a:cubicBezTo>
                  <a:cubicBezTo>
                    <a:pt x="1938" y="6532"/>
                    <a:pt x="2027" y="6577"/>
                    <a:pt x="2116" y="6577"/>
                  </a:cubicBezTo>
                  <a:cubicBezTo>
                    <a:pt x="2167" y="6577"/>
                    <a:pt x="2218" y="6562"/>
                    <a:pt x="2260" y="6528"/>
                  </a:cubicBezTo>
                  <a:cubicBezTo>
                    <a:pt x="2329" y="6506"/>
                    <a:pt x="2374" y="6437"/>
                    <a:pt x="2374" y="6369"/>
                  </a:cubicBezTo>
                  <a:cubicBezTo>
                    <a:pt x="2397" y="6277"/>
                    <a:pt x="2374" y="6232"/>
                    <a:pt x="2351" y="6163"/>
                  </a:cubicBezTo>
                  <a:cubicBezTo>
                    <a:pt x="2214" y="5912"/>
                    <a:pt x="2077" y="5684"/>
                    <a:pt x="1940" y="5456"/>
                  </a:cubicBezTo>
                  <a:cubicBezTo>
                    <a:pt x="1804" y="5205"/>
                    <a:pt x="1667" y="4953"/>
                    <a:pt x="1552" y="4702"/>
                  </a:cubicBezTo>
                  <a:cubicBezTo>
                    <a:pt x="1415" y="4428"/>
                    <a:pt x="1279" y="4155"/>
                    <a:pt x="1164" y="3858"/>
                  </a:cubicBezTo>
                  <a:cubicBezTo>
                    <a:pt x="1050" y="3561"/>
                    <a:pt x="936" y="3264"/>
                    <a:pt x="845" y="2968"/>
                  </a:cubicBezTo>
                  <a:cubicBezTo>
                    <a:pt x="639" y="2351"/>
                    <a:pt x="480" y="1712"/>
                    <a:pt x="366" y="1073"/>
                  </a:cubicBezTo>
                  <a:cubicBezTo>
                    <a:pt x="366" y="1073"/>
                    <a:pt x="366" y="1096"/>
                    <a:pt x="366" y="1096"/>
                  </a:cubicBezTo>
                  <a:cubicBezTo>
                    <a:pt x="297" y="776"/>
                    <a:pt x="251" y="434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7765;p70">
              <a:extLst>
                <a:ext uri="{FF2B5EF4-FFF2-40B4-BE49-F238E27FC236}">
                  <a16:creationId xmlns:a16="http://schemas.microsoft.com/office/drawing/2014/main" id="{CDD11DF1-44E2-4AE9-ACAB-F707CD3F6B49}"/>
                </a:ext>
              </a:extLst>
            </p:cNvPr>
            <p:cNvSpPr/>
            <p:nvPr/>
          </p:nvSpPr>
          <p:spPr>
            <a:xfrm>
              <a:off x="8176696" y="3237229"/>
              <a:ext cx="38597" cy="51845"/>
            </a:xfrm>
            <a:custGeom>
              <a:avLst/>
              <a:gdLst/>
              <a:ahLst/>
              <a:cxnLst/>
              <a:rect l="l" t="t" r="r" b="b"/>
              <a:pathLst>
                <a:path w="2992" h="4019" extrusionOk="0">
                  <a:moveTo>
                    <a:pt x="115" y="1"/>
                  </a:moveTo>
                  <a:cubicBezTo>
                    <a:pt x="47" y="24"/>
                    <a:pt x="1" y="92"/>
                    <a:pt x="24" y="161"/>
                  </a:cubicBezTo>
                  <a:cubicBezTo>
                    <a:pt x="343" y="868"/>
                    <a:pt x="663" y="1553"/>
                    <a:pt x="1074" y="2192"/>
                  </a:cubicBezTo>
                  <a:cubicBezTo>
                    <a:pt x="1256" y="2512"/>
                    <a:pt x="1485" y="2808"/>
                    <a:pt x="1713" y="3105"/>
                  </a:cubicBezTo>
                  <a:cubicBezTo>
                    <a:pt x="1964" y="3402"/>
                    <a:pt x="2238" y="3699"/>
                    <a:pt x="2535" y="3950"/>
                  </a:cubicBezTo>
                  <a:cubicBezTo>
                    <a:pt x="2603" y="3995"/>
                    <a:pt x="2649" y="4018"/>
                    <a:pt x="2740" y="4018"/>
                  </a:cubicBezTo>
                  <a:cubicBezTo>
                    <a:pt x="2808" y="3995"/>
                    <a:pt x="2854" y="3973"/>
                    <a:pt x="2923" y="3927"/>
                  </a:cubicBezTo>
                  <a:cubicBezTo>
                    <a:pt x="2968" y="3881"/>
                    <a:pt x="2991" y="3790"/>
                    <a:pt x="2991" y="3722"/>
                  </a:cubicBezTo>
                  <a:cubicBezTo>
                    <a:pt x="2968" y="3676"/>
                    <a:pt x="2945" y="3585"/>
                    <a:pt x="2900" y="3539"/>
                  </a:cubicBezTo>
                  <a:cubicBezTo>
                    <a:pt x="2694" y="3402"/>
                    <a:pt x="2489" y="3242"/>
                    <a:pt x="2306" y="3082"/>
                  </a:cubicBezTo>
                  <a:cubicBezTo>
                    <a:pt x="2215" y="2991"/>
                    <a:pt x="2124" y="2900"/>
                    <a:pt x="2032" y="2831"/>
                  </a:cubicBezTo>
                  <a:cubicBezTo>
                    <a:pt x="1941" y="2740"/>
                    <a:pt x="1873" y="2626"/>
                    <a:pt x="1781" y="2535"/>
                  </a:cubicBezTo>
                  <a:cubicBezTo>
                    <a:pt x="1211" y="1873"/>
                    <a:pt x="777" y="1119"/>
                    <a:pt x="389" y="321"/>
                  </a:cubicBezTo>
                  <a:lnTo>
                    <a:pt x="389" y="321"/>
                  </a:lnTo>
                  <a:cubicBezTo>
                    <a:pt x="397" y="336"/>
                    <a:pt x="404" y="351"/>
                    <a:pt x="412" y="366"/>
                  </a:cubicBezTo>
                  <a:cubicBezTo>
                    <a:pt x="412" y="343"/>
                    <a:pt x="412" y="343"/>
                    <a:pt x="389" y="321"/>
                  </a:cubicBezTo>
                  <a:lnTo>
                    <a:pt x="389" y="321"/>
                  </a:lnTo>
                  <a:cubicBezTo>
                    <a:pt x="351" y="244"/>
                    <a:pt x="313" y="168"/>
                    <a:pt x="275" y="92"/>
                  </a:cubicBezTo>
                  <a:cubicBezTo>
                    <a:pt x="252" y="24"/>
                    <a:pt x="20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7766;p70">
              <a:extLst>
                <a:ext uri="{FF2B5EF4-FFF2-40B4-BE49-F238E27FC236}">
                  <a16:creationId xmlns:a16="http://schemas.microsoft.com/office/drawing/2014/main" id="{8584CAB8-4A86-4EE1-A541-EC86FA2AB19A}"/>
                </a:ext>
              </a:extLst>
            </p:cNvPr>
            <p:cNvSpPr/>
            <p:nvPr/>
          </p:nvSpPr>
          <p:spPr>
            <a:xfrm>
              <a:off x="8265624" y="3124760"/>
              <a:ext cx="9727" cy="42892"/>
            </a:xfrm>
            <a:custGeom>
              <a:avLst/>
              <a:gdLst/>
              <a:ahLst/>
              <a:cxnLst/>
              <a:rect l="l" t="t" r="r" b="b"/>
              <a:pathLst>
                <a:path w="754" h="3325" extrusionOk="0">
                  <a:moveTo>
                    <a:pt x="91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23" y="640"/>
                    <a:pt x="46" y="1165"/>
                    <a:pt x="91" y="1690"/>
                  </a:cubicBezTo>
                  <a:cubicBezTo>
                    <a:pt x="137" y="2192"/>
                    <a:pt x="228" y="2717"/>
                    <a:pt x="411" y="3196"/>
                  </a:cubicBezTo>
                  <a:cubicBezTo>
                    <a:pt x="429" y="3268"/>
                    <a:pt x="488" y="3325"/>
                    <a:pt x="557" y="3325"/>
                  </a:cubicBezTo>
                  <a:cubicBezTo>
                    <a:pt x="576" y="3325"/>
                    <a:pt x="596" y="3320"/>
                    <a:pt x="616" y="3310"/>
                  </a:cubicBezTo>
                  <a:cubicBezTo>
                    <a:pt x="662" y="3310"/>
                    <a:pt x="708" y="3265"/>
                    <a:pt x="731" y="3219"/>
                  </a:cubicBezTo>
                  <a:cubicBezTo>
                    <a:pt x="753" y="3196"/>
                    <a:pt x="753" y="3128"/>
                    <a:pt x="731" y="3082"/>
                  </a:cubicBezTo>
                  <a:cubicBezTo>
                    <a:pt x="639" y="2900"/>
                    <a:pt x="571" y="2717"/>
                    <a:pt x="502" y="2512"/>
                  </a:cubicBezTo>
                  <a:cubicBezTo>
                    <a:pt x="434" y="2329"/>
                    <a:pt x="388" y="2123"/>
                    <a:pt x="365" y="1918"/>
                  </a:cubicBezTo>
                  <a:cubicBezTo>
                    <a:pt x="251" y="1325"/>
                    <a:pt x="228" y="708"/>
                    <a:pt x="206" y="92"/>
                  </a:cubicBezTo>
                  <a:cubicBezTo>
                    <a:pt x="183" y="46"/>
                    <a:pt x="160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7767;p70">
              <a:extLst>
                <a:ext uri="{FF2B5EF4-FFF2-40B4-BE49-F238E27FC236}">
                  <a16:creationId xmlns:a16="http://schemas.microsoft.com/office/drawing/2014/main" id="{1500E50C-E619-450C-82FB-BBC19134DF75}"/>
                </a:ext>
              </a:extLst>
            </p:cNvPr>
            <p:cNvSpPr/>
            <p:nvPr/>
          </p:nvSpPr>
          <p:spPr>
            <a:xfrm>
              <a:off x="8272977" y="3146547"/>
              <a:ext cx="34172" cy="22394"/>
            </a:xfrm>
            <a:custGeom>
              <a:avLst/>
              <a:gdLst/>
              <a:ahLst/>
              <a:cxnLst/>
              <a:rect l="l" t="t" r="r" b="b"/>
              <a:pathLst>
                <a:path w="2649" h="1736" extrusionOk="0">
                  <a:moveTo>
                    <a:pt x="2534" y="1"/>
                  </a:moveTo>
                  <a:cubicBezTo>
                    <a:pt x="2512" y="1"/>
                    <a:pt x="2489" y="1"/>
                    <a:pt x="2489" y="24"/>
                  </a:cubicBezTo>
                  <a:cubicBezTo>
                    <a:pt x="1872" y="503"/>
                    <a:pt x="1211" y="914"/>
                    <a:pt x="526" y="1256"/>
                  </a:cubicBezTo>
                  <a:cubicBezTo>
                    <a:pt x="526" y="1256"/>
                    <a:pt x="526" y="1256"/>
                    <a:pt x="526" y="1256"/>
                  </a:cubicBezTo>
                  <a:lnTo>
                    <a:pt x="526" y="1256"/>
                  </a:lnTo>
                  <a:cubicBezTo>
                    <a:pt x="526" y="1256"/>
                    <a:pt x="513" y="1256"/>
                    <a:pt x="507" y="1266"/>
                  </a:cubicBezTo>
                  <a:lnTo>
                    <a:pt x="507" y="1266"/>
                  </a:lnTo>
                  <a:cubicBezTo>
                    <a:pt x="376" y="1331"/>
                    <a:pt x="245" y="1396"/>
                    <a:pt x="115" y="1462"/>
                  </a:cubicBezTo>
                  <a:cubicBezTo>
                    <a:pt x="69" y="1462"/>
                    <a:pt x="46" y="1484"/>
                    <a:pt x="24" y="1530"/>
                  </a:cubicBezTo>
                  <a:cubicBezTo>
                    <a:pt x="1" y="1553"/>
                    <a:pt x="1" y="1599"/>
                    <a:pt x="24" y="1621"/>
                  </a:cubicBezTo>
                  <a:cubicBezTo>
                    <a:pt x="24" y="1667"/>
                    <a:pt x="46" y="1690"/>
                    <a:pt x="92" y="1713"/>
                  </a:cubicBezTo>
                  <a:cubicBezTo>
                    <a:pt x="115" y="1713"/>
                    <a:pt x="138" y="1736"/>
                    <a:pt x="161" y="1736"/>
                  </a:cubicBezTo>
                  <a:cubicBezTo>
                    <a:pt x="183" y="1713"/>
                    <a:pt x="206" y="1713"/>
                    <a:pt x="229" y="1690"/>
                  </a:cubicBezTo>
                  <a:cubicBezTo>
                    <a:pt x="434" y="1599"/>
                    <a:pt x="617" y="1484"/>
                    <a:pt x="823" y="1393"/>
                  </a:cubicBezTo>
                  <a:cubicBezTo>
                    <a:pt x="1028" y="1279"/>
                    <a:pt x="1211" y="1142"/>
                    <a:pt x="1416" y="1028"/>
                  </a:cubicBezTo>
                  <a:cubicBezTo>
                    <a:pt x="1827" y="754"/>
                    <a:pt x="2215" y="480"/>
                    <a:pt x="2580" y="183"/>
                  </a:cubicBezTo>
                  <a:cubicBezTo>
                    <a:pt x="2626" y="138"/>
                    <a:pt x="2649" y="92"/>
                    <a:pt x="2603" y="46"/>
                  </a:cubicBezTo>
                  <a:cubicBezTo>
                    <a:pt x="2603" y="24"/>
                    <a:pt x="2557" y="1"/>
                    <a:pt x="2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7768;p70">
              <a:extLst>
                <a:ext uri="{FF2B5EF4-FFF2-40B4-BE49-F238E27FC236}">
                  <a16:creationId xmlns:a16="http://schemas.microsoft.com/office/drawing/2014/main" id="{3CB4A26F-491B-492E-9FAB-E42913449CB8}"/>
                </a:ext>
              </a:extLst>
            </p:cNvPr>
            <p:cNvSpPr/>
            <p:nvPr/>
          </p:nvSpPr>
          <p:spPr>
            <a:xfrm>
              <a:off x="8235878" y="3201614"/>
              <a:ext cx="82173" cy="38287"/>
            </a:xfrm>
            <a:custGeom>
              <a:avLst/>
              <a:gdLst/>
              <a:ahLst/>
              <a:cxnLst/>
              <a:rect l="l" t="t" r="r" b="b"/>
              <a:pathLst>
                <a:path w="6370" h="2968" extrusionOk="0">
                  <a:moveTo>
                    <a:pt x="6255" y="0"/>
                  </a:moveTo>
                  <a:cubicBezTo>
                    <a:pt x="6232" y="0"/>
                    <a:pt x="6209" y="0"/>
                    <a:pt x="6209" y="23"/>
                  </a:cubicBezTo>
                  <a:cubicBezTo>
                    <a:pt x="5502" y="479"/>
                    <a:pt x="4771" y="913"/>
                    <a:pt x="4018" y="1278"/>
                  </a:cubicBezTo>
                  <a:lnTo>
                    <a:pt x="4041" y="1278"/>
                  </a:lnTo>
                  <a:cubicBezTo>
                    <a:pt x="3516" y="1529"/>
                    <a:pt x="2968" y="1758"/>
                    <a:pt x="2420" y="1963"/>
                  </a:cubicBezTo>
                  <a:cubicBezTo>
                    <a:pt x="1872" y="2146"/>
                    <a:pt x="1347" y="2305"/>
                    <a:pt x="800" y="2420"/>
                  </a:cubicBezTo>
                  <a:lnTo>
                    <a:pt x="777" y="2420"/>
                  </a:lnTo>
                  <a:cubicBezTo>
                    <a:pt x="777" y="2420"/>
                    <a:pt x="754" y="2420"/>
                    <a:pt x="731" y="2442"/>
                  </a:cubicBezTo>
                  <a:cubicBezTo>
                    <a:pt x="754" y="2420"/>
                    <a:pt x="754" y="2420"/>
                    <a:pt x="754" y="2420"/>
                  </a:cubicBezTo>
                  <a:lnTo>
                    <a:pt x="754" y="2420"/>
                  </a:lnTo>
                  <a:cubicBezTo>
                    <a:pt x="571" y="2465"/>
                    <a:pt x="412" y="2488"/>
                    <a:pt x="229" y="2511"/>
                  </a:cubicBezTo>
                  <a:cubicBezTo>
                    <a:pt x="161" y="2511"/>
                    <a:pt x="115" y="2534"/>
                    <a:pt x="69" y="2579"/>
                  </a:cubicBezTo>
                  <a:cubicBezTo>
                    <a:pt x="24" y="2648"/>
                    <a:pt x="1" y="2694"/>
                    <a:pt x="1" y="2762"/>
                  </a:cubicBezTo>
                  <a:cubicBezTo>
                    <a:pt x="24" y="2808"/>
                    <a:pt x="46" y="2876"/>
                    <a:pt x="92" y="2899"/>
                  </a:cubicBezTo>
                  <a:cubicBezTo>
                    <a:pt x="115" y="2945"/>
                    <a:pt x="161" y="2945"/>
                    <a:pt x="183" y="2967"/>
                  </a:cubicBezTo>
                  <a:cubicBezTo>
                    <a:pt x="229" y="2967"/>
                    <a:pt x="275" y="2967"/>
                    <a:pt x="298" y="2945"/>
                  </a:cubicBezTo>
                  <a:cubicBezTo>
                    <a:pt x="571" y="2899"/>
                    <a:pt x="823" y="2830"/>
                    <a:pt x="1051" y="2762"/>
                  </a:cubicBezTo>
                  <a:cubicBezTo>
                    <a:pt x="1347" y="2694"/>
                    <a:pt x="1621" y="2602"/>
                    <a:pt x="1895" y="2511"/>
                  </a:cubicBezTo>
                  <a:cubicBezTo>
                    <a:pt x="2420" y="2328"/>
                    <a:pt x="2922" y="2100"/>
                    <a:pt x="3425" y="1872"/>
                  </a:cubicBezTo>
                  <a:cubicBezTo>
                    <a:pt x="3927" y="1621"/>
                    <a:pt x="4429" y="1347"/>
                    <a:pt x="4931" y="1050"/>
                  </a:cubicBezTo>
                  <a:cubicBezTo>
                    <a:pt x="5388" y="776"/>
                    <a:pt x="5844" y="479"/>
                    <a:pt x="6301" y="183"/>
                  </a:cubicBezTo>
                  <a:cubicBezTo>
                    <a:pt x="6346" y="160"/>
                    <a:pt x="6369" y="91"/>
                    <a:pt x="6323" y="46"/>
                  </a:cubicBezTo>
                  <a:cubicBezTo>
                    <a:pt x="6323" y="23"/>
                    <a:pt x="6278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7769;p70">
              <a:extLst>
                <a:ext uri="{FF2B5EF4-FFF2-40B4-BE49-F238E27FC236}">
                  <a16:creationId xmlns:a16="http://schemas.microsoft.com/office/drawing/2014/main" id="{260A000E-EB83-44D6-A3A1-D1A9C1BC046C}"/>
                </a:ext>
              </a:extLst>
            </p:cNvPr>
            <p:cNvSpPr/>
            <p:nvPr/>
          </p:nvSpPr>
          <p:spPr>
            <a:xfrm>
              <a:off x="8214388" y="3269916"/>
              <a:ext cx="68318" cy="19157"/>
            </a:xfrm>
            <a:custGeom>
              <a:avLst/>
              <a:gdLst/>
              <a:ahLst/>
              <a:cxnLst/>
              <a:rect l="l" t="t" r="r" b="b"/>
              <a:pathLst>
                <a:path w="5296" h="1485" extrusionOk="0">
                  <a:moveTo>
                    <a:pt x="5091" y="1"/>
                  </a:moveTo>
                  <a:cubicBezTo>
                    <a:pt x="4703" y="160"/>
                    <a:pt x="4315" y="320"/>
                    <a:pt x="3904" y="457"/>
                  </a:cubicBezTo>
                  <a:cubicBezTo>
                    <a:pt x="3516" y="571"/>
                    <a:pt x="3128" y="685"/>
                    <a:pt x="2717" y="777"/>
                  </a:cubicBezTo>
                  <a:cubicBezTo>
                    <a:pt x="2306" y="845"/>
                    <a:pt x="1895" y="914"/>
                    <a:pt x="1484" y="959"/>
                  </a:cubicBezTo>
                  <a:cubicBezTo>
                    <a:pt x="1051" y="1005"/>
                    <a:pt x="640" y="1005"/>
                    <a:pt x="229" y="1005"/>
                  </a:cubicBezTo>
                  <a:cubicBezTo>
                    <a:pt x="92" y="1005"/>
                    <a:pt x="1" y="1142"/>
                    <a:pt x="1" y="1256"/>
                  </a:cubicBezTo>
                  <a:cubicBezTo>
                    <a:pt x="1" y="1324"/>
                    <a:pt x="46" y="1393"/>
                    <a:pt x="92" y="1416"/>
                  </a:cubicBezTo>
                  <a:cubicBezTo>
                    <a:pt x="138" y="1461"/>
                    <a:pt x="183" y="1484"/>
                    <a:pt x="252" y="1484"/>
                  </a:cubicBezTo>
                  <a:cubicBezTo>
                    <a:pt x="685" y="1484"/>
                    <a:pt x="1096" y="1461"/>
                    <a:pt x="1507" y="1393"/>
                  </a:cubicBezTo>
                  <a:cubicBezTo>
                    <a:pt x="1918" y="1324"/>
                    <a:pt x="2329" y="1256"/>
                    <a:pt x="2740" y="1142"/>
                  </a:cubicBezTo>
                  <a:cubicBezTo>
                    <a:pt x="3150" y="1028"/>
                    <a:pt x="3561" y="914"/>
                    <a:pt x="3949" y="777"/>
                  </a:cubicBezTo>
                  <a:cubicBezTo>
                    <a:pt x="4360" y="617"/>
                    <a:pt x="4771" y="457"/>
                    <a:pt x="5182" y="274"/>
                  </a:cubicBezTo>
                  <a:cubicBezTo>
                    <a:pt x="5250" y="229"/>
                    <a:pt x="5296" y="160"/>
                    <a:pt x="5273" y="92"/>
                  </a:cubicBezTo>
                  <a:cubicBezTo>
                    <a:pt x="5250" y="23"/>
                    <a:pt x="5205" y="1"/>
                    <a:pt x="5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7770;p70">
              <a:extLst>
                <a:ext uri="{FF2B5EF4-FFF2-40B4-BE49-F238E27FC236}">
                  <a16:creationId xmlns:a16="http://schemas.microsoft.com/office/drawing/2014/main" id="{86AA2DC9-677E-448A-BC7C-E6749B3D8C8B}"/>
                </a:ext>
              </a:extLst>
            </p:cNvPr>
            <p:cNvSpPr/>
            <p:nvPr/>
          </p:nvSpPr>
          <p:spPr>
            <a:xfrm>
              <a:off x="8296827" y="2473786"/>
              <a:ext cx="151356" cy="147821"/>
            </a:xfrm>
            <a:custGeom>
              <a:avLst/>
              <a:gdLst/>
              <a:ahLst/>
              <a:cxnLst/>
              <a:rect l="l" t="t" r="r" b="b"/>
              <a:pathLst>
                <a:path w="11733" h="11459" extrusionOk="0">
                  <a:moveTo>
                    <a:pt x="8309" y="0"/>
                  </a:moveTo>
                  <a:cubicBezTo>
                    <a:pt x="8081" y="0"/>
                    <a:pt x="7853" y="46"/>
                    <a:pt x="7579" y="160"/>
                  </a:cubicBezTo>
                  <a:cubicBezTo>
                    <a:pt x="7350" y="251"/>
                    <a:pt x="7122" y="365"/>
                    <a:pt x="6871" y="548"/>
                  </a:cubicBezTo>
                  <a:cubicBezTo>
                    <a:pt x="6643" y="708"/>
                    <a:pt x="6392" y="890"/>
                    <a:pt x="6141" y="1096"/>
                  </a:cubicBezTo>
                  <a:cubicBezTo>
                    <a:pt x="5935" y="1255"/>
                    <a:pt x="5753" y="1438"/>
                    <a:pt x="5547" y="1598"/>
                  </a:cubicBezTo>
                  <a:lnTo>
                    <a:pt x="5502" y="1644"/>
                  </a:lnTo>
                  <a:lnTo>
                    <a:pt x="5365" y="1780"/>
                  </a:lnTo>
                  <a:lnTo>
                    <a:pt x="5205" y="1895"/>
                  </a:lnTo>
                  <a:cubicBezTo>
                    <a:pt x="5182" y="1872"/>
                    <a:pt x="5159" y="1849"/>
                    <a:pt x="5136" y="1849"/>
                  </a:cubicBezTo>
                  <a:cubicBezTo>
                    <a:pt x="4954" y="1780"/>
                    <a:pt x="4771" y="1735"/>
                    <a:pt x="4589" y="1666"/>
                  </a:cubicBezTo>
                  <a:lnTo>
                    <a:pt x="4406" y="1598"/>
                  </a:lnTo>
                  <a:cubicBezTo>
                    <a:pt x="4155" y="1507"/>
                    <a:pt x="3835" y="1392"/>
                    <a:pt x="3493" y="1301"/>
                  </a:cubicBezTo>
                  <a:cubicBezTo>
                    <a:pt x="3219" y="1233"/>
                    <a:pt x="2922" y="1141"/>
                    <a:pt x="2603" y="1096"/>
                  </a:cubicBezTo>
                  <a:cubicBezTo>
                    <a:pt x="2534" y="1096"/>
                    <a:pt x="2489" y="1096"/>
                    <a:pt x="2443" y="1073"/>
                  </a:cubicBezTo>
                  <a:lnTo>
                    <a:pt x="2146" y="1073"/>
                  </a:lnTo>
                  <a:cubicBezTo>
                    <a:pt x="2009" y="1073"/>
                    <a:pt x="1895" y="1073"/>
                    <a:pt x="1804" y="1096"/>
                  </a:cubicBezTo>
                  <a:cubicBezTo>
                    <a:pt x="1690" y="1119"/>
                    <a:pt x="1553" y="1141"/>
                    <a:pt x="1439" y="1210"/>
                  </a:cubicBezTo>
                  <a:cubicBezTo>
                    <a:pt x="1302" y="1278"/>
                    <a:pt x="1210" y="1370"/>
                    <a:pt x="1096" y="1461"/>
                  </a:cubicBezTo>
                  <a:cubicBezTo>
                    <a:pt x="914" y="1666"/>
                    <a:pt x="800" y="1917"/>
                    <a:pt x="800" y="2168"/>
                  </a:cubicBezTo>
                  <a:cubicBezTo>
                    <a:pt x="777" y="2420"/>
                    <a:pt x="822" y="2671"/>
                    <a:pt x="936" y="2945"/>
                  </a:cubicBezTo>
                  <a:cubicBezTo>
                    <a:pt x="1028" y="3173"/>
                    <a:pt x="1142" y="3424"/>
                    <a:pt x="1325" y="3698"/>
                  </a:cubicBezTo>
                  <a:cubicBezTo>
                    <a:pt x="1461" y="3880"/>
                    <a:pt x="1598" y="4086"/>
                    <a:pt x="1804" y="4337"/>
                  </a:cubicBezTo>
                  <a:lnTo>
                    <a:pt x="1918" y="4474"/>
                  </a:lnTo>
                  <a:cubicBezTo>
                    <a:pt x="1986" y="4542"/>
                    <a:pt x="2032" y="4634"/>
                    <a:pt x="2101" y="4725"/>
                  </a:cubicBezTo>
                  <a:cubicBezTo>
                    <a:pt x="1781" y="4953"/>
                    <a:pt x="1507" y="5136"/>
                    <a:pt x="1279" y="5341"/>
                  </a:cubicBezTo>
                  <a:cubicBezTo>
                    <a:pt x="1051" y="5547"/>
                    <a:pt x="868" y="5706"/>
                    <a:pt x="708" y="5889"/>
                  </a:cubicBezTo>
                  <a:cubicBezTo>
                    <a:pt x="548" y="6049"/>
                    <a:pt x="389" y="6254"/>
                    <a:pt x="252" y="6505"/>
                  </a:cubicBezTo>
                  <a:cubicBezTo>
                    <a:pt x="92" y="6779"/>
                    <a:pt x="1" y="7030"/>
                    <a:pt x="1" y="7259"/>
                  </a:cubicBezTo>
                  <a:cubicBezTo>
                    <a:pt x="1" y="7510"/>
                    <a:pt x="69" y="7761"/>
                    <a:pt x="206" y="7966"/>
                  </a:cubicBezTo>
                  <a:cubicBezTo>
                    <a:pt x="343" y="8172"/>
                    <a:pt x="548" y="8331"/>
                    <a:pt x="800" y="8423"/>
                  </a:cubicBezTo>
                  <a:cubicBezTo>
                    <a:pt x="959" y="8468"/>
                    <a:pt x="1119" y="8514"/>
                    <a:pt x="1325" y="8537"/>
                  </a:cubicBezTo>
                  <a:lnTo>
                    <a:pt x="1530" y="8537"/>
                  </a:lnTo>
                  <a:cubicBezTo>
                    <a:pt x="2123" y="8537"/>
                    <a:pt x="2694" y="8400"/>
                    <a:pt x="3173" y="8263"/>
                  </a:cubicBezTo>
                  <a:cubicBezTo>
                    <a:pt x="3379" y="8217"/>
                    <a:pt x="3584" y="8149"/>
                    <a:pt x="3790" y="8103"/>
                  </a:cubicBezTo>
                  <a:lnTo>
                    <a:pt x="3927" y="8057"/>
                  </a:lnTo>
                  <a:lnTo>
                    <a:pt x="4064" y="8012"/>
                  </a:lnTo>
                  <a:lnTo>
                    <a:pt x="4246" y="7966"/>
                  </a:lnTo>
                  <a:lnTo>
                    <a:pt x="4246" y="8149"/>
                  </a:lnTo>
                  <a:lnTo>
                    <a:pt x="4246" y="8194"/>
                  </a:lnTo>
                  <a:cubicBezTo>
                    <a:pt x="4269" y="8468"/>
                    <a:pt x="4292" y="8719"/>
                    <a:pt x="4315" y="8993"/>
                  </a:cubicBezTo>
                  <a:cubicBezTo>
                    <a:pt x="4360" y="9518"/>
                    <a:pt x="4452" y="10089"/>
                    <a:pt x="4657" y="10591"/>
                  </a:cubicBezTo>
                  <a:cubicBezTo>
                    <a:pt x="4771" y="10819"/>
                    <a:pt x="4885" y="11002"/>
                    <a:pt x="5022" y="11139"/>
                  </a:cubicBezTo>
                  <a:cubicBezTo>
                    <a:pt x="5114" y="11230"/>
                    <a:pt x="5205" y="11299"/>
                    <a:pt x="5319" y="11344"/>
                  </a:cubicBezTo>
                  <a:cubicBezTo>
                    <a:pt x="5365" y="11367"/>
                    <a:pt x="5433" y="11413"/>
                    <a:pt x="5479" y="11413"/>
                  </a:cubicBezTo>
                  <a:cubicBezTo>
                    <a:pt x="5547" y="11436"/>
                    <a:pt x="5616" y="11458"/>
                    <a:pt x="5661" y="11458"/>
                  </a:cubicBezTo>
                  <a:lnTo>
                    <a:pt x="5798" y="11458"/>
                  </a:lnTo>
                  <a:cubicBezTo>
                    <a:pt x="6278" y="11458"/>
                    <a:pt x="6666" y="11070"/>
                    <a:pt x="6803" y="10911"/>
                  </a:cubicBezTo>
                  <a:cubicBezTo>
                    <a:pt x="7328" y="10317"/>
                    <a:pt x="7647" y="9564"/>
                    <a:pt x="7944" y="8856"/>
                  </a:cubicBezTo>
                  <a:lnTo>
                    <a:pt x="8012" y="8651"/>
                  </a:lnTo>
                  <a:lnTo>
                    <a:pt x="8400" y="8651"/>
                  </a:lnTo>
                  <a:cubicBezTo>
                    <a:pt x="8880" y="8651"/>
                    <a:pt x="9519" y="8628"/>
                    <a:pt x="10158" y="8491"/>
                  </a:cubicBezTo>
                  <a:cubicBezTo>
                    <a:pt x="10569" y="8400"/>
                    <a:pt x="11025" y="8240"/>
                    <a:pt x="11368" y="7898"/>
                  </a:cubicBezTo>
                  <a:cubicBezTo>
                    <a:pt x="11527" y="7761"/>
                    <a:pt x="11619" y="7578"/>
                    <a:pt x="11664" y="7350"/>
                  </a:cubicBezTo>
                  <a:cubicBezTo>
                    <a:pt x="11733" y="7076"/>
                    <a:pt x="11687" y="6825"/>
                    <a:pt x="11619" y="6642"/>
                  </a:cubicBezTo>
                  <a:cubicBezTo>
                    <a:pt x="11550" y="6414"/>
                    <a:pt x="11390" y="6163"/>
                    <a:pt x="11185" y="5935"/>
                  </a:cubicBezTo>
                  <a:cubicBezTo>
                    <a:pt x="10980" y="5729"/>
                    <a:pt x="10729" y="5524"/>
                    <a:pt x="10477" y="5341"/>
                  </a:cubicBezTo>
                  <a:cubicBezTo>
                    <a:pt x="10089" y="5067"/>
                    <a:pt x="9679" y="4839"/>
                    <a:pt x="9313" y="4634"/>
                  </a:cubicBezTo>
                  <a:lnTo>
                    <a:pt x="9108" y="4519"/>
                  </a:lnTo>
                  <a:cubicBezTo>
                    <a:pt x="9222" y="4131"/>
                    <a:pt x="9313" y="3721"/>
                    <a:pt x="9382" y="3333"/>
                  </a:cubicBezTo>
                  <a:cubicBezTo>
                    <a:pt x="9450" y="2945"/>
                    <a:pt x="9496" y="2625"/>
                    <a:pt x="9519" y="2328"/>
                  </a:cubicBezTo>
                  <a:cubicBezTo>
                    <a:pt x="9564" y="1963"/>
                    <a:pt x="9564" y="1689"/>
                    <a:pt x="9542" y="1415"/>
                  </a:cubicBezTo>
                  <a:cubicBezTo>
                    <a:pt x="9496" y="1141"/>
                    <a:pt x="9450" y="913"/>
                    <a:pt x="9382" y="708"/>
                  </a:cubicBezTo>
                  <a:cubicBezTo>
                    <a:pt x="9291" y="502"/>
                    <a:pt x="9154" y="342"/>
                    <a:pt x="8994" y="206"/>
                  </a:cubicBezTo>
                  <a:cubicBezTo>
                    <a:pt x="8834" y="91"/>
                    <a:pt x="8629" y="23"/>
                    <a:pt x="84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" name="Google Shape;7771;p70">
            <a:extLst>
              <a:ext uri="{FF2B5EF4-FFF2-40B4-BE49-F238E27FC236}">
                <a16:creationId xmlns:a16="http://schemas.microsoft.com/office/drawing/2014/main" id="{339A76AA-5237-4891-AAC3-E820120FA8E3}"/>
              </a:ext>
            </a:extLst>
          </p:cNvPr>
          <p:cNvGrpSpPr/>
          <p:nvPr/>
        </p:nvGrpSpPr>
        <p:grpSpPr>
          <a:xfrm>
            <a:off x="-50130" y="2505833"/>
            <a:ext cx="1437636" cy="2490559"/>
            <a:chOff x="4917278" y="1718275"/>
            <a:chExt cx="965025" cy="2034951"/>
          </a:xfrm>
        </p:grpSpPr>
        <p:grpSp>
          <p:nvGrpSpPr>
            <p:cNvPr id="931" name="Google Shape;7772;p70">
              <a:extLst>
                <a:ext uri="{FF2B5EF4-FFF2-40B4-BE49-F238E27FC236}">
                  <a16:creationId xmlns:a16="http://schemas.microsoft.com/office/drawing/2014/main" id="{44A51275-B8D8-4F2C-B339-A44A392D4FAD}"/>
                </a:ext>
              </a:extLst>
            </p:cNvPr>
            <p:cNvGrpSpPr/>
            <p:nvPr/>
          </p:nvGrpSpPr>
          <p:grpSpPr>
            <a:xfrm>
              <a:off x="5160053" y="1978682"/>
              <a:ext cx="722250" cy="1774544"/>
              <a:chOff x="5128462" y="1918485"/>
              <a:chExt cx="722250" cy="1774544"/>
            </a:xfrm>
          </p:grpSpPr>
          <p:sp>
            <p:nvSpPr>
              <p:cNvPr id="1099" name="Google Shape;7773;p70">
                <a:extLst>
                  <a:ext uri="{FF2B5EF4-FFF2-40B4-BE49-F238E27FC236}">
                    <a16:creationId xmlns:a16="http://schemas.microsoft.com/office/drawing/2014/main" id="{B67687A2-ED26-4241-9581-0B668F44A37A}"/>
                  </a:ext>
                </a:extLst>
              </p:cNvPr>
              <p:cNvSpPr/>
              <p:nvPr/>
            </p:nvSpPr>
            <p:spPr>
              <a:xfrm>
                <a:off x="5128462" y="2476727"/>
                <a:ext cx="641904" cy="658687"/>
              </a:xfrm>
              <a:custGeom>
                <a:avLst/>
                <a:gdLst/>
                <a:ahLst/>
                <a:cxnLst/>
                <a:rect l="l" t="t" r="r" b="b"/>
                <a:pathLst>
                  <a:path w="49760" h="51061" extrusionOk="0">
                    <a:moveTo>
                      <a:pt x="30107" y="0"/>
                    </a:moveTo>
                    <a:cubicBezTo>
                      <a:pt x="29377" y="0"/>
                      <a:pt x="28601" y="23"/>
                      <a:pt x="27825" y="69"/>
                    </a:cubicBezTo>
                    <a:cubicBezTo>
                      <a:pt x="25428" y="183"/>
                      <a:pt x="23077" y="594"/>
                      <a:pt x="20794" y="1324"/>
                    </a:cubicBezTo>
                    <a:cubicBezTo>
                      <a:pt x="18626" y="2032"/>
                      <a:pt x="16526" y="3013"/>
                      <a:pt x="14540" y="4269"/>
                    </a:cubicBezTo>
                    <a:cubicBezTo>
                      <a:pt x="12669" y="5456"/>
                      <a:pt x="10888" y="6894"/>
                      <a:pt x="9245" y="8560"/>
                    </a:cubicBezTo>
                    <a:cubicBezTo>
                      <a:pt x="6118" y="11801"/>
                      <a:pt x="3630" y="15818"/>
                      <a:pt x="2100" y="20246"/>
                    </a:cubicBezTo>
                    <a:cubicBezTo>
                      <a:pt x="548" y="24697"/>
                      <a:pt x="1" y="29513"/>
                      <a:pt x="525" y="34147"/>
                    </a:cubicBezTo>
                    <a:cubicBezTo>
                      <a:pt x="662" y="35402"/>
                      <a:pt x="868" y="36635"/>
                      <a:pt x="1165" y="37776"/>
                    </a:cubicBezTo>
                    <a:cubicBezTo>
                      <a:pt x="1439" y="38940"/>
                      <a:pt x="1827" y="40104"/>
                      <a:pt x="2283" y="41200"/>
                    </a:cubicBezTo>
                    <a:cubicBezTo>
                      <a:pt x="3150" y="43231"/>
                      <a:pt x="4337" y="45012"/>
                      <a:pt x="5821" y="46473"/>
                    </a:cubicBezTo>
                    <a:cubicBezTo>
                      <a:pt x="6506" y="47135"/>
                      <a:pt x="7305" y="47774"/>
                      <a:pt x="8149" y="48321"/>
                    </a:cubicBezTo>
                    <a:cubicBezTo>
                      <a:pt x="8948" y="48846"/>
                      <a:pt x="9815" y="49303"/>
                      <a:pt x="10797" y="49714"/>
                    </a:cubicBezTo>
                    <a:cubicBezTo>
                      <a:pt x="12600" y="50444"/>
                      <a:pt x="14654" y="50878"/>
                      <a:pt x="16891" y="51015"/>
                    </a:cubicBezTo>
                    <a:cubicBezTo>
                      <a:pt x="17393" y="51060"/>
                      <a:pt x="17896" y="51060"/>
                      <a:pt x="18398" y="51060"/>
                    </a:cubicBezTo>
                    <a:cubicBezTo>
                      <a:pt x="19744" y="51060"/>
                      <a:pt x="21182" y="50946"/>
                      <a:pt x="22643" y="50741"/>
                    </a:cubicBezTo>
                    <a:cubicBezTo>
                      <a:pt x="24971" y="50604"/>
                      <a:pt x="27414" y="50307"/>
                      <a:pt x="29879" y="49805"/>
                    </a:cubicBezTo>
                    <a:cubicBezTo>
                      <a:pt x="31431" y="49508"/>
                      <a:pt x="33074" y="49097"/>
                      <a:pt x="34718" y="48618"/>
                    </a:cubicBezTo>
                    <a:cubicBezTo>
                      <a:pt x="35471" y="48413"/>
                      <a:pt x="36247" y="48162"/>
                      <a:pt x="37069" y="47888"/>
                    </a:cubicBezTo>
                    <a:cubicBezTo>
                      <a:pt x="37685" y="47705"/>
                      <a:pt x="38393" y="47454"/>
                      <a:pt x="39100" y="47180"/>
                    </a:cubicBezTo>
                    <a:cubicBezTo>
                      <a:pt x="40264" y="46724"/>
                      <a:pt x="41269" y="46221"/>
                      <a:pt x="42227" y="45651"/>
                    </a:cubicBezTo>
                    <a:cubicBezTo>
                      <a:pt x="43140" y="45080"/>
                      <a:pt x="43985" y="44441"/>
                      <a:pt x="44715" y="43711"/>
                    </a:cubicBezTo>
                    <a:cubicBezTo>
                      <a:pt x="45446" y="43003"/>
                      <a:pt x="46085" y="42204"/>
                      <a:pt x="46655" y="41314"/>
                    </a:cubicBezTo>
                    <a:cubicBezTo>
                      <a:pt x="47180" y="40470"/>
                      <a:pt x="47637" y="39488"/>
                      <a:pt x="48002" y="38415"/>
                    </a:cubicBezTo>
                    <a:cubicBezTo>
                      <a:pt x="48367" y="37388"/>
                      <a:pt x="48618" y="36247"/>
                      <a:pt x="48824" y="34969"/>
                    </a:cubicBezTo>
                    <a:cubicBezTo>
                      <a:pt x="48915" y="34307"/>
                      <a:pt x="49006" y="33622"/>
                      <a:pt x="49075" y="32937"/>
                    </a:cubicBezTo>
                    <a:cubicBezTo>
                      <a:pt x="49166" y="32230"/>
                      <a:pt x="49235" y="31522"/>
                      <a:pt x="49303" y="30814"/>
                    </a:cubicBezTo>
                    <a:cubicBezTo>
                      <a:pt x="49646" y="27596"/>
                      <a:pt x="49760" y="24697"/>
                      <a:pt x="49668" y="21958"/>
                    </a:cubicBezTo>
                    <a:cubicBezTo>
                      <a:pt x="49554" y="18717"/>
                      <a:pt x="49166" y="15864"/>
                      <a:pt x="48481" y="13285"/>
                    </a:cubicBezTo>
                    <a:cubicBezTo>
                      <a:pt x="48116" y="11961"/>
                      <a:pt x="47660" y="10683"/>
                      <a:pt x="47089" y="9450"/>
                    </a:cubicBezTo>
                    <a:cubicBezTo>
                      <a:pt x="46587" y="8354"/>
                      <a:pt x="45994" y="7327"/>
                      <a:pt x="45309" y="6391"/>
                    </a:cubicBezTo>
                    <a:cubicBezTo>
                      <a:pt x="44670" y="5524"/>
                      <a:pt x="43962" y="4702"/>
                      <a:pt x="43186" y="4018"/>
                    </a:cubicBezTo>
                    <a:cubicBezTo>
                      <a:pt x="42433" y="3356"/>
                      <a:pt x="41588" y="2762"/>
                      <a:pt x="40698" y="2260"/>
                    </a:cubicBezTo>
                    <a:cubicBezTo>
                      <a:pt x="39055" y="1324"/>
                      <a:pt x="37069" y="685"/>
                      <a:pt x="34809" y="343"/>
                    </a:cubicBezTo>
                    <a:cubicBezTo>
                      <a:pt x="33371" y="114"/>
                      <a:pt x="31819" y="0"/>
                      <a:pt x="30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7774;p70">
                <a:extLst>
                  <a:ext uri="{FF2B5EF4-FFF2-40B4-BE49-F238E27FC236}">
                    <a16:creationId xmlns:a16="http://schemas.microsoft.com/office/drawing/2014/main" id="{EC2D9A39-55E9-4227-95A8-E79AB4DDEFF7}"/>
                  </a:ext>
                </a:extLst>
              </p:cNvPr>
              <p:cNvSpPr/>
              <p:nvPr/>
            </p:nvSpPr>
            <p:spPr>
              <a:xfrm>
                <a:off x="5133170" y="2887156"/>
                <a:ext cx="137527" cy="207006"/>
              </a:xfrm>
              <a:custGeom>
                <a:avLst/>
                <a:gdLst/>
                <a:ahLst/>
                <a:cxnLst/>
                <a:rect l="l" t="t" r="r" b="b"/>
                <a:pathLst>
                  <a:path w="10661" h="16047" extrusionOk="0">
                    <a:moveTo>
                      <a:pt x="7054" y="1"/>
                    </a:moveTo>
                    <a:cubicBezTo>
                      <a:pt x="6392" y="252"/>
                      <a:pt x="5707" y="434"/>
                      <a:pt x="5022" y="549"/>
                    </a:cubicBezTo>
                    <a:cubicBezTo>
                      <a:pt x="4338" y="663"/>
                      <a:pt x="3630" y="708"/>
                      <a:pt x="2922" y="708"/>
                    </a:cubicBezTo>
                    <a:cubicBezTo>
                      <a:pt x="1941" y="686"/>
                      <a:pt x="959" y="594"/>
                      <a:pt x="1" y="412"/>
                    </a:cubicBezTo>
                    <a:lnTo>
                      <a:pt x="1" y="412"/>
                    </a:lnTo>
                    <a:cubicBezTo>
                      <a:pt x="24" y="1051"/>
                      <a:pt x="69" y="1690"/>
                      <a:pt x="160" y="2329"/>
                    </a:cubicBezTo>
                    <a:cubicBezTo>
                      <a:pt x="297" y="3584"/>
                      <a:pt x="503" y="4817"/>
                      <a:pt x="777" y="5958"/>
                    </a:cubicBezTo>
                    <a:cubicBezTo>
                      <a:pt x="1051" y="7122"/>
                      <a:pt x="1439" y="8286"/>
                      <a:pt x="1918" y="9382"/>
                    </a:cubicBezTo>
                    <a:cubicBezTo>
                      <a:pt x="2785" y="11413"/>
                      <a:pt x="3972" y="13194"/>
                      <a:pt x="5456" y="14655"/>
                    </a:cubicBezTo>
                    <a:cubicBezTo>
                      <a:pt x="5958" y="15134"/>
                      <a:pt x="6506" y="15613"/>
                      <a:pt x="7077" y="16047"/>
                    </a:cubicBezTo>
                    <a:cubicBezTo>
                      <a:pt x="7214" y="16024"/>
                      <a:pt x="7350" y="16024"/>
                      <a:pt x="7465" y="16001"/>
                    </a:cubicBezTo>
                    <a:lnTo>
                      <a:pt x="7487" y="16001"/>
                    </a:lnTo>
                    <a:cubicBezTo>
                      <a:pt x="7846" y="15956"/>
                      <a:pt x="8205" y="15868"/>
                      <a:pt x="8542" y="15713"/>
                    </a:cubicBezTo>
                    <a:lnTo>
                      <a:pt x="8542" y="15713"/>
                    </a:lnTo>
                    <a:cubicBezTo>
                      <a:pt x="8539" y="15716"/>
                      <a:pt x="8537" y="15721"/>
                      <a:pt x="8537" y="15727"/>
                    </a:cubicBezTo>
                    <a:cubicBezTo>
                      <a:pt x="8811" y="15613"/>
                      <a:pt x="9062" y="15453"/>
                      <a:pt x="9291" y="15271"/>
                    </a:cubicBezTo>
                    <a:cubicBezTo>
                      <a:pt x="9496" y="15134"/>
                      <a:pt x="9679" y="14951"/>
                      <a:pt x="9838" y="14746"/>
                    </a:cubicBezTo>
                    <a:cubicBezTo>
                      <a:pt x="9838" y="14723"/>
                      <a:pt x="9838" y="14723"/>
                      <a:pt x="9838" y="14723"/>
                    </a:cubicBezTo>
                    <a:cubicBezTo>
                      <a:pt x="10021" y="14495"/>
                      <a:pt x="10158" y="14244"/>
                      <a:pt x="10272" y="13993"/>
                    </a:cubicBezTo>
                    <a:lnTo>
                      <a:pt x="10272" y="13993"/>
                    </a:lnTo>
                    <a:lnTo>
                      <a:pt x="10249" y="14015"/>
                    </a:lnTo>
                    <a:cubicBezTo>
                      <a:pt x="10409" y="13627"/>
                      <a:pt x="10500" y="13217"/>
                      <a:pt x="10569" y="12829"/>
                    </a:cubicBezTo>
                    <a:cubicBezTo>
                      <a:pt x="10660" y="12052"/>
                      <a:pt x="10614" y="11254"/>
                      <a:pt x="10523" y="10478"/>
                    </a:cubicBezTo>
                    <a:cubicBezTo>
                      <a:pt x="10363" y="9313"/>
                      <a:pt x="10067" y="8172"/>
                      <a:pt x="9724" y="7054"/>
                    </a:cubicBezTo>
                    <a:cubicBezTo>
                      <a:pt x="9291" y="5730"/>
                      <a:pt x="8788" y="4406"/>
                      <a:pt x="8286" y="3128"/>
                    </a:cubicBezTo>
                    <a:cubicBezTo>
                      <a:pt x="8058" y="2557"/>
                      <a:pt x="7830" y="2009"/>
                      <a:pt x="7602" y="1462"/>
                    </a:cubicBezTo>
                    <a:cubicBezTo>
                      <a:pt x="7442" y="1028"/>
                      <a:pt x="7259" y="594"/>
                      <a:pt x="7099" y="138"/>
                    </a:cubicBezTo>
                    <a:cubicBezTo>
                      <a:pt x="7099" y="138"/>
                      <a:pt x="7077" y="115"/>
                      <a:pt x="7077" y="92"/>
                    </a:cubicBezTo>
                    <a:cubicBezTo>
                      <a:pt x="7077" y="69"/>
                      <a:pt x="7077" y="46"/>
                      <a:pt x="70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7775;p70">
                <a:extLst>
                  <a:ext uri="{FF2B5EF4-FFF2-40B4-BE49-F238E27FC236}">
                    <a16:creationId xmlns:a16="http://schemas.microsoft.com/office/drawing/2014/main" id="{22CD5EE1-9C0B-4F2C-860C-39A54EBD43DD}"/>
                  </a:ext>
                </a:extLst>
              </p:cNvPr>
              <p:cNvSpPr/>
              <p:nvPr/>
            </p:nvSpPr>
            <p:spPr>
              <a:xfrm>
                <a:off x="5260073" y="3077072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7776;p70">
                <a:extLst>
                  <a:ext uri="{FF2B5EF4-FFF2-40B4-BE49-F238E27FC236}">
                    <a16:creationId xmlns:a16="http://schemas.microsoft.com/office/drawing/2014/main" id="{50A88352-9BF2-4DF8-9564-CE8FAEE7FBC3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7777;p70">
                <a:extLst>
                  <a:ext uri="{FF2B5EF4-FFF2-40B4-BE49-F238E27FC236}">
                    <a16:creationId xmlns:a16="http://schemas.microsoft.com/office/drawing/2014/main" id="{4B2549CE-CDC8-4F44-8AF6-97B1537FDA21}"/>
                  </a:ext>
                </a:extLst>
              </p:cNvPr>
              <p:cNvSpPr/>
              <p:nvPr/>
            </p:nvSpPr>
            <p:spPr>
              <a:xfrm>
                <a:off x="5229450" y="3093557"/>
                <a:ext cx="310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7778;p70">
                <a:extLst>
                  <a:ext uri="{FF2B5EF4-FFF2-40B4-BE49-F238E27FC236}">
                    <a16:creationId xmlns:a16="http://schemas.microsoft.com/office/drawing/2014/main" id="{85ACC0C1-7B6C-4F89-B3B3-82C33130A53E}"/>
                  </a:ext>
                </a:extLst>
              </p:cNvPr>
              <p:cNvSpPr/>
              <p:nvPr/>
            </p:nvSpPr>
            <p:spPr>
              <a:xfrm>
                <a:off x="5151719" y="2476727"/>
                <a:ext cx="400751" cy="282162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21873" extrusionOk="0">
                    <a:moveTo>
                      <a:pt x="28304" y="0"/>
                    </a:moveTo>
                    <a:cubicBezTo>
                      <a:pt x="27619" y="0"/>
                      <a:pt x="26866" y="0"/>
                      <a:pt x="26022" y="46"/>
                    </a:cubicBezTo>
                    <a:cubicBezTo>
                      <a:pt x="23648" y="160"/>
                      <a:pt x="21274" y="594"/>
                      <a:pt x="18991" y="1324"/>
                    </a:cubicBezTo>
                    <a:cubicBezTo>
                      <a:pt x="16823" y="2009"/>
                      <a:pt x="14723" y="3013"/>
                      <a:pt x="12737" y="4246"/>
                    </a:cubicBezTo>
                    <a:cubicBezTo>
                      <a:pt x="10843" y="5456"/>
                      <a:pt x="9062" y="6894"/>
                      <a:pt x="7442" y="8560"/>
                    </a:cubicBezTo>
                    <a:cubicBezTo>
                      <a:pt x="4292" y="11778"/>
                      <a:pt x="1827" y="15818"/>
                      <a:pt x="275" y="20224"/>
                    </a:cubicBezTo>
                    <a:cubicBezTo>
                      <a:pt x="183" y="20520"/>
                      <a:pt x="92" y="20794"/>
                      <a:pt x="1" y="21068"/>
                    </a:cubicBezTo>
                    <a:cubicBezTo>
                      <a:pt x="92" y="21182"/>
                      <a:pt x="206" y="21273"/>
                      <a:pt x="320" y="21342"/>
                    </a:cubicBezTo>
                    <a:cubicBezTo>
                      <a:pt x="526" y="21479"/>
                      <a:pt x="777" y="21593"/>
                      <a:pt x="1005" y="21662"/>
                    </a:cubicBezTo>
                    <a:cubicBezTo>
                      <a:pt x="1416" y="21798"/>
                      <a:pt x="1827" y="21844"/>
                      <a:pt x="2238" y="21867"/>
                    </a:cubicBezTo>
                    <a:cubicBezTo>
                      <a:pt x="2333" y="21871"/>
                      <a:pt x="2428" y="21873"/>
                      <a:pt x="2524" y="21873"/>
                    </a:cubicBezTo>
                    <a:cubicBezTo>
                      <a:pt x="3005" y="21873"/>
                      <a:pt x="3493" y="21825"/>
                      <a:pt x="3949" y="21730"/>
                    </a:cubicBezTo>
                    <a:cubicBezTo>
                      <a:pt x="4383" y="21639"/>
                      <a:pt x="4817" y="21502"/>
                      <a:pt x="5205" y="21296"/>
                    </a:cubicBezTo>
                    <a:lnTo>
                      <a:pt x="5182" y="21296"/>
                    </a:lnTo>
                    <a:cubicBezTo>
                      <a:pt x="5410" y="21182"/>
                      <a:pt x="5639" y="21045"/>
                      <a:pt x="5844" y="20885"/>
                    </a:cubicBezTo>
                    <a:cubicBezTo>
                      <a:pt x="6095" y="20726"/>
                      <a:pt x="6323" y="20520"/>
                      <a:pt x="6552" y="20338"/>
                    </a:cubicBezTo>
                    <a:cubicBezTo>
                      <a:pt x="7191" y="19767"/>
                      <a:pt x="7761" y="19128"/>
                      <a:pt x="8286" y="18443"/>
                    </a:cubicBezTo>
                    <a:cubicBezTo>
                      <a:pt x="8834" y="17758"/>
                      <a:pt x="9336" y="17028"/>
                      <a:pt x="9816" y="16298"/>
                    </a:cubicBezTo>
                    <a:lnTo>
                      <a:pt x="9816" y="16298"/>
                    </a:lnTo>
                    <a:lnTo>
                      <a:pt x="9793" y="16320"/>
                    </a:lnTo>
                    <a:cubicBezTo>
                      <a:pt x="10295" y="15567"/>
                      <a:pt x="10774" y="14791"/>
                      <a:pt x="11276" y="14015"/>
                    </a:cubicBezTo>
                    <a:cubicBezTo>
                      <a:pt x="11710" y="13285"/>
                      <a:pt x="12167" y="12577"/>
                      <a:pt x="12669" y="11892"/>
                    </a:cubicBezTo>
                    <a:cubicBezTo>
                      <a:pt x="12829" y="11641"/>
                      <a:pt x="13011" y="11390"/>
                      <a:pt x="13194" y="11139"/>
                    </a:cubicBezTo>
                    <a:cubicBezTo>
                      <a:pt x="13376" y="10934"/>
                      <a:pt x="13536" y="10705"/>
                      <a:pt x="13719" y="10500"/>
                    </a:cubicBezTo>
                    <a:cubicBezTo>
                      <a:pt x="14084" y="10066"/>
                      <a:pt x="14472" y="9633"/>
                      <a:pt x="14883" y="9199"/>
                    </a:cubicBezTo>
                    <a:cubicBezTo>
                      <a:pt x="15682" y="8377"/>
                      <a:pt x="16549" y="7578"/>
                      <a:pt x="17462" y="6848"/>
                    </a:cubicBezTo>
                    <a:cubicBezTo>
                      <a:pt x="19334" y="5341"/>
                      <a:pt x="21388" y="4040"/>
                      <a:pt x="23534" y="2968"/>
                    </a:cubicBezTo>
                    <a:cubicBezTo>
                      <a:pt x="25770" y="1849"/>
                      <a:pt x="28121" y="936"/>
                      <a:pt x="30541" y="251"/>
                    </a:cubicBezTo>
                    <a:cubicBezTo>
                      <a:pt x="30701" y="206"/>
                      <a:pt x="30883" y="137"/>
                      <a:pt x="31066" y="92"/>
                    </a:cubicBezTo>
                    <a:cubicBezTo>
                      <a:pt x="30176" y="23"/>
                      <a:pt x="29263" y="0"/>
                      <a:pt x="283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7779;p70">
                <a:extLst>
                  <a:ext uri="{FF2B5EF4-FFF2-40B4-BE49-F238E27FC236}">
                    <a16:creationId xmlns:a16="http://schemas.microsoft.com/office/drawing/2014/main" id="{D6233A5C-6BEB-4C50-9F9D-B21C0846FCF8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7780;p70">
                <a:extLst>
                  <a:ext uri="{FF2B5EF4-FFF2-40B4-BE49-F238E27FC236}">
                    <a16:creationId xmlns:a16="http://schemas.microsoft.com/office/drawing/2014/main" id="{CD01BA6B-8B2B-4EAD-9ABB-D45E38714F4D}"/>
                  </a:ext>
                </a:extLst>
              </p:cNvPr>
              <p:cNvSpPr/>
              <p:nvPr/>
            </p:nvSpPr>
            <p:spPr>
              <a:xfrm>
                <a:off x="5296578" y="2562997"/>
                <a:ext cx="473778" cy="561511"/>
              </a:xfrm>
              <a:custGeom>
                <a:avLst/>
                <a:gdLst/>
                <a:ahLst/>
                <a:cxnLst/>
                <a:rect l="l" t="t" r="r" b="b"/>
                <a:pathLst>
                  <a:path w="36727" h="43528" extrusionOk="0">
                    <a:moveTo>
                      <a:pt x="21867" y="0"/>
                    </a:moveTo>
                    <a:cubicBezTo>
                      <a:pt x="21228" y="23"/>
                      <a:pt x="20566" y="69"/>
                      <a:pt x="19927" y="137"/>
                    </a:cubicBezTo>
                    <a:cubicBezTo>
                      <a:pt x="19060" y="274"/>
                      <a:pt x="18170" y="457"/>
                      <a:pt x="17302" y="708"/>
                    </a:cubicBezTo>
                    <a:cubicBezTo>
                      <a:pt x="16435" y="936"/>
                      <a:pt x="15590" y="1256"/>
                      <a:pt x="14769" y="1598"/>
                    </a:cubicBezTo>
                    <a:lnTo>
                      <a:pt x="14792" y="1598"/>
                    </a:lnTo>
                    <a:cubicBezTo>
                      <a:pt x="12669" y="2488"/>
                      <a:pt x="10683" y="3698"/>
                      <a:pt x="8857" y="5090"/>
                    </a:cubicBezTo>
                    <a:cubicBezTo>
                      <a:pt x="7099" y="6460"/>
                      <a:pt x="5479" y="8012"/>
                      <a:pt x="4109" y="9769"/>
                    </a:cubicBezTo>
                    <a:cubicBezTo>
                      <a:pt x="3630" y="10408"/>
                      <a:pt x="3173" y="11070"/>
                      <a:pt x="2763" y="11755"/>
                    </a:cubicBezTo>
                    <a:cubicBezTo>
                      <a:pt x="2580" y="12098"/>
                      <a:pt x="2375" y="12417"/>
                      <a:pt x="2215" y="12782"/>
                    </a:cubicBezTo>
                    <a:cubicBezTo>
                      <a:pt x="2032" y="13125"/>
                      <a:pt x="1872" y="13467"/>
                      <a:pt x="1735" y="13832"/>
                    </a:cubicBezTo>
                    <a:lnTo>
                      <a:pt x="1735" y="13809"/>
                    </a:lnTo>
                    <a:cubicBezTo>
                      <a:pt x="1347" y="14722"/>
                      <a:pt x="1028" y="15658"/>
                      <a:pt x="777" y="16617"/>
                    </a:cubicBezTo>
                    <a:cubicBezTo>
                      <a:pt x="526" y="17553"/>
                      <a:pt x="343" y="18511"/>
                      <a:pt x="206" y="19470"/>
                    </a:cubicBezTo>
                    <a:cubicBezTo>
                      <a:pt x="206" y="19470"/>
                      <a:pt x="206" y="19447"/>
                      <a:pt x="206" y="19447"/>
                    </a:cubicBezTo>
                    <a:cubicBezTo>
                      <a:pt x="69" y="20497"/>
                      <a:pt x="1" y="21547"/>
                      <a:pt x="1" y="22620"/>
                    </a:cubicBezTo>
                    <a:cubicBezTo>
                      <a:pt x="1" y="23145"/>
                      <a:pt x="24" y="23670"/>
                      <a:pt x="46" y="24195"/>
                    </a:cubicBezTo>
                    <a:cubicBezTo>
                      <a:pt x="92" y="24697"/>
                      <a:pt x="138" y="25199"/>
                      <a:pt x="206" y="25701"/>
                    </a:cubicBezTo>
                    <a:cubicBezTo>
                      <a:pt x="206" y="25701"/>
                      <a:pt x="206" y="25701"/>
                      <a:pt x="206" y="25679"/>
                    </a:cubicBezTo>
                    <a:cubicBezTo>
                      <a:pt x="320" y="26660"/>
                      <a:pt x="526" y="27619"/>
                      <a:pt x="777" y="28555"/>
                    </a:cubicBezTo>
                    <a:cubicBezTo>
                      <a:pt x="914" y="29057"/>
                      <a:pt x="1051" y="29536"/>
                      <a:pt x="1211" y="29993"/>
                    </a:cubicBezTo>
                    <a:cubicBezTo>
                      <a:pt x="1370" y="30449"/>
                      <a:pt x="1530" y="30883"/>
                      <a:pt x="1713" y="31316"/>
                    </a:cubicBezTo>
                    <a:lnTo>
                      <a:pt x="1713" y="31294"/>
                    </a:lnTo>
                    <a:cubicBezTo>
                      <a:pt x="2032" y="32047"/>
                      <a:pt x="2375" y="32777"/>
                      <a:pt x="2785" y="33485"/>
                    </a:cubicBezTo>
                    <a:cubicBezTo>
                      <a:pt x="3196" y="34170"/>
                      <a:pt x="3630" y="34831"/>
                      <a:pt x="4132" y="35471"/>
                    </a:cubicBezTo>
                    <a:cubicBezTo>
                      <a:pt x="4132" y="35493"/>
                      <a:pt x="4132" y="35493"/>
                      <a:pt x="4132" y="35493"/>
                    </a:cubicBezTo>
                    <a:cubicBezTo>
                      <a:pt x="4566" y="36041"/>
                      <a:pt x="5022" y="36566"/>
                      <a:pt x="5502" y="37068"/>
                    </a:cubicBezTo>
                    <a:cubicBezTo>
                      <a:pt x="5821" y="37388"/>
                      <a:pt x="6118" y="37662"/>
                      <a:pt x="6460" y="37959"/>
                    </a:cubicBezTo>
                    <a:cubicBezTo>
                      <a:pt x="6780" y="38232"/>
                      <a:pt x="7099" y="38506"/>
                      <a:pt x="7442" y="38757"/>
                    </a:cubicBezTo>
                    <a:lnTo>
                      <a:pt x="7419" y="38757"/>
                    </a:lnTo>
                    <a:cubicBezTo>
                      <a:pt x="8400" y="39488"/>
                      <a:pt x="9428" y="40173"/>
                      <a:pt x="10455" y="40812"/>
                    </a:cubicBezTo>
                    <a:cubicBezTo>
                      <a:pt x="11482" y="41451"/>
                      <a:pt x="12509" y="42067"/>
                      <a:pt x="13513" y="42729"/>
                    </a:cubicBezTo>
                    <a:cubicBezTo>
                      <a:pt x="13901" y="42980"/>
                      <a:pt x="14289" y="43254"/>
                      <a:pt x="14655" y="43528"/>
                    </a:cubicBezTo>
                    <a:cubicBezTo>
                      <a:pt x="15385" y="43414"/>
                      <a:pt x="16115" y="43277"/>
                      <a:pt x="16846" y="43140"/>
                    </a:cubicBezTo>
                    <a:cubicBezTo>
                      <a:pt x="18398" y="42820"/>
                      <a:pt x="20041" y="42409"/>
                      <a:pt x="21685" y="41953"/>
                    </a:cubicBezTo>
                    <a:cubicBezTo>
                      <a:pt x="22438" y="41725"/>
                      <a:pt x="23214" y="41496"/>
                      <a:pt x="24036" y="41223"/>
                    </a:cubicBezTo>
                    <a:cubicBezTo>
                      <a:pt x="24698" y="40994"/>
                      <a:pt x="25383" y="40766"/>
                      <a:pt x="26067" y="40492"/>
                    </a:cubicBezTo>
                    <a:cubicBezTo>
                      <a:pt x="27231" y="40036"/>
                      <a:pt x="28258" y="39533"/>
                      <a:pt x="29194" y="38963"/>
                    </a:cubicBezTo>
                    <a:cubicBezTo>
                      <a:pt x="30107" y="38392"/>
                      <a:pt x="30952" y="37753"/>
                      <a:pt x="31705" y="37023"/>
                    </a:cubicBezTo>
                    <a:cubicBezTo>
                      <a:pt x="32436" y="36315"/>
                      <a:pt x="33075" y="35516"/>
                      <a:pt x="33622" y="34626"/>
                    </a:cubicBezTo>
                    <a:cubicBezTo>
                      <a:pt x="34147" y="33782"/>
                      <a:pt x="34604" y="32800"/>
                      <a:pt x="34969" y="31727"/>
                    </a:cubicBezTo>
                    <a:cubicBezTo>
                      <a:pt x="35334" y="30700"/>
                      <a:pt x="35608" y="29559"/>
                      <a:pt x="35791" y="28281"/>
                    </a:cubicBezTo>
                    <a:cubicBezTo>
                      <a:pt x="35882" y="27619"/>
                      <a:pt x="35973" y="26957"/>
                      <a:pt x="36042" y="26318"/>
                    </a:cubicBezTo>
                    <a:lnTo>
                      <a:pt x="36065" y="26249"/>
                    </a:lnTo>
                    <a:cubicBezTo>
                      <a:pt x="36133" y="25542"/>
                      <a:pt x="36225" y="24834"/>
                      <a:pt x="36293" y="24126"/>
                    </a:cubicBezTo>
                    <a:cubicBezTo>
                      <a:pt x="36613" y="20908"/>
                      <a:pt x="36727" y="18009"/>
                      <a:pt x="36635" y="15270"/>
                    </a:cubicBezTo>
                    <a:cubicBezTo>
                      <a:pt x="36567" y="12896"/>
                      <a:pt x="36339" y="10728"/>
                      <a:pt x="35951" y="8742"/>
                    </a:cubicBezTo>
                    <a:cubicBezTo>
                      <a:pt x="35905" y="8651"/>
                      <a:pt x="35859" y="8560"/>
                      <a:pt x="35791" y="8468"/>
                    </a:cubicBezTo>
                    <a:cubicBezTo>
                      <a:pt x="35540" y="8035"/>
                      <a:pt x="35289" y="7601"/>
                      <a:pt x="35015" y="7190"/>
                    </a:cubicBezTo>
                    <a:cubicBezTo>
                      <a:pt x="34741" y="6756"/>
                      <a:pt x="34444" y="6368"/>
                      <a:pt x="34147" y="5958"/>
                    </a:cubicBezTo>
                    <a:cubicBezTo>
                      <a:pt x="33782" y="5501"/>
                      <a:pt x="33394" y="5045"/>
                      <a:pt x="32983" y="4611"/>
                    </a:cubicBezTo>
                    <a:cubicBezTo>
                      <a:pt x="32778" y="4405"/>
                      <a:pt x="32572" y="4200"/>
                      <a:pt x="32344" y="4017"/>
                    </a:cubicBezTo>
                    <a:cubicBezTo>
                      <a:pt x="32145" y="3841"/>
                      <a:pt x="31925" y="3664"/>
                      <a:pt x="31704" y="3487"/>
                    </a:cubicBezTo>
                    <a:lnTo>
                      <a:pt x="31704" y="3487"/>
                    </a:lnTo>
                    <a:cubicBezTo>
                      <a:pt x="31705" y="3490"/>
                      <a:pt x="31705" y="3492"/>
                      <a:pt x="31705" y="3492"/>
                    </a:cubicBezTo>
                    <a:cubicBezTo>
                      <a:pt x="31705" y="3492"/>
                      <a:pt x="31682" y="3470"/>
                      <a:pt x="31682" y="3470"/>
                    </a:cubicBezTo>
                    <a:lnTo>
                      <a:pt x="31682" y="3470"/>
                    </a:lnTo>
                    <a:cubicBezTo>
                      <a:pt x="31690" y="3475"/>
                      <a:pt x="31697" y="3481"/>
                      <a:pt x="31704" y="3487"/>
                    </a:cubicBezTo>
                    <a:lnTo>
                      <a:pt x="31704" y="3487"/>
                    </a:lnTo>
                    <a:cubicBezTo>
                      <a:pt x="31703" y="3481"/>
                      <a:pt x="31698" y="3470"/>
                      <a:pt x="31682" y="3470"/>
                    </a:cubicBezTo>
                    <a:cubicBezTo>
                      <a:pt x="31134" y="3036"/>
                      <a:pt x="30541" y="2648"/>
                      <a:pt x="29925" y="2305"/>
                    </a:cubicBezTo>
                    <a:cubicBezTo>
                      <a:pt x="29308" y="1963"/>
                      <a:pt x="28669" y="1666"/>
                      <a:pt x="28007" y="1392"/>
                    </a:cubicBezTo>
                    <a:cubicBezTo>
                      <a:pt x="27642" y="1233"/>
                      <a:pt x="27277" y="1073"/>
                      <a:pt x="26889" y="936"/>
                    </a:cubicBezTo>
                    <a:cubicBezTo>
                      <a:pt x="26706" y="868"/>
                      <a:pt x="26501" y="799"/>
                      <a:pt x="26296" y="731"/>
                    </a:cubicBezTo>
                    <a:cubicBezTo>
                      <a:pt x="26136" y="662"/>
                      <a:pt x="25953" y="616"/>
                      <a:pt x="25793" y="548"/>
                    </a:cubicBezTo>
                    <a:cubicBezTo>
                      <a:pt x="25451" y="457"/>
                      <a:pt x="25131" y="365"/>
                      <a:pt x="24789" y="297"/>
                    </a:cubicBezTo>
                    <a:cubicBezTo>
                      <a:pt x="24447" y="228"/>
                      <a:pt x="24104" y="160"/>
                      <a:pt x="23762" y="114"/>
                    </a:cubicBezTo>
                    <a:lnTo>
                      <a:pt x="23785" y="114"/>
                    </a:lnTo>
                    <a:cubicBezTo>
                      <a:pt x="23214" y="46"/>
                      <a:pt x="22621" y="0"/>
                      <a:pt x="220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7781;p70">
                <a:extLst>
                  <a:ext uri="{FF2B5EF4-FFF2-40B4-BE49-F238E27FC236}">
                    <a16:creationId xmlns:a16="http://schemas.microsoft.com/office/drawing/2014/main" id="{21CF7F44-751C-46F2-B42F-EBB3303B39B5}"/>
                  </a:ext>
                </a:extLst>
              </p:cNvPr>
              <p:cNvSpPr/>
              <p:nvPr/>
            </p:nvSpPr>
            <p:spPr>
              <a:xfrm>
                <a:off x="5130822" y="2748772"/>
                <a:ext cx="47124" cy="147537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11437" extrusionOk="0">
                    <a:moveTo>
                      <a:pt x="1621" y="1"/>
                    </a:moveTo>
                    <a:cubicBezTo>
                      <a:pt x="479" y="3562"/>
                      <a:pt x="0" y="7419"/>
                      <a:pt x="183" y="11140"/>
                    </a:cubicBezTo>
                    <a:lnTo>
                      <a:pt x="342" y="11162"/>
                    </a:lnTo>
                    <a:cubicBezTo>
                      <a:pt x="1233" y="11322"/>
                      <a:pt x="2032" y="11414"/>
                      <a:pt x="2808" y="11436"/>
                    </a:cubicBezTo>
                    <a:cubicBezTo>
                      <a:pt x="2716" y="10637"/>
                      <a:pt x="2671" y="9816"/>
                      <a:pt x="2648" y="9017"/>
                    </a:cubicBezTo>
                    <a:cubicBezTo>
                      <a:pt x="2602" y="7351"/>
                      <a:pt x="2716" y="5662"/>
                      <a:pt x="2967" y="4018"/>
                    </a:cubicBezTo>
                    <a:cubicBezTo>
                      <a:pt x="3082" y="3196"/>
                      <a:pt x="3264" y="2375"/>
                      <a:pt x="3447" y="1553"/>
                    </a:cubicBezTo>
                    <a:cubicBezTo>
                      <a:pt x="3515" y="1279"/>
                      <a:pt x="3584" y="1028"/>
                      <a:pt x="3652" y="777"/>
                    </a:cubicBezTo>
                    <a:cubicBezTo>
                      <a:pt x="3287" y="731"/>
                      <a:pt x="2945" y="686"/>
                      <a:pt x="2625" y="572"/>
                    </a:cubicBezTo>
                    <a:cubicBezTo>
                      <a:pt x="2511" y="526"/>
                      <a:pt x="2397" y="480"/>
                      <a:pt x="2283" y="435"/>
                    </a:cubicBezTo>
                    <a:cubicBezTo>
                      <a:pt x="2146" y="389"/>
                      <a:pt x="2054" y="320"/>
                      <a:pt x="1940" y="252"/>
                    </a:cubicBezTo>
                    <a:cubicBezTo>
                      <a:pt x="1849" y="183"/>
                      <a:pt x="1735" y="115"/>
                      <a:pt x="16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7782;p70">
                <a:extLst>
                  <a:ext uri="{FF2B5EF4-FFF2-40B4-BE49-F238E27FC236}">
                    <a16:creationId xmlns:a16="http://schemas.microsoft.com/office/drawing/2014/main" id="{D5D999FD-8125-4729-9E25-8A4350033882}"/>
                  </a:ext>
                </a:extLst>
              </p:cNvPr>
              <p:cNvSpPr/>
              <p:nvPr/>
            </p:nvSpPr>
            <p:spPr>
              <a:xfrm>
                <a:off x="5225039" y="3075305"/>
                <a:ext cx="214075" cy="60372"/>
              </a:xfrm>
              <a:custGeom>
                <a:avLst/>
                <a:gdLst/>
                <a:ahLst/>
                <a:cxnLst/>
                <a:rect l="l" t="t" r="r" b="b"/>
                <a:pathLst>
                  <a:path w="16595" h="4680" extrusionOk="0">
                    <a:moveTo>
                      <a:pt x="2808" y="0"/>
                    </a:moveTo>
                    <a:cubicBezTo>
                      <a:pt x="2785" y="46"/>
                      <a:pt x="2762" y="91"/>
                      <a:pt x="2716" y="137"/>
                    </a:cubicBezTo>
                    <a:cubicBezTo>
                      <a:pt x="2557" y="365"/>
                      <a:pt x="2374" y="548"/>
                      <a:pt x="2169" y="685"/>
                    </a:cubicBezTo>
                    <a:cubicBezTo>
                      <a:pt x="1940" y="867"/>
                      <a:pt x="1689" y="1027"/>
                      <a:pt x="1415" y="1141"/>
                    </a:cubicBezTo>
                    <a:cubicBezTo>
                      <a:pt x="1073" y="1278"/>
                      <a:pt x="708" y="1370"/>
                      <a:pt x="365" y="1415"/>
                    </a:cubicBezTo>
                    <a:cubicBezTo>
                      <a:pt x="228" y="1438"/>
                      <a:pt x="114" y="1438"/>
                      <a:pt x="0" y="1461"/>
                    </a:cubicBezTo>
                    <a:cubicBezTo>
                      <a:pt x="206" y="1621"/>
                      <a:pt x="411" y="1780"/>
                      <a:pt x="662" y="1940"/>
                    </a:cubicBezTo>
                    <a:cubicBezTo>
                      <a:pt x="1461" y="2465"/>
                      <a:pt x="2328" y="2899"/>
                      <a:pt x="3310" y="3310"/>
                    </a:cubicBezTo>
                    <a:cubicBezTo>
                      <a:pt x="5113" y="4040"/>
                      <a:pt x="7167" y="4497"/>
                      <a:pt x="9404" y="4634"/>
                    </a:cubicBezTo>
                    <a:cubicBezTo>
                      <a:pt x="9929" y="4656"/>
                      <a:pt x="10431" y="4679"/>
                      <a:pt x="10911" y="4679"/>
                    </a:cubicBezTo>
                    <a:cubicBezTo>
                      <a:pt x="12257" y="4679"/>
                      <a:pt x="13673" y="4565"/>
                      <a:pt x="15156" y="4337"/>
                    </a:cubicBezTo>
                    <a:cubicBezTo>
                      <a:pt x="15636" y="4314"/>
                      <a:pt x="16115" y="4291"/>
                      <a:pt x="16594" y="4246"/>
                    </a:cubicBezTo>
                    <a:cubicBezTo>
                      <a:pt x="16549" y="4246"/>
                      <a:pt x="16503" y="4223"/>
                      <a:pt x="16480" y="4223"/>
                    </a:cubicBezTo>
                    <a:cubicBezTo>
                      <a:pt x="14700" y="3995"/>
                      <a:pt x="12919" y="3721"/>
                      <a:pt x="11185" y="3355"/>
                    </a:cubicBezTo>
                    <a:cubicBezTo>
                      <a:pt x="10454" y="3196"/>
                      <a:pt x="9701" y="3036"/>
                      <a:pt x="8993" y="2830"/>
                    </a:cubicBezTo>
                    <a:cubicBezTo>
                      <a:pt x="8331" y="2648"/>
                      <a:pt x="7692" y="2442"/>
                      <a:pt x="7053" y="2191"/>
                    </a:cubicBezTo>
                    <a:cubicBezTo>
                      <a:pt x="5821" y="1735"/>
                      <a:pt x="4611" y="1164"/>
                      <a:pt x="3492" y="457"/>
                    </a:cubicBezTo>
                    <a:cubicBezTo>
                      <a:pt x="3264" y="297"/>
                      <a:pt x="3036" y="160"/>
                      <a:pt x="28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7783;p70">
                <a:extLst>
                  <a:ext uri="{FF2B5EF4-FFF2-40B4-BE49-F238E27FC236}">
                    <a16:creationId xmlns:a16="http://schemas.microsoft.com/office/drawing/2014/main" id="{D508B92F-4C47-43B4-A108-A23763304EF9}"/>
                  </a:ext>
                </a:extLst>
              </p:cNvPr>
              <p:cNvSpPr/>
              <p:nvPr/>
            </p:nvSpPr>
            <p:spPr>
              <a:xfrm>
                <a:off x="5133170" y="2892457"/>
                <a:ext cx="128097" cy="201704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5636" extrusionOk="0">
                    <a:moveTo>
                      <a:pt x="1" y="1"/>
                    </a:moveTo>
                    <a:cubicBezTo>
                      <a:pt x="24" y="617"/>
                      <a:pt x="69" y="1256"/>
                      <a:pt x="138" y="1918"/>
                    </a:cubicBezTo>
                    <a:cubicBezTo>
                      <a:pt x="275" y="3196"/>
                      <a:pt x="503" y="4406"/>
                      <a:pt x="777" y="5547"/>
                    </a:cubicBezTo>
                    <a:cubicBezTo>
                      <a:pt x="1051" y="6711"/>
                      <a:pt x="1439" y="7875"/>
                      <a:pt x="1918" y="8971"/>
                    </a:cubicBezTo>
                    <a:cubicBezTo>
                      <a:pt x="2763" y="11002"/>
                      <a:pt x="3972" y="12783"/>
                      <a:pt x="5433" y="14244"/>
                    </a:cubicBezTo>
                    <a:cubicBezTo>
                      <a:pt x="5935" y="14746"/>
                      <a:pt x="6483" y="15202"/>
                      <a:pt x="7077" y="15636"/>
                    </a:cubicBezTo>
                    <a:cubicBezTo>
                      <a:pt x="7236" y="15613"/>
                      <a:pt x="7350" y="15613"/>
                      <a:pt x="7487" y="15590"/>
                    </a:cubicBezTo>
                    <a:cubicBezTo>
                      <a:pt x="7830" y="15545"/>
                      <a:pt x="8195" y="15453"/>
                      <a:pt x="8537" y="15316"/>
                    </a:cubicBezTo>
                    <a:cubicBezTo>
                      <a:pt x="8811" y="15179"/>
                      <a:pt x="9062" y="15042"/>
                      <a:pt x="9291" y="14860"/>
                    </a:cubicBezTo>
                    <a:cubicBezTo>
                      <a:pt x="9496" y="14723"/>
                      <a:pt x="9679" y="14540"/>
                      <a:pt x="9838" y="14312"/>
                    </a:cubicBezTo>
                    <a:cubicBezTo>
                      <a:pt x="9884" y="14266"/>
                      <a:pt x="9907" y="14221"/>
                      <a:pt x="9930" y="14175"/>
                    </a:cubicBezTo>
                    <a:cubicBezTo>
                      <a:pt x="9565" y="13901"/>
                      <a:pt x="9199" y="13627"/>
                      <a:pt x="8857" y="13331"/>
                    </a:cubicBezTo>
                    <a:cubicBezTo>
                      <a:pt x="8263" y="12828"/>
                      <a:pt x="7716" y="12303"/>
                      <a:pt x="7236" y="11710"/>
                    </a:cubicBezTo>
                    <a:cubicBezTo>
                      <a:pt x="6734" y="11117"/>
                      <a:pt x="6255" y="10500"/>
                      <a:pt x="5844" y="9838"/>
                    </a:cubicBezTo>
                    <a:cubicBezTo>
                      <a:pt x="5410" y="9131"/>
                      <a:pt x="4999" y="8377"/>
                      <a:pt x="4634" y="7601"/>
                    </a:cubicBezTo>
                    <a:cubicBezTo>
                      <a:pt x="3950" y="6095"/>
                      <a:pt x="3402" y="4497"/>
                      <a:pt x="3059" y="2877"/>
                    </a:cubicBezTo>
                    <a:cubicBezTo>
                      <a:pt x="2877" y="2032"/>
                      <a:pt x="2717" y="1165"/>
                      <a:pt x="2626" y="297"/>
                    </a:cubicBezTo>
                    <a:cubicBezTo>
                      <a:pt x="1850" y="275"/>
                      <a:pt x="1051" y="183"/>
                      <a:pt x="160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7784;p70">
                <a:extLst>
                  <a:ext uri="{FF2B5EF4-FFF2-40B4-BE49-F238E27FC236}">
                    <a16:creationId xmlns:a16="http://schemas.microsoft.com/office/drawing/2014/main" id="{4B7B0935-5E12-4310-8AC0-043A99C2FA8F}"/>
                  </a:ext>
                </a:extLst>
              </p:cNvPr>
              <p:cNvSpPr/>
              <p:nvPr/>
            </p:nvSpPr>
            <p:spPr>
              <a:xfrm>
                <a:off x="5151719" y="2538553"/>
                <a:ext cx="153716" cy="220255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17074" extrusionOk="0">
                    <a:moveTo>
                      <a:pt x="11916" y="1"/>
                    </a:moveTo>
                    <a:lnTo>
                      <a:pt x="11916" y="1"/>
                    </a:lnTo>
                    <a:cubicBezTo>
                      <a:pt x="10341" y="1073"/>
                      <a:pt x="8834" y="2352"/>
                      <a:pt x="7442" y="3767"/>
                    </a:cubicBezTo>
                    <a:cubicBezTo>
                      <a:pt x="4292" y="6985"/>
                      <a:pt x="1827" y="11025"/>
                      <a:pt x="275" y="15431"/>
                    </a:cubicBezTo>
                    <a:cubicBezTo>
                      <a:pt x="183" y="15727"/>
                      <a:pt x="92" y="16001"/>
                      <a:pt x="1" y="16275"/>
                    </a:cubicBezTo>
                    <a:cubicBezTo>
                      <a:pt x="115" y="16389"/>
                      <a:pt x="229" y="16480"/>
                      <a:pt x="320" y="16549"/>
                    </a:cubicBezTo>
                    <a:cubicBezTo>
                      <a:pt x="412" y="16617"/>
                      <a:pt x="526" y="16686"/>
                      <a:pt x="663" y="16732"/>
                    </a:cubicBezTo>
                    <a:cubicBezTo>
                      <a:pt x="777" y="16777"/>
                      <a:pt x="891" y="16823"/>
                      <a:pt x="1005" y="16869"/>
                    </a:cubicBezTo>
                    <a:cubicBezTo>
                      <a:pt x="1325" y="16983"/>
                      <a:pt x="1667" y="17028"/>
                      <a:pt x="2032" y="17074"/>
                    </a:cubicBezTo>
                    <a:cubicBezTo>
                      <a:pt x="2192" y="16458"/>
                      <a:pt x="2375" y="15864"/>
                      <a:pt x="2557" y="15294"/>
                    </a:cubicBezTo>
                    <a:cubicBezTo>
                      <a:pt x="3082" y="13627"/>
                      <a:pt x="3721" y="11984"/>
                      <a:pt x="4474" y="10386"/>
                    </a:cubicBezTo>
                    <a:cubicBezTo>
                      <a:pt x="5228" y="8788"/>
                      <a:pt x="6095" y="7236"/>
                      <a:pt x="7099" y="5775"/>
                    </a:cubicBezTo>
                    <a:cubicBezTo>
                      <a:pt x="7579" y="5045"/>
                      <a:pt x="8081" y="4360"/>
                      <a:pt x="8606" y="3676"/>
                    </a:cubicBezTo>
                    <a:cubicBezTo>
                      <a:pt x="9062" y="3105"/>
                      <a:pt x="9519" y="2557"/>
                      <a:pt x="9998" y="2032"/>
                    </a:cubicBezTo>
                    <a:cubicBezTo>
                      <a:pt x="10614" y="1325"/>
                      <a:pt x="11254" y="640"/>
                      <a:pt x="119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7785;p70">
                <a:extLst>
                  <a:ext uri="{FF2B5EF4-FFF2-40B4-BE49-F238E27FC236}">
                    <a16:creationId xmlns:a16="http://schemas.microsoft.com/office/drawing/2014/main" id="{B712F7EF-D047-4F04-8310-31E60DBD49F3}"/>
                  </a:ext>
                </a:extLst>
              </p:cNvPr>
              <p:cNvSpPr/>
              <p:nvPr/>
            </p:nvSpPr>
            <p:spPr>
              <a:xfrm>
                <a:off x="5152906" y="2758782"/>
                <a:ext cx="32689" cy="129361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10028" extrusionOk="0">
                    <a:moveTo>
                      <a:pt x="1712" y="1"/>
                    </a:moveTo>
                    <a:cubicBezTo>
                      <a:pt x="1392" y="1"/>
                      <a:pt x="1050" y="229"/>
                      <a:pt x="982" y="572"/>
                    </a:cubicBezTo>
                    <a:cubicBezTo>
                      <a:pt x="639" y="2010"/>
                      <a:pt x="342" y="3448"/>
                      <a:pt x="160" y="4931"/>
                    </a:cubicBezTo>
                    <a:cubicBezTo>
                      <a:pt x="0" y="6438"/>
                      <a:pt x="23" y="7967"/>
                      <a:pt x="297" y="9473"/>
                    </a:cubicBezTo>
                    <a:cubicBezTo>
                      <a:pt x="372" y="9813"/>
                      <a:pt x="713" y="10028"/>
                      <a:pt x="1035" y="10028"/>
                    </a:cubicBezTo>
                    <a:cubicBezTo>
                      <a:pt x="1102" y="10028"/>
                      <a:pt x="1169" y="10018"/>
                      <a:pt x="1233" y="9998"/>
                    </a:cubicBezTo>
                    <a:cubicBezTo>
                      <a:pt x="1438" y="9953"/>
                      <a:pt x="1598" y="9816"/>
                      <a:pt x="1689" y="9656"/>
                    </a:cubicBezTo>
                    <a:cubicBezTo>
                      <a:pt x="1803" y="9473"/>
                      <a:pt x="1803" y="9268"/>
                      <a:pt x="1780" y="9063"/>
                    </a:cubicBezTo>
                    <a:cubicBezTo>
                      <a:pt x="1735" y="8880"/>
                      <a:pt x="1712" y="8675"/>
                      <a:pt x="1666" y="8492"/>
                    </a:cubicBezTo>
                    <a:cubicBezTo>
                      <a:pt x="1529" y="7191"/>
                      <a:pt x="1575" y="5890"/>
                      <a:pt x="1735" y="4589"/>
                    </a:cubicBezTo>
                    <a:cubicBezTo>
                      <a:pt x="1895" y="3356"/>
                      <a:pt x="2168" y="2169"/>
                      <a:pt x="2442" y="960"/>
                    </a:cubicBezTo>
                    <a:cubicBezTo>
                      <a:pt x="2534" y="572"/>
                      <a:pt x="2328" y="138"/>
                      <a:pt x="1917" y="24"/>
                    </a:cubicBezTo>
                    <a:cubicBezTo>
                      <a:pt x="1849" y="24"/>
                      <a:pt x="1780" y="1"/>
                      <a:pt x="17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7786;p70">
                <a:extLst>
                  <a:ext uri="{FF2B5EF4-FFF2-40B4-BE49-F238E27FC236}">
                    <a16:creationId xmlns:a16="http://schemas.microsoft.com/office/drawing/2014/main" id="{3DB62A68-0F34-4852-8F5A-469F2A1612AB}"/>
                  </a:ext>
                </a:extLst>
              </p:cNvPr>
              <p:cNvSpPr/>
              <p:nvPr/>
            </p:nvSpPr>
            <p:spPr>
              <a:xfrm>
                <a:off x="5260667" y="3072351"/>
                <a:ext cx="110721" cy="52155"/>
              </a:xfrm>
              <a:custGeom>
                <a:avLst/>
                <a:gdLst/>
                <a:ahLst/>
                <a:cxnLst/>
                <a:rect l="l" t="t" r="r" b="b"/>
                <a:pathLst>
                  <a:path w="8583" h="4043" extrusionOk="0">
                    <a:moveTo>
                      <a:pt x="776" y="1"/>
                    </a:moveTo>
                    <a:cubicBezTo>
                      <a:pt x="730" y="1"/>
                      <a:pt x="708" y="24"/>
                      <a:pt x="685" y="24"/>
                    </a:cubicBezTo>
                    <a:cubicBezTo>
                      <a:pt x="479" y="46"/>
                      <a:pt x="297" y="138"/>
                      <a:pt x="160" y="298"/>
                    </a:cubicBezTo>
                    <a:cubicBezTo>
                      <a:pt x="46" y="457"/>
                      <a:pt x="0" y="663"/>
                      <a:pt x="23" y="868"/>
                    </a:cubicBezTo>
                    <a:cubicBezTo>
                      <a:pt x="46" y="1051"/>
                      <a:pt x="137" y="1256"/>
                      <a:pt x="297" y="1370"/>
                    </a:cubicBezTo>
                    <a:cubicBezTo>
                      <a:pt x="2511" y="2808"/>
                      <a:pt x="5022" y="3813"/>
                      <a:pt x="7669" y="4041"/>
                    </a:cubicBezTo>
                    <a:cubicBezTo>
                      <a:pt x="7687" y="4042"/>
                      <a:pt x="7704" y="4042"/>
                      <a:pt x="7721" y="4042"/>
                    </a:cubicBezTo>
                    <a:cubicBezTo>
                      <a:pt x="8112" y="4042"/>
                      <a:pt x="8470" y="3794"/>
                      <a:pt x="8514" y="3379"/>
                    </a:cubicBezTo>
                    <a:cubicBezTo>
                      <a:pt x="8582" y="2991"/>
                      <a:pt x="8286" y="2557"/>
                      <a:pt x="7875" y="2534"/>
                    </a:cubicBezTo>
                    <a:cubicBezTo>
                      <a:pt x="7099" y="2466"/>
                      <a:pt x="6323" y="2329"/>
                      <a:pt x="5569" y="2124"/>
                    </a:cubicBezTo>
                    <a:cubicBezTo>
                      <a:pt x="4246" y="1758"/>
                      <a:pt x="2990" y="1211"/>
                      <a:pt x="1803" y="526"/>
                    </a:cubicBezTo>
                    <a:cubicBezTo>
                      <a:pt x="1598" y="412"/>
                      <a:pt x="1415" y="298"/>
                      <a:pt x="1233" y="183"/>
                    </a:cubicBezTo>
                    <a:cubicBezTo>
                      <a:pt x="1096" y="69"/>
                      <a:pt x="936" y="1"/>
                      <a:pt x="7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7787;p70">
                <a:extLst>
                  <a:ext uri="{FF2B5EF4-FFF2-40B4-BE49-F238E27FC236}">
                    <a16:creationId xmlns:a16="http://schemas.microsoft.com/office/drawing/2014/main" id="{60B48F4A-1C95-4FB5-BDEB-23FA30AC97AA}"/>
                  </a:ext>
                </a:extLst>
              </p:cNvPr>
              <p:cNvSpPr/>
              <p:nvPr/>
            </p:nvSpPr>
            <p:spPr>
              <a:xfrm>
                <a:off x="5161149" y="2735525"/>
                <a:ext cx="12074" cy="8166"/>
              </a:xfrm>
              <a:custGeom>
                <a:avLst/>
                <a:gdLst/>
                <a:ahLst/>
                <a:cxnLst/>
                <a:rect l="l" t="t" r="r" b="b"/>
                <a:pathLst>
                  <a:path w="936" h="633" extrusionOk="0">
                    <a:moveTo>
                      <a:pt x="274" y="1"/>
                    </a:moveTo>
                    <a:cubicBezTo>
                      <a:pt x="228" y="1"/>
                      <a:pt x="160" y="46"/>
                      <a:pt x="114" y="69"/>
                    </a:cubicBezTo>
                    <a:cubicBezTo>
                      <a:pt x="46" y="138"/>
                      <a:pt x="23" y="206"/>
                      <a:pt x="23" y="275"/>
                    </a:cubicBezTo>
                    <a:cubicBezTo>
                      <a:pt x="0" y="366"/>
                      <a:pt x="46" y="434"/>
                      <a:pt x="91" y="480"/>
                    </a:cubicBezTo>
                    <a:cubicBezTo>
                      <a:pt x="137" y="549"/>
                      <a:pt x="206" y="571"/>
                      <a:pt x="297" y="571"/>
                    </a:cubicBezTo>
                    <a:cubicBezTo>
                      <a:pt x="320" y="571"/>
                      <a:pt x="343" y="594"/>
                      <a:pt x="388" y="594"/>
                    </a:cubicBezTo>
                    <a:cubicBezTo>
                      <a:pt x="434" y="594"/>
                      <a:pt x="479" y="617"/>
                      <a:pt x="525" y="617"/>
                    </a:cubicBezTo>
                    <a:cubicBezTo>
                      <a:pt x="563" y="626"/>
                      <a:pt x="597" y="632"/>
                      <a:pt x="628" y="632"/>
                    </a:cubicBezTo>
                    <a:cubicBezTo>
                      <a:pt x="673" y="632"/>
                      <a:pt x="713" y="621"/>
                      <a:pt x="753" y="594"/>
                    </a:cubicBezTo>
                    <a:cubicBezTo>
                      <a:pt x="822" y="571"/>
                      <a:pt x="867" y="503"/>
                      <a:pt x="890" y="434"/>
                    </a:cubicBezTo>
                    <a:cubicBezTo>
                      <a:pt x="936" y="297"/>
                      <a:pt x="845" y="115"/>
                      <a:pt x="708" y="69"/>
                    </a:cubicBezTo>
                    <a:cubicBezTo>
                      <a:pt x="571" y="46"/>
                      <a:pt x="434" y="24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7788;p70">
                <a:extLst>
                  <a:ext uri="{FF2B5EF4-FFF2-40B4-BE49-F238E27FC236}">
                    <a16:creationId xmlns:a16="http://schemas.microsoft.com/office/drawing/2014/main" id="{EC03F16D-CB14-4E66-86DE-203D3D9D7F59}"/>
                  </a:ext>
                </a:extLst>
              </p:cNvPr>
              <p:cNvSpPr/>
              <p:nvPr/>
            </p:nvSpPr>
            <p:spPr>
              <a:xfrm>
                <a:off x="5184109" y="2738466"/>
                <a:ext cx="15325" cy="957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742" extrusionOk="0">
                    <a:moveTo>
                      <a:pt x="891" y="1"/>
                    </a:moveTo>
                    <a:cubicBezTo>
                      <a:pt x="868" y="1"/>
                      <a:pt x="845" y="1"/>
                      <a:pt x="822" y="24"/>
                    </a:cubicBezTo>
                    <a:cubicBezTo>
                      <a:pt x="617" y="69"/>
                      <a:pt x="434" y="115"/>
                      <a:pt x="252" y="161"/>
                    </a:cubicBezTo>
                    <a:cubicBezTo>
                      <a:pt x="92" y="206"/>
                      <a:pt x="1" y="343"/>
                      <a:pt x="23" y="503"/>
                    </a:cubicBezTo>
                    <a:cubicBezTo>
                      <a:pt x="62" y="639"/>
                      <a:pt x="167" y="742"/>
                      <a:pt x="295" y="742"/>
                    </a:cubicBezTo>
                    <a:cubicBezTo>
                      <a:pt x="318" y="742"/>
                      <a:pt x="342" y="738"/>
                      <a:pt x="366" y="731"/>
                    </a:cubicBezTo>
                    <a:cubicBezTo>
                      <a:pt x="548" y="686"/>
                      <a:pt x="754" y="617"/>
                      <a:pt x="936" y="572"/>
                    </a:cubicBezTo>
                    <a:cubicBezTo>
                      <a:pt x="1096" y="526"/>
                      <a:pt x="1187" y="389"/>
                      <a:pt x="1165" y="229"/>
                    </a:cubicBezTo>
                    <a:cubicBezTo>
                      <a:pt x="1142" y="115"/>
                      <a:pt x="1005" y="1"/>
                      <a:pt x="8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7789;p70">
                <a:extLst>
                  <a:ext uri="{FF2B5EF4-FFF2-40B4-BE49-F238E27FC236}">
                    <a16:creationId xmlns:a16="http://schemas.microsoft.com/office/drawing/2014/main" id="{717AB45D-1512-4C5C-8990-4E9976776DCB}"/>
                  </a:ext>
                </a:extLst>
              </p:cNvPr>
              <p:cNvSpPr/>
              <p:nvPr/>
            </p:nvSpPr>
            <p:spPr>
              <a:xfrm>
                <a:off x="5212965" y="2727579"/>
                <a:ext cx="1413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1" extrusionOk="0">
                    <a:moveTo>
                      <a:pt x="776" y="0"/>
                    </a:moveTo>
                    <a:cubicBezTo>
                      <a:pt x="708" y="0"/>
                      <a:pt x="639" y="23"/>
                      <a:pt x="594" y="69"/>
                    </a:cubicBezTo>
                    <a:cubicBezTo>
                      <a:pt x="457" y="183"/>
                      <a:pt x="320" y="274"/>
                      <a:pt x="183" y="366"/>
                    </a:cubicBezTo>
                    <a:cubicBezTo>
                      <a:pt x="183" y="388"/>
                      <a:pt x="160" y="388"/>
                      <a:pt x="160" y="388"/>
                    </a:cubicBezTo>
                    <a:cubicBezTo>
                      <a:pt x="92" y="434"/>
                      <a:pt x="46" y="480"/>
                      <a:pt x="23" y="571"/>
                    </a:cubicBezTo>
                    <a:cubicBezTo>
                      <a:pt x="0" y="640"/>
                      <a:pt x="0" y="708"/>
                      <a:pt x="46" y="777"/>
                    </a:cubicBezTo>
                    <a:cubicBezTo>
                      <a:pt x="69" y="845"/>
                      <a:pt x="137" y="891"/>
                      <a:pt x="206" y="913"/>
                    </a:cubicBezTo>
                    <a:cubicBezTo>
                      <a:pt x="240" y="925"/>
                      <a:pt x="280" y="931"/>
                      <a:pt x="317" y="931"/>
                    </a:cubicBezTo>
                    <a:cubicBezTo>
                      <a:pt x="354" y="931"/>
                      <a:pt x="388" y="925"/>
                      <a:pt x="411" y="913"/>
                    </a:cubicBezTo>
                    <a:cubicBezTo>
                      <a:pt x="617" y="777"/>
                      <a:pt x="799" y="640"/>
                      <a:pt x="959" y="503"/>
                    </a:cubicBezTo>
                    <a:cubicBezTo>
                      <a:pt x="1096" y="411"/>
                      <a:pt x="1096" y="206"/>
                      <a:pt x="982" y="92"/>
                    </a:cubicBezTo>
                    <a:cubicBezTo>
                      <a:pt x="936" y="46"/>
                      <a:pt x="868" y="0"/>
                      <a:pt x="7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7790;p70">
                <a:extLst>
                  <a:ext uri="{FF2B5EF4-FFF2-40B4-BE49-F238E27FC236}">
                    <a16:creationId xmlns:a16="http://schemas.microsoft.com/office/drawing/2014/main" id="{DBF55255-E3FD-46A4-AE8F-52B83FD85279}"/>
                  </a:ext>
                </a:extLst>
              </p:cNvPr>
              <p:cNvSpPr/>
              <p:nvPr/>
            </p:nvSpPr>
            <p:spPr>
              <a:xfrm>
                <a:off x="5235049" y="2702554"/>
                <a:ext cx="13558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144" extrusionOk="0">
                    <a:moveTo>
                      <a:pt x="708" y="0"/>
                    </a:moveTo>
                    <a:cubicBezTo>
                      <a:pt x="617" y="0"/>
                      <a:pt x="525" y="46"/>
                      <a:pt x="480" y="137"/>
                    </a:cubicBezTo>
                    <a:cubicBezTo>
                      <a:pt x="343" y="320"/>
                      <a:pt x="206" y="502"/>
                      <a:pt x="92" y="708"/>
                    </a:cubicBezTo>
                    <a:cubicBezTo>
                      <a:pt x="0" y="845"/>
                      <a:pt x="46" y="1005"/>
                      <a:pt x="160" y="1096"/>
                    </a:cubicBezTo>
                    <a:cubicBezTo>
                      <a:pt x="209" y="1128"/>
                      <a:pt x="263" y="1143"/>
                      <a:pt x="317" y="1143"/>
                    </a:cubicBezTo>
                    <a:cubicBezTo>
                      <a:pt x="415" y="1143"/>
                      <a:pt x="512" y="1093"/>
                      <a:pt x="571" y="1005"/>
                    </a:cubicBezTo>
                    <a:cubicBezTo>
                      <a:pt x="685" y="822"/>
                      <a:pt x="822" y="639"/>
                      <a:pt x="959" y="434"/>
                    </a:cubicBezTo>
                    <a:cubicBezTo>
                      <a:pt x="1050" y="320"/>
                      <a:pt x="982" y="137"/>
                      <a:pt x="868" y="46"/>
                    </a:cubicBezTo>
                    <a:cubicBezTo>
                      <a:pt x="822" y="23"/>
                      <a:pt x="776" y="0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7791;p70">
                <a:extLst>
                  <a:ext uri="{FF2B5EF4-FFF2-40B4-BE49-F238E27FC236}">
                    <a16:creationId xmlns:a16="http://schemas.microsoft.com/office/drawing/2014/main" id="{D0FC2D9C-5DA1-414E-82BF-9EA50F935610}"/>
                  </a:ext>
                </a:extLst>
              </p:cNvPr>
              <p:cNvSpPr/>
              <p:nvPr/>
            </p:nvSpPr>
            <p:spPr>
              <a:xfrm>
                <a:off x="5257429" y="2672808"/>
                <a:ext cx="13842" cy="1698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17" extrusionOk="0">
                    <a:moveTo>
                      <a:pt x="753" y="1"/>
                    </a:moveTo>
                    <a:cubicBezTo>
                      <a:pt x="662" y="1"/>
                      <a:pt x="571" y="47"/>
                      <a:pt x="525" y="138"/>
                    </a:cubicBezTo>
                    <a:cubicBezTo>
                      <a:pt x="365" y="389"/>
                      <a:pt x="205" y="617"/>
                      <a:pt x="68" y="868"/>
                    </a:cubicBezTo>
                    <a:cubicBezTo>
                      <a:pt x="0" y="1005"/>
                      <a:pt x="23" y="1188"/>
                      <a:pt x="160" y="1279"/>
                    </a:cubicBezTo>
                    <a:cubicBezTo>
                      <a:pt x="201" y="1304"/>
                      <a:pt x="253" y="1317"/>
                      <a:pt x="307" y="1317"/>
                    </a:cubicBezTo>
                    <a:cubicBezTo>
                      <a:pt x="404" y="1317"/>
                      <a:pt x="504" y="1276"/>
                      <a:pt x="548" y="1188"/>
                    </a:cubicBezTo>
                    <a:cubicBezTo>
                      <a:pt x="685" y="937"/>
                      <a:pt x="845" y="686"/>
                      <a:pt x="1004" y="457"/>
                    </a:cubicBezTo>
                    <a:cubicBezTo>
                      <a:pt x="1073" y="321"/>
                      <a:pt x="1050" y="138"/>
                      <a:pt x="913" y="47"/>
                    </a:cubicBezTo>
                    <a:cubicBezTo>
                      <a:pt x="867" y="24"/>
                      <a:pt x="822" y="1"/>
                      <a:pt x="7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7792;p70">
                <a:extLst>
                  <a:ext uri="{FF2B5EF4-FFF2-40B4-BE49-F238E27FC236}">
                    <a16:creationId xmlns:a16="http://schemas.microsoft.com/office/drawing/2014/main" id="{6B45491F-EF44-48C7-AE12-C0E82DD73043}"/>
                  </a:ext>
                </a:extLst>
              </p:cNvPr>
              <p:cNvSpPr/>
              <p:nvPr/>
            </p:nvSpPr>
            <p:spPr>
              <a:xfrm>
                <a:off x="5279216" y="2637774"/>
                <a:ext cx="14435" cy="17996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95" extrusionOk="0">
                    <a:moveTo>
                      <a:pt x="799" y="1"/>
                    </a:moveTo>
                    <a:cubicBezTo>
                      <a:pt x="708" y="1"/>
                      <a:pt x="616" y="46"/>
                      <a:pt x="548" y="138"/>
                    </a:cubicBezTo>
                    <a:cubicBezTo>
                      <a:pt x="388" y="412"/>
                      <a:pt x="228" y="686"/>
                      <a:pt x="69" y="959"/>
                    </a:cubicBezTo>
                    <a:cubicBezTo>
                      <a:pt x="0" y="1096"/>
                      <a:pt x="23" y="1256"/>
                      <a:pt x="160" y="1347"/>
                    </a:cubicBezTo>
                    <a:cubicBezTo>
                      <a:pt x="200" y="1380"/>
                      <a:pt x="252" y="1395"/>
                      <a:pt x="305" y="1395"/>
                    </a:cubicBezTo>
                    <a:cubicBezTo>
                      <a:pt x="402" y="1395"/>
                      <a:pt x="504" y="1345"/>
                      <a:pt x="548" y="1256"/>
                    </a:cubicBezTo>
                    <a:cubicBezTo>
                      <a:pt x="708" y="982"/>
                      <a:pt x="867" y="708"/>
                      <a:pt x="1027" y="457"/>
                    </a:cubicBezTo>
                    <a:cubicBezTo>
                      <a:pt x="1119" y="320"/>
                      <a:pt x="1073" y="138"/>
                      <a:pt x="959" y="46"/>
                    </a:cubicBezTo>
                    <a:cubicBezTo>
                      <a:pt x="913" y="24"/>
                      <a:pt x="845" y="1"/>
                      <a:pt x="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7793;p70">
                <a:extLst>
                  <a:ext uri="{FF2B5EF4-FFF2-40B4-BE49-F238E27FC236}">
                    <a16:creationId xmlns:a16="http://schemas.microsoft.com/office/drawing/2014/main" id="{765D8916-C4CA-4614-8434-69B7C2ADDF55}"/>
                  </a:ext>
                </a:extLst>
              </p:cNvPr>
              <p:cNvSpPr/>
              <p:nvPr/>
            </p:nvSpPr>
            <p:spPr>
              <a:xfrm>
                <a:off x="5302177" y="2602740"/>
                <a:ext cx="16202" cy="18602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442" extrusionOk="0">
                    <a:moveTo>
                      <a:pt x="891" y="1"/>
                    </a:moveTo>
                    <a:cubicBezTo>
                      <a:pt x="799" y="23"/>
                      <a:pt x="754" y="69"/>
                      <a:pt x="708" y="138"/>
                    </a:cubicBezTo>
                    <a:cubicBezTo>
                      <a:pt x="480" y="411"/>
                      <a:pt x="274" y="708"/>
                      <a:pt x="92" y="1005"/>
                    </a:cubicBezTo>
                    <a:cubicBezTo>
                      <a:pt x="0" y="1142"/>
                      <a:pt x="46" y="1324"/>
                      <a:pt x="183" y="1393"/>
                    </a:cubicBezTo>
                    <a:cubicBezTo>
                      <a:pt x="225" y="1426"/>
                      <a:pt x="279" y="1441"/>
                      <a:pt x="334" y="1441"/>
                    </a:cubicBezTo>
                    <a:cubicBezTo>
                      <a:pt x="430" y="1441"/>
                      <a:pt x="528" y="1397"/>
                      <a:pt x="571" y="1324"/>
                    </a:cubicBezTo>
                    <a:cubicBezTo>
                      <a:pt x="754" y="1005"/>
                      <a:pt x="959" y="708"/>
                      <a:pt x="1187" y="434"/>
                    </a:cubicBezTo>
                    <a:cubicBezTo>
                      <a:pt x="1233" y="389"/>
                      <a:pt x="1256" y="274"/>
                      <a:pt x="1233" y="229"/>
                    </a:cubicBezTo>
                    <a:cubicBezTo>
                      <a:pt x="1210" y="138"/>
                      <a:pt x="1165" y="69"/>
                      <a:pt x="1096" y="46"/>
                    </a:cubicBezTo>
                    <a:cubicBezTo>
                      <a:pt x="1050" y="1"/>
                      <a:pt x="1005" y="1"/>
                      <a:pt x="9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7794;p70">
                <a:extLst>
                  <a:ext uri="{FF2B5EF4-FFF2-40B4-BE49-F238E27FC236}">
                    <a16:creationId xmlns:a16="http://schemas.microsoft.com/office/drawing/2014/main" id="{136DFF62-C4FE-4E34-85B6-BB4FA2B244C1}"/>
                  </a:ext>
                </a:extLst>
              </p:cNvPr>
              <p:cNvSpPr/>
              <p:nvPr/>
            </p:nvSpPr>
            <p:spPr>
              <a:xfrm>
                <a:off x="5328672" y="2573007"/>
                <a:ext cx="15325" cy="1560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10" extrusionOk="0">
                    <a:moveTo>
                      <a:pt x="868" y="0"/>
                    </a:moveTo>
                    <a:cubicBezTo>
                      <a:pt x="800" y="0"/>
                      <a:pt x="731" y="23"/>
                      <a:pt x="685" y="69"/>
                    </a:cubicBezTo>
                    <a:cubicBezTo>
                      <a:pt x="457" y="297"/>
                      <a:pt x="252" y="525"/>
                      <a:pt x="46" y="776"/>
                    </a:cubicBezTo>
                    <a:cubicBezTo>
                      <a:pt x="1" y="822"/>
                      <a:pt x="1" y="913"/>
                      <a:pt x="24" y="982"/>
                    </a:cubicBezTo>
                    <a:cubicBezTo>
                      <a:pt x="24" y="1050"/>
                      <a:pt x="69" y="1119"/>
                      <a:pt x="138" y="1164"/>
                    </a:cubicBezTo>
                    <a:cubicBezTo>
                      <a:pt x="206" y="1210"/>
                      <a:pt x="275" y="1210"/>
                      <a:pt x="366" y="1210"/>
                    </a:cubicBezTo>
                    <a:cubicBezTo>
                      <a:pt x="434" y="1187"/>
                      <a:pt x="480" y="1141"/>
                      <a:pt x="526" y="1073"/>
                    </a:cubicBezTo>
                    <a:cubicBezTo>
                      <a:pt x="571" y="1027"/>
                      <a:pt x="617" y="982"/>
                      <a:pt x="663" y="913"/>
                    </a:cubicBezTo>
                    <a:lnTo>
                      <a:pt x="663" y="913"/>
                    </a:lnTo>
                    <a:cubicBezTo>
                      <a:pt x="640" y="936"/>
                      <a:pt x="640" y="959"/>
                      <a:pt x="617" y="959"/>
                    </a:cubicBezTo>
                    <a:cubicBezTo>
                      <a:pt x="754" y="799"/>
                      <a:pt x="914" y="639"/>
                      <a:pt x="1051" y="502"/>
                    </a:cubicBezTo>
                    <a:cubicBezTo>
                      <a:pt x="1165" y="388"/>
                      <a:pt x="1188" y="206"/>
                      <a:pt x="1074" y="92"/>
                    </a:cubicBezTo>
                    <a:cubicBezTo>
                      <a:pt x="1028" y="46"/>
                      <a:pt x="937" y="0"/>
                      <a:pt x="8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7795;p70">
                <a:extLst>
                  <a:ext uri="{FF2B5EF4-FFF2-40B4-BE49-F238E27FC236}">
                    <a16:creationId xmlns:a16="http://schemas.microsoft.com/office/drawing/2014/main" id="{B0D91CAE-2443-4D26-BD3B-A58E3D51283A}"/>
                  </a:ext>
                </a:extLst>
              </p:cNvPr>
              <p:cNvSpPr/>
              <p:nvPr/>
            </p:nvSpPr>
            <p:spPr>
              <a:xfrm>
                <a:off x="5359295" y="2550330"/>
                <a:ext cx="15029" cy="1345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43" extrusionOk="0">
                    <a:moveTo>
                      <a:pt x="868" y="1"/>
                    </a:moveTo>
                    <a:cubicBezTo>
                      <a:pt x="799" y="1"/>
                      <a:pt x="731" y="23"/>
                      <a:pt x="662" y="69"/>
                    </a:cubicBezTo>
                    <a:cubicBezTo>
                      <a:pt x="480" y="229"/>
                      <a:pt x="297" y="389"/>
                      <a:pt x="115" y="548"/>
                    </a:cubicBezTo>
                    <a:cubicBezTo>
                      <a:pt x="1" y="640"/>
                      <a:pt x="1" y="822"/>
                      <a:pt x="92" y="936"/>
                    </a:cubicBezTo>
                    <a:cubicBezTo>
                      <a:pt x="152" y="1008"/>
                      <a:pt x="230" y="1042"/>
                      <a:pt x="307" y="1042"/>
                    </a:cubicBezTo>
                    <a:cubicBezTo>
                      <a:pt x="378" y="1042"/>
                      <a:pt x="448" y="1014"/>
                      <a:pt x="503" y="959"/>
                    </a:cubicBezTo>
                    <a:cubicBezTo>
                      <a:pt x="685" y="800"/>
                      <a:pt x="868" y="663"/>
                      <a:pt x="1051" y="503"/>
                    </a:cubicBezTo>
                    <a:cubicBezTo>
                      <a:pt x="1165" y="389"/>
                      <a:pt x="1165" y="206"/>
                      <a:pt x="1073" y="92"/>
                    </a:cubicBezTo>
                    <a:cubicBezTo>
                      <a:pt x="1005" y="23"/>
                      <a:pt x="936" y="1"/>
                      <a:pt x="8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7796;p70">
                <a:extLst>
                  <a:ext uri="{FF2B5EF4-FFF2-40B4-BE49-F238E27FC236}">
                    <a16:creationId xmlns:a16="http://schemas.microsoft.com/office/drawing/2014/main" id="{7F0A3695-4A77-41A6-AB4D-FA4A11743744}"/>
                  </a:ext>
                </a:extLst>
              </p:cNvPr>
              <p:cNvSpPr/>
              <p:nvPr/>
            </p:nvSpPr>
            <p:spPr>
              <a:xfrm>
                <a:off x="5388744" y="2532077"/>
                <a:ext cx="12074" cy="10617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23" extrusionOk="0">
                    <a:moveTo>
                      <a:pt x="639" y="0"/>
                    </a:moveTo>
                    <a:cubicBezTo>
                      <a:pt x="594" y="0"/>
                      <a:pt x="548" y="0"/>
                      <a:pt x="525" y="23"/>
                    </a:cubicBezTo>
                    <a:cubicBezTo>
                      <a:pt x="388" y="115"/>
                      <a:pt x="251" y="229"/>
                      <a:pt x="114" y="320"/>
                    </a:cubicBezTo>
                    <a:cubicBezTo>
                      <a:pt x="0" y="411"/>
                      <a:pt x="0" y="617"/>
                      <a:pt x="91" y="731"/>
                    </a:cubicBezTo>
                    <a:cubicBezTo>
                      <a:pt x="137" y="777"/>
                      <a:pt x="228" y="822"/>
                      <a:pt x="297" y="822"/>
                    </a:cubicBezTo>
                    <a:cubicBezTo>
                      <a:pt x="365" y="822"/>
                      <a:pt x="434" y="799"/>
                      <a:pt x="502" y="754"/>
                    </a:cubicBezTo>
                    <a:cubicBezTo>
                      <a:pt x="561" y="695"/>
                      <a:pt x="620" y="653"/>
                      <a:pt x="679" y="613"/>
                    </a:cubicBezTo>
                    <a:lnTo>
                      <a:pt x="679" y="613"/>
                    </a:lnTo>
                    <a:cubicBezTo>
                      <a:pt x="695" y="607"/>
                      <a:pt x="708" y="594"/>
                      <a:pt x="708" y="594"/>
                    </a:cubicBezTo>
                    <a:lnTo>
                      <a:pt x="708" y="594"/>
                    </a:lnTo>
                    <a:cubicBezTo>
                      <a:pt x="708" y="594"/>
                      <a:pt x="708" y="594"/>
                      <a:pt x="708" y="594"/>
                    </a:cubicBezTo>
                    <a:cubicBezTo>
                      <a:pt x="708" y="571"/>
                      <a:pt x="730" y="571"/>
                      <a:pt x="730" y="571"/>
                    </a:cubicBezTo>
                    <a:lnTo>
                      <a:pt x="708" y="571"/>
                    </a:lnTo>
                    <a:cubicBezTo>
                      <a:pt x="730" y="571"/>
                      <a:pt x="753" y="548"/>
                      <a:pt x="776" y="548"/>
                    </a:cubicBezTo>
                    <a:cubicBezTo>
                      <a:pt x="845" y="503"/>
                      <a:pt x="890" y="457"/>
                      <a:pt x="913" y="366"/>
                    </a:cubicBezTo>
                    <a:cubicBezTo>
                      <a:pt x="936" y="297"/>
                      <a:pt x="936" y="229"/>
                      <a:pt x="913" y="160"/>
                    </a:cubicBezTo>
                    <a:cubicBezTo>
                      <a:pt x="867" y="92"/>
                      <a:pt x="799" y="46"/>
                      <a:pt x="730" y="23"/>
                    </a:cubicBezTo>
                    <a:cubicBezTo>
                      <a:pt x="708" y="0"/>
                      <a:pt x="685" y="0"/>
                      <a:pt x="6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7797;p70">
                <a:extLst>
                  <a:ext uri="{FF2B5EF4-FFF2-40B4-BE49-F238E27FC236}">
                    <a16:creationId xmlns:a16="http://schemas.microsoft.com/office/drawing/2014/main" id="{18F7B5EE-4D76-43E4-8BA7-20077D98BBC6}"/>
                  </a:ext>
                </a:extLst>
              </p:cNvPr>
              <p:cNvSpPr/>
              <p:nvPr/>
            </p:nvSpPr>
            <p:spPr>
              <a:xfrm>
                <a:off x="5212668" y="2902170"/>
                <a:ext cx="12384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88" extrusionOk="0">
                    <a:moveTo>
                      <a:pt x="320" y="1"/>
                    </a:moveTo>
                    <a:cubicBezTo>
                      <a:pt x="252" y="1"/>
                      <a:pt x="206" y="24"/>
                      <a:pt x="160" y="46"/>
                    </a:cubicBezTo>
                    <a:cubicBezTo>
                      <a:pt x="23" y="138"/>
                      <a:pt x="1" y="320"/>
                      <a:pt x="92" y="457"/>
                    </a:cubicBezTo>
                    <a:cubicBezTo>
                      <a:pt x="206" y="640"/>
                      <a:pt x="320" y="845"/>
                      <a:pt x="434" y="1074"/>
                    </a:cubicBezTo>
                    <a:cubicBezTo>
                      <a:pt x="480" y="1119"/>
                      <a:pt x="571" y="1165"/>
                      <a:pt x="617" y="1188"/>
                    </a:cubicBezTo>
                    <a:cubicBezTo>
                      <a:pt x="708" y="1188"/>
                      <a:pt x="777" y="1165"/>
                      <a:pt x="845" y="1119"/>
                    </a:cubicBezTo>
                    <a:cubicBezTo>
                      <a:pt x="914" y="1096"/>
                      <a:pt x="936" y="1028"/>
                      <a:pt x="959" y="937"/>
                    </a:cubicBezTo>
                    <a:cubicBezTo>
                      <a:pt x="959" y="868"/>
                      <a:pt x="936" y="800"/>
                      <a:pt x="914" y="731"/>
                    </a:cubicBezTo>
                    <a:cubicBezTo>
                      <a:pt x="799" y="526"/>
                      <a:pt x="685" y="320"/>
                      <a:pt x="548" y="115"/>
                    </a:cubicBezTo>
                    <a:cubicBezTo>
                      <a:pt x="503" y="46"/>
                      <a:pt x="411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7798;p70">
                <a:extLst>
                  <a:ext uri="{FF2B5EF4-FFF2-40B4-BE49-F238E27FC236}">
                    <a16:creationId xmlns:a16="http://schemas.microsoft.com/office/drawing/2014/main" id="{1F99B061-53E9-4088-BEA5-309A1C8AB17A}"/>
                  </a:ext>
                </a:extLst>
              </p:cNvPr>
              <p:cNvSpPr/>
              <p:nvPr/>
            </p:nvSpPr>
            <p:spPr>
              <a:xfrm>
                <a:off x="5225039" y="2931619"/>
                <a:ext cx="11197" cy="166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293" extrusionOk="0">
                    <a:moveTo>
                      <a:pt x="206" y="0"/>
                    </a:moveTo>
                    <a:cubicBezTo>
                      <a:pt x="69" y="69"/>
                      <a:pt x="0" y="229"/>
                      <a:pt x="46" y="388"/>
                    </a:cubicBezTo>
                    <a:cubicBezTo>
                      <a:pt x="137" y="617"/>
                      <a:pt x="206" y="868"/>
                      <a:pt x="297" y="1096"/>
                    </a:cubicBezTo>
                    <a:cubicBezTo>
                      <a:pt x="333" y="1223"/>
                      <a:pt x="456" y="1292"/>
                      <a:pt x="574" y="1292"/>
                    </a:cubicBezTo>
                    <a:cubicBezTo>
                      <a:pt x="604" y="1292"/>
                      <a:pt x="634" y="1288"/>
                      <a:pt x="662" y="1279"/>
                    </a:cubicBezTo>
                    <a:cubicBezTo>
                      <a:pt x="799" y="1210"/>
                      <a:pt x="868" y="1050"/>
                      <a:pt x="822" y="913"/>
                    </a:cubicBezTo>
                    <a:cubicBezTo>
                      <a:pt x="731" y="662"/>
                      <a:pt x="662" y="411"/>
                      <a:pt x="571" y="183"/>
                    </a:cubicBezTo>
                    <a:cubicBezTo>
                      <a:pt x="548" y="69"/>
                      <a:pt x="434" y="0"/>
                      <a:pt x="3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7799;p70">
                <a:extLst>
                  <a:ext uri="{FF2B5EF4-FFF2-40B4-BE49-F238E27FC236}">
                    <a16:creationId xmlns:a16="http://schemas.microsoft.com/office/drawing/2014/main" id="{0D1EC239-C669-48C0-8FF3-5CAE1225D71D}"/>
                  </a:ext>
                </a:extLst>
              </p:cNvPr>
              <p:cNvSpPr/>
              <p:nvPr/>
            </p:nvSpPr>
            <p:spPr>
              <a:xfrm>
                <a:off x="5236816" y="2967828"/>
                <a:ext cx="11791" cy="1580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25" extrusionOk="0">
                    <a:moveTo>
                      <a:pt x="320" y="1"/>
                    </a:moveTo>
                    <a:cubicBezTo>
                      <a:pt x="297" y="1"/>
                      <a:pt x="251" y="1"/>
                      <a:pt x="228" y="24"/>
                    </a:cubicBezTo>
                    <a:cubicBezTo>
                      <a:pt x="92" y="69"/>
                      <a:pt x="0" y="252"/>
                      <a:pt x="69" y="389"/>
                    </a:cubicBezTo>
                    <a:cubicBezTo>
                      <a:pt x="160" y="594"/>
                      <a:pt x="228" y="823"/>
                      <a:pt x="320" y="1051"/>
                    </a:cubicBezTo>
                    <a:cubicBezTo>
                      <a:pt x="356" y="1159"/>
                      <a:pt x="478" y="1225"/>
                      <a:pt x="595" y="1225"/>
                    </a:cubicBezTo>
                    <a:cubicBezTo>
                      <a:pt x="626" y="1225"/>
                      <a:pt x="656" y="1220"/>
                      <a:pt x="685" y="1211"/>
                    </a:cubicBezTo>
                    <a:cubicBezTo>
                      <a:pt x="845" y="1165"/>
                      <a:pt x="913" y="982"/>
                      <a:pt x="845" y="845"/>
                    </a:cubicBezTo>
                    <a:cubicBezTo>
                      <a:pt x="776" y="617"/>
                      <a:pt x="685" y="412"/>
                      <a:pt x="594" y="183"/>
                    </a:cubicBezTo>
                    <a:cubicBezTo>
                      <a:pt x="548" y="69"/>
                      <a:pt x="434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7800;p70">
                <a:extLst>
                  <a:ext uri="{FF2B5EF4-FFF2-40B4-BE49-F238E27FC236}">
                    <a16:creationId xmlns:a16="http://schemas.microsoft.com/office/drawing/2014/main" id="{E50717FF-6FAE-401C-B498-E9A57F0B4299}"/>
                  </a:ext>
                </a:extLst>
              </p:cNvPr>
              <p:cNvSpPr/>
              <p:nvPr/>
            </p:nvSpPr>
            <p:spPr>
              <a:xfrm>
                <a:off x="5246826" y="2999921"/>
                <a:ext cx="10320" cy="1787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386" extrusionOk="0">
                    <a:moveTo>
                      <a:pt x="297" y="1"/>
                    </a:moveTo>
                    <a:cubicBezTo>
                      <a:pt x="251" y="1"/>
                      <a:pt x="229" y="1"/>
                      <a:pt x="183" y="24"/>
                    </a:cubicBezTo>
                    <a:cubicBezTo>
                      <a:pt x="114" y="46"/>
                      <a:pt x="69" y="92"/>
                      <a:pt x="23" y="161"/>
                    </a:cubicBezTo>
                    <a:cubicBezTo>
                      <a:pt x="0" y="229"/>
                      <a:pt x="0" y="298"/>
                      <a:pt x="23" y="389"/>
                    </a:cubicBezTo>
                    <a:cubicBezTo>
                      <a:pt x="92" y="663"/>
                      <a:pt x="160" y="937"/>
                      <a:pt x="229" y="1188"/>
                    </a:cubicBezTo>
                    <a:cubicBezTo>
                      <a:pt x="251" y="1256"/>
                      <a:pt x="320" y="1325"/>
                      <a:pt x="388" y="1348"/>
                    </a:cubicBezTo>
                    <a:cubicBezTo>
                      <a:pt x="428" y="1374"/>
                      <a:pt x="469" y="1385"/>
                      <a:pt x="509" y="1385"/>
                    </a:cubicBezTo>
                    <a:cubicBezTo>
                      <a:pt x="537" y="1385"/>
                      <a:pt x="565" y="1380"/>
                      <a:pt x="594" y="1370"/>
                    </a:cubicBezTo>
                    <a:cubicBezTo>
                      <a:pt x="662" y="1348"/>
                      <a:pt x="731" y="1279"/>
                      <a:pt x="754" y="1211"/>
                    </a:cubicBezTo>
                    <a:cubicBezTo>
                      <a:pt x="799" y="1142"/>
                      <a:pt x="799" y="1074"/>
                      <a:pt x="776" y="1005"/>
                    </a:cubicBezTo>
                    <a:cubicBezTo>
                      <a:pt x="685" y="731"/>
                      <a:pt x="617" y="457"/>
                      <a:pt x="548" y="183"/>
                    </a:cubicBezTo>
                    <a:cubicBezTo>
                      <a:pt x="525" y="115"/>
                      <a:pt x="480" y="46"/>
                      <a:pt x="411" y="24"/>
                    </a:cubicBezTo>
                    <a:cubicBezTo>
                      <a:pt x="365" y="1"/>
                      <a:pt x="320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7801;p70">
                <a:extLst>
                  <a:ext uri="{FF2B5EF4-FFF2-40B4-BE49-F238E27FC236}">
                    <a16:creationId xmlns:a16="http://schemas.microsoft.com/office/drawing/2014/main" id="{A19C1230-B4B9-4D38-846D-0B84B9A26E0A}"/>
                  </a:ext>
                </a:extLst>
              </p:cNvPr>
              <p:cNvSpPr/>
              <p:nvPr/>
            </p:nvSpPr>
            <p:spPr>
              <a:xfrm>
                <a:off x="5252127" y="3028196"/>
                <a:ext cx="7959" cy="1741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0" extrusionOk="0">
                    <a:moveTo>
                      <a:pt x="251" y="0"/>
                    </a:moveTo>
                    <a:cubicBezTo>
                      <a:pt x="91" y="23"/>
                      <a:pt x="0" y="160"/>
                      <a:pt x="0" y="320"/>
                    </a:cubicBezTo>
                    <a:cubicBezTo>
                      <a:pt x="23" y="571"/>
                      <a:pt x="46" y="845"/>
                      <a:pt x="46" y="1096"/>
                    </a:cubicBezTo>
                    <a:cubicBezTo>
                      <a:pt x="67" y="1242"/>
                      <a:pt x="183" y="1350"/>
                      <a:pt x="325" y="1350"/>
                    </a:cubicBezTo>
                    <a:cubicBezTo>
                      <a:pt x="338" y="1350"/>
                      <a:pt x="352" y="1349"/>
                      <a:pt x="365" y="1347"/>
                    </a:cubicBezTo>
                    <a:cubicBezTo>
                      <a:pt x="525" y="1324"/>
                      <a:pt x="616" y="1187"/>
                      <a:pt x="616" y="1027"/>
                    </a:cubicBezTo>
                    <a:cubicBezTo>
                      <a:pt x="594" y="776"/>
                      <a:pt x="594" y="525"/>
                      <a:pt x="571" y="251"/>
                    </a:cubicBezTo>
                    <a:cubicBezTo>
                      <a:pt x="571" y="114"/>
                      <a:pt x="434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7802;p70">
                <a:extLst>
                  <a:ext uri="{FF2B5EF4-FFF2-40B4-BE49-F238E27FC236}">
                    <a16:creationId xmlns:a16="http://schemas.microsoft.com/office/drawing/2014/main" id="{14615314-A161-47CD-82CF-09D936A6E045}"/>
                  </a:ext>
                </a:extLst>
              </p:cNvPr>
              <p:cNvSpPr/>
              <p:nvPr/>
            </p:nvSpPr>
            <p:spPr>
              <a:xfrm>
                <a:off x="5245059" y="3056459"/>
                <a:ext cx="11791" cy="16718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96" extrusionOk="0">
                    <a:moveTo>
                      <a:pt x="594" y="0"/>
                    </a:moveTo>
                    <a:cubicBezTo>
                      <a:pt x="457" y="0"/>
                      <a:pt x="343" y="114"/>
                      <a:pt x="320" y="251"/>
                    </a:cubicBezTo>
                    <a:cubicBezTo>
                      <a:pt x="297" y="320"/>
                      <a:pt x="274" y="388"/>
                      <a:pt x="251" y="457"/>
                    </a:cubicBezTo>
                    <a:cubicBezTo>
                      <a:pt x="206" y="617"/>
                      <a:pt x="160" y="754"/>
                      <a:pt x="92" y="890"/>
                    </a:cubicBezTo>
                    <a:cubicBezTo>
                      <a:pt x="0" y="1027"/>
                      <a:pt x="92" y="1210"/>
                      <a:pt x="229" y="1278"/>
                    </a:cubicBezTo>
                    <a:cubicBezTo>
                      <a:pt x="262" y="1290"/>
                      <a:pt x="296" y="1295"/>
                      <a:pt x="331" y="1295"/>
                    </a:cubicBezTo>
                    <a:cubicBezTo>
                      <a:pt x="438" y="1295"/>
                      <a:pt x="542" y="1240"/>
                      <a:pt x="594" y="1119"/>
                    </a:cubicBezTo>
                    <a:cubicBezTo>
                      <a:pt x="731" y="890"/>
                      <a:pt x="822" y="617"/>
                      <a:pt x="868" y="343"/>
                    </a:cubicBezTo>
                    <a:cubicBezTo>
                      <a:pt x="913" y="183"/>
                      <a:pt x="799" y="46"/>
                      <a:pt x="639" y="23"/>
                    </a:cubicBezTo>
                    <a:cubicBezTo>
                      <a:pt x="617" y="23"/>
                      <a:pt x="617" y="0"/>
                      <a:pt x="5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7803;p70">
                <a:extLst>
                  <a:ext uri="{FF2B5EF4-FFF2-40B4-BE49-F238E27FC236}">
                    <a16:creationId xmlns:a16="http://schemas.microsoft.com/office/drawing/2014/main" id="{430E9809-5765-449E-A36F-A8D5E953BCA5}"/>
                  </a:ext>
                </a:extLst>
              </p:cNvPr>
              <p:cNvSpPr/>
              <p:nvPr/>
            </p:nvSpPr>
            <p:spPr>
              <a:xfrm>
                <a:off x="5227683" y="3075305"/>
                <a:ext cx="12087" cy="1042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808" extrusionOk="0">
                    <a:moveTo>
                      <a:pt x="640" y="0"/>
                    </a:moveTo>
                    <a:cubicBezTo>
                      <a:pt x="594" y="0"/>
                      <a:pt x="526" y="0"/>
                      <a:pt x="480" y="46"/>
                    </a:cubicBezTo>
                    <a:cubicBezTo>
                      <a:pt x="389" y="137"/>
                      <a:pt x="275" y="228"/>
                      <a:pt x="160" y="274"/>
                    </a:cubicBezTo>
                    <a:cubicBezTo>
                      <a:pt x="23" y="365"/>
                      <a:pt x="1" y="571"/>
                      <a:pt x="92" y="685"/>
                    </a:cubicBezTo>
                    <a:cubicBezTo>
                      <a:pt x="138" y="753"/>
                      <a:pt x="206" y="776"/>
                      <a:pt x="275" y="799"/>
                    </a:cubicBezTo>
                    <a:cubicBezTo>
                      <a:pt x="299" y="805"/>
                      <a:pt x="320" y="808"/>
                      <a:pt x="339" y="808"/>
                    </a:cubicBezTo>
                    <a:cubicBezTo>
                      <a:pt x="392" y="808"/>
                      <a:pt x="430" y="787"/>
                      <a:pt x="480" y="753"/>
                    </a:cubicBezTo>
                    <a:cubicBezTo>
                      <a:pt x="617" y="685"/>
                      <a:pt x="708" y="616"/>
                      <a:pt x="822" y="502"/>
                    </a:cubicBezTo>
                    <a:cubicBezTo>
                      <a:pt x="868" y="457"/>
                      <a:pt x="914" y="411"/>
                      <a:pt x="936" y="320"/>
                    </a:cubicBezTo>
                    <a:cubicBezTo>
                      <a:pt x="936" y="251"/>
                      <a:pt x="914" y="183"/>
                      <a:pt x="891" y="114"/>
                    </a:cubicBezTo>
                    <a:cubicBezTo>
                      <a:pt x="845" y="46"/>
                      <a:pt x="777" y="23"/>
                      <a:pt x="6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7804;p70">
                <a:extLst>
                  <a:ext uri="{FF2B5EF4-FFF2-40B4-BE49-F238E27FC236}">
                    <a16:creationId xmlns:a16="http://schemas.microsoft.com/office/drawing/2014/main" id="{2CBA9BD8-A2CD-4F6F-944E-83920C1BEC8C}"/>
                  </a:ext>
                </a:extLst>
              </p:cNvPr>
              <p:cNvSpPr/>
              <p:nvPr/>
            </p:nvSpPr>
            <p:spPr>
              <a:xfrm>
                <a:off x="5174693" y="1918485"/>
                <a:ext cx="652495" cy="606274"/>
              </a:xfrm>
              <a:custGeom>
                <a:avLst/>
                <a:gdLst/>
                <a:ahLst/>
                <a:cxnLst/>
                <a:rect l="l" t="t" r="r" b="b"/>
                <a:pathLst>
                  <a:path w="50581" h="46998" extrusionOk="0">
                    <a:moveTo>
                      <a:pt x="28189" y="1"/>
                    </a:moveTo>
                    <a:cubicBezTo>
                      <a:pt x="26455" y="1"/>
                      <a:pt x="24720" y="138"/>
                      <a:pt x="23054" y="411"/>
                    </a:cubicBezTo>
                    <a:cubicBezTo>
                      <a:pt x="20748" y="777"/>
                      <a:pt x="18557" y="1393"/>
                      <a:pt x="16548" y="2260"/>
                    </a:cubicBezTo>
                    <a:cubicBezTo>
                      <a:pt x="15567" y="2694"/>
                      <a:pt x="14563" y="3219"/>
                      <a:pt x="13604" y="3812"/>
                    </a:cubicBezTo>
                    <a:cubicBezTo>
                      <a:pt x="12782" y="4315"/>
                      <a:pt x="11938" y="4908"/>
                      <a:pt x="11116" y="5593"/>
                    </a:cubicBezTo>
                    <a:cubicBezTo>
                      <a:pt x="10408" y="6163"/>
                      <a:pt x="9746" y="6803"/>
                      <a:pt x="9107" y="7465"/>
                    </a:cubicBezTo>
                    <a:cubicBezTo>
                      <a:pt x="8423" y="8172"/>
                      <a:pt x="7829" y="8902"/>
                      <a:pt x="7350" y="9633"/>
                    </a:cubicBezTo>
                    <a:cubicBezTo>
                      <a:pt x="6460" y="10957"/>
                      <a:pt x="5912" y="12258"/>
                      <a:pt x="5706" y="13536"/>
                    </a:cubicBezTo>
                    <a:cubicBezTo>
                      <a:pt x="5569" y="13194"/>
                      <a:pt x="5387" y="12874"/>
                      <a:pt x="5181" y="12555"/>
                    </a:cubicBezTo>
                    <a:cubicBezTo>
                      <a:pt x="4953" y="12212"/>
                      <a:pt x="4702" y="11915"/>
                      <a:pt x="4405" y="11642"/>
                    </a:cubicBezTo>
                    <a:cubicBezTo>
                      <a:pt x="4131" y="11368"/>
                      <a:pt x="3835" y="11162"/>
                      <a:pt x="3515" y="11025"/>
                    </a:cubicBezTo>
                    <a:cubicBezTo>
                      <a:pt x="3264" y="10911"/>
                      <a:pt x="3013" y="10843"/>
                      <a:pt x="2762" y="10843"/>
                    </a:cubicBezTo>
                    <a:cubicBezTo>
                      <a:pt x="2648" y="10843"/>
                      <a:pt x="2557" y="10865"/>
                      <a:pt x="2465" y="10888"/>
                    </a:cubicBezTo>
                    <a:cubicBezTo>
                      <a:pt x="2305" y="10911"/>
                      <a:pt x="2146" y="10957"/>
                      <a:pt x="1963" y="11048"/>
                    </a:cubicBezTo>
                    <a:cubicBezTo>
                      <a:pt x="1780" y="11117"/>
                      <a:pt x="1644" y="11208"/>
                      <a:pt x="1529" y="11322"/>
                    </a:cubicBezTo>
                    <a:cubicBezTo>
                      <a:pt x="1301" y="11527"/>
                      <a:pt x="1164" y="11778"/>
                      <a:pt x="1141" y="12075"/>
                    </a:cubicBezTo>
                    <a:cubicBezTo>
                      <a:pt x="1119" y="12326"/>
                      <a:pt x="1187" y="12600"/>
                      <a:pt x="1347" y="12874"/>
                    </a:cubicBezTo>
                    <a:cubicBezTo>
                      <a:pt x="1461" y="13148"/>
                      <a:pt x="1644" y="13399"/>
                      <a:pt x="1895" y="13673"/>
                    </a:cubicBezTo>
                    <a:cubicBezTo>
                      <a:pt x="2100" y="13924"/>
                      <a:pt x="2351" y="14152"/>
                      <a:pt x="2625" y="14426"/>
                    </a:cubicBezTo>
                    <a:cubicBezTo>
                      <a:pt x="2876" y="14632"/>
                      <a:pt x="3104" y="14837"/>
                      <a:pt x="3355" y="15020"/>
                    </a:cubicBezTo>
                    <a:lnTo>
                      <a:pt x="3036" y="14997"/>
                    </a:lnTo>
                    <a:cubicBezTo>
                      <a:pt x="2648" y="15020"/>
                      <a:pt x="2214" y="15042"/>
                      <a:pt x="1803" y="15157"/>
                    </a:cubicBezTo>
                    <a:cubicBezTo>
                      <a:pt x="1347" y="15248"/>
                      <a:pt x="1004" y="15408"/>
                      <a:pt x="731" y="15659"/>
                    </a:cubicBezTo>
                    <a:cubicBezTo>
                      <a:pt x="594" y="15796"/>
                      <a:pt x="479" y="15933"/>
                      <a:pt x="365" y="16138"/>
                    </a:cubicBezTo>
                    <a:cubicBezTo>
                      <a:pt x="297" y="16207"/>
                      <a:pt x="251" y="16298"/>
                      <a:pt x="228" y="16389"/>
                    </a:cubicBezTo>
                    <a:cubicBezTo>
                      <a:pt x="183" y="16480"/>
                      <a:pt x="160" y="16549"/>
                      <a:pt x="114" y="16663"/>
                    </a:cubicBezTo>
                    <a:cubicBezTo>
                      <a:pt x="91" y="16800"/>
                      <a:pt x="91" y="16960"/>
                      <a:pt x="91" y="17097"/>
                    </a:cubicBezTo>
                    <a:cubicBezTo>
                      <a:pt x="114" y="17234"/>
                      <a:pt x="183" y="17393"/>
                      <a:pt x="274" y="17530"/>
                    </a:cubicBezTo>
                    <a:cubicBezTo>
                      <a:pt x="320" y="17645"/>
                      <a:pt x="411" y="17736"/>
                      <a:pt x="548" y="17827"/>
                    </a:cubicBezTo>
                    <a:cubicBezTo>
                      <a:pt x="639" y="17918"/>
                      <a:pt x="776" y="18010"/>
                      <a:pt x="936" y="18078"/>
                    </a:cubicBezTo>
                    <a:cubicBezTo>
                      <a:pt x="1210" y="18192"/>
                      <a:pt x="1529" y="18284"/>
                      <a:pt x="1895" y="18307"/>
                    </a:cubicBezTo>
                    <a:cubicBezTo>
                      <a:pt x="1986" y="18329"/>
                      <a:pt x="2100" y="18329"/>
                      <a:pt x="2214" y="18329"/>
                    </a:cubicBezTo>
                    <a:cubicBezTo>
                      <a:pt x="2328" y="18329"/>
                      <a:pt x="2442" y="18329"/>
                      <a:pt x="2557" y="18307"/>
                    </a:cubicBezTo>
                    <a:lnTo>
                      <a:pt x="2557" y="18307"/>
                    </a:lnTo>
                    <a:cubicBezTo>
                      <a:pt x="2054" y="18900"/>
                      <a:pt x="1644" y="19585"/>
                      <a:pt x="1278" y="20315"/>
                    </a:cubicBezTo>
                    <a:cubicBezTo>
                      <a:pt x="822" y="21228"/>
                      <a:pt x="479" y="22255"/>
                      <a:pt x="251" y="23374"/>
                    </a:cubicBezTo>
                    <a:cubicBezTo>
                      <a:pt x="69" y="24355"/>
                      <a:pt x="0" y="25451"/>
                      <a:pt x="46" y="26615"/>
                    </a:cubicBezTo>
                    <a:cubicBezTo>
                      <a:pt x="91" y="27665"/>
                      <a:pt x="228" y="28760"/>
                      <a:pt x="502" y="29902"/>
                    </a:cubicBezTo>
                    <a:cubicBezTo>
                      <a:pt x="1004" y="32002"/>
                      <a:pt x="1872" y="34124"/>
                      <a:pt x="3104" y="36179"/>
                    </a:cubicBezTo>
                    <a:cubicBezTo>
                      <a:pt x="4246" y="38096"/>
                      <a:pt x="5638" y="39808"/>
                      <a:pt x="7213" y="41246"/>
                    </a:cubicBezTo>
                    <a:cubicBezTo>
                      <a:pt x="8628" y="42547"/>
                      <a:pt x="10317" y="43665"/>
                      <a:pt x="12189" y="44578"/>
                    </a:cubicBezTo>
                    <a:cubicBezTo>
                      <a:pt x="13901" y="45423"/>
                      <a:pt x="15795" y="46062"/>
                      <a:pt x="17804" y="46473"/>
                    </a:cubicBezTo>
                    <a:cubicBezTo>
                      <a:pt x="19470" y="46815"/>
                      <a:pt x="21205" y="46998"/>
                      <a:pt x="22985" y="46998"/>
                    </a:cubicBezTo>
                    <a:cubicBezTo>
                      <a:pt x="23236" y="46998"/>
                      <a:pt x="23487" y="46998"/>
                      <a:pt x="23738" y="46975"/>
                    </a:cubicBezTo>
                    <a:cubicBezTo>
                      <a:pt x="25701" y="46929"/>
                      <a:pt x="27687" y="46655"/>
                      <a:pt x="29627" y="46153"/>
                    </a:cubicBezTo>
                    <a:cubicBezTo>
                      <a:pt x="33576" y="45149"/>
                      <a:pt x="37183" y="43255"/>
                      <a:pt x="40013" y="40675"/>
                    </a:cubicBezTo>
                    <a:cubicBezTo>
                      <a:pt x="41382" y="39443"/>
                      <a:pt x="42569" y="38050"/>
                      <a:pt x="43551" y="36567"/>
                    </a:cubicBezTo>
                    <a:cubicBezTo>
                      <a:pt x="44053" y="35813"/>
                      <a:pt x="44509" y="34992"/>
                      <a:pt x="44897" y="34147"/>
                    </a:cubicBezTo>
                    <a:cubicBezTo>
                      <a:pt x="45400" y="33143"/>
                      <a:pt x="45993" y="31773"/>
                      <a:pt x="46153" y="30290"/>
                    </a:cubicBezTo>
                    <a:cubicBezTo>
                      <a:pt x="46176" y="30244"/>
                      <a:pt x="46176" y="30221"/>
                      <a:pt x="46153" y="30176"/>
                    </a:cubicBezTo>
                    <a:cubicBezTo>
                      <a:pt x="46997" y="28920"/>
                      <a:pt x="47682" y="27551"/>
                      <a:pt x="48207" y="26067"/>
                    </a:cubicBezTo>
                    <a:cubicBezTo>
                      <a:pt x="48527" y="25200"/>
                      <a:pt x="48778" y="24310"/>
                      <a:pt x="48960" y="23419"/>
                    </a:cubicBezTo>
                    <a:cubicBezTo>
                      <a:pt x="49120" y="22529"/>
                      <a:pt x="49211" y="21616"/>
                      <a:pt x="49234" y="20703"/>
                    </a:cubicBezTo>
                    <a:cubicBezTo>
                      <a:pt x="49234" y="19539"/>
                      <a:pt x="49074" y="18421"/>
                      <a:pt x="48732" y="17348"/>
                    </a:cubicBezTo>
                    <a:cubicBezTo>
                      <a:pt x="48435" y="16344"/>
                      <a:pt x="47933" y="15408"/>
                      <a:pt x="47271" y="14586"/>
                    </a:cubicBezTo>
                    <a:cubicBezTo>
                      <a:pt x="47591" y="14540"/>
                      <a:pt x="47933" y="14449"/>
                      <a:pt x="48253" y="14312"/>
                    </a:cubicBezTo>
                    <a:cubicBezTo>
                      <a:pt x="48686" y="14129"/>
                      <a:pt x="49074" y="13856"/>
                      <a:pt x="49440" y="13490"/>
                    </a:cubicBezTo>
                    <a:cubicBezTo>
                      <a:pt x="50079" y="12806"/>
                      <a:pt x="50467" y="11870"/>
                      <a:pt x="50535" y="10865"/>
                    </a:cubicBezTo>
                    <a:cubicBezTo>
                      <a:pt x="50581" y="9952"/>
                      <a:pt x="50353" y="9017"/>
                      <a:pt x="49851" y="8172"/>
                    </a:cubicBezTo>
                    <a:cubicBezTo>
                      <a:pt x="49417" y="7419"/>
                      <a:pt x="48801" y="6711"/>
                      <a:pt x="47979" y="6004"/>
                    </a:cubicBezTo>
                    <a:cubicBezTo>
                      <a:pt x="47294" y="5433"/>
                      <a:pt x="46518" y="4908"/>
                      <a:pt x="45514" y="4360"/>
                    </a:cubicBezTo>
                    <a:cubicBezTo>
                      <a:pt x="44783" y="3949"/>
                      <a:pt x="43962" y="3561"/>
                      <a:pt x="43049" y="3151"/>
                    </a:cubicBezTo>
                    <a:cubicBezTo>
                      <a:pt x="41108" y="2283"/>
                      <a:pt x="38986" y="1553"/>
                      <a:pt x="36749" y="1028"/>
                    </a:cubicBezTo>
                    <a:cubicBezTo>
                      <a:pt x="34512" y="503"/>
                      <a:pt x="32229" y="160"/>
                      <a:pt x="29924" y="46"/>
                    </a:cubicBezTo>
                    <a:cubicBezTo>
                      <a:pt x="29353" y="23"/>
                      <a:pt x="28760" y="1"/>
                      <a:pt x="281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7805;p70">
                <a:extLst>
                  <a:ext uri="{FF2B5EF4-FFF2-40B4-BE49-F238E27FC236}">
                    <a16:creationId xmlns:a16="http://schemas.microsoft.com/office/drawing/2014/main" id="{636B1C8C-5A69-4BA2-9FCA-59FF48395EE8}"/>
                  </a:ext>
                </a:extLst>
              </p:cNvPr>
              <p:cNvSpPr/>
              <p:nvPr/>
            </p:nvSpPr>
            <p:spPr>
              <a:xfrm>
                <a:off x="5202065" y="206157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7806;p70">
                <a:extLst>
                  <a:ext uri="{FF2B5EF4-FFF2-40B4-BE49-F238E27FC236}">
                    <a16:creationId xmlns:a16="http://schemas.microsoft.com/office/drawing/2014/main" id="{7EB9AAFC-6B56-4056-B7B4-701F651AD897}"/>
                  </a:ext>
                </a:extLst>
              </p:cNvPr>
              <p:cNvSpPr/>
              <p:nvPr/>
            </p:nvSpPr>
            <p:spPr>
              <a:xfrm>
                <a:off x="5202065" y="20674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7807;p70">
                <a:extLst>
                  <a:ext uri="{FF2B5EF4-FFF2-40B4-BE49-F238E27FC236}">
                    <a16:creationId xmlns:a16="http://schemas.microsoft.com/office/drawing/2014/main" id="{1EB25577-76D0-4C51-9B38-0B56E34B7317}"/>
                  </a:ext>
                </a:extLst>
              </p:cNvPr>
              <p:cNvSpPr/>
              <p:nvPr/>
            </p:nvSpPr>
            <p:spPr>
              <a:xfrm>
                <a:off x="5714090" y="2085724"/>
                <a:ext cx="75684" cy="217610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869" extrusionOk="0">
                    <a:moveTo>
                      <a:pt x="1507" y="0"/>
                    </a:moveTo>
                    <a:cubicBezTo>
                      <a:pt x="1392" y="23"/>
                      <a:pt x="1301" y="46"/>
                      <a:pt x="1210" y="92"/>
                    </a:cubicBezTo>
                    <a:cubicBezTo>
                      <a:pt x="1118" y="137"/>
                      <a:pt x="1050" y="183"/>
                      <a:pt x="959" y="229"/>
                    </a:cubicBezTo>
                    <a:cubicBezTo>
                      <a:pt x="867" y="320"/>
                      <a:pt x="776" y="411"/>
                      <a:pt x="685" y="503"/>
                    </a:cubicBezTo>
                    <a:cubicBezTo>
                      <a:pt x="548" y="685"/>
                      <a:pt x="457" y="868"/>
                      <a:pt x="365" y="1096"/>
                    </a:cubicBezTo>
                    <a:cubicBezTo>
                      <a:pt x="228" y="1416"/>
                      <a:pt x="137" y="1804"/>
                      <a:pt x="69" y="2214"/>
                    </a:cubicBezTo>
                    <a:cubicBezTo>
                      <a:pt x="46" y="2443"/>
                      <a:pt x="23" y="2694"/>
                      <a:pt x="23" y="2991"/>
                    </a:cubicBezTo>
                    <a:cubicBezTo>
                      <a:pt x="0" y="3264"/>
                      <a:pt x="0" y="3561"/>
                      <a:pt x="23" y="3835"/>
                    </a:cubicBezTo>
                    <a:cubicBezTo>
                      <a:pt x="46" y="4406"/>
                      <a:pt x="91" y="4999"/>
                      <a:pt x="160" y="5570"/>
                    </a:cubicBezTo>
                    <a:cubicBezTo>
                      <a:pt x="434" y="7487"/>
                      <a:pt x="1004" y="9473"/>
                      <a:pt x="1917" y="11664"/>
                    </a:cubicBezTo>
                    <a:cubicBezTo>
                      <a:pt x="2625" y="13330"/>
                      <a:pt x="3492" y="15019"/>
                      <a:pt x="4565" y="16868"/>
                    </a:cubicBezTo>
                    <a:cubicBezTo>
                      <a:pt x="5022" y="16184"/>
                      <a:pt x="5410" y="15453"/>
                      <a:pt x="5752" y="14700"/>
                    </a:cubicBezTo>
                    <a:cubicBezTo>
                      <a:pt x="5729" y="14198"/>
                      <a:pt x="5729" y="13696"/>
                      <a:pt x="5729" y="13171"/>
                    </a:cubicBezTo>
                    <a:cubicBezTo>
                      <a:pt x="5729" y="12668"/>
                      <a:pt x="5729" y="12166"/>
                      <a:pt x="5752" y="11641"/>
                    </a:cubicBezTo>
                    <a:lnTo>
                      <a:pt x="5775" y="11093"/>
                    </a:lnTo>
                    <a:cubicBezTo>
                      <a:pt x="5798" y="10660"/>
                      <a:pt x="5821" y="10226"/>
                      <a:pt x="5843" y="9815"/>
                    </a:cubicBezTo>
                    <a:cubicBezTo>
                      <a:pt x="5843" y="9267"/>
                      <a:pt x="5866" y="8628"/>
                      <a:pt x="5843" y="7966"/>
                    </a:cubicBezTo>
                    <a:cubicBezTo>
                      <a:pt x="5821" y="7327"/>
                      <a:pt x="5775" y="6734"/>
                      <a:pt x="5706" y="6163"/>
                    </a:cubicBezTo>
                    <a:cubicBezTo>
                      <a:pt x="5615" y="5570"/>
                      <a:pt x="5524" y="5022"/>
                      <a:pt x="5364" y="4543"/>
                    </a:cubicBezTo>
                    <a:cubicBezTo>
                      <a:pt x="5250" y="4063"/>
                      <a:pt x="5067" y="3607"/>
                      <a:pt x="4885" y="3173"/>
                    </a:cubicBezTo>
                    <a:cubicBezTo>
                      <a:pt x="4588" y="2466"/>
                      <a:pt x="4268" y="1872"/>
                      <a:pt x="3880" y="1370"/>
                    </a:cubicBezTo>
                    <a:cubicBezTo>
                      <a:pt x="3629" y="1050"/>
                      <a:pt x="3401" y="822"/>
                      <a:pt x="3150" y="617"/>
                    </a:cubicBezTo>
                    <a:cubicBezTo>
                      <a:pt x="2876" y="411"/>
                      <a:pt x="2625" y="274"/>
                      <a:pt x="2351" y="160"/>
                    </a:cubicBezTo>
                    <a:cubicBezTo>
                      <a:pt x="2283" y="115"/>
                      <a:pt x="2168" y="92"/>
                      <a:pt x="2077" y="46"/>
                    </a:cubicBezTo>
                    <a:cubicBezTo>
                      <a:pt x="2009" y="46"/>
                      <a:pt x="1940" y="23"/>
                      <a:pt x="18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7808;p70">
                <a:extLst>
                  <a:ext uri="{FF2B5EF4-FFF2-40B4-BE49-F238E27FC236}">
                    <a16:creationId xmlns:a16="http://schemas.microsoft.com/office/drawing/2014/main" id="{28F79D02-B407-41D8-8ED6-8EC8A2FBF90F}"/>
                  </a:ext>
                </a:extLst>
              </p:cNvPr>
              <p:cNvSpPr/>
              <p:nvPr/>
            </p:nvSpPr>
            <p:spPr>
              <a:xfrm>
                <a:off x="5174396" y="2060996"/>
                <a:ext cx="240275" cy="459047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35585" extrusionOk="0">
                    <a:moveTo>
                      <a:pt x="1940" y="0"/>
                    </a:moveTo>
                    <a:cubicBezTo>
                      <a:pt x="1781" y="69"/>
                      <a:pt x="1644" y="160"/>
                      <a:pt x="1530" y="274"/>
                    </a:cubicBezTo>
                    <a:cubicBezTo>
                      <a:pt x="1301" y="479"/>
                      <a:pt x="1187" y="730"/>
                      <a:pt x="1164" y="1027"/>
                    </a:cubicBezTo>
                    <a:cubicBezTo>
                      <a:pt x="1142" y="1278"/>
                      <a:pt x="1210" y="1552"/>
                      <a:pt x="1347" y="1826"/>
                    </a:cubicBezTo>
                    <a:cubicBezTo>
                      <a:pt x="1484" y="2100"/>
                      <a:pt x="1644" y="2351"/>
                      <a:pt x="1895" y="2648"/>
                    </a:cubicBezTo>
                    <a:cubicBezTo>
                      <a:pt x="2100" y="2876"/>
                      <a:pt x="2351" y="3127"/>
                      <a:pt x="2648" y="3378"/>
                    </a:cubicBezTo>
                    <a:cubicBezTo>
                      <a:pt x="2876" y="3584"/>
                      <a:pt x="3127" y="3789"/>
                      <a:pt x="3378" y="3972"/>
                    </a:cubicBezTo>
                    <a:lnTo>
                      <a:pt x="3059" y="3949"/>
                    </a:lnTo>
                    <a:cubicBezTo>
                      <a:pt x="2671" y="3949"/>
                      <a:pt x="2237" y="3994"/>
                      <a:pt x="1826" y="4086"/>
                    </a:cubicBezTo>
                    <a:cubicBezTo>
                      <a:pt x="1370" y="4177"/>
                      <a:pt x="1005" y="4360"/>
                      <a:pt x="754" y="4611"/>
                    </a:cubicBezTo>
                    <a:cubicBezTo>
                      <a:pt x="594" y="4725"/>
                      <a:pt x="480" y="4885"/>
                      <a:pt x="365" y="5067"/>
                    </a:cubicBezTo>
                    <a:cubicBezTo>
                      <a:pt x="320" y="5159"/>
                      <a:pt x="274" y="5250"/>
                      <a:pt x="229" y="5318"/>
                    </a:cubicBezTo>
                    <a:cubicBezTo>
                      <a:pt x="183" y="5410"/>
                      <a:pt x="160" y="5501"/>
                      <a:pt x="137" y="5615"/>
                    </a:cubicBezTo>
                    <a:cubicBezTo>
                      <a:pt x="92" y="5752"/>
                      <a:pt x="92" y="5912"/>
                      <a:pt x="114" y="6049"/>
                    </a:cubicBezTo>
                    <a:cubicBezTo>
                      <a:pt x="137" y="6209"/>
                      <a:pt x="183" y="6345"/>
                      <a:pt x="274" y="6505"/>
                    </a:cubicBezTo>
                    <a:cubicBezTo>
                      <a:pt x="343" y="6597"/>
                      <a:pt x="411" y="6688"/>
                      <a:pt x="548" y="6802"/>
                    </a:cubicBezTo>
                    <a:cubicBezTo>
                      <a:pt x="662" y="6893"/>
                      <a:pt x="799" y="6962"/>
                      <a:pt x="959" y="7053"/>
                    </a:cubicBezTo>
                    <a:cubicBezTo>
                      <a:pt x="1210" y="7167"/>
                      <a:pt x="1530" y="7236"/>
                      <a:pt x="1918" y="7281"/>
                    </a:cubicBezTo>
                    <a:cubicBezTo>
                      <a:pt x="2009" y="7281"/>
                      <a:pt x="2123" y="7304"/>
                      <a:pt x="2237" y="7304"/>
                    </a:cubicBezTo>
                    <a:cubicBezTo>
                      <a:pt x="2351" y="7304"/>
                      <a:pt x="2465" y="7281"/>
                      <a:pt x="2580" y="7281"/>
                    </a:cubicBezTo>
                    <a:cubicBezTo>
                      <a:pt x="2100" y="7806"/>
                      <a:pt x="1667" y="8491"/>
                      <a:pt x="1278" y="9267"/>
                    </a:cubicBezTo>
                    <a:cubicBezTo>
                      <a:pt x="822" y="10180"/>
                      <a:pt x="480" y="11207"/>
                      <a:pt x="251" y="12326"/>
                    </a:cubicBezTo>
                    <a:cubicBezTo>
                      <a:pt x="69" y="13307"/>
                      <a:pt x="0" y="14403"/>
                      <a:pt x="46" y="15567"/>
                    </a:cubicBezTo>
                    <a:cubicBezTo>
                      <a:pt x="92" y="16617"/>
                      <a:pt x="251" y="17735"/>
                      <a:pt x="525" y="18854"/>
                    </a:cubicBezTo>
                    <a:cubicBezTo>
                      <a:pt x="1005" y="20954"/>
                      <a:pt x="1895" y="23076"/>
                      <a:pt x="3105" y="25131"/>
                    </a:cubicBezTo>
                    <a:cubicBezTo>
                      <a:pt x="4269" y="27048"/>
                      <a:pt x="5638" y="28760"/>
                      <a:pt x="7236" y="30221"/>
                    </a:cubicBezTo>
                    <a:cubicBezTo>
                      <a:pt x="8651" y="31522"/>
                      <a:pt x="10340" y="32640"/>
                      <a:pt x="12212" y="33553"/>
                    </a:cubicBezTo>
                    <a:cubicBezTo>
                      <a:pt x="13924" y="34398"/>
                      <a:pt x="15818" y="35037"/>
                      <a:pt x="17827" y="35448"/>
                    </a:cubicBezTo>
                    <a:cubicBezTo>
                      <a:pt x="18078" y="35493"/>
                      <a:pt x="18352" y="35539"/>
                      <a:pt x="18626" y="35585"/>
                    </a:cubicBezTo>
                    <a:cubicBezTo>
                      <a:pt x="18078" y="35105"/>
                      <a:pt x="17462" y="34603"/>
                      <a:pt x="16708" y="34010"/>
                    </a:cubicBezTo>
                    <a:cubicBezTo>
                      <a:pt x="15339" y="32960"/>
                      <a:pt x="13901" y="31933"/>
                      <a:pt x="12509" y="30951"/>
                    </a:cubicBezTo>
                    <a:lnTo>
                      <a:pt x="12463" y="30905"/>
                    </a:lnTo>
                    <a:lnTo>
                      <a:pt x="12280" y="30769"/>
                    </a:lnTo>
                    <a:cubicBezTo>
                      <a:pt x="11824" y="30449"/>
                      <a:pt x="11367" y="30129"/>
                      <a:pt x="10911" y="29810"/>
                    </a:cubicBezTo>
                    <a:cubicBezTo>
                      <a:pt x="10363" y="29399"/>
                      <a:pt x="9884" y="29034"/>
                      <a:pt x="9473" y="28691"/>
                    </a:cubicBezTo>
                    <a:cubicBezTo>
                      <a:pt x="8491" y="27870"/>
                      <a:pt x="7624" y="27002"/>
                      <a:pt x="6871" y="26135"/>
                    </a:cubicBezTo>
                    <a:cubicBezTo>
                      <a:pt x="6072" y="25222"/>
                      <a:pt x="5387" y="24240"/>
                      <a:pt x="4816" y="23282"/>
                    </a:cubicBezTo>
                    <a:cubicBezTo>
                      <a:pt x="4200" y="22232"/>
                      <a:pt x="3698" y="21159"/>
                      <a:pt x="3287" y="20041"/>
                    </a:cubicBezTo>
                    <a:cubicBezTo>
                      <a:pt x="3082" y="19402"/>
                      <a:pt x="2899" y="18831"/>
                      <a:pt x="2739" y="18260"/>
                    </a:cubicBezTo>
                    <a:cubicBezTo>
                      <a:pt x="2671" y="17964"/>
                      <a:pt x="2580" y="17621"/>
                      <a:pt x="2511" y="17302"/>
                    </a:cubicBezTo>
                    <a:cubicBezTo>
                      <a:pt x="2465" y="17028"/>
                      <a:pt x="2420" y="16731"/>
                      <a:pt x="2374" y="16434"/>
                    </a:cubicBezTo>
                    <a:cubicBezTo>
                      <a:pt x="2214" y="15225"/>
                      <a:pt x="2214" y="14015"/>
                      <a:pt x="2374" y="12782"/>
                    </a:cubicBezTo>
                    <a:cubicBezTo>
                      <a:pt x="2534" y="11572"/>
                      <a:pt x="2853" y="10408"/>
                      <a:pt x="3333" y="9336"/>
                    </a:cubicBezTo>
                    <a:cubicBezTo>
                      <a:pt x="3607" y="8742"/>
                      <a:pt x="3903" y="8194"/>
                      <a:pt x="4223" y="7715"/>
                    </a:cubicBezTo>
                    <a:cubicBezTo>
                      <a:pt x="4428" y="7441"/>
                      <a:pt x="4588" y="7190"/>
                      <a:pt x="4771" y="6985"/>
                    </a:cubicBezTo>
                    <a:cubicBezTo>
                      <a:pt x="4931" y="6802"/>
                      <a:pt x="5090" y="6597"/>
                      <a:pt x="5250" y="6414"/>
                    </a:cubicBezTo>
                    <a:cubicBezTo>
                      <a:pt x="5022" y="6323"/>
                      <a:pt x="4862" y="6231"/>
                      <a:pt x="4702" y="6163"/>
                    </a:cubicBezTo>
                    <a:cubicBezTo>
                      <a:pt x="4611" y="6094"/>
                      <a:pt x="4520" y="6049"/>
                      <a:pt x="4428" y="5980"/>
                    </a:cubicBezTo>
                    <a:cubicBezTo>
                      <a:pt x="4383" y="5935"/>
                      <a:pt x="4337" y="5889"/>
                      <a:pt x="4291" y="5843"/>
                    </a:cubicBezTo>
                    <a:cubicBezTo>
                      <a:pt x="4223" y="5798"/>
                      <a:pt x="4177" y="5752"/>
                      <a:pt x="4132" y="5684"/>
                    </a:cubicBezTo>
                    <a:cubicBezTo>
                      <a:pt x="4086" y="5638"/>
                      <a:pt x="4040" y="5569"/>
                      <a:pt x="4018" y="5501"/>
                    </a:cubicBezTo>
                    <a:cubicBezTo>
                      <a:pt x="3972" y="5432"/>
                      <a:pt x="3972" y="5387"/>
                      <a:pt x="3949" y="5318"/>
                    </a:cubicBezTo>
                    <a:cubicBezTo>
                      <a:pt x="3949" y="5250"/>
                      <a:pt x="3949" y="5227"/>
                      <a:pt x="3949" y="5181"/>
                    </a:cubicBezTo>
                    <a:cubicBezTo>
                      <a:pt x="3949" y="5044"/>
                      <a:pt x="3972" y="4930"/>
                      <a:pt x="4018" y="4816"/>
                    </a:cubicBezTo>
                    <a:cubicBezTo>
                      <a:pt x="4086" y="4679"/>
                      <a:pt x="4154" y="4565"/>
                      <a:pt x="4269" y="4451"/>
                    </a:cubicBezTo>
                    <a:cubicBezTo>
                      <a:pt x="4474" y="4223"/>
                      <a:pt x="4725" y="4017"/>
                      <a:pt x="5067" y="3812"/>
                    </a:cubicBezTo>
                    <a:cubicBezTo>
                      <a:pt x="4611" y="3538"/>
                      <a:pt x="4269" y="3310"/>
                      <a:pt x="3949" y="3081"/>
                    </a:cubicBezTo>
                    <a:cubicBezTo>
                      <a:pt x="3766" y="2945"/>
                      <a:pt x="3538" y="2785"/>
                      <a:pt x="3333" y="2579"/>
                    </a:cubicBezTo>
                    <a:cubicBezTo>
                      <a:pt x="3082" y="2374"/>
                      <a:pt x="2899" y="2191"/>
                      <a:pt x="2739" y="2009"/>
                    </a:cubicBezTo>
                    <a:cubicBezTo>
                      <a:pt x="2580" y="1849"/>
                      <a:pt x="2420" y="1643"/>
                      <a:pt x="2283" y="1415"/>
                    </a:cubicBezTo>
                    <a:cubicBezTo>
                      <a:pt x="2146" y="1164"/>
                      <a:pt x="2055" y="959"/>
                      <a:pt x="2009" y="753"/>
                    </a:cubicBezTo>
                    <a:cubicBezTo>
                      <a:pt x="1940" y="502"/>
                      <a:pt x="1918" y="274"/>
                      <a:pt x="1940" y="91"/>
                    </a:cubicBezTo>
                    <a:lnTo>
                      <a:pt x="1963" y="46"/>
                    </a:lnTo>
                    <a:lnTo>
                      <a:pt x="19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7809;p70">
                <a:extLst>
                  <a:ext uri="{FF2B5EF4-FFF2-40B4-BE49-F238E27FC236}">
                    <a16:creationId xmlns:a16="http://schemas.microsoft.com/office/drawing/2014/main" id="{6B6800D4-FD55-4C44-A281-27C24CE5A506}"/>
                  </a:ext>
                </a:extLst>
              </p:cNvPr>
              <p:cNvSpPr/>
              <p:nvPr/>
            </p:nvSpPr>
            <p:spPr>
              <a:xfrm>
                <a:off x="5525064" y="2530904"/>
                <a:ext cx="136921" cy="137514"/>
              </a:xfrm>
              <a:custGeom>
                <a:avLst/>
                <a:gdLst/>
                <a:ahLst/>
                <a:cxnLst/>
                <a:rect l="l" t="t" r="r" b="b"/>
                <a:pathLst>
                  <a:path w="10614" h="10660" extrusionOk="0">
                    <a:moveTo>
                      <a:pt x="5615" y="0"/>
                    </a:moveTo>
                    <a:cubicBezTo>
                      <a:pt x="5341" y="0"/>
                      <a:pt x="5090" y="23"/>
                      <a:pt x="4816" y="46"/>
                    </a:cubicBezTo>
                    <a:cubicBezTo>
                      <a:pt x="4109" y="114"/>
                      <a:pt x="3378" y="320"/>
                      <a:pt x="2671" y="616"/>
                    </a:cubicBezTo>
                    <a:cubicBezTo>
                      <a:pt x="2123" y="845"/>
                      <a:pt x="1621" y="1141"/>
                      <a:pt x="1187" y="1484"/>
                    </a:cubicBezTo>
                    <a:cubicBezTo>
                      <a:pt x="1164" y="1370"/>
                      <a:pt x="1119" y="1256"/>
                      <a:pt x="1050" y="1164"/>
                    </a:cubicBezTo>
                    <a:cubicBezTo>
                      <a:pt x="1027" y="1073"/>
                      <a:pt x="913" y="1027"/>
                      <a:pt x="822" y="1027"/>
                    </a:cubicBezTo>
                    <a:cubicBezTo>
                      <a:pt x="753" y="1027"/>
                      <a:pt x="708" y="1027"/>
                      <a:pt x="662" y="1050"/>
                    </a:cubicBezTo>
                    <a:cubicBezTo>
                      <a:pt x="594" y="1096"/>
                      <a:pt x="548" y="1164"/>
                      <a:pt x="525" y="1233"/>
                    </a:cubicBezTo>
                    <a:cubicBezTo>
                      <a:pt x="502" y="1324"/>
                      <a:pt x="525" y="1393"/>
                      <a:pt x="548" y="1461"/>
                    </a:cubicBezTo>
                    <a:lnTo>
                      <a:pt x="594" y="1507"/>
                    </a:lnTo>
                    <a:lnTo>
                      <a:pt x="616" y="1575"/>
                    </a:lnTo>
                    <a:cubicBezTo>
                      <a:pt x="753" y="1918"/>
                      <a:pt x="868" y="2283"/>
                      <a:pt x="913" y="2671"/>
                    </a:cubicBezTo>
                    <a:cubicBezTo>
                      <a:pt x="959" y="3127"/>
                      <a:pt x="959" y="3607"/>
                      <a:pt x="913" y="4086"/>
                    </a:cubicBezTo>
                    <a:cubicBezTo>
                      <a:pt x="913" y="4086"/>
                      <a:pt x="913" y="4109"/>
                      <a:pt x="913" y="4109"/>
                    </a:cubicBezTo>
                    <a:cubicBezTo>
                      <a:pt x="913" y="4109"/>
                      <a:pt x="913" y="4132"/>
                      <a:pt x="913" y="4132"/>
                    </a:cubicBezTo>
                    <a:cubicBezTo>
                      <a:pt x="822" y="4679"/>
                      <a:pt x="662" y="5250"/>
                      <a:pt x="434" y="5821"/>
                    </a:cubicBezTo>
                    <a:lnTo>
                      <a:pt x="411" y="5889"/>
                    </a:lnTo>
                    <a:cubicBezTo>
                      <a:pt x="320" y="6095"/>
                      <a:pt x="206" y="6323"/>
                      <a:pt x="69" y="6551"/>
                    </a:cubicBezTo>
                    <a:cubicBezTo>
                      <a:pt x="0" y="6688"/>
                      <a:pt x="46" y="6871"/>
                      <a:pt x="183" y="6939"/>
                    </a:cubicBezTo>
                    <a:cubicBezTo>
                      <a:pt x="206" y="6962"/>
                      <a:pt x="206" y="6962"/>
                      <a:pt x="228" y="6962"/>
                    </a:cubicBezTo>
                    <a:cubicBezTo>
                      <a:pt x="1027" y="7669"/>
                      <a:pt x="1735" y="8240"/>
                      <a:pt x="2420" y="8719"/>
                    </a:cubicBezTo>
                    <a:cubicBezTo>
                      <a:pt x="3310" y="9336"/>
                      <a:pt x="4154" y="9815"/>
                      <a:pt x="4999" y="10157"/>
                    </a:cubicBezTo>
                    <a:cubicBezTo>
                      <a:pt x="5455" y="10340"/>
                      <a:pt x="5912" y="10477"/>
                      <a:pt x="6391" y="10568"/>
                    </a:cubicBezTo>
                    <a:cubicBezTo>
                      <a:pt x="6711" y="10637"/>
                      <a:pt x="7053" y="10660"/>
                      <a:pt x="7418" y="10660"/>
                    </a:cubicBezTo>
                    <a:lnTo>
                      <a:pt x="7761" y="10660"/>
                    </a:lnTo>
                    <a:cubicBezTo>
                      <a:pt x="8217" y="10637"/>
                      <a:pt x="8697" y="10523"/>
                      <a:pt x="9108" y="10340"/>
                    </a:cubicBezTo>
                    <a:cubicBezTo>
                      <a:pt x="9496" y="10180"/>
                      <a:pt x="9838" y="9952"/>
                      <a:pt x="10112" y="9655"/>
                    </a:cubicBezTo>
                    <a:cubicBezTo>
                      <a:pt x="10294" y="9427"/>
                      <a:pt x="10431" y="9130"/>
                      <a:pt x="10523" y="8834"/>
                    </a:cubicBezTo>
                    <a:cubicBezTo>
                      <a:pt x="10591" y="8537"/>
                      <a:pt x="10614" y="8217"/>
                      <a:pt x="10591" y="7852"/>
                    </a:cubicBezTo>
                    <a:cubicBezTo>
                      <a:pt x="10568" y="7555"/>
                      <a:pt x="10477" y="7236"/>
                      <a:pt x="10340" y="6871"/>
                    </a:cubicBezTo>
                    <a:cubicBezTo>
                      <a:pt x="10226" y="6574"/>
                      <a:pt x="10066" y="6254"/>
                      <a:pt x="9838" y="5912"/>
                    </a:cubicBezTo>
                    <a:cubicBezTo>
                      <a:pt x="9815" y="5866"/>
                      <a:pt x="9769" y="5843"/>
                      <a:pt x="9747" y="5821"/>
                    </a:cubicBezTo>
                    <a:cubicBezTo>
                      <a:pt x="9541" y="5296"/>
                      <a:pt x="9381" y="4725"/>
                      <a:pt x="9290" y="4109"/>
                    </a:cubicBezTo>
                    <a:cubicBezTo>
                      <a:pt x="9176" y="3219"/>
                      <a:pt x="9176" y="2260"/>
                      <a:pt x="9313" y="1256"/>
                    </a:cubicBezTo>
                    <a:lnTo>
                      <a:pt x="9313" y="1324"/>
                    </a:lnTo>
                    <a:cubicBezTo>
                      <a:pt x="9359" y="1050"/>
                      <a:pt x="9404" y="753"/>
                      <a:pt x="9450" y="457"/>
                    </a:cubicBezTo>
                    <a:cubicBezTo>
                      <a:pt x="9496" y="274"/>
                      <a:pt x="9404" y="137"/>
                      <a:pt x="9267" y="91"/>
                    </a:cubicBezTo>
                    <a:cubicBezTo>
                      <a:pt x="9244" y="91"/>
                      <a:pt x="9222" y="69"/>
                      <a:pt x="9176" y="69"/>
                    </a:cubicBezTo>
                    <a:cubicBezTo>
                      <a:pt x="9062" y="69"/>
                      <a:pt x="8925" y="160"/>
                      <a:pt x="8902" y="297"/>
                    </a:cubicBezTo>
                    <a:cubicBezTo>
                      <a:pt x="8856" y="525"/>
                      <a:pt x="8811" y="753"/>
                      <a:pt x="8788" y="1004"/>
                    </a:cubicBezTo>
                    <a:cubicBezTo>
                      <a:pt x="8286" y="594"/>
                      <a:pt x="7692" y="320"/>
                      <a:pt x="7008" y="160"/>
                    </a:cubicBezTo>
                    <a:cubicBezTo>
                      <a:pt x="6574" y="46"/>
                      <a:pt x="6095" y="0"/>
                      <a:pt x="5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7810;p70">
                <a:extLst>
                  <a:ext uri="{FF2B5EF4-FFF2-40B4-BE49-F238E27FC236}">
                    <a16:creationId xmlns:a16="http://schemas.microsoft.com/office/drawing/2014/main" id="{1724DA90-5BD0-40CE-A10F-AE8AA346B3F0}"/>
                  </a:ext>
                </a:extLst>
              </p:cNvPr>
              <p:cNvSpPr/>
              <p:nvPr/>
            </p:nvSpPr>
            <p:spPr>
              <a:xfrm>
                <a:off x="5531539" y="2530904"/>
                <a:ext cx="116023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4941" extrusionOk="0">
                    <a:moveTo>
                      <a:pt x="5113" y="0"/>
                    </a:moveTo>
                    <a:cubicBezTo>
                      <a:pt x="4839" y="0"/>
                      <a:pt x="4565" y="0"/>
                      <a:pt x="4314" y="46"/>
                    </a:cubicBezTo>
                    <a:cubicBezTo>
                      <a:pt x="3607" y="114"/>
                      <a:pt x="2876" y="297"/>
                      <a:pt x="2169" y="616"/>
                    </a:cubicBezTo>
                    <a:cubicBezTo>
                      <a:pt x="1621" y="845"/>
                      <a:pt x="1119" y="1119"/>
                      <a:pt x="685" y="1484"/>
                    </a:cubicBezTo>
                    <a:cubicBezTo>
                      <a:pt x="662" y="1370"/>
                      <a:pt x="617" y="1256"/>
                      <a:pt x="571" y="1164"/>
                    </a:cubicBezTo>
                    <a:cubicBezTo>
                      <a:pt x="525" y="1073"/>
                      <a:pt x="434" y="1004"/>
                      <a:pt x="297" y="1004"/>
                    </a:cubicBezTo>
                    <a:cubicBezTo>
                      <a:pt x="251" y="1004"/>
                      <a:pt x="206" y="1027"/>
                      <a:pt x="160" y="1050"/>
                    </a:cubicBezTo>
                    <a:cubicBezTo>
                      <a:pt x="92" y="1096"/>
                      <a:pt x="46" y="1141"/>
                      <a:pt x="23" y="1233"/>
                    </a:cubicBezTo>
                    <a:cubicBezTo>
                      <a:pt x="0" y="1324"/>
                      <a:pt x="23" y="1393"/>
                      <a:pt x="46" y="1461"/>
                    </a:cubicBezTo>
                    <a:lnTo>
                      <a:pt x="69" y="1507"/>
                    </a:lnTo>
                    <a:lnTo>
                      <a:pt x="114" y="1575"/>
                    </a:lnTo>
                    <a:cubicBezTo>
                      <a:pt x="251" y="1918"/>
                      <a:pt x="343" y="2283"/>
                      <a:pt x="411" y="2671"/>
                    </a:cubicBezTo>
                    <a:cubicBezTo>
                      <a:pt x="411" y="2808"/>
                      <a:pt x="434" y="2945"/>
                      <a:pt x="434" y="3082"/>
                    </a:cubicBezTo>
                    <a:cubicBezTo>
                      <a:pt x="571" y="3173"/>
                      <a:pt x="685" y="3241"/>
                      <a:pt x="822" y="3310"/>
                    </a:cubicBezTo>
                    <a:cubicBezTo>
                      <a:pt x="1918" y="3903"/>
                      <a:pt x="3082" y="4337"/>
                      <a:pt x="4292" y="4634"/>
                    </a:cubicBezTo>
                    <a:cubicBezTo>
                      <a:pt x="5149" y="4829"/>
                      <a:pt x="6007" y="4940"/>
                      <a:pt x="6865" y="4940"/>
                    </a:cubicBezTo>
                    <a:cubicBezTo>
                      <a:pt x="7011" y="4940"/>
                      <a:pt x="7158" y="4937"/>
                      <a:pt x="7304" y="4930"/>
                    </a:cubicBezTo>
                    <a:lnTo>
                      <a:pt x="7282" y="4930"/>
                    </a:lnTo>
                    <a:cubicBezTo>
                      <a:pt x="7624" y="4930"/>
                      <a:pt x="7966" y="4908"/>
                      <a:pt x="8309" y="4839"/>
                    </a:cubicBezTo>
                    <a:cubicBezTo>
                      <a:pt x="8514" y="4816"/>
                      <a:pt x="8720" y="4771"/>
                      <a:pt x="8902" y="4725"/>
                    </a:cubicBezTo>
                    <a:cubicBezTo>
                      <a:pt x="8857" y="4520"/>
                      <a:pt x="8834" y="4314"/>
                      <a:pt x="8788" y="4109"/>
                    </a:cubicBezTo>
                    <a:cubicBezTo>
                      <a:pt x="8674" y="3219"/>
                      <a:pt x="8697" y="2260"/>
                      <a:pt x="8834" y="1256"/>
                    </a:cubicBezTo>
                    <a:lnTo>
                      <a:pt x="8834" y="1256"/>
                    </a:lnTo>
                    <a:lnTo>
                      <a:pt x="8788" y="1324"/>
                    </a:lnTo>
                    <a:lnTo>
                      <a:pt x="8857" y="982"/>
                    </a:lnTo>
                    <a:cubicBezTo>
                      <a:pt x="8902" y="799"/>
                      <a:pt x="8925" y="616"/>
                      <a:pt x="8971" y="457"/>
                    </a:cubicBezTo>
                    <a:cubicBezTo>
                      <a:pt x="8994" y="274"/>
                      <a:pt x="8902" y="114"/>
                      <a:pt x="8765" y="91"/>
                    </a:cubicBezTo>
                    <a:cubicBezTo>
                      <a:pt x="8742" y="69"/>
                      <a:pt x="8720" y="69"/>
                      <a:pt x="8674" y="69"/>
                    </a:cubicBezTo>
                    <a:cubicBezTo>
                      <a:pt x="8560" y="69"/>
                      <a:pt x="8423" y="160"/>
                      <a:pt x="8400" y="297"/>
                    </a:cubicBezTo>
                    <a:cubicBezTo>
                      <a:pt x="8354" y="525"/>
                      <a:pt x="8309" y="753"/>
                      <a:pt x="8263" y="1004"/>
                    </a:cubicBezTo>
                    <a:cubicBezTo>
                      <a:pt x="7784" y="594"/>
                      <a:pt x="7190" y="320"/>
                      <a:pt x="6506" y="160"/>
                    </a:cubicBezTo>
                    <a:cubicBezTo>
                      <a:pt x="6072" y="46"/>
                      <a:pt x="5593" y="0"/>
                      <a:pt x="51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7811;p70">
                <a:extLst>
                  <a:ext uri="{FF2B5EF4-FFF2-40B4-BE49-F238E27FC236}">
                    <a16:creationId xmlns:a16="http://schemas.microsoft.com/office/drawing/2014/main" id="{EAFDDE8B-7347-49DD-AD81-09AFF5EA2AEE}"/>
                  </a:ext>
                </a:extLst>
              </p:cNvPr>
              <p:cNvSpPr/>
              <p:nvPr/>
            </p:nvSpPr>
            <p:spPr>
              <a:xfrm>
                <a:off x="5745887" y="2229989"/>
                <a:ext cx="95408" cy="135463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0501" extrusionOk="0">
                    <a:moveTo>
                      <a:pt x="3447" y="1"/>
                    </a:moveTo>
                    <a:cubicBezTo>
                      <a:pt x="2808" y="1"/>
                      <a:pt x="2191" y="161"/>
                      <a:pt x="1621" y="480"/>
                    </a:cubicBezTo>
                    <a:cubicBezTo>
                      <a:pt x="959" y="822"/>
                      <a:pt x="434" y="1393"/>
                      <a:pt x="69" y="2078"/>
                    </a:cubicBezTo>
                    <a:cubicBezTo>
                      <a:pt x="23" y="2169"/>
                      <a:pt x="0" y="2215"/>
                      <a:pt x="23" y="2306"/>
                    </a:cubicBezTo>
                    <a:cubicBezTo>
                      <a:pt x="46" y="2375"/>
                      <a:pt x="91" y="2443"/>
                      <a:pt x="137" y="2489"/>
                    </a:cubicBezTo>
                    <a:cubicBezTo>
                      <a:pt x="183" y="2512"/>
                      <a:pt x="251" y="2534"/>
                      <a:pt x="320" y="2534"/>
                    </a:cubicBezTo>
                    <a:lnTo>
                      <a:pt x="365" y="2534"/>
                    </a:lnTo>
                    <a:cubicBezTo>
                      <a:pt x="434" y="2512"/>
                      <a:pt x="502" y="2466"/>
                      <a:pt x="548" y="2420"/>
                    </a:cubicBezTo>
                    <a:cubicBezTo>
                      <a:pt x="685" y="2124"/>
                      <a:pt x="868" y="1872"/>
                      <a:pt x="1073" y="1644"/>
                    </a:cubicBezTo>
                    <a:cubicBezTo>
                      <a:pt x="1141" y="1576"/>
                      <a:pt x="1210" y="1484"/>
                      <a:pt x="1301" y="1416"/>
                    </a:cubicBezTo>
                    <a:lnTo>
                      <a:pt x="1301" y="1416"/>
                    </a:lnTo>
                    <a:cubicBezTo>
                      <a:pt x="1256" y="1484"/>
                      <a:pt x="1233" y="1576"/>
                      <a:pt x="1210" y="1667"/>
                    </a:cubicBezTo>
                    <a:cubicBezTo>
                      <a:pt x="1119" y="2032"/>
                      <a:pt x="1073" y="2420"/>
                      <a:pt x="1050" y="2854"/>
                    </a:cubicBezTo>
                    <a:cubicBezTo>
                      <a:pt x="1004" y="3630"/>
                      <a:pt x="1119" y="4475"/>
                      <a:pt x="1370" y="5342"/>
                    </a:cubicBezTo>
                    <a:cubicBezTo>
                      <a:pt x="1621" y="6141"/>
                      <a:pt x="1986" y="6894"/>
                      <a:pt x="2442" y="7602"/>
                    </a:cubicBezTo>
                    <a:cubicBezTo>
                      <a:pt x="2899" y="8332"/>
                      <a:pt x="3447" y="8948"/>
                      <a:pt x="4063" y="9450"/>
                    </a:cubicBezTo>
                    <a:lnTo>
                      <a:pt x="4040" y="9496"/>
                    </a:lnTo>
                    <a:lnTo>
                      <a:pt x="4040" y="9473"/>
                    </a:lnTo>
                    <a:cubicBezTo>
                      <a:pt x="3744" y="9656"/>
                      <a:pt x="3447" y="9816"/>
                      <a:pt x="3150" y="9930"/>
                    </a:cubicBezTo>
                    <a:cubicBezTo>
                      <a:pt x="2990" y="9930"/>
                      <a:pt x="2876" y="10044"/>
                      <a:pt x="2853" y="10204"/>
                    </a:cubicBezTo>
                    <a:cubicBezTo>
                      <a:pt x="2853" y="10272"/>
                      <a:pt x="2876" y="10363"/>
                      <a:pt x="2922" y="10409"/>
                    </a:cubicBezTo>
                    <a:cubicBezTo>
                      <a:pt x="2990" y="10478"/>
                      <a:pt x="3059" y="10500"/>
                      <a:pt x="3127" y="10500"/>
                    </a:cubicBezTo>
                    <a:lnTo>
                      <a:pt x="3287" y="10500"/>
                    </a:lnTo>
                    <a:cubicBezTo>
                      <a:pt x="3310" y="10478"/>
                      <a:pt x="3356" y="10478"/>
                      <a:pt x="3401" y="10455"/>
                    </a:cubicBezTo>
                    <a:lnTo>
                      <a:pt x="3424" y="10432"/>
                    </a:lnTo>
                    <a:cubicBezTo>
                      <a:pt x="3515" y="10409"/>
                      <a:pt x="3607" y="10363"/>
                      <a:pt x="3698" y="10318"/>
                    </a:cubicBezTo>
                    <a:cubicBezTo>
                      <a:pt x="3880" y="10249"/>
                      <a:pt x="4063" y="10158"/>
                      <a:pt x="4246" y="10021"/>
                    </a:cubicBezTo>
                    <a:cubicBezTo>
                      <a:pt x="4588" y="9816"/>
                      <a:pt x="4930" y="9542"/>
                      <a:pt x="5227" y="9268"/>
                    </a:cubicBezTo>
                    <a:cubicBezTo>
                      <a:pt x="5821" y="8697"/>
                      <a:pt x="6323" y="7990"/>
                      <a:pt x="6711" y="7191"/>
                    </a:cubicBezTo>
                    <a:cubicBezTo>
                      <a:pt x="7076" y="6415"/>
                      <a:pt x="7281" y="5570"/>
                      <a:pt x="7350" y="4748"/>
                    </a:cubicBezTo>
                    <a:cubicBezTo>
                      <a:pt x="7396" y="3904"/>
                      <a:pt x="7259" y="3059"/>
                      <a:pt x="6939" y="2306"/>
                    </a:cubicBezTo>
                    <a:cubicBezTo>
                      <a:pt x="6642" y="1621"/>
                      <a:pt x="6163" y="1051"/>
                      <a:pt x="5547" y="640"/>
                    </a:cubicBezTo>
                    <a:cubicBezTo>
                      <a:pt x="4976" y="252"/>
                      <a:pt x="4314" y="46"/>
                      <a:pt x="36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7812;p70">
                <a:extLst>
                  <a:ext uri="{FF2B5EF4-FFF2-40B4-BE49-F238E27FC236}">
                    <a16:creationId xmlns:a16="http://schemas.microsoft.com/office/drawing/2014/main" id="{8FDD3110-313F-426B-90BC-8B5C691E1296}"/>
                  </a:ext>
                </a:extLst>
              </p:cNvPr>
              <p:cNvSpPr/>
              <p:nvPr/>
            </p:nvSpPr>
            <p:spPr>
              <a:xfrm>
                <a:off x="5767970" y="2251492"/>
                <a:ext cx="44170" cy="43731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3390" extrusionOk="0">
                    <a:moveTo>
                      <a:pt x="3150" y="0"/>
                    </a:moveTo>
                    <a:cubicBezTo>
                      <a:pt x="3127" y="0"/>
                      <a:pt x="3104" y="0"/>
                      <a:pt x="3081" y="23"/>
                    </a:cubicBezTo>
                    <a:cubicBezTo>
                      <a:pt x="2716" y="91"/>
                      <a:pt x="2374" y="228"/>
                      <a:pt x="2054" y="411"/>
                    </a:cubicBezTo>
                    <a:cubicBezTo>
                      <a:pt x="1735" y="571"/>
                      <a:pt x="1438" y="822"/>
                      <a:pt x="1164" y="1073"/>
                    </a:cubicBezTo>
                    <a:cubicBezTo>
                      <a:pt x="639" y="1621"/>
                      <a:pt x="251" y="2283"/>
                      <a:pt x="46" y="3013"/>
                    </a:cubicBezTo>
                    <a:cubicBezTo>
                      <a:pt x="0" y="3150"/>
                      <a:pt x="91" y="3333"/>
                      <a:pt x="251" y="3378"/>
                    </a:cubicBezTo>
                    <a:cubicBezTo>
                      <a:pt x="279" y="3386"/>
                      <a:pt x="307" y="3390"/>
                      <a:pt x="334" y="3390"/>
                    </a:cubicBezTo>
                    <a:cubicBezTo>
                      <a:pt x="463" y="3390"/>
                      <a:pt x="579" y="3305"/>
                      <a:pt x="616" y="3173"/>
                    </a:cubicBezTo>
                    <a:cubicBezTo>
                      <a:pt x="662" y="3036"/>
                      <a:pt x="708" y="2922"/>
                      <a:pt x="753" y="2785"/>
                    </a:cubicBezTo>
                    <a:cubicBezTo>
                      <a:pt x="936" y="2397"/>
                      <a:pt x="1141" y="2031"/>
                      <a:pt x="1415" y="1689"/>
                    </a:cubicBezTo>
                    <a:cubicBezTo>
                      <a:pt x="1575" y="1461"/>
                      <a:pt x="1780" y="1278"/>
                      <a:pt x="1986" y="1096"/>
                    </a:cubicBezTo>
                    <a:cubicBezTo>
                      <a:pt x="2214" y="936"/>
                      <a:pt x="2442" y="776"/>
                      <a:pt x="2693" y="662"/>
                    </a:cubicBezTo>
                    <a:cubicBezTo>
                      <a:pt x="2876" y="616"/>
                      <a:pt x="3036" y="548"/>
                      <a:pt x="3218" y="502"/>
                    </a:cubicBezTo>
                    <a:cubicBezTo>
                      <a:pt x="3355" y="479"/>
                      <a:pt x="3424" y="320"/>
                      <a:pt x="3401" y="183"/>
                    </a:cubicBezTo>
                    <a:cubicBezTo>
                      <a:pt x="3355" y="68"/>
                      <a:pt x="3264" y="0"/>
                      <a:pt x="31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7813;p70">
                <a:extLst>
                  <a:ext uri="{FF2B5EF4-FFF2-40B4-BE49-F238E27FC236}">
                    <a16:creationId xmlns:a16="http://schemas.microsoft.com/office/drawing/2014/main" id="{D314BB1A-71F5-4CE4-A953-941BB38C6C55}"/>
                  </a:ext>
                </a:extLst>
              </p:cNvPr>
              <p:cNvSpPr/>
              <p:nvPr/>
            </p:nvSpPr>
            <p:spPr>
              <a:xfrm>
                <a:off x="5248593" y="2038022"/>
                <a:ext cx="565936" cy="525017"/>
              </a:xfrm>
              <a:custGeom>
                <a:avLst/>
                <a:gdLst/>
                <a:ahLst/>
                <a:cxnLst/>
                <a:rect l="l" t="t" r="r" b="b"/>
                <a:pathLst>
                  <a:path w="43871" h="40699" extrusionOk="0">
                    <a:moveTo>
                      <a:pt x="29331" y="1"/>
                    </a:moveTo>
                    <a:cubicBezTo>
                      <a:pt x="28349" y="1"/>
                      <a:pt x="27299" y="46"/>
                      <a:pt x="26021" y="115"/>
                    </a:cubicBezTo>
                    <a:cubicBezTo>
                      <a:pt x="25428" y="138"/>
                      <a:pt x="24811" y="206"/>
                      <a:pt x="24127" y="275"/>
                    </a:cubicBezTo>
                    <a:cubicBezTo>
                      <a:pt x="22780" y="434"/>
                      <a:pt x="21342" y="708"/>
                      <a:pt x="19881" y="1051"/>
                    </a:cubicBezTo>
                    <a:cubicBezTo>
                      <a:pt x="18375" y="1416"/>
                      <a:pt x="16868" y="1850"/>
                      <a:pt x="15407" y="2397"/>
                    </a:cubicBezTo>
                    <a:cubicBezTo>
                      <a:pt x="13878" y="2945"/>
                      <a:pt x="12417" y="3584"/>
                      <a:pt x="11025" y="4315"/>
                    </a:cubicBezTo>
                    <a:cubicBezTo>
                      <a:pt x="9587" y="5045"/>
                      <a:pt x="8263" y="5890"/>
                      <a:pt x="7099" y="6780"/>
                    </a:cubicBezTo>
                    <a:cubicBezTo>
                      <a:pt x="4474" y="8766"/>
                      <a:pt x="2716" y="11002"/>
                      <a:pt x="1849" y="13399"/>
                    </a:cubicBezTo>
                    <a:cubicBezTo>
                      <a:pt x="1598" y="14084"/>
                      <a:pt x="1415" y="14769"/>
                      <a:pt x="1324" y="15431"/>
                    </a:cubicBezTo>
                    <a:cubicBezTo>
                      <a:pt x="1210" y="16207"/>
                      <a:pt x="1164" y="17051"/>
                      <a:pt x="1210" y="17987"/>
                    </a:cubicBezTo>
                    <a:cubicBezTo>
                      <a:pt x="1256" y="18854"/>
                      <a:pt x="1370" y="19790"/>
                      <a:pt x="1575" y="20840"/>
                    </a:cubicBezTo>
                    <a:cubicBezTo>
                      <a:pt x="1735" y="21776"/>
                      <a:pt x="2009" y="22757"/>
                      <a:pt x="2328" y="23716"/>
                    </a:cubicBezTo>
                    <a:cubicBezTo>
                      <a:pt x="2625" y="24629"/>
                      <a:pt x="3013" y="25542"/>
                      <a:pt x="3447" y="26432"/>
                    </a:cubicBezTo>
                    <a:cubicBezTo>
                      <a:pt x="3766" y="27094"/>
                      <a:pt x="4109" y="27688"/>
                      <a:pt x="4474" y="28258"/>
                    </a:cubicBezTo>
                    <a:cubicBezTo>
                      <a:pt x="4177" y="28190"/>
                      <a:pt x="3926" y="28167"/>
                      <a:pt x="3675" y="28167"/>
                    </a:cubicBezTo>
                    <a:cubicBezTo>
                      <a:pt x="3401" y="28167"/>
                      <a:pt x="3150" y="28190"/>
                      <a:pt x="2899" y="28236"/>
                    </a:cubicBezTo>
                    <a:cubicBezTo>
                      <a:pt x="2534" y="28304"/>
                      <a:pt x="2169" y="28441"/>
                      <a:pt x="1803" y="28646"/>
                    </a:cubicBezTo>
                    <a:cubicBezTo>
                      <a:pt x="1530" y="28806"/>
                      <a:pt x="1256" y="29012"/>
                      <a:pt x="1005" y="29263"/>
                    </a:cubicBezTo>
                    <a:cubicBezTo>
                      <a:pt x="594" y="29696"/>
                      <a:pt x="297" y="30267"/>
                      <a:pt x="137" y="30929"/>
                    </a:cubicBezTo>
                    <a:cubicBezTo>
                      <a:pt x="0" y="31522"/>
                      <a:pt x="0" y="32184"/>
                      <a:pt x="137" y="32915"/>
                    </a:cubicBezTo>
                    <a:cubicBezTo>
                      <a:pt x="251" y="33554"/>
                      <a:pt x="480" y="34216"/>
                      <a:pt x="799" y="34878"/>
                    </a:cubicBezTo>
                    <a:cubicBezTo>
                      <a:pt x="1119" y="35494"/>
                      <a:pt x="1507" y="36019"/>
                      <a:pt x="1963" y="36498"/>
                    </a:cubicBezTo>
                    <a:cubicBezTo>
                      <a:pt x="2237" y="36749"/>
                      <a:pt x="2534" y="37000"/>
                      <a:pt x="2945" y="37252"/>
                    </a:cubicBezTo>
                    <a:cubicBezTo>
                      <a:pt x="3287" y="37480"/>
                      <a:pt x="3698" y="37708"/>
                      <a:pt x="4132" y="37891"/>
                    </a:cubicBezTo>
                    <a:cubicBezTo>
                      <a:pt x="4953" y="38233"/>
                      <a:pt x="5866" y="38416"/>
                      <a:pt x="6802" y="38461"/>
                    </a:cubicBezTo>
                    <a:lnTo>
                      <a:pt x="7076" y="38461"/>
                    </a:lnTo>
                    <a:cubicBezTo>
                      <a:pt x="7829" y="38461"/>
                      <a:pt x="8560" y="38347"/>
                      <a:pt x="9267" y="38119"/>
                    </a:cubicBezTo>
                    <a:cubicBezTo>
                      <a:pt x="9633" y="38005"/>
                      <a:pt x="10021" y="37822"/>
                      <a:pt x="10409" y="37617"/>
                    </a:cubicBezTo>
                    <a:cubicBezTo>
                      <a:pt x="10705" y="37457"/>
                      <a:pt x="10979" y="37274"/>
                      <a:pt x="11276" y="37023"/>
                    </a:cubicBezTo>
                    <a:cubicBezTo>
                      <a:pt x="11869" y="37594"/>
                      <a:pt x="12554" y="38096"/>
                      <a:pt x="13307" y="38553"/>
                    </a:cubicBezTo>
                    <a:cubicBezTo>
                      <a:pt x="14106" y="38986"/>
                      <a:pt x="14974" y="39374"/>
                      <a:pt x="16001" y="39694"/>
                    </a:cubicBezTo>
                    <a:cubicBezTo>
                      <a:pt x="16868" y="39968"/>
                      <a:pt x="17804" y="40173"/>
                      <a:pt x="18877" y="40356"/>
                    </a:cubicBezTo>
                    <a:cubicBezTo>
                      <a:pt x="19790" y="40493"/>
                      <a:pt x="20748" y="40584"/>
                      <a:pt x="21798" y="40652"/>
                    </a:cubicBezTo>
                    <a:cubicBezTo>
                      <a:pt x="22415" y="40675"/>
                      <a:pt x="23031" y="40698"/>
                      <a:pt x="23624" y="40698"/>
                    </a:cubicBezTo>
                    <a:cubicBezTo>
                      <a:pt x="26911" y="40698"/>
                      <a:pt x="29970" y="40219"/>
                      <a:pt x="32755" y="39306"/>
                    </a:cubicBezTo>
                    <a:cubicBezTo>
                      <a:pt x="34581" y="38690"/>
                      <a:pt x="36270" y="37891"/>
                      <a:pt x="37730" y="36909"/>
                    </a:cubicBezTo>
                    <a:cubicBezTo>
                      <a:pt x="38484" y="36407"/>
                      <a:pt x="39214" y="35836"/>
                      <a:pt x="39876" y="35220"/>
                    </a:cubicBezTo>
                    <a:cubicBezTo>
                      <a:pt x="40515" y="34604"/>
                      <a:pt x="41131" y="33896"/>
                      <a:pt x="41702" y="33143"/>
                    </a:cubicBezTo>
                    <a:cubicBezTo>
                      <a:pt x="41976" y="32778"/>
                      <a:pt x="42227" y="32390"/>
                      <a:pt x="42478" y="31979"/>
                    </a:cubicBezTo>
                    <a:cubicBezTo>
                      <a:pt x="42752" y="31500"/>
                      <a:pt x="42980" y="31043"/>
                      <a:pt x="43186" y="30609"/>
                    </a:cubicBezTo>
                    <a:cubicBezTo>
                      <a:pt x="43391" y="30107"/>
                      <a:pt x="43551" y="29605"/>
                      <a:pt x="43665" y="29103"/>
                    </a:cubicBezTo>
                    <a:cubicBezTo>
                      <a:pt x="43756" y="28624"/>
                      <a:pt x="43825" y="28121"/>
                      <a:pt x="43848" y="27596"/>
                    </a:cubicBezTo>
                    <a:cubicBezTo>
                      <a:pt x="43870" y="26729"/>
                      <a:pt x="43756" y="25770"/>
                      <a:pt x="43505" y="24698"/>
                    </a:cubicBezTo>
                    <a:cubicBezTo>
                      <a:pt x="43300" y="23785"/>
                      <a:pt x="43003" y="22894"/>
                      <a:pt x="42615" y="21844"/>
                    </a:cubicBezTo>
                    <a:lnTo>
                      <a:pt x="42364" y="21137"/>
                    </a:lnTo>
                    <a:cubicBezTo>
                      <a:pt x="41771" y="19539"/>
                      <a:pt x="41154" y="17873"/>
                      <a:pt x="40926" y="16161"/>
                    </a:cubicBezTo>
                    <a:cubicBezTo>
                      <a:pt x="40858" y="15682"/>
                      <a:pt x="40835" y="15202"/>
                      <a:pt x="40812" y="14746"/>
                    </a:cubicBezTo>
                    <a:lnTo>
                      <a:pt x="40789" y="14632"/>
                    </a:lnTo>
                    <a:cubicBezTo>
                      <a:pt x="40766" y="14107"/>
                      <a:pt x="40721" y="13605"/>
                      <a:pt x="40698" y="13080"/>
                    </a:cubicBezTo>
                    <a:cubicBezTo>
                      <a:pt x="40606" y="11915"/>
                      <a:pt x="40492" y="10911"/>
                      <a:pt x="40355" y="9975"/>
                    </a:cubicBezTo>
                    <a:cubicBezTo>
                      <a:pt x="40196" y="8903"/>
                      <a:pt x="39990" y="7944"/>
                      <a:pt x="39739" y="7008"/>
                    </a:cubicBezTo>
                    <a:cubicBezTo>
                      <a:pt x="39465" y="6027"/>
                      <a:pt x="39123" y="5091"/>
                      <a:pt x="38689" y="4201"/>
                    </a:cubicBezTo>
                    <a:cubicBezTo>
                      <a:pt x="37982" y="2717"/>
                      <a:pt x="37000" y="1370"/>
                      <a:pt x="35790" y="206"/>
                    </a:cubicBezTo>
                    <a:cubicBezTo>
                      <a:pt x="35722" y="138"/>
                      <a:pt x="35653" y="115"/>
                      <a:pt x="35585" y="115"/>
                    </a:cubicBezTo>
                    <a:cubicBezTo>
                      <a:pt x="35494" y="115"/>
                      <a:pt x="35425" y="138"/>
                      <a:pt x="35379" y="206"/>
                    </a:cubicBezTo>
                    <a:cubicBezTo>
                      <a:pt x="35311" y="252"/>
                      <a:pt x="35288" y="320"/>
                      <a:pt x="35288" y="412"/>
                    </a:cubicBezTo>
                    <a:cubicBezTo>
                      <a:pt x="35288" y="480"/>
                      <a:pt x="35334" y="549"/>
                      <a:pt x="35379" y="594"/>
                    </a:cubicBezTo>
                    <a:lnTo>
                      <a:pt x="35425" y="640"/>
                    </a:lnTo>
                    <a:cubicBezTo>
                      <a:pt x="33759" y="206"/>
                      <a:pt x="31887" y="1"/>
                      <a:pt x="295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7814;p70">
                <a:extLst>
                  <a:ext uri="{FF2B5EF4-FFF2-40B4-BE49-F238E27FC236}">
                    <a16:creationId xmlns:a16="http://schemas.microsoft.com/office/drawing/2014/main" id="{868C7B1A-E8F3-44A1-9FD9-F11A93FA67C6}"/>
                  </a:ext>
                </a:extLst>
              </p:cNvPr>
              <p:cNvSpPr/>
              <p:nvPr/>
            </p:nvSpPr>
            <p:spPr>
              <a:xfrm>
                <a:off x="5263608" y="2038022"/>
                <a:ext cx="494096" cy="349526"/>
              </a:xfrm>
              <a:custGeom>
                <a:avLst/>
                <a:gdLst/>
                <a:ahLst/>
                <a:cxnLst/>
                <a:rect l="l" t="t" r="r" b="b"/>
                <a:pathLst>
                  <a:path w="38302" h="27095" extrusionOk="0">
                    <a:moveTo>
                      <a:pt x="14038" y="13627"/>
                    </a:moveTo>
                    <a:cubicBezTo>
                      <a:pt x="14030" y="13627"/>
                      <a:pt x="14023" y="13627"/>
                      <a:pt x="14015" y="13627"/>
                    </a:cubicBezTo>
                    <a:lnTo>
                      <a:pt x="14038" y="13627"/>
                    </a:lnTo>
                    <a:cubicBezTo>
                      <a:pt x="14038" y="13627"/>
                      <a:pt x="14038" y="13627"/>
                      <a:pt x="14038" y="13627"/>
                    </a:cubicBezTo>
                    <a:close/>
                    <a:moveTo>
                      <a:pt x="8514" y="25360"/>
                    </a:moveTo>
                    <a:lnTo>
                      <a:pt x="8514" y="25360"/>
                    </a:lnTo>
                    <a:cubicBezTo>
                      <a:pt x="8509" y="25367"/>
                      <a:pt x="8503" y="25374"/>
                      <a:pt x="8498" y="25381"/>
                    </a:cubicBezTo>
                    <a:lnTo>
                      <a:pt x="8498" y="25381"/>
                    </a:lnTo>
                    <a:cubicBezTo>
                      <a:pt x="8504" y="25380"/>
                      <a:pt x="8514" y="25374"/>
                      <a:pt x="8514" y="25360"/>
                    </a:cubicBezTo>
                    <a:close/>
                    <a:moveTo>
                      <a:pt x="7623" y="26279"/>
                    </a:moveTo>
                    <a:cubicBezTo>
                      <a:pt x="7616" y="26284"/>
                      <a:pt x="7609" y="26290"/>
                      <a:pt x="7601" y="26295"/>
                    </a:cubicBezTo>
                    <a:cubicBezTo>
                      <a:pt x="7601" y="26295"/>
                      <a:pt x="7620" y="26295"/>
                      <a:pt x="7623" y="26279"/>
                    </a:cubicBezTo>
                    <a:close/>
                    <a:moveTo>
                      <a:pt x="28167" y="1"/>
                    </a:moveTo>
                    <a:cubicBezTo>
                      <a:pt x="27208" y="1"/>
                      <a:pt x="26158" y="46"/>
                      <a:pt x="24857" y="92"/>
                    </a:cubicBezTo>
                    <a:cubicBezTo>
                      <a:pt x="24264" y="138"/>
                      <a:pt x="23647" y="183"/>
                      <a:pt x="22963" y="275"/>
                    </a:cubicBezTo>
                    <a:cubicBezTo>
                      <a:pt x="21616" y="434"/>
                      <a:pt x="20178" y="685"/>
                      <a:pt x="18717" y="1051"/>
                    </a:cubicBezTo>
                    <a:cubicBezTo>
                      <a:pt x="17211" y="1393"/>
                      <a:pt x="15704" y="1850"/>
                      <a:pt x="14243" y="2375"/>
                    </a:cubicBezTo>
                    <a:cubicBezTo>
                      <a:pt x="12714" y="2945"/>
                      <a:pt x="11230" y="3584"/>
                      <a:pt x="9861" y="4292"/>
                    </a:cubicBezTo>
                    <a:cubicBezTo>
                      <a:pt x="8423" y="5045"/>
                      <a:pt x="7099" y="5867"/>
                      <a:pt x="5935" y="6757"/>
                    </a:cubicBezTo>
                    <a:cubicBezTo>
                      <a:pt x="3310" y="8766"/>
                      <a:pt x="1552" y="11002"/>
                      <a:pt x="662" y="13399"/>
                    </a:cubicBezTo>
                    <a:cubicBezTo>
                      <a:pt x="434" y="14084"/>
                      <a:pt x="251" y="14746"/>
                      <a:pt x="160" y="15431"/>
                    </a:cubicBezTo>
                    <a:cubicBezTo>
                      <a:pt x="23" y="16207"/>
                      <a:pt x="0" y="17051"/>
                      <a:pt x="23" y="17987"/>
                    </a:cubicBezTo>
                    <a:cubicBezTo>
                      <a:pt x="69" y="18854"/>
                      <a:pt x="183" y="19790"/>
                      <a:pt x="388" y="20840"/>
                    </a:cubicBezTo>
                    <a:cubicBezTo>
                      <a:pt x="571" y="21799"/>
                      <a:pt x="845" y="22757"/>
                      <a:pt x="1164" y="23716"/>
                    </a:cubicBezTo>
                    <a:cubicBezTo>
                      <a:pt x="1324" y="24195"/>
                      <a:pt x="1507" y="24675"/>
                      <a:pt x="1689" y="25154"/>
                    </a:cubicBezTo>
                    <a:cubicBezTo>
                      <a:pt x="1872" y="25337"/>
                      <a:pt x="2032" y="25519"/>
                      <a:pt x="2214" y="25679"/>
                    </a:cubicBezTo>
                    <a:cubicBezTo>
                      <a:pt x="2397" y="25839"/>
                      <a:pt x="2580" y="25999"/>
                      <a:pt x="2762" y="26136"/>
                    </a:cubicBezTo>
                    <a:cubicBezTo>
                      <a:pt x="2945" y="26273"/>
                      <a:pt x="3150" y="26410"/>
                      <a:pt x="3356" y="26524"/>
                    </a:cubicBezTo>
                    <a:cubicBezTo>
                      <a:pt x="3538" y="26638"/>
                      <a:pt x="3744" y="26729"/>
                      <a:pt x="3949" y="26820"/>
                    </a:cubicBezTo>
                    <a:cubicBezTo>
                      <a:pt x="4109" y="26889"/>
                      <a:pt x="4269" y="26935"/>
                      <a:pt x="4428" y="26980"/>
                    </a:cubicBezTo>
                    <a:cubicBezTo>
                      <a:pt x="4588" y="27026"/>
                      <a:pt x="4771" y="27049"/>
                      <a:pt x="4931" y="27071"/>
                    </a:cubicBezTo>
                    <a:cubicBezTo>
                      <a:pt x="5090" y="27094"/>
                      <a:pt x="5250" y="27094"/>
                      <a:pt x="5410" y="27094"/>
                    </a:cubicBezTo>
                    <a:cubicBezTo>
                      <a:pt x="5570" y="27094"/>
                      <a:pt x="5729" y="27071"/>
                      <a:pt x="5889" y="27049"/>
                    </a:cubicBezTo>
                    <a:lnTo>
                      <a:pt x="5866" y="27049"/>
                    </a:lnTo>
                    <a:cubicBezTo>
                      <a:pt x="6026" y="27026"/>
                      <a:pt x="6186" y="27003"/>
                      <a:pt x="6346" y="26957"/>
                    </a:cubicBezTo>
                    <a:cubicBezTo>
                      <a:pt x="6483" y="26912"/>
                      <a:pt x="6620" y="26866"/>
                      <a:pt x="6757" y="26798"/>
                    </a:cubicBezTo>
                    <a:lnTo>
                      <a:pt x="6757" y="26798"/>
                    </a:lnTo>
                    <a:lnTo>
                      <a:pt x="6734" y="26820"/>
                    </a:lnTo>
                    <a:cubicBezTo>
                      <a:pt x="6894" y="26752"/>
                      <a:pt x="7053" y="26661"/>
                      <a:pt x="7213" y="26569"/>
                    </a:cubicBezTo>
                    <a:cubicBezTo>
                      <a:pt x="7350" y="26478"/>
                      <a:pt x="7487" y="26387"/>
                      <a:pt x="7624" y="26273"/>
                    </a:cubicBezTo>
                    <a:lnTo>
                      <a:pt x="7624" y="26273"/>
                    </a:lnTo>
                    <a:cubicBezTo>
                      <a:pt x="7624" y="26275"/>
                      <a:pt x="7624" y="26277"/>
                      <a:pt x="7623" y="26279"/>
                    </a:cubicBezTo>
                    <a:lnTo>
                      <a:pt x="7623" y="26279"/>
                    </a:lnTo>
                    <a:cubicBezTo>
                      <a:pt x="7797" y="26147"/>
                      <a:pt x="7950" y="26015"/>
                      <a:pt x="8103" y="25862"/>
                    </a:cubicBezTo>
                    <a:cubicBezTo>
                      <a:pt x="8235" y="25708"/>
                      <a:pt x="8366" y="25555"/>
                      <a:pt x="8498" y="25381"/>
                    </a:cubicBezTo>
                    <a:lnTo>
                      <a:pt x="8498" y="25381"/>
                    </a:lnTo>
                    <a:cubicBezTo>
                      <a:pt x="8494" y="25382"/>
                      <a:pt x="8491" y="25382"/>
                      <a:pt x="8491" y="25382"/>
                    </a:cubicBezTo>
                    <a:cubicBezTo>
                      <a:pt x="8674" y="25177"/>
                      <a:pt x="8811" y="24949"/>
                      <a:pt x="8948" y="24698"/>
                    </a:cubicBezTo>
                    <a:cubicBezTo>
                      <a:pt x="9085" y="24447"/>
                      <a:pt x="9222" y="24173"/>
                      <a:pt x="9313" y="23922"/>
                    </a:cubicBezTo>
                    <a:cubicBezTo>
                      <a:pt x="9450" y="23579"/>
                      <a:pt x="9564" y="23214"/>
                      <a:pt x="9678" y="22849"/>
                    </a:cubicBezTo>
                    <a:cubicBezTo>
                      <a:pt x="9770" y="22506"/>
                      <a:pt x="9861" y="22141"/>
                      <a:pt x="9952" y="21799"/>
                    </a:cubicBezTo>
                    <a:cubicBezTo>
                      <a:pt x="10112" y="21023"/>
                      <a:pt x="10249" y="20270"/>
                      <a:pt x="10340" y="19493"/>
                    </a:cubicBezTo>
                    <a:cubicBezTo>
                      <a:pt x="10340" y="19493"/>
                      <a:pt x="10340" y="19493"/>
                      <a:pt x="10340" y="19471"/>
                    </a:cubicBezTo>
                    <a:cubicBezTo>
                      <a:pt x="10431" y="18695"/>
                      <a:pt x="10477" y="17919"/>
                      <a:pt x="10477" y="17120"/>
                    </a:cubicBezTo>
                    <a:cubicBezTo>
                      <a:pt x="10477" y="16366"/>
                      <a:pt x="10431" y="15590"/>
                      <a:pt x="10317" y="14837"/>
                    </a:cubicBezTo>
                    <a:cubicBezTo>
                      <a:pt x="10226" y="14221"/>
                      <a:pt x="10112" y="13627"/>
                      <a:pt x="9907" y="13057"/>
                    </a:cubicBezTo>
                    <a:cubicBezTo>
                      <a:pt x="9884" y="13011"/>
                      <a:pt x="9907" y="12965"/>
                      <a:pt x="9929" y="12943"/>
                    </a:cubicBezTo>
                    <a:cubicBezTo>
                      <a:pt x="9929" y="12920"/>
                      <a:pt x="9929" y="12897"/>
                      <a:pt x="9929" y="12851"/>
                    </a:cubicBezTo>
                    <a:cubicBezTo>
                      <a:pt x="9946" y="12818"/>
                      <a:pt x="9987" y="12797"/>
                      <a:pt x="10026" y="12797"/>
                    </a:cubicBezTo>
                    <a:cubicBezTo>
                      <a:pt x="10040" y="12797"/>
                      <a:pt x="10054" y="12800"/>
                      <a:pt x="10066" y="12806"/>
                    </a:cubicBezTo>
                    <a:cubicBezTo>
                      <a:pt x="10431" y="12965"/>
                      <a:pt x="10797" y="13080"/>
                      <a:pt x="11162" y="13194"/>
                    </a:cubicBezTo>
                    <a:lnTo>
                      <a:pt x="11139" y="13194"/>
                    </a:lnTo>
                    <a:cubicBezTo>
                      <a:pt x="11618" y="13331"/>
                      <a:pt x="12098" y="13422"/>
                      <a:pt x="12577" y="13490"/>
                    </a:cubicBezTo>
                    <a:cubicBezTo>
                      <a:pt x="13056" y="13559"/>
                      <a:pt x="13558" y="13605"/>
                      <a:pt x="14038" y="13627"/>
                    </a:cubicBezTo>
                    <a:lnTo>
                      <a:pt x="14038" y="13627"/>
                    </a:lnTo>
                    <a:cubicBezTo>
                      <a:pt x="14691" y="13626"/>
                      <a:pt x="15324" y="13581"/>
                      <a:pt x="15978" y="13513"/>
                    </a:cubicBezTo>
                    <a:cubicBezTo>
                      <a:pt x="16594" y="13422"/>
                      <a:pt x="17233" y="13308"/>
                      <a:pt x="17827" y="13171"/>
                    </a:cubicBezTo>
                    <a:cubicBezTo>
                      <a:pt x="17850" y="13148"/>
                      <a:pt x="17850" y="13148"/>
                      <a:pt x="17850" y="13148"/>
                    </a:cubicBezTo>
                    <a:lnTo>
                      <a:pt x="17850" y="13148"/>
                    </a:lnTo>
                    <a:cubicBezTo>
                      <a:pt x="17850" y="13148"/>
                      <a:pt x="17850" y="13148"/>
                      <a:pt x="17850" y="13148"/>
                    </a:cubicBezTo>
                    <a:cubicBezTo>
                      <a:pt x="19493" y="12737"/>
                      <a:pt x="21091" y="12075"/>
                      <a:pt x="22575" y="11254"/>
                    </a:cubicBezTo>
                    <a:lnTo>
                      <a:pt x="22552" y="11254"/>
                    </a:lnTo>
                    <a:cubicBezTo>
                      <a:pt x="23465" y="10751"/>
                      <a:pt x="24332" y="10181"/>
                      <a:pt x="25131" y="9519"/>
                    </a:cubicBezTo>
                    <a:cubicBezTo>
                      <a:pt x="25154" y="9519"/>
                      <a:pt x="25177" y="9496"/>
                      <a:pt x="25199" y="9496"/>
                    </a:cubicBezTo>
                    <a:cubicBezTo>
                      <a:pt x="25222" y="9496"/>
                      <a:pt x="25245" y="9519"/>
                      <a:pt x="25268" y="9542"/>
                    </a:cubicBezTo>
                    <a:cubicBezTo>
                      <a:pt x="25291" y="9564"/>
                      <a:pt x="25291" y="9587"/>
                      <a:pt x="25291" y="9610"/>
                    </a:cubicBezTo>
                    <a:cubicBezTo>
                      <a:pt x="25291" y="9587"/>
                      <a:pt x="25314" y="9587"/>
                      <a:pt x="25336" y="9587"/>
                    </a:cubicBezTo>
                    <a:cubicBezTo>
                      <a:pt x="25344" y="9580"/>
                      <a:pt x="25352" y="9577"/>
                      <a:pt x="25359" y="9577"/>
                    </a:cubicBezTo>
                    <a:cubicBezTo>
                      <a:pt x="25374" y="9577"/>
                      <a:pt x="25390" y="9587"/>
                      <a:pt x="25405" y="9587"/>
                    </a:cubicBezTo>
                    <a:cubicBezTo>
                      <a:pt x="25473" y="9610"/>
                      <a:pt x="25542" y="9633"/>
                      <a:pt x="25610" y="9679"/>
                    </a:cubicBezTo>
                    <a:lnTo>
                      <a:pt x="25588" y="9656"/>
                    </a:lnTo>
                    <a:lnTo>
                      <a:pt x="25588" y="9656"/>
                    </a:lnTo>
                    <a:cubicBezTo>
                      <a:pt x="26021" y="9838"/>
                      <a:pt x="26478" y="9975"/>
                      <a:pt x="26934" y="10089"/>
                    </a:cubicBezTo>
                    <a:cubicBezTo>
                      <a:pt x="27391" y="10204"/>
                      <a:pt x="27824" y="10272"/>
                      <a:pt x="28258" y="10318"/>
                    </a:cubicBezTo>
                    <a:lnTo>
                      <a:pt x="28235" y="10318"/>
                    </a:lnTo>
                    <a:cubicBezTo>
                      <a:pt x="28595" y="10369"/>
                      <a:pt x="28954" y="10395"/>
                      <a:pt x="29314" y="10395"/>
                    </a:cubicBezTo>
                    <a:cubicBezTo>
                      <a:pt x="29434" y="10395"/>
                      <a:pt x="29553" y="10392"/>
                      <a:pt x="29673" y="10386"/>
                    </a:cubicBezTo>
                    <a:cubicBezTo>
                      <a:pt x="30153" y="10386"/>
                      <a:pt x="30609" y="10363"/>
                      <a:pt x="31088" y="10295"/>
                    </a:cubicBezTo>
                    <a:cubicBezTo>
                      <a:pt x="31591" y="10226"/>
                      <a:pt x="32093" y="10112"/>
                      <a:pt x="32572" y="9975"/>
                    </a:cubicBezTo>
                    <a:cubicBezTo>
                      <a:pt x="33051" y="9838"/>
                      <a:pt x="33508" y="9679"/>
                      <a:pt x="33942" y="9473"/>
                    </a:cubicBezTo>
                    <a:cubicBezTo>
                      <a:pt x="34398" y="9291"/>
                      <a:pt x="34832" y="9062"/>
                      <a:pt x="35265" y="8811"/>
                    </a:cubicBezTo>
                    <a:cubicBezTo>
                      <a:pt x="35676" y="8537"/>
                      <a:pt x="36087" y="8263"/>
                      <a:pt x="36475" y="7944"/>
                    </a:cubicBezTo>
                    <a:cubicBezTo>
                      <a:pt x="36840" y="7647"/>
                      <a:pt x="37206" y="7328"/>
                      <a:pt x="37525" y="6985"/>
                    </a:cubicBezTo>
                    <a:cubicBezTo>
                      <a:pt x="37799" y="6711"/>
                      <a:pt x="38073" y="6392"/>
                      <a:pt x="38301" y="6072"/>
                    </a:cubicBezTo>
                    <a:cubicBezTo>
                      <a:pt x="38073" y="5433"/>
                      <a:pt x="37822" y="4794"/>
                      <a:pt x="37525" y="4201"/>
                    </a:cubicBezTo>
                    <a:cubicBezTo>
                      <a:pt x="36818" y="2717"/>
                      <a:pt x="35836" y="1370"/>
                      <a:pt x="34626" y="183"/>
                    </a:cubicBezTo>
                    <a:cubicBezTo>
                      <a:pt x="34558" y="138"/>
                      <a:pt x="34489" y="115"/>
                      <a:pt x="34421" y="115"/>
                    </a:cubicBezTo>
                    <a:cubicBezTo>
                      <a:pt x="34330" y="115"/>
                      <a:pt x="34261" y="138"/>
                      <a:pt x="34215" y="183"/>
                    </a:cubicBezTo>
                    <a:cubicBezTo>
                      <a:pt x="34147" y="252"/>
                      <a:pt x="34124" y="320"/>
                      <a:pt x="34124" y="412"/>
                    </a:cubicBezTo>
                    <a:cubicBezTo>
                      <a:pt x="34124" y="480"/>
                      <a:pt x="34147" y="549"/>
                      <a:pt x="34215" y="617"/>
                    </a:cubicBezTo>
                    <a:lnTo>
                      <a:pt x="34261" y="663"/>
                    </a:lnTo>
                    <a:cubicBezTo>
                      <a:pt x="32618" y="206"/>
                      <a:pt x="30746" y="1"/>
                      <a:pt x="283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7815;p70">
                <a:extLst>
                  <a:ext uri="{FF2B5EF4-FFF2-40B4-BE49-F238E27FC236}">
                    <a16:creationId xmlns:a16="http://schemas.microsoft.com/office/drawing/2014/main" id="{FB22E228-82F3-48C1-953C-1EB2F2489B2A}"/>
                  </a:ext>
                </a:extLst>
              </p:cNvPr>
              <p:cNvSpPr/>
              <p:nvPr/>
            </p:nvSpPr>
            <p:spPr>
              <a:xfrm>
                <a:off x="5396987" y="22891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7816;p70">
                <a:extLst>
                  <a:ext uri="{FF2B5EF4-FFF2-40B4-BE49-F238E27FC236}">
                    <a16:creationId xmlns:a16="http://schemas.microsoft.com/office/drawing/2014/main" id="{F141C922-E909-4B5E-AFD7-CA9187DB456B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7817;p70">
                <a:extLst>
                  <a:ext uri="{FF2B5EF4-FFF2-40B4-BE49-F238E27FC236}">
                    <a16:creationId xmlns:a16="http://schemas.microsoft.com/office/drawing/2014/main" id="{B0B9B57F-79E9-4AB4-AA06-DE7B7957FC12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7818;p70">
                <a:extLst>
                  <a:ext uri="{FF2B5EF4-FFF2-40B4-BE49-F238E27FC236}">
                    <a16:creationId xmlns:a16="http://schemas.microsoft.com/office/drawing/2014/main" id="{4389511A-65CA-4455-B30F-9B8FA005650D}"/>
                  </a:ext>
                </a:extLst>
              </p:cNvPr>
              <p:cNvSpPr/>
              <p:nvPr/>
            </p:nvSpPr>
            <p:spPr>
              <a:xfrm>
                <a:off x="5734110" y="214048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7819;p70">
                <a:extLst>
                  <a:ext uri="{FF2B5EF4-FFF2-40B4-BE49-F238E27FC236}">
                    <a16:creationId xmlns:a16="http://schemas.microsoft.com/office/drawing/2014/main" id="{CC46909F-5554-4674-B8A2-54D696E0D2CA}"/>
                  </a:ext>
                </a:extLst>
              </p:cNvPr>
              <p:cNvSpPr/>
              <p:nvPr/>
            </p:nvSpPr>
            <p:spPr>
              <a:xfrm>
                <a:off x="5701423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7820;p70">
                <a:extLst>
                  <a:ext uri="{FF2B5EF4-FFF2-40B4-BE49-F238E27FC236}">
                    <a16:creationId xmlns:a16="http://schemas.microsoft.com/office/drawing/2014/main" id="{E636E814-5DB9-43D2-AF95-3A9E4373409C}"/>
                  </a:ext>
                </a:extLst>
              </p:cNvPr>
              <p:cNvSpPr/>
              <p:nvPr/>
            </p:nvSpPr>
            <p:spPr>
              <a:xfrm>
                <a:off x="5701720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7821;p70">
                <a:extLst>
                  <a:ext uri="{FF2B5EF4-FFF2-40B4-BE49-F238E27FC236}">
                    <a16:creationId xmlns:a16="http://schemas.microsoft.com/office/drawing/2014/main" id="{B9509284-DFF5-48F8-9CB4-B6F2EE27252B}"/>
                  </a:ext>
                </a:extLst>
              </p:cNvPr>
              <p:cNvSpPr/>
              <p:nvPr/>
            </p:nvSpPr>
            <p:spPr>
              <a:xfrm>
                <a:off x="5304241" y="2431966"/>
                <a:ext cx="49768" cy="65829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5103" extrusionOk="0">
                    <a:moveTo>
                      <a:pt x="1735" y="3242"/>
                    </a:moveTo>
                    <a:cubicBezTo>
                      <a:pt x="1735" y="3242"/>
                      <a:pt x="1758" y="3265"/>
                      <a:pt x="1758" y="3265"/>
                    </a:cubicBezTo>
                    <a:cubicBezTo>
                      <a:pt x="1758" y="3265"/>
                      <a:pt x="1758" y="3242"/>
                      <a:pt x="1735" y="3242"/>
                    </a:cubicBezTo>
                    <a:close/>
                    <a:moveTo>
                      <a:pt x="365" y="1"/>
                    </a:moveTo>
                    <a:cubicBezTo>
                      <a:pt x="183" y="1"/>
                      <a:pt x="0" y="161"/>
                      <a:pt x="23" y="366"/>
                    </a:cubicBezTo>
                    <a:cubicBezTo>
                      <a:pt x="69" y="1416"/>
                      <a:pt x="411" y="2443"/>
                      <a:pt x="1050" y="3311"/>
                    </a:cubicBezTo>
                    <a:cubicBezTo>
                      <a:pt x="1187" y="3516"/>
                      <a:pt x="1370" y="3699"/>
                      <a:pt x="1552" y="3881"/>
                    </a:cubicBezTo>
                    <a:cubicBezTo>
                      <a:pt x="1735" y="4064"/>
                      <a:pt x="1918" y="4224"/>
                      <a:pt x="2123" y="4383"/>
                    </a:cubicBezTo>
                    <a:cubicBezTo>
                      <a:pt x="2557" y="4703"/>
                      <a:pt x="3036" y="4931"/>
                      <a:pt x="3538" y="5091"/>
                    </a:cubicBezTo>
                    <a:cubicBezTo>
                      <a:pt x="3559" y="5099"/>
                      <a:pt x="3580" y="5103"/>
                      <a:pt x="3601" y="5103"/>
                    </a:cubicBezTo>
                    <a:cubicBezTo>
                      <a:pt x="3699" y="5103"/>
                      <a:pt x="3797" y="5025"/>
                      <a:pt x="3835" y="4931"/>
                    </a:cubicBezTo>
                    <a:cubicBezTo>
                      <a:pt x="3858" y="4794"/>
                      <a:pt x="3789" y="4680"/>
                      <a:pt x="3652" y="4634"/>
                    </a:cubicBezTo>
                    <a:cubicBezTo>
                      <a:pt x="3561" y="4612"/>
                      <a:pt x="3447" y="4566"/>
                      <a:pt x="3356" y="4520"/>
                    </a:cubicBezTo>
                    <a:cubicBezTo>
                      <a:pt x="3059" y="4383"/>
                      <a:pt x="2762" y="4224"/>
                      <a:pt x="2511" y="4018"/>
                    </a:cubicBezTo>
                    <a:cubicBezTo>
                      <a:pt x="2237" y="3813"/>
                      <a:pt x="1986" y="3562"/>
                      <a:pt x="1758" y="3288"/>
                    </a:cubicBezTo>
                    <a:cubicBezTo>
                      <a:pt x="1507" y="2945"/>
                      <a:pt x="1301" y="2580"/>
                      <a:pt x="1141" y="2215"/>
                    </a:cubicBezTo>
                    <a:cubicBezTo>
                      <a:pt x="959" y="1781"/>
                      <a:pt x="845" y="1325"/>
                      <a:pt x="776" y="868"/>
                    </a:cubicBezTo>
                    <a:cubicBezTo>
                      <a:pt x="753" y="708"/>
                      <a:pt x="753" y="526"/>
                      <a:pt x="731" y="366"/>
                    </a:cubicBezTo>
                    <a:cubicBezTo>
                      <a:pt x="731" y="184"/>
                      <a:pt x="571" y="1"/>
                      <a:pt x="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7822;p70">
                <a:extLst>
                  <a:ext uri="{FF2B5EF4-FFF2-40B4-BE49-F238E27FC236}">
                    <a16:creationId xmlns:a16="http://schemas.microsoft.com/office/drawing/2014/main" id="{40F70A91-C9A0-44BA-B809-37CDA1DF5EF4}"/>
                  </a:ext>
                </a:extLst>
              </p:cNvPr>
              <p:cNvSpPr/>
              <p:nvPr/>
            </p:nvSpPr>
            <p:spPr>
              <a:xfrm>
                <a:off x="5264485" y="2429322"/>
                <a:ext cx="48594" cy="24329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886" extrusionOk="0">
                    <a:moveTo>
                      <a:pt x="2717" y="0"/>
                    </a:moveTo>
                    <a:cubicBezTo>
                      <a:pt x="2649" y="0"/>
                      <a:pt x="2557" y="23"/>
                      <a:pt x="2489" y="23"/>
                    </a:cubicBezTo>
                    <a:cubicBezTo>
                      <a:pt x="2124" y="46"/>
                      <a:pt x="1758" y="160"/>
                      <a:pt x="1416" y="320"/>
                    </a:cubicBezTo>
                    <a:cubicBezTo>
                      <a:pt x="1096" y="457"/>
                      <a:pt x="823" y="662"/>
                      <a:pt x="571" y="891"/>
                    </a:cubicBezTo>
                    <a:cubicBezTo>
                      <a:pt x="320" y="1142"/>
                      <a:pt x="115" y="1416"/>
                      <a:pt x="24" y="1758"/>
                    </a:cubicBezTo>
                    <a:cubicBezTo>
                      <a:pt x="1" y="1804"/>
                      <a:pt x="24" y="1849"/>
                      <a:pt x="69" y="1872"/>
                    </a:cubicBezTo>
                    <a:cubicBezTo>
                      <a:pt x="86" y="1880"/>
                      <a:pt x="106" y="1886"/>
                      <a:pt x="125" y="1886"/>
                    </a:cubicBezTo>
                    <a:cubicBezTo>
                      <a:pt x="159" y="1886"/>
                      <a:pt x="192" y="1870"/>
                      <a:pt x="206" y="1826"/>
                    </a:cubicBezTo>
                    <a:cubicBezTo>
                      <a:pt x="252" y="1712"/>
                      <a:pt x="298" y="1598"/>
                      <a:pt x="366" y="1484"/>
                    </a:cubicBezTo>
                    <a:cubicBezTo>
                      <a:pt x="434" y="1370"/>
                      <a:pt x="526" y="1233"/>
                      <a:pt x="640" y="1142"/>
                    </a:cubicBezTo>
                    <a:lnTo>
                      <a:pt x="640" y="1142"/>
                    </a:lnTo>
                    <a:lnTo>
                      <a:pt x="617" y="1165"/>
                    </a:lnTo>
                    <a:cubicBezTo>
                      <a:pt x="754" y="1028"/>
                      <a:pt x="891" y="936"/>
                      <a:pt x="1051" y="845"/>
                    </a:cubicBezTo>
                    <a:cubicBezTo>
                      <a:pt x="1233" y="731"/>
                      <a:pt x="1439" y="662"/>
                      <a:pt x="1667" y="594"/>
                    </a:cubicBezTo>
                    <a:cubicBezTo>
                      <a:pt x="1872" y="548"/>
                      <a:pt x="2101" y="525"/>
                      <a:pt x="2306" y="525"/>
                    </a:cubicBezTo>
                    <a:cubicBezTo>
                      <a:pt x="2489" y="525"/>
                      <a:pt x="2671" y="548"/>
                      <a:pt x="2831" y="594"/>
                    </a:cubicBezTo>
                    <a:cubicBezTo>
                      <a:pt x="2922" y="617"/>
                      <a:pt x="3037" y="662"/>
                      <a:pt x="3128" y="708"/>
                    </a:cubicBezTo>
                    <a:cubicBezTo>
                      <a:pt x="3128" y="731"/>
                      <a:pt x="3151" y="731"/>
                      <a:pt x="3174" y="754"/>
                    </a:cubicBezTo>
                    <a:cubicBezTo>
                      <a:pt x="3243" y="803"/>
                      <a:pt x="3320" y="827"/>
                      <a:pt x="3397" y="827"/>
                    </a:cubicBezTo>
                    <a:cubicBezTo>
                      <a:pt x="3498" y="827"/>
                      <a:pt x="3598" y="786"/>
                      <a:pt x="3676" y="708"/>
                    </a:cubicBezTo>
                    <a:cubicBezTo>
                      <a:pt x="3721" y="640"/>
                      <a:pt x="3767" y="525"/>
                      <a:pt x="3744" y="434"/>
                    </a:cubicBezTo>
                    <a:cubicBezTo>
                      <a:pt x="3744" y="389"/>
                      <a:pt x="3721" y="320"/>
                      <a:pt x="3676" y="274"/>
                    </a:cubicBezTo>
                    <a:cubicBezTo>
                      <a:pt x="3653" y="229"/>
                      <a:pt x="3607" y="183"/>
                      <a:pt x="3539" y="160"/>
                    </a:cubicBezTo>
                    <a:cubicBezTo>
                      <a:pt x="3379" y="115"/>
                      <a:pt x="3219" y="69"/>
                      <a:pt x="3059" y="23"/>
                    </a:cubicBezTo>
                    <a:cubicBezTo>
                      <a:pt x="2945" y="23"/>
                      <a:pt x="2831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7823;p70">
                <a:extLst>
                  <a:ext uri="{FF2B5EF4-FFF2-40B4-BE49-F238E27FC236}">
                    <a16:creationId xmlns:a16="http://schemas.microsoft.com/office/drawing/2014/main" id="{D47465F8-836C-4200-AE24-56381E73AFD1}"/>
                  </a:ext>
                </a:extLst>
              </p:cNvPr>
              <p:cNvSpPr/>
              <p:nvPr/>
            </p:nvSpPr>
            <p:spPr>
              <a:xfrm>
                <a:off x="5588064" y="3538440"/>
                <a:ext cx="240585" cy="154297"/>
              </a:xfrm>
              <a:custGeom>
                <a:avLst/>
                <a:gdLst/>
                <a:ahLst/>
                <a:cxnLst/>
                <a:rect l="l" t="t" r="r" b="b"/>
                <a:pathLst>
                  <a:path w="18650" h="11961" extrusionOk="0">
                    <a:moveTo>
                      <a:pt x="7054" y="0"/>
                    </a:moveTo>
                    <a:cubicBezTo>
                      <a:pt x="5798" y="0"/>
                      <a:pt x="4475" y="114"/>
                      <a:pt x="2877" y="365"/>
                    </a:cubicBezTo>
                    <a:cubicBezTo>
                      <a:pt x="2146" y="480"/>
                      <a:pt x="1416" y="639"/>
                      <a:pt x="686" y="799"/>
                    </a:cubicBezTo>
                    <a:cubicBezTo>
                      <a:pt x="686" y="776"/>
                      <a:pt x="663" y="776"/>
                      <a:pt x="663" y="776"/>
                    </a:cubicBezTo>
                    <a:lnTo>
                      <a:pt x="571" y="776"/>
                    </a:lnTo>
                    <a:cubicBezTo>
                      <a:pt x="526" y="776"/>
                      <a:pt x="480" y="776"/>
                      <a:pt x="435" y="799"/>
                    </a:cubicBezTo>
                    <a:cubicBezTo>
                      <a:pt x="389" y="845"/>
                      <a:pt x="320" y="913"/>
                      <a:pt x="298" y="982"/>
                    </a:cubicBezTo>
                    <a:cubicBezTo>
                      <a:pt x="69" y="2579"/>
                      <a:pt x="1" y="3926"/>
                      <a:pt x="69" y="5159"/>
                    </a:cubicBezTo>
                    <a:cubicBezTo>
                      <a:pt x="138" y="6574"/>
                      <a:pt x="389" y="7875"/>
                      <a:pt x="845" y="9062"/>
                    </a:cubicBezTo>
                    <a:cubicBezTo>
                      <a:pt x="868" y="9108"/>
                      <a:pt x="891" y="9153"/>
                      <a:pt x="914" y="9199"/>
                    </a:cubicBezTo>
                    <a:cubicBezTo>
                      <a:pt x="982" y="9290"/>
                      <a:pt x="1028" y="9359"/>
                      <a:pt x="1096" y="9450"/>
                    </a:cubicBezTo>
                    <a:cubicBezTo>
                      <a:pt x="1142" y="9496"/>
                      <a:pt x="1188" y="9541"/>
                      <a:pt x="1233" y="9587"/>
                    </a:cubicBezTo>
                    <a:cubicBezTo>
                      <a:pt x="1302" y="9632"/>
                      <a:pt x="1348" y="9678"/>
                      <a:pt x="1416" y="9724"/>
                    </a:cubicBezTo>
                    <a:cubicBezTo>
                      <a:pt x="1462" y="9769"/>
                      <a:pt x="1484" y="9792"/>
                      <a:pt x="1530" y="9838"/>
                    </a:cubicBezTo>
                    <a:cubicBezTo>
                      <a:pt x="2671" y="10546"/>
                      <a:pt x="4018" y="11070"/>
                      <a:pt x="5639" y="11459"/>
                    </a:cubicBezTo>
                    <a:cubicBezTo>
                      <a:pt x="7031" y="11801"/>
                      <a:pt x="8515" y="11961"/>
                      <a:pt x="10044" y="11961"/>
                    </a:cubicBezTo>
                    <a:cubicBezTo>
                      <a:pt x="10386" y="11961"/>
                      <a:pt x="10729" y="11961"/>
                      <a:pt x="11048" y="11938"/>
                    </a:cubicBezTo>
                    <a:cubicBezTo>
                      <a:pt x="12190" y="11869"/>
                      <a:pt x="13285" y="11710"/>
                      <a:pt x="14335" y="11436"/>
                    </a:cubicBezTo>
                    <a:cubicBezTo>
                      <a:pt x="15294" y="11185"/>
                      <a:pt x="16161" y="10865"/>
                      <a:pt x="16914" y="10431"/>
                    </a:cubicBezTo>
                    <a:cubicBezTo>
                      <a:pt x="16937" y="10409"/>
                      <a:pt x="16983" y="10386"/>
                      <a:pt x="17006" y="10363"/>
                    </a:cubicBezTo>
                    <a:cubicBezTo>
                      <a:pt x="17097" y="10317"/>
                      <a:pt x="17188" y="10249"/>
                      <a:pt x="17257" y="10180"/>
                    </a:cubicBezTo>
                    <a:cubicBezTo>
                      <a:pt x="17325" y="10135"/>
                      <a:pt x="17371" y="10089"/>
                      <a:pt x="17417" y="10043"/>
                    </a:cubicBezTo>
                    <a:cubicBezTo>
                      <a:pt x="17576" y="9884"/>
                      <a:pt x="17690" y="9724"/>
                      <a:pt x="17805" y="9564"/>
                    </a:cubicBezTo>
                    <a:cubicBezTo>
                      <a:pt x="17919" y="9381"/>
                      <a:pt x="18033" y="9176"/>
                      <a:pt x="18170" y="8902"/>
                    </a:cubicBezTo>
                    <a:cubicBezTo>
                      <a:pt x="18330" y="8514"/>
                      <a:pt x="18466" y="8058"/>
                      <a:pt x="18558" y="7533"/>
                    </a:cubicBezTo>
                    <a:cubicBezTo>
                      <a:pt x="18626" y="7076"/>
                      <a:pt x="18649" y="6597"/>
                      <a:pt x="18603" y="6095"/>
                    </a:cubicBezTo>
                    <a:cubicBezTo>
                      <a:pt x="18581" y="5638"/>
                      <a:pt x="18512" y="5227"/>
                      <a:pt x="18398" y="4862"/>
                    </a:cubicBezTo>
                    <a:cubicBezTo>
                      <a:pt x="18284" y="4542"/>
                      <a:pt x="18124" y="4269"/>
                      <a:pt x="17942" y="4017"/>
                    </a:cubicBezTo>
                    <a:cubicBezTo>
                      <a:pt x="17782" y="3789"/>
                      <a:pt x="17553" y="3607"/>
                      <a:pt x="17302" y="3447"/>
                    </a:cubicBezTo>
                    <a:cubicBezTo>
                      <a:pt x="16823" y="3127"/>
                      <a:pt x="16230" y="2990"/>
                      <a:pt x="15682" y="2899"/>
                    </a:cubicBezTo>
                    <a:cubicBezTo>
                      <a:pt x="15499" y="2853"/>
                      <a:pt x="15339" y="2831"/>
                      <a:pt x="15157" y="2785"/>
                    </a:cubicBezTo>
                    <a:cubicBezTo>
                      <a:pt x="14929" y="2762"/>
                      <a:pt x="14700" y="2716"/>
                      <a:pt x="14472" y="2671"/>
                    </a:cubicBezTo>
                    <a:lnTo>
                      <a:pt x="14472" y="2671"/>
                    </a:lnTo>
                    <a:lnTo>
                      <a:pt x="14518" y="2694"/>
                    </a:lnTo>
                    <a:cubicBezTo>
                      <a:pt x="14084" y="2579"/>
                      <a:pt x="13719" y="2465"/>
                      <a:pt x="13422" y="2328"/>
                    </a:cubicBezTo>
                    <a:cubicBezTo>
                      <a:pt x="13217" y="2214"/>
                      <a:pt x="13057" y="2100"/>
                      <a:pt x="12920" y="1986"/>
                    </a:cubicBezTo>
                    <a:cubicBezTo>
                      <a:pt x="12783" y="1849"/>
                      <a:pt x="12646" y="1689"/>
                      <a:pt x="12532" y="1530"/>
                    </a:cubicBezTo>
                    <a:cubicBezTo>
                      <a:pt x="12463" y="1415"/>
                      <a:pt x="12418" y="1301"/>
                      <a:pt x="12349" y="1164"/>
                    </a:cubicBezTo>
                    <a:cubicBezTo>
                      <a:pt x="12304" y="1073"/>
                      <a:pt x="12212" y="1005"/>
                      <a:pt x="12098" y="1005"/>
                    </a:cubicBezTo>
                    <a:cubicBezTo>
                      <a:pt x="12053" y="1005"/>
                      <a:pt x="12007" y="1005"/>
                      <a:pt x="11961" y="1027"/>
                    </a:cubicBezTo>
                    <a:cubicBezTo>
                      <a:pt x="11916" y="1050"/>
                      <a:pt x="11893" y="1096"/>
                      <a:pt x="11847" y="1119"/>
                    </a:cubicBezTo>
                    <a:cubicBezTo>
                      <a:pt x="11413" y="799"/>
                      <a:pt x="10866" y="548"/>
                      <a:pt x="10181" y="343"/>
                    </a:cubicBezTo>
                    <a:cubicBezTo>
                      <a:pt x="9519" y="160"/>
                      <a:pt x="8766" y="46"/>
                      <a:pt x="7853" y="23"/>
                    </a:cubicBezTo>
                    <a:cubicBezTo>
                      <a:pt x="7579" y="0"/>
                      <a:pt x="7328" y="0"/>
                      <a:pt x="70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7824;p70">
                <a:extLst>
                  <a:ext uri="{FF2B5EF4-FFF2-40B4-BE49-F238E27FC236}">
                    <a16:creationId xmlns:a16="http://schemas.microsoft.com/office/drawing/2014/main" id="{C1FC92A7-E6BD-4917-B925-E72F5422C055}"/>
                  </a:ext>
                </a:extLst>
              </p:cNvPr>
              <p:cNvSpPr/>
              <p:nvPr/>
            </p:nvSpPr>
            <p:spPr>
              <a:xfrm>
                <a:off x="5591302" y="3574068"/>
                <a:ext cx="237347" cy="118667"/>
              </a:xfrm>
              <a:custGeom>
                <a:avLst/>
                <a:gdLst/>
                <a:ahLst/>
                <a:cxnLst/>
                <a:rect l="l" t="t" r="r" b="b"/>
                <a:pathLst>
                  <a:path w="18399" h="9199" extrusionOk="0">
                    <a:moveTo>
                      <a:pt x="13513" y="890"/>
                    </a:moveTo>
                    <a:cubicBezTo>
                      <a:pt x="13491" y="890"/>
                      <a:pt x="13491" y="890"/>
                      <a:pt x="13491" y="911"/>
                    </a:cubicBezTo>
                    <a:lnTo>
                      <a:pt x="13491" y="911"/>
                    </a:lnTo>
                    <a:cubicBezTo>
                      <a:pt x="13498" y="904"/>
                      <a:pt x="13506" y="897"/>
                      <a:pt x="13513" y="890"/>
                    </a:cubicBezTo>
                    <a:close/>
                    <a:moveTo>
                      <a:pt x="11505" y="6254"/>
                    </a:moveTo>
                    <a:cubicBezTo>
                      <a:pt x="11505" y="6254"/>
                      <a:pt x="11505" y="6254"/>
                      <a:pt x="11505" y="6277"/>
                    </a:cubicBezTo>
                    <a:cubicBezTo>
                      <a:pt x="11505" y="6276"/>
                      <a:pt x="11505" y="6275"/>
                      <a:pt x="11505" y="6274"/>
                    </a:cubicBezTo>
                    <a:lnTo>
                      <a:pt x="11505" y="6274"/>
                    </a:lnTo>
                    <a:cubicBezTo>
                      <a:pt x="11505" y="6267"/>
                      <a:pt x="11505" y="6261"/>
                      <a:pt x="11505" y="6254"/>
                    </a:cubicBezTo>
                    <a:close/>
                    <a:moveTo>
                      <a:pt x="14723" y="0"/>
                    </a:moveTo>
                    <a:cubicBezTo>
                      <a:pt x="14655" y="23"/>
                      <a:pt x="14586" y="69"/>
                      <a:pt x="14518" y="114"/>
                    </a:cubicBezTo>
                    <a:cubicBezTo>
                      <a:pt x="14335" y="206"/>
                      <a:pt x="14153" y="342"/>
                      <a:pt x="13970" y="479"/>
                    </a:cubicBezTo>
                    <a:cubicBezTo>
                      <a:pt x="13810" y="616"/>
                      <a:pt x="13650" y="753"/>
                      <a:pt x="13491" y="913"/>
                    </a:cubicBezTo>
                    <a:cubicBezTo>
                      <a:pt x="13491" y="912"/>
                      <a:pt x="13491" y="912"/>
                      <a:pt x="13491" y="911"/>
                    </a:cubicBezTo>
                    <a:lnTo>
                      <a:pt x="13491" y="911"/>
                    </a:lnTo>
                    <a:cubicBezTo>
                      <a:pt x="13296" y="1088"/>
                      <a:pt x="13142" y="1286"/>
                      <a:pt x="12988" y="1484"/>
                    </a:cubicBezTo>
                    <a:cubicBezTo>
                      <a:pt x="12806" y="1712"/>
                      <a:pt x="12669" y="1940"/>
                      <a:pt x="12532" y="2168"/>
                    </a:cubicBezTo>
                    <a:lnTo>
                      <a:pt x="12555" y="2146"/>
                    </a:lnTo>
                    <a:lnTo>
                      <a:pt x="12555" y="2146"/>
                    </a:lnTo>
                    <a:cubicBezTo>
                      <a:pt x="12372" y="2442"/>
                      <a:pt x="12235" y="2739"/>
                      <a:pt x="12098" y="3059"/>
                    </a:cubicBezTo>
                    <a:cubicBezTo>
                      <a:pt x="11961" y="3378"/>
                      <a:pt x="11870" y="3698"/>
                      <a:pt x="11779" y="4040"/>
                    </a:cubicBezTo>
                    <a:cubicBezTo>
                      <a:pt x="11779" y="4017"/>
                      <a:pt x="11779" y="4017"/>
                      <a:pt x="11779" y="4017"/>
                    </a:cubicBezTo>
                    <a:cubicBezTo>
                      <a:pt x="11596" y="4747"/>
                      <a:pt x="11505" y="5499"/>
                      <a:pt x="11505" y="6274"/>
                    </a:cubicBezTo>
                    <a:lnTo>
                      <a:pt x="11505" y="6274"/>
                    </a:lnTo>
                    <a:cubicBezTo>
                      <a:pt x="11505" y="6494"/>
                      <a:pt x="11506" y="6694"/>
                      <a:pt x="11528" y="6916"/>
                    </a:cubicBezTo>
                    <a:cubicBezTo>
                      <a:pt x="11551" y="6962"/>
                      <a:pt x="11551" y="7007"/>
                      <a:pt x="11551" y="7053"/>
                    </a:cubicBezTo>
                    <a:cubicBezTo>
                      <a:pt x="11573" y="7076"/>
                      <a:pt x="11573" y="7099"/>
                      <a:pt x="11573" y="7122"/>
                    </a:cubicBezTo>
                    <a:cubicBezTo>
                      <a:pt x="11573" y="7144"/>
                      <a:pt x="11573" y="7167"/>
                      <a:pt x="11551" y="7190"/>
                    </a:cubicBezTo>
                    <a:cubicBezTo>
                      <a:pt x="11528" y="7190"/>
                      <a:pt x="11505" y="7213"/>
                      <a:pt x="11482" y="7213"/>
                    </a:cubicBezTo>
                    <a:cubicBezTo>
                      <a:pt x="11140" y="7281"/>
                      <a:pt x="10774" y="7327"/>
                      <a:pt x="10409" y="7350"/>
                    </a:cubicBezTo>
                    <a:cubicBezTo>
                      <a:pt x="10050" y="7376"/>
                      <a:pt x="9687" y="7388"/>
                      <a:pt x="9324" y="7388"/>
                    </a:cubicBezTo>
                    <a:cubicBezTo>
                      <a:pt x="8718" y="7388"/>
                      <a:pt x="8110" y="7353"/>
                      <a:pt x="7510" y="7281"/>
                    </a:cubicBezTo>
                    <a:cubicBezTo>
                      <a:pt x="6506" y="7144"/>
                      <a:pt x="5547" y="6916"/>
                      <a:pt x="4589" y="6597"/>
                    </a:cubicBezTo>
                    <a:cubicBezTo>
                      <a:pt x="3653" y="6300"/>
                      <a:pt x="2740" y="5912"/>
                      <a:pt x="1895" y="5433"/>
                    </a:cubicBezTo>
                    <a:cubicBezTo>
                      <a:pt x="1233" y="5067"/>
                      <a:pt x="594" y="4634"/>
                      <a:pt x="1" y="4177"/>
                    </a:cubicBezTo>
                    <a:lnTo>
                      <a:pt x="1" y="4177"/>
                    </a:lnTo>
                    <a:cubicBezTo>
                      <a:pt x="138" y="4908"/>
                      <a:pt x="343" y="5638"/>
                      <a:pt x="594" y="6300"/>
                    </a:cubicBezTo>
                    <a:lnTo>
                      <a:pt x="617" y="6368"/>
                    </a:lnTo>
                    <a:lnTo>
                      <a:pt x="663" y="6437"/>
                    </a:lnTo>
                    <a:cubicBezTo>
                      <a:pt x="708" y="6528"/>
                      <a:pt x="777" y="6597"/>
                      <a:pt x="845" y="6688"/>
                    </a:cubicBezTo>
                    <a:cubicBezTo>
                      <a:pt x="891" y="6734"/>
                      <a:pt x="937" y="6779"/>
                      <a:pt x="982" y="6825"/>
                    </a:cubicBezTo>
                    <a:lnTo>
                      <a:pt x="1097" y="6916"/>
                    </a:lnTo>
                    <a:lnTo>
                      <a:pt x="1142" y="6985"/>
                    </a:lnTo>
                    <a:lnTo>
                      <a:pt x="1279" y="7076"/>
                    </a:lnTo>
                    <a:cubicBezTo>
                      <a:pt x="2420" y="7784"/>
                      <a:pt x="3744" y="8308"/>
                      <a:pt x="5365" y="8697"/>
                    </a:cubicBezTo>
                    <a:cubicBezTo>
                      <a:pt x="6780" y="9039"/>
                      <a:pt x="8264" y="9199"/>
                      <a:pt x="9793" y="9199"/>
                    </a:cubicBezTo>
                    <a:cubicBezTo>
                      <a:pt x="10135" y="9199"/>
                      <a:pt x="10478" y="9199"/>
                      <a:pt x="10797" y="9176"/>
                    </a:cubicBezTo>
                    <a:cubicBezTo>
                      <a:pt x="11961" y="9130"/>
                      <a:pt x="13057" y="8948"/>
                      <a:pt x="14107" y="8697"/>
                    </a:cubicBezTo>
                    <a:cubicBezTo>
                      <a:pt x="15043" y="8445"/>
                      <a:pt x="15910" y="8103"/>
                      <a:pt x="16663" y="7669"/>
                    </a:cubicBezTo>
                    <a:lnTo>
                      <a:pt x="16732" y="7624"/>
                    </a:lnTo>
                    <a:lnTo>
                      <a:pt x="16755" y="7601"/>
                    </a:lnTo>
                    <a:cubicBezTo>
                      <a:pt x="16846" y="7555"/>
                      <a:pt x="16937" y="7487"/>
                      <a:pt x="17029" y="7418"/>
                    </a:cubicBezTo>
                    <a:cubicBezTo>
                      <a:pt x="17074" y="7373"/>
                      <a:pt x="17120" y="7327"/>
                      <a:pt x="17188" y="7281"/>
                    </a:cubicBezTo>
                    <a:cubicBezTo>
                      <a:pt x="17325" y="7122"/>
                      <a:pt x="17439" y="6962"/>
                      <a:pt x="17554" y="6802"/>
                    </a:cubicBezTo>
                    <a:cubicBezTo>
                      <a:pt x="17691" y="6619"/>
                      <a:pt x="17805" y="6414"/>
                      <a:pt x="17919" y="6140"/>
                    </a:cubicBezTo>
                    <a:cubicBezTo>
                      <a:pt x="18101" y="5775"/>
                      <a:pt x="18215" y="5318"/>
                      <a:pt x="18307" y="4771"/>
                    </a:cubicBezTo>
                    <a:cubicBezTo>
                      <a:pt x="18375" y="4314"/>
                      <a:pt x="18398" y="3835"/>
                      <a:pt x="18375" y="3333"/>
                    </a:cubicBezTo>
                    <a:cubicBezTo>
                      <a:pt x="18352" y="2876"/>
                      <a:pt x="18261" y="2465"/>
                      <a:pt x="18147" y="2100"/>
                    </a:cubicBezTo>
                    <a:cubicBezTo>
                      <a:pt x="18033" y="1780"/>
                      <a:pt x="17896" y="1507"/>
                      <a:pt x="17691" y="1233"/>
                    </a:cubicBezTo>
                    <a:cubicBezTo>
                      <a:pt x="17531" y="1027"/>
                      <a:pt x="17325" y="845"/>
                      <a:pt x="17051" y="662"/>
                    </a:cubicBezTo>
                    <a:cubicBezTo>
                      <a:pt x="16572" y="365"/>
                      <a:pt x="16001" y="228"/>
                      <a:pt x="15431" y="114"/>
                    </a:cubicBezTo>
                    <a:cubicBezTo>
                      <a:pt x="15248" y="91"/>
                      <a:pt x="15088" y="46"/>
                      <a:pt x="14906" y="23"/>
                    </a:cubicBezTo>
                    <a:lnTo>
                      <a:pt x="1481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7825;p70">
                <a:extLst>
                  <a:ext uri="{FF2B5EF4-FFF2-40B4-BE49-F238E27FC236}">
                    <a16:creationId xmlns:a16="http://schemas.microsoft.com/office/drawing/2014/main" id="{68DCC788-6338-4F16-9344-5DC6CCF27608}"/>
                  </a:ext>
                </a:extLst>
              </p:cNvPr>
              <p:cNvSpPr/>
              <p:nvPr/>
            </p:nvSpPr>
            <p:spPr>
              <a:xfrm>
                <a:off x="5729105" y="3559337"/>
                <a:ext cx="31515" cy="2887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2238" extrusionOk="0">
                    <a:moveTo>
                      <a:pt x="2146" y="1"/>
                    </a:moveTo>
                    <a:cubicBezTo>
                      <a:pt x="2100" y="1"/>
                      <a:pt x="2054" y="24"/>
                      <a:pt x="2009" y="46"/>
                    </a:cubicBezTo>
                    <a:cubicBezTo>
                      <a:pt x="1164" y="366"/>
                      <a:pt x="411" y="959"/>
                      <a:pt x="46" y="1804"/>
                    </a:cubicBezTo>
                    <a:cubicBezTo>
                      <a:pt x="23" y="1872"/>
                      <a:pt x="0" y="1941"/>
                      <a:pt x="23" y="2009"/>
                    </a:cubicBezTo>
                    <a:cubicBezTo>
                      <a:pt x="46" y="2078"/>
                      <a:pt x="91" y="2146"/>
                      <a:pt x="160" y="2192"/>
                    </a:cubicBezTo>
                    <a:cubicBezTo>
                      <a:pt x="206" y="2238"/>
                      <a:pt x="297" y="2238"/>
                      <a:pt x="365" y="2238"/>
                    </a:cubicBezTo>
                    <a:cubicBezTo>
                      <a:pt x="434" y="2215"/>
                      <a:pt x="502" y="2169"/>
                      <a:pt x="548" y="2101"/>
                    </a:cubicBezTo>
                    <a:cubicBezTo>
                      <a:pt x="639" y="1872"/>
                      <a:pt x="753" y="1690"/>
                      <a:pt x="890" y="1507"/>
                    </a:cubicBezTo>
                    <a:cubicBezTo>
                      <a:pt x="1050" y="1302"/>
                      <a:pt x="1233" y="1142"/>
                      <a:pt x="1438" y="982"/>
                    </a:cubicBezTo>
                    <a:cubicBezTo>
                      <a:pt x="1712" y="800"/>
                      <a:pt x="1986" y="663"/>
                      <a:pt x="2283" y="549"/>
                    </a:cubicBezTo>
                    <a:cubicBezTo>
                      <a:pt x="2351" y="526"/>
                      <a:pt x="2397" y="435"/>
                      <a:pt x="2420" y="366"/>
                    </a:cubicBezTo>
                    <a:cubicBezTo>
                      <a:pt x="2442" y="298"/>
                      <a:pt x="2442" y="229"/>
                      <a:pt x="2397" y="161"/>
                    </a:cubicBezTo>
                    <a:cubicBezTo>
                      <a:pt x="2351" y="92"/>
                      <a:pt x="2305" y="46"/>
                      <a:pt x="2214" y="24"/>
                    </a:cubicBezTo>
                    <a:cubicBezTo>
                      <a:pt x="2191" y="1"/>
                      <a:pt x="2169" y="1"/>
                      <a:pt x="21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7826;p70">
                <a:extLst>
                  <a:ext uri="{FF2B5EF4-FFF2-40B4-BE49-F238E27FC236}">
                    <a16:creationId xmlns:a16="http://schemas.microsoft.com/office/drawing/2014/main" id="{C549332D-8442-4FD7-B064-24D41F78111A}"/>
                  </a:ext>
                </a:extLst>
              </p:cNvPr>
              <p:cNvSpPr/>
              <p:nvPr/>
            </p:nvSpPr>
            <p:spPr>
              <a:xfrm>
                <a:off x="5741759" y="3564058"/>
                <a:ext cx="32405" cy="32585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2526" extrusionOk="0">
                    <a:moveTo>
                      <a:pt x="2192" y="0"/>
                    </a:moveTo>
                    <a:cubicBezTo>
                      <a:pt x="2146" y="0"/>
                      <a:pt x="2101" y="0"/>
                      <a:pt x="2055" y="23"/>
                    </a:cubicBezTo>
                    <a:cubicBezTo>
                      <a:pt x="1233" y="525"/>
                      <a:pt x="480" y="1210"/>
                      <a:pt x="46" y="2100"/>
                    </a:cubicBezTo>
                    <a:cubicBezTo>
                      <a:pt x="1" y="2168"/>
                      <a:pt x="1" y="2237"/>
                      <a:pt x="1" y="2305"/>
                    </a:cubicBezTo>
                    <a:cubicBezTo>
                      <a:pt x="23" y="2397"/>
                      <a:pt x="69" y="2442"/>
                      <a:pt x="138" y="2488"/>
                    </a:cubicBezTo>
                    <a:cubicBezTo>
                      <a:pt x="187" y="2513"/>
                      <a:pt x="242" y="2525"/>
                      <a:pt x="295" y="2525"/>
                    </a:cubicBezTo>
                    <a:cubicBezTo>
                      <a:pt x="391" y="2525"/>
                      <a:pt x="482" y="2484"/>
                      <a:pt x="526" y="2397"/>
                    </a:cubicBezTo>
                    <a:cubicBezTo>
                      <a:pt x="663" y="2146"/>
                      <a:pt x="800" y="1895"/>
                      <a:pt x="982" y="1666"/>
                    </a:cubicBezTo>
                    <a:cubicBezTo>
                      <a:pt x="1256" y="1347"/>
                      <a:pt x="1576" y="1050"/>
                      <a:pt x="1941" y="799"/>
                    </a:cubicBezTo>
                    <a:cubicBezTo>
                      <a:pt x="2055" y="708"/>
                      <a:pt x="2192" y="616"/>
                      <a:pt x="2329" y="525"/>
                    </a:cubicBezTo>
                    <a:cubicBezTo>
                      <a:pt x="2466" y="457"/>
                      <a:pt x="2511" y="297"/>
                      <a:pt x="2443" y="137"/>
                    </a:cubicBezTo>
                    <a:cubicBezTo>
                      <a:pt x="2397" y="46"/>
                      <a:pt x="2283" y="0"/>
                      <a:pt x="2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7827;p70">
                <a:extLst>
                  <a:ext uri="{FF2B5EF4-FFF2-40B4-BE49-F238E27FC236}">
                    <a16:creationId xmlns:a16="http://schemas.microsoft.com/office/drawing/2014/main" id="{E38348EA-32E9-4668-B24B-15AFE2B9BC81}"/>
                  </a:ext>
                </a:extLst>
              </p:cNvPr>
              <p:cNvSpPr/>
              <p:nvPr/>
            </p:nvSpPr>
            <p:spPr>
              <a:xfrm>
                <a:off x="5606316" y="3580543"/>
                <a:ext cx="58321" cy="5832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521" extrusionOk="0">
                    <a:moveTo>
                      <a:pt x="2318" y="577"/>
                    </a:moveTo>
                    <a:cubicBezTo>
                      <a:pt x="2392" y="577"/>
                      <a:pt x="2466" y="582"/>
                      <a:pt x="2535" y="594"/>
                    </a:cubicBezTo>
                    <a:cubicBezTo>
                      <a:pt x="2694" y="639"/>
                      <a:pt x="2854" y="685"/>
                      <a:pt x="2991" y="753"/>
                    </a:cubicBezTo>
                    <a:cubicBezTo>
                      <a:pt x="3128" y="822"/>
                      <a:pt x="3242" y="890"/>
                      <a:pt x="3356" y="982"/>
                    </a:cubicBezTo>
                    <a:cubicBezTo>
                      <a:pt x="3448" y="1073"/>
                      <a:pt x="3562" y="1187"/>
                      <a:pt x="3630" y="1301"/>
                    </a:cubicBezTo>
                    <a:cubicBezTo>
                      <a:pt x="3722" y="1415"/>
                      <a:pt x="3790" y="1552"/>
                      <a:pt x="3836" y="1689"/>
                    </a:cubicBezTo>
                    <a:cubicBezTo>
                      <a:pt x="3881" y="1826"/>
                      <a:pt x="3904" y="1963"/>
                      <a:pt x="3927" y="2123"/>
                    </a:cubicBezTo>
                    <a:cubicBezTo>
                      <a:pt x="3950" y="2260"/>
                      <a:pt x="3927" y="2420"/>
                      <a:pt x="3904" y="2557"/>
                    </a:cubicBezTo>
                    <a:cubicBezTo>
                      <a:pt x="3881" y="2716"/>
                      <a:pt x="3836" y="2853"/>
                      <a:pt x="3767" y="2990"/>
                    </a:cubicBezTo>
                    <a:cubicBezTo>
                      <a:pt x="3699" y="3127"/>
                      <a:pt x="3630" y="3241"/>
                      <a:pt x="3539" y="3356"/>
                    </a:cubicBezTo>
                    <a:cubicBezTo>
                      <a:pt x="3448" y="3470"/>
                      <a:pt x="3333" y="3561"/>
                      <a:pt x="3219" y="3652"/>
                    </a:cubicBezTo>
                    <a:cubicBezTo>
                      <a:pt x="3082" y="3721"/>
                      <a:pt x="2968" y="3789"/>
                      <a:pt x="2809" y="3858"/>
                    </a:cubicBezTo>
                    <a:cubicBezTo>
                      <a:pt x="2672" y="3881"/>
                      <a:pt x="2535" y="3926"/>
                      <a:pt x="2398" y="3949"/>
                    </a:cubicBezTo>
                    <a:cubicBezTo>
                      <a:pt x="2261" y="3949"/>
                      <a:pt x="2101" y="3949"/>
                      <a:pt x="1964" y="3926"/>
                    </a:cubicBezTo>
                    <a:cubicBezTo>
                      <a:pt x="1804" y="3881"/>
                      <a:pt x="1667" y="3835"/>
                      <a:pt x="1507" y="3766"/>
                    </a:cubicBezTo>
                    <a:cubicBezTo>
                      <a:pt x="1393" y="3721"/>
                      <a:pt x="1279" y="3629"/>
                      <a:pt x="1165" y="3538"/>
                    </a:cubicBezTo>
                    <a:cubicBezTo>
                      <a:pt x="1051" y="3447"/>
                      <a:pt x="960" y="3356"/>
                      <a:pt x="868" y="3241"/>
                    </a:cubicBezTo>
                    <a:cubicBezTo>
                      <a:pt x="800" y="3104"/>
                      <a:pt x="731" y="2990"/>
                      <a:pt x="686" y="2853"/>
                    </a:cubicBezTo>
                    <a:cubicBezTo>
                      <a:pt x="617" y="2694"/>
                      <a:pt x="594" y="2557"/>
                      <a:pt x="572" y="2397"/>
                    </a:cubicBezTo>
                    <a:cubicBezTo>
                      <a:pt x="572" y="2260"/>
                      <a:pt x="572" y="2123"/>
                      <a:pt x="594" y="1986"/>
                    </a:cubicBezTo>
                    <a:cubicBezTo>
                      <a:pt x="594" y="1963"/>
                      <a:pt x="594" y="1940"/>
                      <a:pt x="594" y="1940"/>
                    </a:cubicBezTo>
                    <a:cubicBezTo>
                      <a:pt x="594" y="1918"/>
                      <a:pt x="617" y="1918"/>
                      <a:pt x="617" y="1895"/>
                    </a:cubicBezTo>
                    <a:cubicBezTo>
                      <a:pt x="617" y="1895"/>
                      <a:pt x="617" y="1872"/>
                      <a:pt x="617" y="1872"/>
                    </a:cubicBezTo>
                    <a:cubicBezTo>
                      <a:pt x="617" y="1849"/>
                      <a:pt x="617" y="1849"/>
                      <a:pt x="617" y="1849"/>
                    </a:cubicBezTo>
                    <a:cubicBezTo>
                      <a:pt x="663" y="1735"/>
                      <a:pt x="686" y="1644"/>
                      <a:pt x="731" y="1530"/>
                    </a:cubicBezTo>
                    <a:cubicBezTo>
                      <a:pt x="777" y="1461"/>
                      <a:pt x="823" y="1393"/>
                      <a:pt x="868" y="1324"/>
                    </a:cubicBezTo>
                    <a:cubicBezTo>
                      <a:pt x="891" y="1278"/>
                      <a:pt x="937" y="1233"/>
                      <a:pt x="960" y="1187"/>
                    </a:cubicBezTo>
                    <a:cubicBezTo>
                      <a:pt x="1074" y="1073"/>
                      <a:pt x="1165" y="959"/>
                      <a:pt x="1302" y="868"/>
                    </a:cubicBezTo>
                    <a:cubicBezTo>
                      <a:pt x="1348" y="845"/>
                      <a:pt x="1393" y="822"/>
                      <a:pt x="1462" y="776"/>
                    </a:cubicBezTo>
                    <a:cubicBezTo>
                      <a:pt x="1530" y="753"/>
                      <a:pt x="1576" y="708"/>
                      <a:pt x="1644" y="685"/>
                    </a:cubicBezTo>
                    <a:cubicBezTo>
                      <a:pt x="1804" y="639"/>
                      <a:pt x="1941" y="594"/>
                      <a:pt x="2101" y="594"/>
                    </a:cubicBezTo>
                    <a:cubicBezTo>
                      <a:pt x="2169" y="582"/>
                      <a:pt x="2244" y="577"/>
                      <a:pt x="2318" y="577"/>
                    </a:cubicBezTo>
                    <a:close/>
                    <a:moveTo>
                      <a:pt x="2169" y="0"/>
                    </a:moveTo>
                    <a:cubicBezTo>
                      <a:pt x="1781" y="23"/>
                      <a:pt x="1393" y="137"/>
                      <a:pt x="1074" y="343"/>
                    </a:cubicBezTo>
                    <a:cubicBezTo>
                      <a:pt x="891" y="457"/>
                      <a:pt x="731" y="571"/>
                      <a:pt x="594" y="731"/>
                    </a:cubicBezTo>
                    <a:cubicBezTo>
                      <a:pt x="594" y="731"/>
                      <a:pt x="594" y="731"/>
                      <a:pt x="594" y="753"/>
                    </a:cubicBezTo>
                    <a:lnTo>
                      <a:pt x="572" y="753"/>
                    </a:lnTo>
                    <a:cubicBezTo>
                      <a:pt x="526" y="799"/>
                      <a:pt x="503" y="845"/>
                      <a:pt x="457" y="890"/>
                    </a:cubicBezTo>
                    <a:cubicBezTo>
                      <a:pt x="457" y="890"/>
                      <a:pt x="457" y="890"/>
                      <a:pt x="457" y="913"/>
                    </a:cubicBezTo>
                    <a:cubicBezTo>
                      <a:pt x="457" y="913"/>
                      <a:pt x="435" y="913"/>
                      <a:pt x="435" y="936"/>
                    </a:cubicBezTo>
                    <a:cubicBezTo>
                      <a:pt x="389" y="1005"/>
                      <a:pt x="321" y="1096"/>
                      <a:pt x="275" y="1164"/>
                    </a:cubicBezTo>
                    <a:cubicBezTo>
                      <a:pt x="92" y="1507"/>
                      <a:pt x="1" y="1872"/>
                      <a:pt x="1" y="2260"/>
                    </a:cubicBezTo>
                    <a:lnTo>
                      <a:pt x="1" y="2283"/>
                    </a:lnTo>
                    <a:lnTo>
                      <a:pt x="1" y="2306"/>
                    </a:lnTo>
                    <a:cubicBezTo>
                      <a:pt x="1" y="2853"/>
                      <a:pt x="229" y="3378"/>
                      <a:pt x="594" y="3789"/>
                    </a:cubicBezTo>
                    <a:cubicBezTo>
                      <a:pt x="754" y="3972"/>
                      <a:pt x="960" y="4132"/>
                      <a:pt x="1188" y="4246"/>
                    </a:cubicBezTo>
                    <a:cubicBezTo>
                      <a:pt x="1439" y="4383"/>
                      <a:pt x="1690" y="4451"/>
                      <a:pt x="1964" y="4497"/>
                    </a:cubicBezTo>
                    <a:cubicBezTo>
                      <a:pt x="2061" y="4513"/>
                      <a:pt x="2158" y="4521"/>
                      <a:pt x="2255" y="4521"/>
                    </a:cubicBezTo>
                    <a:cubicBezTo>
                      <a:pt x="2432" y="4521"/>
                      <a:pt x="2609" y="4495"/>
                      <a:pt x="2786" y="4451"/>
                    </a:cubicBezTo>
                    <a:cubicBezTo>
                      <a:pt x="3037" y="4383"/>
                      <a:pt x="3311" y="4269"/>
                      <a:pt x="3516" y="4109"/>
                    </a:cubicBezTo>
                    <a:cubicBezTo>
                      <a:pt x="3950" y="3812"/>
                      <a:pt x="4269" y="3378"/>
                      <a:pt x="4429" y="2876"/>
                    </a:cubicBezTo>
                    <a:cubicBezTo>
                      <a:pt x="4498" y="2602"/>
                      <a:pt x="4520" y="2328"/>
                      <a:pt x="4498" y="2055"/>
                    </a:cubicBezTo>
                    <a:cubicBezTo>
                      <a:pt x="4475" y="1781"/>
                      <a:pt x="4406" y="1552"/>
                      <a:pt x="4292" y="1301"/>
                    </a:cubicBezTo>
                    <a:cubicBezTo>
                      <a:pt x="4201" y="1096"/>
                      <a:pt x="4041" y="890"/>
                      <a:pt x="3881" y="708"/>
                    </a:cubicBezTo>
                    <a:cubicBezTo>
                      <a:pt x="3699" y="502"/>
                      <a:pt x="3448" y="343"/>
                      <a:pt x="3197" y="228"/>
                    </a:cubicBezTo>
                    <a:cubicBezTo>
                      <a:pt x="2900" y="69"/>
                      <a:pt x="2580" y="0"/>
                      <a:pt x="22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7828;p70">
                <a:extLst>
                  <a:ext uri="{FF2B5EF4-FFF2-40B4-BE49-F238E27FC236}">
                    <a16:creationId xmlns:a16="http://schemas.microsoft.com/office/drawing/2014/main" id="{B369DE86-1C4F-4B22-8CA2-9FE85CE54C8E}"/>
                  </a:ext>
                </a:extLst>
              </p:cNvPr>
              <p:cNvSpPr/>
              <p:nvPr/>
            </p:nvSpPr>
            <p:spPr>
              <a:xfrm>
                <a:off x="5588064" y="3543742"/>
                <a:ext cx="8305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9405" extrusionOk="0">
                    <a:moveTo>
                      <a:pt x="2534" y="0"/>
                    </a:moveTo>
                    <a:lnTo>
                      <a:pt x="2534" y="0"/>
                    </a:lnTo>
                    <a:cubicBezTo>
                      <a:pt x="1918" y="114"/>
                      <a:pt x="1302" y="228"/>
                      <a:pt x="686" y="365"/>
                    </a:cubicBezTo>
                    <a:cubicBezTo>
                      <a:pt x="640" y="342"/>
                      <a:pt x="594" y="342"/>
                      <a:pt x="571" y="342"/>
                    </a:cubicBezTo>
                    <a:cubicBezTo>
                      <a:pt x="526" y="342"/>
                      <a:pt x="480" y="365"/>
                      <a:pt x="435" y="388"/>
                    </a:cubicBezTo>
                    <a:cubicBezTo>
                      <a:pt x="366" y="434"/>
                      <a:pt x="298" y="502"/>
                      <a:pt x="298" y="571"/>
                    </a:cubicBezTo>
                    <a:cubicBezTo>
                      <a:pt x="69" y="2168"/>
                      <a:pt x="1" y="3515"/>
                      <a:pt x="69" y="4748"/>
                    </a:cubicBezTo>
                    <a:cubicBezTo>
                      <a:pt x="92" y="5364"/>
                      <a:pt x="161" y="5980"/>
                      <a:pt x="252" y="6528"/>
                    </a:cubicBezTo>
                    <a:cubicBezTo>
                      <a:pt x="275" y="6528"/>
                      <a:pt x="275" y="6528"/>
                      <a:pt x="275" y="6551"/>
                    </a:cubicBezTo>
                    <a:cubicBezTo>
                      <a:pt x="275" y="6528"/>
                      <a:pt x="275" y="6528"/>
                      <a:pt x="275" y="6528"/>
                    </a:cubicBezTo>
                    <a:cubicBezTo>
                      <a:pt x="845" y="6985"/>
                      <a:pt x="1484" y="7418"/>
                      <a:pt x="2146" y="7784"/>
                    </a:cubicBezTo>
                    <a:cubicBezTo>
                      <a:pt x="2945" y="8240"/>
                      <a:pt x="3858" y="8628"/>
                      <a:pt x="4840" y="8948"/>
                    </a:cubicBezTo>
                    <a:cubicBezTo>
                      <a:pt x="5365" y="9130"/>
                      <a:pt x="5890" y="9290"/>
                      <a:pt x="6438" y="9404"/>
                    </a:cubicBezTo>
                    <a:cubicBezTo>
                      <a:pt x="6369" y="9358"/>
                      <a:pt x="6323" y="9313"/>
                      <a:pt x="6255" y="9290"/>
                    </a:cubicBezTo>
                    <a:cubicBezTo>
                      <a:pt x="5593" y="8879"/>
                      <a:pt x="4977" y="8377"/>
                      <a:pt x="4452" y="7806"/>
                    </a:cubicBezTo>
                    <a:cubicBezTo>
                      <a:pt x="4315" y="7647"/>
                      <a:pt x="4201" y="7487"/>
                      <a:pt x="4064" y="7327"/>
                    </a:cubicBezTo>
                    <a:cubicBezTo>
                      <a:pt x="3927" y="7350"/>
                      <a:pt x="3790" y="7373"/>
                      <a:pt x="3653" y="7373"/>
                    </a:cubicBezTo>
                    <a:cubicBezTo>
                      <a:pt x="3562" y="7373"/>
                      <a:pt x="3470" y="7373"/>
                      <a:pt x="3379" y="7350"/>
                    </a:cubicBezTo>
                    <a:cubicBezTo>
                      <a:pt x="3082" y="7304"/>
                      <a:pt x="2831" y="7213"/>
                      <a:pt x="2603" y="7099"/>
                    </a:cubicBezTo>
                    <a:cubicBezTo>
                      <a:pt x="2375" y="6985"/>
                      <a:pt x="2169" y="6802"/>
                      <a:pt x="2009" y="6642"/>
                    </a:cubicBezTo>
                    <a:cubicBezTo>
                      <a:pt x="1621" y="6209"/>
                      <a:pt x="1416" y="5684"/>
                      <a:pt x="1416" y="5136"/>
                    </a:cubicBezTo>
                    <a:cubicBezTo>
                      <a:pt x="1416" y="4725"/>
                      <a:pt x="1507" y="4360"/>
                      <a:pt x="1690" y="4017"/>
                    </a:cubicBezTo>
                    <a:cubicBezTo>
                      <a:pt x="1736" y="3926"/>
                      <a:pt x="1804" y="3858"/>
                      <a:pt x="1850" y="3789"/>
                    </a:cubicBezTo>
                    <a:cubicBezTo>
                      <a:pt x="1918" y="3698"/>
                      <a:pt x="1941" y="3652"/>
                      <a:pt x="1987" y="3606"/>
                    </a:cubicBezTo>
                    <a:lnTo>
                      <a:pt x="2009" y="3584"/>
                    </a:lnTo>
                    <a:cubicBezTo>
                      <a:pt x="2146" y="3447"/>
                      <a:pt x="2283" y="3310"/>
                      <a:pt x="2443" y="3218"/>
                    </a:cubicBezTo>
                    <a:cubicBezTo>
                      <a:pt x="2420" y="3081"/>
                      <a:pt x="2420" y="2922"/>
                      <a:pt x="2397" y="2785"/>
                    </a:cubicBezTo>
                    <a:cubicBezTo>
                      <a:pt x="2329" y="1872"/>
                      <a:pt x="2375" y="936"/>
                      <a:pt x="25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7829;p70">
                <a:extLst>
                  <a:ext uri="{FF2B5EF4-FFF2-40B4-BE49-F238E27FC236}">
                    <a16:creationId xmlns:a16="http://schemas.microsoft.com/office/drawing/2014/main" id="{A7285E9E-1FEB-4DA1-A77C-68679D8193C7}"/>
                  </a:ext>
                </a:extLst>
              </p:cNvPr>
              <p:cNvSpPr/>
              <p:nvPr/>
            </p:nvSpPr>
            <p:spPr>
              <a:xfrm>
                <a:off x="5613682" y="3593494"/>
                <a:ext cx="22098" cy="3799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945" extrusionOk="0">
                    <a:moveTo>
                      <a:pt x="548" y="1"/>
                    </a:moveTo>
                    <a:cubicBezTo>
                      <a:pt x="503" y="69"/>
                      <a:pt x="434" y="115"/>
                      <a:pt x="389" y="183"/>
                    </a:cubicBezTo>
                    <a:cubicBezTo>
                      <a:pt x="343" y="229"/>
                      <a:pt x="320" y="274"/>
                      <a:pt x="275" y="320"/>
                    </a:cubicBezTo>
                    <a:cubicBezTo>
                      <a:pt x="252" y="389"/>
                      <a:pt x="206" y="457"/>
                      <a:pt x="160" y="526"/>
                    </a:cubicBezTo>
                    <a:lnTo>
                      <a:pt x="138" y="571"/>
                    </a:lnTo>
                    <a:cubicBezTo>
                      <a:pt x="115" y="662"/>
                      <a:pt x="69" y="754"/>
                      <a:pt x="46" y="845"/>
                    </a:cubicBezTo>
                    <a:lnTo>
                      <a:pt x="46" y="891"/>
                    </a:lnTo>
                    <a:cubicBezTo>
                      <a:pt x="23" y="959"/>
                      <a:pt x="23" y="959"/>
                      <a:pt x="23" y="982"/>
                    </a:cubicBezTo>
                    <a:cubicBezTo>
                      <a:pt x="1" y="1119"/>
                      <a:pt x="1" y="1256"/>
                      <a:pt x="1" y="1393"/>
                    </a:cubicBezTo>
                    <a:cubicBezTo>
                      <a:pt x="23" y="1530"/>
                      <a:pt x="46" y="1690"/>
                      <a:pt x="115" y="1849"/>
                    </a:cubicBezTo>
                    <a:cubicBezTo>
                      <a:pt x="160" y="1986"/>
                      <a:pt x="229" y="2100"/>
                      <a:pt x="297" y="2215"/>
                    </a:cubicBezTo>
                    <a:cubicBezTo>
                      <a:pt x="389" y="2352"/>
                      <a:pt x="503" y="2443"/>
                      <a:pt x="594" y="2534"/>
                    </a:cubicBezTo>
                    <a:cubicBezTo>
                      <a:pt x="708" y="2625"/>
                      <a:pt x="822" y="2694"/>
                      <a:pt x="936" y="2762"/>
                    </a:cubicBezTo>
                    <a:cubicBezTo>
                      <a:pt x="1096" y="2831"/>
                      <a:pt x="1233" y="2877"/>
                      <a:pt x="1393" y="2922"/>
                    </a:cubicBezTo>
                    <a:cubicBezTo>
                      <a:pt x="1507" y="2922"/>
                      <a:pt x="1598" y="2945"/>
                      <a:pt x="1690" y="2945"/>
                    </a:cubicBezTo>
                    <a:lnTo>
                      <a:pt x="1713" y="2945"/>
                    </a:lnTo>
                    <a:cubicBezTo>
                      <a:pt x="1461" y="2557"/>
                      <a:pt x="1233" y="2146"/>
                      <a:pt x="1073" y="1712"/>
                    </a:cubicBezTo>
                    <a:cubicBezTo>
                      <a:pt x="845" y="1165"/>
                      <a:pt x="663" y="594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7830;p70">
                <a:extLst>
                  <a:ext uri="{FF2B5EF4-FFF2-40B4-BE49-F238E27FC236}">
                    <a16:creationId xmlns:a16="http://schemas.microsoft.com/office/drawing/2014/main" id="{E9A9CF15-2F35-4971-9B33-42F4A941BB4A}"/>
                  </a:ext>
                </a:extLst>
              </p:cNvPr>
              <p:cNvSpPr/>
              <p:nvPr/>
            </p:nvSpPr>
            <p:spPr>
              <a:xfrm>
                <a:off x="5591598" y="3627948"/>
                <a:ext cx="201124" cy="65081"/>
              </a:xfrm>
              <a:custGeom>
                <a:avLst/>
                <a:gdLst/>
                <a:ahLst/>
                <a:cxnLst/>
                <a:rect l="l" t="t" r="r" b="b"/>
                <a:pathLst>
                  <a:path w="15591" h="50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5" y="731"/>
                      <a:pt x="297" y="1438"/>
                      <a:pt x="549" y="2123"/>
                    </a:cubicBezTo>
                    <a:lnTo>
                      <a:pt x="594" y="2191"/>
                    </a:lnTo>
                    <a:lnTo>
                      <a:pt x="617" y="2260"/>
                    </a:lnTo>
                    <a:cubicBezTo>
                      <a:pt x="685" y="2351"/>
                      <a:pt x="754" y="2442"/>
                      <a:pt x="800" y="2511"/>
                    </a:cubicBezTo>
                    <a:cubicBezTo>
                      <a:pt x="868" y="2557"/>
                      <a:pt x="914" y="2602"/>
                      <a:pt x="959" y="2648"/>
                    </a:cubicBezTo>
                    <a:lnTo>
                      <a:pt x="1074" y="2762"/>
                    </a:lnTo>
                    <a:lnTo>
                      <a:pt x="1119" y="2808"/>
                    </a:lnTo>
                    <a:lnTo>
                      <a:pt x="1256" y="2899"/>
                    </a:lnTo>
                    <a:cubicBezTo>
                      <a:pt x="2397" y="3607"/>
                      <a:pt x="3721" y="4154"/>
                      <a:pt x="5342" y="4520"/>
                    </a:cubicBezTo>
                    <a:cubicBezTo>
                      <a:pt x="6757" y="4862"/>
                      <a:pt x="8241" y="5044"/>
                      <a:pt x="9770" y="5044"/>
                    </a:cubicBezTo>
                    <a:cubicBezTo>
                      <a:pt x="10112" y="5044"/>
                      <a:pt x="10455" y="5022"/>
                      <a:pt x="10774" y="5022"/>
                    </a:cubicBezTo>
                    <a:cubicBezTo>
                      <a:pt x="11938" y="4953"/>
                      <a:pt x="13034" y="4793"/>
                      <a:pt x="14084" y="4520"/>
                    </a:cubicBezTo>
                    <a:cubicBezTo>
                      <a:pt x="14609" y="4383"/>
                      <a:pt x="15111" y="4223"/>
                      <a:pt x="15590" y="4017"/>
                    </a:cubicBezTo>
                    <a:cubicBezTo>
                      <a:pt x="15522" y="4017"/>
                      <a:pt x="15431" y="4040"/>
                      <a:pt x="15362" y="4040"/>
                    </a:cubicBezTo>
                    <a:cubicBezTo>
                      <a:pt x="14563" y="4177"/>
                      <a:pt x="13742" y="4268"/>
                      <a:pt x="12920" y="4291"/>
                    </a:cubicBezTo>
                    <a:cubicBezTo>
                      <a:pt x="12726" y="4297"/>
                      <a:pt x="12531" y="4299"/>
                      <a:pt x="12335" y="4299"/>
                    </a:cubicBezTo>
                    <a:cubicBezTo>
                      <a:pt x="11702" y="4299"/>
                      <a:pt x="11065" y="4270"/>
                      <a:pt x="10455" y="4200"/>
                    </a:cubicBezTo>
                    <a:cubicBezTo>
                      <a:pt x="9656" y="4109"/>
                      <a:pt x="8857" y="3949"/>
                      <a:pt x="8104" y="3721"/>
                    </a:cubicBezTo>
                    <a:cubicBezTo>
                      <a:pt x="7442" y="3492"/>
                      <a:pt x="6780" y="3218"/>
                      <a:pt x="6164" y="2876"/>
                    </a:cubicBezTo>
                    <a:cubicBezTo>
                      <a:pt x="5616" y="2762"/>
                      <a:pt x="5091" y="2602"/>
                      <a:pt x="4566" y="2442"/>
                    </a:cubicBezTo>
                    <a:cubicBezTo>
                      <a:pt x="3584" y="2100"/>
                      <a:pt x="2694" y="1712"/>
                      <a:pt x="1872" y="1256"/>
                    </a:cubicBezTo>
                    <a:cubicBezTo>
                      <a:pt x="1210" y="890"/>
                      <a:pt x="571" y="45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7831;p70">
                <a:extLst>
                  <a:ext uri="{FF2B5EF4-FFF2-40B4-BE49-F238E27FC236}">
                    <a16:creationId xmlns:a16="http://schemas.microsoft.com/office/drawing/2014/main" id="{87DA4160-71F9-40A6-ACF8-70870D690348}"/>
                  </a:ext>
                </a:extLst>
              </p:cNvPr>
              <p:cNvSpPr/>
              <p:nvPr/>
            </p:nvSpPr>
            <p:spPr>
              <a:xfrm>
                <a:off x="5606316" y="3585252"/>
                <a:ext cx="34172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4155" extrusionOk="0">
                    <a:moveTo>
                      <a:pt x="1028" y="0"/>
                    </a:moveTo>
                    <a:cubicBezTo>
                      <a:pt x="868" y="92"/>
                      <a:pt x="731" y="229"/>
                      <a:pt x="594" y="366"/>
                    </a:cubicBezTo>
                    <a:lnTo>
                      <a:pt x="572" y="388"/>
                    </a:lnTo>
                    <a:cubicBezTo>
                      <a:pt x="526" y="434"/>
                      <a:pt x="503" y="480"/>
                      <a:pt x="435" y="571"/>
                    </a:cubicBezTo>
                    <a:cubicBezTo>
                      <a:pt x="389" y="640"/>
                      <a:pt x="321" y="708"/>
                      <a:pt x="275" y="799"/>
                    </a:cubicBezTo>
                    <a:cubicBezTo>
                      <a:pt x="92" y="1142"/>
                      <a:pt x="1" y="1507"/>
                      <a:pt x="1" y="1918"/>
                    </a:cubicBezTo>
                    <a:cubicBezTo>
                      <a:pt x="1" y="2466"/>
                      <a:pt x="206" y="2991"/>
                      <a:pt x="594" y="3424"/>
                    </a:cubicBezTo>
                    <a:cubicBezTo>
                      <a:pt x="754" y="3584"/>
                      <a:pt x="960" y="3744"/>
                      <a:pt x="1188" y="3881"/>
                    </a:cubicBezTo>
                    <a:cubicBezTo>
                      <a:pt x="1416" y="3995"/>
                      <a:pt x="1667" y="4086"/>
                      <a:pt x="1964" y="4132"/>
                    </a:cubicBezTo>
                    <a:cubicBezTo>
                      <a:pt x="2055" y="4155"/>
                      <a:pt x="2147" y="4155"/>
                      <a:pt x="2238" y="4155"/>
                    </a:cubicBezTo>
                    <a:cubicBezTo>
                      <a:pt x="2375" y="4155"/>
                      <a:pt x="2512" y="4132"/>
                      <a:pt x="2649" y="4109"/>
                    </a:cubicBezTo>
                    <a:cubicBezTo>
                      <a:pt x="2535" y="3949"/>
                      <a:pt x="2398" y="3767"/>
                      <a:pt x="2284" y="3607"/>
                    </a:cubicBezTo>
                    <a:cubicBezTo>
                      <a:pt x="2284" y="3584"/>
                      <a:pt x="2284" y="3584"/>
                      <a:pt x="2284" y="3584"/>
                    </a:cubicBezTo>
                    <a:lnTo>
                      <a:pt x="2261" y="3584"/>
                    </a:lnTo>
                    <a:cubicBezTo>
                      <a:pt x="2169" y="3584"/>
                      <a:pt x="2078" y="3561"/>
                      <a:pt x="1964" y="3561"/>
                    </a:cubicBezTo>
                    <a:cubicBezTo>
                      <a:pt x="1804" y="3516"/>
                      <a:pt x="1667" y="3470"/>
                      <a:pt x="1507" y="3401"/>
                    </a:cubicBezTo>
                    <a:cubicBezTo>
                      <a:pt x="1393" y="3356"/>
                      <a:pt x="1279" y="3264"/>
                      <a:pt x="1165" y="3173"/>
                    </a:cubicBezTo>
                    <a:cubicBezTo>
                      <a:pt x="1074" y="3082"/>
                      <a:pt x="960" y="2991"/>
                      <a:pt x="868" y="2854"/>
                    </a:cubicBezTo>
                    <a:cubicBezTo>
                      <a:pt x="800" y="2739"/>
                      <a:pt x="731" y="2625"/>
                      <a:pt x="686" y="2488"/>
                    </a:cubicBezTo>
                    <a:cubicBezTo>
                      <a:pt x="617" y="2329"/>
                      <a:pt x="594" y="2169"/>
                      <a:pt x="572" y="2032"/>
                    </a:cubicBezTo>
                    <a:cubicBezTo>
                      <a:pt x="572" y="1895"/>
                      <a:pt x="572" y="1758"/>
                      <a:pt x="594" y="1621"/>
                    </a:cubicBezTo>
                    <a:cubicBezTo>
                      <a:pt x="594" y="1598"/>
                      <a:pt x="594" y="1598"/>
                      <a:pt x="617" y="1530"/>
                    </a:cubicBezTo>
                    <a:lnTo>
                      <a:pt x="617" y="1484"/>
                    </a:lnTo>
                    <a:cubicBezTo>
                      <a:pt x="640" y="1393"/>
                      <a:pt x="686" y="1301"/>
                      <a:pt x="709" y="1210"/>
                    </a:cubicBezTo>
                    <a:lnTo>
                      <a:pt x="731" y="1165"/>
                    </a:lnTo>
                    <a:cubicBezTo>
                      <a:pt x="777" y="1096"/>
                      <a:pt x="823" y="1028"/>
                      <a:pt x="846" y="959"/>
                    </a:cubicBezTo>
                    <a:cubicBezTo>
                      <a:pt x="891" y="913"/>
                      <a:pt x="914" y="868"/>
                      <a:pt x="960" y="822"/>
                    </a:cubicBezTo>
                    <a:cubicBezTo>
                      <a:pt x="1005" y="754"/>
                      <a:pt x="1074" y="708"/>
                      <a:pt x="1119" y="640"/>
                    </a:cubicBezTo>
                    <a:cubicBezTo>
                      <a:pt x="1097" y="434"/>
                      <a:pt x="1051" y="229"/>
                      <a:pt x="10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7832;p70">
                <a:extLst>
                  <a:ext uri="{FF2B5EF4-FFF2-40B4-BE49-F238E27FC236}">
                    <a16:creationId xmlns:a16="http://schemas.microsoft.com/office/drawing/2014/main" id="{53DA36E7-A373-403A-B422-CD15A6B67FED}"/>
                  </a:ext>
                </a:extLst>
              </p:cNvPr>
              <p:cNvSpPr/>
              <p:nvPr/>
            </p:nvSpPr>
            <p:spPr>
              <a:xfrm>
                <a:off x="5135234" y="3416348"/>
                <a:ext cx="193758" cy="245190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9007" extrusionOk="0">
                    <a:moveTo>
                      <a:pt x="6195" y="1"/>
                    </a:moveTo>
                    <a:cubicBezTo>
                      <a:pt x="6149" y="1"/>
                      <a:pt x="6099" y="12"/>
                      <a:pt x="6072" y="38"/>
                    </a:cubicBezTo>
                    <a:cubicBezTo>
                      <a:pt x="4680" y="883"/>
                      <a:pt x="3607" y="1682"/>
                      <a:pt x="2694" y="2526"/>
                    </a:cubicBezTo>
                    <a:cubicBezTo>
                      <a:pt x="1644" y="3462"/>
                      <a:pt x="799" y="4489"/>
                      <a:pt x="183" y="5585"/>
                    </a:cubicBezTo>
                    <a:cubicBezTo>
                      <a:pt x="160" y="5631"/>
                      <a:pt x="137" y="5676"/>
                      <a:pt x="115" y="5722"/>
                    </a:cubicBezTo>
                    <a:cubicBezTo>
                      <a:pt x="92" y="5836"/>
                      <a:pt x="69" y="5927"/>
                      <a:pt x="46" y="6019"/>
                    </a:cubicBezTo>
                    <a:cubicBezTo>
                      <a:pt x="23" y="6087"/>
                      <a:pt x="23" y="6156"/>
                      <a:pt x="23" y="6224"/>
                    </a:cubicBezTo>
                    <a:cubicBezTo>
                      <a:pt x="23" y="6293"/>
                      <a:pt x="23" y="6384"/>
                      <a:pt x="0" y="6452"/>
                    </a:cubicBezTo>
                    <a:cubicBezTo>
                      <a:pt x="23" y="6498"/>
                      <a:pt x="23" y="6566"/>
                      <a:pt x="23" y="6612"/>
                    </a:cubicBezTo>
                    <a:cubicBezTo>
                      <a:pt x="183" y="7936"/>
                      <a:pt x="640" y="9305"/>
                      <a:pt x="1370" y="10812"/>
                    </a:cubicBezTo>
                    <a:cubicBezTo>
                      <a:pt x="2009" y="12113"/>
                      <a:pt x="2808" y="13346"/>
                      <a:pt x="3790" y="14532"/>
                    </a:cubicBezTo>
                    <a:cubicBezTo>
                      <a:pt x="3995" y="14784"/>
                      <a:pt x="4223" y="15057"/>
                      <a:pt x="4451" y="15308"/>
                    </a:cubicBezTo>
                    <a:cubicBezTo>
                      <a:pt x="5205" y="16130"/>
                      <a:pt x="6049" y="16883"/>
                      <a:pt x="6917" y="17523"/>
                    </a:cubicBezTo>
                    <a:cubicBezTo>
                      <a:pt x="7715" y="18093"/>
                      <a:pt x="8537" y="18550"/>
                      <a:pt x="9336" y="18869"/>
                    </a:cubicBezTo>
                    <a:cubicBezTo>
                      <a:pt x="9382" y="18869"/>
                      <a:pt x="9405" y="18892"/>
                      <a:pt x="9450" y="18892"/>
                    </a:cubicBezTo>
                    <a:cubicBezTo>
                      <a:pt x="9541" y="18915"/>
                      <a:pt x="9656" y="18938"/>
                      <a:pt x="9747" y="18983"/>
                    </a:cubicBezTo>
                    <a:cubicBezTo>
                      <a:pt x="9815" y="18983"/>
                      <a:pt x="9884" y="19006"/>
                      <a:pt x="9952" y="19006"/>
                    </a:cubicBezTo>
                    <a:lnTo>
                      <a:pt x="10569" y="19006"/>
                    </a:lnTo>
                    <a:cubicBezTo>
                      <a:pt x="10797" y="18983"/>
                      <a:pt x="11025" y="18938"/>
                      <a:pt x="11299" y="18869"/>
                    </a:cubicBezTo>
                    <a:cubicBezTo>
                      <a:pt x="11710" y="18755"/>
                      <a:pt x="12144" y="18550"/>
                      <a:pt x="12623" y="18276"/>
                    </a:cubicBezTo>
                    <a:cubicBezTo>
                      <a:pt x="13011" y="18048"/>
                      <a:pt x="13399" y="17774"/>
                      <a:pt x="13764" y="17408"/>
                    </a:cubicBezTo>
                    <a:cubicBezTo>
                      <a:pt x="14107" y="17112"/>
                      <a:pt x="14358" y="16792"/>
                      <a:pt x="14563" y="16473"/>
                    </a:cubicBezTo>
                    <a:cubicBezTo>
                      <a:pt x="14746" y="16176"/>
                      <a:pt x="14860" y="15879"/>
                      <a:pt x="14951" y="15560"/>
                    </a:cubicBezTo>
                    <a:cubicBezTo>
                      <a:pt x="14997" y="15308"/>
                      <a:pt x="15020" y="15012"/>
                      <a:pt x="14974" y="14715"/>
                    </a:cubicBezTo>
                    <a:cubicBezTo>
                      <a:pt x="14905" y="14144"/>
                      <a:pt x="14654" y="13619"/>
                      <a:pt x="14380" y="13117"/>
                    </a:cubicBezTo>
                    <a:cubicBezTo>
                      <a:pt x="14289" y="12957"/>
                      <a:pt x="14198" y="12798"/>
                      <a:pt x="14107" y="12638"/>
                    </a:cubicBezTo>
                    <a:cubicBezTo>
                      <a:pt x="13993" y="12456"/>
                      <a:pt x="13879" y="12251"/>
                      <a:pt x="13765" y="12047"/>
                    </a:cubicBezTo>
                    <a:lnTo>
                      <a:pt x="13765" y="12047"/>
                    </a:lnTo>
                    <a:cubicBezTo>
                      <a:pt x="13572" y="11655"/>
                      <a:pt x="13442" y="11325"/>
                      <a:pt x="13376" y="10995"/>
                    </a:cubicBezTo>
                    <a:cubicBezTo>
                      <a:pt x="13330" y="10789"/>
                      <a:pt x="13308" y="10584"/>
                      <a:pt x="13308" y="10401"/>
                    </a:cubicBezTo>
                    <a:cubicBezTo>
                      <a:pt x="13330" y="10218"/>
                      <a:pt x="13376" y="10013"/>
                      <a:pt x="13422" y="9830"/>
                    </a:cubicBezTo>
                    <a:cubicBezTo>
                      <a:pt x="13467" y="9693"/>
                      <a:pt x="13513" y="9579"/>
                      <a:pt x="13582" y="9442"/>
                    </a:cubicBezTo>
                    <a:cubicBezTo>
                      <a:pt x="13627" y="9351"/>
                      <a:pt x="13627" y="9237"/>
                      <a:pt x="13536" y="9146"/>
                    </a:cubicBezTo>
                    <a:cubicBezTo>
                      <a:pt x="13513" y="9100"/>
                      <a:pt x="13490" y="9077"/>
                      <a:pt x="13445" y="9077"/>
                    </a:cubicBezTo>
                    <a:cubicBezTo>
                      <a:pt x="13399" y="9054"/>
                      <a:pt x="13353" y="9032"/>
                      <a:pt x="13308" y="9032"/>
                    </a:cubicBezTo>
                    <a:cubicBezTo>
                      <a:pt x="13285" y="8484"/>
                      <a:pt x="13125" y="7913"/>
                      <a:pt x="12828" y="7251"/>
                    </a:cubicBezTo>
                    <a:cubicBezTo>
                      <a:pt x="12554" y="6612"/>
                      <a:pt x="12166" y="5973"/>
                      <a:pt x="11619" y="5243"/>
                    </a:cubicBezTo>
                    <a:cubicBezTo>
                      <a:pt x="11459" y="5037"/>
                      <a:pt x="11299" y="4832"/>
                      <a:pt x="11116" y="4626"/>
                    </a:cubicBezTo>
                    <a:cubicBezTo>
                      <a:pt x="10318" y="3668"/>
                      <a:pt x="9382" y="2709"/>
                      <a:pt x="8172" y="1636"/>
                    </a:cubicBezTo>
                    <a:cubicBezTo>
                      <a:pt x="7624" y="1157"/>
                      <a:pt x="7054" y="678"/>
                      <a:pt x="6460" y="221"/>
                    </a:cubicBezTo>
                    <a:cubicBezTo>
                      <a:pt x="6460" y="198"/>
                      <a:pt x="6460" y="198"/>
                      <a:pt x="6437" y="175"/>
                    </a:cubicBezTo>
                    <a:cubicBezTo>
                      <a:pt x="6437" y="153"/>
                      <a:pt x="6414" y="130"/>
                      <a:pt x="6414" y="107"/>
                    </a:cubicBezTo>
                    <a:cubicBezTo>
                      <a:pt x="6369" y="61"/>
                      <a:pt x="6323" y="38"/>
                      <a:pt x="6277" y="16"/>
                    </a:cubicBezTo>
                    <a:cubicBezTo>
                      <a:pt x="6259" y="6"/>
                      <a:pt x="62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7833;p70">
                <a:extLst>
                  <a:ext uri="{FF2B5EF4-FFF2-40B4-BE49-F238E27FC236}">
                    <a16:creationId xmlns:a16="http://schemas.microsoft.com/office/drawing/2014/main" id="{A67FA53B-7867-421B-A204-426923B7A478}"/>
                  </a:ext>
                </a:extLst>
              </p:cNvPr>
              <p:cNvSpPr/>
              <p:nvPr/>
            </p:nvSpPr>
            <p:spPr>
              <a:xfrm>
                <a:off x="5135234" y="3465121"/>
                <a:ext cx="193758" cy="196635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5243" extrusionOk="0">
                    <a:moveTo>
                      <a:pt x="1438" y="1"/>
                    </a:moveTo>
                    <a:cubicBezTo>
                      <a:pt x="959" y="571"/>
                      <a:pt x="525" y="1188"/>
                      <a:pt x="160" y="1804"/>
                    </a:cubicBezTo>
                    <a:lnTo>
                      <a:pt x="137" y="1872"/>
                    </a:lnTo>
                    <a:lnTo>
                      <a:pt x="115" y="1941"/>
                    </a:lnTo>
                    <a:cubicBezTo>
                      <a:pt x="69" y="2055"/>
                      <a:pt x="46" y="2146"/>
                      <a:pt x="23" y="2238"/>
                    </a:cubicBezTo>
                    <a:cubicBezTo>
                      <a:pt x="23" y="2306"/>
                      <a:pt x="23" y="2375"/>
                      <a:pt x="23" y="2443"/>
                    </a:cubicBezTo>
                    <a:lnTo>
                      <a:pt x="0" y="2603"/>
                    </a:lnTo>
                    <a:lnTo>
                      <a:pt x="0" y="2671"/>
                    </a:lnTo>
                    <a:lnTo>
                      <a:pt x="23" y="2831"/>
                    </a:lnTo>
                    <a:cubicBezTo>
                      <a:pt x="183" y="4155"/>
                      <a:pt x="617" y="5524"/>
                      <a:pt x="1370" y="7031"/>
                    </a:cubicBezTo>
                    <a:cubicBezTo>
                      <a:pt x="2009" y="8332"/>
                      <a:pt x="2808" y="9587"/>
                      <a:pt x="3767" y="10751"/>
                    </a:cubicBezTo>
                    <a:cubicBezTo>
                      <a:pt x="3995" y="11025"/>
                      <a:pt x="4223" y="11276"/>
                      <a:pt x="4451" y="11527"/>
                    </a:cubicBezTo>
                    <a:cubicBezTo>
                      <a:pt x="5205" y="12372"/>
                      <a:pt x="6049" y="13125"/>
                      <a:pt x="6917" y="13742"/>
                    </a:cubicBezTo>
                    <a:cubicBezTo>
                      <a:pt x="7715" y="14335"/>
                      <a:pt x="8514" y="14769"/>
                      <a:pt x="9336" y="15088"/>
                    </a:cubicBezTo>
                    <a:lnTo>
                      <a:pt x="9405" y="15111"/>
                    </a:lnTo>
                    <a:lnTo>
                      <a:pt x="9450" y="15111"/>
                    </a:lnTo>
                    <a:cubicBezTo>
                      <a:pt x="9541" y="15157"/>
                      <a:pt x="9656" y="15180"/>
                      <a:pt x="9747" y="15202"/>
                    </a:cubicBezTo>
                    <a:cubicBezTo>
                      <a:pt x="9815" y="15202"/>
                      <a:pt x="9884" y="15225"/>
                      <a:pt x="9952" y="15225"/>
                    </a:cubicBezTo>
                    <a:cubicBezTo>
                      <a:pt x="10066" y="15237"/>
                      <a:pt x="10169" y="15242"/>
                      <a:pt x="10269" y="15242"/>
                    </a:cubicBezTo>
                    <a:cubicBezTo>
                      <a:pt x="10369" y="15242"/>
                      <a:pt x="10466" y="15237"/>
                      <a:pt x="10569" y="15225"/>
                    </a:cubicBezTo>
                    <a:cubicBezTo>
                      <a:pt x="10797" y="15202"/>
                      <a:pt x="11025" y="15157"/>
                      <a:pt x="11299" y="15088"/>
                    </a:cubicBezTo>
                    <a:cubicBezTo>
                      <a:pt x="11710" y="14974"/>
                      <a:pt x="12144" y="14792"/>
                      <a:pt x="12623" y="14518"/>
                    </a:cubicBezTo>
                    <a:cubicBezTo>
                      <a:pt x="13011" y="14289"/>
                      <a:pt x="13399" y="13993"/>
                      <a:pt x="13764" y="13650"/>
                    </a:cubicBezTo>
                    <a:cubicBezTo>
                      <a:pt x="14107" y="13331"/>
                      <a:pt x="14358" y="13011"/>
                      <a:pt x="14563" y="12692"/>
                    </a:cubicBezTo>
                    <a:cubicBezTo>
                      <a:pt x="14746" y="12395"/>
                      <a:pt x="14883" y="12098"/>
                      <a:pt x="14951" y="11779"/>
                    </a:cubicBezTo>
                    <a:cubicBezTo>
                      <a:pt x="15020" y="11527"/>
                      <a:pt x="15020" y="11254"/>
                      <a:pt x="14974" y="10934"/>
                    </a:cubicBezTo>
                    <a:cubicBezTo>
                      <a:pt x="14905" y="10363"/>
                      <a:pt x="14654" y="9838"/>
                      <a:pt x="14380" y="9336"/>
                    </a:cubicBezTo>
                    <a:cubicBezTo>
                      <a:pt x="14289" y="9176"/>
                      <a:pt x="14198" y="9017"/>
                      <a:pt x="14107" y="8857"/>
                    </a:cubicBezTo>
                    <a:lnTo>
                      <a:pt x="14084" y="8788"/>
                    </a:lnTo>
                    <a:lnTo>
                      <a:pt x="14038" y="8743"/>
                    </a:lnTo>
                    <a:cubicBezTo>
                      <a:pt x="14038" y="8720"/>
                      <a:pt x="14038" y="8720"/>
                      <a:pt x="14015" y="8697"/>
                    </a:cubicBezTo>
                    <a:cubicBezTo>
                      <a:pt x="13947" y="8674"/>
                      <a:pt x="13878" y="8652"/>
                      <a:pt x="13810" y="8606"/>
                    </a:cubicBezTo>
                    <a:cubicBezTo>
                      <a:pt x="13604" y="8537"/>
                      <a:pt x="13399" y="8469"/>
                      <a:pt x="13194" y="8423"/>
                    </a:cubicBezTo>
                    <a:cubicBezTo>
                      <a:pt x="12965" y="8378"/>
                      <a:pt x="12760" y="8355"/>
                      <a:pt x="12532" y="8332"/>
                    </a:cubicBezTo>
                    <a:lnTo>
                      <a:pt x="12554" y="8332"/>
                    </a:lnTo>
                    <a:cubicBezTo>
                      <a:pt x="12377" y="8316"/>
                      <a:pt x="12188" y="8300"/>
                      <a:pt x="11996" y="8300"/>
                    </a:cubicBezTo>
                    <a:cubicBezTo>
                      <a:pt x="11916" y="8300"/>
                      <a:pt x="11836" y="8302"/>
                      <a:pt x="11756" y="8309"/>
                    </a:cubicBezTo>
                    <a:cubicBezTo>
                      <a:pt x="11482" y="8332"/>
                      <a:pt x="11231" y="8355"/>
                      <a:pt x="10957" y="8400"/>
                    </a:cubicBezTo>
                    <a:lnTo>
                      <a:pt x="10979" y="8400"/>
                    </a:lnTo>
                    <a:cubicBezTo>
                      <a:pt x="10637" y="8446"/>
                      <a:pt x="10318" y="8515"/>
                      <a:pt x="9998" y="8629"/>
                    </a:cubicBezTo>
                    <a:cubicBezTo>
                      <a:pt x="9656" y="8743"/>
                      <a:pt x="9336" y="8857"/>
                      <a:pt x="9039" y="8994"/>
                    </a:cubicBezTo>
                    <a:lnTo>
                      <a:pt x="9062" y="8994"/>
                    </a:lnTo>
                    <a:cubicBezTo>
                      <a:pt x="8364" y="9309"/>
                      <a:pt x="7732" y="9714"/>
                      <a:pt x="7145" y="10185"/>
                    </a:cubicBezTo>
                    <a:lnTo>
                      <a:pt x="7145" y="10185"/>
                    </a:lnTo>
                    <a:cubicBezTo>
                      <a:pt x="7145" y="10184"/>
                      <a:pt x="7145" y="10182"/>
                      <a:pt x="7145" y="10181"/>
                    </a:cubicBezTo>
                    <a:lnTo>
                      <a:pt x="7145" y="10181"/>
                    </a:lnTo>
                    <a:cubicBezTo>
                      <a:pt x="6985" y="10341"/>
                      <a:pt x="6802" y="10500"/>
                      <a:pt x="6643" y="10660"/>
                    </a:cubicBezTo>
                    <a:cubicBezTo>
                      <a:pt x="6620" y="10683"/>
                      <a:pt x="6597" y="10729"/>
                      <a:pt x="6574" y="10751"/>
                    </a:cubicBezTo>
                    <a:lnTo>
                      <a:pt x="6551" y="10751"/>
                    </a:lnTo>
                    <a:cubicBezTo>
                      <a:pt x="6551" y="10774"/>
                      <a:pt x="6551" y="10797"/>
                      <a:pt x="6529" y="10797"/>
                    </a:cubicBezTo>
                    <a:cubicBezTo>
                      <a:pt x="6506" y="10820"/>
                      <a:pt x="6483" y="10820"/>
                      <a:pt x="6460" y="10820"/>
                    </a:cubicBezTo>
                    <a:cubicBezTo>
                      <a:pt x="6437" y="10820"/>
                      <a:pt x="6414" y="10820"/>
                      <a:pt x="6392" y="10797"/>
                    </a:cubicBezTo>
                    <a:cubicBezTo>
                      <a:pt x="6118" y="10569"/>
                      <a:pt x="5867" y="10318"/>
                      <a:pt x="5593" y="10044"/>
                    </a:cubicBezTo>
                    <a:cubicBezTo>
                      <a:pt x="4931" y="9359"/>
                      <a:pt x="4337" y="8583"/>
                      <a:pt x="3812" y="7761"/>
                    </a:cubicBezTo>
                    <a:cubicBezTo>
                      <a:pt x="3287" y="6917"/>
                      <a:pt x="2831" y="6027"/>
                      <a:pt x="2466" y="5091"/>
                    </a:cubicBezTo>
                    <a:cubicBezTo>
                      <a:pt x="2123" y="4178"/>
                      <a:pt x="1849" y="3219"/>
                      <a:pt x="1667" y="2260"/>
                    </a:cubicBezTo>
                    <a:cubicBezTo>
                      <a:pt x="1530" y="1507"/>
                      <a:pt x="1461" y="754"/>
                      <a:pt x="1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7834;p70">
                <a:extLst>
                  <a:ext uri="{FF2B5EF4-FFF2-40B4-BE49-F238E27FC236}">
                    <a16:creationId xmlns:a16="http://schemas.microsoft.com/office/drawing/2014/main" id="{768FB1ED-1BCD-4ABF-A9F4-18C3F9C5FBF4}"/>
                  </a:ext>
                </a:extLst>
              </p:cNvPr>
              <p:cNvSpPr/>
              <p:nvPr/>
            </p:nvSpPr>
            <p:spPr>
              <a:xfrm>
                <a:off x="5273618" y="3541742"/>
                <a:ext cx="3917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049" extrusionOk="0">
                    <a:moveTo>
                      <a:pt x="1041" y="1"/>
                    </a:moveTo>
                    <a:cubicBezTo>
                      <a:pt x="775" y="1"/>
                      <a:pt x="509" y="35"/>
                      <a:pt x="251" y="109"/>
                    </a:cubicBezTo>
                    <a:cubicBezTo>
                      <a:pt x="183" y="132"/>
                      <a:pt x="115" y="155"/>
                      <a:pt x="69" y="224"/>
                    </a:cubicBezTo>
                    <a:cubicBezTo>
                      <a:pt x="23" y="269"/>
                      <a:pt x="0" y="361"/>
                      <a:pt x="0" y="429"/>
                    </a:cubicBezTo>
                    <a:cubicBezTo>
                      <a:pt x="23" y="497"/>
                      <a:pt x="69" y="566"/>
                      <a:pt x="115" y="612"/>
                    </a:cubicBezTo>
                    <a:cubicBezTo>
                      <a:pt x="170" y="649"/>
                      <a:pt x="242" y="686"/>
                      <a:pt x="303" y="686"/>
                    </a:cubicBezTo>
                    <a:cubicBezTo>
                      <a:pt x="317" y="686"/>
                      <a:pt x="330" y="684"/>
                      <a:pt x="343" y="680"/>
                    </a:cubicBezTo>
                    <a:cubicBezTo>
                      <a:pt x="548" y="612"/>
                      <a:pt x="776" y="566"/>
                      <a:pt x="1005" y="566"/>
                    </a:cubicBezTo>
                    <a:cubicBezTo>
                      <a:pt x="1256" y="566"/>
                      <a:pt x="1507" y="612"/>
                      <a:pt x="1758" y="657"/>
                    </a:cubicBezTo>
                    <a:cubicBezTo>
                      <a:pt x="2077" y="749"/>
                      <a:pt x="2351" y="863"/>
                      <a:pt x="2625" y="1022"/>
                    </a:cubicBezTo>
                    <a:cubicBezTo>
                      <a:pt x="2654" y="1042"/>
                      <a:pt x="2687" y="1049"/>
                      <a:pt x="2721" y="1049"/>
                    </a:cubicBezTo>
                    <a:cubicBezTo>
                      <a:pt x="2767" y="1049"/>
                      <a:pt x="2814" y="1036"/>
                      <a:pt x="2854" y="1022"/>
                    </a:cubicBezTo>
                    <a:cubicBezTo>
                      <a:pt x="2922" y="1000"/>
                      <a:pt x="2991" y="931"/>
                      <a:pt x="3013" y="863"/>
                    </a:cubicBezTo>
                    <a:cubicBezTo>
                      <a:pt x="3036" y="794"/>
                      <a:pt x="3036" y="726"/>
                      <a:pt x="3013" y="657"/>
                    </a:cubicBezTo>
                    <a:cubicBezTo>
                      <a:pt x="2991" y="634"/>
                      <a:pt x="2991" y="612"/>
                      <a:pt x="2968" y="589"/>
                    </a:cubicBezTo>
                    <a:cubicBezTo>
                      <a:pt x="2945" y="543"/>
                      <a:pt x="2899" y="520"/>
                      <a:pt x="2854" y="497"/>
                    </a:cubicBezTo>
                    <a:cubicBezTo>
                      <a:pt x="2308" y="193"/>
                      <a:pt x="1672" y="1"/>
                      <a:pt x="10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7835;p70">
                <a:extLst>
                  <a:ext uri="{FF2B5EF4-FFF2-40B4-BE49-F238E27FC236}">
                    <a16:creationId xmlns:a16="http://schemas.microsoft.com/office/drawing/2014/main" id="{E40FCD92-8D39-4A12-9154-90D8BF67FB4E}"/>
                  </a:ext>
                </a:extLst>
              </p:cNvPr>
              <p:cNvSpPr/>
              <p:nvPr/>
            </p:nvSpPr>
            <p:spPr>
              <a:xfrm>
                <a:off x="5274791" y="3556783"/>
                <a:ext cx="43009" cy="11623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01" extrusionOk="0">
                    <a:moveTo>
                      <a:pt x="1207" y="0"/>
                    </a:moveTo>
                    <a:cubicBezTo>
                      <a:pt x="890" y="0"/>
                      <a:pt x="571" y="33"/>
                      <a:pt x="252" y="108"/>
                    </a:cubicBezTo>
                    <a:cubicBezTo>
                      <a:pt x="183" y="130"/>
                      <a:pt x="115" y="153"/>
                      <a:pt x="69" y="222"/>
                    </a:cubicBezTo>
                    <a:cubicBezTo>
                      <a:pt x="24" y="290"/>
                      <a:pt x="1" y="359"/>
                      <a:pt x="24" y="450"/>
                    </a:cubicBezTo>
                    <a:cubicBezTo>
                      <a:pt x="43" y="569"/>
                      <a:pt x="166" y="687"/>
                      <a:pt x="287" y="687"/>
                    </a:cubicBezTo>
                    <a:cubicBezTo>
                      <a:pt x="306" y="687"/>
                      <a:pt x="325" y="684"/>
                      <a:pt x="343" y="678"/>
                    </a:cubicBezTo>
                    <a:cubicBezTo>
                      <a:pt x="617" y="610"/>
                      <a:pt x="914" y="587"/>
                      <a:pt x="1188" y="564"/>
                    </a:cubicBezTo>
                    <a:cubicBezTo>
                      <a:pt x="1621" y="564"/>
                      <a:pt x="2055" y="633"/>
                      <a:pt x="2466" y="747"/>
                    </a:cubicBezTo>
                    <a:cubicBezTo>
                      <a:pt x="2626" y="792"/>
                      <a:pt x="2785" y="838"/>
                      <a:pt x="2922" y="884"/>
                    </a:cubicBezTo>
                    <a:cubicBezTo>
                      <a:pt x="2956" y="895"/>
                      <a:pt x="2991" y="900"/>
                      <a:pt x="3027" y="900"/>
                    </a:cubicBezTo>
                    <a:cubicBezTo>
                      <a:pt x="3140" y="900"/>
                      <a:pt x="3253" y="845"/>
                      <a:pt x="3288" y="724"/>
                    </a:cubicBezTo>
                    <a:cubicBezTo>
                      <a:pt x="3333" y="633"/>
                      <a:pt x="3310" y="518"/>
                      <a:pt x="3242" y="427"/>
                    </a:cubicBezTo>
                    <a:cubicBezTo>
                      <a:pt x="3219" y="404"/>
                      <a:pt x="3173" y="359"/>
                      <a:pt x="3128" y="359"/>
                    </a:cubicBezTo>
                    <a:cubicBezTo>
                      <a:pt x="2512" y="143"/>
                      <a:pt x="1864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7836;p70">
                <a:extLst>
                  <a:ext uri="{FF2B5EF4-FFF2-40B4-BE49-F238E27FC236}">
                    <a16:creationId xmlns:a16="http://schemas.microsoft.com/office/drawing/2014/main" id="{B13711C5-3FA2-4938-9527-30D35C191272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58618" cy="58179"/>
              </a:xfrm>
              <a:custGeom>
                <a:avLst/>
                <a:gdLst/>
                <a:ahLst/>
                <a:cxnLst/>
                <a:rect l="l" t="t" r="r" b="b"/>
                <a:pathLst>
                  <a:path w="4544" h="4510" extrusionOk="0">
                    <a:moveTo>
                      <a:pt x="3441" y="3487"/>
                    </a:moveTo>
                    <a:cubicBezTo>
                      <a:pt x="3428" y="3487"/>
                      <a:pt x="3425" y="3489"/>
                      <a:pt x="3425" y="3500"/>
                    </a:cubicBezTo>
                    <a:lnTo>
                      <a:pt x="3425" y="3500"/>
                    </a:lnTo>
                    <a:cubicBezTo>
                      <a:pt x="3430" y="3496"/>
                      <a:pt x="3436" y="3491"/>
                      <a:pt x="3441" y="3487"/>
                    </a:cubicBezTo>
                    <a:close/>
                    <a:moveTo>
                      <a:pt x="2306" y="565"/>
                    </a:moveTo>
                    <a:cubicBezTo>
                      <a:pt x="2443" y="588"/>
                      <a:pt x="2580" y="611"/>
                      <a:pt x="2740" y="634"/>
                    </a:cubicBezTo>
                    <a:cubicBezTo>
                      <a:pt x="2786" y="657"/>
                      <a:pt x="2854" y="680"/>
                      <a:pt x="2923" y="702"/>
                    </a:cubicBezTo>
                    <a:cubicBezTo>
                      <a:pt x="2991" y="725"/>
                      <a:pt x="3037" y="771"/>
                      <a:pt x="3105" y="794"/>
                    </a:cubicBezTo>
                    <a:cubicBezTo>
                      <a:pt x="3242" y="885"/>
                      <a:pt x="3356" y="976"/>
                      <a:pt x="3470" y="1068"/>
                    </a:cubicBezTo>
                    <a:cubicBezTo>
                      <a:pt x="3585" y="1182"/>
                      <a:pt x="3676" y="1296"/>
                      <a:pt x="3744" y="1433"/>
                    </a:cubicBezTo>
                    <a:cubicBezTo>
                      <a:pt x="3813" y="1570"/>
                      <a:pt x="3881" y="1707"/>
                      <a:pt x="3927" y="1866"/>
                    </a:cubicBezTo>
                    <a:cubicBezTo>
                      <a:pt x="3950" y="2003"/>
                      <a:pt x="3973" y="2140"/>
                      <a:pt x="3973" y="2300"/>
                    </a:cubicBezTo>
                    <a:cubicBezTo>
                      <a:pt x="3950" y="2437"/>
                      <a:pt x="3927" y="2574"/>
                      <a:pt x="3904" y="2711"/>
                    </a:cubicBezTo>
                    <a:cubicBezTo>
                      <a:pt x="3858" y="2848"/>
                      <a:pt x="3790" y="2985"/>
                      <a:pt x="3722" y="3122"/>
                    </a:cubicBezTo>
                    <a:cubicBezTo>
                      <a:pt x="3653" y="3236"/>
                      <a:pt x="3562" y="3350"/>
                      <a:pt x="3470" y="3464"/>
                    </a:cubicBezTo>
                    <a:cubicBezTo>
                      <a:pt x="3461" y="3472"/>
                      <a:pt x="3451" y="3479"/>
                      <a:pt x="3441" y="3487"/>
                    </a:cubicBezTo>
                    <a:lnTo>
                      <a:pt x="3441" y="3487"/>
                    </a:lnTo>
                    <a:cubicBezTo>
                      <a:pt x="3443" y="3487"/>
                      <a:pt x="3445" y="3487"/>
                      <a:pt x="3448" y="3487"/>
                    </a:cubicBezTo>
                    <a:lnTo>
                      <a:pt x="3425" y="3510"/>
                    </a:lnTo>
                    <a:cubicBezTo>
                      <a:pt x="3425" y="3506"/>
                      <a:pt x="3425" y="3503"/>
                      <a:pt x="3425" y="3500"/>
                    </a:cubicBezTo>
                    <a:lnTo>
                      <a:pt x="3425" y="3500"/>
                    </a:lnTo>
                    <a:cubicBezTo>
                      <a:pt x="3321" y="3579"/>
                      <a:pt x="3205" y="3659"/>
                      <a:pt x="3105" y="3738"/>
                    </a:cubicBezTo>
                    <a:cubicBezTo>
                      <a:pt x="2968" y="3807"/>
                      <a:pt x="2831" y="3852"/>
                      <a:pt x="2672" y="3898"/>
                    </a:cubicBezTo>
                    <a:cubicBezTo>
                      <a:pt x="2535" y="3921"/>
                      <a:pt x="2398" y="3944"/>
                      <a:pt x="2261" y="3944"/>
                    </a:cubicBezTo>
                    <a:cubicBezTo>
                      <a:pt x="2101" y="3944"/>
                      <a:pt x="1964" y="3921"/>
                      <a:pt x="1827" y="3875"/>
                    </a:cubicBezTo>
                    <a:cubicBezTo>
                      <a:pt x="1690" y="3829"/>
                      <a:pt x="1553" y="3784"/>
                      <a:pt x="1416" y="3692"/>
                    </a:cubicBezTo>
                    <a:cubicBezTo>
                      <a:pt x="1302" y="3624"/>
                      <a:pt x="1188" y="3533"/>
                      <a:pt x="1074" y="3441"/>
                    </a:cubicBezTo>
                    <a:cubicBezTo>
                      <a:pt x="982" y="3327"/>
                      <a:pt x="891" y="3213"/>
                      <a:pt x="823" y="3099"/>
                    </a:cubicBezTo>
                    <a:cubicBezTo>
                      <a:pt x="731" y="2962"/>
                      <a:pt x="686" y="2802"/>
                      <a:pt x="640" y="2665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709" y="1661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71"/>
                      <a:pt x="1485" y="771"/>
                    </a:cubicBezTo>
                    <a:lnTo>
                      <a:pt x="1507" y="771"/>
                    </a:lnTo>
                    <a:cubicBezTo>
                      <a:pt x="1507" y="771"/>
                      <a:pt x="1507" y="748"/>
                      <a:pt x="1507" y="748"/>
                    </a:cubicBezTo>
                    <a:lnTo>
                      <a:pt x="1553" y="748"/>
                    </a:lnTo>
                    <a:cubicBezTo>
                      <a:pt x="1553" y="748"/>
                      <a:pt x="1553" y="748"/>
                      <a:pt x="1553" y="725"/>
                    </a:cubicBezTo>
                    <a:cubicBezTo>
                      <a:pt x="1667" y="680"/>
                      <a:pt x="1759" y="657"/>
                      <a:pt x="1873" y="611"/>
                    </a:cubicBez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lose/>
                    <a:moveTo>
                      <a:pt x="2284" y="0"/>
                    </a:moveTo>
                    <a:cubicBezTo>
                      <a:pt x="2255" y="0"/>
                      <a:pt x="2226" y="6"/>
                      <a:pt x="2192" y="18"/>
                    </a:cubicBezTo>
                    <a:lnTo>
                      <a:pt x="2147" y="18"/>
                    </a:ln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485" y="109"/>
                      <a:pt x="1142" y="269"/>
                      <a:pt x="846" y="520"/>
                    </a:cubicBezTo>
                    <a:cubicBezTo>
                      <a:pt x="846" y="520"/>
                      <a:pt x="823" y="543"/>
                      <a:pt x="823" y="543"/>
                    </a:cubicBezTo>
                    <a:cubicBezTo>
                      <a:pt x="389" y="885"/>
                      <a:pt x="138" y="1387"/>
                      <a:pt x="47" y="1935"/>
                    </a:cubicBezTo>
                    <a:cubicBezTo>
                      <a:pt x="1" y="2186"/>
                      <a:pt x="24" y="2460"/>
                      <a:pt x="69" y="2711"/>
                    </a:cubicBezTo>
                    <a:cubicBezTo>
                      <a:pt x="115" y="2985"/>
                      <a:pt x="229" y="3236"/>
                      <a:pt x="366" y="3464"/>
                    </a:cubicBezTo>
                    <a:cubicBezTo>
                      <a:pt x="503" y="3692"/>
                      <a:pt x="709" y="3898"/>
                      <a:pt x="914" y="4058"/>
                    </a:cubicBezTo>
                    <a:cubicBezTo>
                      <a:pt x="1142" y="4217"/>
                      <a:pt x="1393" y="4354"/>
                      <a:pt x="1667" y="4423"/>
                    </a:cubicBezTo>
                    <a:cubicBezTo>
                      <a:pt x="1876" y="4480"/>
                      <a:pt x="2089" y="4509"/>
                      <a:pt x="2301" y="4509"/>
                    </a:cubicBezTo>
                    <a:cubicBezTo>
                      <a:pt x="2598" y="4509"/>
                      <a:pt x="2894" y="4451"/>
                      <a:pt x="3174" y="4332"/>
                    </a:cubicBezTo>
                    <a:cubicBezTo>
                      <a:pt x="3448" y="4217"/>
                      <a:pt x="3676" y="4035"/>
                      <a:pt x="3881" y="3852"/>
                    </a:cubicBezTo>
                    <a:cubicBezTo>
                      <a:pt x="4064" y="3670"/>
                      <a:pt x="4201" y="3464"/>
                      <a:pt x="4315" y="3236"/>
                    </a:cubicBezTo>
                    <a:cubicBezTo>
                      <a:pt x="4429" y="3008"/>
                      <a:pt x="4475" y="2779"/>
                      <a:pt x="4520" y="2528"/>
                    </a:cubicBezTo>
                    <a:cubicBezTo>
                      <a:pt x="4543" y="2254"/>
                      <a:pt x="4520" y="1958"/>
                      <a:pt x="4452" y="1684"/>
                    </a:cubicBezTo>
                    <a:cubicBezTo>
                      <a:pt x="4383" y="1364"/>
                      <a:pt x="4224" y="1068"/>
                      <a:pt x="4018" y="816"/>
                    </a:cubicBezTo>
                    <a:cubicBezTo>
                      <a:pt x="3995" y="794"/>
                      <a:pt x="3973" y="771"/>
                      <a:pt x="3950" y="748"/>
                    </a:cubicBezTo>
                    <a:cubicBezTo>
                      <a:pt x="3699" y="474"/>
                      <a:pt x="3356" y="246"/>
                      <a:pt x="3014" y="132"/>
                    </a:cubicBezTo>
                    <a:cubicBezTo>
                      <a:pt x="2808" y="63"/>
                      <a:pt x="2626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7837;p70">
                <a:extLst>
                  <a:ext uri="{FF2B5EF4-FFF2-40B4-BE49-F238E27FC236}">
                    <a16:creationId xmlns:a16="http://schemas.microsoft.com/office/drawing/2014/main" id="{08DE7D66-1260-4296-AC65-283061015671}"/>
                  </a:ext>
                </a:extLst>
              </p:cNvPr>
              <p:cNvSpPr/>
              <p:nvPr/>
            </p:nvSpPr>
            <p:spPr>
              <a:xfrm>
                <a:off x="5153783" y="3416323"/>
                <a:ext cx="83631" cy="133915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0381" extrusionOk="0">
                    <a:moveTo>
                      <a:pt x="4734" y="0"/>
                    </a:moveTo>
                    <a:cubicBezTo>
                      <a:pt x="4691" y="0"/>
                      <a:pt x="4645" y="6"/>
                      <a:pt x="4611" y="18"/>
                    </a:cubicBezTo>
                    <a:cubicBezTo>
                      <a:pt x="3242" y="885"/>
                      <a:pt x="2169" y="1661"/>
                      <a:pt x="1233" y="2506"/>
                    </a:cubicBezTo>
                    <a:cubicBezTo>
                      <a:pt x="777" y="2916"/>
                      <a:pt x="366" y="3350"/>
                      <a:pt x="0" y="3807"/>
                    </a:cubicBezTo>
                    <a:cubicBezTo>
                      <a:pt x="23" y="4537"/>
                      <a:pt x="92" y="5290"/>
                      <a:pt x="229" y="6043"/>
                    </a:cubicBezTo>
                    <a:cubicBezTo>
                      <a:pt x="389" y="6956"/>
                      <a:pt x="662" y="7915"/>
                      <a:pt x="1028" y="8874"/>
                    </a:cubicBezTo>
                    <a:cubicBezTo>
                      <a:pt x="1233" y="9376"/>
                      <a:pt x="1461" y="9878"/>
                      <a:pt x="1712" y="10380"/>
                    </a:cubicBezTo>
                    <a:cubicBezTo>
                      <a:pt x="1712" y="10312"/>
                      <a:pt x="1690" y="10243"/>
                      <a:pt x="1690" y="10175"/>
                    </a:cubicBezTo>
                    <a:cubicBezTo>
                      <a:pt x="1575" y="9399"/>
                      <a:pt x="1575" y="8600"/>
                      <a:pt x="1690" y="7824"/>
                    </a:cubicBezTo>
                    <a:cubicBezTo>
                      <a:pt x="1712" y="7641"/>
                      <a:pt x="1758" y="7436"/>
                      <a:pt x="1804" y="7230"/>
                    </a:cubicBezTo>
                    <a:cubicBezTo>
                      <a:pt x="1690" y="7139"/>
                      <a:pt x="1598" y="7048"/>
                      <a:pt x="1507" y="6956"/>
                    </a:cubicBezTo>
                    <a:cubicBezTo>
                      <a:pt x="1461" y="6888"/>
                      <a:pt x="1393" y="6797"/>
                      <a:pt x="1347" y="6728"/>
                    </a:cubicBezTo>
                    <a:cubicBezTo>
                      <a:pt x="1210" y="6454"/>
                      <a:pt x="1096" y="6226"/>
                      <a:pt x="1050" y="5975"/>
                    </a:cubicBezTo>
                    <a:cubicBezTo>
                      <a:pt x="1005" y="5701"/>
                      <a:pt x="982" y="5427"/>
                      <a:pt x="1028" y="5199"/>
                    </a:cubicBezTo>
                    <a:cubicBezTo>
                      <a:pt x="1119" y="4628"/>
                      <a:pt x="1393" y="4149"/>
                      <a:pt x="1804" y="3807"/>
                    </a:cubicBezTo>
                    <a:cubicBezTo>
                      <a:pt x="2123" y="3533"/>
                      <a:pt x="2488" y="3373"/>
                      <a:pt x="2854" y="3304"/>
                    </a:cubicBezTo>
                    <a:cubicBezTo>
                      <a:pt x="2945" y="3282"/>
                      <a:pt x="3036" y="3282"/>
                      <a:pt x="3128" y="3282"/>
                    </a:cubicBezTo>
                    <a:cubicBezTo>
                      <a:pt x="3242" y="3259"/>
                      <a:pt x="3287" y="3259"/>
                      <a:pt x="3356" y="3259"/>
                    </a:cubicBezTo>
                    <a:lnTo>
                      <a:pt x="3401" y="3282"/>
                    </a:lnTo>
                    <a:cubicBezTo>
                      <a:pt x="3584" y="3282"/>
                      <a:pt x="3767" y="3304"/>
                      <a:pt x="3949" y="3373"/>
                    </a:cubicBezTo>
                    <a:cubicBezTo>
                      <a:pt x="4041" y="3259"/>
                      <a:pt x="4155" y="3167"/>
                      <a:pt x="4246" y="3053"/>
                    </a:cubicBezTo>
                    <a:cubicBezTo>
                      <a:pt x="4908" y="2414"/>
                      <a:pt x="5661" y="1866"/>
                      <a:pt x="6483" y="1410"/>
                    </a:cubicBezTo>
                    <a:cubicBezTo>
                      <a:pt x="6004" y="999"/>
                      <a:pt x="5524" y="588"/>
                      <a:pt x="5022" y="200"/>
                    </a:cubicBezTo>
                    <a:cubicBezTo>
                      <a:pt x="4999" y="155"/>
                      <a:pt x="4999" y="132"/>
                      <a:pt x="4976" y="109"/>
                    </a:cubicBezTo>
                    <a:cubicBezTo>
                      <a:pt x="4931" y="63"/>
                      <a:pt x="4908" y="40"/>
                      <a:pt x="4839" y="18"/>
                    </a:cubicBezTo>
                    <a:cubicBezTo>
                      <a:pt x="4817" y="6"/>
                      <a:pt x="4777" y="0"/>
                      <a:pt x="4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7838;p70">
                <a:extLst>
                  <a:ext uri="{FF2B5EF4-FFF2-40B4-BE49-F238E27FC236}">
                    <a16:creationId xmlns:a16="http://schemas.microsoft.com/office/drawing/2014/main" id="{9057EAD8-BAC5-469A-99A2-BD2506077242}"/>
                  </a:ext>
                </a:extLst>
              </p:cNvPr>
              <p:cNvSpPr/>
              <p:nvPr/>
            </p:nvSpPr>
            <p:spPr>
              <a:xfrm>
                <a:off x="5174099" y="3465714"/>
                <a:ext cx="25039" cy="35939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2786" extrusionOk="0">
                    <a:moveTo>
                      <a:pt x="1712" y="0"/>
                    </a:moveTo>
                    <a:cubicBezTo>
                      <a:pt x="1644" y="0"/>
                      <a:pt x="1575" y="0"/>
                      <a:pt x="1530" y="23"/>
                    </a:cubicBezTo>
                    <a:cubicBezTo>
                      <a:pt x="1438" y="23"/>
                      <a:pt x="1370" y="46"/>
                      <a:pt x="1279" y="46"/>
                    </a:cubicBezTo>
                    <a:lnTo>
                      <a:pt x="1233" y="69"/>
                    </a:lnTo>
                    <a:cubicBezTo>
                      <a:pt x="1142" y="92"/>
                      <a:pt x="1050" y="137"/>
                      <a:pt x="959" y="160"/>
                    </a:cubicBezTo>
                    <a:lnTo>
                      <a:pt x="913" y="206"/>
                    </a:lnTo>
                    <a:cubicBezTo>
                      <a:pt x="868" y="206"/>
                      <a:pt x="868" y="229"/>
                      <a:pt x="845" y="229"/>
                    </a:cubicBezTo>
                    <a:cubicBezTo>
                      <a:pt x="731" y="297"/>
                      <a:pt x="617" y="388"/>
                      <a:pt x="525" y="480"/>
                    </a:cubicBezTo>
                    <a:cubicBezTo>
                      <a:pt x="411" y="594"/>
                      <a:pt x="320" y="708"/>
                      <a:pt x="229" y="845"/>
                    </a:cubicBezTo>
                    <a:cubicBezTo>
                      <a:pt x="160" y="982"/>
                      <a:pt x="92" y="1119"/>
                      <a:pt x="69" y="1233"/>
                    </a:cubicBezTo>
                    <a:cubicBezTo>
                      <a:pt x="23" y="1393"/>
                      <a:pt x="0" y="1530"/>
                      <a:pt x="0" y="1667"/>
                    </a:cubicBezTo>
                    <a:cubicBezTo>
                      <a:pt x="0" y="1804"/>
                      <a:pt x="23" y="1941"/>
                      <a:pt x="46" y="2077"/>
                    </a:cubicBezTo>
                    <a:cubicBezTo>
                      <a:pt x="92" y="2237"/>
                      <a:pt x="137" y="2374"/>
                      <a:pt x="229" y="2534"/>
                    </a:cubicBezTo>
                    <a:cubicBezTo>
                      <a:pt x="274" y="2625"/>
                      <a:pt x="343" y="2694"/>
                      <a:pt x="388" y="2762"/>
                    </a:cubicBezTo>
                    <a:cubicBezTo>
                      <a:pt x="388" y="2785"/>
                      <a:pt x="411" y="2785"/>
                      <a:pt x="411" y="2785"/>
                    </a:cubicBezTo>
                    <a:cubicBezTo>
                      <a:pt x="548" y="2351"/>
                      <a:pt x="731" y="1918"/>
                      <a:pt x="936" y="1507"/>
                    </a:cubicBezTo>
                    <a:cubicBezTo>
                      <a:pt x="1210" y="982"/>
                      <a:pt x="1553" y="480"/>
                      <a:pt x="1941" y="23"/>
                    </a:cubicBezTo>
                    <a:cubicBezTo>
                      <a:pt x="1849" y="23"/>
                      <a:pt x="1781" y="0"/>
                      <a:pt x="17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7839;p70">
                <a:extLst>
                  <a:ext uri="{FF2B5EF4-FFF2-40B4-BE49-F238E27FC236}">
                    <a16:creationId xmlns:a16="http://schemas.microsoft.com/office/drawing/2014/main" id="{7D09344C-EB06-4B71-935F-076A491C97B4}"/>
                  </a:ext>
                </a:extLst>
              </p:cNvPr>
              <p:cNvSpPr/>
              <p:nvPr/>
            </p:nvSpPr>
            <p:spPr>
              <a:xfrm>
                <a:off x="5135234" y="3465417"/>
                <a:ext cx="106606" cy="188159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4586" extrusionOk="0">
                    <a:moveTo>
                      <a:pt x="1438" y="1"/>
                    </a:moveTo>
                    <a:cubicBezTo>
                      <a:pt x="959" y="548"/>
                      <a:pt x="525" y="1142"/>
                      <a:pt x="160" y="1781"/>
                    </a:cubicBezTo>
                    <a:lnTo>
                      <a:pt x="137" y="1849"/>
                    </a:lnTo>
                    <a:lnTo>
                      <a:pt x="92" y="1918"/>
                    </a:lnTo>
                    <a:cubicBezTo>
                      <a:pt x="69" y="2009"/>
                      <a:pt x="46" y="2123"/>
                      <a:pt x="23" y="2215"/>
                    </a:cubicBezTo>
                    <a:cubicBezTo>
                      <a:pt x="23" y="2283"/>
                      <a:pt x="0" y="2352"/>
                      <a:pt x="0" y="2420"/>
                    </a:cubicBezTo>
                    <a:lnTo>
                      <a:pt x="0" y="2580"/>
                    </a:lnTo>
                    <a:lnTo>
                      <a:pt x="0" y="2648"/>
                    </a:lnTo>
                    <a:lnTo>
                      <a:pt x="0" y="2808"/>
                    </a:lnTo>
                    <a:cubicBezTo>
                      <a:pt x="183" y="4132"/>
                      <a:pt x="617" y="5501"/>
                      <a:pt x="1347" y="7008"/>
                    </a:cubicBezTo>
                    <a:cubicBezTo>
                      <a:pt x="1986" y="8309"/>
                      <a:pt x="2808" y="9564"/>
                      <a:pt x="3767" y="10728"/>
                    </a:cubicBezTo>
                    <a:cubicBezTo>
                      <a:pt x="3995" y="11002"/>
                      <a:pt x="4200" y="11253"/>
                      <a:pt x="4429" y="11504"/>
                    </a:cubicBezTo>
                    <a:cubicBezTo>
                      <a:pt x="5205" y="12349"/>
                      <a:pt x="6049" y="13102"/>
                      <a:pt x="6917" y="13741"/>
                    </a:cubicBezTo>
                    <a:cubicBezTo>
                      <a:pt x="7350" y="14061"/>
                      <a:pt x="7807" y="14335"/>
                      <a:pt x="8263" y="14586"/>
                    </a:cubicBezTo>
                    <a:cubicBezTo>
                      <a:pt x="8218" y="14540"/>
                      <a:pt x="8149" y="14472"/>
                      <a:pt x="8103" y="14426"/>
                    </a:cubicBezTo>
                    <a:cubicBezTo>
                      <a:pt x="7487" y="13878"/>
                      <a:pt x="6894" y="13308"/>
                      <a:pt x="6346" y="12691"/>
                    </a:cubicBezTo>
                    <a:cubicBezTo>
                      <a:pt x="5798" y="12075"/>
                      <a:pt x="5296" y="11413"/>
                      <a:pt x="4839" y="10728"/>
                    </a:cubicBezTo>
                    <a:cubicBezTo>
                      <a:pt x="4429" y="10044"/>
                      <a:pt x="4041" y="9359"/>
                      <a:pt x="3744" y="8606"/>
                    </a:cubicBezTo>
                    <a:cubicBezTo>
                      <a:pt x="3470" y="7944"/>
                      <a:pt x="3265" y="7282"/>
                      <a:pt x="3150" y="6574"/>
                    </a:cubicBezTo>
                    <a:cubicBezTo>
                      <a:pt x="2899" y="6095"/>
                      <a:pt x="2671" y="5570"/>
                      <a:pt x="2466" y="5068"/>
                    </a:cubicBezTo>
                    <a:cubicBezTo>
                      <a:pt x="2100" y="4109"/>
                      <a:pt x="1827" y="3150"/>
                      <a:pt x="1667" y="2237"/>
                    </a:cubicBezTo>
                    <a:cubicBezTo>
                      <a:pt x="1530" y="1484"/>
                      <a:pt x="1461" y="731"/>
                      <a:pt x="1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7840;p70">
                <a:extLst>
                  <a:ext uri="{FF2B5EF4-FFF2-40B4-BE49-F238E27FC236}">
                    <a16:creationId xmlns:a16="http://schemas.microsoft.com/office/drawing/2014/main" id="{DDC8F2A9-8AE4-4BE5-AE9C-BF66A7AB91DA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38300" cy="51174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3967" extrusionOk="0">
                    <a:moveTo>
                      <a:pt x="2278" y="0"/>
                    </a:moveTo>
                    <a:cubicBezTo>
                      <a:pt x="2244" y="0"/>
                      <a:pt x="2204" y="6"/>
                      <a:pt x="2147" y="18"/>
                    </a:cubicBez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507" y="109"/>
                      <a:pt x="1142" y="269"/>
                      <a:pt x="823" y="543"/>
                    </a:cubicBezTo>
                    <a:cubicBezTo>
                      <a:pt x="412" y="885"/>
                      <a:pt x="138" y="1364"/>
                      <a:pt x="47" y="1935"/>
                    </a:cubicBezTo>
                    <a:cubicBezTo>
                      <a:pt x="1" y="2163"/>
                      <a:pt x="24" y="2437"/>
                      <a:pt x="69" y="2711"/>
                    </a:cubicBezTo>
                    <a:cubicBezTo>
                      <a:pt x="115" y="2962"/>
                      <a:pt x="229" y="3213"/>
                      <a:pt x="366" y="3464"/>
                    </a:cubicBezTo>
                    <a:cubicBezTo>
                      <a:pt x="412" y="3533"/>
                      <a:pt x="480" y="3624"/>
                      <a:pt x="526" y="3692"/>
                    </a:cubicBezTo>
                    <a:cubicBezTo>
                      <a:pt x="617" y="3784"/>
                      <a:pt x="709" y="3875"/>
                      <a:pt x="823" y="3966"/>
                    </a:cubicBezTo>
                    <a:cubicBezTo>
                      <a:pt x="868" y="3761"/>
                      <a:pt x="914" y="3578"/>
                      <a:pt x="982" y="3373"/>
                    </a:cubicBezTo>
                    <a:cubicBezTo>
                      <a:pt x="982" y="3350"/>
                      <a:pt x="982" y="3350"/>
                      <a:pt x="1005" y="3350"/>
                    </a:cubicBezTo>
                    <a:lnTo>
                      <a:pt x="982" y="3350"/>
                    </a:lnTo>
                    <a:cubicBezTo>
                      <a:pt x="937" y="3259"/>
                      <a:pt x="868" y="3190"/>
                      <a:pt x="823" y="3099"/>
                    </a:cubicBezTo>
                    <a:cubicBezTo>
                      <a:pt x="731" y="2939"/>
                      <a:pt x="686" y="2802"/>
                      <a:pt x="640" y="2642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686" y="1684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94"/>
                      <a:pt x="1507" y="771"/>
                    </a:cubicBezTo>
                    <a:lnTo>
                      <a:pt x="1553" y="748"/>
                    </a:lnTo>
                    <a:cubicBezTo>
                      <a:pt x="1644" y="702"/>
                      <a:pt x="1736" y="657"/>
                      <a:pt x="1827" y="634"/>
                    </a:cubicBezTo>
                    <a:lnTo>
                      <a:pt x="1873" y="611"/>
                    </a:ln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ubicBezTo>
                      <a:pt x="2375" y="565"/>
                      <a:pt x="2443" y="588"/>
                      <a:pt x="2535" y="588"/>
                    </a:cubicBezTo>
                    <a:cubicBezTo>
                      <a:pt x="2672" y="428"/>
                      <a:pt x="2808" y="269"/>
                      <a:pt x="2968" y="109"/>
                    </a:cubicBezTo>
                    <a:cubicBezTo>
                      <a:pt x="2786" y="40"/>
                      <a:pt x="2603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7841;p70">
                <a:extLst>
                  <a:ext uri="{FF2B5EF4-FFF2-40B4-BE49-F238E27FC236}">
                    <a16:creationId xmlns:a16="http://schemas.microsoft.com/office/drawing/2014/main" id="{8C24C1D2-64F1-4AC2-8562-D82623DF906C}"/>
                  </a:ext>
                </a:extLst>
              </p:cNvPr>
              <p:cNvSpPr/>
              <p:nvPr/>
            </p:nvSpPr>
            <p:spPr>
              <a:xfrm>
                <a:off x="5565697" y="3010524"/>
                <a:ext cx="229968" cy="569470"/>
              </a:xfrm>
              <a:custGeom>
                <a:avLst/>
                <a:gdLst/>
                <a:ahLst/>
                <a:cxnLst/>
                <a:rect l="l" t="t" r="r" b="b"/>
                <a:pathLst>
                  <a:path w="17827" h="44145" extrusionOk="0">
                    <a:moveTo>
                      <a:pt x="594" y="9952"/>
                    </a:moveTo>
                    <a:cubicBezTo>
                      <a:pt x="616" y="12166"/>
                      <a:pt x="662" y="14426"/>
                      <a:pt x="685" y="16617"/>
                    </a:cubicBezTo>
                    <a:lnTo>
                      <a:pt x="685" y="17097"/>
                    </a:lnTo>
                    <a:cubicBezTo>
                      <a:pt x="662" y="16754"/>
                      <a:pt x="639" y="16389"/>
                      <a:pt x="639" y="16024"/>
                    </a:cubicBezTo>
                    <a:lnTo>
                      <a:pt x="639" y="16047"/>
                    </a:lnTo>
                    <a:cubicBezTo>
                      <a:pt x="594" y="15111"/>
                      <a:pt x="571" y="14244"/>
                      <a:pt x="594" y="13376"/>
                    </a:cubicBezTo>
                    <a:lnTo>
                      <a:pt x="594" y="13057"/>
                    </a:lnTo>
                    <a:cubicBezTo>
                      <a:pt x="594" y="12783"/>
                      <a:pt x="594" y="12509"/>
                      <a:pt x="594" y="12235"/>
                    </a:cubicBezTo>
                    <a:cubicBezTo>
                      <a:pt x="594" y="11961"/>
                      <a:pt x="594" y="11687"/>
                      <a:pt x="594" y="11413"/>
                    </a:cubicBezTo>
                    <a:lnTo>
                      <a:pt x="594" y="11025"/>
                    </a:lnTo>
                    <a:cubicBezTo>
                      <a:pt x="594" y="10660"/>
                      <a:pt x="594" y="10318"/>
                      <a:pt x="594" y="9952"/>
                    </a:cubicBezTo>
                    <a:close/>
                    <a:moveTo>
                      <a:pt x="9427" y="1"/>
                    </a:moveTo>
                    <a:cubicBezTo>
                      <a:pt x="8582" y="1"/>
                      <a:pt x="7738" y="92"/>
                      <a:pt x="6916" y="252"/>
                    </a:cubicBezTo>
                    <a:cubicBezTo>
                      <a:pt x="5159" y="617"/>
                      <a:pt x="3629" y="1347"/>
                      <a:pt x="2511" y="2374"/>
                    </a:cubicBezTo>
                    <a:cubicBezTo>
                      <a:pt x="2214" y="2648"/>
                      <a:pt x="1940" y="2945"/>
                      <a:pt x="1666" y="3287"/>
                    </a:cubicBezTo>
                    <a:cubicBezTo>
                      <a:pt x="1438" y="3584"/>
                      <a:pt x="1233" y="3926"/>
                      <a:pt x="1027" y="4337"/>
                    </a:cubicBezTo>
                    <a:cubicBezTo>
                      <a:pt x="616" y="5136"/>
                      <a:pt x="342" y="6072"/>
                      <a:pt x="183" y="7282"/>
                    </a:cubicBezTo>
                    <a:cubicBezTo>
                      <a:pt x="23" y="8309"/>
                      <a:pt x="0" y="9359"/>
                      <a:pt x="0" y="10318"/>
                    </a:cubicBezTo>
                    <a:cubicBezTo>
                      <a:pt x="0" y="10751"/>
                      <a:pt x="0" y="11185"/>
                      <a:pt x="23" y="11619"/>
                    </a:cubicBezTo>
                    <a:lnTo>
                      <a:pt x="23" y="11870"/>
                    </a:lnTo>
                    <a:cubicBezTo>
                      <a:pt x="23" y="12303"/>
                      <a:pt x="23" y="12737"/>
                      <a:pt x="0" y="13194"/>
                    </a:cubicBezTo>
                    <a:lnTo>
                      <a:pt x="0" y="13399"/>
                    </a:lnTo>
                    <a:cubicBezTo>
                      <a:pt x="0" y="15636"/>
                      <a:pt x="137" y="17941"/>
                      <a:pt x="411" y="20452"/>
                    </a:cubicBezTo>
                    <a:cubicBezTo>
                      <a:pt x="434" y="20589"/>
                      <a:pt x="571" y="20680"/>
                      <a:pt x="708" y="20680"/>
                    </a:cubicBezTo>
                    <a:cubicBezTo>
                      <a:pt x="731" y="20794"/>
                      <a:pt x="731" y="20931"/>
                      <a:pt x="731" y="21045"/>
                    </a:cubicBezTo>
                    <a:cubicBezTo>
                      <a:pt x="799" y="25565"/>
                      <a:pt x="936" y="30883"/>
                      <a:pt x="1301" y="36133"/>
                    </a:cubicBezTo>
                    <a:cubicBezTo>
                      <a:pt x="1461" y="38164"/>
                      <a:pt x="1644" y="40150"/>
                      <a:pt x="1872" y="42067"/>
                    </a:cubicBezTo>
                    <a:cubicBezTo>
                      <a:pt x="1872" y="42159"/>
                      <a:pt x="1895" y="42204"/>
                      <a:pt x="1940" y="42250"/>
                    </a:cubicBezTo>
                    <a:cubicBezTo>
                      <a:pt x="1963" y="42341"/>
                      <a:pt x="2009" y="42387"/>
                      <a:pt x="2054" y="42433"/>
                    </a:cubicBezTo>
                    <a:cubicBezTo>
                      <a:pt x="2534" y="42844"/>
                      <a:pt x="3127" y="43186"/>
                      <a:pt x="3858" y="43460"/>
                    </a:cubicBezTo>
                    <a:cubicBezTo>
                      <a:pt x="4542" y="43711"/>
                      <a:pt x="5296" y="43894"/>
                      <a:pt x="6186" y="44030"/>
                    </a:cubicBezTo>
                    <a:cubicBezTo>
                      <a:pt x="6779" y="44122"/>
                      <a:pt x="7418" y="44145"/>
                      <a:pt x="8057" y="44145"/>
                    </a:cubicBezTo>
                    <a:lnTo>
                      <a:pt x="8697" y="44145"/>
                    </a:lnTo>
                    <a:cubicBezTo>
                      <a:pt x="9564" y="44099"/>
                      <a:pt x="10408" y="44008"/>
                      <a:pt x="11184" y="43825"/>
                    </a:cubicBezTo>
                    <a:cubicBezTo>
                      <a:pt x="12463" y="43528"/>
                      <a:pt x="13467" y="43117"/>
                      <a:pt x="14266" y="42524"/>
                    </a:cubicBezTo>
                    <a:cubicBezTo>
                      <a:pt x="14312" y="42478"/>
                      <a:pt x="14357" y="42433"/>
                      <a:pt x="14380" y="42364"/>
                    </a:cubicBezTo>
                    <a:cubicBezTo>
                      <a:pt x="14403" y="42319"/>
                      <a:pt x="14403" y="42273"/>
                      <a:pt x="14426" y="42204"/>
                    </a:cubicBezTo>
                    <a:cubicBezTo>
                      <a:pt x="14677" y="39351"/>
                      <a:pt x="14905" y="36818"/>
                      <a:pt x="15133" y="34444"/>
                    </a:cubicBezTo>
                    <a:cubicBezTo>
                      <a:pt x="15316" y="32709"/>
                      <a:pt x="15498" y="30952"/>
                      <a:pt x="15658" y="29217"/>
                    </a:cubicBezTo>
                    <a:lnTo>
                      <a:pt x="15932" y="26638"/>
                    </a:lnTo>
                    <a:cubicBezTo>
                      <a:pt x="16389" y="21936"/>
                      <a:pt x="16936" y="16435"/>
                      <a:pt x="17325" y="11002"/>
                    </a:cubicBezTo>
                    <a:cubicBezTo>
                      <a:pt x="17553" y="7944"/>
                      <a:pt x="17713" y="5136"/>
                      <a:pt x="17827" y="2443"/>
                    </a:cubicBezTo>
                    <a:cubicBezTo>
                      <a:pt x="17827" y="2374"/>
                      <a:pt x="17804" y="2306"/>
                      <a:pt x="17735" y="2237"/>
                    </a:cubicBezTo>
                    <a:cubicBezTo>
                      <a:pt x="17690" y="2192"/>
                      <a:pt x="17598" y="2146"/>
                      <a:pt x="17530" y="2146"/>
                    </a:cubicBezTo>
                    <a:cubicBezTo>
                      <a:pt x="17370" y="2146"/>
                      <a:pt x="17256" y="2283"/>
                      <a:pt x="17233" y="2443"/>
                    </a:cubicBezTo>
                    <a:cubicBezTo>
                      <a:pt x="17233" y="2671"/>
                      <a:pt x="17210" y="2899"/>
                      <a:pt x="17210" y="3128"/>
                    </a:cubicBezTo>
                    <a:cubicBezTo>
                      <a:pt x="16389" y="2443"/>
                      <a:pt x="15635" y="1872"/>
                      <a:pt x="14882" y="1439"/>
                    </a:cubicBezTo>
                    <a:cubicBezTo>
                      <a:pt x="13924" y="868"/>
                      <a:pt x="12942" y="480"/>
                      <a:pt x="11961" y="252"/>
                    </a:cubicBezTo>
                    <a:cubicBezTo>
                      <a:pt x="11207" y="92"/>
                      <a:pt x="10363" y="1"/>
                      <a:pt x="9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7842;p70">
                <a:extLst>
                  <a:ext uri="{FF2B5EF4-FFF2-40B4-BE49-F238E27FC236}">
                    <a16:creationId xmlns:a16="http://schemas.microsoft.com/office/drawing/2014/main" id="{FEA836D3-CEEC-40F4-B9F5-A90A7899023C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416064" cy="514117"/>
              </a:xfrm>
              <a:custGeom>
                <a:avLst/>
                <a:gdLst/>
                <a:ahLst/>
                <a:cxnLst/>
                <a:rect l="l" t="t" r="r" b="b"/>
                <a:pathLst>
                  <a:path w="32253" h="39854" extrusionOk="0">
                    <a:moveTo>
                      <a:pt x="20840" y="1"/>
                    </a:moveTo>
                    <a:cubicBezTo>
                      <a:pt x="20155" y="1"/>
                      <a:pt x="19425" y="47"/>
                      <a:pt x="18694" y="115"/>
                    </a:cubicBezTo>
                    <a:cubicBezTo>
                      <a:pt x="17028" y="275"/>
                      <a:pt x="15407" y="617"/>
                      <a:pt x="13855" y="1119"/>
                    </a:cubicBezTo>
                    <a:cubicBezTo>
                      <a:pt x="13855" y="1005"/>
                      <a:pt x="13855" y="914"/>
                      <a:pt x="13855" y="800"/>
                    </a:cubicBezTo>
                    <a:cubicBezTo>
                      <a:pt x="13832" y="686"/>
                      <a:pt x="13787" y="617"/>
                      <a:pt x="13695" y="572"/>
                    </a:cubicBezTo>
                    <a:cubicBezTo>
                      <a:pt x="13650" y="2489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85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23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94" y="29582"/>
                      <a:pt x="297" y="29788"/>
                      <a:pt x="0" y="29993"/>
                    </a:cubicBezTo>
                    <a:cubicBezTo>
                      <a:pt x="183" y="31477"/>
                      <a:pt x="799" y="32983"/>
                      <a:pt x="1781" y="34490"/>
                    </a:cubicBezTo>
                    <a:cubicBezTo>
                      <a:pt x="2876" y="36133"/>
                      <a:pt x="4291" y="37594"/>
                      <a:pt x="5912" y="38713"/>
                    </a:cubicBezTo>
                    <a:cubicBezTo>
                      <a:pt x="6597" y="39192"/>
                      <a:pt x="7304" y="39580"/>
                      <a:pt x="7966" y="39854"/>
                    </a:cubicBezTo>
                    <a:lnTo>
                      <a:pt x="8058" y="39854"/>
                    </a:lnTo>
                    <a:cubicBezTo>
                      <a:pt x="8103" y="39854"/>
                      <a:pt x="8126" y="39854"/>
                      <a:pt x="8172" y="39831"/>
                    </a:cubicBezTo>
                    <a:cubicBezTo>
                      <a:pt x="8195" y="39831"/>
                      <a:pt x="8240" y="39831"/>
                      <a:pt x="8263" y="39808"/>
                    </a:cubicBezTo>
                    <a:cubicBezTo>
                      <a:pt x="10043" y="38713"/>
                      <a:pt x="11915" y="37457"/>
                      <a:pt x="14289" y="35722"/>
                    </a:cubicBezTo>
                    <a:cubicBezTo>
                      <a:pt x="14905" y="35289"/>
                      <a:pt x="15499" y="34855"/>
                      <a:pt x="16092" y="34421"/>
                    </a:cubicBezTo>
                    <a:lnTo>
                      <a:pt x="17119" y="33645"/>
                    </a:lnTo>
                    <a:cubicBezTo>
                      <a:pt x="17462" y="33417"/>
                      <a:pt x="17781" y="33166"/>
                      <a:pt x="18124" y="32915"/>
                    </a:cubicBezTo>
                    <a:cubicBezTo>
                      <a:pt x="18580" y="32595"/>
                      <a:pt x="19037" y="32253"/>
                      <a:pt x="19516" y="31911"/>
                    </a:cubicBezTo>
                    <a:cubicBezTo>
                      <a:pt x="20908" y="30861"/>
                      <a:pt x="22574" y="29605"/>
                      <a:pt x="24058" y="28213"/>
                    </a:cubicBezTo>
                    <a:cubicBezTo>
                      <a:pt x="25565" y="26798"/>
                      <a:pt x="26820" y="25314"/>
                      <a:pt x="27756" y="23808"/>
                    </a:cubicBezTo>
                    <a:cubicBezTo>
                      <a:pt x="28281" y="22963"/>
                      <a:pt x="28737" y="22073"/>
                      <a:pt x="29102" y="21137"/>
                    </a:cubicBezTo>
                    <a:cubicBezTo>
                      <a:pt x="29468" y="20201"/>
                      <a:pt x="29810" y="19220"/>
                      <a:pt x="30152" y="18124"/>
                    </a:cubicBezTo>
                    <a:cubicBezTo>
                      <a:pt x="30814" y="16001"/>
                      <a:pt x="31339" y="13810"/>
                      <a:pt x="31682" y="11596"/>
                    </a:cubicBezTo>
                    <a:cubicBezTo>
                      <a:pt x="32093" y="9040"/>
                      <a:pt x="32252" y="6689"/>
                      <a:pt x="32184" y="4452"/>
                    </a:cubicBezTo>
                    <a:cubicBezTo>
                      <a:pt x="32184" y="4292"/>
                      <a:pt x="32047" y="4155"/>
                      <a:pt x="31887" y="4155"/>
                    </a:cubicBezTo>
                    <a:cubicBezTo>
                      <a:pt x="31819" y="4155"/>
                      <a:pt x="31727" y="4201"/>
                      <a:pt x="31682" y="4269"/>
                    </a:cubicBezTo>
                    <a:cubicBezTo>
                      <a:pt x="31636" y="4315"/>
                      <a:pt x="31590" y="4383"/>
                      <a:pt x="31613" y="4452"/>
                    </a:cubicBezTo>
                    <a:cubicBezTo>
                      <a:pt x="31613" y="4566"/>
                      <a:pt x="31613" y="4680"/>
                      <a:pt x="31613" y="4794"/>
                    </a:cubicBezTo>
                    <a:cubicBezTo>
                      <a:pt x="31499" y="4566"/>
                      <a:pt x="31362" y="4338"/>
                      <a:pt x="31202" y="4109"/>
                    </a:cubicBezTo>
                    <a:cubicBezTo>
                      <a:pt x="30700" y="3425"/>
                      <a:pt x="30038" y="2808"/>
                      <a:pt x="29148" y="2215"/>
                    </a:cubicBezTo>
                    <a:cubicBezTo>
                      <a:pt x="27756" y="1279"/>
                      <a:pt x="26044" y="617"/>
                      <a:pt x="24012" y="275"/>
                    </a:cubicBezTo>
                    <a:cubicBezTo>
                      <a:pt x="23008" y="92"/>
                      <a:pt x="21958" y="1"/>
                      <a:pt x="208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7843;p70">
                <a:extLst>
                  <a:ext uri="{FF2B5EF4-FFF2-40B4-BE49-F238E27FC236}">
                    <a16:creationId xmlns:a16="http://schemas.microsoft.com/office/drawing/2014/main" id="{49638DB2-59C3-4E34-9443-C1435A8102BF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281207" cy="436381"/>
              </a:xfrm>
              <a:custGeom>
                <a:avLst/>
                <a:gdLst/>
                <a:ahLst/>
                <a:cxnLst/>
                <a:rect l="l" t="t" r="r" b="b"/>
                <a:pathLst>
                  <a:path w="21799" h="33828" extrusionOk="0">
                    <a:moveTo>
                      <a:pt x="7510" y="29634"/>
                    </a:moveTo>
                    <a:cubicBezTo>
                      <a:pt x="7502" y="29640"/>
                      <a:pt x="7495" y="29645"/>
                      <a:pt x="7487" y="29651"/>
                    </a:cubicBezTo>
                    <a:cubicBezTo>
                      <a:pt x="7508" y="29651"/>
                      <a:pt x="7510" y="29651"/>
                      <a:pt x="7510" y="29634"/>
                    </a:cubicBezTo>
                    <a:close/>
                    <a:moveTo>
                      <a:pt x="20840" y="1"/>
                    </a:moveTo>
                    <a:cubicBezTo>
                      <a:pt x="20178" y="1"/>
                      <a:pt x="19447" y="47"/>
                      <a:pt x="18694" y="115"/>
                    </a:cubicBezTo>
                    <a:cubicBezTo>
                      <a:pt x="17028" y="252"/>
                      <a:pt x="15384" y="594"/>
                      <a:pt x="13855" y="1119"/>
                    </a:cubicBezTo>
                    <a:cubicBezTo>
                      <a:pt x="13878" y="1005"/>
                      <a:pt x="13855" y="914"/>
                      <a:pt x="13855" y="800"/>
                    </a:cubicBezTo>
                    <a:cubicBezTo>
                      <a:pt x="13855" y="686"/>
                      <a:pt x="13787" y="594"/>
                      <a:pt x="13695" y="549"/>
                    </a:cubicBezTo>
                    <a:cubicBezTo>
                      <a:pt x="13650" y="2466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62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45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71" y="29582"/>
                      <a:pt x="297" y="29788"/>
                      <a:pt x="0" y="29993"/>
                    </a:cubicBezTo>
                    <a:cubicBezTo>
                      <a:pt x="160" y="31249"/>
                      <a:pt x="617" y="32527"/>
                      <a:pt x="1370" y="33828"/>
                    </a:cubicBezTo>
                    <a:cubicBezTo>
                      <a:pt x="1781" y="33554"/>
                      <a:pt x="2191" y="33280"/>
                      <a:pt x="2602" y="33029"/>
                    </a:cubicBezTo>
                    <a:cubicBezTo>
                      <a:pt x="4269" y="31933"/>
                      <a:pt x="5912" y="30815"/>
                      <a:pt x="7510" y="29628"/>
                    </a:cubicBezTo>
                    <a:lnTo>
                      <a:pt x="7510" y="29628"/>
                    </a:lnTo>
                    <a:cubicBezTo>
                      <a:pt x="7510" y="29630"/>
                      <a:pt x="7510" y="29632"/>
                      <a:pt x="7510" y="29634"/>
                    </a:cubicBezTo>
                    <a:lnTo>
                      <a:pt x="7510" y="29634"/>
                    </a:lnTo>
                    <a:cubicBezTo>
                      <a:pt x="8985" y="28544"/>
                      <a:pt x="10393" y="27408"/>
                      <a:pt x="11732" y="26159"/>
                    </a:cubicBezTo>
                    <a:cubicBezTo>
                      <a:pt x="13033" y="24972"/>
                      <a:pt x="14266" y="23716"/>
                      <a:pt x="15362" y="22324"/>
                    </a:cubicBezTo>
                    <a:cubicBezTo>
                      <a:pt x="15362" y="22324"/>
                      <a:pt x="15362" y="22347"/>
                      <a:pt x="15362" y="22347"/>
                    </a:cubicBezTo>
                    <a:cubicBezTo>
                      <a:pt x="15978" y="21548"/>
                      <a:pt x="16571" y="20726"/>
                      <a:pt x="17074" y="19882"/>
                    </a:cubicBezTo>
                    <a:cubicBezTo>
                      <a:pt x="17599" y="19014"/>
                      <a:pt x="18055" y="18124"/>
                      <a:pt x="18443" y="17211"/>
                    </a:cubicBezTo>
                    <a:cubicBezTo>
                      <a:pt x="18443" y="17188"/>
                      <a:pt x="18443" y="17188"/>
                      <a:pt x="18443" y="17188"/>
                    </a:cubicBezTo>
                    <a:cubicBezTo>
                      <a:pt x="19151" y="15568"/>
                      <a:pt x="19676" y="13879"/>
                      <a:pt x="20109" y="12144"/>
                    </a:cubicBezTo>
                    <a:cubicBezTo>
                      <a:pt x="20543" y="10386"/>
                      <a:pt x="20863" y="8583"/>
                      <a:pt x="21114" y="6780"/>
                    </a:cubicBezTo>
                    <a:cubicBezTo>
                      <a:pt x="21410" y="4680"/>
                      <a:pt x="21593" y="2580"/>
                      <a:pt x="21776" y="457"/>
                    </a:cubicBezTo>
                    <a:cubicBezTo>
                      <a:pt x="21776" y="320"/>
                      <a:pt x="21798" y="161"/>
                      <a:pt x="21798" y="24"/>
                    </a:cubicBezTo>
                    <a:cubicBezTo>
                      <a:pt x="21479" y="1"/>
                      <a:pt x="21159" y="1"/>
                      <a:pt x="208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7844;p70">
                <a:extLst>
                  <a:ext uri="{FF2B5EF4-FFF2-40B4-BE49-F238E27FC236}">
                    <a16:creationId xmlns:a16="http://schemas.microsoft.com/office/drawing/2014/main" id="{AB1222EB-831B-4F5E-AB3C-AC87361339DC}"/>
                  </a:ext>
                </a:extLst>
              </p:cNvPr>
              <p:cNvSpPr/>
              <p:nvPr/>
            </p:nvSpPr>
            <p:spPr>
              <a:xfrm>
                <a:off x="5444391" y="3250193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7845;p70">
                <a:extLst>
                  <a:ext uri="{FF2B5EF4-FFF2-40B4-BE49-F238E27FC236}">
                    <a16:creationId xmlns:a16="http://schemas.microsoft.com/office/drawing/2014/main" id="{7D29CFA9-427D-4D41-B942-F3B74D8589FE}"/>
                  </a:ext>
                </a:extLst>
              </p:cNvPr>
              <p:cNvSpPr/>
              <p:nvPr/>
            </p:nvSpPr>
            <p:spPr>
              <a:xfrm>
                <a:off x="5471183" y="3099439"/>
                <a:ext cx="10320" cy="2449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899" extrusionOk="0">
                    <a:moveTo>
                      <a:pt x="502" y="1"/>
                    </a:moveTo>
                    <a:cubicBezTo>
                      <a:pt x="365" y="1"/>
                      <a:pt x="251" y="115"/>
                      <a:pt x="228" y="252"/>
                    </a:cubicBezTo>
                    <a:cubicBezTo>
                      <a:pt x="183" y="708"/>
                      <a:pt x="114" y="1142"/>
                      <a:pt x="23" y="1576"/>
                    </a:cubicBezTo>
                    <a:cubicBezTo>
                      <a:pt x="0" y="1735"/>
                      <a:pt x="114" y="1872"/>
                      <a:pt x="274" y="1895"/>
                    </a:cubicBezTo>
                    <a:cubicBezTo>
                      <a:pt x="290" y="1898"/>
                      <a:pt x="306" y="1899"/>
                      <a:pt x="322" y="1899"/>
                    </a:cubicBezTo>
                    <a:cubicBezTo>
                      <a:pt x="461" y="1899"/>
                      <a:pt x="573" y="1810"/>
                      <a:pt x="594" y="1667"/>
                    </a:cubicBezTo>
                    <a:cubicBezTo>
                      <a:pt x="685" y="1233"/>
                      <a:pt x="753" y="777"/>
                      <a:pt x="799" y="343"/>
                    </a:cubicBezTo>
                    <a:cubicBezTo>
                      <a:pt x="799" y="183"/>
                      <a:pt x="708" y="46"/>
                      <a:pt x="548" y="24"/>
                    </a:cubicBezTo>
                    <a:cubicBezTo>
                      <a:pt x="548" y="1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7846;p70">
                <a:extLst>
                  <a:ext uri="{FF2B5EF4-FFF2-40B4-BE49-F238E27FC236}">
                    <a16:creationId xmlns:a16="http://schemas.microsoft.com/office/drawing/2014/main" id="{39570FB9-1A68-48F2-B008-A7875CFE5A11}"/>
                  </a:ext>
                </a:extLst>
              </p:cNvPr>
              <p:cNvSpPr/>
              <p:nvPr/>
            </p:nvSpPr>
            <p:spPr>
              <a:xfrm>
                <a:off x="5459987" y="3154506"/>
                <a:ext cx="12681" cy="25452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973" extrusionOk="0">
                    <a:moveTo>
                      <a:pt x="663" y="0"/>
                    </a:moveTo>
                    <a:cubicBezTo>
                      <a:pt x="617" y="0"/>
                      <a:pt x="549" y="23"/>
                      <a:pt x="503" y="46"/>
                    </a:cubicBezTo>
                    <a:cubicBezTo>
                      <a:pt x="434" y="114"/>
                      <a:pt x="412" y="160"/>
                      <a:pt x="389" y="251"/>
                    </a:cubicBezTo>
                    <a:cubicBezTo>
                      <a:pt x="275" y="708"/>
                      <a:pt x="138" y="1187"/>
                      <a:pt x="24" y="1644"/>
                    </a:cubicBezTo>
                    <a:cubicBezTo>
                      <a:pt x="1" y="1712"/>
                      <a:pt x="46" y="1803"/>
                      <a:pt x="69" y="1849"/>
                    </a:cubicBezTo>
                    <a:cubicBezTo>
                      <a:pt x="115" y="1917"/>
                      <a:pt x="183" y="1963"/>
                      <a:pt x="275" y="1963"/>
                    </a:cubicBezTo>
                    <a:cubicBezTo>
                      <a:pt x="293" y="1969"/>
                      <a:pt x="311" y="1972"/>
                      <a:pt x="330" y="1972"/>
                    </a:cubicBezTo>
                    <a:cubicBezTo>
                      <a:pt x="380" y="1972"/>
                      <a:pt x="430" y="1951"/>
                      <a:pt x="480" y="1917"/>
                    </a:cubicBezTo>
                    <a:cubicBezTo>
                      <a:pt x="549" y="1872"/>
                      <a:pt x="571" y="1803"/>
                      <a:pt x="594" y="1735"/>
                    </a:cubicBezTo>
                    <a:cubicBezTo>
                      <a:pt x="708" y="1255"/>
                      <a:pt x="845" y="799"/>
                      <a:pt x="959" y="342"/>
                    </a:cubicBezTo>
                    <a:cubicBezTo>
                      <a:pt x="982" y="274"/>
                      <a:pt x="937" y="183"/>
                      <a:pt x="914" y="114"/>
                    </a:cubicBezTo>
                    <a:cubicBezTo>
                      <a:pt x="868" y="69"/>
                      <a:pt x="800" y="23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7847;p70">
                <a:extLst>
                  <a:ext uri="{FF2B5EF4-FFF2-40B4-BE49-F238E27FC236}">
                    <a16:creationId xmlns:a16="http://schemas.microsoft.com/office/drawing/2014/main" id="{0A4CFC1E-1ACE-4AE0-BCB4-E55248B3CE07}"/>
                  </a:ext>
                </a:extLst>
              </p:cNvPr>
              <p:cNvSpPr/>
              <p:nvPr/>
            </p:nvSpPr>
            <p:spPr>
              <a:xfrm>
                <a:off x="5444095" y="3212205"/>
                <a:ext cx="14435" cy="23917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854" extrusionOk="0">
                    <a:moveTo>
                      <a:pt x="822" y="1"/>
                    </a:moveTo>
                    <a:cubicBezTo>
                      <a:pt x="708" y="1"/>
                      <a:pt x="594" y="69"/>
                      <a:pt x="548" y="183"/>
                    </a:cubicBezTo>
                    <a:cubicBezTo>
                      <a:pt x="411" y="617"/>
                      <a:pt x="251" y="1028"/>
                      <a:pt x="69" y="1462"/>
                    </a:cubicBezTo>
                    <a:cubicBezTo>
                      <a:pt x="0" y="1599"/>
                      <a:pt x="69" y="1758"/>
                      <a:pt x="206" y="1827"/>
                    </a:cubicBezTo>
                    <a:cubicBezTo>
                      <a:pt x="242" y="1845"/>
                      <a:pt x="282" y="1854"/>
                      <a:pt x="322" y="1854"/>
                    </a:cubicBezTo>
                    <a:cubicBezTo>
                      <a:pt x="431" y="1854"/>
                      <a:pt x="537" y="1790"/>
                      <a:pt x="571" y="1690"/>
                    </a:cubicBezTo>
                    <a:cubicBezTo>
                      <a:pt x="753" y="1279"/>
                      <a:pt x="936" y="845"/>
                      <a:pt x="1073" y="412"/>
                    </a:cubicBezTo>
                    <a:cubicBezTo>
                      <a:pt x="1096" y="343"/>
                      <a:pt x="1119" y="275"/>
                      <a:pt x="1073" y="183"/>
                    </a:cubicBezTo>
                    <a:cubicBezTo>
                      <a:pt x="1050" y="115"/>
                      <a:pt x="1005" y="69"/>
                      <a:pt x="936" y="24"/>
                    </a:cubicBezTo>
                    <a:cubicBezTo>
                      <a:pt x="890" y="24"/>
                      <a:pt x="868" y="1"/>
                      <a:pt x="8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7848;p70">
                <a:extLst>
                  <a:ext uri="{FF2B5EF4-FFF2-40B4-BE49-F238E27FC236}">
                    <a16:creationId xmlns:a16="http://schemas.microsoft.com/office/drawing/2014/main" id="{EDBD24FB-A4A5-40E5-9E9F-5F180D67E3DD}"/>
                  </a:ext>
                </a:extLst>
              </p:cNvPr>
              <p:cNvSpPr/>
              <p:nvPr/>
            </p:nvSpPr>
            <p:spPr>
              <a:xfrm>
                <a:off x="5427893" y="3258732"/>
                <a:ext cx="14448" cy="1945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08" extrusionOk="0">
                    <a:moveTo>
                      <a:pt x="800" y="0"/>
                    </a:moveTo>
                    <a:cubicBezTo>
                      <a:pt x="686" y="0"/>
                      <a:pt x="571" y="69"/>
                      <a:pt x="526" y="160"/>
                    </a:cubicBezTo>
                    <a:cubicBezTo>
                      <a:pt x="389" y="480"/>
                      <a:pt x="229" y="799"/>
                      <a:pt x="69" y="1096"/>
                    </a:cubicBezTo>
                    <a:cubicBezTo>
                      <a:pt x="1" y="1233"/>
                      <a:pt x="69" y="1415"/>
                      <a:pt x="206" y="1484"/>
                    </a:cubicBezTo>
                    <a:cubicBezTo>
                      <a:pt x="244" y="1500"/>
                      <a:pt x="280" y="1507"/>
                      <a:pt x="314" y="1507"/>
                    </a:cubicBezTo>
                    <a:cubicBezTo>
                      <a:pt x="428" y="1507"/>
                      <a:pt x="524" y="1429"/>
                      <a:pt x="594" y="1324"/>
                    </a:cubicBezTo>
                    <a:cubicBezTo>
                      <a:pt x="754" y="1027"/>
                      <a:pt x="891" y="708"/>
                      <a:pt x="1051" y="411"/>
                    </a:cubicBezTo>
                    <a:cubicBezTo>
                      <a:pt x="1119" y="251"/>
                      <a:pt x="1051" y="92"/>
                      <a:pt x="914" y="23"/>
                    </a:cubicBezTo>
                    <a:cubicBezTo>
                      <a:pt x="868" y="0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7849;p70">
                <a:extLst>
                  <a:ext uri="{FF2B5EF4-FFF2-40B4-BE49-F238E27FC236}">
                    <a16:creationId xmlns:a16="http://schemas.microsoft.com/office/drawing/2014/main" id="{E22CB6B2-A3C2-4DBA-B201-0260CC2DA327}"/>
                  </a:ext>
                </a:extLst>
              </p:cNvPr>
              <p:cNvSpPr/>
              <p:nvPr/>
            </p:nvSpPr>
            <p:spPr>
              <a:xfrm>
                <a:off x="5400224" y="3301713"/>
                <a:ext cx="15325" cy="1897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471" extrusionOk="0">
                    <a:moveTo>
                      <a:pt x="890" y="1"/>
                    </a:moveTo>
                    <a:cubicBezTo>
                      <a:pt x="822" y="1"/>
                      <a:pt x="731" y="24"/>
                      <a:pt x="685" y="92"/>
                    </a:cubicBezTo>
                    <a:cubicBezTo>
                      <a:pt x="480" y="389"/>
                      <a:pt x="274" y="708"/>
                      <a:pt x="69" y="1005"/>
                    </a:cubicBezTo>
                    <a:cubicBezTo>
                      <a:pt x="23" y="1074"/>
                      <a:pt x="0" y="1142"/>
                      <a:pt x="0" y="1210"/>
                    </a:cubicBezTo>
                    <a:cubicBezTo>
                      <a:pt x="23" y="1279"/>
                      <a:pt x="46" y="1347"/>
                      <a:pt x="114" y="1416"/>
                    </a:cubicBezTo>
                    <a:cubicBezTo>
                      <a:pt x="148" y="1449"/>
                      <a:pt x="206" y="1470"/>
                      <a:pt x="261" y="1470"/>
                    </a:cubicBezTo>
                    <a:cubicBezTo>
                      <a:pt x="281" y="1470"/>
                      <a:pt x="301" y="1468"/>
                      <a:pt x="320" y="1462"/>
                    </a:cubicBezTo>
                    <a:cubicBezTo>
                      <a:pt x="388" y="1462"/>
                      <a:pt x="480" y="1416"/>
                      <a:pt x="502" y="1370"/>
                    </a:cubicBezTo>
                    <a:cubicBezTo>
                      <a:pt x="708" y="1051"/>
                      <a:pt x="913" y="754"/>
                      <a:pt x="1119" y="457"/>
                    </a:cubicBezTo>
                    <a:cubicBezTo>
                      <a:pt x="1164" y="389"/>
                      <a:pt x="1187" y="343"/>
                      <a:pt x="1187" y="252"/>
                    </a:cubicBezTo>
                    <a:cubicBezTo>
                      <a:pt x="1187" y="183"/>
                      <a:pt x="1142" y="115"/>
                      <a:pt x="1096" y="69"/>
                    </a:cubicBezTo>
                    <a:cubicBezTo>
                      <a:pt x="1027" y="24"/>
                      <a:pt x="959" y="1"/>
                      <a:pt x="8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7850;p70">
                <a:extLst>
                  <a:ext uri="{FF2B5EF4-FFF2-40B4-BE49-F238E27FC236}">
                    <a16:creationId xmlns:a16="http://schemas.microsoft.com/office/drawing/2014/main" id="{6538814B-C3EE-4B66-B95E-49B41B56B598}"/>
                  </a:ext>
                </a:extLst>
              </p:cNvPr>
              <p:cNvSpPr/>
              <p:nvPr/>
            </p:nvSpPr>
            <p:spPr>
              <a:xfrm>
                <a:off x="5368427" y="3339998"/>
                <a:ext cx="15906" cy="1631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65" extrusionOk="0">
                    <a:moveTo>
                      <a:pt x="913" y="0"/>
                    </a:moveTo>
                    <a:cubicBezTo>
                      <a:pt x="845" y="0"/>
                      <a:pt x="753" y="46"/>
                      <a:pt x="708" y="114"/>
                    </a:cubicBezTo>
                    <a:cubicBezTo>
                      <a:pt x="502" y="365"/>
                      <a:pt x="297" y="593"/>
                      <a:pt x="69" y="799"/>
                    </a:cubicBezTo>
                    <a:cubicBezTo>
                      <a:pt x="23" y="845"/>
                      <a:pt x="0" y="936"/>
                      <a:pt x="0" y="1004"/>
                    </a:cubicBezTo>
                    <a:cubicBezTo>
                      <a:pt x="23" y="1073"/>
                      <a:pt x="46" y="1141"/>
                      <a:pt x="114" y="1210"/>
                    </a:cubicBezTo>
                    <a:cubicBezTo>
                      <a:pt x="148" y="1243"/>
                      <a:pt x="206" y="1264"/>
                      <a:pt x="261" y="1264"/>
                    </a:cubicBezTo>
                    <a:cubicBezTo>
                      <a:pt x="281" y="1264"/>
                      <a:pt x="301" y="1262"/>
                      <a:pt x="320" y="1255"/>
                    </a:cubicBezTo>
                    <a:cubicBezTo>
                      <a:pt x="411" y="1255"/>
                      <a:pt x="457" y="1210"/>
                      <a:pt x="502" y="1164"/>
                    </a:cubicBezTo>
                    <a:cubicBezTo>
                      <a:pt x="731" y="936"/>
                      <a:pt x="936" y="708"/>
                      <a:pt x="1141" y="479"/>
                    </a:cubicBezTo>
                    <a:cubicBezTo>
                      <a:pt x="1233" y="342"/>
                      <a:pt x="1210" y="160"/>
                      <a:pt x="1096" y="68"/>
                    </a:cubicBezTo>
                    <a:cubicBezTo>
                      <a:pt x="1050" y="23"/>
                      <a:pt x="982" y="0"/>
                      <a:pt x="9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7851;p70">
                <a:extLst>
                  <a:ext uri="{FF2B5EF4-FFF2-40B4-BE49-F238E27FC236}">
                    <a16:creationId xmlns:a16="http://schemas.microsoft.com/office/drawing/2014/main" id="{3FF24911-6E2A-4B10-A475-AB5782F86245}"/>
                  </a:ext>
                </a:extLst>
              </p:cNvPr>
              <p:cNvSpPr/>
              <p:nvPr/>
            </p:nvSpPr>
            <p:spPr>
              <a:xfrm>
                <a:off x="5333096" y="3370904"/>
                <a:ext cx="17970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82" extrusionOk="0">
                    <a:moveTo>
                      <a:pt x="1073" y="1"/>
                    </a:moveTo>
                    <a:cubicBezTo>
                      <a:pt x="1004" y="1"/>
                      <a:pt x="913" y="46"/>
                      <a:pt x="845" y="115"/>
                    </a:cubicBezTo>
                    <a:cubicBezTo>
                      <a:pt x="731" y="229"/>
                      <a:pt x="616" y="343"/>
                      <a:pt x="502" y="480"/>
                    </a:cubicBezTo>
                    <a:cubicBezTo>
                      <a:pt x="388" y="571"/>
                      <a:pt x="274" y="663"/>
                      <a:pt x="160" y="777"/>
                    </a:cubicBezTo>
                    <a:cubicBezTo>
                      <a:pt x="46" y="868"/>
                      <a:pt x="0" y="1028"/>
                      <a:pt x="91" y="1165"/>
                    </a:cubicBezTo>
                    <a:cubicBezTo>
                      <a:pt x="149" y="1237"/>
                      <a:pt x="244" y="1282"/>
                      <a:pt x="334" y="1282"/>
                    </a:cubicBezTo>
                    <a:cubicBezTo>
                      <a:pt x="386" y="1282"/>
                      <a:pt x="438" y="1267"/>
                      <a:pt x="479" y="1233"/>
                    </a:cubicBezTo>
                    <a:cubicBezTo>
                      <a:pt x="776" y="1005"/>
                      <a:pt x="1050" y="754"/>
                      <a:pt x="1301" y="480"/>
                    </a:cubicBezTo>
                    <a:cubicBezTo>
                      <a:pt x="1392" y="366"/>
                      <a:pt x="1370" y="160"/>
                      <a:pt x="1255" y="69"/>
                    </a:cubicBezTo>
                    <a:cubicBezTo>
                      <a:pt x="1210" y="23"/>
                      <a:pt x="1141" y="1"/>
                      <a:pt x="10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7852;p70">
                <a:extLst>
                  <a:ext uri="{FF2B5EF4-FFF2-40B4-BE49-F238E27FC236}">
                    <a16:creationId xmlns:a16="http://schemas.microsoft.com/office/drawing/2014/main" id="{F93FF115-6E48-4092-B72E-54A78BC3CAD9}"/>
                  </a:ext>
                </a:extLst>
              </p:cNvPr>
              <p:cNvSpPr/>
              <p:nvPr/>
            </p:nvSpPr>
            <p:spPr>
              <a:xfrm>
                <a:off x="5293044" y="3403591"/>
                <a:ext cx="19453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282" extrusionOk="0">
                    <a:moveTo>
                      <a:pt x="1188" y="0"/>
                    </a:moveTo>
                    <a:cubicBezTo>
                      <a:pt x="1142" y="0"/>
                      <a:pt x="1074" y="0"/>
                      <a:pt x="1028" y="46"/>
                    </a:cubicBezTo>
                    <a:cubicBezTo>
                      <a:pt x="708" y="274"/>
                      <a:pt x="412" y="502"/>
                      <a:pt x="138" y="753"/>
                    </a:cubicBezTo>
                    <a:cubicBezTo>
                      <a:pt x="69" y="822"/>
                      <a:pt x="24" y="868"/>
                      <a:pt x="24" y="959"/>
                    </a:cubicBezTo>
                    <a:cubicBezTo>
                      <a:pt x="1" y="1027"/>
                      <a:pt x="24" y="1096"/>
                      <a:pt x="69" y="1164"/>
                    </a:cubicBezTo>
                    <a:cubicBezTo>
                      <a:pt x="113" y="1237"/>
                      <a:pt x="211" y="1281"/>
                      <a:pt x="306" y="1281"/>
                    </a:cubicBezTo>
                    <a:cubicBezTo>
                      <a:pt x="361" y="1281"/>
                      <a:pt x="415" y="1266"/>
                      <a:pt x="457" y="1233"/>
                    </a:cubicBezTo>
                    <a:cubicBezTo>
                      <a:pt x="754" y="982"/>
                      <a:pt x="1051" y="731"/>
                      <a:pt x="1348" y="502"/>
                    </a:cubicBezTo>
                    <a:cubicBezTo>
                      <a:pt x="1485" y="411"/>
                      <a:pt x="1507" y="251"/>
                      <a:pt x="1416" y="114"/>
                    </a:cubicBezTo>
                    <a:cubicBezTo>
                      <a:pt x="1370" y="46"/>
                      <a:pt x="1279" y="0"/>
                      <a:pt x="11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7853;p70">
                <a:extLst>
                  <a:ext uri="{FF2B5EF4-FFF2-40B4-BE49-F238E27FC236}">
                    <a16:creationId xmlns:a16="http://schemas.microsoft.com/office/drawing/2014/main" id="{7E43A11D-0127-45D3-ABD0-171E21F25E7C}"/>
                  </a:ext>
                </a:extLst>
              </p:cNvPr>
              <p:cNvSpPr/>
              <p:nvPr/>
            </p:nvSpPr>
            <p:spPr>
              <a:xfrm>
                <a:off x="5261247" y="3429493"/>
                <a:ext cx="14732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84" extrusionOk="0">
                    <a:moveTo>
                      <a:pt x="822" y="1"/>
                    </a:moveTo>
                    <a:cubicBezTo>
                      <a:pt x="777" y="1"/>
                      <a:pt x="708" y="24"/>
                      <a:pt x="663" y="47"/>
                    </a:cubicBezTo>
                    <a:cubicBezTo>
                      <a:pt x="503" y="161"/>
                      <a:pt x="320" y="252"/>
                      <a:pt x="161" y="366"/>
                    </a:cubicBezTo>
                    <a:cubicBezTo>
                      <a:pt x="46" y="457"/>
                      <a:pt x="1" y="640"/>
                      <a:pt x="92" y="777"/>
                    </a:cubicBezTo>
                    <a:cubicBezTo>
                      <a:pt x="149" y="848"/>
                      <a:pt x="242" y="884"/>
                      <a:pt x="337" y="884"/>
                    </a:cubicBezTo>
                    <a:cubicBezTo>
                      <a:pt x="394" y="884"/>
                      <a:pt x="452" y="871"/>
                      <a:pt x="503" y="845"/>
                    </a:cubicBezTo>
                    <a:cubicBezTo>
                      <a:pt x="663" y="731"/>
                      <a:pt x="822" y="617"/>
                      <a:pt x="982" y="526"/>
                    </a:cubicBezTo>
                    <a:cubicBezTo>
                      <a:pt x="1119" y="435"/>
                      <a:pt x="1142" y="229"/>
                      <a:pt x="1051" y="115"/>
                    </a:cubicBezTo>
                    <a:cubicBezTo>
                      <a:pt x="1005" y="47"/>
                      <a:pt x="914" y="1"/>
                      <a:pt x="8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7854;p70">
                <a:extLst>
                  <a:ext uri="{FF2B5EF4-FFF2-40B4-BE49-F238E27FC236}">
                    <a16:creationId xmlns:a16="http://schemas.microsoft.com/office/drawing/2014/main" id="{72DCF089-966C-42F3-91C8-0B640B5961C3}"/>
                  </a:ext>
                </a:extLst>
              </p:cNvPr>
              <p:cNvSpPr/>
              <p:nvPr/>
            </p:nvSpPr>
            <p:spPr>
              <a:xfrm>
                <a:off x="5230044" y="3449809"/>
                <a:ext cx="15906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025" extrusionOk="0">
                    <a:moveTo>
                      <a:pt x="913" y="1"/>
                    </a:moveTo>
                    <a:cubicBezTo>
                      <a:pt x="845" y="1"/>
                      <a:pt x="799" y="1"/>
                      <a:pt x="753" y="46"/>
                    </a:cubicBezTo>
                    <a:cubicBezTo>
                      <a:pt x="548" y="183"/>
                      <a:pt x="343" y="343"/>
                      <a:pt x="160" y="503"/>
                    </a:cubicBezTo>
                    <a:cubicBezTo>
                      <a:pt x="46" y="594"/>
                      <a:pt x="0" y="777"/>
                      <a:pt x="92" y="891"/>
                    </a:cubicBezTo>
                    <a:cubicBezTo>
                      <a:pt x="147" y="975"/>
                      <a:pt x="237" y="1024"/>
                      <a:pt x="324" y="1024"/>
                    </a:cubicBezTo>
                    <a:cubicBezTo>
                      <a:pt x="380" y="1024"/>
                      <a:pt x="435" y="1004"/>
                      <a:pt x="480" y="959"/>
                    </a:cubicBezTo>
                    <a:cubicBezTo>
                      <a:pt x="685" y="823"/>
                      <a:pt x="868" y="663"/>
                      <a:pt x="1073" y="503"/>
                    </a:cubicBezTo>
                    <a:cubicBezTo>
                      <a:pt x="1210" y="412"/>
                      <a:pt x="1233" y="252"/>
                      <a:pt x="1142" y="115"/>
                    </a:cubicBezTo>
                    <a:cubicBezTo>
                      <a:pt x="1096" y="24"/>
                      <a:pt x="1005" y="1"/>
                      <a:pt x="9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7855;p70">
                <a:extLst>
                  <a:ext uri="{FF2B5EF4-FFF2-40B4-BE49-F238E27FC236}">
                    <a16:creationId xmlns:a16="http://schemas.microsoft.com/office/drawing/2014/main" id="{C7F7A8D5-45C6-4A73-B166-A5AFC5CF2F11}"/>
                  </a:ext>
                </a:extLst>
              </p:cNvPr>
              <p:cNvSpPr/>
              <p:nvPr/>
            </p:nvSpPr>
            <p:spPr>
              <a:xfrm>
                <a:off x="5656675" y="3111809"/>
                <a:ext cx="8256" cy="2209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713" extrusionOk="0">
                    <a:moveTo>
                      <a:pt x="342" y="0"/>
                    </a:moveTo>
                    <a:cubicBezTo>
                      <a:pt x="183" y="0"/>
                      <a:pt x="69" y="137"/>
                      <a:pt x="69" y="274"/>
                    </a:cubicBezTo>
                    <a:cubicBezTo>
                      <a:pt x="46" y="662"/>
                      <a:pt x="23" y="1050"/>
                      <a:pt x="0" y="1416"/>
                    </a:cubicBezTo>
                    <a:cubicBezTo>
                      <a:pt x="0" y="1575"/>
                      <a:pt x="137" y="1712"/>
                      <a:pt x="297" y="1712"/>
                    </a:cubicBezTo>
                    <a:cubicBezTo>
                      <a:pt x="457" y="1712"/>
                      <a:pt x="571" y="1575"/>
                      <a:pt x="571" y="1416"/>
                    </a:cubicBezTo>
                    <a:cubicBezTo>
                      <a:pt x="594" y="1050"/>
                      <a:pt x="616" y="662"/>
                      <a:pt x="639" y="274"/>
                    </a:cubicBezTo>
                    <a:cubicBezTo>
                      <a:pt x="639" y="137"/>
                      <a:pt x="502" y="0"/>
                      <a:pt x="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7856;p70">
                <a:extLst>
                  <a:ext uri="{FF2B5EF4-FFF2-40B4-BE49-F238E27FC236}">
                    <a16:creationId xmlns:a16="http://schemas.microsoft.com/office/drawing/2014/main" id="{8DAF77CD-0ED8-4BE8-88BF-95F4E7C9ECF3}"/>
                  </a:ext>
                </a:extLst>
              </p:cNvPr>
              <p:cNvSpPr/>
              <p:nvPr/>
            </p:nvSpPr>
            <p:spPr>
              <a:xfrm>
                <a:off x="5654908" y="3153616"/>
                <a:ext cx="8256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576" extrusionOk="0">
                    <a:moveTo>
                      <a:pt x="320" y="1"/>
                    </a:moveTo>
                    <a:cubicBezTo>
                      <a:pt x="183" y="1"/>
                      <a:pt x="46" y="138"/>
                      <a:pt x="46" y="275"/>
                    </a:cubicBezTo>
                    <a:cubicBezTo>
                      <a:pt x="69" y="617"/>
                      <a:pt x="46" y="959"/>
                      <a:pt x="23" y="1302"/>
                    </a:cubicBezTo>
                    <a:cubicBezTo>
                      <a:pt x="0" y="1461"/>
                      <a:pt x="160" y="1576"/>
                      <a:pt x="297" y="1576"/>
                    </a:cubicBezTo>
                    <a:cubicBezTo>
                      <a:pt x="388" y="1576"/>
                      <a:pt x="457" y="1553"/>
                      <a:pt x="502" y="1507"/>
                    </a:cubicBezTo>
                    <a:cubicBezTo>
                      <a:pt x="571" y="1439"/>
                      <a:pt x="594" y="1370"/>
                      <a:pt x="594" y="1302"/>
                    </a:cubicBezTo>
                    <a:cubicBezTo>
                      <a:pt x="616" y="959"/>
                      <a:pt x="639" y="617"/>
                      <a:pt x="616" y="275"/>
                    </a:cubicBezTo>
                    <a:cubicBezTo>
                      <a:pt x="616" y="138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7857;p70">
                <a:extLst>
                  <a:ext uri="{FF2B5EF4-FFF2-40B4-BE49-F238E27FC236}">
                    <a16:creationId xmlns:a16="http://schemas.microsoft.com/office/drawing/2014/main" id="{20894DD4-C10D-4860-957E-288CD1F59320}"/>
                  </a:ext>
                </a:extLst>
              </p:cNvPr>
              <p:cNvSpPr/>
              <p:nvPr/>
            </p:nvSpPr>
            <p:spPr>
              <a:xfrm>
                <a:off x="5654908" y="3202195"/>
                <a:ext cx="7959" cy="2062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99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46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99"/>
                      <a:pt x="297" y="1599"/>
                    </a:cubicBezTo>
                    <a:cubicBezTo>
                      <a:pt x="457" y="1599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616" y="275"/>
                    </a:cubicBezTo>
                    <a:cubicBezTo>
                      <a:pt x="616" y="115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7858;p70">
                <a:extLst>
                  <a:ext uri="{FF2B5EF4-FFF2-40B4-BE49-F238E27FC236}">
                    <a16:creationId xmlns:a16="http://schemas.microsoft.com/office/drawing/2014/main" id="{AAC90828-AE16-4CA5-A692-B465F5815808}"/>
                  </a:ext>
                </a:extLst>
              </p:cNvPr>
              <p:cNvSpPr/>
              <p:nvPr/>
            </p:nvSpPr>
            <p:spPr>
              <a:xfrm>
                <a:off x="5653438" y="3251367"/>
                <a:ext cx="8256" cy="2356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827" extrusionOk="0">
                    <a:moveTo>
                      <a:pt x="342" y="1"/>
                    </a:moveTo>
                    <a:cubicBezTo>
                      <a:pt x="183" y="1"/>
                      <a:pt x="69" y="138"/>
                      <a:pt x="69" y="297"/>
                    </a:cubicBezTo>
                    <a:cubicBezTo>
                      <a:pt x="46" y="708"/>
                      <a:pt x="46" y="1119"/>
                      <a:pt x="0" y="1553"/>
                    </a:cubicBezTo>
                    <a:cubicBezTo>
                      <a:pt x="0" y="1690"/>
                      <a:pt x="137" y="1827"/>
                      <a:pt x="297" y="1827"/>
                    </a:cubicBezTo>
                    <a:cubicBezTo>
                      <a:pt x="365" y="1827"/>
                      <a:pt x="434" y="1804"/>
                      <a:pt x="479" y="1735"/>
                    </a:cubicBezTo>
                    <a:cubicBezTo>
                      <a:pt x="548" y="1690"/>
                      <a:pt x="571" y="1621"/>
                      <a:pt x="571" y="1553"/>
                    </a:cubicBezTo>
                    <a:cubicBezTo>
                      <a:pt x="616" y="1119"/>
                      <a:pt x="616" y="708"/>
                      <a:pt x="639" y="297"/>
                    </a:cubicBezTo>
                    <a:cubicBezTo>
                      <a:pt x="639" y="138"/>
                      <a:pt x="502" y="1"/>
                      <a:pt x="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7859;p70">
                <a:extLst>
                  <a:ext uri="{FF2B5EF4-FFF2-40B4-BE49-F238E27FC236}">
                    <a16:creationId xmlns:a16="http://schemas.microsoft.com/office/drawing/2014/main" id="{A31AAC1B-BBA0-409D-BE4A-DB34C5DB86E6}"/>
                  </a:ext>
                </a:extLst>
              </p:cNvPr>
              <p:cNvSpPr/>
              <p:nvPr/>
            </p:nvSpPr>
            <p:spPr>
              <a:xfrm>
                <a:off x="5653141" y="3304654"/>
                <a:ext cx="7663" cy="2328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1805" extrusionOk="0">
                    <a:moveTo>
                      <a:pt x="297" y="1"/>
                    </a:moveTo>
                    <a:cubicBezTo>
                      <a:pt x="137" y="1"/>
                      <a:pt x="23" y="115"/>
                      <a:pt x="23" y="275"/>
                    </a:cubicBezTo>
                    <a:cubicBezTo>
                      <a:pt x="0" y="686"/>
                      <a:pt x="0" y="1119"/>
                      <a:pt x="0" y="1530"/>
                    </a:cubicBezTo>
                    <a:cubicBezTo>
                      <a:pt x="0" y="1690"/>
                      <a:pt x="137" y="1804"/>
                      <a:pt x="274" y="1804"/>
                    </a:cubicBezTo>
                    <a:cubicBezTo>
                      <a:pt x="434" y="1804"/>
                      <a:pt x="571" y="1690"/>
                      <a:pt x="571" y="1530"/>
                    </a:cubicBezTo>
                    <a:cubicBezTo>
                      <a:pt x="571" y="1119"/>
                      <a:pt x="571" y="686"/>
                      <a:pt x="594" y="275"/>
                    </a:cubicBezTo>
                    <a:cubicBezTo>
                      <a:pt x="594" y="115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7860;p70">
                <a:extLst>
                  <a:ext uri="{FF2B5EF4-FFF2-40B4-BE49-F238E27FC236}">
                    <a16:creationId xmlns:a16="http://schemas.microsoft.com/office/drawing/2014/main" id="{FDC1537F-A407-4B9C-9777-6CC9587E5973}"/>
                  </a:ext>
                </a:extLst>
              </p:cNvPr>
              <p:cNvSpPr/>
              <p:nvPr/>
            </p:nvSpPr>
            <p:spPr>
              <a:xfrm>
                <a:off x="5653141" y="3353826"/>
                <a:ext cx="7959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76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23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76"/>
                      <a:pt x="274" y="1576"/>
                    </a:cubicBezTo>
                    <a:cubicBezTo>
                      <a:pt x="434" y="1576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594" y="275"/>
                    </a:cubicBezTo>
                    <a:cubicBezTo>
                      <a:pt x="616" y="115"/>
                      <a:pt x="457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7861;p70">
                <a:extLst>
                  <a:ext uri="{FF2B5EF4-FFF2-40B4-BE49-F238E27FC236}">
                    <a16:creationId xmlns:a16="http://schemas.microsoft.com/office/drawing/2014/main" id="{7A412A5B-634A-4DAF-8B3F-66FE53BEAA52}"/>
                  </a:ext>
                </a:extLst>
              </p:cNvPr>
              <p:cNvSpPr/>
              <p:nvPr/>
            </p:nvSpPr>
            <p:spPr>
              <a:xfrm>
                <a:off x="5652251" y="3407409"/>
                <a:ext cx="825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216" extrusionOk="0">
                    <a:moveTo>
                      <a:pt x="343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92" y="138"/>
                      <a:pt x="69" y="206"/>
                      <a:pt x="69" y="275"/>
                    </a:cubicBezTo>
                    <a:cubicBezTo>
                      <a:pt x="24" y="823"/>
                      <a:pt x="1" y="1371"/>
                      <a:pt x="1" y="1918"/>
                    </a:cubicBezTo>
                    <a:cubicBezTo>
                      <a:pt x="1" y="2078"/>
                      <a:pt x="138" y="2215"/>
                      <a:pt x="297" y="2215"/>
                    </a:cubicBezTo>
                    <a:cubicBezTo>
                      <a:pt x="434" y="2215"/>
                      <a:pt x="571" y="2078"/>
                      <a:pt x="571" y="1918"/>
                    </a:cubicBezTo>
                    <a:cubicBezTo>
                      <a:pt x="571" y="1371"/>
                      <a:pt x="594" y="823"/>
                      <a:pt x="640" y="275"/>
                    </a:cubicBezTo>
                    <a:cubicBezTo>
                      <a:pt x="640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7862;p70">
                <a:extLst>
                  <a:ext uri="{FF2B5EF4-FFF2-40B4-BE49-F238E27FC236}">
                    <a16:creationId xmlns:a16="http://schemas.microsoft.com/office/drawing/2014/main" id="{9DCDAE9E-D6B2-4F9D-A032-7B085DB2B667}"/>
                  </a:ext>
                </a:extLst>
              </p:cNvPr>
              <p:cNvSpPr/>
              <p:nvPr/>
            </p:nvSpPr>
            <p:spPr>
              <a:xfrm>
                <a:off x="5653141" y="3468952"/>
                <a:ext cx="9430" cy="25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964" extrusionOk="0">
                    <a:moveTo>
                      <a:pt x="434" y="0"/>
                    </a:moveTo>
                    <a:cubicBezTo>
                      <a:pt x="297" y="0"/>
                      <a:pt x="183" y="92"/>
                      <a:pt x="160" y="206"/>
                    </a:cubicBezTo>
                    <a:cubicBezTo>
                      <a:pt x="46" y="685"/>
                      <a:pt x="0" y="1187"/>
                      <a:pt x="46" y="1667"/>
                    </a:cubicBezTo>
                    <a:cubicBezTo>
                      <a:pt x="46" y="1826"/>
                      <a:pt x="160" y="1963"/>
                      <a:pt x="320" y="1963"/>
                    </a:cubicBezTo>
                    <a:cubicBezTo>
                      <a:pt x="480" y="1963"/>
                      <a:pt x="616" y="1826"/>
                      <a:pt x="616" y="1667"/>
                    </a:cubicBezTo>
                    <a:cubicBezTo>
                      <a:pt x="594" y="1347"/>
                      <a:pt x="594" y="1028"/>
                      <a:pt x="639" y="685"/>
                    </a:cubicBezTo>
                    <a:cubicBezTo>
                      <a:pt x="662" y="571"/>
                      <a:pt x="685" y="480"/>
                      <a:pt x="708" y="366"/>
                    </a:cubicBezTo>
                    <a:cubicBezTo>
                      <a:pt x="731" y="206"/>
                      <a:pt x="662" y="46"/>
                      <a:pt x="5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7863;p70">
                <a:extLst>
                  <a:ext uri="{FF2B5EF4-FFF2-40B4-BE49-F238E27FC236}">
                    <a16:creationId xmlns:a16="http://schemas.microsoft.com/office/drawing/2014/main" id="{5491A4DA-5F87-40A7-A7AC-ACC8DEE1A28C}"/>
                  </a:ext>
                </a:extLst>
              </p:cNvPr>
              <p:cNvSpPr/>
              <p:nvPr/>
            </p:nvSpPr>
            <p:spPr>
              <a:xfrm>
                <a:off x="5654315" y="3513699"/>
                <a:ext cx="7959" cy="21801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90" extrusionOk="0">
                    <a:moveTo>
                      <a:pt x="343" y="1"/>
                    </a:moveTo>
                    <a:cubicBezTo>
                      <a:pt x="183" y="1"/>
                      <a:pt x="46" y="138"/>
                      <a:pt x="46" y="298"/>
                    </a:cubicBezTo>
                    <a:cubicBezTo>
                      <a:pt x="46" y="663"/>
                      <a:pt x="23" y="1028"/>
                      <a:pt x="1" y="1393"/>
                    </a:cubicBezTo>
                    <a:cubicBezTo>
                      <a:pt x="1" y="1553"/>
                      <a:pt x="137" y="1690"/>
                      <a:pt x="297" y="1690"/>
                    </a:cubicBezTo>
                    <a:cubicBezTo>
                      <a:pt x="366" y="1690"/>
                      <a:pt x="434" y="1644"/>
                      <a:pt x="480" y="1599"/>
                    </a:cubicBezTo>
                    <a:cubicBezTo>
                      <a:pt x="548" y="1530"/>
                      <a:pt x="571" y="1462"/>
                      <a:pt x="571" y="1393"/>
                    </a:cubicBezTo>
                    <a:cubicBezTo>
                      <a:pt x="594" y="1028"/>
                      <a:pt x="617" y="663"/>
                      <a:pt x="617" y="298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7864;p70">
                <a:extLst>
                  <a:ext uri="{FF2B5EF4-FFF2-40B4-BE49-F238E27FC236}">
                    <a16:creationId xmlns:a16="http://schemas.microsoft.com/office/drawing/2014/main" id="{43D2F710-5270-4FE2-A4EF-A611A9ED2E17}"/>
                  </a:ext>
                </a:extLst>
              </p:cNvPr>
              <p:cNvSpPr/>
              <p:nvPr/>
            </p:nvSpPr>
            <p:spPr>
              <a:xfrm>
                <a:off x="5654018" y="3553455"/>
                <a:ext cx="8553" cy="1562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211" extrusionOk="0">
                    <a:moveTo>
                      <a:pt x="366" y="0"/>
                    </a:moveTo>
                    <a:cubicBezTo>
                      <a:pt x="275" y="0"/>
                      <a:pt x="206" y="23"/>
                      <a:pt x="160" y="69"/>
                    </a:cubicBezTo>
                    <a:cubicBezTo>
                      <a:pt x="92" y="137"/>
                      <a:pt x="92" y="206"/>
                      <a:pt x="69" y="274"/>
                    </a:cubicBezTo>
                    <a:cubicBezTo>
                      <a:pt x="46" y="502"/>
                      <a:pt x="24" y="708"/>
                      <a:pt x="24" y="936"/>
                    </a:cubicBezTo>
                    <a:cubicBezTo>
                      <a:pt x="1" y="1073"/>
                      <a:pt x="160" y="1210"/>
                      <a:pt x="297" y="1210"/>
                    </a:cubicBezTo>
                    <a:cubicBezTo>
                      <a:pt x="457" y="1210"/>
                      <a:pt x="571" y="1073"/>
                      <a:pt x="594" y="936"/>
                    </a:cubicBezTo>
                    <a:cubicBezTo>
                      <a:pt x="594" y="708"/>
                      <a:pt x="617" y="502"/>
                      <a:pt x="640" y="274"/>
                    </a:cubicBezTo>
                    <a:cubicBezTo>
                      <a:pt x="663" y="206"/>
                      <a:pt x="617" y="114"/>
                      <a:pt x="571" y="69"/>
                    </a:cubicBezTo>
                    <a:cubicBezTo>
                      <a:pt x="503" y="23"/>
                      <a:pt x="434" y="0"/>
                      <a:pt x="3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7865;p70">
                <a:extLst>
                  <a:ext uri="{FF2B5EF4-FFF2-40B4-BE49-F238E27FC236}">
                    <a16:creationId xmlns:a16="http://schemas.microsoft.com/office/drawing/2014/main" id="{955A74F6-882A-4438-A304-327F38DA6481}"/>
                  </a:ext>
                </a:extLst>
              </p:cNvPr>
              <p:cNvSpPr/>
              <p:nvPr/>
            </p:nvSpPr>
            <p:spPr>
              <a:xfrm>
                <a:off x="5651954" y="2602443"/>
                <a:ext cx="107496" cy="84147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6523" extrusionOk="0">
                    <a:moveTo>
                      <a:pt x="5000" y="3932"/>
                    </a:moveTo>
                    <a:cubicBezTo>
                      <a:pt x="5003" y="3949"/>
                      <a:pt x="5022" y="3949"/>
                      <a:pt x="5022" y="3949"/>
                    </a:cubicBezTo>
                    <a:cubicBezTo>
                      <a:pt x="5015" y="3944"/>
                      <a:pt x="5008" y="3938"/>
                      <a:pt x="5000" y="3932"/>
                    </a:cubicBezTo>
                    <a:close/>
                    <a:moveTo>
                      <a:pt x="526" y="1"/>
                    </a:moveTo>
                    <a:cubicBezTo>
                      <a:pt x="389" y="24"/>
                      <a:pt x="229" y="46"/>
                      <a:pt x="69" y="69"/>
                    </a:cubicBezTo>
                    <a:cubicBezTo>
                      <a:pt x="24" y="92"/>
                      <a:pt x="1" y="161"/>
                      <a:pt x="1" y="229"/>
                    </a:cubicBezTo>
                    <a:cubicBezTo>
                      <a:pt x="1" y="366"/>
                      <a:pt x="115" y="480"/>
                      <a:pt x="252" y="480"/>
                    </a:cubicBezTo>
                    <a:cubicBezTo>
                      <a:pt x="503" y="503"/>
                      <a:pt x="754" y="526"/>
                      <a:pt x="1005" y="571"/>
                    </a:cubicBezTo>
                    <a:lnTo>
                      <a:pt x="1028" y="571"/>
                    </a:lnTo>
                    <a:cubicBezTo>
                      <a:pt x="1439" y="640"/>
                      <a:pt x="1827" y="754"/>
                      <a:pt x="2215" y="914"/>
                    </a:cubicBezTo>
                    <a:cubicBezTo>
                      <a:pt x="2055" y="937"/>
                      <a:pt x="1895" y="1028"/>
                      <a:pt x="1804" y="1165"/>
                    </a:cubicBezTo>
                    <a:cubicBezTo>
                      <a:pt x="1713" y="1302"/>
                      <a:pt x="1690" y="1462"/>
                      <a:pt x="1736" y="1621"/>
                    </a:cubicBezTo>
                    <a:cubicBezTo>
                      <a:pt x="1758" y="1758"/>
                      <a:pt x="1850" y="1941"/>
                      <a:pt x="1987" y="2009"/>
                    </a:cubicBezTo>
                    <a:cubicBezTo>
                      <a:pt x="2261" y="2146"/>
                      <a:pt x="2535" y="2260"/>
                      <a:pt x="2786" y="2420"/>
                    </a:cubicBezTo>
                    <a:cubicBezTo>
                      <a:pt x="3060" y="2557"/>
                      <a:pt x="3333" y="2740"/>
                      <a:pt x="3607" y="2900"/>
                    </a:cubicBezTo>
                    <a:cubicBezTo>
                      <a:pt x="4101" y="3214"/>
                      <a:pt x="4551" y="3572"/>
                      <a:pt x="5000" y="3932"/>
                    </a:cubicBezTo>
                    <a:lnTo>
                      <a:pt x="5000" y="3932"/>
                    </a:lnTo>
                    <a:cubicBezTo>
                      <a:pt x="5000" y="3930"/>
                      <a:pt x="5000" y="3928"/>
                      <a:pt x="5000" y="3927"/>
                    </a:cubicBezTo>
                    <a:lnTo>
                      <a:pt x="5000" y="3927"/>
                    </a:lnTo>
                    <a:cubicBezTo>
                      <a:pt x="5022" y="3949"/>
                      <a:pt x="5022" y="3949"/>
                      <a:pt x="5045" y="3972"/>
                    </a:cubicBezTo>
                    <a:cubicBezTo>
                      <a:pt x="5045" y="3972"/>
                      <a:pt x="5068" y="3995"/>
                      <a:pt x="5068" y="3995"/>
                    </a:cubicBezTo>
                    <a:cubicBezTo>
                      <a:pt x="5068" y="3995"/>
                      <a:pt x="5091" y="4018"/>
                      <a:pt x="5091" y="4018"/>
                    </a:cubicBezTo>
                    <a:cubicBezTo>
                      <a:pt x="5913" y="4726"/>
                      <a:pt x="6620" y="5524"/>
                      <a:pt x="7328" y="6346"/>
                    </a:cubicBezTo>
                    <a:cubicBezTo>
                      <a:pt x="7429" y="6462"/>
                      <a:pt x="7576" y="6522"/>
                      <a:pt x="7728" y="6522"/>
                    </a:cubicBezTo>
                    <a:cubicBezTo>
                      <a:pt x="7816" y="6522"/>
                      <a:pt x="7906" y="6502"/>
                      <a:pt x="7990" y="6460"/>
                    </a:cubicBezTo>
                    <a:cubicBezTo>
                      <a:pt x="8195" y="6346"/>
                      <a:pt x="8332" y="6095"/>
                      <a:pt x="8264" y="5844"/>
                    </a:cubicBezTo>
                    <a:cubicBezTo>
                      <a:pt x="8081" y="4999"/>
                      <a:pt x="7647" y="4223"/>
                      <a:pt x="7100" y="3539"/>
                    </a:cubicBezTo>
                    <a:cubicBezTo>
                      <a:pt x="6529" y="2831"/>
                      <a:pt x="5844" y="2215"/>
                      <a:pt x="5091" y="1713"/>
                    </a:cubicBezTo>
                    <a:cubicBezTo>
                      <a:pt x="4361" y="1188"/>
                      <a:pt x="3539" y="754"/>
                      <a:pt x="2694" y="457"/>
                    </a:cubicBezTo>
                    <a:cubicBezTo>
                      <a:pt x="2010" y="206"/>
                      <a:pt x="1279" y="46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7866;p70">
                <a:extLst>
                  <a:ext uri="{FF2B5EF4-FFF2-40B4-BE49-F238E27FC236}">
                    <a16:creationId xmlns:a16="http://schemas.microsoft.com/office/drawing/2014/main" id="{7439C898-7A04-48DD-99B3-487FF1AE8C78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7867;p70">
                <a:extLst>
                  <a:ext uri="{FF2B5EF4-FFF2-40B4-BE49-F238E27FC236}">
                    <a16:creationId xmlns:a16="http://schemas.microsoft.com/office/drawing/2014/main" id="{5F2915BD-8B23-448B-A3A0-B8B8A29AF8AF}"/>
                  </a:ext>
                </a:extLst>
              </p:cNvPr>
              <p:cNvSpPr/>
              <p:nvPr/>
            </p:nvSpPr>
            <p:spPr>
              <a:xfrm>
                <a:off x="5717328" y="2653976"/>
                <a:ext cx="29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23"/>
                      <a:pt x="0" y="0"/>
                      <a:pt x="0" y="0"/>
                    </a:cubicBezTo>
                    <a:cubicBezTo>
                      <a:pt x="0" y="0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7868;p70">
                <a:extLst>
                  <a:ext uri="{FF2B5EF4-FFF2-40B4-BE49-F238E27FC236}">
                    <a16:creationId xmlns:a16="http://schemas.microsoft.com/office/drawing/2014/main" id="{0A6DD9A5-19EC-4D6E-B064-D19D89B7F603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7869;p70">
                <a:extLst>
                  <a:ext uri="{FF2B5EF4-FFF2-40B4-BE49-F238E27FC236}">
                    <a16:creationId xmlns:a16="http://schemas.microsoft.com/office/drawing/2014/main" id="{18AB85E1-34C0-4C0C-832A-7CEACEAA8C62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7870;p70">
                <a:extLst>
                  <a:ext uri="{FF2B5EF4-FFF2-40B4-BE49-F238E27FC236}">
                    <a16:creationId xmlns:a16="http://schemas.microsoft.com/office/drawing/2014/main" id="{88A19848-D3A0-40F0-BFF1-B2F86F7F0C5C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7871;p70">
                <a:extLst>
                  <a:ext uri="{FF2B5EF4-FFF2-40B4-BE49-F238E27FC236}">
                    <a16:creationId xmlns:a16="http://schemas.microsoft.com/office/drawing/2014/main" id="{CD359BA8-1795-4AF3-8884-6B2F3F6EB91A}"/>
                  </a:ext>
                </a:extLst>
              </p:cNvPr>
              <p:cNvSpPr/>
              <p:nvPr/>
            </p:nvSpPr>
            <p:spPr>
              <a:xfrm>
                <a:off x="5716734" y="2653382"/>
                <a:ext cx="310" cy="31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1"/>
                      <a:pt x="0" y="23"/>
                      <a:pt x="23" y="23"/>
                    </a:cubicBezTo>
                    <a:cubicBezTo>
                      <a:pt x="18" y="18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7872;p70">
                <a:extLst>
                  <a:ext uri="{FF2B5EF4-FFF2-40B4-BE49-F238E27FC236}">
                    <a16:creationId xmlns:a16="http://schemas.microsoft.com/office/drawing/2014/main" id="{1A7E36B5-EC89-4953-AC4A-8CE84DE9DC8E}"/>
                  </a:ext>
                </a:extLst>
              </p:cNvPr>
              <p:cNvSpPr/>
              <p:nvPr/>
            </p:nvSpPr>
            <p:spPr>
              <a:xfrm>
                <a:off x="5668736" y="2611576"/>
                <a:ext cx="20047" cy="7598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589" extrusionOk="0">
                    <a:moveTo>
                      <a:pt x="138" y="0"/>
                    </a:moveTo>
                    <a:cubicBezTo>
                      <a:pt x="92" y="0"/>
                      <a:pt x="47" y="23"/>
                      <a:pt x="24" y="69"/>
                    </a:cubicBezTo>
                    <a:cubicBezTo>
                      <a:pt x="1" y="114"/>
                      <a:pt x="1" y="206"/>
                      <a:pt x="69" y="251"/>
                    </a:cubicBezTo>
                    <a:cubicBezTo>
                      <a:pt x="252" y="320"/>
                      <a:pt x="457" y="388"/>
                      <a:pt x="640" y="434"/>
                    </a:cubicBezTo>
                    <a:cubicBezTo>
                      <a:pt x="777" y="480"/>
                      <a:pt x="914" y="502"/>
                      <a:pt x="1074" y="525"/>
                    </a:cubicBezTo>
                    <a:cubicBezTo>
                      <a:pt x="1097" y="548"/>
                      <a:pt x="1119" y="548"/>
                      <a:pt x="1142" y="548"/>
                    </a:cubicBezTo>
                    <a:cubicBezTo>
                      <a:pt x="1211" y="548"/>
                      <a:pt x="1279" y="571"/>
                      <a:pt x="1348" y="571"/>
                    </a:cubicBezTo>
                    <a:cubicBezTo>
                      <a:pt x="1370" y="582"/>
                      <a:pt x="1393" y="588"/>
                      <a:pt x="1416" y="588"/>
                    </a:cubicBezTo>
                    <a:cubicBezTo>
                      <a:pt x="1439" y="588"/>
                      <a:pt x="1462" y="582"/>
                      <a:pt x="1485" y="571"/>
                    </a:cubicBezTo>
                    <a:cubicBezTo>
                      <a:pt x="1507" y="548"/>
                      <a:pt x="1530" y="502"/>
                      <a:pt x="1553" y="457"/>
                    </a:cubicBezTo>
                    <a:cubicBezTo>
                      <a:pt x="1553" y="411"/>
                      <a:pt x="1553" y="366"/>
                      <a:pt x="1530" y="343"/>
                    </a:cubicBezTo>
                    <a:cubicBezTo>
                      <a:pt x="1507" y="297"/>
                      <a:pt x="1485" y="251"/>
                      <a:pt x="1439" y="251"/>
                    </a:cubicBezTo>
                    <a:cubicBezTo>
                      <a:pt x="1211" y="229"/>
                      <a:pt x="1005" y="183"/>
                      <a:pt x="800" y="160"/>
                    </a:cubicBezTo>
                    <a:cubicBezTo>
                      <a:pt x="777" y="137"/>
                      <a:pt x="754" y="137"/>
                      <a:pt x="731" y="137"/>
                    </a:cubicBezTo>
                    <a:cubicBezTo>
                      <a:pt x="549" y="69"/>
                      <a:pt x="366" y="23"/>
                      <a:pt x="1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7873;p70">
                <a:extLst>
                  <a:ext uri="{FF2B5EF4-FFF2-40B4-BE49-F238E27FC236}">
                    <a16:creationId xmlns:a16="http://schemas.microsoft.com/office/drawing/2014/main" id="{A03D48DD-A104-46A9-B8D4-375CDFC589D9}"/>
                  </a:ext>
                </a:extLst>
              </p:cNvPr>
              <p:cNvSpPr/>
              <p:nvPr/>
            </p:nvSpPr>
            <p:spPr>
              <a:xfrm>
                <a:off x="5671097" y="2608041"/>
                <a:ext cx="36236" cy="1385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074" extrusionOk="0">
                    <a:moveTo>
                      <a:pt x="115" y="0"/>
                    </a:moveTo>
                    <a:cubicBezTo>
                      <a:pt x="69" y="0"/>
                      <a:pt x="23" y="46"/>
                      <a:pt x="1" y="92"/>
                    </a:cubicBezTo>
                    <a:cubicBezTo>
                      <a:pt x="1" y="137"/>
                      <a:pt x="23" y="183"/>
                      <a:pt x="92" y="206"/>
                    </a:cubicBezTo>
                    <a:cubicBezTo>
                      <a:pt x="526" y="320"/>
                      <a:pt x="959" y="457"/>
                      <a:pt x="1393" y="594"/>
                    </a:cubicBezTo>
                    <a:cubicBezTo>
                      <a:pt x="1827" y="731"/>
                      <a:pt x="2260" y="891"/>
                      <a:pt x="2694" y="1073"/>
                    </a:cubicBezTo>
                    <a:cubicBezTo>
                      <a:pt x="2717" y="1073"/>
                      <a:pt x="2740" y="1073"/>
                      <a:pt x="2762" y="1050"/>
                    </a:cubicBezTo>
                    <a:cubicBezTo>
                      <a:pt x="2785" y="1050"/>
                      <a:pt x="2808" y="1028"/>
                      <a:pt x="2808" y="1005"/>
                    </a:cubicBezTo>
                    <a:cubicBezTo>
                      <a:pt x="2808" y="959"/>
                      <a:pt x="2808" y="936"/>
                      <a:pt x="2808" y="913"/>
                    </a:cubicBezTo>
                    <a:cubicBezTo>
                      <a:pt x="2785" y="891"/>
                      <a:pt x="2762" y="891"/>
                      <a:pt x="2740" y="868"/>
                    </a:cubicBezTo>
                    <a:cubicBezTo>
                      <a:pt x="1895" y="525"/>
                      <a:pt x="1005" y="251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7874;p70">
                <a:extLst>
                  <a:ext uri="{FF2B5EF4-FFF2-40B4-BE49-F238E27FC236}">
                    <a16:creationId xmlns:a16="http://schemas.microsoft.com/office/drawing/2014/main" id="{0E431A4A-69E7-4A8D-B3E5-BD17AA791C61}"/>
                  </a:ext>
                </a:extLst>
              </p:cNvPr>
              <p:cNvSpPr/>
              <p:nvPr/>
            </p:nvSpPr>
            <p:spPr>
              <a:xfrm>
                <a:off x="5659913" y="2605681"/>
                <a:ext cx="32392" cy="9740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755" extrusionOk="0">
                    <a:moveTo>
                      <a:pt x="91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23" y="161"/>
                      <a:pt x="46" y="183"/>
                    </a:cubicBezTo>
                    <a:cubicBezTo>
                      <a:pt x="46" y="183"/>
                      <a:pt x="69" y="206"/>
                      <a:pt x="114" y="206"/>
                    </a:cubicBezTo>
                    <a:cubicBezTo>
                      <a:pt x="228" y="206"/>
                      <a:pt x="343" y="229"/>
                      <a:pt x="457" y="252"/>
                    </a:cubicBezTo>
                    <a:lnTo>
                      <a:pt x="434" y="252"/>
                    </a:lnTo>
                    <a:cubicBezTo>
                      <a:pt x="753" y="298"/>
                      <a:pt x="1073" y="343"/>
                      <a:pt x="1393" y="434"/>
                    </a:cubicBezTo>
                    <a:cubicBezTo>
                      <a:pt x="1735" y="503"/>
                      <a:pt x="2054" y="617"/>
                      <a:pt x="2397" y="754"/>
                    </a:cubicBezTo>
                    <a:lnTo>
                      <a:pt x="2465" y="754"/>
                    </a:lnTo>
                    <a:cubicBezTo>
                      <a:pt x="2488" y="731"/>
                      <a:pt x="2488" y="708"/>
                      <a:pt x="2511" y="686"/>
                    </a:cubicBezTo>
                    <a:cubicBezTo>
                      <a:pt x="2511" y="663"/>
                      <a:pt x="2511" y="640"/>
                      <a:pt x="2488" y="617"/>
                    </a:cubicBezTo>
                    <a:cubicBezTo>
                      <a:pt x="2488" y="594"/>
                      <a:pt x="2465" y="571"/>
                      <a:pt x="2443" y="571"/>
                    </a:cubicBezTo>
                    <a:cubicBezTo>
                      <a:pt x="2260" y="503"/>
                      <a:pt x="2077" y="434"/>
                      <a:pt x="1918" y="366"/>
                    </a:cubicBezTo>
                    <a:cubicBezTo>
                      <a:pt x="1712" y="298"/>
                      <a:pt x="1507" y="252"/>
                      <a:pt x="1301" y="206"/>
                    </a:cubicBezTo>
                    <a:cubicBezTo>
                      <a:pt x="913" y="115"/>
                      <a:pt x="502" y="46"/>
                      <a:pt x="1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7875;p70">
                <a:extLst>
                  <a:ext uri="{FF2B5EF4-FFF2-40B4-BE49-F238E27FC236}">
                    <a16:creationId xmlns:a16="http://schemas.microsoft.com/office/drawing/2014/main" id="{5E553044-3081-4ACE-A8DC-8A5823DBDAC7}"/>
                  </a:ext>
                </a:extLst>
              </p:cNvPr>
              <p:cNvSpPr/>
              <p:nvPr/>
            </p:nvSpPr>
            <p:spPr>
              <a:xfrm>
                <a:off x="5656959" y="2604803"/>
                <a:ext cx="20330" cy="5018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38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7" y="23"/>
                    </a:cubicBezTo>
                    <a:cubicBezTo>
                      <a:pt x="24" y="46"/>
                      <a:pt x="1" y="92"/>
                      <a:pt x="1" y="114"/>
                    </a:cubicBezTo>
                    <a:cubicBezTo>
                      <a:pt x="1" y="137"/>
                      <a:pt x="24" y="183"/>
                      <a:pt x="47" y="206"/>
                    </a:cubicBezTo>
                    <a:cubicBezTo>
                      <a:pt x="69" y="229"/>
                      <a:pt x="92" y="229"/>
                      <a:pt x="115" y="229"/>
                    </a:cubicBezTo>
                    <a:cubicBezTo>
                      <a:pt x="503" y="251"/>
                      <a:pt x="891" y="297"/>
                      <a:pt x="1279" y="366"/>
                    </a:cubicBezTo>
                    <a:cubicBezTo>
                      <a:pt x="1256" y="343"/>
                      <a:pt x="1256" y="343"/>
                      <a:pt x="1256" y="343"/>
                    </a:cubicBezTo>
                    <a:lnTo>
                      <a:pt x="1256" y="343"/>
                    </a:lnTo>
                    <a:cubicBezTo>
                      <a:pt x="1325" y="366"/>
                      <a:pt x="1393" y="366"/>
                      <a:pt x="1462" y="388"/>
                    </a:cubicBezTo>
                    <a:cubicBezTo>
                      <a:pt x="1485" y="388"/>
                      <a:pt x="1507" y="388"/>
                      <a:pt x="1530" y="366"/>
                    </a:cubicBezTo>
                    <a:cubicBezTo>
                      <a:pt x="1553" y="366"/>
                      <a:pt x="1576" y="343"/>
                      <a:pt x="1576" y="320"/>
                    </a:cubicBezTo>
                    <a:cubicBezTo>
                      <a:pt x="1576" y="297"/>
                      <a:pt x="1576" y="274"/>
                      <a:pt x="1576" y="251"/>
                    </a:cubicBezTo>
                    <a:cubicBezTo>
                      <a:pt x="1553" y="229"/>
                      <a:pt x="1530" y="206"/>
                      <a:pt x="1507" y="206"/>
                    </a:cubicBezTo>
                    <a:cubicBezTo>
                      <a:pt x="1051" y="137"/>
                      <a:pt x="594" y="46"/>
                      <a:pt x="1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7876;p70">
                <a:extLst>
                  <a:ext uri="{FF2B5EF4-FFF2-40B4-BE49-F238E27FC236}">
                    <a16:creationId xmlns:a16="http://schemas.microsoft.com/office/drawing/2014/main" id="{A60E0517-97D9-414B-81B8-E82E2BC33FEF}"/>
                  </a:ext>
                </a:extLst>
              </p:cNvPr>
              <p:cNvSpPr/>
              <p:nvPr/>
            </p:nvSpPr>
            <p:spPr>
              <a:xfrm>
                <a:off x="5654908" y="2603630"/>
                <a:ext cx="16796" cy="5599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434" extrusionOk="0">
                    <a:moveTo>
                      <a:pt x="160" y="0"/>
                    </a:moveTo>
                    <a:cubicBezTo>
                      <a:pt x="69" y="0"/>
                      <a:pt x="0" y="91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20"/>
                      <a:pt x="160" y="320"/>
                    </a:cubicBezTo>
                    <a:cubicBezTo>
                      <a:pt x="434" y="365"/>
                      <a:pt x="708" y="365"/>
                      <a:pt x="982" y="411"/>
                    </a:cubicBezTo>
                    <a:cubicBezTo>
                      <a:pt x="1004" y="411"/>
                      <a:pt x="1050" y="411"/>
                      <a:pt x="1073" y="434"/>
                    </a:cubicBezTo>
                    <a:cubicBezTo>
                      <a:pt x="1119" y="434"/>
                      <a:pt x="1164" y="434"/>
                      <a:pt x="1187" y="411"/>
                    </a:cubicBezTo>
                    <a:cubicBezTo>
                      <a:pt x="1233" y="388"/>
                      <a:pt x="1256" y="342"/>
                      <a:pt x="1278" y="320"/>
                    </a:cubicBezTo>
                    <a:cubicBezTo>
                      <a:pt x="1301" y="228"/>
                      <a:pt x="1256" y="137"/>
                      <a:pt x="1164" y="114"/>
                    </a:cubicBezTo>
                    <a:cubicBezTo>
                      <a:pt x="822" y="69"/>
                      <a:pt x="502" y="23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7877;p70">
                <a:extLst>
                  <a:ext uri="{FF2B5EF4-FFF2-40B4-BE49-F238E27FC236}">
                    <a16:creationId xmlns:a16="http://schemas.microsoft.com/office/drawing/2014/main" id="{A9E80180-5736-4678-8F06-DA94FEBDAA57}"/>
                  </a:ext>
                </a:extLst>
              </p:cNvPr>
              <p:cNvSpPr/>
              <p:nvPr/>
            </p:nvSpPr>
            <p:spPr>
              <a:xfrm>
                <a:off x="5652548" y="2603913"/>
                <a:ext cx="14435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303" extrusionOk="0">
                    <a:moveTo>
                      <a:pt x="138" y="1"/>
                    </a:moveTo>
                    <a:cubicBezTo>
                      <a:pt x="46" y="1"/>
                      <a:pt x="1" y="69"/>
                      <a:pt x="1" y="138"/>
                    </a:cubicBezTo>
                    <a:cubicBezTo>
                      <a:pt x="1" y="206"/>
                      <a:pt x="46" y="275"/>
                      <a:pt x="138" y="275"/>
                    </a:cubicBezTo>
                    <a:cubicBezTo>
                      <a:pt x="411" y="298"/>
                      <a:pt x="708" y="298"/>
                      <a:pt x="1005" y="298"/>
                    </a:cubicBezTo>
                    <a:cubicBezTo>
                      <a:pt x="1014" y="301"/>
                      <a:pt x="1023" y="302"/>
                      <a:pt x="1031" y="302"/>
                    </a:cubicBezTo>
                    <a:cubicBezTo>
                      <a:pt x="1085" y="302"/>
                      <a:pt x="1119" y="243"/>
                      <a:pt x="1119" y="183"/>
                    </a:cubicBezTo>
                    <a:cubicBezTo>
                      <a:pt x="1119" y="138"/>
                      <a:pt x="1119" y="115"/>
                      <a:pt x="1096" y="92"/>
                    </a:cubicBezTo>
                    <a:cubicBezTo>
                      <a:pt x="1073" y="69"/>
                      <a:pt x="1028" y="47"/>
                      <a:pt x="1005" y="47"/>
                    </a:cubicBezTo>
                    <a:cubicBezTo>
                      <a:pt x="731" y="24"/>
                      <a:pt x="480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7878;p70">
                <a:extLst>
                  <a:ext uri="{FF2B5EF4-FFF2-40B4-BE49-F238E27FC236}">
                    <a16:creationId xmlns:a16="http://schemas.microsoft.com/office/drawing/2014/main" id="{76177D96-2202-4B76-8409-D190EA1414C1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732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43" extrusionOk="0">
                    <a:moveTo>
                      <a:pt x="160" y="0"/>
                    </a:moveTo>
                    <a:lnTo>
                      <a:pt x="0" y="23"/>
                    </a:ln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74"/>
                    </a:cubicBezTo>
                    <a:cubicBezTo>
                      <a:pt x="388" y="297"/>
                      <a:pt x="708" y="320"/>
                      <a:pt x="1004" y="343"/>
                    </a:cubicBezTo>
                    <a:cubicBezTo>
                      <a:pt x="1073" y="343"/>
                      <a:pt x="1141" y="274"/>
                      <a:pt x="1141" y="206"/>
                    </a:cubicBezTo>
                    <a:cubicBezTo>
                      <a:pt x="1141" y="183"/>
                      <a:pt x="1119" y="137"/>
                      <a:pt x="1096" y="114"/>
                    </a:cubicBezTo>
                    <a:cubicBezTo>
                      <a:pt x="1073" y="92"/>
                      <a:pt x="1050" y="92"/>
                      <a:pt x="1004" y="92"/>
                    </a:cubicBezTo>
                    <a:cubicBezTo>
                      <a:pt x="731" y="69"/>
                      <a:pt x="434" y="23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7879;p70">
                <a:extLst>
                  <a:ext uri="{FF2B5EF4-FFF2-40B4-BE49-F238E27FC236}">
                    <a16:creationId xmlns:a16="http://schemas.microsoft.com/office/drawing/2014/main" id="{5FB5C643-0D0F-46BD-9339-CDB888F91D93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138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20" extrusionOk="0">
                    <a:moveTo>
                      <a:pt x="137" y="0"/>
                    </a:moveTo>
                    <a:cubicBezTo>
                      <a:pt x="91" y="23"/>
                      <a:pt x="46" y="23"/>
                      <a:pt x="0" y="23"/>
                    </a:cubicBez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51"/>
                    </a:cubicBezTo>
                    <a:cubicBezTo>
                      <a:pt x="365" y="274"/>
                      <a:pt x="662" y="274"/>
                      <a:pt x="982" y="320"/>
                    </a:cubicBezTo>
                    <a:cubicBezTo>
                      <a:pt x="1027" y="320"/>
                      <a:pt x="1096" y="251"/>
                      <a:pt x="1096" y="183"/>
                    </a:cubicBezTo>
                    <a:cubicBezTo>
                      <a:pt x="1096" y="160"/>
                      <a:pt x="1073" y="137"/>
                      <a:pt x="1050" y="114"/>
                    </a:cubicBezTo>
                    <a:cubicBezTo>
                      <a:pt x="1027" y="92"/>
                      <a:pt x="1004" y="92"/>
                      <a:pt x="982" y="69"/>
                    </a:cubicBezTo>
                    <a:cubicBezTo>
                      <a:pt x="685" y="46"/>
                      <a:pt x="411" y="23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7880;p70">
                <a:extLst>
                  <a:ext uri="{FF2B5EF4-FFF2-40B4-BE49-F238E27FC236}">
                    <a16:creationId xmlns:a16="http://schemas.microsoft.com/office/drawing/2014/main" id="{DA4A2949-2EB3-4ABB-A787-818F71ADD5CF}"/>
                  </a:ext>
                </a:extLst>
              </p:cNvPr>
              <p:cNvSpPr/>
              <p:nvPr/>
            </p:nvSpPr>
            <p:spPr>
              <a:xfrm>
                <a:off x="5649903" y="2602740"/>
                <a:ext cx="15325" cy="4657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61" extrusionOk="0">
                    <a:moveTo>
                      <a:pt x="502" y="1"/>
                    </a:moveTo>
                    <a:cubicBezTo>
                      <a:pt x="343" y="23"/>
                      <a:pt x="160" y="46"/>
                      <a:pt x="0" y="69"/>
                    </a:cubicBezTo>
                    <a:cubicBezTo>
                      <a:pt x="0" y="69"/>
                      <a:pt x="0" y="92"/>
                      <a:pt x="0" y="92"/>
                    </a:cubicBezTo>
                    <a:cubicBezTo>
                      <a:pt x="23" y="115"/>
                      <a:pt x="23" y="138"/>
                      <a:pt x="23" y="160"/>
                    </a:cubicBezTo>
                    <a:cubicBezTo>
                      <a:pt x="23" y="183"/>
                      <a:pt x="46" y="183"/>
                      <a:pt x="46" y="206"/>
                    </a:cubicBezTo>
                    <a:cubicBezTo>
                      <a:pt x="69" y="229"/>
                      <a:pt x="114" y="252"/>
                      <a:pt x="137" y="252"/>
                    </a:cubicBezTo>
                    <a:cubicBezTo>
                      <a:pt x="320" y="252"/>
                      <a:pt x="502" y="274"/>
                      <a:pt x="685" y="297"/>
                    </a:cubicBezTo>
                    <a:lnTo>
                      <a:pt x="662" y="297"/>
                    </a:lnTo>
                    <a:cubicBezTo>
                      <a:pt x="776" y="320"/>
                      <a:pt x="890" y="343"/>
                      <a:pt x="1004" y="343"/>
                    </a:cubicBezTo>
                    <a:cubicBezTo>
                      <a:pt x="1016" y="354"/>
                      <a:pt x="1033" y="360"/>
                      <a:pt x="1050" y="360"/>
                    </a:cubicBezTo>
                    <a:cubicBezTo>
                      <a:pt x="1067" y="360"/>
                      <a:pt x="1084" y="354"/>
                      <a:pt x="1096" y="343"/>
                    </a:cubicBezTo>
                    <a:cubicBezTo>
                      <a:pt x="1141" y="320"/>
                      <a:pt x="1164" y="297"/>
                      <a:pt x="1164" y="252"/>
                    </a:cubicBezTo>
                    <a:cubicBezTo>
                      <a:pt x="1187" y="183"/>
                      <a:pt x="1141" y="92"/>
                      <a:pt x="1073" y="92"/>
                    </a:cubicBezTo>
                    <a:cubicBezTo>
                      <a:pt x="890" y="46"/>
                      <a:pt x="685" y="23"/>
                      <a:pt x="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7881;p70">
                <a:extLst>
                  <a:ext uri="{FF2B5EF4-FFF2-40B4-BE49-F238E27FC236}">
                    <a16:creationId xmlns:a16="http://schemas.microsoft.com/office/drawing/2014/main" id="{AE15C0FE-7F81-4B51-97FC-9290CC093667}"/>
                  </a:ext>
                </a:extLst>
              </p:cNvPr>
              <p:cNvSpPr/>
              <p:nvPr/>
            </p:nvSpPr>
            <p:spPr>
              <a:xfrm>
                <a:off x="5658726" y="26065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7882;p70">
                <a:extLst>
                  <a:ext uri="{FF2B5EF4-FFF2-40B4-BE49-F238E27FC236}">
                    <a16:creationId xmlns:a16="http://schemas.microsoft.com/office/drawing/2014/main" id="{74FEC448-EC31-48A1-811D-450A6745BECB}"/>
                  </a:ext>
                </a:extLst>
              </p:cNvPr>
              <p:cNvSpPr/>
              <p:nvPr/>
            </p:nvSpPr>
            <p:spPr>
              <a:xfrm>
                <a:off x="5650187" y="2602740"/>
                <a:ext cx="14151" cy="4063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315" extrusionOk="0">
                    <a:moveTo>
                      <a:pt x="526" y="1"/>
                    </a:moveTo>
                    <a:cubicBezTo>
                      <a:pt x="343" y="23"/>
                      <a:pt x="184" y="46"/>
                      <a:pt x="24" y="69"/>
                    </a:cubicBezTo>
                    <a:cubicBezTo>
                      <a:pt x="24" y="69"/>
                      <a:pt x="1" y="92"/>
                      <a:pt x="1" y="92"/>
                    </a:cubicBezTo>
                    <a:cubicBezTo>
                      <a:pt x="1" y="183"/>
                      <a:pt x="69" y="229"/>
                      <a:pt x="138" y="229"/>
                    </a:cubicBezTo>
                    <a:cubicBezTo>
                      <a:pt x="343" y="229"/>
                      <a:pt x="526" y="252"/>
                      <a:pt x="709" y="274"/>
                    </a:cubicBezTo>
                    <a:cubicBezTo>
                      <a:pt x="777" y="274"/>
                      <a:pt x="845" y="297"/>
                      <a:pt x="914" y="297"/>
                    </a:cubicBezTo>
                    <a:cubicBezTo>
                      <a:pt x="937" y="309"/>
                      <a:pt x="954" y="314"/>
                      <a:pt x="968" y="314"/>
                    </a:cubicBezTo>
                    <a:cubicBezTo>
                      <a:pt x="982" y="314"/>
                      <a:pt x="994" y="309"/>
                      <a:pt x="1005" y="297"/>
                    </a:cubicBezTo>
                    <a:cubicBezTo>
                      <a:pt x="1051" y="274"/>
                      <a:pt x="1074" y="252"/>
                      <a:pt x="1074" y="206"/>
                    </a:cubicBezTo>
                    <a:cubicBezTo>
                      <a:pt x="1097" y="160"/>
                      <a:pt x="1051" y="69"/>
                      <a:pt x="982" y="46"/>
                    </a:cubicBezTo>
                    <a:cubicBezTo>
                      <a:pt x="823" y="23"/>
                      <a:pt x="686" y="1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7883;p70">
                <a:extLst>
                  <a:ext uri="{FF2B5EF4-FFF2-40B4-BE49-F238E27FC236}">
                    <a16:creationId xmlns:a16="http://schemas.microsoft.com/office/drawing/2014/main" id="{B452CC94-4DDC-454B-B4C1-FD18430CEEAB}"/>
                  </a:ext>
                </a:extLst>
              </p:cNvPr>
              <p:cNvSpPr/>
              <p:nvPr/>
            </p:nvSpPr>
            <p:spPr>
              <a:xfrm>
                <a:off x="5649606" y="2603036"/>
                <a:ext cx="11791" cy="265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06" extrusionOk="0">
                    <a:moveTo>
                      <a:pt x="0" y="0"/>
                    </a:moveTo>
                    <a:cubicBezTo>
                      <a:pt x="0" y="23"/>
                      <a:pt x="23" y="23"/>
                      <a:pt x="23" y="46"/>
                    </a:cubicBezTo>
                    <a:cubicBezTo>
                      <a:pt x="23" y="92"/>
                      <a:pt x="46" y="137"/>
                      <a:pt x="69" y="183"/>
                    </a:cubicBezTo>
                    <a:cubicBezTo>
                      <a:pt x="320" y="183"/>
                      <a:pt x="571" y="206"/>
                      <a:pt x="845" y="206"/>
                    </a:cubicBezTo>
                    <a:cubicBezTo>
                      <a:pt x="868" y="206"/>
                      <a:pt x="890" y="206"/>
                      <a:pt x="890" y="183"/>
                    </a:cubicBezTo>
                    <a:cubicBezTo>
                      <a:pt x="913" y="160"/>
                      <a:pt x="913" y="137"/>
                      <a:pt x="913" y="115"/>
                    </a:cubicBezTo>
                    <a:cubicBezTo>
                      <a:pt x="913" y="92"/>
                      <a:pt x="913" y="69"/>
                      <a:pt x="890" y="46"/>
                    </a:cubicBezTo>
                    <a:cubicBezTo>
                      <a:pt x="868" y="23"/>
                      <a:pt x="845" y="23"/>
                      <a:pt x="822" y="23"/>
                    </a:cubicBezTo>
                    <a:cubicBezTo>
                      <a:pt x="548" y="23"/>
                      <a:pt x="274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7884;p70">
                <a:extLst>
                  <a:ext uri="{FF2B5EF4-FFF2-40B4-BE49-F238E27FC236}">
                    <a16:creationId xmlns:a16="http://schemas.microsoft.com/office/drawing/2014/main" id="{AECEA803-977B-4CF3-9027-D38CC5B876C2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11197" cy="2967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30" extrusionOk="0">
                    <a:moveTo>
                      <a:pt x="297" y="1"/>
                    </a:moveTo>
                    <a:cubicBezTo>
                      <a:pt x="206" y="1"/>
                      <a:pt x="115" y="24"/>
                      <a:pt x="0" y="24"/>
                    </a:cubicBez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297" y="206"/>
                      <a:pt x="548" y="206"/>
                      <a:pt x="777" y="229"/>
                    </a:cubicBezTo>
                    <a:cubicBezTo>
                      <a:pt x="799" y="229"/>
                      <a:pt x="822" y="206"/>
                      <a:pt x="845" y="184"/>
                    </a:cubicBezTo>
                    <a:cubicBezTo>
                      <a:pt x="868" y="161"/>
                      <a:pt x="868" y="138"/>
                      <a:pt x="868" y="115"/>
                    </a:cubicBezTo>
                    <a:cubicBezTo>
                      <a:pt x="868" y="92"/>
                      <a:pt x="845" y="69"/>
                      <a:pt x="822" y="47"/>
                    </a:cubicBezTo>
                    <a:cubicBezTo>
                      <a:pt x="822" y="24"/>
                      <a:pt x="777" y="24"/>
                      <a:pt x="754" y="24"/>
                    </a:cubicBezTo>
                    <a:cubicBezTo>
                      <a:pt x="594" y="24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7885;p70">
                <a:extLst>
                  <a:ext uri="{FF2B5EF4-FFF2-40B4-BE49-F238E27FC236}">
                    <a16:creationId xmlns:a16="http://schemas.microsoft.com/office/drawing/2014/main" id="{12C4813F-9CEB-489E-8E8A-E7DCFB908469}"/>
                  </a:ext>
                </a:extLst>
              </p:cNvPr>
              <p:cNvSpPr/>
              <p:nvPr/>
            </p:nvSpPr>
            <p:spPr>
              <a:xfrm>
                <a:off x="5649310" y="2601862"/>
                <a:ext cx="13558" cy="325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52" extrusionOk="0">
                    <a:moveTo>
                      <a:pt x="434" y="0"/>
                    </a:moveTo>
                    <a:cubicBezTo>
                      <a:pt x="434" y="0"/>
                      <a:pt x="411" y="0"/>
                      <a:pt x="411" y="23"/>
                    </a:cubicBezTo>
                    <a:lnTo>
                      <a:pt x="0" y="23"/>
                    </a:lnTo>
                    <a:cubicBezTo>
                      <a:pt x="23" y="46"/>
                      <a:pt x="23" y="91"/>
                      <a:pt x="46" y="137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206" y="206"/>
                      <a:pt x="366" y="206"/>
                      <a:pt x="525" y="228"/>
                    </a:cubicBezTo>
                    <a:lnTo>
                      <a:pt x="503" y="228"/>
                    </a:lnTo>
                    <a:cubicBezTo>
                      <a:pt x="640" y="228"/>
                      <a:pt x="777" y="228"/>
                      <a:pt x="913" y="251"/>
                    </a:cubicBezTo>
                    <a:cubicBezTo>
                      <a:pt x="936" y="251"/>
                      <a:pt x="959" y="251"/>
                      <a:pt x="982" y="228"/>
                    </a:cubicBezTo>
                    <a:cubicBezTo>
                      <a:pt x="1005" y="228"/>
                      <a:pt x="1028" y="206"/>
                      <a:pt x="1028" y="160"/>
                    </a:cubicBezTo>
                    <a:cubicBezTo>
                      <a:pt x="1050" y="114"/>
                      <a:pt x="1005" y="46"/>
                      <a:pt x="959" y="46"/>
                    </a:cubicBezTo>
                    <a:cubicBezTo>
                      <a:pt x="777" y="23"/>
                      <a:pt x="617" y="23"/>
                      <a:pt x="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7886;p70">
                <a:extLst>
                  <a:ext uri="{FF2B5EF4-FFF2-40B4-BE49-F238E27FC236}">
                    <a16:creationId xmlns:a16="http://schemas.microsoft.com/office/drawing/2014/main" id="{1EDE34F4-DCEF-48D4-BB1C-0284ED11BC56}"/>
                  </a:ext>
                </a:extLst>
              </p:cNvPr>
              <p:cNvSpPr/>
              <p:nvPr/>
            </p:nvSpPr>
            <p:spPr>
              <a:xfrm>
                <a:off x="5649903" y="2602146"/>
                <a:ext cx="12964" cy="334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259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7"/>
                    </a:cubicBezTo>
                    <a:cubicBezTo>
                      <a:pt x="0" y="69"/>
                      <a:pt x="23" y="92"/>
                      <a:pt x="23" y="115"/>
                    </a:cubicBezTo>
                    <a:cubicBezTo>
                      <a:pt x="46" y="138"/>
                      <a:pt x="69" y="161"/>
                      <a:pt x="91" y="161"/>
                    </a:cubicBezTo>
                    <a:cubicBezTo>
                      <a:pt x="343" y="184"/>
                      <a:pt x="616" y="206"/>
                      <a:pt x="890" y="252"/>
                    </a:cubicBezTo>
                    <a:cubicBezTo>
                      <a:pt x="899" y="256"/>
                      <a:pt x="907" y="258"/>
                      <a:pt x="915" y="258"/>
                    </a:cubicBezTo>
                    <a:cubicBezTo>
                      <a:pt x="951" y="258"/>
                      <a:pt x="982" y="221"/>
                      <a:pt x="982" y="184"/>
                    </a:cubicBezTo>
                    <a:cubicBezTo>
                      <a:pt x="1004" y="138"/>
                      <a:pt x="959" y="69"/>
                      <a:pt x="913" y="69"/>
                    </a:cubicBezTo>
                    <a:cubicBezTo>
                      <a:pt x="731" y="47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7887;p70">
                <a:extLst>
                  <a:ext uri="{FF2B5EF4-FFF2-40B4-BE49-F238E27FC236}">
                    <a16:creationId xmlns:a16="http://schemas.microsoft.com/office/drawing/2014/main" id="{A493D21C-2869-481F-86BF-5B3B5C9D41D4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23865" cy="5612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435" extrusionOk="0">
                    <a:moveTo>
                      <a:pt x="0" y="1"/>
                    </a:move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137" y="206"/>
                      <a:pt x="183" y="206"/>
                      <a:pt x="252" y="229"/>
                    </a:cubicBezTo>
                    <a:lnTo>
                      <a:pt x="274" y="229"/>
                    </a:lnTo>
                    <a:cubicBezTo>
                      <a:pt x="754" y="252"/>
                      <a:pt x="1233" y="366"/>
                      <a:pt x="1712" y="435"/>
                    </a:cubicBezTo>
                    <a:cubicBezTo>
                      <a:pt x="1781" y="435"/>
                      <a:pt x="1827" y="389"/>
                      <a:pt x="1849" y="343"/>
                    </a:cubicBezTo>
                    <a:cubicBezTo>
                      <a:pt x="1849" y="298"/>
                      <a:pt x="1804" y="229"/>
                      <a:pt x="1758" y="229"/>
                    </a:cubicBezTo>
                    <a:cubicBezTo>
                      <a:pt x="1484" y="184"/>
                      <a:pt x="1187" y="138"/>
                      <a:pt x="913" y="92"/>
                    </a:cubicBezTo>
                    <a:cubicBezTo>
                      <a:pt x="640" y="47"/>
                      <a:pt x="343" y="1"/>
                      <a:pt x="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7888;p70">
                <a:extLst>
                  <a:ext uri="{FF2B5EF4-FFF2-40B4-BE49-F238E27FC236}">
                    <a16:creationId xmlns:a16="http://schemas.microsoft.com/office/drawing/2014/main" id="{19C43DBC-42CA-47C3-9C78-198D93E45FE5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7889;p70">
                <a:extLst>
                  <a:ext uri="{FF2B5EF4-FFF2-40B4-BE49-F238E27FC236}">
                    <a16:creationId xmlns:a16="http://schemas.microsoft.com/office/drawing/2014/main" id="{8FA28A27-A2F5-4877-8A51-BDB0F635FBB3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7890;p70">
                <a:extLst>
                  <a:ext uri="{FF2B5EF4-FFF2-40B4-BE49-F238E27FC236}">
                    <a16:creationId xmlns:a16="http://schemas.microsoft.com/office/drawing/2014/main" id="{82AE248D-9B12-48E8-960B-E3FF03877638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7891;p70">
                <a:extLst>
                  <a:ext uri="{FF2B5EF4-FFF2-40B4-BE49-F238E27FC236}">
                    <a16:creationId xmlns:a16="http://schemas.microsoft.com/office/drawing/2014/main" id="{D9AB738A-DF7B-408C-A9E5-84487D27739A}"/>
                  </a:ext>
                </a:extLst>
              </p:cNvPr>
              <p:cNvSpPr/>
              <p:nvPr/>
            </p:nvSpPr>
            <p:spPr>
              <a:xfrm>
                <a:off x="5651077" y="2602740"/>
                <a:ext cx="22678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43" extrusionOk="0">
                    <a:moveTo>
                      <a:pt x="92" y="1"/>
                    </a:moveTo>
                    <a:cubicBezTo>
                      <a:pt x="46" y="1"/>
                      <a:pt x="0" y="46"/>
                      <a:pt x="0" y="92"/>
                    </a:cubicBezTo>
                    <a:cubicBezTo>
                      <a:pt x="23" y="160"/>
                      <a:pt x="69" y="183"/>
                      <a:pt x="115" y="183"/>
                    </a:cubicBezTo>
                    <a:lnTo>
                      <a:pt x="548" y="183"/>
                    </a:lnTo>
                    <a:cubicBezTo>
                      <a:pt x="913" y="229"/>
                      <a:pt x="1279" y="274"/>
                      <a:pt x="1621" y="343"/>
                    </a:cubicBezTo>
                    <a:cubicBezTo>
                      <a:pt x="1690" y="343"/>
                      <a:pt x="1735" y="320"/>
                      <a:pt x="1735" y="274"/>
                    </a:cubicBezTo>
                    <a:cubicBezTo>
                      <a:pt x="1758" y="206"/>
                      <a:pt x="1712" y="160"/>
                      <a:pt x="1667" y="160"/>
                    </a:cubicBezTo>
                    <a:cubicBezTo>
                      <a:pt x="1393" y="115"/>
                      <a:pt x="1142" y="69"/>
                      <a:pt x="868" y="23"/>
                    </a:cubicBezTo>
                    <a:cubicBezTo>
                      <a:pt x="640" y="1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7892;p70">
                <a:extLst>
                  <a:ext uri="{FF2B5EF4-FFF2-40B4-BE49-F238E27FC236}">
                    <a16:creationId xmlns:a16="http://schemas.microsoft.com/office/drawing/2014/main" id="{5820A13D-1B7C-40B0-9B1D-BDBBAC0637F5}"/>
                  </a:ext>
                </a:extLst>
              </p:cNvPr>
              <p:cNvSpPr/>
              <p:nvPr/>
            </p:nvSpPr>
            <p:spPr>
              <a:xfrm>
                <a:off x="5531539" y="2567705"/>
                <a:ext cx="278266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21571" h="33600" extrusionOk="0">
                    <a:moveTo>
                      <a:pt x="10432" y="0"/>
                    </a:moveTo>
                    <a:cubicBezTo>
                      <a:pt x="10203" y="0"/>
                      <a:pt x="9975" y="23"/>
                      <a:pt x="9792" y="92"/>
                    </a:cubicBezTo>
                    <a:cubicBezTo>
                      <a:pt x="9633" y="137"/>
                      <a:pt x="9541" y="274"/>
                      <a:pt x="9564" y="434"/>
                    </a:cubicBezTo>
                    <a:cubicBezTo>
                      <a:pt x="9587" y="480"/>
                      <a:pt x="9587" y="525"/>
                      <a:pt x="9610" y="571"/>
                    </a:cubicBezTo>
                    <a:cubicBezTo>
                      <a:pt x="9655" y="639"/>
                      <a:pt x="9724" y="662"/>
                      <a:pt x="9792" y="685"/>
                    </a:cubicBezTo>
                    <a:lnTo>
                      <a:pt x="9884" y="731"/>
                    </a:lnTo>
                    <a:cubicBezTo>
                      <a:pt x="10295" y="913"/>
                      <a:pt x="10705" y="1164"/>
                      <a:pt x="11116" y="1461"/>
                    </a:cubicBezTo>
                    <a:cubicBezTo>
                      <a:pt x="11755" y="1963"/>
                      <a:pt x="12395" y="2625"/>
                      <a:pt x="13034" y="3447"/>
                    </a:cubicBezTo>
                    <a:cubicBezTo>
                      <a:pt x="13604" y="4200"/>
                      <a:pt x="14129" y="5022"/>
                      <a:pt x="14677" y="5981"/>
                    </a:cubicBezTo>
                    <a:cubicBezTo>
                      <a:pt x="15088" y="6757"/>
                      <a:pt x="15499" y="7578"/>
                      <a:pt x="15864" y="8423"/>
                    </a:cubicBezTo>
                    <a:cubicBezTo>
                      <a:pt x="16161" y="9108"/>
                      <a:pt x="16389" y="9770"/>
                      <a:pt x="16572" y="10409"/>
                    </a:cubicBezTo>
                    <a:cubicBezTo>
                      <a:pt x="16777" y="11139"/>
                      <a:pt x="16937" y="11915"/>
                      <a:pt x="17051" y="12691"/>
                    </a:cubicBezTo>
                    <a:cubicBezTo>
                      <a:pt x="17256" y="14152"/>
                      <a:pt x="17256" y="15613"/>
                      <a:pt x="17051" y="17028"/>
                    </a:cubicBezTo>
                    <a:cubicBezTo>
                      <a:pt x="16960" y="17690"/>
                      <a:pt x="16823" y="18352"/>
                      <a:pt x="16663" y="18991"/>
                    </a:cubicBezTo>
                    <a:cubicBezTo>
                      <a:pt x="16503" y="19539"/>
                      <a:pt x="16298" y="20109"/>
                      <a:pt x="16047" y="20726"/>
                    </a:cubicBezTo>
                    <a:cubicBezTo>
                      <a:pt x="15499" y="22050"/>
                      <a:pt x="14746" y="23305"/>
                      <a:pt x="13855" y="24492"/>
                    </a:cubicBezTo>
                    <a:cubicBezTo>
                      <a:pt x="12874" y="25747"/>
                      <a:pt x="11687" y="26911"/>
                      <a:pt x="10340" y="27961"/>
                    </a:cubicBezTo>
                    <a:cubicBezTo>
                      <a:pt x="8788" y="29148"/>
                      <a:pt x="7031" y="30175"/>
                      <a:pt x="5090" y="30997"/>
                    </a:cubicBezTo>
                    <a:cubicBezTo>
                      <a:pt x="3538" y="31659"/>
                      <a:pt x="1895" y="32184"/>
                      <a:pt x="229" y="32549"/>
                    </a:cubicBezTo>
                    <a:cubicBezTo>
                      <a:pt x="160" y="32549"/>
                      <a:pt x="92" y="32595"/>
                      <a:pt x="46" y="32663"/>
                    </a:cubicBezTo>
                    <a:cubicBezTo>
                      <a:pt x="23" y="32732"/>
                      <a:pt x="0" y="32823"/>
                      <a:pt x="23" y="32892"/>
                    </a:cubicBezTo>
                    <a:cubicBezTo>
                      <a:pt x="23" y="32914"/>
                      <a:pt x="23" y="32937"/>
                      <a:pt x="46" y="32937"/>
                    </a:cubicBezTo>
                    <a:cubicBezTo>
                      <a:pt x="46" y="33006"/>
                      <a:pt x="69" y="33051"/>
                      <a:pt x="114" y="33097"/>
                    </a:cubicBezTo>
                    <a:cubicBezTo>
                      <a:pt x="297" y="33280"/>
                      <a:pt x="480" y="33439"/>
                      <a:pt x="708" y="33553"/>
                    </a:cubicBezTo>
                    <a:cubicBezTo>
                      <a:pt x="754" y="33576"/>
                      <a:pt x="799" y="33599"/>
                      <a:pt x="868" y="33599"/>
                    </a:cubicBezTo>
                    <a:lnTo>
                      <a:pt x="1119" y="33599"/>
                    </a:lnTo>
                    <a:cubicBezTo>
                      <a:pt x="3242" y="33211"/>
                      <a:pt x="5341" y="32618"/>
                      <a:pt x="7350" y="31864"/>
                    </a:cubicBezTo>
                    <a:cubicBezTo>
                      <a:pt x="9382" y="31111"/>
                      <a:pt x="11299" y="30153"/>
                      <a:pt x="12988" y="29057"/>
                    </a:cubicBezTo>
                    <a:cubicBezTo>
                      <a:pt x="13878" y="28509"/>
                      <a:pt x="14723" y="27893"/>
                      <a:pt x="15476" y="27254"/>
                    </a:cubicBezTo>
                    <a:cubicBezTo>
                      <a:pt x="16229" y="26615"/>
                      <a:pt x="16960" y="25907"/>
                      <a:pt x="17621" y="25154"/>
                    </a:cubicBezTo>
                    <a:cubicBezTo>
                      <a:pt x="19014" y="23579"/>
                      <a:pt x="20064" y="21890"/>
                      <a:pt x="20726" y="20064"/>
                    </a:cubicBezTo>
                    <a:cubicBezTo>
                      <a:pt x="21091" y="19082"/>
                      <a:pt x="21342" y="17987"/>
                      <a:pt x="21456" y="16823"/>
                    </a:cubicBezTo>
                    <a:cubicBezTo>
                      <a:pt x="21570" y="15727"/>
                      <a:pt x="21570" y="14609"/>
                      <a:pt x="21410" y="13490"/>
                    </a:cubicBezTo>
                    <a:cubicBezTo>
                      <a:pt x="21274" y="12394"/>
                      <a:pt x="21000" y="11299"/>
                      <a:pt x="20589" y="10249"/>
                    </a:cubicBezTo>
                    <a:cubicBezTo>
                      <a:pt x="20338" y="9518"/>
                      <a:pt x="19973" y="8742"/>
                      <a:pt x="19448" y="7807"/>
                    </a:cubicBezTo>
                    <a:cubicBezTo>
                      <a:pt x="18557" y="6186"/>
                      <a:pt x="17553" y="4748"/>
                      <a:pt x="16457" y="3538"/>
                    </a:cubicBezTo>
                    <a:cubicBezTo>
                      <a:pt x="15818" y="2831"/>
                      <a:pt x="15179" y="2260"/>
                      <a:pt x="14540" y="1781"/>
                    </a:cubicBezTo>
                    <a:cubicBezTo>
                      <a:pt x="14380" y="1667"/>
                      <a:pt x="14221" y="1575"/>
                      <a:pt x="14084" y="1461"/>
                    </a:cubicBezTo>
                    <a:cubicBezTo>
                      <a:pt x="14061" y="1461"/>
                      <a:pt x="14038" y="1438"/>
                      <a:pt x="14038" y="1438"/>
                    </a:cubicBezTo>
                    <a:cubicBezTo>
                      <a:pt x="13513" y="1096"/>
                      <a:pt x="13034" y="845"/>
                      <a:pt x="12554" y="639"/>
                    </a:cubicBezTo>
                    <a:cubicBezTo>
                      <a:pt x="12098" y="388"/>
                      <a:pt x="11641" y="206"/>
                      <a:pt x="11208" y="92"/>
                    </a:cubicBezTo>
                    <a:cubicBezTo>
                      <a:pt x="10934" y="23"/>
                      <a:pt x="10660" y="0"/>
                      <a:pt x="104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7893;p70">
                <a:extLst>
                  <a:ext uri="{FF2B5EF4-FFF2-40B4-BE49-F238E27FC236}">
                    <a16:creationId xmlns:a16="http://schemas.microsoft.com/office/drawing/2014/main" id="{1F0904E8-37BC-461C-9067-EA6D37159789}"/>
                  </a:ext>
                </a:extLst>
              </p:cNvPr>
              <p:cNvSpPr/>
              <p:nvPr/>
            </p:nvSpPr>
            <p:spPr>
              <a:xfrm>
                <a:off x="5645775" y="2555038"/>
                <a:ext cx="57431" cy="289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248" extrusionOk="0">
                    <a:moveTo>
                      <a:pt x="3630" y="1"/>
                    </a:moveTo>
                    <a:cubicBezTo>
                      <a:pt x="2511" y="1"/>
                      <a:pt x="1416" y="229"/>
                      <a:pt x="457" y="777"/>
                    </a:cubicBezTo>
                    <a:cubicBezTo>
                      <a:pt x="274" y="891"/>
                      <a:pt x="138" y="1028"/>
                      <a:pt x="46" y="1233"/>
                    </a:cubicBezTo>
                    <a:cubicBezTo>
                      <a:pt x="1" y="1416"/>
                      <a:pt x="1" y="1621"/>
                      <a:pt x="92" y="1804"/>
                    </a:cubicBezTo>
                    <a:cubicBezTo>
                      <a:pt x="210" y="2057"/>
                      <a:pt x="502" y="2247"/>
                      <a:pt x="793" y="2247"/>
                    </a:cubicBezTo>
                    <a:cubicBezTo>
                      <a:pt x="897" y="2247"/>
                      <a:pt x="1000" y="2223"/>
                      <a:pt x="1096" y="2169"/>
                    </a:cubicBezTo>
                    <a:cubicBezTo>
                      <a:pt x="1393" y="1987"/>
                      <a:pt x="1712" y="1850"/>
                      <a:pt x="2055" y="1736"/>
                    </a:cubicBezTo>
                    <a:cubicBezTo>
                      <a:pt x="2466" y="1621"/>
                      <a:pt x="2877" y="1553"/>
                      <a:pt x="3287" y="1530"/>
                    </a:cubicBezTo>
                    <a:lnTo>
                      <a:pt x="3584" y="1530"/>
                    </a:lnTo>
                    <a:cubicBezTo>
                      <a:pt x="3790" y="1530"/>
                      <a:pt x="3972" y="1485"/>
                      <a:pt x="4155" y="1348"/>
                    </a:cubicBezTo>
                    <a:cubicBezTo>
                      <a:pt x="4292" y="1211"/>
                      <a:pt x="4383" y="1028"/>
                      <a:pt x="4406" y="823"/>
                    </a:cubicBezTo>
                    <a:cubicBezTo>
                      <a:pt x="4452" y="435"/>
                      <a:pt x="4132" y="1"/>
                      <a:pt x="37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7894;p70">
                <a:extLst>
                  <a:ext uri="{FF2B5EF4-FFF2-40B4-BE49-F238E27FC236}">
                    <a16:creationId xmlns:a16="http://schemas.microsoft.com/office/drawing/2014/main" id="{A86E2C91-C384-4CD3-A073-F635C1999564}"/>
                  </a:ext>
                </a:extLst>
              </p:cNvPr>
              <p:cNvSpPr/>
              <p:nvPr/>
            </p:nvSpPr>
            <p:spPr>
              <a:xfrm>
                <a:off x="5760012" y="2755261"/>
                <a:ext cx="90700" cy="138107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0706" extrusionOk="0">
                    <a:moveTo>
                      <a:pt x="6164" y="0"/>
                    </a:moveTo>
                    <a:cubicBezTo>
                      <a:pt x="6141" y="0"/>
                      <a:pt x="6141" y="23"/>
                      <a:pt x="6118" y="23"/>
                    </a:cubicBezTo>
                    <a:cubicBezTo>
                      <a:pt x="6072" y="23"/>
                      <a:pt x="6027" y="69"/>
                      <a:pt x="6004" y="114"/>
                    </a:cubicBezTo>
                    <a:lnTo>
                      <a:pt x="5958" y="114"/>
                    </a:lnTo>
                    <a:cubicBezTo>
                      <a:pt x="5913" y="114"/>
                      <a:pt x="5867" y="114"/>
                      <a:pt x="5821" y="137"/>
                    </a:cubicBezTo>
                    <a:cubicBezTo>
                      <a:pt x="4885" y="457"/>
                      <a:pt x="4064" y="890"/>
                      <a:pt x="3333" y="1438"/>
                    </a:cubicBezTo>
                    <a:cubicBezTo>
                      <a:pt x="2922" y="1758"/>
                      <a:pt x="2580" y="2054"/>
                      <a:pt x="2261" y="2397"/>
                    </a:cubicBezTo>
                    <a:cubicBezTo>
                      <a:pt x="1964" y="2716"/>
                      <a:pt x="1644" y="3081"/>
                      <a:pt x="1370" y="3515"/>
                    </a:cubicBezTo>
                    <a:cubicBezTo>
                      <a:pt x="1119" y="3880"/>
                      <a:pt x="891" y="4268"/>
                      <a:pt x="708" y="4702"/>
                    </a:cubicBezTo>
                    <a:cubicBezTo>
                      <a:pt x="503" y="5159"/>
                      <a:pt x="343" y="5615"/>
                      <a:pt x="229" y="6072"/>
                    </a:cubicBezTo>
                    <a:cubicBezTo>
                      <a:pt x="115" y="6551"/>
                      <a:pt x="46" y="7053"/>
                      <a:pt x="24" y="7532"/>
                    </a:cubicBezTo>
                    <a:cubicBezTo>
                      <a:pt x="1" y="7966"/>
                      <a:pt x="46" y="8377"/>
                      <a:pt x="138" y="8788"/>
                    </a:cubicBezTo>
                    <a:cubicBezTo>
                      <a:pt x="183" y="8970"/>
                      <a:pt x="252" y="9153"/>
                      <a:pt x="320" y="9313"/>
                    </a:cubicBezTo>
                    <a:cubicBezTo>
                      <a:pt x="389" y="9450"/>
                      <a:pt x="457" y="9587"/>
                      <a:pt x="549" y="9701"/>
                    </a:cubicBezTo>
                    <a:cubicBezTo>
                      <a:pt x="731" y="9998"/>
                      <a:pt x="982" y="10226"/>
                      <a:pt x="1256" y="10408"/>
                    </a:cubicBezTo>
                    <a:cubicBezTo>
                      <a:pt x="1576" y="10591"/>
                      <a:pt x="1987" y="10705"/>
                      <a:pt x="2420" y="10705"/>
                    </a:cubicBezTo>
                    <a:cubicBezTo>
                      <a:pt x="2649" y="10705"/>
                      <a:pt x="2854" y="10682"/>
                      <a:pt x="3082" y="10637"/>
                    </a:cubicBezTo>
                    <a:cubicBezTo>
                      <a:pt x="3356" y="10568"/>
                      <a:pt x="3676" y="10431"/>
                      <a:pt x="3995" y="10249"/>
                    </a:cubicBezTo>
                    <a:cubicBezTo>
                      <a:pt x="4269" y="10089"/>
                      <a:pt x="4543" y="9861"/>
                      <a:pt x="4840" y="9564"/>
                    </a:cubicBezTo>
                    <a:cubicBezTo>
                      <a:pt x="5136" y="9313"/>
                      <a:pt x="5388" y="8993"/>
                      <a:pt x="5639" y="8628"/>
                    </a:cubicBezTo>
                    <a:cubicBezTo>
                      <a:pt x="5890" y="8217"/>
                      <a:pt x="6118" y="7783"/>
                      <a:pt x="6323" y="7327"/>
                    </a:cubicBezTo>
                    <a:cubicBezTo>
                      <a:pt x="6438" y="7053"/>
                      <a:pt x="6529" y="6779"/>
                      <a:pt x="6620" y="6528"/>
                    </a:cubicBezTo>
                    <a:cubicBezTo>
                      <a:pt x="6711" y="6209"/>
                      <a:pt x="6780" y="5889"/>
                      <a:pt x="6826" y="5615"/>
                    </a:cubicBezTo>
                    <a:cubicBezTo>
                      <a:pt x="6963" y="4999"/>
                      <a:pt x="7008" y="4382"/>
                      <a:pt x="7008" y="3743"/>
                    </a:cubicBezTo>
                    <a:cubicBezTo>
                      <a:pt x="7031" y="2762"/>
                      <a:pt x="6871" y="1803"/>
                      <a:pt x="6597" y="890"/>
                    </a:cubicBezTo>
                    <a:cubicBezTo>
                      <a:pt x="6552" y="799"/>
                      <a:pt x="6529" y="730"/>
                      <a:pt x="6483" y="662"/>
                    </a:cubicBezTo>
                    <a:cubicBezTo>
                      <a:pt x="6392" y="434"/>
                      <a:pt x="6278" y="228"/>
                      <a:pt x="61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7895;p70">
                <a:extLst>
                  <a:ext uri="{FF2B5EF4-FFF2-40B4-BE49-F238E27FC236}">
                    <a16:creationId xmlns:a16="http://schemas.microsoft.com/office/drawing/2014/main" id="{136F832C-9972-4F7E-8CED-43CCBC1930E3}"/>
                  </a:ext>
                </a:extLst>
              </p:cNvPr>
              <p:cNvSpPr/>
              <p:nvPr/>
            </p:nvSpPr>
            <p:spPr>
              <a:xfrm>
                <a:off x="5754130" y="2677813"/>
                <a:ext cx="90700" cy="146634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1367" extrusionOk="0">
                    <a:moveTo>
                      <a:pt x="3287" y="1"/>
                    </a:moveTo>
                    <a:cubicBezTo>
                      <a:pt x="3219" y="1"/>
                      <a:pt x="3150" y="24"/>
                      <a:pt x="3059" y="47"/>
                    </a:cubicBezTo>
                    <a:cubicBezTo>
                      <a:pt x="2945" y="69"/>
                      <a:pt x="2853" y="138"/>
                      <a:pt x="2762" y="206"/>
                    </a:cubicBezTo>
                    <a:cubicBezTo>
                      <a:pt x="2602" y="389"/>
                      <a:pt x="2465" y="617"/>
                      <a:pt x="2443" y="891"/>
                    </a:cubicBezTo>
                    <a:cubicBezTo>
                      <a:pt x="2443" y="960"/>
                      <a:pt x="2443" y="1028"/>
                      <a:pt x="2443" y="1097"/>
                    </a:cubicBezTo>
                    <a:cubicBezTo>
                      <a:pt x="2328" y="982"/>
                      <a:pt x="2192" y="868"/>
                      <a:pt x="2077" y="754"/>
                    </a:cubicBezTo>
                    <a:cubicBezTo>
                      <a:pt x="1986" y="686"/>
                      <a:pt x="1872" y="594"/>
                      <a:pt x="1735" y="549"/>
                    </a:cubicBezTo>
                    <a:cubicBezTo>
                      <a:pt x="1575" y="457"/>
                      <a:pt x="1438" y="435"/>
                      <a:pt x="1301" y="435"/>
                    </a:cubicBezTo>
                    <a:cubicBezTo>
                      <a:pt x="1281" y="428"/>
                      <a:pt x="1259" y="425"/>
                      <a:pt x="1236" y="425"/>
                    </a:cubicBezTo>
                    <a:cubicBezTo>
                      <a:pt x="1179" y="425"/>
                      <a:pt x="1115" y="441"/>
                      <a:pt x="1050" y="457"/>
                    </a:cubicBezTo>
                    <a:cubicBezTo>
                      <a:pt x="1027" y="457"/>
                      <a:pt x="982" y="480"/>
                      <a:pt x="959" y="503"/>
                    </a:cubicBezTo>
                    <a:cubicBezTo>
                      <a:pt x="799" y="572"/>
                      <a:pt x="662" y="663"/>
                      <a:pt x="571" y="800"/>
                    </a:cubicBezTo>
                    <a:cubicBezTo>
                      <a:pt x="480" y="937"/>
                      <a:pt x="388" y="1051"/>
                      <a:pt x="365" y="1165"/>
                    </a:cubicBezTo>
                    <a:cubicBezTo>
                      <a:pt x="297" y="1348"/>
                      <a:pt x="274" y="1485"/>
                      <a:pt x="274" y="1667"/>
                    </a:cubicBezTo>
                    <a:cubicBezTo>
                      <a:pt x="274" y="1804"/>
                      <a:pt x="297" y="1941"/>
                      <a:pt x="320" y="2101"/>
                    </a:cubicBezTo>
                    <a:cubicBezTo>
                      <a:pt x="388" y="2398"/>
                      <a:pt x="502" y="2694"/>
                      <a:pt x="685" y="3014"/>
                    </a:cubicBezTo>
                    <a:cubicBezTo>
                      <a:pt x="754" y="3128"/>
                      <a:pt x="822" y="3265"/>
                      <a:pt x="890" y="3356"/>
                    </a:cubicBezTo>
                    <a:cubicBezTo>
                      <a:pt x="799" y="3356"/>
                      <a:pt x="685" y="3356"/>
                      <a:pt x="594" y="3379"/>
                    </a:cubicBezTo>
                    <a:cubicBezTo>
                      <a:pt x="548" y="3402"/>
                      <a:pt x="480" y="3425"/>
                      <a:pt x="434" y="3448"/>
                    </a:cubicBezTo>
                    <a:cubicBezTo>
                      <a:pt x="297" y="3539"/>
                      <a:pt x="160" y="3722"/>
                      <a:pt x="92" y="3904"/>
                    </a:cubicBezTo>
                    <a:cubicBezTo>
                      <a:pt x="23" y="4132"/>
                      <a:pt x="23" y="4383"/>
                      <a:pt x="46" y="4635"/>
                    </a:cubicBezTo>
                    <a:cubicBezTo>
                      <a:pt x="69" y="4771"/>
                      <a:pt x="92" y="4931"/>
                      <a:pt x="137" y="5091"/>
                    </a:cubicBezTo>
                    <a:cubicBezTo>
                      <a:pt x="183" y="5228"/>
                      <a:pt x="229" y="5388"/>
                      <a:pt x="297" y="5525"/>
                    </a:cubicBezTo>
                    <a:cubicBezTo>
                      <a:pt x="411" y="5776"/>
                      <a:pt x="548" y="6027"/>
                      <a:pt x="662" y="6255"/>
                    </a:cubicBezTo>
                    <a:cubicBezTo>
                      <a:pt x="617" y="6255"/>
                      <a:pt x="594" y="6278"/>
                      <a:pt x="571" y="6278"/>
                    </a:cubicBezTo>
                    <a:cubicBezTo>
                      <a:pt x="137" y="6506"/>
                      <a:pt x="0" y="7100"/>
                      <a:pt x="46" y="7602"/>
                    </a:cubicBezTo>
                    <a:cubicBezTo>
                      <a:pt x="69" y="8241"/>
                      <a:pt x="297" y="8903"/>
                      <a:pt x="708" y="9428"/>
                    </a:cubicBezTo>
                    <a:cubicBezTo>
                      <a:pt x="868" y="9679"/>
                      <a:pt x="1096" y="9907"/>
                      <a:pt x="1415" y="10158"/>
                    </a:cubicBezTo>
                    <a:cubicBezTo>
                      <a:pt x="1712" y="10386"/>
                      <a:pt x="1986" y="10592"/>
                      <a:pt x="2260" y="10752"/>
                    </a:cubicBezTo>
                    <a:cubicBezTo>
                      <a:pt x="2648" y="10980"/>
                      <a:pt x="3036" y="11140"/>
                      <a:pt x="3401" y="11231"/>
                    </a:cubicBezTo>
                    <a:cubicBezTo>
                      <a:pt x="3704" y="11327"/>
                      <a:pt x="3984" y="11367"/>
                      <a:pt x="4242" y="11367"/>
                    </a:cubicBezTo>
                    <a:cubicBezTo>
                      <a:pt x="4354" y="11367"/>
                      <a:pt x="4462" y="11359"/>
                      <a:pt x="4565" y="11345"/>
                    </a:cubicBezTo>
                    <a:cubicBezTo>
                      <a:pt x="4725" y="11345"/>
                      <a:pt x="4862" y="11299"/>
                      <a:pt x="4999" y="11254"/>
                    </a:cubicBezTo>
                    <a:cubicBezTo>
                      <a:pt x="5250" y="11185"/>
                      <a:pt x="5456" y="11094"/>
                      <a:pt x="5661" y="10957"/>
                    </a:cubicBezTo>
                    <a:cubicBezTo>
                      <a:pt x="6003" y="10706"/>
                      <a:pt x="6300" y="10364"/>
                      <a:pt x="6528" y="9953"/>
                    </a:cubicBezTo>
                    <a:cubicBezTo>
                      <a:pt x="6871" y="9291"/>
                      <a:pt x="7030" y="8424"/>
                      <a:pt x="6962" y="7465"/>
                    </a:cubicBezTo>
                    <a:cubicBezTo>
                      <a:pt x="6916" y="7008"/>
                      <a:pt x="6848" y="6529"/>
                      <a:pt x="6734" y="5981"/>
                    </a:cubicBezTo>
                    <a:cubicBezTo>
                      <a:pt x="6551" y="5365"/>
                      <a:pt x="6346" y="4771"/>
                      <a:pt x="6163" y="4178"/>
                    </a:cubicBezTo>
                    <a:cubicBezTo>
                      <a:pt x="6095" y="4064"/>
                      <a:pt x="6049" y="3927"/>
                      <a:pt x="5981" y="3790"/>
                    </a:cubicBezTo>
                    <a:cubicBezTo>
                      <a:pt x="5889" y="3562"/>
                      <a:pt x="5821" y="3333"/>
                      <a:pt x="5729" y="3082"/>
                    </a:cubicBezTo>
                    <a:cubicBezTo>
                      <a:pt x="5661" y="2900"/>
                      <a:pt x="5615" y="2740"/>
                      <a:pt x="5547" y="2557"/>
                    </a:cubicBezTo>
                    <a:cubicBezTo>
                      <a:pt x="5387" y="2124"/>
                      <a:pt x="5204" y="1690"/>
                      <a:pt x="4953" y="1302"/>
                    </a:cubicBezTo>
                    <a:cubicBezTo>
                      <a:pt x="4702" y="891"/>
                      <a:pt x="4428" y="572"/>
                      <a:pt x="4132" y="343"/>
                    </a:cubicBezTo>
                    <a:cubicBezTo>
                      <a:pt x="3881" y="138"/>
                      <a:pt x="3607" y="24"/>
                      <a:pt x="3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7896;p70">
                <a:extLst>
                  <a:ext uri="{FF2B5EF4-FFF2-40B4-BE49-F238E27FC236}">
                    <a16:creationId xmlns:a16="http://schemas.microsoft.com/office/drawing/2014/main" id="{52D55DEC-68C8-4F0B-8C28-00451F73912F}"/>
                  </a:ext>
                </a:extLst>
              </p:cNvPr>
              <p:cNvSpPr/>
              <p:nvPr/>
            </p:nvSpPr>
            <p:spPr>
              <a:xfrm>
                <a:off x="5764436" y="2721103"/>
                <a:ext cx="8836" cy="11907"/>
              </a:xfrm>
              <a:custGeom>
                <a:avLst/>
                <a:gdLst/>
                <a:ahLst/>
                <a:cxnLst/>
                <a:rect l="l" t="t" r="r" b="b"/>
                <a:pathLst>
                  <a:path w="685" h="923" extrusionOk="0">
                    <a:moveTo>
                      <a:pt x="91" y="0"/>
                    </a:moveTo>
                    <a:cubicBezTo>
                      <a:pt x="91" y="0"/>
                      <a:pt x="69" y="23"/>
                      <a:pt x="46" y="23"/>
                    </a:cubicBezTo>
                    <a:cubicBezTo>
                      <a:pt x="23" y="46"/>
                      <a:pt x="23" y="92"/>
                      <a:pt x="23" y="114"/>
                    </a:cubicBezTo>
                    <a:cubicBezTo>
                      <a:pt x="0" y="160"/>
                      <a:pt x="23" y="183"/>
                      <a:pt x="46" y="206"/>
                    </a:cubicBezTo>
                    <a:cubicBezTo>
                      <a:pt x="91" y="343"/>
                      <a:pt x="183" y="480"/>
                      <a:pt x="251" y="594"/>
                    </a:cubicBezTo>
                    <a:cubicBezTo>
                      <a:pt x="343" y="685"/>
                      <a:pt x="411" y="799"/>
                      <a:pt x="502" y="890"/>
                    </a:cubicBezTo>
                    <a:cubicBezTo>
                      <a:pt x="518" y="907"/>
                      <a:pt x="546" y="923"/>
                      <a:pt x="569" y="923"/>
                    </a:cubicBezTo>
                    <a:cubicBezTo>
                      <a:pt x="578" y="923"/>
                      <a:pt x="587" y="920"/>
                      <a:pt x="594" y="913"/>
                    </a:cubicBezTo>
                    <a:cubicBezTo>
                      <a:pt x="616" y="913"/>
                      <a:pt x="639" y="890"/>
                      <a:pt x="662" y="868"/>
                    </a:cubicBezTo>
                    <a:cubicBezTo>
                      <a:pt x="685" y="845"/>
                      <a:pt x="685" y="799"/>
                      <a:pt x="685" y="776"/>
                    </a:cubicBezTo>
                    <a:cubicBezTo>
                      <a:pt x="685" y="731"/>
                      <a:pt x="662" y="708"/>
                      <a:pt x="639" y="685"/>
                    </a:cubicBezTo>
                    <a:cubicBezTo>
                      <a:pt x="616" y="662"/>
                      <a:pt x="594" y="639"/>
                      <a:pt x="594" y="617"/>
                    </a:cubicBezTo>
                    <a:cubicBezTo>
                      <a:pt x="502" y="525"/>
                      <a:pt x="434" y="434"/>
                      <a:pt x="365" y="320"/>
                    </a:cubicBezTo>
                    <a:cubicBezTo>
                      <a:pt x="320" y="229"/>
                      <a:pt x="274" y="137"/>
                      <a:pt x="206" y="46"/>
                    </a:cubicBezTo>
                    <a:cubicBezTo>
                      <a:pt x="183" y="0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7897;p70">
                <a:extLst>
                  <a:ext uri="{FF2B5EF4-FFF2-40B4-BE49-F238E27FC236}">
                    <a16:creationId xmlns:a16="http://schemas.microsoft.com/office/drawing/2014/main" id="{241DADA2-39E5-407A-B3F8-5D638B844407}"/>
                  </a:ext>
                </a:extLst>
              </p:cNvPr>
              <p:cNvSpPr/>
              <p:nvPr/>
            </p:nvSpPr>
            <p:spPr>
              <a:xfrm>
                <a:off x="5762372" y="2757196"/>
                <a:ext cx="8256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19" extrusionOk="0">
                    <a:moveTo>
                      <a:pt x="155" y="1"/>
                    </a:moveTo>
                    <a:cubicBezTo>
                      <a:pt x="141" y="1"/>
                      <a:pt x="127" y="4"/>
                      <a:pt x="115" y="10"/>
                    </a:cubicBezTo>
                    <a:cubicBezTo>
                      <a:pt x="115" y="10"/>
                      <a:pt x="92" y="33"/>
                      <a:pt x="69" y="33"/>
                    </a:cubicBezTo>
                    <a:cubicBezTo>
                      <a:pt x="23" y="78"/>
                      <a:pt x="0" y="170"/>
                      <a:pt x="46" y="238"/>
                    </a:cubicBezTo>
                    <a:cubicBezTo>
                      <a:pt x="160" y="421"/>
                      <a:pt x="274" y="603"/>
                      <a:pt x="411" y="763"/>
                    </a:cubicBezTo>
                    <a:cubicBezTo>
                      <a:pt x="434" y="786"/>
                      <a:pt x="457" y="809"/>
                      <a:pt x="480" y="809"/>
                    </a:cubicBezTo>
                    <a:cubicBezTo>
                      <a:pt x="493" y="815"/>
                      <a:pt x="506" y="818"/>
                      <a:pt x="519" y="818"/>
                    </a:cubicBezTo>
                    <a:cubicBezTo>
                      <a:pt x="550" y="818"/>
                      <a:pt x="578" y="802"/>
                      <a:pt x="594" y="786"/>
                    </a:cubicBezTo>
                    <a:cubicBezTo>
                      <a:pt x="617" y="763"/>
                      <a:pt x="640" y="717"/>
                      <a:pt x="640" y="695"/>
                    </a:cubicBezTo>
                    <a:cubicBezTo>
                      <a:pt x="640" y="649"/>
                      <a:pt x="640" y="603"/>
                      <a:pt x="617" y="558"/>
                    </a:cubicBezTo>
                    <a:cubicBezTo>
                      <a:pt x="480" y="398"/>
                      <a:pt x="366" y="238"/>
                      <a:pt x="251" y="55"/>
                    </a:cubicBezTo>
                    <a:cubicBezTo>
                      <a:pt x="235" y="22"/>
                      <a:pt x="194" y="1"/>
                      <a:pt x="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7898;p70">
                <a:extLst>
                  <a:ext uri="{FF2B5EF4-FFF2-40B4-BE49-F238E27FC236}">
                    <a16:creationId xmlns:a16="http://schemas.microsoft.com/office/drawing/2014/main" id="{ABF5B3FD-5C54-4796-9784-DED5A147C053}"/>
                  </a:ext>
                </a:extLst>
              </p:cNvPr>
              <p:cNvSpPr/>
              <p:nvPr/>
            </p:nvSpPr>
            <p:spPr>
              <a:xfrm>
                <a:off x="5785036" y="2693009"/>
                <a:ext cx="30057" cy="33914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629" extrusionOk="0">
                    <a:moveTo>
                      <a:pt x="104" y="0"/>
                    </a:moveTo>
                    <a:cubicBezTo>
                      <a:pt x="94" y="0"/>
                      <a:pt x="83" y="3"/>
                      <a:pt x="69" y="10"/>
                    </a:cubicBezTo>
                    <a:lnTo>
                      <a:pt x="47" y="10"/>
                    </a:lnTo>
                    <a:cubicBezTo>
                      <a:pt x="24" y="56"/>
                      <a:pt x="1" y="101"/>
                      <a:pt x="24" y="147"/>
                    </a:cubicBezTo>
                    <a:cubicBezTo>
                      <a:pt x="343" y="603"/>
                      <a:pt x="663" y="1037"/>
                      <a:pt x="1028" y="1471"/>
                    </a:cubicBezTo>
                    <a:cubicBezTo>
                      <a:pt x="1348" y="1859"/>
                      <a:pt x="1690" y="2224"/>
                      <a:pt x="2055" y="2589"/>
                    </a:cubicBezTo>
                    <a:cubicBezTo>
                      <a:pt x="2082" y="2616"/>
                      <a:pt x="2116" y="2629"/>
                      <a:pt x="2151" y="2629"/>
                    </a:cubicBezTo>
                    <a:cubicBezTo>
                      <a:pt x="2203" y="2629"/>
                      <a:pt x="2256" y="2599"/>
                      <a:pt x="2283" y="2544"/>
                    </a:cubicBezTo>
                    <a:cubicBezTo>
                      <a:pt x="2329" y="2475"/>
                      <a:pt x="2329" y="2338"/>
                      <a:pt x="2261" y="2270"/>
                    </a:cubicBezTo>
                    <a:cubicBezTo>
                      <a:pt x="1690" y="1790"/>
                      <a:pt x="1165" y="1265"/>
                      <a:pt x="663" y="695"/>
                    </a:cubicBezTo>
                    <a:cubicBezTo>
                      <a:pt x="480" y="489"/>
                      <a:pt x="321" y="261"/>
                      <a:pt x="161" y="33"/>
                    </a:cubicBezTo>
                    <a:cubicBezTo>
                      <a:pt x="145" y="17"/>
                      <a:pt x="128" y="0"/>
                      <a:pt x="1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7899;p70">
                <a:extLst>
                  <a:ext uri="{FF2B5EF4-FFF2-40B4-BE49-F238E27FC236}">
                    <a16:creationId xmlns:a16="http://schemas.microsoft.com/office/drawing/2014/main" id="{D7F7A7BB-3258-442C-9A2C-4CD7DCD537BF}"/>
                  </a:ext>
                </a:extLst>
              </p:cNvPr>
              <p:cNvSpPr/>
              <p:nvPr/>
            </p:nvSpPr>
            <p:spPr>
              <a:xfrm>
                <a:off x="5366364" y="2599502"/>
                <a:ext cx="443154" cy="521186"/>
              </a:xfrm>
              <a:custGeom>
                <a:avLst/>
                <a:gdLst/>
                <a:ahLst/>
                <a:cxnLst/>
                <a:rect l="l" t="t" r="r" b="b"/>
                <a:pathLst>
                  <a:path w="34353" h="40402" extrusionOk="0">
                    <a:moveTo>
                      <a:pt x="12417" y="0"/>
                    </a:moveTo>
                    <a:cubicBezTo>
                      <a:pt x="12395" y="0"/>
                      <a:pt x="12372" y="23"/>
                      <a:pt x="12349" y="23"/>
                    </a:cubicBezTo>
                    <a:cubicBezTo>
                      <a:pt x="10705" y="1165"/>
                      <a:pt x="9245" y="2443"/>
                      <a:pt x="8012" y="3835"/>
                    </a:cubicBezTo>
                    <a:cubicBezTo>
                      <a:pt x="6871" y="5136"/>
                      <a:pt x="5866" y="6620"/>
                      <a:pt x="5022" y="8218"/>
                    </a:cubicBezTo>
                    <a:cubicBezTo>
                      <a:pt x="3607" y="10934"/>
                      <a:pt x="2602" y="14129"/>
                      <a:pt x="1895" y="18261"/>
                    </a:cubicBezTo>
                    <a:cubicBezTo>
                      <a:pt x="1552" y="20201"/>
                      <a:pt x="1324" y="22209"/>
                      <a:pt x="1142" y="23739"/>
                    </a:cubicBezTo>
                    <a:cubicBezTo>
                      <a:pt x="1028" y="24697"/>
                      <a:pt x="936" y="25633"/>
                      <a:pt x="822" y="26592"/>
                    </a:cubicBezTo>
                    <a:lnTo>
                      <a:pt x="799" y="26934"/>
                    </a:lnTo>
                    <a:cubicBezTo>
                      <a:pt x="685" y="27961"/>
                      <a:pt x="571" y="29011"/>
                      <a:pt x="457" y="30039"/>
                    </a:cubicBezTo>
                    <a:lnTo>
                      <a:pt x="320" y="31134"/>
                    </a:lnTo>
                    <a:lnTo>
                      <a:pt x="251" y="31728"/>
                    </a:lnTo>
                    <a:lnTo>
                      <a:pt x="160" y="32435"/>
                    </a:lnTo>
                    <a:cubicBezTo>
                      <a:pt x="114" y="32892"/>
                      <a:pt x="69" y="33325"/>
                      <a:pt x="23" y="33782"/>
                    </a:cubicBezTo>
                    <a:cubicBezTo>
                      <a:pt x="0" y="33828"/>
                      <a:pt x="23" y="33873"/>
                      <a:pt x="69" y="33919"/>
                    </a:cubicBezTo>
                    <a:cubicBezTo>
                      <a:pt x="69" y="33987"/>
                      <a:pt x="92" y="34033"/>
                      <a:pt x="160" y="34101"/>
                    </a:cubicBezTo>
                    <a:cubicBezTo>
                      <a:pt x="2214" y="36452"/>
                      <a:pt x="5250" y="38210"/>
                      <a:pt x="9153" y="39283"/>
                    </a:cubicBezTo>
                    <a:cubicBezTo>
                      <a:pt x="10797" y="39739"/>
                      <a:pt x="12600" y="40059"/>
                      <a:pt x="14517" y="40241"/>
                    </a:cubicBezTo>
                    <a:cubicBezTo>
                      <a:pt x="15613" y="40333"/>
                      <a:pt x="16708" y="40401"/>
                      <a:pt x="17781" y="40401"/>
                    </a:cubicBezTo>
                    <a:cubicBezTo>
                      <a:pt x="18398" y="40401"/>
                      <a:pt x="19059" y="40378"/>
                      <a:pt x="19721" y="40333"/>
                    </a:cubicBezTo>
                    <a:cubicBezTo>
                      <a:pt x="21844" y="40219"/>
                      <a:pt x="23830" y="39899"/>
                      <a:pt x="25656" y="39374"/>
                    </a:cubicBezTo>
                    <a:cubicBezTo>
                      <a:pt x="27756" y="38781"/>
                      <a:pt x="29673" y="37913"/>
                      <a:pt x="31408" y="36772"/>
                    </a:cubicBezTo>
                    <a:cubicBezTo>
                      <a:pt x="32184" y="36247"/>
                      <a:pt x="32937" y="35699"/>
                      <a:pt x="33599" y="35083"/>
                    </a:cubicBezTo>
                    <a:cubicBezTo>
                      <a:pt x="33622" y="35060"/>
                      <a:pt x="33645" y="35037"/>
                      <a:pt x="33645" y="34992"/>
                    </a:cubicBezTo>
                    <a:cubicBezTo>
                      <a:pt x="33691" y="34946"/>
                      <a:pt x="33713" y="34855"/>
                      <a:pt x="33713" y="34809"/>
                    </a:cubicBezTo>
                    <a:cubicBezTo>
                      <a:pt x="34284" y="29605"/>
                      <a:pt x="34352" y="24903"/>
                      <a:pt x="33919" y="20429"/>
                    </a:cubicBezTo>
                    <a:cubicBezTo>
                      <a:pt x="33691" y="17964"/>
                      <a:pt x="33302" y="15590"/>
                      <a:pt x="32755" y="13330"/>
                    </a:cubicBezTo>
                    <a:cubicBezTo>
                      <a:pt x="32298" y="11459"/>
                      <a:pt x="31636" y="9678"/>
                      <a:pt x="30746" y="8035"/>
                    </a:cubicBezTo>
                    <a:cubicBezTo>
                      <a:pt x="29810" y="6323"/>
                      <a:pt x="28692" y="4817"/>
                      <a:pt x="27368" y="3516"/>
                    </a:cubicBezTo>
                    <a:cubicBezTo>
                      <a:pt x="25976" y="2146"/>
                      <a:pt x="24423" y="1096"/>
                      <a:pt x="22712" y="343"/>
                    </a:cubicBezTo>
                    <a:cubicBezTo>
                      <a:pt x="22620" y="320"/>
                      <a:pt x="22529" y="274"/>
                      <a:pt x="22438" y="229"/>
                    </a:cubicBezTo>
                    <a:cubicBezTo>
                      <a:pt x="22415" y="229"/>
                      <a:pt x="22392" y="206"/>
                      <a:pt x="22369" y="206"/>
                    </a:cubicBezTo>
                    <a:cubicBezTo>
                      <a:pt x="22301" y="206"/>
                      <a:pt x="22255" y="229"/>
                      <a:pt x="22209" y="252"/>
                    </a:cubicBezTo>
                    <a:cubicBezTo>
                      <a:pt x="22141" y="297"/>
                      <a:pt x="22095" y="366"/>
                      <a:pt x="22072" y="434"/>
                    </a:cubicBezTo>
                    <a:cubicBezTo>
                      <a:pt x="22050" y="503"/>
                      <a:pt x="22050" y="571"/>
                      <a:pt x="22095" y="640"/>
                    </a:cubicBezTo>
                    <a:lnTo>
                      <a:pt x="22095" y="685"/>
                    </a:lnTo>
                    <a:lnTo>
                      <a:pt x="22118" y="754"/>
                    </a:lnTo>
                    <a:cubicBezTo>
                      <a:pt x="22141" y="891"/>
                      <a:pt x="22164" y="1028"/>
                      <a:pt x="22164" y="1165"/>
                    </a:cubicBezTo>
                    <a:cubicBezTo>
                      <a:pt x="22164" y="1347"/>
                      <a:pt x="22118" y="1553"/>
                      <a:pt x="22072" y="1781"/>
                    </a:cubicBezTo>
                    <a:cubicBezTo>
                      <a:pt x="21935" y="2215"/>
                      <a:pt x="21821" y="2534"/>
                      <a:pt x="21662" y="2831"/>
                    </a:cubicBezTo>
                    <a:cubicBezTo>
                      <a:pt x="21525" y="3036"/>
                      <a:pt x="21388" y="3196"/>
                      <a:pt x="21251" y="3356"/>
                    </a:cubicBezTo>
                    <a:cubicBezTo>
                      <a:pt x="21114" y="3493"/>
                      <a:pt x="20977" y="3584"/>
                      <a:pt x="20817" y="3675"/>
                    </a:cubicBezTo>
                    <a:cubicBezTo>
                      <a:pt x="20657" y="3767"/>
                      <a:pt x="20475" y="3835"/>
                      <a:pt x="20292" y="3881"/>
                    </a:cubicBezTo>
                    <a:cubicBezTo>
                      <a:pt x="20064" y="3926"/>
                      <a:pt x="19836" y="3949"/>
                      <a:pt x="19562" y="3949"/>
                    </a:cubicBezTo>
                    <a:cubicBezTo>
                      <a:pt x="19174" y="3949"/>
                      <a:pt x="18808" y="3881"/>
                      <a:pt x="18398" y="3767"/>
                    </a:cubicBezTo>
                    <a:cubicBezTo>
                      <a:pt x="17667" y="3561"/>
                      <a:pt x="16914" y="3242"/>
                      <a:pt x="16115" y="2762"/>
                    </a:cubicBezTo>
                    <a:cubicBezTo>
                      <a:pt x="15567" y="2443"/>
                      <a:pt x="15019" y="2078"/>
                      <a:pt x="14494" y="1667"/>
                    </a:cubicBezTo>
                    <a:cubicBezTo>
                      <a:pt x="14015" y="1279"/>
                      <a:pt x="13581" y="913"/>
                      <a:pt x="13216" y="525"/>
                    </a:cubicBezTo>
                    <a:cubicBezTo>
                      <a:pt x="13079" y="389"/>
                      <a:pt x="12965" y="252"/>
                      <a:pt x="12851" y="115"/>
                    </a:cubicBezTo>
                    <a:cubicBezTo>
                      <a:pt x="12828" y="92"/>
                      <a:pt x="12805" y="69"/>
                      <a:pt x="12760" y="46"/>
                    </a:cubicBezTo>
                    <a:cubicBezTo>
                      <a:pt x="12646" y="23"/>
                      <a:pt x="12531" y="23"/>
                      <a:pt x="124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7900;p70">
                <a:extLst>
                  <a:ext uri="{FF2B5EF4-FFF2-40B4-BE49-F238E27FC236}">
                    <a16:creationId xmlns:a16="http://schemas.microsoft.com/office/drawing/2014/main" id="{DC75AFC4-DCFD-4932-ABAC-0FE68679E31E}"/>
                  </a:ext>
                </a:extLst>
              </p:cNvPr>
              <p:cNvSpPr/>
              <p:nvPr/>
            </p:nvSpPr>
            <p:spPr>
              <a:xfrm>
                <a:off x="5366364" y="2607745"/>
                <a:ext cx="292108" cy="513226"/>
              </a:xfrm>
              <a:custGeom>
                <a:avLst/>
                <a:gdLst/>
                <a:ahLst/>
                <a:cxnLst/>
                <a:rect l="l" t="t" r="r" b="b"/>
                <a:pathLst>
                  <a:path w="22644" h="39785" extrusionOk="0">
                    <a:moveTo>
                      <a:pt x="11481" y="1"/>
                    </a:moveTo>
                    <a:cubicBezTo>
                      <a:pt x="10180" y="959"/>
                      <a:pt x="9016" y="2032"/>
                      <a:pt x="8012" y="3173"/>
                    </a:cubicBezTo>
                    <a:cubicBezTo>
                      <a:pt x="6848" y="4497"/>
                      <a:pt x="5844" y="5958"/>
                      <a:pt x="5022" y="7556"/>
                    </a:cubicBezTo>
                    <a:cubicBezTo>
                      <a:pt x="3584" y="10295"/>
                      <a:pt x="2602" y="13490"/>
                      <a:pt x="1872" y="17622"/>
                    </a:cubicBezTo>
                    <a:cubicBezTo>
                      <a:pt x="1552" y="19539"/>
                      <a:pt x="1324" y="21456"/>
                      <a:pt x="1119" y="23100"/>
                    </a:cubicBezTo>
                    <a:cubicBezTo>
                      <a:pt x="1028" y="24058"/>
                      <a:pt x="913" y="24994"/>
                      <a:pt x="822" y="25953"/>
                    </a:cubicBezTo>
                    <a:lnTo>
                      <a:pt x="776" y="26295"/>
                    </a:lnTo>
                    <a:lnTo>
                      <a:pt x="731" y="26638"/>
                    </a:lnTo>
                    <a:cubicBezTo>
                      <a:pt x="639" y="27551"/>
                      <a:pt x="548" y="28487"/>
                      <a:pt x="434" y="29400"/>
                    </a:cubicBezTo>
                    <a:lnTo>
                      <a:pt x="297" y="30495"/>
                    </a:lnTo>
                    <a:lnTo>
                      <a:pt x="229" y="31089"/>
                    </a:lnTo>
                    <a:lnTo>
                      <a:pt x="160" y="31796"/>
                    </a:lnTo>
                    <a:lnTo>
                      <a:pt x="114" y="32116"/>
                    </a:lnTo>
                    <a:lnTo>
                      <a:pt x="0" y="33143"/>
                    </a:lnTo>
                    <a:cubicBezTo>
                      <a:pt x="0" y="33189"/>
                      <a:pt x="0" y="33257"/>
                      <a:pt x="46" y="33303"/>
                    </a:cubicBezTo>
                    <a:cubicBezTo>
                      <a:pt x="46" y="33348"/>
                      <a:pt x="92" y="33417"/>
                      <a:pt x="137" y="33485"/>
                    </a:cubicBezTo>
                    <a:cubicBezTo>
                      <a:pt x="2192" y="35836"/>
                      <a:pt x="5227" y="37571"/>
                      <a:pt x="9153" y="38667"/>
                    </a:cubicBezTo>
                    <a:cubicBezTo>
                      <a:pt x="10797" y="39123"/>
                      <a:pt x="12600" y="39443"/>
                      <a:pt x="14517" y="39625"/>
                    </a:cubicBezTo>
                    <a:cubicBezTo>
                      <a:pt x="15636" y="39717"/>
                      <a:pt x="16731" y="39785"/>
                      <a:pt x="17781" y="39785"/>
                    </a:cubicBezTo>
                    <a:cubicBezTo>
                      <a:pt x="18352" y="39785"/>
                      <a:pt x="18991" y="39762"/>
                      <a:pt x="19721" y="39717"/>
                    </a:cubicBezTo>
                    <a:cubicBezTo>
                      <a:pt x="20726" y="39671"/>
                      <a:pt x="21707" y="39557"/>
                      <a:pt x="22643" y="39420"/>
                    </a:cubicBezTo>
                    <a:lnTo>
                      <a:pt x="22301" y="39397"/>
                    </a:lnTo>
                    <a:cubicBezTo>
                      <a:pt x="22118" y="39397"/>
                      <a:pt x="21935" y="39420"/>
                      <a:pt x="21776" y="39420"/>
                    </a:cubicBezTo>
                    <a:cubicBezTo>
                      <a:pt x="20612" y="39420"/>
                      <a:pt x="19516" y="39329"/>
                      <a:pt x="18489" y="39169"/>
                    </a:cubicBezTo>
                    <a:cubicBezTo>
                      <a:pt x="16800" y="38918"/>
                      <a:pt x="15270" y="38438"/>
                      <a:pt x="13947" y="37776"/>
                    </a:cubicBezTo>
                    <a:cubicBezTo>
                      <a:pt x="13239" y="37434"/>
                      <a:pt x="12577" y="37023"/>
                      <a:pt x="11984" y="36544"/>
                    </a:cubicBezTo>
                    <a:cubicBezTo>
                      <a:pt x="11345" y="36042"/>
                      <a:pt x="10774" y="35494"/>
                      <a:pt x="10272" y="34900"/>
                    </a:cubicBezTo>
                    <a:cubicBezTo>
                      <a:pt x="9724" y="34261"/>
                      <a:pt x="9245" y="33554"/>
                      <a:pt x="8857" y="32823"/>
                    </a:cubicBezTo>
                    <a:cubicBezTo>
                      <a:pt x="8606" y="32367"/>
                      <a:pt x="8400" y="31910"/>
                      <a:pt x="8217" y="31477"/>
                    </a:cubicBezTo>
                    <a:cubicBezTo>
                      <a:pt x="7989" y="30883"/>
                      <a:pt x="7807" y="30290"/>
                      <a:pt x="7647" y="29696"/>
                    </a:cubicBezTo>
                    <a:cubicBezTo>
                      <a:pt x="7373" y="28532"/>
                      <a:pt x="7236" y="27300"/>
                      <a:pt x="7259" y="26021"/>
                    </a:cubicBezTo>
                    <a:cubicBezTo>
                      <a:pt x="7259" y="24834"/>
                      <a:pt x="7350" y="23602"/>
                      <a:pt x="7578" y="22255"/>
                    </a:cubicBezTo>
                    <a:cubicBezTo>
                      <a:pt x="7989" y="19653"/>
                      <a:pt x="8720" y="17142"/>
                      <a:pt x="9496" y="14586"/>
                    </a:cubicBezTo>
                    <a:lnTo>
                      <a:pt x="9655" y="14015"/>
                    </a:lnTo>
                    <a:cubicBezTo>
                      <a:pt x="9952" y="13011"/>
                      <a:pt x="10272" y="11984"/>
                      <a:pt x="10546" y="10957"/>
                    </a:cubicBezTo>
                    <a:cubicBezTo>
                      <a:pt x="10728" y="10363"/>
                      <a:pt x="10911" y="9701"/>
                      <a:pt x="11048" y="9039"/>
                    </a:cubicBezTo>
                    <a:cubicBezTo>
                      <a:pt x="11208" y="8309"/>
                      <a:pt x="11345" y="7556"/>
                      <a:pt x="11459" y="6803"/>
                    </a:cubicBezTo>
                    <a:cubicBezTo>
                      <a:pt x="11618" y="5593"/>
                      <a:pt x="11687" y="4337"/>
                      <a:pt x="11687" y="3105"/>
                    </a:cubicBezTo>
                    <a:cubicBezTo>
                      <a:pt x="11687" y="2466"/>
                      <a:pt x="11641" y="1827"/>
                      <a:pt x="11596" y="1233"/>
                    </a:cubicBezTo>
                    <a:cubicBezTo>
                      <a:pt x="11573" y="822"/>
                      <a:pt x="11550" y="411"/>
                      <a:pt x="114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7901;p70">
                <a:extLst>
                  <a:ext uri="{FF2B5EF4-FFF2-40B4-BE49-F238E27FC236}">
                    <a16:creationId xmlns:a16="http://schemas.microsoft.com/office/drawing/2014/main" id="{BD511927-5CA1-42F7-ABA4-2D550B34A34A}"/>
                  </a:ext>
                </a:extLst>
              </p:cNvPr>
              <p:cNvSpPr/>
              <p:nvPr/>
            </p:nvSpPr>
            <p:spPr>
              <a:xfrm>
                <a:off x="5265375" y="2599205"/>
                <a:ext cx="267662" cy="346571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26866" extrusionOk="0">
                    <a:moveTo>
                      <a:pt x="20178" y="1"/>
                    </a:moveTo>
                    <a:cubicBezTo>
                      <a:pt x="20064" y="1"/>
                      <a:pt x="19950" y="23"/>
                      <a:pt x="19835" y="23"/>
                    </a:cubicBezTo>
                    <a:cubicBezTo>
                      <a:pt x="18991" y="115"/>
                      <a:pt x="18146" y="297"/>
                      <a:pt x="17325" y="548"/>
                    </a:cubicBezTo>
                    <a:cubicBezTo>
                      <a:pt x="16389" y="822"/>
                      <a:pt x="15430" y="1210"/>
                      <a:pt x="14472" y="1667"/>
                    </a:cubicBezTo>
                    <a:cubicBezTo>
                      <a:pt x="12737" y="2511"/>
                      <a:pt x="11002" y="3698"/>
                      <a:pt x="9267" y="5159"/>
                    </a:cubicBezTo>
                    <a:cubicBezTo>
                      <a:pt x="7807" y="6415"/>
                      <a:pt x="6369" y="7898"/>
                      <a:pt x="5022" y="9564"/>
                    </a:cubicBezTo>
                    <a:cubicBezTo>
                      <a:pt x="4360" y="10386"/>
                      <a:pt x="3744" y="11231"/>
                      <a:pt x="3150" y="12098"/>
                    </a:cubicBezTo>
                    <a:cubicBezTo>
                      <a:pt x="2488" y="13080"/>
                      <a:pt x="1940" y="13993"/>
                      <a:pt x="1484" y="14906"/>
                    </a:cubicBezTo>
                    <a:cubicBezTo>
                      <a:pt x="982" y="15933"/>
                      <a:pt x="594" y="16937"/>
                      <a:pt x="343" y="17941"/>
                    </a:cubicBezTo>
                    <a:cubicBezTo>
                      <a:pt x="114" y="18877"/>
                      <a:pt x="0" y="19790"/>
                      <a:pt x="0" y="20658"/>
                    </a:cubicBezTo>
                    <a:cubicBezTo>
                      <a:pt x="0" y="21274"/>
                      <a:pt x="46" y="21913"/>
                      <a:pt x="160" y="22529"/>
                    </a:cubicBezTo>
                    <a:cubicBezTo>
                      <a:pt x="480" y="23465"/>
                      <a:pt x="822" y="24355"/>
                      <a:pt x="1324" y="25200"/>
                    </a:cubicBezTo>
                    <a:cubicBezTo>
                      <a:pt x="1438" y="25382"/>
                      <a:pt x="1552" y="25565"/>
                      <a:pt x="1689" y="25725"/>
                    </a:cubicBezTo>
                    <a:cubicBezTo>
                      <a:pt x="1689" y="25748"/>
                      <a:pt x="1712" y="25748"/>
                      <a:pt x="1712" y="25770"/>
                    </a:cubicBezTo>
                    <a:cubicBezTo>
                      <a:pt x="1918" y="25999"/>
                      <a:pt x="2146" y="26204"/>
                      <a:pt x="2351" y="26432"/>
                    </a:cubicBezTo>
                    <a:lnTo>
                      <a:pt x="2351" y="26409"/>
                    </a:lnTo>
                    <a:cubicBezTo>
                      <a:pt x="2397" y="26455"/>
                      <a:pt x="2443" y="26501"/>
                      <a:pt x="2488" y="26546"/>
                    </a:cubicBezTo>
                    <a:cubicBezTo>
                      <a:pt x="2671" y="26638"/>
                      <a:pt x="2876" y="26706"/>
                      <a:pt x="3082" y="26775"/>
                    </a:cubicBezTo>
                    <a:cubicBezTo>
                      <a:pt x="3241" y="26820"/>
                      <a:pt x="3401" y="26843"/>
                      <a:pt x="3630" y="26866"/>
                    </a:cubicBezTo>
                    <a:lnTo>
                      <a:pt x="3789" y="26866"/>
                    </a:lnTo>
                    <a:cubicBezTo>
                      <a:pt x="3926" y="26866"/>
                      <a:pt x="4063" y="26843"/>
                      <a:pt x="4200" y="26843"/>
                    </a:cubicBezTo>
                    <a:cubicBezTo>
                      <a:pt x="4634" y="26775"/>
                      <a:pt x="5068" y="26615"/>
                      <a:pt x="5341" y="26478"/>
                    </a:cubicBezTo>
                    <a:cubicBezTo>
                      <a:pt x="5684" y="26341"/>
                      <a:pt x="6026" y="26136"/>
                      <a:pt x="6460" y="25839"/>
                    </a:cubicBezTo>
                    <a:cubicBezTo>
                      <a:pt x="7213" y="25314"/>
                      <a:pt x="7898" y="24720"/>
                      <a:pt x="8583" y="24104"/>
                    </a:cubicBezTo>
                    <a:cubicBezTo>
                      <a:pt x="8879" y="23830"/>
                      <a:pt x="9176" y="23556"/>
                      <a:pt x="9496" y="23282"/>
                    </a:cubicBezTo>
                    <a:cubicBezTo>
                      <a:pt x="9747" y="23077"/>
                      <a:pt x="9998" y="22872"/>
                      <a:pt x="10272" y="22666"/>
                    </a:cubicBezTo>
                    <a:lnTo>
                      <a:pt x="10500" y="22461"/>
                    </a:lnTo>
                    <a:cubicBezTo>
                      <a:pt x="11253" y="21867"/>
                      <a:pt x="12075" y="21228"/>
                      <a:pt x="12851" y="20543"/>
                    </a:cubicBezTo>
                    <a:cubicBezTo>
                      <a:pt x="14654" y="18946"/>
                      <a:pt x="15887" y="17485"/>
                      <a:pt x="16754" y="15933"/>
                    </a:cubicBezTo>
                    <a:cubicBezTo>
                      <a:pt x="17005" y="15499"/>
                      <a:pt x="17211" y="15042"/>
                      <a:pt x="17462" y="14472"/>
                    </a:cubicBezTo>
                    <a:cubicBezTo>
                      <a:pt x="17667" y="13947"/>
                      <a:pt x="17872" y="13399"/>
                      <a:pt x="18078" y="12783"/>
                    </a:cubicBezTo>
                    <a:cubicBezTo>
                      <a:pt x="18397" y="11778"/>
                      <a:pt x="18671" y="10706"/>
                      <a:pt x="18968" y="9359"/>
                    </a:cubicBezTo>
                    <a:cubicBezTo>
                      <a:pt x="19196" y="8218"/>
                      <a:pt x="19402" y="7054"/>
                      <a:pt x="19607" y="5935"/>
                    </a:cubicBezTo>
                    <a:cubicBezTo>
                      <a:pt x="19813" y="4771"/>
                      <a:pt x="20041" y="3584"/>
                      <a:pt x="20292" y="2397"/>
                    </a:cubicBezTo>
                    <a:lnTo>
                      <a:pt x="20383" y="1941"/>
                    </a:lnTo>
                    <a:lnTo>
                      <a:pt x="20475" y="1484"/>
                    </a:lnTo>
                    <a:cubicBezTo>
                      <a:pt x="20543" y="1188"/>
                      <a:pt x="20612" y="845"/>
                      <a:pt x="20726" y="526"/>
                    </a:cubicBezTo>
                    <a:cubicBezTo>
                      <a:pt x="20748" y="412"/>
                      <a:pt x="20703" y="252"/>
                      <a:pt x="20566" y="206"/>
                    </a:cubicBezTo>
                    <a:cubicBezTo>
                      <a:pt x="20566" y="138"/>
                      <a:pt x="20543" y="92"/>
                      <a:pt x="20497" y="69"/>
                    </a:cubicBezTo>
                    <a:cubicBezTo>
                      <a:pt x="20383" y="46"/>
                      <a:pt x="20292" y="23"/>
                      <a:pt x="201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7902;p70">
                <a:extLst>
                  <a:ext uri="{FF2B5EF4-FFF2-40B4-BE49-F238E27FC236}">
                    <a16:creationId xmlns:a16="http://schemas.microsoft.com/office/drawing/2014/main" id="{55F8CD33-E127-4D41-90A8-0B70EACDA56C}"/>
                  </a:ext>
                </a:extLst>
              </p:cNvPr>
              <p:cNvSpPr/>
              <p:nvPr/>
            </p:nvSpPr>
            <p:spPr>
              <a:xfrm>
                <a:off x="5265078" y="2609512"/>
                <a:ext cx="212902" cy="294455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22826" extrusionOk="0">
                    <a:moveTo>
                      <a:pt x="16503" y="1"/>
                    </a:moveTo>
                    <a:lnTo>
                      <a:pt x="16503" y="1"/>
                    </a:lnTo>
                    <a:cubicBezTo>
                      <a:pt x="15841" y="252"/>
                      <a:pt x="15156" y="526"/>
                      <a:pt x="14495" y="868"/>
                    </a:cubicBezTo>
                    <a:cubicBezTo>
                      <a:pt x="12760" y="1712"/>
                      <a:pt x="11002" y="2877"/>
                      <a:pt x="9290" y="4360"/>
                    </a:cubicBezTo>
                    <a:cubicBezTo>
                      <a:pt x="7807" y="5616"/>
                      <a:pt x="6392" y="7099"/>
                      <a:pt x="5045" y="8765"/>
                    </a:cubicBezTo>
                    <a:cubicBezTo>
                      <a:pt x="4360" y="9587"/>
                      <a:pt x="3744" y="10432"/>
                      <a:pt x="3150" y="11299"/>
                    </a:cubicBezTo>
                    <a:cubicBezTo>
                      <a:pt x="2511" y="12258"/>
                      <a:pt x="1963" y="13171"/>
                      <a:pt x="1507" y="14107"/>
                    </a:cubicBezTo>
                    <a:cubicBezTo>
                      <a:pt x="1005" y="15134"/>
                      <a:pt x="617" y="16138"/>
                      <a:pt x="366" y="17119"/>
                    </a:cubicBezTo>
                    <a:cubicBezTo>
                      <a:pt x="137" y="18078"/>
                      <a:pt x="0" y="18991"/>
                      <a:pt x="0" y="19859"/>
                    </a:cubicBezTo>
                    <a:cubicBezTo>
                      <a:pt x="0" y="20475"/>
                      <a:pt x="69" y="21114"/>
                      <a:pt x="160" y="21730"/>
                    </a:cubicBezTo>
                    <a:cubicBezTo>
                      <a:pt x="297" y="22095"/>
                      <a:pt x="411" y="22461"/>
                      <a:pt x="571" y="22826"/>
                    </a:cubicBezTo>
                    <a:cubicBezTo>
                      <a:pt x="571" y="22734"/>
                      <a:pt x="571" y="22666"/>
                      <a:pt x="571" y="22575"/>
                    </a:cubicBezTo>
                    <a:cubicBezTo>
                      <a:pt x="571" y="21662"/>
                      <a:pt x="617" y="20772"/>
                      <a:pt x="754" y="19904"/>
                    </a:cubicBezTo>
                    <a:cubicBezTo>
                      <a:pt x="891" y="19014"/>
                      <a:pt x="1073" y="18169"/>
                      <a:pt x="1324" y="17325"/>
                    </a:cubicBezTo>
                    <a:cubicBezTo>
                      <a:pt x="1849" y="15590"/>
                      <a:pt x="2603" y="13947"/>
                      <a:pt x="3516" y="12417"/>
                    </a:cubicBezTo>
                    <a:cubicBezTo>
                      <a:pt x="4451" y="10843"/>
                      <a:pt x="5547" y="9382"/>
                      <a:pt x="6757" y="8012"/>
                    </a:cubicBezTo>
                    <a:cubicBezTo>
                      <a:pt x="7989" y="6620"/>
                      <a:pt x="9336" y="5342"/>
                      <a:pt x="10751" y="4132"/>
                    </a:cubicBezTo>
                    <a:cubicBezTo>
                      <a:pt x="12166" y="2968"/>
                      <a:pt x="13650" y="1849"/>
                      <a:pt x="15179" y="845"/>
                    </a:cubicBezTo>
                    <a:cubicBezTo>
                      <a:pt x="15613" y="571"/>
                      <a:pt x="16047" y="274"/>
                      <a:pt x="165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7903;p70">
                <a:extLst>
                  <a:ext uri="{FF2B5EF4-FFF2-40B4-BE49-F238E27FC236}">
                    <a16:creationId xmlns:a16="http://schemas.microsoft.com/office/drawing/2014/main" id="{B6D5C704-1838-4041-BDF2-934D1AC21880}"/>
                  </a:ext>
                </a:extLst>
              </p:cNvPr>
              <p:cNvSpPr/>
              <p:nvPr/>
            </p:nvSpPr>
            <p:spPr>
              <a:xfrm>
                <a:off x="5319552" y="2575651"/>
                <a:ext cx="278550" cy="433737"/>
              </a:xfrm>
              <a:custGeom>
                <a:avLst/>
                <a:gdLst/>
                <a:ahLst/>
                <a:cxnLst/>
                <a:rect l="l" t="t" r="r" b="b"/>
                <a:pathLst>
                  <a:path w="21593" h="33623" extrusionOk="0">
                    <a:moveTo>
                      <a:pt x="10454" y="1"/>
                    </a:moveTo>
                    <a:cubicBezTo>
                      <a:pt x="10203" y="1"/>
                      <a:pt x="9998" y="46"/>
                      <a:pt x="9792" y="115"/>
                    </a:cubicBezTo>
                    <a:cubicBezTo>
                      <a:pt x="9632" y="160"/>
                      <a:pt x="9541" y="297"/>
                      <a:pt x="9587" y="457"/>
                    </a:cubicBezTo>
                    <a:cubicBezTo>
                      <a:pt x="9587" y="503"/>
                      <a:pt x="9610" y="548"/>
                      <a:pt x="9632" y="571"/>
                    </a:cubicBezTo>
                    <a:cubicBezTo>
                      <a:pt x="9678" y="640"/>
                      <a:pt x="9724" y="685"/>
                      <a:pt x="9792" y="708"/>
                    </a:cubicBezTo>
                    <a:lnTo>
                      <a:pt x="9906" y="754"/>
                    </a:lnTo>
                    <a:cubicBezTo>
                      <a:pt x="10317" y="936"/>
                      <a:pt x="10728" y="1165"/>
                      <a:pt x="11116" y="1484"/>
                    </a:cubicBezTo>
                    <a:cubicBezTo>
                      <a:pt x="11755" y="1986"/>
                      <a:pt x="12394" y="2626"/>
                      <a:pt x="13033" y="3447"/>
                    </a:cubicBezTo>
                    <a:cubicBezTo>
                      <a:pt x="13604" y="4200"/>
                      <a:pt x="14152" y="5045"/>
                      <a:pt x="14677" y="6004"/>
                    </a:cubicBezTo>
                    <a:cubicBezTo>
                      <a:pt x="15110" y="6757"/>
                      <a:pt x="15521" y="7579"/>
                      <a:pt x="15887" y="8446"/>
                    </a:cubicBezTo>
                    <a:cubicBezTo>
                      <a:pt x="16160" y="9131"/>
                      <a:pt x="16389" y="9770"/>
                      <a:pt x="16594" y="10409"/>
                    </a:cubicBezTo>
                    <a:cubicBezTo>
                      <a:pt x="16800" y="11162"/>
                      <a:pt x="16959" y="11915"/>
                      <a:pt x="17073" y="12691"/>
                    </a:cubicBezTo>
                    <a:cubicBezTo>
                      <a:pt x="17256" y="14152"/>
                      <a:pt x="17256" y="15613"/>
                      <a:pt x="17073" y="17051"/>
                    </a:cubicBezTo>
                    <a:cubicBezTo>
                      <a:pt x="16982" y="17713"/>
                      <a:pt x="16845" y="18352"/>
                      <a:pt x="16663" y="18991"/>
                    </a:cubicBezTo>
                    <a:cubicBezTo>
                      <a:pt x="16503" y="19562"/>
                      <a:pt x="16320" y="20133"/>
                      <a:pt x="16069" y="20749"/>
                    </a:cubicBezTo>
                    <a:cubicBezTo>
                      <a:pt x="15499" y="22073"/>
                      <a:pt x="14768" y="23328"/>
                      <a:pt x="13855" y="24515"/>
                    </a:cubicBezTo>
                    <a:cubicBezTo>
                      <a:pt x="12874" y="25770"/>
                      <a:pt x="11710" y="26934"/>
                      <a:pt x="10363" y="27984"/>
                    </a:cubicBezTo>
                    <a:cubicBezTo>
                      <a:pt x="8811" y="29171"/>
                      <a:pt x="7030" y="30198"/>
                      <a:pt x="5113" y="31020"/>
                    </a:cubicBezTo>
                    <a:cubicBezTo>
                      <a:pt x="3538" y="31682"/>
                      <a:pt x="1895" y="32184"/>
                      <a:pt x="228" y="32549"/>
                    </a:cubicBezTo>
                    <a:cubicBezTo>
                      <a:pt x="160" y="32572"/>
                      <a:pt x="114" y="32618"/>
                      <a:pt x="69" y="32686"/>
                    </a:cubicBezTo>
                    <a:cubicBezTo>
                      <a:pt x="23" y="32755"/>
                      <a:pt x="0" y="32846"/>
                      <a:pt x="23" y="32915"/>
                    </a:cubicBezTo>
                    <a:cubicBezTo>
                      <a:pt x="23" y="32937"/>
                      <a:pt x="46" y="32937"/>
                      <a:pt x="46" y="32960"/>
                    </a:cubicBezTo>
                    <a:cubicBezTo>
                      <a:pt x="46" y="33006"/>
                      <a:pt x="69" y="33074"/>
                      <a:pt x="114" y="33097"/>
                    </a:cubicBezTo>
                    <a:cubicBezTo>
                      <a:pt x="297" y="33303"/>
                      <a:pt x="502" y="33462"/>
                      <a:pt x="708" y="33554"/>
                    </a:cubicBezTo>
                    <a:cubicBezTo>
                      <a:pt x="776" y="33599"/>
                      <a:pt x="822" y="33599"/>
                      <a:pt x="868" y="33599"/>
                    </a:cubicBezTo>
                    <a:lnTo>
                      <a:pt x="936" y="33599"/>
                    </a:lnTo>
                    <a:cubicBezTo>
                      <a:pt x="959" y="33622"/>
                      <a:pt x="1004" y="33622"/>
                      <a:pt x="1050" y="33622"/>
                    </a:cubicBezTo>
                    <a:cubicBezTo>
                      <a:pt x="1073" y="33622"/>
                      <a:pt x="1096" y="33622"/>
                      <a:pt x="1119" y="33599"/>
                    </a:cubicBezTo>
                    <a:cubicBezTo>
                      <a:pt x="3264" y="33211"/>
                      <a:pt x="5364" y="32641"/>
                      <a:pt x="7350" y="31888"/>
                    </a:cubicBezTo>
                    <a:cubicBezTo>
                      <a:pt x="9404" y="31111"/>
                      <a:pt x="11299" y="30176"/>
                      <a:pt x="13011" y="29080"/>
                    </a:cubicBezTo>
                    <a:cubicBezTo>
                      <a:pt x="13878" y="28509"/>
                      <a:pt x="14722" y="27893"/>
                      <a:pt x="15499" y="27254"/>
                    </a:cubicBezTo>
                    <a:cubicBezTo>
                      <a:pt x="16252" y="26638"/>
                      <a:pt x="16959" y="25930"/>
                      <a:pt x="17644" y="25154"/>
                    </a:cubicBezTo>
                    <a:cubicBezTo>
                      <a:pt x="19014" y="23602"/>
                      <a:pt x="20064" y="21890"/>
                      <a:pt x="20726" y="20087"/>
                    </a:cubicBezTo>
                    <a:cubicBezTo>
                      <a:pt x="21091" y="19083"/>
                      <a:pt x="21342" y="17987"/>
                      <a:pt x="21479" y="16823"/>
                    </a:cubicBezTo>
                    <a:cubicBezTo>
                      <a:pt x="21593" y="15750"/>
                      <a:pt x="21570" y="14632"/>
                      <a:pt x="21410" y="13513"/>
                    </a:cubicBezTo>
                    <a:cubicBezTo>
                      <a:pt x="21273" y="12395"/>
                      <a:pt x="20999" y="11299"/>
                      <a:pt x="20611" y="10249"/>
                    </a:cubicBezTo>
                    <a:cubicBezTo>
                      <a:pt x="20337" y="9542"/>
                      <a:pt x="19972" y="8766"/>
                      <a:pt x="19447" y="7807"/>
                    </a:cubicBezTo>
                    <a:cubicBezTo>
                      <a:pt x="18580" y="6209"/>
                      <a:pt x="17576" y="4771"/>
                      <a:pt x="16457" y="3561"/>
                    </a:cubicBezTo>
                    <a:cubicBezTo>
                      <a:pt x="15818" y="2854"/>
                      <a:pt x="15179" y="2260"/>
                      <a:pt x="14540" y="1804"/>
                    </a:cubicBezTo>
                    <a:cubicBezTo>
                      <a:pt x="14403" y="1690"/>
                      <a:pt x="14243" y="1576"/>
                      <a:pt x="14083" y="1484"/>
                    </a:cubicBezTo>
                    <a:cubicBezTo>
                      <a:pt x="14061" y="1461"/>
                      <a:pt x="14061" y="1461"/>
                      <a:pt x="14038" y="1439"/>
                    </a:cubicBezTo>
                    <a:cubicBezTo>
                      <a:pt x="13536" y="1119"/>
                      <a:pt x="13056" y="845"/>
                      <a:pt x="12554" y="663"/>
                    </a:cubicBezTo>
                    <a:cubicBezTo>
                      <a:pt x="12098" y="389"/>
                      <a:pt x="11641" y="206"/>
                      <a:pt x="11207" y="115"/>
                    </a:cubicBezTo>
                    <a:cubicBezTo>
                      <a:pt x="10933" y="46"/>
                      <a:pt x="10682" y="1"/>
                      <a:pt x="104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7904;p70">
                <a:extLst>
                  <a:ext uri="{FF2B5EF4-FFF2-40B4-BE49-F238E27FC236}">
                    <a16:creationId xmlns:a16="http://schemas.microsoft.com/office/drawing/2014/main" id="{BBF31C5D-6395-4EBC-B6BB-677D7A514A58}"/>
                  </a:ext>
                </a:extLst>
              </p:cNvPr>
              <p:cNvSpPr/>
              <p:nvPr/>
            </p:nvSpPr>
            <p:spPr>
              <a:xfrm>
                <a:off x="5417883" y="2564467"/>
                <a:ext cx="73040" cy="48091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3728" extrusionOk="0">
                    <a:moveTo>
                      <a:pt x="4863" y="0"/>
                    </a:moveTo>
                    <a:cubicBezTo>
                      <a:pt x="4429" y="46"/>
                      <a:pt x="4018" y="137"/>
                      <a:pt x="3607" y="251"/>
                    </a:cubicBezTo>
                    <a:cubicBezTo>
                      <a:pt x="3151" y="388"/>
                      <a:pt x="2717" y="594"/>
                      <a:pt x="2283" y="822"/>
                    </a:cubicBezTo>
                    <a:cubicBezTo>
                      <a:pt x="1530" y="1233"/>
                      <a:pt x="823" y="1803"/>
                      <a:pt x="252" y="2465"/>
                    </a:cubicBezTo>
                    <a:cubicBezTo>
                      <a:pt x="1" y="2785"/>
                      <a:pt x="1" y="3264"/>
                      <a:pt x="320" y="3538"/>
                    </a:cubicBezTo>
                    <a:cubicBezTo>
                      <a:pt x="468" y="3665"/>
                      <a:pt x="654" y="3728"/>
                      <a:pt x="837" y="3728"/>
                    </a:cubicBezTo>
                    <a:cubicBezTo>
                      <a:pt x="1050" y="3728"/>
                      <a:pt x="1258" y="3642"/>
                      <a:pt x="1393" y="3470"/>
                    </a:cubicBezTo>
                    <a:cubicBezTo>
                      <a:pt x="1576" y="3241"/>
                      <a:pt x="1781" y="3036"/>
                      <a:pt x="1987" y="2853"/>
                    </a:cubicBezTo>
                    <a:cubicBezTo>
                      <a:pt x="2397" y="2534"/>
                      <a:pt x="2831" y="2237"/>
                      <a:pt x="3288" y="2009"/>
                    </a:cubicBezTo>
                    <a:cubicBezTo>
                      <a:pt x="3744" y="1803"/>
                      <a:pt x="4201" y="1667"/>
                      <a:pt x="4680" y="1552"/>
                    </a:cubicBezTo>
                    <a:cubicBezTo>
                      <a:pt x="4771" y="1530"/>
                      <a:pt x="4840" y="1530"/>
                      <a:pt x="4931" y="1507"/>
                    </a:cubicBezTo>
                    <a:cubicBezTo>
                      <a:pt x="5136" y="1484"/>
                      <a:pt x="5319" y="1415"/>
                      <a:pt x="5456" y="1256"/>
                    </a:cubicBezTo>
                    <a:cubicBezTo>
                      <a:pt x="5593" y="1119"/>
                      <a:pt x="5661" y="913"/>
                      <a:pt x="5639" y="731"/>
                    </a:cubicBezTo>
                    <a:cubicBezTo>
                      <a:pt x="5639" y="365"/>
                      <a:pt x="5319" y="0"/>
                      <a:pt x="4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7905;p70">
                <a:extLst>
                  <a:ext uri="{FF2B5EF4-FFF2-40B4-BE49-F238E27FC236}">
                    <a16:creationId xmlns:a16="http://schemas.microsoft.com/office/drawing/2014/main" id="{BFB139F2-9512-4832-AA48-A1BB048D01D5}"/>
                  </a:ext>
                </a:extLst>
              </p:cNvPr>
              <p:cNvSpPr/>
              <p:nvPr/>
            </p:nvSpPr>
            <p:spPr>
              <a:xfrm>
                <a:off x="5303647" y="2976070"/>
                <a:ext cx="56257" cy="49317"/>
              </a:xfrm>
              <a:custGeom>
                <a:avLst/>
                <a:gdLst/>
                <a:ahLst/>
                <a:cxnLst/>
                <a:rect l="l" t="t" r="r" b="b"/>
                <a:pathLst>
                  <a:path w="4361" h="3823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480" y="92"/>
                    </a:cubicBezTo>
                    <a:cubicBezTo>
                      <a:pt x="115" y="321"/>
                      <a:pt x="1" y="777"/>
                      <a:pt x="206" y="1142"/>
                    </a:cubicBezTo>
                    <a:cubicBezTo>
                      <a:pt x="526" y="1736"/>
                      <a:pt x="936" y="2261"/>
                      <a:pt x="1461" y="2694"/>
                    </a:cubicBezTo>
                    <a:cubicBezTo>
                      <a:pt x="2032" y="3174"/>
                      <a:pt x="2671" y="3516"/>
                      <a:pt x="3379" y="3790"/>
                    </a:cubicBezTo>
                    <a:cubicBezTo>
                      <a:pt x="3437" y="3812"/>
                      <a:pt x="3500" y="3822"/>
                      <a:pt x="3565" y="3822"/>
                    </a:cubicBezTo>
                    <a:cubicBezTo>
                      <a:pt x="3701" y="3822"/>
                      <a:pt x="3841" y="3776"/>
                      <a:pt x="3949" y="3699"/>
                    </a:cubicBezTo>
                    <a:cubicBezTo>
                      <a:pt x="4132" y="3607"/>
                      <a:pt x="4246" y="3448"/>
                      <a:pt x="4315" y="3242"/>
                    </a:cubicBezTo>
                    <a:cubicBezTo>
                      <a:pt x="4360" y="3060"/>
                      <a:pt x="4337" y="2854"/>
                      <a:pt x="4223" y="2672"/>
                    </a:cubicBezTo>
                    <a:cubicBezTo>
                      <a:pt x="4132" y="2489"/>
                      <a:pt x="3972" y="2398"/>
                      <a:pt x="3767" y="2306"/>
                    </a:cubicBezTo>
                    <a:cubicBezTo>
                      <a:pt x="3721" y="2284"/>
                      <a:pt x="3653" y="2261"/>
                      <a:pt x="3584" y="2238"/>
                    </a:cubicBezTo>
                    <a:cubicBezTo>
                      <a:pt x="3219" y="2078"/>
                      <a:pt x="2899" y="1873"/>
                      <a:pt x="2580" y="1644"/>
                    </a:cubicBezTo>
                    <a:cubicBezTo>
                      <a:pt x="2329" y="1439"/>
                      <a:pt x="2078" y="1211"/>
                      <a:pt x="1872" y="960"/>
                    </a:cubicBezTo>
                    <a:cubicBezTo>
                      <a:pt x="1735" y="777"/>
                      <a:pt x="1621" y="572"/>
                      <a:pt x="1507" y="366"/>
                    </a:cubicBezTo>
                    <a:cubicBezTo>
                      <a:pt x="1393" y="138"/>
                      <a:pt x="1119" y="1"/>
                      <a:pt x="8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7906;p70">
                <a:extLst>
                  <a:ext uri="{FF2B5EF4-FFF2-40B4-BE49-F238E27FC236}">
                    <a16:creationId xmlns:a16="http://schemas.microsoft.com/office/drawing/2014/main" id="{D2775848-6AA0-4261-92F9-BC9327E15AFE}"/>
                  </a:ext>
                </a:extLst>
              </p:cNvPr>
              <p:cNvSpPr/>
              <p:nvPr/>
            </p:nvSpPr>
            <p:spPr>
              <a:xfrm>
                <a:off x="5527115" y="2676059"/>
                <a:ext cx="109843" cy="149588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11596" extrusionOk="0">
                    <a:moveTo>
                      <a:pt x="5502" y="0"/>
                    </a:moveTo>
                    <a:cubicBezTo>
                      <a:pt x="5388" y="0"/>
                      <a:pt x="5296" y="0"/>
                      <a:pt x="5182" y="46"/>
                    </a:cubicBezTo>
                    <a:cubicBezTo>
                      <a:pt x="5045" y="91"/>
                      <a:pt x="4908" y="160"/>
                      <a:pt x="4726" y="274"/>
                    </a:cubicBezTo>
                    <a:cubicBezTo>
                      <a:pt x="4612" y="365"/>
                      <a:pt x="4498" y="479"/>
                      <a:pt x="4406" y="571"/>
                    </a:cubicBezTo>
                    <a:cubicBezTo>
                      <a:pt x="4292" y="708"/>
                      <a:pt x="4178" y="867"/>
                      <a:pt x="4064" y="1004"/>
                    </a:cubicBezTo>
                    <a:cubicBezTo>
                      <a:pt x="4064" y="936"/>
                      <a:pt x="4041" y="867"/>
                      <a:pt x="4018" y="799"/>
                    </a:cubicBezTo>
                    <a:cubicBezTo>
                      <a:pt x="3927" y="571"/>
                      <a:pt x="3722" y="365"/>
                      <a:pt x="3470" y="251"/>
                    </a:cubicBezTo>
                    <a:cubicBezTo>
                      <a:pt x="3356" y="183"/>
                      <a:pt x="3242" y="160"/>
                      <a:pt x="3105" y="160"/>
                    </a:cubicBezTo>
                    <a:cubicBezTo>
                      <a:pt x="2991" y="160"/>
                      <a:pt x="2877" y="183"/>
                      <a:pt x="2763" y="228"/>
                    </a:cubicBezTo>
                    <a:cubicBezTo>
                      <a:pt x="2466" y="320"/>
                      <a:pt x="2215" y="502"/>
                      <a:pt x="1964" y="776"/>
                    </a:cubicBezTo>
                    <a:cubicBezTo>
                      <a:pt x="1690" y="1073"/>
                      <a:pt x="1462" y="1461"/>
                      <a:pt x="1256" y="1917"/>
                    </a:cubicBezTo>
                    <a:cubicBezTo>
                      <a:pt x="1074" y="2374"/>
                      <a:pt x="982" y="2853"/>
                      <a:pt x="891" y="3310"/>
                    </a:cubicBezTo>
                    <a:cubicBezTo>
                      <a:pt x="868" y="3492"/>
                      <a:pt x="823" y="3698"/>
                      <a:pt x="800" y="3880"/>
                    </a:cubicBezTo>
                    <a:cubicBezTo>
                      <a:pt x="777" y="4131"/>
                      <a:pt x="731" y="4382"/>
                      <a:pt x="686" y="4634"/>
                    </a:cubicBezTo>
                    <a:cubicBezTo>
                      <a:pt x="594" y="5113"/>
                      <a:pt x="480" y="5501"/>
                      <a:pt x="298" y="5866"/>
                    </a:cubicBezTo>
                    <a:cubicBezTo>
                      <a:pt x="229" y="6003"/>
                      <a:pt x="161" y="6140"/>
                      <a:pt x="69" y="6277"/>
                    </a:cubicBezTo>
                    <a:cubicBezTo>
                      <a:pt x="24" y="6345"/>
                      <a:pt x="1" y="6414"/>
                      <a:pt x="24" y="6505"/>
                    </a:cubicBezTo>
                    <a:cubicBezTo>
                      <a:pt x="47" y="6574"/>
                      <a:pt x="92" y="6642"/>
                      <a:pt x="138" y="6688"/>
                    </a:cubicBezTo>
                    <a:cubicBezTo>
                      <a:pt x="206" y="6711"/>
                      <a:pt x="252" y="6733"/>
                      <a:pt x="298" y="6733"/>
                    </a:cubicBezTo>
                    <a:cubicBezTo>
                      <a:pt x="321" y="6733"/>
                      <a:pt x="343" y="6733"/>
                      <a:pt x="366" y="6711"/>
                    </a:cubicBezTo>
                    <a:cubicBezTo>
                      <a:pt x="366" y="7418"/>
                      <a:pt x="389" y="7966"/>
                      <a:pt x="480" y="8468"/>
                    </a:cubicBezTo>
                    <a:cubicBezTo>
                      <a:pt x="617" y="9427"/>
                      <a:pt x="1005" y="10226"/>
                      <a:pt x="1576" y="10751"/>
                    </a:cubicBezTo>
                    <a:cubicBezTo>
                      <a:pt x="1918" y="11093"/>
                      <a:pt x="2352" y="11344"/>
                      <a:pt x="2786" y="11481"/>
                    </a:cubicBezTo>
                    <a:cubicBezTo>
                      <a:pt x="3060" y="11572"/>
                      <a:pt x="3333" y="11595"/>
                      <a:pt x="3630" y="11595"/>
                    </a:cubicBezTo>
                    <a:cubicBezTo>
                      <a:pt x="3790" y="11595"/>
                      <a:pt x="3973" y="11595"/>
                      <a:pt x="4132" y="11572"/>
                    </a:cubicBezTo>
                    <a:cubicBezTo>
                      <a:pt x="4543" y="11504"/>
                      <a:pt x="4977" y="11367"/>
                      <a:pt x="5433" y="11116"/>
                    </a:cubicBezTo>
                    <a:cubicBezTo>
                      <a:pt x="5821" y="10933"/>
                      <a:pt x="6209" y="10659"/>
                      <a:pt x="6620" y="10317"/>
                    </a:cubicBezTo>
                    <a:cubicBezTo>
                      <a:pt x="6894" y="10089"/>
                      <a:pt x="7145" y="9838"/>
                      <a:pt x="7442" y="9518"/>
                    </a:cubicBezTo>
                    <a:cubicBezTo>
                      <a:pt x="7716" y="9176"/>
                      <a:pt x="7921" y="8879"/>
                      <a:pt x="8081" y="8605"/>
                    </a:cubicBezTo>
                    <a:cubicBezTo>
                      <a:pt x="8401" y="7966"/>
                      <a:pt x="8515" y="7281"/>
                      <a:pt x="8378" y="6619"/>
                    </a:cubicBezTo>
                    <a:cubicBezTo>
                      <a:pt x="8287" y="6140"/>
                      <a:pt x="8013" y="5592"/>
                      <a:pt x="7465" y="5501"/>
                    </a:cubicBezTo>
                    <a:lnTo>
                      <a:pt x="7351" y="5501"/>
                    </a:lnTo>
                    <a:cubicBezTo>
                      <a:pt x="7442" y="5250"/>
                      <a:pt x="7511" y="4976"/>
                      <a:pt x="7579" y="4702"/>
                    </a:cubicBezTo>
                    <a:cubicBezTo>
                      <a:pt x="7625" y="4542"/>
                      <a:pt x="7647" y="4382"/>
                      <a:pt x="7647" y="4223"/>
                    </a:cubicBezTo>
                    <a:cubicBezTo>
                      <a:pt x="7670" y="4063"/>
                      <a:pt x="7647" y="3903"/>
                      <a:pt x="7647" y="3766"/>
                    </a:cubicBezTo>
                    <a:cubicBezTo>
                      <a:pt x="7625" y="3515"/>
                      <a:pt x="7556" y="3287"/>
                      <a:pt x="7419" y="3081"/>
                    </a:cubicBezTo>
                    <a:cubicBezTo>
                      <a:pt x="7305" y="2899"/>
                      <a:pt x="7122" y="2762"/>
                      <a:pt x="6917" y="2739"/>
                    </a:cubicBezTo>
                    <a:cubicBezTo>
                      <a:pt x="6871" y="2716"/>
                      <a:pt x="6803" y="2716"/>
                      <a:pt x="6734" y="2716"/>
                    </a:cubicBezTo>
                    <a:cubicBezTo>
                      <a:pt x="6620" y="2716"/>
                      <a:pt x="6506" y="2739"/>
                      <a:pt x="6369" y="2762"/>
                    </a:cubicBezTo>
                    <a:cubicBezTo>
                      <a:pt x="6438" y="2648"/>
                      <a:pt x="6483" y="2511"/>
                      <a:pt x="6529" y="2374"/>
                    </a:cubicBezTo>
                    <a:cubicBezTo>
                      <a:pt x="6666" y="2009"/>
                      <a:pt x="6712" y="1689"/>
                      <a:pt x="6712" y="1370"/>
                    </a:cubicBezTo>
                    <a:cubicBezTo>
                      <a:pt x="6734" y="1233"/>
                      <a:pt x="6712" y="1073"/>
                      <a:pt x="6666" y="936"/>
                    </a:cubicBezTo>
                    <a:cubicBezTo>
                      <a:pt x="6620" y="776"/>
                      <a:pt x="6575" y="639"/>
                      <a:pt x="6461" y="502"/>
                    </a:cubicBezTo>
                    <a:cubicBezTo>
                      <a:pt x="6392" y="388"/>
                      <a:pt x="6278" y="297"/>
                      <a:pt x="6118" y="183"/>
                    </a:cubicBezTo>
                    <a:cubicBezTo>
                      <a:pt x="5981" y="91"/>
                      <a:pt x="5821" y="23"/>
                      <a:pt x="56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7907;p70">
                <a:extLst>
                  <a:ext uri="{FF2B5EF4-FFF2-40B4-BE49-F238E27FC236}">
                    <a16:creationId xmlns:a16="http://schemas.microsoft.com/office/drawing/2014/main" id="{0432A613-D40F-4558-8552-64065257DE92}"/>
                  </a:ext>
                </a:extLst>
              </p:cNvPr>
              <p:cNvSpPr/>
              <p:nvPr/>
            </p:nvSpPr>
            <p:spPr>
              <a:xfrm>
                <a:off x="5603079" y="2711674"/>
                <a:ext cx="7972" cy="1339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038" extrusionOk="0">
                    <a:moveTo>
                      <a:pt x="480" y="1"/>
                    </a:moveTo>
                    <a:cubicBezTo>
                      <a:pt x="435" y="1"/>
                      <a:pt x="389" y="47"/>
                      <a:pt x="366" y="92"/>
                    </a:cubicBezTo>
                    <a:cubicBezTo>
                      <a:pt x="343" y="183"/>
                      <a:pt x="298" y="298"/>
                      <a:pt x="252" y="389"/>
                    </a:cubicBezTo>
                    <a:cubicBezTo>
                      <a:pt x="206" y="503"/>
                      <a:pt x="138" y="617"/>
                      <a:pt x="69" y="731"/>
                    </a:cubicBezTo>
                    <a:lnTo>
                      <a:pt x="92" y="731"/>
                    </a:lnTo>
                    <a:cubicBezTo>
                      <a:pt x="69" y="754"/>
                      <a:pt x="47" y="800"/>
                      <a:pt x="24" y="823"/>
                    </a:cubicBezTo>
                    <a:cubicBezTo>
                      <a:pt x="1" y="845"/>
                      <a:pt x="1" y="891"/>
                      <a:pt x="1" y="914"/>
                    </a:cubicBezTo>
                    <a:cubicBezTo>
                      <a:pt x="1" y="960"/>
                      <a:pt x="24" y="982"/>
                      <a:pt x="47" y="1005"/>
                    </a:cubicBezTo>
                    <a:cubicBezTo>
                      <a:pt x="63" y="1021"/>
                      <a:pt x="90" y="1037"/>
                      <a:pt x="121" y="1037"/>
                    </a:cubicBezTo>
                    <a:cubicBezTo>
                      <a:pt x="134" y="1037"/>
                      <a:pt x="147" y="1035"/>
                      <a:pt x="161" y="1028"/>
                    </a:cubicBezTo>
                    <a:cubicBezTo>
                      <a:pt x="184" y="1028"/>
                      <a:pt x="229" y="1005"/>
                      <a:pt x="252" y="982"/>
                    </a:cubicBezTo>
                    <a:cubicBezTo>
                      <a:pt x="320" y="868"/>
                      <a:pt x="389" y="754"/>
                      <a:pt x="457" y="617"/>
                    </a:cubicBezTo>
                    <a:cubicBezTo>
                      <a:pt x="503" y="480"/>
                      <a:pt x="572" y="343"/>
                      <a:pt x="617" y="183"/>
                    </a:cubicBezTo>
                    <a:cubicBezTo>
                      <a:pt x="617" y="161"/>
                      <a:pt x="617" y="115"/>
                      <a:pt x="617" y="92"/>
                    </a:cubicBezTo>
                    <a:cubicBezTo>
                      <a:pt x="594" y="47"/>
                      <a:pt x="572" y="24"/>
                      <a:pt x="549" y="24"/>
                    </a:cubicBezTo>
                    <a:cubicBezTo>
                      <a:pt x="526" y="1"/>
                      <a:pt x="503" y="1"/>
                      <a:pt x="4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7908;p70">
                <a:extLst>
                  <a:ext uri="{FF2B5EF4-FFF2-40B4-BE49-F238E27FC236}">
                    <a16:creationId xmlns:a16="http://schemas.microsoft.com/office/drawing/2014/main" id="{05D72B1A-7A77-4A82-9956-0419F17307DF}"/>
                  </a:ext>
                </a:extLst>
              </p:cNvPr>
              <p:cNvSpPr/>
              <p:nvPr/>
            </p:nvSpPr>
            <p:spPr>
              <a:xfrm>
                <a:off x="5614275" y="2746425"/>
                <a:ext cx="7959" cy="1149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457" y="0"/>
                    </a:moveTo>
                    <a:cubicBezTo>
                      <a:pt x="388" y="0"/>
                      <a:pt x="343" y="23"/>
                      <a:pt x="320" y="92"/>
                    </a:cubicBezTo>
                    <a:cubicBezTo>
                      <a:pt x="229" y="297"/>
                      <a:pt x="137" y="480"/>
                      <a:pt x="23" y="685"/>
                    </a:cubicBezTo>
                    <a:cubicBezTo>
                      <a:pt x="0" y="708"/>
                      <a:pt x="23" y="754"/>
                      <a:pt x="23" y="799"/>
                    </a:cubicBezTo>
                    <a:cubicBezTo>
                      <a:pt x="46" y="845"/>
                      <a:pt x="69" y="868"/>
                      <a:pt x="114" y="890"/>
                    </a:cubicBezTo>
                    <a:lnTo>
                      <a:pt x="229" y="890"/>
                    </a:lnTo>
                    <a:cubicBezTo>
                      <a:pt x="274" y="868"/>
                      <a:pt x="297" y="845"/>
                      <a:pt x="320" y="799"/>
                    </a:cubicBezTo>
                    <a:cubicBezTo>
                      <a:pt x="434" y="617"/>
                      <a:pt x="525" y="411"/>
                      <a:pt x="594" y="206"/>
                    </a:cubicBezTo>
                    <a:cubicBezTo>
                      <a:pt x="617" y="137"/>
                      <a:pt x="594" y="46"/>
                      <a:pt x="52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7909;p70">
                <a:extLst>
                  <a:ext uri="{FF2B5EF4-FFF2-40B4-BE49-F238E27FC236}">
                    <a16:creationId xmlns:a16="http://schemas.microsoft.com/office/drawing/2014/main" id="{9F115C53-26FC-4410-8CEC-C32CD531E22A}"/>
                  </a:ext>
                </a:extLst>
              </p:cNvPr>
              <p:cNvSpPr/>
              <p:nvPr/>
            </p:nvSpPr>
            <p:spPr>
              <a:xfrm>
                <a:off x="5553623" y="2690184"/>
                <a:ext cx="271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147" extrusionOk="0">
                    <a:moveTo>
                      <a:pt x="2009" y="1"/>
                    </a:moveTo>
                    <a:cubicBezTo>
                      <a:pt x="1963" y="1"/>
                      <a:pt x="1918" y="23"/>
                      <a:pt x="1918" y="69"/>
                    </a:cubicBezTo>
                    <a:cubicBezTo>
                      <a:pt x="1781" y="320"/>
                      <a:pt x="1644" y="594"/>
                      <a:pt x="1507" y="845"/>
                    </a:cubicBezTo>
                    <a:cubicBezTo>
                      <a:pt x="1073" y="1553"/>
                      <a:pt x="571" y="2192"/>
                      <a:pt x="69" y="2831"/>
                    </a:cubicBezTo>
                    <a:cubicBezTo>
                      <a:pt x="0" y="2922"/>
                      <a:pt x="23" y="3036"/>
                      <a:pt x="114" y="3105"/>
                    </a:cubicBezTo>
                    <a:cubicBezTo>
                      <a:pt x="143" y="3134"/>
                      <a:pt x="180" y="3146"/>
                      <a:pt x="218" y="3146"/>
                    </a:cubicBezTo>
                    <a:cubicBezTo>
                      <a:pt x="270" y="3146"/>
                      <a:pt x="326" y="3122"/>
                      <a:pt x="365" y="3082"/>
                    </a:cubicBezTo>
                    <a:cubicBezTo>
                      <a:pt x="685" y="2626"/>
                      <a:pt x="1005" y="2169"/>
                      <a:pt x="1278" y="1690"/>
                    </a:cubicBezTo>
                    <a:cubicBezTo>
                      <a:pt x="1575" y="1188"/>
                      <a:pt x="1849" y="663"/>
                      <a:pt x="2077" y="138"/>
                    </a:cubicBezTo>
                    <a:cubicBezTo>
                      <a:pt x="2100" y="92"/>
                      <a:pt x="2077" y="23"/>
                      <a:pt x="2032" y="23"/>
                    </a:cubicBezTo>
                    <a:cubicBezTo>
                      <a:pt x="2032" y="1"/>
                      <a:pt x="2009" y="1"/>
                      <a:pt x="20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7910;p70">
                <a:extLst>
                  <a:ext uri="{FF2B5EF4-FFF2-40B4-BE49-F238E27FC236}">
                    <a16:creationId xmlns:a16="http://schemas.microsoft.com/office/drawing/2014/main" id="{44B3AA44-9990-489D-BBFF-7EB4FF293495}"/>
                  </a:ext>
                </a:extLst>
              </p:cNvPr>
              <p:cNvSpPr/>
              <p:nvPr/>
            </p:nvSpPr>
            <p:spPr>
              <a:xfrm>
                <a:off x="5272728" y="2745535"/>
                <a:ext cx="310658" cy="217030"/>
              </a:xfrm>
              <a:custGeom>
                <a:avLst/>
                <a:gdLst/>
                <a:ahLst/>
                <a:cxnLst/>
                <a:rect l="l" t="t" r="r" b="b"/>
                <a:pathLst>
                  <a:path w="24082" h="16824" extrusionOk="0">
                    <a:moveTo>
                      <a:pt x="19790" y="1"/>
                    </a:moveTo>
                    <a:cubicBezTo>
                      <a:pt x="19745" y="1"/>
                      <a:pt x="19722" y="1"/>
                      <a:pt x="19676" y="24"/>
                    </a:cubicBezTo>
                    <a:cubicBezTo>
                      <a:pt x="18170" y="708"/>
                      <a:pt x="16618" y="1211"/>
                      <a:pt x="14723" y="1758"/>
                    </a:cubicBezTo>
                    <a:cubicBezTo>
                      <a:pt x="14198" y="1918"/>
                      <a:pt x="13650" y="2055"/>
                      <a:pt x="13125" y="2215"/>
                    </a:cubicBezTo>
                    <a:cubicBezTo>
                      <a:pt x="11893" y="2534"/>
                      <a:pt x="10638" y="2900"/>
                      <a:pt x="9428" y="3288"/>
                    </a:cubicBezTo>
                    <a:cubicBezTo>
                      <a:pt x="7419" y="3927"/>
                      <a:pt x="5844" y="4612"/>
                      <a:pt x="4498" y="5433"/>
                    </a:cubicBezTo>
                    <a:cubicBezTo>
                      <a:pt x="3744" y="5890"/>
                      <a:pt x="3037" y="6415"/>
                      <a:pt x="2420" y="6985"/>
                    </a:cubicBezTo>
                    <a:cubicBezTo>
                      <a:pt x="2055" y="7328"/>
                      <a:pt x="1736" y="7670"/>
                      <a:pt x="1439" y="8012"/>
                    </a:cubicBezTo>
                    <a:cubicBezTo>
                      <a:pt x="1119" y="8401"/>
                      <a:pt x="823" y="8834"/>
                      <a:pt x="594" y="9291"/>
                    </a:cubicBezTo>
                    <a:cubicBezTo>
                      <a:pt x="184" y="10090"/>
                      <a:pt x="1" y="10934"/>
                      <a:pt x="47" y="11779"/>
                    </a:cubicBezTo>
                    <a:cubicBezTo>
                      <a:pt x="92" y="12509"/>
                      <a:pt x="343" y="13262"/>
                      <a:pt x="800" y="13970"/>
                    </a:cubicBezTo>
                    <a:cubicBezTo>
                      <a:pt x="1005" y="14267"/>
                      <a:pt x="1256" y="14563"/>
                      <a:pt x="1576" y="14883"/>
                    </a:cubicBezTo>
                    <a:cubicBezTo>
                      <a:pt x="1850" y="15134"/>
                      <a:pt x="2169" y="15408"/>
                      <a:pt x="2535" y="15636"/>
                    </a:cubicBezTo>
                    <a:cubicBezTo>
                      <a:pt x="3265" y="16093"/>
                      <a:pt x="4064" y="16435"/>
                      <a:pt x="4954" y="16618"/>
                    </a:cubicBezTo>
                    <a:cubicBezTo>
                      <a:pt x="5525" y="16755"/>
                      <a:pt x="6095" y="16823"/>
                      <a:pt x="6689" y="16823"/>
                    </a:cubicBezTo>
                    <a:cubicBezTo>
                      <a:pt x="7031" y="16823"/>
                      <a:pt x="7373" y="16800"/>
                      <a:pt x="7716" y="16755"/>
                    </a:cubicBezTo>
                    <a:cubicBezTo>
                      <a:pt x="8697" y="16640"/>
                      <a:pt x="9724" y="16412"/>
                      <a:pt x="10729" y="16115"/>
                    </a:cubicBezTo>
                    <a:cubicBezTo>
                      <a:pt x="12486" y="15613"/>
                      <a:pt x="14267" y="14769"/>
                      <a:pt x="16047" y="13650"/>
                    </a:cubicBezTo>
                    <a:cubicBezTo>
                      <a:pt x="19129" y="11665"/>
                      <a:pt x="21845" y="8948"/>
                      <a:pt x="24013" y="6757"/>
                    </a:cubicBezTo>
                    <a:cubicBezTo>
                      <a:pt x="24059" y="6689"/>
                      <a:pt x="24082" y="6597"/>
                      <a:pt x="24082" y="6529"/>
                    </a:cubicBezTo>
                    <a:cubicBezTo>
                      <a:pt x="24059" y="6506"/>
                      <a:pt x="24059" y="6483"/>
                      <a:pt x="24059" y="6460"/>
                    </a:cubicBezTo>
                    <a:cubicBezTo>
                      <a:pt x="24036" y="6072"/>
                      <a:pt x="23967" y="5661"/>
                      <a:pt x="23853" y="5251"/>
                    </a:cubicBezTo>
                    <a:cubicBezTo>
                      <a:pt x="23739" y="4908"/>
                      <a:pt x="23602" y="4566"/>
                      <a:pt x="23374" y="4109"/>
                    </a:cubicBezTo>
                    <a:cubicBezTo>
                      <a:pt x="23260" y="3881"/>
                      <a:pt x="23123" y="3653"/>
                      <a:pt x="22986" y="3425"/>
                    </a:cubicBezTo>
                    <a:lnTo>
                      <a:pt x="22895" y="3265"/>
                    </a:lnTo>
                    <a:cubicBezTo>
                      <a:pt x="22758" y="3014"/>
                      <a:pt x="22621" y="2763"/>
                      <a:pt x="22461" y="2534"/>
                    </a:cubicBezTo>
                    <a:cubicBezTo>
                      <a:pt x="22073" y="1872"/>
                      <a:pt x="21685" y="1370"/>
                      <a:pt x="21320" y="959"/>
                    </a:cubicBezTo>
                    <a:cubicBezTo>
                      <a:pt x="21114" y="754"/>
                      <a:pt x="20863" y="549"/>
                      <a:pt x="20635" y="389"/>
                    </a:cubicBezTo>
                    <a:cubicBezTo>
                      <a:pt x="20430" y="252"/>
                      <a:pt x="20224" y="138"/>
                      <a:pt x="19996" y="92"/>
                    </a:cubicBezTo>
                    <a:cubicBezTo>
                      <a:pt x="19950" y="24"/>
                      <a:pt x="19859" y="1"/>
                      <a:pt x="197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7911;p70">
                <a:extLst>
                  <a:ext uri="{FF2B5EF4-FFF2-40B4-BE49-F238E27FC236}">
                    <a16:creationId xmlns:a16="http://schemas.microsoft.com/office/drawing/2014/main" id="{F2EEE792-7CB2-4CCB-8A3D-DBEB17F10636}"/>
                  </a:ext>
                </a:extLst>
              </p:cNvPr>
              <p:cNvSpPr/>
              <p:nvPr/>
            </p:nvSpPr>
            <p:spPr>
              <a:xfrm>
                <a:off x="5293044" y="2745238"/>
                <a:ext cx="246764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7876" extrusionOk="0">
                    <a:moveTo>
                      <a:pt x="18215" y="1"/>
                    </a:moveTo>
                    <a:cubicBezTo>
                      <a:pt x="18170" y="1"/>
                      <a:pt x="18147" y="24"/>
                      <a:pt x="18101" y="47"/>
                    </a:cubicBezTo>
                    <a:cubicBezTo>
                      <a:pt x="16595" y="731"/>
                      <a:pt x="15020" y="1234"/>
                      <a:pt x="13148" y="1781"/>
                    </a:cubicBezTo>
                    <a:cubicBezTo>
                      <a:pt x="12623" y="1918"/>
                      <a:pt x="12075" y="2078"/>
                      <a:pt x="11550" y="2215"/>
                    </a:cubicBezTo>
                    <a:lnTo>
                      <a:pt x="11505" y="2238"/>
                    </a:lnTo>
                    <a:cubicBezTo>
                      <a:pt x="10295" y="2557"/>
                      <a:pt x="9063" y="2900"/>
                      <a:pt x="7853" y="3311"/>
                    </a:cubicBezTo>
                    <a:cubicBezTo>
                      <a:pt x="5844" y="3950"/>
                      <a:pt x="4269" y="4635"/>
                      <a:pt x="2923" y="5456"/>
                    </a:cubicBezTo>
                    <a:cubicBezTo>
                      <a:pt x="2169" y="5913"/>
                      <a:pt x="1462" y="6438"/>
                      <a:pt x="845" y="7008"/>
                    </a:cubicBezTo>
                    <a:cubicBezTo>
                      <a:pt x="549" y="7282"/>
                      <a:pt x="252" y="7579"/>
                      <a:pt x="1" y="7876"/>
                    </a:cubicBezTo>
                    <a:cubicBezTo>
                      <a:pt x="115" y="7762"/>
                      <a:pt x="229" y="7647"/>
                      <a:pt x="366" y="7556"/>
                    </a:cubicBezTo>
                    <a:cubicBezTo>
                      <a:pt x="868" y="7145"/>
                      <a:pt x="1439" y="6757"/>
                      <a:pt x="2009" y="6438"/>
                    </a:cubicBezTo>
                    <a:cubicBezTo>
                      <a:pt x="2626" y="6118"/>
                      <a:pt x="3265" y="5821"/>
                      <a:pt x="3904" y="5548"/>
                    </a:cubicBezTo>
                    <a:cubicBezTo>
                      <a:pt x="4475" y="5319"/>
                      <a:pt x="5068" y="5091"/>
                      <a:pt x="5662" y="4886"/>
                    </a:cubicBezTo>
                    <a:cubicBezTo>
                      <a:pt x="7373" y="4292"/>
                      <a:pt x="9108" y="3836"/>
                      <a:pt x="10866" y="3356"/>
                    </a:cubicBezTo>
                    <a:cubicBezTo>
                      <a:pt x="12646" y="2877"/>
                      <a:pt x="14426" y="2375"/>
                      <a:pt x="16161" y="1759"/>
                    </a:cubicBezTo>
                    <a:cubicBezTo>
                      <a:pt x="17029" y="1439"/>
                      <a:pt x="17873" y="1074"/>
                      <a:pt x="18695" y="686"/>
                    </a:cubicBezTo>
                    <a:cubicBezTo>
                      <a:pt x="18832" y="594"/>
                      <a:pt x="18992" y="526"/>
                      <a:pt x="19128" y="457"/>
                    </a:cubicBezTo>
                    <a:cubicBezTo>
                      <a:pt x="19106" y="435"/>
                      <a:pt x="19083" y="412"/>
                      <a:pt x="19060" y="389"/>
                    </a:cubicBezTo>
                    <a:cubicBezTo>
                      <a:pt x="18855" y="252"/>
                      <a:pt x="18649" y="161"/>
                      <a:pt x="18421" y="115"/>
                    </a:cubicBezTo>
                    <a:cubicBezTo>
                      <a:pt x="18375" y="47"/>
                      <a:pt x="18284" y="1"/>
                      <a:pt x="18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7912;p70">
                <a:extLst>
                  <a:ext uri="{FF2B5EF4-FFF2-40B4-BE49-F238E27FC236}">
                    <a16:creationId xmlns:a16="http://schemas.microsoft.com/office/drawing/2014/main" id="{50224C77-BFD6-49DF-8838-F2BD9B8B3F51}"/>
                  </a:ext>
                </a:extLst>
              </p:cNvPr>
              <p:cNvSpPr/>
              <p:nvPr/>
            </p:nvSpPr>
            <p:spPr>
              <a:xfrm>
                <a:off x="5501510" y="2767915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7913;p70">
                <a:extLst>
                  <a:ext uri="{FF2B5EF4-FFF2-40B4-BE49-F238E27FC236}">
                    <a16:creationId xmlns:a16="http://schemas.microsoft.com/office/drawing/2014/main" id="{F1649B69-B941-424C-9CAA-66D0158B6FC7}"/>
                  </a:ext>
                </a:extLst>
              </p:cNvPr>
              <p:cNvSpPr/>
              <p:nvPr/>
            </p:nvSpPr>
            <p:spPr>
              <a:xfrm>
                <a:off x="5290103" y="2806780"/>
                <a:ext cx="293282" cy="155780"/>
              </a:xfrm>
              <a:custGeom>
                <a:avLst/>
                <a:gdLst/>
                <a:ahLst/>
                <a:cxnLst/>
                <a:rect l="l" t="t" r="r" b="b"/>
                <a:pathLst>
                  <a:path w="22735" h="12076" extrusionOk="0">
                    <a:moveTo>
                      <a:pt x="22324" y="0"/>
                    </a:moveTo>
                    <a:cubicBezTo>
                      <a:pt x="21365" y="1142"/>
                      <a:pt x="20338" y="2237"/>
                      <a:pt x="19265" y="3287"/>
                    </a:cubicBezTo>
                    <a:cubicBezTo>
                      <a:pt x="17873" y="4611"/>
                      <a:pt x="16389" y="5867"/>
                      <a:pt x="14814" y="6962"/>
                    </a:cubicBezTo>
                    <a:cubicBezTo>
                      <a:pt x="14038" y="7510"/>
                      <a:pt x="13239" y="8012"/>
                      <a:pt x="12440" y="8469"/>
                    </a:cubicBezTo>
                    <a:cubicBezTo>
                      <a:pt x="11642" y="8902"/>
                      <a:pt x="10820" y="9290"/>
                      <a:pt x="9998" y="9633"/>
                    </a:cubicBezTo>
                    <a:cubicBezTo>
                      <a:pt x="9199" y="9952"/>
                      <a:pt x="8377" y="10226"/>
                      <a:pt x="7533" y="10432"/>
                    </a:cubicBezTo>
                    <a:cubicBezTo>
                      <a:pt x="6803" y="10591"/>
                      <a:pt x="6049" y="10728"/>
                      <a:pt x="5296" y="10774"/>
                    </a:cubicBezTo>
                    <a:cubicBezTo>
                      <a:pt x="5053" y="10789"/>
                      <a:pt x="4809" y="10797"/>
                      <a:pt x="4567" y="10797"/>
                    </a:cubicBezTo>
                    <a:cubicBezTo>
                      <a:pt x="4081" y="10797"/>
                      <a:pt x="3599" y="10766"/>
                      <a:pt x="3128" y="10706"/>
                    </a:cubicBezTo>
                    <a:cubicBezTo>
                      <a:pt x="2352" y="10614"/>
                      <a:pt x="1576" y="10477"/>
                      <a:pt x="845" y="10226"/>
                    </a:cubicBezTo>
                    <a:cubicBezTo>
                      <a:pt x="548" y="10135"/>
                      <a:pt x="275" y="10021"/>
                      <a:pt x="1" y="9907"/>
                    </a:cubicBezTo>
                    <a:lnTo>
                      <a:pt x="1" y="9907"/>
                    </a:lnTo>
                    <a:cubicBezTo>
                      <a:pt x="69" y="9975"/>
                      <a:pt x="138" y="10066"/>
                      <a:pt x="229" y="10135"/>
                    </a:cubicBezTo>
                    <a:cubicBezTo>
                      <a:pt x="503" y="10409"/>
                      <a:pt x="822" y="10660"/>
                      <a:pt x="1188" y="10888"/>
                    </a:cubicBezTo>
                    <a:cubicBezTo>
                      <a:pt x="1895" y="11345"/>
                      <a:pt x="2717" y="11687"/>
                      <a:pt x="3607" y="11892"/>
                    </a:cubicBezTo>
                    <a:cubicBezTo>
                      <a:pt x="4178" y="12007"/>
                      <a:pt x="4748" y="12075"/>
                      <a:pt x="5342" y="12075"/>
                    </a:cubicBezTo>
                    <a:cubicBezTo>
                      <a:pt x="5684" y="12075"/>
                      <a:pt x="6026" y="12052"/>
                      <a:pt x="6369" y="12007"/>
                    </a:cubicBezTo>
                    <a:cubicBezTo>
                      <a:pt x="7373" y="11892"/>
                      <a:pt x="8377" y="11687"/>
                      <a:pt x="9382" y="11390"/>
                    </a:cubicBezTo>
                    <a:cubicBezTo>
                      <a:pt x="11139" y="10865"/>
                      <a:pt x="12920" y="10021"/>
                      <a:pt x="14700" y="8902"/>
                    </a:cubicBezTo>
                    <a:cubicBezTo>
                      <a:pt x="17804" y="6917"/>
                      <a:pt x="20498" y="4200"/>
                      <a:pt x="22666" y="2009"/>
                    </a:cubicBezTo>
                    <a:cubicBezTo>
                      <a:pt x="22712" y="1963"/>
                      <a:pt x="22735" y="1872"/>
                      <a:pt x="22735" y="1804"/>
                    </a:cubicBezTo>
                    <a:cubicBezTo>
                      <a:pt x="22735" y="1758"/>
                      <a:pt x="22712" y="1735"/>
                      <a:pt x="22712" y="1712"/>
                    </a:cubicBezTo>
                    <a:cubicBezTo>
                      <a:pt x="22689" y="1301"/>
                      <a:pt x="22620" y="891"/>
                      <a:pt x="22506" y="503"/>
                    </a:cubicBezTo>
                    <a:cubicBezTo>
                      <a:pt x="22461" y="343"/>
                      <a:pt x="22392" y="160"/>
                      <a:pt x="223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7914;p70">
                <a:extLst>
                  <a:ext uri="{FF2B5EF4-FFF2-40B4-BE49-F238E27FC236}">
                    <a16:creationId xmlns:a16="http://schemas.microsoft.com/office/drawing/2014/main" id="{A62038A3-B578-4429-ADFF-BAED74157FB1}"/>
                  </a:ext>
                </a:extLst>
              </p:cNvPr>
              <p:cNvSpPr/>
              <p:nvPr/>
            </p:nvSpPr>
            <p:spPr>
              <a:xfrm>
                <a:off x="5295998" y="2743484"/>
                <a:ext cx="232910" cy="99137"/>
              </a:xfrm>
              <a:custGeom>
                <a:avLst/>
                <a:gdLst/>
                <a:ahLst/>
                <a:cxnLst/>
                <a:rect l="l" t="t" r="r" b="b"/>
                <a:pathLst>
                  <a:path w="18055" h="7685" extrusionOk="0">
                    <a:moveTo>
                      <a:pt x="17735" y="0"/>
                    </a:moveTo>
                    <a:cubicBezTo>
                      <a:pt x="17268" y="222"/>
                      <a:pt x="16801" y="402"/>
                      <a:pt x="16334" y="579"/>
                    </a:cubicBezTo>
                    <a:lnTo>
                      <a:pt x="16334" y="579"/>
                    </a:lnTo>
                    <a:cubicBezTo>
                      <a:pt x="16337" y="577"/>
                      <a:pt x="16340" y="574"/>
                      <a:pt x="16343" y="571"/>
                    </a:cubicBezTo>
                    <a:lnTo>
                      <a:pt x="16343" y="571"/>
                    </a:lnTo>
                    <a:cubicBezTo>
                      <a:pt x="15795" y="776"/>
                      <a:pt x="15247" y="959"/>
                      <a:pt x="14677" y="1141"/>
                    </a:cubicBezTo>
                    <a:cubicBezTo>
                      <a:pt x="14175" y="1301"/>
                      <a:pt x="13695" y="1461"/>
                      <a:pt x="13193" y="1598"/>
                    </a:cubicBezTo>
                    <a:cubicBezTo>
                      <a:pt x="12349" y="1849"/>
                      <a:pt x="11527" y="2077"/>
                      <a:pt x="10682" y="2283"/>
                    </a:cubicBezTo>
                    <a:cubicBezTo>
                      <a:pt x="8925" y="2762"/>
                      <a:pt x="7167" y="3218"/>
                      <a:pt x="5478" y="3880"/>
                    </a:cubicBezTo>
                    <a:cubicBezTo>
                      <a:pt x="4428" y="4291"/>
                      <a:pt x="3401" y="4771"/>
                      <a:pt x="2465" y="5387"/>
                    </a:cubicBezTo>
                    <a:cubicBezTo>
                      <a:pt x="1552" y="5980"/>
                      <a:pt x="731" y="6688"/>
                      <a:pt x="23" y="7532"/>
                    </a:cubicBezTo>
                    <a:cubicBezTo>
                      <a:pt x="0" y="7578"/>
                      <a:pt x="23" y="7646"/>
                      <a:pt x="69" y="7669"/>
                    </a:cubicBezTo>
                    <a:cubicBezTo>
                      <a:pt x="88" y="7679"/>
                      <a:pt x="106" y="7684"/>
                      <a:pt x="125" y="7684"/>
                    </a:cubicBezTo>
                    <a:cubicBezTo>
                      <a:pt x="152" y="7684"/>
                      <a:pt x="179" y="7673"/>
                      <a:pt x="206" y="7646"/>
                    </a:cubicBezTo>
                    <a:cubicBezTo>
                      <a:pt x="206" y="7624"/>
                      <a:pt x="206" y="7624"/>
                      <a:pt x="206" y="7624"/>
                    </a:cubicBezTo>
                    <a:cubicBezTo>
                      <a:pt x="457" y="7327"/>
                      <a:pt x="708" y="7053"/>
                      <a:pt x="1004" y="6802"/>
                    </a:cubicBezTo>
                    <a:cubicBezTo>
                      <a:pt x="1278" y="6528"/>
                      <a:pt x="1598" y="6277"/>
                      <a:pt x="1917" y="6049"/>
                    </a:cubicBezTo>
                    <a:lnTo>
                      <a:pt x="1895" y="6049"/>
                    </a:lnTo>
                    <a:cubicBezTo>
                      <a:pt x="3036" y="5250"/>
                      <a:pt x="4291" y="4656"/>
                      <a:pt x="5569" y="4177"/>
                    </a:cubicBezTo>
                    <a:cubicBezTo>
                      <a:pt x="7259" y="3561"/>
                      <a:pt x="9016" y="3104"/>
                      <a:pt x="10774" y="2648"/>
                    </a:cubicBezTo>
                    <a:cubicBezTo>
                      <a:pt x="11595" y="2420"/>
                      <a:pt x="12440" y="2214"/>
                      <a:pt x="13262" y="1963"/>
                    </a:cubicBezTo>
                    <a:cubicBezTo>
                      <a:pt x="13467" y="1895"/>
                      <a:pt x="13672" y="1826"/>
                      <a:pt x="13878" y="1758"/>
                    </a:cubicBezTo>
                    <a:cubicBezTo>
                      <a:pt x="14175" y="1666"/>
                      <a:pt x="14471" y="1575"/>
                      <a:pt x="14768" y="1506"/>
                    </a:cubicBezTo>
                    <a:cubicBezTo>
                      <a:pt x="15316" y="1324"/>
                      <a:pt x="15887" y="1141"/>
                      <a:pt x="16434" y="959"/>
                    </a:cubicBezTo>
                    <a:cubicBezTo>
                      <a:pt x="16685" y="867"/>
                      <a:pt x="16914" y="776"/>
                      <a:pt x="17142" y="685"/>
                    </a:cubicBezTo>
                    <a:cubicBezTo>
                      <a:pt x="17416" y="593"/>
                      <a:pt x="17667" y="479"/>
                      <a:pt x="17918" y="342"/>
                    </a:cubicBezTo>
                    <a:cubicBezTo>
                      <a:pt x="18009" y="297"/>
                      <a:pt x="18055" y="183"/>
                      <a:pt x="17986" y="91"/>
                    </a:cubicBezTo>
                    <a:cubicBezTo>
                      <a:pt x="17964" y="46"/>
                      <a:pt x="17941" y="23"/>
                      <a:pt x="178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7915;p70">
                <a:extLst>
                  <a:ext uri="{FF2B5EF4-FFF2-40B4-BE49-F238E27FC236}">
                    <a16:creationId xmlns:a16="http://schemas.microsoft.com/office/drawing/2014/main" id="{195A6C8B-CA16-4EFA-A452-9EAEAD5DBB51}"/>
                  </a:ext>
                </a:extLst>
              </p:cNvPr>
              <p:cNvSpPr/>
              <p:nvPr/>
            </p:nvSpPr>
            <p:spPr>
              <a:xfrm>
                <a:off x="5248890" y="1985612"/>
                <a:ext cx="504390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39100" h="33600" extrusionOk="0">
                    <a:moveTo>
                      <a:pt x="26797" y="1"/>
                    </a:moveTo>
                    <a:cubicBezTo>
                      <a:pt x="26158" y="1"/>
                      <a:pt x="25496" y="24"/>
                      <a:pt x="24811" y="46"/>
                    </a:cubicBezTo>
                    <a:cubicBezTo>
                      <a:pt x="23693" y="115"/>
                      <a:pt x="22574" y="206"/>
                      <a:pt x="21502" y="366"/>
                    </a:cubicBezTo>
                    <a:cubicBezTo>
                      <a:pt x="20132" y="571"/>
                      <a:pt x="18717" y="868"/>
                      <a:pt x="17210" y="1325"/>
                    </a:cubicBezTo>
                    <a:cubicBezTo>
                      <a:pt x="15430" y="1850"/>
                      <a:pt x="13718" y="2534"/>
                      <a:pt x="12075" y="3356"/>
                    </a:cubicBezTo>
                    <a:cubicBezTo>
                      <a:pt x="10454" y="4178"/>
                      <a:pt x="8902" y="5159"/>
                      <a:pt x="7487" y="6278"/>
                    </a:cubicBezTo>
                    <a:cubicBezTo>
                      <a:pt x="6072" y="7396"/>
                      <a:pt x="4793" y="8652"/>
                      <a:pt x="3721" y="10067"/>
                    </a:cubicBezTo>
                    <a:cubicBezTo>
                      <a:pt x="2648" y="11459"/>
                      <a:pt x="1780" y="13011"/>
                      <a:pt x="1141" y="14677"/>
                    </a:cubicBezTo>
                    <a:cubicBezTo>
                      <a:pt x="479" y="16367"/>
                      <a:pt x="114" y="18193"/>
                      <a:pt x="23" y="20087"/>
                    </a:cubicBezTo>
                    <a:cubicBezTo>
                      <a:pt x="0" y="20795"/>
                      <a:pt x="0" y="21548"/>
                      <a:pt x="23" y="22438"/>
                    </a:cubicBezTo>
                    <a:cubicBezTo>
                      <a:pt x="46" y="23260"/>
                      <a:pt x="114" y="24104"/>
                      <a:pt x="228" y="24926"/>
                    </a:cubicBezTo>
                    <a:cubicBezTo>
                      <a:pt x="342" y="25748"/>
                      <a:pt x="502" y="26569"/>
                      <a:pt x="685" y="27345"/>
                    </a:cubicBezTo>
                    <a:cubicBezTo>
                      <a:pt x="845" y="28030"/>
                      <a:pt x="1073" y="28738"/>
                      <a:pt x="1301" y="29423"/>
                    </a:cubicBezTo>
                    <a:cubicBezTo>
                      <a:pt x="1233" y="29514"/>
                      <a:pt x="1210" y="29651"/>
                      <a:pt x="1278" y="29765"/>
                    </a:cubicBezTo>
                    <a:cubicBezTo>
                      <a:pt x="1689" y="30564"/>
                      <a:pt x="2146" y="31249"/>
                      <a:pt x="2625" y="31888"/>
                    </a:cubicBezTo>
                    <a:cubicBezTo>
                      <a:pt x="3287" y="32709"/>
                      <a:pt x="3903" y="33212"/>
                      <a:pt x="4588" y="33463"/>
                    </a:cubicBezTo>
                    <a:cubicBezTo>
                      <a:pt x="4748" y="33508"/>
                      <a:pt x="4908" y="33554"/>
                      <a:pt x="5136" y="33577"/>
                    </a:cubicBezTo>
                    <a:cubicBezTo>
                      <a:pt x="5204" y="33577"/>
                      <a:pt x="5250" y="33600"/>
                      <a:pt x="5318" y="33600"/>
                    </a:cubicBezTo>
                    <a:cubicBezTo>
                      <a:pt x="5410" y="33600"/>
                      <a:pt x="5547" y="33577"/>
                      <a:pt x="5684" y="33554"/>
                    </a:cubicBezTo>
                    <a:cubicBezTo>
                      <a:pt x="5980" y="33508"/>
                      <a:pt x="6300" y="33394"/>
                      <a:pt x="6597" y="33189"/>
                    </a:cubicBezTo>
                    <a:cubicBezTo>
                      <a:pt x="7122" y="32869"/>
                      <a:pt x="7555" y="32344"/>
                      <a:pt x="7966" y="31568"/>
                    </a:cubicBezTo>
                    <a:cubicBezTo>
                      <a:pt x="8286" y="30998"/>
                      <a:pt x="8560" y="30358"/>
                      <a:pt x="8811" y="29514"/>
                    </a:cubicBezTo>
                    <a:cubicBezTo>
                      <a:pt x="9039" y="28806"/>
                      <a:pt x="9221" y="28076"/>
                      <a:pt x="9358" y="27345"/>
                    </a:cubicBezTo>
                    <a:cubicBezTo>
                      <a:pt x="9701" y="25519"/>
                      <a:pt x="9815" y="23556"/>
                      <a:pt x="9701" y="21479"/>
                    </a:cubicBezTo>
                    <a:cubicBezTo>
                      <a:pt x="9610" y="19996"/>
                      <a:pt x="9381" y="18535"/>
                      <a:pt x="9039" y="17143"/>
                    </a:cubicBezTo>
                    <a:cubicBezTo>
                      <a:pt x="8765" y="16001"/>
                      <a:pt x="8400" y="14929"/>
                      <a:pt x="7943" y="13947"/>
                    </a:cubicBezTo>
                    <a:lnTo>
                      <a:pt x="7943" y="13947"/>
                    </a:lnTo>
                    <a:cubicBezTo>
                      <a:pt x="9176" y="14540"/>
                      <a:pt x="10568" y="14974"/>
                      <a:pt x="12075" y="15248"/>
                    </a:cubicBezTo>
                    <a:cubicBezTo>
                      <a:pt x="13079" y="15408"/>
                      <a:pt x="14083" y="15499"/>
                      <a:pt x="15088" y="15499"/>
                    </a:cubicBezTo>
                    <a:cubicBezTo>
                      <a:pt x="15841" y="15499"/>
                      <a:pt x="16617" y="15454"/>
                      <a:pt x="17370" y="15362"/>
                    </a:cubicBezTo>
                    <a:cubicBezTo>
                      <a:pt x="19082" y="15134"/>
                      <a:pt x="20703" y="14677"/>
                      <a:pt x="22186" y="13970"/>
                    </a:cubicBezTo>
                    <a:cubicBezTo>
                      <a:pt x="22940" y="13605"/>
                      <a:pt x="23647" y="13171"/>
                      <a:pt x="24332" y="12692"/>
                    </a:cubicBezTo>
                    <a:cubicBezTo>
                      <a:pt x="24948" y="12235"/>
                      <a:pt x="25542" y="11710"/>
                      <a:pt x="26067" y="11140"/>
                    </a:cubicBezTo>
                    <a:cubicBezTo>
                      <a:pt x="26637" y="11482"/>
                      <a:pt x="27276" y="11779"/>
                      <a:pt x="27938" y="11984"/>
                    </a:cubicBezTo>
                    <a:cubicBezTo>
                      <a:pt x="28669" y="12212"/>
                      <a:pt x="29445" y="12349"/>
                      <a:pt x="30266" y="12395"/>
                    </a:cubicBezTo>
                    <a:cubicBezTo>
                      <a:pt x="30472" y="12418"/>
                      <a:pt x="30654" y="12418"/>
                      <a:pt x="30860" y="12418"/>
                    </a:cubicBezTo>
                    <a:cubicBezTo>
                      <a:pt x="32252" y="12418"/>
                      <a:pt x="33622" y="12144"/>
                      <a:pt x="34854" y="11596"/>
                    </a:cubicBezTo>
                    <a:cubicBezTo>
                      <a:pt x="35767" y="11185"/>
                      <a:pt x="36612" y="10637"/>
                      <a:pt x="37297" y="9975"/>
                    </a:cubicBezTo>
                    <a:cubicBezTo>
                      <a:pt x="38004" y="9291"/>
                      <a:pt x="38575" y="8492"/>
                      <a:pt x="38986" y="7602"/>
                    </a:cubicBezTo>
                    <a:cubicBezTo>
                      <a:pt x="38986" y="7579"/>
                      <a:pt x="39009" y="7556"/>
                      <a:pt x="39009" y="7533"/>
                    </a:cubicBezTo>
                    <a:cubicBezTo>
                      <a:pt x="39009" y="7533"/>
                      <a:pt x="39009" y="7510"/>
                      <a:pt x="39031" y="7510"/>
                    </a:cubicBezTo>
                    <a:cubicBezTo>
                      <a:pt x="39054" y="7442"/>
                      <a:pt x="39054" y="7396"/>
                      <a:pt x="39031" y="7328"/>
                    </a:cubicBezTo>
                    <a:cubicBezTo>
                      <a:pt x="39100" y="6734"/>
                      <a:pt x="39077" y="6164"/>
                      <a:pt x="38986" y="5616"/>
                    </a:cubicBezTo>
                    <a:cubicBezTo>
                      <a:pt x="38894" y="5068"/>
                      <a:pt x="38712" y="4566"/>
                      <a:pt x="38438" y="4064"/>
                    </a:cubicBezTo>
                    <a:cubicBezTo>
                      <a:pt x="37959" y="3196"/>
                      <a:pt x="37182" y="2443"/>
                      <a:pt x="36133" y="1827"/>
                    </a:cubicBezTo>
                    <a:cubicBezTo>
                      <a:pt x="35653" y="1576"/>
                      <a:pt x="35105" y="1325"/>
                      <a:pt x="34489" y="1096"/>
                    </a:cubicBezTo>
                    <a:cubicBezTo>
                      <a:pt x="33964" y="891"/>
                      <a:pt x="33371" y="731"/>
                      <a:pt x="32686" y="571"/>
                    </a:cubicBezTo>
                    <a:cubicBezTo>
                      <a:pt x="31499" y="320"/>
                      <a:pt x="30198" y="138"/>
                      <a:pt x="28714" y="46"/>
                    </a:cubicBezTo>
                    <a:cubicBezTo>
                      <a:pt x="28075" y="24"/>
                      <a:pt x="27436" y="1"/>
                      <a:pt x="26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7916;p70">
                <a:extLst>
                  <a:ext uri="{FF2B5EF4-FFF2-40B4-BE49-F238E27FC236}">
                    <a16:creationId xmlns:a16="http://schemas.microsoft.com/office/drawing/2014/main" id="{0EEC0D24-BA27-4889-83D0-9CF09EF78D03}"/>
                  </a:ext>
                </a:extLst>
              </p:cNvPr>
              <p:cNvSpPr/>
              <p:nvPr/>
            </p:nvSpPr>
            <p:spPr>
              <a:xfrm>
                <a:off x="5295108" y="2106040"/>
                <a:ext cx="252350" cy="51019"/>
              </a:xfrm>
              <a:custGeom>
                <a:avLst/>
                <a:gdLst/>
                <a:ahLst/>
                <a:cxnLst/>
                <a:rect l="l" t="t" r="r" b="b"/>
                <a:pathLst>
                  <a:path w="19562" h="3955" extrusionOk="0">
                    <a:moveTo>
                      <a:pt x="18147" y="525"/>
                    </a:moveTo>
                    <a:cubicBezTo>
                      <a:pt x="18147" y="525"/>
                      <a:pt x="18127" y="525"/>
                      <a:pt x="18124" y="544"/>
                    </a:cubicBezTo>
                    <a:lnTo>
                      <a:pt x="18124" y="544"/>
                    </a:lnTo>
                    <a:cubicBezTo>
                      <a:pt x="18132" y="538"/>
                      <a:pt x="18139" y="532"/>
                      <a:pt x="18147" y="525"/>
                    </a:cubicBezTo>
                    <a:close/>
                    <a:moveTo>
                      <a:pt x="2717" y="1781"/>
                    </a:moveTo>
                    <a:cubicBezTo>
                      <a:pt x="2723" y="1783"/>
                      <a:pt x="2729" y="1785"/>
                      <a:pt x="2735" y="1787"/>
                    </a:cubicBezTo>
                    <a:lnTo>
                      <a:pt x="2735" y="1787"/>
                    </a:lnTo>
                    <a:cubicBezTo>
                      <a:pt x="2730" y="1784"/>
                      <a:pt x="2725" y="1781"/>
                      <a:pt x="2717" y="1781"/>
                    </a:cubicBezTo>
                    <a:close/>
                    <a:moveTo>
                      <a:pt x="18923" y="0"/>
                    </a:moveTo>
                    <a:cubicBezTo>
                      <a:pt x="18786" y="0"/>
                      <a:pt x="18672" y="69"/>
                      <a:pt x="18558" y="160"/>
                    </a:cubicBezTo>
                    <a:cubicBezTo>
                      <a:pt x="18421" y="297"/>
                      <a:pt x="18284" y="411"/>
                      <a:pt x="18124" y="548"/>
                    </a:cubicBezTo>
                    <a:cubicBezTo>
                      <a:pt x="18124" y="547"/>
                      <a:pt x="18124" y="545"/>
                      <a:pt x="18124" y="544"/>
                    </a:cubicBezTo>
                    <a:lnTo>
                      <a:pt x="18124" y="544"/>
                    </a:lnTo>
                    <a:cubicBezTo>
                      <a:pt x="17469" y="1083"/>
                      <a:pt x="16768" y="1534"/>
                      <a:pt x="16001" y="1895"/>
                    </a:cubicBezTo>
                    <a:cubicBezTo>
                      <a:pt x="15020" y="2329"/>
                      <a:pt x="13970" y="2625"/>
                      <a:pt x="12920" y="2831"/>
                    </a:cubicBezTo>
                    <a:cubicBezTo>
                      <a:pt x="12121" y="2968"/>
                      <a:pt x="11299" y="3059"/>
                      <a:pt x="10477" y="3082"/>
                    </a:cubicBezTo>
                    <a:cubicBezTo>
                      <a:pt x="10272" y="3087"/>
                      <a:pt x="10065" y="3090"/>
                      <a:pt x="9858" y="3090"/>
                    </a:cubicBezTo>
                    <a:cubicBezTo>
                      <a:pt x="9235" y="3090"/>
                      <a:pt x="8606" y="3065"/>
                      <a:pt x="7989" y="3013"/>
                    </a:cubicBezTo>
                    <a:lnTo>
                      <a:pt x="8012" y="3013"/>
                    </a:lnTo>
                    <a:cubicBezTo>
                      <a:pt x="6193" y="2854"/>
                      <a:pt x="4441" y="2423"/>
                      <a:pt x="2735" y="1787"/>
                    </a:cubicBezTo>
                    <a:lnTo>
                      <a:pt x="2735" y="1787"/>
                    </a:lnTo>
                    <a:cubicBezTo>
                      <a:pt x="2738" y="1790"/>
                      <a:pt x="2741" y="1794"/>
                      <a:pt x="2745" y="1797"/>
                    </a:cubicBezTo>
                    <a:lnTo>
                      <a:pt x="2745" y="1797"/>
                    </a:lnTo>
                    <a:cubicBezTo>
                      <a:pt x="1884" y="1478"/>
                      <a:pt x="1045" y="1070"/>
                      <a:pt x="252" y="594"/>
                    </a:cubicBezTo>
                    <a:cubicBezTo>
                      <a:pt x="229" y="588"/>
                      <a:pt x="206" y="585"/>
                      <a:pt x="184" y="585"/>
                    </a:cubicBezTo>
                    <a:cubicBezTo>
                      <a:pt x="119" y="585"/>
                      <a:pt x="63" y="611"/>
                      <a:pt x="46" y="662"/>
                    </a:cubicBezTo>
                    <a:cubicBezTo>
                      <a:pt x="1" y="731"/>
                      <a:pt x="23" y="822"/>
                      <a:pt x="92" y="868"/>
                    </a:cubicBezTo>
                    <a:cubicBezTo>
                      <a:pt x="777" y="1279"/>
                      <a:pt x="1461" y="1644"/>
                      <a:pt x="2169" y="1963"/>
                    </a:cubicBezTo>
                    <a:cubicBezTo>
                      <a:pt x="2945" y="2329"/>
                      <a:pt x="3721" y="2625"/>
                      <a:pt x="4520" y="2876"/>
                    </a:cubicBezTo>
                    <a:cubicBezTo>
                      <a:pt x="5342" y="3150"/>
                      <a:pt x="6186" y="3356"/>
                      <a:pt x="7031" y="3538"/>
                    </a:cubicBezTo>
                    <a:cubicBezTo>
                      <a:pt x="7898" y="3721"/>
                      <a:pt x="8788" y="3835"/>
                      <a:pt x="9679" y="3903"/>
                    </a:cubicBezTo>
                    <a:cubicBezTo>
                      <a:pt x="10104" y="3937"/>
                      <a:pt x="10530" y="3954"/>
                      <a:pt x="10956" y="3954"/>
                    </a:cubicBezTo>
                    <a:cubicBezTo>
                      <a:pt x="12269" y="3954"/>
                      <a:pt x="13579" y="3792"/>
                      <a:pt x="14837" y="3447"/>
                    </a:cubicBezTo>
                    <a:cubicBezTo>
                      <a:pt x="15659" y="3219"/>
                      <a:pt x="16458" y="2899"/>
                      <a:pt x="17211" y="2488"/>
                    </a:cubicBezTo>
                    <a:cubicBezTo>
                      <a:pt x="17553" y="2306"/>
                      <a:pt x="17896" y="2077"/>
                      <a:pt x="18238" y="1849"/>
                    </a:cubicBezTo>
                    <a:cubicBezTo>
                      <a:pt x="18603" y="1598"/>
                      <a:pt x="18946" y="1324"/>
                      <a:pt x="19242" y="1005"/>
                    </a:cubicBezTo>
                    <a:cubicBezTo>
                      <a:pt x="19288" y="982"/>
                      <a:pt x="19311" y="936"/>
                      <a:pt x="19357" y="913"/>
                    </a:cubicBezTo>
                    <a:cubicBezTo>
                      <a:pt x="19562" y="708"/>
                      <a:pt x="19539" y="343"/>
                      <a:pt x="19311" y="137"/>
                    </a:cubicBezTo>
                    <a:cubicBezTo>
                      <a:pt x="19220" y="46"/>
                      <a:pt x="19083" y="0"/>
                      <a:pt x="189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7917;p70">
                <a:extLst>
                  <a:ext uri="{FF2B5EF4-FFF2-40B4-BE49-F238E27FC236}">
                    <a16:creationId xmlns:a16="http://schemas.microsoft.com/office/drawing/2014/main" id="{50687E75-6B09-4E4D-BA77-055D9322A89A}"/>
                  </a:ext>
                </a:extLst>
              </p:cNvPr>
              <p:cNvSpPr/>
              <p:nvPr/>
            </p:nvSpPr>
            <p:spPr>
              <a:xfrm>
                <a:off x="5447036" y="2029483"/>
                <a:ext cx="123685" cy="81476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6316" extrusionOk="0">
                    <a:moveTo>
                      <a:pt x="9085" y="1"/>
                    </a:moveTo>
                    <a:cubicBezTo>
                      <a:pt x="9039" y="1"/>
                      <a:pt x="8971" y="1"/>
                      <a:pt x="8925" y="24"/>
                    </a:cubicBezTo>
                    <a:cubicBezTo>
                      <a:pt x="8857" y="46"/>
                      <a:pt x="8765" y="92"/>
                      <a:pt x="8720" y="161"/>
                    </a:cubicBezTo>
                    <a:cubicBezTo>
                      <a:pt x="8651" y="229"/>
                      <a:pt x="8606" y="297"/>
                      <a:pt x="8583" y="389"/>
                    </a:cubicBezTo>
                    <a:cubicBezTo>
                      <a:pt x="8583" y="389"/>
                      <a:pt x="8583" y="389"/>
                      <a:pt x="8583" y="412"/>
                    </a:cubicBezTo>
                    <a:cubicBezTo>
                      <a:pt x="8469" y="731"/>
                      <a:pt x="8309" y="1051"/>
                      <a:pt x="8149" y="1370"/>
                    </a:cubicBezTo>
                    <a:cubicBezTo>
                      <a:pt x="7989" y="1690"/>
                      <a:pt x="7784" y="1987"/>
                      <a:pt x="7579" y="2283"/>
                    </a:cubicBezTo>
                    <a:cubicBezTo>
                      <a:pt x="7168" y="2877"/>
                      <a:pt x="6643" y="3379"/>
                      <a:pt x="6095" y="3858"/>
                    </a:cubicBezTo>
                    <a:cubicBezTo>
                      <a:pt x="6118" y="3835"/>
                      <a:pt x="6141" y="3813"/>
                      <a:pt x="6163" y="3790"/>
                    </a:cubicBezTo>
                    <a:lnTo>
                      <a:pt x="6163" y="3790"/>
                    </a:lnTo>
                    <a:cubicBezTo>
                      <a:pt x="5524" y="4315"/>
                      <a:pt x="4839" y="4771"/>
                      <a:pt x="4086" y="5136"/>
                    </a:cubicBezTo>
                    <a:cubicBezTo>
                      <a:pt x="3356" y="5479"/>
                      <a:pt x="2603" y="5730"/>
                      <a:pt x="1804" y="5867"/>
                    </a:cubicBezTo>
                    <a:cubicBezTo>
                      <a:pt x="1328" y="5946"/>
                      <a:pt x="852" y="6008"/>
                      <a:pt x="361" y="6008"/>
                    </a:cubicBezTo>
                    <a:cubicBezTo>
                      <a:pt x="287" y="6008"/>
                      <a:pt x="212" y="6007"/>
                      <a:pt x="137" y="6004"/>
                    </a:cubicBezTo>
                    <a:cubicBezTo>
                      <a:pt x="69" y="6004"/>
                      <a:pt x="0" y="6072"/>
                      <a:pt x="0" y="6164"/>
                    </a:cubicBezTo>
                    <a:cubicBezTo>
                      <a:pt x="0" y="6255"/>
                      <a:pt x="69" y="6301"/>
                      <a:pt x="160" y="6301"/>
                    </a:cubicBezTo>
                    <a:cubicBezTo>
                      <a:pt x="340" y="6310"/>
                      <a:pt x="523" y="6316"/>
                      <a:pt x="708" y="6316"/>
                    </a:cubicBezTo>
                    <a:cubicBezTo>
                      <a:pt x="968" y="6316"/>
                      <a:pt x="1230" y="6304"/>
                      <a:pt x="1484" y="6278"/>
                    </a:cubicBezTo>
                    <a:cubicBezTo>
                      <a:pt x="1918" y="6255"/>
                      <a:pt x="2352" y="6164"/>
                      <a:pt x="2785" y="6072"/>
                    </a:cubicBezTo>
                    <a:cubicBezTo>
                      <a:pt x="3698" y="5844"/>
                      <a:pt x="4543" y="5502"/>
                      <a:pt x="5342" y="5068"/>
                    </a:cubicBezTo>
                    <a:cubicBezTo>
                      <a:pt x="6163" y="4657"/>
                      <a:pt x="6917" y="4086"/>
                      <a:pt x="7579" y="3447"/>
                    </a:cubicBezTo>
                    <a:cubicBezTo>
                      <a:pt x="7898" y="3151"/>
                      <a:pt x="8218" y="2808"/>
                      <a:pt x="8492" y="2466"/>
                    </a:cubicBezTo>
                    <a:cubicBezTo>
                      <a:pt x="8765" y="2101"/>
                      <a:pt x="9039" y="1713"/>
                      <a:pt x="9245" y="1302"/>
                    </a:cubicBezTo>
                    <a:cubicBezTo>
                      <a:pt x="9359" y="1119"/>
                      <a:pt x="9450" y="937"/>
                      <a:pt x="9519" y="731"/>
                    </a:cubicBezTo>
                    <a:cubicBezTo>
                      <a:pt x="9541" y="686"/>
                      <a:pt x="9564" y="663"/>
                      <a:pt x="9564" y="617"/>
                    </a:cubicBezTo>
                    <a:cubicBezTo>
                      <a:pt x="9587" y="526"/>
                      <a:pt x="9587" y="434"/>
                      <a:pt x="9564" y="343"/>
                    </a:cubicBezTo>
                    <a:cubicBezTo>
                      <a:pt x="9519" y="229"/>
                      <a:pt x="9427" y="115"/>
                      <a:pt x="9313" y="46"/>
                    </a:cubicBezTo>
                    <a:cubicBezTo>
                      <a:pt x="9245" y="24"/>
                      <a:pt x="9153" y="1"/>
                      <a:pt x="90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7918;p70">
                <a:extLst>
                  <a:ext uri="{FF2B5EF4-FFF2-40B4-BE49-F238E27FC236}">
                    <a16:creationId xmlns:a16="http://schemas.microsoft.com/office/drawing/2014/main" id="{8C1BED16-0656-4254-80F7-5A6A96CDBF7A}"/>
                  </a:ext>
                </a:extLst>
              </p:cNvPr>
              <p:cNvSpPr/>
              <p:nvPr/>
            </p:nvSpPr>
            <p:spPr>
              <a:xfrm>
                <a:off x="5581292" y="2054224"/>
                <a:ext cx="186986" cy="90881"/>
              </a:xfrm>
              <a:custGeom>
                <a:avLst/>
                <a:gdLst/>
                <a:ahLst/>
                <a:cxnLst/>
                <a:rect l="l" t="t" r="r" b="b"/>
                <a:pathLst>
                  <a:path w="14495" h="7045" extrusionOk="0">
                    <a:moveTo>
                      <a:pt x="6620" y="6209"/>
                    </a:moveTo>
                    <a:cubicBezTo>
                      <a:pt x="6602" y="6209"/>
                      <a:pt x="6587" y="6212"/>
                      <a:pt x="6573" y="6217"/>
                    </a:cubicBezTo>
                    <a:lnTo>
                      <a:pt x="6573" y="6217"/>
                    </a:lnTo>
                    <a:cubicBezTo>
                      <a:pt x="6589" y="6214"/>
                      <a:pt x="6605" y="6211"/>
                      <a:pt x="6620" y="6209"/>
                    </a:cubicBezTo>
                    <a:close/>
                    <a:moveTo>
                      <a:pt x="13901" y="0"/>
                    </a:moveTo>
                    <a:cubicBezTo>
                      <a:pt x="13787" y="0"/>
                      <a:pt x="13696" y="23"/>
                      <a:pt x="13605" y="69"/>
                    </a:cubicBezTo>
                    <a:cubicBezTo>
                      <a:pt x="13491" y="160"/>
                      <a:pt x="13422" y="274"/>
                      <a:pt x="13376" y="411"/>
                    </a:cubicBezTo>
                    <a:cubicBezTo>
                      <a:pt x="13331" y="571"/>
                      <a:pt x="13262" y="731"/>
                      <a:pt x="13217" y="890"/>
                    </a:cubicBezTo>
                    <a:cubicBezTo>
                      <a:pt x="12943" y="1621"/>
                      <a:pt x="12578" y="2305"/>
                      <a:pt x="12144" y="2945"/>
                    </a:cubicBezTo>
                    <a:cubicBezTo>
                      <a:pt x="11733" y="3492"/>
                      <a:pt x="11277" y="3972"/>
                      <a:pt x="10774" y="4405"/>
                    </a:cubicBezTo>
                    <a:cubicBezTo>
                      <a:pt x="10249" y="4839"/>
                      <a:pt x="9656" y="5181"/>
                      <a:pt x="9040" y="5478"/>
                    </a:cubicBezTo>
                    <a:cubicBezTo>
                      <a:pt x="8257" y="5836"/>
                      <a:pt x="7408" y="6063"/>
                      <a:pt x="6558" y="6222"/>
                    </a:cubicBezTo>
                    <a:lnTo>
                      <a:pt x="6558" y="6222"/>
                    </a:lnTo>
                    <a:cubicBezTo>
                      <a:pt x="6563" y="6220"/>
                      <a:pt x="6568" y="6218"/>
                      <a:pt x="6573" y="6217"/>
                    </a:cubicBezTo>
                    <a:lnTo>
                      <a:pt x="6573" y="6217"/>
                    </a:lnTo>
                    <a:cubicBezTo>
                      <a:pt x="5989" y="6316"/>
                      <a:pt x="5395" y="6369"/>
                      <a:pt x="4804" y="6369"/>
                    </a:cubicBezTo>
                    <a:cubicBezTo>
                      <a:pt x="4488" y="6369"/>
                      <a:pt x="4172" y="6354"/>
                      <a:pt x="3858" y="6323"/>
                    </a:cubicBezTo>
                    <a:lnTo>
                      <a:pt x="3858" y="6323"/>
                    </a:lnTo>
                    <a:cubicBezTo>
                      <a:pt x="3858" y="6328"/>
                      <a:pt x="3858" y="6331"/>
                      <a:pt x="3859" y="6334"/>
                    </a:cubicBezTo>
                    <a:lnTo>
                      <a:pt x="3859" y="6334"/>
                    </a:lnTo>
                    <a:cubicBezTo>
                      <a:pt x="3853" y="6329"/>
                      <a:pt x="3847" y="6323"/>
                      <a:pt x="3835" y="6323"/>
                    </a:cubicBezTo>
                    <a:lnTo>
                      <a:pt x="3813" y="6323"/>
                    </a:lnTo>
                    <a:cubicBezTo>
                      <a:pt x="2763" y="6231"/>
                      <a:pt x="1713" y="6003"/>
                      <a:pt x="731" y="5615"/>
                    </a:cubicBezTo>
                    <a:cubicBezTo>
                      <a:pt x="617" y="5592"/>
                      <a:pt x="526" y="5547"/>
                      <a:pt x="412" y="5501"/>
                    </a:cubicBezTo>
                    <a:cubicBezTo>
                      <a:pt x="370" y="5487"/>
                      <a:pt x="329" y="5480"/>
                      <a:pt x="289" y="5480"/>
                    </a:cubicBezTo>
                    <a:cubicBezTo>
                      <a:pt x="196" y="5480"/>
                      <a:pt x="110" y="5520"/>
                      <a:pt x="46" y="5615"/>
                    </a:cubicBezTo>
                    <a:cubicBezTo>
                      <a:pt x="1" y="5729"/>
                      <a:pt x="24" y="5912"/>
                      <a:pt x="161" y="5957"/>
                    </a:cubicBezTo>
                    <a:cubicBezTo>
                      <a:pt x="937" y="6277"/>
                      <a:pt x="1758" y="6551"/>
                      <a:pt x="2580" y="6734"/>
                    </a:cubicBezTo>
                    <a:cubicBezTo>
                      <a:pt x="3379" y="6916"/>
                      <a:pt x="4224" y="7007"/>
                      <a:pt x="5045" y="7030"/>
                    </a:cubicBezTo>
                    <a:cubicBezTo>
                      <a:pt x="5217" y="7040"/>
                      <a:pt x="5388" y="7044"/>
                      <a:pt x="5560" y="7044"/>
                    </a:cubicBezTo>
                    <a:cubicBezTo>
                      <a:pt x="6210" y="7044"/>
                      <a:pt x="6860" y="6979"/>
                      <a:pt x="7510" y="6870"/>
                    </a:cubicBezTo>
                    <a:cubicBezTo>
                      <a:pt x="8309" y="6711"/>
                      <a:pt x="9062" y="6460"/>
                      <a:pt x="9793" y="6117"/>
                    </a:cubicBezTo>
                    <a:cubicBezTo>
                      <a:pt x="10843" y="5615"/>
                      <a:pt x="11802" y="4930"/>
                      <a:pt x="12555" y="4063"/>
                    </a:cubicBezTo>
                    <a:cubicBezTo>
                      <a:pt x="13422" y="3082"/>
                      <a:pt x="14061" y="1895"/>
                      <a:pt x="14404" y="639"/>
                    </a:cubicBezTo>
                    <a:cubicBezTo>
                      <a:pt x="14495" y="365"/>
                      <a:pt x="14289" y="69"/>
                      <a:pt x="140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7919;p70">
                <a:extLst>
                  <a:ext uri="{FF2B5EF4-FFF2-40B4-BE49-F238E27FC236}">
                    <a16:creationId xmlns:a16="http://schemas.microsoft.com/office/drawing/2014/main" id="{DC78F9CF-AF9F-4973-95C4-2686A7A914E7}"/>
                  </a:ext>
                </a:extLst>
              </p:cNvPr>
              <p:cNvSpPr/>
              <p:nvPr/>
            </p:nvSpPr>
            <p:spPr>
              <a:xfrm>
                <a:off x="5317488" y="2186415"/>
                <a:ext cx="27683" cy="16825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3043" extrusionOk="0">
                    <a:moveTo>
                      <a:pt x="366" y="1"/>
                    </a:moveTo>
                    <a:cubicBezTo>
                      <a:pt x="297" y="1"/>
                      <a:pt x="251" y="69"/>
                      <a:pt x="274" y="138"/>
                    </a:cubicBezTo>
                    <a:cubicBezTo>
                      <a:pt x="434" y="434"/>
                      <a:pt x="571" y="731"/>
                      <a:pt x="685" y="1051"/>
                    </a:cubicBezTo>
                    <a:cubicBezTo>
                      <a:pt x="799" y="1324"/>
                      <a:pt x="891" y="1598"/>
                      <a:pt x="982" y="1872"/>
                    </a:cubicBezTo>
                    <a:cubicBezTo>
                      <a:pt x="1073" y="2146"/>
                      <a:pt x="1142" y="2420"/>
                      <a:pt x="1210" y="2717"/>
                    </a:cubicBezTo>
                    <a:cubicBezTo>
                      <a:pt x="1324" y="3287"/>
                      <a:pt x="1416" y="3881"/>
                      <a:pt x="1484" y="4474"/>
                    </a:cubicBezTo>
                    <a:cubicBezTo>
                      <a:pt x="1552" y="5159"/>
                      <a:pt x="1552" y="5844"/>
                      <a:pt x="1552" y="6529"/>
                    </a:cubicBezTo>
                    <a:cubicBezTo>
                      <a:pt x="1530" y="7213"/>
                      <a:pt x="1461" y="7875"/>
                      <a:pt x="1347" y="8537"/>
                    </a:cubicBezTo>
                    <a:cubicBezTo>
                      <a:pt x="1164" y="9633"/>
                      <a:pt x="868" y="10729"/>
                      <a:pt x="411" y="11756"/>
                    </a:cubicBezTo>
                    <a:cubicBezTo>
                      <a:pt x="297" y="11961"/>
                      <a:pt x="206" y="12166"/>
                      <a:pt x="92" y="12372"/>
                    </a:cubicBezTo>
                    <a:cubicBezTo>
                      <a:pt x="23" y="12486"/>
                      <a:pt x="0" y="12600"/>
                      <a:pt x="23" y="12714"/>
                    </a:cubicBezTo>
                    <a:cubicBezTo>
                      <a:pt x="46" y="12806"/>
                      <a:pt x="114" y="12920"/>
                      <a:pt x="229" y="12965"/>
                    </a:cubicBezTo>
                    <a:cubicBezTo>
                      <a:pt x="297" y="13017"/>
                      <a:pt x="378" y="13042"/>
                      <a:pt x="463" y="13042"/>
                    </a:cubicBezTo>
                    <a:cubicBezTo>
                      <a:pt x="491" y="13042"/>
                      <a:pt x="520" y="13040"/>
                      <a:pt x="548" y="13034"/>
                    </a:cubicBezTo>
                    <a:cubicBezTo>
                      <a:pt x="639" y="13011"/>
                      <a:pt x="754" y="12943"/>
                      <a:pt x="822" y="12828"/>
                    </a:cubicBezTo>
                    <a:cubicBezTo>
                      <a:pt x="1233" y="11961"/>
                      <a:pt x="1575" y="11048"/>
                      <a:pt x="1781" y="10089"/>
                    </a:cubicBezTo>
                    <a:cubicBezTo>
                      <a:pt x="2009" y="9108"/>
                      <a:pt x="2123" y="8104"/>
                      <a:pt x="2146" y="7099"/>
                    </a:cubicBezTo>
                    <a:cubicBezTo>
                      <a:pt x="2146" y="6095"/>
                      <a:pt x="2055" y="5091"/>
                      <a:pt x="1872" y="4086"/>
                    </a:cubicBezTo>
                    <a:cubicBezTo>
                      <a:pt x="1689" y="3128"/>
                      <a:pt x="1393" y="2192"/>
                      <a:pt x="1028" y="1279"/>
                    </a:cubicBezTo>
                    <a:cubicBezTo>
                      <a:pt x="868" y="868"/>
                      <a:pt x="662" y="457"/>
                      <a:pt x="457" y="46"/>
                    </a:cubicBezTo>
                    <a:cubicBezTo>
                      <a:pt x="434" y="1"/>
                      <a:pt x="388" y="1"/>
                      <a:pt x="3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7920;p70">
                <a:extLst>
                  <a:ext uri="{FF2B5EF4-FFF2-40B4-BE49-F238E27FC236}">
                    <a16:creationId xmlns:a16="http://schemas.microsoft.com/office/drawing/2014/main" id="{BC64DBEF-A5F9-4DFC-87CE-B74B31855491}"/>
                  </a:ext>
                </a:extLst>
              </p:cNvPr>
              <p:cNvSpPr/>
              <p:nvPr/>
            </p:nvSpPr>
            <p:spPr>
              <a:xfrm>
                <a:off x="5291870" y="2241470"/>
                <a:ext cx="14151" cy="7967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176" extrusionOk="0">
                    <a:moveTo>
                      <a:pt x="343" y="1"/>
                    </a:moveTo>
                    <a:cubicBezTo>
                      <a:pt x="252" y="24"/>
                      <a:pt x="160" y="138"/>
                      <a:pt x="206" y="229"/>
                    </a:cubicBezTo>
                    <a:cubicBezTo>
                      <a:pt x="297" y="526"/>
                      <a:pt x="366" y="800"/>
                      <a:pt x="434" y="1097"/>
                    </a:cubicBezTo>
                    <a:cubicBezTo>
                      <a:pt x="503" y="1370"/>
                      <a:pt x="526" y="1644"/>
                      <a:pt x="571" y="1918"/>
                    </a:cubicBezTo>
                    <a:cubicBezTo>
                      <a:pt x="571" y="1941"/>
                      <a:pt x="571" y="1964"/>
                      <a:pt x="571" y="1964"/>
                    </a:cubicBezTo>
                    <a:cubicBezTo>
                      <a:pt x="640" y="2717"/>
                      <a:pt x="594" y="3493"/>
                      <a:pt x="480" y="4246"/>
                    </a:cubicBezTo>
                    <a:cubicBezTo>
                      <a:pt x="389" y="4771"/>
                      <a:pt x="252" y="5274"/>
                      <a:pt x="69" y="5776"/>
                    </a:cubicBezTo>
                    <a:cubicBezTo>
                      <a:pt x="1" y="5936"/>
                      <a:pt x="115" y="6118"/>
                      <a:pt x="274" y="6164"/>
                    </a:cubicBezTo>
                    <a:cubicBezTo>
                      <a:pt x="298" y="6172"/>
                      <a:pt x="324" y="6176"/>
                      <a:pt x="351" y="6176"/>
                    </a:cubicBezTo>
                    <a:cubicBezTo>
                      <a:pt x="478" y="6176"/>
                      <a:pt x="625" y="6090"/>
                      <a:pt x="662" y="5958"/>
                    </a:cubicBezTo>
                    <a:cubicBezTo>
                      <a:pt x="914" y="5000"/>
                      <a:pt x="1073" y="4018"/>
                      <a:pt x="1096" y="3037"/>
                    </a:cubicBezTo>
                    <a:cubicBezTo>
                      <a:pt x="1096" y="2557"/>
                      <a:pt x="1051" y="2078"/>
                      <a:pt x="959" y="1599"/>
                    </a:cubicBezTo>
                    <a:cubicBezTo>
                      <a:pt x="936" y="1348"/>
                      <a:pt x="868" y="1119"/>
                      <a:pt x="799" y="868"/>
                    </a:cubicBezTo>
                    <a:cubicBezTo>
                      <a:pt x="731" y="617"/>
                      <a:pt x="662" y="389"/>
                      <a:pt x="571" y="138"/>
                    </a:cubicBezTo>
                    <a:cubicBezTo>
                      <a:pt x="571" y="92"/>
                      <a:pt x="548" y="47"/>
                      <a:pt x="503" y="24"/>
                    </a:cubicBezTo>
                    <a:cubicBezTo>
                      <a:pt x="457" y="1"/>
                      <a:pt x="434" y="1"/>
                      <a:pt x="3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7921;p70">
                <a:extLst>
                  <a:ext uri="{FF2B5EF4-FFF2-40B4-BE49-F238E27FC236}">
                    <a16:creationId xmlns:a16="http://schemas.microsoft.com/office/drawing/2014/main" id="{19E9AE8C-50F1-4017-92DE-D9299B846549}"/>
                  </a:ext>
                </a:extLst>
              </p:cNvPr>
              <p:cNvSpPr/>
              <p:nvPr/>
            </p:nvSpPr>
            <p:spPr>
              <a:xfrm>
                <a:off x="5274495" y="1947340"/>
                <a:ext cx="310954" cy="141062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0935" extrusionOk="0">
                    <a:moveTo>
                      <a:pt x="20247" y="1"/>
                    </a:moveTo>
                    <a:cubicBezTo>
                      <a:pt x="19676" y="1"/>
                      <a:pt x="19106" y="23"/>
                      <a:pt x="18535" y="69"/>
                    </a:cubicBezTo>
                    <a:cubicBezTo>
                      <a:pt x="16732" y="183"/>
                      <a:pt x="14951" y="548"/>
                      <a:pt x="13194" y="1050"/>
                    </a:cubicBezTo>
                    <a:cubicBezTo>
                      <a:pt x="11436" y="1575"/>
                      <a:pt x="9747" y="2283"/>
                      <a:pt x="8127" y="3150"/>
                    </a:cubicBezTo>
                    <a:cubicBezTo>
                      <a:pt x="6529" y="3995"/>
                      <a:pt x="5000" y="5022"/>
                      <a:pt x="3653" y="6209"/>
                    </a:cubicBezTo>
                    <a:cubicBezTo>
                      <a:pt x="2923" y="6848"/>
                      <a:pt x="2261" y="7533"/>
                      <a:pt x="1644" y="8263"/>
                    </a:cubicBezTo>
                    <a:cubicBezTo>
                      <a:pt x="1051" y="8971"/>
                      <a:pt x="526" y="9747"/>
                      <a:pt x="47" y="10569"/>
                    </a:cubicBezTo>
                    <a:cubicBezTo>
                      <a:pt x="1" y="10683"/>
                      <a:pt x="1" y="10820"/>
                      <a:pt x="115" y="10888"/>
                    </a:cubicBezTo>
                    <a:cubicBezTo>
                      <a:pt x="155" y="10918"/>
                      <a:pt x="208" y="10935"/>
                      <a:pt x="260" y="10935"/>
                    </a:cubicBezTo>
                    <a:cubicBezTo>
                      <a:pt x="328" y="10935"/>
                      <a:pt x="396" y="10907"/>
                      <a:pt x="435" y="10843"/>
                    </a:cubicBezTo>
                    <a:cubicBezTo>
                      <a:pt x="982" y="9907"/>
                      <a:pt x="1644" y="9039"/>
                      <a:pt x="2398" y="8240"/>
                    </a:cubicBezTo>
                    <a:lnTo>
                      <a:pt x="2398" y="8240"/>
                    </a:lnTo>
                    <a:cubicBezTo>
                      <a:pt x="2393" y="8245"/>
                      <a:pt x="2388" y="8249"/>
                      <a:pt x="2384" y="8252"/>
                    </a:cubicBezTo>
                    <a:lnTo>
                      <a:pt x="2384" y="8252"/>
                    </a:lnTo>
                    <a:cubicBezTo>
                      <a:pt x="3632" y="6920"/>
                      <a:pt x="5081" y="5790"/>
                      <a:pt x="6620" y="4839"/>
                    </a:cubicBezTo>
                    <a:cubicBezTo>
                      <a:pt x="8606" y="3630"/>
                      <a:pt x="10752" y="2717"/>
                      <a:pt x="12988" y="2055"/>
                    </a:cubicBezTo>
                    <a:cubicBezTo>
                      <a:pt x="12943" y="2055"/>
                      <a:pt x="12920" y="2078"/>
                      <a:pt x="12874" y="2078"/>
                    </a:cubicBezTo>
                    <a:cubicBezTo>
                      <a:pt x="14951" y="1484"/>
                      <a:pt x="17120" y="1096"/>
                      <a:pt x="19288" y="1050"/>
                    </a:cubicBezTo>
                    <a:cubicBezTo>
                      <a:pt x="19465" y="1045"/>
                      <a:pt x="19642" y="1042"/>
                      <a:pt x="19819" y="1042"/>
                    </a:cubicBezTo>
                    <a:cubicBezTo>
                      <a:pt x="20350" y="1042"/>
                      <a:pt x="20880" y="1068"/>
                      <a:pt x="21411" y="1119"/>
                    </a:cubicBezTo>
                    <a:cubicBezTo>
                      <a:pt x="22119" y="1187"/>
                      <a:pt x="22803" y="1302"/>
                      <a:pt x="23488" y="1439"/>
                    </a:cubicBezTo>
                    <a:cubicBezTo>
                      <a:pt x="23506" y="1442"/>
                      <a:pt x="23525" y="1443"/>
                      <a:pt x="23543" y="1443"/>
                    </a:cubicBezTo>
                    <a:cubicBezTo>
                      <a:pt x="23666" y="1443"/>
                      <a:pt x="23800" y="1381"/>
                      <a:pt x="23899" y="1302"/>
                    </a:cubicBezTo>
                    <a:cubicBezTo>
                      <a:pt x="24013" y="1210"/>
                      <a:pt x="24082" y="1073"/>
                      <a:pt x="24104" y="936"/>
                    </a:cubicBezTo>
                    <a:cubicBezTo>
                      <a:pt x="24104" y="799"/>
                      <a:pt x="24059" y="640"/>
                      <a:pt x="23967" y="526"/>
                    </a:cubicBezTo>
                    <a:cubicBezTo>
                      <a:pt x="23876" y="411"/>
                      <a:pt x="23762" y="343"/>
                      <a:pt x="23602" y="320"/>
                    </a:cubicBezTo>
                    <a:cubicBezTo>
                      <a:pt x="22507" y="92"/>
                      <a:pt x="21365" y="1"/>
                      <a:pt x="202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7922;p70">
                <a:extLst>
                  <a:ext uri="{FF2B5EF4-FFF2-40B4-BE49-F238E27FC236}">
                    <a16:creationId xmlns:a16="http://schemas.microsoft.com/office/drawing/2014/main" id="{3DEDBD8A-F2AF-44BA-9A30-2072E623E205}"/>
                  </a:ext>
                </a:extLst>
              </p:cNvPr>
              <p:cNvSpPr/>
              <p:nvPr/>
            </p:nvSpPr>
            <p:spPr>
              <a:xfrm>
                <a:off x="5426126" y="2203494"/>
                <a:ext cx="71866" cy="57431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452" extrusionOk="0">
                    <a:moveTo>
                      <a:pt x="4383" y="0"/>
                    </a:moveTo>
                    <a:cubicBezTo>
                      <a:pt x="3653" y="0"/>
                      <a:pt x="2717" y="366"/>
                      <a:pt x="1895" y="959"/>
                    </a:cubicBezTo>
                    <a:cubicBezTo>
                      <a:pt x="1211" y="1461"/>
                      <a:pt x="663" y="2032"/>
                      <a:pt x="343" y="2625"/>
                    </a:cubicBezTo>
                    <a:cubicBezTo>
                      <a:pt x="24" y="3219"/>
                      <a:pt x="1" y="3721"/>
                      <a:pt x="229" y="4063"/>
                    </a:cubicBezTo>
                    <a:cubicBezTo>
                      <a:pt x="412" y="4314"/>
                      <a:pt x="754" y="4451"/>
                      <a:pt x="1188" y="4451"/>
                    </a:cubicBezTo>
                    <a:cubicBezTo>
                      <a:pt x="1918" y="4451"/>
                      <a:pt x="2854" y="4086"/>
                      <a:pt x="3699" y="3493"/>
                    </a:cubicBezTo>
                    <a:cubicBezTo>
                      <a:pt x="4383" y="2991"/>
                      <a:pt x="4908" y="2420"/>
                      <a:pt x="5228" y="1827"/>
                    </a:cubicBezTo>
                    <a:cubicBezTo>
                      <a:pt x="5547" y="1233"/>
                      <a:pt x="5570" y="731"/>
                      <a:pt x="5342" y="389"/>
                    </a:cubicBezTo>
                    <a:cubicBezTo>
                      <a:pt x="5159" y="137"/>
                      <a:pt x="4817" y="0"/>
                      <a:pt x="43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7923;p70">
                <a:extLst>
                  <a:ext uri="{FF2B5EF4-FFF2-40B4-BE49-F238E27FC236}">
                    <a16:creationId xmlns:a16="http://schemas.microsoft.com/office/drawing/2014/main" id="{6CEE4496-17E6-4EFF-A864-111B9135066E}"/>
                  </a:ext>
                </a:extLst>
              </p:cNvPr>
              <p:cNvSpPr/>
              <p:nvPr/>
            </p:nvSpPr>
            <p:spPr>
              <a:xfrm>
                <a:off x="5674334" y="2162268"/>
                <a:ext cx="77452" cy="38597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2992" extrusionOk="0">
                    <a:moveTo>
                      <a:pt x="2648" y="1"/>
                    </a:moveTo>
                    <a:cubicBezTo>
                      <a:pt x="1188" y="1"/>
                      <a:pt x="69" y="526"/>
                      <a:pt x="23" y="1256"/>
                    </a:cubicBezTo>
                    <a:cubicBezTo>
                      <a:pt x="1" y="1485"/>
                      <a:pt x="92" y="1713"/>
                      <a:pt x="275" y="1918"/>
                    </a:cubicBezTo>
                    <a:cubicBezTo>
                      <a:pt x="731" y="2466"/>
                      <a:pt x="1735" y="2877"/>
                      <a:pt x="2877" y="2968"/>
                    </a:cubicBezTo>
                    <a:cubicBezTo>
                      <a:pt x="3036" y="2968"/>
                      <a:pt x="3219" y="2991"/>
                      <a:pt x="3356" y="2991"/>
                    </a:cubicBezTo>
                    <a:cubicBezTo>
                      <a:pt x="4817" y="2991"/>
                      <a:pt x="5912" y="2443"/>
                      <a:pt x="5981" y="1736"/>
                    </a:cubicBezTo>
                    <a:cubicBezTo>
                      <a:pt x="6004" y="1325"/>
                      <a:pt x="5730" y="937"/>
                      <a:pt x="5182" y="617"/>
                    </a:cubicBezTo>
                    <a:cubicBezTo>
                      <a:pt x="4657" y="298"/>
                      <a:pt x="3904" y="92"/>
                      <a:pt x="3128" y="24"/>
                    </a:cubicBezTo>
                    <a:cubicBezTo>
                      <a:pt x="2945" y="1"/>
                      <a:pt x="2785" y="1"/>
                      <a:pt x="26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7924;p70">
                <a:extLst>
                  <a:ext uri="{FF2B5EF4-FFF2-40B4-BE49-F238E27FC236}">
                    <a16:creationId xmlns:a16="http://schemas.microsoft.com/office/drawing/2014/main" id="{76333840-8A3F-4B6C-AD55-7E5BA3822BB3}"/>
                  </a:ext>
                </a:extLst>
              </p:cNvPr>
              <p:cNvSpPr/>
              <p:nvPr/>
            </p:nvSpPr>
            <p:spPr>
              <a:xfrm>
                <a:off x="5660493" y="2312145"/>
                <a:ext cx="49188" cy="64784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5022" extrusionOk="0">
                    <a:moveTo>
                      <a:pt x="161" y="0"/>
                    </a:moveTo>
                    <a:cubicBezTo>
                      <a:pt x="46" y="23"/>
                      <a:pt x="1" y="91"/>
                      <a:pt x="24" y="183"/>
                    </a:cubicBezTo>
                    <a:cubicBezTo>
                      <a:pt x="69" y="479"/>
                      <a:pt x="115" y="776"/>
                      <a:pt x="206" y="1096"/>
                    </a:cubicBezTo>
                    <a:cubicBezTo>
                      <a:pt x="252" y="1347"/>
                      <a:pt x="343" y="1621"/>
                      <a:pt x="412" y="1872"/>
                    </a:cubicBezTo>
                    <a:lnTo>
                      <a:pt x="435" y="1917"/>
                    </a:lnTo>
                    <a:lnTo>
                      <a:pt x="457" y="1986"/>
                    </a:lnTo>
                    <a:cubicBezTo>
                      <a:pt x="480" y="2054"/>
                      <a:pt x="526" y="2077"/>
                      <a:pt x="571" y="2100"/>
                    </a:cubicBezTo>
                    <a:lnTo>
                      <a:pt x="617" y="2100"/>
                    </a:lnTo>
                    <a:cubicBezTo>
                      <a:pt x="686" y="2100"/>
                      <a:pt x="731" y="2077"/>
                      <a:pt x="777" y="2031"/>
                    </a:cubicBezTo>
                    <a:lnTo>
                      <a:pt x="800" y="1986"/>
                    </a:lnTo>
                    <a:lnTo>
                      <a:pt x="845" y="1940"/>
                    </a:lnTo>
                    <a:cubicBezTo>
                      <a:pt x="891" y="1872"/>
                      <a:pt x="937" y="1826"/>
                      <a:pt x="982" y="1758"/>
                    </a:cubicBezTo>
                    <a:cubicBezTo>
                      <a:pt x="1074" y="1643"/>
                      <a:pt x="1165" y="1575"/>
                      <a:pt x="1256" y="1506"/>
                    </a:cubicBezTo>
                    <a:cubicBezTo>
                      <a:pt x="1325" y="1461"/>
                      <a:pt x="1416" y="1415"/>
                      <a:pt x="1507" y="1392"/>
                    </a:cubicBezTo>
                    <a:cubicBezTo>
                      <a:pt x="1576" y="1370"/>
                      <a:pt x="1644" y="1347"/>
                      <a:pt x="1736" y="1347"/>
                    </a:cubicBezTo>
                    <a:cubicBezTo>
                      <a:pt x="1827" y="1347"/>
                      <a:pt x="1895" y="1347"/>
                      <a:pt x="1964" y="1370"/>
                    </a:cubicBezTo>
                    <a:cubicBezTo>
                      <a:pt x="2055" y="1392"/>
                      <a:pt x="2146" y="1415"/>
                      <a:pt x="2238" y="1461"/>
                    </a:cubicBezTo>
                    <a:cubicBezTo>
                      <a:pt x="2352" y="1529"/>
                      <a:pt x="2443" y="1598"/>
                      <a:pt x="2534" y="1666"/>
                    </a:cubicBezTo>
                    <a:cubicBezTo>
                      <a:pt x="2626" y="1758"/>
                      <a:pt x="2717" y="1872"/>
                      <a:pt x="2808" y="2009"/>
                    </a:cubicBezTo>
                    <a:cubicBezTo>
                      <a:pt x="2900" y="2146"/>
                      <a:pt x="2991" y="2305"/>
                      <a:pt x="3037" y="2465"/>
                    </a:cubicBezTo>
                    <a:cubicBezTo>
                      <a:pt x="3082" y="2625"/>
                      <a:pt x="3105" y="2762"/>
                      <a:pt x="3128" y="2876"/>
                    </a:cubicBezTo>
                    <a:cubicBezTo>
                      <a:pt x="3128" y="3013"/>
                      <a:pt x="3128" y="3127"/>
                      <a:pt x="3105" y="3241"/>
                    </a:cubicBezTo>
                    <a:cubicBezTo>
                      <a:pt x="3082" y="3333"/>
                      <a:pt x="3037" y="3447"/>
                      <a:pt x="2991" y="3538"/>
                    </a:cubicBezTo>
                    <a:cubicBezTo>
                      <a:pt x="2945" y="3652"/>
                      <a:pt x="2877" y="3743"/>
                      <a:pt x="2808" y="3812"/>
                    </a:cubicBezTo>
                    <a:cubicBezTo>
                      <a:pt x="2694" y="3926"/>
                      <a:pt x="2603" y="4017"/>
                      <a:pt x="2466" y="4109"/>
                    </a:cubicBezTo>
                    <a:cubicBezTo>
                      <a:pt x="2261" y="4223"/>
                      <a:pt x="2032" y="4337"/>
                      <a:pt x="1758" y="4428"/>
                    </a:cubicBezTo>
                    <a:lnTo>
                      <a:pt x="1713" y="4451"/>
                    </a:lnTo>
                    <a:cubicBezTo>
                      <a:pt x="1621" y="4474"/>
                      <a:pt x="1576" y="4519"/>
                      <a:pt x="1530" y="4565"/>
                    </a:cubicBezTo>
                    <a:cubicBezTo>
                      <a:pt x="1484" y="4634"/>
                      <a:pt x="1462" y="4702"/>
                      <a:pt x="1484" y="4793"/>
                    </a:cubicBezTo>
                    <a:cubicBezTo>
                      <a:pt x="1507" y="4907"/>
                      <a:pt x="1621" y="5022"/>
                      <a:pt x="1758" y="5022"/>
                    </a:cubicBezTo>
                    <a:cubicBezTo>
                      <a:pt x="1781" y="5022"/>
                      <a:pt x="1804" y="4999"/>
                      <a:pt x="1804" y="4999"/>
                    </a:cubicBezTo>
                    <a:cubicBezTo>
                      <a:pt x="2283" y="4930"/>
                      <a:pt x="3128" y="4679"/>
                      <a:pt x="3539" y="3949"/>
                    </a:cubicBezTo>
                    <a:cubicBezTo>
                      <a:pt x="3699" y="3698"/>
                      <a:pt x="3767" y="3424"/>
                      <a:pt x="3790" y="3127"/>
                    </a:cubicBezTo>
                    <a:cubicBezTo>
                      <a:pt x="3813" y="2853"/>
                      <a:pt x="3767" y="2579"/>
                      <a:pt x="3676" y="2283"/>
                    </a:cubicBezTo>
                    <a:cubicBezTo>
                      <a:pt x="3425" y="1598"/>
                      <a:pt x="2717" y="845"/>
                      <a:pt x="1873" y="845"/>
                    </a:cubicBezTo>
                    <a:cubicBezTo>
                      <a:pt x="1667" y="845"/>
                      <a:pt x="1484" y="890"/>
                      <a:pt x="1302" y="959"/>
                    </a:cubicBezTo>
                    <a:cubicBezTo>
                      <a:pt x="1142" y="1050"/>
                      <a:pt x="982" y="1164"/>
                      <a:pt x="845" y="1301"/>
                    </a:cubicBezTo>
                    <a:cubicBezTo>
                      <a:pt x="777" y="1392"/>
                      <a:pt x="708" y="1461"/>
                      <a:pt x="640" y="1552"/>
                    </a:cubicBezTo>
                    <a:lnTo>
                      <a:pt x="617" y="1438"/>
                    </a:lnTo>
                    <a:cubicBezTo>
                      <a:pt x="480" y="1050"/>
                      <a:pt x="389" y="616"/>
                      <a:pt x="298" y="114"/>
                    </a:cubicBezTo>
                    <a:cubicBezTo>
                      <a:pt x="298" y="68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7925;p70">
                <a:extLst>
                  <a:ext uri="{FF2B5EF4-FFF2-40B4-BE49-F238E27FC236}">
                    <a16:creationId xmlns:a16="http://schemas.microsoft.com/office/drawing/2014/main" id="{530D5631-CE8C-40EE-9B94-EC5D1B6A1AB9}"/>
                  </a:ext>
                </a:extLst>
              </p:cNvPr>
              <p:cNvSpPr/>
              <p:nvPr/>
            </p:nvSpPr>
            <p:spPr>
              <a:xfrm>
                <a:off x="5508565" y="2335105"/>
                <a:ext cx="38003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4703" extrusionOk="0">
                    <a:moveTo>
                      <a:pt x="1005" y="0"/>
                    </a:moveTo>
                    <a:cubicBezTo>
                      <a:pt x="937" y="0"/>
                      <a:pt x="868" y="23"/>
                      <a:pt x="823" y="46"/>
                    </a:cubicBezTo>
                    <a:cubicBezTo>
                      <a:pt x="184" y="229"/>
                      <a:pt x="1" y="1438"/>
                      <a:pt x="389" y="2717"/>
                    </a:cubicBezTo>
                    <a:cubicBezTo>
                      <a:pt x="754" y="3858"/>
                      <a:pt x="1485" y="4702"/>
                      <a:pt x="2078" y="4702"/>
                    </a:cubicBezTo>
                    <a:cubicBezTo>
                      <a:pt x="2147" y="4702"/>
                      <a:pt x="2215" y="4702"/>
                      <a:pt x="2261" y="4680"/>
                    </a:cubicBezTo>
                    <a:cubicBezTo>
                      <a:pt x="2580" y="4588"/>
                      <a:pt x="2786" y="4246"/>
                      <a:pt x="2877" y="3744"/>
                    </a:cubicBezTo>
                    <a:cubicBezTo>
                      <a:pt x="2945" y="3242"/>
                      <a:pt x="2877" y="2625"/>
                      <a:pt x="2694" y="2009"/>
                    </a:cubicBezTo>
                    <a:cubicBezTo>
                      <a:pt x="2329" y="868"/>
                      <a:pt x="1599" y="0"/>
                      <a:pt x="10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7926;p70">
                <a:extLst>
                  <a:ext uri="{FF2B5EF4-FFF2-40B4-BE49-F238E27FC236}">
                    <a16:creationId xmlns:a16="http://schemas.microsoft.com/office/drawing/2014/main" id="{B2292F81-0302-45AC-BD79-3CEE794144F1}"/>
                  </a:ext>
                </a:extLst>
              </p:cNvPr>
              <p:cNvSpPr/>
              <p:nvPr/>
            </p:nvSpPr>
            <p:spPr>
              <a:xfrm>
                <a:off x="5712903" y="2269745"/>
                <a:ext cx="40054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4703" extrusionOk="0">
                    <a:moveTo>
                      <a:pt x="1005" y="0"/>
                    </a:moveTo>
                    <a:cubicBezTo>
                      <a:pt x="959" y="0"/>
                      <a:pt x="891" y="0"/>
                      <a:pt x="822" y="23"/>
                    </a:cubicBezTo>
                    <a:cubicBezTo>
                      <a:pt x="206" y="228"/>
                      <a:pt x="1" y="1438"/>
                      <a:pt x="412" y="2716"/>
                    </a:cubicBezTo>
                    <a:cubicBezTo>
                      <a:pt x="754" y="3835"/>
                      <a:pt x="1484" y="4702"/>
                      <a:pt x="2101" y="4702"/>
                    </a:cubicBezTo>
                    <a:cubicBezTo>
                      <a:pt x="2169" y="4702"/>
                      <a:pt x="2215" y="4702"/>
                      <a:pt x="2283" y="4679"/>
                    </a:cubicBezTo>
                    <a:cubicBezTo>
                      <a:pt x="2922" y="4474"/>
                      <a:pt x="3105" y="3264"/>
                      <a:pt x="2694" y="1986"/>
                    </a:cubicBezTo>
                    <a:cubicBezTo>
                      <a:pt x="2352" y="845"/>
                      <a:pt x="1621" y="0"/>
                      <a:pt x="10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7927;p70">
                <a:extLst>
                  <a:ext uri="{FF2B5EF4-FFF2-40B4-BE49-F238E27FC236}">
                    <a16:creationId xmlns:a16="http://schemas.microsoft.com/office/drawing/2014/main" id="{7769290E-27A2-4F21-8481-24DA62A74423}"/>
                  </a:ext>
                </a:extLst>
              </p:cNvPr>
              <p:cNvSpPr/>
              <p:nvPr/>
            </p:nvSpPr>
            <p:spPr>
              <a:xfrm>
                <a:off x="5636062" y="2391630"/>
                <a:ext cx="59198" cy="50078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38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6"/>
                    </a:cubicBezTo>
                    <a:cubicBezTo>
                      <a:pt x="0" y="69"/>
                      <a:pt x="0" y="92"/>
                      <a:pt x="0" y="138"/>
                    </a:cubicBezTo>
                    <a:cubicBezTo>
                      <a:pt x="69" y="823"/>
                      <a:pt x="251" y="1507"/>
                      <a:pt x="525" y="2192"/>
                    </a:cubicBezTo>
                    <a:cubicBezTo>
                      <a:pt x="685" y="2557"/>
                      <a:pt x="868" y="2877"/>
                      <a:pt x="1119" y="3151"/>
                    </a:cubicBezTo>
                    <a:cubicBezTo>
                      <a:pt x="1210" y="3288"/>
                      <a:pt x="1324" y="3402"/>
                      <a:pt x="1461" y="3516"/>
                    </a:cubicBezTo>
                    <a:cubicBezTo>
                      <a:pt x="1598" y="3630"/>
                      <a:pt x="1758" y="3699"/>
                      <a:pt x="1918" y="3790"/>
                    </a:cubicBezTo>
                    <a:cubicBezTo>
                      <a:pt x="2055" y="3835"/>
                      <a:pt x="2214" y="3881"/>
                      <a:pt x="2397" y="3881"/>
                    </a:cubicBezTo>
                    <a:lnTo>
                      <a:pt x="2488" y="3881"/>
                    </a:lnTo>
                    <a:cubicBezTo>
                      <a:pt x="2625" y="3881"/>
                      <a:pt x="2785" y="3858"/>
                      <a:pt x="2945" y="3813"/>
                    </a:cubicBezTo>
                    <a:cubicBezTo>
                      <a:pt x="3242" y="3699"/>
                      <a:pt x="3515" y="3493"/>
                      <a:pt x="3767" y="3196"/>
                    </a:cubicBezTo>
                    <a:cubicBezTo>
                      <a:pt x="3972" y="2945"/>
                      <a:pt x="4155" y="2603"/>
                      <a:pt x="4314" y="2215"/>
                    </a:cubicBezTo>
                    <a:cubicBezTo>
                      <a:pt x="4428" y="1895"/>
                      <a:pt x="4497" y="1553"/>
                      <a:pt x="4565" y="1165"/>
                    </a:cubicBezTo>
                    <a:cubicBezTo>
                      <a:pt x="4565" y="1051"/>
                      <a:pt x="4588" y="937"/>
                      <a:pt x="4588" y="823"/>
                    </a:cubicBezTo>
                    <a:lnTo>
                      <a:pt x="4588" y="800"/>
                    </a:lnTo>
                    <a:cubicBezTo>
                      <a:pt x="4588" y="754"/>
                      <a:pt x="4565" y="708"/>
                      <a:pt x="4543" y="663"/>
                    </a:cubicBezTo>
                    <a:cubicBezTo>
                      <a:pt x="4497" y="617"/>
                      <a:pt x="4451" y="594"/>
                      <a:pt x="4406" y="594"/>
                    </a:cubicBezTo>
                    <a:cubicBezTo>
                      <a:pt x="4314" y="594"/>
                      <a:pt x="4223" y="686"/>
                      <a:pt x="4223" y="777"/>
                    </a:cubicBezTo>
                    <a:cubicBezTo>
                      <a:pt x="4223" y="845"/>
                      <a:pt x="4200" y="914"/>
                      <a:pt x="4200" y="982"/>
                    </a:cubicBezTo>
                    <a:cubicBezTo>
                      <a:pt x="4132" y="1416"/>
                      <a:pt x="3995" y="1850"/>
                      <a:pt x="3835" y="2261"/>
                    </a:cubicBezTo>
                    <a:cubicBezTo>
                      <a:pt x="3698" y="2557"/>
                      <a:pt x="3561" y="2786"/>
                      <a:pt x="3401" y="2968"/>
                    </a:cubicBezTo>
                    <a:cubicBezTo>
                      <a:pt x="3310" y="3082"/>
                      <a:pt x="3219" y="3174"/>
                      <a:pt x="3105" y="3265"/>
                    </a:cubicBezTo>
                    <a:cubicBezTo>
                      <a:pt x="3013" y="3333"/>
                      <a:pt x="2922" y="3379"/>
                      <a:pt x="2808" y="3425"/>
                    </a:cubicBezTo>
                    <a:cubicBezTo>
                      <a:pt x="2717" y="3470"/>
                      <a:pt x="2625" y="3470"/>
                      <a:pt x="2557" y="3493"/>
                    </a:cubicBezTo>
                    <a:lnTo>
                      <a:pt x="2237" y="3493"/>
                    </a:lnTo>
                    <a:cubicBezTo>
                      <a:pt x="2123" y="3470"/>
                      <a:pt x="2032" y="3425"/>
                      <a:pt x="1940" y="3402"/>
                    </a:cubicBezTo>
                    <a:cubicBezTo>
                      <a:pt x="1826" y="3333"/>
                      <a:pt x="1712" y="3265"/>
                      <a:pt x="1598" y="3196"/>
                    </a:cubicBezTo>
                    <a:cubicBezTo>
                      <a:pt x="1461" y="3082"/>
                      <a:pt x="1324" y="2922"/>
                      <a:pt x="1187" y="2763"/>
                    </a:cubicBezTo>
                    <a:cubicBezTo>
                      <a:pt x="959" y="2443"/>
                      <a:pt x="799" y="2124"/>
                      <a:pt x="639" y="1736"/>
                    </a:cubicBezTo>
                    <a:cubicBezTo>
                      <a:pt x="434" y="1233"/>
                      <a:pt x="297" y="708"/>
                      <a:pt x="251" y="206"/>
                    </a:cubicBezTo>
                    <a:lnTo>
                      <a:pt x="229" y="138"/>
                    </a:lnTo>
                    <a:cubicBezTo>
                      <a:pt x="229" y="69"/>
                      <a:pt x="206" y="24"/>
                      <a:pt x="1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7928;p70">
                <a:extLst>
                  <a:ext uri="{FF2B5EF4-FFF2-40B4-BE49-F238E27FC236}">
                    <a16:creationId xmlns:a16="http://schemas.microsoft.com/office/drawing/2014/main" id="{A08099E5-22C3-4083-8AB9-253672F81D7D}"/>
                  </a:ext>
                </a:extLst>
              </p:cNvPr>
              <p:cNvSpPr/>
              <p:nvPr/>
            </p:nvSpPr>
            <p:spPr>
              <a:xfrm>
                <a:off x="5506811" y="2333480"/>
                <a:ext cx="42402" cy="64423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4994" extrusionOk="0">
                    <a:moveTo>
                      <a:pt x="1058" y="1"/>
                    </a:moveTo>
                    <a:cubicBezTo>
                      <a:pt x="985" y="1"/>
                      <a:pt x="914" y="12"/>
                      <a:pt x="845" y="35"/>
                    </a:cubicBezTo>
                    <a:cubicBezTo>
                      <a:pt x="183" y="241"/>
                      <a:pt x="0" y="1519"/>
                      <a:pt x="434" y="2888"/>
                    </a:cubicBezTo>
                    <a:cubicBezTo>
                      <a:pt x="827" y="4110"/>
                      <a:pt x="1596" y="4994"/>
                      <a:pt x="2230" y="4994"/>
                    </a:cubicBezTo>
                    <a:cubicBezTo>
                      <a:pt x="2295" y="4994"/>
                      <a:pt x="2358" y="4984"/>
                      <a:pt x="2420" y="4965"/>
                    </a:cubicBezTo>
                    <a:cubicBezTo>
                      <a:pt x="3104" y="4737"/>
                      <a:pt x="3287" y="3459"/>
                      <a:pt x="2853" y="2112"/>
                    </a:cubicBezTo>
                    <a:cubicBezTo>
                      <a:pt x="2463" y="881"/>
                      <a:pt x="1705" y="1"/>
                      <a:pt x="10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" name="Google Shape;7929;p70">
              <a:extLst>
                <a:ext uri="{FF2B5EF4-FFF2-40B4-BE49-F238E27FC236}">
                  <a16:creationId xmlns:a16="http://schemas.microsoft.com/office/drawing/2014/main" id="{06421E32-CEFD-42AB-9804-0BE9CA112D7C}"/>
                </a:ext>
              </a:extLst>
            </p:cNvPr>
            <p:cNvGrpSpPr/>
            <p:nvPr/>
          </p:nvGrpSpPr>
          <p:grpSpPr>
            <a:xfrm>
              <a:off x="5059567" y="1718275"/>
              <a:ext cx="791145" cy="1974754"/>
              <a:chOff x="5059567" y="1718275"/>
              <a:chExt cx="791145" cy="1974754"/>
            </a:xfrm>
          </p:grpSpPr>
          <p:sp>
            <p:nvSpPr>
              <p:cNvPr id="942" name="Google Shape;7930;p70">
                <a:extLst>
                  <a:ext uri="{FF2B5EF4-FFF2-40B4-BE49-F238E27FC236}">
                    <a16:creationId xmlns:a16="http://schemas.microsoft.com/office/drawing/2014/main" id="{093B8275-B989-43CB-A55E-9FFCC10FBD20}"/>
                  </a:ext>
                </a:extLst>
              </p:cNvPr>
              <p:cNvSpPr/>
              <p:nvPr/>
            </p:nvSpPr>
            <p:spPr>
              <a:xfrm>
                <a:off x="5128462" y="2476727"/>
                <a:ext cx="641904" cy="658687"/>
              </a:xfrm>
              <a:custGeom>
                <a:avLst/>
                <a:gdLst/>
                <a:ahLst/>
                <a:cxnLst/>
                <a:rect l="l" t="t" r="r" b="b"/>
                <a:pathLst>
                  <a:path w="49760" h="51061" extrusionOk="0">
                    <a:moveTo>
                      <a:pt x="30107" y="0"/>
                    </a:moveTo>
                    <a:cubicBezTo>
                      <a:pt x="29377" y="0"/>
                      <a:pt x="28601" y="23"/>
                      <a:pt x="27825" y="69"/>
                    </a:cubicBezTo>
                    <a:cubicBezTo>
                      <a:pt x="25428" y="183"/>
                      <a:pt x="23077" y="594"/>
                      <a:pt x="20794" y="1324"/>
                    </a:cubicBezTo>
                    <a:cubicBezTo>
                      <a:pt x="18626" y="2032"/>
                      <a:pt x="16526" y="3013"/>
                      <a:pt x="14540" y="4269"/>
                    </a:cubicBezTo>
                    <a:cubicBezTo>
                      <a:pt x="12669" y="5456"/>
                      <a:pt x="10888" y="6894"/>
                      <a:pt x="9245" y="8560"/>
                    </a:cubicBezTo>
                    <a:cubicBezTo>
                      <a:pt x="6118" y="11801"/>
                      <a:pt x="3630" y="15818"/>
                      <a:pt x="2100" y="20246"/>
                    </a:cubicBezTo>
                    <a:cubicBezTo>
                      <a:pt x="548" y="24697"/>
                      <a:pt x="1" y="29513"/>
                      <a:pt x="525" y="34147"/>
                    </a:cubicBezTo>
                    <a:cubicBezTo>
                      <a:pt x="662" y="35402"/>
                      <a:pt x="868" y="36635"/>
                      <a:pt x="1165" y="37776"/>
                    </a:cubicBezTo>
                    <a:cubicBezTo>
                      <a:pt x="1439" y="38940"/>
                      <a:pt x="1827" y="40104"/>
                      <a:pt x="2283" y="41200"/>
                    </a:cubicBezTo>
                    <a:cubicBezTo>
                      <a:pt x="3150" y="43231"/>
                      <a:pt x="4337" y="45012"/>
                      <a:pt x="5821" y="46473"/>
                    </a:cubicBezTo>
                    <a:cubicBezTo>
                      <a:pt x="6506" y="47135"/>
                      <a:pt x="7305" y="47774"/>
                      <a:pt x="8149" y="48321"/>
                    </a:cubicBezTo>
                    <a:cubicBezTo>
                      <a:pt x="8948" y="48846"/>
                      <a:pt x="9815" y="49303"/>
                      <a:pt x="10797" y="49714"/>
                    </a:cubicBezTo>
                    <a:cubicBezTo>
                      <a:pt x="12600" y="50444"/>
                      <a:pt x="14654" y="50878"/>
                      <a:pt x="16891" y="51015"/>
                    </a:cubicBezTo>
                    <a:cubicBezTo>
                      <a:pt x="17393" y="51060"/>
                      <a:pt x="17896" y="51060"/>
                      <a:pt x="18398" y="51060"/>
                    </a:cubicBezTo>
                    <a:cubicBezTo>
                      <a:pt x="19744" y="51060"/>
                      <a:pt x="21182" y="50946"/>
                      <a:pt x="22643" y="50741"/>
                    </a:cubicBezTo>
                    <a:cubicBezTo>
                      <a:pt x="24971" y="50604"/>
                      <a:pt x="27414" y="50307"/>
                      <a:pt x="29879" y="49805"/>
                    </a:cubicBezTo>
                    <a:cubicBezTo>
                      <a:pt x="31431" y="49508"/>
                      <a:pt x="33074" y="49097"/>
                      <a:pt x="34718" y="48618"/>
                    </a:cubicBezTo>
                    <a:cubicBezTo>
                      <a:pt x="35471" y="48413"/>
                      <a:pt x="36247" y="48162"/>
                      <a:pt x="37069" y="47888"/>
                    </a:cubicBezTo>
                    <a:cubicBezTo>
                      <a:pt x="37685" y="47705"/>
                      <a:pt x="38393" y="47454"/>
                      <a:pt x="39100" y="47180"/>
                    </a:cubicBezTo>
                    <a:cubicBezTo>
                      <a:pt x="40264" y="46724"/>
                      <a:pt x="41269" y="46221"/>
                      <a:pt x="42227" y="45651"/>
                    </a:cubicBezTo>
                    <a:cubicBezTo>
                      <a:pt x="43140" y="45080"/>
                      <a:pt x="43985" y="44441"/>
                      <a:pt x="44715" y="43711"/>
                    </a:cubicBezTo>
                    <a:cubicBezTo>
                      <a:pt x="45446" y="43003"/>
                      <a:pt x="46085" y="42204"/>
                      <a:pt x="46655" y="41314"/>
                    </a:cubicBezTo>
                    <a:cubicBezTo>
                      <a:pt x="47180" y="40470"/>
                      <a:pt x="47637" y="39488"/>
                      <a:pt x="48002" y="38415"/>
                    </a:cubicBezTo>
                    <a:cubicBezTo>
                      <a:pt x="48367" y="37388"/>
                      <a:pt x="48618" y="36247"/>
                      <a:pt x="48824" y="34969"/>
                    </a:cubicBezTo>
                    <a:cubicBezTo>
                      <a:pt x="48915" y="34307"/>
                      <a:pt x="49006" y="33622"/>
                      <a:pt x="49075" y="32937"/>
                    </a:cubicBezTo>
                    <a:cubicBezTo>
                      <a:pt x="49166" y="32230"/>
                      <a:pt x="49235" y="31522"/>
                      <a:pt x="49303" y="30814"/>
                    </a:cubicBezTo>
                    <a:cubicBezTo>
                      <a:pt x="49646" y="27596"/>
                      <a:pt x="49760" y="24697"/>
                      <a:pt x="49668" y="21958"/>
                    </a:cubicBezTo>
                    <a:cubicBezTo>
                      <a:pt x="49554" y="18717"/>
                      <a:pt x="49166" y="15864"/>
                      <a:pt x="48481" y="13285"/>
                    </a:cubicBezTo>
                    <a:cubicBezTo>
                      <a:pt x="48116" y="11961"/>
                      <a:pt x="47660" y="10683"/>
                      <a:pt x="47089" y="9450"/>
                    </a:cubicBezTo>
                    <a:cubicBezTo>
                      <a:pt x="46587" y="8354"/>
                      <a:pt x="45994" y="7327"/>
                      <a:pt x="45309" y="6391"/>
                    </a:cubicBezTo>
                    <a:cubicBezTo>
                      <a:pt x="44670" y="5524"/>
                      <a:pt x="43962" y="4702"/>
                      <a:pt x="43186" y="4018"/>
                    </a:cubicBezTo>
                    <a:cubicBezTo>
                      <a:pt x="42433" y="3356"/>
                      <a:pt x="41588" y="2762"/>
                      <a:pt x="40698" y="2260"/>
                    </a:cubicBezTo>
                    <a:cubicBezTo>
                      <a:pt x="39055" y="1324"/>
                      <a:pt x="37069" y="685"/>
                      <a:pt x="34809" y="343"/>
                    </a:cubicBezTo>
                    <a:cubicBezTo>
                      <a:pt x="33371" y="114"/>
                      <a:pt x="31819" y="0"/>
                      <a:pt x="30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7931;p70">
                <a:extLst>
                  <a:ext uri="{FF2B5EF4-FFF2-40B4-BE49-F238E27FC236}">
                    <a16:creationId xmlns:a16="http://schemas.microsoft.com/office/drawing/2014/main" id="{4CBF11A8-4E26-47D7-99E6-474344C661A2}"/>
                  </a:ext>
                </a:extLst>
              </p:cNvPr>
              <p:cNvSpPr/>
              <p:nvPr/>
            </p:nvSpPr>
            <p:spPr>
              <a:xfrm>
                <a:off x="5133170" y="2887156"/>
                <a:ext cx="137527" cy="207006"/>
              </a:xfrm>
              <a:custGeom>
                <a:avLst/>
                <a:gdLst/>
                <a:ahLst/>
                <a:cxnLst/>
                <a:rect l="l" t="t" r="r" b="b"/>
                <a:pathLst>
                  <a:path w="10661" h="16047" extrusionOk="0">
                    <a:moveTo>
                      <a:pt x="7054" y="1"/>
                    </a:moveTo>
                    <a:cubicBezTo>
                      <a:pt x="6392" y="252"/>
                      <a:pt x="5707" y="434"/>
                      <a:pt x="5022" y="549"/>
                    </a:cubicBezTo>
                    <a:cubicBezTo>
                      <a:pt x="4338" y="663"/>
                      <a:pt x="3630" y="708"/>
                      <a:pt x="2922" y="708"/>
                    </a:cubicBezTo>
                    <a:cubicBezTo>
                      <a:pt x="1941" y="686"/>
                      <a:pt x="959" y="594"/>
                      <a:pt x="1" y="412"/>
                    </a:cubicBezTo>
                    <a:lnTo>
                      <a:pt x="1" y="412"/>
                    </a:lnTo>
                    <a:cubicBezTo>
                      <a:pt x="24" y="1051"/>
                      <a:pt x="69" y="1690"/>
                      <a:pt x="160" y="2329"/>
                    </a:cubicBezTo>
                    <a:cubicBezTo>
                      <a:pt x="297" y="3584"/>
                      <a:pt x="503" y="4817"/>
                      <a:pt x="777" y="5958"/>
                    </a:cubicBezTo>
                    <a:cubicBezTo>
                      <a:pt x="1051" y="7122"/>
                      <a:pt x="1439" y="8286"/>
                      <a:pt x="1918" y="9382"/>
                    </a:cubicBezTo>
                    <a:cubicBezTo>
                      <a:pt x="2785" y="11413"/>
                      <a:pt x="3972" y="13194"/>
                      <a:pt x="5456" y="14655"/>
                    </a:cubicBezTo>
                    <a:cubicBezTo>
                      <a:pt x="5958" y="15134"/>
                      <a:pt x="6506" y="15613"/>
                      <a:pt x="7077" y="16047"/>
                    </a:cubicBezTo>
                    <a:cubicBezTo>
                      <a:pt x="7214" y="16024"/>
                      <a:pt x="7350" y="16024"/>
                      <a:pt x="7465" y="16001"/>
                    </a:cubicBezTo>
                    <a:lnTo>
                      <a:pt x="7487" y="16001"/>
                    </a:lnTo>
                    <a:cubicBezTo>
                      <a:pt x="7846" y="15956"/>
                      <a:pt x="8205" y="15868"/>
                      <a:pt x="8542" y="15713"/>
                    </a:cubicBezTo>
                    <a:lnTo>
                      <a:pt x="8542" y="15713"/>
                    </a:lnTo>
                    <a:cubicBezTo>
                      <a:pt x="8539" y="15716"/>
                      <a:pt x="8537" y="15721"/>
                      <a:pt x="8537" y="15727"/>
                    </a:cubicBezTo>
                    <a:cubicBezTo>
                      <a:pt x="8811" y="15613"/>
                      <a:pt x="9062" y="15453"/>
                      <a:pt x="9291" y="15271"/>
                    </a:cubicBezTo>
                    <a:cubicBezTo>
                      <a:pt x="9496" y="15134"/>
                      <a:pt x="9679" y="14951"/>
                      <a:pt x="9838" y="14746"/>
                    </a:cubicBezTo>
                    <a:cubicBezTo>
                      <a:pt x="9838" y="14723"/>
                      <a:pt x="9838" y="14723"/>
                      <a:pt x="9838" y="14723"/>
                    </a:cubicBezTo>
                    <a:cubicBezTo>
                      <a:pt x="10021" y="14495"/>
                      <a:pt x="10158" y="14244"/>
                      <a:pt x="10272" y="13993"/>
                    </a:cubicBezTo>
                    <a:lnTo>
                      <a:pt x="10272" y="13993"/>
                    </a:lnTo>
                    <a:lnTo>
                      <a:pt x="10249" y="14015"/>
                    </a:lnTo>
                    <a:cubicBezTo>
                      <a:pt x="10409" y="13627"/>
                      <a:pt x="10500" y="13217"/>
                      <a:pt x="10569" y="12829"/>
                    </a:cubicBezTo>
                    <a:cubicBezTo>
                      <a:pt x="10660" y="12052"/>
                      <a:pt x="10614" y="11254"/>
                      <a:pt x="10523" y="10478"/>
                    </a:cubicBezTo>
                    <a:cubicBezTo>
                      <a:pt x="10363" y="9313"/>
                      <a:pt x="10067" y="8172"/>
                      <a:pt x="9724" y="7054"/>
                    </a:cubicBezTo>
                    <a:cubicBezTo>
                      <a:pt x="9291" y="5730"/>
                      <a:pt x="8788" y="4406"/>
                      <a:pt x="8286" y="3128"/>
                    </a:cubicBezTo>
                    <a:cubicBezTo>
                      <a:pt x="8058" y="2557"/>
                      <a:pt x="7830" y="2009"/>
                      <a:pt x="7602" y="1462"/>
                    </a:cubicBezTo>
                    <a:cubicBezTo>
                      <a:pt x="7442" y="1028"/>
                      <a:pt x="7259" y="594"/>
                      <a:pt x="7099" y="138"/>
                    </a:cubicBezTo>
                    <a:cubicBezTo>
                      <a:pt x="7099" y="138"/>
                      <a:pt x="7077" y="115"/>
                      <a:pt x="7077" y="92"/>
                    </a:cubicBezTo>
                    <a:cubicBezTo>
                      <a:pt x="7077" y="69"/>
                      <a:pt x="7077" y="46"/>
                      <a:pt x="70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7932;p70">
                <a:extLst>
                  <a:ext uri="{FF2B5EF4-FFF2-40B4-BE49-F238E27FC236}">
                    <a16:creationId xmlns:a16="http://schemas.microsoft.com/office/drawing/2014/main" id="{A4B9364A-F999-4B83-B2A7-BFC4574FEBD5}"/>
                  </a:ext>
                </a:extLst>
              </p:cNvPr>
              <p:cNvSpPr/>
              <p:nvPr/>
            </p:nvSpPr>
            <p:spPr>
              <a:xfrm>
                <a:off x="5260073" y="3077072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7933;p70">
                <a:extLst>
                  <a:ext uri="{FF2B5EF4-FFF2-40B4-BE49-F238E27FC236}">
                    <a16:creationId xmlns:a16="http://schemas.microsoft.com/office/drawing/2014/main" id="{132B2683-2B74-48DA-A4FE-07667327CA17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7934;p70">
                <a:extLst>
                  <a:ext uri="{FF2B5EF4-FFF2-40B4-BE49-F238E27FC236}">
                    <a16:creationId xmlns:a16="http://schemas.microsoft.com/office/drawing/2014/main" id="{B57D9B79-1097-490C-9FFB-170DAA208E7E}"/>
                  </a:ext>
                </a:extLst>
              </p:cNvPr>
              <p:cNvSpPr/>
              <p:nvPr/>
            </p:nvSpPr>
            <p:spPr>
              <a:xfrm>
                <a:off x="5229450" y="3093557"/>
                <a:ext cx="310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7935;p70">
                <a:extLst>
                  <a:ext uri="{FF2B5EF4-FFF2-40B4-BE49-F238E27FC236}">
                    <a16:creationId xmlns:a16="http://schemas.microsoft.com/office/drawing/2014/main" id="{69D36BA1-AE52-4890-9C11-24CB1C1DE02A}"/>
                  </a:ext>
                </a:extLst>
              </p:cNvPr>
              <p:cNvSpPr/>
              <p:nvPr/>
            </p:nvSpPr>
            <p:spPr>
              <a:xfrm>
                <a:off x="5151719" y="2476727"/>
                <a:ext cx="400751" cy="282162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21873" extrusionOk="0">
                    <a:moveTo>
                      <a:pt x="28304" y="0"/>
                    </a:moveTo>
                    <a:cubicBezTo>
                      <a:pt x="27619" y="0"/>
                      <a:pt x="26866" y="0"/>
                      <a:pt x="26022" y="46"/>
                    </a:cubicBezTo>
                    <a:cubicBezTo>
                      <a:pt x="23648" y="160"/>
                      <a:pt x="21274" y="594"/>
                      <a:pt x="18991" y="1324"/>
                    </a:cubicBezTo>
                    <a:cubicBezTo>
                      <a:pt x="16823" y="2009"/>
                      <a:pt x="14723" y="3013"/>
                      <a:pt x="12737" y="4246"/>
                    </a:cubicBezTo>
                    <a:cubicBezTo>
                      <a:pt x="10843" y="5456"/>
                      <a:pt x="9062" y="6894"/>
                      <a:pt x="7442" y="8560"/>
                    </a:cubicBezTo>
                    <a:cubicBezTo>
                      <a:pt x="4292" y="11778"/>
                      <a:pt x="1827" y="15818"/>
                      <a:pt x="275" y="20224"/>
                    </a:cubicBezTo>
                    <a:cubicBezTo>
                      <a:pt x="183" y="20520"/>
                      <a:pt x="92" y="20794"/>
                      <a:pt x="1" y="21068"/>
                    </a:cubicBezTo>
                    <a:cubicBezTo>
                      <a:pt x="92" y="21182"/>
                      <a:pt x="206" y="21273"/>
                      <a:pt x="320" y="21342"/>
                    </a:cubicBezTo>
                    <a:cubicBezTo>
                      <a:pt x="526" y="21479"/>
                      <a:pt x="777" y="21593"/>
                      <a:pt x="1005" y="21662"/>
                    </a:cubicBezTo>
                    <a:cubicBezTo>
                      <a:pt x="1416" y="21798"/>
                      <a:pt x="1827" y="21844"/>
                      <a:pt x="2238" y="21867"/>
                    </a:cubicBezTo>
                    <a:cubicBezTo>
                      <a:pt x="2333" y="21871"/>
                      <a:pt x="2428" y="21873"/>
                      <a:pt x="2524" y="21873"/>
                    </a:cubicBezTo>
                    <a:cubicBezTo>
                      <a:pt x="3005" y="21873"/>
                      <a:pt x="3493" y="21825"/>
                      <a:pt x="3949" y="21730"/>
                    </a:cubicBezTo>
                    <a:cubicBezTo>
                      <a:pt x="4383" y="21639"/>
                      <a:pt x="4817" y="21502"/>
                      <a:pt x="5205" y="21296"/>
                    </a:cubicBezTo>
                    <a:lnTo>
                      <a:pt x="5182" y="21296"/>
                    </a:lnTo>
                    <a:cubicBezTo>
                      <a:pt x="5410" y="21182"/>
                      <a:pt x="5639" y="21045"/>
                      <a:pt x="5844" y="20885"/>
                    </a:cubicBezTo>
                    <a:cubicBezTo>
                      <a:pt x="6095" y="20726"/>
                      <a:pt x="6323" y="20520"/>
                      <a:pt x="6552" y="20338"/>
                    </a:cubicBezTo>
                    <a:cubicBezTo>
                      <a:pt x="7191" y="19767"/>
                      <a:pt x="7761" y="19128"/>
                      <a:pt x="8286" y="18443"/>
                    </a:cubicBezTo>
                    <a:cubicBezTo>
                      <a:pt x="8834" y="17758"/>
                      <a:pt x="9336" y="17028"/>
                      <a:pt x="9816" y="16298"/>
                    </a:cubicBezTo>
                    <a:lnTo>
                      <a:pt x="9816" y="16298"/>
                    </a:lnTo>
                    <a:lnTo>
                      <a:pt x="9793" y="16320"/>
                    </a:lnTo>
                    <a:cubicBezTo>
                      <a:pt x="10295" y="15567"/>
                      <a:pt x="10774" y="14791"/>
                      <a:pt x="11276" y="14015"/>
                    </a:cubicBezTo>
                    <a:cubicBezTo>
                      <a:pt x="11710" y="13285"/>
                      <a:pt x="12167" y="12577"/>
                      <a:pt x="12669" y="11892"/>
                    </a:cubicBezTo>
                    <a:cubicBezTo>
                      <a:pt x="12829" y="11641"/>
                      <a:pt x="13011" y="11390"/>
                      <a:pt x="13194" y="11139"/>
                    </a:cubicBezTo>
                    <a:cubicBezTo>
                      <a:pt x="13376" y="10934"/>
                      <a:pt x="13536" y="10705"/>
                      <a:pt x="13719" y="10500"/>
                    </a:cubicBezTo>
                    <a:cubicBezTo>
                      <a:pt x="14084" y="10066"/>
                      <a:pt x="14472" y="9633"/>
                      <a:pt x="14883" y="9199"/>
                    </a:cubicBezTo>
                    <a:cubicBezTo>
                      <a:pt x="15682" y="8377"/>
                      <a:pt x="16549" y="7578"/>
                      <a:pt x="17462" y="6848"/>
                    </a:cubicBezTo>
                    <a:cubicBezTo>
                      <a:pt x="19334" y="5341"/>
                      <a:pt x="21388" y="4040"/>
                      <a:pt x="23534" y="2968"/>
                    </a:cubicBezTo>
                    <a:cubicBezTo>
                      <a:pt x="25770" y="1849"/>
                      <a:pt x="28121" y="936"/>
                      <a:pt x="30541" y="251"/>
                    </a:cubicBezTo>
                    <a:cubicBezTo>
                      <a:pt x="30701" y="206"/>
                      <a:pt x="30883" y="137"/>
                      <a:pt x="31066" y="92"/>
                    </a:cubicBezTo>
                    <a:cubicBezTo>
                      <a:pt x="30176" y="23"/>
                      <a:pt x="29263" y="0"/>
                      <a:pt x="28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7936;p70">
                <a:extLst>
                  <a:ext uri="{FF2B5EF4-FFF2-40B4-BE49-F238E27FC236}">
                    <a16:creationId xmlns:a16="http://schemas.microsoft.com/office/drawing/2014/main" id="{DC64DDCD-A469-4308-8FE4-061187C67012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7937;p70">
                <a:extLst>
                  <a:ext uri="{FF2B5EF4-FFF2-40B4-BE49-F238E27FC236}">
                    <a16:creationId xmlns:a16="http://schemas.microsoft.com/office/drawing/2014/main" id="{E7BA1104-2E03-4BB2-B370-84A2D939254D}"/>
                  </a:ext>
                </a:extLst>
              </p:cNvPr>
              <p:cNvSpPr/>
              <p:nvPr/>
            </p:nvSpPr>
            <p:spPr>
              <a:xfrm>
                <a:off x="5296578" y="2562997"/>
                <a:ext cx="473778" cy="561511"/>
              </a:xfrm>
              <a:custGeom>
                <a:avLst/>
                <a:gdLst/>
                <a:ahLst/>
                <a:cxnLst/>
                <a:rect l="l" t="t" r="r" b="b"/>
                <a:pathLst>
                  <a:path w="36727" h="43528" extrusionOk="0">
                    <a:moveTo>
                      <a:pt x="21867" y="0"/>
                    </a:moveTo>
                    <a:cubicBezTo>
                      <a:pt x="21228" y="23"/>
                      <a:pt x="20566" y="69"/>
                      <a:pt x="19927" y="137"/>
                    </a:cubicBezTo>
                    <a:cubicBezTo>
                      <a:pt x="19060" y="274"/>
                      <a:pt x="18170" y="457"/>
                      <a:pt x="17302" y="708"/>
                    </a:cubicBezTo>
                    <a:cubicBezTo>
                      <a:pt x="16435" y="936"/>
                      <a:pt x="15590" y="1256"/>
                      <a:pt x="14769" y="1598"/>
                    </a:cubicBezTo>
                    <a:lnTo>
                      <a:pt x="14792" y="1598"/>
                    </a:lnTo>
                    <a:cubicBezTo>
                      <a:pt x="12669" y="2488"/>
                      <a:pt x="10683" y="3698"/>
                      <a:pt x="8857" y="5090"/>
                    </a:cubicBezTo>
                    <a:cubicBezTo>
                      <a:pt x="7099" y="6460"/>
                      <a:pt x="5479" y="8012"/>
                      <a:pt x="4109" y="9769"/>
                    </a:cubicBezTo>
                    <a:cubicBezTo>
                      <a:pt x="3630" y="10408"/>
                      <a:pt x="3173" y="11070"/>
                      <a:pt x="2763" y="11755"/>
                    </a:cubicBezTo>
                    <a:cubicBezTo>
                      <a:pt x="2580" y="12098"/>
                      <a:pt x="2375" y="12417"/>
                      <a:pt x="2215" y="12782"/>
                    </a:cubicBezTo>
                    <a:cubicBezTo>
                      <a:pt x="2032" y="13125"/>
                      <a:pt x="1872" y="13467"/>
                      <a:pt x="1735" y="13832"/>
                    </a:cubicBezTo>
                    <a:lnTo>
                      <a:pt x="1735" y="13809"/>
                    </a:lnTo>
                    <a:cubicBezTo>
                      <a:pt x="1347" y="14722"/>
                      <a:pt x="1028" y="15658"/>
                      <a:pt x="777" y="16617"/>
                    </a:cubicBezTo>
                    <a:cubicBezTo>
                      <a:pt x="526" y="17553"/>
                      <a:pt x="343" y="18511"/>
                      <a:pt x="206" y="19470"/>
                    </a:cubicBezTo>
                    <a:cubicBezTo>
                      <a:pt x="206" y="19470"/>
                      <a:pt x="206" y="19447"/>
                      <a:pt x="206" y="19447"/>
                    </a:cubicBezTo>
                    <a:cubicBezTo>
                      <a:pt x="69" y="20497"/>
                      <a:pt x="1" y="21547"/>
                      <a:pt x="1" y="22620"/>
                    </a:cubicBezTo>
                    <a:cubicBezTo>
                      <a:pt x="1" y="23145"/>
                      <a:pt x="24" y="23670"/>
                      <a:pt x="46" y="24195"/>
                    </a:cubicBezTo>
                    <a:cubicBezTo>
                      <a:pt x="92" y="24697"/>
                      <a:pt x="138" y="25199"/>
                      <a:pt x="206" y="25701"/>
                    </a:cubicBezTo>
                    <a:cubicBezTo>
                      <a:pt x="206" y="25701"/>
                      <a:pt x="206" y="25701"/>
                      <a:pt x="206" y="25679"/>
                    </a:cubicBezTo>
                    <a:cubicBezTo>
                      <a:pt x="320" y="26660"/>
                      <a:pt x="526" y="27619"/>
                      <a:pt x="777" y="28555"/>
                    </a:cubicBezTo>
                    <a:cubicBezTo>
                      <a:pt x="914" y="29057"/>
                      <a:pt x="1051" y="29536"/>
                      <a:pt x="1211" y="29993"/>
                    </a:cubicBezTo>
                    <a:cubicBezTo>
                      <a:pt x="1370" y="30449"/>
                      <a:pt x="1530" y="30883"/>
                      <a:pt x="1713" y="31316"/>
                    </a:cubicBezTo>
                    <a:lnTo>
                      <a:pt x="1713" y="31294"/>
                    </a:lnTo>
                    <a:cubicBezTo>
                      <a:pt x="2032" y="32047"/>
                      <a:pt x="2375" y="32777"/>
                      <a:pt x="2785" y="33485"/>
                    </a:cubicBezTo>
                    <a:cubicBezTo>
                      <a:pt x="3196" y="34170"/>
                      <a:pt x="3630" y="34831"/>
                      <a:pt x="4132" y="35471"/>
                    </a:cubicBezTo>
                    <a:cubicBezTo>
                      <a:pt x="4132" y="35493"/>
                      <a:pt x="4132" y="35493"/>
                      <a:pt x="4132" y="35493"/>
                    </a:cubicBezTo>
                    <a:cubicBezTo>
                      <a:pt x="4566" y="36041"/>
                      <a:pt x="5022" y="36566"/>
                      <a:pt x="5502" y="37068"/>
                    </a:cubicBezTo>
                    <a:cubicBezTo>
                      <a:pt x="5821" y="37388"/>
                      <a:pt x="6118" y="37662"/>
                      <a:pt x="6460" y="37959"/>
                    </a:cubicBezTo>
                    <a:cubicBezTo>
                      <a:pt x="6780" y="38232"/>
                      <a:pt x="7099" y="38506"/>
                      <a:pt x="7442" y="38757"/>
                    </a:cubicBezTo>
                    <a:lnTo>
                      <a:pt x="7419" y="38757"/>
                    </a:lnTo>
                    <a:cubicBezTo>
                      <a:pt x="8400" y="39488"/>
                      <a:pt x="9428" y="40173"/>
                      <a:pt x="10455" y="40812"/>
                    </a:cubicBezTo>
                    <a:cubicBezTo>
                      <a:pt x="11482" y="41451"/>
                      <a:pt x="12509" y="42067"/>
                      <a:pt x="13513" y="42729"/>
                    </a:cubicBezTo>
                    <a:cubicBezTo>
                      <a:pt x="13901" y="42980"/>
                      <a:pt x="14289" y="43254"/>
                      <a:pt x="14655" y="43528"/>
                    </a:cubicBezTo>
                    <a:cubicBezTo>
                      <a:pt x="15385" y="43414"/>
                      <a:pt x="16115" y="43277"/>
                      <a:pt x="16846" y="43140"/>
                    </a:cubicBezTo>
                    <a:cubicBezTo>
                      <a:pt x="18398" y="42820"/>
                      <a:pt x="20041" y="42409"/>
                      <a:pt x="21685" y="41953"/>
                    </a:cubicBezTo>
                    <a:cubicBezTo>
                      <a:pt x="22438" y="41725"/>
                      <a:pt x="23214" y="41496"/>
                      <a:pt x="24036" y="41223"/>
                    </a:cubicBezTo>
                    <a:cubicBezTo>
                      <a:pt x="24698" y="40994"/>
                      <a:pt x="25383" y="40766"/>
                      <a:pt x="26067" y="40492"/>
                    </a:cubicBezTo>
                    <a:cubicBezTo>
                      <a:pt x="27231" y="40036"/>
                      <a:pt x="28258" y="39533"/>
                      <a:pt x="29194" y="38963"/>
                    </a:cubicBezTo>
                    <a:cubicBezTo>
                      <a:pt x="30107" y="38392"/>
                      <a:pt x="30952" y="37753"/>
                      <a:pt x="31705" y="37023"/>
                    </a:cubicBezTo>
                    <a:cubicBezTo>
                      <a:pt x="32436" y="36315"/>
                      <a:pt x="33075" y="35516"/>
                      <a:pt x="33622" y="34626"/>
                    </a:cubicBezTo>
                    <a:cubicBezTo>
                      <a:pt x="34147" y="33782"/>
                      <a:pt x="34604" y="32800"/>
                      <a:pt x="34969" y="31727"/>
                    </a:cubicBezTo>
                    <a:cubicBezTo>
                      <a:pt x="35334" y="30700"/>
                      <a:pt x="35608" y="29559"/>
                      <a:pt x="35791" y="28281"/>
                    </a:cubicBezTo>
                    <a:cubicBezTo>
                      <a:pt x="35882" y="27619"/>
                      <a:pt x="35973" y="26957"/>
                      <a:pt x="36042" y="26318"/>
                    </a:cubicBezTo>
                    <a:lnTo>
                      <a:pt x="36065" y="26249"/>
                    </a:lnTo>
                    <a:cubicBezTo>
                      <a:pt x="36133" y="25542"/>
                      <a:pt x="36225" y="24834"/>
                      <a:pt x="36293" y="24126"/>
                    </a:cubicBezTo>
                    <a:cubicBezTo>
                      <a:pt x="36613" y="20908"/>
                      <a:pt x="36727" y="18009"/>
                      <a:pt x="36635" y="15270"/>
                    </a:cubicBezTo>
                    <a:cubicBezTo>
                      <a:pt x="36567" y="12896"/>
                      <a:pt x="36339" y="10728"/>
                      <a:pt x="35951" y="8742"/>
                    </a:cubicBezTo>
                    <a:cubicBezTo>
                      <a:pt x="35905" y="8651"/>
                      <a:pt x="35859" y="8560"/>
                      <a:pt x="35791" y="8468"/>
                    </a:cubicBezTo>
                    <a:cubicBezTo>
                      <a:pt x="35540" y="8035"/>
                      <a:pt x="35289" y="7601"/>
                      <a:pt x="35015" y="7190"/>
                    </a:cubicBezTo>
                    <a:cubicBezTo>
                      <a:pt x="34741" y="6756"/>
                      <a:pt x="34444" y="6368"/>
                      <a:pt x="34147" y="5958"/>
                    </a:cubicBezTo>
                    <a:cubicBezTo>
                      <a:pt x="33782" y="5501"/>
                      <a:pt x="33394" y="5045"/>
                      <a:pt x="32983" y="4611"/>
                    </a:cubicBezTo>
                    <a:cubicBezTo>
                      <a:pt x="32778" y="4405"/>
                      <a:pt x="32572" y="4200"/>
                      <a:pt x="32344" y="4017"/>
                    </a:cubicBezTo>
                    <a:cubicBezTo>
                      <a:pt x="32145" y="3841"/>
                      <a:pt x="31925" y="3664"/>
                      <a:pt x="31704" y="3487"/>
                    </a:cubicBezTo>
                    <a:lnTo>
                      <a:pt x="31704" y="3487"/>
                    </a:lnTo>
                    <a:cubicBezTo>
                      <a:pt x="31705" y="3490"/>
                      <a:pt x="31705" y="3492"/>
                      <a:pt x="31705" y="3492"/>
                    </a:cubicBezTo>
                    <a:cubicBezTo>
                      <a:pt x="31705" y="3492"/>
                      <a:pt x="31682" y="3470"/>
                      <a:pt x="31682" y="3470"/>
                    </a:cubicBezTo>
                    <a:lnTo>
                      <a:pt x="31682" y="3470"/>
                    </a:lnTo>
                    <a:cubicBezTo>
                      <a:pt x="31690" y="3475"/>
                      <a:pt x="31697" y="3481"/>
                      <a:pt x="31704" y="3487"/>
                    </a:cubicBezTo>
                    <a:lnTo>
                      <a:pt x="31704" y="3487"/>
                    </a:lnTo>
                    <a:cubicBezTo>
                      <a:pt x="31703" y="3481"/>
                      <a:pt x="31698" y="3470"/>
                      <a:pt x="31682" y="3470"/>
                    </a:cubicBezTo>
                    <a:cubicBezTo>
                      <a:pt x="31134" y="3036"/>
                      <a:pt x="30541" y="2648"/>
                      <a:pt x="29925" y="2305"/>
                    </a:cubicBezTo>
                    <a:cubicBezTo>
                      <a:pt x="29308" y="1963"/>
                      <a:pt x="28669" y="1666"/>
                      <a:pt x="28007" y="1392"/>
                    </a:cubicBezTo>
                    <a:cubicBezTo>
                      <a:pt x="27642" y="1233"/>
                      <a:pt x="27277" y="1073"/>
                      <a:pt x="26889" y="936"/>
                    </a:cubicBezTo>
                    <a:cubicBezTo>
                      <a:pt x="26706" y="868"/>
                      <a:pt x="26501" y="799"/>
                      <a:pt x="26296" y="731"/>
                    </a:cubicBezTo>
                    <a:cubicBezTo>
                      <a:pt x="26136" y="662"/>
                      <a:pt x="25953" y="616"/>
                      <a:pt x="25793" y="548"/>
                    </a:cubicBezTo>
                    <a:cubicBezTo>
                      <a:pt x="25451" y="457"/>
                      <a:pt x="25131" y="365"/>
                      <a:pt x="24789" y="297"/>
                    </a:cubicBezTo>
                    <a:cubicBezTo>
                      <a:pt x="24447" y="228"/>
                      <a:pt x="24104" y="160"/>
                      <a:pt x="23762" y="114"/>
                    </a:cubicBezTo>
                    <a:lnTo>
                      <a:pt x="23785" y="114"/>
                    </a:lnTo>
                    <a:cubicBezTo>
                      <a:pt x="23214" y="46"/>
                      <a:pt x="22621" y="0"/>
                      <a:pt x="220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7938;p70">
                <a:extLst>
                  <a:ext uri="{FF2B5EF4-FFF2-40B4-BE49-F238E27FC236}">
                    <a16:creationId xmlns:a16="http://schemas.microsoft.com/office/drawing/2014/main" id="{6380D176-3E76-4F26-A415-7E51B5CFE21A}"/>
                  </a:ext>
                </a:extLst>
              </p:cNvPr>
              <p:cNvSpPr/>
              <p:nvPr/>
            </p:nvSpPr>
            <p:spPr>
              <a:xfrm>
                <a:off x="5130822" y="2748772"/>
                <a:ext cx="47124" cy="147537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11437" extrusionOk="0">
                    <a:moveTo>
                      <a:pt x="1621" y="1"/>
                    </a:moveTo>
                    <a:cubicBezTo>
                      <a:pt x="479" y="3562"/>
                      <a:pt x="0" y="7419"/>
                      <a:pt x="183" y="11140"/>
                    </a:cubicBezTo>
                    <a:lnTo>
                      <a:pt x="342" y="11162"/>
                    </a:lnTo>
                    <a:cubicBezTo>
                      <a:pt x="1233" y="11322"/>
                      <a:pt x="2032" y="11414"/>
                      <a:pt x="2808" y="11436"/>
                    </a:cubicBezTo>
                    <a:cubicBezTo>
                      <a:pt x="2716" y="10637"/>
                      <a:pt x="2671" y="9816"/>
                      <a:pt x="2648" y="9017"/>
                    </a:cubicBezTo>
                    <a:cubicBezTo>
                      <a:pt x="2602" y="7351"/>
                      <a:pt x="2716" y="5662"/>
                      <a:pt x="2967" y="4018"/>
                    </a:cubicBezTo>
                    <a:cubicBezTo>
                      <a:pt x="3082" y="3196"/>
                      <a:pt x="3264" y="2375"/>
                      <a:pt x="3447" y="1553"/>
                    </a:cubicBezTo>
                    <a:cubicBezTo>
                      <a:pt x="3515" y="1279"/>
                      <a:pt x="3584" y="1028"/>
                      <a:pt x="3652" y="777"/>
                    </a:cubicBezTo>
                    <a:cubicBezTo>
                      <a:pt x="3287" y="731"/>
                      <a:pt x="2945" y="686"/>
                      <a:pt x="2625" y="572"/>
                    </a:cubicBezTo>
                    <a:cubicBezTo>
                      <a:pt x="2511" y="526"/>
                      <a:pt x="2397" y="480"/>
                      <a:pt x="2283" y="435"/>
                    </a:cubicBezTo>
                    <a:cubicBezTo>
                      <a:pt x="2146" y="389"/>
                      <a:pt x="2054" y="320"/>
                      <a:pt x="1940" y="252"/>
                    </a:cubicBezTo>
                    <a:cubicBezTo>
                      <a:pt x="1849" y="183"/>
                      <a:pt x="1735" y="115"/>
                      <a:pt x="1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7939;p70">
                <a:extLst>
                  <a:ext uri="{FF2B5EF4-FFF2-40B4-BE49-F238E27FC236}">
                    <a16:creationId xmlns:a16="http://schemas.microsoft.com/office/drawing/2014/main" id="{41DA11CC-26A6-435D-A0A4-1EF45086F2C9}"/>
                  </a:ext>
                </a:extLst>
              </p:cNvPr>
              <p:cNvSpPr/>
              <p:nvPr/>
            </p:nvSpPr>
            <p:spPr>
              <a:xfrm>
                <a:off x="5225039" y="3075305"/>
                <a:ext cx="214075" cy="60372"/>
              </a:xfrm>
              <a:custGeom>
                <a:avLst/>
                <a:gdLst/>
                <a:ahLst/>
                <a:cxnLst/>
                <a:rect l="l" t="t" r="r" b="b"/>
                <a:pathLst>
                  <a:path w="16595" h="4680" extrusionOk="0">
                    <a:moveTo>
                      <a:pt x="2808" y="0"/>
                    </a:moveTo>
                    <a:cubicBezTo>
                      <a:pt x="2785" y="46"/>
                      <a:pt x="2762" y="91"/>
                      <a:pt x="2716" y="137"/>
                    </a:cubicBezTo>
                    <a:cubicBezTo>
                      <a:pt x="2557" y="365"/>
                      <a:pt x="2374" y="548"/>
                      <a:pt x="2169" y="685"/>
                    </a:cubicBezTo>
                    <a:cubicBezTo>
                      <a:pt x="1940" y="867"/>
                      <a:pt x="1689" y="1027"/>
                      <a:pt x="1415" y="1141"/>
                    </a:cubicBezTo>
                    <a:cubicBezTo>
                      <a:pt x="1073" y="1278"/>
                      <a:pt x="708" y="1370"/>
                      <a:pt x="365" y="1415"/>
                    </a:cubicBezTo>
                    <a:cubicBezTo>
                      <a:pt x="228" y="1438"/>
                      <a:pt x="114" y="1438"/>
                      <a:pt x="0" y="1461"/>
                    </a:cubicBezTo>
                    <a:cubicBezTo>
                      <a:pt x="206" y="1621"/>
                      <a:pt x="411" y="1780"/>
                      <a:pt x="662" y="1940"/>
                    </a:cubicBezTo>
                    <a:cubicBezTo>
                      <a:pt x="1461" y="2465"/>
                      <a:pt x="2328" y="2899"/>
                      <a:pt x="3310" y="3310"/>
                    </a:cubicBezTo>
                    <a:cubicBezTo>
                      <a:pt x="5113" y="4040"/>
                      <a:pt x="7167" y="4497"/>
                      <a:pt x="9404" y="4634"/>
                    </a:cubicBezTo>
                    <a:cubicBezTo>
                      <a:pt x="9929" y="4656"/>
                      <a:pt x="10431" y="4679"/>
                      <a:pt x="10911" y="4679"/>
                    </a:cubicBezTo>
                    <a:cubicBezTo>
                      <a:pt x="12257" y="4679"/>
                      <a:pt x="13673" y="4565"/>
                      <a:pt x="15156" y="4337"/>
                    </a:cubicBezTo>
                    <a:cubicBezTo>
                      <a:pt x="15636" y="4314"/>
                      <a:pt x="16115" y="4291"/>
                      <a:pt x="16594" y="4246"/>
                    </a:cubicBezTo>
                    <a:cubicBezTo>
                      <a:pt x="16549" y="4246"/>
                      <a:pt x="16503" y="4223"/>
                      <a:pt x="16480" y="4223"/>
                    </a:cubicBezTo>
                    <a:cubicBezTo>
                      <a:pt x="14700" y="3995"/>
                      <a:pt x="12919" y="3721"/>
                      <a:pt x="11185" y="3355"/>
                    </a:cubicBezTo>
                    <a:cubicBezTo>
                      <a:pt x="10454" y="3196"/>
                      <a:pt x="9701" y="3036"/>
                      <a:pt x="8993" y="2830"/>
                    </a:cubicBezTo>
                    <a:cubicBezTo>
                      <a:pt x="8331" y="2648"/>
                      <a:pt x="7692" y="2442"/>
                      <a:pt x="7053" y="2191"/>
                    </a:cubicBezTo>
                    <a:cubicBezTo>
                      <a:pt x="5821" y="1735"/>
                      <a:pt x="4611" y="1164"/>
                      <a:pt x="3492" y="457"/>
                    </a:cubicBezTo>
                    <a:cubicBezTo>
                      <a:pt x="3264" y="297"/>
                      <a:pt x="3036" y="16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7940;p70">
                <a:extLst>
                  <a:ext uri="{FF2B5EF4-FFF2-40B4-BE49-F238E27FC236}">
                    <a16:creationId xmlns:a16="http://schemas.microsoft.com/office/drawing/2014/main" id="{02BA3634-1429-4442-9882-522B0C6B4C38}"/>
                  </a:ext>
                </a:extLst>
              </p:cNvPr>
              <p:cNvSpPr/>
              <p:nvPr/>
            </p:nvSpPr>
            <p:spPr>
              <a:xfrm>
                <a:off x="5133170" y="2892457"/>
                <a:ext cx="128097" cy="201704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5636" extrusionOk="0">
                    <a:moveTo>
                      <a:pt x="1" y="1"/>
                    </a:moveTo>
                    <a:cubicBezTo>
                      <a:pt x="24" y="617"/>
                      <a:pt x="69" y="1256"/>
                      <a:pt x="138" y="1918"/>
                    </a:cubicBezTo>
                    <a:cubicBezTo>
                      <a:pt x="275" y="3196"/>
                      <a:pt x="503" y="4406"/>
                      <a:pt x="777" y="5547"/>
                    </a:cubicBezTo>
                    <a:cubicBezTo>
                      <a:pt x="1051" y="6711"/>
                      <a:pt x="1439" y="7875"/>
                      <a:pt x="1918" y="8971"/>
                    </a:cubicBezTo>
                    <a:cubicBezTo>
                      <a:pt x="2763" y="11002"/>
                      <a:pt x="3972" y="12783"/>
                      <a:pt x="5433" y="14244"/>
                    </a:cubicBezTo>
                    <a:cubicBezTo>
                      <a:pt x="5935" y="14746"/>
                      <a:pt x="6483" y="15202"/>
                      <a:pt x="7077" y="15636"/>
                    </a:cubicBezTo>
                    <a:cubicBezTo>
                      <a:pt x="7236" y="15613"/>
                      <a:pt x="7350" y="15613"/>
                      <a:pt x="7487" y="15590"/>
                    </a:cubicBezTo>
                    <a:cubicBezTo>
                      <a:pt x="7830" y="15545"/>
                      <a:pt x="8195" y="15453"/>
                      <a:pt x="8537" y="15316"/>
                    </a:cubicBezTo>
                    <a:cubicBezTo>
                      <a:pt x="8811" y="15179"/>
                      <a:pt x="9062" y="15042"/>
                      <a:pt x="9291" y="14860"/>
                    </a:cubicBezTo>
                    <a:cubicBezTo>
                      <a:pt x="9496" y="14723"/>
                      <a:pt x="9679" y="14540"/>
                      <a:pt x="9838" y="14312"/>
                    </a:cubicBezTo>
                    <a:cubicBezTo>
                      <a:pt x="9884" y="14266"/>
                      <a:pt x="9907" y="14221"/>
                      <a:pt x="9930" y="14175"/>
                    </a:cubicBezTo>
                    <a:cubicBezTo>
                      <a:pt x="9565" y="13901"/>
                      <a:pt x="9199" y="13627"/>
                      <a:pt x="8857" y="13331"/>
                    </a:cubicBezTo>
                    <a:cubicBezTo>
                      <a:pt x="8263" y="12828"/>
                      <a:pt x="7716" y="12303"/>
                      <a:pt x="7236" y="11710"/>
                    </a:cubicBezTo>
                    <a:cubicBezTo>
                      <a:pt x="6734" y="11117"/>
                      <a:pt x="6255" y="10500"/>
                      <a:pt x="5844" y="9838"/>
                    </a:cubicBezTo>
                    <a:cubicBezTo>
                      <a:pt x="5410" y="9131"/>
                      <a:pt x="4999" y="8377"/>
                      <a:pt x="4634" y="7601"/>
                    </a:cubicBezTo>
                    <a:cubicBezTo>
                      <a:pt x="3950" y="6095"/>
                      <a:pt x="3402" y="4497"/>
                      <a:pt x="3059" y="2877"/>
                    </a:cubicBezTo>
                    <a:cubicBezTo>
                      <a:pt x="2877" y="2032"/>
                      <a:pt x="2717" y="1165"/>
                      <a:pt x="2626" y="297"/>
                    </a:cubicBezTo>
                    <a:cubicBezTo>
                      <a:pt x="1850" y="275"/>
                      <a:pt x="1051" y="183"/>
                      <a:pt x="160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7941;p70">
                <a:extLst>
                  <a:ext uri="{FF2B5EF4-FFF2-40B4-BE49-F238E27FC236}">
                    <a16:creationId xmlns:a16="http://schemas.microsoft.com/office/drawing/2014/main" id="{6D2A5416-2DD3-445A-AD6E-C2D487F61B00}"/>
                  </a:ext>
                </a:extLst>
              </p:cNvPr>
              <p:cNvSpPr/>
              <p:nvPr/>
            </p:nvSpPr>
            <p:spPr>
              <a:xfrm>
                <a:off x="5151719" y="2538553"/>
                <a:ext cx="153716" cy="220255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17074" extrusionOk="0">
                    <a:moveTo>
                      <a:pt x="11916" y="1"/>
                    </a:moveTo>
                    <a:lnTo>
                      <a:pt x="11916" y="1"/>
                    </a:lnTo>
                    <a:cubicBezTo>
                      <a:pt x="10341" y="1073"/>
                      <a:pt x="8834" y="2352"/>
                      <a:pt x="7442" y="3767"/>
                    </a:cubicBezTo>
                    <a:cubicBezTo>
                      <a:pt x="4292" y="6985"/>
                      <a:pt x="1827" y="11025"/>
                      <a:pt x="275" y="15431"/>
                    </a:cubicBezTo>
                    <a:cubicBezTo>
                      <a:pt x="183" y="15727"/>
                      <a:pt x="92" y="16001"/>
                      <a:pt x="1" y="16275"/>
                    </a:cubicBezTo>
                    <a:cubicBezTo>
                      <a:pt x="115" y="16389"/>
                      <a:pt x="229" y="16480"/>
                      <a:pt x="320" y="16549"/>
                    </a:cubicBezTo>
                    <a:cubicBezTo>
                      <a:pt x="412" y="16617"/>
                      <a:pt x="526" y="16686"/>
                      <a:pt x="663" y="16732"/>
                    </a:cubicBezTo>
                    <a:cubicBezTo>
                      <a:pt x="777" y="16777"/>
                      <a:pt x="891" y="16823"/>
                      <a:pt x="1005" y="16869"/>
                    </a:cubicBezTo>
                    <a:cubicBezTo>
                      <a:pt x="1325" y="16983"/>
                      <a:pt x="1667" y="17028"/>
                      <a:pt x="2032" y="17074"/>
                    </a:cubicBezTo>
                    <a:cubicBezTo>
                      <a:pt x="2192" y="16458"/>
                      <a:pt x="2375" y="15864"/>
                      <a:pt x="2557" y="15294"/>
                    </a:cubicBezTo>
                    <a:cubicBezTo>
                      <a:pt x="3082" y="13627"/>
                      <a:pt x="3721" y="11984"/>
                      <a:pt x="4474" y="10386"/>
                    </a:cubicBezTo>
                    <a:cubicBezTo>
                      <a:pt x="5228" y="8788"/>
                      <a:pt x="6095" y="7236"/>
                      <a:pt x="7099" y="5775"/>
                    </a:cubicBezTo>
                    <a:cubicBezTo>
                      <a:pt x="7579" y="5045"/>
                      <a:pt x="8081" y="4360"/>
                      <a:pt x="8606" y="3676"/>
                    </a:cubicBezTo>
                    <a:cubicBezTo>
                      <a:pt x="9062" y="3105"/>
                      <a:pt x="9519" y="2557"/>
                      <a:pt x="9998" y="2032"/>
                    </a:cubicBezTo>
                    <a:cubicBezTo>
                      <a:pt x="10614" y="1325"/>
                      <a:pt x="11254" y="640"/>
                      <a:pt x="11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7942;p70">
                <a:extLst>
                  <a:ext uri="{FF2B5EF4-FFF2-40B4-BE49-F238E27FC236}">
                    <a16:creationId xmlns:a16="http://schemas.microsoft.com/office/drawing/2014/main" id="{45D88B06-6541-426A-867C-58CB6FD86F35}"/>
                  </a:ext>
                </a:extLst>
              </p:cNvPr>
              <p:cNvSpPr/>
              <p:nvPr/>
            </p:nvSpPr>
            <p:spPr>
              <a:xfrm>
                <a:off x="5152906" y="2758782"/>
                <a:ext cx="32689" cy="129361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10028" extrusionOk="0">
                    <a:moveTo>
                      <a:pt x="1712" y="1"/>
                    </a:moveTo>
                    <a:cubicBezTo>
                      <a:pt x="1392" y="1"/>
                      <a:pt x="1050" y="229"/>
                      <a:pt x="982" y="572"/>
                    </a:cubicBezTo>
                    <a:cubicBezTo>
                      <a:pt x="639" y="2010"/>
                      <a:pt x="342" y="3448"/>
                      <a:pt x="160" y="4931"/>
                    </a:cubicBezTo>
                    <a:cubicBezTo>
                      <a:pt x="0" y="6438"/>
                      <a:pt x="23" y="7967"/>
                      <a:pt x="297" y="9473"/>
                    </a:cubicBezTo>
                    <a:cubicBezTo>
                      <a:pt x="372" y="9813"/>
                      <a:pt x="713" y="10028"/>
                      <a:pt x="1035" y="10028"/>
                    </a:cubicBezTo>
                    <a:cubicBezTo>
                      <a:pt x="1102" y="10028"/>
                      <a:pt x="1169" y="10018"/>
                      <a:pt x="1233" y="9998"/>
                    </a:cubicBezTo>
                    <a:cubicBezTo>
                      <a:pt x="1438" y="9953"/>
                      <a:pt x="1598" y="9816"/>
                      <a:pt x="1689" y="9656"/>
                    </a:cubicBezTo>
                    <a:cubicBezTo>
                      <a:pt x="1803" y="9473"/>
                      <a:pt x="1803" y="9268"/>
                      <a:pt x="1780" y="9063"/>
                    </a:cubicBezTo>
                    <a:cubicBezTo>
                      <a:pt x="1735" y="8880"/>
                      <a:pt x="1712" y="8675"/>
                      <a:pt x="1666" y="8492"/>
                    </a:cubicBezTo>
                    <a:cubicBezTo>
                      <a:pt x="1529" y="7191"/>
                      <a:pt x="1575" y="5890"/>
                      <a:pt x="1735" y="4589"/>
                    </a:cubicBezTo>
                    <a:cubicBezTo>
                      <a:pt x="1895" y="3356"/>
                      <a:pt x="2168" y="2169"/>
                      <a:pt x="2442" y="960"/>
                    </a:cubicBezTo>
                    <a:cubicBezTo>
                      <a:pt x="2534" y="572"/>
                      <a:pt x="2328" y="138"/>
                      <a:pt x="1917" y="24"/>
                    </a:cubicBezTo>
                    <a:cubicBezTo>
                      <a:pt x="1849" y="24"/>
                      <a:pt x="1780" y="1"/>
                      <a:pt x="17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7943;p70">
                <a:extLst>
                  <a:ext uri="{FF2B5EF4-FFF2-40B4-BE49-F238E27FC236}">
                    <a16:creationId xmlns:a16="http://schemas.microsoft.com/office/drawing/2014/main" id="{6A673AEF-8680-488A-8623-410E891A60CF}"/>
                  </a:ext>
                </a:extLst>
              </p:cNvPr>
              <p:cNvSpPr/>
              <p:nvPr/>
            </p:nvSpPr>
            <p:spPr>
              <a:xfrm>
                <a:off x="5260667" y="3072351"/>
                <a:ext cx="110721" cy="52155"/>
              </a:xfrm>
              <a:custGeom>
                <a:avLst/>
                <a:gdLst/>
                <a:ahLst/>
                <a:cxnLst/>
                <a:rect l="l" t="t" r="r" b="b"/>
                <a:pathLst>
                  <a:path w="8583" h="4043" extrusionOk="0">
                    <a:moveTo>
                      <a:pt x="776" y="1"/>
                    </a:moveTo>
                    <a:cubicBezTo>
                      <a:pt x="730" y="1"/>
                      <a:pt x="708" y="24"/>
                      <a:pt x="685" y="24"/>
                    </a:cubicBezTo>
                    <a:cubicBezTo>
                      <a:pt x="479" y="46"/>
                      <a:pt x="297" y="138"/>
                      <a:pt x="160" y="298"/>
                    </a:cubicBezTo>
                    <a:cubicBezTo>
                      <a:pt x="46" y="457"/>
                      <a:pt x="0" y="663"/>
                      <a:pt x="23" y="868"/>
                    </a:cubicBezTo>
                    <a:cubicBezTo>
                      <a:pt x="46" y="1051"/>
                      <a:pt x="137" y="1256"/>
                      <a:pt x="297" y="1370"/>
                    </a:cubicBezTo>
                    <a:cubicBezTo>
                      <a:pt x="2511" y="2808"/>
                      <a:pt x="5022" y="3813"/>
                      <a:pt x="7669" y="4041"/>
                    </a:cubicBezTo>
                    <a:cubicBezTo>
                      <a:pt x="7687" y="4042"/>
                      <a:pt x="7704" y="4042"/>
                      <a:pt x="7721" y="4042"/>
                    </a:cubicBezTo>
                    <a:cubicBezTo>
                      <a:pt x="8112" y="4042"/>
                      <a:pt x="8470" y="3794"/>
                      <a:pt x="8514" y="3379"/>
                    </a:cubicBezTo>
                    <a:cubicBezTo>
                      <a:pt x="8582" y="2991"/>
                      <a:pt x="8286" y="2557"/>
                      <a:pt x="7875" y="2534"/>
                    </a:cubicBezTo>
                    <a:cubicBezTo>
                      <a:pt x="7099" y="2466"/>
                      <a:pt x="6323" y="2329"/>
                      <a:pt x="5569" y="2124"/>
                    </a:cubicBezTo>
                    <a:cubicBezTo>
                      <a:pt x="4246" y="1758"/>
                      <a:pt x="2990" y="1211"/>
                      <a:pt x="1803" y="526"/>
                    </a:cubicBezTo>
                    <a:cubicBezTo>
                      <a:pt x="1598" y="412"/>
                      <a:pt x="1415" y="298"/>
                      <a:pt x="1233" y="183"/>
                    </a:cubicBezTo>
                    <a:cubicBezTo>
                      <a:pt x="1096" y="69"/>
                      <a:pt x="936" y="1"/>
                      <a:pt x="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7944;p70">
                <a:extLst>
                  <a:ext uri="{FF2B5EF4-FFF2-40B4-BE49-F238E27FC236}">
                    <a16:creationId xmlns:a16="http://schemas.microsoft.com/office/drawing/2014/main" id="{81B8896F-43BC-4132-886B-303DCAF6E298}"/>
                  </a:ext>
                </a:extLst>
              </p:cNvPr>
              <p:cNvSpPr/>
              <p:nvPr/>
            </p:nvSpPr>
            <p:spPr>
              <a:xfrm>
                <a:off x="5161149" y="2735525"/>
                <a:ext cx="12074" cy="8166"/>
              </a:xfrm>
              <a:custGeom>
                <a:avLst/>
                <a:gdLst/>
                <a:ahLst/>
                <a:cxnLst/>
                <a:rect l="l" t="t" r="r" b="b"/>
                <a:pathLst>
                  <a:path w="936" h="633" extrusionOk="0">
                    <a:moveTo>
                      <a:pt x="274" y="1"/>
                    </a:moveTo>
                    <a:cubicBezTo>
                      <a:pt x="228" y="1"/>
                      <a:pt x="160" y="46"/>
                      <a:pt x="114" y="69"/>
                    </a:cubicBezTo>
                    <a:cubicBezTo>
                      <a:pt x="46" y="138"/>
                      <a:pt x="23" y="206"/>
                      <a:pt x="23" y="275"/>
                    </a:cubicBezTo>
                    <a:cubicBezTo>
                      <a:pt x="0" y="366"/>
                      <a:pt x="46" y="434"/>
                      <a:pt x="91" y="480"/>
                    </a:cubicBezTo>
                    <a:cubicBezTo>
                      <a:pt x="137" y="549"/>
                      <a:pt x="206" y="571"/>
                      <a:pt x="297" y="571"/>
                    </a:cubicBezTo>
                    <a:cubicBezTo>
                      <a:pt x="320" y="571"/>
                      <a:pt x="343" y="594"/>
                      <a:pt x="388" y="594"/>
                    </a:cubicBezTo>
                    <a:cubicBezTo>
                      <a:pt x="434" y="594"/>
                      <a:pt x="479" y="617"/>
                      <a:pt x="525" y="617"/>
                    </a:cubicBezTo>
                    <a:cubicBezTo>
                      <a:pt x="563" y="626"/>
                      <a:pt x="597" y="632"/>
                      <a:pt x="628" y="632"/>
                    </a:cubicBezTo>
                    <a:cubicBezTo>
                      <a:pt x="673" y="632"/>
                      <a:pt x="713" y="621"/>
                      <a:pt x="753" y="594"/>
                    </a:cubicBezTo>
                    <a:cubicBezTo>
                      <a:pt x="822" y="571"/>
                      <a:pt x="867" y="503"/>
                      <a:pt x="890" y="434"/>
                    </a:cubicBezTo>
                    <a:cubicBezTo>
                      <a:pt x="936" y="297"/>
                      <a:pt x="845" y="115"/>
                      <a:pt x="708" y="69"/>
                    </a:cubicBezTo>
                    <a:cubicBezTo>
                      <a:pt x="571" y="46"/>
                      <a:pt x="434" y="24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7945;p70">
                <a:extLst>
                  <a:ext uri="{FF2B5EF4-FFF2-40B4-BE49-F238E27FC236}">
                    <a16:creationId xmlns:a16="http://schemas.microsoft.com/office/drawing/2014/main" id="{E889504E-3D57-45D3-9800-9A8B37254E8B}"/>
                  </a:ext>
                </a:extLst>
              </p:cNvPr>
              <p:cNvSpPr/>
              <p:nvPr/>
            </p:nvSpPr>
            <p:spPr>
              <a:xfrm>
                <a:off x="5184109" y="2738466"/>
                <a:ext cx="15325" cy="957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742" extrusionOk="0">
                    <a:moveTo>
                      <a:pt x="891" y="1"/>
                    </a:moveTo>
                    <a:cubicBezTo>
                      <a:pt x="868" y="1"/>
                      <a:pt x="845" y="1"/>
                      <a:pt x="822" y="24"/>
                    </a:cubicBezTo>
                    <a:cubicBezTo>
                      <a:pt x="617" y="69"/>
                      <a:pt x="434" y="115"/>
                      <a:pt x="252" y="161"/>
                    </a:cubicBezTo>
                    <a:cubicBezTo>
                      <a:pt x="92" y="206"/>
                      <a:pt x="1" y="343"/>
                      <a:pt x="23" y="503"/>
                    </a:cubicBezTo>
                    <a:cubicBezTo>
                      <a:pt x="62" y="639"/>
                      <a:pt x="167" y="742"/>
                      <a:pt x="295" y="742"/>
                    </a:cubicBezTo>
                    <a:cubicBezTo>
                      <a:pt x="318" y="742"/>
                      <a:pt x="342" y="738"/>
                      <a:pt x="366" y="731"/>
                    </a:cubicBezTo>
                    <a:cubicBezTo>
                      <a:pt x="548" y="686"/>
                      <a:pt x="754" y="617"/>
                      <a:pt x="936" y="572"/>
                    </a:cubicBezTo>
                    <a:cubicBezTo>
                      <a:pt x="1096" y="526"/>
                      <a:pt x="1187" y="389"/>
                      <a:pt x="1165" y="229"/>
                    </a:cubicBezTo>
                    <a:cubicBezTo>
                      <a:pt x="1142" y="115"/>
                      <a:pt x="1005" y="1"/>
                      <a:pt x="8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7946;p70">
                <a:extLst>
                  <a:ext uri="{FF2B5EF4-FFF2-40B4-BE49-F238E27FC236}">
                    <a16:creationId xmlns:a16="http://schemas.microsoft.com/office/drawing/2014/main" id="{40DAD393-EF11-4F8A-9B58-2B3579FB43EA}"/>
                  </a:ext>
                </a:extLst>
              </p:cNvPr>
              <p:cNvSpPr/>
              <p:nvPr/>
            </p:nvSpPr>
            <p:spPr>
              <a:xfrm>
                <a:off x="5212965" y="2727579"/>
                <a:ext cx="1413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1" extrusionOk="0">
                    <a:moveTo>
                      <a:pt x="776" y="0"/>
                    </a:moveTo>
                    <a:cubicBezTo>
                      <a:pt x="708" y="0"/>
                      <a:pt x="639" y="23"/>
                      <a:pt x="594" y="69"/>
                    </a:cubicBezTo>
                    <a:cubicBezTo>
                      <a:pt x="457" y="183"/>
                      <a:pt x="320" y="274"/>
                      <a:pt x="183" y="366"/>
                    </a:cubicBezTo>
                    <a:cubicBezTo>
                      <a:pt x="183" y="388"/>
                      <a:pt x="160" y="388"/>
                      <a:pt x="160" y="388"/>
                    </a:cubicBezTo>
                    <a:cubicBezTo>
                      <a:pt x="92" y="434"/>
                      <a:pt x="46" y="480"/>
                      <a:pt x="23" y="571"/>
                    </a:cubicBezTo>
                    <a:cubicBezTo>
                      <a:pt x="0" y="640"/>
                      <a:pt x="0" y="708"/>
                      <a:pt x="46" y="777"/>
                    </a:cubicBezTo>
                    <a:cubicBezTo>
                      <a:pt x="69" y="845"/>
                      <a:pt x="137" y="891"/>
                      <a:pt x="206" y="913"/>
                    </a:cubicBezTo>
                    <a:cubicBezTo>
                      <a:pt x="240" y="925"/>
                      <a:pt x="280" y="931"/>
                      <a:pt x="317" y="931"/>
                    </a:cubicBezTo>
                    <a:cubicBezTo>
                      <a:pt x="354" y="931"/>
                      <a:pt x="388" y="925"/>
                      <a:pt x="411" y="913"/>
                    </a:cubicBezTo>
                    <a:cubicBezTo>
                      <a:pt x="617" y="777"/>
                      <a:pt x="799" y="640"/>
                      <a:pt x="959" y="503"/>
                    </a:cubicBezTo>
                    <a:cubicBezTo>
                      <a:pt x="1096" y="411"/>
                      <a:pt x="1096" y="206"/>
                      <a:pt x="982" y="92"/>
                    </a:cubicBezTo>
                    <a:cubicBezTo>
                      <a:pt x="936" y="46"/>
                      <a:pt x="868" y="0"/>
                      <a:pt x="7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7947;p70">
                <a:extLst>
                  <a:ext uri="{FF2B5EF4-FFF2-40B4-BE49-F238E27FC236}">
                    <a16:creationId xmlns:a16="http://schemas.microsoft.com/office/drawing/2014/main" id="{4082D336-26D1-4F2B-A850-3A4B2530968E}"/>
                  </a:ext>
                </a:extLst>
              </p:cNvPr>
              <p:cNvSpPr/>
              <p:nvPr/>
            </p:nvSpPr>
            <p:spPr>
              <a:xfrm>
                <a:off x="5235049" y="2702554"/>
                <a:ext cx="13558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144" extrusionOk="0">
                    <a:moveTo>
                      <a:pt x="708" y="0"/>
                    </a:moveTo>
                    <a:cubicBezTo>
                      <a:pt x="617" y="0"/>
                      <a:pt x="525" y="46"/>
                      <a:pt x="480" y="137"/>
                    </a:cubicBezTo>
                    <a:cubicBezTo>
                      <a:pt x="343" y="320"/>
                      <a:pt x="206" y="502"/>
                      <a:pt x="92" y="708"/>
                    </a:cubicBezTo>
                    <a:cubicBezTo>
                      <a:pt x="0" y="845"/>
                      <a:pt x="46" y="1005"/>
                      <a:pt x="160" y="1096"/>
                    </a:cubicBezTo>
                    <a:cubicBezTo>
                      <a:pt x="209" y="1128"/>
                      <a:pt x="263" y="1143"/>
                      <a:pt x="317" y="1143"/>
                    </a:cubicBezTo>
                    <a:cubicBezTo>
                      <a:pt x="415" y="1143"/>
                      <a:pt x="512" y="1093"/>
                      <a:pt x="571" y="1005"/>
                    </a:cubicBezTo>
                    <a:cubicBezTo>
                      <a:pt x="685" y="822"/>
                      <a:pt x="822" y="639"/>
                      <a:pt x="959" y="434"/>
                    </a:cubicBezTo>
                    <a:cubicBezTo>
                      <a:pt x="1050" y="320"/>
                      <a:pt x="982" y="137"/>
                      <a:pt x="868" y="46"/>
                    </a:cubicBezTo>
                    <a:cubicBezTo>
                      <a:pt x="822" y="23"/>
                      <a:pt x="776" y="0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7948;p70">
                <a:extLst>
                  <a:ext uri="{FF2B5EF4-FFF2-40B4-BE49-F238E27FC236}">
                    <a16:creationId xmlns:a16="http://schemas.microsoft.com/office/drawing/2014/main" id="{0CAE235A-3447-43EA-B5D5-1C228B695804}"/>
                  </a:ext>
                </a:extLst>
              </p:cNvPr>
              <p:cNvSpPr/>
              <p:nvPr/>
            </p:nvSpPr>
            <p:spPr>
              <a:xfrm>
                <a:off x="5257429" y="2672808"/>
                <a:ext cx="13842" cy="1698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17" extrusionOk="0">
                    <a:moveTo>
                      <a:pt x="753" y="1"/>
                    </a:moveTo>
                    <a:cubicBezTo>
                      <a:pt x="662" y="1"/>
                      <a:pt x="571" y="47"/>
                      <a:pt x="525" y="138"/>
                    </a:cubicBezTo>
                    <a:cubicBezTo>
                      <a:pt x="365" y="389"/>
                      <a:pt x="205" y="617"/>
                      <a:pt x="68" y="868"/>
                    </a:cubicBezTo>
                    <a:cubicBezTo>
                      <a:pt x="0" y="1005"/>
                      <a:pt x="23" y="1188"/>
                      <a:pt x="160" y="1279"/>
                    </a:cubicBezTo>
                    <a:cubicBezTo>
                      <a:pt x="201" y="1304"/>
                      <a:pt x="253" y="1317"/>
                      <a:pt x="307" y="1317"/>
                    </a:cubicBezTo>
                    <a:cubicBezTo>
                      <a:pt x="404" y="1317"/>
                      <a:pt x="504" y="1276"/>
                      <a:pt x="548" y="1188"/>
                    </a:cubicBezTo>
                    <a:cubicBezTo>
                      <a:pt x="685" y="937"/>
                      <a:pt x="845" y="686"/>
                      <a:pt x="1004" y="457"/>
                    </a:cubicBezTo>
                    <a:cubicBezTo>
                      <a:pt x="1073" y="321"/>
                      <a:pt x="1050" y="138"/>
                      <a:pt x="913" y="47"/>
                    </a:cubicBezTo>
                    <a:cubicBezTo>
                      <a:pt x="867" y="24"/>
                      <a:pt x="822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7949;p70">
                <a:extLst>
                  <a:ext uri="{FF2B5EF4-FFF2-40B4-BE49-F238E27FC236}">
                    <a16:creationId xmlns:a16="http://schemas.microsoft.com/office/drawing/2014/main" id="{3CA55556-5DB0-40B2-82B3-D5878E1FF657}"/>
                  </a:ext>
                </a:extLst>
              </p:cNvPr>
              <p:cNvSpPr/>
              <p:nvPr/>
            </p:nvSpPr>
            <p:spPr>
              <a:xfrm>
                <a:off x="5279216" y="2637774"/>
                <a:ext cx="14435" cy="17996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95" extrusionOk="0">
                    <a:moveTo>
                      <a:pt x="799" y="1"/>
                    </a:moveTo>
                    <a:cubicBezTo>
                      <a:pt x="708" y="1"/>
                      <a:pt x="616" y="46"/>
                      <a:pt x="548" y="138"/>
                    </a:cubicBezTo>
                    <a:cubicBezTo>
                      <a:pt x="388" y="412"/>
                      <a:pt x="228" y="686"/>
                      <a:pt x="69" y="959"/>
                    </a:cubicBezTo>
                    <a:cubicBezTo>
                      <a:pt x="0" y="1096"/>
                      <a:pt x="23" y="1256"/>
                      <a:pt x="160" y="1347"/>
                    </a:cubicBezTo>
                    <a:cubicBezTo>
                      <a:pt x="200" y="1380"/>
                      <a:pt x="252" y="1395"/>
                      <a:pt x="305" y="1395"/>
                    </a:cubicBezTo>
                    <a:cubicBezTo>
                      <a:pt x="402" y="1395"/>
                      <a:pt x="504" y="1345"/>
                      <a:pt x="548" y="1256"/>
                    </a:cubicBezTo>
                    <a:cubicBezTo>
                      <a:pt x="708" y="982"/>
                      <a:pt x="867" y="708"/>
                      <a:pt x="1027" y="457"/>
                    </a:cubicBezTo>
                    <a:cubicBezTo>
                      <a:pt x="1119" y="320"/>
                      <a:pt x="1073" y="138"/>
                      <a:pt x="959" y="46"/>
                    </a:cubicBezTo>
                    <a:cubicBezTo>
                      <a:pt x="913" y="24"/>
                      <a:pt x="845" y="1"/>
                      <a:pt x="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7950;p70">
                <a:extLst>
                  <a:ext uri="{FF2B5EF4-FFF2-40B4-BE49-F238E27FC236}">
                    <a16:creationId xmlns:a16="http://schemas.microsoft.com/office/drawing/2014/main" id="{5A33CDB4-6E03-4549-8C72-EAC3B5AE5B47}"/>
                  </a:ext>
                </a:extLst>
              </p:cNvPr>
              <p:cNvSpPr/>
              <p:nvPr/>
            </p:nvSpPr>
            <p:spPr>
              <a:xfrm>
                <a:off x="5302177" y="2602740"/>
                <a:ext cx="16202" cy="18602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442" extrusionOk="0">
                    <a:moveTo>
                      <a:pt x="891" y="1"/>
                    </a:moveTo>
                    <a:cubicBezTo>
                      <a:pt x="799" y="23"/>
                      <a:pt x="754" y="69"/>
                      <a:pt x="708" y="138"/>
                    </a:cubicBezTo>
                    <a:cubicBezTo>
                      <a:pt x="480" y="411"/>
                      <a:pt x="274" y="708"/>
                      <a:pt x="92" y="1005"/>
                    </a:cubicBezTo>
                    <a:cubicBezTo>
                      <a:pt x="0" y="1142"/>
                      <a:pt x="46" y="1324"/>
                      <a:pt x="183" y="1393"/>
                    </a:cubicBezTo>
                    <a:cubicBezTo>
                      <a:pt x="225" y="1426"/>
                      <a:pt x="279" y="1441"/>
                      <a:pt x="334" y="1441"/>
                    </a:cubicBezTo>
                    <a:cubicBezTo>
                      <a:pt x="430" y="1441"/>
                      <a:pt x="528" y="1397"/>
                      <a:pt x="571" y="1324"/>
                    </a:cubicBezTo>
                    <a:cubicBezTo>
                      <a:pt x="754" y="1005"/>
                      <a:pt x="959" y="708"/>
                      <a:pt x="1187" y="434"/>
                    </a:cubicBezTo>
                    <a:cubicBezTo>
                      <a:pt x="1233" y="389"/>
                      <a:pt x="1256" y="274"/>
                      <a:pt x="1233" y="229"/>
                    </a:cubicBezTo>
                    <a:cubicBezTo>
                      <a:pt x="1210" y="138"/>
                      <a:pt x="1165" y="69"/>
                      <a:pt x="1096" y="46"/>
                    </a:cubicBezTo>
                    <a:cubicBezTo>
                      <a:pt x="1050" y="1"/>
                      <a:pt x="1005" y="1"/>
                      <a:pt x="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7951;p70">
                <a:extLst>
                  <a:ext uri="{FF2B5EF4-FFF2-40B4-BE49-F238E27FC236}">
                    <a16:creationId xmlns:a16="http://schemas.microsoft.com/office/drawing/2014/main" id="{202545AF-F23F-482A-92F8-EBB5F3327E4A}"/>
                  </a:ext>
                </a:extLst>
              </p:cNvPr>
              <p:cNvSpPr/>
              <p:nvPr/>
            </p:nvSpPr>
            <p:spPr>
              <a:xfrm>
                <a:off x="5328672" y="2573007"/>
                <a:ext cx="15325" cy="1560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10" extrusionOk="0">
                    <a:moveTo>
                      <a:pt x="868" y="0"/>
                    </a:moveTo>
                    <a:cubicBezTo>
                      <a:pt x="800" y="0"/>
                      <a:pt x="731" y="23"/>
                      <a:pt x="685" y="69"/>
                    </a:cubicBezTo>
                    <a:cubicBezTo>
                      <a:pt x="457" y="297"/>
                      <a:pt x="252" y="525"/>
                      <a:pt x="46" y="776"/>
                    </a:cubicBezTo>
                    <a:cubicBezTo>
                      <a:pt x="1" y="822"/>
                      <a:pt x="1" y="913"/>
                      <a:pt x="24" y="982"/>
                    </a:cubicBezTo>
                    <a:cubicBezTo>
                      <a:pt x="24" y="1050"/>
                      <a:pt x="69" y="1119"/>
                      <a:pt x="138" y="1164"/>
                    </a:cubicBezTo>
                    <a:cubicBezTo>
                      <a:pt x="206" y="1210"/>
                      <a:pt x="275" y="1210"/>
                      <a:pt x="366" y="1210"/>
                    </a:cubicBezTo>
                    <a:cubicBezTo>
                      <a:pt x="434" y="1187"/>
                      <a:pt x="480" y="1141"/>
                      <a:pt x="526" y="1073"/>
                    </a:cubicBezTo>
                    <a:cubicBezTo>
                      <a:pt x="571" y="1027"/>
                      <a:pt x="617" y="982"/>
                      <a:pt x="663" y="913"/>
                    </a:cubicBezTo>
                    <a:lnTo>
                      <a:pt x="663" y="913"/>
                    </a:lnTo>
                    <a:cubicBezTo>
                      <a:pt x="640" y="936"/>
                      <a:pt x="640" y="959"/>
                      <a:pt x="617" y="959"/>
                    </a:cubicBezTo>
                    <a:cubicBezTo>
                      <a:pt x="754" y="799"/>
                      <a:pt x="914" y="639"/>
                      <a:pt x="1051" y="502"/>
                    </a:cubicBezTo>
                    <a:cubicBezTo>
                      <a:pt x="1165" y="388"/>
                      <a:pt x="1188" y="206"/>
                      <a:pt x="1074" y="92"/>
                    </a:cubicBezTo>
                    <a:cubicBezTo>
                      <a:pt x="1028" y="46"/>
                      <a:pt x="937" y="0"/>
                      <a:pt x="8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7952;p70">
                <a:extLst>
                  <a:ext uri="{FF2B5EF4-FFF2-40B4-BE49-F238E27FC236}">
                    <a16:creationId xmlns:a16="http://schemas.microsoft.com/office/drawing/2014/main" id="{7F92E89E-31F1-4E81-9D05-3E4A5EA55F22}"/>
                  </a:ext>
                </a:extLst>
              </p:cNvPr>
              <p:cNvSpPr/>
              <p:nvPr/>
            </p:nvSpPr>
            <p:spPr>
              <a:xfrm>
                <a:off x="5359295" y="2550330"/>
                <a:ext cx="15029" cy="1345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43" extrusionOk="0">
                    <a:moveTo>
                      <a:pt x="868" y="1"/>
                    </a:moveTo>
                    <a:cubicBezTo>
                      <a:pt x="799" y="1"/>
                      <a:pt x="731" y="23"/>
                      <a:pt x="662" y="69"/>
                    </a:cubicBezTo>
                    <a:cubicBezTo>
                      <a:pt x="480" y="229"/>
                      <a:pt x="297" y="389"/>
                      <a:pt x="115" y="548"/>
                    </a:cubicBezTo>
                    <a:cubicBezTo>
                      <a:pt x="1" y="640"/>
                      <a:pt x="1" y="822"/>
                      <a:pt x="92" y="936"/>
                    </a:cubicBezTo>
                    <a:cubicBezTo>
                      <a:pt x="152" y="1008"/>
                      <a:pt x="230" y="1042"/>
                      <a:pt x="307" y="1042"/>
                    </a:cubicBezTo>
                    <a:cubicBezTo>
                      <a:pt x="378" y="1042"/>
                      <a:pt x="448" y="1014"/>
                      <a:pt x="503" y="959"/>
                    </a:cubicBezTo>
                    <a:cubicBezTo>
                      <a:pt x="685" y="800"/>
                      <a:pt x="868" y="663"/>
                      <a:pt x="1051" y="503"/>
                    </a:cubicBezTo>
                    <a:cubicBezTo>
                      <a:pt x="1165" y="389"/>
                      <a:pt x="1165" y="206"/>
                      <a:pt x="1073" y="92"/>
                    </a:cubicBezTo>
                    <a:cubicBezTo>
                      <a:pt x="1005" y="23"/>
                      <a:pt x="936" y="1"/>
                      <a:pt x="8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7953;p70">
                <a:extLst>
                  <a:ext uri="{FF2B5EF4-FFF2-40B4-BE49-F238E27FC236}">
                    <a16:creationId xmlns:a16="http://schemas.microsoft.com/office/drawing/2014/main" id="{77A83279-B318-4AE4-BAED-6BEB9E55E136}"/>
                  </a:ext>
                </a:extLst>
              </p:cNvPr>
              <p:cNvSpPr/>
              <p:nvPr/>
            </p:nvSpPr>
            <p:spPr>
              <a:xfrm>
                <a:off x="5388744" y="2532077"/>
                <a:ext cx="12074" cy="10617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23" extrusionOk="0">
                    <a:moveTo>
                      <a:pt x="639" y="0"/>
                    </a:moveTo>
                    <a:cubicBezTo>
                      <a:pt x="594" y="0"/>
                      <a:pt x="548" y="0"/>
                      <a:pt x="525" y="23"/>
                    </a:cubicBezTo>
                    <a:cubicBezTo>
                      <a:pt x="388" y="115"/>
                      <a:pt x="251" y="229"/>
                      <a:pt x="114" y="320"/>
                    </a:cubicBezTo>
                    <a:cubicBezTo>
                      <a:pt x="0" y="411"/>
                      <a:pt x="0" y="617"/>
                      <a:pt x="91" y="731"/>
                    </a:cubicBezTo>
                    <a:cubicBezTo>
                      <a:pt x="137" y="777"/>
                      <a:pt x="228" y="822"/>
                      <a:pt x="297" y="822"/>
                    </a:cubicBezTo>
                    <a:cubicBezTo>
                      <a:pt x="365" y="822"/>
                      <a:pt x="434" y="799"/>
                      <a:pt x="502" y="754"/>
                    </a:cubicBezTo>
                    <a:cubicBezTo>
                      <a:pt x="561" y="695"/>
                      <a:pt x="620" y="653"/>
                      <a:pt x="679" y="613"/>
                    </a:cubicBezTo>
                    <a:lnTo>
                      <a:pt x="679" y="613"/>
                    </a:lnTo>
                    <a:cubicBezTo>
                      <a:pt x="695" y="607"/>
                      <a:pt x="708" y="594"/>
                      <a:pt x="708" y="594"/>
                    </a:cubicBezTo>
                    <a:lnTo>
                      <a:pt x="708" y="594"/>
                    </a:lnTo>
                    <a:cubicBezTo>
                      <a:pt x="708" y="594"/>
                      <a:pt x="708" y="594"/>
                      <a:pt x="708" y="594"/>
                    </a:cubicBezTo>
                    <a:cubicBezTo>
                      <a:pt x="708" y="571"/>
                      <a:pt x="730" y="571"/>
                      <a:pt x="730" y="571"/>
                    </a:cubicBezTo>
                    <a:lnTo>
                      <a:pt x="708" y="571"/>
                    </a:lnTo>
                    <a:cubicBezTo>
                      <a:pt x="730" y="571"/>
                      <a:pt x="753" y="548"/>
                      <a:pt x="776" y="548"/>
                    </a:cubicBezTo>
                    <a:cubicBezTo>
                      <a:pt x="845" y="503"/>
                      <a:pt x="890" y="457"/>
                      <a:pt x="913" y="366"/>
                    </a:cubicBezTo>
                    <a:cubicBezTo>
                      <a:pt x="936" y="297"/>
                      <a:pt x="936" y="229"/>
                      <a:pt x="913" y="160"/>
                    </a:cubicBezTo>
                    <a:cubicBezTo>
                      <a:pt x="867" y="92"/>
                      <a:pt x="799" y="46"/>
                      <a:pt x="730" y="23"/>
                    </a:cubicBezTo>
                    <a:cubicBezTo>
                      <a:pt x="708" y="0"/>
                      <a:pt x="685" y="0"/>
                      <a:pt x="6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7954;p70">
                <a:extLst>
                  <a:ext uri="{FF2B5EF4-FFF2-40B4-BE49-F238E27FC236}">
                    <a16:creationId xmlns:a16="http://schemas.microsoft.com/office/drawing/2014/main" id="{1BD82308-5DE2-4EBB-9C4C-5778E65BF258}"/>
                  </a:ext>
                </a:extLst>
              </p:cNvPr>
              <p:cNvSpPr/>
              <p:nvPr/>
            </p:nvSpPr>
            <p:spPr>
              <a:xfrm>
                <a:off x="5212668" y="2902170"/>
                <a:ext cx="12384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88" extrusionOk="0">
                    <a:moveTo>
                      <a:pt x="320" y="1"/>
                    </a:moveTo>
                    <a:cubicBezTo>
                      <a:pt x="252" y="1"/>
                      <a:pt x="206" y="24"/>
                      <a:pt x="160" y="46"/>
                    </a:cubicBezTo>
                    <a:cubicBezTo>
                      <a:pt x="23" y="138"/>
                      <a:pt x="1" y="320"/>
                      <a:pt x="92" y="457"/>
                    </a:cubicBezTo>
                    <a:cubicBezTo>
                      <a:pt x="206" y="640"/>
                      <a:pt x="320" y="845"/>
                      <a:pt x="434" y="1074"/>
                    </a:cubicBezTo>
                    <a:cubicBezTo>
                      <a:pt x="480" y="1119"/>
                      <a:pt x="571" y="1165"/>
                      <a:pt x="617" y="1188"/>
                    </a:cubicBezTo>
                    <a:cubicBezTo>
                      <a:pt x="708" y="1188"/>
                      <a:pt x="777" y="1165"/>
                      <a:pt x="845" y="1119"/>
                    </a:cubicBezTo>
                    <a:cubicBezTo>
                      <a:pt x="914" y="1096"/>
                      <a:pt x="936" y="1028"/>
                      <a:pt x="959" y="937"/>
                    </a:cubicBezTo>
                    <a:cubicBezTo>
                      <a:pt x="959" y="868"/>
                      <a:pt x="936" y="800"/>
                      <a:pt x="914" y="731"/>
                    </a:cubicBezTo>
                    <a:cubicBezTo>
                      <a:pt x="799" y="526"/>
                      <a:pt x="685" y="320"/>
                      <a:pt x="548" y="115"/>
                    </a:cubicBezTo>
                    <a:cubicBezTo>
                      <a:pt x="503" y="46"/>
                      <a:pt x="41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7955;p70">
                <a:extLst>
                  <a:ext uri="{FF2B5EF4-FFF2-40B4-BE49-F238E27FC236}">
                    <a16:creationId xmlns:a16="http://schemas.microsoft.com/office/drawing/2014/main" id="{8741C367-489B-4A0D-BE81-686E71A5335A}"/>
                  </a:ext>
                </a:extLst>
              </p:cNvPr>
              <p:cNvSpPr/>
              <p:nvPr/>
            </p:nvSpPr>
            <p:spPr>
              <a:xfrm>
                <a:off x="5225039" y="2931619"/>
                <a:ext cx="11197" cy="166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293" extrusionOk="0">
                    <a:moveTo>
                      <a:pt x="206" y="0"/>
                    </a:moveTo>
                    <a:cubicBezTo>
                      <a:pt x="69" y="69"/>
                      <a:pt x="0" y="229"/>
                      <a:pt x="46" y="388"/>
                    </a:cubicBezTo>
                    <a:cubicBezTo>
                      <a:pt x="137" y="617"/>
                      <a:pt x="206" y="868"/>
                      <a:pt x="297" y="1096"/>
                    </a:cubicBezTo>
                    <a:cubicBezTo>
                      <a:pt x="333" y="1223"/>
                      <a:pt x="456" y="1292"/>
                      <a:pt x="574" y="1292"/>
                    </a:cubicBezTo>
                    <a:cubicBezTo>
                      <a:pt x="604" y="1292"/>
                      <a:pt x="634" y="1288"/>
                      <a:pt x="662" y="1279"/>
                    </a:cubicBezTo>
                    <a:cubicBezTo>
                      <a:pt x="799" y="1210"/>
                      <a:pt x="868" y="1050"/>
                      <a:pt x="822" y="913"/>
                    </a:cubicBezTo>
                    <a:cubicBezTo>
                      <a:pt x="731" y="662"/>
                      <a:pt x="662" y="411"/>
                      <a:pt x="571" y="183"/>
                    </a:cubicBezTo>
                    <a:cubicBezTo>
                      <a:pt x="548" y="69"/>
                      <a:pt x="434" y="0"/>
                      <a:pt x="3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7956;p70">
                <a:extLst>
                  <a:ext uri="{FF2B5EF4-FFF2-40B4-BE49-F238E27FC236}">
                    <a16:creationId xmlns:a16="http://schemas.microsoft.com/office/drawing/2014/main" id="{D36A3A31-613E-43D9-813D-BD7DF2683C07}"/>
                  </a:ext>
                </a:extLst>
              </p:cNvPr>
              <p:cNvSpPr/>
              <p:nvPr/>
            </p:nvSpPr>
            <p:spPr>
              <a:xfrm>
                <a:off x="5236816" y="2967828"/>
                <a:ext cx="11791" cy="1580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25" extrusionOk="0">
                    <a:moveTo>
                      <a:pt x="320" y="1"/>
                    </a:moveTo>
                    <a:cubicBezTo>
                      <a:pt x="297" y="1"/>
                      <a:pt x="251" y="1"/>
                      <a:pt x="228" y="24"/>
                    </a:cubicBezTo>
                    <a:cubicBezTo>
                      <a:pt x="92" y="69"/>
                      <a:pt x="0" y="252"/>
                      <a:pt x="69" y="389"/>
                    </a:cubicBezTo>
                    <a:cubicBezTo>
                      <a:pt x="160" y="594"/>
                      <a:pt x="228" y="823"/>
                      <a:pt x="320" y="1051"/>
                    </a:cubicBezTo>
                    <a:cubicBezTo>
                      <a:pt x="356" y="1159"/>
                      <a:pt x="478" y="1225"/>
                      <a:pt x="595" y="1225"/>
                    </a:cubicBezTo>
                    <a:cubicBezTo>
                      <a:pt x="626" y="1225"/>
                      <a:pt x="656" y="1220"/>
                      <a:pt x="685" y="1211"/>
                    </a:cubicBezTo>
                    <a:cubicBezTo>
                      <a:pt x="845" y="1165"/>
                      <a:pt x="913" y="982"/>
                      <a:pt x="845" y="845"/>
                    </a:cubicBezTo>
                    <a:cubicBezTo>
                      <a:pt x="776" y="617"/>
                      <a:pt x="685" y="412"/>
                      <a:pt x="594" y="183"/>
                    </a:cubicBezTo>
                    <a:cubicBezTo>
                      <a:pt x="548" y="69"/>
                      <a:pt x="434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7957;p70">
                <a:extLst>
                  <a:ext uri="{FF2B5EF4-FFF2-40B4-BE49-F238E27FC236}">
                    <a16:creationId xmlns:a16="http://schemas.microsoft.com/office/drawing/2014/main" id="{2CDE0416-B8C3-4718-8BFE-9848EEDC3778}"/>
                  </a:ext>
                </a:extLst>
              </p:cNvPr>
              <p:cNvSpPr/>
              <p:nvPr/>
            </p:nvSpPr>
            <p:spPr>
              <a:xfrm>
                <a:off x="5246826" y="2999921"/>
                <a:ext cx="10320" cy="1787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386" extrusionOk="0">
                    <a:moveTo>
                      <a:pt x="297" y="1"/>
                    </a:moveTo>
                    <a:cubicBezTo>
                      <a:pt x="251" y="1"/>
                      <a:pt x="229" y="1"/>
                      <a:pt x="183" y="24"/>
                    </a:cubicBezTo>
                    <a:cubicBezTo>
                      <a:pt x="114" y="46"/>
                      <a:pt x="69" y="92"/>
                      <a:pt x="23" y="161"/>
                    </a:cubicBezTo>
                    <a:cubicBezTo>
                      <a:pt x="0" y="229"/>
                      <a:pt x="0" y="298"/>
                      <a:pt x="23" y="389"/>
                    </a:cubicBezTo>
                    <a:cubicBezTo>
                      <a:pt x="92" y="663"/>
                      <a:pt x="160" y="937"/>
                      <a:pt x="229" y="1188"/>
                    </a:cubicBezTo>
                    <a:cubicBezTo>
                      <a:pt x="251" y="1256"/>
                      <a:pt x="320" y="1325"/>
                      <a:pt x="388" y="1348"/>
                    </a:cubicBezTo>
                    <a:cubicBezTo>
                      <a:pt x="428" y="1374"/>
                      <a:pt x="469" y="1385"/>
                      <a:pt x="509" y="1385"/>
                    </a:cubicBezTo>
                    <a:cubicBezTo>
                      <a:pt x="537" y="1385"/>
                      <a:pt x="565" y="1380"/>
                      <a:pt x="594" y="1370"/>
                    </a:cubicBezTo>
                    <a:cubicBezTo>
                      <a:pt x="662" y="1348"/>
                      <a:pt x="731" y="1279"/>
                      <a:pt x="754" y="1211"/>
                    </a:cubicBezTo>
                    <a:cubicBezTo>
                      <a:pt x="799" y="1142"/>
                      <a:pt x="799" y="1074"/>
                      <a:pt x="776" y="1005"/>
                    </a:cubicBezTo>
                    <a:cubicBezTo>
                      <a:pt x="685" y="731"/>
                      <a:pt x="617" y="457"/>
                      <a:pt x="548" y="183"/>
                    </a:cubicBezTo>
                    <a:cubicBezTo>
                      <a:pt x="525" y="115"/>
                      <a:pt x="480" y="46"/>
                      <a:pt x="411" y="24"/>
                    </a:cubicBezTo>
                    <a:cubicBezTo>
                      <a:pt x="365" y="1"/>
                      <a:pt x="320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7958;p70">
                <a:extLst>
                  <a:ext uri="{FF2B5EF4-FFF2-40B4-BE49-F238E27FC236}">
                    <a16:creationId xmlns:a16="http://schemas.microsoft.com/office/drawing/2014/main" id="{CDC031E3-0F28-4187-8DE4-98B1976BD307}"/>
                  </a:ext>
                </a:extLst>
              </p:cNvPr>
              <p:cNvSpPr/>
              <p:nvPr/>
            </p:nvSpPr>
            <p:spPr>
              <a:xfrm>
                <a:off x="5252127" y="3028196"/>
                <a:ext cx="7959" cy="1741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0" extrusionOk="0">
                    <a:moveTo>
                      <a:pt x="251" y="0"/>
                    </a:moveTo>
                    <a:cubicBezTo>
                      <a:pt x="91" y="23"/>
                      <a:pt x="0" y="160"/>
                      <a:pt x="0" y="320"/>
                    </a:cubicBezTo>
                    <a:cubicBezTo>
                      <a:pt x="23" y="571"/>
                      <a:pt x="46" y="845"/>
                      <a:pt x="46" y="1096"/>
                    </a:cubicBezTo>
                    <a:cubicBezTo>
                      <a:pt x="67" y="1242"/>
                      <a:pt x="183" y="1350"/>
                      <a:pt x="325" y="1350"/>
                    </a:cubicBezTo>
                    <a:cubicBezTo>
                      <a:pt x="338" y="1350"/>
                      <a:pt x="352" y="1349"/>
                      <a:pt x="365" y="1347"/>
                    </a:cubicBezTo>
                    <a:cubicBezTo>
                      <a:pt x="525" y="1324"/>
                      <a:pt x="616" y="1187"/>
                      <a:pt x="616" y="1027"/>
                    </a:cubicBezTo>
                    <a:cubicBezTo>
                      <a:pt x="594" y="776"/>
                      <a:pt x="594" y="525"/>
                      <a:pt x="571" y="251"/>
                    </a:cubicBezTo>
                    <a:cubicBezTo>
                      <a:pt x="571" y="114"/>
                      <a:pt x="434" y="0"/>
                      <a:pt x="2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7959;p70">
                <a:extLst>
                  <a:ext uri="{FF2B5EF4-FFF2-40B4-BE49-F238E27FC236}">
                    <a16:creationId xmlns:a16="http://schemas.microsoft.com/office/drawing/2014/main" id="{B56438E7-2220-4A28-8495-E6C286676F42}"/>
                  </a:ext>
                </a:extLst>
              </p:cNvPr>
              <p:cNvSpPr/>
              <p:nvPr/>
            </p:nvSpPr>
            <p:spPr>
              <a:xfrm>
                <a:off x="5245059" y="3056459"/>
                <a:ext cx="11791" cy="16718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96" extrusionOk="0">
                    <a:moveTo>
                      <a:pt x="594" y="0"/>
                    </a:moveTo>
                    <a:cubicBezTo>
                      <a:pt x="457" y="0"/>
                      <a:pt x="343" y="114"/>
                      <a:pt x="320" y="251"/>
                    </a:cubicBezTo>
                    <a:cubicBezTo>
                      <a:pt x="297" y="320"/>
                      <a:pt x="274" y="388"/>
                      <a:pt x="251" y="457"/>
                    </a:cubicBezTo>
                    <a:cubicBezTo>
                      <a:pt x="206" y="617"/>
                      <a:pt x="160" y="754"/>
                      <a:pt x="92" y="890"/>
                    </a:cubicBezTo>
                    <a:cubicBezTo>
                      <a:pt x="0" y="1027"/>
                      <a:pt x="92" y="1210"/>
                      <a:pt x="229" y="1278"/>
                    </a:cubicBezTo>
                    <a:cubicBezTo>
                      <a:pt x="262" y="1290"/>
                      <a:pt x="296" y="1295"/>
                      <a:pt x="331" y="1295"/>
                    </a:cubicBezTo>
                    <a:cubicBezTo>
                      <a:pt x="438" y="1295"/>
                      <a:pt x="542" y="1240"/>
                      <a:pt x="594" y="1119"/>
                    </a:cubicBezTo>
                    <a:cubicBezTo>
                      <a:pt x="731" y="890"/>
                      <a:pt x="822" y="617"/>
                      <a:pt x="868" y="343"/>
                    </a:cubicBezTo>
                    <a:cubicBezTo>
                      <a:pt x="913" y="183"/>
                      <a:pt x="799" y="46"/>
                      <a:pt x="639" y="23"/>
                    </a:cubicBezTo>
                    <a:cubicBezTo>
                      <a:pt x="617" y="23"/>
                      <a:pt x="617" y="0"/>
                      <a:pt x="5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7960;p70">
                <a:extLst>
                  <a:ext uri="{FF2B5EF4-FFF2-40B4-BE49-F238E27FC236}">
                    <a16:creationId xmlns:a16="http://schemas.microsoft.com/office/drawing/2014/main" id="{91F65E1C-85E1-46D6-9428-E1890E041E41}"/>
                  </a:ext>
                </a:extLst>
              </p:cNvPr>
              <p:cNvSpPr/>
              <p:nvPr/>
            </p:nvSpPr>
            <p:spPr>
              <a:xfrm>
                <a:off x="5227683" y="3075305"/>
                <a:ext cx="12087" cy="1042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808" extrusionOk="0">
                    <a:moveTo>
                      <a:pt x="640" y="0"/>
                    </a:moveTo>
                    <a:cubicBezTo>
                      <a:pt x="594" y="0"/>
                      <a:pt x="526" y="0"/>
                      <a:pt x="480" y="46"/>
                    </a:cubicBezTo>
                    <a:cubicBezTo>
                      <a:pt x="389" y="137"/>
                      <a:pt x="275" y="228"/>
                      <a:pt x="160" y="274"/>
                    </a:cubicBezTo>
                    <a:cubicBezTo>
                      <a:pt x="23" y="365"/>
                      <a:pt x="1" y="571"/>
                      <a:pt x="92" y="685"/>
                    </a:cubicBezTo>
                    <a:cubicBezTo>
                      <a:pt x="138" y="753"/>
                      <a:pt x="206" y="776"/>
                      <a:pt x="275" y="799"/>
                    </a:cubicBezTo>
                    <a:cubicBezTo>
                      <a:pt x="299" y="805"/>
                      <a:pt x="320" y="808"/>
                      <a:pt x="339" y="808"/>
                    </a:cubicBezTo>
                    <a:cubicBezTo>
                      <a:pt x="392" y="808"/>
                      <a:pt x="430" y="787"/>
                      <a:pt x="480" y="753"/>
                    </a:cubicBezTo>
                    <a:cubicBezTo>
                      <a:pt x="617" y="685"/>
                      <a:pt x="708" y="616"/>
                      <a:pt x="822" y="502"/>
                    </a:cubicBezTo>
                    <a:cubicBezTo>
                      <a:pt x="868" y="457"/>
                      <a:pt x="914" y="411"/>
                      <a:pt x="936" y="320"/>
                    </a:cubicBezTo>
                    <a:cubicBezTo>
                      <a:pt x="936" y="251"/>
                      <a:pt x="914" y="183"/>
                      <a:pt x="891" y="114"/>
                    </a:cubicBezTo>
                    <a:cubicBezTo>
                      <a:pt x="845" y="46"/>
                      <a:pt x="777" y="23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7961;p70">
                <a:extLst>
                  <a:ext uri="{FF2B5EF4-FFF2-40B4-BE49-F238E27FC236}">
                    <a16:creationId xmlns:a16="http://schemas.microsoft.com/office/drawing/2014/main" id="{F4B48E50-69D5-4BF3-960C-13274AED89A2}"/>
                  </a:ext>
                </a:extLst>
              </p:cNvPr>
              <p:cNvSpPr/>
              <p:nvPr/>
            </p:nvSpPr>
            <p:spPr>
              <a:xfrm>
                <a:off x="5174693" y="1918485"/>
                <a:ext cx="652495" cy="606274"/>
              </a:xfrm>
              <a:custGeom>
                <a:avLst/>
                <a:gdLst/>
                <a:ahLst/>
                <a:cxnLst/>
                <a:rect l="l" t="t" r="r" b="b"/>
                <a:pathLst>
                  <a:path w="50581" h="46998" extrusionOk="0">
                    <a:moveTo>
                      <a:pt x="28189" y="1"/>
                    </a:moveTo>
                    <a:cubicBezTo>
                      <a:pt x="26455" y="1"/>
                      <a:pt x="24720" y="138"/>
                      <a:pt x="23054" y="411"/>
                    </a:cubicBezTo>
                    <a:cubicBezTo>
                      <a:pt x="20748" y="777"/>
                      <a:pt x="18557" y="1393"/>
                      <a:pt x="16548" y="2260"/>
                    </a:cubicBezTo>
                    <a:cubicBezTo>
                      <a:pt x="15567" y="2694"/>
                      <a:pt x="14563" y="3219"/>
                      <a:pt x="13604" y="3812"/>
                    </a:cubicBezTo>
                    <a:cubicBezTo>
                      <a:pt x="12782" y="4315"/>
                      <a:pt x="11938" y="4908"/>
                      <a:pt x="11116" y="5593"/>
                    </a:cubicBezTo>
                    <a:cubicBezTo>
                      <a:pt x="10408" y="6163"/>
                      <a:pt x="9746" y="6803"/>
                      <a:pt x="9107" y="7465"/>
                    </a:cubicBezTo>
                    <a:cubicBezTo>
                      <a:pt x="8423" y="8172"/>
                      <a:pt x="7829" y="8902"/>
                      <a:pt x="7350" y="9633"/>
                    </a:cubicBezTo>
                    <a:cubicBezTo>
                      <a:pt x="6460" y="10957"/>
                      <a:pt x="5912" y="12258"/>
                      <a:pt x="5706" y="13536"/>
                    </a:cubicBezTo>
                    <a:cubicBezTo>
                      <a:pt x="5569" y="13194"/>
                      <a:pt x="5387" y="12874"/>
                      <a:pt x="5181" y="12555"/>
                    </a:cubicBezTo>
                    <a:cubicBezTo>
                      <a:pt x="4953" y="12212"/>
                      <a:pt x="4702" y="11915"/>
                      <a:pt x="4405" y="11642"/>
                    </a:cubicBezTo>
                    <a:cubicBezTo>
                      <a:pt x="4131" y="11368"/>
                      <a:pt x="3835" y="11162"/>
                      <a:pt x="3515" y="11025"/>
                    </a:cubicBezTo>
                    <a:cubicBezTo>
                      <a:pt x="3264" y="10911"/>
                      <a:pt x="3013" y="10843"/>
                      <a:pt x="2762" y="10843"/>
                    </a:cubicBezTo>
                    <a:cubicBezTo>
                      <a:pt x="2648" y="10843"/>
                      <a:pt x="2557" y="10865"/>
                      <a:pt x="2465" y="10888"/>
                    </a:cubicBezTo>
                    <a:cubicBezTo>
                      <a:pt x="2305" y="10911"/>
                      <a:pt x="2146" y="10957"/>
                      <a:pt x="1963" y="11048"/>
                    </a:cubicBezTo>
                    <a:cubicBezTo>
                      <a:pt x="1780" y="11117"/>
                      <a:pt x="1644" y="11208"/>
                      <a:pt x="1529" y="11322"/>
                    </a:cubicBezTo>
                    <a:cubicBezTo>
                      <a:pt x="1301" y="11527"/>
                      <a:pt x="1164" y="11778"/>
                      <a:pt x="1141" y="12075"/>
                    </a:cubicBezTo>
                    <a:cubicBezTo>
                      <a:pt x="1119" y="12326"/>
                      <a:pt x="1187" y="12600"/>
                      <a:pt x="1347" y="12874"/>
                    </a:cubicBezTo>
                    <a:cubicBezTo>
                      <a:pt x="1461" y="13148"/>
                      <a:pt x="1644" y="13399"/>
                      <a:pt x="1895" y="13673"/>
                    </a:cubicBezTo>
                    <a:cubicBezTo>
                      <a:pt x="2100" y="13924"/>
                      <a:pt x="2351" y="14152"/>
                      <a:pt x="2625" y="14426"/>
                    </a:cubicBezTo>
                    <a:cubicBezTo>
                      <a:pt x="2876" y="14632"/>
                      <a:pt x="3104" y="14837"/>
                      <a:pt x="3355" y="15020"/>
                    </a:cubicBezTo>
                    <a:lnTo>
                      <a:pt x="3036" y="14997"/>
                    </a:lnTo>
                    <a:cubicBezTo>
                      <a:pt x="2648" y="15020"/>
                      <a:pt x="2214" y="15042"/>
                      <a:pt x="1803" y="15157"/>
                    </a:cubicBezTo>
                    <a:cubicBezTo>
                      <a:pt x="1347" y="15248"/>
                      <a:pt x="1004" y="15408"/>
                      <a:pt x="731" y="15659"/>
                    </a:cubicBezTo>
                    <a:cubicBezTo>
                      <a:pt x="594" y="15796"/>
                      <a:pt x="479" y="15933"/>
                      <a:pt x="365" y="16138"/>
                    </a:cubicBezTo>
                    <a:cubicBezTo>
                      <a:pt x="297" y="16207"/>
                      <a:pt x="251" y="16298"/>
                      <a:pt x="228" y="16389"/>
                    </a:cubicBezTo>
                    <a:cubicBezTo>
                      <a:pt x="183" y="16480"/>
                      <a:pt x="160" y="16549"/>
                      <a:pt x="114" y="16663"/>
                    </a:cubicBezTo>
                    <a:cubicBezTo>
                      <a:pt x="91" y="16800"/>
                      <a:pt x="91" y="16960"/>
                      <a:pt x="91" y="17097"/>
                    </a:cubicBezTo>
                    <a:cubicBezTo>
                      <a:pt x="114" y="17234"/>
                      <a:pt x="183" y="17393"/>
                      <a:pt x="274" y="17530"/>
                    </a:cubicBezTo>
                    <a:cubicBezTo>
                      <a:pt x="320" y="17645"/>
                      <a:pt x="411" y="17736"/>
                      <a:pt x="548" y="17827"/>
                    </a:cubicBezTo>
                    <a:cubicBezTo>
                      <a:pt x="639" y="17918"/>
                      <a:pt x="776" y="18010"/>
                      <a:pt x="936" y="18078"/>
                    </a:cubicBezTo>
                    <a:cubicBezTo>
                      <a:pt x="1210" y="18192"/>
                      <a:pt x="1529" y="18284"/>
                      <a:pt x="1895" y="18307"/>
                    </a:cubicBezTo>
                    <a:cubicBezTo>
                      <a:pt x="1986" y="18329"/>
                      <a:pt x="2100" y="18329"/>
                      <a:pt x="2214" y="18329"/>
                    </a:cubicBezTo>
                    <a:cubicBezTo>
                      <a:pt x="2328" y="18329"/>
                      <a:pt x="2442" y="18329"/>
                      <a:pt x="2557" y="18307"/>
                    </a:cubicBezTo>
                    <a:lnTo>
                      <a:pt x="2557" y="18307"/>
                    </a:lnTo>
                    <a:cubicBezTo>
                      <a:pt x="2054" y="18900"/>
                      <a:pt x="1644" y="19585"/>
                      <a:pt x="1278" y="20315"/>
                    </a:cubicBezTo>
                    <a:cubicBezTo>
                      <a:pt x="822" y="21228"/>
                      <a:pt x="479" y="22255"/>
                      <a:pt x="251" y="23374"/>
                    </a:cubicBezTo>
                    <a:cubicBezTo>
                      <a:pt x="69" y="24355"/>
                      <a:pt x="0" y="25451"/>
                      <a:pt x="46" y="26615"/>
                    </a:cubicBezTo>
                    <a:cubicBezTo>
                      <a:pt x="91" y="27665"/>
                      <a:pt x="228" y="28760"/>
                      <a:pt x="502" y="29902"/>
                    </a:cubicBezTo>
                    <a:cubicBezTo>
                      <a:pt x="1004" y="32002"/>
                      <a:pt x="1872" y="34124"/>
                      <a:pt x="3104" y="36179"/>
                    </a:cubicBezTo>
                    <a:cubicBezTo>
                      <a:pt x="4246" y="38096"/>
                      <a:pt x="5638" y="39808"/>
                      <a:pt x="7213" y="41246"/>
                    </a:cubicBezTo>
                    <a:cubicBezTo>
                      <a:pt x="8628" y="42547"/>
                      <a:pt x="10317" y="43665"/>
                      <a:pt x="12189" y="44578"/>
                    </a:cubicBezTo>
                    <a:cubicBezTo>
                      <a:pt x="13901" y="45423"/>
                      <a:pt x="15795" y="46062"/>
                      <a:pt x="17804" y="46473"/>
                    </a:cubicBezTo>
                    <a:cubicBezTo>
                      <a:pt x="19470" y="46815"/>
                      <a:pt x="21205" y="46998"/>
                      <a:pt x="22985" y="46998"/>
                    </a:cubicBezTo>
                    <a:cubicBezTo>
                      <a:pt x="23236" y="46998"/>
                      <a:pt x="23487" y="46998"/>
                      <a:pt x="23738" y="46975"/>
                    </a:cubicBezTo>
                    <a:cubicBezTo>
                      <a:pt x="25701" y="46929"/>
                      <a:pt x="27687" y="46655"/>
                      <a:pt x="29627" y="46153"/>
                    </a:cubicBezTo>
                    <a:cubicBezTo>
                      <a:pt x="33576" y="45149"/>
                      <a:pt x="37183" y="43255"/>
                      <a:pt x="40013" y="40675"/>
                    </a:cubicBezTo>
                    <a:cubicBezTo>
                      <a:pt x="41382" y="39443"/>
                      <a:pt x="42569" y="38050"/>
                      <a:pt x="43551" y="36567"/>
                    </a:cubicBezTo>
                    <a:cubicBezTo>
                      <a:pt x="44053" y="35813"/>
                      <a:pt x="44509" y="34992"/>
                      <a:pt x="44897" y="34147"/>
                    </a:cubicBezTo>
                    <a:cubicBezTo>
                      <a:pt x="45400" y="33143"/>
                      <a:pt x="45993" y="31773"/>
                      <a:pt x="46153" y="30290"/>
                    </a:cubicBezTo>
                    <a:cubicBezTo>
                      <a:pt x="46176" y="30244"/>
                      <a:pt x="46176" y="30221"/>
                      <a:pt x="46153" y="30176"/>
                    </a:cubicBezTo>
                    <a:cubicBezTo>
                      <a:pt x="46997" y="28920"/>
                      <a:pt x="47682" y="27551"/>
                      <a:pt x="48207" y="26067"/>
                    </a:cubicBezTo>
                    <a:cubicBezTo>
                      <a:pt x="48527" y="25200"/>
                      <a:pt x="48778" y="24310"/>
                      <a:pt x="48960" y="23419"/>
                    </a:cubicBezTo>
                    <a:cubicBezTo>
                      <a:pt x="49120" y="22529"/>
                      <a:pt x="49211" y="21616"/>
                      <a:pt x="49234" y="20703"/>
                    </a:cubicBezTo>
                    <a:cubicBezTo>
                      <a:pt x="49234" y="19539"/>
                      <a:pt x="49074" y="18421"/>
                      <a:pt x="48732" y="17348"/>
                    </a:cubicBezTo>
                    <a:cubicBezTo>
                      <a:pt x="48435" y="16344"/>
                      <a:pt x="47933" y="15408"/>
                      <a:pt x="47271" y="14586"/>
                    </a:cubicBezTo>
                    <a:cubicBezTo>
                      <a:pt x="47591" y="14540"/>
                      <a:pt x="47933" y="14449"/>
                      <a:pt x="48253" y="14312"/>
                    </a:cubicBezTo>
                    <a:cubicBezTo>
                      <a:pt x="48686" y="14129"/>
                      <a:pt x="49074" y="13856"/>
                      <a:pt x="49440" y="13490"/>
                    </a:cubicBezTo>
                    <a:cubicBezTo>
                      <a:pt x="50079" y="12806"/>
                      <a:pt x="50467" y="11870"/>
                      <a:pt x="50535" y="10865"/>
                    </a:cubicBezTo>
                    <a:cubicBezTo>
                      <a:pt x="50581" y="9952"/>
                      <a:pt x="50353" y="9017"/>
                      <a:pt x="49851" y="8172"/>
                    </a:cubicBezTo>
                    <a:cubicBezTo>
                      <a:pt x="49417" y="7419"/>
                      <a:pt x="48801" y="6711"/>
                      <a:pt x="47979" y="6004"/>
                    </a:cubicBezTo>
                    <a:cubicBezTo>
                      <a:pt x="47294" y="5433"/>
                      <a:pt x="46518" y="4908"/>
                      <a:pt x="45514" y="4360"/>
                    </a:cubicBezTo>
                    <a:cubicBezTo>
                      <a:pt x="44783" y="3949"/>
                      <a:pt x="43962" y="3561"/>
                      <a:pt x="43049" y="3151"/>
                    </a:cubicBezTo>
                    <a:cubicBezTo>
                      <a:pt x="41108" y="2283"/>
                      <a:pt x="38986" y="1553"/>
                      <a:pt x="36749" y="1028"/>
                    </a:cubicBezTo>
                    <a:cubicBezTo>
                      <a:pt x="34512" y="503"/>
                      <a:pt x="32229" y="160"/>
                      <a:pt x="29924" y="46"/>
                    </a:cubicBezTo>
                    <a:cubicBezTo>
                      <a:pt x="29353" y="23"/>
                      <a:pt x="28760" y="1"/>
                      <a:pt x="281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7962;p70">
                <a:extLst>
                  <a:ext uri="{FF2B5EF4-FFF2-40B4-BE49-F238E27FC236}">
                    <a16:creationId xmlns:a16="http://schemas.microsoft.com/office/drawing/2014/main" id="{B2C33C18-6F19-4662-BA6F-6A7B285581CE}"/>
                  </a:ext>
                </a:extLst>
              </p:cNvPr>
              <p:cNvSpPr/>
              <p:nvPr/>
            </p:nvSpPr>
            <p:spPr>
              <a:xfrm>
                <a:off x="5202065" y="206157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AC2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7963;p70">
                <a:extLst>
                  <a:ext uri="{FF2B5EF4-FFF2-40B4-BE49-F238E27FC236}">
                    <a16:creationId xmlns:a16="http://schemas.microsoft.com/office/drawing/2014/main" id="{0FD360E9-6560-435F-B2B8-049B41DEF81D}"/>
                  </a:ext>
                </a:extLst>
              </p:cNvPr>
              <p:cNvSpPr/>
              <p:nvPr/>
            </p:nvSpPr>
            <p:spPr>
              <a:xfrm>
                <a:off x="5202065" y="20674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C2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7964;p70">
                <a:extLst>
                  <a:ext uri="{FF2B5EF4-FFF2-40B4-BE49-F238E27FC236}">
                    <a16:creationId xmlns:a16="http://schemas.microsoft.com/office/drawing/2014/main" id="{1DB3A2D7-4961-45B4-AFA2-6B350D8A0356}"/>
                  </a:ext>
                </a:extLst>
              </p:cNvPr>
              <p:cNvSpPr/>
              <p:nvPr/>
            </p:nvSpPr>
            <p:spPr>
              <a:xfrm>
                <a:off x="5714090" y="2085724"/>
                <a:ext cx="75684" cy="217610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869" extrusionOk="0">
                    <a:moveTo>
                      <a:pt x="1507" y="0"/>
                    </a:moveTo>
                    <a:cubicBezTo>
                      <a:pt x="1392" y="23"/>
                      <a:pt x="1301" y="46"/>
                      <a:pt x="1210" y="92"/>
                    </a:cubicBezTo>
                    <a:cubicBezTo>
                      <a:pt x="1118" y="137"/>
                      <a:pt x="1050" y="183"/>
                      <a:pt x="959" y="229"/>
                    </a:cubicBezTo>
                    <a:cubicBezTo>
                      <a:pt x="867" y="320"/>
                      <a:pt x="776" y="411"/>
                      <a:pt x="685" y="503"/>
                    </a:cubicBezTo>
                    <a:cubicBezTo>
                      <a:pt x="548" y="685"/>
                      <a:pt x="457" y="868"/>
                      <a:pt x="365" y="1096"/>
                    </a:cubicBezTo>
                    <a:cubicBezTo>
                      <a:pt x="228" y="1416"/>
                      <a:pt x="137" y="1804"/>
                      <a:pt x="69" y="2214"/>
                    </a:cubicBezTo>
                    <a:cubicBezTo>
                      <a:pt x="46" y="2443"/>
                      <a:pt x="23" y="2694"/>
                      <a:pt x="23" y="2991"/>
                    </a:cubicBezTo>
                    <a:cubicBezTo>
                      <a:pt x="0" y="3264"/>
                      <a:pt x="0" y="3561"/>
                      <a:pt x="23" y="3835"/>
                    </a:cubicBezTo>
                    <a:cubicBezTo>
                      <a:pt x="46" y="4406"/>
                      <a:pt x="91" y="4999"/>
                      <a:pt x="160" y="5570"/>
                    </a:cubicBezTo>
                    <a:cubicBezTo>
                      <a:pt x="434" y="7487"/>
                      <a:pt x="1004" y="9473"/>
                      <a:pt x="1917" y="11664"/>
                    </a:cubicBezTo>
                    <a:cubicBezTo>
                      <a:pt x="2625" y="13330"/>
                      <a:pt x="3492" y="15019"/>
                      <a:pt x="4565" y="16868"/>
                    </a:cubicBezTo>
                    <a:cubicBezTo>
                      <a:pt x="5022" y="16184"/>
                      <a:pt x="5410" y="15453"/>
                      <a:pt x="5752" y="14700"/>
                    </a:cubicBezTo>
                    <a:cubicBezTo>
                      <a:pt x="5729" y="14198"/>
                      <a:pt x="5729" y="13696"/>
                      <a:pt x="5729" y="13171"/>
                    </a:cubicBezTo>
                    <a:cubicBezTo>
                      <a:pt x="5729" y="12668"/>
                      <a:pt x="5729" y="12166"/>
                      <a:pt x="5752" y="11641"/>
                    </a:cubicBezTo>
                    <a:lnTo>
                      <a:pt x="5775" y="11093"/>
                    </a:lnTo>
                    <a:cubicBezTo>
                      <a:pt x="5798" y="10660"/>
                      <a:pt x="5821" y="10226"/>
                      <a:pt x="5843" y="9815"/>
                    </a:cubicBezTo>
                    <a:cubicBezTo>
                      <a:pt x="5843" y="9267"/>
                      <a:pt x="5866" y="8628"/>
                      <a:pt x="5843" y="7966"/>
                    </a:cubicBezTo>
                    <a:cubicBezTo>
                      <a:pt x="5821" y="7327"/>
                      <a:pt x="5775" y="6734"/>
                      <a:pt x="5706" y="6163"/>
                    </a:cubicBezTo>
                    <a:cubicBezTo>
                      <a:pt x="5615" y="5570"/>
                      <a:pt x="5524" y="5022"/>
                      <a:pt x="5364" y="4543"/>
                    </a:cubicBezTo>
                    <a:cubicBezTo>
                      <a:pt x="5250" y="4063"/>
                      <a:pt x="5067" y="3607"/>
                      <a:pt x="4885" y="3173"/>
                    </a:cubicBezTo>
                    <a:cubicBezTo>
                      <a:pt x="4588" y="2466"/>
                      <a:pt x="4268" y="1872"/>
                      <a:pt x="3880" y="1370"/>
                    </a:cubicBezTo>
                    <a:cubicBezTo>
                      <a:pt x="3629" y="1050"/>
                      <a:pt x="3401" y="822"/>
                      <a:pt x="3150" y="617"/>
                    </a:cubicBezTo>
                    <a:cubicBezTo>
                      <a:pt x="2876" y="411"/>
                      <a:pt x="2625" y="274"/>
                      <a:pt x="2351" y="160"/>
                    </a:cubicBezTo>
                    <a:cubicBezTo>
                      <a:pt x="2283" y="115"/>
                      <a:pt x="2168" y="92"/>
                      <a:pt x="2077" y="46"/>
                    </a:cubicBezTo>
                    <a:cubicBezTo>
                      <a:pt x="2009" y="46"/>
                      <a:pt x="1940" y="23"/>
                      <a:pt x="1849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7965;p70">
                <a:extLst>
                  <a:ext uri="{FF2B5EF4-FFF2-40B4-BE49-F238E27FC236}">
                    <a16:creationId xmlns:a16="http://schemas.microsoft.com/office/drawing/2014/main" id="{68BFE1F4-9D83-4B16-9306-CB1E7C76536B}"/>
                  </a:ext>
                </a:extLst>
              </p:cNvPr>
              <p:cNvSpPr/>
              <p:nvPr/>
            </p:nvSpPr>
            <p:spPr>
              <a:xfrm>
                <a:off x="5174396" y="2060996"/>
                <a:ext cx="240275" cy="459047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35585" extrusionOk="0">
                    <a:moveTo>
                      <a:pt x="1940" y="0"/>
                    </a:moveTo>
                    <a:cubicBezTo>
                      <a:pt x="1781" y="69"/>
                      <a:pt x="1644" y="160"/>
                      <a:pt x="1530" y="274"/>
                    </a:cubicBezTo>
                    <a:cubicBezTo>
                      <a:pt x="1301" y="479"/>
                      <a:pt x="1187" y="730"/>
                      <a:pt x="1164" y="1027"/>
                    </a:cubicBezTo>
                    <a:cubicBezTo>
                      <a:pt x="1142" y="1278"/>
                      <a:pt x="1210" y="1552"/>
                      <a:pt x="1347" y="1826"/>
                    </a:cubicBezTo>
                    <a:cubicBezTo>
                      <a:pt x="1484" y="2100"/>
                      <a:pt x="1644" y="2351"/>
                      <a:pt x="1895" y="2648"/>
                    </a:cubicBezTo>
                    <a:cubicBezTo>
                      <a:pt x="2100" y="2876"/>
                      <a:pt x="2351" y="3127"/>
                      <a:pt x="2648" y="3378"/>
                    </a:cubicBezTo>
                    <a:cubicBezTo>
                      <a:pt x="2876" y="3584"/>
                      <a:pt x="3127" y="3789"/>
                      <a:pt x="3378" y="3972"/>
                    </a:cubicBezTo>
                    <a:lnTo>
                      <a:pt x="3059" y="3949"/>
                    </a:lnTo>
                    <a:cubicBezTo>
                      <a:pt x="2671" y="3949"/>
                      <a:pt x="2237" y="3994"/>
                      <a:pt x="1826" y="4086"/>
                    </a:cubicBezTo>
                    <a:cubicBezTo>
                      <a:pt x="1370" y="4177"/>
                      <a:pt x="1005" y="4360"/>
                      <a:pt x="754" y="4611"/>
                    </a:cubicBezTo>
                    <a:cubicBezTo>
                      <a:pt x="594" y="4725"/>
                      <a:pt x="480" y="4885"/>
                      <a:pt x="365" y="5067"/>
                    </a:cubicBezTo>
                    <a:cubicBezTo>
                      <a:pt x="320" y="5159"/>
                      <a:pt x="274" y="5250"/>
                      <a:pt x="229" y="5318"/>
                    </a:cubicBezTo>
                    <a:cubicBezTo>
                      <a:pt x="183" y="5410"/>
                      <a:pt x="160" y="5501"/>
                      <a:pt x="137" y="5615"/>
                    </a:cubicBezTo>
                    <a:cubicBezTo>
                      <a:pt x="92" y="5752"/>
                      <a:pt x="92" y="5912"/>
                      <a:pt x="114" y="6049"/>
                    </a:cubicBezTo>
                    <a:cubicBezTo>
                      <a:pt x="137" y="6209"/>
                      <a:pt x="183" y="6345"/>
                      <a:pt x="274" y="6505"/>
                    </a:cubicBezTo>
                    <a:cubicBezTo>
                      <a:pt x="343" y="6597"/>
                      <a:pt x="411" y="6688"/>
                      <a:pt x="548" y="6802"/>
                    </a:cubicBezTo>
                    <a:cubicBezTo>
                      <a:pt x="662" y="6893"/>
                      <a:pt x="799" y="6962"/>
                      <a:pt x="959" y="7053"/>
                    </a:cubicBezTo>
                    <a:cubicBezTo>
                      <a:pt x="1210" y="7167"/>
                      <a:pt x="1530" y="7236"/>
                      <a:pt x="1918" y="7281"/>
                    </a:cubicBezTo>
                    <a:cubicBezTo>
                      <a:pt x="2009" y="7281"/>
                      <a:pt x="2123" y="7304"/>
                      <a:pt x="2237" y="7304"/>
                    </a:cubicBezTo>
                    <a:cubicBezTo>
                      <a:pt x="2351" y="7304"/>
                      <a:pt x="2465" y="7281"/>
                      <a:pt x="2580" y="7281"/>
                    </a:cubicBezTo>
                    <a:cubicBezTo>
                      <a:pt x="2100" y="7806"/>
                      <a:pt x="1667" y="8491"/>
                      <a:pt x="1278" y="9267"/>
                    </a:cubicBezTo>
                    <a:cubicBezTo>
                      <a:pt x="822" y="10180"/>
                      <a:pt x="480" y="11207"/>
                      <a:pt x="251" y="12326"/>
                    </a:cubicBezTo>
                    <a:cubicBezTo>
                      <a:pt x="69" y="13307"/>
                      <a:pt x="0" y="14403"/>
                      <a:pt x="46" y="15567"/>
                    </a:cubicBezTo>
                    <a:cubicBezTo>
                      <a:pt x="92" y="16617"/>
                      <a:pt x="251" y="17735"/>
                      <a:pt x="525" y="18854"/>
                    </a:cubicBezTo>
                    <a:cubicBezTo>
                      <a:pt x="1005" y="20954"/>
                      <a:pt x="1895" y="23076"/>
                      <a:pt x="3105" y="25131"/>
                    </a:cubicBezTo>
                    <a:cubicBezTo>
                      <a:pt x="4269" y="27048"/>
                      <a:pt x="5638" y="28760"/>
                      <a:pt x="7236" y="30221"/>
                    </a:cubicBezTo>
                    <a:cubicBezTo>
                      <a:pt x="8651" y="31522"/>
                      <a:pt x="10340" y="32640"/>
                      <a:pt x="12212" y="33553"/>
                    </a:cubicBezTo>
                    <a:cubicBezTo>
                      <a:pt x="13924" y="34398"/>
                      <a:pt x="15818" y="35037"/>
                      <a:pt x="17827" y="35448"/>
                    </a:cubicBezTo>
                    <a:cubicBezTo>
                      <a:pt x="18078" y="35493"/>
                      <a:pt x="18352" y="35539"/>
                      <a:pt x="18626" y="35585"/>
                    </a:cubicBezTo>
                    <a:cubicBezTo>
                      <a:pt x="18078" y="35105"/>
                      <a:pt x="17462" y="34603"/>
                      <a:pt x="16708" y="34010"/>
                    </a:cubicBezTo>
                    <a:cubicBezTo>
                      <a:pt x="15339" y="32960"/>
                      <a:pt x="13901" y="31933"/>
                      <a:pt x="12509" y="30951"/>
                    </a:cubicBezTo>
                    <a:lnTo>
                      <a:pt x="12463" y="30905"/>
                    </a:lnTo>
                    <a:lnTo>
                      <a:pt x="12280" y="30769"/>
                    </a:lnTo>
                    <a:cubicBezTo>
                      <a:pt x="11824" y="30449"/>
                      <a:pt x="11367" y="30129"/>
                      <a:pt x="10911" y="29810"/>
                    </a:cubicBezTo>
                    <a:cubicBezTo>
                      <a:pt x="10363" y="29399"/>
                      <a:pt x="9884" y="29034"/>
                      <a:pt x="9473" y="28691"/>
                    </a:cubicBezTo>
                    <a:cubicBezTo>
                      <a:pt x="8491" y="27870"/>
                      <a:pt x="7624" y="27002"/>
                      <a:pt x="6871" y="26135"/>
                    </a:cubicBezTo>
                    <a:cubicBezTo>
                      <a:pt x="6072" y="25222"/>
                      <a:pt x="5387" y="24240"/>
                      <a:pt x="4816" y="23282"/>
                    </a:cubicBezTo>
                    <a:cubicBezTo>
                      <a:pt x="4200" y="22232"/>
                      <a:pt x="3698" y="21159"/>
                      <a:pt x="3287" y="20041"/>
                    </a:cubicBezTo>
                    <a:cubicBezTo>
                      <a:pt x="3082" y="19402"/>
                      <a:pt x="2899" y="18831"/>
                      <a:pt x="2739" y="18260"/>
                    </a:cubicBezTo>
                    <a:cubicBezTo>
                      <a:pt x="2671" y="17964"/>
                      <a:pt x="2580" y="17621"/>
                      <a:pt x="2511" y="17302"/>
                    </a:cubicBezTo>
                    <a:cubicBezTo>
                      <a:pt x="2465" y="17028"/>
                      <a:pt x="2420" y="16731"/>
                      <a:pt x="2374" y="16434"/>
                    </a:cubicBezTo>
                    <a:cubicBezTo>
                      <a:pt x="2214" y="15225"/>
                      <a:pt x="2214" y="14015"/>
                      <a:pt x="2374" y="12782"/>
                    </a:cubicBezTo>
                    <a:cubicBezTo>
                      <a:pt x="2534" y="11572"/>
                      <a:pt x="2853" y="10408"/>
                      <a:pt x="3333" y="9336"/>
                    </a:cubicBezTo>
                    <a:cubicBezTo>
                      <a:pt x="3607" y="8742"/>
                      <a:pt x="3903" y="8194"/>
                      <a:pt x="4223" y="7715"/>
                    </a:cubicBezTo>
                    <a:cubicBezTo>
                      <a:pt x="4428" y="7441"/>
                      <a:pt x="4588" y="7190"/>
                      <a:pt x="4771" y="6985"/>
                    </a:cubicBezTo>
                    <a:cubicBezTo>
                      <a:pt x="4931" y="6802"/>
                      <a:pt x="5090" y="6597"/>
                      <a:pt x="5250" y="6414"/>
                    </a:cubicBezTo>
                    <a:cubicBezTo>
                      <a:pt x="5022" y="6323"/>
                      <a:pt x="4862" y="6231"/>
                      <a:pt x="4702" y="6163"/>
                    </a:cubicBezTo>
                    <a:cubicBezTo>
                      <a:pt x="4611" y="6094"/>
                      <a:pt x="4520" y="6049"/>
                      <a:pt x="4428" y="5980"/>
                    </a:cubicBezTo>
                    <a:cubicBezTo>
                      <a:pt x="4383" y="5935"/>
                      <a:pt x="4337" y="5889"/>
                      <a:pt x="4291" y="5843"/>
                    </a:cubicBezTo>
                    <a:cubicBezTo>
                      <a:pt x="4223" y="5798"/>
                      <a:pt x="4177" y="5752"/>
                      <a:pt x="4132" y="5684"/>
                    </a:cubicBezTo>
                    <a:cubicBezTo>
                      <a:pt x="4086" y="5638"/>
                      <a:pt x="4040" y="5569"/>
                      <a:pt x="4018" y="5501"/>
                    </a:cubicBezTo>
                    <a:cubicBezTo>
                      <a:pt x="3972" y="5432"/>
                      <a:pt x="3972" y="5387"/>
                      <a:pt x="3949" y="5318"/>
                    </a:cubicBezTo>
                    <a:cubicBezTo>
                      <a:pt x="3949" y="5250"/>
                      <a:pt x="3949" y="5227"/>
                      <a:pt x="3949" y="5181"/>
                    </a:cubicBezTo>
                    <a:cubicBezTo>
                      <a:pt x="3949" y="5044"/>
                      <a:pt x="3972" y="4930"/>
                      <a:pt x="4018" y="4816"/>
                    </a:cubicBezTo>
                    <a:cubicBezTo>
                      <a:pt x="4086" y="4679"/>
                      <a:pt x="4154" y="4565"/>
                      <a:pt x="4269" y="4451"/>
                    </a:cubicBezTo>
                    <a:cubicBezTo>
                      <a:pt x="4474" y="4223"/>
                      <a:pt x="4725" y="4017"/>
                      <a:pt x="5067" y="3812"/>
                    </a:cubicBezTo>
                    <a:cubicBezTo>
                      <a:pt x="4611" y="3538"/>
                      <a:pt x="4269" y="3310"/>
                      <a:pt x="3949" y="3081"/>
                    </a:cubicBezTo>
                    <a:cubicBezTo>
                      <a:pt x="3766" y="2945"/>
                      <a:pt x="3538" y="2785"/>
                      <a:pt x="3333" y="2579"/>
                    </a:cubicBezTo>
                    <a:cubicBezTo>
                      <a:pt x="3082" y="2374"/>
                      <a:pt x="2899" y="2191"/>
                      <a:pt x="2739" y="2009"/>
                    </a:cubicBezTo>
                    <a:cubicBezTo>
                      <a:pt x="2580" y="1849"/>
                      <a:pt x="2420" y="1643"/>
                      <a:pt x="2283" y="1415"/>
                    </a:cubicBezTo>
                    <a:cubicBezTo>
                      <a:pt x="2146" y="1164"/>
                      <a:pt x="2055" y="959"/>
                      <a:pt x="2009" y="753"/>
                    </a:cubicBezTo>
                    <a:cubicBezTo>
                      <a:pt x="1940" y="502"/>
                      <a:pt x="1918" y="274"/>
                      <a:pt x="1940" y="91"/>
                    </a:cubicBezTo>
                    <a:lnTo>
                      <a:pt x="1963" y="46"/>
                    </a:lnTo>
                    <a:lnTo>
                      <a:pt x="19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7966;p70">
                <a:extLst>
                  <a:ext uri="{FF2B5EF4-FFF2-40B4-BE49-F238E27FC236}">
                    <a16:creationId xmlns:a16="http://schemas.microsoft.com/office/drawing/2014/main" id="{A55EDA87-C338-4BD2-811F-62A0D8425ADB}"/>
                  </a:ext>
                </a:extLst>
              </p:cNvPr>
              <p:cNvSpPr/>
              <p:nvPr/>
            </p:nvSpPr>
            <p:spPr>
              <a:xfrm>
                <a:off x="5525064" y="2530904"/>
                <a:ext cx="136921" cy="137514"/>
              </a:xfrm>
              <a:custGeom>
                <a:avLst/>
                <a:gdLst/>
                <a:ahLst/>
                <a:cxnLst/>
                <a:rect l="l" t="t" r="r" b="b"/>
                <a:pathLst>
                  <a:path w="10614" h="10660" extrusionOk="0">
                    <a:moveTo>
                      <a:pt x="5615" y="0"/>
                    </a:moveTo>
                    <a:cubicBezTo>
                      <a:pt x="5341" y="0"/>
                      <a:pt x="5090" y="23"/>
                      <a:pt x="4816" y="46"/>
                    </a:cubicBezTo>
                    <a:cubicBezTo>
                      <a:pt x="4109" y="114"/>
                      <a:pt x="3378" y="320"/>
                      <a:pt x="2671" y="616"/>
                    </a:cubicBezTo>
                    <a:cubicBezTo>
                      <a:pt x="2123" y="845"/>
                      <a:pt x="1621" y="1141"/>
                      <a:pt x="1187" y="1484"/>
                    </a:cubicBezTo>
                    <a:cubicBezTo>
                      <a:pt x="1164" y="1370"/>
                      <a:pt x="1119" y="1256"/>
                      <a:pt x="1050" y="1164"/>
                    </a:cubicBezTo>
                    <a:cubicBezTo>
                      <a:pt x="1027" y="1073"/>
                      <a:pt x="913" y="1027"/>
                      <a:pt x="822" y="1027"/>
                    </a:cubicBezTo>
                    <a:cubicBezTo>
                      <a:pt x="753" y="1027"/>
                      <a:pt x="708" y="1027"/>
                      <a:pt x="662" y="1050"/>
                    </a:cubicBezTo>
                    <a:cubicBezTo>
                      <a:pt x="594" y="1096"/>
                      <a:pt x="548" y="1164"/>
                      <a:pt x="525" y="1233"/>
                    </a:cubicBezTo>
                    <a:cubicBezTo>
                      <a:pt x="502" y="1324"/>
                      <a:pt x="525" y="1393"/>
                      <a:pt x="548" y="1461"/>
                    </a:cubicBezTo>
                    <a:lnTo>
                      <a:pt x="594" y="1507"/>
                    </a:lnTo>
                    <a:lnTo>
                      <a:pt x="616" y="1575"/>
                    </a:lnTo>
                    <a:cubicBezTo>
                      <a:pt x="753" y="1918"/>
                      <a:pt x="868" y="2283"/>
                      <a:pt x="913" y="2671"/>
                    </a:cubicBezTo>
                    <a:cubicBezTo>
                      <a:pt x="959" y="3127"/>
                      <a:pt x="959" y="3607"/>
                      <a:pt x="913" y="4086"/>
                    </a:cubicBezTo>
                    <a:cubicBezTo>
                      <a:pt x="913" y="4086"/>
                      <a:pt x="913" y="4109"/>
                      <a:pt x="913" y="4109"/>
                    </a:cubicBezTo>
                    <a:cubicBezTo>
                      <a:pt x="913" y="4109"/>
                      <a:pt x="913" y="4132"/>
                      <a:pt x="913" y="4132"/>
                    </a:cubicBezTo>
                    <a:cubicBezTo>
                      <a:pt x="822" y="4679"/>
                      <a:pt x="662" y="5250"/>
                      <a:pt x="434" y="5821"/>
                    </a:cubicBezTo>
                    <a:lnTo>
                      <a:pt x="411" y="5889"/>
                    </a:lnTo>
                    <a:cubicBezTo>
                      <a:pt x="320" y="6095"/>
                      <a:pt x="206" y="6323"/>
                      <a:pt x="69" y="6551"/>
                    </a:cubicBezTo>
                    <a:cubicBezTo>
                      <a:pt x="0" y="6688"/>
                      <a:pt x="46" y="6871"/>
                      <a:pt x="183" y="6939"/>
                    </a:cubicBezTo>
                    <a:cubicBezTo>
                      <a:pt x="206" y="6962"/>
                      <a:pt x="206" y="6962"/>
                      <a:pt x="228" y="6962"/>
                    </a:cubicBezTo>
                    <a:cubicBezTo>
                      <a:pt x="1027" y="7669"/>
                      <a:pt x="1735" y="8240"/>
                      <a:pt x="2420" y="8719"/>
                    </a:cubicBezTo>
                    <a:cubicBezTo>
                      <a:pt x="3310" y="9336"/>
                      <a:pt x="4154" y="9815"/>
                      <a:pt x="4999" y="10157"/>
                    </a:cubicBezTo>
                    <a:cubicBezTo>
                      <a:pt x="5455" y="10340"/>
                      <a:pt x="5912" y="10477"/>
                      <a:pt x="6391" y="10568"/>
                    </a:cubicBezTo>
                    <a:cubicBezTo>
                      <a:pt x="6711" y="10637"/>
                      <a:pt x="7053" y="10660"/>
                      <a:pt x="7418" y="10660"/>
                    </a:cubicBezTo>
                    <a:lnTo>
                      <a:pt x="7761" y="10660"/>
                    </a:lnTo>
                    <a:cubicBezTo>
                      <a:pt x="8217" y="10637"/>
                      <a:pt x="8697" y="10523"/>
                      <a:pt x="9108" y="10340"/>
                    </a:cubicBezTo>
                    <a:cubicBezTo>
                      <a:pt x="9496" y="10180"/>
                      <a:pt x="9838" y="9952"/>
                      <a:pt x="10112" y="9655"/>
                    </a:cubicBezTo>
                    <a:cubicBezTo>
                      <a:pt x="10294" y="9427"/>
                      <a:pt x="10431" y="9130"/>
                      <a:pt x="10523" y="8834"/>
                    </a:cubicBezTo>
                    <a:cubicBezTo>
                      <a:pt x="10591" y="8537"/>
                      <a:pt x="10614" y="8217"/>
                      <a:pt x="10591" y="7852"/>
                    </a:cubicBezTo>
                    <a:cubicBezTo>
                      <a:pt x="10568" y="7555"/>
                      <a:pt x="10477" y="7236"/>
                      <a:pt x="10340" y="6871"/>
                    </a:cubicBezTo>
                    <a:cubicBezTo>
                      <a:pt x="10226" y="6574"/>
                      <a:pt x="10066" y="6254"/>
                      <a:pt x="9838" y="5912"/>
                    </a:cubicBezTo>
                    <a:cubicBezTo>
                      <a:pt x="9815" y="5866"/>
                      <a:pt x="9769" y="5843"/>
                      <a:pt x="9747" y="5821"/>
                    </a:cubicBezTo>
                    <a:cubicBezTo>
                      <a:pt x="9541" y="5296"/>
                      <a:pt x="9381" y="4725"/>
                      <a:pt x="9290" y="4109"/>
                    </a:cubicBezTo>
                    <a:cubicBezTo>
                      <a:pt x="9176" y="3219"/>
                      <a:pt x="9176" y="2260"/>
                      <a:pt x="9313" y="1256"/>
                    </a:cubicBezTo>
                    <a:lnTo>
                      <a:pt x="9313" y="1324"/>
                    </a:lnTo>
                    <a:cubicBezTo>
                      <a:pt x="9359" y="1050"/>
                      <a:pt x="9404" y="753"/>
                      <a:pt x="9450" y="457"/>
                    </a:cubicBezTo>
                    <a:cubicBezTo>
                      <a:pt x="9496" y="274"/>
                      <a:pt x="9404" y="137"/>
                      <a:pt x="9267" y="91"/>
                    </a:cubicBezTo>
                    <a:cubicBezTo>
                      <a:pt x="9244" y="91"/>
                      <a:pt x="9222" y="69"/>
                      <a:pt x="9176" y="69"/>
                    </a:cubicBezTo>
                    <a:cubicBezTo>
                      <a:pt x="9062" y="69"/>
                      <a:pt x="8925" y="160"/>
                      <a:pt x="8902" y="297"/>
                    </a:cubicBezTo>
                    <a:cubicBezTo>
                      <a:pt x="8856" y="525"/>
                      <a:pt x="8811" y="753"/>
                      <a:pt x="8788" y="1004"/>
                    </a:cubicBezTo>
                    <a:cubicBezTo>
                      <a:pt x="8286" y="594"/>
                      <a:pt x="7692" y="320"/>
                      <a:pt x="7008" y="160"/>
                    </a:cubicBezTo>
                    <a:cubicBezTo>
                      <a:pt x="6574" y="46"/>
                      <a:pt x="6095" y="0"/>
                      <a:pt x="561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7967;p70">
                <a:extLst>
                  <a:ext uri="{FF2B5EF4-FFF2-40B4-BE49-F238E27FC236}">
                    <a16:creationId xmlns:a16="http://schemas.microsoft.com/office/drawing/2014/main" id="{C7F3D6DD-253E-49B1-B724-64E76A36939B}"/>
                  </a:ext>
                </a:extLst>
              </p:cNvPr>
              <p:cNvSpPr/>
              <p:nvPr/>
            </p:nvSpPr>
            <p:spPr>
              <a:xfrm>
                <a:off x="5531539" y="2530904"/>
                <a:ext cx="116023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4941" extrusionOk="0">
                    <a:moveTo>
                      <a:pt x="5113" y="0"/>
                    </a:moveTo>
                    <a:cubicBezTo>
                      <a:pt x="4839" y="0"/>
                      <a:pt x="4565" y="0"/>
                      <a:pt x="4314" y="46"/>
                    </a:cubicBezTo>
                    <a:cubicBezTo>
                      <a:pt x="3607" y="114"/>
                      <a:pt x="2876" y="297"/>
                      <a:pt x="2169" y="616"/>
                    </a:cubicBezTo>
                    <a:cubicBezTo>
                      <a:pt x="1621" y="845"/>
                      <a:pt x="1119" y="1119"/>
                      <a:pt x="685" y="1484"/>
                    </a:cubicBezTo>
                    <a:cubicBezTo>
                      <a:pt x="662" y="1370"/>
                      <a:pt x="617" y="1256"/>
                      <a:pt x="571" y="1164"/>
                    </a:cubicBezTo>
                    <a:cubicBezTo>
                      <a:pt x="525" y="1073"/>
                      <a:pt x="434" y="1004"/>
                      <a:pt x="297" y="1004"/>
                    </a:cubicBezTo>
                    <a:cubicBezTo>
                      <a:pt x="251" y="1004"/>
                      <a:pt x="206" y="1027"/>
                      <a:pt x="160" y="1050"/>
                    </a:cubicBezTo>
                    <a:cubicBezTo>
                      <a:pt x="92" y="1096"/>
                      <a:pt x="46" y="1141"/>
                      <a:pt x="23" y="1233"/>
                    </a:cubicBezTo>
                    <a:cubicBezTo>
                      <a:pt x="0" y="1324"/>
                      <a:pt x="23" y="1393"/>
                      <a:pt x="46" y="1461"/>
                    </a:cubicBezTo>
                    <a:lnTo>
                      <a:pt x="69" y="1507"/>
                    </a:lnTo>
                    <a:lnTo>
                      <a:pt x="114" y="1575"/>
                    </a:lnTo>
                    <a:cubicBezTo>
                      <a:pt x="251" y="1918"/>
                      <a:pt x="343" y="2283"/>
                      <a:pt x="411" y="2671"/>
                    </a:cubicBezTo>
                    <a:cubicBezTo>
                      <a:pt x="411" y="2808"/>
                      <a:pt x="434" y="2945"/>
                      <a:pt x="434" y="3082"/>
                    </a:cubicBezTo>
                    <a:cubicBezTo>
                      <a:pt x="571" y="3173"/>
                      <a:pt x="685" y="3241"/>
                      <a:pt x="822" y="3310"/>
                    </a:cubicBezTo>
                    <a:cubicBezTo>
                      <a:pt x="1918" y="3903"/>
                      <a:pt x="3082" y="4337"/>
                      <a:pt x="4292" y="4634"/>
                    </a:cubicBezTo>
                    <a:cubicBezTo>
                      <a:pt x="5149" y="4829"/>
                      <a:pt x="6007" y="4940"/>
                      <a:pt x="6865" y="4940"/>
                    </a:cubicBezTo>
                    <a:cubicBezTo>
                      <a:pt x="7011" y="4940"/>
                      <a:pt x="7158" y="4937"/>
                      <a:pt x="7304" y="4930"/>
                    </a:cubicBezTo>
                    <a:lnTo>
                      <a:pt x="7282" y="4930"/>
                    </a:lnTo>
                    <a:cubicBezTo>
                      <a:pt x="7624" y="4930"/>
                      <a:pt x="7966" y="4908"/>
                      <a:pt x="8309" y="4839"/>
                    </a:cubicBezTo>
                    <a:cubicBezTo>
                      <a:pt x="8514" y="4816"/>
                      <a:pt x="8720" y="4771"/>
                      <a:pt x="8902" y="4725"/>
                    </a:cubicBezTo>
                    <a:cubicBezTo>
                      <a:pt x="8857" y="4520"/>
                      <a:pt x="8834" y="4314"/>
                      <a:pt x="8788" y="4109"/>
                    </a:cubicBezTo>
                    <a:cubicBezTo>
                      <a:pt x="8674" y="3219"/>
                      <a:pt x="8697" y="2260"/>
                      <a:pt x="8834" y="1256"/>
                    </a:cubicBezTo>
                    <a:lnTo>
                      <a:pt x="8834" y="1256"/>
                    </a:lnTo>
                    <a:lnTo>
                      <a:pt x="8788" y="1324"/>
                    </a:lnTo>
                    <a:lnTo>
                      <a:pt x="8857" y="982"/>
                    </a:lnTo>
                    <a:cubicBezTo>
                      <a:pt x="8902" y="799"/>
                      <a:pt x="8925" y="616"/>
                      <a:pt x="8971" y="457"/>
                    </a:cubicBezTo>
                    <a:cubicBezTo>
                      <a:pt x="8994" y="274"/>
                      <a:pt x="8902" y="114"/>
                      <a:pt x="8765" y="91"/>
                    </a:cubicBezTo>
                    <a:cubicBezTo>
                      <a:pt x="8742" y="69"/>
                      <a:pt x="8720" y="69"/>
                      <a:pt x="8674" y="69"/>
                    </a:cubicBezTo>
                    <a:cubicBezTo>
                      <a:pt x="8560" y="69"/>
                      <a:pt x="8423" y="160"/>
                      <a:pt x="8400" y="297"/>
                    </a:cubicBezTo>
                    <a:cubicBezTo>
                      <a:pt x="8354" y="525"/>
                      <a:pt x="8309" y="753"/>
                      <a:pt x="8263" y="1004"/>
                    </a:cubicBezTo>
                    <a:cubicBezTo>
                      <a:pt x="7784" y="594"/>
                      <a:pt x="7190" y="320"/>
                      <a:pt x="6506" y="160"/>
                    </a:cubicBezTo>
                    <a:cubicBezTo>
                      <a:pt x="6072" y="46"/>
                      <a:pt x="5593" y="0"/>
                      <a:pt x="5113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7968;p70">
                <a:extLst>
                  <a:ext uri="{FF2B5EF4-FFF2-40B4-BE49-F238E27FC236}">
                    <a16:creationId xmlns:a16="http://schemas.microsoft.com/office/drawing/2014/main" id="{5ACF275F-F619-4244-BF5A-DE90115CC674}"/>
                  </a:ext>
                </a:extLst>
              </p:cNvPr>
              <p:cNvSpPr/>
              <p:nvPr/>
            </p:nvSpPr>
            <p:spPr>
              <a:xfrm>
                <a:off x="5745887" y="2229989"/>
                <a:ext cx="95408" cy="135463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0501" extrusionOk="0">
                    <a:moveTo>
                      <a:pt x="3447" y="1"/>
                    </a:moveTo>
                    <a:cubicBezTo>
                      <a:pt x="2808" y="1"/>
                      <a:pt x="2191" y="161"/>
                      <a:pt x="1621" y="480"/>
                    </a:cubicBezTo>
                    <a:cubicBezTo>
                      <a:pt x="959" y="822"/>
                      <a:pt x="434" y="1393"/>
                      <a:pt x="69" y="2078"/>
                    </a:cubicBezTo>
                    <a:cubicBezTo>
                      <a:pt x="23" y="2169"/>
                      <a:pt x="0" y="2215"/>
                      <a:pt x="23" y="2306"/>
                    </a:cubicBezTo>
                    <a:cubicBezTo>
                      <a:pt x="46" y="2375"/>
                      <a:pt x="91" y="2443"/>
                      <a:pt x="137" y="2489"/>
                    </a:cubicBezTo>
                    <a:cubicBezTo>
                      <a:pt x="183" y="2512"/>
                      <a:pt x="251" y="2534"/>
                      <a:pt x="320" y="2534"/>
                    </a:cubicBezTo>
                    <a:lnTo>
                      <a:pt x="365" y="2534"/>
                    </a:lnTo>
                    <a:cubicBezTo>
                      <a:pt x="434" y="2512"/>
                      <a:pt x="502" y="2466"/>
                      <a:pt x="548" y="2420"/>
                    </a:cubicBezTo>
                    <a:cubicBezTo>
                      <a:pt x="685" y="2124"/>
                      <a:pt x="868" y="1872"/>
                      <a:pt x="1073" y="1644"/>
                    </a:cubicBezTo>
                    <a:cubicBezTo>
                      <a:pt x="1141" y="1576"/>
                      <a:pt x="1210" y="1484"/>
                      <a:pt x="1301" y="1416"/>
                    </a:cubicBezTo>
                    <a:lnTo>
                      <a:pt x="1301" y="1416"/>
                    </a:lnTo>
                    <a:cubicBezTo>
                      <a:pt x="1256" y="1484"/>
                      <a:pt x="1233" y="1576"/>
                      <a:pt x="1210" y="1667"/>
                    </a:cubicBezTo>
                    <a:cubicBezTo>
                      <a:pt x="1119" y="2032"/>
                      <a:pt x="1073" y="2420"/>
                      <a:pt x="1050" y="2854"/>
                    </a:cubicBezTo>
                    <a:cubicBezTo>
                      <a:pt x="1004" y="3630"/>
                      <a:pt x="1119" y="4475"/>
                      <a:pt x="1370" y="5342"/>
                    </a:cubicBezTo>
                    <a:cubicBezTo>
                      <a:pt x="1621" y="6141"/>
                      <a:pt x="1986" y="6894"/>
                      <a:pt x="2442" y="7602"/>
                    </a:cubicBezTo>
                    <a:cubicBezTo>
                      <a:pt x="2899" y="8332"/>
                      <a:pt x="3447" y="8948"/>
                      <a:pt x="4063" y="9450"/>
                    </a:cubicBezTo>
                    <a:lnTo>
                      <a:pt x="4040" y="9496"/>
                    </a:lnTo>
                    <a:lnTo>
                      <a:pt x="4040" y="9473"/>
                    </a:lnTo>
                    <a:cubicBezTo>
                      <a:pt x="3744" y="9656"/>
                      <a:pt x="3447" y="9816"/>
                      <a:pt x="3150" y="9930"/>
                    </a:cubicBezTo>
                    <a:cubicBezTo>
                      <a:pt x="2990" y="9930"/>
                      <a:pt x="2876" y="10044"/>
                      <a:pt x="2853" y="10204"/>
                    </a:cubicBezTo>
                    <a:cubicBezTo>
                      <a:pt x="2853" y="10272"/>
                      <a:pt x="2876" y="10363"/>
                      <a:pt x="2922" y="10409"/>
                    </a:cubicBezTo>
                    <a:cubicBezTo>
                      <a:pt x="2990" y="10478"/>
                      <a:pt x="3059" y="10500"/>
                      <a:pt x="3127" y="10500"/>
                    </a:cubicBezTo>
                    <a:lnTo>
                      <a:pt x="3287" y="10500"/>
                    </a:lnTo>
                    <a:cubicBezTo>
                      <a:pt x="3310" y="10478"/>
                      <a:pt x="3356" y="10478"/>
                      <a:pt x="3401" y="10455"/>
                    </a:cubicBezTo>
                    <a:lnTo>
                      <a:pt x="3424" y="10432"/>
                    </a:lnTo>
                    <a:cubicBezTo>
                      <a:pt x="3515" y="10409"/>
                      <a:pt x="3607" y="10363"/>
                      <a:pt x="3698" y="10318"/>
                    </a:cubicBezTo>
                    <a:cubicBezTo>
                      <a:pt x="3880" y="10249"/>
                      <a:pt x="4063" y="10158"/>
                      <a:pt x="4246" y="10021"/>
                    </a:cubicBezTo>
                    <a:cubicBezTo>
                      <a:pt x="4588" y="9816"/>
                      <a:pt x="4930" y="9542"/>
                      <a:pt x="5227" y="9268"/>
                    </a:cubicBezTo>
                    <a:cubicBezTo>
                      <a:pt x="5821" y="8697"/>
                      <a:pt x="6323" y="7990"/>
                      <a:pt x="6711" y="7191"/>
                    </a:cubicBezTo>
                    <a:cubicBezTo>
                      <a:pt x="7076" y="6415"/>
                      <a:pt x="7281" y="5570"/>
                      <a:pt x="7350" y="4748"/>
                    </a:cubicBezTo>
                    <a:cubicBezTo>
                      <a:pt x="7396" y="3904"/>
                      <a:pt x="7259" y="3059"/>
                      <a:pt x="6939" y="2306"/>
                    </a:cubicBezTo>
                    <a:cubicBezTo>
                      <a:pt x="6642" y="1621"/>
                      <a:pt x="6163" y="1051"/>
                      <a:pt x="5547" y="640"/>
                    </a:cubicBezTo>
                    <a:cubicBezTo>
                      <a:pt x="4976" y="252"/>
                      <a:pt x="4314" y="46"/>
                      <a:pt x="3607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7969;p70">
                <a:extLst>
                  <a:ext uri="{FF2B5EF4-FFF2-40B4-BE49-F238E27FC236}">
                    <a16:creationId xmlns:a16="http://schemas.microsoft.com/office/drawing/2014/main" id="{342EF832-C5B7-4DF2-8F22-0C0B2CD46C56}"/>
                  </a:ext>
                </a:extLst>
              </p:cNvPr>
              <p:cNvSpPr/>
              <p:nvPr/>
            </p:nvSpPr>
            <p:spPr>
              <a:xfrm>
                <a:off x="5767970" y="2251492"/>
                <a:ext cx="44170" cy="43731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3390" extrusionOk="0">
                    <a:moveTo>
                      <a:pt x="3150" y="0"/>
                    </a:moveTo>
                    <a:cubicBezTo>
                      <a:pt x="3127" y="0"/>
                      <a:pt x="3104" y="0"/>
                      <a:pt x="3081" y="23"/>
                    </a:cubicBezTo>
                    <a:cubicBezTo>
                      <a:pt x="2716" y="91"/>
                      <a:pt x="2374" y="228"/>
                      <a:pt x="2054" y="411"/>
                    </a:cubicBezTo>
                    <a:cubicBezTo>
                      <a:pt x="1735" y="571"/>
                      <a:pt x="1438" y="822"/>
                      <a:pt x="1164" y="1073"/>
                    </a:cubicBezTo>
                    <a:cubicBezTo>
                      <a:pt x="639" y="1621"/>
                      <a:pt x="251" y="2283"/>
                      <a:pt x="46" y="3013"/>
                    </a:cubicBezTo>
                    <a:cubicBezTo>
                      <a:pt x="0" y="3150"/>
                      <a:pt x="91" y="3333"/>
                      <a:pt x="251" y="3378"/>
                    </a:cubicBezTo>
                    <a:cubicBezTo>
                      <a:pt x="279" y="3386"/>
                      <a:pt x="307" y="3390"/>
                      <a:pt x="334" y="3390"/>
                    </a:cubicBezTo>
                    <a:cubicBezTo>
                      <a:pt x="463" y="3390"/>
                      <a:pt x="579" y="3305"/>
                      <a:pt x="616" y="3173"/>
                    </a:cubicBezTo>
                    <a:cubicBezTo>
                      <a:pt x="662" y="3036"/>
                      <a:pt x="708" y="2922"/>
                      <a:pt x="753" y="2785"/>
                    </a:cubicBezTo>
                    <a:cubicBezTo>
                      <a:pt x="936" y="2397"/>
                      <a:pt x="1141" y="2031"/>
                      <a:pt x="1415" y="1689"/>
                    </a:cubicBezTo>
                    <a:cubicBezTo>
                      <a:pt x="1575" y="1461"/>
                      <a:pt x="1780" y="1278"/>
                      <a:pt x="1986" y="1096"/>
                    </a:cubicBezTo>
                    <a:cubicBezTo>
                      <a:pt x="2214" y="936"/>
                      <a:pt x="2442" y="776"/>
                      <a:pt x="2693" y="662"/>
                    </a:cubicBezTo>
                    <a:cubicBezTo>
                      <a:pt x="2876" y="616"/>
                      <a:pt x="3036" y="548"/>
                      <a:pt x="3218" y="502"/>
                    </a:cubicBezTo>
                    <a:cubicBezTo>
                      <a:pt x="3355" y="479"/>
                      <a:pt x="3424" y="320"/>
                      <a:pt x="3401" y="183"/>
                    </a:cubicBezTo>
                    <a:cubicBezTo>
                      <a:pt x="3355" y="68"/>
                      <a:pt x="3264" y="0"/>
                      <a:pt x="315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7970;p70">
                <a:extLst>
                  <a:ext uri="{FF2B5EF4-FFF2-40B4-BE49-F238E27FC236}">
                    <a16:creationId xmlns:a16="http://schemas.microsoft.com/office/drawing/2014/main" id="{8DF1EDF8-7DAB-475F-8175-C546755D166B}"/>
                  </a:ext>
                </a:extLst>
              </p:cNvPr>
              <p:cNvSpPr/>
              <p:nvPr/>
            </p:nvSpPr>
            <p:spPr>
              <a:xfrm>
                <a:off x="5248593" y="2038022"/>
                <a:ext cx="565936" cy="525017"/>
              </a:xfrm>
              <a:custGeom>
                <a:avLst/>
                <a:gdLst/>
                <a:ahLst/>
                <a:cxnLst/>
                <a:rect l="l" t="t" r="r" b="b"/>
                <a:pathLst>
                  <a:path w="43871" h="40699" extrusionOk="0">
                    <a:moveTo>
                      <a:pt x="29331" y="1"/>
                    </a:moveTo>
                    <a:cubicBezTo>
                      <a:pt x="28349" y="1"/>
                      <a:pt x="27299" y="46"/>
                      <a:pt x="26021" y="115"/>
                    </a:cubicBezTo>
                    <a:cubicBezTo>
                      <a:pt x="25428" y="138"/>
                      <a:pt x="24811" y="206"/>
                      <a:pt x="24127" y="275"/>
                    </a:cubicBezTo>
                    <a:cubicBezTo>
                      <a:pt x="22780" y="434"/>
                      <a:pt x="21342" y="708"/>
                      <a:pt x="19881" y="1051"/>
                    </a:cubicBezTo>
                    <a:cubicBezTo>
                      <a:pt x="18375" y="1416"/>
                      <a:pt x="16868" y="1850"/>
                      <a:pt x="15407" y="2397"/>
                    </a:cubicBezTo>
                    <a:cubicBezTo>
                      <a:pt x="13878" y="2945"/>
                      <a:pt x="12417" y="3584"/>
                      <a:pt x="11025" y="4315"/>
                    </a:cubicBezTo>
                    <a:cubicBezTo>
                      <a:pt x="9587" y="5045"/>
                      <a:pt x="8263" y="5890"/>
                      <a:pt x="7099" y="6780"/>
                    </a:cubicBezTo>
                    <a:cubicBezTo>
                      <a:pt x="4474" y="8766"/>
                      <a:pt x="2716" y="11002"/>
                      <a:pt x="1849" y="13399"/>
                    </a:cubicBezTo>
                    <a:cubicBezTo>
                      <a:pt x="1598" y="14084"/>
                      <a:pt x="1415" y="14769"/>
                      <a:pt x="1324" y="15431"/>
                    </a:cubicBezTo>
                    <a:cubicBezTo>
                      <a:pt x="1210" y="16207"/>
                      <a:pt x="1164" y="17051"/>
                      <a:pt x="1210" y="17987"/>
                    </a:cubicBezTo>
                    <a:cubicBezTo>
                      <a:pt x="1256" y="18854"/>
                      <a:pt x="1370" y="19790"/>
                      <a:pt x="1575" y="20840"/>
                    </a:cubicBezTo>
                    <a:cubicBezTo>
                      <a:pt x="1735" y="21776"/>
                      <a:pt x="2009" y="22757"/>
                      <a:pt x="2328" y="23716"/>
                    </a:cubicBezTo>
                    <a:cubicBezTo>
                      <a:pt x="2625" y="24629"/>
                      <a:pt x="3013" y="25542"/>
                      <a:pt x="3447" y="26432"/>
                    </a:cubicBezTo>
                    <a:cubicBezTo>
                      <a:pt x="3766" y="27094"/>
                      <a:pt x="4109" y="27688"/>
                      <a:pt x="4474" y="28258"/>
                    </a:cubicBezTo>
                    <a:cubicBezTo>
                      <a:pt x="4177" y="28190"/>
                      <a:pt x="3926" y="28167"/>
                      <a:pt x="3675" y="28167"/>
                    </a:cubicBezTo>
                    <a:cubicBezTo>
                      <a:pt x="3401" y="28167"/>
                      <a:pt x="3150" y="28190"/>
                      <a:pt x="2899" y="28236"/>
                    </a:cubicBezTo>
                    <a:cubicBezTo>
                      <a:pt x="2534" y="28304"/>
                      <a:pt x="2169" y="28441"/>
                      <a:pt x="1803" y="28646"/>
                    </a:cubicBezTo>
                    <a:cubicBezTo>
                      <a:pt x="1530" y="28806"/>
                      <a:pt x="1256" y="29012"/>
                      <a:pt x="1005" y="29263"/>
                    </a:cubicBezTo>
                    <a:cubicBezTo>
                      <a:pt x="594" y="29696"/>
                      <a:pt x="297" y="30267"/>
                      <a:pt x="137" y="30929"/>
                    </a:cubicBezTo>
                    <a:cubicBezTo>
                      <a:pt x="0" y="31522"/>
                      <a:pt x="0" y="32184"/>
                      <a:pt x="137" y="32915"/>
                    </a:cubicBezTo>
                    <a:cubicBezTo>
                      <a:pt x="251" y="33554"/>
                      <a:pt x="480" y="34216"/>
                      <a:pt x="799" y="34878"/>
                    </a:cubicBezTo>
                    <a:cubicBezTo>
                      <a:pt x="1119" y="35494"/>
                      <a:pt x="1507" y="36019"/>
                      <a:pt x="1963" y="36498"/>
                    </a:cubicBezTo>
                    <a:cubicBezTo>
                      <a:pt x="2237" y="36749"/>
                      <a:pt x="2534" y="37000"/>
                      <a:pt x="2945" y="37252"/>
                    </a:cubicBezTo>
                    <a:cubicBezTo>
                      <a:pt x="3287" y="37480"/>
                      <a:pt x="3698" y="37708"/>
                      <a:pt x="4132" y="37891"/>
                    </a:cubicBezTo>
                    <a:cubicBezTo>
                      <a:pt x="4953" y="38233"/>
                      <a:pt x="5866" y="38416"/>
                      <a:pt x="6802" y="38461"/>
                    </a:cubicBezTo>
                    <a:lnTo>
                      <a:pt x="7076" y="38461"/>
                    </a:lnTo>
                    <a:cubicBezTo>
                      <a:pt x="7829" y="38461"/>
                      <a:pt x="8560" y="38347"/>
                      <a:pt x="9267" y="38119"/>
                    </a:cubicBezTo>
                    <a:cubicBezTo>
                      <a:pt x="9633" y="38005"/>
                      <a:pt x="10021" y="37822"/>
                      <a:pt x="10409" y="37617"/>
                    </a:cubicBezTo>
                    <a:cubicBezTo>
                      <a:pt x="10705" y="37457"/>
                      <a:pt x="10979" y="37274"/>
                      <a:pt x="11276" y="37023"/>
                    </a:cubicBezTo>
                    <a:cubicBezTo>
                      <a:pt x="11869" y="37594"/>
                      <a:pt x="12554" y="38096"/>
                      <a:pt x="13307" y="38553"/>
                    </a:cubicBezTo>
                    <a:cubicBezTo>
                      <a:pt x="14106" y="38986"/>
                      <a:pt x="14974" y="39374"/>
                      <a:pt x="16001" y="39694"/>
                    </a:cubicBezTo>
                    <a:cubicBezTo>
                      <a:pt x="16868" y="39968"/>
                      <a:pt x="17804" y="40173"/>
                      <a:pt x="18877" y="40356"/>
                    </a:cubicBezTo>
                    <a:cubicBezTo>
                      <a:pt x="19790" y="40493"/>
                      <a:pt x="20748" y="40584"/>
                      <a:pt x="21798" y="40652"/>
                    </a:cubicBezTo>
                    <a:cubicBezTo>
                      <a:pt x="22415" y="40675"/>
                      <a:pt x="23031" y="40698"/>
                      <a:pt x="23624" y="40698"/>
                    </a:cubicBezTo>
                    <a:cubicBezTo>
                      <a:pt x="26911" y="40698"/>
                      <a:pt x="29970" y="40219"/>
                      <a:pt x="32755" y="39306"/>
                    </a:cubicBezTo>
                    <a:cubicBezTo>
                      <a:pt x="34581" y="38690"/>
                      <a:pt x="36270" y="37891"/>
                      <a:pt x="37730" y="36909"/>
                    </a:cubicBezTo>
                    <a:cubicBezTo>
                      <a:pt x="38484" y="36407"/>
                      <a:pt x="39214" y="35836"/>
                      <a:pt x="39876" y="35220"/>
                    </a:cubicBezTo>
                    <a:cubicBezTo>
                      <a:pt x="40515" y="34604"/>
                      <a:pt x="41131" y="33896"/>
                      <a:pt x="41702" y="33143"/>
                    </a:cubicBezTo>
                    <a:cubicBezTo>
                      <a:pt x="41976" y="32778"/>
                      <a:pt x="42227" y="32390"/>
                      <a:pt x="42478" y="31979"/>
                    </a:cubicBezTo>
                    <a:cubicBezTo>
                      <a:pt x="42752" y="31500"/>
                      <a:pt x="42980" y="31043"/>
                      <a:pt x="43186" y="30609"/>
                    </a:cubicBezTo>
                    <a:cubicBezTo>
                      <a:pt x="43391" y="30107"/>
                      <a:pt x="43551" y="29605"/>
                      <a:pt x="43665" y="29103"/>
                    </a:cubicBezTo>
                    <a:cubicBezTo>
                      <a:pt x="43756" y="28624"/>
                      <a:pt x="43825" y="28121"/>
                      <a:pt x="43848" y="27596"/>
                    </a:cubicBezTo>
                    <a:cubicBezTo>
                      <a:pt x="43870" y="26729"/>
                      <a:pt x="43756" y="25770"/>
                      <a:pt x="43505" y="24698"/>
                    </a:cubicBezTo>
                    <a:cubicBezTo>
                      <a:pt x="43300" y="23785"/>
                      <a:pt x="43003" y="22894"/>
                      <a:pt x="42615" y="21844"/>
                    </a:cubicBezTo>
                    <a:lnTo>
                      <a:pt x="42364" y="21137"/>
                    </a:lnTo>
                    <a:cubicBezTo>
                      <a:pt x="41771" y="19539"/>
                      <a:pt x="41154" y="17873"/>
                      <a:pt x="40926" y="16161"/>
                    </a:cubicBezTo>
                    <a:cubicBezTo>
                      <a:pt x="40858" y="15682"/>
                      <a:pt x="40835" y="15202"/>
                      <a:pt x="40812" y="14746"/>
                    </a:cubicBezTo>
                    <a:lnTo>
                      <a:pt x="40789" y="14632"/>
                    </a:lnTo>
                    <a:cubicBezTo>
                      <a:pt x="40766" y="14107"/>
                      <a:pt x="40721" y="13605"/>
                      <a:pt x="40698" y="13080"/>
                    </a:cubicBezTo>
                    <a:cubicBezTo>
                      <a:pt x="40606" y="11915"/>
                      <a:pt x="40492" y="10911"/>
                      <a:pt x="40355" y="9975"/>
                    </a:cubicBezTo>
                    <a:cubicBezTo>
                      <a:pt x="40196" y="8903"/>
                      <a:pt x="39990" y="7944"/>
                      <a:pt x="39739" y="7008"/>
                    </a:cubicBezTo>
                    <a:cubicBezTo>
                      <a:pt x="39465" y="6027"/>
                      <a:pt x="39123" y="5091"/>
                      <a:pt x="38689" y="4201"/>
                    </a:cubicBezTo>
                    <a:cubicBezTo>
                      <a:pt x="37982" y="2717"/>
                      <a:pt x="37000" y="1370"/>
                      <a:pt x="35790" y="206"/>
                    </a:cubicBezTo>
                    <a:cubicBezTo>
                      <a:pt x="35722" y="138"/>
                      <a:pt x="35653" y="115"/>
                      <a:pt x="35585" y="115"/>
                    </a:cubicBezTo>
                    <a:cubicBezTo>
                      <a:pt x="35494" y="115"/>
                      <a:pt x="35425" y="138"/>
                      <a:pt x="35379" y="206"/>
                    </a:cubicBezTo>
                    <a:cubicBezTo>
                      <a:pt x="35311" y="252"/>
                      <a:pt x="35288" y="320"/>
                      <a:pt x="35288" y="412"/>
                    </a:cubicBezTo>
                    <a:cubicBezTo>
                      <a:pt x="35288" y="480"/>
                      <a:pt x="35334" y="549"/>
                      <a:pt x="35379" y="594"/>
                    </a:cubicBezTo>
                    <a:lnTo>
                      <a:pt x="35425" y="640"/>
                    </a:lnTo>
                    <a:cubicBezTo>
                      <a:pt x="33759" y="206"/>
                      <a:pt x="31887" y="1"/>
                      <a:pt x="29536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7971;p70">
                <a:extLst>
                  <a:ext uri="{FF2B5EF4-FFF2-40B4-BE49-F238E27FC236}">
                    <a16:creationId xmlns:a16="http://schemas.microsoft.com/office/drawing/2014/main" id="{62A37C42-12A5-41FA-88AE-9FD47B3239BF}"/>
                  </a:ext>
                </a:extLst>
              </p:cNvPr>
              <p:cNvSpPr/>
              <p:nvPr/>
            </p:nvSpPr>
            <p:spPr>
              <a:xfrm>
                <a:off x="5263608" y="2038022"/>
                <a:ext cx="494096" cy="349526"/>
              </a:xfrm>
              <a:custGeom>
                <a:avLst/>
                <a:gdLst/>
                <a:ahLst/>
                <a:cxnLst/>
                <a:rect l="l" t="t" r="r" b="b"/>
                <a:pathLst>
                  <a:path w="38302" h="27095" extrusionOk="0">
                    <a:moveTo>
                      <a:pt x="14038" y="13627"/>
                    </a:moveTo>
                    <a:cubicBezTo>
                      <a:pt x="14030" y="13627"/>
                      <a:pt x="14023" y="13627"/>
                      <a:pt x="14015" y="13627"/>
                    </a:cubicBezTo>
                    <a:lnTo>
                      <a:pt x="14038" y="13627"/>
                    </a:lnTo>
                    <a:cubicBezTo>
                      <a:pt x="14038" y="13627"/>
                      <a:pt x="14038" y="13627"/>
                      <a:pt x="14038" y="13627"/>
                    </a:cubicBezTo>
                    <a:close/>
                    <a:moveTo>
                      <a:pt x="8514" y="25360"/>
                    </a:moveTo>
                    <a:lnTo>
                      <a:pt x="8514" y="25360"/>
                    </a:lnTo>
                    <a:cubicBezTo>
                      <a:pt x="8509" y="25367"/>
                      <a:pt x="8503" y="25374"/>
                      <a:pt x="8498" y="25381"/>
                    </a:cubicBezTo>
                    <a:lnTo>
                      <a:pt x="8498" y="25381"/>
                    </a:lnTo>
                    <a:cubicBezTo>
                      <a:pt x="8504" y="25380"/>
                      <a:pt x="8514" y="25374"/>
                      <a:pt x="8514" y="25360"/>
                    </a:cubicBezTo>
                    <a:close/>
                    <a:moveTo>
                      <a:pt x="7623" y="26279"/>
                    </a:moveTo>
                    <a:cubicBezTo>
                      <a:pt x="7616" y="26284"/>
                      <a:pt x="7609" y="26290"/>
                      <a:pt x="7601" y="26295"/>
                    </a:cubicBezTo>
                    <a:cubicBezTo>
                      <a:pt x="7601" y="26295"/>
                      <a:pt x="7620" y="26295"/>
                      <a:pt x="7623" y="26279"/>
                    </a:cubicBezTo>
                    <a:close/>
                    <a:moveTo>
                      <a:pt x="28167" y="1"/>
                    </a:moveTo>
                    <a:cubicBezTo>
                      <a:pt x="27208" y="1"/>
                      <a:pt x="26158" y="46"/>
                      <a:pt x="24857" y="92"/>
                    </a:cubicBezTo>
                    <a:cubicBezTo>
                      <a:pt x="24264" y="138"/>
                      <a:pt x="23647" y="183"/>
                      <a:pt x="22963" y="275"/>
                    </a:cubicBezTo>
                    <a:cubicBezTo>
                      <a:pt x="21616" y="434"/>
                      <a:pt x="20178" y="685"/>
                      <a:pt x="18717" y="1051"/>
                    </a:cubicBezTo>
                    <a:cubicBezTo>
                      <a:pt x="17211" y="1393"/>
                      <a:pt x="15704" y="1850"/>
                      <a:pt x="14243" y="2375"/>
                    </a:cubicBezTo>
                    <a:cubicBezTo>
                      <a:pt x="12714" y="2945"/>
                      <a:pt x="11230" y="3584"/>
                      <a:pt x="9861" y="4292"/>
                    </a:cubicBezTo>
                    <a:cubicBezTo>
                      <a:pt x="8423" y="5045"/>
                      <a:pt x="7099" y="5867"/>
                      <a:pt x="5935" y="6757"/>
                    </a:cubicBezTo>
                    <a:cubicBezTo>
                      <a:pt x="3310" y="8766"/>
                      <a:pt x="1552" y="11002"/>
                      <a:pt x="662" y="13399"/>
                    </a:cubicBezTo>
                    <a:cubicBezTo>
                      <a:pt x="434" y="14084"/>
                      <a:pt x="251" y="14746"/>
                      <a:pt x="160" y="15431"/>
                    </a:cubicBezTo>
                    <a:cubicBezTo>
                      <a:pt x="23" y="16207"/>
                      <a:pt x="0" y="17051"/>
                      <a:pt x="23" y="17987"/>
                    </a:cubicBezTo>
                    <a:cubicBezTo>
                      <a:pt x="69" y="18854"/>
                      <a:pt x="183" y="19790"/>
                      <a:pt x="388" y="20840"/>
                    </a:cubicBezTo>
                    <a:cubicBezTo>
                      <a:pt x="571" y="21799"/>
                      <a:pt x="845" y="22757"/>
                      <a:pt x="1164" y="23716"/>
                    </a:cubicBezTo>
                    <a:cubicBezTo>
                      <a:pt x="1324" y="24195"/>
                      <a:pt x="1507" y="24675"/>
                      <a:pt x="1689" y="25154"/>
                    </a:cubicBezTo>
                    <a:cubicBezTo>
                      <a:pt x="1872" y="25337"/>
                      <a:pt x="2032" y="25519"/>
                      <a:pt x="2214" y="25679"/>
                    </a:cubicBezTo>
                    <a:cubicBezTo>
                      <a:pt x="2397" y="25839"/>
                      <a:pt x="2580" y="25999"/>
                      <a:pt x="2762" y="26136"/>
                    </a:cubicBezTo>
                    <a:cubicBezTo>
                      <a:pt x="2945" y="26273"/>
                      <a:pt x="3150" y="26410"/>
                      <a:pt x="3356" y="26524"/>
                    </a:cubicBezTo>
                    <a:cubicBezTo>
                      <a:pt x="3538" y="26638"/>
                      <a:pt x="3744" y="26729"/>
                      <a:pt x="3949" y="26820"/>
                    </a:cubicBezTo>
                    <a:cubicBezTo>
                      <a:pt x="4109" y="26889"/>
                      <a:pt x="4269" y="26935"/>
                      <a:pt x="4428" y="26980"/>
                    </a:cubicBezTo>
                    <a:cubicBezTo>
                      <a:pt x="4588" y="27026"/>
                      <a:pt x="4771" y="27049"/>
                      <a:pt x="4931" y="27071"/>
                    </a:cubicBezTo>
                    <a:cubicBezTo>
                      <a:pt x="5090" y="27094"/>
                      <a:pt x="5250" y="27094"/>
                      <a:pt x="5410" y="27094"/>
                    </a:cubicBezTo>
                    <a:cubicBezTo>
                      <a:pt x="5570" y="27094"/>
                      <a:pt x="5729" y="27071"/>
                      <a:pt x="5889" y="27049"/>
                    </a:cubicBezTo>
                    <a:lnTo>
                      <a:pt x="5866" y="27049"/>
                    </a:lnTo>
                    <a:cubicBezTo>
                      <a:pt x="6026" y="27026"/>
                      <a:pt x="6186" y="27003"/>
                      <a:pt x="6346" y="26957"/>
                    </a:cubicBezTo>
                    <a:cubicBezTo>
                      <a:pt x="6483" y="26912"/>
                      <a:pt x="6620" y="26866"/>
                      <a:pt x="6757" y="26798"/>
                    </a:cubicBezTo>
                    <a:lnTo>
                      <a:pt x="6757" y="26798"/>
                    </a:lnTo>
                    <a:lnTo>
                      <a:pt x="6734" y="26820"/>
                    </a:lnTo>
                    <a:cubicBezTo>
                      <a:pt x="6894" y="26752"/>
                      <a:pt x="7053" y="26661"/>
                      <a:pt x="7213" y="26569"/>
                    </a:cubicBezTo>
                    <a:cubicBezTo>
                      <a:pt x="7350" y="26478"/>
                      <a:pt x="7487" y="26387"/>
                      <a:pt x="7624" y="26273"/>
                    </a:cubicBezTo>
                    <a:lnTo>
                      <a:pt x="7624" y="26273"/>
                    </a:lnTo>
                    <a:cubicBezTo>
                      <a:pt x="7624" y="26275"/>
                      <a:pt x="7624" y="26277"/>
                      <a:pt x="7623" y="26279"/>
                    </a:cubicBezTo>
                    <a:lnTo>
                      <a:pt x="7623" y="26279"/>
                    </a:lnTo>
                    <a:cubicBezTo>
                      <a:pt x="7797" y="26147"/>
                      <a:pt x="7950" y="26015"/>
                      <a:pt x="8103" y="25862"/>
                    </a:cubicBezTo>
                    <a:cubicBezTo>
                      <a:pt x="8235" y="25708"/>
                      <a:pt x="8366" y="25555"/>
                      <a:pt x="8498" y="25381"/>
                    </a:cubicBezTo>
                    <a:lnTo>
                      <a:pt x="8498" y="25381"/>
                    </a:lnTo>
                    <a:cubicBezTo>
                      <a:pt x="8494" y="25382"/>
                      <a:pt x="8491" y="25382"/>
                      <a:pt x="8491" y="25382"/>
                    </a:cubicBezTo>
                    <a:cubicBezTo>
                      <a:pt x="8674" y="25177"/>
                      <a:pt x="8811" y="24949"/>
                      <a:pt x="8948" y="24698"/>
                    </a:cubicBezTo>
                    <a:cubicBezTo>
                      <a:pt x="9085" y="24447"/>
                      <a:pt x="9222" y="24173"/>
                      <a:pt x="9313" y="23922"/>
                    </a:cubicBezTo>
                    <a:cubicBezTo>
                      <a:pt x="9450" y="23579"/>
                      <a:pt x="9564" y="23214"/>
                      <a:pt x="9678" y="22849"/>
                    </a:cubicBezTo>
                    <a:cubicBezTo>
                      <a:pt x="9770" y="22506"/>
                      <a:pt x="9861" y="22141"/>
                      <a:pt x="9952" y="21799"/>
                    </a:cubicBezTo>
                    <a:cubicBezTo>
                      <a:pt x="10112" y="21023"/>
                      <a:pt x="10249" y="20270"/>
                      <a:pt x="10340" y="19493"/>
                    </a:cubicBezTo>
                    <a:cubicBezTo>
                      <a:pt x="10340" y="19493"/>
                      <a:pt x="10340" y="19493"/>
                      <a:pt x="10340" y="19471"/>
                    </a:cubicBezTo>
                    <a:cubicBezTo>
                      <a:pt x="10431" y="18695"/>
                      <a:pt x="10477" y="17919"/>
                      <a:pt x="10477" y="17120"/>
                    </a:cubicBezTo>
                    <a:cubicBezTo>
                      <a:pt x="10477" y="16366"/>
                      <a:pt x="10431" y="15590"/>
                      <a:pt x="10317" y="14837"/>
                    </a:cubicBezTo>
                    <a:cubicBezTo>
                      <a:pt x="10226" y="14221"/>
                      <a:pt x="10112" y="13627"/>
                      <a:pt x="9907" y="13057"/>
                    </a:cubicBezTo>
                    <a:cubicBezTo>
                      <a:pt x="9884" y="13011"/>
                      <a:pt x="9907" y="12965"/>
                      <a:pt x="9929" y="12943"/>
                    </a:cubicBezTo>
                    <a:cubicBezTo>
                      <a:pt x="9929" y="12920"/>
                      <a:pt x="9929" y="12897"/>
                      <a:pt x="9929" y="12851"/>
                    </a:cubicBezTo>
                    <a:cubicBezTo>
                      <a:pt x="9946" y="12818"/>
                      <a:pt x="9987" y="12797"/>
                      <a:pt x="10026" y="12797"/>
                    </a:cubicBezTo>
                    <a:cubicBezTo>
                      <a:pt x="10040" y="12797"/>
                      <a:pt x="10054" y="12800"/>
                      <a:pt x="10066" y="12806"/>
                    </a:cubicBezTo>
                    <a:cubicBezTo>
                      <a:pt x="10431" y="12965"/>
                      <a:pt x="10797" y="13080"/>
                      <a:pt x="11162" y="13194"/>
                    </a:cubicBezTo>
                    <a:lnTo>
                      <a:pt x="11139" y="13194"/>
                    </a:lnTo>
                    <a:cubicBezTo>
                      <a:pt x="11618" y="13331"/>
                      <a:pt x="12098" y="13422"/>
                      <a:pt x="12577" y="13490"/>
                    </a:cubicBezTo>
                    <a:cubicBezTo>
                      <a:pt x="13056" y="13559"/>
                      <a:pt x="13558" y="13605"/>
                      <a:pt x="14038" y="13627"/>
                    </a:cubicBezTo>
                    <a:lnTo>
                      <a:pt x="14038" y="13627"/>
                    </a:lnTo>
                    <a:cubicBezTo>
                      <a:pt x="14691" y="13626"/>
                      <a:pt x="15324" y="13581"/>
                      <a:pt x="15978" y="13513"/>
                    </a:cubicBezTo>
                    <a:cubicBezTo>
                      <a:pt x="16594" y="13422"/>
                      <a:pt x="17233" y="13308"/>
                      <a:pt x="17827" y="13171"/>
                    </a:cubicBezTo>
                    <a:cubicBezTo>
                      <a:pt x="17850" y="13148"/>
                      <a:pt x="17850" y="13148"/>
                      <a:pt x="17850" y="13148"/>
                    </a:cubicBezTo>
                    <a:lnTo>
                      <a:pt x="17850" y="13148"/>
                    </a:lnTo>
                    <a:cubicBezTo>
                      <a:pt x="17850" y="13148"/>
                      <a:pt x="17850" y="13148"/>
                      <a:pt x="17850" y="13148"/>
                    </a:cubicBezTo>
                    <a:cubicBezTo>
                      <a:pt x="19493" y="12737"/>
                      <a:pt x="21091" y="12075"/>
                      <a:pt x="22575" y="11254"/>
                    </a:cubicBezTo>
                    <a:lnTo>
                      <a:pt x="22552" y="11254"/>
                    </a:lnTo>
                    <a:cubicBezTo>
                      <a:pt x="23465" y="10751"/>
                      <a:pt x="24332" y="10181"/>
                      <a:pt x="25131" y="9519"/>
                    </a:cubicBezTo>
                    <a:cubicBezTo>
                      <a:pt x="25154" y="9519"/>
                      <a:pt x="25177" y="9496"/>
                      <a:pt x="25199" y="9496"/>
                    </a:cubicBezTo>
                    <a:cubicBezTo>
                      <a:pt x="25222" y="9496"/>
                      <a:pt x="25245" y="9519"/>
                      <a:pt x="25268" y="9542"/>
                    </a:cubicBezTo>
                    <a:cubicBezTo>
                      <a:pt x="25291" y="9564"/>
                      <a:pt x="25291" y="9587"/>
                      <a:pt x="25291" y="9610"/>
                    </a:cubicBezTo>
                    <a:cubicBezTo>
                      <a:pt x="25291" y="9587"/>
                      <a:pt x="25314" y="9587"/>
                      <a:pt x="25336" y="9587"/>
                    </a:cubicBezTo>
                    <a:cubicBezTo>
                      <a:pt x="25344" y="9580"/>
                      <a:pt x="25352" y="9577"/>
                      <a:pt x="25359" y="9577"/>
                    </a:cubicBezTo>
                    <a:cubicBezTo>
                      <a:pt x="25374" y="9577"/>
                      <a:pt x="25390" y="9587"/>
                      <a:pt x="25405" y="9587"/>
                    </a:cubicBezTo>
                    <a:cubicBezTo>
                      <a:pt x="25473" y="9610"/>
                      <a:pt x="25542" y="9633"/>
                      <a:pt x="25610" y="9679"/>
                    </a:cubicBezTo>
                    <a:lnTo>
                      <a:pt x="25588" y="9656"/>
                    </a:lnTo>
                    <a:lnTo>
                      <a:pt x="25588" y="9656"/>
                    </a:lnTo>
                    <a:cubicBezTo>
                      <a:pt x="26021" y="9838"/>
                      <a:pt x="26478" y="9975"/>
                      <a:pt x="26934" y="10089"/>
                    </a:cubicBezTo>
                    <a:cubicBezTo>
                      <a:pt x="27391" y="10204"/>
                      <a:pt x="27824" y="10272"/>
                      <a:pt x="28258" y="10318"/>
                    </a:cubicBezTo>
                    <a:lnTo>
                      <a:pt x="28235" y="10318"/>
                    </a:lnTo>
                    <a:cubicBezTo>
                      <a:pt x="28595" y="10369"/>
                      <a:pt x="28954" y="10395"/>
                      <a:pt x="29314" y="10395"/>
                    </a:cubicBezTo>
                    <a:cubicBezTo>
                      <a:pt x="29434" y="10395"/>
                      <a:pt x="29553" y="10392"/>
                      <a:pt x="29673" y="10386"/>
                    </a:cubicBezTo>
                    <a:cubicBezTo>
                      <a:pt x="30153" y="10386"/>
                      <a:pt x="30609" y="10363"/>
                      <a:pt x="31088" y="10295"/>
                    </a:cubicBezTo>
                    <a:cubicBezTo>
                      <a:pt x="31591" y="10226"/>
                      <a:pt x="32093" y="10112"/>
                      <a:pt x="32572" y="9975"/>
                    </a:cubicBezTo>
                    <a:cubicBezTo>
                      <a:pt x="33051" y="9838"/>
                      <a:pt x="33508" y="9679"/>
                      <a:pt x="33942" y="9473"/>
                    </a:cubicBezTo>
                    <a:cubicBezTo>
                      <a:pt x="34398" y="9291"/>
                      <a:pt x="34832" y="9062"/>
                      <a:pt x="35265" y="8811"/>
                    </a:cubicBezTo>
                    <a:cubicBezTo>
                      <a:pt x="35676" y="8537"/>
                      <a:pt x="36087" y="8263"/>
                      <a:pt x="36475" y="7944"/>
                    </a:cubicBezTo>
                    <a:cubicBezTo>
                      <a:pt x="36840" y="7647"/>
                      <a:pt x="37206" y="7328"/>
                      <a:pt x="37525" y="6985"/>
                    </a:cubicBezTo>
                    <a:cubicBezTo>
                      <a:pt x="37799" y="6711"/>
                      <a:pt x="38073" y="6392"/>
                      <a:pt x="38301" y="6072"/>
                    </a:cubicBezTo>
                    <a:cubicBezTo>
                      <a:pt x="38073" y="5433"/>
                      <a:pt x="37822" y="4794"/>
                      <a:pt x="37525" y="4201"/>
                    </a:cubicBezTo>
                    <a:cubicBezTo>
                      <a:pt x="36818" y="2717"/>
                      <a:pt x="35836" y="1370"/>
                      <a:pt x="34626" y="183"/>
                    </a:cubicBezTo>
                    <a:cubicBezTo>
                      <a:pt x="34558" y="138"/>
                      <a:pt x="34489" y="115"/>
                      <a:pt x="34421" y="115"/>
                    </a:cubicBezTo>
                    <a:cubicBezTo>
                      <a:pt x="34330" y="115"/>
                      <a:pt x="34261" y="138"/>
                      <a:pt x="34215" y="183"/>
                    </a:cubicBezTo>
                    <a:cubicBezTo>
                      <a:pt x="34147" y="252"/>
                      <a:pt x="34124" y="320"/>
                      <a:pt x="34124" y="412"/>
                    </a:cubicBezTo>
                    <a:cubicBezTo>
                      <a:pt x="34124" y="480"/>
                      <a:pt x="34147" y="549"/>
                      <a:pt x="34215" y="617"/>
                    </a:cubicBezTo>
                    <a:lnTo>
                      <a:pt x="34261" y="663"/>
                    </a:lnTo>
                    <a:cubicBezTo>
                      <a:pt x="32618" y="206"/>
                      <a:pt x="30746" y="1"/>
                      <a:pt x="2837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7972;p70">
                <a:extLst>
                  <a:ext uri="{FF2B5EF4-FFF2-40B4-BE49-F238E27FC236}">
                    <a16:creationId xmlns:a16="http://schemas.microsoft.com/office/drawing/2014/main" id="{C2CBF878-8CE7-4673-A10C-852CB1EBE35A}"/>
                  </a:ext>
                </a:extLst>
              </p:cNvPr>
              <p:cNvSpPr/>
              <p:nvPr/>
            </p:nvSpPr>
            <p:spPr>
              <a:xfrm>
                <a:off x="5396987" y="22891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7973;p70">
                <a:extLst>
                  <a:ext uri="{FF2B5EF4-FFF2-40B4-BE49-F238E27FC236}">
                    <a16:creationId xmlns:a16="http://schemas.microsoft.com/office/drawing/2014/main" id="{C1D250BF-C2B5-44A6-BF42-6234E89072A6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7974;p70">
                <a:extLst>
                  <a:ext uri="{FF2B5EF4-FFF2-40B4-BE49-F238E27FC236}">
                    <a16:creationId xmlns:a16="http://schemas.microsoft.com/office/drawing/2014/main" id="{69FC944D-FD9C-4D87-8074-ABD0EDAC653B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7975;p70">
                <a:extLst>
                  <a:ext uri="{FF2B5EF4-FFF2-40B4-BE49-F238E27FC236}">
                    <a16:creationId xmlns:a16="http://schemas.microsoft.com/office/drawing/2014/main" id="{3A532871-733C-4474-83B3-4D0DCA45DE66}"/>
                  </a:ext>
                </a:extLst>
              </p:cNvPr>
              <p:cNvSpPr/>
              <p:nvPr/>
            </p:nvSpPr>
            <p:spPr>
              <a:xfrm>
                <a:off x="5734110" y="214048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7976;p70">
                <a:extLst>
                  <a:ext uri="{FF2B5EF4-FFF2-40B4-BE49-F238E27FC236}">
                    <a16:creationId xmlns:a16="http://schemas.microsoft.com/office/drawing/2014/main" id="{5A13D530-A7C3-47AA-A8CC-410FBD9D63E2}"/>
                  </a:ext>
                </a:extLst>
              </p:cNvPr>
              <p:cNvSpPr/>
              <p:nvPr/>
            </p:nvSpPr>
            <p:spPr>
              <a:xfrm>
                <a:off x="5701423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7977;p70">
                <a:extLst>
                  <a:ext uri="{FF2B5EF4-FFF2-40B4-BE49-F238E27FC236}">
                    <a16:creationId xmlns:a16="http://schemas.microsoft.com/office/drawing/2014/main" id="{2022135D-443C-4E98-8831-83E3F60D4A75}"/>
                  </a:ext>
                </a:extLst>
              </p:cNvPr>
              <p:cNvSpPr/>
              <p:nvPr/>
            </p:nvSpPr>
            <p:spPr>
              <a:xfrm>
                <a:off x="5701720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7978;p70">
                <a:extLst>
                  <a:ext uri="{FF2B5EF4-FFF2-40B4-BE49-F238E27FC236}">
                    <a16:creationId xmlns:a16="http://schemas.microsoft.com/office/drawing/2014/main" id="{23D08C42-3D61-46DA-B1F1-825F3D812A0B}"/>
                  </a:ext>
                </a:extLst>
              </p:cNvPr>
              <p:cNvSpPr/>
              <p:nvPr/>
            </p:nvSpPr>
            <p:spPr>
              <a:xfrm>
                <a:off x="5304241" y="2431966"/>
                <a:ext cx="49768" cy="65829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5103" extrusionOk="0">
                    <a:moveTo>
                      <a:pt x="1735" y="3242"/>
                    </a:moveTo>
                    <a:cubicBezTo>
                      <a:pt x="1735" y="3242"/>
                      <a:pt x="1758" y="3265"/>
                      <a:pt x="1758" y="3265"/>
                    </a:cubicBezTo>
                    <a:cubicBezTo>
                      <a:pt x="1758" y="3265"/>
                      <a:pt x="1758" y="3242"/>
                      <a:pt x="1735" y="3242"/>
                    </a:cubicBezTo>
                    <a:close/>
                    <a:moveTo>
                      <a:pt x="365" y="1"/>
                    </a:moveTo>
                    <a:cubicBezTo>
                      <a:pt x="183" y="1"/>
                      <a:pt x="0" y="161"/>
                      <a:pt x="23" y="366"/>
                    </a:cubicBezTo>
                    <a:cubicBezTo>
                      <a:pt x="69" y="1416"/>
                      <a:pt x="411" y="2443"/>
                      <a:pt x="1050" y="3311"/>
                    </a:cubicBezTo>
                    <a:cubicBezTo>
                      <a:pt x="1187" y="3516"/>
                      <a:pt x="1370" y="3699"/>
                      <a:pt x="1552" y="3881"/>
                    </a:cubicBezTo>
                    <a:cubicBezTo>
                      <a:pt x="1735" y="4064"/>
                      <a:pt x="1918" y="4224"/>
                      <a:pt x="2123" y="4383"/>
                    </a:cubicBezTo>
                    <a:cubicBezTo>
                      <a:pt x="2557" y="4703"/>
                      <a:pt x="3036" y="4931"/>
                      <a:pt x="3538" y="5091"/>
                    </a:cubicBezTo>
                    <a:cubicBezTo>
                      <a:pt x="3559" y="5099"/>
                      <a:pt x="3580" y="5103"/>
                      <a:pt x="3601" y="5103"/>
                    </a:cubicBezTo>
                    <a:cubicBezTo>
                      <a:pt x="3699" y="5103"/>
                      <a:pt x="3797" y="5025"/>
                      <a:pt x="3835" y="4931"/>
                    </a:cubicBezTo>
                    <a:cubicBezTo>
                      <a:pt x="3858" y="4794"/>
                      <a:pt x="3789" y="4680"/>
                      <a:pt x="3652" y="4634"/>
                    </a:cubicBezTo>
                    <a:cubicBezTo>
                      <a:pt x="3561" y="4612"/>
                      <a:pt x="3447" y="4566"/>
                      <a:pt x="3356" y="4520"/>
                    </a:cubicBezTo>
                    <a:cubicBezTo>
                      <a:pt x="3059" y="4383"/>
                      <a:pt x="2762" y="4224"/>
                      <a:pt x="2511" y="4018"/>
                    </a:cubicBezTo>
                    <a:cubicBezTo>
                      <a:pt x="2237" y="3813"/>
                      <a:pt x="1986" y="3562"/>
                      <a:pt x="1758" y="3288"/>
                    </a:cubicBezTo>
                    <a:cubicBezTo>
                      <a:pt x="1507" y="2945"/>
                      <a:pt x="1301" y="2580"/>
                      <a:pt x="1141" y="2215"/>
                    </a:cubicBezTo>
                    <a:cubicBezTo>
                      <a:pt x="959" y="1781"/>
                      <a:pt x="845" y="1325"/>
                      <a:pt x="776" y="868"/>
                    </a:cubicBezTo>
                    <a:cubicBezTo>
                      <a:pt x="753" y="708"/>
                      <a:pt x="753" y="526"/>
                      <a:pt x="731" y="366"/>
                    </a:cubicBezTo>
                    <a:cubicBezTo>
                      <a:pt x="731" y="184"/>
                      <a:pt x="571" y="1"/>
                      <a:pt x="365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7979;p70">
                <a:extLst>
                  <a:ext uri="{FF2B5EF4-FFF2-40B4-BE49-F238E27FC236}">
                    <a16:creationId xmlns:a16="http://schemas.microsoft.com/office/drawing/2014/main" id="{993CA5E3-3687-4937-8729-2B2DE11EE553}"/>
                  </a:ext>
                </a:extLst>
              </p:cNvPr>
              <p:cNvSpPr/>
              <p:nvPr/>
            </p:nvSpPr>
            <p:spPr>
              <a:xfrm>
                <a:off x="5264485" y="2429322"/>
                <a:ext cx="48594" cy="24329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886" extrusionOk="0">
                    <a:moveTo>
                      <a:pt x="2717" y="0"/>
                    </a:moveTo>
                    <a:cubicBezTo>
                      <a:pt x="2649" y="0"/>
                      <a:pt x="2557" y="23"/>
                      <a:pt x="2489" y="23"/>
                    </a:cubicBezTo>
                    <a:cubicBezTo>
                      <a:pt x="2124" y="46"/>
                      <a:pt x="1758" y="160"/>
                      <a:pt x="1416" y="320"/>
                    </a:cubicBezTo>
                    <a:cubicBezTo>
                      <a:pt x="1096" y="457"/>
                      <a:pt x="823" y="662"/>
                      <a:pt x="571" y="891"/>
                    </a:cubicBezTo>
                    <a:cubicBezTo>
                      <a:pt x="320" y="1142"/>
                      <a:pt x="115" y="1416"/>
                      <a:pt x="24" y="1758"/>
                    </a:cubicBezTo>
                    <a:cubicBezTo>
                      <a:pt x="1" y="1804"/>
                      <a:pt x="24" y="1849"/>
                      <a:pt x="69" y="1872"/>
                    </a:cubicBezTo>
                    <a:cubicBezTo>
                      <a:pt x="86" y="1880"/>
                      <a:pt x="106" y="1886"/>
                      <a:pt x="125" y="1886"/>
                    </a:cubicBezTo>
                    <a:cubicBezTo>
                      <a:pt x="159" y="1886"/>
                      <a:pt x="192" y="1870"/>
                      <a:pt x="206" y="1826"/>
                    </a:cubicBezTo>
                    <a:cubicBezTo>
                      <a:pt x="252" y="1712"/>
                      <a:pt x="298" y="1598"/>
                      <a:pt x="366" y="1484"/>
                    </a:cubicBezTo>
                    <a:cubicBezTo>
                      <a:pt x="434" y="1370"/>
                      <a:pt x="526" y="1233"/>
                      <a:pt x="640" y="1142"/>
                    </a:cubicBezTo>
                    <a:lnTo>
                      <a:pt x="640" y="1142"/>
                    </a:lnTo>
                    <a:lnTo>
                      <a:pt x="617" y="1165"/>
                    </a:lnTo>
                    <a:cubicBezTo>
                      <a:pt x="754" y="1028"/>
                      <a:pt x="891" y="936"/>
                      <a:pt x="1051" y="845"/>
                    </a:cubicBezTo>
                    <a:cubicBezTo>
                      <a:pt x="1233" y="731"/>
                      <a:pt x="1439" y="662"/>
                      <a:pt x="1667" y="594"/>
                    </a:cubicBezTo>
                    <a:cubicBezTo>
                      <a:pt x="1872" y="548"/>
                      <a:pt x="2101" y="525"/>
                      <a:pt x="2306" y="525"/>
                    </a:cubicBezTo>
                    <a:cubicBezTo>
                      <a:pt x="2489" y="525"/>
                      <a:pt x="2671" y="548"/>
                      <a:pt x="2831" y="594"/>
                    </a:cubicBezTo>
                    <a:cubicBezTo>
                      <a:pt x="2922" y="617"/>
                      <a:pt x="3037" y="662"/>
                      <a:pt x="3128" y="708"/>
                    </a:cubicBezTo>
                    <a:cubicBezTo>
                      <a:pt x="3128" y="731"/>
                      <a:pt x="3151" y="731"/>
                      <a:pt x="3174" y="754"/>
                    </a:cubicBezTo>
                    <a:cubicBezTo>
                      <a:pt x="3243" y="803"/>
                      <a:pt x="3320" y="827"/>
                      <a:pt x="3397" y="827"/>
                    </a:cubicBezTo>
                    <a:cubicBezTo>
                      <a:pt x="3498" y="827"/>
                      <a:pt x="3598" y="786"/>
                      <a:pt x="3676" y="708"/>
                    </a:cubicBezTo>
                    <a:cubicBezTo>
                      <a:pt x="3721" y="640"/>
                      <a:pt x="3767" y="525"/>
                      <a:pt x="3744" y="434"/>
                    </a:cubicBezTo>
                    <a:cubicBezTo>
                      <a:pt x="3744" y="389"/>
                      <a:pt x="3721" y="320"/>
                      <a:pt x="3676" y="274"/>
                    </a:cubicBezTo>
                    <a:cubicBezTo>
                      <a:pt x="3653" y="229"/>
                      <a:pt x="3607" y="183"/>
                      <a:pt x="3539" y="160"/>
                    </a:cubicBezTo>
                    <a:cubicBezTo>
                      <a:pt x="3379" y="115"/>
                      <a:pt x="3219" y="69"/>
                      <a:pt x="3059" y="23"/>
                    </a:cubicBezTo>
                    <a:cubicBezTo>
                      <a:pt x="2945" y="23"/>
                      <a:pt x="2831" y="0"/>
                      <a:pt x="2717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7980;p70">
                <a:extLst>
                  <a:ext uri="{FF2B5EF4-FFF2-40B4-BE49-F238E27FC236}">
                    <a16:creationId xmlns:a16="http://schemas.microsoft.com/office/drawing/2014/main" id="{6C6F12F0-5A6C-4AE4-9B72-00E6CB5F23C8}"/>
                  </a:ext>
                </a:extLst>
              </p:cNvPr>
              <p:cNvSpPr/>
              <p:nvPr/>
            </p:nvSpPr>
            <p:spPr>
              <a:xfrm>
                <a:off x="5588064" y="3538440"/>
                <a:ext cx="240585" cy="154297"/>
              </a:xfrm>
              <a:custGeom>
                <a:avLst/>
                <a:gdLst/>
                <a:ahLst/>
                <a:cxnLst/>
                <a:rect l="l" t="t" r="r" b="b"/>
                <a:pathLst>
                  <a:path w="18650" h="11961" extrusionOk="0">
                    <a:moveTo>
                      <a:pt x="7054" y="0"/>
                    </a:moveTo>
                    <a:cubicBezTo>
                      <a:pt x="5798" y="0"/>
                      <a:pt x="4475" y="114"/>
                      <a:pt x="2877" y="365"/>
                    </a:cubicBezTo>
                    <a:cubicBezTo>
                      <a:pt x="2146" y="480"/>
                      <a:pt x="1416" y="639"/>
                      <a:pt x="686" y="799"/>
                    </a:cubicBezTo>
                    <a:cubicBezTo>
                      <a:pt x="686" y="776"/>
                      <a:pt x="663" y="776"/>
                      <a:pt x="663" y="776"/>
                    </a:cubicBezTo>
                    <a:lnTo>
                      <a:pt x="571" y="776"/>
                    </a:lnTo>
                    <a:cubicBezTo>
                      <a:pt x="526" y="776"/>
                      <a:pt x="480" y="776"/>
                      <a:pt x="435" y="799"/>
                    </a:cubicBezTo>
                    <a:cubicBezTo>
                      <a:pt x="389" y="845"/>
                      <a:pt x="320" y="913"/>
                      <a:pt x="298" y="982"/>
                    </a:cubicBezTo>
                    <a:cubicBezTo>
                      <a:pt x="69" y="2579"/>
                      <a:pt x="1" y="3926"/>
                      <a:pt x="69" y="5159"/>
                    </a:cubicBezTo>
                    <a:cubicBezTo>
                      <a:pt x="138" y="6574"/>
                      <a:pt x="389" y="7875"/>
                      <a:pt x="845" y="9062"/>
                    </a:cubicBezTo>
                    <a:cubicBezTo>
                      <a:pt x="868" y="9108"/>
                      <a:pt x="891" y="9153"/>
                      <a:pt x="914" y="9199"/>
                    </a:cubicBezTo>
                    <a:cubicBezTo>
                      <a:pt x="982" y="9290"/>
                      <a:pt x="1028" y="9359"/>
                      <a:pt x="1096" y="9450"/>
                    </a:cubicBezTo>
                    <a:cubicBezTo>
                      <a:pt x="1142" y="9496"/>
                      <a:pt x="1188" y="9541"/>
                      <a:pt x="1233" y="9587"/>
                    </a:cubicBezTo>
                    <a:cubicBezTo>
                      <a:pt x="1302" y="9632"/>
                      <a:pt x="1348" y="9678"/>
                      <a:pt x="1416" y="9724"/>
                    </a:cubicBezTo>
                    <a:cubicBezTo>
                      <a:pt x="1462" y="9769"/>
                      <a:pt x="1484" y="9792"/>
                      <a:pt x="1530" y="9838"/>
                    </a:cubicBezTo>
                    <a:cubicBezTo>
                      <a:pt x="2671" y="10546"/>
                      <a:pt x="4018" y="11070"/>
                      <a:pt x="5639" y="11459"/>
                    </a:cubicBezTo>
                    <a:cubicBezTo>
                      <a:pt x="7031" y="11801"/>
                      <a:pt x="8515" y="11961"/>
                      <a:pt x="10044" y="11961"/>
                    </a:cubicBezTo>
                    <a:cubicBezTo>
                      <a:pt x="10386" y="11961"/>
                      <a:pt x="10729" y="11961"/>
                      <a:pt x="11048" y="11938"/>
                    </a:cubicBezTo>
                    <a:cubicBezTo>
                      <a:pt x="12190" y="11869"/>
                      <a:pt x="13285" y="11710"/>
                      <a:pt x="14335" y="11436"/>
                    </a:cubicBezTo>
                    <a:cubicBezTo>
                      <a:pt x="15294" y="11185"/>
                      <a:pt x="16161" y="10865"/>
                      <a:pt x="16914" y="10431"/>
                    </a:cubicBezTo>
                    <a:cubicBezTo>
                      <a:pt x="16937" y="10409"/>
                      <a:pt x="16983" y="10386"/>
                      <a:pt x="17006" y="10363"/>
                    </a:cubicBezTo>
                    <a:cubicBezTo>
                      <a:pt x="17097" y="10317"/>
                      <a:pt x="17188" y="10249"/>
                      <a:pt x="17257" y="10180"/>
                    </a:cubicBezTo>
                    <a:cubicBezTo>
                      <a:pt x="17325" y="10135"/>
                      <a:pt x="17371" y="10089"/>
                      <a:pt x="17417" y="10043"/>
                    </a:cubicBezTo>
                    <a:cubicBezTo>
                      <a:pt x="17576" y="9884"/>
                      <a:pt x="17690" y="9724"/>
                      <a:pt x="17805" y="9564"/>
                    </a:cubicBezTo>
                    <a:cubicBezTo>
                      <a:pt x="17919" y="9381"/>
                      <a:pt x="18033" y="9176"/>
                      <a:pt x="18170" y="8902"/>
                    </a:cubicBezTo>
                    <a:cubicBezTo>
                      <a:pt x="18330" y="8514"/>
                      <a:pt x="18466" y="8058"/>
                      <a:pt x="18558" y="7533"/>
                    </a:cubicBezTo>
                    <a:cubicBezTo>
                      <a:pt x="18626" y="7076"/>
                      <a:pt x="18649" y="6597"/>
                      <a:pt x="18603" y="6095"/>
                    </a:cubicBezTo>
                    <a:cubicBezTo>
                      <a:pt x="18581" y="5638"/>
                      <a:pt x="18512" y="5227"/>
                      <a:pt x="18398" y="4862"/>
                    </a:cubicBezTo>
                    <a:cubicBezTo>
                      <a:pt x="18284" y="4542"/>
                      <a:pt x="18124" y="4269"/>
                      <a:pt x="17942" y="4017"/>
                    </a:cubicBezTo>
                    <a:cubicBezTo>
                      <a:pt x="17782" y="3789"/>
                      <a:pt x="17553" y="3607"/>
                      <a:pt x="17302" y="3447"/>
                    </a:cubicBezTo>
                    <a:cubicBezTo>
                      <a:pt x="16823" y="3127"/>
                      <a:pt x="16230" y="2990"/>
                      <a:pt x="15682" y="2899"/>
                    </a:cubicBezTo>
                    <a:cubicBezTo>
                      <a:pt x="15499" y="2853"/>
                      <a:pt x="15339" y="2831"/>
                      <a:pt x="15157" y="2785"/>
                    </a:cubicBezTo>
                    <a:cubicBezTo>
                      <a:pt x="14929" y="2762"/>
                      <a:pt x="14700" y="2716"/>
                      <a:pt x="14472" y="2671"/>
                    </a:cubicBezTo>
                    <a:lnTo>
                      <a:pt x="14472" y="2671"/>
                    </a:lnTo>
                    <a:lnTo>
                      <a:pt x="14518" y="2694"/>
                    </a:lnTo>
                    <a:cubicBezTo>
                      <a:pt x="14084" y="2579"/>
                      <a:pt x="13719" y="2465"/>
                      <a:pt x="13422" y="2328"/>
                    </a:cubicBezTo>
                    <a:cubicBezTo>
                      <a:pt x="13217" y="2214"/>
                      <a:pt x="13057" y="2100"/>
                      <a:pt x="12920" y="1986"/>
                    </a:cubicBezTo>
                    <a:cubicBezTo>
                      <a:pt x="12783" y="1849"/>
                      <a:pt x="12646" y="1689"/>
                      <a:pt x="12532" y="1530"/>
                    </a:cubicBezTo>
                    <a:cubicBezTo>
                      <a:pt x="12463" y="1415"/>
                      <a:pt x="12418" y="1301"/>
                      <a:pt x="12349" y="1164"/>
                    </a:cubicBezTo>
                    <a:cubicBezTo>
                      <a:pt x="12304" y="1073"/>
                      <a:pt x="12212" y="1005"/>
                      <a:pt x="12098" y="1005"/>
                    </a:cubicBezTo>
                    <a:cubicBezTo>
                      <a:pt x="12053" y="1005"/>
                      <a:pt x="12007" y="1005"/>
                      <a:pt x="11961" y="1027"/>
                    </a:cubicBezTo>
                    <a:cubicBezTo>
                      <a:pt x="11916" y="1050"/>
                      <a:pt x="11893" y="1096"/>
                      <a:pt x="11847" y="1119"/>
                    </a:cubicBezTo>
                    <a:cubicBezTo>
                      <a:pt x="11413" y="799"/>
                      <a:pt x="10866" y="548"/>
                      <a:pt x="10181" y="343"/>
                    </a:cubicBezTo>
                    <a:cubicBezTo>
                      <a:pt x="9519" y="160"/>
                      <a:pt x="8766" y="46"/>
                      <a:pt x="7853" y="23"/>
                    </a:cubicBezTo>
                    <a:cubicBezTo>
                      <a:pt x="7579" y="0"/>
                      <a:pt x="7328" y="0"/>
                      <a:pt x="70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7981;p70">
                <a:extLst>
                  <a:ext uri="{FF2B5EF4-FFF2-40B4-BE49-F238E27FC236}">
                    <a16:creationId xmlns:a16="http://schemas.microsoft.com/office/drawing/2014/main" id="{BFC7B3C3-9F66-4D96-9970-2AE7DA9FADB2}"/>
                  </a:ext>
                </a:extLst>
              </p:cNvPr>
              <p:cNvSpPr/>
              <p:nvPr/>
            </p:nvSpPr>
            <p:spPr>
              <a:xfrm>
                <a:off x="5591302" y="3574068"/>
                <a:ext cx="237347" cy="118667"/>
              </a:xfrm>
              <a:custGeom>
                <a:avLst/>
                <a:gdLst/>
                <a:ahLst/>
                <a:cxnLst/>
                <a:rect l="l" t="t" r="r" b="b"/>
                <a:pathLst>
                  <a:path w="18399" h="9199" extrusionOk="0">
                    <a:moveTo>
                      <a:pt x="13513" y="890"/>
                    </a:moveTo>
                    <a:cubicBezTo>
                      <a:pt x="13491" y="890"/>
                      <a:pt x="13491" y="890"/>
                      <a:pt x="13491" y="911"/>
                    </a:cubicBezTo>
                    <a:lnTo>
                      <a:pt x="13491" y="911"/>
                    </a:lnTo>
                    <a:cubicBezTo>
                      <a:pt x="13498" y="904"/>
                      <a:pt x="13506" y="897"/>
                      <a:pt x="13513" y="890"/>
                    </a:cubicBezTo>
                    <a:close/>
                    <a:moveTo>
                      <a:pt x="11505" y="6254"/>
                    </a:moveTo>
                    <a:cubicBezTo>
                      <a:pt x="11505" y="6254"/>
                      <a:pt x="11505" y="6254"/>
                      <a:pt x="11505" y="6277"/>
                    </a:cubicBezTo>
                    <a:cubicBezTo>
                      <a:pt x="11505" y="6276"/>
                      <a:pt x="11505" y="6275"/>
                      <a:pt x="11505" y="6274"/>
                    </a:cubicBezTo>
                    <a:lnTo>
                      <a:pt x="11505" y="6274"/>
                    </a:lnTo>
                    <a:cubicBezTo>
                      <a:pt x="11505" y="6267"/>
                      <a:pt x="11505" y="6261"/>
                      <a:pt x="11505" y="6254"/>
                    </a:cubicBezTo>
                    <a:close/>
                    <a:moveTo>
                      <a:pt x="14723" y="0"/>
                    </a:moveTo>
                    <a:cubicBezTo>
                      <a:pt x="14655" y="23"/>
                      <a:pt x="14586" y="69"/>
                      <a:pt x="14518" y="114"/>
                    </a:cubicBezTo>
                    <a:cubicBezTo>
                      <a:pt x="14335" y="206"/>
                      <a:pt x="14153" y="342"/>
                      <a:pt x="13970" y="479"/>
                    </a:cubicBezTo>
                    <a:cubicBezTo>
                      <a:pt x="13810" y="616"/>
                      <a:pt x="13650" y="753"/>
                      <a:pt x="13491" y="913"/>
                    </a:cubicBezTo>
                    <a:cubicBezTo>
                      <a:pt x="13491" y="912"/>
                      <a:pt x="13491" y="912"/>
                      <a:pt x="13491" y="911"/>
                    </a:cubicBezTo>
                    <a:lnTo>
                      <a:pt x="13491" y="911"/>
                    </a:lnTo>
                    <a:cubicBezTo>
                      <a:pt x="13296" y="1088"/>
                      <a:pt x="13142" y="1286"/>
                      <a:pt x="12988" y="1484"/>
                    </a:cubicBezTo>
                    <a:cubicBezTo>
                      <a:pt x="12806" y="1712"/>
                      <a:pt x="12669" y="1940"/>
                      <a:pt x="12532" y="2168"/>
                    </a:cubicBezTo>
                    <a:lnTo>
                      <a:pt x="12555" y="2146"/>
                    </a:lnTo>
                    <a:lnTo>
                      <a:pt x="12555" y="2146"/>
                    </a:lnTo>
                    <a:cubicBezTo>
                      <a:pt x="12372" y="2442"/>
                      <a:pt x="12235" y="2739"/>
                      <a:pt x="12098" y="3059"/>
                    </a:cubicBezTo>
                    <a:cubicBezTo>
                      <a:pt x="11961" y="3378"/>
                      <a:pt x="11870" y="3698"/>
                      <a:pt x="11779" y="4040"/>
                    </a:cubicBezTo>
                    <a:cubicBezTo>
                      <a:pt x="11779" y="4017"/>
                      <a:pt x="11779" y="4017"/>
                      <a:pt x="11779" y="4017"/>
                    </a:cubicBezTo>
                    <a:cubicBezTo>
                      <a:pt x="11596" y="4747"/>
                      <a:pt x="11505" y="5499"/>
                      <a:pt x="11505" y="6274"/>
                    </a:cubicBezTo>
                    <a:lnTo>
                      <a:pt x="11505" y="6274"/>
                    </a:lnTo>
                    <a:cubicBezTo>
                      <a:pt x="11505" y="6494"/>
                      <a:pt x="11506" y="6694"/>
                      <a:pt x="11528" y="6916"/>
                    </a:cubicBezTo>
                    <a:cubicBezTo>
                      <a:pt x="11551" y="6962"/>
                      <a:pt x="11551" y="7007"/>
                      <a:pt x="11551" y="7053"/>
                    </a:cubicBezTo>
                    <a:cubicBezTo>
                      <a:pt x="11573" y="7076"/>
                      <a:pt x="11573" y="7099"/>
                      <a:pt x="11573" y="7122"/>
                    </a:cubicBezTo>
                    <a:cubicBezTo>
                      <a:pt x="11573" y="7144"/>
                      <a:pt x="11573" y="7167"/>
                      <a:pt x="11551" y="7190"/>
                    </a:cubicBezTo>
                    <a:cubicBezTo>
                      <a:pt x="11528" y="7190"/>
                      <a:pt x="11505" y="7213"/>
                      <a:pt x="11482" y="7213"/>
                    </a:cubicBezTo>
                    <a:cubicBezTo>
                      <a:pt x="11140" y="7281"/>
                      <a:pt x="10774" y="7327"/>
                      <a:pt x="10409" y="7350"/>
                    </a:cubicBezTo>
                    <a:cubicBezTo>
                      <a:pt x="10050" y="7376"/>
                      <a:pt x="9687" y="7388"/>
                      <a:pt x="9324" y="7388"/>
                    </a:cubicBezTo>
                    <a:cubicBezTo>
                      <a:pt x="8718" y="7388"/>
                      <a:pt x="8110" y="7353"/>
                      <a:pt x="7510" y="7281"/>
                    </a:cubicBezTo>
                    <a:cubicBezTo>
                      <a:pt x="6506" y="7144"/>
                      <a:pt x="5547" y="6916"/>
                      <a:pt x="4589" y="6597"/>
                    </a:cubicBezTo>
                    <a:cubicBezTo>
                      <a:pt x="3653" y="6300"/>
                      <a:pt x="2740" y="5912"/>
                      <a:pt x="1895" y="5433"/>
                    </a:cubicBezTo>
                    <a:cubicBezTo>
                      <a:pt x="1233" y="5067"/>
                      <a:pt x="594" y="4634"/>
                      <a:pt x="1" y="4177"/>
                    </a:cubicBezTo>
                    <a:lnTo>
                      <a:pt x="1" y="4177"/>
                    </a:lnTo>
                    <a:cubicBezTo>
                      <a:pt x="138" y="4908"/>
                      <a:pt x="343" y="5638"/>
                      <a:pt x="594" y="6300"/>
                    </a:cubicBezTo>
                    <a:lnTo>
                      <a:pt x="617" y="6368"/>
                    </a:lnTo>
                    <a:lnTo>
                      <a:pt x="663" y="6437"/>
                    </a:lnTo>
                    <a:cubicBezTo>
                      <a:pt x="708" y="6528"/>
                      <a:pt x="777" y="6597"/>
                      <a:pt x="845" y="6688"/>
                    </a:cubicBezTo>
                    <a:cubicBezTo>
                      <a:pt x="891" y="6734"/>
                      <a:pt x="937" y="6779"/>
                      <a:pt x="982" y="6825"/>
                    </a:cubicBezTo>
                    <a:lnTo>
                      <a:pt x="1097" y="6916"/>
                    </a:lnTo>
                    <a:lnTo>
                      <a:pt x="1142" y="6985"/>
                    </a:lnTo>
                    <a:lnTo>
                      <a:pt x="1279" y="7076"/>
                    </a:lnTo>
                    <a:cubicBezTo>
                      <a:pt x="2420" y="7784"/>
                      <a:pt x="3744" y="8308"/>
                      <a:pt x="5365" y="8697"/>
                    </a:cubicBezTo>
                    <a:cubicBezTo>
                      <a:pt x="6780" y="9039"/>
                      <a:pt x="8264" y="9199"/>
                      <a:pt x="9793" y="9199"/>
                    </a:cubicBezTo>
                    <a:cubicBezTo>
                      <a:pt x="10135" y="9199"/>
                      <a:pt x="10478" y="9199"/>
                      <a:pt x="10797" y="9176"/>
                    </a:cubicBezTo>
                    <a:cubicBezTo>
                      <a:pt x="11961" y="9130"/>
                      <a:pt x="13057" y="8948"/>
                      <a:pt x="14107" y="8697"/>
                    </a:cubicBezTo>
                    <a:cubicBezTo>
                      <a:pt x="15043" y="8445"/>
                      <a:pt x="15910" y="8103"/>
                      <a:pt x="16663" y="7669"/>
                    </a:cubicBezTo>
                    <a:lnTo>
                      <a:pt x="16732" y="7624"/>
                    </a:lnTo>
                    <a:lnTo>
                      <a:pt x="16755" y="7601"/>
                    </a:lnTo>
                    <a:cubicBezTo>
                      <a:pt x="16846" y="7555"/>
                      <a:pt x="16937" y="7487"/>
                      <a:pt x="17029" y="7418"/>
                    </a:cubicBezTo>
                    <a:cubicBezTo>
                      <a:pt x="17074" y="7373"/>
                      <a:pt x="17120" y="7327"/>
                      <a:pt x="17188" y="7281"/>
                    </a:cubicBezTo>
                    <a:cubicBezTo>
                      <a:pt x="17325" y="7122"/>
                      <a:pt x="17439" y="6962"/>
                      <a:pt x="17554" y="6802"/>
                    </a:cubicBezTo>
                    <a:cubicBezTo>
                      <a:pt x="17691" y="6619"/>
                      <a:pt x="17805" y="6414"/>
                      <a:pt x="17919" y="6140"/>
                    </a:cubicBezTo>
                    <a:cubicBezTo>
                      <a:pt x="18101" y="5775"/>
                      <a:pt x="18215" y="5318"/>
                      <a:pt x="18307" y="4771"/>
                    </a:cubicBezTo>
                    <a:cubicBezTo>
                      <a:pt x="18375" y="4314"/>
                      <a:pt x="18398" y="3835"/>
                      <a:pt x="18375" y="3333"/>
                    </a:cubicBezTo>
                    <a:cubicBezTo>
                      <a:pt x="18352" y="2876"/>
                      <a:pt x="18261" y="2465"/>
                      <a:pt x="18147" y="2100"/>
                    </a:cubicBezTo>
                    <a:cubicBezTo>
                      <a:pt x="18033" y="1780"/>
                      <a:pt x="17896" y="1507"/>
                      <a:pt x="17691" y="1233"/>
                    </a:cubicBezTo>
                    <a:cubicBezTo>
                      <a:pt x="17531" y="1027"/>
                      <a:pt x="17325" y="845"/>
                      <a:pt x="17051" y="662"/>
                    </a:cubicBezTo>
                    <a:cubicBezTo>
                      <a:pt x="16572" y="365"/>
                      <a:pt x="16001" y="228"/>
                      <a:pt x="15431" y="114"/>
                    </a:cubicBezTo>
                    <a:cubicBezTo>
                      <a:pt x="15248" y="91"/>
                      <a:pt x="15088" y="46"/>
                      <a:pt x="14906" y="23"/>
                    </a:cubicBezTo>
                    <a:lnTo>
                      <a:pt x="14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7982;p70">
                <a:extLst>
                  <a:ext uri="{FF2B5EF4-FFF2-40B4-BE49-F238E27FC236}">
                    <a16:creationId xmlns:a16="http://schemas.microsoft.com/office/drawing/2014/main" id="{88282783-730B-43C5-A440-00ECDAE861B9}"/>
                  </a:ext>
                </a:extLst>
              </p:cNvPr>
              <p:cNvSpPr/>
              <p:nvPr/>
            </p:nvSpPr>
            <p:spPr>
              <a:xfrm>
                <a:off x="5729105" y="3559337"/>
                <a:ext cx="31515" cy="2887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2238" extrusionOk="0">
                    <a:moveTo>
                      <a:pt x="2146" y="1"/>
                    </a:moveTo>
                    <a:cubicBezTo>
                      <a:pt x="2100" y="1"/>
                      <a:pt x="2054" y="24"/>
                      <a:pt x="2009" y="46"/>
                    </a:cubicBezTo>
                    <a:cubicBezTo>
                      <a:pt x="1164" y="366"/>
                      <a:pt x="411" y="959"/>
                      <a:pt x="46" y="1804"/>
                    </a:cubicBezTo>
                    <a:cubicBezTo>
                      <a:pt x="23" y="1872"/>
                      <a:pt x="0" y="1941"/>
                      <a:pt x="23" y="2009"/>
                    </a:cubicBezTo>
                    <a:cubicBezTo>
                      <a:pt x="46" y="2078"/>
                      <a:pt x="91" y="2146"/>
                      <a:pt x="160" y="2192"/>
                    </a:cubicBezTo>
                    <a:cubicBezTo>
                      <a:pt x="206" y="2238"/>
                      <a:pt x="297" y="2238"/>
                      <a:pt x="365" y="2238"/>
                    </a:cubicBezTo>
                    <a:cubicBezTo>
                      <a:pt x="434" y="2215"/>
                      <a:pt x="502" y="2169"/>
                      <a:pt x="548" y="2101"/>
                    </a:cubicBezTo>
                    <a:cubicBezTo>
                      <a:pt x="639" y="1872"/>
                      <a:pt x="753" y="1690"/>
                      <a:pt x="890" y="1507"/>
                    </a:cubicBezTo>
                    <a:cubicBezTo>
                      <a:pt x="1050" y="1302"/>
                      <a:pt x="1233" y="1142"/>
                      <a:pt x="1438" y="982"/>
                    </a:cubicBezTo>
                    <a:cubicBezTo>
                      <a:pt x="1712" y="800"/>
                      <a:pt x="1986" y="663"/>
                      <a:pt x="2283" y="549"/>
                    </a:cubicBezTo>
                    <a:cubicBezTo>
                      <a:pt x="2351" y="526"/>
                      <a:pt x="2397" y="435"/>
                      <a:pt x="2420" y="366"/>
                    </a:cubicBezTo>
                    <a:cubicBezTo>
                      <a:pt x="2442" y="298"/>
                      <a:pt x="2442" y="229"/>
                      <a:pt x="2397" y="161"/>
                    </a:cubicBezTo>
                    <a:cubicBezTo>
                      <a:pt x="2351" y="92"/>
                      <a:pt x="2305" y="46"/>
                      <a:pt x="2214" y="24"/>
                    </a:cubicBezTo>
                    <a:cubicBezTo>
                      <a:pt x="2191" y="1"/>
                      <a:pt x="2169" y="1"/>
                      <a:pt x="2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7983;p70">
                <a:extLst>
                  <a:ext uri="{FF2B5EF4-FFF2-40B4-BE49-F238E27FC236}">
                    <a16:creationId xmlns:a16="http://schemas.microsoft.com/office/drawing/2014/main" id="{EC7D8D63-C323-483E-B442-F7E3893EFDF5}"/>
                  </a:ext>
                </a:extLst>
              </p:cNvPr>
              <p:cNvSpPr/>
              <p:nvPr/>
            </p:nvSpPr>
            <p:spPr>
              <a:xfrm>
                <a:off x="5741759" y="3564058"/>
                <a:ext cx="32405" cy="32585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2526" extrusionOk="0">
                    <a:moveTo>
                      <a:pt x="2192" y="0"/>
                    </a:moveTo>
                    <a:cubicBezTo>
                      <a:pt x="2146" y="0"/>
                      <a:pt x="2101" y="0"/>
                      <a:pt x="2055" y="23"/>
                    </a:cubicBezTo>
                    <a:cubicBezTo>
                      <a:pt x="1233" y="525"/>
                      <a:pt x="480" y="1210"/>
                      <a:pt x="46" y="2100"/>
                    </a:cubicBezTo>
                    <a:cubicBezTo>
                      <a:pt x="1" y="2168"/>
                      <a:pt x="1" y="2237"/>
                      <a:pt x="1" y="2305"/>
                    </a:cubicBezTo>
                    <a:cubicBezTo>
                      <a:pt x="23" y="2397"/>
                      <a:pt x="69" y="2442"/>
                      <a:pt x="138" y="2488"/>
                    </a:cubicBezTo>
                    <a:cubicBezTo>
                      <a:pt x="187" y="2513"/>
                      <a:pt x="242" y="2525"/>
                      <a:pt x="295" y="2525"/>
                    </a:cubicBezTo>
                    <a:cubicBezTo>
                      <a:pt x="391" y="2525"/>
                      <a:pt x="482" y="2484"/>
                      <a:pt x="526" y="2397"/>
                    </a:cubicBezTo>
                    <a:cubicBezTo>
                      <a:pt x="663" y="2146"/>
                      <a:pt x="800" y="1895"/>
                      <a:pt x="982" y="1666"/>
                    </a:cubicBezTo>
                    <a:cubicBezTo>
                      <a:pt x="1256" y="1347"/>
                      <a:pt x="1576" y="1050"/>
                      <a:pt x="1941" y="799"/>
                    </a:cubicBezTo>
                    <a:cubicBezTo>
                      <a:pt x="2055" y="708"/>
                      <a:pt x="2192" y="616"/>
                      <a:pt x="2329" y="525"/>
                    </a:cubicBezTo>
                    <a:cubicBezTo>
                      <a:pt x="2466" y="457"/>
                      <a:pt x="2511" y="297"/>
                      <a:pt x="2443" y="137"/>
                    </a:cubicBezTo>
                    <a:cubicBezTo>
                      <a:pt x="2397" y="46"/>
                      <a:pt x="2283" y="0"/>
                      <a:pt x="21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7984;p70">
                <a:extLst>
                  <a:ext uri="{FF2B5EF4-FFF2-40B4-BE49-F238E27FC236}">
                    <a16:creationId xmlns:a16="http://schemas.microsoft.com/office/drawing/2014/main" id="{9956B1DB-5ACA-46FE-9423-C0720D6CC6F6}"/>
                  </a:ext>
                </a:extLst>
              </p:cNvPr>
              <p:cNvSpPr/>
              <p:nvPr/>
            </p:nvSpPr>
            <p:spPr>
              <a:xfrm>
                <a:off x="5606316" y="3580543"/>
                <a:ext cx="58321" cy="5832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521" extrusionOk="0">
                    <a:moveTo>
                      <a:pt x="2318" y="577"/>
                    </a:moveTo>
                    <a:cubicBezTo>
                      <a:pt x="2392" y="577"/>
                      <a:pt x="2466" y="582"/>
                      <a:pt x="2535" y="594"/>
                    </a:cubicBezTo>
                    <a:cubicBezTo>
                      <a:pt x="2694" y="639"/>
                      <a:pt x="2854" y="685"/>
                      <a:pt x="2991" y="753"/>
                    </a:cubicBezTo>
                    <a:cubicBezTo>
                      <a:pt x="3128" y="822"/>
                      <a:pt x="3242" y="890"/>
                      <a:pt x="3356" y="982"/>
                    </a:cubicBezTo>
                    <a:cubicBezTo>
                      <a:pt x="3448" y="1073"/>
                      <a:pt x="3562" y="1187"/>
                      <a:pt x="3630" y="1301"/>
                    </a:cubicBezTo>
                    <a:cubicBezTo>
                      <a:pt x="3722" y="1415"/>
                      <a:pt x="3790" y="1552"/>
                      <a:pt x="3836" y="1689"/>
                    </a:cubicBezTo>
                    <a:cubicBezTo>
                      <a:pt x="3881" y="1826"/>
                      <a:pt x="3904" y="1963"/>
                      <a:pt x="3927" y="2123"/>
                    </a:cubicBezTo>
                    <a:cubicBezTo>
                      <a:pt x="3950" y="2260"/>
                      <a:pt x="3927" y="2420"/>
                      <a:pt x="3904" y="2557"/>
                    </a:cubicBezTo>
                    <a:cubicBezTo>
                      <a:pt x="3881" y="2716"/>
                      <a:pt x="3836" y="2853"/>
                      <a:pt x="3767" y="2990"/>
                    </a:cubicBezTo>
                    <a:cubicBezTo>
                      <a:pt x="3699" y="3127"/>
                      <a:pt x="3630" y="3241"/>
                      <a:pt x="3539" y="3356"/>
                    </a:cubicBezTo>
                    <a:cubicBezTo>
                      <a:pt x="3448" y="3470"/>
                      <a:pt x="3333" y="3561"/>
                      <a:pt x="3219" y="3652"/>
                    </a:cubicBezTo>
                    <a:cubicBezTo>
                      <a:pt x="3082" y="3721"/>
                      <a:pt x="2968" y="3789"/>
                      <a:pt x="2809" y="3858"/>
                    </a:cubicBezTo>
                    <a:cubicBezTo>
                      <a:pt x="2672" y="3881"/>
                      <a:pt x="2535" y="3926"/>
                      <a:pt x="2398" y="3949"/>
                    </a:cubicBezTo>
                    <a:cubicBezTo>
                      <a:pt x="2261" y="3949"/>
                      <a:pt x="2101" y="3949"/>
                      <a:pt x="1964" y="3926"/>
                    </a:cubicBezTo>
                    <a:cubicBezTo>
                      <a:pt x="1804" y="3881"/>
                      <a:pt x="1667" y="3835"/>
                      <a:pt x="1507" y="3766"/>
                    </a:cubicBezTo>
                    <a:cubicBezTo>
                      <a:pt x="1393" y="3721"/>
                      <a:pt x="1279" y="3629"/>
                      <a:pt x="1165" y="3538"/>
                    </a:cubicBezTo>
                    <a:cubicBezTo>
                      <a:pt x="1051" y="3447"/>
                      <a:pt x="960" y="3356"/>
                      <a:pt x="868" y="3241"/>
                    </a:cubicBezTo>
                    <a:cubicBezTo>
                      <a:pt x="800" y="3104"/>
                      <a:pt x="731" y="2990"/>
                      <a:pt x="686" y="2853"/>
                    </a:cubicBezTo>
                    <a:cubicBezTo>
                      <a:pt x="617" y="2694"/>
                      <a:pt x="594" y="2557"/>
                      <a:pt x="572" y="2397"/>
                    </a:cubicBezTo>
                    <a:cubicBezTo>
                      <a:pt x="572" y="2260"/>
                      <a:pt x="572" y="2123"/>
                      <a:pt x="594" y="1986"/>
                    </a:cubicBezTo>
                    <a:cubicBezTo>
                      <a:pt x="594" y="1963"/>
                      <a:pt x="594" y="1940"/>
                      <a:pt x="594" y="1940"/>
                    </a:cubicBezTo>
                    <a:cubicBezTo>
                      <a:pt x="594" y="1918"/>
                      <a:pt x="617" y="1918"/>
                      <a:pt x="617" y="1895"/>
                    </a:cubicBezTo>
                    <a:cubicBezTo>
                      <a:pt x="617" y="1895"/>
                      <a:pt x="617" y="1872"/>
                      <a:pt x="617" y="1872"/>
                    </a:cubicBezTo>
                    <a:cubicBezTo>
                      <a:pt x="617" y="1849"/>
                      <a:pt x="617" y="1849"/>
                      <a:pt x="617" y="1849"/>
                    </a:cubicBezTo>
                    <a:cubicBezTo>
                      <a:pt x="663" y="1735"/>
                      <a:pt x="686" y="1644"/>
                      <a:pt x="731" y="1530"/>
                    </a:cubicBezTo>
                    <a:cubicBezTo>
                      <a:pt x="777" y="1461"/>
                      <a:pt x="823" y="1393"/>
                      <a:pt x="868" y="1324"/>
                    </a:cubicBezTo>
                    <a:cubicBezTo>
                      <a:pt x="891" y="1278"/>
                      <a:pt x="937" y="1233"/>
                      <a:pt x="960" y="1187"/>
                    </a:cubicBezTo>
                    <a:cubicBezTo>
                      <a:pt x="1074" y="1073"/>
                      <a:pt x="1165" y="959"/>
                      <a:pt x="1302" y="868"/>
                    </a:cubicBezTo>
                    <a:cubicBezTo>
                      <a:pt x="1348" y="845"/>
                      <a:pt x="1393" y="822"/>
                      <a:pt x="1462" y="776"/>
                    </a:cubicBezTo>
                    <a:cubicBezTo>
                      <a:pt x="1530" y="753"/>
                      <a:pt x="1576" y="708"/>
                      <a:pt x="1644" y="685"/>
                    </a:cubicBezTo>
                    <a:cubicBezTo>
                      <a:pt x="1804" y="639"/>
                      <a:pt x="1941" y="594"/>
                      <a:pt x="2101" y="594"/>
                    </a:cubicBezTo>
                    <a:cubicBezTo>
                      <a:pt x="2169" y="582"/>
                      <a:pt x="2244" y="577"/>
                      <a:pt x="2318" y="577"/>
                    </a:cubicBezTo>
                    <a:close/>
                    <a:moveTo>
                      <a:pt x="2169" y="0"/>
                    </a:moveTo>
                    <a:cubicBezTo>
                      <a:pt x="1781" y="23"/>
                      <a:pt x="1393" y="137"/>
                      <a:pt x="1074" y="343"/>
                    </a:cubicBezTo>
                    <a:cubicBezTo>
                      <a:pt x="891" y="457"/>
                      <a:pt x="731" y="571"/>
                      <a:pt x="594" y="731"/>
                    </a:cubicBezTo>
                    <a:cubicBezTo>
                      <a:pt x="594" y="731"/>
                      <a:pt x="594" y="731"/>
                      <a:pt x="594" y="753"/>
                    </a:cubicBezTo>
                    <a:lnTo>
                      <a:pt x="572" y="753"/>
                    </a:lnTo>
                    <a:cubicBezTo>
                      <a:pt x="526" y="799"/>
                      <a:pt x="503" y="845"/>
                      <a:pt x="457" y="890"/>
                    </a:cubicBezTo>
                    <a:cubicBezTo>
                      <a:pt x="457" y="890"/>
                      <a:pt x="457" y="890"/>
                      <a:pt x="457" y="913"/>
                    </a:cubicBezTo>
                    <a:cubicBezTo>
                      <a:pt x="457" y="913"/>
                      <a:pt x="435" y="913"/>
                      <a:pt x="435" y="936"/>
                    </a:cubicBezTo>
                    <a:cubicBezTo>
                      <a:pt x="389" y="1005"/>
                      <a:pt x="321" y="1096"/>
                      <a:pt x="275" y="1164"/>
                    </a:cubicBezTo>
                    <a:cubicBezTo>
                      <a:pt x="92" y="1507"/>
                      <a:pt x="1" y="1872"/>
                      <a:pt x="1" y="2260"/>
                    </a:cubicBezTo>
                    <a:lnTo>
                      <a:pt x="1" y="2283"/>
                    </a:lnTo>
                    <a:lnTo>
                      <a:pt x="1" y="2306"/>
                    </a:lnTo>
                    <a:cubicBezTo>
                      <a:pt x="1" y="2853"/>
                      <a:pt x="229" y="3378"/>
                      <a:pt x="594" y="3789"/>
                    </a:cubicBezTo>
                    <a:cubicBezTo>
                      <a:pt x="754" y="3972"/>
                      <a:pt x="960" y="4132"/>
                      <a:pt x="1188" y="4246"/>
                    </a:cubicBezTo>
                    <a:cubicBezTo>
                      <a:pt x="1439" y="4383"/>
                      <a:pt x="1690" y="4451"/>
                      <a:pt x="1964" y="4497"/>
                    </a:cubicBezTo>
                    <a:cubicBezTo>
                      <a:pt x="2061" y="4513"/>
                      <a:pt x="2158" y="4521"/>
                      <a:pt x="2255" y="4521"/>
                    </a:cubicBezTo>
                    <a:cubicBezTo>
                      <a:pt x="2432" y="4521"/>
                      <a:pt x="2609" y="4495"/>
                      <a:pt x="2786" y="4451"/>
                    </a:cubicBezTo>
                    <a:cubicBezTo>
                      <a:pt x="3037" y="4383"/>
                      <a:pt x="3311" y="4269"/>
                      <a:pt x="3516" y="4109"/>
                    </a:cubicBezTo>
                    <a:cubicBezTo>
                      <a:pt x="3950" y="3812"/>
                      <a:pt x="4269" y="3378"/>
                      <a:pt x="4429" y="2876"/>
                    </a:cubicBezTo>
                    <a:cubicBezTo>
                      <a:pt x="4498" y="2602"/>
                      <a:pt x="4520" y="2328"/>
                      <a:pt x="4498" y="2055"/>
                    </a:cubicBezTo>
                    <a:cubicBezTo>
                      <a:pt x="4475" y="1781"/>
                      <a:pt x="4406" y="1552"/>
                      <a:pt x="4292" y="1301"/>
                    </a:cubicBezTo>
                    <a:cubicBezTo>
                      <a:pt x="4201" y="1096"/>
                      <a:pt x="4041" y="890"/>
                      <a:pt x="3881" y="708"/>
                    </a:cubicBezTo>
                    <a:cubicBezTo>
                      <a:pt x="3699" y="502"/>
                      <a:pt x="3448" y="343"/>
                      <a:pt x="3197" y="228"/>
                    </a:cubicBezTo>
                    <a:cubicBezTo>
                      <a:pt x="2900" y="69"/>
                      <a:pt x="2580" y="0"/>
                      <a:pt x="22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7985;p70">
                <a:extLst>
                  <a:ext uri="{FF2B5EF4-FFF2-40B4-BE49-F238E27FC236}">
                    <a16:creationId xmlns:a16="http://schemas.microsoft.com/office/drawing/2014/main" id="{F5A13B04-F9FD-4E5C-9B4E-B65D896CD736}"/>
                  </a:ext>
                </a:extLst>
              </p:cNvPr>
              <p:cNvSpPr/>
              <p:nvPr/>
            </p:nvSpPr>
            <p:spPr>
              <a:xfrm>
                <a:off x="5588064" y="3543742"/>
                <a:ext cx="8305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9405" extrusionOk="0">
                    <a:moveTo>
                      <a:pt x="2534" y="0"/>
                    </a:moveTo>
                    <a:lnTo>
                      <a:pt x="2534" y="0"/>
                    </a:lnTo>
                    <a:cubicBezTo>
                      <a:pt x="1918" y="114"/>
                      <a:pt x="1302" y="228"/>
                      <a:pt x="686" y="365"/>
                    </a:cubicBezTo>
                    <a:cubicBezTo>
                      <a:pt x="640" y="342"/>
                      <a:pt x="594" y="342"/>
                      <a:pt x="571" y="342"/>
                    </a:cubicBezTo>
                    <a:cubicBezTo>
                      <a:pt x="526" y="342"/>
                      <a:pt x="480" y="365"/>
                      <a:pt x="435" y="388"/>
                    </a:cubicBezTo>
                    <a:cubicBezTo>
                      <a:pt x="366" y="434"/>
                      <a:pt x="298" y="502"/>
                      <a:pt x="298" y="571"/>
                    </a:cubicBezTo>
                    <a:cubicBezTo>
                      <a:pt x="69" y="2168"/>
                      <a:pt x="1" y="3515"/>
                      <a:pt x="69" y="4748"/>
                    </a:cubicBezTo>
                    <a:cubicBezTo>
                      <a:pt x="92" y="5364"/>
                      <a:pt x="161" y="5980"/>
                      <a:pt x="252" y="6528"/>
                    </a:cubicBezTo>
                    <a:cubicBezTo>
                      <a:pt x="275" y="6528"/>
                      <a:pt x="275" y="6528"/>
                      <a:pt x="275" y="6551"/>
                    </a:cubicBezTo>
                    <a:cubicBezTo>
                      <a:pt x="275" y="6528"/>
                      <a:pt x="275" y="6528"/>
                      <a:pt x="275" y="6528"/>
                    </a:cubicBezTo>
                    <a:cubicBezTo>
                      <a:pt x="845" y="6985"/>
                      <a:pt x="1484" y="7418"/>
                      <a:pt x="2146" y="7784"/>
                    </a:cubicBezTo>
                    <a:cubicBezTo>
                      <a:pt x="2945" y="8240"/>
                      <a:pt x="3858" y="8628"/>
                      <a:pt x="4840" y="8948"/>
                    </a:cubicBezTo>
                    <a:cubicBezTo>
                      <a:pt x="5365" y="9130"/>
                      <a:pt x="5890" y="9290"/>
                      <a:pt x="6438" y="9404"/>
                    </a:cubicBezTo>
                    <a:cubicBezTo>
                      <a:pt x="6369" y="9358"/>
                      <a:pt x="6323" y="9313"/>
                      <a:pt x="6255" y="9290"/>
                    </a:cubicBezTo>
                    <a:cubicBezTo>
                      <a:pt x="5593" y="8879"/>
                      <a:pt x="4977" y="8377"/>
                      <a:pt x="4452" y="7806"/>
                    </a:cubicBezTo>
                    <a:cubicBezTo>
                      <a:pt x="4315" y="7647"/>
                      <a:pt x="4201" y="7487"/>
                      <a:pt x="4064" y="7327"/>
                    </a:cubicBezTo>
                    <a:cubicBezTo>
                      <a:pt x="3927" y="7350"/>
                      <a:pt x="3790" y="7373"/>
                      <a:pt x="3653" y="7373"/>
                    </a:cubicBezTo>
                    <a:cubicBezTo>
                      <a:pt x="3562" y="7373"/>
                      <a:pt x="3470" y="7373"/>
                      <a:pt x="3379" y="7350"/>
                    </a:cubicBezTo>
                    <a:cubicBezTo>
                      <a:pt x="3082" y="7304"/>
                      <a:pt x="2831" y="7213"/>
                      <a:pt x="2603" y="7099"/>
                    </a:cubicBezTo>
                    <a:cubicBezTo>
                      <a:pt x="2375" y="6985"/>
                      <a:pt x="2169" y="6802"/>
                      <a:pt x="2009" y="6642"/>
                    </a:cubicBezTo>
                    <a:cubicBezTo>
                      <a:pt x="1621" y="6209"/>
                      <a:pt x="1416" y="5684"/>
                      <a:pt x="1416" y="5136"/>
                    </a:cubicBezTo>
                    <a:cubicBezTo>
                      <a:pt x="1416" y="4725"/>
                      <a:pt x="1507" y="4360"/>
                      <a:pt x="1690" y="4017"/>
                    </a:cubicBezTo>
                    <a:cubicBezTo>
                      <a:pt x="1736" y="3926"/>
                      <a:pt x="1804" y="3858"/>
                      <a:pt x="1850" y="3789"/>
                    </a:cubicBezTo>
                    <a:cubicBezTo>
                      <a:pt x="1918" y="3698"/>
                      <a:pt x="1941" y="3652"/>
                      <a:pt x="1987" y="3606"/>
                    </a:cubicBezTo>
                    <a:lnTo>
                      <a:pt x="2009" y="3584"/>
                    </a:lnTo>
                    <a:cubicBezTo>
                      <a:pt x="2146" y="3447"/>
                      <a:pt x="2283" y="3310"/>
                      <a:pt x="2443" y="3218"/>
                    </a:cubicBezTo>
                    <a:cubicBezTo>
                      <a:pt x="2420" y="3081"/>
                      <a:pt x="2420" y="2922"/>
                      <a:pt x="2397" y="2785"/>
                    </a:cubicBezTo>
                    <a:cubicBezTo>
                      <a:pt x="2329" y="1872"/>
                      <a:pt x="2375" y="936"/>
                      <a:pt x="2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7986;p70">
                <a:extLst>
                  <a:ext uri="{FF2B5EF4-FFF2-40B4-BE49-F238E27FC236}">
                    <a16:creationId xmlns:a16="http://schemas.microsoft.com/office/drawing/2014/main" id="{4EE6AC05-3DF9-4E7D-91F7-039378431ACC}"/>
                  </a:ext>
                </a:extLst>
              </p:cNvPr>
              <p:cNvSpPr/>
              <p:nvPr/>
            </p:nvSpPr>
            <p:spPr>
              <a:xfrm>
                <a:off x="5613682" y="3593494"/>
                <a:ext cx="22098" cy="3799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945" extrusionOk="0">
                    <a:moveTo>
                      <a:pt x="548" y="1"/>
                    </a:moveTo>
                    <a:cubicBezTo>
                      <a:pt x="503" y="69"/>
                      <a:pt x="434" y="115"/>
                      <a:pt x="389" y="183"/>
                    </a:cubicBezTo>
                    <a:cubicBezTo>
                      <a:pt x="343" y="229"/>
                      <a:pt x="320" y="274"/>
                      <a:pt x="275" y="320"/>
                    </a:cubicBezTo>
                    <a:cubicBezTo>
                      <a:pt x="252" y="389"/>
                      <a:pt x="206" y="457"/>
                      <a:pt x="160" y="526"/>
                    </a:cubicBezTo>
                    <a:lnTo>
                      <a:pt x="138" y="571"/>
                    </a:lnTo>
                    <a:cubicBezTo>
                      <a:pt x="115" y="662"/>
                      <a:pt x="69" y="754"/>
                      <a:pt x="46" y="845"/>
                    </a:cubicBezTo>
                    <a:lnTo>
                      <a:pt x="46" y="891"/>
                    </a:lnTo>
                    <a:cubicBezTo>
                      <a:pt x="23" y="959"/>
                      <a:pt x="23" y="959"/>
                      <a:pt x="23" y="982"/>
                    </a:cubicBezTo>
                    <a:cubicBezTo>
                      <a:pt x="1" y="1119"/>
                      <a:pt x="1" y="1256"/>
                      <a:pt x="1" y="1393"/>
                    </a:cubicBezTo>
                    <a:cubicBezTo>
                      <a:pt x="23" y="1530"/>
                      <a:pt x="46" y="1690"/>
                      <a:pt x="115" y="1849"/>
                    </a:cubicBezTo>
                    <a:cubicBezTo>
                      <a:pt x="160" y="1986"/>
                      <a:pt x="229" y="2100"/>
                      <a:pt x="297" y="2215"/>
                    </a:cubicBezTo>
                    <a:cubicBezTo>
                      <a:pt x="389" y="2352"/>
                      <a:pt x="503" y="2443"/>
                      <a:pt x="594" y="2534"/>
                    </a:cubicBezTo>
                    <a:cubicBezTo>
                      <a:pt x="708" y="2625"/>
                      <a:pt x="822" y="2694"/>
                      <a:pt x="936" y="2762"/>
                    </a:cubicBezTo>
                    <a:cubicBezTo>
                      <a:pt x="1096" y="2831"/>
                      <a:pt x="1233" y="2877"/>
                      <a:pt x="1393" y="2922"/>
                    </a:cubicBezTo>
                    <a:cubicBezTo>
                      <a:pt x="1507" y="2922"/>
                      <a:pt x="1598" y="2945"/>
                      <a:pt x="1690" y="2945"/>
                    </a:cubicBezTo>
                    <a:lnTo>
                      <a:pt x="1713" y="2945"/>
                    </a:lnTo>
                    <a:cubicBezTo>
                      <a:pt x="1461" y="2557"/>
                      <a:pt x="1233" y="2146"/>
                      <a:pt x="1073" y="1712"/>
                    </a:cubicBezTo>
                    <a:cubicBezTo>
                      <a:pt x="845" y="1165"/>
                      <a:pt x="663" y="594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7987;p70">
                <a:extLst>
                  <a:ext uri="{FF2B5EF4-FFF2-40B4-BE49-F238E27FC236}">
                    <a16:creationId xmlns:a16="http://schemas.microsoft.com/office/drawing/2014/main" id="{AAEF821C-C9D7-49AD-BC02-6075FFAFF992}"/>
                  </a:ext>
                </a:extLst>
              </p:cNvPr>
              <p:cNvSpPr/>
              <p:nvPr/>
            </p:nvSpPr>
            <p:spPr>
              <a:xfrm>
                <a:off x="5591598" y="3627948"/>
                <a:ext cx="201124" cy="65081"/>
              </a:xfrm>
              <a:custGeom>
                <a:avLst/>
                <a:gdLst/>
                <a:ahLst/>
                <a:cxnLst/>
                <a:rect l="l" t="t" r="r" b="b"/>
                <a:pathLst>
                  <a:path w="15591" h="50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5" y="731"/>
                      <a:pt x="297" y="1438"/>
                      <a:pt x="549" y="2123"/>
                    </a:cubicBezTo>
                    <a:lnTo>
                      <a:pt x="594" y="2191"/>
                    </a:lnTo>
                    <a:lnTo>
                      <a:pt x="617" y="2260"/>
                    </a:lnTo>
                    <a:cubicBezTo>
                      <a:pt x="685" y="2351"/>
                      <a:pt x="754" y="2442"/>
                      <a:pt x="800" y="2511"/>
                    </a:cubicBezTo>
                    <a:cubicBezTo>
                      <a:pt x="868" y="2557"/>
                      <a:pt x="914" y="2602"/>
                      <a:pt x="959" y="2648"/>
                    </a:cubicBezTo>
                    <a:lnTo>
                      <a:pt x="1074" y="2762"/>
                    </a:lnTo>
                    <a:lnTo>
                      <a:pt x="1119" y="2808"/>
                    </a:lnTo>
                    <a:lnTo>
                      <a:pt x="1256" y="2899"/>
                    </a:lnTo>
                    <a:cubicBezTo>
                      <a:pt x="2397" y="3607"/>
                      <a:pt x="3721" y="4154"/>
                      <a:pt x="5342" y="4520"/>
                    </a:cubicBezTo>
                    <a:cubicBezTo>
                      <a:pt x="6757" y="4862"/>
                      <a:pt x="8241" y="5044"/>
                      <a:pt x="9770" y="5044"/>
                    </a:cubicBezTo>
                    <a:cubicBezTo>
                      <a:pt x="10112" y="5044"/>
                      <a:pt x="10455" y="5022"/>
                      <a:pt x="10774" y="5022"/>
                    </a:cubicBezTo>
                    <a:cubicBezTo>
                      <a:pt x="11938" y="4953"/>
                      <a:pt x="13034" y="4793"/>
                      <a:pt x="14084" y="4520"/>
                    </a:cubicBezTo>
                    <a:cubicBezTo>
                      <a:pt x="14609" y="4383"/>
                      <a:pt x="15111" y="4223"/>
                      <a:pt x="15590" y="4017"/>
                    </a:cubicBezTo>
                    <a:cubicBezTo>
                      <a:pt x="15522" y="4017"/>
                      <a:pt x="15431" y="4040"/>
                      <a:pt x="15362" y="4040"/>
                    </a:cubicBezTo>
                    <a:cubicBezTo>
                      <a:pt x="14563" y="4177"/>
                      <a:pt x="13742" y="4268"/>
                      <a:pt x="12920" y="4291"/>
                    </a:cubicBezTo>
                    <a:cubicBezTo>
                      <a:pt x="12726" y="4297"/>
                      <a:pt x="12531" y="4299"/>
                      <a:pt x="12335" y="4299"/>
                    </a:cubicBezTo>
                    <a:cubicBezTo>
                      <a:pt x="11702" y="4299"/>
                      <a:pt x="11065" y="4270"/>
                      <a:pt x="10455" y="4200"/>
                    </a:cubicBezTo>
                    <a:cubicBezTo>
                      <a:pt x="9656" y="4109"/>
                      <a:pt x="8857" y="3949"/>
                      <a:pt x="8104" y="3721"/>
                    </a:cubicBezTo>
                    <a:cubicBezTo>
                      <a:pt x="7442" y="3492"/>
                      <a:pt x="6780" y="3218"/>
                      <a:pt x="6164" y="2876"/>
                    </a:cubicBezTo>
                    <a:cubicBezTo>
                      <a:pt x="5616" y="2762"/>
                      <a:pt x="5091" y="2602"/>
                      <a:pt x="4566" y="2442"/>
                    </a:cubicBezTo>
                    <a:cubicBezTo>
                      <a:pt x="3584" y="2100"/>
                      <a:pt x="2694" y="1712"/>
                      <a:pt x="1872" y="1256"/>
                    </a:cubicBezTo>
                    <a:cubicBezTo>
                      <a:pt x="1210" y="890"/>
                      <a:pt x="571" y="457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7988;p70">
                <a:extLst>
                  <a:ext uri="{FF2B5EF4-FFF2-40B4-BE49-F238E27FC236}">
                    <a16:creationId xmlns:a16="http://schemas.microsoft.com/office/drawing/2014/main" id="{EFABDFF7-7CDC-41B1-BC58-07826ADE3EAD}"/>
                  </a:ext>
                </a:extLst>
              </p:cNvPr>
              <p:cNvSpPr/>
              <p:nvPr/>
            </p:nvSpPr>
            <p:spPr>
              <a:xfrm>
                <a:off x="5606316" y="3585252"/>
                <a:ext cx="34172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4155" extrusionOk="0">
                    <a:moveTo>
                      <a:pt x="1028" y="0"/>
                    </a:moveTo>
                    <a:cubicBezTo>
                      <a:pt x="868" y="92"/>
                      <a:pt x="731" y="229"/>
                      <a:pt x="594" y="366"/>
                    </a:cubicBezTo>
                    <a:lnTo>
                      <a:pt x="572" y="388"/>
                    </a:lnTo>
                    <a:cubicBezTo>
                      <a:pt x="526" y="434"/>
                      <a:pt x="503" y="480"/>
                      <a:pt x="435" y="571"/>
                    </a:cubicBezTo>
                    <a:cubicBezTo>
                      <a:pt x="389" y="640"/>
                      <a:pt x="321" y="708"/>
                      <a:pt x="275" y="799"/>
                    </a:cubicBezTo>
                    <a:cubicBezTo>
                      <a:pt x="92" y="1142"/>
                      <a:pt x="1" y="1507"/>
                      <a:pt x="1" y="1918"/>
                    </a:cubicBezTo>
                    <a:cubicBezTo>
                      <a:pt x="1" y="2466"/>
                      <a:pt x="206" y="2991"/>
                      <a:pt x="594" y="3424"/>
                    </a:cubicBezTo>
                    <a:cubicBezTo>
                      <a:pt x="754" y="3584"/>
                      <a:pt x="960" y="3744"/>
                      <a:pt x="1188" y="3881"/>
                    </a:cubicBezTo>
                    <a:cubicBezTo>
                      <a:pt x="1416" y="3995"/>
                      <a:pt x="1667" y="4086"/>
                      <a:pt x="1964" y="4132"/>
                    </a:cubicBezTo>
                    <a:cubicBezTo>
                      <a:pt x="2055" y="4155"/>
                      <a:pt x="2147" y="4155"/>
                      <a:pt x="2238" y="4155"/>
                    </a:cubicBezTo>
                    <a:cubicBezTo>
                      <a:pt x="2375" y="4155"/>
                      <a:pt x="2512" y="4132"/>
                      <a:pt x="2649" y="4109"/>
                    </a:cubicBezTo>
                    <a:cubicBezTo>
                      <a:pt x="2535" y="3949"/>
                      <a:pt x="2398" y="3767"/>
                      <a:pt x="2284" y="3607"/>
                    </a:cubicBezTo>
                    <a:cubicBezTo>
                      <a:pt x="2284" y="3584"/>
                      <a:pt x="2284" y="3584"/>
                      <a:pt x="2284" y="3584"/>
                    </a:cubicBezTo>
                    <a:lnTo>
                      <a:pt x="2261" y="3584"/>
                    </a:lnTo>
                    <a:cubicBezTo>
                      <a:pt x="2169" y="3584"/>
                      <a:pt x="2078" y="3561"/>
                      <a:pt x="1964" y="3561"/>
                    </a:cubicBezTo>
                    <a:cubicBezTo>
                      <a:pt x="1804" y="3516"/>
                      <a:pt x="1667" y="3470"/>
                      <a:pt x="1507" y="3401"/>
                    </a:cubicBezTo>
                    <a:cubicBezTo>
                      <a:pt x="1393" y="3356"/>
                      <a:pt x="1279" y="3264"/>
                      <a:pt x="1165" y="3173"/>
                    </a:cubicBezTo>
                    <a:cubicBezTo>
                      <a:pt x="1074" y="3082"/>
                      <a:pt x="960" y="2991"/>
                      <a:pt x="868" y="2854"/>
                    </a:cubicBezTo>
                    <a:cubicBezTo>
                      <a:pt x="800" y="2739"/>
                      <a:pt x="731" y="2625"/>
                      <a:pt x="686" y="2488"/>
                    </a:cubicBezTo>
                    <a:cubicBezTo>
                      <a:pt x="617" y="2329"/>
                      <a:pt x="594" y="2169"/>
                      <a:pt x="572" y="2032"/>
                    </a:cubicBezTo>
                    <a:cubicBezTo>
                      <a:pt x="572" y="1895"/>
                      <a:pt x="572" y="1758"/>
                      <a:pt x="594" y="1621"/>
                    </a:cubicBezTo>
                    <a:cubicBezTo>
                      <a:pt x="594" y="1598"/>
                      <a:pt x="594" y="1598"/>
                      <a:pt x="617" y="1530"/>
                    </a:cubicBezTo>
                    <a:lnTo>
                      <a:pt x="617" y="1484"/>
                    </a:lnTo>
                    <a:cubicBezTo>
                      <a:pt x="640" y="1393"/>
                      <a:pt x="686" y="1301"/>
                      <a:pt x="709" y="1210"/>
                    </a:cubicBezTo>
                    <a:lnTo>
                      <a:pt x="731" y="1165"/>
                    </a:lnTo>
                    <a:cubicBezTo>
                      <a:pt x="777" y="1096"/>
                      <a:pt x="823" y="1028"/>
                      <a:pt x="846" y="959"/>
                    </a:cubicBezTo>
                    <a:cubicBezTo>
                      <a:pt x="891" y="913"/>
                      <a:pt x="914" y="868"/>
                      <a:pt x="960" y="822"/>
                    </a:cubicBezTo>
                    <a:cubicBezTo>
                      <a:pt x="1005" y="754"/>
                      <a:pt x="1074" y="708"/>
                      <a:pt x="1119" y="640"/>
                    </a:cubicBezTo>
                    <a:cubicBezTo>
                      <a:pt x="1097" y="434"/>
                      <a:pt x="1051" y="229"/>
                      <a:pt x="1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7989;p70">
                <a:extLst>
                  <a:ext uri="{FF2B5EF4-FFF2-40B4-BE49-F238E27FC236}">
                    <a16:creationId xmlns:a16="http://schemas.microsoft.com/office/drawing/2014/main" id="{368A17F4-D5A1-4311-90B7-2D00B16ABD20}"/>
                  </a:ext>
                </a:extLst>
              </p:cNvPr>
              <p:cNvSpPr/>
              <p:nvPr/>
            </p:nvSpPr>
            <p:spPr>
              <a:xfrm>
                <a:off x="5135234" y="3416348"/>
                <a:ext cx="193758" cy="245190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9007" extrusionOk="0">
                    <a:moveTo>
                      <a:pt x="6195" y="1"/>
                    </a:moveTo>
                    <a:cubicBezTo>
                      <a:pt x="6149" y="1"/>
                      <a:pt x="6099" y="12"/>
                      <a:pt x="6072" y="38"/>
                    </a:cubicBezTo>
                    <a:cubicBezTo>
                      <a:pt x="4680" y="883"/>
                      <a:pt x="3607" y="1682"/>
                      <a:pt x="2694" y="2526"/>
                    </a:cubicBezTo>
                    <a:cubicBezTo>
                      <a:pt x="1644" y="3462"/>
                      <a:pt x="799" y="4489"/>
                      <a:pt x="183" y="5585"/>
                    </a:cubicBezTo>
                    <a:cubicBezTo>
                      <a:pt x="160" y="5631"/>
                      <a:pt x="137" y="5676"/>
                      <a:pt x="115" y="5722"/>
                    </a:cubicBezTo>
                    <a:cubicBezTo>
                      <a:pt x="92" y="5836"/>
                      <a:pt x="69" y="5927"/>
                      <a:pt x="46" y="6019"/>
                    </a:cubicBezTo>
                    <a:cubicBezTo>
                      <a:pt x="23" y="6087"/>
                      <a:pt x="23" y="6156"/>
                      <a:pt x="23" y="6224"/>
                    </a:cubicBezTo>
                    <a:cubicBezTo>
                      <a:pt x="23" y="6293"/>
                      <a:pt x="23" y="6384"/>
                      <a:pt x="0" y="6452"/>
                    </a:cubicBezTo>
                    <a:cubicBezTo>
                      <a:pt x="23" y="6498"/>
                      <a:pt x="23" y="6566"/>
                      <a:pt x="23" y="6612"/>
                    </a:cubicBezTo>
                    <a:cubicBezTo>
                      <a:pt x="183" y="7936"/>
                      <a:pt x="640" y="9305"/>
                      <a:pt x="1370" y="10812"/>
                    </a:cubicBezTo>
                    <a:cubicBezTo>
                      <a:pt x="2009" y="12113"/>
                      <a:pt x="2808" y="13346"/>
                      <a:pt x="3790" y="14532"/>
                    </a:cubicBezTo>
                    <a:cubicBezTo>
                      <a:pt x="3995" y="14784"/>
                      <a:pt x="4223" y="15057"/>
                      <a:pt x="4451" y="15308"/>
                    </a:cubicBezTo>
                    <a:cubicBezTo>
                      <a:pt x="5205" y="16130"/>
                      <a:pt x="6049" y="16883"/>
                      <a:pt x="6917" y="17523"/>
                    </a:cubicBezTo>
                    <a:cubicBezTo>
                      <a:pt x="7715" y="18093"/>
                      <a:pt x="8537" y="18550"/>
                      <a:pt x="9336" y="18869"/>
                    </a:cubicBezTo>
                    <a:cubicBezTo>
                      <a:pt x="9382" y="18869"/>
                      <a:pt x="9405" y="18892"/>
                      <a:pt x="9450" y="18892"/>
                    </a:cubicBezTo>
                    <a:cubicBezTo>
                      <a:pt x="9541" y="18915"/>
                      <a:pt x="9656" y="18938"/>
                      <a:pt x="9747" y="18983"/>
                    </a:cubicBezTo>
                    <a:cubicBezTo>
                      <a:pt x="9815" y="18983"/>
                      <a:pt x="9884" y="19006"/>
                      <a:pt x="9952" y="19006"/>
                    </a:cubicBezTo>
                    <a:lnTo>
                      <a:pt x="10569" y="19006"/>
                    </a:lnTo>
                    <a:cubicBezTo>
                      <a:pt x="10797" y="18983"/>
                      <a:pt x="11025" y="18938"/>
                      <a:pt x="11299" y="18869"/>
                    </a:cubicBezTo>
                    <a:cubicBezTo>
                      <a:pt x="11710" y="18755"/>
                      <a:pt x="12144" y="18550"/>
                      <a:pt x="12623" y="18276"/>
                    </a:cubicBezTo>
                    <a:cubicBezTo>
                      <a:pt x="13011" y="18048"/>
                      <a:pt x="13399" y="17774"/>
                      <a:pt x="13764" y="17408"/>
                    </a:cubicBezTo>
                    <a:cubicBezTo>
                      <a:pt x="14107" y="17112"/>
                      <a:pt x="14358" y="16792"/>
                      <a:pt x="14563" y="16473"/>
                    </a:cubicBezTo>
                    <a:cubicBezTo>
                      <a:pt x="14746" y="16176"/>
                      <a:pt x="14860" y="15879"/>
                      <a:pt x="14951" y="15560"/>
                    </a:cubicBezTo>
                    <a:cubicBezTo>
                      <a:pt x="14997" y="15308"/>
                      <a:pt x="15020" y="15012"/>
                      <a:pt x="14974" y="14715"/>
                    </a:cubicBezTo>
                    <a:cubicBezTo>
                      <a:pt x="14905" y="14144"/>
                      <a:pt x="14654" y="13619"/>
                      <a:pt x="14380" y="13117"/>
                    </a:cubicBezTo>
                    <a:cubicBezTo>
                      <a:pt x="14289" y="12957"/>
                      <a:pt x="14198" y="12798"/>
                      <a:pt x="14107" y="12638"/>
                    </a:cubicBezTo>
                    <a:cubicBezTo>
                      <a:pt x="13993" y="12456"/>
                      <a:pt x="13879" y="12251"/>
                      <a:pt x="13765" y="12047"/>
                    </a:cubicBezTo>
                    <a:lnTo>
                      <a:pt x="13765" y="12047"/>
                    </a:lnTo>
                    <a:cubicBezTo>
                      <a:pt x="13572" y="11655"/>
                      <a:pt x="13442" y="11325"/>
                      <a:pt x="13376" y="10995"/>
                    </a:cubicBezTo>
                    <a:cubicBezTo>
                      <a:pt x="13330" y="10789"/>
                      <a:pt x="13308" y="10584"/>
                      <a:pt x="13308" y="10401"/>
                    </a:cubicBezTo>
                    <a:cubicBezTo>
                      <a:pt x="13330" y="10218"/>
                      <a:pt x="13376" y="10013"/>
                      <a:pt x="13422" y="9830"/>
                    </a:cubicBezTo>
                    <a:cubicBezTo>
                      <a:pt x="13467" y="9693"/>
                      <a:pt x="13513" y="9579"/>
                      <a:pt x="13582" y="9442"/>
                    </a:cubicBezTo>
                    <a:cubicBezTo>
                      <a:pt x="13627" y="9351"/>
                      <a:pt x="13627" y="9237"/>
                      <a:pt x="13536" y="9146"/>
                    </a:cubicBezTo>
                    <a:cubicBezTo>
                      <a:pt x="13513" y="9100"/>
                      <a:pt x="13490" y="9077"/>
                      <a:pt x="13445" y="9077"/>
                    </a:cubicBezTo>
                    <a:cubicBezTo>
                      <a:pt x="13399" y="9054"/>
                      <a:pt x="13353" y="9032"/>
                      <a:pt x="13308" y="9032"/>
                    </a:cubicBezTo>
                    <a:cubicBezTo>
                      <a:pt x="13285" y="8484"/>
                      <a:pt x="13125" y="7913"/>
                      <a:pt x="12828" y="7251"/>
                    </a:cubicBezTo>
                    <a:cubicBezTo>
                      <a:pt x="12554" y="6612"/>
                      <a:pt x="12166" y="5973"/>
                      <a:pt x="11619" y="5243"/>
                    </a:cubicBezTo>
                    <a:cubicBezTo>
                      <a:pt x="11459" y="5037"/>
                      <a:pt x="11299" y="4832"/>
                      <a:pt x="11116" y="4626"/>
                    </a:cubicBezTo>
                    <a:cubicBezTo>
                      <a:pt x="10318" y="3668"/>
                      <a:pt x="9382" y="2709"/>
                      <a:pt x="8172" y="1636"/>
                    </a:cubicBezTo>
                    <a:cubicBezTo>
                      <a:pt x="7624" y="1157"/>
                      <a:pt x="7054" y="678"/>
                      <a:pt x="6460" y="221"/>
                    </a:cubicBezTo>
                    <a:cubicBezTo>
                      <a:pt x="6460" y="198"/>
                      <a:pt x="6460" y="198"/>
                      <a:pt x="6437" y="175"/>
                    </a:cubicBezTo>
                    <a:cubicBezTo>
                      <a:pt x="6437" y="153"/>
                      <a:pt x="6414" y="130"/>
                      <a:pt x="6414" y="107"/>
                    </a:cubicBezTo>
                    <a:cubicBezTo>
                      <a:pt x="6369" y="61"/>
                      <a:pt x="6323" y="38"/>
                      <a:pt x="6277" y="16"/>
                    </a:cubicBezTo>
                    <a:cubicBezTo>
                      <a:pt x="6259" y="6"/>
                      <a:pt x="6228" y="1"/>
                      <a:pt x="6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7990;p70">
                <a:extLst>
                  <a:ext uri="{FF2B5EF4-FFF2-40B4-BE49-F238E27FC236}">
                    <a16:creationId xmlns:a16="http://schemas.microsoft.com/office/drawing/2014/main" id="{5D50548A-1F65-45F3-AC9A-C34E7306230B}"/>
                  </a:ext>
                </a:extLst>
              </p:cNvPr>
              <p:cNvSpPr/>
              <p:nvPr/>
            </p:nvSpPr>
            <p:spPr>
              <a:xfrm>
                <a:off x="5135234" y="3465121"/>
                <a:ext cx="193758" cy="196635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5243" extrusionOk="0">
                    <a:moveTo>
                      <a:pt x="1438" y="1"/>
                    </a:moveTo>
                    <a:cubicBezTo>
                      <a:pt x="959" y="571"/>
                      <a:pt x="525" y="1188"/>
                      <a:pt x="160" y="1804"/>
                    </a:cubicBezTo>
                    <a:lnTo>
                      <a:pt x="137" y="1872"/>
                    </a:lnTo>
                    <a:lnTo>
                      <a:pt x="115" y="1941"/>
                    </a:lnTo>
                    <a:cubicBezTo>
                      <a:pt x="69" y="2055"/>
                      <a:pt x="46" y="2146"/>
                      <a:pt x="23" y="2238"/>
                    </a:cubicBezTo>
                    <a:cubicBezTo>
                      <a:pt x="23" y="2306"/>
                      <a:pt x="23" y="2375"/>
                      <a:pt x="23" y="2443"/>
                    </a:cubicBezTo>
                    <a:lnTo>
                      <a:pt x="0" y="2603"/>
                    </a:lnTo>
                    <a:lnTo>
                      <a:pt x="0" y="2671"/>
                    </a:lnTo>
                    <a:lnTo>
                      <a:pt x="23" y="2831"/>
                    </a:lnTo>
                    <a:cubicBezTo>
                      <a:pt x="183" y="4155"/>
                      <a:pt x="617" y="5524"/>
                      <a:pt x="1370" y="7031"/>
                    </a:cubicBezTo>
                    <a:cubicBezTo>
                      <a:pt x="2009" y="8332"/>
                      <a:pt x="2808" y="9587"/>
                      <a:pt x="3767" y="10751"/>
                    </a:cubicBezTo>
                    <a:cubicBezTo>
                      <a:pt x="3995" y="11025"/>
                      <a:pt x="4223" y="11276"/>
                      <a:pt x="4451" y="11527"/>
                    </a:cubicBezTo>
                    <a:cubicBezTo>
                      <a:pt x="5205" y="12372"/>
                      <a:pt x="6049" y="13125"/>
                      <a:pt x="6917" y="13742"/>
                    </a:cubicBezTo>
                    <a:cubicBezTo>
                      <a:pt x="7715" y="14335"/>
                      <a:pt x="8514" y="14769"/>
                      <a:pt x="9336" y="15088"/>
                    </a:cubicBezTo>
                    <a:lnTo>
                      <a:pt x="9405" y="15111"/>
                    </a:lnTo>
                    <a:lnTo>
                      <a:pt x="9450" y="15111"/>
                    </a:lnTo>
                    <a:cubicBezTo>
                      <a:pt x="9541" y="15157"/>
                      <a:pt x="9656" y="15180"/>
                      <a:pt x="9747" y="15202"/>
                    </a:cubicBezTo>
                    <a:cubicBezTo>
                      <a:pt x="9815" y="15202"/>
                      <a:pt x="9884" y="15225"/>
                      <a:pt x="9952" y="15225"/>
                    </a:cubicBezTo>
                    <a:cubicBezTo>
                      <a:pt x="10066" y="15237"/>
                      <a:pt x="10169" y="15242"/>
                      <a:pt x="10269" y="15242"/>
                    </a:cubicBezTo>
                    <a:cubicBezTo>
                      <a:pt x="10369" y="15242"/>
                      <a:pt x="10466" y="15237"/>
                      <a:pt x="10569" y="15225"/>
                    </a:cubicBezTo>
                    <a:cubicBezTo>
                      <a:pt x="10797" y="15202"/>
                      <a:pt x="11025" y="15157"/>
                      <a:pt x="11299" y="15088"/>
                    </a:cubicBezTo>
                    <a:cubicBezTo>
                      <a:pt x="11710" y="14974"/>
                      <a:pt x="12144" y="14792"/>
                      <a:pt x="12623" y="14518"/>
                    </a:cubicBezTo>
                    <a:cubicBezTo>
                      <a:pt x="13011" y="14289"/>
                      <a:pt x="13399" y="13993"/>
                      <a:pt x="13764" y="13650"/>
                    </a:cubicBezTo>
                    <a:cubicBezTo>
                      <a:pt x="14107" y="13331"/>
                      <a:pt x="14358" y="13011"/>
                      <a:pt x="14563" y="12692"/>
                    </a:cubicBezTo>
                    <a:cubicBezTo>
                      <a:pt x="14746" y="12395"/>
                      <a:pt x="14883" y="12098"/>
                      <a:pt x="14951" y="11779"/>
                    </a:cubicBezTo>
                    <a:cubicBezTo>
                      <a:pt x="15020" y="11527"/>
                      <a:pt x="15020" y="11254"/>
                      <a:pt x="14974" y="10934"/>
                    </a:cubicBezTo>
                    <a:cubicBezTo>
                      <a:pt x="14905" y="10363"/>
                      <a:pt x="14654" y="9838"/>
                      <a:pt x="14380" y="9336"/>
                    </a:cubicBezTo>
                    <a:cubicBezTo>
                      <a:pt x="14289" y="9176"/>
                      <a:pt x="14198" y="9017"/>
                      <a:pt x="14107" y="8857"/>
                    </a:cubicBezTo>
                    <a:lnTo>
                      <a:pt x="14084" y="8788"/>
                    </a:lnTo>
                    <a:lnTo>
                      <a:pt x="14038" y="8743"/>
                    </a:lnTo>
                    <a:cubicBezTo>
                      <a:pt x="14038" y="8720"/>
                      <a:pt x="14038" y="8720"/>
                      <a:pt x="14015" y="8697"/>
                    </a:cubicBezTo>
                    <a:cubicBezTo>
                      <a:pt x="13947" y="8674"/>
                      <a:pt x="13878" y="8652"/>
                      <a:pt x="13810" y="8606"/>
                    </a:cubicBezTo>
                    <a:cubicBezTo>
                      <a:pt x="13604" y="8537"/>
                      <a:pt x="13399" y="8469"/>
                      <a:pt x="13194" y="8423"/>
                    </a:cubicBezTo>
                    <a:cubicBezTo>
                      <a:pt x="12965" y="8378"/>
                      <a:pt x="12760" y="8355"/>
                      <a:pt x="12532" y="8332"/>
                    </a:cubicBezTo>
                    <a:lnTo>
                      <a:pt x="12554" y="8332"/>
                    </a:lnTo>
                    <a:cubicBezTo>
                      <a:pt x="12377" y="8316"/>
                      <a:pt x="12188" y="8300"/>
                      <a:pt x="11996" y="8300"/>
                    </a:cubicBezTo>
                    <a:cubicBezTo>
                      <a:pt x="11916" y="8300"/>
                      <a:pt x="11836" y="8302"/>
                      <a:pt x="11756" y="8309"/>
                    </a:cubicBezTo>
                    <a:cubicBezTo>
                      <a:pt x="11482" y="8332"/>
                      <a:pt x="11231" y="8355"/>
                      <a:pt x="10957" y="8400"/>
                    </a:cubicBezTo>
                    <a:lnTo>
                      <a:pt x="10979" y="8400"/>
                    </a:lnTo>
                    <a:cubicBezTo>
                      <a:pt x="10637" y="8446"/>
                      <a:pt x="10318" y="8515"/>
                      <a:pt x="9998" y="8629"/>
                    </a:cubicBezTo>
                    <a:cubicBezTo>
                      <a:pt x="9656" y="8743"/>
                      <a:pt x="9336" y="8857"/>
                      <a:pt x="9039" y="8994"/>
                    </a:cubicBezTo>
                    <a:lnTo>
                      <a:pt x="9062" y="8994"/>
                    </a:lnTo>
                    <a:cubicBezTo>
                      <a:pt x="8364" y="9309"/>
                      <a:pt x="7732" y="9714"/>
                      <a:pt x="7145" y="10185"/>
                    </a:cubicBezTo>
                    <a:lnTo>
                      <a:pt x="7145" y="10185"/>
                    </a:lnTo>
                    <a:cubicBezTo>
                      <a:pt x="7145" y="10184"/>
                      <a:pt x="7145" y="10182"/>
                      <a:pt x="7145" y="10181"/>
                    </a:cubicBezTo>
                    <a:lnTo>
                      <a:pt x="7145" y="10181"/>
                    </a:lnTo>
                    <a:cubicBezTo>
                      <a:pt x="6985" y="10341"/>
                      <a:pt x="6802" y="10500"/>
                      <a:pt x="6643" y="10660"/>
                    </a:cubicBezTo>
                    <a:cubicBezTo>
                      <a:pt x="6620" y="10683"/>
                      <a:pt x="6597" y="10729"/>
                      <a:pt x="6574" y="10751"/>
                    </a:cubicBezTo>
                    <a:lnTo>
                      <a:pt x="6551" y="10751"/>
                    </a:lnTo>
                    <a:cubicBezTo>
                      <a:pt x="6551" y="10774"/>
                      <a:pt x="6551" y="10797"/>
                      <a:pt x="6529" y="10797"/>
                    </a:cubicBezTo>
                    <a:cubicBezTo>
                      <a:pt x="6506" y="10820"/>
                      <a:pt x="6483" y="10820"/>
                      <a:pt x="6460" y="10820"/>
                    </a:cubicBezTo>
                    <a:cubicBezTo>
                      <a:pt x="6437" y="10820"/>
                      <a:pt x="6414" y="10820"/>
                      <a:pt x="6392" y="10797"/>
                    </a:cubicBezTo>
                    <a:cubicBezTo>
                      <a:pt x="6118" y="10569"/>
                      <a:pt x="5867" y="10318"/>
                      <a:pt x="5593" y="10044"/>
                    </a:cubicBezTo>
                    <a:cubicBezTo>
                      <a:pt x="4931" y="9359"/>
                      <a:pt x="4337" y="8583"/>
                      <a:pt x="3812" y="7761"/>
                    </a:cubicBezTo>
                    <a:cubicBezTo>
                      <a:pt x="3287" y="6917"/>
                      <a:pt x="2831" y="6027"/>
                      <a:pt x="2466" y="5091"/>
                    </a:cubicBezTo>
                    <a:cubicBezTo>
                      <a:pt x="2123" y="4178"/>
                      <a:pt x="1849" y="3219"/>
                      <a:pt x="1667" y="2260"/>
                    </a:cubicBezTo>
                    <a:cubicBezTo>
                      <a:pt x="1530" y="1507"/>
                      <a:pt x="1461" y="754"/>
                      <a:pt x="1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7991;p70">
                <a:extLst>
                  <a:ext uri="{FF2B5EF4-FFF2-40B4-BE49-F238E27FC236}">
                    <a16:creationId xmlns:a16="http://schemas.microsoft.com/office/drawing/2014/main" id="{4547DA39-7F8B-4CBD-B503-F1224FB4E0C3}"/>
                  </a:ext>
                </a:extLst>
              </p:cNvPr>
              <p:cNvSpPr/>
              <p:nvPr/>
            </p:nvSpPr>
            <p:spPr>
              <a:xfrm>
                <a:off x="5273618" y="3541742"/>
                <a:ext cx="3917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049" extrusionOk="0">
                    <a:moveTo>
                      <a:pt x="1041" y="1"/>
                    </a:moveTo>
                    <a:cubicBezTo>
                      <a:pt x="775" y="1"/>
                      <a:pt x="509" y="35"/>
                      <a:pt x="251" y="109"/>
                    </a:cubicBezTo>
                    <a:cubicBezTo>
                      <a:pt x="183" y="132"/>
                      <a:pt x="115" y="155"/>
                      <a:pt x="69" y="224"/>
                    </a:cubicBezTo>
                    <a:cubicBezTo>
                      <a:pt x="23" y="269"/>
                      <a:pt x="0" y="361"/>
                      <a:pt x="0" y="429"/>
                    </a:cubicBezTo>
                    <a:cubicBezTo>
                      <a:pt x="23" y="497"/>
                      <a:pt x="69" y="566"/>
                      <a:pt x="115" y="612"/>
                    </a:cubicBezTo>
                    <a:cubicBezTo>
                      <a:pt x="170" y="649"/>
                      <a:pt x="242" y="686"/>
                      <a:pt x="303" y="686"/>
                    </a:cubicBezTo>
                    <a:cubicBezTo>
                      <a:pt x="317" y="686"/>
                      <a:pt x="330" y="684"/>
                      <a:pt x="343" y="680"/>
                    </a:cubicBezTo>
                    <a:cubicBezTo>
                      <a:pt x="548" y="612"/>
                      <a:pt x="776" y="566"/>
                      <a:pt x="1005" y="566"/>
                    </a:cubicBezTo>
                    <a:cubicBezTo>
                      <a:pt x="1256" y="566"/>
                      <a:pt x="1507" y="612"/>
                      <a:pt x="1758" y="657"/>
                    </a:cubicBezTo>
                    <a:cubicBezTo>
                      <a:pt x="2077" y="749"/>
                      <a:pt x="2351" y="863"/>
                      <a:pt x="2625" y="1022"/>
                    </a:cubicBezTo>
                    <a:cubicBezTo>
                      <a:pt x="2654" y="1042"/>
                      <a:pt x="2687" y="1049"/>
                      <a:pt x="2721" y="1049"/>
                    </a:cubicBezTo>
                    <a:cubicBezTo>
                      <a:pt x="2767" y="1049"/>
                      <a:pt x="2814" y="1036"/>
                      <a:pt x="2854" y="1022"/>
                    </a:cubicBezTo>
                    <a:cubicBezTo>
                      <a:pt x="2922" y="1000"/>
                      <a:pt x="2991" y="931"/>
                      <a:pt x="3013" y="863"/>
                    </a:cubicBezTo>
                    <a:cubicBezTo>
                      <a:pt x="3036" y="794"/>
                      <a:pt x="3036" y="726"/>
                      <a:pt x="3013" y="657"/>
                    </a:cubicBezTo>
                    <a:cubicBezTo>
                      <a:pt x="2991" y="634"/>
                      <a:pt x="2991" y="612"/>
                      <a:pt x="2968" y="589"/>
                    </a:cubicBezTo>
                    <a:cubicBezTo>
                      <a:pt x="2945" y="543"/>
                      <a:pt x="2899" y="520"/>
                      <a:pt x="2854" y="497"/>
                    </a:cubicBezTo>
                    <a:cubicBezTo>
                      <a:pt x="2308" y="193"/>
                      <a:pt x="1672" y="1"/>
                      <a:pt x="10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7992;p70">
                <a:extLst>
                  <a:ext uri="{FF2B5EF4-FFF2-40B4-BE49-F238E27FC236}">
                    <a16:creationId xmlns:a16="http://schemas.microsoft.com/office/drawing/2014/main" id="{0711E445-E2A2-46C2-983D-F2C8B8DF5DB4}"/>
                  </a:ext>
                </a:extLst>
              </p:cNvPr>
              <p:cNvSpPr/>
              <p:nvPr/>
            </p:nvSpPr>
            <p:spPr>
              <a:xfrm>
                <a:off x="5274791" y="3556783"/>
                <a:ext cx="43009" cy="11623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01" extrusionOk="0">
                    <a:moveTo>
                      <a:pt x="1207" y="0"/>
                    </a:moveTo>
                    <a:cubicBezTo>
                      <a:pt x="890" y="0"/>
                      <a:pt x="571" y="33"/>
                      <a:pt x="252" y="108"/>
                    </a:cubicBezTo>
                    <a:cubicBezTo>
                      <a:pt x="183" y="130"/>
                      <a:pt x="115" y="153"/>
                      <a:pt x="69" y="222"/>
                    </a:cubicBezTo>
                    <a:cubicBezTo>
                      <a:pt x="24" y="290"/>
                      <a:pt x="1" y="359"/>
                      <a:pt x="24" y="450"/>
                    </a:cubicBezTo>
                    <a:cubicBezTo>
                      <a:pt x="43" y="569"/>
                      <a:pt x="166" y="687"/>
                      <a:pt x="287" y="687"/>
                    </a:cubicBezTo>
                    <a:cubicBezTo>
                      <a:pt x="306" y="687"/>
                      <a:pt x="325" y="684"/>
                      <a:pt x="343" y="678"/>
                    </a:cubicBezTo>
                    <a:cubicBezTo>
                      <a:pt x="617" y="610"/>
                      <a:pt x="914" y="587"/>
                      <a:pt x="1188" y="564"/>
                    </a:cubicBezTo>
                    <a:cubicBezTo>
                      <a:pt x="1621" y="564"/>
                      <a:pt x="2055" y="633"/>
                      <a:pt x="2466" y="747"/>
                    </a:cubicBezTo>
                    <a:cubicBezTo>
                      <a:pt x="2626" y="792"/>
                      <a:pt x="2785" y="838"/>
                      <a:pt x="2922" y="884"/>
                    </a:cubicBezTo>
                    <a:cubicBezTo>
                      <a:pt x="2956" y="895"/>
                      <a:pt x="2991" y="900"/>
                      <a:pt x="3027" y="900"/>
                    </a:cubicBezTo>
                    <a:cubicBezTo>
                      <a:pt x="3140" y="900"/>
                      <a:pt x="3253" y="845"/>
                      <a:pt x="3288" y="724"/>
                    </a:cubicBezTo>
                    <a:cubicBezTo>
                      <a:pt x="3333" y="633"/>
                      <a:pt x="3310" y="518"/>
                      <a:pt x="3242" y="427"/>
                    </a:cubicBezTo>
                    <a:cubicBezTo>
                      <a:pt x="3219" y="404"/>
                      <a:pt x="3173" y="359"/>
                      <a:pt x="3128" y="359"/>
                    </a:cubicBezTo>
                    <a:cubicBezTo>
                      <a:pt x="2512" y="143"/>
                      <a:pt x="1864" y="0"/>
                      <a:pt x="12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7993;p70">
                <a:extLst>
                  <a:ext uri="{FF2B5EF4-FFF2-40B4-BE49-F238E27FC236}">
                    <a16:creationId xmlns:a16="http://schemas.microsoft.com/office/drawing/2014/main" id="{14702E64-9298-4A3C-8D81-A7A9ED653687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58618" cy="58179"/>
              </a:xfrm>
              <a:custGeom>
                <a:avLst/>
                <a:gdLst/>
                <a:ahLst/>
                <a:cxnLst/>
                <a:rect l="l" t="t" r="r" b="b"/>
                <a:pathLst>
                  <a:path w="4544" h="4510" extrusionOk="0">
                    <a:moveTo>
                      <a:pt x="3441" y="3487"/>
                    </a:moveTo>
                    <a:cubicBezTo>
                      <a:pt x="3428" y="3487"/>
                      <a:pt x="3425" y="3489"/>
                      <a:pt x="3425" y="3500"/>
                    </a:cubicBezTo>
                    <a:lnTo>
                      <a:pt x="3425" y="3500"/>
                    </a:lnTo>
                    <a:cubicBezTo>
                      <a:pt x="3430" y="3496"/>
                      <a:pt x="3436" y="3491"/>
                      <a:pt x="3441" y="3487"/>
                    </a:cubicBezTo>
                    <a:close/>
                    <a:moveTo>
                      <a:pt x="2306" y="565"/>
                    </a:moveTo>
                    <a:cubicBezTo>
                      <a:pt x="2443" y="588"/>
                      <a:pt x="2580" y="611"/>
                      <a:pt x="2740" y="634"/>
                    </a:cubicBezTo>
                    <a:cubicBezTo>
                      <a:pt x="2786" y="657"/>
                      <a:pt x="2854" y="680"/>
                      <a:pt x="2923" y="702"/>
                    </a:cubicBezTo>
                    <a:cubicBezTo>
                      <a:pt x="2991" y="725"/>
                      <a:pt x="3037" y="771"/>
                      <a:pt x="3105" y="794"/>
                    </a:cubicBezTo>
                    <a:cubicBezTo>
                      <a:pt x="3242" y="885"/>
                      <a:pt x="3356" y="976"/>
                      <a:pt x="3470" y="1068"/>
                    </a:cubicBezTo>
                    <a:cubicBezTo>
                      <a:pt x="3585" y="1182"/>
                      <a:pt x="3676" y="1296"/>
                      <a:pt x="3744" y="1433"/>
                    </a:cubicBezTo>
                    <a:cubicBezTo>
                      <a:pt x="3813" y="1570"/>
                      <a:pt x="3881" y="1707"/>
                      <a:pt x="3927" y="1866"/>
                    </a:cubicBezTo>
                    <a:cubicBezTo>
                      <a:pt x="3950" y="2003"/>
                      <a:pt x="3973" y="2140"/>
                      <a:pt x="3973" y="2300"/>
                    </a:cubicBezTo>
                    <a:cubicBezTo>
                      <a:pt x="3950" y="2437"/>
                      <a:pt x="3927" y="2574"/>
                      <a:pt x="3904" y="2711"/>
                    </a:cubicBezTo>
                    <a:cubicBezTo>
                      <a:pt x="3858" y="2848"/>
                      <a:pt x="3790" y="2985"/>
                      <a:pt x="3722" y="3122"/>
                    </a:cubicBezTo>
                    <a:cubicBezTo>
                      <a:pt x="3653" y="3236"/>
                      <a:pt x="3562" y="3350"/>
                      <a:pt x="3470" y="3464"/>
                    </a:cubicBezTo>
                    <a:cubicBezTo>
                      <a:pt x="3461" y="3472"/>
                      <a:pt x="3451" y="3479"/>
                      <a:pt x="3441" y="3487"/>
                    </a:cubicBezTo>
                    <a:lnTo>
                      <a:pt x="3441" y="3487"/>
                    </a:lnTo>
                    <a:cubicBezTo>
                      <a:pt x="3443" y="3487"/>
                      <a:pt x="3445" y="3487"/>
                      <a:pt x="3448" y="3487"/>
                    </a:cubicBezTo>
                    <a:lnTo>
                      <a:pt x="3425" y="3510"/>
                    </a:lnTo>
                    <a:cubicBezTo>
                      <a:pt x="3425" y="3506"/>
                      <a:pt x="3425" y="3503"/>
                      <a:pt x="3425" y="3500"/>
                    </a:cubicBezTo>
                    <a:lnTo>
                      <a:pt x="3425" y="3500"/>
                    </a:lnTo>
                    <a:cubicBezTo>
                      <a:pt x="3321" y="3579"/>
                      <a:pt x="3205" y="3659"/>
                      <a:pt x="3105" y="3738"/>
                    </a:cubicBezTo>
                    <a:cubicBezTo>
                      <a:pt x="2968" y="3807"/>
                      <a:pt x="2831" y="3852"/>
                      <a:pt x="2672" y="3898"/>
                    </a:cubicBezTo>
                    <a:cubicBezTo>
                      <a:pt x="2535" y="3921"/>
                      <a:pt x="2398" y="3944"/>
                      <a:pt x="2261" y="3944"/>
                    </a:cubicBezTo>
                    <a:cubicBezTo>
                      <a:pt x="2101" y="3944"/>
                      <a:pt x="1964" y="3921"/>
                      <a:pt x="1827" y="3875"/>
                    </a:cubicBezTo>
                    <a:cubicBezTo>
                      <a:pt x="1690" y="3829"/>
                      <a:pt x="1553" y="3784"/>
                      <a:pt x="1416" y="3692"/>
                    </a:cubicBezTo>
                    <a:cubicBezTo>
                      <a:pt x="1302" y="3624"/>
                      <a:pt x="1188" y="3533"/>
                      <a:pt x="1074" y="3441"/>
                    </a:cubicBezTo>
                    <a:cubicBezTo>
                      <a:pt x="982" y="3327"/>
                      <a:pt x="891" y="3213"/>
                      <a:pt x="823" y="3099"/>
                    </a:cubicBezTo>
                    <a:cubicBezTo>
                      <a:pt x="731" y="2962"/>
                      <a:pt x="686" y="2802"/>
                      <a:pt x="640" y="2665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709" y="1661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71"/>
                      <a:pt x="1485" y="771"/>
                    </a:cubicBezTo>
                    <a:lnTo>
                      <a:pt x="1507" y="771"/>
                    </a:lnTo>
                    <a:cubicBezTo>
                      <a:pt x="1507" y="771"/>
                      <a:pt x="1507" y="748"/>
                      <a:pt x="1507" y="748"/>
                    </a:cubicBezTo>
                    <a:lnTo>
                      <a:pt x="1553" y="748"/>
                    </a:lnTo>
                    <a:cubicBezTo>
                      <a:pt x="1553" y="748"/>
                      <a:pt x="1553" y="748"/>
                      <a:pt x="1553" y="725"/>
                    </a:cubicBezTo>
                    <a:cubicBezTo>
                      <a:pt x="1667" y="680"/>
                      <a:pt x="1759" y="657"/>
                      <a:pt x="1873" y="611"/>
                    </a:cubicBez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lose/>
                    <a:moveTo>
                      <a:pt x="2284" y="0"/>
                    </a:moveTo>
                    <a:cubicBezTo>
                      <a:pt x="2255" y="0"/>
                      <a:pt x="2226" y="6"/>
                      <a:pt x="2192" y="18"/>
                    </a:cubicBezTo>
                    <a:lnTo>
                      <a:pt x="2147" y="18"/>
                    </a:ln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485" y="109"/>
                      <a:pt x="1142" y="269"/>
                      <a:pt x="846" y="520"/>
                    </a:cubicBezTo>
                    <a:cubicBezTo>
                      <a:pt x="846" y="520"/>
                      <a:pt x="823" y="543"/>
                      <a:pt x="823" y="543"/>
                    </a:cubicBezTo>
                    <a:cubicBezTo>
                      <a:pt x="389" y="885"/>
                      <a:pt x="138" y="1387"/>
                      <a:pt x="47" y="1935"/>
                    </a:cubicBezTo>
                    <a:cubicBezTo>
                      <a:pt x="1" y="2186"/>
                      <a:pt x="24" y="2460"/>
                      <a:pt x="69" y="2711"/>
                    </a:cubicBezTo>
                    <a:cubicBezTo>
                      <a:pt x="115" y="2985"/>
                      <a:pt x="229" y="3236"/>
                      <a:pt x="366" y="3464"/>
                    </a:cubicBezTo>
                    <a:cubicBezTo>
                      <a:pt x="503" y="3692"/>
                      <a:pt x="709" y="3898"/>
                      <a:pt x="914" y="4058"/>
                    </a:cubicBezTo>
                    <a:cubicBezTo>
                      <a:pt x="1142" y="4217"/>
                      <a:pt x="1393" y="4354"/>
                      <a:pt x="1667" y="4423"/>
                    </a:cubicBezTo>
                    <a:cubicBezTo>
                      <a:pt x="1876" y="4480"/>
                      <a:pt x="2089" y="4509"/>
                      <a:pt x="2301" y="4509"/>
                    </a:cubicBezTo>
                    <a:cubicBezTo>
                      <a:pt x="2598" y="4509"/>
                      <a:pt x="2894" y="4451"/>
                      <a:pt x="3174" y="4332"/>
                    </a:cubicBezTo>
                    <a:cubicBezTo>
                      <a:pt x="3448" y="4217"/>
                      <a:pt x="3676" y="4035"/>
                      <a:pt x="3881" y="3852"/>
                    </a:cubicBezTo>
                    <a:cubicBezTo>
                      <a:pt x="4064" y="3670"/>
                      <a:pt x="4201" y="3464"/>
                      <a:pt x="4315" y="3236"/>
                    </a:cubicBezTo>
                    <a:cubicBezTo>
                      <a:pt x="4429" y="3008"/>
                      <a:pt x="4475" y="2779"/>
                      <a:pt x="4520" y="2528"/>
                    </a:cubicBezTo>
                    <a:cubicBezTo>
                      <a:pt x="4543" y="2254"/>
                      <a:pt x="4520" y="1958"/>
                      <a:pt x="4452" y="1684"/>
                    </a:cubicBezTo>
                    <a:cubicBezTo>
                      <a:pt x="4383" y="1364"/>
                      <a:pt x="4224" y="1068"/>
                      <a:pt x="4018" y="816"/>
                    </a:cubicBezTo>
                    <a:cubicBezTo>
                      <a:pt x="3995" y="794"/>
                      <a:pt x="3973" y="771"/>
                      <a:pt x="3950" y="748"/>
                    </a:cubicBezTo>
                    <a:cubicBezTo>
                      <a:pt x="3699" y="474"/>
                      <a:pt x="3356" y="246"/>
                      <a:pt x="3014" y="132"/>
                    </a:cubicBezTo>
                    <a:cubicBezTo>
                      <a:pt x="2808" y="63"/>
                      <a:pt x="2626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7994;p70">
                <a:extLst>
                  <a:ext uri="{FF2B5EF4-FFF2-40B4-BE49-F238E27FC236}">
                    <a16:creationId xmlns:a16="http://schemas.microsoft.com/office/drawing/2014/main" id="{0F71417D-00C3-485C-BA1B-7080DF8224EB}"/>
                  </a:ext>
                </a:extLst>
              </p:cNvPr>
              <p:cNvSpPr/>
              <p:nvPr/>
            </p:nvSpPr>
            <p:spPr>
              <a:xfrm>
                <a:off x="5153783" y="3416323"/>
                <a:ext cx="83631" cy="133915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0381" extrusionOk="0">
                    <a:moveTo>
                      <a:pt x="4734" y="0"/>
                    </a:moveTo>
                    <a:cubicBezTo>
                      <a:pt x="4691" y="0"/>
                      <a:pt x="4645" y="6"/>
                      <a:pt x="4611" y="18"/>
                    </a:cubicBezTo>
                    <a:cubicBezTo>
                      <a:pt x="3242" y="885"/>
                      <a:pt x="2169" y="1661"/>
                      <a:pt x="1233" y="2506"/>
                    </a:cubicBezTo>
                    <a:cubicBezTo>
                      <a:pt x="777" y="2916"/>
                      <a:pt x="366" y="3350"/>
                      <a:pt x="0" y="3807"/>
                    </a:cubicBezTo>
                    <a:cubicBezTo>
                      <a:pt x="23" y="4537"/>
                      <a:pt x="92" y="5290"/>
                      <a:pt x="229" y="6043"/>
                    </a:cubicBezTo>
                    <a:cubicBezTo>
                      <a:pt x="389" y="6956"/>
                      <a:pt x="662" y="7915"/>
                      <a:pt x="1028" y="8874"/>
                    </a:cubicBezTo>
                    <a:cubicBezTo>
                      <a:pt x="1233" y="9376"/>
                      <a:pt x="1461" y="9878"/>
                      <a:pt x="1712" y="10380"/>
                    </a:cubicBezTo>
                    <a:cubicBezTo>
                      <a:pt x="1712" y="10312"/>
                      <a:pt x="1690" y="10243"/>
                      <a:pt x="1690" y="10175"/>
                    </a:cubicBezTo>
                    <a:cubicBezTo>
                      <a:pt x="1575" y="9399"/>
                      <a:pt x="1575" y="8600"/>
                      <a:pt x="1690" y="7824"/>
                    </a:cubicBezTo>
                    <a:cubicBezTo>
                      <a:pt x="1712" y="7641"/>
                      <a:pt x="1758" y="7436"/>
                      <a:pt x="1804" y="7230"/>
                    </a:cubicBezTo>
                    <a:cubicBezTo>
                      <a:pt x="1690" y="7139"/>
                      <a:pt x="1598" y="7048"/>
                      <a:pt x="1507" y="6956"/>
                    </a:cubicBezTo>
                    <a:cubicBezTo>
                      <a:pt x="1461" y="6888"/>
                      <a:pt x="1393" y="6797"/>
                      <a:pt x="1347" y="6728"/>
                    </a:cubicBezTo>
                    <a:cubicBezTo>
                      <a:pt x="1210" y="6454"/>
                      <a:pt x="1096" y="6226"/>
                      <a:pt x="1050" y="5975"/>
                    </a:cubicBezTo>
                    <a:cubicBezTo>
                      <a:pt x="1005" y="5701"/>
                      <a:pt x="982" y="5427"/>
                      <a:pt x="1028" y="5199"/>
                    </a:cubicBezTo>
                    <a:cubicBezTo>
                      <a:pt x="1119" y="4628"/>
                      <a:pt x="1393" y="4149"/>
                      <a:pt x="1804" y="3807"/>
                    </a:cubicBezTo>
                    <a:cubicBezTo>
                      <a:pt x="2123" y="3533"/>
                      <a:pt x="2488" y="3373"/>
                      <a:pt x="2854" y="3304"/>
                    </a:cubicBezTo>
                    <a:cubicBezTo>
                      <a:pt x="2945" y="3282"/>
                      <a:pt x="3036" y="3282"/>
                      <a:pt x="3128" y="3282"/>
                    </a:cubicBezTo>
                    <a:cubicBezTo>
                      <a:pt x="3242" y="3259"/>
                      <a:pt x="3287" y="3259"/>
                      <a:pt x="3356" y="3259"/>
                    </a:cubicBezTo>
                    <a:lnTo>
                      <a:pt x="3401" y="3282"/>
                    </a:lnTo>
                    <a:cubicBezTo>
                      <a:pt x="3584" y="3282"/>
                      <a:pt x="3767" y="3304"/>
                      <a:pt x="3949" y="3373"/>
                    </a:cubicBezTo>
                    <a:cubicBezTo>
                      <a:pt x="4041" y="3259"/>
                      <a:pt x="4155" y="3167"/>
                      <a:pt x="4246" y="3053"/>
                    </a:cubicBezTo>
                    <a:cubicBezTo>
                      <a:pt x="4908" y="2414"/>
                      <a:pt x="5661" y="1866"/>
                      <a:pt x="6483" y="1410"/>
                    </a:cubicBezTo>
                    <a:cubicBezTo>
                      <a:pt x="6004" y="999"/>
                      <a:pt x="5524" y="588"/>
                      <a:pt x="5022" y="200"/>
                    </a:cubicBezTo>
                    <a:cubicBezTo>
                      <a:pt x="4999" y="155"/>
                      <a:pt x="4999" y="132"/>
                      <a:pt x="4976" y="109"/>
                    </a:cubicBezTo>
                    <a:cubicBezTo>
                      <a:pt x="4931" y="63"/>
                      <a:pt x="4908" y="40"/>
                      <a:pt x="4839" y="18"/>
                    </a:cubicBezTo>
                    <a:cubicBezTo>
                      <a:pt x="4817" y="6"/>
                      <a:pt x="4777" y="0"/>
                      <a:pt x="4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7995;p70">
                <a:extLst>
                  <a:ext uri="{FF2B5EF4-FFF2-40B4-BE49-F238E27FC236}">
                    <a16:creationId xmlns:a16="http://schemas.microsoft.com/office/drawing/2014/main" id="{53EBED9D-204E-458F-858E-20849AB6EFEB}"/>
                  </a:ext>
                </a:extLst>
              </p:cNvPr>
              <p:cNvSpPr/>
              <p:nvPr/>
            </p:nvSpPr>
            <p:spPr>
              <a:xfrm>
                <a:off x="5174099" y="3465714"/>
                <a:ext cx="25039" cy="35939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2786" extrusionOk="0">
                    <a:moveTo>
                      <a:pt x="1712" y="0"/>
                    </a:moveTo>
                    <a:cubicBezTo>
                      <a:pt x="1644" y="0"/>
                      <a:pt x="1575" y="0"/>
                      <a:pt x="1530" y="23"/>
                    </a:cubicBezTo>
                    <a:cubicBezTo>
                      <a:pt x="1438" y="23"/>
                      <a:pt x="1370" y="46"/>
                      <a:pt x="1279" y="46"/>
                    </a:cubicBezTo>
                    <a:lnTo>
                      <a:pt x="1233" y="69"/>
                    </a:lnTo>
                    <a:cubicBezTo>
                      <a:pt x="1142" y="92"/>
                      <a:pt x="1050" y="137"/>
                      <a:pt x="959" y="160"/>
                    </a:cubicBezTo>
                    <a:lnTo>
                      <a:pt x="913" y="206"/>
                    </a:lnTo>
                    <a:cubicBezTo>
                      <a:pt x="868" y="206"/>
                      <a:pt x="868" y="229"/>
                      <a:pt x="845" y="229"/>
                    </a:cubicBezTo>
                    <a:cubicBezTo>
                      <a:pt x="731" y="297"/>
                      <a:pt x="617" y="388"/>
                      <a:pt x="525" y="480"/>
                    </a:cubicBezTo>
                    <a:cubicBezTo>
                      <a:pt x="411" y="594"/>
                      <a:pt x="320" y="708"/>
                      <a:pt x="229" y="845"/>
                    </a:cubicBezTo>
                    <a:cubicBezTo>
                      <a:pt x="160" y="982"/>
                      <a:pt x="92" y="1119"/>
                      <a:pt x="69" y="1233"/>
                    </a:cubicBezTo>
                    <a:cubicBezTo>
                      <a:pt x="23" y="1393"/>
                      <a:pt x="0" y="1530"/>
                      <a:pt x="0" y="1667"/>
                    </a:cubicBezTo>
                    <a:cubicBezTo>
                      <a:pt x="0" y="1804"/>
                      <a:pt x="23" y="1941"/>
                      <a:pt x="46" y="2077"/>
                    </a:cubicBezTo>
                    <a:cubicBezTo>
                      <a:pt x="92" y="2237"/>
                      <a:pt x="137" y="2374"/>
                      <a:pt x="229" y="2534"/>
                    </a:cubicBezTo>
                    <a:cubicBezTo>
                      <a:pt x="274" y="2625"/>
                      <a:pt x="343" y="2694"/>
                      <a:pt x="388" y="2762"/>
                    </a:cubicBezTo>
                    <a:cubicBezTo>
                      <a:pt x="388" y="2785"/>
                      <a:pt x="411" y="2785"/>
                      <a:pt x="411" y="2785"/>
                    </a:cubicBezTo>
                    <a:cubicBezTo>
                      <a:pt x="548" y="2351"/>
                      <a:pt x="731" y="1918"/>
                      <a:pt x="936" y="1507"/>
                    </a:cubicBezTo>
                    <a:cubicBezTo>
                      <a:pt x="1210" y="982"/>
                      <a:pt x="1553" y="480"/>
                      <a:pt x="1941" y="23"/>
                    </a:cubicBezTo>
                    <a:cubicBezTo>
                      <a:pt x="1849" y="23"/>
                      <a:pt x="1781" y="0"/>
                      <a:pt x="1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7996;p70">
                <a:extLst>
                  <a:ext uri="{FF2B5EF4-FFF2-40B4-BE49-F238E27FC236}">
                    <a16:creationId xmlns:a16="http://schemas.microsoft.com/office/drawing/2014/main" id="{6B9E3781-68B3-4CFB-8A84-063A6ECCEB13}"/>
                  </a:ext>
                </a:extLst>
              </p:cNvPr>
              <p:cNvSpPr/>
              <p:nvPr/>
            </p:nvSpPr>
            <p:spPr>
              <a:xfrm>
                <a:off x="5135234" y="3465417"/>
                <a:ext cx="106606" cy="188159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4586" extrusionOk="0">
                    <a:moveTo>
                      <a:pt x="1438" y="1"/>
                    </a:moveTo>
                    <a:cubicBezTo>
                      <a:pt x="959" y="548"/>
                      <a:pt x="525" y="1142"/>
                      <a:pt x="160" y="1781"/>
                    </a:cubicBezTo>
                    <a:lnTo>
                      <a:pt x="137" y="1849"/>
                    </a:lnTo>
                    <a:lnTo>
                      <a:pt x="92" y="1918"/>
                    </a:lnTo>
                    <a:cubicBezTo>
                      <a:pt x="69" y="2009"/>
                      <a:pt x="46" y="2123"/>
                      <a:pt x="23" y="2215"/>
                    </a:cubicBezTo>
                    <a:cubicBezTo>
                      <a:pt x="23" y="2283"/>
                      <a:pt x="0" y="2352"/>
                      <a:pt x="0" y="2420"/>
                    </a:cubicBezTo>
                    <a:lnTo>
                      <a:pt x="0" y="2580"/>
                    </a:lnTo>
                    <a:lnTo>
                      <a:pt x="0" y="2648"/>
                    </a:lnTo>
                    <a:lnTo>
                      <a:pt x="0" y="2808"/>
                    </a:lnTo>
                    <a:cubicBezTo>
                      <a:pt x="183" y="4132"/>
                      <a:pt x="617" y="5501"/>
                      <a:pt x="1347" y="7008"/>
                    </a:cubicBezTo>
                    <a:cubicBezTo>
                      <a:pt x="1986" y="8309"/>
                      <a:pt x="2808" y="9564"/>
                      <a:pt x="3767" y="10728"/>
                    </a:cubicBezTo>
                    <a:cubicBezTo>
                      <a:pt x="3995" y="11002"/>
                      <a:pt x="4200" y="11253"/>
                      <a:pt x="4429" y="11504"/>
                    </a:cubicBezTo>
                    <a:cubicBezTo>
                      <a:pt x="5205" y="12349"/>
                      <a:pt x="6049" y="13102"/>
                      <a:pt x="6917" y="13741"/>
                    </a:cubicBezTo>
                    <a:cubicBezTo>
                      <a:pt x="7350" y="14061"/>
                      <a:pt x="7807" y="14335"/>
                      <a:pt x="8263" y="14586"/>
                    </a:cubicBezTo>
                    <a:cubicBezTo>
                      <a:pt x="8218" y="14540"/>
                      <a:pt x="8149" y="14472"/>
                      <a:pt x="8103" y="14426"/>
                    </a:cubicBezTo>
                    <a:cubicBezTo>
                      <a:pt x="7487" y="13878"/>
                      <a:pt x="6894" y="13308"/>
                      <a:pt x="6346" y="12691"/>
                    </a:cubicBezTo>
                    <a:cubicBezTo>
                      <a:pt x="5798" y="12075"/>
                      <a:pt x="5296" y="11413"/>
                      <a:pt x="4839" y="10728"/>
                    </a:cubicBezTo>
                    <a:cubicBezTo>
                      <a:pt x="4429" y="10044"/>
                      <a:pt x="4041" y="9359"/>
                      <a:pt x="3744" y="8606"/>
                    </a:cubicBezTo>
                    <a:cubicBezTo>
                      <a:pt x="3470" y="7944"/>
                      <a:pt x="3265" y="7282"/>
                      <a:pt x="3150" y="6574"/>
                    </a:cubicBezTo>
                    <a:cubicBezTo>
                      <a:pt x="2899" y="6095"/>
                      <a:pt x="2671" y="5570"/>
                      <a:pt x="2466" y="5068"/>
                    </a:cubicBezTo>
                    <a:cubicBezTo>
                      <a:pt x="2100" y="4109"/>
                      <a:pt x="1827" y="3150"/>
                      <a:pt x="1667" y="2237"/>
                    </a:cubicBezTo>
                    <a:cubicBezTo>
                      <a:pt x="1530" y="1484"/>
                      <a:pt x="1461" y="731"/>
                      <a:pt x="1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7997;p70">
                <a:extLst>
                  <a:ext uri="{FF2B5EF4-FFF2-40B4-BE49-F238E27FC236}">
                    <a16:creationId xmlns:a16="http://schemas.microsoft.com/office/drawing/2014/main" id="{6F78BFC5-CB85-4F6A-A164-494AE4DF9B79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38300" cy="51174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3967" extrusionOk="0">
                    <a:moveTo>
                      <a:pt x="2278" y="0"/>
                    </a:moveTo>
                    <a:cubicBezTo>
                      <a:pt x="2244" y="0"/>
                      <a:pt x="2204" y="6"/>
                      <a:pt x="2147" y="18"/>
                    </a:cubicBez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507" y="109"/>
                      <a:pt x="1142" y="269"/>
                      <a:pt x="823" y="543"/>
                    </a:cubicBezTo>
                    <a:cubicBezTo>
                      <a:pt x="412" y="885"/>
                      <a:pt x="138" y="1364"/>
                      <a:pt x="47" y="1935"/>
                    </a:cubicBezTo>
                    <a:cubicBezTo>
                      <a:pt x="1" y="2163"/>
                      <a:pt x="24" y="2437"/>
                      <a:pt x="69" y="2711"/>
                    </a:cubicBezTo>
                    <a:cubicBezTo>
                      <a:pt x="115" y="2962"/>
                      <a:pt x="229" y="3213"/>
                      <a:pt x="366" y="3464"/>
                    </a:cubicBezTo>
                    <a:cubicBezTo>
                      <a:pt x="412" y="3533"/>
                      <a:pt x="480" y="3624"/>
                      <a:pt x="526" y="3692"/>
                    </a:cubicBezTo>
                    <a:cubicBezTo>
                      <a:pt x="617" y="3784"/>
                      <a:pt x="709" y="3875"/>
                      <a:pt x="823" y="3966"/>
                    </a:cubicBezTo>
                    <a:cubicBezTo>
                      <a:pt x="868" y="3761"/>
                      <a:pt x="914" y="3578"/>
                      <a:pt x="982" y="3373"/>
                    </a:cubicBezTo>
                    <a:cubicBezTo>
                      <a:pt x="982" y="3350"/>
                      <a:pt x="982" y="3350"/>
                      <a:pt x="1005" y="3350"/>
                    </a:cubicBezTo>
                    <a:lnTo>
                      <a:pt x="982" y="3350"/>
                    </a:lnTo>
                    <a:cubicBezTo>
                      <a:pt x="937" y="3259"/>
                      <a:pt x="868" y="3190"/>
                      <a:pt x="823" y="3099"/>
                    </a:cubicBezTo>
                    <a:cubicBezTo>
                      <a:pt x="731" y="2939"/>
                      <a:pt x="686" y="2802"/>
                      <a:pt x="640" y="2642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686" y="1684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94"/>
                      <a:pt x="1507" y="771"/>
                    </a:cubicBezTo>
                    <a:lnTo>
                      <a:pt x="1553" y="748"/>
                    </a:lnTo>
                    <a:cubicBezTo>
                      <a:pt x="1644" y="702"/>
                      <a:pt x="1736" y="657"/>
                      <a:pt x="1827" y="634"/>
                    </a:cubicBezTo>
                    <a:lnTo>
                      <a:pt x="1873" y="611"/>
                    </a:ln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ubicBezTo>
                      <a:pt x="2375" y="565"/>
                      <a:pt x="2443" y="588"/>
                      <a:pt x="2535" y="588"/>
                    </a:cubicBezTo>
                    <a:cubicBezTo>
                      <a:pt x="2672" y="428"/>
                      <a:pt x="2808" y="269"/>
                      <a:pt x="2968" y="109"/>
                    </a:cubicBezTo>
                    <a:cubicBezTo>
                      <a:pt x="2786" y="40"/>
                      <a:pt x="2603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7998;p70">
                <a:extLst>
                  <a:ext uri="{FF2B5EF4-FFF2-40B4-BE49-F238E27FC236}">
                    <a16:creationId xmlns:a16="http://schemas.microsoft.com/office/drawing/2014/main" id="{D5C53E1B-7F9E-4B0E-9064-1261DFD950F6}"/>
                  </a:ext>
                </a:extLst>
              </p:cNvPr>
              <p:cNvSpPr/>
              <p:nvPr/>
            </p:nvSpPr>
            <p:spPr>
              <a:xfrm>
                <a:off x="5565697" y="3010524"/>
                <a:ext cx="229968" cy="569470"/>
              </a:xfrm>
              <a:custGeom>
                <a:avLst/>
                <a:gdLst/>
                <a:ahLst/>
                <a:cxnLst/>
                <a:rect l="l" t="t" r="r" b="b"/>
                <a:pathLst>
                  <a:path w="17827" h="44145" extrusionOk="0">
                    <a:moveTo>
                      <a:pt x="594" y="9952"/>
                    </a:moveTo>
                    <a:cubicBezTo>
                      <a:pt x="616" y="12166"/>
                      <a:pt x="662" y="14426"/>
                      <a:pt x="685" y="16617"/>
                    </a:cubicBezTo>
                    <a:lnTo>
                      <a:pt x="685" y="17097"/>
                    </a:lnTo>
                    <a:cubicBezTo>
                      <a:pt x="662" y="16754"/>
                      <a:pt x="639" y="16389"/>
                      <a:pt x="639" y="16024"/>
                    </a:cubicBezTo>
                    <a:lnTo>
                      <a:pt x="639" y="16047"/>
                    </a:lnTo>
                    <a:cubicBezTo>
                      <a:pt x="594" y="15111"/>
                      <a:pt x="571" y="14244"/>
                      <a:pt x="594" y="13376"/>
                    </a:cubicBezTo>
                    <a:lnTo>
                      <a:pt x="594" y="13057"/>
                    </a:lnTo>
                    <a:cubicBezTo>
                      <a:pt x="594" y="12783"/>
                      <a:pt x="594" y="12509"/>
                      <a:pt x="594" y="12235"/>
                    </a:cubicBezTo>
                    <a:cubicBezTo>
                      <a:pt x="594" y="11961"/>
                      <a:pt x="594" y="11687"/>
                      <a:pt x="594" y="11413"/>
                    </a:cubicBezTo>
                    <a:lnTo>
                      <a:pt x="594" y="11025"/>
                    </a:lnTo>
                    <a:cubicBezTo>
                      <a:pt x="594" y="10660"/>
                      <a:pt x="594" y="10318"/>
                      <a:pt x="594" y="9952"/>
                    </a:cubicBezTo>
                    <a:close/>
                    <a:moveTo>
                      <a:pt x="9427" y="1"/>
                    </a:moveTo>
                    <a:cubicBezTo>
                      <a:pt x="8582" y="1"/>
                      <a:pt x="7738" y="92"/>
                      <a:pt x="6916" y="252"/>
                    </a:cubicBezTo>
                    <a:cubicBezTo>
                      <a:pt x="5159" y="617"/>
                      <a:pt x="3629" y="1347"/>
                      <a:pt x="2511" y="2374"/>
                    </a:cubicBezTo>
                    <a:cubicBezTo>
                      <a:pt x="2214" y="2648"/>
                      <a:pt x="1940" y="2945"/>
                      <a:pt x="1666" y="3287"/>
                    </a:cubicBezTo>
                    <a:cubicBezTo>
                      <a:pt x="1438" y="3584"/>
                      <a:pt x="1233" y="3926"/>
                      <a:pt x="1027" y="4337"/>
                    </a:cubicBezTo>
                    <a:cubicBezTo>
                      <a:pt x="616" y="5136"/>
                      <a:pt x="342" y="6072"/>
                      <a:pt x="183" y="7282"/>
                    </a:cubicBezTo>
                    <a:cubicBezTo>
                      <a:pt x="23" y="8309"/>
                      <a:pt x="0" y="9359"/>
                      <a:pt x="0" y="10318"/>
                    </a:cubicBezTo>
                    <a:cubicBezTo>
                      <a:pt x="0" y="10751"/>
                      <a:pt x="0" y="11185"/>
                      <a:pt x="23" y="11619"/>
                    </a:cubicBezTo>
                    <a:lnTo>
                      <a:pt x="23" y="11870"/>
                    </a:lnTo>
                    <a:cubicBezTo>
                      <a:pt x="23" y="12303"/>
                      <a:pt x="23" y="12737"/>
                      <a:pt x="0" y="13194"/>
                    </a:cubicBezTo>
                    <a:lnTo>
                      <a:pt x="0" y="13399"/>
                    </a:lnTo>
                    <a:cubicBezTo>
                      <a:pt x="0" y="15636"/>
                      <a:pt x="137" y="17941"/>
                      <a:pt x="411" y="20452"/>
                    </a:cubicBezTo>
                    <a:cubicBezTo>
                      <a:pt x="434" y="20589"/>
                      <a:pt x="571" y="20680"/>
                      <a:pt x="708" y="20680"/>
                    </a:cubicBezTo>
                    <a:cubicBezTo>
                      <a:pt x="731" y="20794"/>
                      <a:pt x="731" y="20931"/>
                      <a:pt x="731" y="21045"/>
                    </a:cubicBezTo>
                    <a:cubicBezTo>
                      <a:pt x="799" y="25565"/>
                      <a:pt x="936" y="30883"/>
                      <a:pt x="1301" y="36133"/>
                    </a:cubicBezTo>
                    <a:cubicBezTo>
                      <a:pt x="1461" y="38164"/>
                      <a:pt x="1644" y="40150"/>
                      <a:pt x="1872" y="42067"/>
                    </a:cubicBezTo>
                    <a:cubicBezTo>
                      <a:pt x="1872" y="42159"/>
                      <a:pt x="1895" y="42204"/>
                      <a:pt x="1940" y="42250"/>
                    </a:cubicBezTo>
                    <a:cubicBezTo>
                      <a:pt x="1963" y="42341"/>
                      <a:pt x="2009" y="42387"/>
                      <a:pt x="2054" y="42433"/>
                    </a:cubicBezTo>
                    <a:cubicBezTo>
                      <a:pt x="2534" y="42844"/>
                      <a:pt x="3127" y="43186"/>
                      <a:pt x="3858" y="43460"/>
                    </a:cubicBezTo>
                    <a:cubicBezTo>
                      <a:pt x="4542" y="43711"/>
                      <a:pt x="5296" y="43894"/>
                      <a:pt x="6186" y="44030"/>
                    </a:cubicBezTo>
                    <a:cubicBezTo>
                      <a:pt x="6779" y="44122"/>
                      <a:pt x="7418" y="44145"/>
                      <a:pt x="8057" y="44145"/>
                    </a:cubicBezTo>
                    <a:lnTo>
                      <a:pt x="8697" y="44145"/>
                    </a:lnTo>
                    <a:cubicBezTo>
                      <a:pt x="9564" y="44099"/>
                      <a:pt x="10408" y="44008"/>
                      <a:pt x="11184" y="43825"/>
                    </a:cubicBezTo>
                    <a:cubicBezTo>
                      <a:pt x="12463" y="43528"/>
                      <a:pt x="13467" y="43117"/>
                      <a:pt x="14266" y="42524"/>
                    </a:cubicBezTo>
                    <a:cubicBezTo>
                      <a:pt x="14312" y="42478"/>
                      <a:pt x="14357" y="42433"/>
                      <a:pt x="14380" y="42364"/>
                    </a:cubicBezTo>
                    <a:cubicBezTo>
                      <a:pt x="14403" y="42319"/>
                      <a:pt x="14403" y="42273"/>
                      <a:pt x="14426" y="42204"/>
                    </a:cubicBezTo>
                    <a:cubicBezTo>
                      <a:pt x="14677" y="39351"/>
                      <a:pt x="14905" y="36818"/>
                      <a:pt x="15133" y="34444"/>
                    </a:cubicBezTo>
                    <a:cubicBezTo>
                      <a:pt x="15316" y="32709"/>
                      <a:pt x="15498" y="30952"/>
                      <a:pt x="15658" y="29217"/>
                    </a:cubicBezTo>
                    <a:lnTo>
                      <a:pt x="15932" y="26638"/>
                    </a:lnTo>
                    <a:cubicBezTo>
                      <a:pt x="16389" y="21936"/>
                      <a:pt x="16936" y="16435"/>
                      <a:pt x="17325" y="11002"/>
                    </a:cubicBezTo>
                    <a:cubicBezTo>
                      <a:pt x="17553" y="7944"/>
                      <a:pt x="17713" y="5136"/>
                      <a:pt x="17827" y="2443"/>
                    </a:cubicBezTo>
                    <a:cubicBezTo>
                      <a:pt x="17827" y="2374"/>
                      <a:pt x="17804" y="2306"/>
                      <a:pt x="17735" y="2237"/>
                    </a:cubicBezTo>
                    <a:cubicBezTo>
                      <a:pt x="17690" y="2192"/>
                      <a:pt x="17598" y="2146"/>
                      <a:pt x="17530" y="2146"/>
                    </a:cubicBezTo>
                    <a:cubicBezTo>
                      <a:pt x="17370" y="2146"/>
                      <a:pt x="17256" y="2283"/>
                      <a:pt x="17233" y="2443"/>
                    </a:cubicBezTo>
                    <a:cubicBezTo>
                      <a:pt x="17233" y="2671"/>
                      <a:pt x="17210" y="2899"/>
                      <a:pt x="17210" y="3128"/>
                    </a:cubicBezTo>
                    <a:cubicBezTo>
                      <a:pt x="16389" y="2443"/>
                      <a:pt x="15635" y="1872"/>
                      <a:pt x="14882" y="1439"/>
                    </a:cubicBezTo>
                    <a:cubicBezTo>
                      <a:pt x="13924" y="868"/>
                      <a:pt x="12942" y="480"/>
                      <a:pt x="11961" y="252"/>
                    </a:cubicBezTo>
                    <a:cubicBezTo>
                      <a:pt x="11207" y="92"/>
                      <a:pt x="10363" y="1"/>
                      <a:pt x="9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7999;p70">
                <a:extLst>
                  <a:ext uri="{FF2B5EF4-FFF2-40B4-BE49-F238E27FC236}">
                    <a16:creationId xmlns:a16="http://schemas.microsoft.com/office/drawing/2014/main" id="{C63BE312-F88E-4A59-9D2C-49DAA655ACC9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416064" cy="514117"/>
              </a:xfrm>
              <a:custGeom>
                <a:avLst/>
                <a:gdLst/>
                <a:ahLst/>
                <a:cxnLst/>
                <a:rect l="l" t="t" r="r" b="b"/>
                <a:pathLst>
                  <a:path w="32253" h="39854" extrusionOk="0">
                    <a:moveTo>
                      <a:pt x="20840" y="1"/>
                    </a:moveTo>
                    <a:cubicBezTo>
                      <a:pt x="20155" y="1"/>
                      <a:pt x="19425" y="47"/>
                      <a:pt x="18694" y="115"/>
                    </a:cubicBezTo>
                    <a:cubicBezTo>
                      <a:pt x="17028" y="275"/>
                      <a:pt x="15407" y="617"/>
                      <a:pt x="13855" y="1119"/>
                    </a:cubicBezTo>
                    <a:cubicBezTo>
                      <a:pt x="13855" y="1005"/>
                      <a:pt x="13855" y="914"/>
                      <a:pt x="13855" y="800"/>
                    </a:cubicBezTo>
                    <a:cubicBezTo>
                      <a:pt x="13832" y="686"/>
                      <a:pt x="13787" y="617"/>
                      <a:pt x="13695" y="572"/>
                    </a:cubicBezTo>
                    <a:cubicBezTo>
                      <a:pt x="13650" y="2489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85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23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94" y="29582"/>
                      <a:pt x="297" y="29788"/>
                      <a:pt x="0" y="29993"/>
                    </a:cubicBezTo>
                    <a:cubicBezTo>
                      <a:pt x="183" y="31477"/>
                      <a:pt x="799" y="32983"/>
                      <a:pt x="1781" y="34490"/>
                    </a:cubicBezTo>
                    <a:cubicBezTo>
                      <a:pt x="2876" y="36133"/>
                      <a:pt x="4291" y="37594"/>
                      <a:pt x="5912" y="38713"/>
                    </a:cubicBezTo>
                    <a:cubicBezTo>
                      <a:pt x="6597" y="39192"/>
                      <a:pt x="7304" y="39580"/>
                      <a:pt x="7966" y="39854"/>
                    </a:cubicBezTo>
                    <a:lnTo>
                      <a:pt x="8058" y="39854"/>
                    </a:lnTo>
                    <a:cubicBezTo>
                      <a:pt x="8103" y="39854"/>
                      <a:pt x="8126" y="39854"/>
                      <a:pt x="8172" y="39831"/>
                    </a:cubicBezTo>
                    <a:cubicBezTo>
                      <a:pt x="8195" y="39831"/>
                      <a:pt x="8240" y="39831"/>
                      <a:pt x="8263" y="39808"/>
                    </a:cubicBezTo>
                    <a:cubicBezTo>
                      <a:pt x="10043" y="38713"/>
                      <a:pt x="11915" y="37457"/>
                      <a:pt x="14289" y="35722"/>
                    </a:cubicBezTo>
                    <a:cubicBezTo>
                      <a:pt x="14905" y="35289"/>
                      <a:pt x="15499" y="34855"/>
                      <a:pt x="16092" y="34421"/>
                    </a:cubicBezTo>
                    <a:lnTo>
                      <a:pt x="17119" y="33645"/>
                    </a:lnTo>
                    <a:cubicBezTo>
                      <a:pt x="17462" y="33417"/>
                      <a:pt x="17781" y="33166"/>
                      <a:pt x="18124" y="32915"/>
                    </a:cubicBezTo>
                    <a:cubicBezTo>
                      <a:pt x="18580" y="32595"/>
                      <a:pt x="19037" y="32253"/>
                      <a:pt x="19516" y="31911"/>
                    </a:cubicBezTo>
                    <a:cubicBezTo>
                      <a:pt x="20908" y="30861"/>
                      <a:pt x="22574" y="29605"/>
                      <a:pt x="24058" y="28213"/>
                    </a:cubicBezTo>
                    <a:cubicBezTo>
                      <a:pt x="25565" y="26798"/>
                      <a:pt x="26820" y="25314"/>
                      <a:pt x="27756" y="23808"/>
                    </a:cubicBezTo>
                    <a:cubicBezTo>
                      <a:pt x="28281" y="22963"/>
                      <a:pt x="28737" y="22073"/>
                      <a:pt x="29102" y="21137"/>
                    </a:cubicBezTo>
                    <a:cubicBezTo>
                      <a:pt x="29468" y="20201"/>
                      <a:pt x="29810" y="19220"/>
                      <a:pt x="30152" y="18124"/>
                    </a:cubicBezTo>
                    <a:cubicBezTo>
                      <a:pt x="30814" y="16001"/>
                      <a:pt x="31339" y="13810"/>
                      <a:pt x="31682" y="11596"/>
                    </a:cubicBezTo>
                    <a:cubicBezTo>
                      <a:pt x="32093" y="9040"/>
                      <a:pt x="32252" y="6689"/>
                      <a:pt x="32184" y="4452"/>
                    </a:cubicBezTo>
                    <a:cubicBezTo>
                      <a:pt x="32184" y="4292"/>
                      <a:pt x="32047" y="4155"/>
                      <a:pt x="31887" y="4155"/>
                    </a:cubicBezTo>
                    <a:cubicBezTo>
                      <a:pt x="31819" y="4155"/>
                      <a:pt x="31727" y="4201"/>
                      <a:pt x="31682" y="4269"/>
                    </a:cubicBezTo>
                    <a:cubicBezTo>
                      <a:pt x="31636" y="4315"/>
                      <a:pt x="31590" y="4383"/>
                      <a:pt x="31613" y="4452"/>
                    </a:cubicBezTo>
                    <a:cubicBezTo>
                      <a:pt x="31613" y="4566"/>
                      <a:pt x="31613" y="4680"/>
                      <a:pt x="31613" y="4794"/>
                    </a:cubicBezTo>
                    <a:cubicBezTo>
                      <a:pt x="31499" y="4566"/>
                      <a:pt x="31362" y="4338"/>
                      <a:pt x="31202" y="4109"/>
                    </a:cubicBezTo>
                    <a:cubicBezTo>
                      <a:pt x="30700" y="3425"/>
                      <a:pt x="30038" y="2808"/>
                      <a:pt x="29148" y="2215"/>
                    </a:cubicBezTo>
                    <a:cubicBezTo>
                      <a:pt x="27756" y="1279"/>
                      <a:pt x="26044" y="617"/>
                      <a:pt x="24012" y="275"/>
                    </a:cubicBezTo>
                    <a:cubicBezTo>
                      <a:pt x="23008" y="92"/>
                      <a:pt x="21958" y="1"/>
                      <a:pt x="208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8000;p70">
                <a:extLst>
                  <a:ext uri="{FF2B5EF4-FFF2-40B4-BE49-F238E27FC236}">
                    <a16:creationId xmlns:a16="http://schemas.microsoft.com/office/drawing/2014/main" id="{89FFD722-4BA7-4C32-98D6-DDCAE479410C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281207" cy="436381"/>
              </a:xfrm>
              <a:custGeom>
                <a:avLst/>
                <a:gdLst/>
                <a:ahLst/>
                <a:cxnLst/>
                <a:rect l="l" t="t" r="r" b="b"/>
                <a:pathLst>
                  <a:path w="21799" h="33828" extrusionOk="0">
                    <a:moveTo>
                      <a:pt x="7510" y="29634"/>
                    </a:moveTo>
                    <a:cubicBezTo>
                      <a:pt x="7502" y="29640"/>
                      <a:pt x="7495" y="29645"/>
                      <a:pt x="7487" y="29651"/>
                    </a:cubicBezTo>
                    <a:cubicBezTo>
                      <a:pt x="7508" y="29651"/>
                      <a:pt x="7510" y="29651"/>
                      <a:pt x="7510" y="29634"/>
                    </a:cubicBezTo>
                    <a:close/>
                    <a:moveTo>
                      <a:pt x="20840" y="1"/>
                    </a:moveTo>
                    <a:cubicBezTo>
                      <a:pt x="20178" y="1"/>
                      <a:pt x="19447" y="47"/>
                      <a:pt x="18694" y="115"/>
                    </a:cubicBezTo>
                    <a:cubicBezTo>
                      <a:pt x="17028" y="252"/>
                      <a:pt x="15384" y="594"/>
                      <a:pt x="13855" y="1119"/>
                    </a:cubicBezTo>
                    <a:cubicBezTo>
                      <a:pt x="13878" y="1005"/>
                      <a:pt x="13855" y="914"/>
                      <a:pt x="13855" y="800"/>
                    </a:cubicBezTo>
                    <a:cubicBezTo>
                      <a:pt x="13855" y="686"/>
                      <a:pt x="13787" y="594"/>
                      <a:pt x="13695" y="549"/>
                    </a:cubicBezTo>
                    <a:cubicBezTo>
                      <a:pt x="13650" y="2466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62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45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71" y="29582"/>
                      <a:pt x="297" y="29788"/>
                      <a:pt x="0" y="29993"/>
                    </a:cubicBezTo>
                    <a:cubicBezTo>
                      <a:pt x="160" y="31249"/>
                      <a:pt x="617" y="32527"/>
                      <a:pt x="1370" y="33828"/>
                    </a:cubicBezTo>
                    <a:cubicBezTo>
                      <a:pt x="1781" y="33554"/>
                      <a:pt x="2191" y="33280"/>
                      <a:pt x="2602" y="33029"/>
                    </a:cubicBezTo>
                    <a:cubicBezTo>
                      <a:pt x="4269" y="31933"/>
                      <a:pt x="5912" y="30815"/>
                      <a:pt x="7510" y="29628"/>
                    </a:cubicBezTo>
                    <a:lnTo>
                      <a:pt x="7510" y="29628"/>
                    </a:lnTo>
                    <a:cubicBezTo>
                      <a:pt x="7510" y="29630"/>
                      <a:pt x="7510" y="29632"/>
                      <a:pt x="7510" y="29634"/>
                    </a:cubicBezTo>
                    <a:lnTo>
                      <a:pt x="7510" y="29634"/>
                    </a:lnTo>
                    <a:cubicBezTo>
                      <a:pt x="8985" y="28544"/>
                      <a:pt x="10393" y="27408"/>
                      <a:pt x="11732" y="26159"/>
                    </a:cubicBezTo>
                    <a:cubicBezTo>
                      <a:pt x="13033" y="24972"/>
                      <a:pt x="14266" y="23716"/>
                      <a:pt x="15362" y="22324"/>
                    </a:cubicBezTo>
                    <a:cubicBezTo>
                      <a:pt x="15362" y="22324"/>
                      <a:pt x="15362" y="22347"/>
                      <a:pt x="15362" y="22347"/>
                    </a:cubicBezTo>
                    <a:cubicBezTo>
                      <a:pt x="15978" y="21548"/>
                      <a:pt x="16571" y="20726"/>
                      <a:pt x="17074" y="19882"/>
                    </a:cubicBezTo>
                    <a:cubicBezTo>
                      <a:pt x="17599" y="19014"/>
                      <a:pt x="18055" y="18124"/>
                      <a:pt x="18443" y="17211"/>
                    </a:cubicBezTo>
                    <a:cubicBezTo>
                      <a:pt x="18443" y="17188"/>
                      <a:pt x="18443" y="17188"/>
                      <a:pt x="18443" y="17188"/>
                    </a:cubicBezTo>
                    <a:cubicBezTo>
                      <a:pt x="19151" y="15568"/>
                      <a:pt x="19676" y="13879"/>
                      <a:pt x="20109" y="12144"/>
                    </a:cubicBezTo>
                    <a:cubicBezTo>
                      <a:pt x="20543" y="10386"/>
                      <a:pt x="20863" y="8583"/>
                      <a:pt x="21114" y="6780"/>
                    </a:cubicBezTo>
                    <a:cubicBezTo>
                      <a:pt x="21410" y="4680"/>
                      <a:pt x="21593" y="2580"/>
                      <a:pt x="21776" y="457"/>
                    </a:cubicBezTo>
                    <a:cubicBezTo>
                      <a:pt x="21776" y="320"/>
                      <a:pt x="21798" y="161"/>
                      <a:pt x="21798" y="24"/>
                    </a:cubicBezTo>
                    <a:cubicBezTo>
                      <a:pt x="21479" y="1"/>
                      <a:pt x="21159" y="1"/>
                      <a:pt x="208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8001;p70">
                <a:extLst>
                  <a:ext uri="{FF2B5EF4-FFF2-40B4-BE49-F238E27FC236}">
                    <a16:creationId xmlns:a16="http://schemas.microsoft.com/office/drawing/2014/main" id="{3748C2FF-9DCC-4788-AA12-0344BFF21BE8}"/>
                  </a:ext>
                </a:extLst>
              </p:cNvPr>
              <p:cNvSpPr/>
              <p:nvPr/>
            </p:nvSpPr>
            <p:spPr>
              <a:xfrm>
                <a:off x="5444391" y="3250193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94A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8002;p70">
                <a:extLst>
                  <a:ext uri="{FF2B5EF4-FFF2-40B4-BE49-F238E27FC236}">
                    <a16:creationId xmlns:a16="http://schemas.microsoft.com/office/drawing/2014/main" id="{B59D30F9-354D-4CB4-8A85-F62DA589412F}"/>
                  </a:ext>
                </a:extLst>
              </p:cNvPr>
              <p:cNvSpPr/>
              <p:nvPr/>
            </p:nvSpPr>
            <p:spPr>
              <a:xfrm>
                <a:off x="5471183" y="3099439"/>
                <a:ext cx="10320" cy="2449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899" extrusionOk="0">
                    <a:moveTo>
                      <a:pt x="502" y="1"/>
                    </a:moveTo>
                    <a:cubicBezTo>
                      <a:pt x="365" y="1"/>
                      <a:pt x="251" y="115"/>
                      <a:pt x="228" y="252"/>
                    </a:cubicBezTo>
                    <a:cubicBezTo>
                      <a:pt x="183" y="708"/>
                      <a:pt x="114" y="1142"/>
                      <a:pt x="23" y="1576"/>
                    </a:cubicBezTo>
                    <a:cubicBezTo>
                      <a:pt x="0" y="1735"/>
                      <a:pt x="114" y="1872"/>
                      <a:pt x="274" y="1895"/>
                    </a:cubicBezTo>
                    <a:cubicBezTo>
                      <a:pt x="290" y="1898"/>
                      <a:pt x="306" y="1899"/>
                      <a:pt x="322" y="1899"/>
                    </a:cubicBezTo>
                    <a:cubicBezTo>
                      <a:pt x="461" y="1899"/>
                      <a:pt x="573" y="1810"/>
                      <a:pt x="594" y="1667"/>
                    </a:cubicBezTo>
                    <a:cubicBezTo>
                      <a:pt x="685" y="1233"/>
                      <a:pt x="753" y="777"/>
                      <a:pt x="799" y="343"/>
                    </a:cubicBezTo>
                    <a:cubicBezTo>
                      <a:pt x="799" y="183"/>
                      <a:pt x="708" y="46"/>
                      <a:pt x="548" y="24"/>
                    </a:cubicBezTo>
                    <a:cubicBezTo>
                      <a:pt x="548" y="1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8003;p70">
                <a:extLst>
                  <a:ext uri="{FF2B5EF4-FFF2-40B4-BE49-F238E27FC236}">
                    <a16:creationId xmlns:a16="http://schemas.microsoft.com/office/drawing/2014/main" id="{5F94EC7D-0E91-4BE1-9F23-4AE43BF210DF}"/>
                  </a:ext>
                </a:extLst>
              </p:cNvPr>
              <p:cNvSpPr/>
              <p:nvPr/>
            </p:nvSpPr>
            <p:spPr>
              <a:xfrm>
                <a:off x="5459987" y="3154506"/>
                <a:ext cx="12681" cy="25452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973" extrusionOk="0">
                    <a:moveTo>
                      <a:pt x="663" y="0"/>
                    </a:moveTo>
                    <a:cubicBezTo>
                      <a:pt x="617" y="0"/>
                      <a:pt x="549" y="23"/>
                      <a:pt x="503" y="46"/>
                    </a:cubicBezTo>
                    <a:cubicBezTo>
                      <a:pt x="434" y="114"/>
                      <a:pt x="412" y="160"/>
                      <a:pt x="389" y="251"/>
                    </a:cubicBezTo>
                    <a:cubicBezTo>
                      <a:pt x="275" y="708"/>
                      <a:pt x="138" y="1187"/>
                      <a:pt x="24" y="1644"/>
                    </a:cubicBezTo>
                    <a:cubicBezTo>
                      <a:pt x="1" y="1712"/>
                      <a:pt x="46" y="1803"/>
                      <a:pt x="69" y="1849"/>
                    </a:cubicBezTo>
                    <a:cubicBezTo>
                      <a:pt x="115" y="1917"/>
                      <a:pt x="183" y="1963"/>
                      <a:pt x="275" y="1963"/>
                    </a:cubicBezTo>
                    <a:cubicBezTo>
                      <a:pt x="293" y="1969"/>
                      <a:pt x="311" y="1972"/>
                      <a:pt x="330" y="1972"/>
                    </a:cubicBezTo>
                    <a:cubicBezTo>
                      <a:pt x="380" y="1972"/>
                      <a:pt x="430" y="1951"/>
                      <a:pt x="480" y="1917"/>
                    </a:cubicBezTo>
                    <a:cubicBezTo>
                      <a:pt x="549" y="1872"/>
                      <a:pt x="571" y="1803"/>
                      <a:pt x="594" y="1735"/>
                    </a:cubicBezTo>
                    <a:cubicBezTo>
                      <a:pt x="708" y="1255"/>
                      <a:pt x="845" y="799"/>
                      <a:pt x="959" y="342"/>
                    </a:cubicBezTo>
                    <a:cubicBezTo>
                      <a:pt x="982" y="274"/>
                      <a:pt x="937" y="183"/>
                      <a:pt x="914" y="114"/>
                    </a:cubicBezTo>
                    <a:cubicBezTo>
                      <a:pt x="868" y="69"/>
                      <a:pt x="800" y="23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8004;p70">
                <a:extLst>
                  <a:ext uri="{FF2B5EF4-FFF2-40B4-BE49-F238E27FC236}">
                    <a16:creationId xmlns:a16="http://schemas.microsoft.com/office/drawing/2014/main" id="{82CB376E-7191-46A6-AA49-2CE79F106F2F}"/>
                  </a:ext>
                </a:extLst>
              </p:cNvPr>
              <p:cNvSpPr/>
              <p:nvPr/>
            </p:nvSpPr>
            <p:spPr>
              <a:xfrm>
                <a:off x="5444095" y="3212205"/>
                <a:ext cx="14435" cy="23917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854" extrusionOk="0">
                    <a:moveTo>
                      <a:pt x="822" y="1"/>
                    </a:moveTo>
                    <a:cubicBezTo>
                      <a:pt x="708" y="1"/>
                      <a:pt x="594" y="69"/>
                      <a:pt x="548" y="183"/>
                    </a:cubicBezTo>
                    <a:cubicBezTo>
                      <a:pt x="411" y="617"/>
                      <a:pt x="251" y="1028"/>
                      <a:pt x="69" y="1462"/>
                    </a:cubicBezTo>
                    <a:cubicBezTo>
                      <a:pt x="0" y="1599"/>
                      <a:pt x="69" y="1758"/>
                      <a:pt x="206" y="1827"/>
                    </a:cubicBezTo>
                    <a:cubicBezTo>
                      <a:pt x="242" y="1845"/>
                      <a:pt x="282" y="1854"/>
                      <a:pt x="322" y="1854"/>
                    </a:cubicBezTo>
                    <a:cubicBezTo>
                      <a:pt x="431" y="1854"/>
                      <a:pt x="537" y="1790"/>
                      <a:pt x="571" y="1690"/>
                    </a:cubicBezTo>
                    <a:cubicBezTo>
                      <a:pt x="753" y="1279"/>
                      <a:pt x="936" y="845"/>
                      <a:pt x="1073" y="412"/>
                    </a:cubicBezTo>
                    <a:cubicBezTo>
                      <a:pt x="1096" y="343"/>
                      <a:pt x="1119" y="275"/>
                      <a:pt x="1073" y="183"/>
                    </a:cubicBezTo>
                    <a:cubicBezTo>
                      <a:pt x="1050" y="115"/>
                      <a:pt x="1005" y="69"/>
                      <a:pt x="936" y="24"/>
                    </a:cubicBezTo>
                    <a:cubicBezTo>
                      <a:pt x="890" y="24"/>
                      <a:pt x="868" y="1"/>
                      <a:pt x="8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8005;p70">
                <a:extLst>
                  <a:ext uri="{FF2B5EF4-FFF2-40B4-BE49-F238E27FC236}">
                    <a16:creationId xmlns:a16="http://schemas.microsoft.com/office/drawing/2014/main" id="{82028D6D-6246-47A5-BEEC-79716908F89C}"/>
                  </a:ext>
                </a:extLst>
              </p:cNvPr>
              <p:cNvSpPr/>
              <p:nvPr/>
            </p:nvSpPr>
            <p:spPr>
              <a:xfrm>
                <a:off x="5427893" y="3258732"/>
                <a:ext cx="14448" cy="1945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08" extrusionOk="0">
                    <a:moveTo>
                      <a:pt x="800" y="0"/>
                    </a:moveTo>
                    <a:cubicBezTo>
                      <a:pt x="686" y="0"/>
                      <a:pt x="571" y="69"/>
                      <a:pt x="526" y="160"/>
                    </a:cubicBezTo>
                    <a:cubicBezTo>
                      <a:pt x="389" y="480"/>
                      <a:pt x="229" y="799"/>
                      <a:pt x="69" y="1096"/>
                    </a:cubicBezTo>
                    <a:cubicBezTo>
                      <a:pt x="1" y="1233"/>
                      <a:pt x="69" y="1415"/>
                      <a:pt x="206" y="1484"/>
                    </a:cubicBezTo>
                    <a:cubicBezTo>
                      <a:pt x="244" y="1500"/>
                      <a:pt x="280" y="1507"/>
                      <a:pt x="314" y="1507"/>
                    </a:cubicBezTo>
                    <a:cubicBezTo>
                      <a:pt x="428" y="1507"/>
                      <a:pt x="524" y="1429"/>
                      <a:pt x="594" y="1324"/>
                    </a:cubicBezTo>
                    <a:cubicBezTo>
                      <a:pt x="754" y="1027"/>
                      <a:pt x="891" y="708"/>
                      <a:pt x="1051" y="411"/>
                    </a:cubicBezTo>
                    <a:cubicBezTo>
                      <a:pt x="1119" y="251"/>
                      <a:pt x="1051" y="92"/>
                      <a:pt x="914" y="23"/>
                    </a:cubicBezTo>
                    <a:cubicBezTo>
                      <a:pt x="868" y="0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8006;p70">
                <a:extLst>
                  <a:ext uri="{FF2B5EF4-FFF2-40B4-BE49-F238E27FC236}">
                    <a16:creationId xmlns:a16="http://schemas.microsoft.com/office/drawing/2014/main" id="{4677ABF6-A506-40F4-9B6F-C3CC37425A34}"/>
                  </a:ext>
                </a:extLst>
              </p:cNvPr>
              <p:cNvSpPr/>
              <p:nvPr/>
            </p:nvSpPr>
            <p:spPr>
              <a:xfrm>
                <a:off x="5400224" y="3301713"/>
                <a:ext cx="15325" cy="1897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471" extrusionOk="0">
                    <a:moveTo>
                      <a:pt x="890" y="1"/>
                    </a:moveTo>
                    <a:cubicBezTo>
                      <a:pt x="822" y="1"/>
                      <a:pt x="731" y="24"/>
                      <a:pt x="685" y="92"/>
                    </a:cubicBezTo>
                    <a:cubicBezTo>
                      <a:pt x="480" y="389"/>
                      <a:pt x="274" y="708"/>
                      <a:pt x="69" y="1005"/>
                    </a:cubicBezTo>
                    <a:cubicBezTo>
                      <a:pt x="23" y="1074"/>
                      <a:pt x="0" y="1142"/>
                      <a:pt x="0" y="1210"/>
                    </a:cubicBezTo>
                    <a:cubicBezTo>
                      <a:pt x="23" y="1279"/>
                      <a:pt x="46" y="1347"/>
                      <a:pt x="114" y="1416"/>
                    </a:cubicBezTo>
                    <a:cubicBezTo>
                      <a:pt x="148" y="1449"/>
                      <a:pt x="206" y="1470"/>
                      <a:pt x="261" y="1470"/>
                    </a:cubicBezTo>
                    <a:cubicBezTo>
                      <a:pt x="281" y="1470"/>
                      <a:pt x="301" y="1468"/>
                      <a:pt x="320" y="1462"/>
                    </a:cubicBezTo>
                    <a:cubicBezTo>
                      <a:pt x="388" y="1462"/>
                      <a:pt x="480" y="1416"/>
                      <a:pt x="502" y="1370"/>
                    </a:cubicBezTo>
                    <a:cubicBezTo>
                      <a:pt x="708" y="1051"/>
                      <a:pt x="913" y="754"/>
                      <a:pt x="1119" y="457"/>
                    </a:cubicBezTo>
                    <a:cubicBezTo>
                      <a:pt x="1164" y="389"/>
                      <a:pt x="1187" y="343"/>
                      <a:pt x="1187" y="252"/>
                    </a:cubicBezTo>
                    <a:cubicBezTo>
                      <a:pt x="1187" y="183"/>
                      <a:pt x="1142" y="115"/>
                      <a:pt x="1096" y="69"/>
                    </a:cubicBezTo>
                    <a:cubicBezTo>
                      <a:pt x="1027" y="24"/>
                      <a:pt x="959" y="1"/>
                      <a:pt x="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8007;p70">
                <a:extLst>
                  <a:ext uri="{FF2B5EF4-FFF2-40B4-BE49-F238E27FC236}">
                    <a16:creationId xmlns:a16="http://schemas.microsoft.com/office/drawing/2014/main" id="{A0FFEB3A-CFDD-4C3A-A997-E339FB3DB445}"/>
                  </a:ext>
                </a:extLst>
              </p:cNvPr>
              <p:cNvSpPr/>
              <p:nvPr/>
            </p:nvSpPr>
            <p:spPr>
              <a:xfrm>
                <a:off x="5368427" y="3339998"/>
                <a:ext cx="15906" cy="1631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65" extrusionOk="0">
                    <a:moveTo>
                      <a:pt x="913" y="0"/>
                    </a:moveTo>
                    <a:cubicBezTo>
                      <a:pt x="845" y="0"/>
                      <a:pt x="753" y="46"/>
                      <a:pt x="708" y="114"/>
                    </a:cubicBezTo>
                    <a:cubicBezTo>
                      <a:pt x="502" y="365"/>
                      <a:pt x="297" y="593"/>
                      <a:pt x="69" y="799"/>
                    </a:cubicBezTo>
                    <a:cubicBezTo>
                      <a:pt x="23" y="845"/>
                      <a:pt x="0" y="936"/>
                      <a:pt x="0" y="1004"/>
                    </a:cubicBezTo>
                    <a:cubicBezTo>
                      <a:pt x="23" y="1073"/>
                      <a:pt x="46" y="1141"/>
                      <a:pt x="114" y="1210"/>
                    </a:cubicBezTo>
                    <a:cubicBezTo>
                      <a:pt x="148" y="1243"/>
                      <a:pt x="206" y="1264"/>
                      <a:pt x="261" y="1264"/>
                    </a:cubicBezTo>
                    <a:cubicBezTo>
                      <a:pt x="281" y="1264"/>
                      <a:pt x="301" y="1262"/>
                      <a:pt x="320" y="1255"/>
                    </a:cubicBezTo>
                    <a:cubicBezTo>
                      <a:pt x="411" y="1255"/>
                      <a:pt x="457" y="1210"/>
                      <a:pt x="502" y="1164"/>
                    </a:cubicBezTo>
                    <a:cubicBezTo>
                      <a:pt x="731" y="936"/>
                      <a:pt x="936" y="708"/>
                      <a:pt x="1141" y="479"/>
                    </a:cubicBezTo>
                    <a:cubicBezTo>
                      <a:pt x="1233" y="342"/>
                      <a:pt x="1210" y="160"/>
                      <a:pt x="1096" y="68"/>
                    </a:cubicBezTo>
                    <a:cubicBezTo>
                      <a:pt x="1050" y="23"/>
                      <a:pt x="982" y="0"/>
                      <a:pt x="9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8008;p70">
                <a:extLst>
                  <a:ext uri="{FF2B5EF4-FFF2-40B4-BE49-F238E27FC236}">
                    <a16:creationId xmlns:a16="http://schemas.microsoft.com/office/drawing/2014/main" id="{D2E9AC9C-B59E-4968-B17F-11A4CF607103}"/>
                  </a:ext>
                </a:extLst>
              </p:cNvPr>
              <p:cNvSpPr/>
              <p:nvPr/>
            </p:nvSpPr>
            <p:spPr>
              <a:xfrm>
                <a:off x="5333096" y="3370904"/>
                <a:ext cx="17970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82" extrusionOk="0">
                    <a:moveTo>
                      <a:pt x="1073" y="1"/>
                    </a:moveTo>
                    <a:cubicBezTo>
                      <a:pt x="1004" y="1"/>
                      <a:pt x="913" y="46"/>
                      <a:pt x="845" y="115"/>
                    </a:cubicBezTo>
                    <a:cubicBezTo>
                      <a:pt x="731" y="229"/>
                      <a:pt x="616" y="343"/>
                      <a:pt x="502" y="480"/>
                    </a:cubicBezTo>
                    <a:cubicBezTo>
                      <a:pt x="388" y="571"/>
                      <a:pt x="274" y="663"/>
                      <a:pt x="160" y="777"/>
                    </a:cubicBezTo>
                    <a:cubicBezTo>
                      <a:pt x="46" y="868"/>
                      <a:pt x="0" y="1028"/>
                      <a:pt x="91" y="1165"/>
                    </a:cubicBezTo>
                    <a:cubicBezTo>
                      <a:pt x="149" y="1237"/>
                      <a:pt x="244" y="1282"/>
                      <a:pt x="334" y="1282"/>
                    </a:cubicBezTo>
                    <a:cubicBezTo>
                      <a:pt x="386" y="1282"/>
                      <a:pt x="438" y="1267"/>
                      <a:pt x="479" y="1233"/>
                    </a:cubicBezTo>
                    <a:cubicBezTo>
                      <a:pt x="776" y="1005"/>
                      <a:pt x="1050" y="754"/>
                      <a:pt x="1301" y="480"/>
                    </a:cubicBezTo>
                    <a:cubicBezTo>
                      <a:pt x="1392" y="366"/>
                      <a:pt x="1370" y="160"/>
                      <a:pt x="1255" y="69"/>
                    </a:cubicBezTo>
                    <a:cubicBezTo>
                      <a:pt x="1210" y="23"/>
                      <a:pt x="1141" y="1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8009;p70">
                <a:extLst>
                  <a:ext uri="{FF2B5EF4-FFF2-40B4-BE49-F238E27FC236}">
                    <a16:creationId xmlns:a16="http://schemas.microsoft.com/office/drawing/2014/main" id="{D449044F-84B2-4D59-A21E-1224BF0EF886}"/>
                  </a:ext>
                </a:extLst>
              </p:cNvPr>
              <p:cNvSpPr/>
              <p:nvPr/>
            </p:nvSpPr>
            <p:spPr>
              <a:xfrm>
                <a:off x="5293044" y="3403591"/>
                <a:ext cx="19453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282" extrusionOk="0">
                    <a:moveTo>
                      <a:pt x="1188" y="0"/>
                    </a:moveTo>
                    <a:cubicBezTo>
                      <a:pt x="1142" y="0"/>
                      <a:pt x="1074" y="0"/>
                      <a:pt x="1028" y="46"/>
                    </a:cubicBezTo>
                    <a:cubicBezTo>
                      <a:pt x="708" y="274"/>
                      <a:pt x="412" y="502"/>
                      <a:pt x="138" y="753"/>
                    </a:cubicBezTo>
                    <a:cubicBezTo>
                      <a:pt x="69" y="822"/>
                      <a:pt x="24" y="868"/>
                      <a:pt x="24" y="959"/>
                    </a:cubicBezTo>
                    <a:cubicBezTo>
                      <a:pt x="1" y="1027"/>
                      <a:pt x="24" y="1096"/>
                      <a:pt x="69" y="1164"/>
                    </a:cubicBezTo>
                    <a:cubicBezTo>
                      <a:pt x="113" y="1237"/>
                      <a:pt x="211" y="1281"/>
                      <a:pt x="306" y="1281"/>
                    </a:cubicBezTo>
                    <a:cubicBezTo>
                      <a:pt x="361" y="1281"/>
                      <a:pt x="415" y="1266"/>
                      <a:pt x="457" y="1233"/>
                    </a:cubicBezTo>
                    <a:cubicBezTo>
                      <a:pt x="754" y="982"/>
                      <a:pt x="1051" y="731"/>
                      <a:pt x="1348" y="502"/>
                    </a:cubicBezTo>
                    <a:cubicBezTo>
                      <a:pt x="1485" y="411"/>
                      <a:pt x="1507" y="251"/>
                      <a:pt x="1416" y="114"/>
                    </a:cubicBezTo>
                    <a:cubicBezTo>
                      <a:pt x="1370" y="46"/>
                      <a:pt x="1279" y="0"/>
                      <a:pt x="11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8010;p70">
                <a:extLst>
                  <a:ext uri="{FF2B5EF4-FFF2-40B4-BE49-F238E27FC236}">
                    <a16:creationId xmlns:a16="http://schemas.microsoft.com/office/drawing/2014/main" id="{D995067D-A785-4ACD-B9C3-86F0B8CB5F71}"/>
                  </a:ext>
                </a:extLst>
              </p:cNvPr>
              <p:cNvSpPr/>
              <p:nvPr/>
            </p:nvSpPr>
            <p:spPr>
              <a:xfrm>
                <a:off x="5261247" y="3429493"/>
                <a:ext cx="14732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84" extrusionOk="0">
                    <a:moveTo>
                      <a:pt x="822" y="1"/>
                    </a:moveTo>
                    <a:cubicBezTo>
                      <a:pt x="777" y="1"/>
                      <a:pt x="708" y="24"/>
                      <a:pt x="663" y="47"/>
                    </a:cubicBezTo>
                    <a:cubicBezTo>
                      <a:pt x="503" y="161"/>
                      <a:pt x="320" y="252"/>
                      <a:pt x="161" y="366"/>
                    </a:cubicBezTo>
                    <a:cubicBezTo>
                      <a:pt x="46" y="457"/>
                      <a:pt x="1" y="640"/>
                      <a:pt x="92" y="777"/>
                    </a:cubicBezTo>
                    <a:cubicBezTo>
                      <a:pt x="149" y="848"/>
                      <a:pt x="242" y="884"/>
                      <a:pt x="337" y="884"/>
                    </a:cubicBezTo>
                    <a:cubicBezTo>
                      <a:pt x="394" y="884"/>
                      <a:pt x="452" y="871"/>
                      <a:pt x="503" y="845"/>
                    </a:cubicBezTo>
                    <a:cubicBezTo>
                      <a:pt x="663" y="731"/>
                      <a:pt x="822" y="617"/>
                      <a:pt x="982" y="526"/>
                    </a:cubicBezTo>
                    <a:cubicBezTo>
                      <a:pt x="1119" y="435"/>
                      <a:pt x="1142" y="229"/>
                      <a:pt x="1051" y="115"/>
                    </a:cubicBezTo>
                    <a:cubicBezTo>
                      <a:pt x="1005" y="47"/>
                      <a:pt x="914" y="1"/>
                      <a:pt x="8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8011;p70">
                <a:extLst>
                  <a:ext uri="{FF2B5EF4-FFF2-40B4-BE49-F238E27FC236}">
                    <a16:creationId xmlns:a16="http://schemas.microsoft.com/office/drawing/2014/main" id="{25BBD656-4A9F-4097-A5AA-747A4D730C80}"/>
                  </a:ext>
                </a:extLst>
              </p:cNvPr>
              <p:cNvSpPr/>
              <p:nvPr/>
            </p:nvSpPr>
            <p:spPr>
              <a:xfrm>
                <a:off x="5230044" y="3449809"/>
                <a:ext cx="15906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025" extrusionOk="0">
                    <a:moveTo>
                      <a:pt x="913" y="1"/>
                    </a:moveTo>
                    <a:cubicBezTo>
                      <a:pt x="845" y="1"/>
                      <a:pt x="799" y="1"/>
                      <a:pt x="753" y="46"/>
                    </a:cubicBezTo>
                    <a:cubicBezTo>
                      <a:pt x="548" y="183"/>
                      <a:pt x="343" y="343"/>
                      <a:pt x="160" y="503"/>
                    </a:cubicBezTo>
                    <a:cubicBezTo>
                      <a:pt x="46" y="594"/>
                      <a:pt x="0" y="777"/>
                      <a:pt x="92" y="891"/>
                    </a:cubicBezTo>
                    <a:cubicBezTo>
                      <a:pt x="147" y="975"/>
                      <a:pt x="237" y="1024"/>
                      <a:pt x="324" y="1024"/>
                    </a:cubicBezTo>
                    <a:cubicBezTo>
                      <a:pt x="380" y="1024"/>
                      <a:pt x="435" y="1004"/>
                      <a:pt x="480" y="959"/>
                    </a:cubicBezTo>
                    <a:cubicBezTo>
                      <a:pt x="685" y="823"/>
                      <a:pt x="868" y="663"/>
                      <a:pt x="1073" y="503"/>
                    </a:cubicBezTo>
                    <a:cubicBezTo>
                      <a:pt x="1210" y="412"/>
                      <a:pt x="1233" y="252"/>
                      <a:pt x="1142" y="115"/>
                    </a:cubicBezTo>
                    <a:cubicBezTo>
                      <a:pt x="1096" y="24"/>
                      <a:pt x="1005" y="1"/>
                      <a:pt x="9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8012;p70">
                <a:extLst>
                  <a:ext uri="{FF2B5EF4-FFF2-40B4-BE49-F238E27FC236}">
                    <a16:creationId xmlns:a16="http://schemas.microsoft.com/office/drawing/2014/main" id="{521F1BA9-C3FB-4BBB-A439-48FC31BE8DD8}"/>
                  </a:ext>
                </a:extLst>
              </p:cNvPr>
              <p:cNvSpPr/>
              <p:nvPr/>
            </p:nvSpPr>
            <p:spPr>
              <a:xfrm>
                <a:off x="5656675" y="3111809"/>
                <a:ext cx="8256" cy="2209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713" extrusionOk="0">
                    <a:moveTo>
                      <a:pt x="342" y="0"/>
                    </a:moveTo>
                    <a:cubicBezTo>
                      <a:pt x="183" y="0"/>
                      <a:pt x="69" y="137"/>
                      <a:pt x="69" y="274"/>
                    </a:cubicBezTo>
                    <a:cubicBezTo>
                      <a:pt x="46" y="662"/>
                      <a:pt x="23" y="1050"/>
                      <a:pt x="0" y="1416"/>
                    </a:cubicBezTo>
                    <a:cubicBezTo>
                      <a:pt x="0" y="1575"/>
                      <a:pt x="137" y="1712"/>
                      <a:pt x="297" y="1712"/>
                    </a:cubicBezTo>
                    <a:cubicBezTo>
                      <a:pt x="457" y="1712"/>
                      <a:pt x="571" y="1575"/>
                      <a:pt x="571" y="1416"/>
                    </a:cubicBezTo>
                    <a:cubicBezTo>
                      <a:pt x="594" y="1050"/>
                      <a:pt x="616" y="662"/>
                      <a:pt x="639" y="274"/>
                    </a:cubicBezTo>
                    <a:cubicBezTo>
                      <a:pt x="639" y="137"/>
                      <a:pt x="502" y="0"/>
                      <a:pt x="3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8013;p70">
                <a:extLst>
                  <a:ext uri="{FF2B5EF4-FFF2-40B4-BE49-F238E27FC236}">
                    <a16:creationId xmlns:a16="http://schemas.microsoft.com/office/drawing/2014/main" id="{1E932C06-3D62-4F7D-80D9-96FC81AF0866}"/>
                  </a:ext>
                </a:extLst>
              </p:cNvPr>
              <p:cNvSpPr/>
              <p:nvPr/>
            </p:nvSpPr>
            <p:spPr>
              <a:xfrm>
                <a:off x="5654908" y="3153616"/>
                <a:ext cx="8256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576" extrusionOk="0">
                    <a:moveTo>
                      <a:pt x="320" y="1"/>
                    </a:moveTo>
                    <a:cubicBezTo>
                      <a:pt x="183" y="1"/>
                      <a:pt x="46" y="138"/>
                      <a:pt x="46" y="275"/>
                    </a:cubicBezTo>
                    <a:cubicBezTo>
                      <a:pt x="69" y="617"/>
                      <a:pt x="46" y="959"/>
                      <a:pt x="23" y="1302"/>
                    </a:cubicBezTo>
                    <a:cubicBezTo>
                      <a:pt x="0" y="1461"/>
                      <a:pt x="160" y="1576"/>
                      <a:pt x="297" y="1576"/>
                    </a:cubicBezTo>
                    <a:cubicBezTo>
                      <a:pt x="388" y="1576"/>
                      <a:pt x="457" y="1553"/>
                      <a:pt x="502" y="1507"/>
                    </a:cubicBezTo>
                    <a:cubicBezTo>
                      <a:pt x="571" y="1439"/>
                      <a:pt x="594" y="1370"/>
                      <a:pt x="594" y="1302"/>
                    </a:cubicBezTo>
                    <a:cubicBezTo>
                      <a:pt x="616" y="959"/>
                      <a:pt x="639" y="617"/>
                      <a:pt x="616" y="275"/>
                    </a:cubicBezTo>
                    <a:cubicBezTo>
                      <a:pt x="616" y="138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8014;p70">
                <a:extLst>
                  <a:ext uri="{FF2B5EF4-FFF2-40B4-BE49-F238E27FC236}">
                    <a16:creationId xmlns:a16="http://schemas.microsoft.com/office/drawing/2014/main" id="{7F92C1C7-FDB7-49F2-864C-36244FDE3E68}"/>
                  </a:ext>
                </a:extLst>
              </p:cNvPr>
              <p:cNvSpPr/>
              <p:nvPr/>
            </p:nvSpPr>
            <p:spPr>
              <a:xfrm>
                <a:off x="5654908" y="3202195"/>
                <a:ext cx="7959" cy="2062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99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46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99"/>
                      <a:pt x="297" y="1599"/>
                    </a:cubicBezTo>
                    <a:cubicBezTo>
                      <a:pt x="457" y="1599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616" y="275"/>
                    </a:cubicBezTo>
                    <a:cubicBezTo>
                      <a:pt x="616" y="115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8015;p70">
                <a:extLst>
                  <a:ext uri="{FF2B5EF4-FFF2-40B4-BE49-F238E27FC236}">
                    <a16:creationId xmlns:a16="http://schemas.microsoft.com/office/drawing/2014/main" id="{C55BC686-CB24-495D-B211-0FB47580AB07}"/>
                  </a:ext>
                </a:extLst>
              </p:cNvPr>
              <p:cNvSpPr/>
              <p:nvPr/>
            </p:nvSpPr>
            <p:spPr>
              <a:xfrm>
                <a:off x="5653438" y="3251367"/>
                <a:ext cx="8256" cy="2356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827" extrusionOk="0">
                    <a:moveTo>
                      <a:pt x="342" y="1"/>
                    </a:moveTo>
                    <a:cubicBezTo>
                      <a:pt x="183" y="1"/>
                      <a:pt x="69" y="138"/>
                      <a:pt x="69" y="297"/>
                    </a:cubicBezTo>
                    <a:cubicBezTo>
                      <a:pt x="46" y="708"/>
                      <a:pt x="46" y="1119"/>
                      <a:pt x="0" y="1553"/>
                    </a:cubicBezTo>
                    <a:cubicBezTo>
                      <a:pt x="0" y="1690"/>
                      <a:pt x="137" y="1827"/>
                      <a:pt x="297" y="1827"/>
                    </a:cubicBezTo>
                    <a:cubicBezTo>
                      <a:pt x="365" y="1827"/>
                      <a:pt x="434" y="1804"/>
                      <a:pt x="479" y="1735"/>
                    </a:cubicBezTo>
                    <a:cubicBezTo>
                      <a:pt x="548" y="1690"/>
                      <a:pt x="571" y="1621"/>
                      <a:pt x="571" y="1553"/>
                    </a:cubicBezTo>
                    <a:cubicBezTo>
                      <a:pt x="616" y="1119"/>
                      <a:pt x="616" y="708"/>
                      <a:pt x="639" y="297"/>
                    </a:cubicBezTo>
                    <a:cubicBezTo>
                      <a:pt x="639" y="138"/>
                      <a:pt x="502" y="1"/>
                      <a:pt x="3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8016;p70">
                <a:extLst>
                  <a:ext uri="{FF2B5EF4-FFF2-40B4-BE49-F238E27FC236}">
                    <a16:creationId xmlns:a16="http://schemas.microsoft.com/office/drawing/2014/main" id="{50426B64-948B-4B91-BA82-DCB6AA800D19}"/>
                  </a:ext>
                </a:extLst>
              </p:cNvPr>
              <p:cNvSpPr/>
              <p:nvPr/>
            </p:nvSpPr>
            <p:spPr>
              <a:xfrm>
                <a:off x="5653141" y="3304654"/>
                <a:ext cx="7663" cy="2328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1805" extrusionOk="0">
                    <a:moveTo>
                      <a:pt x="297" y="1"/>
                    </a:moveTo>
                    <a:cubicBezTo>
                      <a:pt x="137" y="1"/>
                      <a:pt x="23" y="115"/>
                      <a:pt x="23" y="275"/>
                    </a:cubicBezTo>
                    <a:cubicBezTo>
                      <a:pt x="0" y="686"/>
                      <a:pt x="0" y="1119"/>
                      <a:pt x="0" y="1530"/>
                    </a:cubicBezTo>
                    <a:cubicBezTo>
                      <a:pt x="0" y="1690"/>
                      <a:pt x="137" y="1804"/>
                      <a:pt x="274" y="1804"/>
                    </a:cubicBezTo>
                    <a:cubicBezTo>
                      <a:pt x="434" y="1804"/>
                      <a:pt x="571" y="1690"/>
                      <a:pt x="571" y="1530"/>
                    </a:cubicBezTo>
                    <a:cubicBezTo>
                      <a:pt x="571" y="1119"/>
                      <a:pt x="571" y="686"/>
                      <a:pt x="594" y="275"/>
                    </a:cubicBezTo>
                    <a:cubicBezTo>
                      <a:pt x="594" y="115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8017;p70">
                <a:extLst>
                  <a:ext uri="{FF2B5EF4-FFF2-40B4-BE49-F238E27FC236}">
                    <a16:creationId xmlns:a16="http://schemas.microsoft.com/office/drawing/2014/main" id="{C08FF851-117E-49CB-A991-FB09A39305CB}"/>
                  </a:ext>
                </a:extLst>
              </p:cNvPr>
              <p:cNvSpPr/>
              <p:nvPr/>
            </p:nvSpPr>
            <p:spPr>
              <a:xfrm>
                <a:off x="5653141" y="3353826"/>
                <a:ext cx="7959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76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23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76"/>
                      <a:pt x="274" y="1576"/>
                    </a:cubicBezTo>
                    <a:cubicBezTo>
                      <a:pt x="434" y="1576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594" y="275"/>
                    </a:cubicBezTo>
                    <a:cubicBezTo>
                      <a:pt x="616" y="115"/>
                      <a:pt x="457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8018;p70">
                <a:extLst>
                  <a:ext uri="{FF2B5EF4-FFF2-40B4-BE49-F238E27FC236}">
                    <a16:creationId xmlns:a16="http://schemas.microsoft.com/office/drawing/2014/main" id="{42352ACB-BAC8-4CEF-9A7E-39380A1C31B8}"/>
                  </a:ext>
                </a:extLst>
              </p:cNvPr>
              <p:cNvSpPr/>
              <p:nvPr/>
            </p:nvSpPr>
            <p:spPr>
              <a:xfrm>
                <a:off x="5652251" y="3407409"/>
                <a:ext cx="825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216" extrusionOk="0">
                    <a:moveTo>
                      <a:pt x="343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92" y="138"/>
                      <a:pt x="69" y="206"/>
                      <a:pt x="69" y="275"/>
                    </a:cubicBezTo>
                    <a:cubicBezTo>
                      <a:pt x="24" y="823"/>
                      <a:pt x="1" y="1371"/>
                      <a:pt x="1" y="1918"/>
                    </a:cubicBezTo>
                    <a:cubicBezTo>
                      <a:pt x="1" y="2078"/>
                      <a:pt x="138" y="2215"/>
                      <a:pt x="297" y="2215"/>
                    </a:cubicBezTo>
                    <a:cubicBezTo>
                      <a:pt x="434" y="2215"/>
                      <a:pt x="571" y="2078"/>
                      <a:pt x="571" y="1918"/>
                    </a:cubicBezTo>
                    <a:cubicBezTo>
                      <a:pt x="571" y="1371"/>
                      <a:pt x="594" y="823"/>
                      <a:pt x="640" y="275"/>
                    </a:cubicBezTo>
                    <a:cubicBezTo>
                      <a:pt x="640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8019;p70">
                <a:extLst>
                  <a:ext uri="{FF2B5EF4-FFF2-40B4-BE49-F238E27FC236}">
                    <a16:creationId xmlns:a16="http://schemas.microsoft.com/office/drawing/2014/main" id="{CE517853-A930-4473-939F-095F0A015DF9}"/>
                  </a:ext>
                </a:extLst>
              </p:cNvPr>
              <p:cNvSpPr/>
              <p:nvPr/>
            </p:nvSpPr>
            <p:spPr>
              <a:xfrm>
                <a:off x="5653141" y="3468952"/>
                <a:ext cx="9430" cy="25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964" extrusionOk="0">
                    <a:moveTo>
                      <a:pt x="434" y="0"/>
                    </a:moveTo>
                    <a:cubicBezTo>
                      <a:pt x="297" y="0"/>
                      <a:pt x="183" y="92"/>
                      <a:pt x="160" y="206"/>
                    </a:cubicBezTo>
                    <a:cubicBezTo>
                      <a:pt x="46" y="685"/>
                      <a:pt x="0" y="1187"/>
                      <a:pt x="46" y="1667"/>
                    </a:cubicBezTo>
                    <a:cubicBezTo>
                      <a:pt x="46" y="1826"/>
                      <a:pt x="160" y="1963"/>
                      <a:pt x="320" y="1963"/>
                    </a:cubicBezTo>
                    <a:cubicBezTo>
                      <a:pt x="480" y="1963"/>
                      <a:pt x="616" y="1826"/>
                      <a:pt x="616" y="1667"/>
                    </a:cubicBezTo>
                    <a:cubicBezTo>
                      <a:pt x="594" y="1347"/>
                      <a:pt x="594" y="1028"/>
                      <a:pt x="639" y="685"/>
                    </a:cubicBezTo>
                    <a:cubicBezTo>
                      <a:pt x="662" y="571"/>
                      <a:pt x="685" y="480"/>
                      <a:pt x="708" y="366"/>
                    </a:cubicBezTo>
                    <a:cubicBezTo>
                      <a:pt x="731" y="206"/>
                      <a:pt x="662" y="46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8020;p70">
                <a:extLst>
                  <a:ext uri="{FF2B5EF4-FFF2-40B4-BE49-F238E27FC236}">
                    <a16:creationId xmlns:a16="http://schemas.microsoft.com/office/drawing/2014/main" id="{FE8F2DC9-95A5-4DE7-AA9F-707C7A6365CC}"/>
                  </a:ext>
                </a:extLst>
              </p:cNvPr>
              <p:cNvSpPr/>
              <p:nvPr/>
            </p:nvSpPr>
            <p:spPr>
              <a:xfrm>
                <a:off x="5654315" y="3513699"/>
                <a:ext cx="7959" cy="21801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90" extrusionOk="0">
                    <a:moveTo>
                      <a:pt x="343" y="1"/>
                    </a:moveTo>
                    <a:cubicBezTo>
                      <a:pt x="183" y="1"/>
                      <a:pt x="46" y="138"/>
                      <a:pt x="46" y="298"/>
                    </a:cubicBezTo>
                    <a:cubicBezTo>
                      <a:pt x="46" y="663"/>
                      <a:pt x="23" y="1028"/>
                      <a:pt x="1" y="1393"/>
                    </a:cubicBezTo>
                    <a:cubicBezTo>
                      <a:pt x="1" y="1553"/>
                      <a:pt x="137" y="1690"/>
                      <a:pt x="297" y="1690"/>
                    </a:cubicBezTo>
                    <a:cubicBezTo>
                      <a:pt x="366" y="1690"/>
                      <a:pt x="434" y="1644"/>
                      <a:pt x="480" y="1599"/>
                    </a:cubicBezTo>
                    <a:cubicBezTo>
                      <a:pt x="548" y="1530"/>
                      <a:pt x="571" y="1462"/>
                      <a:pt x="571" y="1393"/>
                    </a:cubicBezTo>
                    <a:cubicBezTo>
                      <a:pt x="594" y="1028"/>
                      <a:pt x="617" y="663"/>
                      <a:pt x="617" y="298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8021;p70">
                <a:extLst>
                  <a:ext uri="{FF2B5EF4-FFF2-40B4-BE49-F238E27FC236}">
                    <a16:creationId xmlns:a16="http://schemas.microsoft.com/office/drawing/2014/main" id="{930A46F3-3AF1-4243-88B2-09832B3E2DDE}"/>
                  </a:ext>
                </a:extLst>
              </p:cNvPr>
              <p:cNvSpPr/>
              <p:nvPr/>
            </p:nvSpPr>
            <p:spPr>
              <a:xfrm>
                <a:off x="5654018" y="3553455"/>
                <a:ext cx="8553" cy="1562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211" extrusionOk="0">
                    <a:moveTo>
                      <a:pt x="366" y="0"/>
                    </a:moveTo>
                    <a:cubicBezTo>
                      <a:pt x="275" y="0"/>
                      <a:pt x="206" y="23"/>
                      <a:pt x="160" y="69"/>
                    </a:cubicBezTo>
                    <a:cubicBezTo>
                      <a:pt x="92" y="137"/>
                      <a:pt x="92" y="206"/>
                      <a:pt x="69" y="274"/>
                    </a:cubicBezTo>
                    <a:cubicBezTo>
                      <a:pt x="46" y="502"/>
                      <a:pt x="24" y="708"/>
                      <a:pt x="24" y="936"/>
                    </a:cubicBezTo>
                    <a:cubicBezTo>
                      <a:pt x="1" y="1073"/>
                      <a:pt x="160" y="1210"/>
                      <a:pt x="297" y="1210"/>
                    </a:cubicBezTo>
                    <a:cubicBezTo>
                      <a:pt x="457" y="1210"/>
                      <a:pt x="571" y="1073"/>
                      <a:pt x="594" y="936"/>
                    </a:cubicBezTo>
                    <a:cubicBezTo>
                      <a:pt x="594" y="708"/>
                      <a:pt x="617" y="502"/>
                      <a:pt x="640" y="274"/>
                    </a:cubicBezTo>
                    <a:cubicBezTo>
                      <a:pt x="663" y="206"/>
                      <a:pt x="617" y="114"/>
                      <a:pt x="571" y="69"/>
                    </a:cubicBezTo>
                    <a:cubicBezTo>
                      <a:pt x="503" y="23"/>
                      <a:pt x="434" y="0"/>
                      <a:pt x="3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8022;p70">
                <a:extLst>
                  <a:ext uri="{FF2B5EF4-FFF2-40B4-BE49-F238E27FC236}">
                    <a16:creationId xmlns:a16="http://schemas.microsoft.com/office/drawing/2014/main" id="{47706FA8-7002-4DA6-9D83-E2F503A01AD1}"/>
                  </a:ext>
                </a:extLst>
              </p:cNvPr>
              <p:cNvSpPr/>
              <p:nvPr/>
            </p:nvSpPr>
            <p:spPr>
              <a:xfrm>
                <a:off x="5651954" y="2602443"/>
                <a:ext cx="107496" cy="84147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6523" extrusionOk="0">
                    <a:moveTo>
                      <a:pt x="5000" y="3932"/>
                    </a:moveTo>
                    <a:cubicBezTo>
                      <a:pt x="5003" y="3949"/>
                      <a:pt x="5022" y="3949"/>
                      <a:pt x="5022" y="3949"/>
                    </a:cubicBezTo>
                    <a:cubicBezTo>
                      <a:pt x="5015" y="3944"/>
                      <a:pt x="5008" y="3938"/>
                      <a:pt x="5000" y="3932"/>
                    </a:cubicBezTo>
                    <a:close/>
                    <a:moveTo>
                      <a:pt x="526" y="1"/>
                    </a:moveTo>
                    <a:cubicBezTo>
                      <a:pt x="389" y="24"/>
                      <a:pt x="229" y="46"/>
                      <a:pt x="69" y="69"/>
                    </a:cubicBezTo>
                    <a:cubicBezTo>
                      <a:pt x="24" y="92"/>
                      <a:pt x="1" y="161"/>
                      <a:pt x="1" y="229"/>
                    </a:cubicBezTo>
                    <a:cubicBezTo>
                      <a:pt x="1" y="366"/>
                      <a:pt x="115" y="480"/>
                      <a:pt x="252" y="480"/>
                    </a:cubicBezTo>
                    <a:cubicBezTo>
                      <a:pt x="503" y="503"/>
                      <a:pt x="754" y="526"/>
                      <a:pt x="1005" y="571"/>
                    </a:cubicBezTo>
                    <a:lnTo>
                      <a:pt x="1028" y="571"/>
                    </a:lnTo>
                    <a:cubicBezTo>
                      <a:pt x="1439" y="640"/>
                      <a:pt x="1827" y="754"/>
                      <a:pt x="2215" y="914"/>
                    </a:cubicBezTo>
                    <a:cubicBezTo>
                      <a:pt x="2055" y="937"/>
                      <a:pt x="1895" y="1028"/>
                      <a:pt x="1804" y="1165"/>
                    </a:cubicBezTo>
                    <a:cubicBezTo>
                      <a:pt x="1713" y="1302"/>
                      <a:pt x="1690" y="1462"/>
                      <a:pt x="1736" y="1621"/>
                    </a:cubicBezTo>
                    <a:cubicBezTo>
                      <a:pt x="1758" y="1758"/>
                      <a:pt x="1850" y="1941"/>
                      <a:pt x="1987" y="2009"/>
                    </a:cubicBezTo>
                    <a:cubicBezTo>
                      <a:pt x="2261" y="2146"/>
                      <a:pt x="2535" y="2260"/>
                      <a:pt x="2786" y="2420"/>
                    </a:cubicBezTo>
                    <a:cubicBezTo>
                      <a:pt x="3060" y="2557"/>
                      <a:pt x="3333" y="2740"/>
                      <a:pt x="3607" y="2900"/>
                    </a:cubicBezTo>
                    <a:cubicBezTo>
                      <a:pt x="4101" y="3214"/>
                      <a:pt x="4551" y="3572"/>
                      <a:pt x="5000" y="3932"/>
                    </a:cubicBezTo>
                    <a:lnTo>
                      <a:pt x="5000" y="3932"/>
                    </a:lnTo>
                    <a:cubicBezTo>
                      <a:pt x="5000" y="3930"/>
                      <a:pt x="5000" y="3928"/>
                      <a:pt x="5000" y="3927"/>
                    </a:cubicBezTo>
                    <a:lnTo>
                      <a:pt x="5000" y="3927"/>
                    </a:lnTo>
                    <a:cubicBezTo>
                      <a:pt x="5022" y="3949"/>
                      <a:pt x="5022" y="3949"/>
                      <a:pt x="5045" y="3972"/>
                    </a:cubicBezTo>
                    <a:cubicBezTo>
                      <a:pt x="5045" y="3972"/>
                      <a:pt x="5068" y="3995"/>
                      <a:pt x="5068" y="3995"/>
                    </a:cubicBezTo>
                    <a:cubicBezTo>
                      <a:pt x="5068" y="3995"/>
                      <a:pt x="5091" y="4018"/>
                      <a:pt x="5091" y="4018"/>
                    </a:cubicBezTo>
                    <a:cubicBezTo>
                      <a:pt x="5913" y="4726"/>
                      <a:pt x="6620" y="5524"/>
                      <a:pt x="7328" y="6346"/>
                    </a:cubicBezTo>
                    <a:cubicBezTo>
                      <a:pt x="7429" y="6462"/>
                      <a:pt x="7576" y="6522"/>
                      <a:pt x="7728" y="6522"/>
                    </a:cubicBezTo>
                    <a:cubicBezTo>
                      <a:pt x="7816" y="6522"/>
                      <a:pt x="7906" y="6502"/>
                      <a:pt x="7990" y="6460"/>
                    </a:cubicBezTo>
                    <a:cubicBezTo>
                      <a:pt x="8195" y="6346"/>
                      <a:pt x="8332" y="6095"/>
                      <a:pt x="8264" y="5844"/>
                    </a:cubicBezTo>
                    <a:cubicBezTo>
                      <a:pt x="8081" y="4999"/>
                      <a:pt x="7647" y="4223"/>
                      <a:pt x="7100" y="3539"/>
                    </a:cubicBezTo>
                    <a:cubicBezTo>
                      <a:pt x="6529" y="2831"/>
                      <a:pt x="5844" y="2215"/>
                      <a:pt x="5091" y="1713"/>
                    </a:cubicBezTo>
                    <a:cubicBezTo>
                      <a:pt x="4361" y="1188"/>
                      <a:pt x="3539" y="754"/>
                      <a:pt x="2694" y="457"/>
                    </a:cubicBezTo>
                    <a:cubicBezTo>
                      <a:pt x="2010" y="206"/>
                      <a:pt x="1279" y="46"/>
                      <a:pt x="52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8023;p70">
                <a:extLst>
                  <a:ext uri="{FF2B5EF4-FFF2-40B4-BE49-F238E27FC236}">
                    <a16:creationId xmlns:a16="http://schemas.microsoft.com/office/drawing/2014/main" id="{BB8362BE-09FF-4D8E-8402-D503F6BF0925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8024;p70">
                <a:extLst>
                  <a:ext uri="{FF2B5EF4-FFF2-40B4-BE49-F238E27FC236}">
                    <a16:creationId xmlns:a16="http://schemas.microsoft.com/office/drawing/2014/main" id="{50797C6F-B73F-48C1-9413-90F3B26A2357}"/>
                  </a:ext>
                </a:extLst>
              </p:cNvPr>
              <p:cNvSpPr/>
              <p:nvPr/>
            </p:nvSpPr>
            <p:spPr>
              <a:xfrm>
                <a:off x="5717328" y="2653976"/>
                <a:ext cx="29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23"/>
                      <a:pt x="0" y="0"/>
                      <a:pt x="0" y="0"/>
                    </a:cubicBezTo>
                    <a:cubicBezTo>
                      <a:pt x="0" y="0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8025;p70">
                <a:extLst>
                  <a:ext uri="{FF2B5EF4-FFF2-40B4-BE49-F238E27FC236}">
                    <a16:creationId xmlns:a16="http://schemas.microsoft.com/office/drawing/2014/main" id="{2617F2D9-139D-49ED-8635-8211DFEC5CB6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8026;p70">
                <a:extLst>
                  <a:ext uri="{FF2B5EF4-FFF2-40B4-BE49-F238E27FC236}">
                    <a16:creationId xmlns:a16="http://schemas.microsoft.com/office/drawing/2014/main" id="{386EAE3D-FC98-4934-90A2-B9E349BCF54C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8027;p70">
                <a:extLst>
                  <a:ext uri="{FF2B5EF4-FFF2-40B4-BE49-F238E27FC236}">
                    <a16:creationId xmlns:a16="http://schemas.microsoft.com/office/drawing/2014/main" id="{A6B95FB3-EBAE-4DC0-9476-736EB5C40790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8028;p70">
                <a:extLst>
                  <a:ext uri="{FF2B5EF4-FFF2-40B4-BE49-F238E27FC236}">
                    <a16:creationId xmlns:a16="http://schemas.microsoft.com/office/drawing/2014/main" id="{5908A39B-3F9D-4A1F-9B9F-6A58A7D8BB67}"/>
                  </a:ext>
                </a:extLst>
              </p:cNvPr>
              <p:cNvSpPr/>
              <p:nvPr/>
            </p:nvSpPr>
            <p:spPr>
              <a:xfrm>
                <a:off x="5716734" y="2653382"/>
                <a:ext cx="310" cy="31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1"/>
                      <a:pt x="0" y="23"/>
                      <a:pt x="23" y="23"/>
                    </a:cubicBezTo>
                    <a:cubicBezTo>
                      <a:pt x="18" y="18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8029;p70">
                <a:extLst>
                  <a:ext uri="{FF2B5EF4-FFF2-40B4-BE49-F238E27FC236}">
                    <a16:creationId xmlns:a16="http://schemas.microsoft.com/office/drawing/2014/main" id="{FE2737D6-8B38-4091-9D64-5387DAC62888}"/>
                  </a:ext>
                </a:extLst>
              </p:cNvPr>
              <p:cNvSpPr/>
              <p:nvPr/>
            </p:nvSpPr>
            <p:spPr>
              <a:xfrm>
                <a:off x="5668736" y="2611576"/>
                <a:ext cx="20047" cy="7598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589" extrusionOk="0">
                    <a:moveTo>
                      <a:pt x="138" y="0"/>
                    </a:moveTo>
                    <a:cubicBezTo>
                      <a:pt x="92" y="0"/>
                      <a:pt x="47" y="23"/>
                      <a:pt x="24" y="69"/>
                    </a:cubicBezTo>
                    <a:cubicBezTo>
                      <a:pt x="1" y="114"/>
                      <a:pt x="1" y="206"/>
                      <a:pt x="69" y="251"/>
                    </a:cubicBezTo>
                    <a:cubicBezTo>
                      <a:pt x="252" y="320"/>
                      <a:pt x="457" y="388"/>
                      <a:pt x="640" y="434"/>
                    </a:cubicBezTo>
                    <a:cubicBezTo>
                      <a:pt x="777" y="480"/>
                      <a:pt x="914" y="502"/>
                      <a:pt x="1074" y="525"/>
                    </a:cubicBezTo>
                    <a:cubicBezTo>
                      <a:pt x="1097" y="548"/>
                      <a:pt x="1119" y="548"/>
                      <a:pt x="1142" y="548"/>
                    </a:cubicBezTo>
                    <a:cubicBezTo>
                      <a:pt x="1211" y="548"/>
                      <a:pt x="1279" y="571"/>
                      <a:pt x="1348" y="571"/>
                    </a:cubicBezTo>
                    <a:cubicBezTo>
                      <a:pt x="1370" y="582"/>
                      <a:pt x="1393" y="588"/>
                      <a:pt x="1416" y="588"/>
                    </a:cubicBezTo>
                    <a:cubicBezTo>
                      <a:pt x="1439" y="588"/>
                      <a:pt x="1462" y="582"/>
                      <a:pt x="1485" y="571"/>
                    </a:cubicBezTo>
                    <a:cubicBezTo>
                      <a:pt x="1507" y="548"/>
                      <a:pt x="1530" y="502"/>
                      <a:pt x="1553" y="457"/>
                    </a:cubicBezTo>
                    <a:cubicBezTo>
                      <a:pt x="1553" y="411"/>
                      <a:pt x="1553" y="366"/>
                      <a:pt x="1530" y="343"/>
                    </a:cubicBezTo>
                    <a:cubicBezTo>
                      <a:pt x="1507" y="297"/>
                      <a:pt x="1485" y="251"/>
                      <a:pt x="1439" y="251"/>
                    </a:cubicBezTo>
                    <a:cubicBezTo>
                      <a:pt x="1211" y="229"/>
                      <a:pt x="1005" y="183"/>
                      <a:pt x="800" y="160"/>
                    </a:cubicBezTo>
                    <a:cubicBezTo>
                      <a:pt x="777" y="137"/>
                      <a:pt x="754" y="137"/>
                      <a:pt x="731" y="137"/>
                    </a:cubicBezTo>
                    <a:cubicBezTo>
                      <a:pt x="549" y="69"/>
                      <a:pt x="366" y="23"/>
                      <a:pt x="184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8030;p70">
                <a:extLst>
                  <a:ext uri="{FF2B5EF4-FFF2-40B4-BE49-F238E27FC236}">
                    <a16:creationId xmlns:a16="http://schemas.microsoft.com/office/drawing/2014/main" id="{84FA6FE3-48F8-4979-9536-2EC2788E9E1D}"/>
                  </a:ext>
                </a:extLst>
              </p:cNvPr>
              <p:cNvSpPr/>
              <p:nvPr/>
            </p:nvSpPr>
            <p:spPr>
              <a:xfrm>
                <a:off x="5671097" y="2608041"/>
                <a:ext cx="36236" cy="1385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074" extrusionOk="0">
                    <a:moveTo>
                      <a:pt x="115" y="0"/>
                    </a:moveTo>
                    <a:cubicBezTo>
                      <a:pt x="69" y="0"/>
                      <a:pt x="23" y="46"/>
                      <a:pt x="1" y="92"/>
                    </a:cubicBezTo>
                    <a:cubicBezTo>
                      <a:pt x="1" y="137"/>
                      <a:pt x="23" y="183"/>
                      <a:pt x="92" y="206"/>
                    </a:cubicBezTo>
                    <a:cubicBezTo>
                      <a:pt x="526" y="320"/>
                      <a:pt x="959" y="457"/>
                      <a:pt x="1393" y="594"/>
                    </a:cubicBezTo>
                    <a:cubicBezTo>
                      <a:pt x="1827" y="731"/>
                      <a:pt x="2260" y="891"/>
                      <a:pt x="2694" y="1073"/>
                    </a:cubicBezTo>
                    <a:cubicBezTo>
                      <a:pt x="2717" y="1073"/>
                      <a:pt x="2740" y="1073"/>
                      <a:pt x="2762" y="1050"/>
                    </a:cubicBezTo>
                    <a:cubicBezTo>
                      <a:pt x="2785" y="1050"/>
                      <a:pt x="2808" y="1028"/>
                      <a:pt x="2808" y="1005"/>
                    </a:cubicBezTo>
                    <a:cubicBezTo>
                      <a:pt x="2808" y="959"/>
                      <a:pt x="2808" y="936"/>
                      <a:pt x="2808" y="913"/>
                    </a:cubicBezTo>
                    <a:cubicBezTo>
                      <a:pt x="2785" y="891"/>
                      <a:pt x="2762" y="891"/>
                      <a:pt x="2740" y="868"/>
                    </a:cubicBezTo>
                    <a:cubicBezTo>
                      <a:pt x="1895" y="525"/>
                      <a:pt x="1005" y="251"/>
                      <a:pt x="138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8031;p70">
                <a:extLst>
                  <a:ext uri="{FF2B5EF4-FFF2-40B4-BE49-F238E27FC236}">
                    <a16:creationId xmlns:a16="http://schemas.microsoft.com/office/drawing/2014/main" id="{E7312B53-40D9-4FCB-9BE8-B64494D0F2EF}"/>
                  </a:ext>
                </a:extLst>
              </p:cNvPr>
              <p:cNvSpPr/>
              <p:nvPr/>
            </p:nvSpPr>
            <p:spPr>
              <a:xfrm>
                <a:off x="5659913" y="2605681"/>
                <a:ext cx="32392" cy="9740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755" extrusionOk="0">
                    <a:moveTo>
                      <a:pt x="91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23" y="161"/>
                      <a:pt x="46" y="183"/>
                    </a:cubicBezTo>
                    <a:cubicBezTo>
                      <a:pt x="46" y="183"/>
                      <a:pt x="69" y="206"/>
                      <a:pt x="114" y="206"/>
                    </a:cubicBezTo>
                    <a:cubicBezTo>
                      <a:pt x="228" y="206"/>
                      <a:pt x="343" y="229"/>
                      <a:pt x="457" y="252"/>
                    </a:cubicBezTo>
                    <a:lnTo>
                      <a:pt x="434" y="252"/>
                    </a:lnTo>
                    <a:cubicBezTo>
                      <a:pt x="753" y="298"/>
                      <a:pt x="1073" y="343"/>
                      <a:pt x="1393" y="434"/>
                    </a:cubicBezTo>
                    <a:cubicBezTo>
                      <a:pt x="1735" y="503"/>
                      <a:pt x="2054" y="617"/>
                      <a:pt x="2397" y="754"/>
                    </a:cubicBezTo>
                    <a:lnTo>
                      <a:pt x="2465" y="754"/>
                    </a:lnTo>
                    <a:cubicBezTo>
                      <a:pt x="2488" y="731"/>
                      <a:pt x="2488" y="708"/>
                      <a:pt x="2511" y="686"/>
                    </a:cubicBezTo>
                    <a:cubicBezTo>
                      <a:pt x="2511" y="663"/>
                      <a:pt x="2511" y="640"/>
                      <a:pt x="2488" y="617"/>
                    </a:cubicBezTo>
                    <a:cubicBezTo>
                      <a:pt x="2488" y="594"/>
                      <a:pt x="2465" y="571"/>
                      <a:pt x="2443" y="571"/>
                    </a:cubicBezTo>
                    <a:cubicBezTo>
                      <a:pt x="2260" y="503"/>
                      <a:pt x="2077" y="434"/>
                      <a:pt x="1918" y="366"/>
                    </a:cubicBezTo>
                    <a:cubicBezTo>
                      <a:pt x="1712" y="298"/>
                      <a:pt x="1507" y="252"/>
                      <a:pt x="1301" y="206"/>
                    </a:cubicBezTo>
                    <a:cubicBezTo>
                      <a:pt x="913" y="115"/>
                      <a:pt x="502" y="46"/>
                      <a:pt x="114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8032;p70">
                <a:extLst>
                  <a:ext uri="{FF2B5EF4-FFF2-40B4-BE49-F238E27FC236}">
                    <a16:creationId xmlns:a16="http://schemas.microsoft.com/office/drawing/2014/main" id="{B8413D2E-6036-4574-AF16-3F9959EE270F}"/>
                  </a:ext>
                </a:extLst>
              </p:cNvPr>
              <p:cNvSpPr/>
              <p:nvPr/>
            </p:nvSpPr>
            <p:spPr>
              <a:xfrm>
                <a:off x="5656959" y="2604803"/>
                <a:ext cx="20330" cy="5018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38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7" y="23"/>
                    </a:cubicBezTo>
                    <a:cubicBezTo>
                      <a:pt x="24" y="46"/>
                      <a:pt x="1" y="92"/>
                      <a:pt x="1" y="114"/>
                    </a:cubicBezTo>
                    <a:cubicBezTo>
                      <a:pt x="1" y="137"/>
                      <a:pt x="24" y="183"/>
                      <a:pt x="47" y="206"/>
                    </a:cubicBezTo>
                    <a:cubicBezTo>
                      <a:pt x="69" y="229"/>
                      <a:pt x="92" y="229"/>
                      <a:pt x="115" y="229"/>
                    </a:cubicBezTo>
                    <a:cubicBezTo>
                      <a:pt x="503" y="251"/>
                      <a:pt x="891" y="297"/>
                      <a:pt x="1279" y="366"/>
                    </a:cubicBezTo>
                    <a:cubicBezTo>
                      <a:pt x="1256" y="343"/>
                      <a:pt x="1256" y="343"/>
                      <a:pt x="1256" y="343"/>
                    </a:cubicBezTo>
                    <a:lnTo>
                      <a:pt x="1256" y="343"/>
                    </a:lnTo>
                    <a:cubicBezTo>
                      <a:pt x="1325" y="366"/>
                      <a:pt x="1393" y="366"/>
                      <a:pt x="1462" y="388"/>
                    </a:cubicBezTo>
                    <a:cubicBezTo>
                      <a:pt x="1485" y="388"/>
                      <a:pt x="1507" y="388"/>
                      <a:pt x="1530" y="366"/>
                    </a:cubicBezTo>
                    <a:cubicBezTo>
                      <a:pt x="1553" y="366"/>
                      <a:pt x="1576" y="343"/>
                      <a:pt x="1576" y="320"/>
                    </a:cubicBezTo>
                    <a:cubicBezTo>
                      <a:pt x="1576" y="297"/>
                      <a:pt x="1576" y="274"/>
                      <a:pt x="1576" y="251"/>
                    </a:cubicBezTo>
                    <a:cubicBezTo>
                      <a:pt x="1553" y="229"/>
                      <a:pt x="1530" y="206"/>
                      <a:pt x="1507" y="206"/>
                    </a:cubicBezTo>
                    <a:cubicBezTo>
                      <a:pt x="1051" y="137"/>
                      <a:pt x="594" y="46"/>
                      <a:pt x="115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8033;p70">
                <a:extLst>
                  <a:ext uri="{FF2B5EF4-FFF2-40B4-BE49-F238E27FC236}">
                    <a16:creationId xmlns:a16="http://schemas.microsoft.com/office/drawing/2014/main" id="{1467ECB3-C157-4F1E-8FA7-9C06F01C107A}"/>
                  </a:ext>
                </a:extLst>
              </p:cNvPr>
              <p:cNvSpPr/>
              <p:nvPr/>
            </p:nvSpPr>
            <p:spPr>
              <a:xfrm>
                <a:off x="5654908" y="2603630"/>
                <a:ext cx="16796" cy="5599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434" extrusionOk="0">
                    <a:moveTo>
                      <a:pt x="160" y="0"/>
                    </a:moveTo>
                    <a:cubicBezTo>
                      <a:pt x="69" y="0"/>
                      <a:pt x="0" y="91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20"/>
                      <a:pt x="160" y="320"/>
                    </a:cubicBezTo>
                    <a:cubicBezTo>
                      <a:pt x="434" y="365"/>
                      <a:pt x="708" y="365"/>
                      <a:pt x="982" y="411"/>
                    </a:cubicBezTo>
                    <a:cubicBezTo>
                      <a:pt x="1004" y="411"/>
                      <a:pt x="1050" y="411"/>
                      <a:pt x="1073" y="434"/>
                    </a:cubicBezTo>
                    <a:cubicBezTo>
                      <a:pt x="1119" y="434"/>
                      <a:pt x="1164" y="434"/>
                      <a:pt x="1187" y="411"/>
                    </a:cubicBezTo>
                    <a:cubicBezTo>
                      <a:pt x="1233" y="388"/>
                      <a:pt x="1256" y="342"/>
                      <a:pt x="1278" y="320"/>
                    </a:cubicBezTo>
                    <a:cubicBezTo>
                      <a:pt x="1301" y="228"/>
                      <a:pt x="1256" y="137"/>
                      <a:pt x="1164" y="114"/>
                    </a:cubicBezTo>
                    <a:cubicBezTo>
                      <a:pt x="822" y="69"/>
                      <a:pt x="502" y="23"/>
                      <a:pt x="16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8034;p70">
                <a:extLst>
                  <a:ext uri="{FF2B5EF4-FFF2-40B4-BE49-F238E27FC236}">
                    <a16:creationId xmlns:a16="http://schemas.microsoft.com/office/drawing/2014/main" id="{82989E1B-2F70-49C1-898D-8115D329028B}"/>
                  </a:ext>
                </a:extLst>
              </p:cNvPr>
              <p:cNvSpPr/>
              <p:nvPr/>
            </p:nvSpPr>
            <p:spPr>
              <a:xfrm>
                <a:off x="5652548" y="2603913"/>
                <a:ext cx="14435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303" extrusionOk="0">
                    <a:moveTo>
                      <a:pt x="138" y="1"/>
                    </a:moveTo>
                    <a:cubicBezTo>
                      <a:pt x="46" y="1"/>
                      <a:pt x="1" y="69"/>
                      <a:pt x="1" y="138"/>
                    </a:cubicBezTo>
                    <a:cubicBezTo>
                      <a:pt x="1" y="206"/>
                      <a:pt x="46" y="275"/>
                      <a:pt x="138" y="275"/>
                    </a:cubicBezTo>
                    <a:cubicBezTo>
                      <a:pt x="411" y="298"/>
                      <a:pt x="708" y="298"/>
                      <a:pt x="1005" y="298"/>
                    </a:cubicBezTo>
                    <a:cubicBezTo>
                      <a:pt x="1014" y="301"/>
                      <a:pt x="1023" y="302"/>
                      <a:pt x="1031" y="302"/>
                    </a:cubicBezTo>
                    <a:cubicBezTo>
                      <a:pt x="1085" y="302"/>
                      <a:pt x="1119" y="243"/>
                      <a:pt x="1119" y="183"/>
                    </a:cubicBezTo>
                    <a:cubicBezTo>
                      <a:pt x="1119" y="138"/>
                      <a:pt x="1119" y="115"/>
                      <a:pt x="1096" y="92"/>
                    </a:cubicBezTo>
                    <a:cubicBezTo>
                      <a:pt x="1073" y="69"/>
                      <a:pt x="1028" y="47"/>
                      <a:pt x="1005" y="47"/>
                    </a:cubicBezTo>
                    <a:cubicBezTo>
                      <a:pt x="731" y="24"/>
                      <a:pt x="480" y="1"/>
                      <a:pt x="20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8035;p70">
                <a:extLst>
                  <a:ext uri="{FF2B5EF4-FFF2-40B4-BE49-F238E27FC236}">
                    <a16:creationId xmlns:a16="http://schemas.microsoft.com/office/drawing/2014/main" id="{48C220D8-52E0-45AF-A7F4-936E796BAB6D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732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43" extrusionOk="0">
                    <a:moveTo>
                      <a:pt x="160" y="0"/>
                    </a:moveTo>
                    <a:lnTo>
                      <a:pt x="0" y="23"/>
                    </a:ln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74"/>
                    </a:cubicBezTo>
                    <a:cubicBezTo>
                      <a:pt x="388" y="297"/>
                      <a:pt x="708" y="320"/>
                      <a:pt x="1004" y="343"/>
                    </a:cubicBezTo>
                    <a:cubicBezTo>
                      <a:pt x="1073" y="343"/>
                      <a:pt x="1141" y="274"/>
                      <a:pt x="1141" y="206"/>
                    </a:cubicBezTo>
                    <a:cubicBezTo>
                      <a:pt x="1141" y="183"/>
                      <a:pt x="1119" y="137"/>
                      <a:pt x="1096" y="114"/>
                    </a:cubicBezTo>
                    <a:cubicBezTo>
                      <a:pt x="1073" y="92"/>
                      <a:pt x="1050" y="92"/>
                      <a:pt x="1004" y="92"/>
                    </a:cubicBezTo>
                    <a:cubicBezTo>
                      <a:pt x="731" y="69"/>
                      <a:pt x="434" y="23"/>
                      <a:pt x="16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8036;p70">
                <a:extLst>
                  <a:ext uri="{FF2B5EF4-FFF2-40B4-BE49-F238E27FC236}">
                    <a16:creationId xmlns:a16="http://schemas.microsoft.com/office/drawing/2014/main" id="{5A989B74-A2D8-4100-8CEC-DA9A39137FAA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138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20" extrusionOk="0">
                    <a:moveTo>
                      <a:pt x="137" y="0"/>
                    </a:moveTo>
                    <a:cubicBezTo>
                      <a:pt x="91" y="23"/>
                      <a:pt x="46" y="23"/>
                      <a:pt x="0" y="23"/>
                    </a:cubicBez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51"/>
                    </a:cubicBezTo>
                    <a:cubicBezTo>
                      <a:pt x="365" y="274"/>
                      <a:pt x="662" y="274"/>
                      <a:pt x="982" y="320"/>
                    </a:cubicBezTo>
                    <a:cubicBezTo>
                      <a:pt x="1027" y="320"/>
                      <a:pt x="1096" y="251"/>
                      <a:pt x="1096" y="183"/>
                    </a:cubicBezTo>
                    <a:cubicBezTo>
                      <a:pt x="1096" y="160"/>
                      <a:pt x="1073" y="137"/>
                      <a:pt x="1050" y="114"/>
                    </a:cubicBezTo>
                    <a:cubicBezTo>
                      <a:pt x="1027" y="92"/>
                      <a:pt x="1004" y="92"/>
                      <a:pt x="982" y="69"/>
                    </a:cubicBezTo>
                    <a:cubicBezTo>
                      <a:pt x="685" y="46"/>
                      <a:pt x="411" y="23"/>
                      <a:pt x="137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8037;p70">
                <a:extLst>
                  <a:ext uri="{FF2B5EF4-FFF2-40B4-BE49-F238E27FC236}">
                    <a16:creationId xmlns:a16="http://schemas.microsoft.com/office/drawing/2014/main" id="{B6B8D6AA-F363-49B2-B4F0-4D6E518D71A3}"/>
                  </a:ext>
                </a:extLst>
              </p:cNvPr>
              <p:cNvSpPr/>
              <p:nvPr/>
            </p:nvSpPr>
            <p:spPr>
              <a:xfrm>
                <a:off x="5649903" y="2602740"/>
                <a:ext cx="15325" cy="4657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61" extrusionOk="0">
                    <a:moveTo>
                      <a:pt x="502" y="1"/>
                    </a:moveTo>
                    <a:cubicBezTo>
                      <a:pt x="343" y="23"/>
                      <a:pt x="160" y="46"/>
                      <a:pt x="0" y="69"/>
                    </a:cubicBezTo>
                    <a:cubicBezTo>
                      <a:pt x="0" y="69"/>
                      <a:pt x="0" y="92"/>
                      <a:pt x="0" y="92"/>
                    </a:cubicBezTo>
                    <a:cubicBezTo>
                      <a:pt x="23" y="115"/>
                      <a:pt x="23" y="138"/>
                      <a:pt x="23" y="160"/>
                    </a:cubicBezTo>
                    <a:cubicBezTo>
                      <a:pt x="23" y="183"/>
                      <a:pt x="46" y="183"/>
                      <a:pt x="46" y="206"/>
                    </a:cubicBezTo>
                    <a:cubicBezTo>
                      <a:pt x="69" y="229"/>
                      <a:pt x="114" y="252"/>
                      <a:pt x="137" y="252"/>
                    </a:cubicBezTo>
                    <a:cubicBezTo>
                      <a:pt x="320" y="252"/>
                      <a:pt x="502" y="274"/>
                      <a:pt x="685" y="297"/>
                    </a:cubicBezTo>
                    <a:lnTo>
                      <a:pt x="662" y="297"/>
                    </a:lnTo>
                    <a:cubicBezTo>
                      <a:pt x="776" y="320"/>
                      <a:pt x="890" y="343"/>
                      <a:pt x="1004" y="343"/>
                    </a:cubicBezTo>
                    <a:cubicBezTo>
                      <a:pt x="1016" y="354"/>
                      <a:pt x="1033" y="360"/>
                      <a:pt x="1050" y="360"/>
                    </a:cubicBezTo>
                    <a:cubicBezTo>
                      <a:pt x="1067" y="360"/>
                      <a:pt x="1084" y="354"/>
                      <a:pt x="1096" y="343"/>
                    </a:cubicBezTo>
                    <a:cubicBezTo>
                      <a:pt x="1141" y="320"/>
                      <a:pt x="1164" y="297"/>
                      <a:pt x="1164" y="252"/>
                    </a:cubicBezTo>
                    <a:cubicBezTo>
                      <a:pt x="1187" y="183"/>
                      <a:pt x="1141" y="92"/>
                      <a:pt x="1073" y="92"/>
                    </a:cubicBezTo>
                    <a:cubicBezTo>
                      <a:pt x="890" y="46"/>
                      <a:pt x="685" y="23"/>
                      <a:pt x="502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8038;p70">
                <a:extLst>
                  <a:ext uri="{FF2B5EF4-FFF2-40B4-BE49-F238E27FC236}">
                    <a16:creationId xmlns:a16="http://schemas.microsoft.com/office/drawing/2014/main" id="{D8DDEBAE-D798-4A9A-AA44-9943D29FD9AC}"/>
                  </a:ext>
                </a:extLst>
              </p:cNvPr>
              <p:cNvSpPr/>
              <p:nvPr/>
            </p:nvSpPr>
            <p:spPr>
              <a:xfrm>
                <a:off x="5658726" y="26065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8039;p70">
                <a:extLst>
                  <a:ext uri="{FF2B5EF4-FFF2-40B4-BE49-F238E27FC236}">
                    <a16:creationId xmlns:a16="http://schemas.microsoft.com/office/drawing/2014/main" id="{B86B045A-E3A7-4286-9E4F-461ABAE0D7E5}"/>
                  </a:ext>
                </a:extLst>
              </p:cNvPr>
              <p:cNvSpPr/>
              <p:nvPr/>
            </p:nvSpPr>
            <p:spPr>
              <a:xfrm>
                <a:off x="5650187" y="2602740"/>
                <a:ext cx="14151" cy="4063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315" extrusionOk="0">
                    <a:moveTo>
                      <a:pt x="526" y="1"/>
                    </a:moveTo>
                    <a:cubicBezTo>
                      <a:pt x="343" y="23"/>
                      <a:pt x="184" y="46"/>
                      <a:pt x="24" y="69"/>
                    </a:cubicBezTo>
                    <a:cubicBezTo>
                      <a:pt x="24" y="69"/>
                      <a:pt x="1" y="92"/>
                      <a:pt x="1" y="92"/>
                    </a:cubicBezTo>
                    <a:cubicBezTo>
                      <a:pt x="1" y="183"/>
                      <a:pt x="69" y="229"/>
                      <a:pt x="138" y="229"/>
                    </a:cubicBezTo>
                    <a:cubicBezTo>
                      <a:pt x="343" y="229"/>
                      <a:pt x="526" y="252"/>
                      <a:pt x="709" y="274"/>
                    </a:cubicBezTo>
                    <a:cubicBezTo>
                      <a:pt x="777" y="274"/>
                      <a:pt x="845" y="297"/>
                      <a:pt x="914" y="297"/>
                    </a:cubicBezTo>
                    <a:cubicBezTo>
                      <a:pt x="937" y="309"/>
                      <a:pt x="954" y="314"/>
                      <a:pt x="968" y="314"/>
                    </a:cubicBezTo>
                    <a:cubicBezTo>
                      <a:pt x="982" y="314"/>
                      <a:pt x="994" y="309"/>
                      <a:pt x="1005" y="297"/>
                    </a:cubicBezTo>
                    <a:cubicBezTo>
                      <a:pt x="1051" y="274"/>
                      <a:pt x="1074" y="252"/>
                      <a:pt x="1074" y="206"/>
                    </a:cubicBezTo>
                    <a:cubicBezTo>
                      <a:pt x="1097" y="160"/>
                      <a:pt x="1051" y="69"/>
                      <a:pt x="982" y="46"/>
                    </a:cubicBezTo>
                    <a:cubicBezTo>
                      <a:pt x="823" y="23"/>
                      <a:pt x="686" y="1"/>
                      <a:pt x="52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8040;p70">
                <a:extLst>
                  <a:ext uri="{FF2B5EF4-FFF2-40B4-BE49-F238E27FC236}">
                    <a16:creationId xmlns:a16="http://schemas.microsoft.com/office/drawing/2014/main" id="{06666334-838C-4F77-8DFD-DDA81D581201}"/>
                  </a:ext>
                </a:extLst>
              </p:cNvPr>
              <p:cNvSpPr/>
              <p:nvPr/>
            </p:nvSpPr>
            <p:spPr>
              <a:xfrm>
                <a:off x="5649606" y="2603036"/>
                <a:ext cx="11791" cy="265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06" extrusionOk="0">
                    <a:moveTo>
                      <a:pt x="0" y="0"/>
                    </a:moveTo>
                    <a:cubicBezTo>
                      <a:pt x="0" y="23"/>
                      <a:pt x="23" y="23"/>
                      <a:pt x="23" y="46"/>
                    </a:cubicBezTo>
                    <a:cubicBezTo>
                      <a:pt x="23" y="92"/>
                      <a:pt x="46" y="137"/>
                      <a:pt x="69" y="183"/>
                    </a:cubicBezTo>
                    <a:cubicBezTo>
                      <a:pt x="320" y="183"/>
                      <a:pt x="571" y="206"/>
                      <a:pt x="845" y="206"/>
                    </a:cubicBezTo>
                    <a:cubicBezTo>
                      <a:pt x="868" y="206"/>
                      <a:pt x="890" y="206"/>
                      <a:pt x="890" y="183"/>
                    </a:cubicBezTo>
                    <a:cubicBezTo>
                      <a:pt x="913" y="160"/>
                      <a:pt x="913" y="137"/>
                      <a:pt x="913" y="115"/>
                    </a:cubicBezTo>
                    <a:cubicBezTo>
                      <a:pt x="913" y="92"/>
                      <a:pt x="913" y="69"/>
                      <a:pt x="890" y="46"/>
                    </a:cubicBezTo>
                    <a:cubicBezTo>
                      <a:pt x="868" y="23"/>
                      <a:pt x="845" y="23"/>
                      <a:pt x="822" y="23"/>
                    </a:cubicBezTo>
                    <a:cubicBezTo>
                      <a:pt x="548" y="23"/>
                      <a:pt x="274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8041;p70">
                <a:extLst>
                  <a:ext uri="{FF2B5EF4-FFF2-40B4-BE49-F238E27FC236}">
                    <a16:creationId xmlns:a16="http://schemas.microsoft.com/office/drawing/2014/main" id="{EF48EF9A-B895-4A99-B708-68C19223F89C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11197" cy="2967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30" extrusionOk="0">
                    <a:moveTo>
                      <a:pt x="297" y="1"/>
                    </a:moveTo>
                    <a:cubicBezTo>
                      <a:pt x="206" y="1"/>
                      <a:pt x="115" y="24"/>
                      <a:pt x="0" y="24"/>
                    </a:cubicBez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297" y="206"/>
                      <a:pt x="548" y="206"/>
                      <a:pt x="777" y="229"/>
                    </a:cubicBezTo>
                    <a:cubicBezTo>
                      <a:pt x="799" y="229"/>
                      <a:pt x="822" y="206"/>
                      <a:pt x="845" y="184"/>
                    </a:cubicBezTo>
                    <a:cubicBezTo>
                      <a:pt x="868" y="161"/>
                      <a:pt x="868" y="138"/>
                      <a:pt x="868" y="115"/>
                    </a:cubicBezTo>
                    <a:cubicBezTo>
                      <a:pt x="868" y="92"/>
                      <a:pt x="845" y="69"/>
                      <a:pt x="822" y="47"/>
                    </a:cubicBezTo>
                    <a:cubicBezTo>
                      <a:pt x="822" y="24"/>
                      <a:pt x="777" y="24"/>
                      <a:pt x="754" y="24"/>
                    </a:cubicBezTo>
                    <a:cubicBezTo>
                      <a:pt x="594" y="24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8042;p70">
                <a:extLst>
                  <a:ext uri="{FF2B5EF4-FFF2-40B4-BE49-F238E27FC236}">
                    <a16:creationId xmlns:a16="http://schemas.microsoft.com/office/drawing/2014/main" id="{143153B3-A1E7-4F3D-B7AF-12A09CC66C45}"/>
                  </a:ext>
                </a:extLst>
              </p:cNvPr>
              <p:cNvSpPr/>
              <p:nvPr/>
            </p:nvSpPr>
            <p:spPr>
              <a:xfrm>
                <a:off x="5649310" y="2601862"/>
                <a:ext cx="13558" cy="325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52" extrusionOk="0">
                    <a:moveTo>
                      <a:pt x="434" y="0"/>
                    </a:moveTo>
                    <a:cubicBezTo>
                      <a:pt x="434" y="0"/>
                      <a:pt x="411" y="0"/>
                      <a:pt x="411" y="23"/>
                    </a:cubicBezTo>
                    <a:lnTo>
                      <a:pt x="0" y="23"/>
                    </a:lnTo>
                    <a:cubicBezTo>
                      <a:pt x="23" y="46"/>
                      <a:pt x="23" y="91"/>
                      <a:pt x="46" y="137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206" y="206"/>
                      <a:pt x="366" y="206"/>
                      <a:pt x="525" y="228"/>
                    </a:cubicBezTo>
                    <a:lnTo>
                      <a:pt x="503" y="228"/>
                    </a:lnTo>
                    <a:cubicBezTo>
                      <a:pt x="640" y="228"/>
                      <a:pt x="777" y="228"/>
                      <a:pt x="913" y="251"/>
                    </a:cubicBezTo>
                    <a:cubicBezTo>
                      <a:pt x="936" y="251"/>
                      <a:pt x="959" y="251"/>
                      <a:pt x="982" y="228"/>
                    </a:cubicBezTo>
                    <a:cubicBezTo>
                      <a:pt x="1005" y="228"/>
                      <a:pt x="1028" y="206"/>
                      <a:pt x="1028" y="160"/>
                    </a:cubicBezTo>
                    <a:cubicBezTo>
                      <a:pt x="1050" y="114"/>
                      <a:pt x="1005" y="46"/>
                      <a:pt x="959" y="46"/>
                    </a:cubicBezTo>
                    <a:cubicBezTo>
                      <a:pt x="777" y="23"/>
                      <a:pt x="617" y="23"/>
                      <a:pt x="434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8043;p70">
                <a:extLst>
                  <a:ext uri="{FF2B5EF4-FFF2-40B4-BE49-F238E27FC236}">
                    <a16:creationId xmlns:a16="http://schemas.microsoft.com/office/drawing/2014/main" id="{5C447252-865E-4491-83CD-8483D09BE96D}"/>
                  </a:ext>
                </a:extLst>
              </p:cNvPr>
              <p:cNvSpPr/>
              <p:nvPr/>
            </p:nvSpPr>
            <p:spPr>
              <a:xfrm>
                <a:off x="5649903" y="2602146"/>
                <a:ext cx="12964" cy="334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259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7"/>
                    </a:cubicBezTo>
                    <a:cubicBezTo>
                      <a:pt x="0" y="69"/>
                      <a:pt x="23" y="92"/>
                      <a:pt x="23" y="115"/>
                    </a:cubicBezTo>
                    <a:cubicBezTo>
                      <a:pt x="46" y="138"/>
                      <a:pt x="69" y="161"/>
                      <a:pt x="91" y="161"/>
                    </a:cubicBezTo>
                    <a:cubicBezTo>
                      <a:pt x="343" y="184"/>
                      <a:pt x="616" y="206"/>
                      <a:pt x="890" y="252"/>
                    </a:cubicBezTo>
                    <a:cubicBezTo>
                      <a:pt x="899" y="256"/>
                      <a:pt x="907" y="258"/>
                      <a:pt x="915" y="258"/>
                    </a:cubicBezTo>
                    <a:cubicBezTo>
                      <a:pt x="951" y="258"/>
                      <a:pt x="982" y="221"/>
                      <a:pt x="982" y="184"/>
                    </a:cubicBezTo>
                    <a:cubicBezTo>
                      <a:pt x="1004" y="138"/>
                      <a:pt x="959" y="69"/>
                      <a:pt x="913" y="69"/>
                    </a:cubicBezTo>
                    <a:cubicBezTo>
                      <a:pt x="731" y="47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8044;p70">
                <a:extLst>
                  <a:ext uri="{FF2B5EF4-FFF2-40B4-BE49-F238E27FC236}">
                    <a16:creationId xmlns:a16="http://schemas.microsoft.com/office/drawing/2014/main" id="{A22DC632-8F24-4476-AF54-E93E29F07844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23865" cy="5612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435" extrusionOk="0">
                    <a:moveTo>
                      <a:pt x="0" y="1"/>
                    </a:move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137" y="206"/>
                      <a:pt x="183" y="206"/>
                      <a:pt x="252" y="229"/>
                    </a:cubicBezTo>
                    <a:lnTo>
                      <a:pt x="274" y="229"/>
                    </a:lnTo>
                    <a:cubicBezTo>
                      <a:pt x="754" y="252"/>
                      <a:pt x="1233" y="366"/>
                      <a:pt x="1712" y="435"/>
                    </a:cubicBezTo>
                    <a:cubicBezTo>
                      <a:pt x="1781" y="435"/>
                      <a:pt x="1827" y="389"/>
                      <a:pt x="1849" y="343"/>
                    </a:cubicBezTo>
                    <a:cubicBezTo>
                      <a:pt x="1849" y="298"/>
                      <a:pt x="1804" y="229"/>
                      <a:pt x="1758" y="229"/>
                    </a:cubicBezTo>
                    <a:cubicBezTo>
                      <a:pt x="1484" y="184"/>
                      <a:pt x="1187" y="138"/>
                      <a:pt x="913" y="92"/>
                    </a:cubicBezTo>
                    <a:cubicBezTo>
                      <a:pt x="640" y="47"/>
                      <a:pt x="343" y="1"/>
                      <a:pt x="4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8045;p70">
                <a:extLst>
                  <a:ext uri="{FF2B5EF4-FFF2-40B4-BE49-F238E27FC236}">
                    <a16:creationId xmlns:a16="http://schemas.microsoft.com/office/drawing/2014/main" id="{64192A1F-C0C5-4DE8-A52E-B3425AF3FB06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8046;p70">
                <a:extLst>
                  <a:ext uri="{FF2B5EF4-FFF2-40B4-BE49-F238E27FC236}">
                    <a16:creationId xmlns:a16="http://schemas.microsoft.com/office/drawing/2014/main" id="{EFA30E92-3BFD-45CB-B429-5EA919747900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8047;p70">
                <a:extLst>
                  <a:ext uri="{FF2B5EF4-FFF2-40B4-BE49-F238E27FC236}">
                    <a16:creationId xmlns:a16="http://schemas.microsoft.com/office/drawing/2014/main" id="{8757F912-4F62-41F9-B519-82DAEE450C11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8048;p70">
                <a:extLst>
                  <a:ext uri="{FF2B5EF4-FFF2-40B4-BE49-F238E27FC236}">
                    <a16:creationId xmlns:a16="http://schemas.microsoft.com/office/drawing/2014/main" id="{BBED8A85-DF45-4CEA-B856-802F3C291413}"/>
                  </a:ext>
                </a:extLst>
              </p:cNvPr>
              <p:cNvSpPr/>
              <p:nvPr/>
            </p:nvSpPr>
            <p:spPr>
              <a:xfrm>
                <a:off x="5651077" y="2602740"/>
                <a:ext cx="22678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43" extrusionOk="0">
                    <a:moveTo>
                      <a:pt x="92" y="1"/>
                    </a:moveTo>
                    <a:cubicBezTo>
                      <a:pt x="46" y="1"/>
                      <a:pt x="0" y="46"/>
                      <a:pt x="0" y="92"/>
                    </a:cubicBezTo>
                    <a:cubicBezTo>
                      <a:pt x="23" y="160"/>
                      <a:pt x="69" y="183"/>
                      <a:pt x="115" y="183"/>
                    </a:cubicBezTo>
                    <a:lnTo>
                      <a:pt x="548" y="183"/>
                    </a:lnTo>
                    <a:cubicBezTo>
                      <a:pt x="913" y="229"/>
                      <a:pt x="1279" y="274"/>
                      <a:pt x="1621" y="343"/>
                    </a:cubicBezTo>
                    <a:cubicBezTo>
                      <a:pt x="1690" y="343"/>
                      <a:pt x="1735" y="320"/>
                      <a:pt x="1735" y="274"/>
                    </a:cubicBezTo>
                    <a:cubicBezTo>
                      <a:pt x="1758" y="206"/>
                      <a:pt x="1712" y="160"/>
                      <a:pt x="1667" y="160"/>
                    </a:cubicBezTo>
                    <a:cubicBezTo>
                      <a:pt x="1393" y="115"/>
                      <a:pt x="1142" y="69"/>
                      <a:pt x="868" y="23"/>
                    </a:cubicBezTo>
                    <a:cubicBezTo>
                      <a:pt x="640" y="1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8049;p70">
                <a:extLst>
                  <a:ext uri="{FF2B5EF4-FFF2-40B4-BE49-F238E27FC236}">
                    <a16:creationId xmlns:a16="http://schemas.microsoft.com/office/drawing/2014/main" id="{33F67747-679E-4129-BBAF-0CEFED42A48B}"/>
                  </a:ext>
                </a:extLst>
              </p:cNvPr>
              <p:cNvSpPr/>
              <p:nvPr/>
            </p:nvSpPr>
            <p:spPr>
              <a:xfrm>
                <a:off x="5531539" y="2567705"/>
                <a:ext cx="278266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21571" h="33600" extrusionOk="0">
                    <a:moveTo>
                      <a:pt x="10432" y="0"/>
                    </a:moveTo>
                    <a:cubicBezTo>
                      <a:pt x="10203" y="0"/>
                      <a:pt x="9975" y="23"/>
                      <a:pt x="9792" y="92"/>
                    </a:cubicBezTo>
                    <a:cubicBezTo>
                      <a:pt x="9633" y="137"/>
                      <a:pt x="9541" y="274"/>
                      <a:pt x="9564" y="434"/>
                    </a:cubicBezTo>
                    <a:cubicBezTo>
                      <a:pt x="9587" y="480"/>
                      <a:pt x="9587" y="525"/>
                      <a:pt x="9610" y="571"/>
                    </a:cubicBezTo>
                    <a:cubicBezTo>
                      <a:pt x="9655" y="639"/>
                      <a:pt x="9724" y="662"/>
                      <a:pt x="9792" y="685"/>
                    </a:cubicBezTo>
                    <a:lnTo>
                      <a:pt x="9884" y="731"/>
                    </a:lnTo>
                    <a:cubicBezTo>
                      <a:pt x="10295" y="913"/>
                      <a:pt x="10705" y="1164"/>
                      <a:pt x="11116" y="1461"/>
                    </a:cubicBezTo>
                    <a:cubicBezTo>
                      <a:pt x="11755" y="1963"/>
                      <a:pt x="12395" y="2625"/>
                      <a:pt x="13034" y="3447"/>
                    </a:cubicBezTo>
                    <a:cubicBezTo>
                      <a:pt x="13604" y="4200"/>
                      <a:pt x="14129" y="5022"/>
                      <a:pt x="14677" y="5981"/>
                    </a:cubicBezTo>
                    <a:cubicBezTo>
                      <a:pt x="15088" y="6757"/>
                      <a:pt x="15499" y="7578"/>
                      <a:pt x="15864" y="8423"/>
                    </a:cubicBezTo>
                    <a:cubicBezTo>
                      <a:pt x="16161" y="9108"/>
                      <a:pt x="16389" y="9770"/>
                      <a:pt x="16572" y="10409"/>
                    </a:cubicBezTo>
                    <a:cubicBezTo>
                      <a:pt x="16777" y="11139"/>
                      <a:pt x="16937" y="11915"/>
                      <a:pt x="17051" y="12691"/>
                    </a:cubicBezTo>
                    <a:cubicBezTo>
                      <a:pt x="17256" y="14152"/>
                      <a:pt x="17256" y="15613"/>
                      <a:pt x="17051" y="17028"/>
                    </a:cubicBezTo>
                    <a:cubicBezTo>
                      <a:pt x="16960" y="17690"/>
                      <a:pt x="16823" y="18352"/>
                      <a:pt x="16663" y="18991"/>
                    </a:cubicBezTo>
                    <a:cubicBezTo>
                      <a:pt x="16503" y="19539"/>
                      <a:pt x="16298" y="20109"/>
                      <a:pt x="16047" y="20726"/>
                    </a:cubicBezTo>
                    <a:cubicBezTo>
                      <a:pt x="15499" y="22050"/>
                      <a:pt x="14746" y="23305"/>
                      <a:pt x="13855" y="24492"/>
                    </a:cubicBezTo>
                    <a:cubicBezTo>
                      <a:pt x="12874" y="25747"/>
                      <a:pt x="11687" y="26911"/>
                      <a:pt x="10340" y="27961"/>
                    </a:cubicBezTo>
                    <a:cubicBezTo>
                      <a:pt x="8788" y="29148"/>
                      <a:pt x="7031" y="30175"/>
                      <a:pt x="5090" y="30997"/>
                    </a:cubicBezTo>
                    <a:cubicBezTo>
                      <a:pt x="3538" y="31659"/>
                      <a:pt x="1895" y="32184"/>
                      <a:pt x="229" y="32549"/>
                    </a:cubicBezTo>
                    <a:cubicBezTo>
                      <a:pt x="160" y="32549"/>
                      <a:pt x="92" y="32595"/>
                      <a:pt x="46" y="32663"/>
                    </a:cubicBezTo>
                    <a:cubicBezTo>
                      <a:pt x="23" y="32732"/>
                      <a:pt x="0" y="32823"/>
                      <a:pt x="23" y="32892"/>
                    </a:cubicBezTo>
                    <a:cubicBezTo>
                      <a:pt x="23" y="32914"/>
                      <a:pt x="23" y="32937"/>
                      <a:pt x="46" y="32937"/>
                    </a:cubicBezTo>
                    <a:cubicBezTo>
                      <a:pt x="46" y="33006"/>
                      <a:pt x="69" y="33051"/>
                      <a:pt x="114" y="33097"/>
                    </a:cubicBezTo>
                    <a:cubicBezTo>
                      <a:pt x="297" y="33280"/>
                      <a:pt x="480" y="33439"/>
                      <a:pt x="708" y="33553"/>
                    </a:cubicBezTo>
                    <a:cubicBezTo>
                      <a:pt x="754" y="33576"/>
                      <a:pt x="799" y="33599"/>
                      <a:pt x="868" y="33599"/>
                    </a:cubicBezTo>
                    <a:lnTo>
                      <a:pt x="1119" y="33599"/>
                    </a:lnTo>
                    <a:cubicBezTo>
                      <a:pt x="3242" y="33211"/>
                      <a:pt x="5341" y="32618"/>
                      <a:pt x="7350" y="31864"/>
                    </a:cubicBezTo>
                    <a:cubicBezTo>
                      <a:pt x="9382" y="31111"/>
                      <a:pt x="11299" y="30153"/>
                      <a:pt x="12988" y="29057"/>
                    </a:cubicBezTo>
                    <a:cubicBezTo>
                      <a:pt x="13878" y="28509"/>
                      <a:pt x="14723" y="27893"/>
                      <a:pt x="15476" y="27254"/>
                    </a:cubicBezTo>
                    <a:cubicBezTo>
                      <a:pt x="16229" y="26615"/>
                      <a:pt x="16960" y="25907"/>
                      <a:pt x="17621" y="25154"/>
                    </a:cubicBezTo>
                    <a:cubicBezTo>
                      <a:pt x="19014" y="23579"/>
                      <a:pt x="20064" y="21890"/>
                      <a:pt x="20726" y="20064"/>
                    </a:cubicBezTo>
                    <a:cubicBezTo>
                      <a:pt x="21091" y="19082"/>
                      <a:pt x="21342" y="17987"/>
                      <a:pt x="21456" y="16823"/>
                    </a:cubicBezTo>
                    <a:cubicBezTo>
                      <a:pt x="21570" y="15727"/>
                      <a:pt x="21570" y="14609"/>
                      <a:pt x="21410" y="13490"/>
                    </a:cubicBezTo>
                    <a:cubicBezTo>
                      <a:pt x="21274" y="12394"/>
                      <a:pt x="21000" y="11299"/>
                      <a:pt x="20589" y="10249"/>
                    </a:cubicBezTo>
                    <a:cubicBezTo>
                      <a:pt x="20338" y="9518"/>
                      <a:pt x="19973" y="8742"/>
                      <a:pt x="19448" y="7807"/>
                    </a:cubicBezTo>
                    <a:cubicBezTo>
                      <a:pt x="18557" y="6186"/>
                      <a:pt x="17553" y="4748"/>
                      <a:pt x="16457" y="3538"/>
                    </a:cubicBezTo>
                    <a:cubicBezTo>
                      <a:pt x="15818" y="2831"/>
                      <a:pt x="15179" y="2260"/>
                      <a:pt x="14540" y="1781"/>
                    </a:cubicBezTo>
                    <a:cubicBezTo>
                      <a:pt x="14380" y="1667"/>
                      <a:pt x="14221" y="1575"/>
                      <a:pt x="14084" y="1461"/>
                    </a:cubicBezTo>
                    <a:cubicBezTo>
                      <a:pt x="14061" y="1461"/>
                      <a:pt x="14038" y="1438"/>
                      <a:pt x="14038" y="1438"/>
                    </a:cubicBezTo>
                    <a:cubicBezTo>
                      <a:pt x="13513" y="1096"/>
                      <a:pt x="13034" y="845"/>
                      <a:pt x="12554" y="639"/>
                    </a:cubicBezTo>
                    <a:cubicBezTo>
                      <a:pt x="12098" y="388"/>
                      <a:pt x="11641" y="206"/>
                      <a:pt x="11208" y="92"/>
                    </a:cubicBezTo>
                    <a:cubicBezTo>
                      <a:pt x="10934" y="23"/>
                      <a:pt x="10660" y="0"/>
                      <a:pt x="10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8050;p70">
                <a:extLst>
                  <a:ext uri="{FF2B5EF4-FFF2-40B4-BE49-F238E27FC236}">
                    <a16:creationId xmlns:a16="http://schemas.microsoft.com/office/drawing/2014/main" id="{9480D92B-CEBC-4734-BD17-12F9A02A7771}"/>
                  </a:ext>
                </a:extLst>
              </p:cNvPr>
              <p:cNvSpPr/>
              <p:nvPr/>
            </p:nvSpPr>
            <p:spPr>
              <a:xfrm>
                <a:off x="5645775" y="2555038"/>
                <a:ext cx="57431" cy="289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248" extrusionOk="0">
                    <a:moveTo>
                      <a:pt x="3630" y="1"/>
                    </a:moveTo>
                    <a:cubicBezTo>
                      <a:pt x="2511" y="1"/>
                      <a:pt x="1416" y="229"/>
                      <a:pt x="457" y="777"/>
                    </a:cubicBezTo>
                    <a:cubicBezTo>
                      <a:pt x="274" y="891"/>
                      <a:pt x="138" y="1028"/>
                      <a:pt x="46" y="1233"/>
                    </a:cubicBezTo>
                    <a:cubicBezTo>
                      <a:pt x="1" y="1416"/>
                      <a:pt x="1" y="1621"/>
                      <a:pt x="92" y="1804"/>
                    </a:cubicBezTo>
                    <a:cubicBezTo>
                      <a:pt x="210" y="2057"/>
                      <a:pt x="502" y="2247"/>
                      <a:pt x="793" y="2247"/>
                    </a:cubicBezTo>
                    <a:cubicBezTo>
                      <a:pt x="897" y="2247"/>
                      <a:pt x="1000" y="2223"/>
                      <a:pt x="1096" y="2169"/>
                    </a:cubicBezTo>
                    <a:cubicBezTo>
                      <a:pt x="1393" y="1987"/>
                      <a:pt x="1712" y="1850"/>
                      <a:pt x="2055" y="1736"/>
                    </a:cubicBezTo>
                    <a:cubicBezTo>
                      <a:pt x="2466" y="1621"/>
                      <a:pt x="2877" y="1553"/>
                      <a:pt x="3287" y="1530"/>
                    </a:cubicBezTo>
                    <a:lnTo>
                      <a:pt x="3584" y="1530"/>
                    </a:lnTo>
                    <a:cubicBezTo>
                      <a:pt x="3790" y="1530"/>
                      <a:pt x="3972" y="1485"/>
                      <a:pt x="4155" y="1348"/>
                    </a:cubicBezTo>
                    <a:cubicBezTo>
                      <a:pt x="4292" y="1211"/>
                      <a:pt x="4383" y="1028"/>
                      <a:pt x="4406" y="823"/>
                    </a:cubicBezTo>
                    <a:cubicBezTo>
                      <a:pt x="4452" y="435"/>
                      <a:pt x="4132" y="1"/>
                      <a:pt x="37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8051;p70">
                <a:extLst>
                  <a:ext uri="{FF2B5EF4-FFF2-40B4-BE49-F238E27FC236}">
                    <a16:creationId xmlns:a16="http://schemas.microsoft.com/office/drawing/2014/main" id="{C4DAF455-AEC9-4E08-9330-E7B5CE4A9178}"/>
                  </a:ext>
                </a:extLst>
              </p:cNvPr>
              <p:cNvSpPr/>
              <p:nvPr/>
            </p:nvSpPr>
            <p:spPr>
              <a:xfrm>
                <a:off x="5760012" y="2755261"/>
                <a:ext cx="90700" cy="138107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0706" extrusionOk="0">
                    <a:moveTo>
                      <a:pt x="6164" y="0"/>
                    </a:moveTo>
                    <a:cubicBezTo>
                      <a:pt x="6141" y="0"/>
                      <a:pt x="6141" y="23"/>
                      <a:pt x="6118" y="23"/>
                    </a:cubicBezTo>
                    <a:cubicBezTo>
                      <a:pt x="6072" y="23"/>
                      <a:pt x="6027" y="69"/>
                      <a:pt x="6004" y="114"/>
                    </a:cubicBezTo>
                    <a:lnTo>
                      <a:pt x="5958" y="114"/>
                    </a:lnTo>
                    <a:cubicBezTo>
                      <a:pt x="5913" y="114"/>
                      <a:pt x="5867" y="114"/>
                      <a:pt x="5821" y="137"/>
                    </a:cubicBezTo>
                    <a:cubicBezTo>
                      <a:pt x="4885" y="457"/>
                      <a:pt x="4064" y="890"/>
                      <a:pt x="3333" y="1438"/>
                    </a:cubicBezTo>
                    <a:cubicBezTo>
                      <a:pt x="2922" y="1758"/>
                      <a:pt x="2580" y="2054"/>
                      <a:pt x="2261" y="2397"/>
                    </a:cubicBezTo>
                    <a:cubicBezTo>
                      <a:pt x="1964" y="2716"/>
                      <a:pt x="1644" y="3081"/>
                      <a:pt x="1370" y="3515"/>
                    </a:cubicBezTo>
                    <a:cubicBezTo>
                      <a:pt x="1119" y="3880"/>
                      <a:pt x="891" y="4268"/>
                      <a:pt x="708" y="4702"/>
                    </a:cubicBezTo>
                    <a:cubicBezTo>
                      <a:pt x="503" y="5159"/>
                      <a:pt x="343" y="5615"/>
                      <a:pt x="229" y="6072"/>
                    </a:cubicBezTo>
                    <a:cubicBezTo>
                      <a:pt x="115" y="6551"/>
                      <a:pt x="46" y="7053"/>
                      <a:pt x="24" y="7532"/>
                    </a:cubicBezTo>
                    <a:cubicBezTo>
                      <a:pt x="1" y="7966"/>
                      <a:pt x="46" y="8377"/>
                      <a:pt x="138" y="8788"/>
                    </a:cubicBezTo>
                    <a:cubicBezTo>
                      <a:pt x="183" y="8970"/>
                      <a:pt x="252" y="9153"/>
                      <a:pt x="320" y="9313"/>
                    </a:cubicBezTo>
                    <a:cubicBezTo>
                      <a:pt x="389" y="9450"/>
                      <a:pt x="457" y="9587"/>
                      <a:pt x="549" y="9701"/>
                    </a:cubicBezTo>
                    <a:cubicBezTo>
                      <a:pt x="731" y="9998"/>
                      <a:pt x="982" y="10226"/>
                      <a:pt x="1256" y="10408"/>
                    </a:cubicBezTo>
                    <a:cubicBezTo>
                      <a:pt x="1576" y="10591"/>
                      <a:pt x="1987" y="10705"/>
                      <a:pt x="2420" y="10705"/>
                    </a:cubicBezTo>
                    <a:cubicBezTo>
                      <a:pt x="2649" y="10705"/>
                      <a:pt x="2854" y="10682"/>
                      <a:pt x="3082" y="10637"/>
                    </a:cubicBezTo>
                    <a:cubicBezTo>
                      <a:pt x="3356" y="10568"/>
                      <a:pt x="3676" y="10431"/>
                      <a:pt x="3995" y="10249"/>
                    </a:cubicBezTo>
                    <a:cubicBezTo>
                      <a:pt x="4269" y="10089"/>
                      <a:pt x="4543" y="9861"/>
                      <a:pt x="4840" y="9564"/>
                    </a:cubicBezTo>
                    <a:cubicBezTo>
                      <a:pt x="5136" y="9313"/>
                      <a:pt x="5388" y="8993"/>
                      <a:pt x="5639" y="8628"/>
                    </a:cubicBezTo>
                    <a:cubicBezTo>
                      <a:pt x="5890" y="8217"/>
                      <a:pt x="6118" y="7783"/>
                      <a:pt x="6323" y="7327"/>
                    </a:cubicBezTo>
                    <a:cubicBezTo>
                      <a:pt x="6438" y="7053"/>
                      <a:pt x="6529" y="6779"/>
                      <a:pt x="6620" y="6528"/>
                    </a:cubicBezTo>
                    <a:cubicBezTo>
                      <a:pt x="6711" y="6209"/>
                      <a:pt x="6780" y="5889"/>
                      <a:pt x="6826" y="5615"/>
                    </a:cubicBezTo>
                    <a:cubicBezTo>
                      <a:pt x="6963" y="4999"/>
                      <a:pt x="7008" y="4382"/>
                      <a:pt x="7008" y="3743"/>
                    </a:cubicBezTo>
                    <a:cubicBezTo>
                      <a:pt x="7031" y="2762"/>
                      <a:pt x="6871" y="1803"/>
                      <a:pt x="6597" y="890"/>
                    </a:cubicBezTo>
                    <a:cubicBezTo>
                      <a:pt x="6552" y="799"/>
                      <a:pt x="6529" y="730"/>
                      <a:pt x="6483" y="662"/>
                    </a:cubicBezTo>
                    <a:cubicBezTo>
                      <a:pt x="6392" y="434"/>
                      <a:pt x="6278" y="228"/>
                      <a:pt x="6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8052;p70">
                <a:extLst>
                  <a:ext uri="{FF2B5EF4-FFF2-40B4-BE49-F238E27FC236}">
                    <a16:creationId xmlns:a16="http://schemas.microsoft.com/office/drawing/2014/main" id="{5F541BC4-D7C2-49BB-BA9F-CB661971E3F3}"/>
                  </a:ext>
                </a:extLst>
              </p:cNvPr>
              <p:cNvSpPr/>
              <p:nvPr/>
            </p:nvSpPr>
            <p:spPr>
              <a:xfrm>
                <a:off x="5754130" y="2677813"/>
                <a:ext cx="90700" cy="146634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1367" extrusionOk="0">
                    <a:moveTo>
                      <a:pt x="3287" y="1"/>
                    </a:moveTo>
                    <a:cubicBezTo>
                      <a:pt x="3219" y="1"/>
                      <a:pt x="3150" y="24"/>
                      <a:pt x="3059" y="47"/>
                    </a:cubicBezTo>
                    <a:cubicBezTo>
                      <a:pt x="2945" y="69"/>
                      <a:pt x="2853" y="138"/>
                      <a:pt x="2762" y="206"/>
                    </a:cubicBezTo>
                    <a:cubicBezTo>
                      <a:pt x="2602" y="389"/>
                      <a:pt x="2465" y="617"/>
                      <a:pt x="2443" y="891"/>
                    </a:cubicBezTo>
                    <a:cubicBezTo>
                      <a:pt x="2443" y="960"/>
                      <a:pt x="2443" y="1028"/>
                      <a:pt x="2443" y="1097"/>
                    </a:cubicBezTo>
                    <a:cubicBezTo>
                      <a:pt x="2328" y="982"/>
                      <a:pt x="2192" y="868"/>
                      <a:pt x="2077" y="754"/>
                    </a:cubicBezTo>
                    <a:cubicBezTo>
                      <a:pt x="1986" y="686"/>
                      <a:pt x="1872" y="594"/>
                      <a:pt x="1735" y="549"/>
                    </a:cubicBezTo>
                    <a:cubicBezTo>
                      <a:pt x="1575" y="457"/>
                      <a:pt x="1438" y="435"/>
                      <a:pt x="1301" y="435"/>
                    </a:cubicBezTo>
                    <a:cubicBezTo>
                      <a:pt x="1281" y="428"/>
                      <a:pt x="1259" y="425"/>
                      <a:pt x="1236" y="425"/>
                    </a:cubicBezTo>
                    <a:cubicBezTo>
                      <a:pt x="1179" y="425"/>
                      <a:pt x="1115" y="441"/>
                      <a:pt x="1050" y="457"/>
                    </a:cubicBezTo>
                    <a:cubicBezTo>
                      <a:pt x="1027" y="457"/>
                      <a:pt x="982" y="480"/>
                      <a:pt x="959" y="503"/>
                    </a:cubicBezTo>
                    <a:cubicBezTo>
                      <a:pt x="799" y="572"/>
                      <a:pt x="662" y="663"/>
                      <a:pt x="571" y="800"/>
                    </a:cubicBezTo>
                    <a:cubicBezTo>
                      <a:pt x="480" y="937"/>
                      <a:pt x="388" y="1051"/>
                      <a:pt x="365" y="1165"/>
                    </a:cubicBezTo>
                    <a:cubicBezTo>
                      <a:pt x="297" y="1348"/>
                      <a:pt x="274" y="1485"/>
                      <a:pt x="274" y="1667"/>
                    </a:cubicBezTo>
                    <a:cubicBezTo>
                      <a:pt x="274" y="1804"/>
                      <a:pt x="297" y="1941"/>
                      <a:pt x="320" y="2101"/>
                    </a:cubicBezTo>
                    <a:cubicBezTo>
                      <a:pt x="388" y="2398"/>
                      <a:pt x="502" y="2694"/>
                      <a:pt x="685" y="3014"/>
                    </a:cubicBezTo>
                    <a:cubicBezTo>
                      <a:pt x="754" y="3128"/>
                      <a:pt x="822" y="3265"/>
                      <a:pt x="890" y="3356"/>
                    </a:cubicBezTo>
                    <a:cubicBezTo>
                      <a:pt x="799" y="3356"/>
                      <a:pt x="685" y="3356"/>
                      <a:pt x="594" y="3379"/>
                    </a:cubicBezTo>
                    <a:cubicBezTo>
                      <a:pt x="548" y="3402"/>
                      <a:pt x="480" y="3425"/>
                      <a:pt x="434" y="3448"/>
                    </a:cubicBezTo>
                    <a:cubicBezTo>
                      <a:pt x="297" y="3539"/>
                      <a:pt x="160" y="3722"/>
                      <a:pt x="92" y="3904"/>
                    </a:cubicBezTo>
                    <a:cubicBezTo>
                      <a:pt x="23" y="4132"/>
                      <a:pt x="23" y="4383"/>
                      <a:pt x="46" y="4635"/>
                    </a:cubicBezTo>
                    <a:cubicBezTo>
                      <a:pt x="69" y="4771"/>
                      <a:pt x="92" y="4931"/>
                      <a:pt x="137" y="5091"/>
                    </a:cubicBezTo>
                    <a:cubicBezTo>
                      <a:pt x="183" y="5228"/>
                      <a:pt x="229" y="5388"/>
                      <a:pt x="297" y="5525"/>
                    </a:cubicBezTo>
                    <a:cubicBezTo>
                      <a:pt x="411" y="5776"/>
                      <a:pt x="548" y="6027"/>
                      <a:pt x="662" y="6255"/>
                    </a:cubicBezTo>
                    <a:cubicBezTo>
                      <a:pt x="617" y="6255"/>
                      <a:pt x="594" y="6278"/>
                      <a:pt x="571" y="6278"/>
                    </a:cubicBezTo>
                    <a:cubicBezTo>
                      <a:pt x="137" y="6506"/>
                      <a:pt x="0" y="7100"/>
                      <a:pt x="46" y="7602"/>
                    </a:cubicBezTo>
                    <a:cubicBezTo>
                      <a:pt x="69" y="8241"/>
                      <a:pt x="297" y="8903"/>
                      <a:pt x="708" y="9428"/>
                    </a:cubicBezTo>
                    <a:cubicBezTo>
                      <a:pt x="868" y="9679"/>
                      <a:pt x="1096" y="9907"/>
                      <a:pt x="1415" y="10158"/>
                    </a:cubicBezTo>
                    <a:cubicBezTo>
                      <a:pt x="1712" y="10386"/>
                      <a:pt x="1986" y="10592"/>
                      <a:pt x="2260" y="10752"/>
                    </a:cubicBezTo>
                    <a:cubicBezTo>
                      <a:pt x="2648" y="10980"/>
                      <a:pt x="3036" y="11140"/>
                      <a:pt x="3401" y="11231"/>
                    </a:cubicBezTo>
                    <a:cubicBezTo>
                      <a:pt x="3704" y="11327"/>
                      <a:pt x="3984" y="11367"/>
                      <a:pt x="4242" y="11367"/>
                    </a:cubicBezTo>
                    <a:cubicBezTo>
                      <a:pt x="4354" y="11367"/>
                      <a:pt x="4462" y="11359"/>
                      <a:pt x="4565" y="11345"/>
                    </a:cubicBezTo>
                    <a:cubicBezTo>
                      <a:pt x="4725" y="11345"/>
                      <a:pt x="4862" y="11299"/>
                      <a:pt x="4999" y="11254"/>
                    </a:cubicBezTo>
                    <a:cubicBezTo>
                      <a:pt x="5250" y="11185"/>
                      <a:pt x="5456" y="11094"/>
                      <a:pt x="5661" y="10957"/>
                    </a:cubicBezTo>
                    <a:cubicBezTo>
                      <a:pt x="6003" y="10706"/>
                      <a:pt x="6300" y="10364"/>
                      <a:pt x="6528" y="9953"/>
                    </a:cubicBezTo>
                    <a:cubicBezTo>
                      <a:pt x="6871" y="9291"/>
                      <a:pt x="7030" y="8424"/>
                      <a:pt x="6962" y="7465"/>
                    </a:cubicBezTo>
                    <a:cubicBezTo>
                      <a:pt x="6916" y="7008"/>
                      <a:pt x="6848" y="6529"/>
                      <a:pt x="6734" y="5981"/>
                    </a:cubicBezTo>
                    <a:cubicBezTo>
                      <a:pt x="6551" y="5365"/>
                      <a:pt x="6346" y="4771"/>
                      <a:pt x="6163" y="4178"/>
                    </a:cubicBezTo>
                    <a:cubicBezTo>
                      <a:pt x="6095" y="4064"/>
                      <a:pt x="6049" y="3927"/>
                      <a:pt x="5981" y="3790"/>
                    </a:cubicBezTo>
                    <a:cubicBezTo>
                      <a:pt x="5889" y="3562"/>
                      <a:pt x="5821" y="3333"/>
                      <a:pt x="5729" y="3082"/>
                    </a:cubicBezTo>
                    <a:cubicBezTo>
                      <a:pt x="5661" y="2900"/>
                      <a:pt x="5615" y="2740"/>
                      <a:pt x="5547" y="2557"/>
                    </a:cubicBezTo>
                    <a:cubicBezTo>
                      <a:pt x="5387" y="2124"/>
                      <a:pt x="5204" y="1690"/>
                      <a:pt x="4953" y="1302"/>
                    </a:cubicBezTo>
                    <a:cubicBezTo>
                      <a:pt x="4702" y="891"/>
                      <a:pt x="4428" y="572"/>
                      <a:pt x="4132" y="343"/>
                    </a:cubicBezTo>
                    <a:cubicBezTo>
                      <a:pt x="3881" y="138"/>
                      <a:pt x="3607" y="24"/>
                      <a:pt x="3356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8053;p70">
                <a:extLst>
                  <a:ext uri="{FF2B5EF4-FFF2-40B4-BE49-F238E27FC236}">
                    <a16:creationId xmlns:a16="http://schemas.microsoft.com/office/drawing/2014/main" id="{A7C5DAFF-55FD-4017-AFEA-D1B3E49D3CA9}"/>
                  </a:ext>
                </a:extLst>
              </p:cNvPr>
              <p:cNvSpPr/>
              <p:nvPr/>
            </p:nvSpPr>
            <p:spPr>
              <a:xfrm>
                <a:off x="5764436" y="2721103"/>
                <a:ext cx="8836" cy="11907"/>
              </a:xfrm>
              <a:custGeom>
                <a:avLst/>
                <a:gdLst/>
                <a:ahLst/>
                <a:cxnLst/>
                <a:rect l="l" t="t" r="r" b="b"/>
                <a:pathLst>
                  <a:path w="685" h="923" extrusionOk="0">
                    <a:moveTo>
                      <a:pt x="91" y="0"/>
                    </a:moveTo>
                    <a:cubicBezTo>
                      <a:pt x="91" y="0"/>
                      <a:pt x="69" y="23"/>
                      <a:pt x="46" y="23"/>
                    </a:cubicBezTo>
                    <a:cubicBezTo>
                      <a:pt x="23" y="46"/>
                      <a:pt x="23" y="92"/>
                      <a:pt x="23" y="114"/>
                    </a:cubicBezTo>
                    <a:cubicBezTo>
                      <a:pt x="0" y="160"/>
                      <a:pt x="23" y="183"/>
                      <a:pt x="46" y="206"/>
                    </a:cubicBezTo>
                    <a:cubicBezTo>
                      <a:pt x="91" y="343"/>
                      <a:pt x="183" y="480"/>
                      <a:pt x="251" y="594"/>
                    </a:cubicBezTo>
                    <a:cubicBezTo>
                      <a:pt x="343" y="685"/>
                      <a:pt x="411" y="799"/>
                      <a:pt x="502" y="890"/>
                    </a:cubicBezTo>
                    <a:cubicBezTo>
                      <a:pt x="518" y="907"/>
                      <a:pt x="546" y="923"/>
                      <a:pt x="569" y="923"/>
                    </a:cubicBezTo>
                    <a:cubicBezTo>
                      <a:pt x="578" y="923"/>
                      <a:pt x="587" y="920"/>
                      <a:pt x="594" y="913"/>
                    </a:cubicBezTo>
                    <a:cubicBezTo>
                      <a:pt x="616" y="913"/>
                      <a:pt x="639" y="890"/>
                      <a:pt x="662" y="868"/>
                    </a:cubicBezTo>
                    <a:cubicBezTo>
                      <a:pt x="685" y="845"/>
                      <a:pt x="685" y="799"/>
                      <a:pt x="685" y="776"/>
                    </a:cubicBezTo>
                    <a:cubicBezTo>
                      <a:pt x="685" y="731"/>
                      <a:pt x="662" y="708"/>
                      <a:pt x="639" y="685"/>
                    </a:cubicBezTo>
                    <a:cubicBezTo>
                      <a:pt x="616" y="662"/>
                      <a:pt x="594" y="639"/>
                      <a:pt x="594" y="617"/>
                    </a:cubicBezTo>
                    <a:cubicBezTo>
                      <a:pt x="502" y="525"/>
                      <a:pt x="434" y="434"/>
                      <a:pt x="365" y="320"/>
                    </a:cubicBezTo>
                    <a:cubicBezTo>
                      <a:pt x="320" y="229"/>
                      <a:pt x="274" y="137"/>
                      <a:pt x="206" y="46"/>
                    </a:cubicBezTo>
                    <a:cubicBezTo>
                      <a:pt x="183" y="0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CD89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8054;p70">
                <a:extLst>
                  <a:ext uri="{FF2B5EF4-FFF2-40B4-BE49-F238E27FC236}">
                    <a16:creationId xmlns:a16="http://schemas.microsoft.com/office/drawing/2014/main" id="{801A957D-5C5F-4DDD-B694-BAF01F666B3E}"/>
                  </a:ext>
                </a:extLst>
              </p:cNvPr>
              <p:cNvSpPr/>
              <p:nvPr/>
            </p:nvSpPr>
            <p:spPr>
              <a:xfrm>
                <a:off x="5762372" y="2757196"/>
                <a:ext cx="8256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19" extrusionOk="0">
                    <a:moveTo>
                      <a:pt x="155" y="1"/>
                    </a:moveTo>
                    <a:cubicBezTo>
                      <a:pt x="141" y="1"/>
                      <a:pt x="127" y="4"/>
                      <a:pt x="115" y="10"/>
                    </a:cubicBezTo>
                    <a:cubicBezTo>
                      <a:pt x="115" y="10"/>
                      <a:pt x="92" y="33"/>
                      <a:pt x="69" y="33"/>
                    </a:cubicBezTo>
                    <a:cubicBezTo>
                      <a:pt x="23" y="78"/>
                      <a:pt x="0" y="170"/>
                      <a:pt x="46" y="238"/>
                    </a:cubicBezTo>
                    <a:cubicBezTo>
                      <a:pt x="160" y="421"/>
                      <a:pt x="274" y="603"/>
                      <a:pt x="411" y="763"/>
                    </a:cubicBezTo>
                    <a:cubicBezTo>
                      <a:pt x="434" y="786"/>
                      <a:pt x="457" y="809"/>
                      <a:pt x="480" y="809"/>
                    </a:cubicBezTo>
                    <a:cubicBezTo>
                      <a:pt x="493" y="815"/>
                      <a:pt x="506" y="818"/>
                      <a:pt x="519" y="818"/>
                    </a:cubicBezTo>
                    <a:cubicBezTo>
                      <a:pt x="550" y="818"/>
                      <a:pt x="578" y="802"/>
                      <a:pt x="594" y="786"/>
                    </a:cubicBezTo>
                    <a:cubicBezTo>
                      <a:pt x="617" y="763"/>
                      <a:pt x="640" y="717"/>
                      <a:pt x="640" y="695"/>
                    </a:cubicBezTo>
                    <a:cubicBezTo>
                      <a:pt x="640" y="649"/>
                      <a:pt x="640" y="603"/>
                      <a:pt x="617" y="558"/>
                    </a:cubicBezTo>
                    <a:cubicBezTo>
                      <a:pt x="480" y="398"/>
                      <a:pt x="366" y="238"/>
                      <a:pt x="251" y="55"/>
                    </a:cubicBezTo>
                    <a:cubicBezTo>
                      <a:pt x="235" y="22"/>
                      <a:pt x="194" y="1"/>
                      <a:pt x="155" y="1"/>
                    </a:cubicBezTo>
                    <a:close/>
                  </a:path>
                </a:pathLst>
              </a:custGeom>
              <a:solidFill>
                <a:srgbClr val="CD89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8055;p70">
                <a:extLst>
                  <a:ext uri="{FF2B5EF4-FFF2-40B4-BE49-F238E27FC236}">
                    <a16:creationId xmlns:a16="http://schemas.microsoft.com/office/drawing/2014/main" id="{BC76A0B3-F34B-4867-B426-51C58D8E196A}"/>
                  </a:ext>
                </a:extLst>
              </p:cNvPr>
              <p:cNvSpPr/>
              <p:nvPr/>
            </p:nvSpPr>
            <p:spPr>
              <a:xfrm>
                <a:off x="5785036" y="2693009"/>
                <a:ext cx="30057" cy="33914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629" extrusionOk="0">
                    <a:moveTo>
                      <a:pt x="104" y="0"/>
                    </a:moveTo>
                    <a:cubicBezTo>
                      <a:pt x="94" y="0"/>
                      <a:pt x="83" y="3"/>
                      <a:pt x="69" y="10"/>
                    </a:cubicBezTo>
                    <a:lnTo>
                      <a:pt x="47" y="10"/>
                    </a:lnTo>
                    <a:cubicBezTo>
                      <a:pt x="24" y="56"/>
                      <a:pt x="1" y="101"/>
                      <a:pt x="24" y="147"/>
                    </a:cubicBezTo>
                    <a:cubicBezTo>
                      <a:pt x="343" y="603"/>
                      <a:pt x="663" y="1037"/>
                      <a:pt x="1028" y="1471"/>
                    </a:cubicBezTo>
                    <a:cubicBezTo>
                      <a:pt x="1348" y="1859"/>
                      <a:pt x="1690" y="2224"/>
                      <a:pt x="2055" y="2589"/>
                    </a:cubicBezTo>
                    <a:cubicBezTo>
                      <a:pt x="2082" y="2616"/>
                      <a:pt x="2116" y="2629"/>
                      <a:pt x="2151" y="2629"/>
                    </a:cubicBezTo>
                    <a:cubicBezTo>
                      <a:pt x="2203" y="2629"/>
                      <a:pt x="2256" y="2599"/>
                      <a:pt x="2283" y="2544"/>
                    </a:cubicBezTo>
                    <a:cubicBezTo>
                      <a:pt x="2329" y="2475"/>
                      <a:pt x="2329" y="2338"/>
                      <a:pt x="2261" y="2270"/>
                    </a:cubicBezTo>
                    <a:cubicBezTo>
                      <a:pt x="1690" y="1790"/>
                      <a:pt x="1165" y="1265"/>
                      <a:pt x="663" y="695"/>
                    </a:cubicBezTo>
                    <a:cubicBezTo>
                      <a:pt x="480" y="489"/>
                      <a:pt x="321" y="261"/>
                      <a:pt x="161" y="33"/>
                    </a:cubicBezTo>
                    <a:cubicBezTo>
                      <a:pt x="145" y="17"/>
                      <a:pt x="128" y="0"/>
                      <a:pt x="104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8056;p70">
                <a:extLst>
                  <a:ext uri="{FF2B5EF4-FFF2-40B4-BE49-F238E27FC236}">
                    <a16:creationId xmlns:a16="http://schemas.microsoft.com/office/drawing/2014/main" id="{5EA43F77-E9DF-4A21-A1FD-D2C5FD1EEB4A}"/>
                  </a:ext>
                </a:extLst>
              </p:cNvPr>
              <p:cNvSpPr/>
              <p:nvPr/>
            </p:nvSpPr>
            <p:spPr>
              <a:xfrm>
                <a:off x="5366364" y="2599502"/>
                <a:ext cx="443154" cy="521186"/>
              </a:xfrm>
              <a:custGeom>
                <a:avLst/>
                <a:gdLst/>
                <a:ahLst/>
                <a:cxnLst/>
                <a:rect l="l" t="t" r="r" b="b"/>
                <a:pathLst>
                  <a:path w="34353" h="40402" extrusionOk="0">
                    <a:moveTo>
                      <a:pt x="12417" y="0"/>
                    </a:moveTo>
                    <a:cubicBezTo>
                      <a:pt x="12395" y="0"/>
                      <a:pt x="12372" y="23"/>
                      <a:pt x="12349" y="23"/>
                    </a:cubicBezTo>
                    <a:cubicBezTo>
                      <a:pt x="10705" y="1165"/>
                      <a:pt x="9245" y="2443"/>
                      <a:pt x="8012" y="3835"/>
                    </a:cubicBezTo>
                    <a:cubicBezTo>
                      <a:pt x="6871" y="5136"/>
                      <a:pt x="5866" y="6620"/>
                      <a:pt x="5022" y="8218"/>
                    </a:cubicBezTo>
                    <a:cubicBezTo>
                      <a:pt x="3607" y="10934"/>
                      <a:pt x="2602" y="14129"/>
                      <a:pt x="1895" y="18261"/>
                    </a:cubicBezTo>
                    <a:cubicBezTo>
                      <a:pt x="1552" y="20201"/>
                      <a:pt x="1324" y="22209"/>
                      <a:pt x="1142" y="23739"/>
                    </a:cubicBezTo>
                    <a:cubicBezTo>
                      <a:pt x="1028" y="24697"/>
                      <a:pt x="936" y="25633"/>
                      <a:pt x="822" y="26592"/>
                    </a:cubicBezTo>
                    <a:lnTo>
                      <a:pt x="799" y="26934"/>
                    </a:lnTo>
                    <a:cubicBezTo>
                      <a:pt x="685" y="27961"/>
                      <a:pt x="571" y="29011"/>
                      <a:pt x="457" y="30039"/>
                    </a:cubicBezTo>
                    <a:lnTo>
                      <a:pt x="320" y="31134"/>
                    </a:lnTo>
                    <a:lnTo>
                      <a:pt x="251" y="31728"/>
                    </a:lnTo>
                    <a:lnTo>
                      <a:pt x="160" y="32435"/>
                    </a:lnTo>
                    <a:cubicBezTo>
                      <a:pt x="114" y="32892"/>
                      <a:pt x="69" y="33325"/>
                      <a:pt x="23" y="33782"/>
                    </a:cubicBezTo>
                    <a:cubicBezTo>
                      <a:pt x="0" y="33828"/>
                      <a:pt x="23" y="33873"/>
                      <a:pt x="69" y="33919"/>
                    </a:cubicBezTo>
                    <a:cubicBezTo>
                      <a:pt x="69" y="33987"/>
                      <a:pt x="92" y="34033"/>
                      <a:pt x="160" y="34101"/>
                    </a:cubicBezTo>
                    <a:cubicBezTo>
                      <a:pt x="2214" y="36452"/>
                      <a:pt x="5250" y="38210"/>
                      <a:pt x="9153" y="39283"/>
                    </a:cubicBezTo>
                    <a:cubicBezTo>
                      <a:pt x="10797" y="39739"/>
                      <a:pt x="12600" y="40059"/>
                      <a:pt x="14517" y="40241"/>
                    </a:cubicBezTo>
                    <a:cubicBezTo>
                      <a:pt x="15613" y="40333"/>
                      <a:pt x="16708" y="40401"/>
                      <a:pt x="17781" y="40401"/>
                    </a:cubicBezTo>
                    <a:cubicBezTo>
                      <a:pt x="18398" y="40401"/>
                      <a:pt x="19059" y="40378"/>
                      <a:pt x="19721" y="40333"/>
                    </a:cubicBezTo>
                    <a:cubicBezTo>
                      <a:pt x="21844" y="40219"/>
                      <a:pt x="23830" y="39899"/>
                      <a:pt x="25656" y="39374"/>
                    </a:cubicBezTo>
                    <a:cubicBezTo>
                      <a:pt x="27756" y="38781"/>
                      <a:pt x="29673" y="37913"/>
                      <a:pt x="31408" y="36772"/>
                    </a:cubicBezTo>
                    <a:cubicBezTo>
                      <a:pt x="32184" y="36247"/>
                      <a:pt x="32937" y="35699"/>
                      <a:pt x="33599" y="35083"/>
                    </a:cubicBezTo>
                    <a:cubicBezTo>
                      <a:pt x="33622" y="35060"/>
                      <a:pt x="33645" y="35037"/>
                      <a:pt x="33645" y="34992"/>
                    </a:cubicBezTo>
                    <a:cubicBezTo>
                      <a:pt x="33691" y="34946"/>
                      <a:pt x="33713" y="34855"/>
                      <a:pt x="33713" y="34809"/>
                    </a:cubicBezTo>
                    <a:cubicBezTo>
                      <a:pt x="34284" y="29605"/>
                      <a:pt x="34352" y="24903"/>
                      <a:pt x="33919" y="20429"/>
                    </a:cubicBezTo>
                    <a:cubicBezTo>
                      <a:pt x="33691" y="17964"/>
                      <a:pt x="33302" y="15590"/>
                      <a:pt x="32755" y="13330"/>
                    </a:cubicBezTo>
                    <a:cubicBezTo>
                      <a:pt x="32298" y="11459"/>
                      <a:pt x="31636" y="9678"/>
                      <a:pt x="30746" y="8035"/>
                    </a:cubicBezTo>
                    <a:cubicBezTo>
                      <a:pt x="29810" y="6323"/>
                      <a:pt x="28692" y="4817"/>
                      <a:pt x="27368" y="3516"/>
                    </a:cubicBezTo>
                    <a:cubicBezTo>
                      <a:pt x="25976" y="2146"/>
                      <a:pt x="24423" y="1096"/>
                      <a:pt x="22712" y="343"/>
                    </a:cubicBezTo>
                    <a:cubicBezTo>
                      <a:pt x="22620" y="320"/>
                      <a:pt x="22529" y="274"/>
                      <a:pt x="22438" y="229"/>
                    </a:cubicBezTo>
                    <a:cubicBezTo>
                      <a:pt x="22415" y="229"/>
                      <a:pt x="22392" y="206"/>
                      <a:pt x="22369" y="206"/>
                    </a:cubicBezTo>
                    <a:cubicBezTo>
                      <a:pt x="22301" y="206"/>
                      <a:pt x="22255" y="229"/>
                      <a:pt x="22209" y="252"/>
                    </a:cubicBezTo>
                    <a:cubicBezTo>
                      <a:pt x="22141" y="297"/>
                      <a:pt x="22095" y="366"/>
                      <a:pt x="22072" y="434"/>
                    </a:cubicBezTo>
                    <a:cubicBezTo>
                      <a:pt x="22050" y="503"/>
                      <a:pt x="22050" y="571"/>
                      <a:pt x="22095" y="640"/>
                    </a:cubicBezTo>
                    <a:lnTo>
                      <a:pt x="22095" y="685"/>
                    </a:lnTo>
                    <a:lnTo>
                      <a:pt x="22118" y="754"/>
                    </a:lnTo>
                    <a:cubicBezTo>
                      <a:pt x="22141" y="891"/>
                      <a:pt x="22164" y="1028"/>
                      <a:pt x="22164" y="1165"/>
                    </a:cubicBezTo>
                    <a:cubicBezTo>
                      <a:pt x="22164" y="1347"/>
                      <a:pt x="22118" y="1553"/>
                      <a:pt x="22072" y="1781"/>
                    </a:cubicBezTo>
                    <a:cubicBezTo>
                      <a:pt x="21935" y="2215"/>
                      <a:pt x="21821" y="2534"/>
                      <a:pt x="21662" y="2831"/>
                    </a:cubicBezTo>
                    <a:cubicBezTo>
                      <a:pt x="21525" y="3036"/>
                      <a:pt x="21388" y="3196"/>
                      <a:pt x="21251" y="3356"/>
                    </a:cubicBezTo>
                    <a:cubicBezTo>
                      <a:pt x="21114" y="3493"/>
                      <a:pt x="20977" y="3584"/>
                      <a:pt x="20817" y="3675"/>
                    </a:cubicBezTo>
                    <a:cubicBezTo>
                      <a:pt x="20657" y="3767"/>
                      <a:pt x="20475" y="3835"/>
                      <a:pt x="20292" y="3881"/>
                    </a:cubicBezTo>
                    <a:cubicBezTo>
                      <a:pt x="20064" y="3926"/>
                      <a:pt x="19836" y="3949"/>
                      <a:pt x="19562" y="3949"/>
                    </a:cubicBezTo>
                    <a:cubicBezTo>
                      <a:pt x="19174" y="3949"/>
                      <a:pt x="18808" y="3881"/>
                      <a:pt x="18398" y="3767"/>
                    </a:cubicBezTo>
                    <a:cubicBezTo>
                      <a:pt x="17667" y="3561"/>
                      <a:pt x="16914" y="3242"/>
                      <a:pt x="16115" y="2762"/>
                    </a:cubicBezTo>
                    <a:cubicBezTo>
                      <a:pt x="15567" y="2443"/>
                      <a:pt x="15019" y="2078"/>
                      <a:pt x="14494" y="1667"/>
                    </a:cubicBezTo>
                    <a:cubicBezTo>
                      <a:pt x="14015" y="1279"/>
                      <a:pt x="13581" y="913"/>
                      <a:pt x="13216" y="525"/>
                    </a:cubicBezTo>
                    <a:cubicBezTo>
                      <a:pt x="13079" y="389"/>
                      <a:pt x="12965" y="252"/>
                      <a:pt x="12851" y="115"/>
                    </a:cubicBezTo>
                    <a:cubicBezTo>
                      <a:pt x="12828" y="92"/>
                      <a:pt x="12805" y="69"/>
                      <a:pt x="12760" y="46"/>
                    </a:cubicBezTo>
                    <a:cubicBezTo>
                      <a:pt x="12646" y="23"/>
                      <a:pt x="12531" y="23"/>
                      <a:pt x="12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8057;p70">
                <a:extLst>
                  <a:ext uri="{FF2B5EF4-FFF2-40B4-BE49-F238E27FC236}">
                    <a16:creationId xmlns:a16="http://schemas.microsoft.com/office/drawing/2014/main" id="{5877B42B-1B3F-4497-ADE8-502C9F7C08D0}"/>
                  </a:ext>
                </a:extLst>
              </p:cNvPr>
              <p:cNvSpPr/>
              <p:nvPr/>
            </p:nvSpPr>
            <p:spPr>
              <a:xfrm>
                <a:off x="5366364" y="2607745"/>
                <a:ext cx="292108" cy="513226"/>
              </a:xfrm>
              <a:custGeom>
                <a:avLst/>
                <a:gdLst/>
                <a:ahLst/>
                <a:cxnLst/>
                <a:rect l="l" t="t" r="r" b="b"/>
                <a:pathLst>
                  <a:path w="22644" h="39785" extrusionOk="0">
                    <a:moveTo>
                      <a:pt x="11481" y="1"/>
                    </a:moveTo>
                    <a:cubicBezTo>
                      <a:pt x="10180" y="959"/>
                      <a:pt x="9016" y="2032"/>
                      <a:pt x="8012" y="3173"/>
                    </a:cubicBezTo>
                    <a:cubicBezTo>
                      <a:pt x="6848" y="4497"/>
                      <a:pt x="5844" y="5958"/>
                      <a:pt x="5022" y="7556"/>
                    </a:cubicBezTo>
                    <a:cubicBezTo>
                      <a:pt x="3584" y="10295"/>
                      <a:pt x="2602" y="13490"/>
                      <a:pt x="1872" y="17622"/>
                    </a:cubicBezTo>
                    <a:cubicBezTo>
                      <a:pt x="1552" y="19539"/>
                      <a:pt x="1324" y="21456"/>
                      <a:pt x="1119" y="23100"/>
                    </a:cubicBezTo>
                    <a:cubicBezTo>
                      <a:pt x="1028" y="24058"/>
                      <a:pt x="913" y="24994"/>
                      <a:pt x="822" y="25953"/>
                    </a:cubicBezTo>
                    <a:lnTo>
                      <a:pt x="776" y="26295"/>
                    </a:lnTo>
                    <a:lnTo>
                      <a:pt x="731" y="26638"/>
                    </a:lnTo>
                    <a:cubicBezTo>
                      <a:pt x="639" y="27551"/>
                      <a:pt x="548" y="28487"/>
                      <a:pt x="434" y="29400"/>
                    </a:cubicBezTo>
                    <a:lnTo>
                      <a:pt x="297" y="30495"/>
                    </a:lnTo>
                    <a:lnTo>
                      <a:pt x="229" y="31089"/>
                    </a:lnTo>
                    <a:lnTo>
                      <a:pt x="160" y="31796"/>
                    </a:lnTo>
                    <a:lnTo>
                      <a:pt x="114" y="32116"/>
                    </a:lnTo>
                    <a:lnTo>
                      <a:pt x="0" y="33143"/>
                    </a:lnTo>
                    <a:cubicBezTo>
                      <a:pt x="0" y="33189"/>
                      <a:pt x="0" y="33257"/>
                      <a:pt x="46" y="33303"/>
                    </a:cubicBezTo>
                    <a:cubicBezTo>
                      <a:pt x="46" y="33348"/>
                      <a:pt x="92" y="33417"/>
                      <a:pt x="137" y="33485"/>
                    </a:cubicBezTo>
                    <a:cubicBezTo>
                      <a:pt x="2192" y="35836"/>
                      <a:pt x="5227" y="37571"/>
                      <a:pt x="9153" y="38667"/>
                    </a:cubicBezTo>
                    <a:cubicBezTo>
                      <a:pt x="10797" y="39123"/>
                      <a:pt x="12600" y="39443"/>
                      <a:pt x="14517" y="39625"/>
                    </a:cubicBezTo>
                    <a:cubicBezTo>
                      <a:pt x="15636" y="39717"/>
                      <a:pt x="16731" y="39785"/>
                      <a:pt x="17781" y="39785"/>
                    </a:cubicBezTo>
                    <a:cubicBezTo>
                      <a:pt x="18352" y="39785"/>
                      <a:pt x="18991" y="39762"/>
                      <a:pt x="19721" y="39717"/>
                    </a:cubicBezTo>
                    <a:cubicBezTo>
                      <a:pt x="20726" y="39671"/>
                      <a:pt x="21707" y="39557"/>
                      <a:pt x="22643" y="39420"/>
                    </a:cubicBezTo>
                    <a:lnTo>
                      <a:pt x="22301" y="39397"/>
                    </a:lnTo>
                    <a:cubicBezTo>
                      <a:pt x="22118" y="39397"/>
                      <a:pt x="21935" y="39420"/>
                      <a:pt x="21776" y="39420"/>
                    </a:cubicBezTo>
                    <a:cubicBezTo>
                      <a:pt x="20612" y="39420"/>
                      <a:pt x="19516" y="39329"/>
                      <a:pt x="18489" y="39169"/>
                    </a:cubicBezTo>
                    <a:cubicBezTo>
                      <a:pt x="16800" y="38918"/>
                      <a:pt x="15270" y="38438"/>
                      <a:pt x="13947" y="37776"/>
                    </a:cubicBezTo>
                    <a:cubicBezTo>
                      <a:pt x="13239" y="37434"/>
                      <a:pt x="12577" y="37023"/>
                      <a:pt x="11984" y="36544"/>
                    </a:cubicBezTo>
                    <a:cubicBezTo>
                      <a:pt x="11345" y="36042"/>
                      <a:pt x="10774" y="35494"/>
                      <a:pt x="10272" y="34900"/>
                    </a:cubicBezTo>
                    <a:cubicBezTo>
                      <a:pt x="9724" y="34261"/>
                      <a:pt x="9245" y="33554"/>
                      <a:pt x="8857" y="32823"/>
                    </a:cubicBezTo>
                    <a:cubicBezTo>
                      <a:pt x="8606" y="32367"/>
                      <a:pt x="8400" y="31910"/>
                      <a:pt x="8217" y="31477"/>
                    </a:cubicBezTo>
                    <a:cubicBezTo>
                      <a:pt x="7989" y="30883"/>
                      <a:pt x="7807" y="30290"/>
                      <a:pt x="7647" y="29696"/>
                    </a:cubicBezTo>
                    <a:cubicBezTo>
                      <a:pt x="7373" y="28532"/>
                      <a:pt x="7236" y="27300"/>
                      <a:pt x="7259" y="26021"/>
                    </a:cubicBezTo>
                    <a:cubicBezTo>
                      <a:pt x="7259" y="24834"/>
                      <a:pt x="7350" y="23602"/>
                      <a:pt x="7578" y="22255"/>
                    </a:cubicBezTo>
                    <a:cubicBezTo>
                      <a:pt x="7989" y="19653"/>
                      <a:pt x="8720" y="17142"/>
                      <a:pt x="9496" y="14586"/>
                    </a:cubicBezTo>
                    <a:lnTo>
                      <a:pt x="9655" y="14015"/>
                    </a:lnTo>
                    <a:cubicBezTo>
                      <a:pt x="9952" y="13011"/>
                      <a:pt x="10272" y="11984"/>
                      <a:pt x="10546" y="10957"/>
                    </a:cubicBezTo>
                    <a:cubicBezTo>
                      <a:pt x="10728" y="10363"/>
                      <a:pt x="10911" y="9701"/>
                      <a:pt x="11048" y="9039"/>
                    </a:cubicBezTo>
                    <a:cubicBezTo>
                      <a:pt x="11208" y="8309"/>
                      <a:pt x="11345" y="7556"/>
                      <a:pt x="11459" y="6803"/>
                    </a:cubicBezTo>
                    <a:cubicBezTo>
                      <a:pt x="11618" y="5593"/>
                      <a:pt x="11687" y="4337"/>
                      <a:pt x="11687" y="3105"/>
                    </a:cubicBezTo>
                    <a:cubicBezTo>
                      <a:pt x="11687" y="2466"/>
                      <a:pt x="11641" y="1827"/>
                      <a:pt x="11596" y="1233"/>
                    </a:cubicBezTo>
                    <a:cubicBezTo>
                      <a:pt x="11573" y="822"/>
                      <a:pt x="11550" y="411"/>
                      <a:pt x="1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8058;p70">
                <a:extLst>
                  <a:ext uri="{FF2B5EF4-FFF2-40B4-BE49-F238E27FC236}">
                    <a16:creationId xmlns:a16="http://schemas.microsoft.com/office/drawing/2014/main" id="{979A0678-646E-43D9-A47B-9C3F77B06072}"/>
                  </a:ext>
                </a:extLst>
              </p:cNvPr>
              <p:cNvSpPr/>
              <p:nvPr/>
            </p:nvSpPr>
            <p:spPr>
              <a:xfrm>
                <a:off x="5265375" y="2599205"/>
                <a:ext cx="267662" cy="346571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26866" extrusionOk="0">
                    <a:moveTo>
                      <a:pt x="20178" y="1"/>
                    </a:moveTo>
                    <a:cubicBezTo>
                      <a:pt x="20064" y="1"/>
                      <a:pt x="19950" y="23"/>
                      <a:pt x="19835" y="23"/>
                    </a:cubicBezTo>
                    <a:cubicBezTo>
                      <a:pt x="18991" y="115"/>
                      <a:pt x="18146" y="297"/>
                      <a:pt x="17325" y="548"/>
                    </a:cubicBezTo>
                    <a:cubicBezTo>
                      <a:pt x="16389" y="822"/>
                      <a:pt x="15430" y="1210"/>
                      <a:pt x="14472" y="1667"/>
                    </a:cubicBezTo>
                    <a:cubicBezTo>
                      <a:pt x="12737" y="2511"/>
                      <a:pt x="11002" y="3698"/>
                      <a:pt x="9267" y="5159"/>
                    </a:cubicBezTo>
                    <a:cubicBezTo>
                      <a:pt x="7807" y="6415"/>
                      <a:pt x="6369" y="7898"/>
                      <a:pt x="5022" y="9564"/>
                    </a:cubicBezTo>
                    <a:cubicBezTo>
                      <a:pt x="4360" y="10386"/>
                      <a:pt x="3744" y="11231"/>
                      <a:pt x="3150" y="12098"/>
                    </a:cubicBezTo>
                    <a:cubicBezTo>
                      <a:pt x="2488" y="13080"/>
                      <a:pt x="1940" y="13993"/>
                      <a:pt x="1484" y="14906"/>
                    </a:cubicBezTo>
                    <a:cubicBezTo>
                      <a:pt x="982" y="15933"/>
                      <a:pt x="594" y="16937"/>
                      <a:pt x="343" y="17941"/>
                    </a:cubicBezTo>
                    <a:cubicBezTo>
                      <a:pt x="114" y="18877"/>
                      <a:pt x="0" y="19790"/>
                      <a:pt x="0" y="20658"/>
                    </a:cubicBezTo>
                    <a:cubicBezTo>
                      <a:pt x="0" y="21274"/>
                      <a:pt x="46" y="21913"/>
                      <a:pt x="160" y="22529"/>
                    </a:cubicBezTo>
                    <a:cubicBezTo>
                      <a:pt x="480" y="23465"/>
                      <a:pt x="822" y="24355"/>
                      <a:pt x="1324" y="25200"/>
                    </a:cubicBezTo>
                    <a:cubicBezTo>
                      <a:pt x="1438" y="25382"/>
                      <a:pt x="1552" y="25565"/>
                      <a:pt x="1689" y="25725"/>
                    </a:cubicBezTo>
                    <a:cubicBezTo>
                      <a:pt x="1689" y="25748"/>
                      <a:pt x="1712" y="25748"/>
                      <a:pt x="1712" y="25770"/>
                    </a:cubicBezTo>
                    <a:cubicBezTo>
                      <a:pt x="1918" y="25999"/>
                      <a:pt x="2146" y="26204"/>
                      <a:pt x="2351" y="26432"/>
                    </a:cubicBezTo>
                    <a:lnTo>
                      <a:pt x="2351" y="26409"/>
                    </a:lnTo>
                    <a:cubicBezTo>
                      <a:pt x="2397" y="26455"/>
                      <a:pt x="2443" y="26501"/>
                      <a:pt x="2488" y="26546"/>
                    </a:cubicBezTo>
                    <a:cubicBezTo>
                      <a:pt x="2671" y="26638"/>
                      <a:pt x="2876" y="26706"/>
                      <a:pt x="3082" y="26775"/>
                    </a:cubicBezTo>
                    <a:cubicBezTo>
                      <a:pt x="3241" y="26820"/>
                      <a:pt x="3401" y="26843"/>
                      <a:pt x="3630" y="26866"/>
                    </a:cubicBezTo>
                    <a:lnTo>
                      <a:pt x="3789" y="26866"/>
                    </a:lnTo>
                    <a:cubicBezTo>
                      <a:pt x="3926" y="26866"/>
                      <a:pt x="4063" y="26843"/>
                      <a:pt x="4200" y="26843"/>
                    </a:cubicBezTo>
                    <a:cubicBezTo>
                      <a:pt x="4634" y="26775"/>
                      <a:pt x="5068" y="26615"/>
                      <a:pt x="5341" y="26478"/>
                    </a:cubicBezTo>
                    <a:cubicBezTo>
                      <a:pt x="5684" y="26341"/>
                      <a:pt x="6026" y="26136"/>
                      <a:pt x="6460" y="25839"/>
                    </a:cubicBezTo>
                    <a:cubicBezTo>
                      <a:pt x="7213" y="25314"/>
                      <a:pt x="7898" y="24720"/>
                      <a:pt x="8583" y="24104"/>
                    </a:cubicBezTo>
                    <a:cubicBezTo>
                      <a:pt x="8879" y="23830"/>
                      <a:pt x="9176" y="23556"/>
                      <a:pt x="9496" y="23282"/>
                    </a:cubicBezTo>
                    <a:cubicBezTo>
                      <a:pt x="9747" y="23077"/>
                      <a:pt x="9998" y="22872"/>
                      <a:pt x="10272" y="22666"/>
                    </a:cubicBezTo>
                    <a:lnTo>
                      <a:pt x="10500" y="22461"/>
                    </a:lnTo>
                    <a:cubicBezTo>
                      <a:pt x="11253" y="21867"/>
                      <a:pt x="12075" y="21228"/>
                      <a:pt x="12851" y="20543"/>
                    </a:cubicBezTo>
                    <a:cubicBezTo>
                      <a:pt x="14654" y="18946"/>
                      <a:pt x="15887" y="17485"/>
                      <a:pt x="16754" y="15933"/>
                    </a:cubicBezTo>
                    <a:cubicBezTo>
                      <a:pt x="17005" y="15499"/>
                      <a:pt x="17211" y="15042"/>
                      <a:pt x="17462" y="14472"/>
                    </a:cubicBezTo>
                    <a:cubicBezTo>
                      <a:pt x="17667" y="13947"/>
                      <a:pt x="17872" y="13399"/>
                      <a:pt x="18078" y="12783"/>
                    </a:cubicBezTo>
                    <a:cubicBezTo>
                      <a:pt x="18397" y="11778"/>
                      <a:pt x="18671" y="10706"/>
                      <a:pt x="18968" y="9359"/>
                    </a:cubicBezTo>
                    <a:cubicBezTo>
                      <a:pt x="19196" y="8218"/>
                      <a:pt x="19402" y="7054"/>
                      <a:pt x="19607" y="5935"/>
                    </a:cubicBezTo>
                    <a:cubicBezTo>
                      <a:pt x="19813" y="4771"/>
                      <a:pt x="20041" y="3584"/>
                      <a:pt x="20292" y="2397"/>
                    </a:cubicBezTo>
                    <a:lnTo>
                      <a:pt x="20383" y="1941"/>
                    </a:lnTo>
                    <a:lnTo>
                      <a:pt x="20475" y="1484"/>
                    </a:lnTo>
                    <a:cubicBezTo>
                      <a:pt x="20543" y="1188"/>
                      <a:pt x="20612" y="845"/>
                      <a:pt x="20726" y="526"/>
                    </a:cubicBezTo>
                    <a:cubicBezTo>
                      <a:pt x="20748" y="412"/>
                      <a:pt x="20703" y="252"/>
                      <a:pt x="20566" y="206"/>
                    </a:cubicBezTo>
                    <a:cubicBezTo>
                      <a:pt x="20566" y="138"/>
                      <a:pt x="20543" y="92"/>
                      <a:pt x="20497" y="69"/>
                    </a:cubicBezTo>
                    <a:cubicBezTo>
                      <a:pt x="20383" y="46"/>
                      <a:pt x="20292" y="23"/>
                      <a:pt x="20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8059;p70">
                <a:extLst>
                  <a:ext uri="{FF2B5EF4-FFF2-40B4-BE49-F238E27FC236}">
                    <a16:creationId xmlns:a16="http://schemas.microsoft.com/office/drawing/2014/main" id="{ACA22512-2BA8-49FC-9AEB-8034595D2F62}"/>
                  </a:ext>
                </a:extLst>
              </p:cNvPr>
              <p:cNvSpPr/>
              <p:nvPr/>
            </p:nvSpPr>
            <p:spPr>
              <a:xfrm>
                <a:off x="5265078" y="2609512"/>
                <a:ext cx="212902" cy="294455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22826" extrusionOk="0">
                    <a:moveTo>
                      <a:pt x="16503" y="1"/>
                    </a:moveTo>
                    <a:lnTo>
                      <a:pt x="16503" y="1"/>
                    </a:lnTo>
                    <a:cubicBezTo>
                      <a:pt x="15841" y="252"/>
                      <a:pt x="15156" y="526"/>
                      <a:pt x="14495" y="868"/>
                    </a:cubicBezTo>
                    <a:cubicBezTo>
                      <a:pt x="12760" y="1712"/>
                      <a:pt x="11002" y="2877"/>
                      <a:pt x="9290" y="4360"/>
                    </a:cubicBezTo>
                    <a:cubicBezTo>
                      <a:pt x="7807" y="5616"/>
                      <a:pt x="6392" y="7099"/>
                      <a:pt x="5045" y="8765"/>
                    </a:cubicBezTo>
                    <a:cubicBezTo>
                      <a:pt x="4360" y="9587"/>
                      <a:pt x="3744" y="10432"/>
                      <a:pt x="3150" y="11299"/>
                    </a:cubicBezTo>
                    <a:cubicBezTo>
                      <a:pt x="2511" y="12258"/>
                      <a:pt x="1963" y="13171"/>
                      <a:pt x="1507" y="14107"/>
                    </a:cubicBezTo>
                    <a:cubicBezTo>
                      <a:pt x="1005" y="15134"/>
                      <a:pt x="617" y="16138"/>
                      <a:pt x="366" y="17119"/>
                    </a:cubicBezTo>
                    <a:cubicBezTo>
                      <a:pt x="137" y="18078"/>
                      <a:pt x="0" y="18991"/>
                      <a:pt x="0" y="19859"/>
                    </a:cubicBezTo>
                    <a:cubicBezTo>
                      <a:pt x="0" y="20475"/>
                      <a:pt x="69" y="21114"/>
                      <a:pt x="160" y="21730"/>
                    </a:cubicBezTo>
                    <a:cubicBezTo>
                      <a:pt x="297" y="22095"/>
                      <a:pt x="411" y="22461"/>
                      <a:pt x="571" y="22826"/>
                    </a:cubicBezTo>
                    <a:cubicBezTo>
                      <a:pt x="571" y="22734"/>
                      <a:pt x="571" y="22666"/>
                      <a:pt x="571" y="22575"/>
                    </a:cubicBezTo>
                    <a:cubicBezTo>
                      <a:pt x="571" y="21662"/>
                      <a:pt x="617" y="20772"/>
                      <a:pt x="754" y="19904"/>
                    </a:cubicBezTo>
                    <a:cubicBezTo>
                      <a:pt x="891" y="19014"/>
                      <a:pt x="1073" y="18169"/>
                      <a:pt x="1324" y="17325"/>
                    </a:cubicBezTo>
                    <a:cubicBezTo>
                      <a:pt x="1849" y="15590"/>
                      <a:pt x="2603" y="13947"/>
                      <a:pt x="3516" y="12417"/>
                    </a:cubicBezTo>
                    <a:cubicBezTo>
                      <a:pt x="4451" y="10843"/>
                      <a:pt x="5547" y="9382"/>
                      <a:pt x="6757" y="8012"/>
                    </a:cubicBezTo>
                    <a:cubicBezTo>
                      <a:pt x="7989" y="6620"/>
                      <a:pt x="9336" y="5342"/>
                      <a:pt x="10751" y="4132"/>
                    </a:cubicBezTo>
                    <a:cubicBezTo>
                      <a:pt x="12166" y="2968"/>
                      <a:pt x="13650" y="1849"/>
                      <a:pt x="15179" y="845"/>
                    </a:cubicBezTo>
                    <a:cubicBezTo>
                      <a:pt x="15613" y="571"/>
                      <a:pt x="16047" y="274"/>
                      <a:pt x="16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8060;p70">
                <a:extLst>
                  <a:ext uri="{FF2B5EF4-FFF2-40B4-BE49-F238E27FC236}">
                    <a16:creationId xmlns:a16="http://schemas.microsoft.com/office/drawing/2014/main" id="{378A9F27-4670-48FB-BC1B-F6BB97D12365}"/>
                  </a:ext>
                </a:extLst>
              </p:cNvPr>
              <p:cNvSpPr/>
              <p:nvPr/>
            </p:nvSpPr>
            <p:spPr>
              <a:xfrm>
                <a:off x="5319552" y="2575651"/>
                <a:ext cx="278550" cy="433737"/>
              </a:xfrm>
              <a:custGeom>
                <a:avLst/>
                <a:gdLst/>
                <a:ahLst/>
                <a:cxnLst/>
                <a:rect l="l" t="t" r="r" b="b"/>
                <a:pathLst>
                  <a:path w="21593" h="33623" extrusionOk="0">
                    <a:moveTo>
                      <a:pt x="10454" y="1"/>
                    </a:moveTo>
                    <a:cubicBezTo>
                      <a:pt x="10203" y="1"/>
                      <a:pt x="9998" y="46"/>
                      <a:pt x="9792" y="115"/>
                    </a:cubicBezTo>
                    <a:cubicBezTo>
                      <a:pt x="9632" y="160"/>
                      <a:pt x="9541" y="297"/>
                      <a:pt x="9587" y="457"/>
                    </a:cubicBezTo>
                    <a:cubicBezTo>
                      <a:pt x="9587" y="503"/>
                      <a:pt x="9610" y="548"/>
                      <a:pt x="9632" y="571"/>
                    </a:cubicBezTo>
                    <a:cubicBezTo>
                      <a:pt x="9678" y="640"/>
                      <a:pt x="9724" y="685"/>
                      <a:pt x="9792" y="708"/>
                    </a:cubicBezTo>
                    <a:lnTo>
                      <a:pt x="9906" y="754"/>
                    </a:lnTo>
                    <a:cubicBezTo>
                      <a:pt x="10317" y="936"/>
                      <a:pt x="10728" y="1165"/>
                      <a:pt x="11116" y="1484"/>
                    </a:cubicBezTo>
                    <a:cubicBezTo>
                      <a:pt x="11755" y="1986"/>
                      <a:pt x="12394" y="2626"/>
                      <a:pt x="13033" y="3447"/>
                    </a:cubicBezTo>
                    <a:cubicBezTo>
                      <a:pt x="13604" y="4200"/>
                      <a:pt x="14152" y="5045"/>
                      <a:pt x="14677" y="6004"/>
                    </a:cubicBezTo>
                    <a:cubicBezTo>
                      <a:pt x="15110" y="6757"/>
                      <a:pt x="15521" y="7579"/>
                      <a:pt x="15887" y="8446"/>
                    </a:cubicBezTo>
                    <a:cubicBezTo>
                      <a:pt x="16160" y="9131"/>
                      <a:pt x="16389" y="9770"/>
                      <a:pt x="16594" y="10409"/>
                    </a:cubicBezTo>
                    <a:cubicBezTo>
                      <a:pt x="16800" y="11162"/>
                      <a:pt x="16959" y="11915"/>
                      <a:pt x="17073" y="12691"/>
                    </a:cubicBezTo>
                    <a:cubicBezTo>
                      <a:pt x="17256" y="14152"/>
                      <a:pt x="17256" y="15613"/>
                      <a:pt x="17073" y="17051"/>
                    </a:cubicBezTo>
                    <a:cubicBezTo>
                      <a:pt x="16982" y="17713"/>
                      <a:pt x="16845" y="18352"/>
                      <a:pt x="16663" y="18991"/>
                    </a:cubicBezTo>
                    <a:cubicBezTo>
                      <a:pt x="16503" y="19562"/>
                      <a:pt x="16320" y="20133"/>
                      <a:pt x="16069" y="20749"/>
                    </a:cubicBezTo>
                    <a:cubicBezTo>
                      <a:pt x="15499" y="22073"/>
                      <a:pt x="14768" y="23328"/>
                      <a:pt x="13855" y="24515"/>
                    </a:cubicBezTo>
                    <a:cubicBezTo>
                      <a:pt x="12874" y="25770"/>
                      <a:pt x="11710" y="26934"/>
                      <a:pt x="10363" y="27984"/>
                    </a:cubicBezTo>
                    <a:cubicBezTo>
                      <a:pt x="8811" y="29171"/>
                      <a:pt x="7030" y="30198"/>
                      <a:pt x="5113" y="31020"/>
                    </a:cubicBezTo>
                    <a:cubicBezTo>
                      <a:pt x="3538" y="31682"/>
                      <a:pt x="1895" y="32184"/>
                      <a:pt x="228" y="32549"/>
                    </a:cubicBezTo>
                    <a:cubicBezTo>
                      <a:pt x="160" y="32572"/>
                      <a:pt x="114" y="32618"/>
                      <a:pt x="69" y="32686"/>
                    </a:cubicBezTo>
                    <a:cubicBezTo>
                      <a:pt x="23" y="32755"/>
                      <a:pt x="0" y="32846"/>
                      <a:pt x="23" y="32915"/>
                    </a:cubicBezTo>
                    <a:cubicBezTo>
                      <a:pt x="23" y="32937"/>
                      <a:pt x="46" y="32937"/>
                      <a:pt x="46" y="32960"/>
                    </a:cubicBezTo>
                    <a:cubicBezTo>
                      <a:pt x="46" y="33006"/>
                      <a:pt x="69" y="33074"/>
                      <a:pt x="114" y="33097"/>
                    </a:cubicBezTo>
                    <a:cubicBezTo>
                      <a:pt x="297" y="33303"/>
                      <a:pt x="502" y="33462"/>
                      <a:pt x="708" y="33554"/>
                    </a:cubicBezTo>
                    <a:cubicBezTo>
                      <a:pt x="776" y="33599"/>
                      <a:pt x="822" y="33599"/>
                      <a:pt x="868" y="33599"/>
                    </a:cubicBezTo>
                    <a:lnTo>
                      <a:pt x="936" y="33599"/>
                    </a:lnTo>
                    <a:cubicBezTo>
                      <a:pt x="959" y="33622"/>
                      <a:pt x="1004" y="33622"/>
                      <a:pt x="1050" y="33622"/>
                    </a:cubicBezTo>
                    <a:cubicBezTo>
                      <a:pt x="1073" y="33622"/>
                      <a:pt x="1096" y="33622"/>
                      <a:pt x="1119" y="33599"/>
                    </a:cubicBezTo>
                    <a:cubicBezTo>
                      <a:pt x="3264" y="33211"/>
                      <a:pt x="5364" y="32641"/>
                      <a:pt x="7350" y="31888"/>
                    </a:cubicBezTo>
                    <a:cubicBezTo>
                      <a:pt x="9404" y="31111"/>
                      <a:pt x="11299" y="30176"/>
                      <a:pt x="13011" y="29080"/>
                    </a:cubicBezTo>
                    <a:cubicBezTo>
                      <a:pt x="13878" y="28509"/>
                      <a:pt x="14722" y="27893"/>
                      <a:pt x="15499" y="27254"/>
                    </a:cubicBezTo>
                    <a:cubicBezTo>
                      <a:pt x="16252" y="26638"/>
                      <a:pt x="16959" y="25930"/>
                      <a:pt x="17644" y="25154"/>
                    </a:cubicBezTo>
                    <a:cubicBezTo>
                      <a:pt x="19014" y="23602"/>
                      <a:pt x="20064" y="21890"/>
                      <a:pt x="20726" y="20087"/>
                    </a:cubicBezTo>
                    <a:cubicBezTo>
                      <a:pt x="21091" y="19083"/>
                      <a:pt x="21342" y="17987"/>
                      <a:pt x="21479" y="16823"/>
                    </a:cubicBezTo>
                    <a:cubicBezTo>
                      <a:pt x="21593" y="15750"/>
                      <a:pt x="21570" y="14632"/>
                      <a:pt x="21410" y="13513"/>
                    </a:cubicBezTo>
                    <a:cubicBezTo>
                      <a:pt x="21273" y="12395"/>
                      <a:pt x="20999" y="11299"/>
                      <a:pt x="20611" y="10249"/>
                    </a:cubicBezTo>
                    <a:cubicBezTo>
                      <a:pt x="20337" y="9542"/>
                      <a:pt x="19972" y="8766"/>
                      <a:pt x="19447" y="7807"/>
                    </a:cubicBezTo>
                    <a:cubicBezTo>
                      <a:pt x="18580" y="6209"/>
                      <a:pt x="17576" y="4771"/>
                      <a:pt x="16457" y="3561"/>
                    </a:cubicBezTo>
                    <a:cubicBezTo>
                      <a:pt x="15818" y="2854"/>
                      <a:pt x="15179" y="2260"/>
                      <a:pt x="14540" y="1804"/>
                    </a:cubicBezTo>
                    <a:cubicBezTo>
                      <a:pt x="14403" y="1690"/>
                      <a:pt x="14243" y="1576"/>
                      <a:pt x="14083" y="1484"/>
                    </a:cubicBezTo>
                    <a:cubicBezTo>
                      <a:pt x="14061" y="1461"/>
                      <a:pt x="14061" y="1461"/>
                      <a:pt x="14038" y="1439"/>
                    </a:cubicBezTo>
                    <a:cubicBezTo>
                      <a:pt x="13536" y="1119"/>
                      <a:pt x="13056" y="845"/>
                      <a:pt x="12554" y="663"/>
                    </a:cubicBezTo>
                    <a:cubicBezTo>
                      <a:pt x="12098" y="389"/>
                      <a:pt x="11641" y="206"/>
                      <a:pt x="11207" y="115"/>
                    </a:cubicBezTo>
                    <a:cubicBezTo>
                      <a:pt x="10933" y="46"/>
                      <a:pt x="10682" y="1"/>
                      <a:pt x="104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8061;p70">
                <a:extLst>
                  <a:ext uri="{FF2B5EF4-FFF2-40B4-BE49-F238E27FC236}">
                    <a16:creationId xmlns:a16="http://schemas.microsoft.com/office/drawing/2014/main" id="{B6ED7361-DC40-4520-8170-985165A47F39}"/>
                  </a:ext>
                </a:extLst>
              </p:cNvPr>
              <p:cNvSpPr/>
              <p:nvPr/>
            </p:nvSpPr>
            <p:spPr>
              <a:xfrm>
                <a:off x="5417883" y="2564467"/>
                <a:ext cx="73040" cy="48091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3728" extrusionOk="0">
                    <a:moveTo>
                      <a:pt x="4863" y="0"/>
                    </a:moveTo>
                    <a:cubicBezTo>
                      <a:pt x="4429" y="46"/>
                      <a:pt x="4018" y="137"/>
                      <a:pt x="3607" y="251"/>
                    </a:cubicBezTo>
                    <a:cubicBezTo>
                      <a:pt x="3151" y="388"/>
                      <a:pt x="2717" y="594"/>
                      <a:pt x="2283" y="822"/>
                    </a:cubicBezTo>
                    <a:cubicBezTo>
                      <a:pt x="1530" y="1233"/>
                      <a:pt x="823" y="1803"/>
                      <a:pt x="252" y="2465"/>
                    </a:cubicBezTo>
                    <a:cubicBezTo>
                      <a:pt x="1" y="2785"/>
                      <a:pt x="1" y="3264"/>
                      <a:pt x="320" y="3538"/>
                    </a:cubicBezTo>
                    <a:cubicBezTo>
                      <a:pt x="468" y="3665"/>
                      <a:pt x="654" y="3728"/>
                      <a:pt x="837" y="3728"/>
                    </a:cubicBezTo>
                    <a:cubicBezTo>
                      <a:pt x="1050" y="3728"/>
                      <a:pt x="1258" y="3642"/>
                      <a:pt x="1393" y="3470"/>
                    </a:cubicBezTo>
                    <a:cubicBezTo>
                      <a:pt x="1576" y="3241"/>
                      <a:pt x="1781" y="3036"/>
                      <a:pt x="1987" y="2853"/>
                    </a:cubicBezTo>
                    <a:cubicBezTo>
                      <a:pt x="2397" y="2534"/>
                      <a:pt x="2831" y="2237"/>
                      <a:pt x="3288" y="2009"/>
                    </a:cubicBezTo>
                    <a:cubicBezTo>
                      <a:pt x="3744" y="1803"/>
                      <a:pt x="4201" y="1667"/>
                      <a:pt x="4680" y="1552"/>
                    </a:cubicBezTo>
                    <a:cubicBezTo>
                      <a:pt x="4771" y="1530"/>
                      <a:pt x="4840" y="1530"/>
                      <a:pt x="4931" y="1507"/>
                    </a:cubicBezTo>
                    <a:cubicBezTo>
                      <a:pt x="5136" y="1484"/>
                      <a:pt x="5319" y="1415"/>
                      <a:pt x="5456" y="1256"/>
                    </a:cubicBezTo>
                    <a:cubicBezTo>
                      <a:pt x="5593" y="1119"/>
                      <a:pt x="5661" y="913"/>
                      <a:pt x="5639" y="731"/>
                    </a:cubicBezTo>
                    <a:cubicBezTo>
                      <a:pt x="5639" y="365"/>
                      <a:pt x="5319" y="0"/>
                      <a:pt x="4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8062;p70">
                <a:extLst>
                  <a:ext uri="{FF2B5EF4-FFF2-40B4-BE49-F238E27FC236}">
                    <a16:creationId xmlns:a16="http://schemas.microsoft.com/office/drawing/2014/main" id="{0699456B-FF93-4D7B-964A-00EE0636ECF5}"/>
                  </a:ext>
                </a:extLst>
              </p:cNvPr>
              <p:cNvSpPr/>
              <p:nvPr/>
            </p:nvSpPr>
            <p:spPr>
              <a:xfrm>
                <a:off x="5303647" y="2976070"/>
                <a:ext cx="56257" cy="49317"/>
              </a:xfrm>
              <a:custGeom>
                <a:avLst/>
                <a:gdLst/>
                <a:ahLst/>
                <a:cxnLst/>
                <a:rect l="l" t="t" r="r" b="b"/>
                <a:pathLst>
                  <a:path w="4361" h="3823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480" y="92"/>
                    </a:cubicBezTo>
                    <a:cubicBezTo>
                      <a:pt x="115" y="321"/>
                      <a:pt x="1" y="777"/>
                      <a:pt x="206" y="1142"/>
                    </a:cubicBezTo>
                    <a:cubicBezTo>
                      <a:pt x="526" y="1736"/>
                      <a:pt x="936" y="2261"/>
                      <a:pt x="1461" y="2694"/>
                    </a:cubicBezTo>
                    <a:cubicBezTo>
                      <a:pt x="2032" y="3174"/>
                      <a:pt x="2671" y="3516"/>
                      <a:pt x="3379" y="3790"/>
                    </a:cubicBezTo>
                    <a:cubicBezTo>
                      <a:pt x="3437" y="3812"/>
                      <a:pt x="3500" y="3822"/>
                      <a:pt x="3565" y="3822"/>
                    </a:cubicBezTo>
                    <a:cubicBezTo>
                      <a:pt x="3701" y="3822"/>
                      <a:pt x="3841" y="3776"/>
                      <a:pt x="3949" y="3699"/>
                    </a:cubicBezTo>
                    <a:cubicBezTo>
                      <a:pt x="4132" y="3607"/>
                      <a:pt x="4246" y="3448"/>
                      <a:pt x="4315" y="3242"/>
                    </a:cubicBezTo>
                    <a:cubicBezTo>
                      <a:pt x="4360" y="3060"/>
                      <a:pt x="4337" y="2854"/>
                      <a:pt x="4223" y="2672"/>
                    </a:cubicBezTo>
                    <a:cubicBezTo>
                      <a:pt x="4132" y="2489"/>
                      <a:pt x="3972" y="2398"/>
                      <a:pt x="3767" y="2306"/>
                    </a:cubicBezTo>
                    <a:cubicBezTo>
                      <a:pt x="3721" y="2284"/>
                      <a:pt x="3653" y="2261"/>
                      <a:pt x="3584" y="2238"/>
                    </a:cubicBezTo>
                    <a:cubicBezTo>
                      <a:pt x="3219" y="2078"/>
                      <a:pt x="2899" y="1873"/>
                      <a:pt x="2580" y="1644"/>
                    </a:cubicBezTo>
                    <a:cubicBezTo>
                      <a:pt x="2329" y="1439"/>
                      <a:pt x="2078" y="1211"/>
                      <a:pt x="1872" y="960"/>
                    </a:cubicBezTo>
                    <a:cubicBezTo>
                      <a:pt x="1735" y="777"/>
                      <a:pt x="1621" y="572"/>
                      <a:pt x="1507" y="366"/>
                    </a:cubicBezTo>
                    <a:cubicBezTo>
                      <a:pt x="1393" y="138"/>
                      <a:pt x="1119" y="1"/>
                      <a:pt x="8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8063;p70">
                <a:extLst>
                  <a:ext uri="{FF2B5EF4-FFF2-40B4-BE49-F238E27FC236}">
                    <a16:creationId xmlns:a16="http://schemas.microsoft.com/office/drawing/2014/main" id="{906787F2-D73E-4078-8DD7-6A55A236DA0A}"/>
                  </a:ext>
                </a:extLst>
              </p:cNvPr>
              <p:cNvSpPr/>
              <p:nvPr/>
            </p:nvSpPr>
            <p:spPr>
              <a:xfrm>
                <a:off x="5527115" y="2676059"/>
                <a:ext cx="109843" cy="149588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11596" extrusionOk="0">
                    <a:moveTo>
                      <a:pt x="5502" y="0"/>
                    </a:moveTo>
                    <a:cubicBezTo>
                      <a:pt x="5388" y="0"/>
                      <a:pt x="5296" y="0"/>
                      <a:pt x="5182" y="46"/>
                    </a:cubicBezTo>
                    <a:cubicBezTo>
                      <a:pt x="5045" y="91"/>
                      <a:pt x="4908" y="160"/>
                      <a:pt x="4726" y="274"/>
                    </a:cubicBezTo>
                    <a:cubicBezTo>
                      <a:pt x="4612" y="365"/>
                      <a:pt x="4498" y="479"/>
                      <a:pt x="4406" y="571"/>
                    </a:cubicBezTo>
                    <a:cubicBezTo>
                      <a:pt x="4292" y="708"/>
                      <a:pt x="4178" y="867"/>
                      <a:pt x="4064" y="1004"/>
                    </a:cubicBezTo>
                    <a:cubicBezTo>
                      <a:pt x="4064" y="936"/>
                      <a:pt x="4041" y="867"/>
                      <a:pt x="4018" y="799"/>
                    </a:cubicBezTo>
                    <a:cubicBezTo>
                      <a:pt x="3927" y="571"/>
                      <a:pt x="3722" y="365"/>
                      <a:pt x="3470" y="251"/>
                    </a:cubicBezTo>
                    <a:cubicBezTo>
                      <a:pt x="3356" y="183"/>
                      <a:pt x="3242" y="160"/>
                      <a:pt x="3105" y="160"/>
                    </a:cubicBezTo>
                    <a:cubicBezTo>
                      <a:pt x="2991" y="160"/>
                      <a:pt x="2877" y="183"/>
                      <a:pt x="2763" y="228"/>
                    </a:cubicBezTo>
                    <a:cubicBezTo>
                      <a:pt x="2466" y="320"/>
                      <a:pt x="2215" y="502"/>
                      <a:pt x="1964" y="776"/>
                    </a:cubicBezTo>
                    <a:cubicBezTo>
                      <a:pt x="1690" y="1073"/>
                      <a:pt x="1462" y="1461"/>
                      <a:pt x="1256" y="1917"/>
                    </a:cubicBezTo>
                    <a:cubicBezTo>
                      <a:pt x="1074" y="2374"/>
                      <a:pt x="982" y="2853"/>
                      <a:pt x="891" y="3310"/>
                    </a:cubicBezTo>
                    <a:cubicBezTo>
                      <a:pt x="868" y="3492"/>
                      <a:pt x="823" y="3698"/>
                      <a:pt x="800" y="3880"/>
                    </a:cubicBezTo>
                    <a:cubicBezTo>
                      <a:pt x="777" y="4131"/>
                      <a:pt x="731" y="4382"/>
                      <a:pt x="686" y="4634"/>
                    </a:cubicBezTo>
                    <a:cubicBezTo>
                      <a:pt x="594" y="5113"/>
                      <a:pt x="480" y="5501"/>
                      <a:pt x="298" y="5866"/>
                    </a:cubicBezTo>
                    <a:cubicBezTo>
                      <a:pt x="229" y="6003"/>
                      <a:pt x="161" y="6140"/>
                      <a:pt x="69" y="6277"/>
                    </a:cubicBezTo>
                    <a:cubicBezTo>
                      <a:pt x="24" y="6345"/>
                      <a:pt x="1" y="6414"/>
                      <a:pt x="24" y="6505"/>
                    </a:cubicBezTo>
                    <a:cubicBezTo>
                      <a:pt x="47" y="6574"/>
                      <a:pt x="92" y="6642"/>
                      <a:pt x="138" y="6688"/>
                    </a:cubicBezTo>
                    <a:cubicBezTo>
                      <a:pt x="206" y="6711"/>
                      <a:pt x="252" y="6733"/>
                      <a:pt x="298" y="6733"/>
                    </a:cubicBezTo>
                    <a:cubicBezTo>
                      <a:pt x="321" y="6733"/>
                      <a:pt x="343" y="6733"/>
                      <a:pt x="366" y="6711"/>
                    </a:cubicBezTo>
                    <a:cubicBezTo>
                      <a:pt x="366" y="7418"/>
                      <a:pt x="389" y="7966"/>
                      <a:pt x="480" y="8468"/>
                    </a:cubicBezTo>
                    <a:cubicBezTo>
                      <a:pt x="617" y="9427"/>
                      <a:pt x="1005" y="10226"/>
                      <a:pt x="1576" y="10751"/>
                    </a:cubicBezTo>
                    <a:cubicBezTo>
                      <a:pt x="1918" y="11093"/>
                      <a:pt x="2352" y="11344"/>
                      <a:pt x="2786" y="11481"/>
                    </a:cubicBezTo>
                    <a:cubicBezTo>
                      <a:pt x="3060" y="11572"/>
                      <a:pt x="3333" y="11595"/>
                      <a:pt x="3630" y="11595"/>
                    </a:cubicBezTo>
                    <a:cubicBezTo>
                      <a:pt x="3790" y="11595"/>
                      <a:pt x="3973" y="11595"/>
                      <a:pt x="4132" y="11572"/>
                    </a:cubicBezTo>
                    <a:cubicBezTo>
                      <a:pt x="4543" y="11504"/>
                      <a:pt x="4977" y="11367"/>
                      <a:pt x="5433" y="11116"/>
                    </a:cubicBezTo>
                    <a:cubicBezTo>
                      <a:pt x="5821" y="10933"/>
                      <a:pt x="6209" y="10659"/>
                      <a:pt x="6620" y="10317"/>
                    </a:cubicBezTo>
                    <a:cubicBezTo>
                      <a:pt x="6894" y="10089"/>
                      <a:pt x="7145" y="9838"/>
                      <a:pt x="7442" y="9518"/>
                    </a:cubicBezTo>
                    <a:cubicBezTo>
                      <a:pt x="7716" y="9176"/>
                      <a:pt x="7921" y="8879"/>
                      <a:pt x="8081" y="8605"/>
                    </a:cubicBezTo>
                    <a:cubicBezTo>
                      <a:pt x="8401" y="7966"/>
                      <a:pt x="8515" y="7281"/>
                      <a:pt x="8378" y="6619"/>
                    </a:cubicBezTo>
                    <a:cubicBezTo>
                      <a:pt x="8287" y="6140"/>
                      <a:pt x="8013" y="5592"/>
                      <a:pt x="7465" y="5501"/>
                    </a:cubicBezTo>
                    <a:lnTo>
                      <a:pt x="7351" y="5501"/>
                    </a:lnTo>
                    <a:cubicBezTo>
                      <a:pt x="7442" y="5250"/>
                      <a:pt x="7511" y="4976"/>
                      <a:pt x="7579" y="4702"/>
                    </a:cubicBezTo>
                    <a:cubicBezTo>
                      <a:pt x="7625" y="4542"/>
                      <a:pt x="7647" y="4382"/>
                      <a:pt x="7647" y="4223"/>
                    </a:cubicBezTo>
                    <a:cubicBezTo>
                      <a:pt x="7670" y="4063"/>
                      <a:pt x="7647" y="3903"/>
                      <a:pt x="7647" y="3766"/>
                    </a:cubicBezTo>
                    <a:cubicBezTo>
                      <a:pt x="7625" y="3515"/>
                      <a:pt x="7556" y="3287"/>
                      <a:pt x="7419" y="3081"/>
                    </a:cubicBezTo>
                    <a:cubicBezTo>
                      <a:pt x="7305" y="2899"/>
                      <a:pt x="7122" y="2762"/>
                      <a:pt x="6917" y="2739"/>
                    </a:cubicBezTo>
                    <a:cubicBezTo>
                      <a:pt x="6871" y="2716"/>
                      <a:pt x="6803" y="2716"/>
                      <a:pt x="6734" y="2716"/>
                    </a:cubicBezTo>
                    <a:cubicBezTo>
                      <a:pt x="6620" y="2716"/>
                      <a:pt x="6506" y="2739"/>
                      <a:pt x="6369" y="2762"/>
                    </a:cubicBezTo>
                    <a:cubicBezTo>
                      <a:pt x="6438" y="2648"/>
                      <a:pt x="6483" y="2511"/>
                      <a:pt x="6529" y="2374"/>
                    </a:cubicBezTo>
                    <a:cubicBezTo>
                      <a:pt x="6666" y="2009"/>
                      <a:pt x="6712" y="1689"/>
                      <a:pt x="6712" y="1370"/>
                    </a:cubicBezTo>
                    <a:cubicBezTo>
                      <a:pt x="6734" y="1233"/>
                      <a:pt x="6712" y="1073"/>
                      <a:pt x="6666" y="936"/>
                    </a:cubicBezTo>
                    <a:cubicBezTo>
                      <a:pt x="6620" y="776"/>
                      <a:pt x="6575" y="639"/>
                      <a:pt x="6461" y="502"/>
                    </a:cubicBezTo>
                    <a:cubicBezTo>
                      <a:pt x="6392" y="388"/>
                      <a:pt x="6278" y="297"/>
                      <a:pt x="6118" y="183"/>
                    </a:cubicBezTo>
                    <a:cubicBezTo>
                      <a:pt x="5981" y="91"/>
                      <a:pt x="5821" y="23"/>
                      <a:pt x="5616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8064;p70">
                <a:extLst>
                  <a:ext uri="{FF2B5EF4-FFF2-40B4-BE49-F238E27FC236}">
                    <a16:creationId xmlns:a16="http://schemas.microsoft.com/office/drawing/2014/main" id="{D50E0E22-1393-45EB-A344-ACC3FAA11DEC}"/>
                  </a:ext>
                </a:extLst>
              </p:cNvPr>
              <p:cNvSpPr/>
              <p:nvPr/>
            </p:nvSpPr>
            <p:spPr>
              <a:xfrm>
                <a:off x="5603079" y="2711674"/>
                <a:ext cx="7972" cy="1339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038" extrusionOk="0">
                    <a:moveTo>
                      <a:pt x="480" y="1"/>
                    </a:moveTo>
                    <a:cubicBezTo>
                      <a:pt x="435" y="1"/>
                      <a:pt x="389" y="47"/>
                      <a:pt x="366" y="92"/>
                    </a:cubicBezTo>
                    <a:cubicBezTo>
                      <a:pt x="343" y="183"/>
                      <a:pt x="298" y="298"/>
                      <a:pt x="252" y="389"/>
                    </a:cubicBezTo>
                    <a:cubicBezTo>
                      <a:pt x="206" y="503"/>
                      <a:pt x="138" y="617"/>
                      <a:pt x="69" y="731"/>
                    </a:cubicBezTo>
                    <a:lnTo>
                      <a:pt x="92" y="731"/>
                    </a:lnTo>
                    <a:cubicBezTo>
                      <a:pt x="69" y="754"/>
                      <a:pt x="47" y="800"/>
                      <a:pt x="24" y="823"/>
                    </a:cubicBezTo>
                    <a:cubicBezTo>
                      <a:pt x="1" y="845"/>
                      <a:pt x="1" y="891"/>
                      <a:pt x="1" y="914"/>
                    </a:cubicBezTo>
                    <a:cubicBezTo>
                      <a:pt x="1" y="960"/>
                      <a:pt x="24" y="982"/>
                      <a:pt x="47" y="1005"/>
                    </a:cubicBezTo>
                    <a:cubicBezTo>
                      <a:pt x="63" y="1021"/>
                      <a:pt x="90" y="1037"/>
                      <a:pt x="121" y="1037"/>
                    </a:cubicBezTo>
                    <a:cubicBezTo>
                      <a:pt x="134" y="1037"/>
                      <a:pt x="147" y="1035"/>
                      <a:pt x="161" y="1028"/>
                    </a:cubicBezTo>
                    <a:cubicBezTo>
                      <a:pt x="184" y="1028"/>
                      <a:pt x="229" y="1005"/>
                      <a:pt x="252" y="982"/>
                    </a:cubicBezTo>
                    <a:cubicBezTo>
                      <a:pt x="320" y="868"/>
                      <a:pt x="389" y="754"/>
                      <a:pt x="457" y="617"/>
                    </a:cubicBezTo>
                    <a:cubicBezTo>
                      <a:pt x="503" y="480"/>
                      <a:pt x="572" y="343"/>
                      <a:pt x="617" y="183"/>
                    </a:cubicBezTo>
                    <a:cubicBezTo>
                      <a:pt x="617" y="161"/>
                      <a:pt x="617" y="115"/>
                      <a:pt x="617" y="92"/>
                    </a:cubicBezTo>
                    <a:cubicBezTo>
                      <a:pt x="594" y="47"/>
                      <a:pt x="572" y="24"/>
                      <a:pt x="549" y="24"/>
                    </a:cubicBezTo>
                    <a:cubicBezTo>
                      <a:pt x="526" y="1"/>
                      <a:pt x="503" y="1"/>
                      <a:pt x="480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8065;p70">
                <a:extLst>
                  <a:ext uri="{FF2B5EF4-FFF2-40B4-BE49-F238E27FC236}">
                    <a16:creationId xmlns:a16="http://schemas.microsoft.com/office/drawing/2014/main" id="{CE53379E-081C-44E3-8E48-B0F722FB3608}"/>
                  </a:ext>
                </a:extLst>
              </p:cNvPr>
              <p:cNvSpPr/>
              <p:nvPr/>
            </p:nvSpPr>
            <p:spPr>
              <a:xfrm>
                <a:off x="5614275" y="2746425"/>
                <a:ext cx="7959" cy="1149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457" y="0"/>
                    </a:moveTo>
                    <a:cubicBezTo>
                      <a:pt x="388" y="0"/>
                      <a:pt x="343" y="23"/>
                      <a:pt x="320" y="92"/>
                    </a:cubicBezTo>
                    <a:cubicBezTo>
                      <a:pt x="229" y="297"/>
                      <a:pt x="137" y="480"/>
                      <a:pt x="23" y="685"/>
                    </a:cubicBezTo>
                    <a:cubicBezTo>
                      <a:pt x="0" y="708"/>
                      <a:pt x="23" y="754"/>
                      <a:pt x="23" y="799"/>
                    </a:cubicBezTo>
                    <a:cubicBezTo>
                      <a:pt x="46" y="845"/>
                      <a:pt x="69" y="868"/>
                      <a:pt x="114" y="890"/>
                    </a:cubicBezTo>
                    <a:lnTo>
                      <a:pt x="229" y="890"/>
                    </a:lnTo>
                    <a:cubicBezTo>
                      <a:pt x="274" y="868"/>
                      <a:pt x="297" y="845"/>
                      <a:pt x="320" y="799"/>
                    </a:cubicBezTo>
                    <a:cubicBezTo>
                      <a:pt x="434" y="617"/>
                      <a:pt x="525" y="411"/>
                      <a:pt x="594" y="206"/>
                    </a:cubicBezTo>
                    <a:cubicBezTo>
                      <a:pt x="617" y="137"/>
                      <a:pt x="594" y="46"/>
                      <a:pt x="525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8066;p70">
                <a:extLst>
                  <a:ext uri="{FF2B5EF4-FFF2-40B4-BE49-F238E27FC236}">
                    <a16:creationId xmlns:a16="http://schemas.microsoft.com/office/drawing/2014/main" id="{5CC26D73-44A0-4080-BA31-8D206C43ABCC}"/>
                  </a:ext>
                </a:extLst>
              </p:cNvPr>
              <p:cNvSpPr/>
              <p:nvPr/>
            </p:nvSpPr>
            <p:spPr>
              <a:xfrm>
                <a:off x="5553623" y="2690184"/>
                <a:ext cx="271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147" extrusionOk="0">
                    <a:moveTo>
                      <a:pt x="2009" y="1"/>
                    </a:moveTo>
                    <a:cubicBezTo>
                      <a:pt x="1963" y="1"/>
                      <a:pt x="1918" y="23"/>
                      <a:pt x="1918" y="69"/>
                    </a:cubicBezTo>
                    <a:cubicBezTo>
                      <a:pt x="1781" y="320"/>
                      <a:pt x="1644" y="594"/>
                      <a:pt x="1507" y="845"/>
                    </a:cubicBezTo>
                    <a:cubicBezTo>
                      <a:pt x="1073" y="1553"/>
                      <a:pt x="571" y="2192"/>
                      <a:pt x="69" y="2831"/>
                    </a:cubicBezTo>
                    <a:cubicBezTo>
                      <a:pt x="0" y="2922"/>
                      <a:pt x="23" y="3036"/>
                      <a:pt x="114" y="3105"/>
                    </a:cubicBezTo>
                    <a:cubicBezTo>
                      <a:pt x="143" y="3134"/>
                      <a:pt x="180" y="3146"/>
                      <a:pt x="218" y="3146"/>
                    </a:cubicBezTo>
                    <a:cubicBezTo>
                      <a:pt x="270" y="3146"/>
                      <a:pt x="326" y="3122"/>
                      <a:pt x="365" y="3082"/>
                    </a:cubicBezTo>
                    <a:cubicBezTo>
                      <a:pt x="685" y="2626"/>
                      <a:pt x="1005" y="2169"/>
                      <a:pt x="1278" y="1690"/>
                    </a:cubicBezTo>
                    <a:cubicBezTo>
                      <a:pt x="1575" y="1188"/>
                      <a:pt x="1849" y="663"/>
                      <a:pt x="2077" y="138"/>
                    </a:cubicBezTo>
                    <a:cubicBezTo>
                      <a:pt x="2100" y="92"/>
                      <a:pt x="2077" y="23"/>
                      <a:pt x="2032" y="23"/>
                    </a:cubicBezTo>
                    <a:cubicBezTo>
                      <a:pt x="2032" y="1"/>
                      <a:pt x="2009" y="1"/>
                      <a:pt x="2009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8067;p70">
                <a:extLst>
                  <a:ext uri="{FF2B5EF4-FFF2-40B4-BE49-F238E27FC236}">
                    <a16:creationId xmlns:a16="http://schemas.microsoft.com/office/drawing/2014/main" id="{37760633-1196-4197-BAB0-35851C53700E}"/>
                  </a:ext>
                </a:extLst>
              </p:cNvPr>
              <p:cNvSpPr/>
              <p:nvPr/>
            </p:nvSpPr>
            <p:spPr>
              <a:xfrm>
                <a:off x="5272728" y="2745535"/>
                <a:ext cx="310658" cy="217030"/>
              </a:xfrm>
              <a:custGeom>
                <a:avLst/>
                <a:gdLst/>
                <a:ahLst/>
                <a:cxnLst/>
                <a:rect l="l" t="t" r="r" b="b"/>
                <a:pathLst>
                  <a:path w="24082" h="16824" extrusionOk="0">
                    <a:moveTo>
                      <a:pt x="19790" y="1"/>
                    </a:moveTo>
                    <a:cubicBezTo>
                      <a:pt x="19745" y="1"/>
                      <a:pt x="19722" y="1"/>
                      <a:pt x="19676" y="24"/>
                    </a:cubicBezTo>
                    <a:cubicBezTo>
                      <a:pt x="18170" y="708"/>
                      <a:pt x="16618" y="1211"/>
                      <a:pt x="14723" y="1758"/>
                    </a:cubicBezTo>
                    <a:cubicBezTo>
                      <a:pt x="14198" y="1918"/>
                      <a:pt x="13650" y="2055"/>
                      <a:pt x="13125" y="2215"/>
                    </a:cubicBezTo>
                    <a:cubicBezTo>
                      <a:pt x="11893" y="2534"/>
                      <a:pt x="10638" y="2900"/>
                      <a:pt x="9428" y="3288"/>
                    </a:cubicBezTo>
                    <a:cubicBezTo>
                      <a:pt x="7419" y="3927"/>
                      <a:pt x="5844" y="4612"/>
                      <a:pt x="4498" y="5433"/>
                    </a:cubicBezTo>
                    <a:cubicBezTo>
                      <a:pt x="3744" y="5890"/>
                      <a:pt x="3037" y="6415"/>
                      <a:pt x="2420" y="6985"/>
                    </a:cubicBezTo>
                    <a:cubicBezTo>
                      <a:pt x="2055" y="7328"/>
                      <a:pt x="1736" y="7670"/>
                      <a:pt x="1439" y="8012"/>
                    </a:cubicBezTo>
                    <a:cubicBezTo>
                      <a:pt x="1119" y="8401"/>
                      <a:pt x="823" y="8834"/>
                      <a:pt x="594" y="9291"/>
                    </a:cubicBezTo>
                    <a:cubicBezTo>
                      <a:pt x="184" y="10090"/>
                      <a:pt x="1" y="10934"/>
                      <a:pt x="47" y="11779"/>
                    </a:cubicBezTo>
                    <a:cubicBezTo>
                      <a:pt x="92" y="12509"/>
                      <a:pt x="343" y="13262"/>
                      <a:pt x="800" y="13970"/>
                    </a:cubicBezTo>
                    <a:cubicBezTo>
                      <a:pt x="1005" y="14267"/>
                      <a:pt x="1256" y="14563"/>
                      <a:pt x="1576" y="14883"/>
                    </a:cubicBezTo>
                    <a:cubicBezTo>
                      <a:pt x="1850" y="15134"/>
                      <a:pt x="2169" y="15408"/>
                      <a:pt x="2535" y="15636"/>
                    </a:cubicBezTo>
                    <a:cubicBezTo>
                      <a:pt x="3265" y="16093"/>
                      <a:pt x="4064" y="16435"/>
                      <a:pt x="4954" y="16618"/>
                    </a:cubicBezTo>
                    <a:cubicBezTo>
                      <a:pt x="5525" y="16755"/>
                      <a:pt x="6095" y="16823"/>
                      <a:pt x="6689" y="16823"/>
                    </a:cubicBezTo>
                    <a:cubicBezTo>
                      <a:pt x="7031" y="16823"/>
                      <a:pt x="7373" y="16800"/>
                      <a:pt x="7716" y="16755"/>
                    </a:cubicBezTo>
                    <a:cubicBezTo>
                      <a:pt x="8697" y="16640"/>
                      <a:pt x="9724" y="16412"/>
                      <a:pt x="10729" y="16115"/>
                    </a:cubicBezTo>
                    <a:cubicBezTo>
                      <a:pt x="12486" y="15613"/>
                      <a:pt x="14267" y="14769"/>
                      <a:pt x="16047" y="13650"/>
                    </a:cubicBezTo>
                    <a:cubicBezTo>
                      <a:pt x="19129" y="11665"/>
                      <a:pt x="21845" y="8948"/>
                      <a:pt x="24013" y="6757"/>
                    </a:cubicBezTo>
                    <a:cubicBezTo>
                      <a:pt x="24059" y="6689"/>
                      <a:pt x="24082" y="6597"/>
                      <a:pt x="24082" y="6529"/>
                    </a:cubicBezTo>
                    <a:cubicBezTo>
                      <a:pt x="24059" y="6506"/>
                      <a:pt x="24059" y="6483"/>
                      <a:pt x="24059" y="6460"/>
                    </a:cubicBezTo>
                    <a:cubicBezTo>
                      <a:pt x="24036" y="6072"/>
                      <a:pt x="23967" y="5661"/>
                      <a:pt x="23853" y="5251"/>
                    </a:cubicBezTo>
                    <a:cubicBezTo>
                      <a:pt x="23739" y="4908"/>
                      <a:pt x="23602" y="4566"/>
                      <a:pt x="23374" y="4109"/>
                    </a:cubicBezTo>
                    <a:cubicBezTo>
                      <a:pt x="23260" y="3881"/>
                      <a:pt x="23123" y="3653"/>
                      <a:pt x="22986" y="3425"/>
                    </a:cubicBezTo>
                    <a:lnTo>
                      <a:pt x="22895" y="3265"/>
                    </a:lnTo>
                    <a:cubicBezTo>
                      <a:pt x="22758" y="3014"/>
                      <a:pt x="22621" y="2763"/>
                      <a:pt x="22461" y="2534"/>
                    </a:cubicBezTo>
                    <a:cubicBezTo>
                      <a:pt x="22073" y="1872"/>
                      <a:pt x="21685" y="1370"/>
                      <a:pt x="21320" y="959"/>
                    </a:cubicBezTo>
                    <a:cubicBezTo>
                      <a:pt x="21114" y="754"/>
                      <a:pt x="20863" y="549"/>
                      <a:pt x="20635" y="389"/>
                    </a:cubicBezTo>
                    <a:cubicBezTo>
                      <a:pt x="20430" y="252"/>
                      <a:pt x="20224" y="138"/>
                      <a:pt x="19996" y="92"/>
                    </a:cubicBezTo>
                    <a:cubicBezTo>
                      <a:pt x="19950" y="24"/>
                      <a:pt x="19859" y="1"/>
                      <a:pt x="197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8068;p70">
                <a:extLst>
                  <a:ext uri="{FF2B5EF4-FFF2-40B4-BE49-F238E27FC236}">
                    <a16:creationId xmlns:a16="http://schemas.microsoft.com/office/drawing/2014/main" id="{0B9FB564-B109-4773-975B-05F313FD4B7F}"/>
                  </a:ext>
                </a:extLst>
              </p:cNvPr>
              <p:cNvSpPr/>
              <p:nvPr/>
            </p:nvSpPr>
            <p:spPr>
              <a:xfrm>
                <a:off x="5293044" y="2745238"/>
                <a:ext cx="246764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7876" extrusionOk="0">
                    <a:moveTo>
                      <a:pt x="18215" y="1"/>
                    </a:moveTo>
                    <a:cubicBezTo>
                      <a:pt x="18170" y="1"/>
                      <a:pt x="18147" y="24"/>
                      <a:pt x="18101" y="47"/>
                    </a:cubicBezTo>
                    <a:cubicBezTo>
                      <a:pt x="16595" y="731"/>
                      <a:pt x="15020" y="1234"/>
                      <a:pt x="13148" y="1781"/>
                    </a:cubicBezTo>
                    <a:cubicBezTo>
                      <a:pt x="12623" y="1918"/>
                      <a:pt x="12075" y="2078"/>
                      <a:pt x="11550" y="2215"/>
                    </a:cubicBezTo>
                    <a:lnTo>
                      <a:pt x="11505" y="2238"/>
                    </a:lnTo>
                    <a:cubicBezTo>
                      <a:pt x="10295" y="2557"/>
                      <a:pt x="9063" y="2900"/>
                      <a:pt x="7853" y="3311"/>
                    </a:cubicBezTo>
                    <a:cubicBezTo>
                      <a:pt x="5844" y="3950"/>
                      <a:pt x="4269" y="4635"/>
                      <a:pt x="2923" y="5456"/>
                    </a:cubicBezTo>
                    <a:cubicBezTo>
                      <a:pt x="2169" y="5913"/>
                      <a:pt x="1462" y="6438"/>
                      <a:pt x="845" y="7008"/>
                    </a:cubicBezTo>
                    <a:cubicBezTo>
                      <a:pt x="549" y="7282"/>
                      <a:pt x="252" y="7579"/>
                      <a:pt x="1" y="7876"/>
                    </a:cubicBezTo>
                    <a:cubicBezTo>
                      <a:pt x="115" y="7762"/>
                      <a:pt x="229" y="7647"/>
                      <a:pt x="366" y="7556"/>
                    </a:cubicBezTo>
                    <a:cubicBezTo>
                      <a:pt x="868" y="7145"/>
                      <a:pt x="1439" y="6757"/>
                      <a:pt x="2009" y="6438"/>
                    </a:cubicBezTo>
                    <a:cubicBezTo>
                      <a:pt x="2626" y="6118"/>
                      <a:pt x="3265" y="5821"/>
                      <a:pt x="3904" y="5548"/>
                    </a:cubicBezTo>
                    <a:cubicBezTo>
                      <a:pt x="4475" y="5319"/>
                      <a:pt x="5068" y="5091"/>
                      <a:pt x="5662" y="4886"/>
                    </a:cubicBezTo>
                    <a:cubicBezTo>
                      <a:pt x="7373" y="4292"/>
                      <a:pt x="9108" y="3836"/>
                      <a:pt x="10866" y="3356"/>
                    </a:cubicBezTo>
                    <a:cubicBezTo>
                      <a:pt x="12646" y="2877"/>
                      <a:pt x="14426" y="2375"/>
                      <a:pt x="16161" y="1759"/>
                    </a:cubicBezTo>
                    <a:cubicBezTo>
                      <a:pt x="17029" y="1439"/>
                      <a:pt x="17873" y="1074"/>
                      <a:pt x="18695" y="686"/>
                    </a:cubicBezTo>
                    <a:cubicBezTo>
                      <a:pt x="18832" y="594"/>
                      <a:pt x="18992" y="526"/>
                      <a:pt x="19128" y="457"/>
                    </a:cubicBezTo>
                    <a:cubicBezTo>
                      <a:pt x="19106" y="435"/>
                      <a:pt x="19083" y="412"/>
                      <a:pt x="19060" y="389"/>
                    </a:cubicBezTo>
                    <a:cubicBezTo>
                      <a:pt x="18855" y="252"/>
                      <a:pt x="18649" y="161"/>
                      <a:pt x="18421" y="115"/>
                    </a:cubicBezTo>
                    <a:cubicBezTo>
                      <a:pt x="18375" y="47"/>
                      <a:pt x="18284" y="1"/>
                      <a:pt x="18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8069;p70">
                <a:extLst>
                  <a:ext uri="{FF2B5EF4-FFF2-40B4-BE49-F238E27FC236}">
                    <a16:creationId xmlns:a16="http://schemas.microsoft.com/office/drawing/2014/main" id="{7E81FD0D-8CF3-40F4-8E94-038040E8F67E}"/>
                  </a:ext>
                </a:extLst>
              </p:cNvPr>
              <p:cNvSpPr/>
              <p:nvPr/>
            </p:nvSpPr>
            <p:spPr>
              <a:xfrm>
                <a:off x="5501510" y="2767915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5B3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8070;p70">
                <a:extLst>
                  <a:ext uri="{FF2B5EF4-FFF2-40B4-BE49-F238E27FC236}">
                    <a16:creationId xmlns:a16="http://schemas.microsoft.com/office/drawing/2014/main" id="{34AC4AE3-B359-4F02-83E4-60BDEE2CB5BD}"/>
                  </a:ext>
                </a:extLst>
              </p:cNvPr>
              <p:cNvSpPr/>
              <p:nvPr/>
            </p:nvSpPr>
            <p:spPr>
              <a:xfrm>
                <a:off x="5290103" y="2806780"/>
                <a:ext cx="293282" cy="155780"/>
              </a:xfrm>
              <a:custGeom>
                <a:avLst/>
                <a:gdLst/>
                <a:ahLst/>
                <a:cxnLst/>
                <a:rect l="l" t="t" r="r" b="b"/>
                <a:pathLst>
                  <a:path w="22735" h="12076" extrusionOk="0">
                    <a:moveTo>
                      <a:pt x="22324" y="0"/>
                    </a:moveTo>
                    <a:cubicBezTo>
                      <a:pt x="21365" y="1142"/>
                      <a:pt x="20338" y="2237"/>
                      <a:pt x="19265" y="3287"/>
                    </a:cubicBezTo>
                    <a:cubicBezTo>
                      <a:pt x="17873" y="4611"/>
                      <a:pt x="16389" y="5867"/>
                      <a:pt x="14814" y="6962"/>
                    </a:cubicBezTo>
                    <a:cubicBezTo>
                      <a:pt x="14038" y="7510"/>
                      <a:pt x="13239" y="8012"/>
                      <a:pt x="12440" y="8469"/>
                    </a:cubicBezTo>
                    <a:cubicBezTo>
                      <a:pt x="11642" y="8902"/>
                      <a:pt x="10820" y="9290"/>
                      <a:pt x="9998" y="9633"/>
                    </a:cubicBezTo>
                    <a:cubicBezTo>
                      <a:pt x="9199" y="9952"/>
                      <a:pt x="8377" y="10226"/>
                      <a:pt x="7533" y="10432"/>
                    </a:cubicBezTo>
                    <a:cubicBezTo>
                      <a:pt x="6803" y="10591"/>
                      <a:pt x="6049" y="10728"/>
                      <a:pt x="5296" y="10774"/>
                    </a:cubicBezTo>
                    <a:cubicBezTo>
                      <a:pt x="5053" y="10789"/>
                      <a:pt x="4809" y="10797"/>
                      <a:pt x="4567" y="10797"/>
                    </a:cubicBezTo>
                    <a:cubicBezTo>
                      <a:pt x="4081" y="10797"/>
                      <a:pt x="3599" y="10766"/>
                      <a:pt x="3128" y="10706"/>
                    </a:cubicBezTo>
                    <a:cubicBezTo>
                      <a:pt x="2352" y="10614"/>
                      <a:pt x="1576" y="10477"/>
                      <a:pt x="845" y="10226"/>
                    </a:cubicBezTo>
                    <a:cubicBezTo>
                      <a:pt x="548" y="10135"/>
                      <a:pt x="275" y="10021"/>
                      <a:pt x="1" y="9907"/>
                    </a:cubicBezTo>
                    <a:lnTo>
                      <a:pt x="1" y="9907"/>
                    </a:lnTo>
                    <a:cubicBezTo>
                      <a:pt x="69" y="9975"/>
                      <a:pt x="138" y="10066"/>
                      <a:pt x="229" y="10135"/>
                    </a:cubicBezTo>
                    <a:cubicBezTo>
                      <a:pt x="503" y="10409"/>
                      <a:pt x="822" y="10660"/>
                      <a:pt x="1188" y="10888"/>
                    </a:cubicBezTo>
                    <a:cubicBezTo>
                      <a:pt x="1895" y="11345"/>
                      <a:pt x="2717" y="11687"/>
                      <a:pt x="3607" y="11892"/>
                    </a:cubicBezTo>
                    <a:cubicBezTo>
                      <a:pt x="4178" y="12007"/>
                      <a:pt x="4748" y="12075"/>
                      <a:pt x="5342" y="12075"/>
                    </a:cubicBezTo>
                    <a:cubicBezTo>
                      <a:pt x="5684" y="12075"/>
                      <a:pt x="6026" y="12052"/>
                      <a:pt x="6369" y="12007"/>
                    </a:cubicBezTo>
                    <a:cubicBezTo>
                      <a:pt x="7373" y="11892"/>
                      <a:pt x="8377" y="11687"/>
                      <a:pt x="9382" y="11390"/>
                    </a:cubicBezTo>
                    <a:cubicBezTo>
                      <a:pt x="11139" y="10865"/>
                      <a:pt x="12920" y="10021"/>
                      <a:pt x="14700" y="8902"/>
                    </a:cubicBezTo>
                    <a:cubicBezTo>
                      <a:pt x="17804" y="6917"/>
                      <a:pt x="20498" y="4200"/>
                      <a:pt x="22666" y="2009"/>
                    </a:cubicBezTo>
                    <a:cubicBezTo>
                      <a:pt x="22712" y="1963"/>
                      <a:pt x="22735" y="1872"/>
                      <a:pt x="22735" y="1804"/>
                    </a:cubicBezTo>
                    <a:cubicBezTo>
                      <a:pt x="22735" y="1758"/>
                      <a:pt x="22712" y="1735"/>
                      <a:pt x="22712" y="1712"/>
                    </a:cubicBezTo>
                    <a:cubicBezTo>
                      <a:pt x="22689" y="1301"/>
                      <a:pt x="22620" y="891"/>
                      <a:pt x="22506" y="503"/>
                    </a:cubicBezTo>
                    <a:cubicBezTo>
                      <a:pt x="22461" y="343"/>
                      <a:pt x="22392" y="160"/>
                      <a:pt x="22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8071;p70">
                <a:extLst>
                  <a:ext uri="{FF2B5EF4-FFF2-40B4-BE49-F238E27FC236}">
                    <a16:creationId xmlns:a16="http://schemas.microsoft.com/office/drawing/2014/main" id="{EC1B04BB-7910-4555-825E-B6139E31BADE}"/>
                  </a:ext>
                </a:extLst>
              </p:cNvPr>
              <p:cNvSpPr/>
              <p:nvPr/>
            </p:nvSpPr>
            <p:spPr>
              <a:xfrm>
                <a:off x="5295998" y="2743484"/>
                <a:ext cx="232910" cy="99137"/>
              </a:xfrm>
              <a:custGeom>
                <a:avLst/>
                <a:gdLst/>
                <a:ahLst/>
                <a:cxnLst/>
                <a:rect l="l" t="t" r="r" b="b"/>
                <a:pathLst>
                  <a:path w="18055" h="7685" extrusionOk="0">
                    <a:moveTo>
                      <a:pt x="17735" y="0"/>
                    </a:moveTo>
                    <a:cubicBezTo>
                      <a:pt x="17268" y="222"/>
                      <a:pt x="16801" y="402"/>
                      <a:pt x="16334" y="579"/>
                    </a:cubicBezTo>
                    <a:lnTo>
                      <a:pt x="16334" y="579"/>
                    </a:lnTo>
                    <a:cubicBezTo>
                      <a:pt x="16337" y="577"/>
                      <a:pt x="16340" y="574"/>
                      <a:pt x="16343" y="571"/>
                    </a:cubicBezTo>
                    <a:lnTo>
                      <a:pt x="16343" y="571"/>
                    </a:lnTo>
                    <a:cubicBezTo>
                      <a:pt x="15795" y="776"/>
                      <a:pt x="15247" y="959"/>
                      <a:pt x="14677" y="1141"/>
                    </a:cubicBezTo>
                    <a:cubicBezTo>
                      <a:pt x="14175" y="1301"/>
                      <a:pt x="13695" y="1461"/>
                      <a:pt x="13193" y="1598"/>
                    </a:cubicBezTo>
                    <a:cubicBezTo>
                      <a:pt x="12349" y="1849"/>
                      <a:pt x="11527" y="2077"/>
                      <a:pt x="10682" y="2283"/>
                    </a:cubicBezTo>
                    <a:cubicBezTo>
                      <a:pt x="8925" y="2762"/>
                      <a:pt x="7167" y="3218"/>
                      <a:pt x="5478" y="3880"/>
                    </a:cubicBezTo>
                    <a:cubicBezTo>
                      <a:pt x="4428" y="4291"/>
                      <a:pt x="3401" y="4771"/>
                      <a:pt x="2465" y="5387"/>
                    </a:cubicBezTo>
                    <a:cubicBezTo>
                      <a:pt x="1552" y="5980"/>
                      <a:pt x="731" y="6688"/>
                      <a:pt x="23" y="7532"/>
                    </a:cubicBezTo>
                    <a:cubicBezTo>
                      <a:pt x="0" y="7578"/>
                      <a:pt x="23" y="7646"/>
                      <a:pt x="69" y="7669"/>
                    </a:cubicBezTo>
                    <a:cubicBezTo>
                      <a:pt x="88" y="7679"/>
                      <a:pt x="106" y="7684"/>
                      <a:pt x="125" y="7684"/>
                    </a:cubicBezTo>
                    <a:cubicBezTo>
                      <a:pt x="152" y="7684"/>
                      <a:pt x="179" y="7673"/>
                      <a:pt x="206" y="7646"/>
                    </a:cubicBezTo>
                    <a:cubicBezTo>
                      <a:pt x="206" y="7624"/>
                      <a:pt x="206" y="7624"/>
                      <a:pt x="206" y="7624"/>
                    </a:cubicBezTo>
                    <a:cubicBezTo>
                      <a:pt x="457" y="7327"/>
                      <a:pt x="708" y="7053"/>
                      <a:pt x="1004" y="6802"/>
                    </a:cubicBezTo>
                    <a:cubicBezTo>
                      <a:pt x="1278" y="6528"/>
                      <a:pt x="1598" y="6277"/>
                      <a:pt x="1917" y="6049"/>
                    </a:cubicBezTo>
                    <a:lnTo>
                      <a:pt x="1895" y="6049"/>
                    </a:lnTo>
                    <a:cubicBezTo>
                      <a:pt x="3036" y="5250"/>
                      <a:pt x="4291" y="4656"/>
                      <a:pt x="5569" y="4177"/>
                    </a:cubicBezTo>
                    <a:cubicBezTo>
                      <a:pt x="7259" y="3561"/>
                      <a:pt x="9016" y="3104"/>
                      <a:pt x="10774" y="2648"/>
                    </a:cubicBezTo>
                    <a:cubicBezTo>
                      <a:pt x="11595" y="2420"/>
                      <a:pt x="12440" y="2214"/>
                      <a:pt x="13262" y="1963"/>
                    </a:cubicBezTo>
                    <a:cubicBezTo>
                      <a:pt x="13467" y="1895"/>
                      <a:pt x="13672" y="1826"/>
                      <a:pt x="13878" y="1758"/>
                    </a:cubicBezTo>
                    <a:cubicBezTo>
                      <a:pt x="14175" y="1666"/>
                      <a:pt x="14471" y="1575"/>
                      <a:pt x="14768" y="1506"/>
                    </a:cubicBezTo>
                    <a:cubicBezTo>
                      <a:pt x="15316" y="1324"/>
                      <a:pt x="15887" y="1141"/>
                      <a:pt x="16434" y="959"/>
                    </a:cubicBezTo>
                    <a:cubicBezTo>
                      <a:pt x="16685" y="867"/>
                      <a:pt x="16914" y="776"/>
                      <a:pt x="17142" y="685"/>
                    </a:cubicBezTo>
                    <a:cubicBezTo>
                      <a:pt x="17416" y="593"/>
                      <a:pt x="17667" y="479"/>
                      <a:pt x="17918" y="342"/>
                    </a:cubicBezTo>
                    <a:cubicBezTo>
                      <a:pt x="18009" y="297"/>
                      <a:pt x="18055" y="183"/>
                      <a:pt x="17986" y="91"/>
                    </a:cubicBezTo>
                    <a:cubicBezTo>
                      <a:pt x="17964" y="46"/>
                      <a:pt x="17941" y="23"/>
                      <a:pt x="178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8072;p70">
                <a:extLst>
                  <a:ext uri="{FF2B5EF4-FFF2-40B4-BE49-F238E27FC236}">
                    <a16:creationId xmlns:a16="http://schemas.microsoft.com/office/drawing/2014/main" id="{B82C23C7-88FE-4351-9CFA-A507810319AC}"/>
                  </a:ext>
                </a:extLst>
              </p:cNvPr>
              <p:cNvSpPr/>
              <p:nvPr/>
            </p:nvSpPr>
            <p:spPr>
              <a:xfrm>
                <a:off x="5248890" y="1985612"/>
                <a:ext cx="504390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39100" h="33600" extrusionOk="0">
                    <a:moveTo>
                      <a:pt x="26797" y="1"/>
                    </a:moveTo>
                    <a:cubicBezTo>
                      <a:pt x="26158" y="1"/>
                      <a:pt x="25496" y="24"/>
                      <a:pt x="24811" y="46"/>
                    </a:cubicBezTo>
                    <a:cubicBezTo>
                      <a:pt x="23693" y="115"/>
                      <a:pt x="22574" y="206"/>
                      <a:pt x="21502" y="366"/>
                    </a:cubicBezTo>
                    <a:cubicBezTo>
                      <a:pt x="20132" y="571"/>
                      <a:pt x="18717" y="868"/>
                      <a:pt x="17210" y="1325"/>
                    </a:cubicBezTo>
                    <a:cubicBezTo>
                      <a:pt x="15430" y="1850"/>
                      <a:pt x="13718" y="2534"/>
                      <a:pt x="12075" y="3356"/>
                    </a:cubicBezTo>
                    <a:cubicBezTo>
                      <a:pt x="10454" y="4178"/>
                      <a:pt x="8902" y="5159"/>
                      <a:pt x="7487" y="6278"/>
                    </a:cubicBezTo>
                    <a:cubicBezTo>
                      <a:pt x="6072" y="7396"/>
                      <a:pt x="4793" y="8652"/>
                      <a:pt x="3721" y="10067"/>
                    </a:cubicBezTo>
                    <a:cubicBezTo>
                      <a:pt x="2648" y="11459"/>
                      <a:pt x="1780" y="13011"/>
                      <a:pt x="1141" y="14677"/>
                    </a:cubicBezTo>
                    <a:cubicBezTo>
                      <a:pt x="479" y="16367"/>
                      <a:pt x="114" y="18193"/>
                      <a:pt x="23" y="20087"/>
                    </a:cubicBezTo>
                    <a:cubicBezTo>
                      <a:pt x="0" y="20795"/>
                      <a:pt x="0" y="21548"/>
                      <a:pt x="23" y="22438"/>
                    </a:cubicBezTo>
                    <a:cubicBezTo>
                      <a:pt x="46" y="23260"/>
                      <a:pt x="114" y="24104"/>
                      <a:pt x="228" y="24926"/>
                    </a:cubicBezTo>
                    <a:cubicBezTo>
                      <a:pt x="342" y="25748"/>
                      <a:pt x="502" y="26569"/>
                      <a:pt x="685" y="27345"/>
                    </a:cubicBezTo>
                    <a:cubicBezTo>
                      <a:pt x="845" y="28030"/>
                      <a:pt x="1073" y="28738"/>
                      <a:pt x="1301" y="29423"/>
                    </a:cubicBezTo>
                    <a:cubicBezTo>
                      <a:pt x="1233" y="29514"/>
                      <a:pt x="1210" y="29651"/>
                      <a:pt x="1278" y="29765"/>
                    </a:cubicBezTo>
                    <a:cubicBezTo>
                      <a:pt x="1689" y="30564"/>
                      <a:pt x="2146" y="31249"/>
                      <a:pt x="2625" y="31888"/>
                    </a:cubicBezTo>
                    <a:cubicBezTo>
                      <a:pt x="3287" y="32709"/>
                      <a:pt x="3903" y="33212"/>
                      <a:pt x="4588" y="33463"/>
                    </a:cubicBezTo>
                    <a:cubicBezTo>
                      <a:pt x="4748" y="33508"/>
                      <a:pt x="4908" y="33554"/>
                      <a:pt x="5136" y="33577"/>
                    </a:cubicBezTo>
                    <a:cubicBezTo>
                      <a:pt x="5204" y="33577"/>
                      <a:pt x="5250" y="33600"/>
                      <a:pt x="5318" y="33600"/>
                    </a:cubicBezTo>
                    <a:cubicBezTo>
                      <a:pt x="5410" y="33600"/>
                      <a:pt x="5547" y="33577"/>
                      <a:pt x="5684" y="33554"/>
                    </a:cubicBezTo>
                    <a:cubicBezTo>
                      <a:pt x="5980" y="33508"/>
                      <a:pt x="6300" y="33394"/>
                      <a:pt x="6597" y="33189"/>
                    </a:cubicBezTo>
                    <a:cubicBezTo>
                      <a:pt x="7122" y="32869"/>
                      <a:pt x="7555" y="32344"/>
                      <a:pt x="7966" y="31568"/>
                    </a:cubicBezTo>
                    <a:cubicBezTo>
                      <a:pt x="8286" y="30998"/>
                      <a:pt x="8560" y="30358"/>
                      <a:pt x="8811" y="29514"/>
                    </a:cubicBezTo>
                    <a:cubicBezTo>
                      <a:pt x="9039" y="28806"/>
                      <a:pt x="9221" y="28076"/>
                      <a:pt x="9358" y="27345"/>
                    </a:cubicBezTo>
                    <a:cubicBezTo>
                      <a:pt x="9701" y="25519"/>
                      <a:pt x="9815" y="23556"/>
                      <a:pt x="9701" y="21479"/>
                    </a:cubicBezTo>
                    <a:cubicBezTo>
                      <a:pt x="9610" y="19996"/>
                      <a:pt x="9381" y="18535"/>
                      <a:pt x="9039" y="17143"/>
                    </a:cubicBezTo>
                    <a:cubicBezTo>
                      <a:pt x="8765" y="16001"/>
                      <a:pt x="8400" y="14929"/>
                      <a:pt x="7943" y="13947"/>
                    </a:cubicBezTo>
                    <a:lnTo>
                      <a:pt x="7943" y="13947"/>
                    </a:lnTo>
                    <a:cubicBezTo>
                      <a:pt x="9176" y="14540"/>
                      <a:pt x="10568" y="14974"/>
                      <a:pt x="12075" y="15248"/>
                    </a:cubicBezTo>
                    <a:cubicBezTo>
                      <a:pt x="13079" y="15408"/>
                      <a:pt x="14083" y="15499"/>
                      <a:pt x="15088" y="15499"/>
                    </a:cubicBezTo>
                    <a:cubicBezTo>
                      <a:pt x="15841" y="15499"/>
                      <a:pt x="16617" y="15454"/>
                      <a:pt x="17370" y="15362"/>
                    </a:cubicBezTo>
                    <a:cubicBezTo>
                      <a:pt x="19082" y="15134"/>
                      <a:pt x="20703" y="14677"/>
                      <a:pt x="22186" y="13970"/>
                    </a:cubicBezTo>
                    <a:cubicBezTo>
                      <a:pt x="22940" y="13605"/>
                      <a:pt x="23647" y="13171"/>
                      <a:pt x="24332" y="12692"/>
                    </a:cubicBezTo>
                    <a:cubicBezTo>
                      <a:pt x="24948" y="12235"/>
                      <a:pt x="25542" y="11710"/>
                      <a:pt x="26067" y="11140"/>
                    </a:cubicBezTo>
                    <a:cubicBezTo>
                      <a:pt x="26637" y="11482"/>
                      <a:pt x="27276" y="11779"/>
                      <a:pt x="27938" y="11984"/>
                    </a:cubicBezTo>
                    <a:cubicBezTo>
                      <a:pt x="28669" y="12212"/>
                      <a:pt x="29445" y="12349"/>
                      <a:pt x="30266" y="12395"/>
                    </a:cubicBezTo>
                    <a:cubicBezTo>
                      <a:pt x="30472" y="12418"/>
                      <a:pt x="30654" y="12418"/>
                      <a:pt x="30860" y="12418"/>
                    </a:cubicBezTo>
                    <a:cubicBezTo>
                      <a:pt x="32252" y="12418"/>
                      <a:pt x="33622" y="12144"/>
                      <a:pt x="34854" y="11596"/>
                    </a:cubicBezTo>
                    <a:cubicBezTo>
                      <a:pt x="35767" y="11185"/>
                      <a:pt x="36612" y="10637"/>
                      <a:pt x="37297" y="9975"/>
                    </a:cubicBezTo>
                    <a:cubicBezTo>
                      <a:pt x="38004" y="9291"/>
                      <a:pt x="38575" y="8492"/>
                      <a:pt x="38986" y="7602"/>
                    </a:cubicBezTo>
                    <a:cubicBezTo>
                      <a:pt x="38986" y="7579"/>
                      <a:pt x="39009" y="7556"/>
                      <a:pt x="39009" y="7533"/>
                    </a:cubicBezTo>
                    <a:cubicBezTo>
                      <a:pt x="39009" y="7533"/>
                      <a:pt x="39009" y="7510"/>
                      <a:pt x="39031" y="7510"/>
                    </a:cubicBezTo>
                    <a:cubicBezTo>
                      <a:pt x="39054" y="7442"/>
                      <a:pt x="39054" y="7396"/>
                      <a:pt x="39031" y="7328"/>
                    </a:cubicBezTo>
                    <a:cubicBezTo>
                      <a:pt x="39100" y="6734"/>
                      <a:pt x="39077" y="6164"/>
                      <a:pt x="38986" y="5616"/>
                    </a:cubicBezTo>
                    <a:cubicBezTo>
                      <a:pt x="38894" y="5068"/>
                      <a:pt x="38712" y="4566"/>
                      <a:pt x="38438" y="4064"/>
                    </a:cubicBezTo>
                    <a:cubicBezTo>
                      <a:pt x="37959" y="3196"/>
                      <a:pt x="37182" y="2443"/>
                      <a:pt x="36133" y="1827"/>
                    </a:cubicBezTo>
                    <a:cubicBezTo>
                      <a:pt x="35653" y="1576"/>
                      <a:pt x="35105" y="1325"/>
                      <a:pt x="34489" y="1096"/>
                    </a:cubicBezTo>
                    <a:cubicBezTo>
                      <a:pt x="33964" y="891"/>
                      <a:pt x="33371" y="731"/>
                      <a:pt x="32686" y="571"/>
                    </a:cubicBezTo>
                    <a:cubicBezTo>
                      <a:pt x="31499" y="320"/>
                      <a:pt x="30198" y="138"/>
                      <a:pt x="28714" y="46"/>
                    </a:cubicBezTo>
                    <a:cubicBezTo>
                      <a:pt x="28075" y="24"/>
                      <a:pt x="27436" y="1"/>
                      <a:pt x="26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8073;p70">
                <a:extLst>
                  <a:ext uri="{FF2B5EF4-FFF2-40B4-BE49-F238E27FC236}">
                    <a16:creationId xmlns:a16="http://schemas.microsoft.com/office/drawing/2014/main" id="{329FC691-D57D-443E-B64C-F523A9865455}"/>
                  </a:ext>
                </a:extLst>
              </p:cNvPr>
              <p:cNvSpPr/>
              <p:nvPr/>
            </p:nvSpPr>
            <p:spPr>
              <a:xfrm>
                <a:off x="5295108" y="2106040"/>
                <a:ext cx="252350" cy="51019"/>
              </a:xfrm>
              <a:custGeom>
                <a:avLst/>
                <a:gdLst/>
                <a:ahLst/>
                <a:cxnLst/>
                <a:rect l="l" t="t" r="r" b="b"/>
                <a:pathLst>
                  <a:path w="19562" h="3955" extrusionOk="0">
                    <a:moveTo>
                      <a:pt x="18147" y="525"/>
                    </a:moveTo>
                    <a:cubicBezTo>
                      <a:pt x="18147" y="525"/>
                      <a:pt x="18127" y="525"/>
                      <a:pt x="18124" y="544"/>
                    </a:cubicBezTo>
                    <a:lnTo>
                      <a:pt x="18124" y="544"/>
                    </a:lnTo>
                    <a:cubicBezTo>
                      <a:pt x="18132" y="538"/>
                      <a:pt x="18139" y="532"/>
                      <a:pt x="18147" y="525"/>
                    </a:cubicBezTo>
                    <a:close/>
                    <a:moveTo>
                      <a:pt x="2717" y="1781"/>
                    </a:moveTo>
                    <a:cubicBezTo>
                      <a:pt x="2723" y="1783"/>
                      <a:pt x="2729" y="1785"/>
                      <a:pt x="2735" y="1787"/>
                    </a:cubicBezTo>
                    <a:lnTo>
                      <a:pt x="2735" y="1787"/>
                    </a:lnTo>
                    <a:cubicBezTo>
                      <a:pt x="2730" y="1784"/>
                      <a:pt x="2725" y="1781"/>
                      <a:pt x="2717" y="1781"/>
                    </a:cubicBezTo>
                    <a:close/>
                    <a:moveTo>
                      <a:pt x="18923" y="0"/>
                    </a:moveTo>
                    <a:cubicBezTo>
                      <a:pt x="18786" y="0"/>
                      <a:pt x="18672" y="69"/>
                      <a:pt x="18558" y="160"/>
                    </a:cubicBezTo>
                    <a:cubicBezTo>
                      <a:pt x="18421" y="297"/>
                      <a:pt x="18284" y="411"/>
                      <a:pt x="18124" y="548"/>
                    </a:cubicBezTo>
                    <a:cubicBezTo>
                      <a:pt x="18124" y="547"/>
                      <a:pt x="18124" y="545"/>
                      <a:pt x="18124" y="544"/>
                    </a:cubicBezTo>
                    <a:lnTo>
                      <a:pt x="18124" y="544"/>
                    </a:lnTo>
                    <a:cubicBezTo>
                      <a:pt x="17469" y="1083"/>
                      <a:pt x="16768" y="1534"/>
                      <a:pt x="16001" y="1895"/>
                    </a:cubicBezTo>
                    <a:cubicBezTo>
                      <a:pt x="15020" y="2329"/>
                      <a:pt x="13970" y="2625"/>
                      <a:pt x="12920" y="2831"/>
                    </a:cubicBezTo>
                    <a:cubicBezTo>
                      <a:pt x="12121" y="2968"/>
                      <a:pt x="11299" y="3059"/>
                      <a:pt x="10477" y="3082"/>
                    </a:cubicBezTo>
                    <a:cubicBezTo>
                      <a:pt x="10272" y="3087"/>
                      <a:pt x="10065" y="3090"/>
                      <a:pt x="9858" y="3090"/>
                    </a:cubicBezTo>
                    <a:cubicBezTo>
                      <a:pt x="9235" y="3090"/>
                      <a:pt x="8606" y="3065"/>
                      <a:pt x="7989" y="3013"/>
                    </a:cubicBezTo>
                    <a:lnTo>
                      <a:pt x="8012" y="3013"/>
                    </a:lnTo>
                    <a:cubicBezTo>
                      <a:pt x="6193" y="2854"/>
                      <a:pt x="4441" y="2423"/>
                      <a:pt x="2735" y="1787"/>
                    </a:cubicBezTo>
                    <a:lnTo>
                      <a:pt x="2735" y="1787"/>
                    </a:lnTo>
                    <a:cubicBezTo>
                      <a:pt x="2738" y="1790"/>
                      <a:pt x="2741" y="1794"/>
                      <a:pt x="2745" y="1797"/>
                    </a:cubicBezTo>
                    <a:lnTo>
                      <a:pt x="2745" y="1797"/>
                    </a:lnTo>
                    <a:cubicBezTo>
                      <a:pt x="1884" y="1478"/>
                      <a:pt x="1045" y="1070"/>
                      <a:pt x="252" y="594"/>
                    </a:cubicBezTo>
                    <a:cubicBezTo>
                      <a:pt x="229" y="588"/>
                      <a:pt x="206" y="585"/>
                      <a:pt x="184" y="585"/>
                    </a:cubicBezTo>
                    <a:cubicBezTo>
                      <a:pt x="119" y="585"/>
                      <a:pt x="63" y="611"/>
                      <a:pt x="46" y="662"/>
                    </a:cubicBezTo>
                    <a:cubicBezTo>
                      <a:pt x="1" y="731"/>
                      <a:pt x="23" y="822"/>
                      <a:pt x="92" y="868"/>
                    </a:cubicBezTo>
                    <a:cubicBezTo>
                      <a:pt x="777" y="1279"/>
                      <a:pt x="1461" y="1644"/>
                      <a:pt x="2169" y="1963"/>
                    </a:cubicBezTo>
                    <a:cubicBezTo>
                      <a:pt x="2945" y="2329"/>
                      <a:pt x="3721" y="2625"/>
                      <a:pt x="4520" y="2876"/>
                    </a:cubicBezTo>
                    <a:cubicBezTo>
                      <a:pt x="5342" y="3150"/>
                      <a:pt x="6186" y="3356"/>
                      <a:pt x="7031" y="3538"/>
                    </a:cubicBezTo>
                    <a:cubicBezTo>
                      <a:pt x="7898" y="3721"/>
                      <a:pt x="8788" y="3835"/>
                      <a:pt x="9679" y="3903"/>
                    </a:cubicBezTo>
                    <a:cubicBezTo>
                      <a:pt x="10104" y="3937"/>
                      <a:pt x="10530" y="3954"/>
                      <a:pt x="10956" y="3954"/>
                    </a:cubicBezTo>
                    <a:cubicBezTo>
                      <a:pt x="12269" y="3954"/>
                      <a:pt x="13579" y="3792"/>
                      <a:pt x="14837" y="3447"/>
                    </a:cubicBezTo>
                    <a:cubicBezTo>
                      <a:pt x="15659" y="3219"/>
                      <a:pt x="16458" y="2899"/>
                      <a:pt x="17211" y="2488"/>
                    </a:cubicBezTo>
                    <a:cubicBezTo>
                      <a:pt x="17553" y="2306"/>
                      <a:pt x="17896" y="2077"/>
                      <a:pt x="18238" y="1849"/>
                    </a:cubicBezTo>
                    <a:cubicBezTo>
                      <a:pt x="18603" y="1598"/>
                      <a:pt x="18946" y="1324"/>
                      <a:pt x="19242" y="1005"/>
                    </a:cubicBezTo>
                    <a:cubicBezTo>
                      <a:pt x="19288" y="982"/>
                      <a:pt x="19311" y="936"/>
                      <a:pt x="19357" y="913"/>
                    </a:cubicBezTo>
                    <a:cubicBezTo>
                      <a:pt x="19562" y="708"/>
                      <a:pt x="19539" y="343"/>
                      <a:pt x="19311" y="137"/>
                    </a:cubicBezTo>
                    <a:cubicBezTo>
                      <a:pt x="19220" y="46"/>
                      <a:pt x="19083" y="0"/>
                      <a:pt x="18946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8074;p70">
                <a:extLst>
                  <a:ext uri="{FF2B5EF4-FFF2-40B4-BE49-F238E27FC236}">
                    <a16:creationId xmlns:a16="http://schemas.microsoft.com/office/drawing/2014/main" id="{787D8587-CAAA-4D75-9EB0-C6D09369DD6F}"/>
                  </a:ext>
                </a:extLst>
              </p:cNvPr>
              <p:cNvSpPr/>
              <p:nvPr/>
            </p:nvSpPr>
            <p:spPr>
              <a:xfrm>
                <a:off x="5447036" y="2029483"/>
                <a:ext cx="123685" cy="81476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6316" extrusionOk="0">
                    <a:moveTo>
                      <a:pt x="9085" y="1"/>
                    </a:moveTo>
                    <a:cubicBezTo>
                      <a:pt x="9039" y="1"/>
                      <a:pt x="8971" y="1"/>
                      <a:pt x="8925" y="24"/>
                    </a:cubicBezTo>
                    <a:cubicBezTo>
                      <a:pt x="8857" y="46"/>
                      <a:pt x="8765" y="92"/>
                      <a:pt x="8720" y="161"/>
                    </a:cubicBezTo>
                    <a:cubicBezTo>
                      <a:pt x="8651" y="229"/>
                      <a:pt x="8606" y="297"/>
                      <a:pt x="8583" y="389"/>
                    </a:cubicBezTo>
                    <a:cubicBezTo>
                      <a:pt x="8583" y="389"/>
                      <a:pt x="8583" y="389"/>
                      <a:pt x="8583" y="412"/>
                    </a:cubicBezTo>
                    <a:cubicBezTo>
                      <a:pt x="8469" y="731"/>
                      <a:pt x="8309" y="1051"/>
                      <a:pt x="8149" y="1370"/>
                    </a:cubicBezTo>
                    <a:cubicBezTo>
                      <a:pt x="7989" y="1690"/>
                      <a:pt x="7784" y="1987"/>
                      <a:pt x="7579" y="2283"/>
                    </a:cubicBezTo>
                    <a:cubicBezTo>
                      <a:pt x="7168" y="2877"/>
                      <a:pt x="6643" y="3379"/>
                      <a:pt x="6095" y="3858"/>
                    </a:cubicBezTo>
                    <a:cubicBezTo>
                      <a:pt x="6118" y="3835"/>
                      <a:pt x="6141" y="3813"/>
                      <a:pt x="6163" y="3790"/>
                    </a:cubicBezTo>
                    <a:lnTo>
                      <a:pt x="6163" y="3790"/>
                    </a:lnTo>
                    <a:cubicBezTo>
                      <a:pt x="5524" y="4315"/>
                      <a:pt x="4839" y="4771"/>
                      <a:pt x="4086" y="5136"/>
                    </a:cubicBezTo>
                    <a:cubicBezTo>
                      <a:pt x="3356" y="5479"/>
                      <a:pt x="2603" y="5730"/>
                      <a:pt x="1804" y="5867"/>
                    </a:cubicBezTo>
                    <a:cubicBezTo>
                      <a:pt x="1328" y="5946"/>
                      <a:pt x="852" y="6008"/>
                      <a:pt x="361" y="6008"/>
                    </a:cubicBezTo>
                    <a:cubicBezTo>
                      <a:pt x="287" y="6008"/>
                      <a:pt x="212" y="6007"/>
                      <a:pt x="137" y="6004"/>
                    </a:cubicBezTo>
                    <a:cubicBezTo>
                      <a:pt x="69" y="6004"/>
                      <a:pt x="0" y="6072"/>
                      <a:pt x="0" y="6164"/>
                    </a:cubicBezTo>
                    <a:cubicBezTo>
                      <a:pt x="0" y="6255"/>
                      <a:pt x="69" y="6301"/>
                      <a:pt x="160" y="6301"/>
                    </a:cubicBezTo>
                    <a:cubicBezTo>
                      <a:pt x="340" y="6310"/>
                      <a:pt x="523" y="6316"/>
                      <a:pt x="708" y="6316"/>
                    </a:cubicBezTo>
                    <a:cubicBezTo>
                      <a:pt x="968" y="6316"/>
                      <a:pt x="1230" y="6304"/>
                      <a:pt x="1484" y="6278"/>
                    </a:cubicBezTo>
                    <a:cubicBezTo>
                      <a:pt x="1918" y="6255"/>
                      <a:pt x="2352" y="6164"/>
                      <a:pt x="2785" y="6072"/>
                    </a:cubicBezTo>
                    <a:cubicBezTo>
                      <a:pt x="3698" y="5844"/>
                      <a:pt x="4543" y="5502"/>
                      <a:pt x="5342" y="5068"/>
                    </a:cubicBezTo>
                    <a:cubicBezTo>
                      <a:pt x="6163" y="4657"/>
                      <a:pt x="6917" y="4086"/>
                      <a:pt x="7579" y="3447"/>
                    </a:cubicBezTo>
                    <a:cubicBezTo>
                      <a:pt x="7898" y="3151"/>
                      <a:pt x="8218" y="2808"/>
                      <a:pt x="8492" y="2466"/>
                    </a:cubicBezTo>
                    <a:cubicBezTo>
                      <a:pt x="8765" y="2101"/>
                      <a:pt x="9039" y="1713"/>
                      <a:pt x="9245" y="1302"/>
                    </a:cubicBezTo>
                    <a:cubicBezTo>
                      <a:pt x="9359" y="1119"/>
                      <a:pt x="9450" y="937"/>
                      <a:pt x="9519" y="731"/>
                    </a:cubicBezTo>
                    <a:cubicBezTo>
                      <a:pt x="9541" y="686"/>
                      <a:pt x="9564" y="663"/>
                      <a:pt x="9564" y="617"/>
                    </a:cubicBezTo>
                    <a:cubicBezTo>
                      <a:pt x="9587" y="526"/>
                      <a:pt x="9587" y="434"/>
                      <a:pt x="9564" y="343"/>
                    </a:cubicBezTo>
                    <a:cubicBezTo>
                      <a:pt x="9519" y="229"/>
                      <a:pt x="9427" y="115"/>
                      <a:pt x="9313" y="46"/>
                    </a:cubicBezTo>
                    <a:cubicBezTo>
                      <a:pt x="9245" y="24"/>
                      <a:pt x="9153" y="1"/>
                      <a:pt x="9085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8075;p70">
                <a:extLst>
                  <a:ext uri="{FF2B5EF4-FFF2-40B4-BE49-F238E27FC236}">
                    <a16:creationId xmlns:a16="http://schemas.microsoft.com/office/drawing/2014/main" id="{C028EC04-43A2-4548-85F9-1F88179B5698}"/>
                  </a:ext>
                </a:extLst>
              </p:cNvPr>
              <p:cNvSpPr/>
              <p:nvPr/>
            </p:nvSpPr>
            <p:spPr>
              <a:xfrm>
                <a:off x="5581292" y="2054224"/>
                <a:ext cx="186986" cy="90881"/>
              </a:xfrm>
              <a:custGeom>
                <a:avLst/>
                <a:gdLst/>
                <a:ahLst/>
                <a:cxnLst/>
                <a:rect l="l" t="t" r="r" b="b"/>
                <a:pathLst>
                  <a:path w="14495" h="7045" extrusionOk="0">
                    <a:moveTo>
                      <a:pt x="6620" y="6209"/>
                    </a:moveTo>
                    <a:cubicBezTo>
                      <a:pt x="6602" y="6209"/>
                      <a:pt x="6587" y="6212"/>
                      <a:pt x="6573" y="6217"/>
                    </a:cubicBezTo>
                    <a:lnTo>
                      <a:pt x="6573" y="6217"/>
                    </a:lnTo>
                    <a:cubicBezTo>
                      <a:pt x="6589" y="6214"/>
                      <a:pt x="6605" y="6211"/>
                      <a:pt x="6620" y="6209"/>
                    </a:cubicBezTo>
                    <a:close/>
                    <a:moveTo>
                      <a:pt x="13901" y="0"/>
                    </a:moveTo>
                    <a:cubicBezTo>
                      <a:pt x="13787" y="0"/>
                      <a:pt x="13696" y="23"/>
                      <a:pt x="13605" y="69"/>
                    </a:cubicBezTo>
                    <a:cubicBezTo>
                      <a:pt x="13491" y="160"/>
                      <a:pt x="13422" y="274"/>
                      <a:pt x="13376" y="411"/>
                    </a:cubicBezTo>
                    <a:cubicBezTo>
                      <a:pt x="13331" y="571"/>
                      <a:pt x="13262" y="731"/>
                      <a:pt x="13217" y="890"/>
                    </a:cubicBezTo>
                    <a:cubicBezTo>
                      <a:pt x="12943" y="1621"/>
                      <a:pt x="12578" y="2305"/>
                      <a:pt x="12144" y="2945"/>
                    </a:cubicBezTo>
                    <a:cubicBezTo>
                      <a:pt x="11733" y="3492"/>
                      <a:pt x="11277" y="3972"/>
                      <a:pt x="10774" y="4405"/>
                    </a:cubicBezTo>
                    <a:cubicBezTo>
                      <a:pt x="10249" y="4839"/>
                      <a:pt x="9656" y="5181"/>
                      <a:pt x="9040" y="5478"/>
                    </a:cubicBezTo>
                    <a:cubicBezTo>
                      <a:pt x="8257" y="5836"/>
                      <a:pt x="7408" y="6063"/>
                      <a:pt x="6558" y="6222"/>
                    </a:cubicBezTo>
                    <a:lnTo>
                      <a:pt x="6558" y="6222"/>
                    </a:lnTo>
                    <a:cubicBezTo>
                      <a:pt x="6563" y="6220"/>
                      <a:pt x="6568" y="6218"/>
                      <a:pt x="6573" y="6217"/>
                    </a:cubicBezTo>
                    <a:lnTo>
                      <a:pt x="6573" y="6217"/>
                    </a:lnTo>
                    <a:cubicBezTo>
                      <a:pt x="5989" y="6316"/>
                      <a:pt x="5395" y="6369"/>
                      <a:pt x="4804" y="6369"/>
                    </a:cubicBezTo>
                    <a:cubicBezTo>
                      <a:pt x="4488" y="6369"/>
                      <a:pt x="4172" y="6354"/>
                      <a:pt x="3858" y="6323"/>
                    </a:cubicBezTo>
                    <a:lnTo>
                      <a:pt x="3858" y="6323"/>
                    </a:lnTo>
                    <a:cubicBezTo>
                      <a:pt x="3858" y="6328"/>
                      <a:pt x="3858" y="6331"/>
                      <a:pt x="3859" y="6334"/>
                    </a:cubicBezTo>
                    <a:lnTo>
                      <a:pt x="3859" y="6334"/>
                    </a:lnTo>
                    <a:cubicBezTo>
                      <a:pt x="3853" y="6329"/>
                      <a:pt x="3847" y="6323"/>
                      <a:pt x="3835" y="6323"/>
                    </a:cubicBezTo>
                    <a:lnTo>
                      <a:pt x="3813" y="6323"/>
                    </a:lnTo>
                    <a:cubicBezTo>
                      <a:pt x="2763" y="6231"/>
                      <a:pt x="1713" y="6003"/>
                      <a:pt x="731" y="5615"/>
                    </a:cubicBezTo>
                    <a:cubicBezTo>
                      <a:pt x="617" y="5592"/>
                      <a:pt x="526" y="5547"/>
                      <a:pt x="412" y="5501"/>
                    </a:cubicBezTo>
                    <a:cubicBezTo>
                      <a:pt x="370" y="5487"/>
                      <a:pt x="329" y="5480"/>
                      <a:pt x="289" y="5480"/>
                    </a:cubicBezTo>
                    <a:cubicBezTo>
                      <a:pt x="196" y="5480"/>
                      <a:pt x="110" y="5520"/>
                      <a:pt x="46" y="5615"/>
                    </a:cubicBezTo>
                    <a:cubicBezTo>
                      <a:pt x="1" y="5729"/>
                      <a:pt x="24" y="5912"/>
                      <a:pt x="161" y="5957"/>
                    </a:cubicBezTo>
                    <a:cubicBezTo>
                      <a:pt x="937" y="6277"/>
                      <a:pt x="1758" y="6551"/>
                      <a:pt x="2580" y="6734"/>
                    </a:cubicBezTo>
                    <a:cubicBezTo>
                      <a:pt x="3379" y="6916"/>
                      <a:pt x="4224" y="7007"/>
                      <a:pt x="5045" y="7030"/>
                    </a:cubicBezTo>
                    <a:cubicBezTo>
                      <a:pt x="5217" y="7040"/>
                      <a:pt x="5388" y="7044"/>
                      <a:pt x="5560" y="7044"/>
                    </a:cubicBezTo>
                    <a:cubicBezTo>
                      <a:pt x="6210" y="7044"/>
                      <a:pt x="6860" y="6979"/>
                      <a:pt x="7510" y="6870"/>
                    </a:cubicBezTo>
                    <a:cubicBezTo>
                      <a:pt x="8309" y="6711"/>
                      <a:pt x="9062" y="6460"/>
                      <a:pt x="9793" y="6117"/>
                    </a:cubicBezTo>
                    <a:cubicBezTo>
                      <a:pt x="10843" y="5615"/>
                      <a:pt x="11802" y="4930"/>
                      <a:pt x="12555" y="4063"/>
                    </a:cubicBezTo>
                    <a:cubicBezTo>
                      <a:pt x="13422" y="3082"/>
                      <a:pt x="14061" y="1895"/>
                      <a:pt x="14404" y="639"/>
                    </a:cubicBezTo>
                    <a:cubicBezTo>
                      <a:pt x="14495" y="365"/>
                      <a:pt x="14289" y="69"/>
                      <a:pt x="14016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8076;p70">
                <a:extLst>
                  <a:ext uri="{FF2B5EF4-FFF2-40B4-BE49-F238E27FC236}">
                    <a16:creationId xmlns:a16="http://schemas.microsoft.com/office/drawing/2014/main" id="{65F0FF42-B966-45F5-8E30-4E6C214586D7}"/>
                  </a:ext>
                </a:extLst>
              </p:cNvPr>
              <p:cNvSpPr/>
              <p:nvPr/>
            </p:nvSpPr>
            <p:spPr>
              <a:xfrm>
                <a:off x="5317488" y="2186415"/>
                <a:ext cx="27683" cy="16825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3043" extrusionOk="0">
                    <a:moveTo>
                      <a:pt x="366" y="1"/>
                    </a:moveTo>
                    <a:cubicBezTo>
                      <a:pt x="297" y="1"/>
                      <a:pt x="251" y="69"/>
                      <a:pt x="274" y="138"/>
                    </a:cubicBezTo>
                    <a:cubicBezTo>
                      <a:pt x="434" y="434"/>
                      <a:pt x="571" y="731"/>
                      <a:pt x="685" y="1051"/>
                    </a:cubicBezTo>
                    <a:cubicBezTo>
                      <a:pt x="799" y="1324"/>
                      <a:pt x="891" y="1598"/>
                      <a:pt x="982" y="1872"/>
                    </a:cubicBezTo>
                    <a:cubicBezTo>
                      <a:pt x="1073" y="2146"/>
                      <a:pt x="1142" y="2420"/>
                      <a:pt x="1210" y="2717"/>
                    </a:cubicBezTo>
                    <a:cubicBezTo>
                      <a:pt x="1324" y="3287"/>
                      <a:pt x="1416" y="3881"/>
                      <a:pt x="1484" y="4474"/>
                    </a:cubicBezTo>
                    <a:cubicBezTo>
                      <a:pt x="1552" y="5159"/>
                      <a:pt x="1552" y="5844"/>
                      <a:pt x="1552" y="6529"/>
                    </a:cubicBezTo>
                    <a:cubicBezTo>
                      <a:pt x="1530" y="7213"/>
                      <a:pt x="1461" y="7875"/>
                      <a:pt x="1347" y="8537"/>
                    </a:cubicBezTo>
                    <a:cubicBezTo>
                      <a:pt x="1164" y="9633"/>
                      <a:pt x="868" y="10729"/>
                      <a:pt x="411" y="11756"/>
                    </a:cubicBezTo>
                    <a:cubicBezTo>
                      <a:pt x="297" y="11961"/>
                      <a:pt x="206" y="12166"/>
                      <a:pt x="92" y="12372"/>
                    </a:cubicBezTo>
                    <a:cubicBezTo>
                      <a:pt x="23" y="12486"/>
                      <a:pt x="0" y="12600"/>
                      <a:pt x="23" y="12714"/>
                    </a:cubicBezTo>
                    <a:cubicBezTo>
                      <a:pt x="46" y="12806"/>
                      <a:pt x="114" y="12920"/>
                      <a:pt x="229" y="12965"/>
                    </a:cubicBezTo>
                    <a:cubicBezTo>
                      <a:pt x="297" y="13017"/>
                      <a:pt x="378" y="13042"/>
                      <a:pt x="463" y="13042"/>
                    </a:cubicBezTo>
                    <a:cubicBezTo>
                      <a:pt x="491" y="13042"/>
                      <a:pt x="520" y="13040"/>
                      <a:pt x="548" y="13034"/>
                    </a:cubicBezTo>
                    <a:cubicBezTo>
                      <a:pt x="639" y="13011"/>
                      <a:pt x="754" y="12943"/>
                      <a:pt x="822" y="12828"/>
                    </a:cubicBezTo>
                    <a:cubicBezTo>
                      <a:pt x="1233" y="11961"/>
                      <a:pt x="1575" y="11048"/>
                      <a:pt x="1781" y="10089"/>
                    </a:cubicBezTo>
                    <a:cubicBezTo>
                      <a:pt x="2009" y="9108"/>
                      <a:pt x="2123" y="8104"/>
                      <a:pt x="2146" y="7099"/>
                    </a:cubicBezTo>
                    <a:cubicBezTo>
                      <a:pt x="2146" y="6095"/>
                      <a:pt x="2055" y="5091"/>
                      <a:pt x="1872" y="4086"/>
                    </a:cubicBezTo>
                    <a:cubicBezTo>
                      <a:pt x="1689" y="3128"/>
                      <a:pt x="1393" y="2192"/>
                      <a:pt x="1028" y="1279"/>
                    </a:cubicBezTo>
                    <a:cubicBezTo>
                      <a:pt x="868" y="868"/>
                      <a:pt x="662" y="457"/>
                      <a:pt x="457" y="46"/>
                    </a:cubicBezTo>
                    <a:cubicBezTo>
                      <a:pt x="434" y="1"/>
                      <a:pt x="388" y="1"/>
                      <a:pt x="366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8077;p70">
                <a:extLst>
                  <a:ext uri="{FF2B5EF4-FFF2-40B4-BE49-F238E27FC236}">
                    <a16:creationId xmlns:a16="http://schemas.microsoft.com/office/drawing/2014/main" id="{D0900B1E-B7DE-41F4-9BE2-7C871FA0F29F}"/>
                  </a:ext>
                </a:extLst>
              </p:cNvPr>
              <p:cNvSpPr/>
              <p:nvPr/>
            </p:nvSpPr>
            <p:spPr>
              <a:xfrm>
                <a:off x="5291870" y="2241470"/>
                <a:ext cx="14151" cy="7967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176" extrusionOk="0">
                    <a:moveTo>
                      <a:pt x="343" y="1"/>
                    </a:moveTo>
                    <a:cubicBezTo>
                      <a:pt x="252" y="24"/>
                      <a:pt x="160" y="138"/>
                      <a:pt x="206" y="229"/>
                    </a:cubicBezTo>
                    <a:cubicBezTo>
                      <a:pt x="297" y="526"/>
                      <a:pt x="366" y="800"/>
                      <a:pt x="434" y="1097"/>
                    </a:cubicBezTo>
                    <a:cubicBezTo>
                      <a:pt x="503" y="1370"/>
                      <a:pt x="526" y="1644"/>
                      <a:pt x="571" y="1918"/>
                    </a:cubicBezTo>
                    <a:cubicBezTo>
                      <a:pt x="571" y="1941"/>
                      <a:pt x="571" y="1964"/>
                      <a:pt x="571" y="1964"/>
                    </a:cubicBezTo>
                    <a:cubicBezTo>
                      <a:pt x="640" y="2717"/>
                      <a:pt x="594" y="3493"/>
                      <a:pt x="480" y="4246"/>
                    </a:cubicBezTo>
                    <a:cubicBezTo>
                      <a:pt x="389" y="4771"/>
                      <a:pt x="252" y="5274"/>
                      <a:pt x="69" y="5776"/>
                    </a:cubicBezTo>
                    <a:cubicBezTo>
                      <a:pt x="1" y="5936"/>
                      <a:pt x="115" y="6118"/>
                      <a:pt x="274" y="6164"/>
                    </a:cubicBezTo>
                    <a:cubicBezTo>
                      <a:pt x="298" y="6172"/>
                      <a:pt x="324" y="6176"/>
                      <a:pt x="351" y="6176"/>
                    </a:cubicBezTo>
                    <a:cubicBezTo>
                      <a:pt x="478" y="6176"/>
                      <a:pt x="625" y="6090"/>
                      <a:pt x="662" y="5958"/>
                    </a:cubicBezTo>
                    <a:cubicBezTo>
                      <a:pt x="914" y="5000"/>
                      <a:pt x="1073" y="4018"/>
                      <a:pt x="1096" y="3037"/>
                    </a:cubicBezTo>
                    <a:cubicBezTo>
                      <a:pt x="1096" y="2557"/>
                      <a:pt x="1051" y="2078"/>
                      <a:pt x="959" y="1599"/>
                    </a:cubicBezTo>
                    <a:cubicBezTo>
                      <a:pt x="936" y="1348"/>
                      <a:pt x="868" y="1119"/>
                      <a:pt x="799" y="868"/>
                    </a:cubicBezTo>
                    <a:cubicBezTo>
                      <a:pt x="731" y="617"/>
                      <a:pt x="662" y="389"/>
                      <a:pt x="571" y="138"/>
                    </a:cubicBezTo>
                    <a:cubicBezTo>
                      <a:pt x="571" y="92"/>
                      <a:pt x="548" y="47"/>
                      <a:pt x="503" y="24"/>
                    </a:cubicBezTo>
                    <a:cubicBezTo>
                      <a:pt x="457" y="1"/>
                      <a:pt x="434" y="1"/>
                      <a:pt x="389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8078;p70">
                <a:extLst>
                  <a:ext uri="{FF2B5EF4-FFF2-40B4-BE49-F238E27FC236}">
                    <a16:creationId xmlns:a16="http://schemas.microsoft.com/office/drawing/2014/main" id="{D787308E-BC4C-4F75-B05D-B98A8E5EDC12}"/>
                  </a:ext>
                </a:extLst>
              </p:cNvPr>
              <p:cNvSpPr/>
              <p:nvPr/>
            </p:nvSpPr>
            <p:spPr>
              <a:xfrm>
                <a:off x="5274495" y="1947340"/>
                <a:ext cx="310954" cy="141062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0935" extrusionOk="0">
                    <a:moveTo>
                      <a:pt x="20247" y="1"/>
                    </a:moveTo>
                    <a:cubicBezTo>
                      <a:pt x="19676" y="1"/>
                      <a:pt x="19106" y="23"/>
                      <a:pt x="18535" y="69"/>
                    </a:cubicBezTo>
                    <a:cubicBezTo>
                      <a:pt x="16732" y="183"/>
                      <a:pt x="14951" y="548"/>
                      <a:pt x="13194" y="1050"/>
                    </a:cubicBezTo>
                    <a:cubicBezTo>
                      <a:pt x="11436" y="1575"/>
                      <a:pt x="9747" y="2283"/>
                      <a:pt x="8127" y="3150"/>
                    </a:cubicBezTo>
                    <a:cubicBezTo>
                      <a:pt x="6529" y="3995"/>
                      <a:pt x="5000" y="5022"/>
                      <a:pt x="3653" y="6209"/>
                    </a:cubicBezTo>
                    <a:cubicBezTo>
                      <a:pt x="2923" y="6848"/>
                      <a:pt x="2261" y="7533"/>
                      <a:pt x="1644" y="8263"/>
                    </a:cubicBezTo>
                    <a:cubicBezTo>
                      <a:pt x="1051" y="8971"/>
                      <a:pt x="526" y="9747"/>
                      <a:pt x="47" y="10569"/>
                    </a:cubicBezTo>
                    <a:cubicBezTo>
                      <a:pt x="1" y="10683"/>
                      <a:pt x="1" y="10820"/>
                      <a:pt x="115" y="10888"/>
                    </a:cubicBezTo>
                    <a:cubicBezTo>
                      <a:pt x="155" y="10918"/>
                      <a:pt x="208" y="10935"/>
                      <a:pt x="260" y="10935"/>
                    </a:cubicBezTo>
                    <a:cubicBezTo>
                      <a:pt x="328" y="10935"/>
                      <a:pt x="396" y="10907"/>
                      <a:pt x="435" y="10843"/>
                    </a:cubicBezTo>
                    <a:cubicBezTo>
                      <a:pt x="982" y="9907"/>
                      <a:pt x="1644" y="9039"/>
                      <a:pt x="2398" y="8240"/>
                    </a:cubicBezTo>
                    <a:lnTo>
                      <a:pt x="2398" y="8240"/>
                    </a:lnTo>
                    <a:cubicBezTo>
                      <a:pt x="2393" y="8245"/>
                      <a:pt x="2388" y="8249"/>
                      <a:pt x="2384" y="8252"/>
                    </a:cubicBezTo>
                    <a:lnTo>
                      <a:pt x="2384" y="8252"/>
                    </a:lnTo>
                    <a:cubicBezTo>
                      <a:pt x="3632" y="6920"/>
                      <a:pt x="5081" y="5790"/>
                      <a:pt x="6620" y="4839"/>
                    </a:cubicBezTo>
                    <a:cubicBezTo>
                      <a:pt x="8606" y="3630"/>
                      <a:pt x="10752" y="2717"/>
                      <a:pt x="12988" y="2055"/>
                    </a:cubicBezTo>
                    <a:cubicBezTo>
                      <a:pt x="12943" y="2055"/>
                      <a:pt x="12920" y="2078"/>
                      <a:pt x="12874" y="2078"/>
                    </a:cubicBezTo>
                    <a:cubicBezTo>
                      <a:pt x="14951" y="1484"/>
                      <a:pt x="17120" y="1096"/>
                      <a:pt x="19288" y="1050"/>
                    </a:cubicBezTo>
                    <a:cubicBezTo>
                      <a:pt x="19465" y="1045"/>
                      <a:pt x="19642" y="1042"/>
                      <a:pt x="19819" y="1042"/>
                    </a:cubicBezTo>
                    <a:cubicBezTo>
                      <a:pt x="20350" y="1042"/>
                      <a:pt x="20880" y="1068"/>
                      <a:pt x="21411" y="1119"/>
                    </a:cubicBezTo>
                    <a:cubicBezTo>
                      <a:pt x="22119" y="1187"/>
                      <a:pt x="22803" y="1302"/>
                      <a:pt x="23488" y="1439"/>
                    </a:cubicBezTo>
                    <a:cubicBezTo>
                      <a:pt x="23506" y="1442"/>
                      <a:pt x="23525" y="1443"/>
                      <a:pt x="23543" y="1443"/>
                    </a:cubicBezTo>
                    <a:cubicBezTo>
                      <a:pt x="23666" y="1443"/>
                      <a:pt x="23800" y="1381"/>
                      <a:pt x="23899" y="1302"/>
                    </a:cubicBezTo>
                    <a:cubicBezTo>
                      <a:pt x="24013" y="1210"/>
                      <a:pt x="24082" y="1073"/>
                      <a:pt x="24104" y="936"/>
                    </a:cubicBezTo>
                    <a:cubicBezTo>
                      <a:pt x="24104" y="799"/>
                      <a:pt x="24059" y="640"/>
                      <a:pt x="23967" y="526"/>
                    </a:cubicBezTo>
                    <a:cubicBezTo>
                      <a:pt x="23876" y="411"/>
                      <a:pt x="23762" y="343"/>
                      <a:pt x="23602" y="320"/>
                    </a:cubicBezTo>
                    <a:cubicBezTo>
                      <a:pt x="22507" y="92"/>
                      <a:pt x="21365" y="1"/>
                      <a:pt x="20247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8079;p70">
                <a:extLst>
                  <a:ext uri="{FF2B5EF4-FFF2-40B4-BE49-F238E27FC236}">
                    <a16:creationId xmlns:a16="http://schemas.microsoft.com/office/drawing/2014/main" id="{1FBC5C40-27B8-4AE7-ADE1-DFE6457B2861}"/>
                  </a:ext>
                </a:extLst>
              </p:cNvPr>
              <p:cNvSpPr/>
              <p:nvPr/>
            </p:nvSpPr>
            <p:spPr>
              <a:xfrm>
                <a:off x="5426126" y="2203494"/>
                <a:ext cx="71866" cy="57431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452" extrusionOk="0">
                    <a:moveTo>
                      <a:pt x="4383" y="0"/>
                    </a:moveTo>
                    <a:cubicBezTo>
                      <a:pt x="3653" y="0"/>
                      <a:pt x="2717" y="366"/>
                      <a:pt x="1895" y="959"/>
                    </a:cubicBezTo>
                    <a:cubicBezTo>
                      <a:pt x="1211" y="1461"/>
                      <a:pt x="663" y="2032"/>
                      <a:pt x="343" y="2625"/>
                    </a:cubicBezTo>
                    <a:cubicBezTo>
                      <a:pt x="24" y="3219"/>
                      <a:pt x="1" y="3721"/>
                      <a:pt x="229" y="4063"/>
                    </a:cubicBezTo>
                    <a:cubicBezTo>
                      <a:pt x="412" y="4314"/>
                      <a:pt x="754" y="4451"/>
                      <a:pt x="1188" y="4451"/>
                    </a:cubicBezTo>
                    <a:cubicBezTo>
                      <a:pt x="1918" y="4451"/>
                      <a:pt x="2854" y="4086"/>
                      <a:pt x="3699" y="3493"/>
                    </a:cubicBezTo>
                    <a:cubicBezTo>
                      <a:pt x="4383" y="2991"/>
                      <a:pt x="4908" y="2420"/>
                      <a:pt x="5228" y="1827"/>
                    </a:cubicBezTo>
                    <a:cubicBezTo>
                      <a:pt x="5547" y="1233"/>
                      <a:pt x="5570" y="731"/>
                      <a:pt x="5342" y="389"/>
                    </a:cubicBezTo>
                    <a:cubicBezTo>
                      <a:pt x="5159" y="137"/>
                      <a:pt x="4817" y="0"/>
                      <a:pt x="4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8080;p70">
                <a:extLst>
                  <a:ext uri="{FF2B5EF4-FFF2-40B4-BE49-F238E27FC236}">
                    <a16:creationId xmlns:a16="http://schemas.microsoft.com/office/drawing/2014/main" id="{5FE17D58-C87C-4877-9C2A-1198E62AE45D}"/>
                  </a:ext>
                </a:extLst>
              </p:cNvPr>
              <p:cNvSpPr/>
              <p:nvPr/>
            </p:nvSpPr>
            <p:spPr>
              <a:xfrm>
                <a:off x="5674334" y="2162268"/>
                <a:ext cx="77452" cy="38597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2992" extrusionOk="0">
                    <a:moveTo>
                      <a:pt x="2648" y="1"/>
                    </a:moveTo>
                    <a:cubicBezTo>
                      <a:pt x="1188" y="1"/>
                      <a:pt x="69" y="526"/>
                      <a:pt x="23" y="1256"/>
                    </a:cubicBezTo>
                    <a:cubicBezTo>
                      <a:pt x="1" y="1485"/>
                      <a:pt x="92" y="1713"/>
                      <a:pt x="275" y="1918"/>
                    </a:cubicBezTo>
                    <a:cubicBezTo>
                      <a:pt x="731" y="2466"/>
                      <a:pt x="1735" y="2877"/>
                      <a:pt x="2877" y="2968"/>
                    </a:cubicBezTo>
                    <a:cubicBezTo>
                      <a:pt x="3036" y="2968"/>
                      <a:pt x="3219" y="2991"/>
                      <a:pt x="3356" y="2991"/>
                    </a:cubicBezTo>
                    <a:cubicBezTo>
                      <a:pt x="4817" y="2991"/>
                      <a:pt x="5912" y="2443"/>
                      <a:pt x="5981" y="1736"/>
                    </a:cubicBezTo>
                    <a:cubicBezTo>
                      <a:pt x="6004" y="1325"/>
                      <a:pt x="5730" y="937"/>
                      <a:pt x="5182" y="617"/>
                    </a:cubicBezTo>
                    <a:cubicBezTo>
                      <a:pt x="4657" y="298"/>
                      <a:pt x="3904" y="92"/>
                      <a:pt x="3128" y="24"/>
                    </a:cubicBezTo>
                    <a:cubicBezTo>
                      <a:pt x="2945" y="1"/>
                      <a:pt x="2785" y="1"/>
                      <a:pt x="26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8081;p70">
                <a:extLst>
                  <a:ext uri="{FF2B5EF4-FFF2-40B4-BE49-F238E27FC236}">
                    <a16:creationId xmlns:a16="http://schemas.microsoft.com/office/drawing/2014/main" id="{23FD432C-84D9-48BD-B257-7415F3B724F9}"/>
                  </a:ext>
                </a:extLst>
              </p:cNvPr>
              <p:cNvSpPr/>
              <p:nvPr/>
            </p:nvSpPr>
            <p:spPr>
              <a:xfrm>
                <a:off x="5660493" y="2312145"/>
                <a:ext cx="49188" cy="64784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5022" extrusionOk="0">
                    <a:moveTo>
                      <a:pt x="161" y="0"/>
                    </a:moveTo>
                    <a:cubicBezTo>
                      <a:pt x="46" y="23"/>
                      <a:pt x="1" y="91"/>
                      <a:pt x="24" y="183"/>
                    </a:cubicBezTo>
                    <a:cubicBezTo>
                      <a:pt x="69" y="479"/>
                      <a:pt x="115" y="776"/>
                      <a:pt x="206" y="1096"/>
                    </a:cubicBezTo>
                    <a:cubicBezTo>
                      <a:pt x="252" y="1347"/>
                      <a:pt x="343" y="1621"/>
                      <a:pt x="412" y="1872"/>
                    </a:cubicBezTo>
                    <a:lnTo>
                      <a:pt x="435" y="1917"/>
                    </a:lnTo>
                    <a:lnTo>
                      <a:pt x="457" y="1986"/>
                    </a:lnTo>
                    <a:cubicBezTo>
                      <a:pt x="480" y="2054"/>
                      <a:pt x="526" y="2077"/>
                      <a:pt x="571" y="2100"/>
                    </a:cubicBezTo>
                    <a:lnTo>
                      <a:pt x="617" y="2100"/>
                    </a:lnTo>
                    <a:cubicBezTo>
                      <a:pt x="686" y="2100"/>
                      <a:pt x="731" y="2077"/>
                      <a:pt x="777" y="2031"/>
                    </a:cubicBezTo>
                    <a:lnTo>
                      <a:pt x="800" y="1986"/>
                    </a:lnTo>
                    <a:lnTo>
                      <a:pt x="845" y="1940"/>
                    </a:lnTo>
                    <a:cubicBezTo>
                      <a:pt x="891" y="1872"/>
                      <a:pt x="937" y="1826"/>
                      <a:pt x="982" y="1758"/>
                    </a:cubicBezTo>
                    <a:cubicBezTo>
                      <a:pt x="1074" y="1643"/>
                      <a:pt x="1165" y="1575"/>
                      <a:pt x="1256" y="1506"/>
                    </a:cubicBezTo>
                    <a:cubicBezTo>
                      <a:pt x="1325" y="1461"/>
                      <a:pt x="1416" y="1415"/>
                      <a:pt x="1507" y="1392"/>
                    </a:cubicBezTo>
                    <a:cubicBezTo>
                      <a:pt x="1576" y="1370"/>
                      <a:pt x="1644" y="1347"/>
                      <a:pt x="1736" y="1347"/>
                    </a:cubicBezTo>
                    <a:cubicBezTo>
                      <a:pt x="1827" y="1347"/>
                      <a:pt x="1895" y="1347"/>
                      <a:pt x="1964" y="1370"/>
                    </a:cubicBezTo>
                    <a:cubicBezTo>
                      <a:pt x="2055" y="1392"/>
                      <a:pt x="2146" y="1415"/>
                      <a:pt x="2238" y="1461"/>
                    </a:cubicBezTo>
                    <a:cubicBezTo>
                      <a:pt x="2352" y="1529"/>
                      <a:pt x="2443" y="1598"/>
                      <a:pt x="2534" y="1666"/>
                    </a:cubicBezTo>
                    <a:cubicBezTo>
                      <a:pt x="2626" y="1758"/>
                      <a:pt x="2717" y="1872"/>
                      <a:pt x="2808" y="2009"/>
                    </a:cubicBezTo>
                    <a:cubicBezTo>
                      <a:pt x="2900" y="2146"/>
                      <a:pt x="2991" y="2305"/>
                      <a:pt x="3037" y="2465"/>
                    </a:cubicBezTo>
                    <a:cubicBezTo>
                      <a:pt x="3082" y="2625"/>
                      <a:pt x="3105" y="2762"/>
                      <a:pt x="3128" y="2876"/>
                    </a:cubicBezTo>
                    <a:cubicBezTo>
                      <a:pt x="3128" y="3013"/>
                      <a:pt x="3128" y="3127"/>
                      <a:pt x="3105" y="3241"/>
                    </a:cubicBezTo>
                    <a:cubicBezTo>
                      <a:pt x="3082" y="3333"/>
                      <a:pt x="3037" y="3447"/>
                      <a:pt x="2991" y="3538"/>
                    </a:cubicBezTo>
                    <a:cubicBezTo>
                      <a:pt x="2945" y="3652"/>
                      <a:pt x="2877" y="3743"/>
                      <a:pt x="2808" y="3812"/>
                    </a:cubicBezTo>
                    <a:cubicBezTo>
                      <a:pt x="2694" y="3926"/>
                      <a:pt x="2603" y="4017"/>
                      <a:pt x="2466" y="4109"/>
                    </a:cubicBezTo>
                    <a:cubicBezTo>
                      <a:pt x="2261" y="4223"/>
                      <a:pt x="2032" y="4337"/>
                      <a:pt x="1758" y="4428"/>
                    </a:cubicBezTo>
                    <a:lnTo>
                      <a:pt x="1713" y="4451"/>
                    </a:lnTo>
                    <a:cubicBezTo>
                      <a:pt x="1621" y="4474"/>
                      <a:pt x="1576" y="4519"/>
                      <a:pt x="1530" y="4565"/>
                    </a:cubicBezTo>
                    <a:cubicBezTo>
                      <a:pt x="1484" y="4634"/>
                      <a:pt x="1462" y="4702"/>
                      <a:pt x="1484" y="4793"/>
                    </a:cubicBezTo>
                    <a:cubicBezTo>
                      <a:pt x="1507" y="4907"/>
                      <a:pt x="1621" y="5022"/>
                      <a:pt x="1758" y="5022"/>
                    </a:cubicBezTo>
                    <a:cubicBezTo>
                      <a:pt x="1781" y="5022"/>
                      <a:pt x="1804" y="4999"/>
                      <a:pt x="1804" y="4999"/>
                    </a:cubicBezTo>
                    <a:cubicBezTo>
                      <a:pt x="2283" y="4930"/>
                      <a:pt x="3128" y="4679"/>
                      <a:pt x="3539" y="3949"/>
                    </a:cubicBezTo>
                    <a:cubicBezTo>
                      <a:pt x="3699" y="3698"/>
                      <a:pt x="3767" y="3424"/>
                      <a:pt x="3790" y="3127"/>
                    </a:cubicBezTo>
                    <a:cubicBezTo>
                      <a:pt x="3813" y="2853"/>
                      <a:pt x="3767" y="2579"/>
                      <a:pt x="3676" y="2283"/>
                    </a:cubicBezTo>
                    <a:cubicBezTo>
                      <a:pt x="3425" y="1598"/>
                      <a:pt x="2717" y="845"/>
                      <a:pt x="1873" y="845"/>
                    </a:cubicBezTo>
                    <a:cubicBezTo>
                      <a:pt x="1667" y="845"/>
                      <a:pt x="1484" y="890"/>
                      <a:pt x="1302" y="959"/>
                    </a:cubicBezTo>
                    <a:cubicBezTo>
                      <a:pt x="1142" y="1050"/>
                      <a:pt x="982" y="1164"/>
                      <a:pt x="845" y="1301"/>
                    </a:cubicBezTo>
                    <a:cubicBezTo>
                      <a:pt x="777" y="1392"/>
                      <a:pt x="708" y="1461"/>
                      <a:pt x="640" y="1552"/>
                    </a:cubicBezTo>
                    <a:lnTo>
                      <a:pt x="617" y="1438"/>
                    </a:lnTo>
                    <a:cubicBezTo>
                      <a:pt x="480" y="1050"/>
                      <a:pt x="389" y="616"/>
                      <a:pt x="298" y="114"/>
                    </a:cubicBezTo>
                    <a:cubicBezTo>
                      <a:pt x="298" y="68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8082;p70">
                <a:extLst>
                  <a:ext uri="{FF2B5EF4-FFF2-40B4-BE49-F238E27FC236}">
                    <a16:creationId xmlns:a16="http://schemas.microsoft.com/office/drawing/2014/main" id="{0FEE916B-3046-470F-B2C6-3B4DA3A55946}"/>
                  </a:ext>
                </a:extLst>
              </p:cNvPr>
              <p:cNvSpPr/>
              <p:nvPr/>
            </p:nvSpPr>
            <p:spPr>
              <a:xfrm>
                <a:off x="5508565" y="2335105"/>
                <a:ext cx="38003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4703" extrusionOk="0">
                    <a:moveTo>
                      <a:pt x="1005" y="0"/>
                    </a:moveTo>
                    <a:cubicBezTo>
                      <a:pt x="937" y="0"/>
                      <a:pt x="868" y="23"/>
                      <a:pt x="823" y="46"/>
                    </a:cubicBezTo>
                    <a:cubicBezTo>
                      <a:pt x="184" y="229"/>
                      <a:pt x="1" y="1438"/>
                      <a:pt x="389" y="2717"/>
                    </a:cubicBezTo>
                    <a:cubicBezTo>
                      <a:pt x="754" y="3858"/>
                      <a:pt x="1485" y="4702"/>
                      <a:pt x="2078" y="4702"/>
                    </a:cubicBezTo>
                    <a:cubicBezTo>
                      <a:pt x="2147" y="4702"/>
                      <a:pt x="2215" y="4702"/>
                      <a:pt x="2261" y="4680"/>
                    </a:cubicBezTo>
                    <a:cubicBezTo>
                      <a:pt x="2580" y="4588"/>
                      <a:pt x="2786" y="4246"/>
                      <a:pt x="2877" y="3744"/>
                    </a:cubicBezTo>
                    <a:cubicBezTo>
                      <a:pt x="2945" y="3242"/>
                      <a:pt x="2877" y="2625"/>
                      <a:pt x="2694" y="2009"/>
                    </a:cubicBezTo>
                    <a:cubicBezTo>
                      <a:pt x="2329" y="868"/>
                      <a:pt x="1599" y="0"/>
                      <a:pt x="1005" y="0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8083;p70">
                <a:extLst>
                  <a:ext uri="{FF2B5EF4-FFF2-40B4-BE49-F238E27FC236}">
                    <a16:creationId xmlns:a16="http://schemas.microsoft.com/office/drawing/2014/main" id="{33D3CFFE-29B5-4EFB-9EAB-262574403426}"/>
                  </a:ext>
                </a:extLst>
              </p:cNvPr>
              <p:cNvSpPr/>
              <p:nvPr/>
            </p:nvSpPr>
            <p:spPr>
              <a:xfrm>
                <a:off x="5712903" y="2269745"/>
                <a:ext cx="40054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4703" extrusionOk="0">
                    <a:moveTo>
                      <a:pt x="1005" y="0"/>
                    </a:moveTo>
                    <a:cubicBezTo>
                      <a:pt x="959" y="0"/>
                      <a:pt x="891" y="0"/>
                      <a:pt x="822" y="23"/>
                    </a:cubicBezTo>
                    <a:cubicBezTo>
                      <a:pt x="206" y="228"/>
                      <a:pt x="1" y="1438"/>
                      <a:pt x="412" y="2716"/>
                    </a:cubicBezTo>
                    <a:cubicBezTo>
                      <a:pt x="754" y="3835"/>
                      <a:pt x="1484" y="4702"/>
                      <a:pt x="2101" y="4702"/>
                    </a:cubicBezTo>
                    <a:cubicBezTo>
                      <a:pt x="2169" y="4702"/>
                      <a:pt x="2215" y="4702"/>
                      <a:pt x="2283" y="4679"/>
                    </a:cubicBezTo>
                    <a:cubicBezTo>
                      <a:pt x="2922" y="4474"/>
                      <a:pt x="3105" y="3264"/>
                      <a:pt x="2694" y="1986"/>
                    </a:cubicBezTo>
                    <a:cubicBezTo>
                      <a:pt x="2352" y="845"/>
                      <a:pt x="1621" y="0"/>
                      <a:pt x="1005" y="0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8084;p70">
                <a:extLst>
                  <a:ext uri="{FF2B5EF4-FFF2-40B4-BE49-F238E27FC236}">
                    <a16:creationId xmlns:a16="http://schemas.microsoft.com/office/drawing/2014/main" id="{35F89544-FE1F-418D-8B16-91B0FE82A262}"/>
                  </a:ext>
                </a:extLst>
              </p:cNvPr>
              <p:cNvSpPr/>
              <p:nvPr/>
            </p:nvSpPr>
            <p:spPr>
              <a:xfrm>
                <a:off x="5636062" y="2391630"/>
                <a:ext cx="59198" cy="50078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38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6"/>
                    </a:cubicBezTo>
                    <a:cubicBezTo>
                      <a:pt x="0" y="69"/>
                      <a:pt x="0" y="92"/>
                      <a:pt x="0" y="138"/>
                    </a:cubicBezTo>
                    <a:cubicBezTo>
                      <a:pt x="69" y="823"/>
                      <a:pt x="251" y="1507"/>
                      <a:pt x="525" y="2192"/>
                    </a:cubicBezTo>
                    <a:cubicBezTo>
                      <a:pt x="685" y="2557"/>
                      <a:pt x="868" y="2877"/>
                      <a:pt x="1119" y="3151"/>
                    </a:cubicBezTo>
                    <a:cubicBezTo>
                      <a:pt x="1210" y="3288"/>
                      <a:pt x="1324" y="3402"/>
                      <a:pt x="1461" y="3516"/>
                    </a:cubicBezTo>
                    <a:cubicBezTo>
                      <a:pt x="1598" y="3630"/>
                      <a:pt x="1758" y="3699"/>
                      <a:pt x="1918" y="3790"/>
                    </a:cubicBezTo>
                    <a:cubicBezTo>
                      <a:pt x="2055" y="3835"/>
                      <a:pt x="2214" y="3881"/>
                      <a:pt x="2397" y="3881"/>
                    </a:cubicBezTo>
                    <a:lnTo>
                      <a:pt x="2488" y="3881"/>
                    </a:lnTo>
                    <a:cubicBezTo>
                      <a:pt x="2625" y="3881"/>
                      <a:pt x="2785" y="3858"/>
                      <a:pt x="2945" y="3813"/>
                    </a:cubicBezTo>
                    <a:cubicBezTo>
                      <a:pt x="3242" y="3699"/>
                      <a:pt x="3515" y="3493"/>
                      <a:pt x="3767" y="3196"/>
                    </a:cubicBezTo>
                    <a:cubicBezTo>
                      <a:pt x="3972" y="2945"/>
                      <a:pt x="4155" y="2603"/>
                      <a:pt x="4314" y="2215"/>
                    </a:cubicBezTo>
                    <a:cubicBezTo>
                      <a:pt x="4428" y="1895"/>
                      <a:pt x="4497" y="1553"/>
                      <a:pt x="4565" y="1165"/>
                    </a:cubicBezTo>
                    <a:cubicBezTo>
                      <a:pt x="4565" y="1051"/>
                      <a:pt x="4588" y="937"/>
                      <a:pt x="4588" y="823"/>
                    </a:cubicBezTo>
                    <a:lnTo>
                      <a:pt x="4588" y="800"/>
                    </a:lnTo>
                    <a:cubicBezTo>
                      <a:pt x="4588" y="754"/>
                      <a:pt x="4565" y="708"/>
                      <a:pt x="4543" y="663"/>
                    </a:cubicBezTo>
                    <a:cubicBezTo>
                      <a:pt x="4497" y="617"/>
                      <a:pt x="4451" y="594"/>
                      <a:pt x="4406" y="594"/>
                    </a:cubicBezTo>
                    <a:cubicBezTo>
                      <a:pt x="4314" y="594"/>
                      <a:pt x="4223" y="686"/>
                      <a:pt x="4223" y="777"/>
                    </a:cubicBezTo>
                    <a:cubicBezTo>
                      <a:pt x="4223" y="845"/>
                      <a:pt x="4200" y="914"/>
                      <a:pt x="4200" y="982"/>
                    </a:cubicBezTo>
                    <a:cubicBezTo>
                      <a:pt x="4132" y="1416"/>
                      <a:pt x="3995" y="1850"/>
                      <a:pt x="3835" y="2261"/>
                    </a:cubicBezTo>
                    <a:cubicBezTo>
                      <a:pt x="3698" y="2557"/>
                      <a:pt x="3561" y="2786"/>
                      <a:pt x="3401" y="2968"/>
                    </a:cubicBezTo>
                    <a:cubicBezTo>
                      <a:pt x="3310" y="3082"/>
                      <a:pt x="3219" y="3174"/>
                      <a:pt x="3105" y="3265"/>
                    </a:cubicBezTo>
                    <a:cubicBezTo>
                      <a:pt x="3013" y="3333"/>
                      <a:pt x="2922" y="3379"/>
                      <a:pt x="2808" y="3425"/>
                    </a:cubicBezTo>
                    <a:cubicBezTo>
                      <a:pt x="2717" y="3470"/>
                      <a:pt x="2625" y="3470"/>
                      <a:pt x="2557" y="3493"/>
                    </a:cubicBezTo>
                    <a:lnTo>
                      <a:pt x="2237" y="3493"/>
                    </a:lnTo>
                    <a:cubicBezTo>
                      <a:pt x="2123" y="3470"/>
                      <a:pt x="2032" y="3425"/>
                      <a:pt x="1940" y="3402"/>
                    </a:cubicBezTo>
                    <a:cubicBezTo>
                      <a:pt x="1826" y="3333"/>
                      <a:pt x="1712" y="3265"/>
                      <a:pt x="1598" y="3196"/>
                    </a:cubicBezTo>
                    <a:cubicBezTo>
                      <a:pt x="1461" y="3082"/>
                      <a:pt x="1324" y="2922"/>
                      <a:pt x="1187" y="2763"/>
                    </a:cubicBezTo>
                    <a:cubicBezTo>
                      <a:pt x="959" y="2443"/>
                      <a:pt x="799" y="2124"/>
                      <a:pt x="639" y="1736"/>
                    </a:cubicBezTo>
                    <a:cubicBezTo>
                      <a:pt x="434" y="1233"/>
                      <a:pt x="297" y="708"/>
                      <a:pt x="251" y="206"/>
                    </a:cubicBezTo>
                    <a:lnTo>
                      <a:pt x="229" y="138"/>
                    </a:lnTo>
                    <a:cubicBezTo>
                      <a:pt x="229" y="69"/>
                      <a:pt x="206" y="24"/>
                      <a:pt x="11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8085;p70">
                <a:extLst>
                  <a:ext uri="{FF2B5EF4-FFF2-40B4-BE49-F238E27FC236}">
                    <a16:creationId xmlns:a16="http://schemas.microsoft.com/office/drawing/2014/main" id="{DA40FADF-F019-484F-A5B5-DB8CF7EAB007}"/>
                  </a:ext>
                </a:extLst>
              </p:cNvPr>
              <p:cNvSpPr/>
              <p:nvPr/>
            </p:nvSpPr>
            <p:spPr>
              <a:xfrm>
                <a:off x="5506811" y="2333480"/>
                <a:ext cx="42402" cy="64423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4994" extrusionOk="0">
                    <a:moveTo>
                      <a:pt x="1058" y="1"/>
                    </a:moveTo>
                    <a:cubicBezTo>
                      <a:pt x="985" y="1"/>
                      <a:pt x="914" y="12"/>
                      <a:pt x="845" y="35"/>
                    </a:cubicBezTo>
                    <a:cubicBezTo>
                      <a:pt x="183" y="241"/>
                      <a:pt x="0" y="1519"/>
                      <a:pt x="434" y="2888"/>
                    </a:cubicBezTo>
                    <a:cubicBezTo>
                      <a:pt x="827" y="4110"/>
                      <a:pt x="1596" y="4994"/>
                      <a:pt x="2230" y="4994"/>
                    </a:cubicBezTo>
                    <a:cubicBezTo>
                      <a:pt x="2295" y="4994"/>
                      <a:pt x="2358" y="4984"/>
                      <a:pt x="2420" y="4965"/>
                    </a:cubicBezTo>
                    <a:cubicBezTo>
                      <a:pt x="3104" y="4737"/>
                      <a:pt x="3287" y="3459"/>
                      <a:pt x="2853" y="2112"/>
                    </a:cubicBezTo>
                    <a:cubicBezTo>
                      <a:pt x="2463" y="881"/>
                      <a:pt x="1705" y="1"/>
                      <a:pt x="1058" y="1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8086;p70">
                <a:extLst>
                  <a:ext uri="{FF2B5EF4-FFF2-40B4-BE49-F238E27FC236}">
                    <a16:creationId xmlns:a16="http://schemas.microsoft.com/office/drawing/2014/main" id="{1EF727C0-F684-4816-B2E5-44438AC81FE4}"/>
                  </a:ext>
                </a:extLst>
              </p:cNvPr>
              <p:cNvSpPr/>
              <p:nvPr/>
            </p:nvSpPr>
            <p:spPr>
              <a:xfrm>
                <a:off x="5059567" y="1718275"/>
                <a:ext cx="208180" cy="207896"/>
              </a:xfrm>
              <a:custGeom>
                <a:avLst/>
                <a:gdLst/>
                <a:ahLst/>
                <a:cxnLst/>
                <a:rect l="l" t="t" r="r" b="b"/>
                <a:pathLst>
                  <a:path w="16138" h="16116" extrusionOk="0">
                    <a:moveTo>
                      <a:pt x="5387" y="0"/>
                    </a:moveTo>
                    <a:cubicBezTo>
                      <a:pt x="5090" y="0"/>
                      <a:pt x="4817" y="92"/>
                      <a:pt x="4588" y="229"/>
                    </a:cubicBezTo>
                    <a:cubicBezTo>
                      <a:pt x="4337" y="388"/>
                      <a:pt x="4132" y="617"/>
                      <a:pt x="3995" y="868"/>
                    </a:cubicBezTo>
                    <a:cubicBezTo>
                      <a:pt x="3858" y="1142"/>
                      <a:pt x="3767" y="1438"/>
                      <a:pt x="3698" y="1826"/>
                    </a:cubicBezTo>
                    <a:cubicBezTo>
                      <a:pt x="3630" y="2192"/>
                      <a:pt x="3607" y="2557"/>
                      <a:pt x="3607" y="3082"/>
                    </a:cubicBezTo>
                    <a:cubicBezTo>
                      <a:pt x="3607" y="3516"/>
                      <a:pt x="3630" y="3949"/>
                      <a:pt x="3675" y="4497"/>
                    </a:cubicBezTo>
                    <a:cubicBezTo>
                      <a:pt x="3721" y="5022"/>
                      <a:pt x="3812" y="5593"/>
                      <a:pt x="3926" y="6140"/>
                    </a:cubicBezTo>
                    <a:lnTo>
                      <a:pt x="3652" y="6255"/>
                    </a:lnTo>
                    <a:cubicBezTo>
                      <a:pt x="3105" y="6506"/>
                      <a:pt x="2488" y="6780"/>
                      <a:pt x="1941" y="7099"/>
                    </a:cubicBezTo>
                    <a:cubicBezTo>
                      <a:pt x="1553" y="7327"/>
                      <a:pt x="1187" y="7578"/>
                      <a:pt x="891" y="7852"/>
                    </a:cubicBezTo>
                    <a:cubicBezTo>
                      <a:pt x="571" y="8149"/>
                      <a:pt x="343" y="8469"/>
                      <a:pt x="206" y="8788"/>
                    </a:cubicBezTo>
                    <a:cubicBezTo>
                      <a:pt x="92" y="9016"/>
                      <a:pt x="0" y="9359"/>
                      <a:pt x="46" y="9747"/>
                    </a:cubicBezTo>
                    <a:cubicBezTo>
                      <a:pt x="92" y="10044"/>
                      <a:pt x="206" y="10317"/>
                      <a:pt x="388" y="10523"/>
                    </a:cubicBezTo>
                    <a:cubicBezTo>
                      <a:pt x="822" y="11048"/>
                      <a:pt x="1461" y="11299"/>
                      <a:pt x="2009" y="11482"/>
                    </a:cubicBezTo>
                    <a:cubicBezTo>
                      <a:pt x="2968" y="11801"/>
                      <a:pt x="4018" y="11892"/>
                      <a:pt x="4931" y="11961"/>
                    </a:cubicBezTo>
                    <a:lnTo>
                      <a:pt x="4999" y="12235"/>
                    </a:lnTo>
                    <a:cubicBezTo>
                      <a:pt x="5342" y="13262"/>
                      <a:pt x="5661" y="14335"/>
                      <a:pt x="6300" y="15225"/>
                    </a:cubicBezTo>
                    <a:cubicBezTo>
                      <a:pt x="6506" y="15476"/>
                      <a:pt x="7031" y="16115"/>
                      <a:pt x="7738" y="16115"/>
                    </a:cubicBezTo>
                    <a:lnTo>
                      <a:pt x="7807" y="16115"/>
                    </a:lnTo>
                    <a:cubicBezTo>
                      <a:pt x="7898" y="16115"/>
                      <a:pt x="7989" y="16092"/>
                      <a:pt x="8081" y="16069"/>
                    </a:cubicBezTo>
                    <a:cubicBezTo>
                      <a:pt x="8149" y="16069"/>
                      <a:pt x="8218" y="16047"/>
                      <a:pt x="8286" y="16024"/>
                    </a:cubicBezTo>
                    <a:cubicBezTo>
                      <a:pt x="8491" y="15932"/>
                      <a:pt x="8628" y="15841"/>
                      <a:pt x="8720" y="15750"/>
                    </a:cubicBezTo>
                    <a:cubicBezTo>
                      <a:pt x="8948" y="15590"/>
                      <a:pt x="9131" y="15339"/>
                      <a:pt x="9313" y="15019"/>
                    </a:cubicBezTo>
                    <a:cubicBezTo>
                      <a:pt x="9656" y="14358"/>
                      <a:pt x="9838" y="13581"/>
                      <a:pt x="9975" y="12874"/>
                    </a:cubicBezTo>
                    <a:cubicBezTo>
                      <a:pt x="10044" y="12509"/>
                      <a:pt x="10112" y="12121"/>
                      <a:pt x="10158" y="11733"/>
                    </a:cubicBezTo>
                    <a:lnTo>
                      <a:pt x="10203" y="11459"/>
                    </a:lnTo>
                    <a:cubicBezTo>
                      <a:pt x="10295" y="11504"/>
                      <a:pt x="10409" y="11550"/>
                      <a:pt x="10546" y="11596"/>
                    </a:cubicBezTo>
                    <a:lnTo>
                      <a:pt x="10614" y="11641"/>
                    </a:lnTo>
                    <a:lnTo>
                      <a:pt x="10797" y="11710"/>
                    </a:lnTo>
                    <a:cubicBezTo>
                      <a:pt x="11071" y="11801"/>
                      <a:pt x="11345" y="11915"/>
                      <a:pt x="11618" y="12007"/>
                    </a:cubicBezTo>
                    <a:cubicBezTo>
                      <a:pt x="12280" y="12258"/>
                      <a:pt x="13056" y="12509"/>
                      <a:pt x="13855" y="12577"/>
                    </a:cubicBezTo>
                    <a:cubicBezTo>
                      <a:pt x="13947" y="12600"/>
                      <a:pt x="14061" y="12600"/>
                      <a:pt x="14152" y="12600"/>
                    </a:cubicBezTo>
                    <a:cubicBezTo>
                      <a:pt x="14426" y="12600"/>
                      <a:pt x="14654" y="12554"/>
                      <a:pt x="14860" y="12509"/>
                    </a:cubicBezTo>
                    <a:cubicBezTo>
                      <a:pt x="15225" y="12395"/>
                      <a:pt x="15522" y="12212"/>
                      <a:pt x="15750" y="11938"/>
                    </a:cubicBezTo>
                    <a:cubicBezTo>
                      <a:pt x="15978" y="11687"/>
                      <a:pt x="16092" y="11345"/>
                      <a:pt x="16115" y="11002"/>
                    </a:cubicBezTo>
                    <a:cubicBezTo>
                      <a:pt x="16138" y="10683"/>
                      <a:pt x="16047" y="10340"/>
                      <a:pt x="15864" y="9929"/>
                    </a:cubicBezTo>
                    <a:cubicBezTo>
                      <a:pt x="15727" y="9610"/>
                      <a:pt x="15499" y="9313"/>
                      <a:pt x="15293" y="9016"/>
                    </a:cubicBezTo>
                    <a:cubicBezTo>
                      <a:pt x="15111" y="8788"/>
                      <a:pt x="14882" y="8537"/>
                      <a:pt x="14563" y="8218"/>
                    </a:cubicBezTo>
                    <a:cubicBezTo>
                      <a:pt x="14221" y="7875"/>
                      <a:pt x="13855" y="7556"/>
                      <a:pt x="13513" y="7236"/>
                    </a:cubicBezTo>
                    <a:lnTo>
                      <a:pt x="13673" y="7099"/>
                    </a:lnTo>
                    <a:lnTo>
                      <a:pt x="13833" y="6939"/>
                    </a:lnTo>
                    <a:lnTo>
                      <a:pt x="13969" y="6780"/>
                    </a:lnTo>
                    <a:cubicBezTo>
                      <a:pt x="14266" y="6460"/>
                      <a:pt x="14494" y="6186"/>
                      <a:pt x="14700" y="5935"/>
                    </a:cubicBezTo>
                    <a:cubicBezTo>
                      <a:pt x="14997" y="5570"/>
                      <a:pt x="15202" y="5250"/>
                      <a:pt x="15362" y="4954"/>
                    </a:cubicBezTo>
                    <a:cubicBezTo>
                      <a:pt x="15522" y="4611"/>
                      <a:pt x="15636" y="4246"/>
                      <a:pt x="15636" y="3881"/>
                    </a:cubicBezTo>
                    <a:cubicBezTo>
                      <a:pt x="15659" y="3538"/>
                      <a:pt x="15522" y="3196"/>
                      <a:pt x="15293" y="2899"/>
                    </a:cubicBezTo>
                    <a:cubicBezTo>
                      <a:pt x="15179" y="2762"/>
                      <a:pt x="15042" y="2625"/>
                      <a:pt x="14860" y="2511"/>
                    </a:cubicBezTo>
                    <a:cubicBezTo>
                      <a:pt x="14723" y="2420"/>
                      <a:pt x="14540" y="2351"/>
                      <a:pt x="14380" y="2306"/>
                    </a:cubicBezTo>
                    <a:cubicBezTo>
                      <a:pt x="14221" y="2260"/>
                      <a:pt x="14061" y="2237"/>
                      <a:pt x="13901" y="2237"/>
                    </a:cubicBezTo>
                    <a:cubicBezTo>
                      <a:pt x="13764" y="2215"/>
                      <a:pt x="13650" y="2215"/>
                      <a:pt x="13513" y="2215"/>
                    </a:cubicBezTo>
                    <a:lnTo>
                      <a:pt x="13285" y="2215"/>
                    </a:lnTo>
                    <a:cubicBezTo>
                      <a:pt x="12851" y="2237"/>
                      <a:pt x="12395" y="2329"/>
                      <a:pt x="12029" y="2397"/>
                    </a:cubicBezTo>
                    <a:cubicBezTo>
                      <a:pt x="11527" y="2488"/>
                      <a:pt x="11071" y="2603"/>
                      <a:pt x="10751" y="2694"/>
                    </a:cubicBezTo>
                    <a:lnTo>
                      <a:pt x="10477" y="2762"/>
                    </a:lnTo>
                    <a:cubicBezTo>
                      <a:pt x="10226" y="2831"/>
                      <a:pt x="9975" y="2899"/>
                      <a:pt x="9701" y="2945"/>
                    </a:cubicBezTo>
                    <a:cubicBezTo>
                      <a:pt x="9678" y="2945"/>
                      <a:pt x="9633" y="2968"/>
                      <a:pt x="9587" y="3013"/>
                    </a:cubicBezTo>
                    <a:lnTo>
                      <a:pt x="9245" y="2671"/>
                    </a:lnTo>
                    <a:lnTo>
                      <a:pt x="9176" y="2580"/>
                    </a:lnTo>
                    <a:cubicBezTo>
                      <a:pt x="8902" y="2306"/>
                      <a:pt x="8651" y="2032"/>
                      <a:pt x="8377" y="1781"/>
                    </a:cubicBezTo>
                    <a:cubicBezTo>
                      <a:pt x="8081" y="1461"/>
                      <a:pt x="7761" y="1187"/>
                      <a:pt x="7464" y="959"/>
                    </a:cubicBezTo>
                    <a:cubicBezTo>
                      <a:pt x="7145" y="685"/>
                      <a:pt x="6825" y="480"/>
                      <a:pt x="6528" y="320"/>
                    </a:cubicBezTo>
                    <a:cubicBezTo>
                      <a:pt x="6163" y="137"/>
                      <a:pt x="5844" y="46"/>
                      <a:pt x="55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3" name="Google Shape;8087;p70">
              <a:extLst>
                <a:ext uri="{FF2B5EF4-FFF2-40B4-BE49-F238E27FC236}">
                  <a16:creationId xmlns:a16="http://schemas.microsoft.com/office/drawing/2014/main" id="{E4846B93-5910-4B1D-B41A-135047394FA8}"/>
                </a:ext>
              </a:extLst>
            </p:cNvPr>
            <p:cNvSpPr/>
            <p:nvPr/>
          </p:nvSpPr>
          <p:spPr>
            <a:xfrm>
              <a:off x="4917278" y="3153312"/>
              <a:ext cx="197280" cy="229968"/>
            </a:xfrm>
            <a:custGeom>
              <a:avLst/>
              <a:gdLst/>
              <a:ahLst/>
              <a:cxnLst/>
              <a:rect l="l" t="t" r="r" b="b"/>
              <a:pathLst>
                <a:path w="15293" h="17827" extrusionOk="0">
                  <a:moveTo>
                    <a:pt x="11253" y="0"/>
                  </a:moveTo>
                  <a:cubicBezTo>
                    <a:pt x="11070" y="0"/>
                    <a:pt x="10888" y="23"/>
                    <a:pt x="10728" y="46"/>
                  </a:cubicBezTo>
                  <a:cubicBezTo>
                    <a:pt x="10431" y="114"/>
                    <a:pt x="10157" y="229"/>
                    <a:pt x="9952" y="343"/>
                  </a:cubicBezTo>
                  <a:cubicBezTo>
                    <a:pt x="9655" y="503"/>
                    <a:pt x="9404" y="708"/>
                    <a:pt x="9199" y="891"/>
                  </a:cubicBezTo>
                  <a:cubicBezTo>
                    <a:pt x="8765" y="1256"/>
                    <a:pt x="8377" y="1735"/>
                    <a:pt x="7943" y="2397"/>
                  </a:cubicBezTo>
                  <a:cubicBezTo>
                    <a:pt x="7487" y="3105"/>
                    <a:pt x="7076" y="3881"/>
                    <a:pt x="6734" y="4725"/>
                  </a:cubicBezTo>
                  <a:lnTo>
                    <a:pt x="6711" y="4680"/>
                  </a:lnTo>
                  <a:lnTo>
                    <a:pt x="6734" y="4680"/>
                  </a:lnTo>
                  <a:cubicBezTo>
                    <a:pt x="6642" y="4314"/>
                    <a:pt x="6505" y="3972"/>
                    <a:pt x="6300" y="3652"/>
                  </a:cubicBezTo>
                  <a:cubicBezTo>
                    <a:pt x="6117" y="3333"/>
                    <a:pt x="5843" y="3082"/>
                    <a:pt x="5547" y="2899"/>
                  </a:cubicBezTo>
                  <a:cubicBezTo>
                    <a:pt x="5318" y="2762"/>
                    <a:pt x="5067" y="2694"/>
                    <a:pt x="4771" y="2694"/>
                  </a:cubicBezTo>
                  <a:cubicBezTo>
                    <a:pt x="4679" y="2694"/>
                    <a:pt x="4588" y="2717"/>
                    <a:pt x="4497" y="2717"/>
                  </a:cubicBezTo>
                  <a:cubicBezTo>
                    <a:pt x="4086" y="2785"/>
                    <a:pt x="3721" y="2968"/>
                    <a:pt x="3424" y="3219"/>
                  </a:cubicBezTo>
                  <a:cubicBezTo>
                    <a:pt x="3173" y="3401"/>
                    <a:pt x="2990" y="3675"/>
                    <a:pt x="2830" y="3995"/>
                  </a:cubicBezTo>
                  <a:cubicBezTo>
                    <a:pt x="2579" y="4565"/>
                    <a:pt x="2488" y="5250"/>
                    <a:pt x="2579" y="6118"/>
                  </a:cubicBezTo>
                  <a:cubicBezTo>
                    <a:pt x="2648" y="6665"/>
                    <a:pt x="2785" y="7259"/>
                    <a:pt x="2990" y="7852"/>
                  </a:cubicBezTo>
                  <a:cubicBezTo>
                    <a:pt x="3081" y="8058"/>
                    <a:pt x="3173" y="8263"/>
                    <a:pt x="3264" y="8491"/>
                  </a:cubicBezTo>
                  <a:cubicBezTo>
                    <a:pt x="2716" y="8537"/>
                    <a:pt x="2214" y="8674"/>
                    <a:pt x="1758" y="8925"/>
                  </a:cubicBezTo>
                  <a:cubicBezTo>
                    <a:pt x="1233" y="9199"/>
                    <a:pt x="753" y="9678"/>
                    <a:pt x="457" y="10249"/>
                  </a:cubicBezTo>
                  <a:cubicBezTo>
                    <a:pt x="160" y="10797"/>
                    <a:pt x="0" y="11436"/>
                    <a:pt x="23" y="12029"/>
                  </a:cubicBezTo>
                  <a:cubicBezTo>
                    <a:pt x="23" y="12326"/>
                    <a:pt x="69" y="12646"/>
                    <a:pt x="160" y="12965"/>
                  </a:cubicBezTo>
                  <a:cubicBezTo>
                    <a:pt x="251" y="13262"/>
                    <a:pt x="388" y="13559"/>
                    <a:pt x="571" y="13810"/>
                  </a:cubicBezTo>
                  <a:cubicBezTo>
                    <a:pt x="753" y="14106"/>
                    <a:pt x="1004" y="14357"/>
                    <a:pt x="1278" y="14563"/>
                  </a:cubicBezTo>
                  <a:cubicBezTo>
                    <a:pt x="1415" y="14677"/>
                    <a:pt x="1598" y="14791"/>
                    <a:pt x="1803" y="14905"/>
                  </a:cubicBezTo>
                  <a:cubicBezTo>
                    <a:pt x="1986" y="14997"/>
                    <a:pt x="2191" y="15065"/>
                    <a:pt x="2442" y="15134"/>
                  </a:cubicBezTo>
                  <a:cubicBezTo>
                    <a:pt x="2762" y="15225"/>
                    <a:pt x="3150" y="15293"/>
                    <a:pt x="3561" y="15293"/>
                  </a:cubicBezTo>
                  <a:lnTo>
                    <a:pt x="3698" y="15293"/>
                  </a:lnTo>
                  <a:cubicBezTo>
                    <a:pt x="3994" y="15270"/>
                    <a:pt x="4268" y="15225"/>
                    <a:pt x="4519" y="15202"/>
                  </a:cubicBezTo>
                  <a:cubicBezTo>
                    <a:pt x="4748" y="15156"/>
                    <a:pt x="4953" y="15111"/>
                    <a:pt x="5159" y="15042"/>
                  </a:cubicBezTo>
                  <a:cubicBezTo>
                    <a:pt x="5341" y="15658"/>
                    <a:pt x="5592" y="16183"/>
                    <a:pt x="5912" y="16594"/>
                  </a:cubicBezTo>
                  <a:cubicBezTo>
                    <a:pt x="6117" y="16845"/>
                    <a:pt x="6368" y="17074"/>
                    <a:pt x="6665" y="17279"/>
                  </a:cubicBezTo>
                  <a:cubicBezTo>
                    <a:pt x="6893" y="17439"/>
                    <a:pt x="7144" y="17553"/>
                    <a:pt x="7487" y="17667"/>
                  </a:cubicBezTo>
                  <a:cubicBezTo>
                    <a:pt x="7738" y="17758"/>
                    <a:pt x="8012" y="17804"/>
                    <a:pt x="8354" y="17827"/>
                  </a:cubicBezTo>
                  <a:lnTo>
                    <a:pt x="8537" y="17827"/>
                  </a:lnTo>
                  <a:cubicBezTo>
                    <a:pt x="8742" y="17827"/>
                    <a:pt x="8970" y="17804"/>
                    <a:pt x="9244" y="17736"/>
                  </a:cubicBezTo>
                  <a:cubicBezTo>
                    <a:pt x="9518" y="17690"/>
                    <a:pt x="9792" y="17599"/>
                    <a:pt x="10112" y="17462"/>
                  </a:cubicBezTo>
                  <a:cubicBezTo>
                    <a:pt x="10363" y="17348"/>
                    <a:pt x="10614" y="17188"/>
                    <a:pt x="10888" y="16960"/>
                  </a:cubicBezTo>
                  <a:cubicBezTo>
                    <a:pt x="11184" y="16708"/>
                    <a:pt x="11458" y="16389"/>
                    <a:pt x="11641" y="16024"/>
                  </a:cubicBezTo>
                  <a:cubicBezTo>
                    <a:pt x="11869" y="15613"/>
                    <a:pt x="11983" y="15156"/>
                    <a:pt x="12006" y="14677"/>
                  </a:cubicBezTo>
                  <a:cubicBezTo>
                    <a:pt x="12006" y="14426"/>
                    <a:pt x="11961" y="14198"/>
                    <a:pt x="11915" y="13992"/>
                  </a:cubicBezTo>
                  <a:cubicBezTo>
                    <a:pt x="11869" y="13718"/>
                    <a:pt x="11755" y="13467"/>
                    <a:pt x="11664" y="13239"/>
                  </a:cubicBezTo>
                  <a:cubicBezTo>
                    <a:pt x="11572" y="13034"/>
                    <a:pt x="11436" y="12851"/>
                    <a:pt x="11253" y="12600"/>
                  </a:cubicBezTo>
                  <a:lnTo>
                    <a:pt x="11184" y="12531"/>
                  </a:lnTo>
                  <a:lnTo>
                    <a:pt x="11139" y="12463"/>
                  </a:lnTo>
                  <a:cubicBezTo>
                    <a:pt x="11572" y="12326"/>
                    <a:pt x="12029" y="12143"/>
                    <a:pt x="12485" y="11892"/>
                  </a:cubicBezTo>
                  <a:cubicBezTo>
                    <a:pt x="12851" y="11710"/>
                    <a:pt x="13216" y="11459"/>
                    <a:pt x="13558" y="11208"/>
                  </a:cubicBezTo>
                  <a:cubicBezTo>
                    <a:pt x="13969" y="10911"/>
                    <a:pt x="14266" y="10614"/>
                    <a:pt x="14540" y="10272"/>
                  </a:cubicBezTo>
                  <a:cubicBezTo>
                    <a:pt x="14677" y="10089"/>
                    <a:pt x="14791" y="9907"/>
                    <a:pt x="14905" y="9724"/>
                  </a:cubicBezTo>
                  <a:cubicBezTo>
                    <a:pt x="14996" y="9564"/>
                    <a:pt x="15088" y="9359"/>
                    <a:pt x="15156" y="9085"/>
                  </a:cubicBezTo>
                  <a:cubicBezTo>
                    <a:pt x="15225" y="8902"/>
                    <a:pt x="15247" y="8674"/>
                    <a:pt x="15270" y="8469"/>
                  </a:cubicBezTo>
                  <a:cubicBezTo>
                    <a:pt x="15293" y="8240"/>
                    <a:pt x="15247" y="7989"/>
                    <a:pt x="15225" y="7807"/>
                  </a:cubicBezTo>
                  <a:cubicBezTo>
                    <a:pt x="15133" y="7350"/>
                    <a:pt x="14928" y="6916"/>
                    <a:pt x="14608" y="6574"/>
                  </a:cubicBezTo>
                  <a:cubicBezTo>
                    <a:pt x="14380" y="6300"/>
                    <a:pt x="14015" y="6072"/>
                    <a:pt x="13581" y="5981"/>
                  </a:cubicBezTo>
                  <a:cubicBezTo>
                    <a:pt x="13421" y="5935"/>
                    <a:pt x="13239" y="5912"/>
                    <a:pt x="13033" y="5912"/>
                  </a:cubicBezTo>
                  <a:cubicBezTo>
                    <a:pt x="12759" y="5912"/>
                    <a:pt x="12463" y="5958"/>
                    <a:pt x="12166" y="6026"/>
                  </a:cubicBezTo>
                  <a:cubicBezTo>
                    <a:pt x="12326" y="5798"/>
                    <a:pt x="12440" y="5570"/>
                    <a:pt x="12577" y="5319"/>
                  </a:cubicBezTo>
                  <a:cubicBezTo>
                    <a:pt x="12759" y="4953"/>
                    <a:pt x="12919" y="4611"/>
                    <a:pt x="13056" y="4246"/>
                  </a:cubicBezTo>
                  <a:cubicBezTo>
                    <a:pt x="13239" y="3767"/>
                    <a:pt x="13353" y="3401"/>
                    <a:pt x="13421" y="3036"/>
                  </a:cubicBezTo>
                  <a:cubicBezTo>
                    <a:pt x="13513" y="2602"/>
                    <a:pt x="13535" y="2237"/>
                    <a:pt x="13490" y="1895"/>
                  </a:cubicBezTo>
                  <a:cubicBezTo>
                    <a:pt x="13444" y="1461"/>
                    <a:pt x="13307" y="1119"/>
                    <a:pt x="13102" y="845"/>
                  </a:cubicBezTo>
                  <a:cubicBezTo>
                    <a:pt x="13033" y="754"/>
                    <a:pt x="12965" y="662"/>
                    <a:pt x="12874" y="594"/>
                  </a:cubicBezTo>
                  <a:cubicBezTo>
                    <a:pt x="12805" y="525"/>
                    <a:pt x="12714" y="457"/>
                    <a:pt x="12622" y="388"/>
                  </a:cubicBezTo>
                  <a:cubicBezTo>
                    <a:pt x="12440" y="251"/>
                    <a:pt x="12234" y="183"/>
                    <a:pt x="12052" y="114"/>
                  </a:cubicBezTo>
                  <a:cubicBezTo>
                    <a:pt x="11846" y="46"/>
                    <a:pt x="11618" y="23"/>
                    <a:pt x="1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8088;p70">
              <a:extLst>
                <a:ext uri="{FF2B5EF4-FFF2-40B4-BE49-F238E27FC236}">
                  <a16:creationId xmlns:a16="http://schemas.microsoft.com/office/drawing/2014/main" id="{C4A3493D-C6EC-422C-9869-61DCB071C372}"/>
                </a:ext>
              </a:extLst>
            </p:cNvPr>
            <p:cNvSpPr/>
            <p:nvPr/>
          </p:nvSpPr>
          <p:spPr>
            <a:xfrm>
              <a:off x="4981749" y="3157427"/>
              <a:ext cx="132806" cy="225853"/>
            </a:xfrm>
            <a:custGeom>
              <a:avLst/>
              <a:gdLst/>
              <a:ahLst/>
              <a:cxnLst/>
              <a:rect l="l" t="t" r="r" b="b"/>
              <a:pathLst>
                <a:path w="10295" h="17508" extrusionOk="0">
                  <a:moveTo>
                    <a:pt x="7510" y="1"/>
                  </a:moveTo>
                  <a:cubicBezTo>
                    <a:pt x="6985" y="868"/>
                    <a:pt x="6438" y="1736"/>
                    <a:pt x="5913" y="2603"/>
                  </a:cubicBezTo>
                  <a:cubicBezTo>
                    <a:pt x="3630" y="6324"/>
                    <a:pt x="1462" y="10181"/>
                    <a:pt x="115" y="14381"/>
                  </a:cubicBezTo>
                  <a:cubicBezTo>
                    <a:pt x="92" y="14495"/>
                    <a:pt x="46" y="14632"/>
                    <a:pt x="1" y="14769"/>
                  </a:cubicBezTo>
                  <a:cubicBezTo>
                    <a:pt x="46" y="14746"/>
                    <a:pt x="115" y="14746"/>
                    <a:pt x="161" y="14723"/>
                  </a:cubicBezTo>
                  <a:cubicBezTo>
                    <a:pt x="320" y="15339"/>
                    <a:pt x="594" y="15864"/>
                    <a:pt x="914" y="16275"/>
                  </a:cubicBezTo>
                  <a:cubicBezTo>
                    <a:pt x="1119" y="16526"/>
                    <a:pt x="1370" y="16755"/>
                    <a:pt x="1667" y="16960"/>
                  </a:cubicBezTo>
                  <a:cubicBezTo>
                    <a:pt x="1895" y="17120"/>
                    <a:pt x="2146" y="17257"/>
                    <a:pt x="2489" y="17348"/>
                  </a:cubicBezTo>
                  <a:cubicBezTo>
                    <a:pt x="2740" y="17439"/>
                    <a:pt x="3014" y="17485"/>
                    <a:pt x="3356" y="17508"/>
                  </a:cubicBezTo>
                  <a:lnTo>
                    <a:pt x="3539" y="17508"/>
                  </a:lnTo>
                  <a:cubicBezTo>
                    <a:pt x="3744" y="17508"/>
                    <a:pt x="3972" y="17485"/>
                    <a:pt x="4269" y="17439"/>
                  </a:cubicBezTo>
                  <a:cubicBezTo>
                    <a:pt x="4520" y="17371"/>
                    <a:pt x="4794" y="17280"/>
                    <a:pt x="5114" y="17143"/>
                  </a:cubicBezTo>
                  <a:cubicBezTo>
                    <a:pt x="5365" y="17029"/>
                    <a:pt x="5616" y="16869"/>
                    <a:pt x="5890" y="16641"/>
                  </a:cubicBezTo>
                  <a:cubicBezTo>
                    <a:pt x="6186" y="16389"/>
                    <a:pt x="6460" y="16070"/>
                    <a:pt x="6666" y="15705"/>
                  </a:cubicBezTo>
                  <a:cubicBezTo>
                    <a:pt x="6871" y="15294"/>
                    <a:pt x="6985" y="14837"/>
                    <a:pt x="7008" y="14358"/>
                  </a:cubicBezTo>
                  <a:cubicBezTo>
                    <a:pt x="7008" y="14107"/>
                    <a:pt x="6985" y="13879"/>
                    <a:pt x="6940" y="13650"/>
                  </a:cubicBezTo>
                  <a:cubicBezTo>
                    <a:pt x="6894" y="13399"/>
                    <a:pt x="6780" y="13171"/>
                    <a:pt x="6666" y="12920"/>
                  </a:cubicBezTo>
                  <a:cubicBezTo>
                    <a:pt x="6574" y="12715"/>
                    <a:pt x="6438" y="12532"/>
                    <a:pt x="6255" y="12281"/>
                  </a:cubicBezTo>
                  <a:lnTo>
                    <a:pt x="6186" y="12190"/>
                  </a:lnTo>
                  <a:lnTo>
                    <a:pt x="6164" y="12144"/>
                  </a:lnTo>
                  <a:cubicBezTo>
                    <a:pt x="6552" y="12030"/>
                    <a:pt x="7008" y="11824"/>
                    <a:pt x="7487" y="11573"/>
                  </a:cubicBezTo>
                  <a:cubicBezTo>
                    <a:pt x="7853" y="11391"/>
                    <a:pt x="8218" y="11162"/>
                    <a:pt x="8583" y="10889"/>
                  </a:cubicBezTo>
                  <a:cubicBezTo>
                    <a:pt x="8971" y="10592"/>
                    <a:pt x="9291" y="10295"/>
                    <a:pt x="9542" y="9976"/>
                  </a:cubicBezTo>
                  <a:cubicBezTo>
                    <a:pt x="9679" y="9770"/>
                    <a:pt x="9816" y="9588"/>
                    <a:pt x="9907" y="9405"/>
                  </a:cubicBezTo>
                  <a:cubicBezTo>
                    <a:pt x="9998" y="9245"/>
                    <a:pt x="10090" y="9040"/>
                    <a:pt x="10181" y="8789"/>
                  </a:cubicBezTo>
                  <a:cubicBezTo>
                    <a:pt x="10227" y="8583"/>
                    <a:pt x="10249" y="8401"/>
                    <a:pt x="10272" y="8150"/>
                  </a:cubicBezTo>
                  <a:cubicBezTo>
                    <a:pt x="10295" y="7921"/>
                    <a:pt x="10272" y="7693"/>
                    <a:pt x="10227" y="7488"/>
                  </a:cubicBezTo>
                  <a:cubicBezTo>
                    <a:pt x="10158" y="7031"/>
                    <a:pt x="9930" y="6597"/>
                    <a:pt x="9633" y="6255"/>
                  </a:cubicBezTo>
                  <a:cubicBezTo>
                    <a:pt x="9382" y="5981"/>
                    <a:pt x="9017" y="5753"/>
                    <a:pt x="8583" y="5639"/>
                  </a:cubicBezTo>
                  <a:cubicBezTo>
                    <a:pt x="8423" y="5616"/>
                    <a:pt x="8218" y="5570"/>
                    <a:pt x="8035" y="5570"/>
                  </a:cubicBezTo>
                  <a:cubicBezTo>
                    <a:pt x="7761" y="5570"/>
                    <a:pt x="7465" y="5616"/>
                    <a:pt x="7168" y="5707"/>
                  </a:cubicBezTo>
                  <a:cubicBezTo>
                    <a:pt x="7328" y="5479"/>
                    <a:pt x="7465" y="5228"/>
                    <a:pt x="7579" y="5000"/>
                  </a:cubicBezTo>
                  <a:cubicBezTo>
                    <a:pt x="7761" y="4634"/>
                    <a:pt x="7921" y="4292"/>
                    <a:pt x="8058" y="3927"/>
                  </a:cubicBezTo>
                  <a:cubicBezTo>
                    <a:pt x="8241" y="3470"/>
                    <a:pt x="8355" y="3082"/>
                    <a:pt x="8446" y="2717"/>
                  </a:cubicBezTo>
                  <a:cubicBezTo>
                    <a:pt x="8515" y="2283"/>
                    <a:pt x="8537" y="1918"/>
                    <a:pt x="8492" y="1576"/>
                  </a:cubicBezTo>
                  <a:cubicBezTo>
                    <a:pt x="8446" y="1142"/>
                    <a:pt x="8309" y="777"/>
                    <a:pt x="8104" y="526"/>
                  </a:cubicBezTo>
                  <a:cubicBezTo>
                    <a:pt x="8035" y="435"/>
                    <a:pt x="7967" y="343"/>
                    <a:pt x="7898" y="275"/>
                  </a:cubicBezTo>
                  <a:cubicBezTo>
                    <a:pt x="7807" y="206"/>
                    <a:pt x="7716" y="138"/>
                    <a:pt x="7624" y="69"/>
                  </a:cubicBezTo>
                  <a:cubicBezTo>
                    <a:pt x="7579" y="47"/>
                    <a:pt x="7556" y="24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8089;p70">
              <a:extLst>
                <a:ext uri="{FF2B5EF4-FFF2-40B4-BE49-F238E27FC236}">
                  <a16:creationId xmlns:a16="http://schemas.microsoft.com/office/drawing/2014/main" id="{E4F6C7B2-C4EA-47C8-B074-420EBD6E6AEA}"/>
                </a:ext>
              </a:extLst>
            </p:cNvPr>
            <p:cNvSpPr/>
            <p:nvPr/>
          </p:nvSpPr>
          <p:spPr>
            <a:xfrm>
              <a:off x="4964967" y="3163322"/>
              <a:ext cx="111314" cy="236457"/>
            </a:xfrm>
            <a:custGeom>
              <a:avLst/>
              <a:gdLst/>
              <a:ahLst/>
              <a:cxnLst/>
              <a:rect l="l" t="t" r="r" b="b"/>
              <a:pathLst>
                <a:path w="8629" h="18330" extrusionOk="0">
                  <a:moveTo>
                    <a:pt x="1323" y="16269"/>
                  </a:moveTo>
                  <a:cubicBezTo>
                    <a:pt x="1316" y="16301"/>
                    <a:pt x="1309" y="16334"/>
                    <a:pt x="1302" y="16366"/>
                  </a:cubicBezTo>
                  <a:cubicBezTo>
                    <a:pt x="1315" y="16328"/>
                    <a:pt x="1320" y="16297"/>
                    <a:pt x="1323" y="16269"/>
                  </a:cubicBezTo>
                  <a:close/>
                  <a:moveTo>
                    <a:pt x="8469" y="0"/>
                  </a:moveTo>
                  <a:cubicBezTo>
                    <a:pt x="8423" y="0"/>
                    <a:pt x="8378" y="0"/>
                    <a:pt x="8378" y="46"/>
                  </a:cubicBezTo>
                  <a:cubicBezTo>
                    <a:pt x="7853" y="982"/>
                    <a:pt x="7282" y="1872"/>
                    <a:pt x="6734" y="2785"/>
                  </a:cubicBezTo>
                  <a:cubicBezTo>
                    <a:pt x="6164" y="3698"/>
                    <a:pt x="5593" y="4634"/>
                    <a:pt x="5045" y="5547"/>
                  </a:cubicBezTo>
                  <a:cubicBezTo>
                    <a:pt x="4748" y="6003"/>
                    <a:pt x="4452" y="6483"/>
                    <a:pt x="4178" y="6939"/>
                  </a:cubicBezTo>
                  <a:cubicBezTo>
                    <a:pt x="3904" y="7419"/>
                    <a:pt x="3630" y="7875"/>
                    <a:pt x="3379" y="8354"/>
                  </a:cubicBezTo>
                  <a:cubicBezTo>
                    <a:pt x="2831" y="9313"/>
                    <a:pt x="2329" y="10295"/>
                    <a:pt x="1872" y="11299"/>
                  </a:cubicBezTo>
                  <a:cubicBezTo>
                    <a:pt x="1416" y="12326"/>
                    <a:pt x="1028" y="13376"/>
                    <a:pt x="708" y="14449"/>
                  </a:cubicBezTo>
                  <a:cubicBezTo>
                    <a:pt x="549" y="14974"/>
                    <a:pt x="412" y="15522"/>
                    <a:pt x="297" y="16069"/>
                  </a:cubicBezTo>
                  <a:cubicBezTo>
                    <a:pt x="161" y="16640"/>
                    <a:pt x="69" y="17211"/>
                    <a:pt x="24" y="17804"/>
                  </a:cubicBezTo>
                  <a:cubicBezTo>
                    <a:pt x="1" y="18078"/>
                    <a:pt x="229" y="18306"/>
                    <a:pt x="503" y="18329"/>
                  </a:cubicBezTo>
                  <a:cubicBezTo>
                    <a:pt x="617" y="18329"/>
                    <a:pt x="754" y="18283"/>
                    <a:pt x="845" y="18215"/>
                  </a:cubicBezTo>
                  <a:cubicBezTo>
                    <a:pt x="891" y="18169"/>
                    <a:pt x="914" y="18147"/>
                    <a:pt x="937" y="18124"/>
                  </a:cubicBezTo>
                  <a:cubicBezTo>
                    <a:pt x="982" y="18032"/>
                    <a:pt x="1028" y="17964"/>
                    <a:pt x="1028" y="17873"/>
                  </a:cubicBezTo>
                  <a:cubicBezTo>
                    <a:pt x="1119" y="17325"/>
                    <a:pt x="1210" y="16754"/>
                    <a:pt x="1325" y="16206"/>
                  </a:cubicBezTo>
                  <a:lnTo>
                    <a:pt x="1325" y="16206"/>
                  </a:lnTo>
                  <a:cubicBezTo>
                    <a:pt x="1325" y="16227"/>
                    <a:pt x="1325" y="16247"/>
                    <a:pt x="1323" y="16269"/>
                  </a:cubicBezTo>
                  <a:lnTo>
                    <a:pt x="1323" y="16269"/>
                  </a:lnTo>
                  <a:cubicBezTo>
                    <a:pt x="1641" y="14797"/>
                    <a:pt x="2090" y="13368"/>
                    <a:pt x="2626" y="11984"/>
                  </a:cubicBezTo>
                  <a:cubicBezTo>
                    <a:pt x="2900" y="11253"/>
                    <a:pt x="3196" y="10546"/>
                    <a:pt x="3539" y="9838"/>
                  </a:cubicBezTo>
                  <a:cubicBezTo>
                    <a:pt x="3858" y="9131"/>
                    <a:pt x="4178" y="8400"/>
                    <a:pt x="4543" y="7715"/>
                  </a:cubicBezTo>
                  <a:lnTo>
                    <a:pt x="4543" y="7715"/>
                  </a:lnTo>
                  <a:cubicBezTo>
                    <a:pt x="4520" y="7738"/>
                    <a:pt x="4520" y="7761"/>
                    <a:pt x="4497" y="7784"/>
                  </a:cubicBezTo>
                  <a:cubicBezTo>
                    <a:pt x="4695" y="7410"/>
                    <a:pt x="4893" y="7037"/>
                    <a:pt x="5091" y="6642"/>
                  </a:cubicBezTo>
                  <a:lnTo>
                    <a:pt x="5091" y="6642"/>
                  </a:lnTo>
                  <a:cubicBezTo>
                    <a:pt x="5091" y="6643"/>
                    <a:pt x="5091" y="6643"/>
                    <a:pt x="5091" y="6643"/>
                  </a:cubicBezTo>
                  <a:cubicBezTo>
                    <a:pt x="5639" y="5547"/>
                    <a:pt x="6255" y="4474"/>
                    <a:pt x="6848" y="3401"/>
                  </a:cubicBezTo>
                  <a:cubicBezTo>
                    <a:pt x="7145" y="2876"/>
                    <a:pt x="7419" y="2351"/>
                    <a:pt x="7716" y="1826"/>
                  </a:cubicBezTo>
                  <a:cubicBezTo>
                    <a:pt x="8012" y="1279"/>
                    <a:pt x="8286" y="731"/>
                    <a:pt x="8583" y="206"/>
                  </a:cubicBezTo>
                  <a:cubicBezTo>
                    <a:pt x="8629" y="137"/>
                    <a:pt x="8629" y="69"/>
                    <a:pt x="8560" y="23"/>
                  </a:cubicBezTo>
                  <a:cubicBezTo>
                    <a:pt x="8537" y="0"/>
                    <a:pt x="8515" y="0"/>
                    <a:pt x="8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8090;p70">
              <a:extLst>
                <a:ext uri="{FF2B5EF4-FFF2-40B4-BE49-F238E27FC236}">
                  <a16:creationId xmlns:a16="http://schemas.microsoft.com/office/drawing/2014/main" id="{8DADD8BC-772A-4B85-AF66-3001CCF5207C}"/>
                </a:ext>
              </a:extLst>
            </p:cNvPr>
            <p:cNvSpPr/>
            <p:nvPr/>
          </p:nvSpPr>
          <p:spPr>
            <a:xfrm>
              <a:off x="4974100" y="3207192"/>
              <a:ext cx="30921" cy="84843"/>
            </a:xfrm>
            <a:custGeom>
              <a:avLst/>
              <a:gdLst/>
              <a:ahLst/>
              <a:cxnLst/>
              <a:rect l="l" t="t" r="r" b="b"/>
              <a:pathLst>
                <a:path w="2397" h="6577" extrusionOk="0">
                  <a:moveTo>
                    <a:pt x="92" y="0"/>
                  </a:moveTo>
                  <a:cubicBezTo>
                    <a:pt x="46" y="0"/>
                    <a:pt x="0" y="46"/>
                    <a:pt x="0" y="115"/>
                  </a:cubicBezTo>
                  <a:cubicBezTo>
                    <a:pt x="69" y="640"/>
                    <a:pt x="137" y="1164"/>
                    <a:pt x="251" y="1667"/>
                  </a:cubicBezTo>
                  <a:cubicBezTo>
                    <a:pt x="366" y="2237"/>
                    <a:pt x="502" y="2785"/>
                    <a:pt x="639" y="3333"/>
                  </a:cubicBezTo>
                  <a:cubicBezTo>
                    <a:pt x="799" y="3858"/>
                    <a:pt x="982" y="4406"/>
                    <a:pt x="1187" y="4931"/>
                  </a:cubicBezTo>
                  <a:cubicBezTo>
                    <a:pt x="1393" y="5456"/>
                    <a:pt x="1598" y="5981"/>
                    <a:pt x="1895" y="6460"/>
                  </a:cubicBezTo>
                  <a:cubicBezTo>
                    <a:pt x="1938" y="6532"/>
                    <a:pt x="2027" y="6577"/>
                    <a:pt x="2116" y="6577"/>
                  </a:cubicBezTo>
                  <a:cubicBezTo>
                    <a:pt x="2167" y="6577"/>
                    <a:pt x="2218" y="6562"/>
                    <a:pt x="2260" y="6528"/>
                  </a:cubicBezTo>
                  <a:cubicBezTo>
                    <a:pt x="2329" y="6506"/>
                    <a:pt x="2374" y="6437"/>
                    <a:pt x="2374" y="6369"/>
                  </a:cubicBezTo>
                  <a:cubicBezTo>
                    <a:pt x="2397" y="6277"/>
                    <a:pt x="2374" y="6232"/>
                    <a:pt x="2351" y="6163"/>
                  </a:cubicBezTo>
                  <a:cubicBezTo>
                    <a:pt x="2214" y="5912"/>
                    <a:pt x="2077" y="5684"/>
                    <a:pt x="1940" y="5456"/>
                  </a:cubicBezTo>
                  <a:cubicBezTo>
                    <a:pt x="1804" y="5205"/>
                    <a:pt x="1667" y="4953"/>
                    <a:pt x="1552" y="4702"/>
                  </a:cubicBezTo>
                  <a:cubicBezTo>
                    <a:pt x="1415" y="4428"/>
                    <a:pt x="1279" y="4155"/>
                    <a:pt x="1164" y="3858"/>
                  </a:cubicBezTo>
                  <a:cubicBezTo>
                    <a:pt x="1050" y="3561"/>
                    <a:pt x="936" y="3264"/>
                    <a:pt x="845" y="2968"/>
                  </a:cubicBezTo>
                  <a:cubicBezTo>
                    <a:pt x="639" y="2351"/>
                    <a:pt x="480" y="1712"/>
                    <a:pt x="366" y="1073"/>
                  </a:cubicBezTo>
                  <a:cubicBezTo>
                    <a:pt x="366" y="1073"/>
                    <a:pt x="366" y="1096"/>
                    <a:pt x="366" y="1096"/>
                  </a:cubicBezTo>
                  <a:cubicBezTo>
                    <a:pt x="297" y="776"/>
                    <a:pt x="251" y="434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8091;p70">
              <a:extLst>
                <a:ext uri="{FF2B5EF4-FFF2-40B4-BE49-F238E27FC236}">
                  <a16:creationId xmlns:a16="http://schemas.microsoft.com/office/drawing/2014/main" id="{DCF29A5E-079D-4F74-92A0-E16807C62375}"/>
                </a:ext>
              </a:extLst>
            </p:cNvPr>
            <p:cNvSpPr/>
            <p:nvPr/>
          </p:nvSpPr>
          <p:spPr>
            <a:xfrm>
              <a:off x="4946121" y="3288742"/>
              <a:ext cx="38597" cy="51845"/>
            </a:xfrm>
            <a:custGeom>
              <a:avLst/>
              <a:gdLst/>
              <a:ahLst/>
              <a:cxnLst/>
              <a:rect l="l" t="t" r="r" b="b"/>
              <a:pathLst>
                <a:path w="2992" h="4019" extrusionOk="0">
                  <a:moveTo>
                    <a:pt x="115" y="1"/>
                  </a:moveTo>
                  <a:cubicBezTo>
                    <a:pt x="47" y="24"/>
                    <a:pt x="1" y="92"/>
                    <a:pt x="24" y="161"/>
                  </a:cubicBezTo>
                  <a:cubicBezTo>
                    <a:pt x="343" y="868"/>
                    <a:pt x="663" y="1553"/>
                    <a:pt x="1074" y="2192"/>
                  </a:cubicBezTo>
                  <a:cubicBezTo>
                    <a:pt x="1256" y="2512"/>
                    <a:pt x="1485" y="2808"/>
                    <a:pt x="1713" y="3105"/>
                  </a:cubicBezTo>
                  <a:cubicBezTo>
                    <a:pt x="1964" y="3402"/>
                    <a:pt x="2238" y="3699"/>
                    <a:pt x="2535" y="3950"/>
                  </a:cubicBezTo>
                  <a:cubicBezTo>
                    <a:pt x="2603" y="3995"/>
                    <a:pt x="2649" y="4018"/>
                    <a:pt x="2740" y="4018"/>
                  </a:cubicBezTo>
                  <a:cubicBezTo>
                    <a:pt x="2808" y="3995"/>
                    <a:pt x="2854" y="3973"/>
                    <a:pt x="2923" y="3927"/>
                  </a:cubicBezTo>
                  <a:cubicBezTo>
                    <a:pt x="2968" y="3881"/>
                    <a:pt x="2991" y="3790"/>
                    <a:pt x="2991" y="3722"/>
                  </a:cubicBezTo>
                  <a:cubicBezTo>
                    <a:pt x="2968" y="3676"/>
                    <a:pt x="2945" y="3585"/>
                    <a:pt x="2900" y="3539"/>
                  </a:cubicBezTo>
                  <a:cubicBezTo>
                    <a:pt x="2694" y="3402"/>
                    <a:pt x="2489" y="3242"/>
                    <a:pt x="2306" y="3082"/>
                  </a:cubicBezTo>
                  <a:cubicBezTo>
                    <a:pt x="2215" y="2991"/>
                    <a:pt x="2124" y="2900"/>
                    <a:pt x="2032" y="2831"/>
                  </a:cubicBezTo>
                  <a:cubicBezTo>
                    <a:pt x="1941" y="2740"/>
                    <a:pt x="1873" y="2626"/>
                    <a:pt x="1781" y="2535"/>
                  </a:cubicBezTo>
                  <a:cubicBezTo>
                    <a:pt x="1211" y="1873"/>
                    <a:pt x="777" y="1119"/>
                    <a:pt x="389" y="321"/>
                  </a:cubicBezTo>
                  <a:lnTo>
                    <a:pt x="389" y="321"/>
                  </a:lnTo>
                  <a:cubicBezTo>
                    <a:pt x="397" y="336"/>
                    <a:pt x="404" y="351"/>
                    <a:pt x="412" y="366"/>
                  </a:cubicBezTo>
                  <a:cubicBezTo>
                    <a:pt x="412" y="343"/>
                    <a:pt x="412" y="343"/>
                    <a:pt x="389" y="321"/>
                  </a:cubicBezTo>
                  <a:lnTo>
                    <a:pt x="389" y="321"/>
                  </a:lnTo>
                  <a:cubicBezTo>
                    <a:pt x="351" y="244"/>
                    <a:pt x="313" y="168"/>
                    <a:pt x="275" y="92"/>
                  </a:cubicBezTo>
                  <a:cubicBezTo>
                    <a:pt x="252" y="24"/>
                    <a:pt x="20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8092;p70">
              <a:extLst>
                <a:ext uri="{FF2B5EF4-FFF2-40B4-BE49-F238E27FC236}">
                  <a16:creationId xmlns:a16="http://schemas.microsoft.com/office/drawing/2014/main" id="{5452986A-7D27-498D-B1BF-02730F818B13}"/>
                </a:ext>
              </a:extLst>
            </p:cNvPr>
            <p:cNvSpPr/>
            <p:nvPr/>
          </p:nvSpPr>
          <p:spPr>
            <a:xfrm>
              <a:off x="5035049" y="3176273"/>
              <a:ext cx="9727" cy="42892"/>
            </a:xfrm>
            <a:custGeom>
              <a:avLst/>
              <a:gdLst/>
              <a:ahLst/>
              <a:cxnLst/>
              <a:rect l="l" t="t" r="r" b="b"/>
              <a:pathLst>
                <a:path w="754" h="3325" extrusionOk="0">
                  <a:moveTo>
                    <a:pt x="91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23" y="640"/>
                    <a:pt x="46" y="1165"/>
                    <a:pt x="91" y="1690"/>
                  </a:cubicBezTo>
                  <a:cubicBezTo>
                    <a:pt x="137" y="2192"/>
                    <a:pt x="228" y="2717"/>
                    <a:pt x="411" y="3196"/>
                  </a:cubicBezTo>
                  <a:cubicBezTo>
                    <a:pt x="429" y="3268"/>
                    <a:pt x="488" y="3325"/>
                    <a:pt x="557" y="3325"/>
                  </a:cubicBezTo>
                  <a:cubicBezTo>
                    <a:pt x="576" y="3325"/>
                    <a:pt x="596" y="3320"/>
                    <a:pt x="616" y="3310"/>
                  </a:cubicBezTo>
                  <a:cubicBezTo>
                    <a:pt x="662" y="3310"/>
                    <a:pt x="708" y="3265"/>
                    <a:pt x="731" y="3219"/>
                  </a:cubicBezTo>
                  <a:cubicBezTo>
                    <a:pt x="753" y="3196"/>
                    <a:pt x="753" y="3128"/>
                    <a:pt x="731" y="3082"/>
                  </a:cubicBezTo>
                  <a:cubicBezTo>
                    <a:pt x="639" y="2900"/>
                    <a:pt x="571" y="2717"/>
                    <a:pt x="502" y="2512"/>
                  </a:cubicBezTo>
                  <a:cubicBezTo>
                    <a:pt x="434" y="2329"/>
                    <a:pt x="388" y="2123"/>
                    <a:pt x="365" y="1918"/>
                  </a:cubicBezTo>
                  <a:cubicBezTo>
                    <a:pt x="251" y="1325"/>
                    <a:pt x="228" y="708"/>
                    <a:pt x="206" y="92"/>
                  </a:cubicBezTo>
                  <a:cubicBezTo>
                    <a:pt x="183" y="46"/>
                    <a:pt x="160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8093;p70">
              <a:extLst>
                <a:ext uri="{FF2B5EF4-FFF2-40B4-BE49-F238E27FC236}">
                  <a16:creationId xmlns:a16="http://schemas.microsoft.com/office/drawing/2014/main" id="{ED016DC3-10A3-4350-8FE1-F3F60CC730D4}"/>
                </a:ext>
              </a:extLst>
            </p:cNvPr>
            <p:cNvSpPr/>
            <p:nvPr/>
          </p:nvSpPr>
          <p:spPr>
            <a:xfrm>
              <a:off x="5042402" y="3198060"/>
              <a:ext cx="34172" cy="22394"/>
            </a:xfrm>
            <a:custGeom>
              <a:avLst/>
              <a:gdLst/>
              <a:ahLst/>
              <a:cxnLst/>
              <a:rect l="l" t="t" r="r" b="b"/>
              <a:pathLst>
                <a:path w="2649" h="1736" extrusionOk="0">
                  <a:moveTo>
                    <a:pt x="2534" y="1"/>
                  </a:moveTo>
                  <a:cubicBezTo>
                    <a:pt x="2512" y="1"/>
                    <a:pt x="2489" y="1"/>
                    <a:pt x="2489" y="24"/>
                  </a:cubicBezTo>
                  <a:cubicBezTo>
                    <a:pt x="1872" y="503"/>
                    <a:pt x="1211" y="914"/>
                    <a:pt x="526" y="1256"/>
                  </a:cubicBezTo>
                  <a:cubicBezTo>
                    <a:pt x="526" y="1256"/>
                    <a:pt x="526" y="1256"/>
                    <a:pt x="526" y="1256"/>
                  </a:cubicBezTo>
                  <a:lnTo>
                    <a:pt x="526" y="1256"/>
                  </a:lnTo>
                  <a:cubicBezTo>
                    <a:pt x="526" y="1256"/>
                    <a:pt x="513" y="1256"/>
                    <a:pt x="507" y="1266"/>
                  </a:cubicBezTo>
                  <a:lnTo>
                    <a:pt x="507" y="1266"/>
                  </a:lnTo>
                  <a:cubicBezTo>
                    <a:pt x="376" y="1331"/>
                    <a:pt x="245" y="1396"/>
                    <a:pt x="115" y="1462"/>
                  </a:cubicBezTo>
                  <a:cubicBezTo>
                    <a:pt x="69" y="1462"/>
                    <a:pt x="46" y="1484"/>
                    <a:pt x="24" y="1530"/>
                  </a:cubicBezTo>
                  <a:cubicBezTo>
                    <a:pt x="1" y="1553"/>
                    <a:pt x="1" y="1599"/>
                    <a:pt x="24" y="1621"/>
                  </a:cubicBezTo>
                  <a:cubicBezTo>
                    <a:pt x="24" y="1667"/>
                    <a:pt x="46" y="1690"/>
                    <a:pt x="92" y="1713"/>
                  </a:cubicBezTo>
                  <a:cubicBezTo>
                    <a:pt x="115" y="1713"/>
                    <a:pt x="138" y="1736"/>
                    <a:pt x="161" y="1736"/>
                  </a:cubicBezTo>
                  <a:cubicBezTo>
                    <a:pt x="183" y="1713"/>
                    <a:pt x="206" y="1713"/>
                    <a:pt x="229" y="1690"/>
                  </a:cubicBezTo>
                  <a:cubicBezTo>
                    <a:pt x="434" y="1599"/>
                    <a:pt x="617" y="1484"/>
                    <a:pt x="823" y="1393"/>
                  </a:cubicBezTo>
                  <a:cubicBezTo>
                    <a:pt x="1028" y="1279"/>
                    <a:pt x="1211" y="1142"/>
                    <a:pt x="1416" y="1028"/>
                  </a:cubicBezTo>
                  <a:cubicBezTo>
                    <a:pt x="1827" y="754"/>
                    <a:pt x="2215" y="480"/>
                    <a:pt x="2580" y="183"/>
                  </a:cubicBezTo>
                  <a:cubicBezTo>
                    <a:pt x="2626" y="138"/>
                    <a:pt x="2649" y="92"/>
                    <a:pt x="2603" y="46"/>
                  </a:cubicBezTo>
                  <a:cubicBezTo>
                    <a:pt x="2603" y="24"/>
                    <a:pt x="2557" y="1"/>
                    <a:pt x="2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8094;p70">
              <a:extLst>
                <a:ext uri="{FF2B5EF4-FFF2-40B4-BE49-F238E27FC236}">
                  <a16:creationId xmlns:a16="http://schemas.microsoft.com/office/drawing/2014/main" id="{D8C59B01-1065-4D4D-81D3-F53459660586}"/>
                </a:ext>
              </a:extLst>
            </p:cNvPr>
            <p:cNvSpPr/>
            <p:nvPr/>
          </p:nvSpPr>
          <p:spPr>
            <a:xfrm>
              <a:off x="5005303" y="3253127"/>
              <a:ext cx="82173" cy="38287"/>
            </a:xfrm>
            <a:custGeom>
              <a:avLst/>
              <a:gdLst/>
              <a:ahLst/>
              <a:cxnLst/>
              <a:rect l="l" t="t" r="r" b="b"/>
              <a:pathLst>
                <a:path w="6370" h="2968" extrusionOk="0">
                  <a:moveTo>
                    <a:pt x="6255" y="0"/>
                  </a:moveTo>
                  <a:cubicBezTo>
                    <a:pt x="6232" y="0"/>
                    <a:pt x="6209" y="0"/>
                    <a:pt x="6209" y="23"/>
                  </a:cubicBezTo>
                  <a:cubicBezTo>
                    <a:pt x="5502" y="479"/>
                    <a:pt x="4771" y="913"/>
                    <a:pt x="4018" y="1278"/>
                  </a:cubicBezTo>
                  <a:lnTo>
                    <a:pt x="4041" y="1278"/>
                  </a:lnTo>
                  <a:cubicBezTo>
                    <a:pt x="3516" y="1529"/>
                    <a:pt x="2968" y="1758"/>
                    <a:pt x="2420" y="1963"/>
                  </a:cubicBezTo>
                  <a:cubicBezTo>
                    <a:pt x="1872" y="2146"/>
                    <a:pt x="1347" y="2305"/>
                    <a:pt x="800" y="2420"/>
                  </a:cubicBezTo>
                  <a:lnTo>
                    <a:pt x="777" y="2420"/>
                  </a:lnTo>
                  <a:cubicBezTo>
                    <a:pt x="777" y="2420"/>
                    <a:pt x="754" y="2420"/>
                    <a:pt x="731" y="2442"/>
                  </a:cubicBezTo>
                  <a:cubicBezTo>
                    <a:pt x="754" y="2420"/>
                    <a:pt x="754" y="2420"/>
                    <a:pt x="754" y="2420"/>
                  </a:cubicBezTo>
                  <a:lnTo>
                    <a:pt x="754" y="2420"/>
                  </a:lnTo>
                  <a:cubicBezTo>
                    <a:pt x="571" y="2465"/>
                    <a:pt x="412" y="2488"/>
                    <a:pt x="229" y="2511"/>
                  </a:cubicBezTo>
                  <a:cubicBezTo>
                    <a:pt x="161" y="2511"/>
                    <a:pt x="115" y="2534"/>
                    <a:pt x="69" y="2579"/>
                  </a:cubicBezTo>
                  <a:cubicBezTo>
                    <a:pt x="24" y="2648"/>
                    <a:pt x="1" y="2694"/>
                    <a:pt x="1" y="2762"/>
                  </a:cubicBezTo>
                  <a:cubicBezTo>
                    <a:pt x="24" y="2808"/>
                    <a:pt x="46" y="2876"/>
                    <a:pt x="92" y="2899"/>
                  </a:cubicBezTo>
                  <a:cubicBezTo>
                    <a:pt x="115" y="2945"/>
                    <a:pt x="161" y="2945"/>
                    <a:pt x="183" y="2967"/>
                  </a:cubicBezTo>
                  <a:cubicBezTo>
                    <a:pt x="229" y="2967"/>
                    <a:pt x="275" y="2967"/>
                    <a:pt x="298" y="2945"/>
                  </a:cubicBezTo>
                  <a:cubicBezTo>
                    <a:pt x="571" y="2899"/>
                    <a:pt x="823" y="2830"/>
                    <a:pt x="1051" y="2762"/>
                  </a:cubicBezTo>
                  <a:cubicBezTo>
                    <a:pt x="1347" y="2694"/>
                    <a:pt x="1621" y="2602"/>
                    <a:pt x="1895" y="2511"/>
                  </a:cubicBezTo>
                  <a:cubicBezTo>
                    <a:pt x="2420" y="2328"/>
                    <a:pt x="2922" y="2100"/>
                    <a:pt x="3425" y="1872"/>
                  </a:cubicBezTo>
                  <a:cubicBezTo>
                    <a:pt x="3927" y="1621"/>
                    <a:pt x="4429" y="1347"/>
                    <a:pt x="4931" y="1050"/>
                  </a:cubicBezTo>
                  <a:cubicBezTo>
                    <a:pt x="5388" y="776"/>
                    <a:pt x="5844" y="479"/>
                    <a:pt x="6301" y="183"/>
                  </a:cubicBezTo>
                  <a:cubicBezTo>
                    <a:pt x="6346" y="160"/>
                    <a:pt x="6369" y="91"/>
                    <a:pt x="6323" y="46"/>
                  </a:cubicBezTo>
                  <a:cubicBezTo>
                    <a:pt x="6323" y="23"/>
                    <a:pt x="6278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8095;p70">
              <a:extLst>
                <a:ext uri="{FF2B5EF4-FFF2-40B4-BE49-F238E27FC236}">
                  <a16:creationId xmlns:a16="http://schemas.microsoft.com/office/drawing/2014/main" id="{79F564C0-4BE1-4833-AB94-0807ED59DDAF}"/>
                </a:ext>
              </a:extLst>
            </p:cNvPr>
            <p:cNvSpPr/>
            <p:nvPr/>
          </p:nvSpPr>
          <p:spPr>
            <a:xfrm>
              <a:off x="4983813" y="3321428"/>
              <a:ext cx="68318" cy="19157"/>
            </a:xfrm>
            <a:custGeom>
              <a:avLst/>
              <a:gdLst/>
              <a:ahLst/>
              <a:cxnLst/>
              <a:rect l="l" t="t" r="r" b="b"/>
              <a:pathLst>
                <a:path w="5296" h="1485" extrusionOk="0">
                  <a:moveTo>
                    <a:pt x="5091" y="1"/>
                  </a:moveTo>
                  <a:cubicBezTo>
                    <a:pt x="4703" y="160"/>
                    <a:pt x="4315" y="320"/>
                    <a:pt x="3904" y="457"/>
                  </a:cubicBezTo>
                  <a:cubicBezTo>
                    <a:pt x="3516" y="571"/>
                    <a:pt x="3128" y="685"/>
                    <a:pt x="2717" y="777"/>
                  </a:cubicBezTo>
                  <a:cubicBezTo>
                    <a:pt x="2306" y="845"/>
                    <a:pt x="1895" y="914"/>
                    <a:pt x="1484" y="959"/>
                  </a:cubicBezTo>
                  <a:cubicBezTo>
                    <a:pt x="1051" y="1005"/>
                    <a:pt x="640" y="1005"/>
                    <a:pt x="229" y="1005"/>
                  </a:cubicBezTo>
                  <a:cubicBezTo>
                    <a:pt x="92" y="1005"/>
                    <a:pt x="1" y="1142"/>
                    <a:pt x="1" y="1256"/>
                  </a:cubicBezTo>
                  <a:cubicBezTo>
                    <a:pt x="1" y="1324"/>
                    <a:pt x="46" y="1393"/>
                    <a:pt x="92" y="1416"/>
                  </a:cubicBezTo>
                  <a:cubicBezTo>
                    <a:pt x="138" y="1461"/>
                    <a:pt x="183" y="1484"/>
                    <a:pt x="252" y="1484"/>
                  </a:cubicBezTo>
                  <a:cubicBezTo>
                    <a:pt x="685" y="1484"/>
                    <a:pt x="1096" y="1461"/>
                    <a:pt x="1507" y="1393"/>
                  </a:cubicBezTo>
                  <a:cubicBezTo>
                    <a:pt x="1918" y="1324"/>
                    <a:pt x="2329" y="1256"/>
                    <a:pt x="2740" y="1142"/>
                  </a:cubicBezTo>
                  <a:cubicBezTo>
                    <a:pt x="3150" y="1028"/>
                    <a:pt x="3561" y="914"/>
                    <a:pt x="3949" y="777"/>
                  </a:cubicBezTo>
                  <a:cubicBezTo>
                    <a:pt x="4360" y="617"/>
                    <a:pt x="4771" y="457"/>
                    <a:pt x="5182" y="274"/>
                  </a:cubicBezTo>
                  <a:cubicBezTo>
                    <a:pt x="5250" y="229"/>
                    <a:pt x="5296" y="160"/>
                    <a:pt x="5273" y="92"/>
                  </a:cubicBezTo>
                  <a:cubicBezTo>
                    <a:pt x="5250" y="23"/>
                    <a:pt x="5205" y="1"/>
                    <a:pt x="5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" name="Google Shape;8096;p70">
            <a:extLst>
              <a:ext uri="{FF2B5EF4-FFF2-40B4-BE49-F238E27FC236}">
                <a16:creationId xmlns:a16="http://schemas.microsoft.com/office/drawing/2014/main" id="{CC71AFDB-1B75-4F2B-9BFD-F1B0C9C89B7E}"/>
              </a:ext>
            </a:extLst>
          </p:cNvPr>
          <p:cNvGrpSpPr/>
          <p:nvPr/>
        </p:nvGrpSpPr>
        <p:grpSpPr>
          <a:xfrm>
            <a:off x="7156063" y="3057236"/>
            <a:ext cx="2175622" cy="2036001"/>
            <a:chOff x="5959938" y="2003581"/>
            <a:chExt cx="1460404" cy="1663547"/>
          </a:xfrm>
        </p:grpSpPr>
        <p:sp>
          <p:nvSpPr>
            <p:cNvPr id="1256" name="Google Shape;8097;p70">
              <a:extLst>
                <a:ext uri="{FF2B5EF4-FFF2-40B4-BE49-F238E27FC236}">
                  <a16:creationId xmlns:a16="http://schemas.microsoft.com/office/drawing/2014/main" id="{803AD927-638F-4555-9E27-1E9BBA1B6020}"/>
                </a:ext>
              </a:extLst>
            </p:cNvPr>
            <p:cNvSpPr/>
            <p:nvPr/>
          </p:nvSpPr>
          <p:spPr>
            <a:xfrm>
              <a:off x="6315017" y="2003581"/>
              <a:ext cx="828580" cy="810030"/>
            </a:xfrm>
            <a:custGeom>
              <a:avLst/>
              <a:gdLst/>
              <a:ahLst/>
              <a:cxnLst/>
              <a:rect l="l" t="t" r="r" b="b"/>
              <a:pathLst>
                <a:path w="64231" h="62793" extrusionOk="0">
                  <a:moveTo>
                    <a:pt x="35288" y="0"/>
                  </a:moveTo>
                  <a:cubicBezTo>
                    <a:pt x="34763" y="0"/>
                    <a:pt x="34238" y="23"/>
                    <a:pt x="33713" y="69"/>
                  </a:cubicBezTo>
                  <a:cubicBezTo>
                    <a:pt x="32139" y="206"/>
                    <a:pt x="30541" y="525"/>
                    <a:pt x="29034" y="1050"/>
                  </a:cubicBezTo>
                  <a:cubicBezTo>
                    <a:pt x="28875" y="1050"/>
                    <a:pt x="28715" y="1027"/>
                    <a:pt x="28578" y="1004"/>
                  </a:cubicBezTo>
                  <a:lnTo>
                    <a:pt x="28509" y="1004"/>
                  </a:lnTo>
                  <a:cubicBezTo>
                    <a:pt x="28007" y="936"/>
                    <a:pt x="27505" y="845"/>
                    <a:pt x="27026" y="776"/>
                  </a:cubicBezTo>
                  <a:cubicBezTo>
                    <a:pt x="26021" y="616"/>
                    <a:pt x="24994" y="434"/>
                    <a:pt x="23990" y="434"/>
                  </a:cubicBezTo>
                  <a:lnTo>
                    <a:pt x="23739" y="434"/>
                  </a:lnTo>
                  <a:cubicBezTo>
                    <a:pt x="22324" y="479"/>
                    <a:pt x="20931" y="753"/>
                    <a:pt x="19585" y="1256"/>
                  </a:cubicBezTo>
                  <a:cubicBezTo>
                    <a:pt x="18946" y="1507"/>
                    <a:pt x="18306" y="1803"/>
                    <a:pt x="17690" y="2146"/>
                  </a:cubicBezTo>
                  <a:cubicBezTo>
                    <a:pt x="17119" y="2465"/>
                    <a:pt x="16549" y="2876"/>
                    <a:pt x="15933" y="3355"/>
                  </a:cubicBezTo>
                  <a:cubicBezTo>
                    <a:pt x="15362" y="3812"/>
                    <a:pt x="14837" y="4314"/>
                    <a:pt x="14335" y="4839"/>
                  </a:cubicBezTo>
                  <a:cubicBezTo>
                    <a:pt x="13878" y="5341"/>
                    <a:pt x="13445" y="5889"/>
                    <a:pt x="13057" y="6505"/>
                  </a:cubicBezTo>
                  <a:cubicBezTo>
                    <a:pt x="11778" y="8514"/>
                    <a:pt x="11116" y="10842"/>
                    <a:pt x="10614" y="13079"/>
                  </a:cubicBezTo>
                  <a:cubicBezTo>
                    <a:pt x="10500" y="13558"/>
                    <a:pt x="10386" y="14038"/>
                    <a:pt x="10295" y="14517"/>
                  </a:cubicBezTo>
                  <a:cubicBezTo>
                    <a:pt x="9907" y="16297"/>
                    <a:pt x="9496" y="18146"/>
                    <a:pt x="8811" y="19881"/>
                  </a:cubicBezTo>
                  <a:lnTo>
                    <a:pt x="8857" y="19835"/>
                  </a:lnTo>
                  <a:lnTo>
                    <a:pt x="8857" y="19835"/>
                  </a:lnTo>
                  <a:cubicBezTo>
                    <a:pt x="8423" y="20862"/>
                    <a:pt x="7898" y="21912"/>
                    <a:pt x="7236" y="23076"/>
                  </a:cubicBezTo>
                  <a:cubicBezTo>
                    <a:pt x="6780" y="23898"/>
                    <a:pt x="6255" y="24720"/>
                    <a:pt x="5775" y="25496"/>
                  </a:cubicBezTo>
                  <a:lnTo>
                    <a:pt x="5730" y="25564"/>
                  </a:lnTo>
                  <a:lnTo>
                    <a:pt x="5387" y="26112"/>
                  </a:lnTo>
                  <a:cubicBezTo>
                    <a:pt x="4246" y="27961"/>
                    <a:pt x="3059" y="29970"/>
                    <a:pt x="2397" y="32184"/>
                  </a:cubicBezTo>
                  <a:cubicBezTo>
                    <a:pt x="1667" y="33622"/>
                    <a:pt x="1142" y="34946"/>
                    <a:pt x="754" y="36224"/>
                  </a:cubicBezTo>
                  <a:cubicBezTo>
                    <a:pt x="320" y="37639"/>
                    <a:pt x="92" y="39100"/>
                    <a:pt x="46" y="40538"/>
                  </a:cubicBezTo>
                  <a:cubicBezTo>
                    <a:pt x="1" y="42067"/>
                    <a:pt x="229" y="43665"/>
                    <a:pt x="685" y="45285"/>
                  </a:cubicBezTo>
                  <a:cubicBezTo>
                    <a:pt x="891" y="46084"/>
                    <a:pt x="1210" y="46929"/>
                    <a:pt x="1598" y="47842"/>
                  </a:cubicBezTo>
                  <a:cubicBezTo>
                    <a:pt x="1849" y="48413"/>
                    <a:pt x="2146" y="49006"/>
                    <a:pt x="2466" y="49599"/>
                  </a:cubicBezTo>
                  <a:cubicBezTo>
                    <a:pt x="3059" y="50672"/>
                    <a:pt x="3790" y="51745"/>
                    <a:pt x="4634" y="52749"/>
                  </a:cubicBezTo>
                  <a:cubicBezTo>
                    <a:pt x="6186" y="54598"/>
                    <a:pt x="8126" y="56264"/>
                    <a:pt x="10432" y="57680"/>
                  </a:cubicBezTo>
                  <a:cubicBezTo>
                    <a:pt x="12532" y="58958"/>
                    <a:pt x="14951" y="60031"/>
                    <a:pt x="17644" y="60875"/>
                  </a:cubicBezTo>
                  <a:cubicBezTo>
                    <a:pt x="20087" y="61651"/>
                    <a:pt x="22780" y="62176"/>
                    <a:pt x="25633" y="62496"/>
                  </a:cubicBezTo>
                  <a:cubicBezTo>
                    <a:pt x="27345" y="62678"/>
                    <a:pt x="29103" y="62792"/>
                    <a:pt x="30883" y="62792"/>
                  </a:cubicBezTo>
                  <a:cubicBezTo>
                    <a:pt x="31842" y="62792"/>
                    <a:pt x="32823" y="62747"/>
                    <a:pt x="33805" y="62701"/>
                  </a:cubicBezTo>
                  <a:cubicBezTo>
                    <a:pt x="36430" y="62541"/>
                    <a:pt x="39032" y="62199"/>
                    <a:pt x="41497" y="61628"/>
                  </a:cubicBezTo>
                  <a:cubicBezTo>
                    <a:pt x="42684" y="61354"/>
                    <a:pt x="43848" y="61035"/>
                    <a:pt x="44989" y="60670"/>
                  </a:cubicBezTo>
                  <a:cubicBezTo>
                    <a:pt x="46450" y="60190"/>
                    <a:pt x="47934" y="59574"/>
                    <a:pt x="49349" y="58889"/>
                  </a:cubicBezTo>
                  <a:cubicBezTo>
                    <a:pt x="50878" y="58136"/>
                    <a:pt x="52385" y="57246"/>
                    <a:pt x="53800" y="56219"/>
                  </a:cubicBezTo>
                  <a:cubicBezTo>
                    <a:pt x="55169" y="55237"/>
                    <a:pt x="56493" y="54096"/>
                    <a:pt x="57749" y="52863"/>
                  </a:cubicBezTo>
                  <a:cubicBezTo>
                    <a:pt x="58365" y="52247"/>
                    <a:pt x="58981" y="51585"/>
                    <a:pt x="59575" y="50878"/>
                  </a:cubicBezTo>
                  <a:cubicBezTo>
                    <a:pt x="60236" y="50124"/>
                    <a:pt x="60784" y="49440"/>
                    <a:pt x="61241" y="48755"/>
                  </a:cubicBezTo>
                  <a:cubicBezTo>
                    <a:pt x="62040" y="47614"/>
                    <a:pt x="62656" y="46427"/>
                    <a:pt x="63090" y="45194"/>
                  </a:cubicBezTo>
                  <a:cubicBezTo>
                    <a:pt x="63272" y="44760"/>
                    <a:pt x="63432" y="44304"/>
                    <a:pt x="63569" y="43870"/>
                  </a:cubicBezTo>
                  <a:cubicBezTo>
                    <a:pt x="64003" y="42478"/>
                    <a:pt x="64231" y="40971"/>
                    <a:pt x="64208" y="39442"/>
                  </a:cubicBezTo>
                  <a:cubicBezTo>
                    <a:pt x="64185" y="38027"/>
                    <a:pt x="63934" y="36543"/>
                    <a:pt x="63478" y="35037"/>
                  </a:cubicBezTo>
                  <a:cubicBezTo>
                    <a:pt x="63044" y="33622"/>
                    <a:pt x="62405" y="32161"/>
                    <a:pt x="61560" y="30723"/>
                  </a:cubicBezTo>
                  <a:cubicBezTo>
                    <a:pt x="61446" y="30563"/>
                    <a:pt x="61332" y="30381"/>
                    <a:pt x="61241" y="30221"/>
                  </a:cubicBezTo>
                  <a:lnTo>
                    <a:pt x="61172" y="30129"/>
                  </a:lnTo>
                  <a:lnTo>
                    <a:pt x="61104" y="30015"/>
                  </a:lnTo>
                  <a:cubicBezTo>
                    <a:pt x="61035" y="29901"/>
                    <a:pt x="60990" y="29810"/>
                    <a:pt x="60921" y="29696"/>
                  </a:cubicBezTo>
                  <a:cubicBezTo>
                    <a:pt x="60739" y="29422"/>
                    <a:pt x="60579" y="29102"/>
                    <a:pt x="60373" y="28760"/>
                  </a:cubicBezTo>
                  <a:cubicBezTo>
                    <a:pt x="60054" y="28167"/>
                    <a:pt x="59757" y="27527"/>
                    <a:pt x="59460" y="26820"/>
                  </a:cubicBezTo>
                  <a:cubicBezTo>
                    <a:pt x="58958" y="25633"/>
                    <a:pt x="58525" y="24332"/>
                    <a:pt x="58068" y="22734"/>
                  </a:cubicBezTo>
                  <a:cubicBezTo>
                    <a:pt x="57771" y="21707"/>
                    <a:pt x="57497" y="20611"/>
                    <a:pt x="57269" y="19676"/>
                  </a:cubicBezTo>
                  <a:lnTo>
                    <a:pt x="57178" y="19310"/>
                  </a:lnTo>
                  <a:cubicBezTo>
                    <a:pt x="57109" y="19059"/>
                    <a:pt x="57041" y="18808"/>
                    <a:pt x="56995" y="18580"/>
                  </a:cubicBezTo>
                  <a:cubicBezTo>
                    <a:pt x="56676" y="17347"/>
                    <a:pt x="56288" y="15909"/>
                    <a:pt x="55808" y="14494"/>
                  </a:cubicBezTo>
                  <a:cubicBezTo>
                    <a:pt x="55329" y="13056"/>
                    <a:pt x="54781" y="11778"/>
                    <a:pt x="54142" y="10637"/>
                  </a:cubicBezTo>
                  <a:cubicBezTo>
                    <a:pt x="53435" y="9336"/>
                    <a:pt x="52544" y="8149"/>
                    <a:pt x="51540" y="7076"/>
                  </a:cubicBezTo>
                  <a:cubicBezTo>
                    <a:pt x="51038" y="6551"/>
                    <a:pt x="50467" y="6003"/>
                    <a:pt x="49760" y="5455"/>
                  </a:cubicBezTo>
                  <a:cubicBezTo>
                    <a:pt x="49166" y="4953"/>
                    <a:pt x="48504" y="4474"/>
                    <a:pt x="47842" y="4017"/>
                  </a:cubicBezTo>
                  <a:cubicBezTo>
                    <a:pt x="45149" y="2191"/>
                    <a:pt x="42136" y="936"/>
                    <a:pt x="39077" y="365"/>
                  </a:cubicBezTo>
                  <a:cubicBezTo>
                    <a:pt x="37822" y="137"/>
                    <a:pt x="36544" y="0"/>
                    <a:pt x="35288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8098;p70">
              <a:extLst>
                <a:ext uri="{FF2B5EF4-FFF2-40B4-BE49-F238E27FC236}">
                  <a16:creationId xmlns:a16="http://schemas.microsoft.com/office/drawing/2014/main" id="{4D7A33A1-32EA-412D-AA22-652ACB0610FC}"/>
                </a:ext>
              </a:extLst>
            </p:cNvPr>
            <p:cNvSpPr/>
            <p:nvPr/>
          </p:nvSpPr>
          <p:spPr>
            <a:xfrm>
              <a:off x="6363015" y="2058339"/>
              <a:ext cx="577714" cy="755269"/>
            </a:xfrm>
            <a:custGeom>
              <a:avLst/>
              <a:gdLst/>
              <a:ahLst/>
              <a:cxnLst/>
              <a:rect l="l" t="t" r="r" b="b"/>
              <a:pathLst>
                <a:path w="44784" h="58548" extrusionOk="0">
                  <a:moveTo>
                    <a:pt x="11550" y="3949"/>
                  </a:moveTo>
                  <a:lnTo>
                    <a:pt x="11550" y="3949"/>
                  </a:lnTo>
                  <a:cubicBezTo>
                    <a:pt x="11528" y="3971"/>
                    <a:pt x="11527" y="3972"/>
                    <a:pt x="11527" y="3992"/>
                  </a:cubicBezTo>
                  <a:lnTo>
                    <a:pt x="11527" y="3992"/>
                  </a:lnTo>
                  <a:cubicBezTo>
                    <a:pt x="11534" y="3978"/>
                    <a:pt x="11542" y="3963"/>
                    <a:pt x="11550" y="3949"/>
                  </a:cubicBezTo>
                  <a:close/>
                  <a:moveTo>
                    <a:pt x="11527" y="3992"/>
                  </a:moveTo>
                  <a:lnTo>
                    <a:pt x="11527" y="3992"/>
                  </a:lnTo>
                  <a:cubicBezTo>
                    <a:pt x="11526" y="3994"/>
                    <a:pt x="11524" y="3996"/>
                    <a:pt x="11523" y="3999"/>
                  </a:cubicBezTo>
                  <a:lnTo>
                    <a:pt x="11523" y="3999"/>
                  </a:lnTo>
                  <a:cubicBezTo>
                    <a:pt x="11524" y="3997"/>
                    <a:pt x="11526" y="3996"/>
                    <a:pt x="11527" y="3995"/>
                  </a:cubicBezTo>
                  <a:cubicBezTo>
                    <a:pt x="11527" y="3994"/>
                    <a:pt x="11527" y="3993"/>
                    <a:pt x="11527" y="3992"/>
                  </a:cubicBezTo>
                  <a:close/>
                  <a:moveTo>
                    <a:pt x="43733" y="24104"/>
                  </a:moveTo>
                  <a:lnTo>
                    <a:pt x="43733" y="24104"/>
                  </a:lnTo>
                  <a:cubicBezTo>
                    <a:pt x="43730" y="24112"/>
                    <a:pt x="43727" y="24119"/>
                    <a:pt x="43724" y="24127"/>
                  </a:cubicBezTo>
                  <a:lnTo>
                    <a:pt x="43724" y="24127"/>
                  </a:lnTo>
                  <a:cubicBezTo>
                    <a:pt x="43733" y="24125"/>
                    <a:pt x="43733" y="24121"/>
                    <a:pt x="43733" y="24104"/>
                  </a:cubicBezTo>
                  <a:close/>
                  <a:moveTo>
                    <a:pt x="20566" y="1"/>
                  </a:moveTo>
                  <a:cubicBezTo>
                    <a:pt x="20269" y="1"/>
                    <a:pt x="19949" y="23"/>
                    <a:pt x="19653" y="46"/>
                  </a:cubicBezTo>
                  <a:cubicBezTo>
                    <a:pt x="19358" y="69"/>
                    <a:pt x="19041" y="92"/>
                    <a:pt x="18746" y="137"/>
                  </a:cubicBezTo>
                  <a:lnTo>
                    <a:pt x="18746" y="137"/>
                  </a:lnTo>
                  <a:cubicBezTo>
                    <a:pt x="18746" y="137"/>
                    <a:pt x="18746" y="137"/>
                    <a:pt x="18746" y="137"/>
                  </a:cubicBezTo>
                  <a:lnTo>
                    <a:pt x="18746" y="137"/>
                  </a:lnTo>
                  <a:cubicBezTo>
                    <a:pt x="18744" y="137"/>
                    <a:pt x="18742" y="137"/>
                    <a:pt x="18740" y="138"/>
                  </a:cubicBezTo>
                  <a:cubicBezTo>
                    <a:pt x="18192" y="206"/>
                    <a:pt x="17667" y="297"/>
                    <a:pt x="17142" y="457"/>
                  </a:cubicBezTo>
                  <a:cubicBezTo>
                    <a:pt x="16868" y="526"/>
                    <a:pt x="16594" y="594"/>
                    <a:pt x="16320" y="685"/>
                  </a:cubicBezTo>
                  <a:cubicBezTo>
                    <a:pt x="16069" y="777"/>
                    <a:pt x="15795" y="891"/>
                    <a:pt x="15544" y="982"/>
                  </a:cubicBezTo>
                  <a:lnTo>
                    <a:pt x="15567" y="982"/>
                  </a:lnTo>
                  <a:cubicBezTo>
                    <a:pt x="15156" y="1165"/>
                    <a:pt x="14768" y="1347"/>
                    <a:pt x="14380" y="1553"/>
                  </a:cubicBezTo>
                  <a:cubicBezTo>
                    <a:pt x="14197" y="1667"/>
                    <a:pt x="14015" y="1781"/>
                    <a:pt x="13855" y="1895"/>
                  </a:cubicBezTo>
                  <a:cubicBezTo>
                    <a:pt x="13718" y="1986"/>
                    <a:pt x="13558" y="2078"/>
                    <a:pt x="13421" y="2169"/>
                  </a:cubicBezTo>
                  <a:cubicBezTo>
                    <a:pt x="13170" y="2374"/>
                    <a:pt x="12919" y="2603"/>
                    <a:pt x="12668" y="2831"/>
                  </a:cubicBezTo>
                  <a:cubicBezTo>
                    <a:pt x="12645" y="2831"/>
                    <a:pt x="12645" y="2854"/>
                    <a:pt x="12645" y="2854"/>
                  </a:cubicBezTo>
                  <a:cubicBezTo>
                    <a:pt x="12531" y="2945"/>
                    <a:pt x="12440" y="3059"/>
                    <a:pt x="12349" y="3151"/>
                  </a:cubicBezTo>
                  <a:cubicBezTo>
                    <a:pt x="12257" y="3265"/>
                    <a:pt x="12189" y="3356"/>
                    <a:pt x="12097" y="3470"/>
                  </a:cubicBezTo>
                  <a:cubicBezTo>
                    <a:pt x="11983" y="3630"/>
                    <a:pt x="11846" y="3790"/>
                    <a:pt x="11755" y="3972"/>
                  </a:cubicBezTo>
                  <a:cubicBezTo>
                    <a:pt x="11709" y="4064"/>
                    <a:pt x="11664" y="4155"/>
                    <a:pt x="11618" y="4246"/>
                  </a:cubicBezTo>
                  <a:cubicBezTo>
                    <a:pt x="11572" y="4337"/>
                    <a:pt x="11527" y="4429"/>
                    <a:pt x="11481" y="4520"/>
                  </a:cubicBezTo>
                  <a:cubicBezTo>
                    <a:pt x="11481" y="4520"/>
                    <a:pt x="11481" y="4520"/>
                    <a:pt x="11481" y="4497"/>
                  </a:cubicBezTo>
                  <a:cubicBezTo>
                    <a:pt x="11458" y="4611"/>
                    <a:pt x="11413" y="4703"/>
                    <a:pt x="11390" y="4794"/>
                  </a:cubicBezTo>
                  <a:cubicBezTo>
                    <a:pt x="11371" y="4831"/>
                    <a:pt x="11337" y="4868"/>
                    <a:pt x="11288" y="4868"/>
                  </a:cubicBezTo>
                  <a:cubicBezTo>
                    <a:pt x="11277" y="4868"/>
                    <a:pt x="11265" y="4867"/>
                    <a:pt x="11253" y="4862"/>
                  </a:cubicBezTo>
                  <a:cubicBezTo>
                    <a:pt x="11207" y="4862"/>
                    <a:pt x="11184" y="4794"/>
                    <a:pt x="11184" y="4748"/>
                  </a:cubicBezTo>
                  <a:cubicBezTo>
                    <a:pt x="11291" y="4492"/>
                    <a:pt x="11398" y="4236"/>
                    <a:pt x="11523" y="3999"/>
                  </a:cubicBezTo>
                  <a:lnTo>
                    <a:pt x="11523" y="3999"/>
                  </a:lnTo>
                  <a:cubicBezTo>
                    <a:pt x="11388" y="4134"/>
                    <a:pt x="11275" y="4270"/>
                    <a:pt x="11139" y="4429"/>
                  </a:cubicBezTo>
                  <a:cubicBezTo>
                    <a:pt x="10637" y="5228"/>
                    <a:pt x="10226" y="6095"/>
                    <a:pt x="9861" y="6985"/>
                  </a:cubicBezTo>
                  <a:lnTo>
                    <a:pt x="9861" y="6962"/>
                  </a:lnTo>
                  <a:cubicBezTo>
                    <a:pt x="9221" y="8469"/>
                    <a:pt x="8719" y="10044"/>
                    <a:pt x="8263" y="11619"/>
                  </a:cubicBezTo>
                  <a:cubicBezTo>
                    <a:pt x="8035" y="12349"/>
                    <a:pt x="7829" y="13102"/>
                    <a:pt x="7624" y="13856"/>
                  </a:cubicBezTo>
                  <a:cubicBezTo>
                    <a:pt x="7418" y="14518"/>
                    <a:pt x="7236" y="15179"/>
                    <a:pt x="7030" y="15841"/>
                  </a:cubicBezTo>
                  <a:cubicBezTo>
                    <a:pt x="6893" y="16298"/>
                    <a:pt x="6756" y="16754"/>
                    <a:pt x="6597" y="17211"/>
                  </a:cubicBezTo>
                  <a:cubicBezTo>
                    <a:pt x="6254" y="18124"/>
                    <a:pt x="5912" y="19037"/>
                    <a:pt x="5547" y="19950"/>
                  </a:cubicBezTo>
                  <a:cubicBezTo>
                    <a:pt x="4816" y="21753"/>
                    <a:pt x="4063" y="23533"/>
                    <a:pt x="3333" y="25337"/>
                  </a:cubicBezTo>
                  <a:cubicBezTo>
                    <a:pt x="2648" y="27094"/>
                    <a:pt x="1963" y="28852"/>
                    <a:pt x="1415" y="30632"/>
                  </a:cubicBezTo>
                  <a:cubicBezTo>
                    <a:pt x="1141" y="31500"/>
                    <a:pt x="890" y="32390"/>
                    <a:pt x="685" y="33280"/>
                  </a:cubicBezTo>
                  <a:cubicBezTo>
                    <a:pt x="593" y="33736"/>
                    <a:pt x="479" y="34193"/>
                    <a:pt x="411" y="34649"/>
                  </a:cubicBezTo>
                  <a:cubicBezTo>
                    <a:pt x="320" y="35083"/>
                    <a:pt x="251" y="35494"/>
                    <a:pt x="205" y="35928"/>
                  </a:cubicBezTo>
                  <a:cubicBezTo>
                    <a:pt x="205" y="35928"/>
                    <a:pt x="205" y="35905"/>
                    <a:pt x="205" y="35905"/>
                  </a:cubicBezTo>
                  <a:cubicBezTo>
                    <a:pt x="69" y="36863"/>
                    <a:pt x="0" y="37845"/>
                    <a:pt x="0" y="38804"/>
                  </a:cubicBezTo>
                  <a:cubicBezTo>
                    <a:pt x="0" y="39283"/>
                    <a:pt x="0" y="39762"/>
                    <a:pt x="46" y="40242"/>
                  </a:cubicBezTo>
                  <a:cubicBezTo>
                    <a:pt x="69" y="40721"/>
                    <a:pt x="114" y="41200"/>
                    <a:pt x="183" y="41680"/>
                  </a:cubicBezTo>
                  <a:cubicBezTo>
                    <a:pt x="297" y="42570"/>
                    <a:pt x="479" y="43483"/>
                    <a:pt x="730" y="44350"/>
                  </a:cubicBezTo>
                  <a:cubicBezTo>
                    <a:pt x="845" y="44829"/>
                    <a:pt x="982" y="45286"/>
                    <a:pt x="1141" y="45742"/>
                  </a:cubicBezTo>
                  <a:cubicBezTo>
                    <a:pt x="1301" y="46222"/>
                    <a:pt x="1484" y="46678"/>
                    <a:pt x="1689" y="47158"/>
                  </a:cubicBezTo>
                  <a:lnTo>
                    <a:pt x="1666" y="47135"/>
                  </a:lnTo>
                  <a:lnTo>
                    <a:pt x="1666" y="47135"/>
                  </a:lnTo>
                  <a:cubicBezTo>
                    <a:pt x="1940" y="47774"/>
                    <a:pt x="2237" y="48413"/>
                    <a:pt x="2579" y="49029"/>
                  </a:cubicBezTo>
                  <a:cubicBezTo>
                    <a:pt x="2830" y="49531"/>
                    <a:pt x="3104" y="50011"/>
                    <a:pt x="3401" y="50490"/>
                  </a:cubicBezTo>
                  <a:cubicBezTo>
                    <a:pt x="3629" y="50878"/>
                    <a:pt x="3880" y="51266"/>
                    <a:pt x="4131" y="51631"/>
                  </a:cubicBezTo>
                  <a:cubicBezTo>
                    <a:pt x="4930" y="52270"/>
                    <a:pt x="5798" y="52887"/>
                    <a:pt x="6711" y="53435"/>
                  </a:cubicBezTo>
                  <a:cubicBezTo>
                    <a:pt x="8788" y="54736"/>
                    <a:pt x="11230" y="55808"/>
                    <a:pt x="13901" y="56630"/>
                  </a:cubicBezTo>
                  <a:cubicBezTo>
                    <a:pt x="16366" y="57406"/>
                    <a:pt x="19059" y="57954"/>
                    <a:pt x="21912" y="58274"/>
                  </a:cubicBezTo>
                  <a:cubicBezTo>
                    <a:pt x="23647" y="58456"/>
                    <a:pt x="25405" y="58547"/>
                    <a:pt x="27162" y="58547"/>
                  </a:cubicBezTo>
                  <a:cubicBezTo>
                    <a:pt x="28121" y="58547"/>
                    <a:pt x="29102" y="58525"/>
                    <a:pt x="30084" y="58456"/>
                  </a:cubicBezTo>
                  <a:cubicBezTo>
                    <a:pt x="32709" y="58319"/>
                    <a:pt x="35311" y="57954"/>
                    <a:pt x="37776" y="57406"/>
                  </a:cubicBezTo>
                  <a:cubicBezTo>
                    <a:pt x="38986" y="57109"/>
                    <a:pt x="40150" y="56790"/>
                    <a:pt x="41268" y="56425"/>
                  </a:cubicBezTo>
                  <a:cubicBezTo>
                    <a:pt x="41656" y="56311"/>
                    <a:pt x="42044" y="56174"/>
                    <a:pt x="42409" y="56037"/>
                  </a:cubicBezTo>
                  <a:cubicBezTo>
                    <a:pt x="42546" y="55671"/>
                    <a:pt x="42661" y="55306"/>
                    <a:pt x="42752" y="54941"/>
                  </a:cubicBezTo>
                  <a:cubicBezTo>
                    <a:pt x="42843" y="54644"/>
                    <a:pt x="42912" y="54348"/>
                    <a:pt x="42957" y="54028"/>
                  </a:cubicBezTo>
                  <a:cubicBezTo>
                    <a:pt x="43026" y="53731"/>
                    <a:pt x="43071" y="53435"/>
                    <a:pt x="43117" y="53138"/>
                  </a:cubicBezTo>
                  <a:cubicBezTo>
                    <a:pt x="43208" y="52453"/>
                    <a:pt x="43277" y="51746"/>
                    <a:pt x="43254" y="51061"/>
                  </a:cubicBezTo>
                  <a:cubicBezTo>
                    <a:pt x="43254" y="50696"/>
                    <a:pt x="43254" y="50353"/>
                    <a:pt x="43231" y="50011"/>
                  </a:cubicBezTo>
                  <a:cubicBezTo>
                    <a:pt x="43208" y="49714"/>
                    <a:pt x="43186" y="49417"/>
                    <a:pt x="43140" y="49121"/>
                  </a:cubicBezTo>
                  <a:cubicBezTo>
                    <a:pt x="43140" y="49121"/>
                    <a:pt x="43140" y="49098"/>
                    <a:pt x="43140" y="49098"/>
                  </a:cubicBezTo>
                  <a:cubicBezTo>
                    <a:pt x="43094" y="48801"/>
                    <a:pt x="43049" y="48504"/>
                    <a:pt x="42980" y="48208"/>
                  </a:cubicBezTo>
                  <a:cubicBezTo>
                    <a:pt x="42934" y="47957"/>
                    <a:pt x="42889" y="47705"/>
                    <a:pt x="42820" y="47454"/>
                  </a:cubicBezTo>
                  <a:cubicBezTo>
                    <a:pt x="42752" y="47203"/>
                    <a:pt x="42683" y="46952"/>
                    <a:pt x="42592" y="46701"/>
                  </a:cubicBezTo>
                  <a:cubicBezTo>
                    <a:pt x="42524" y="46473"/>
                    <a:pt x="42432" y="46222"/>
                    <a:pt x="42318" y="45994"/>
                  </a:cubicBezTo>
                  <a:lnTo>
                    <a:pt x="42318" y="45994"/>
                  </a:lnTo>
                  <a:cubicBezTo>
                    <a:pt x="42318" y="45994"/>
                    <a:pt x="42341" y="46016"/>
                    <a:pt x="42341" y="46016"/>
                  </a:cubicBezTo>
                  <a:cubicBezTo>
                    <a:pt x="42113" y="45514"/>
                    <a:pt x="41862" y="45012"/>
                    <a:pt x="41611" y="44533"/>
                  </a:cubicBezTo>
                  <a:cubicBezTo>
                    <a:pt x="41359" y="44099"/>
                    <a:pt x="41108" y="43643"/>
                    <a:pt x="40857" y="43209"/>
                  </a:cubicBezTo>
                  <a:cubicBezTo>
                    <a:pt x="40606" y="42775"/>
                    <a:pt x="40355" y="42342"/>
                    <a:pt x="40127" y="41885"/>
                  </a:cubicBezTo>
                  <a:cubicBezTo>
                    <a:pt x="39899" y="41474"/>
                    <a:pt x="39693" y="41040"/>
                    <a:pt x="39533" y="40607"/>
                  </a:cubicBezTo>
                  <a:cubicBezTo>
                    <a:pt x="39419" y="40333"/>
                    <a:pt x="39305" y="40059"/>
                    <a:pt x="39237" y="39785"/>
                  </a:cubicBezTo>
                  <a:cubicBezTo>
                    <a:pt x="39168" y="39534"/>
                    <a:pt x="39100" y="39260"/>
                    <a:pt x="39031" y="39009"/>
                  </a:cubicBezTo>
                  <a:cubicBezTo>
                    <a:pt x="38940" y="38530"/>
                    <a:pt x="38849" y="38050"/>
                    <a:pt x="38826" y="37548"/>
                  </a:cubicBezTo>
                  <a:cubicBezTo>
                    <a:pt x="38780" y="37046"/>
                    <a:pt x="38780" y="36544"/>
                    <a:pt x="38826" y="36065"/>
                  </a:cubicBezTo>
                  <a:cubicBezTo>
                    <a:pt x="38849" y="35608"/>
                    <a:pt x="38917" y="35152"/>
                    <a:pt x="38986" y="34695"/>
                  </a:cubicBezTo>
                  <a:cubicBezTo>
                    <a:pt x="39100" y="34193"/>
                    <a:pt x="39214" y="33691"/>
                    <a:pt x="39374" y="33189"/>
                  </a:cubicBezTo>
                  <a:cubicBezTo>
                    <a:pt x="39533" y="32709"/>
                    <a:pt x="39693" y="32253"/>
                    <a:pt x="39876" y="31819"/>
                  </a:cubicBezTo>
                  <a:cubicBezTo>
                    <a:pt x="40241" y="30929"/>
                    <a:pt x="40652" y="30084"/>
                    <a:pt x="41108" y="29240"/>
                  </a:cubicBezTo>
                  <a:cubicBezTo>
                    <a:pt x="41565" y="28350"/>
                    <a:pt x="42044" y="27482"/>
                    <a:pt x="42524" y="26592"/>
                  </a:cubicBezTo>
                  <a:cubicBezTo>
                    <a:pt x="42752" y="26158"/>
                    <a:pt x="42980" y="25702"/>
                    <a:pt x="43208" y="25268"/>
                  </a:cubicBezTo>
                  <a:cubicBezTo>
                    <a:pt x="43387" y="24888"/>
                    <a:pt x="43567" y="24507"/>
                    <a:pt x="43724" y="24127"/>
                  </a:cubicBezTo>
                  <a:lnTo>
                    <a:pt x="43724" y="24127"/>
                  </a:lnTo>
                  <a:cubicBezTo>
                    <a:pt x="43721" y="24127"/>
                    <a:pt x="43716" y="24127"/>
                    <a:pt x="43710" y="24127"/>
                  </a:cubicBezTo>
                  <a:cubicBezTo>
                    <a:pt x="43962" y="23556"/>
                    <a:pt x="44167" y="22940"/>
                    <a:pt x="44350" y="22324"/>
                  </a:cubicBezTo>
                  <a:cubicBezTo>
                    <a:pt x="44487" y="21776"/>
                    <a:pt x="44601" y="21182"/>
                    <a:pt x="44692" y="20612"/>
                  </a:cubicBezTo>
                  <a:cubicBezTo>
                    <a:pt x="44738" y="20269"/>
                    <a:pt x="44760" y="19927"/>
                    <a:pt x="44783" y="19585"/>
                  </a:cubicBezTo>
                  <a:cubicBezTo>
                    <a:pt x="44715" y="19311"/>
                    <a:pt x="44646" y="19037"/>
                    <a:pt x="44578" y="18763"/>
                  </a:cubicBezTo>
                  <a:cubicBezTo>
                    <a:pt x="44441" y="18307"/>
                    <a:pt x="44304" y="17850"/>
                    <a:pt x="44167" y="17416"/>
                  </a:cubicBezTo>
                  <a:cubicBezTo>
                    <a:pt x="44053" y="17165"/>
                    <a:pt x="43962" y="16914"/>
                    <a:pt x="43847" y="16640"/>
                  </a:cubicBezTo>
                  <a:cubicBezTo>
                    <a:pt x="43847" y="16640"/>
                    <a:pt x="43847" y="16617"/>
                    <a:pt x="43847" y="16617"/>
                  </a:cubicBezTo>
                  <a:cubicBezTo>
                    <a:pt x="43094" y="14883"/>
                    <a:pt x="42067" y="13262"/>
                    <a:pt x="40926" y="11756"/>
                  </a:cubicBezTo>
                  <a:cubicBezTo>
                    <a:pt x="39168" y="9496"/>
                    <a:pt x="37091" y="7465"/>
                    <a:pt x="34831" y="5707"/>
                  </a:cubicBezTo>
                  <a:cubicBezTo>
                    <a:pt x="32732" y="4086"/>
                    <a:pt x="30472" y="2694"/>
                    <a:pt x="28030" y="1667"/>
                  </a:cubicBezTo>
                  <a:lnTo>
                    <a:pt x="28052" y="1667"/>
                  </a:lnTo>
                  <a:cubicBezTo>
                    <a:pt x="27162" y="1302"/>
                    <a:pt x="26249" y="982"/>
                    <a:pt x="25313" y="708"/>
                  </a:cubicBezTo>
                  <a:cubicBezTo>
                    <a:pt x="24880" y="594"/>
                    <a:pt x="24423" y="480"/>
                    <a:pt x="23944" y="366"/>
                  </a:cubicBezTo>
                  <a:cubicBezTo>
                    <a:pt x="23533" y="297"/>
                    <a:pt x="23122" y="206"/>
                    <a:pt x="22688" y="160"/>
                  </a:cubicBezTo>
                  <a:cubicBezTo>
                    <a:pt x="22026" y="69"/>
                    <a:pt x="21342" y="23"/>
                    <a:pt x="20657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8099;p70">
              <a:extLst>
                <a:ext uri="{FF2B5EF4-FFF2-40B4-BE49-F238E27FC236}">
                  <a16:creationId xmlns:a16="http://schemas.microsoft.com/office/drawing/2014/main" id="{E45CD04B-18E3-42DA-9BF7-0A2D9E2F7D23}"/>
                </a:ext>
              </a:extLst>
            </p:cNvPr>
            <p:cNvSpPr/>
            <p:nvPr/>
          </p:nvSpPr>
          <p:spPr>
            <a:xfrm>
              <a:off x="6518168" y="2076888"/>
              <a:ext cx="27103" cy="22394"/>
            </a:xfrm>
            <a:custGeom>
              <a:avLst/>
              <a:gdLst/>
              <a:ahLst/>
              <a:cxnLst/>
              <a:rect l="l" t="t" r="r" b="b"/>
              <a:pathLst>
                <a:path w="2101" h="1736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1964" y="69"/>
                    <a:pt x="1827" y="138"/>
                    <a:pt x="1713" y="206"/>
                  </a:cubicBezTo>
                  <a:cubicBezTo>
                    <a:pt x="1507" y="320"/>
                    <a:pt x="1325" y="457"/>
                    <a:pt x="1142" y="594"/>
                  </a:cubicBezTo>
                  <a:cubicBezTo>
                    <a:pt x="891" y="777"/>
                    <a:pt x="663" y="1005"/>
                    <a:pt x="435" y="1233"/>
                  </a:cubicBezTo>
                  <a:cubicBezTo>
                    <a:pt x="275" y="1393"/>
                    <a:pt x="138" y="1576"/>
                    <a:pt x="1" y="1735"/>
                  </a:cubicBezTo>
                  <a:cubicBezTo>
                    <a:pt x="161" y="1576"/>
                    <a:pt x="321" y="1416"/>
                    <a:pt x="503" y="1256"/>
                  </a:cubicBezTo>
                  <a:cubicBezTo>
                    <a:pt x="594" y="1165"/>
                    <a:pt x="686" y="1073"/>
                    <a:pt x="777" y="1005"/>
                  </a:cubicBezTo>
                  <a:cubicBezTo>
                    <a:pt x="960" y="845"/>
                    <a:pt x="1165" y="685"/>
                    <a:pt x="1348" y="548"/>
                  </a:cubicBezTo>
                  <a:cubicBezTo>
                    <a:pt x="1599" y="343"/>
                    <a:pt x="1850" y="160"/>
                    <a:pt x="2101" y="1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8100;p70">
              <a:extLst>
                <a:ext uri="{FF2B5EF4-FFF2-40B4-BE49-F238E27FC236}">
                  <a16:creationId xmlns:a16="http://schemas.microsoft.com/office/drawing/2014/main" id="{D111AA8E-E64E-4837-9C8E-F7C97247148F}"/>
                </a:ext>
              </a:extLst>
            </p:cNvPr>
            <p:cNvSpPr/>
            <p:nvPr/>
          </p:nvSpPr>
          <p:spPr>
            <a:xfrm>
              <a:off x="6928611" y="2272686"/>
              <a:ext cx="13" cy="31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cubicBezTo>
                    <a:pt x="0" y="0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8101;p70">
              <a:extLst>
                <a:ext uri="{FF2B5EF4-FFF2-40B4-BE49-F238E27FC236}">
                  <a16:creationId xmlns:a16="http://schemas.microsoft.com/office/drawing/2014/main" id="{CC0D7621-A8DD-478C-8A87-9B00AC98FF28}"/>
                </a:ext>
              </a:extLst>
            </p:cNvPr>
            <p:cNvSpPr/>
            <p:nvPr/>
          </p:nvSpPr>
          <p:spPr>
            <a:xfrm>
              <a:off x="6928611" y="227298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8102;p70">
              <a:extLst>
                <a:ext uri="{FF2B5EF4-FFF2-40B4-BE49-F238E27FC236}">
                  <a16:creationId xmlns:a16="http://schemas.microsoft.com/office/drawing/2014/main" id="{70156134-AA12-4C3E-A9E0-E1487838538A}"/>
                </a:ext>
              </a:extLst>
            </p:cNvPr>
            <p:cNvSpPr/>
            <p:nvPr/>
          </p:nvSpPr>
          <p:spPr>
            <a:xfrm>
              <a:off x="6928611" y="227298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8103;p70">
              <a:extLst>
                <a:ext uri="{FF2B5EF4-FFF2-40B4-BE49-F238E27FC236}">
                  <a16:creationId xmlns:a16="http://schemas.microsoft.com/office/drawing/2014/main" id="{60498729-A8B2-454D-AA87-B3A73E311F8C}"/>
                </a:ext>
              </a:extLst>
            </p:cNvPr>
            <p:cNvSpPr/>
            <p:nvPr/>
          </p:nvSpPr>
          <p:spPr>
            <a:xfrm>
              <a:off x="6960705" y="274553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8104;p70">
              <a:extLst>
                <a:ext uri="{FF2B5EF4-FFF2-40B4-BE49-F238E27FC236}">
                  <a16:creationId xmlns:a16="http://schemas.microsoft.com/office/drawing/2014/main" id="{E48465CF-536B-4904-BDD6-CE7D4A14CA65}"/>
                </a:ext>
              </a:extLst>
            </p:cNvPr>
            <p:cNvSpPr/>
            <p:nvPr/>
          </p:nvSpPr>
          <p:spPr>
            <a:xfrm>
              <a:off x="6367130" y="2420189"/>
              <a:ext cx="525017" cy="642497"/>
            </a:xfrm>
            <a:custGeom>
              <a:avLst/>
              <a:gdLst/>
              <a:ahLst/>
              <a:cxnLst/>
              <a:rect l="l" t="t" r="r" b="b"/>
              <a:pathLst>
                <a:path w="40699" h="49806" extrusionOk="0">
                  <a:moveTo>
                    <a:pt x="20429" y="1"/>
                  </a:moveTo>
                  <a:cubicBezTo>
                    <a:pt x="18535" y="47"/>
                    <a:pt x="16617" y="389"/>
                    <a:pt x="14746" y="982"/>
                  </a:cubicBezTo>
                  <a:cubicBezTo>
                    <a:pt x="12874" y="1576"/>
                    <a:pt x="11071" y="2420"/>
                    <a:pt x="9427" y="3516"/>
                  </a:cubicBezTo>
                  <a:cubicBezTo>
                    <a:pt x="7875" y="4543"/>
                    <a:pt x="6460" y="5799"/>
                    <a:pt x="5296" y="7214"/>
                  </a:cubicBezTo>
                  <a:cubicBezTo>
                    <a:pt x="5228" y="7236"/>
                    <a:pt x="5159" y="7282"/>
                    <a:pt x="5136" y="7351"/>
                  </a:cubicBezTo>
                  <a:cubicBezTo>
                    <a:pt x="5091" y="7396"/>
                    <a:pt x="5068" y="7442"/>
                    <a:pt x="5045" y="7510"/>
                  </a:cubicBezTo>
                  <a:cubicBezTo>
                    <a:pt x="3972" y="8834"/>
                    <a:pt x="3128" y="10318"/>
                    <a:pt x="2489" y="11870"/>
                  </a:cubicBezTo>
                  <a:cubicBezTo>
                    <a:pt x="2169" y="12692"/>
                    <a:pt x="1895" y="13559"/>
                    <a:pt x="1690" y="14404"/>
                  </a:cubicBezTo>
                  <a:cubicBezTo>
                    <a:pt x="1530" y="15088"/>
                    <a:pt x="1416" y="15796"/>
                    <a:pt x="1347" y="16526"/>
                  </a:cubicBezTo>
                  <a:cubicBezTo>
                    <a:pt x="1051" y="17508"/>
                    <a:pt x="822" y="18512"/>
                    <a:pt x="640" y="19471"/>
                  </a:cubicBezTo>
                  <a:cubicBezTo>
                    <a:pt x="366" y="20909"/>
                    <a:pt x="183" y="22415"/>
                    <a:pt x="115" y="23945"/>
                  </a:cubicBezTo>
                  <a:cubicBezTo>
                    <a:pt x="69" y="24926"/>
                    <a:pt x="23" y="25976"/>
                    <a:pt x="1" y="27186"/>
                  </a:cubicBezTo>
                  <a:cubicBezTo>
                    <a:pt x="1" y="28373"/>
                    <a:pt x="1" y="29445"/>
                    <a:pt x="23" y="30495"/>
                  </a:cubicBezTo>
                  <a:cubicBezTo>
                    <a:pt x="115" y="32983"/>
                    <a:pt x="366" y="35129"/>
                    <a:pt x="777" y="37069"/>
                  </a:cubicBezTo>
                  <a:cubicBezTo>
                    <a:pt x="1256" y="39306"/>
                    <a:pt x="1986" y="41246"/>
                    <a:pt x="2991" y="42844"/>
                  </a:cubicBezTo>
                  <a:cubicBezTo>
                    <a:pt x="3516" y="43711"/>
                    <a:pt x="4155" y="44487"/>
                    <a:pt x="4840" y="45172"/>
                  </a:cubicBezTo>
                  <a:cubicBezTo>
                    <a:pt x="5570" y="45880"/>
                    <a:pt x="6392" y="46496"/>
                    <a:pt x="7305" y="46975"/>
                  </a:cubicBezTo>
                  <a:cubicBezTo>
                    <a:pt x="7784" y="47249"/>
                    <a:pt x="8286" y="47455"/>
                    <a:pt x="8697" y="47637"/>
                  </a:cubicBezTo>
                  <a:cubicBezTo>
                    <a:pt x="9131" y="47820"/>
                    <a:pt x="9610" y="47980"/>
                    <a:pt x="10112" y="48162"/>
                  </a:cubicBezTo>
                  <a:cubicBezTo>
                    <a:pt x="11048" y="48482"/>
                    <a:pt x="12075" y="48778"/>
                    <a:pt x="13148" y="49007"/>
                  </a:cubicBezTo>
                  <a:cubicBezTo>
                    <a:pt x="15294" y="49486"/>
                    <a:pt x="17553" y="49760"/>
                    <a:pt x="19836" y="49806"/>
                  </a:cubicBezTo>
                  <a:lnTo>
                    <a:pt x="20521" y="49806"/>
                  </a:lnTo>
                  <a:cubicBezTo>
                    <a:pt x="22620" y="49806"/>
                    <a:pt x="24675" y="49623"/>
                    <a:pt x="26638" y="49212"/>
                  </a:cubicBezTo>
                  <a:cubicBezTo>
                    <a:pt x="28875" y="48756"/>
                    <a:pt x="30929" y="48025"/>
                    <a:pt x="32732" y="47044"/>
                  </a:cubicBezTo>
                  <a:cubicBezTo>
                    <a:pt x="33691" y="46542"/>
                    <a:pt x="34558" y="45948"/>
                    <a:pt x="35334" y="45286"/>
                  </a:cubicBezTo>
                  <a:cubicBezTo>
                    <a:pt x="36179" y="44556"/>
                    <a:pt x="36932" y="43734"/>
                    <a:pt x="37571" y="42844"/>
                  </a:cubicBezTo>
                  <a:cubicBezTo>
                    <a:pt x="38164" y="41977"/>
                    <a:pt x="38689" y="41018"/>
                    <a:pt x="39123" y="39991"/>
                  </a:cubicBezTo>
                  <a:cubicBezTo>
                    <a:pt x="39534" y="39009"/>
                    <a:pt x="39854" y="37959"/>
                    <a:pt x="40105" y="36818"/>
                  </a:cubicBezTo>
                  <a:cubicBezTo>
                    <a:pt x="40333" y="35791"/>
                    <a:pt x="40493" y="34672"/>
                    <a:pt x="40584" y="33440"/>
                  </a:cubicBezTo>
                  <a:cubicBezTo>
                    <a:pt x="40675" y="32344"/>
                    <a:pt x="40698" y="31180"/>
                    <a:pt x="40675" y="29925"/>
                  </a:cubicBezTo>
                  <a:cubicBezTo>
                    <a:pt x="40630" y="27802"/>
                    <a:pt x="40424" y="25565"/>
                    <a:pt x="40013" y="22849"/>
                  </a:cubicBezTo>
                  <a:cubicBezTo>
                    <a:pt x="39876" y="21845"/>
                    <a:pt x="39694" y="20749"/>
                    <a:pt x="39443" y="19494"/>
                  </a:cubicBezTo>
                  <a:cubicBezTo>
                    <a:pt x="39351" y="18969"/>
                    <a:pt x="39237" y="18352"/>
                    <a:pt x="39100" y="17736"/>
                  </a:cubicBezTo>
                  <a:cubicBezTo>
                    <a:pt x="38986" y="17143"/>
                    <a:pt x="38826" y="16549"/>
                    <a:pt x="38667" y="15956"/>
                  </a:cubicBezTo>
                  <a:cubicBezTo>
                    <a:pt x="38005" y="13559"/>
                    <a:pt x="37115" y="11322"/>
                    <a:pt x="36019" y="9336"/>
                  </a:cubicBezTo>
                  <a:cubicBezTo>
                    <a:pt x="34855" y="7236"/>
                    <a:pt x="33462" y="5456"/>
                    <a:pt x="31865" y="4018"/>
                  </a:cubicBezTo>
                  <a:cubicBezTo>
                    <a:pt x="31020" y="3288"/>
                    <a:pt x="30130" y="2626"/>
                    <a:pt x="29194" y="2078"/>
                  </a:cubicBezTo>
                  <a:cubicBezTo>
                    <a:pt x="28235" y="1530"/>
                    <a:pt x="27208" y="1074"/>
                    <a:pt x="26113" y="731"/>
                  </a:cubicBezTo>
                  <a:cubicBezTo>
                    <a:pt x="25223" y="457"/>
                    <a:pt x="24287" y="252"/>
                    <a:pt x="23237" y="138"/>
                  </a:cubicBezTo>
                  <a:cubicBezTo>
                    <a:pt x="22529" y="47"/>
                    <a:pt x="21753" y="1"/>
                    <a:pt x="2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8105;p70">
              <a:extLst>
                <a:ext uri="{FF2B5EF4-FFF2-40B4-BE49-F238E27FC236}">
                  <a16:creationId xmlns:a16="http://schemas.microsoft.com/office/drawing/2014/main" id="{E6EF4785-EBB1-452A-9983-A284C8F9AF5A}"/>
                </a:ext>
              </a:extLst>
            </p:cNvPr>
            <p:cNvSpPr/>
            <p:nvPr/>
          </p:nvSpPr>
          <p:spPr>
            <a:xfrm>
              <a:off x="6379797" y="2561526"/>
              <a:ext cx="36520" cy="111946"/>
            </a:xfrm>
            <a:custGeom>
              <a:avLst/>
              <a:gdLst/>
              <a:ahLst/>
              <a:cxnLst/>
              <a:rect l="l" t="t" r="r" b="b"/>
              <a:pathLst>
                <a:path w="2831" h="8678" extrusionOk="0">
                  <a:moveTo>
                    <a:pt x="2534" y="0"/>
                  </a:moveTo>
                  <a:cubicBezTo>
                    <a:pt x="2442" y="0"/>
                    <a:pt x="2351" y="68"/>
                    <a:pt x="2305" y="160"/>
                  </a:cubicBezTo>
                  <a:cubicBezTo>
                    <a:pt x="1689" y="1415"/>
                    <a:pt x="1255" y="2762"/>
                    <a:pt x="890" y="4154"/>
                  </a:cubicBezTo>
                  <a:cubicBezTo>
                    <a:pt x="548" y="5524"/>
                    <a:pt x="297" y="6939"/>
                    <a:pt x="46" y="8331"/>
                  </a:cubicBezTo>
                  <a:cubicBezTo>
                    <a:pt x="0" y="8491"/>
                    <a:pt x="114" y="8651"/>
                    <a:pt x="251" y="8674"/>
                  </a:cubicBezTo>
                  <a:cubicBezTo>
                    <a:pt x="263" y="8676"/>
                    <a:pt x="275" y="8677"/>
                    <a:pt x="287" y="8677"/>
                  </a:cubicBezTo>
                  <a:cubicBezTo>
                    <a:pt x="392" y="8677"/>
                    <a:pt x="507" y="8589"/>
                    <a:pt x="548" y="8445"/>
                  </a:cubicBezTo>
                  <a:cubicBezTo>
                    <a:pt x="845" y="6665"/>
                    <a:pt x="1187" y="4885"/>
                    <a:pt x="1689" y="3150"/>
                  </a:cubicBezTo>
                  <a:cubicBezTo>
                    <a:pt x="1689" y="3173"/>
                    <a:pt x="1689" y="3173"/>
                    <a:pt x="1689" y="3173"/>
                  </a:cubicBezTo>
                  <a:cubicBezTo>
                    <a:pt x="1986" y="2237"/>
                    <a:pt x="2328" y="1301"/>
                    <a:pt x="2762" y="411"/>
                  </a:cubicBezTo>
                  <a:cubicBezTo>
                    <a:pt x="2830" y="274"/>
                    <a:pt x="2762" y="91"/>
                    <a:pt x="2648" y="23"/>
                  </a:cubicBezTo>
                  <a:cubicBezTo>
                    <a:pt x="2625" y="23"/>
                    <a:pt x="2579" y="0"/>
                    <a:pt x="2534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8106;p70">
              <a:extLst>
                <a:ext uri="{FF2B5EF4-FFF2-40B4-BE49-F238E27FC236}">
                  <a16:creationId xmlns:a16="http://schemas.microsoft.com/office/drawing/2014/main" id="{D73BD21D-54AB-4A36-A4E7-6F82A8F6F101}"/>
                </a:ext>
              </a:extLst>
            </p:cNvPr>
            <p:cNvSpPr/>
            <p:nvPr/>
          </p:nvSpPr>
          <p:spPr>
            <a:xfrm>
              <a:off x="6375966" y="2569472"/>
              <a:ext cx="34172" cy="107522"/>
            </a:xfrm>
            <a:custGeom>
              <a:avLst/>
              <a:gdLst/>
              <a:ahLst/>
              <a:cxnLst/>
              <a:rect l="l" t="t" r="r" b="b"/>
              <a:pathLst>
                <a:path w="2649" h="8335" extrusionOk="0">
                  <a:moveTo>
                    <a:pt x="2374" y="0"/>
                  </a:moveTo>
                  <a:cubicBezTo>
                    <a:pt x="2351" y="0"/>
                    <a:pt x="2306" y="0"/>
                    <a:pt x="2283" y="23"/>
                  </a:cubicBezTo>
                  <a:cubicBezTo>
                    <a:pt x="1895" y="206"/>
                    <a:pt x="1644" y="662"/>
                    <a:pt x="1461" y="1073"/>
                  </a:cubicBezTo>
                  <a:cubicBezTo>
                    <a:pt x="1347" y="1370"/>
                    <a:pt x="1256" y="1667"/>
                    <a:pt x="1164" y="1986"/>
                  </a:cubicBezTo>
                  <a:cubicBezTo>
                    <a:pt x="1050" y="2328"/>
                    <a:pt x="982" y="2671"/>
                    <a:pt x="891" y="3013"/>
                  </a:cubicBezTo>
                  <a:cubicBezTo>
                    <a:pt x="571" y="4406"/>
                    <a:pt x="366" y="5844"/>
                    <a:pt x="137" y="7282"/>
                  </a:cubicBezTo>
                  <a:cubicBezTo>
                    <a:pt x="92" y="7510"/>
                    <a:pt x="69" y="7761"/>
                    <a:pt x="23" y="7989"/>
                  </a:cubicBezTo>
                  <a:cubicBezTo>
                    <a:pt x="0" y="8149"/>
                    <a:pt x="92" y="8309"/>
                    <a:pt x="229" y="8332"/>
                  </a:cubicBezTo>
                  <a:cubicBezTo>
                    <a:pt x="243" y="8334"/>
                    <a:pt x="257" y="8335"/>
                    <a:pt x="270" y="8335"/>
                  </a:cubicBezTo>
                  <a:cubicBezTo>
                    <a:pt x="392" y="8335"/>
                    <a:pt x="505" y="8247"/>
                    <a:pt x="525" y="8103"/>
                  </a:cubicBezTo>
                  <a:cubicBezTo>
                    <a:pt x="594" y="7715"/>
                    <a:pt x="662" y="7304"/>
                    <a:pt x="708" y="6916"/>
                  </a:cubicBezTo>
                  <a:cubicBezTo>
                    <a:pt x="799" y="6391"/>
                    <a:pt x="868" y="5889"/>
                    <a:pt x="959" y="5364"/>
                  </a:cubicBezTo>
                  <a:cubicBezTo>
                    <a:pt x="1142" y="4269"/>
                    <a:pt x="1324" y="3196"/>
                    <a:pt x="1644" y="2146"/>
                  </a:cubicBezTo>
                  <a:lnTo>
                    <a:pt x="1644" y="2169"/>
                  </a:lnTo>
                  <a:cubicBezTo>
                    <a:pt x="1758" y="1735"/>
                    <a:pt x="1918" y="1279"/>
                    <a:pt x="2146" y="890"/>
                  </a:cubicBezTo>
                  <a:cubicBezTo>
                    <a:pt x="2192" y="799"/>
                    <a:pt x="2260" y="731"/>
                    <a:pt x="2329" y="639"/>
                  </a:cubicBezTo>
                  <a:cubicBezTo>
                    <a:pt x="2374" y="617"/>
                    <a:pt x="2397" y="594"/>
                    <a:pt x="2443" y="571"/>
                  </a:cubicBezTo>
                  <a:cubicBezTo>
                    <a:pt x="2580" y="502"/>
                    <a:pt x="2648" y="343"/>
                    <a:pt x="2602" y="206"/>
                  </a:cubicBezTo>
                  <a:cubicBezTo>
                    <a:pt x="2580" y="92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8107;p70">
              <a:extLst>
                <a:ext uri="{FF2B5EF4-FFF2-40B4-BE49-F238E27FC236}">
                  <a16:creationId xmlns:a16="http://schemas.microsoft.com/office/drawing/2014/main" id="{F9F33660-F4A3-4743-B2A7-F9A554618069}"/>
                </a:ext>
              </a:extLst>
            </p:cNvPr>
            <p:cNvSpPr/>
            <p:nvPr/>
          </p:nvSpPr>
          <p:spPr>
            <a:xfrm>
              <a:off x="6370961" y="2571536"/>
              <a:ext cx="35049" cy="128716"/>
            </a:xfrm>
            <a:custGeom>
              <a:avLst/>
              <a:gdLst/>
              <a:ahLst/>
              <a:cxnLst/>
              <a:rect l="l" t="t" r="r" b="b"/>
              <a:pathLst>
                <a:path w="2717" h="9978" extrusionOk="0">
                  <a:moveTo>
                    <a:pt x="1986" y="2283"/>
                  </a:moveTo>
                  <a:cubicBezTo>
                    <a:pt x="1980" y="2304"/>
                    <a:pt x="1974" y="2325"/>
                    <a:pt x="1967" y="2347"/>
                  </a:cubicBezTo>
                  <a:lnTo>
                    <a:pt x="1967" y="2347"/>
                  </a:lnTo>
                  <a:cubicBezTo>
                    <a:pt x="1986" y="2325"/>
                    <a:pt x="1986" y="2304"/>
                    <a:pt x="1986" y="2283"/>
                  </a:cubicBezTo>
                  <a:close/>
                  <a:moveTo>
                    <a:pt x="2443" y="0"/>
                  </a:moveTo>
                  <a:cubicBezTo>
                    <a:pt x="2351" y="0"/>
                    <a:pt x="2260" y="46"/>
                    <a:pt x="2214" y="160"/>
                  </a:cubicBezTo>
                  <a:cubicBezTo>
                    <a:pt x="959" y="3127"/>
                    <a:pt x="548" y="6414"/>
                    <a:pt x="23" y="9632"/>
                  </a:cubicBezTo>
                  <a:cubicBezTo>
                    <a:pt x="0" y="9792"/>
                    <a:pt x="92" y="9929"/>
                    <a:pt x="229" y="9975"/>
                  </a:cubicBezTo>
                  <a:cubicBezTo>
                    <a:pt x="240" y="9977"/>
                    <a:pt x="252" y="9978"/>
                    <a:pt x="264" y="9978"/>
                  </a:cubicBezTo>
                  <a:cubicBezTo>
                    <a:pt x="388" y="9978"/>
                    <a:pt x="504" y="9872"/>
                    <a:pt x="525" y="9746"/>
                  </a:cubicBezTo>
                  <a:cubicBezTo>
                    <a:pt x="933" y="7258"/>
                    <a:pt x="1272" y="4747"/>
                    <a:pt x="1967" y="2347"/>
                  </a:cubicBezTo>
                  <a:lnTo>
                    <a:pt x="1967" y="2347"/>
                  </a:lnTo>
                  <a:cubicBezTo>
                    <a:pt x="1966" y="2348"/>
                    <a:pt x="1965" y="2350"/>
                    <a:pt x="1963" y="2351"/>
                  </a:cubicBezTo>
                  <a:cubicBezTo>
                    <a:pt x="2169" y="1689"/>
                    <a:pt x="2397" y="1027"/>
                    <a:pt x="2671" y="411"/>
                  </a:cubicBezTo>
                  <a:cubicBezTo>
                    <a:pt x="2717" y="251"/>
                    <a:pt x="2671" y="91"/>
                    <a:pt x="2557" y="23"/>
                  </a:cubicBezTo>
                  <a:cubicBezTo>
                    <a:pt x="2511" y="0"/>
                    <a:pt x="2465" y="0"/>
                    <a:pt x="2443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8108;p70">
              <a:extLst>
                <a:ext uri="{FF2B5EF4-FFF2-40B4-BE49-F238E27FC236}">
                  <a16:creationId xmlns:a16="http://schemas.microsoft.com/office/drawing/2014/main" id="{29EC25B2-3FC3-442B-9661-6C47EE1BBD9F}"/>
                </a:ext>
              </a:extLst>
            </p:cNvPr>
            <p:cNvSpPr/>
            <p:nvPr/>
          </p:nvSpPr>
          <p:spPr>
            <a:xfrm>
              <a:off x="6370665" y="2586835"/>
              <a:ext cx="32701" cy="134586"/>
            </a:xfrm>
            <a:custGeom>
              <a:avLst/>
              <a:gdLst/>
              <a:ahLst/>
              <a:cxnLst/>
              <a:rect l="l" t="t" r="r" b="b"/>
              <a:pathLst>
                <a:path w="2535" h="10433" extrusionOk="0">
                  <a:moveTo>
                    <a:pt x="1644" y="2580"/>
                  </a:moveTo>
                  <a:lnTo>
                    <a:pt x="1644" y="2580"/>
                  </a:lnTo>
                  <a:cubicBezTo>
                    <a:pt x="1641" y="2590"/>
                    <a:pt x="1638" y="2599"/>
                    <a:pt x="1636" y="2608"/>
                  </a:cubicBezTo>
                  <a:lnTo>
                    <a:pt x="1636" y="2608"/>
                  </a:lnTo>
                  <a:cubicBezTo>
                    <a:pt x="1640" y="2599"/>
                    <a:pt x="1644" y="2590"/>
                    <a:pt x="1644" y="2580"/>
                  </a:cubicBezTo>
                  <a:close/>
                  <a:moveTo>
                    <a:pt x="2237" y="1"/>
                  </a:moveTo>
                  <a:cubicBezTo>
                    <a:pt x="2146" y="1"/>
                    <a:pt x="2055" y="47"/>
                    <a:pt x="2009" y="161"/>
                  </a:cubicBezTo>
                  <a:cubicBezTo>
                    <a:pt x="1302" y="1667"/>
                    <a:pt x="845" y="3333"/>
                    <a:pt x="548" y="5000"/>
                  </a:cubicBezTo>
                  <a:cubicBezTo>
                    <a:pt x="229" y="6689"/>
                    <a:pt x="46" y="8424"/>
                    <a:pt x="0" y="10181"/>
                  </a:cubicBezTo>
                  <a:cubicBezTo>
                    <a:pt x="0" y="10250"/>
                    <a:pt x="46" y="10318"/>
                    <a:pt x="92" y="10364"/>
                  </a:cubicBezTo>
                  <a:cubicBezTo>
                    <a:pt x="137" y="10409"/>
                    <a:pt x="206" y="10432"/>
                    <a:pt x="274" y="10432"/>
                  </a:cubicBezTo>
                  <a:cubicBezTo>
                    <a:pt x="343" y="10432"/>
                    <a:pt x="411" y="10386"/>
                    <a:pt x="457" y="10341"/>
                  </a:cubicBezTo>
                  <a:cubicBezTo>
                    <a:pt x="503" y="10272"/>
                    <a:pt x="503" y="10204"/>
                    <a:pt x="525" y="10135"/>
                  </a:cubicBezTo>
                  <a:cubicBezTo>
                    <a:pt x="525" y="9839"/>
                    <a:pt x="525" y="9542"/>
                    <a:pt x="548" y="9245"/>
                  </a:cubicBezTo>
                  <a:cubicBezTo>
                    <a:pt x="685" y="6995"/>
                    <a:pt x="1002" y="4745"/>
                    <a:pt x="1636" y="2608"/>
                  </a:cubicBezTo>
                  <a:lnTo>
                    <a:pt x="1636" y="2608"/>
                  </a:lnTo>
                  <a:cubicBezTo>
                    <a:pt x="1634" y="2612"/>
                    <a:pt x="1631" y="2617"/>
                    <a:pt x="1629" y="2621"/>
                  </a:cubicBezTo>
                  <a:lnTo>
                    <a:pt x="1629" y="2621"/>
                  </a:lnTo>
                  <a:cubicBezTo>
                    <a:pt x="1856" y="1855"/>
                    <a:pt x="2127" y="1111"/>
                    <a:pt x="2466" y="412"/>
                  </a:cubicBezTo>
                  <a:cubicBezTo>
                    <a:pt x="2534" y="275"/>
                    <a:pt x="2466" y="92"/>
                    <a:pt x="2351" y="24"/>
                  </a:cubicBezTo>
                  <a:cubicBezTo>
                    <a:pt x="2306" y="1"/>
                    <a:pt x="2260" y="1"/>
                    <a:pt x="2237" y="1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8109;p70">
              <a:extLst>
                <a:ext uri="{FF2B5EF4-FFF2-40B4-BE49-F238E27FC236}">
                  <a16:creationId xmlns:a16="http://schemas.microsoft.com/office/drawing/2014/main" id="{EF3ACCA3-222D-4505-8F34-8F9E095F7B5B}"/>
                </a:ext>
              </a:extLst>
            </p:cNvPr>
            <p:cNvSpPr/>
            <p:nvPr/>
          </p:nvSpPr>
          <p:spPr>
            <a:xfrm>
              <a:off x="6646245" y="2420189"/>
              <a:ext cx="246171" cy="486149"/>
            </a:xfrm>
            <a:custGeom>
              <a:avLst/>
              <a:gdLst/>
              <a:ahLst/>
              <a:cxnLst/>
              <a:rect l="l" t="t" r="r" b="b"/>
              <a:pathLst>
                <a:path w="19083" h="37686" extrusionOk="0">
                  <a:moveTo>
                    <a:pt x="1" y="1"/>
                  </a:moveTo>
                  <a:cubicBezTo>
                    <a:pt x="594" y="320"/>
                    <a:pt x="1165" y="686"/>
                    <a:pt x="1713" y="1074"/>
                  </a:cubicBezTo>
                  <a:cubicBezTo>
                    <a:pt x="3311" y="2215"/>
                    <a:pt x="4726" y="3562"/>
                    <a:pt x="5981" y="5045"/>
                  </a:cubicBezTo>
                  <a:cubicBezTo>
                    <a:pt x="7328" y="6620"/>
                    <a:pt x="8492" y="8332"/>
                    <a:pt x="9473" y="10158"/>
                  </a:cubicBezTo>
                  <a:cubicBezTo>
                    <a:pt x="9953" y="11048"/>
                    <a:pt x="10409" y="11961"/>
                    <a:pt x="10820" y="12897"/>
                  </a:cubicBezTo>
                  <a:cubicBezTo>
                    <a:pt x="11003" y="13331"/>
                    <a:pt x="11185" y="13787"/>
                    <a:pt x="11368" y="14221"/>
                  </a:cubicBezTo>
                  <a:cubicBezTo>
                    <a:pt x="11551" y="14723"/>
                    <a:pt x="11756" y="15225"/>
                    <a:pt x="11893" y="15750"/>
                  </a:cubicBezTo>
                  <a:cubicBezTo>
                    <a:pt x="12258" y="16892"/>
                    <a:pt x="12486" y="18101"/>
                    <a:pt x="12646" y="19288"/>
                  </a:cubicBezTo>
                  <a:cubicBezTo>
                    <a:pt x="12806" y="20521"/>
                    <a:pt x="12874" y="21731"/>
                    <a:pt x="12920" y="22963"/>
                  </a:cubicBezTo>
                  <a:cubicBezTo>
                    <a:pt x="13011" y="25405"/>
                    <a:pt x="13011" y="27871"/>
                    <a:pt x="13331" y="30290"/>
                  </a:cubicBezTo>
                  <a:cubicBezTo>
                    <a:pt x="13422" y="31020"/>
                    <a:pt x="13559" y="31751"/>
                    <a:pt x="13719" y="32481"/>
                  </a:cubicBezTo>
                  <a:cubicBezTo>
                    <a:pt x="13810" y="32824"/>
                    <a:pt x="13902" y="33189"/>
                    <a:pt x="14016" y="33531"/>
                  </a:cubicBezTo>
                  <a:cubicBezTo>
                    <a:pt x="14107" y="33782"/>
                    <a:pt x="14198" y="34056"/>
                    <a:pt x="14290" y="34330"/>
                  </a:cubicBezTo>
                  <a:lnTo>
                    <a:pt x="14290" y="34307"/>
                  </a:lnTo>
                  <a:cubicBezTo>
                    <a:pt x="14495" y="34787"/>
                    <a:pt x="14769" y="35266"/>
                    <a:pt x="15111" y="35700"/>
                  </a:cubicBezTo>
                  <a:lnTo>
                    <a:pt x="15089" y="35677"/>
                  </a:lnTo>
                  <a:lnTo>
                    <a:pt x="15089" y="35677"/>
                  </a:lnTo>
                  <a:cubicBezTo>
                    <a:pt x="15408" y="36088"/>
                    <a:pt x="15773" y="36453"/>
                    <a:pt x="16184" y="36772"/>
                  </a:cubicBezTo>
                  <a:cubicBezTo>
                    <a:pt x="16504" y="37023"/>
                    <a:pt x="16869" y="37252"/>
                    <a:pt x="17280" y="37411"/>
                  </a:cubicBezTo>
                  <a:lnTo>
                    <a:pt x="17257" y="37411"/>
                  </a:lnTo>
                  <a:cubicBezTo>
                    <a:pt x="17554" y="37526"/>
                    <a:pt x="17850" y="37617"/>
                    <a:pt x="18170" y="37663"/>
                  </a:cubicBezTo>
                  <a:lnTo>
                    <a:pt x="18147" y="37663"/>
                  </a:lnTo>
                  <a:cubicBezTo>
                    <a:pt x="18193" y="37663"/>
                    <a:pt x="18238" y="37663"/>
                    <a:pt x="18261" y="37685"/>
                  </a:cubicBezTo>
                  <a:cubicBezTo>
                    <a:pt x="18353" y="37389"/>
                    <a:pt x="18421" y="37115"/>
                    <a:pt x="18467" y="36818"/>
                  </a:cubicBezTo>
                  <a:cubicBezTo>
                    <a:pt x="18695" y="35791"/>
                    <a:pt x="18855" y="34672"/>
                    <a:pt x="18969" y="33440"/>
                  </a:cubicBezTo>
                  <a:cubicBezTo>
                    <a:pt x="19060" y="32344"/>
                    <a:pt x="19083" y="31180"/>
                    <a:pt x="19060" y="29925"/>
                  </a:cubicBezTo>
                  <a:cubicBezTo>
                    <a:pt x="18992" y="27825"/>
                    <a:pt x="18786" y="25565"/>
                    <a:pt x="18398" y="22849"/>
                  </a:cubicBezTo>
                  <a:cubicBezTo>
                    <a:pt x="18238" y="21845"/>
                    <a:pt x="18056" y="20726"/>
                    <a:pt x="17828" y="19494"/>
                  </a:cubicBezTo>
                  <a:cubicBezTo>
                    <a:pt x="17736" y="18992"/>
                    <a:pt x="17622" y="18352"/>
                    <a:pt x="17485" y="17736"/>
                  </a:cubicBezTo>
                  <a:cubicBezTo>
                    <a:pt x="17348" y="17143"/>
                    <a:pt x="17188" y="16549"/>
                    <a:pt x="17029" y="15956"/>
                  </a:cubicBezTo>
                  <a:cubicBezTo>
                    <a:pt x="16367" y="13536"/>
                    <a:pt x="15477" y="11322"/>
                    <a:pt x="14381" y="9336"/>
                  </a:cubicBezTo>
                  <a:cubicBezTo>
                    <a:pt x="13217" y="7236"/>
                    <a:pt x="11824" y="5456"/>
                    <a:pt x="10227" y="4018"/>
                  </a:cubicBezTo>
                  <a:cubicBezTo>
                    <a:pt x="9405" y="3265"/>
                    <a:pt x="8492" y="2626"/>
                    <a:pt x="7556" y="2078"/>
                  </a:cubicBezTo>
                  <a:cubicBezTo>
                    <a:pt x="6597" y="1530"/>
                    <a:pt x="5570" y="1074"/>
                    <a:pt x="4475" y="731"/>
                  </a:cubicBezTo>
                  <a:cubicBezTo>
                    <a:pt x="3585" y="457"/>
                    <a:pt x="2649" y="252"/>
                    <a:pt x="1599" y="115"/>
                  </a:cubicBezTo>
                  <a:cubicBezTo>
                    <a:pt x="1097" y="47"/>
                    <a:pt x="549" y="2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8110;p70">
              <a:extLst>
                <a:ext uri="{FF2B5EF4-FFF2-40B4-BE49-F238E27FC236}">
                  <a16:creationId xmlns:a16="http://schemas.microsoft.com/office/drawing/2014/main" id="{61011E8B-7643-4A0B-AD24-D9F62230FC7B}"/>
                </a:ext>
              </a:extLst>
            </p:cNvPr>
            <p:cNvSpPr/>
            <p:nvPr/>
          </p:nvSpPr>
          <p:spPr>
            <a:xfrm>
              <a:off x="6646245" y="2419905"/>
              <a:ext cx="210257" cy="444031"/>
            </a:xfrm>
            <a:custGeom>
              <a:avLst/>
              <a:gdLst/>
              <a:ahLst/>
              <a:cxnLst/>
              <a:rect l="l" t="t" r="r" b="b"/>
              <a:pathLst>
                <a:path w="16299" h="34421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lnTo>
                    <a:pt x="24" y="23"/>
                  </a:lnTo>
                  <a:cubicBezTo>
                    <a:pt x="617" y="365"/>
                    <a:pt x="1188" y="730"/>
                    <a:pt x="1713" y="1096"/>
                  </a:cubicBezTo>
                  <a:cubicBezTo>
                    <a:pt x="3242" y="2191"/>
                    <a:pt x="4680" y="3538"/>
                    <a:pt x="5981" y="5067"/>
                  </a:cubicBezTo>
                  <a:cubicBezTo>
                    <a:pt x="6187" y="5318"/>
                    <a:pt x="6392" y="5569"/>
                    <a:pt x="6597" y="5821"/>
                  </a:cubicBezTo>
                  <a:cubicBezTo>
                    <a:pt x="7647" y="7167"/>
                    <a:pt x="8629" y="8628"/>
                    <a:pt x="9473" y="10180"/>
                  </a:cubicBezTo>
                  <a:cubicBezTo>
                    <a:pt x="9953" y="11070"/>
                    <a:pt x="10409" y="11983"/>
                    <a:pt x="10820" y="12919"/>
                  </a:cubicBezTo>
                  <a:cubicBezTo>
                    <a:pt x="10889" y="13102"/>
                    <a:pt x="10980" y="13284"/>
                    <a:pt x="11048" y="13467"/>
                  </a:cubicBezTo>
                  <a:cubicBezTo>
                    <a:pt x="11163" y="13718"/>
                    <a:pt x="11277" y="13992"/>
                    <a:pt x="11368" y="14243"/>
                  </a:cubicBezTo>
                  <a:cubicBezTo>
                    <a:pt x="11551" y="14700"/>
                    <a:pt x="11733" y="15225"/>
                    <a:pt x="11893" y="15772"/>
                  </a:cubicBezTo>
                  <a:cubicBezTo>
                    <a:pt x="12053" y="16252"/>
                    <a:pt x="12190" y="16777"/>
                    <a:pt x="12304" y="17302"/>
                  </a:cubicBezTo>
                  <a:cubicBezTo>
                    <a:pt x="12441" y="17918"/>
                    <a:pt x="12555" y="18580"/>
                    <a:pt x="12646" y="19310"/>
                  </a:cubicBezTo>
                  <a:cubicBezTo>
                    <a:pt x="12783" y="20360"/>
                    <a:pt x="12852" y="21501"/>
                    <a:pt x="12920" y="22985"/>
                  </a:cubicBezTo>
                  <a:cubicBezTo>
                    <a:pt x="12943" y="23579"/>
                    <a:pt x="12966" y="24149"/>
                    <a:pt x="12966" y="24720"/>
                  </a:cubicBezTo>
                  <a:lnTo>
                    <a:pt x="12966" y="24788"/>
                  </a:lnTo>
                  <a:cubicBezTo>
                    <a:pt x="13034" y="26614"/>
                    <a:pt x="13080" y="28486"/>
                    <a:pt x="13331" y="30312"/>
                  </a:cubicBezTo>
                  <a:cubicBezTo>
                    <a:pt x="13422" y="31111"/>
                    <a:pt x="13559" y="31818"/>
                    <a:pt x="13719" y="32503"/>
                  </a:cubicBezTo>
                  <a:cubicBezTo>
                    <a:pt x="13833" y="32914"/>
                    <a:pt x="13924" y="33234"/>
                    <a:pt x="14016" y="33553"/>
                  </a:cubicBezTo>
                  <a:cubicBezTo>
                    <a:pt x="14084" y="33759"/>
                    <a:pt x="14175" y="34055"/>
                    <a:pt x="14290" y="34352"/>
                  </a:cubicBezTo>
                  <a:cubicBezTo>
                    <a:pt x="14312" y="34375"/>
                    <a:pt x="14312" y="34398"/>
                    <a:pt x="14335" y="34421"/>
                  </a:cubicBezTo>
                  <a:cubicBezTo>
                    <a:pt x="14472" y="34078"/>
                    <a:pt x="14609" y="33713"/>
                    <a:pt x="14723" y="33371"/>
                  </a:cubicBezTo>
                  <a:cubicBezTo>
                    <a:pt x="15089" y="32321"/>
                    <a:pt x="15385" y="31271"/>
                    <a:pt x="15613" y="30198"/>
                  </a:cubicBezTo>
                  <a:cubicBezTo>
                    <a:pt x="15613" y="30198"/>
                    <a:pt x="15613" y="30221"/>
                    <a:pt x="15613" y="30221"/>
                  </a:cubicBezTo>
                  <a:cubicBezTo>
                    <a:pt x="15933" y="28691"/>
                    <a:pt x="16138" y="27139"/>
                    <a:pt x="16230" y="25587"/>
                  </a:cubicBezTo>
                  <a:cubicBezTo>
                    <a:pt x="16275" y="24902"/>
                    <a:pt x="16298" y="24218"/>
                    <a:pt x="16298" y="23556"/>
                  </a:cubicBezTo>
                  <a:cubicBezTo>
                    <a:pt x="16298" y="22985"/>
                    <a:pt x="16275" y="22414"/>
                    <a:pt x="16253" y="21844"/>
                  </a:cubicBezTo>
                  <a:lnTo>
                    <a:pt x="16230" y="21844"/>
                  </a:lnTo>
                  <a:cubicBezTo>
                    <a:pt x="16138" y="20018"/>
                    <a:pt x="15910" y="18192"/>
                    <a:pt x="15591" y="16389"/>
                  </a:cubicBezTo>
                  <a:cubicBezTo>
                    <a:pt x="15248" y="14494"/>
                    <a:pt x="14792" y="12600"/>
                    <a:pt x="14175" y="10751"/>
                  </a:cubicBezTo>
                  <a:lnTo>
                    <a:pt x="14198" y="10751"/>
                  </a:lnTo>
                  <a:cubicBezTo>
                    <a:pt x="13833" y="9678"/>
                    <a:pt x="13445" y="8628"/>
                    <a:pt x="12989" y="7601"/>
                  </a:cubicBezTo>
                  <a:cubicBezTo>
                    <a:pt x="12783" y="7144"/>
                    <a:pt x="12578" y="6734"/>
                    <a:pt x="12372" y="6300"/>
                  </a:cubicBezTo>
                  <a:cubicBezTo>
                    <a:pt x="11710" y="5478"/>
                    <a:pt x="10980" y="4702"/>
                    <a:pt x="10227" y="4040"/>
                  </a:cubicBezTo>
                  <a:cubicBezTo>
                    <a:pt x="9405" y="3287"/>
                    <a:pt x="8492" y="2625"/>
                    <a:pt x="7556" y="2077"/>
                  </a:cubicBezTo>
                  <a:cubicBezTo>
                    <a:pt x="6597" y="1529"/>
                    <a:pt x="5570" y="1073"/>
                    <a:pt x="4475" y="753"/>
                  </a:cubicBezTo>
                  <a:cubicBezTo>
                    <a:pt x="3607" y="457"/>
                    <a:pt x="2672" y="274"/>
                    <a:pt x="1599" y="137"/>
                  </a:cubicBezTo>
                  <a:cubicBezTo>
                    <a:pt x="1074" y="69"/>
                    <a:pt x="549" y="2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8111;p70">
              <a:extLst>
                <a:ext uri="{FF2B5EF4-FFF2-40B4-BE49-F238E27FC236}">
                  <a16:creationId xmlns:a16="http://schemas.microsoft.com/office/drawing/2014/main" id="{CA3B81BB-E8AB-4DB8-B79C-5411A93EB228}"/>
                </a:ext>
              </a:extLst>
            </p:cNvPr>
            <p:cNvSpPr/>
            <p:nvPr/>
          </p:nvSpPr>
          <p:spPr>
            <a:xfrm>
              <a:off x="6366834" y="2419905"/>
              <a:ext cx="464361" cy="621406"/>
            </a:xfrm>
            <a:custGeom>
              <a:avLst/>
              <a:gdLst/>
              <a:ahLst/>
              <a:cxnLst/>
              <a:rect l="l" t="t" r="r" b="b"/>
              <a:pathLst>
                <a:path w="35997" h="48171" extrusionOk="0">
                  <a:moveTo>
                    <a:pt x="20452" y="0"/>
                  </a:moveTo>
                  <a:cubicBezTo>
                    <a:pt x="18558" y="69"/>
                    <a:pt x="16663" y="388"/>
                    <a:pt x="14769" y="982"/>
                  </a:cubicBezTo>
                  <a:cubicBezTo>
                    <a:pt x="12897" y="1575"/>
                    <a:pt x="11094" y="2442"/>
                    <a:pt x="9450" y="3515"/>
                  </a:cubicBezTo>
                  <a:cubicBezTo>
                    <a:pt x="7898" y="4565"/>
                    <a:pt x="6483" y="5798"/>
                    <a:pt x="5296" y="7213"/>
                  </a:cubicBezTo>
                  <a:cubicBezTo>
                    <a:pt x="5228" y="7236"/>
                    <a:pt x="5182" y="7304"/>
                    <a:pt x="5136" y="7350"/>
                  </a:cubicBezTo>
                  <a:lnTo>
                    <a:pt x="5091" y="7441"/>
                  </a:lnTo>
                  <a:lnTo>
                    <a:pt x="5068" y="7532"/>
                  </a:lnTo>
                  <a:cubicBezTo>
                    <a:pt x="3995" y="8856"/>
                    <a:pt x="3128" y="10317"/>
                    <a:pt x="2512" y="11892"/>
                  </a:cubicBezTo>
                  <a:cubicBezTo>
                    <a:pt x="2466" y="12029"/>
                    <a:pt x="2420" y="12143"/>
                    <a:pt x="2375" y="12280"/>
                  </a:cubicBezTo>
                  <a:cubicBezTo>
                    <a:pt x="2283" y="12394"/>
                    <a:pt x="2238" y="12531"/>
                    <a:pt x="2169" y="12668"/>
                  </a:cubicBezTo>
                  <a:cubicBezTo>
                    <a:pt x="2032" y="12988"/>
                    <a:pt x="1941" y="13307"/>
                    <a:pt x="1850" y="13581"/>
                  </a:cubicBezTo>
                  <a:cubicBezTo>
                    <a:pt x="1758" y="13878"/>
                    <a:pt x="1690" y="14220"/>
                    <a:pt x="1599" y="14585"/>
                  </a:cubicBezTo>
                  <a:cubicBezTo>
                    <a:pt x="1553" y="14768"/>
                    <a:pt x="1507" y="14951"/>
                    <a:pt x="1484" y="15133"/>
                  </a:cubicBezTo>
                  <a:cubicBezTo>
                    <a:pt x="1416" y="15361"/>
                    <a:pt x="1370" y="15613"/>
                    <a:pt x="1302" y="15841"/>
                  </a:cubicBezTo>
                  <a:cubicBezTo>
                    <a:pt x="1142" y="16480"/>
                    <a:pt x="982" y="17165"/>
                    <a:pt x="822" y="17941"/>
                  </a:cubicBezTo>
                  <a:cubicBezTo>
                    <a:pt x="663" y="18831"/>
                    <a:pt x="526" y="19790"/>
                    <a:pt x="434" y="20748"/>
                  </a:cubicBezTo>
                  <a:lnTo>
                    <a:pt x="343" y="21387"/>
                  </a:lnTo>
                  <a:cubicBezTo>
                    <a:pt x="320" y="21410"/>
                    <a:pt x="320" y="21456"/>
                    <a:pt x="343" y="21501"/>
                  </a:cubicBezTo>
                  <a:cubicBezTo>
                    <a:pt x="229" y="22300"/>
                    <a:pt x="161" y="23145"/>
                    <a:pt x="115" y="23967"/>
                  </a:cubicBezTo>
                  <a:cubicBezTo>
                    <a:pt x="69" y="24948"/>
                    <a:pt x="46" y="25998"/>
                    <a:pt x="24" y="27208"/>
                  </a:cubicBezTo>
                  <a:cubicBezTo>
                    <a:pt x="1" y="28372"/>
                    <a:pt x="24" y="29445"/>
                    <a:pt x="46" y="30517"/>
                  </a:cubicBezTo>
                  <a:cubicBezTo>
                    <a:pt x="138" y="33005"/>
                    <a:pt x="366" y="35151"/>
                    <a:pt x="800" y="37091"/>
                  </a:cubicBezTo>
                  <a:cubicBezTo>
                    <a:pt x="1279" y="39328"/>
                    <a:pt x="2009" y="41268"/>
                    <a:pt x="2991" y="42866"/>
                  </a:cubicBezTo>
                  <a:cubicBezTo>
                    <a:pt x="3539" y="43733"/>
                    <a:pt x="4155" y="44509"/>
                    <a:pt x="4863" y="45194"/>
                  </a:cubicBezTo>
                  <a:cubicBezTo>
                    <a:pt x="5593" y="45902"/>
                    <a:pt x="6415" y="46518"/>
                    <a:pt x="7328" y="46997"/>
                  </a:cubicBezTo>
                  <a:cubicBezTo>
                    <a:pt x="7830" y="47271"/>
                    <a:pt x="8332" y="47499"/>
                    <a:pt x="8720" y="47659"/>
                  </a:cubicBezTo>
                  <a:cubicBezTo>
                    <a:pt x="8766" y="47682"/>
                    <a:pt x="8789" y="47682"/>
                    <a:pt x="8811" y="47705"/>
                  </a:cubicBezTo>
                  <a:cubicBezTo>
                    <a:pt x="9702" y="47842"/>
                    <a:pt x="10569" y="47956"/>
                    <a:pt x="11459" y="48024"/>
                  </a:cubicBezTo>
                  <a:cubicBezTo>
                    <a:pt x="12212" y="48093"/>
                    <a:pt x="12988" y="48139"/>
                    <a:pt x="13764" y="48161"/>
                  </a:cubicBezTo>
                  <a:cubicBezTo>
                    <a:pt x="13966" y="48167"/>
                    <a:pt x="14168" y="48170"/>
                    <a:pt x="14370" y="48170"/>
                  </a:cubicBezTo>
                  <a:cubicBezTo>
                    <a:pt x="14921" y="48170"/>
                    <a:pt x="15473" y="48149"/>
                    <a:pt x="16024" y="48116"/>
                  </a:cubicBezTo>
                  <a:cubicBezTo>
                    <a:pt x="17120" y="48070"/>
                    <a:pt x="18215" y="47933"/>
                    <a:pt x="19288" y="47751"/>
                  </a:cubicBezTo>
                  <a:cubicBezTo>
                    <a:pt x="20361" y="47545"/>
                    <a:pt x="21388" y="47294"/>
                    <a:pt x="22415" y="46974"/>
                  </a:cubicBezTo>
                  <a:cubicBezTo>
                    <a:pt x="23328" y="46678"/>
                    <a:pt x="24218" y="46335"/>
                    <a:pt x="25063" y="45924"/>
                  </a:cubicBezTo>
                  <a:cubicBezTo>
                    <a:pt x="25519" y="45719"/>
                    <a:pt x="25953" y="45491"/>
                    <a:pt x="26364" y="45263"/>
                  </a:cubicBezTo>
                  <a:cubicBezTo>
                    <a:pt x="26798" y="45034"/>
                    <a:pt x="27209" y="44783"/>
                    <a:pt x="27619" y="44509"/>
                  </a:cubicBezTo>
                  <a:lnTo>
                    <a:pt x="27642" y="44509"/>
                  </a:lnTo>
                  <a:cubicBezTo>
                    <a:pt x="28418" y="44007"/>
                    <a:pt x="29171" y="43459"/>
                    <a:pt x="29879" y="42866"/>
                  </a:cubicBezTo>
                  <a:cubicBezTo>
                    <a:pt x="30244" y="42569"/>
                    <a:pt x="30609" y="42250"/>
                    <a:pt x="30952" y="41907"/>
                  </a:cubicBezTo>
                  <a:cubicBezTo>
                    <a:pt x="31294" y="41588"/>
                    <a:pt x="31637" y="41245"/>
                    <a:pt x="31956" y="40903"/>
                  </a:cubicBezTo>
                  <a:cubicBezTo>
                    <a:pt x="32572" y="40218"/>
                    <a:pt x="33166" y="39488"/>
                    <a:pt x="33691" y="38712"/>
                  </a:cubicBezTo>
                  <a:cubicBezTo>
                    <a:pt x="33965" y="38324"/>
                    <a:pt x="34216" y="37936"/>
                    <a:pt x="34444" y="37548"/>
                  </a:cubicBezTo>
                  <a:cubicBezTo>
                    <a:pt x="34672" y="37182"/>
                    <a:pt x="34878" y="36794"/>
                    <a:pt x="35083" y="36429"/>
                  </a:cubicBezTo>
                  <a:lnTo>
                    <a:pt x="35060" y="36429"/>
                  </a:lnTo>
                  <a:cubicBezTo>
                    <a:pt x="35403" y="35767"/>
                    <a:pt x="35722" y="35105"/>
                    <a:pt x="35996" y="34421"/>
                  </a:cubicBezTo>
                  <a:cubicBezTo>
                    <a:pt x="35973" y="34398"/>
                    <a:pt x="35973" y="34375"/>
                    <a:pt x="35951" y="34352"/>
                  </a:cubicBezTo>
                  <a:cubicBezTo>
                    <a:pt x="35836" y="34055"/>
                    <a:pt x="35745" y="33759"/>
                    <a:pt x="35677" y="33553"/>
                  </a:cubicBezTo>
                  <a:cubicBezTo>
                    <a:pt x="35585" y="33234"/>
                    <a:pt x="35494" y="32914"/>
                    <a:pt x="35403" y="32503"/>
                  </a:cubicBezTo>
                  <a:cubicBezTo>
                    <a:pt x="35220" y="31818"/>
                    <a:pt x="35083" y="31111"/>
                    <a:pt x="34992" y="30312"/>
                  </a:cubicBezTo>
                  <a:cubicBezTo>
                    <a:pt x="34741" y="28486"/>
                    <a:pt x="34695" y="26614"/>
                    <a:pt x="34627" y="24788"/>
                  </a:cubicBezTo>
                  <a:lnTo>
                    <a:pt x="34627" y="24720"/>
                  </a:lnTo>
                  <a:cubicBezTo>
                    <a:pt x="34627" y="24149"/>
                    <a:pt x="34604" y="23579"/>
                    <a:pt x="34581" y="22985"/>
                  </a:cubicBezTo>
                  <a:cubicBezTo>
                    <a:pt x="34513" y="21501"/>
                    <a:pt x="34444" y="20360"/>
                    <a:pt x="34307" y="19310"/>
                  </a:cubicBezTo>
                  <a:cubicBezTo>
                    <a:pt x="34216" y="18580"/>
                    <a:pt x="34102" y="17918"/>
                    <a:pt x="33965" y="17302"/>
                  </a:cubicBezTo>
                  <a:cubicBezTo>
                    <a:pt x="33851" y="16777"/>
                    <a:pt x="33714" y="16252"/>
                    <a:pt x="33577" y="15772"/>
                  </a:cubicBezTo>
                  <a:cubicBezTo>
                    <a:pt x="33394" y="15225"/>
                    <a:pt x="33212" y="14700"/>
                    <a:pt x="33029" y="14243"/>
                  </a:cubicBezTo>
                  <a:cubicBezTo>
                    <a:pt x="32938" y="13992"/>
                    <a:pt x="32824" y="13718"/>
                    <a:pt x="32709" y="13467"/>
                  </a:cubicBezTo>
                  <a:cubicBezTo>
                    <a:pt x="32641" y="13284"/>
                    <a:pt x="32550" y="13102"/>
                    <a:pt x="32481" y="12919"/>
                  </a:cubicBezTo>
                  <a:cubicBezTo>
                    <a:pt x="32070" y="11983"/>
                    <a:pt x="31614" y="11070"/>
                    <a:pt x="31134" y="10180"/>
                  </a:cubicBezTo>
                  <a:cubicBezTo>
                    <a:pt x="30290" y="8628"/>
                    <a:pt x="29308" y="7167"/>
                    <a:pt x="28258" y="5821"/>
                  </a:cubicBezTo>
                  <a:cubicBezTo>
                    <a:pt x="28053" y="5569"/>
                    <a:pt x="27848" y="5318"/>
                    <a:pt x="27642" y="5067"/>
                  </a:cubicBezTo>
                  <a:cubicBezTo>
                    <a:pt x="26341" y="3538"/>
                    <a:pt x="24903" y="2191"/>
                    <a:pt x="23374" y="1096"/>
                  </a:cubicBezTo>
                  <a:cubicBezTo>
                    <a:pt x="22849" y="730"/>
                    <a:pt x="22278" y="365"/>
                    <a:pt x="21685" y="23"/>
                  </a:cubicBezTo>
                  <a:cubicBezTo>
                    <a:pt x="21457" y="0"/>
                    <a:pt x="21228" y="0"/>
                    <a:pt x="210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8112;p70">
              <a:extLst>
                <a:ext uri="{FF2B5EF4-FFF2-40B4-BE49-F238E27FC236}">
                  <a16:creationId xmlns:a16="http://schemas.microsoft.com/office/drawing/2014/main" id="{06B17DF1-5884-4899-9016-58768748A73C}"/>
                </a:ext>
              </a:extLst>
            </p:cNvPr>
            <p:cNvSpPr/>
            <p:nvPr/>
          </p:nvSpPr>
          <p:spPr>
            <a:xfrm>
              <a:off x="6723099" y="2994039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8113;p70">
              <a:extLst>
                <a:ext uri="{FF2B5EF4-FFF2-40B4-BE49-F238E27FC236}">
                  <a16:creationId xmlns:a16="http://schemas.microsoft.com/office/drawing/2014/main" id="{A16EB392-7A94-4DE5-AB1B-15D82322B459}"/>
                </a:ext>
              </a:extLst>
            </p:cNvPr>
            <p:cNvSpPr/>
            <p:nvPr/>
          </p:nvSpPr>
          <p:spPr>
            <a:xfrm>
              <a:off x="6723099" y="299403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8114;p70">
              <a:extLst>
                <a:ext uri="{FF2B5EF4-FFF2-40B4-BE49-F238E27FC236}">
                  <a16:creationId xmlns:a16="http://schemas.microsoft.com/office/drawing/2014/main" id="{37D51212-AD8D-4E0A-9CBF-8AD4D8AD3D6C}"/>
                </a:ext>
              </a:extLst>
            </p:cNvPr>
            <p:cNvSpPr/>
            <p:nvPr/>
          </p:nvSpPr>
          <p:spPr>
            <a:xfrm>
              <a:off x="6739585" y="2771153"/>
              <a:ext cx="68035" cy="255910"/>
            </a:xfrm>
            <a:custGeom>
              <a:avLst/>
              <a:gdLst/>
              <a:ahLst/>
              <a:cxnLst/>
              <a:rect l="l" t="t" r="r" b="b"/>
              <a:pathLst>
                <a:path w="5274" h="19838" extrusionOk="0">
                  <a:moveTo>
                    <a:pt x="4748" y="1"/>
                  </a:moveTo>
                  <a:cubicBezTo>
                    <a:pt x="4611" y="1"/>
                    <a:pt x="4452" y="138"/>
                    <a:pt x="4452" y="275"/>
                  </a:cubicBezTo>
                  <a:cubicBezTo>
                    <a:pt x="4680" y="2511"/>
                    <a:pt x="4588" y="4771"/>
                    <a:pt x="4292" y="6985"/>
                  </a:cubicBezTo>
                  <a:cubicBezTo>
                    <a:pt x="3884" y="10002"/>
                    <a:pt x="3070" y="12973"/>
                    <a:pt x="1895" y="15787"/>
                  </a:cubicBezTo>
                  <a:lnTo>
                    <a:pt x="1895" y="15787"/>
                  </a:lnTo>
                  <a:cubicBezTo>
                    <a:pt x="1895" y="15782"/>
                    <a:pt x="1895" y="15778"/>
                    <a:pt x="1895" y="15773"/>
                  </a:cubicBezTo>
                  <a:lnTo>
                    <a:pt x="1895" y="15773"/>
                  </a:lnTo>
                  <a:cubicBezTo>
                    <a:pt x="1370" y="17005"/>
                    <a:pt x="777" y="18238"/>
                    <a:pt x="69" y="19402"/>
                  </a:cubicBezTo>
                  <a:cubicBezTo>
                    <a:pt x="1" y="19539"/>
                    <a:pt x="46" y="19722"/>
                    <a:pt x="183" y="19790"/>
                  </a:cubicBezTo>
                  <a:cubicBezTo>
                    <a:pt x="232" y="19822"/>
                    <a:pt x="286" y="19838"/>
                    <a:pt x="339" y="19838"/>
                  </a:cubicBezTo>
                  <a:cubicBezTo>
                    <a:pt x="435" y="19838"/>
                    <a:pt x="527" y="19787"/>
                    <a:pt x="571" y="19699"/>
                  </a:cubicBezTo>
                  <a:cubicBezTo>
                    <a:pt x="1621" y="17896"/>
                    <a:pt x="2489" y="16001"/>
                    <a:pt x="3173" y="14038"/>
                  </a:cubicBezTo>
                  <a:cubicBezTo>
                    <a:pt x="3904" y="12007"/>
                    <a:pt x="4429" y="9930"/>
                    <a:pt x="4748" y="7830"/>
                  </a:cubicBezTo>
                  <a:cubicBezTo>
                    <a:pt x="5136" y="5342"/>
                    <a:pt x="5273" y="2785"/>
                    <a:pt x="5022" y="275"/>
                  </a:cubicBezTo>
                  <a:cubicBezTo>
                    <a:pt x="5022" y="206"/>
                    <a:pt x="4999" y="138"/>
                    <a:pt x="4954" y="92"/>
                  </a:cubicBezTo>
                  <a:cubicBezTo>
                    <a:pt x="4908" y="23"/>
                    <a:pt x="4817" y="1"/>
                    <a:pt x="4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8115;p70">
              <a:extLst>
                <a:ext uri="{FF2B5EF4-FFF2-40B4-BE49-F238E27FC236}">
                  <a16:creationId xmlns:a16="http://schemas.microsoft.com/office/drawing/2014/main" id="{31141D67-E867-4F38-9E3D-7B2132B3E9E9}"/>
                </a:ext>
              </a:extLst>
            </p:cNvPr>
            <p:cNvSpPr/>
            <p:nvPr/>
          </p:nvSpPr>
          <p:spPr>
            <a:xfrm>
              <a:off x="6824965" y="2749662"/>
              <a:ext cx="5018" cy="15028"/>
            </a:xfrm>
            <a:custGeom>
              <a:avLst/>
              <a:gdLst/>
              <a:ahLst/>
              <a:cxnLst/>
              <a:rect l="l" t="t" r="r" b="b"/>
              <a:pathLst>
                <a:path w="389" h="1165" extrusionOk="0">
                  <a:moveTo>
                    <a:pt x="206" y="0"/>
                  </a:moveTo>
                  <a:cubicBezTo>
                    <a:pt x="92" y="0"/>
                    <a:pt x="1" y="69"/>
                    <a:pt x="1" y="183"/>
                  </a:cubicBezTo>
                  <a:cubicBezTo>
                    <a:pt x="1" y="457"/>
                    <a:pt x="1" y="708"/>
                    <a:pt x="1" y="982"/>
                  </a:cubicBezTo>
                  <a:cubicBezTo>
                    <a:pt x="1" y="1073"/>
                    <a:pt x="92" y="1164"/>
                    <a:pt x="206" y="1164"/>
                  </a:cubicBezTo>
                  <a:cubicBezTo>
                    <a:pt x="298" y="1164"/>
                    <a:pt x="389" y="1073"/>
                    <a:pt x="389" y="982"/>
                  </a:cubicBezTo>
                  <a:cubicBezTo>
                    <a:pt x="366" y="708"/>
                    <a:pt x="366" y="457"/>
                    <a:pt x="389" y="183"/>
                  </a:cubicBezTo>
                  <a:cubicBezTo>
                    <a:pt x="389" y="69"/>
                    <a:pt x="298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8116;p70">
              <a:extLst>
                <a:ext uri="{FF2B5EF4-FFF2-40B4-BE49-F238E27FC236}">
                  <a16:creationId xmlns:a16="http://schemas.microsoft.com/office/drawing/2014/main" id="{F241735E-BD80-4CEA-9BFF-E01F49D889C8}"/>
                </a:ext>
              </a:extLst>
            </p:cNvPr>
            <p:cNvSpPr/>
            <p:nvPr/>
          </p:nvSpPr>
          <p:spPr>
            <a:xfrm>
              <a:off x="6827623" y="2780582"/>
              <a:ext cx="5315" cy="12668"/>
            </a:xfrm>
            <a:custGeom>
              <a:avLst/>
              <a:gdLst/>
              <a:ahLst/>
              <a:cxnLst/>
              <a:rect l="l" t="t" r="r" b="b"/>
              <a:pathLst>
                <a:path w="412" h="982" extrusionOk="0">
                  <a:moveTo>
                    <a:pt x="206" y="0"/>
                  </a:moveTo>
                  <a:cubicBezTo>
                    <a:pt x="92" y="0"/>
                    <a:pt x="0" y="91"/>
                    <a:pt x="0" y="183"/>
                  </a:cubicBezTo>
                  <a:cubicBezTo>
                    <a:pt x="0" y="388"/>
                    <a:pt x="0" y="593"/>
                    <a:pt x="23" y="799"/>
                  </a:cubicBezTo>
                  <a:cubicBezTo>
                    <a:pt x="23" y="890"/>
                    <a:pt x="92" y="981"/>
                    <a:pt x="206" y="981"/>
                  </a:cubicBezTo>
                  <a:cubicBezTo>
                    <a:pt x="297" y="981"/>
                    <a:pt x="411" y="890"/>
                    <a:pt x="388" y="799"/>
                  </a:cubicBezTo>
                  <a:cubicBezTo>
                    <a:pt x="388" y="593"/>
                    <a:pt x="366" y="388"/>
                    <a:pt x="388" y="183"/>
                  </a:cubicBezTo>
                  <a:cubicBezTo>
                    <a:pt x="388" y="91"/>
                    <a:pt x="29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8117;p70">
              <a:extLst>
                <a:ext uri="{FF2B5EF4-FFF2-40B4-BE49-F238E27FC236}">
                  <a16:creationId xmlns:a16="http://schemas.microsoft.com/office/drawing/2014/main" id="{863F9CD2-2907-4A59-B382-5925521743AC}"/>
                </a:ext>
              </a:extLst>
            </p:cNvPr>
            <p:cNvSpPr/>
            <p:nvPr/>
          </p:nvSpPr>
          <p:spPr>
            <a:xfrm>
              <a:off x="6829390" y="2810018"/>
              <a:ext cx="5599" cy="13674"/>
            </a:xfrm>
            <a:custGeom>
              <a:avLst/>
              <a:gdLst/>
              <a:ahLst/>
              <a:cxnLst/>
              <a:rect l="l" t="t" r="r" b="b"/>
              <a:pathLst>
                <a:path w="434" h="1060" extrusionOk="0">
                  <a:moveTo>
                    <a:pt x="183" y="1"/>
                  </a:moveTo>
                  <a:cubicBezTo>
                    <a:pt x="92" y="1"/>
                    <a:pt x="0" y="69"/>
                    <a:pt x="0" y="183"/>
                  </a:cubicBezTo>
                  <a:cubicBezTo>
                    <a:pt x="0" y="434"/>
                    <a:pt x="23" y="685"/>
                    <a:pt x="46" y="914"/>
                  </a:cubicBezTo>
                  <a:cubicBezTo>
                    <a:pt x="69" y="959"/>
                    <a:pt x="92" y="1005"/>
                    <a:pt x="137" y="1028"/>
                  </a:cubicBezTo>
                  <a:cubicBezTo>
                    <a:pt x="170" y="1044"/>
                    <a:pt x="202" y="1060"/>
                    <a:pt x="242" y="1060"/>
                  </a:cubicBezTo>
                  <a:cubicBezTo>
                    <a:pt x="259" y="1060"/>
                    <a:pt x="277" y="1057"/>
                    <a:pt x="297" y="1050"/>
                  </a:cubicBezTo>
                  <a:cubicBezTo>
                    <a:pt x="343" y="1050"/>
                    <a:pt x="366" y="1005"/>
                    <a:pt x="411" y="959"/>
                  </a:cubicBezTo>
                  <a:cubicBezTo>
                    <a:pt x="434" y="914"/>
                    <a:pt x="434" y="868"/>
                    <a:pt x="411" y="822"/>
                  </a:cubicBezTo>
                  <a:cubicBezTo>
                    <a:pt x="411" y="777"/>
                    <a:pt x="411" y="754"/>
                    <a:pt x="411" y="708"/>
                  </a:cubicBezTo>
                  <a:cubicBezTo>
                    <a:pt x="388" y="526"/>
                    <a:pt x="366" y="366"/>
                    <a:pt x="388" y="183"/>
                  </a:cubicBezTo>
                  <a:cubicBezTo>
                    <a:pt x="388" y="69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8118;p70">
              <a:extLst>
                <a:ext uri="{FF2B5EF4-FFF2-40B4-BE49-F238E27FC236}">
                  <a16:creationId xmlns:a16="http://schemas.microsoft.com/office/drawing/2014/main" id="{1F00D1CD-9AF5-4E03-96BF-B7F57B05E81B}"/>
                </a:ext>
              </a:extLst>
            </p:cNvPr>
            <p:cNvSpPr/>
            <p:nvPr/>
          </p:nvSpPr>
          <p:spPr>
            <a:xfrm>
              <a:off x="6833221" y="2837403"/>
              <a:ext cx="9133" cy="16125"/>
            </a:xfrm>
            <a:custGeom>
              <a:avLst/>
              <a:gdLst/>
              <a:ahLst/>
              <a:cxnLst/>
              <a:rect l="l" t="t" r="r" b="b"/>
              <a:pathLst>
                <a:path w="708" h="1250" extrusionOk="0">
                  <a:moveTo>
                    <a:pt x="205" y="0"/>
                  </a:moveTo>
                  <a:cubicBezTo>
                    <a:pt x="183" y="0"/>
                    <a:pt x="183" y="0"/>
                    <a:pt x="160" y="23"/>
                  </a:cubicBezTo>
                  <a:cubicBezTo>
                    <a:pt x="46" y="46"/>
                    <a:pt x="0" y="160"/>
                    <a:pt x="23" y="251"/>
                  </a:cubicBezTo>
                  <a:cubicBezTo>
                    <a:pt x="91" y="548"/>
                    <a:pt x="183" y="822"/>
                    <a:pt x="297" y="1119"/>
                  </a:cubicBezTo>
                  <a:cubicBezTo>
                    <a:pt x="320" y="1164"/>
                    <a:pt x="342" y="1187"/>
                    <a:pt x="388" y="1233"/>
                  </a:cubicBezTo>
                  <a:cubicBezTo>
                    <a:pt x="411" y="1244"/>
                    <a:pt x="434" y="1250"/>
                    <a:pt x="457" y="1250"/>
                  </a:cubicBezTo>
                  <a:cubicBezTo>
                    <a:pt x="479" y="1250"/>
                    <a:pt x="502" y="1244"/>
                    <a:pt x="525" y="1233"/>
                  </a:cubicBezTo>
                  <a:cubicBezTo>
                    <a:pt x="616" y="1210"/>
                    <a:pt x="708" y="1096"/>
                    <a:pt x="662" y="1005"/>
                  </a:cubicBezTo>
                  <a:cubicBezTo>
                    <a:pt x="548" y="731"/>
                    <a:pt x="457" y="434"/>
                    <a:pt x="388" y="137"/>
                  </a:cubicBezTo>
                  <a:cubicBezTo>
                    <a:pt x="365" y="69"/>
                    <a:pt x="297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8119;p70">
              <a:extLst>
                <a:ext uri="{FF2B5EF4-FFF2-40B4-BE49-F238E27FC236}">
                  <a16:creationId xmlns:a16="http://schemas.microsoft.com/office/drawing/2014/main" id="{3AD057A2-C7C6-40F8-9883-E24F3F8DCAC8}"/>
                </a:ext>
              </a:extLst>
            </p:cNvPr>
            <p:cNvSpPr/>
            <p:nvPr/>
          </p:nvSpPr>
          <p:spPr>
            <a:xfrm>
              <a:off x="6845578" y="2862724"/>
              <a:ext cx="11791" cy="14216"/>
            </a:xfrm>
            <a:custGeom>
              <a:avLst/>
              <a:gdLst/>
              <a:ahLst/>
              <a:cxnLst/>
              <a:rect l="l" t="t" r="r" b="b"/>
              <a:pathLst>
                <a:path w="914" h="1102" extrusionOk="0">
                  <a:moveTo>
                    <a:pt x="663" y="571"/>
                  </a:moveTo>
                  <a:cubicBezTo>
                    <a:pt x="685" y="571"/>
                    <a:pt x="685" y="571"/>
                    <a:pt x="685" y="594"/>
                  </a:cubicBezTo>
                  <a:lnTo>
                    <a:pt x="663" y="571"/>
                  </a:lnTo>
                  <a:close/>
                  <a:moveTo>
                    <a:pt x="206" y="0"/>
                  </a:moveTo>
                  <a:cubicBezTo>
                    <a:pt x="160" y="0"/>
                    <a:pt x="138" y="0"/>
                    <a:pt x="115" y="23"/>
                  </a:cubicBezTo>
                  <a:cubicBezTo>
                    <a:pt x="24" y="69"/>
                    <a:pt x="1" y="183"/>
                    <a:pt x="46" y="274"/>
                  </a:cubicBezTo>
                  <a:cubicBezTo>
                    <a:pt x="183" y="548"/>
                    <a:pt x="366" y="799"/>
                    <a:pt x="571" y="1050"/>
                  </a:cubicBezTo>
                  <a:cubicBezTo>
                    <a:pt x="606" y="1084"/>
                    <a:pt x="657" y="1102"/>
                    <a:pt x="708" y="1102"/>
                  </a:cubicBezTo>
                  <a:cubicBezTo>
                    <a:pt x="760" y="1102"/>
                    <a:pt x="811" y="1084"/>
                    <a:pt x="845" y="1050"/>
                  </a:cubicBezTo>
                  <a:cubicBezTo>
                    <a:pt x="914" y="959"/>
                    <a:pt x="914" y="845"/>
                    <a:pt x="845" y="776"/>
                  </a:cubicBezTo>
                  <a:cubicBezTo>
                    <a:pt x="800" y="708"/>
                    <a:pt x="754" y="662"/>
                    <a:pt x="708" y="594"/>
                  </a:cubicBezTo>
                  <a:cubicBezTo>
                    <a:pt x="571" y="434"/>
                    <a:pt x="457" y="274"/>
                    <a:pt x="366" y="92"/>
                  </a:cubicBezTo>
                  <a:cubicBezTo>
                    <a:pt x="343" y="23"/>
                    <a:pt x="275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8120;p70">
              <a:extLst>
                <a:ext uri="{FF2B5EF4-FFF2-40B4-BE49-F238E27FC236}">
                  <a16:creationId xmlns:a16="http://schemas.microsoft.com/office/drawing/2014/main" id="{368A2270-C784-45EB-AE29-69D37CA25A95}"/>
                </a:ext>
              </a:extLst>
            </p:cNvPr>
            <p:cNvSpPr/>
            <p:nvPr/>
          </p:nvSpPr>
          <p:spPr>
            <a:xfrm>
              <a:off x="6862657" y="2880384"/>
              <a:ext cx="12384" cy="8553"/>
            </a:xfrm>
            <a:custGeom>
              <a:avLst/>
              <a:gdLst/>
              <a:ahLst/>
              <a:cxnLst/>
              <a:rect l="l" t="t" r="r" b="b"/>
              <a:pathLst>
                <a:path w="960" h="663" extrusionOk="0">
                  <a:moveTo>
                    <a:pt x="229" y="1"/>
                  </a:moveTo>
                  <a:cubicBezTo>
                    <a:pt x="160" y="1"/>
                    <a:pt x="92" y="24"/>
                    <a:pt x="46" y="92"/>
                  </a:cubicBezTo>
                  <a:cubicBezTo>
                    <a:pt x="1" y="183"/>
                    <a:pt x="46" y="298"/>
                    <a:pt x="115" y="343"/>
                  </a:cubicBezTo>
                  <a:cubicBezTo>
                    <a:pt x="229" y="412"/>
                    <a:pt x="320" y="480"/>
                    <a:pt x="411" y="526"/>
                  </a:cubicBezTo>
                  <a:cubicBezTo>
                    <a:pt x="503" y="571"/>
                    <a:pt x="617" y="617"/>
                    <a:pt x="708" y="663"/>
                  </a:cubicBezTo>
                  <a:cubicBezTo>
                    <a:pt x="754" y="663"/>
                    <a:pt x="822" y="663"/>
                    <a:pt x="845" y="640"/>
                  </a:cubicBezTo>
                  <a:cubicBezTo>
                    <a:pt x="891" y="617"/>
                    <a:pt x="936" y="571"/>
                    <a:pt x="936" y="526"/>
                  </a:cubicBezTo>
                  <a:cubicBezTo>
                    <a:pt x="959" y="480"/>
                    <a:pt x="959" y="412"/>
                    <a:pt x="914" y="366"/>
                  </a:cubicBezTo>
                  <a:cubicBezTo>
                    <a:pt x="891" y="320"/>
                    <a:pt x="868" y="320"/>
                    <a:pt x="799" y="298"/>
                  </a:cubicBezTo>
                  <a:cubicBezTo>
                    <a:pt x="799" y="275"/>
                    <a:pt x="777" y="275"/>
                    <a:pt x="777" y="275"/>
                  </a:cubicBezTo>
                  <a:cubicBezTo>
                    <a:pt x="617" y="206"/>
                    <a:pt x="457" y="115"/>
                    <a:pt x="320" y="24"/>
                  </a:cubicBezTo>
                  <a:cubicBezTo>
                    <a:pt x="297" y="1"/>
                    <a:pt x="252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8121;p70">
              <a:extLst>
                <a:ext uri="{FF2B5EF4-FFF2-40B4-BE49-F238E27FC236}">
                  <a16:creationId xmlns:a16="http://schemas.microsoft.com/office/drawing/2014/main" id="{B43A0DB9-FC45-45B3-848C-6869CB163D3C}"/>
                </a:ext>
              </a:extLst>
            </p:cNvPr>
            <p:cNvSpPr/>
            <p:nvPr/>
          </p:nvSpPr>
          <p:spPr>
            <a:xfrm>
              <a:off x="6497271" y="2532077"/>
              <a:ext cx="152246" cy="136637"/>
            </a:xfrm>
            <a:custGeom>
              <a:avLst/>
              <a:gdLst/>
              <a:ahLst/>
              <a:cxnLst/>
              <a:rect l="l" t="t" r="r" b="b"/>
              <a:pathLst>
                <a:path w="11802" h="10592" extrusionOk="0">
                  <a:moveTo>
                    <a:pt x="6597" y="0"/>
                  </a:moveTo>
                  <a:cubicBezTo>
                    <a:pt x="6369" y="0"/>
                    <a:pt x="6095" y="46"/>
                    <a:pt x="5798" y="92"/>
                  </a:cubicBezTo>
                  <a:cubicBezTo>
                    <a:pt x="5501" y="160"/>
                    <a:pt x="5205" y="252"/>
                    <a:pt x="4908" y="411"/>
                  </a:cubicBezTo>
                  <a:cubicBezTo>
                    <a:pt x="4657" y="525"/>
                    <a:pt x="4406" y="685"/>
                    <a:pt x="4132" y="913"/>
                  </a:cubicBezTo>
                  <a:cubicBezTo>
                    <a:pt x="4063" y="982"/>
                    <a:pt x="3972" y="1028"/>
                    <a:pt x="3903" y="1096"/>
                  </a:cubicBezTo>
                  <a:cubicBezTo>
                    <a:pt x="3949" y="1005"/>
                    <a:pt x="3972" y="891"/>
                    <a:pt x="3972" y="777"/>
                  </a:cubicBezTo>
                  <a:cubicBezTo>
                    <a:pt x="3995" y="708"/>
                    <a:pt x="3995" y="640"/>
                    <a:pt x="3949" y="571"/>
                  </a:cubicBezTo>
                  <a:cubicBezTo>
                    <a:pt x="3903" y="503"/>
                    <a:pt x="3835" y="457"/>
                    <a:pt x="3767" y="434"/>
                  </a:cubicBezTo>
                  <a:cubicBezTo>
                    <a:pt x="3744" y="434"/>
                    <a:pt x="3721" y="411"/>
                    <a:pt x="3698" y="411"/>
                  </a:cubicBezTo>
                  <a:cubicBezTo>
                    <a:pt x="3584" y="411"/>
                    <a:pt x="3447" y="503"/>
                    <a:pt x="3424" y="640"/>
                  </a:cubicBezTo>
                  <a:cubicBezTo>
                    <a:pt x="3401" y="845"/>
                    <a:pt x="3333" y="1028"/>
                    <a:pt x="3264" y="1210"/>
                  </a:cubicBezTo>
                  <a:cubicBezTo>
                    <a:pt x="3173" y="1484"/>
                    <a:pt x="3013" y="1758"/>
                    <a:pt x="2831" y="2032"/>
                  </a:cubicBezTo>
                  <a:lnTo>
                    <a:pt x="2785" y="2078"/>
                  </a:lnTo>
                  <a:cubicBezTo>
                    <a:pt x="2466" y="2511"/>
                    <a:pt x="2077" y="2899"/>
                    <a:pt x="1689" y="3287"/>
                  </a:cubicBezTo>
                  <a:cubicBezTo>
                    <a:pt x="1552" y="3424"/>
                    <a:pt x="1416" y="3561"/>
                    <a:pt x="1301" y="3698"/>
                  </a:cubicBezTo>
                  <a:cubicBezTo>
                    <a:pt x="1005" y="3995"/>
                    <a:pt x="776" y="4269"/>
                    <a:pt x="571" y="4543"/>
                  </a:cubicBezTo>
                  <a:cubicBezTo>
                    <a:pt x="366" y="4817"/>
                    <a:pt x="206" y="5113"/>
                    <a:pt x="114" y="5433"/>
                  </a:cubicBezTo>
                  <a:cubicBezTo>
                    <a:pt x="23" y="5752"/>
                    <a:pt x="0" y="6095"/>
                    <a:pt x="46" y="6460"/>
                  </a:cubicBezTo>
                  <a:cubicBezTo>
                    <a:pt x="114" y="6780"/>
                    <a:pt x="229" y="7099"/>
                    <a:pt x="411" y="7419"/>
                  </a:cubicBezTo>
                  <a:cubicBezTo>
                    <a:pt x="594" y="7715"/>
                    <a:pt x="822" y="8012"/>
                    <a:pt x="1142" y="8332"/>
                  </a:cubicBezTo>
                  <a:cubicBezTo>
                    <a:pt x="1393" y="8606"/>
                    <a:pt x="1689" y="8857"/>
                    <a:pt x="2100" y="9153"/>
                  </a:cubicBezTo>
                  <a:cubicBezTo>
                    <a:pt x="2739" y="9633"/>
                    <a:pt x="3493" y="9998"/>
                    <a:pt x="4292" y="10295"/>
                  </a:cubicBezTo>
                  <a:cubicBezTo>
                    <a:pt x="4634" y="10409"/>
                    <a:pt x="4976" y="10500"/>
                    <a:pt x="5319" y="10546"/>
                  </a:cubicBezTo>
                  <a:cubicBezTo>
                    <a:pt x="5478" y="10569"/>
                    <a:pt x="5638" y="10591"/>
                    <a:pt x="5821" y="10591"/>
                  </a:cubicBezTo>
                  <a:cubicBezTo>
                    <a:pt x="6049" y="10591"/>
                    <a:pt x="6255" y="10569"/>
                    <a:pt x="6506" y="10523"/>
                  </a:cubicBezTo>
                  <a:cubicBezTo>
                    <a:pt x="7396" y="10386"/>
                    <a:pt x="8286" y="9975"/>
                    <a:pt x="9153" y="9336"/>
                  </a:cubicBezTo>
                  <a:cubicBezTo>
                    <a:pt x="9952" y="8720"/>
                    <a:pt x="10637" y="7967"/>
                    <a:pt x="11116" y="7122"/>
                  </a:cubicBezTo>
                  <a:cubicBezTo>
                    <a:pt x="11367" y="6711"/>
                    <a:pt x="11527" y="6277"/>
                    <a:pt x="11641" y="5844"/>
                  </a:cubicBezTo>
                  <a:cubicBezTo>
                    <a:pt x="11755" y="5456"/>
                    <a:pt x="11801" y="5022"/>
                    <a:pt x="11778" y="4566"/>
                  </a:cubicBezTo>
                  <a:cubicBezTo>
                    <a:pt x="11733" y="3767"/>
                    <a:pt x="11436" y="2968"/>
                    <a:pt x="10957" y="2237"/>
                  </a:cubicBezTo>
                  <a:cubicBezTo>
                    <a:pt x="10477" y="1553"/>
                    <a:pt x="9838" y="982"/>
                    <a:pt x="9085" y="571"/>
                  </a:cubicBezTo>
                  <a:cubicBezTo>
                    <a:pt x="8377" y="206"/>
                    <a:pt x="7578" y="0"/>
                    <a:pt x="6779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8122;p70">
              <a:extLst>
                <a:ext uri="{FF2B5EF4-FFF2-40B4-BE49-F238E27FC236}">
                  <a16:creationId xmlns:a16="http://schemas.microsoft.com/office/drawing/2014/main" id="{B93F5B38-6D1A-4555-9377-0F957BB721A8}"/>
                </a:ext>
              </a:extLst>
            </p:cNvPr>
            <p:cNvSpPr/>
            <p:nvPr/>
          </p:nvSpPr>
          <p:spPr>
            <a:xfrm>
              <a:off x="6518762" y="2531781"/>
              <a:ext cx="130754" cy="76807"/>
            </a:xfrm>
            <a:custGeom>
              <a:avLst/>
              <a:gdLst/>
              <a:ahLst/>
              <a:cxnLst/>
              <a:rect l="l" t="t" r="r" b="b"/>
              <a:pathLst>
                <a:path w="10136" h="5954" extrusionOk="0">
                  <a:moveTo>
                    <a:pt x="4931" y="1"/>
                  </a:moveTo>
                  <a:cubicBezTo>
                    <a:pt x="4703" y="23"/>
                    <a:pt x="4429" y="46"/>
                    <a:pt x="4132" y="115"/>
                  </a:cubicBezTo>
                  <a:cubicBezTo>
                    <a:pt x="3835" y="183"/>
                    <a:pt x="3539" y="275"/>
                    <a:pt x="3242" y="434"/>
                  </a:cubicBezTo>
                  <a:cubicBezTo>
                    <a:pt x="2991" y="548"/>
                    <a:pt x="2740" y="708"/>
                    <a:pt x="2466" y="936"/>
                  </a:cubicBezTo>
                  <a:cubicBezTo>
                    <a:pt x="2374" y="982"/>
                    <a:pt x="2306" y="1051"/>
                    <a:pt x="2237" y="1119"/>
                  </a:cubicBezTo>
                  <a:cubicBezTo>
                    <a:pt x="2283" y="1051"/>
                    <a:pt x="2306" y="936"/>
                    <a:pt x="2329" y="800"/>
                  </a:cubicBezTo>
                  <a:cubicBezTo>
                    <a:pt x="2329" y="731"/>
                    <a:pt x="2329" y="663"/>
                    <a:pt x="2283" y="571"/>
                  </a:cubicBezTo>
                  <a:cubicBezTo>
                    <a:pt x="2260" y="503"/>
                    <a:pt x="2192" y="457"/>
                    <a:pt x="2101" y="434"/>
                  </a:cubicBezTo>
                  <a:lnTo>
                    <a:pt x="2032" y="434"/>
                  </a:lnTo>
                  <a:cubicBezTo>
                    <a:pt x="1918" y="434"/>
                    <a:pt x="1758" y="526"/>
                    <a:pt x="1735" y="663"/>
                  </a:cubicBezTo>
                  <a:cubicBezTo>
                    <a:pt x="1713" y="868"/>
                    <a:pt x="1667" y="1051"/>
                    <a:pt x="1598" y="1233"/>
                  </a:cubicBezTo>
                  <a:cubicBezTo>
                    <a:pt x="1484" y="1507"/>
                    <a:pt x="1347" y="1781"/>
                    <a:pt x="1142" y="2055"/>
                  </a:cubicBezTo>
                  <a:lnTo>
                    <a:pt x="1119" y="2101"/>
                  </a:lnTo>
                  <a:cubicBezTo>
                    <a:pt x="800" y="2511"/>
                    <a:pt x="411" y="2899"/>
                    <a:pt x="46" y="3265"/>
                  </a:cubicBezTo>
                  <a:lnTo>
                    <a:pt x="23" y="3310"/>
                  </a:lnTo>
                  <a:lnTo>
                    <a:pt x="1" y="3333"/>
                  </a:lnTo>
                  <a:cubicBezTo>
                    <a:pt x="69" y="3379"/>
                    <a:pt x="138" y="3447"/>
                    <a:pt x="229" y="3493"/>
                  </a:cubicBezTo>
                  <a:cubicBezTo>
                    <a:pt x="663" y="3812"/>
                    <a:pt x="1119" y="4086"/>
                    <a:pt x="1576" y="4337"/>
                  </a:cubicBezTo>
                  <a:cubicBezTo>
                    <a:pt x="2055" y="4589"/>
                    <a:pt x="2557" y="4817"/>
                    <a:pt x="3059" y="5022"/>
                  </a:cubicBezTo>
                  <a:cubicBezTo>
                    <a:pt x="4269" y="5456"/>
                    <a:pt x="5547" y="5753"/>
                    <a:pt x="6825" y="5890"/>
                  </a:cubicBezTo>
                  <a:lnTo>
                    <a:pt x="6803" y="5890"/>
                  </a:lnTo>
                  <a:cubicBezTo>
                    <a:pt x="7285" y="5931"/>
                    <a:pt x="7767" y="5953"/>
                    <a:pt x="8247" y="5953"/>
                  </a:cubicBezTo>
                  <a:cubicBezTo>
                    <a:pt x="8835" y="5953"/>
                    <a:pt x="9420" y="5919"/>
                    <a:pt x="9998" y="5844"/>
                  </a:cubicBezTo>
                  <a:cubicBezTo>
                    <a:pt x="10089" y="5456"/>
                    <a:pt x="10135" y="5022"/>
                    <a:pt x="10112" y="4589"/>
                  </a:cubicBezTo>
                  <a:cubicBezTo>
                    <a:pt x="10067" y="3790"/>
                    <a:pt x="9793" y="2991"/>
                    <a:pt x="9291" y="2260"/>
                  </a:cubicBezTo>
                  <a:cubicBezTo>
                    <a:pt x="8834" y="1576"/>
                    <a:pt x="8172" y="1005"/>
                    <a:pt x="7419" y="594"/>
                  </a:cubicBezTo>
                  <a:cubicBezTo>
                    <a:pt x="6711" y="206"/>
                    <a:pt x="5912" y="1"/>
                    <a:pt x="5113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8123;p70">
              <a:extLst>
                <a:ext uri="{FF2B5EF4-FFF2-40B4-BE49-F238E27FC236}">
                  <a16:creationId xmlns:a16="http://schemas.microsoft.com/office/drawing/2014/main" id="{96C3E363-628B-46E8-A823-A61C7C406BCD}"/>
                </a:ext>
              </a:extLst>
            </p:cNvPr>
            <p:cNvSpPr/>
            <p:nvPr/>
          </p:nvSpPr>
          <p:spPr>
            <a:xfrm>
              <a:off x="6521703" y="257682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8124;p70">
              <a:extLst>
                <a:ext uri="{FF2B5EF4-FFF2-40B4-BE49-F238E27FC236}">
                  <a16:creationId xmlns:a16="http://schemas.microsoft.com/office/drawing/2014/main" id="{51674B1F-7CD8-4698-B66B-994E7796526F}"/>
                </a:ext>
              </a:extLst>
            </p:cNvPr>
            <p:cNvSpPr/>
            <p:nvPr/>
          </p:nvSpPr>
          <p:spPr>
            <a:xfrm>
              <a:off x="6238756" y="3145670"/>
              <a:ext cx="222035" cy="342456"/>
            </a:xfrm>
            <a:custGeom>
              <a:avLst/>
              <a:gdLst/>
              <a:ahLst/>
              <a:cxnLst/>
              <a:rect l="l" t="t" r="r" b="b"/>
              <a:pathLst>
                <a:path w="17212" h="26547" extrusionOk="0">
                  <a:moveTo>
                    <a:pt x="6232" y="0"/>
                  </a:moveTo>
                  <a:cubicBezTo>
                    <a:pt x="5319" y="0"/>
                    <a:pt x="4475" y="137"/>
                    <a:pt x="3676" y="388"/>
                  </a:cubicBezTo>
                  <a:cubicBezTo>
                    <a:pt x="2854" y="662"/>
                    <a:pt x="2124" y="1073"/>
                    <a:pt x="1576" y="1598"/>
                  </a:cubicBezTo>
                  <a:cubicBezTo>
                    <a:pt x="1416" y="1758"/>
                    <a:pt x="1279" y="1918"/>
                    <a:pt x="1165" y="2077"/>
                  </a:cubicBezTo>
                  <a:cubicBezTo>
                    <a:pt x="1051" y="2214"/>
                    <a:pt x="937" y="2397"/>
                    <a:pt x="800" y="2625"/>
                  </a:cubicBezTo>
                  <a:cubicBezTo>
                    <a:pt x="754" y="2694"/>
                    <a:pt x="708" y="2785"/>
                    <a:pt x="663" y="2876"/>
                  </a:cubicBezTo>
                  <a:lnTo>
                    <a:pt x="640" y="2214"/>
                  </a:lnTo>
                  <a:cubicBezTo>
                    <a:pt x="640" y="1918"/>
                    <a:pt x="617" y="1644"/>
                    <a:pt x="617" y="1347"/>
                  </a:cubicBezTo>
                  <a:cubicBezTo>
                    <a:pt x="617" y="1187"/>
                    <a:pt x="594" y="1027"/>
                    <a:pt x="594" y="868"/>
                  </a:cubicBezTo>
                  <a:cubicBezTo>
                    <a:pt x="594" y="776"/>
                    <a:pt x="549" y="708"/>
                    <a:pt x="480" y="662"/>
                  </a:cubicBezTo>
                  <a:cubicBezTo>
                    <a:pt x="434" y="617"/>
                    <a:pt x="366" y="594"/>
                    <a:pt x="297" y="594"/>
                  </a:cubicBezTo>
                  <a:cubicBezTo>
                    <a:pt x="206" y="617"/>
                    <a:pt x="115" y="662"/>
                    <a:pt x="69" y="708"/>
                  </a:cubicBezTo>
                  <a:cubicBezTo>
                    <a:pt x="24" y="799"/>
                    <a:pt x="1" y="868"/>
                    <a:pt x="1" y="936"/>
                  </a:cubicBezTo>
                  <a:cubicBezTo>
                    <a:pt x="92" y="4725"/>
                    <a:pt x="640" y="8560"/>
                    <a:pt x="1621" y="12326"/>
                  </a:cubicBezTo>
                  <a:cubicBezTo>
                    <a:pt x="2694" y="16480"/>
                    <a:pt x="4201" y="20155"/>
                    <a:pt x="6095" y="23236"/>
                  </a:cubicBezTo>
                  <a:cubicBezTo>
                    <a:pt x="6780" y="24355"/>
                    <a:pt x="7533" y="25382"/>
                    <a:pt x="8332" y="26318"/>
                  </a:cubicBezTo>
                  <a:lnTo>
                    <a:pt x="8355" y="26364"/>
                  </a:lnTo>
                  <a:cubicBezTo>
                    <a:pt x="8400" y="26455"/>
                    <a:pt x="8515" y="26546"/>
                    <a:pt x="8652" y="26546"/>
                  </a:cubicBezTo>
                  <a:cubicBezTo>
                    <a:pt x="9565" y="26455"/>
                    <a:pt x="10341" y="26318"/>
                    <a:pt x="11071" y="26112"/>
                  </a:cubicBezTo>
                  <a:cubicBezTo>
                    <a:pt x="11824" y="25907"/>
                    <a:pt x="12532" y="25633"/>
                    <a:pt x="13171" y="25314"/>
                  </a:cubicBezTo>
                  <a:cubicBezTo>
                    <a:pt x="13810" y="24994"/>
                    <a:pt x="14449" y="24606"/>
                    <a:pt x="15065" y="24127"/>
                  </a:cubicBezTo>
                  <a:cubicBezTo>
                    <a:pt x="15636" y="23670"/>
                    <a:pt x="16207" y="23168"/>
                    <a:pt x="16891" y="22483"/>
                  </a:cubicBezTo>
                  <a:cubicBezTo>
                    <a:pt x="16914" y="22460"/>
                    <a:pt x="16937" y="22438"/>
                    <a:pt x="16937" y="22415"/>
                  </a:cubicBezTo>
                  <a:cubicBezTo>
                    <a:pt x="16960" y="22415"/>
                    <a:pt x="16983" y="22415"/>
                    <a:pt x="17006" y="22392"/>
                  </a:cubicBezTo>
                  <a:cubicBezTo>
                    <a:pt x="17143" y="22346"/>
                    <a:pt x="17211" y="22164"/>
                    <a:pt x="17165" y="22004"/>
                  </a:cubicBezTo>
                  <a:cubicBezTo>
                    <a:pt x="16709" y="20794"/>
                    <a:pt x="16275" y="19493"/>
                    <a:pt x="15910" y="18146"/>
                  </a:cubicBezTo>
                  <a:lnTo>
                    <a:pt x="15910" y="18192"/>
                  </a:lnTo>
                  <a:cubicBezTo>
                    <a:pt x="14814" y="14038"/>
                    <a:pt x="14267" y="9770"/>
                    <a:pt x="14289" y="5501"/>
                  </a:cubicBezTo>
                  <a:lnTo>
                    <a:pt x="14289" y="5501"/>
                  </a:lnTo>
                  <a:lnTo>
                    <a:pt x="14267" y="5570"/>
                  </a:lnTo>
                  <a:cubicBezTo>
                    <a:pt x="14289" y="4428"/>
                    <a:pt x="14335" y="3401"/>
                    <a:pt x="14404" y="2465"/>
                  </a:cubicBezTo>
                  <a:cubicBezTo>
                    <a:pt x="14404" y="2306"/>
                    <a:pt x="14312" y="2146"/>
                    <a:pt x="14152" y="2123"/>
                  </a:cubicBezTo>
                  <a:cubicBezTo>
                    <a:pt x="13970" y="2123"/>
                    <a:pt x="13810" y="2237"/>
                    <a:pt x="13810" y="2397"/>
                  </a:cubicBezTo>
                  <a:cubicBezTo>
                    <a:pt x="13764" y="2876"/>
                    <a:pt x="13742" y="3356"/>
                    <a:pt x="13719" y="3858"/>
                  </a:cubicBezTo>
                  <a:cubicBezTo>
                    <a:pt x="13627" y="3607"/>
                    <a:pt x="13468" y="3333"/>
                    <a:pt x="13262" y="3059"/>
                  </a:cubicBezTo>
                  <a:cubicBezTo>
                    <a:pt x="12966" y="2648"/>
                    <a:pt x="12555" y="2260"/>
                    <a:pt x="12098" y="1895"/>
                  </a:cubicBezTo>
                  <a:cubicBezTo>
                    <a:pt x="11687" y="1575"/>
                    <a:pt x="11185" y="1256"/>
                    <a:pt x="10615" y="1005"/>
                  </a:cubicBezTo>
                  <a:cubicBezTo>
                    <a:pt x="10112" y="754"/>
                    <a:pt x="9565" y="548"/>
                    <a:pt x="8925" y="366"/>
                  </a:cubicBezTo>
                  <a:cubicBezTo>
                    <a:pt x="8355" y="229"/>
                    <a:pt x="7761" y="114"/>
                    <a:pt x="7168" y="46"/>
                  </a:cubicBezTo>
                  <a:cubicBezTo>
                    <a:pt x="6848" y="23"/>
                    <a:pt x="6529" y="0"/>
                    <a:pt x="6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8125;p70">
              <a:extLst>
                <a:ext uri="{FF2B5EF4-FFF2-40B4-BE49-F238E27FC236}">
                  <a16:creationId xmlns:a16="http://schemas.microsoft.com/office/drawing/2014/main" id="{FF3EBA51-4DB0-4D9B-968D-CAB5FC08CB08}"/>
                </a:ext>
              </a:extLst>
            </p:cNvPr>
            <p:cNvSpPr/>
            <p:nvPr/>
          </p:nvSpPr>
          <p:spPr>
            <a:xfrm>
              <a:off x="6292340" y="3354716"/>
              <a:ext cx="235876" cy="312412"/>
            </a:xfrm>
            <a:custGeom>
              <a:avLst/>
              <a:gdLst/>
              <a:ahLst/>
              <a:cxnLst/>
              <a:rect l="l" t="t" r="r" b="b"/>
              <a:pathLst>
                <a:path w="18285" h="24218" extrusionOk="0">
                  <a:moveTo>
                    <a:pt x="12304" y="0"/>
                  </a:moveTo>
                  <a:cubicBezTo>
                    <a:pt x="12121" y="229"/>
                    <a:pt x="11939" y="457"/>
                    <a:pt x="11733" y="662"/>
                  </a:cubicBezTo>
                  <a:cubicBezTo>
                    <a:pt x="11140" y="1278"/>
                    <a:pt x="10501" y="1849"/>
                    <a:pt x="9816" y="2351"/>
                  </a:cubicBezTo>
                  <a:cubicBezTo>
                    <a:pt x="8309" y="3493"/>
                    <a:pt x="6620" y="4383"/>
                    <a:pt x="4863" y="5045"/>
                  </a:cubicBezTo>
                  <a:cubicBezTo>
                    <a:pt x="3288" y="5661"/>
                    <a:pt x="1667" y="6117"/>
                    <a:pt x="1" y="6391"/>
                  </a:cubicBezTo>
                  <a:cubicBezTo>
                    <a:pt x="731" y="7647"/>
                    <a:pt x="1507" y="8879"/>
                    <a:pt x="2261" y="10089"/>
                  </a:cubicBezTo>
                  <a:cubicBezTo>
                    <a:pt x="3311" y="11755"/>
                    <a:pt x="4383" y="13513"/>
                    <a:pt x="5342" y="15293"/>
                  </a:cubicBezTo>
                  <a:cubicBezTo>
                    <a:pt x="3973" y="16708"/>
                    <a:pt x="3196" y="18101"/>
                    <a:pt x="2945" y="19539"/>
                  </a:cubicBezTo>
                  <a:cubicBezTo>
                    <a:pt x="2877" y="19904"/>
                    <a:pt x="2854" y="20292"/>
                    <a:pt x="2877" y="20703"/>
                  </a:cubicBezTo>
                  <a:cubicBezTo>
                    <a:pt x="2923" y="21068"/>
                    <a:pt x="3014" y="21456"/>
                    <a:pt x="3151" y="21867"/>
                  </a:cubicBezTo>
                  <a:cubicBezTo>
                    <a:pt x="3425" y="22620"/>
                    <a:pt x="3950" y="23351"/>
                    <a:pt x="4749" y="24035"/>
                  </a:cubicBezTo>
                  <a:cubicBezTo>
                    <a:pt x="4794" y="24081"/>
                    <a:pt x="4863" y="24104"/>
                    <a:pt x="4931" y="24127"/>
                  </a:cubicBezTo>
                  <a:cubicBezTo>
                    <a:pt x="4977" y="24149"/>
                    <a:pt x="5023" y="24149"/>
                    <a:pt x="5068" y="24172"/>
                  </a:cubicBezTo>
                  <a:cubicBezTo>
                    <a:pt x="5137" y="24172"/>
                    <a:pt x="5205" y="24195"/>
                    <a:pt x="5251" y="24195"/>
                  </a:cubicBezTo>
                  <a:cubicBezTo>
                    <a:pt x="5251" y="24218"/>
                    <a:pt x="5251" y="24218"/>
                    <a:pt x="5274" y="24218"/>
                  </a:cubicBezTo>
                  <a:cubicBezTo>
                    <a:pt x="6985" y="24195"/>
                    <a:pt x="8812" y="23807"/>
                    <a:pt x="10660" y="23054"/>
                  </a:cubicBezTo>
                  <a:cubicBezTo>
                    <a:pt x="12486" y="22301"/>
                    <a:pt x="14198" y="21251"/>
                    <a:pt x="15750" y="19904"/>
                  </a:cubicBezTo>
                  <a:cubicBezTo>
                    <a:pt x="16732" y="19059"/>
                    <a:pt x="17576" y="18146"/>
                    <a:pt x="18284" y="17211"/>
                  </a:cubicBezTo>
                  <a:cubicBezTo>
                    <a:pt x="18238" y="16959"/>
                    <a:pt x="18193" y="16731"/>
                    <a:pt x="18124" y="16480"/>
                  </a:cubicBezTo>
                  <a:cubicBezTo>
                    <a:pt x="17417" y="14220"/>
                    <a:pt x="16663" y="11984"/>
                    <a:pt x="15910" y="9792"/>
                  </a:cubicBezTo>
                  <a:cubicBezTo>
                    <a:pt x="15134" y="7601"/>
                    <a:pt x="14312" y="5296"/>
                    <a:pt x="13354" y="2762"/>
                  </a:cubicBezTo>
                  <a:cubicBezTo>
                    <a:pt x="13011" y="1849"/>
                    <a:pt x="12669" y="936"/>
                    <a:pt x="12327" y="23"/>
                  </a:cubicBezTo>
                  <a:cubicBezTo>
                    <a:pt x="12327" y="23"/>
                    <a:pt x="12304" y="0"/>
                    <a:pt x="12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8126;p70">
              <a:extLst>
                <a:ext uri="{FF2B5EF4-FFF2-40B4-BE49-F238E27FC236}">
                  <a16:creationId xmlns:a16="http://schemas.microsoft.com/office/drawing/2014/main" id="{33F987C1-4765-43A3-AB89-7A1E8FBB9138}"/>
                </a:ext>
              </a:extLst>
            </p:cNvPr>
            <p:cNvSpPr/>
            <p:nvPr/>
          </p:nvSpPr>
          <p:spPr>
            <a:xfrm>
              <a:off x="6344170" y="3559053"/>
              <a:ext cx="184044" cy="108063"/>
            </a:xfrm>
            <a:custGeom>
              <a:avLst/>
              <a:gdLst/>
              <a:ahLst/>
              <a:cxnLst/>
              <a:rect l="l" t="t" r="r" b="b"/>
              <a:pathLst>
                <a:path w="14267" h="8377" extrusionOk="0">
                  <a:moveTo>
                    <a:pt x="13924" y="0"/>
                  </a:moveTo>
                  <a:cubicBezTo>
                    <a:pt x="13901" y="23"/>
                    <a:pt x="13878" y="46"/>
                    <a:pt x="13855" y="68"/>
                  </a:cubicBezTo>
                  <a:cubicBezTo>
                    <a:pt x="13399" y="685"/>
                    <a:pt x="12874" y="1255"/>
                    <a:pt x="12326" y="1780"/>
                  </a:cubicBezTo>
                  <a:cubicBezTo>
                    <a:pt x="11732" y="2351"/>
                    <a:pt x="11093" y="2876"/>
                    <a:pt x="10431" y="3355"/>
                  </a:cubicBezTo>
                  <a:cubicBezTo>
                    <a:pt x="9724" y="3880"/>
                    <a:pt x="8993" y="4337"/>
                    <a:pt x="8240" y="4770"/>
                  </a:cubicBezTo>
                  <a:cubicBezTo>
                    <a:pt x="7464" y="5204"/>
                    <a:pt x="6688" y="5592"/>
                    <a:pt x="5866" y="5957"/>
                  </a:cubicBezTo>
                  <a:cubicBezTo>
                    <a:pt x="5090" y="6300"/>
                    <a:pt x="4291" y="6597"/>
                    <a:pt x="3470" y="6848"/>
                  </a:cubicBezTo>
                  <a:cubicBezTo>
                    <a:pt x="2716" y="7076"/>
                    <a:pt x="1963" y="7258"/>
                    <a:pt x="1187" y="7373"/>
                  </a:cubicBezTo>
                  <a:cubicBezTo>
                    <a:pt x="799" y="7418"/>
                    <a:pt x="388" y="7464"/>
                    <a:pt x="0" y="7487"/>
                  </a:cubicBezTo>
                  <a:cubicBezTo>
                    <a:pt x="206" y="7715"/>
                    <a:pt x="434" y="7966"/>
                    <a:pt x="708" y="8194"/>
                  </a:cubicBezTo>
                  <a:cubicBezTo>
                    <a:pt x="753" y="8240"/>
                    <a:pt x="799" y="8240"/>
                    <a:pt x="845" y="8263"/>
                  </a:cubicBezTo>
                  <a:lnTo>
                    <a:pt x="913" y="8308"/>
                  </a:lnTo>
                  <a:lnTo>
                    <a:pt x="1005" y="8331"/>
                  </a:lnTo>
                  <a:cubicBezTo>
                    <a:pt x="1119" y="8354"/>
                    <a:pt x="1187" y="8354"/>
                    <a:pt x="1233" y="8377"/>
                  </a:cubicBezTo>
                  <a:cubicBezTo>
                    <a:pt x="2967" y="8377"/>
                    <a:pt x="4794" y="7966"/>
                    <a:pt x="6642" y="7213"/>
                  </a:cubicBezTo>
                  <a:cubicBezTo>
                    <a:pt x="8468" y="6460"/>
                    <a:pt x="10180" y="5410"/>
                    <a:pt x="11755" y="4063"/>
                  </a:cubicBezTo>
                  <a:cubicBezTo>
                    <a:pt x="12714" y="3241"/>
                    <a:pt x="13558" y="2328"/>
                    <a:pt x="14266" y="1370"/>
                  </a:cubicBezTo>
                  <a:cubicBezTo>
                    <a:pt x="14220" y="1118"/>
                    <a:pt x="14175" y="890"/>
                    <a:pt x="14129" y="639"/>
                  </a:cubicBezTo>
                  <a:cubicBezTo>
                    <a:pt x="14061" y="434"/>
                    <a:pt x="13992" y="228"/>
                    <a:pt x="139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8127;p70">
              <a:extLst>
                <a:ext uri="{FF2B5EF4-FFF2-40B4-BE49-F238E27FC236}">
                  <a16:creationId xmlns:a16="http://schemas.microsoft.com/office/drawing/2014/main" id="{16D98065-10F3-4F19-85B7-AB45F8E2FD3D}"/>
                </a:ext>
              </a:extLst>
            </p:cNvPr>
            <p:cNvSpPr/>
            <p:nvPr/>
          </p:nvSpPr>
          <p:spPr>
            <a:xfrm>
              <a:off x="6407763" y="3354716"/>
              <a:ext cx="115726" cy="286212"/>
            </a:xfrm>
            <a:custGeom>
              <a:avLst/>
              <a:gdLst/>
              <a:ahLst/>
              <a:cxnLst/>
              <a:rect l="l" t="t" r="r" b="b"/>
              <a:pathLst>
                <a:path w="8971" h="22187" extrusionOk="0">
                  <a:moveTo>
                    <a:pt x="3356" y="0"/>
                  </a:moveTo>
                  <a:cubicBezTo>
                    <a:pt x="3150" y="251"/>
                    <a:pt x="2968" y="457"/>
                    <a:pt x="2785" y="662"/>
                  </a:cubicBezTo>
                  <a:cubicBezTo>
                    <a:pt x="2329" y="1119"/>
                    <a:pt x="1849" y="1575"/>
                    <a:pt x="1324" y="1986"/>
                  </a:cubicBezTo>
                  <a:cubicBezTo>
                    <a:pt x="1416" y="2191"/>
                    <a:pt x="1507" y="2374"/>
                    <a:pt x="1598" y="2580"/>
                  </a:cubicBezTo>
                  <a:cubicBezTo>
                    <a:pt x="2215" y="3926"/>
                    <a:pt x="2740" y="5296"/>
                    <a:pt x="3173" y="6688"/>
                  </a:cubicBezTo>
                  <a:cubicBezTo>
                    <a:pt x="3584" y="8126"/>
                    <a:pt x="3926" y="9587"/>
                    <a:pt x="4086" y="11071"/>
                  </a:cubicBezTo>
                  <a:cubicBezTo>
                    <a:pt x="4178" y="11801"/>
                    <a:pt x="4223" y="12531"/>
                    <a:pt x="4223" y="13262"/>
                  </a:cubicBezTo>
                  <a:cubicBezTo>
                    <a:pt x="4223" y="13969"/>
                    <a:pt x="4178" y="14677"/>
                    <a:pt x="4063" y="15384"/>
                  </a:cubicBezTo>
                  <a:cubicBezTo>
                    <a:pt x="3949" y="16069"/>
                    <a:pt x="3812" y="16754"/>
                    <a:pt x="3584" y="17393"/>
                  </a:cubicBezTo>
                  <a:cubicBezTo>
                    <a:pt x="3356" y="18032"/>
                    <a:pt x="3082" y="18671"/>
                    <a:pt x="2740" y="19242"/>
                  </a:cubicBezTo>
                  <a:cubicBezTo>
                    <a:pt x="2374" y="19858"/>
                    <a:pt x="1963" y="20406"/>
                    <a:pt x="1484" y="20908"/>
                  </a:cubicBezTo>
                  <a:cubicBezTo>
                    <a:pt x="1028" y="21388"/>
                    <a:pt x="548" y="21821"/>
                    <a:pt x="0" y="22186"/>
                  </a:cubicBezTo>
                  <a:cubicBezTo>
                    <a:pt x="320" y="22072"/>
                    <a:pt x="640" y="21935"/>
                    <a:pt x="936" y="21798"/>
                  </a:cubicBezTo>
                  <a:cubicBezTo>
                    <a:pt x="1712" y="21456"/>
                    <a:pt x="2511" y="21068"/>
                    <a:pt x="3310" y="20611"/>
                  </a:cubicBezTo>
                  <a:cubicBezTo>
                    <a:pt x="4063" y="20178"/>
                    <a:pt x="4794" y="19721"/>
                    <a:pt x="5501" y="19196"/>
                  </a:cubicBezTo>
                  <a:cubicBezTo>
                    <a:pt x="6163" y="18717"/>
                    <a:pt x="6802" y="18192"/>
                    <a:pt x="7396" y="17644"/>
                  </a:cubicBezTo>
                  <a:cubicBezTo>
                    <a:pt x="7967" y="17074"/>
                    <a:pt x="8491" y="16503"/>
                    <a:pt x="8925" y="15932"/>
                  </a:cubicBezTo>
                  <a:lnTo>
                    <a:pt x="8948" y="15887"/>
                  </a:lnTo>
                  <a:lnTo>
                    <a:pt x="8971" y="15864"/>
                  </a:lnTo>
                  <a:lnTo>
                    <a:pt x="8971" y="15841"/>
                  </a:lnTo>
                  <a:cubicBezTo>
                    <a:pt x="8332" y="13810"/>
                    <a:pt x="7670" y="11778"/>
                    <a:pt x="6962" y="9792"/>
                  </a:cubicBezTo>
                  <a:cubicBezTo>
                    <a:pt x="6209" y="7624"/>
                    <a:pt x="5364" y="5319"/>
                    <a:pt x="4406" y="2739"/>
                  </a:cubicBezTo>
                  <a:cubicBezTo>
                    <a:pt x="4063" y="1849"/>
                    <a:pt x="3721" y="936"/>
                    <a:pt x="3379" y="23"/>
                  </a:cubicBezTo>
                  <a:cubicBezTo>
                    <a:pt x="3379" y="23"/>
                    <a:pt x="3356" y="0"/>
                    <a:pt x="3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8128;p70">
              <a:extLst>
                <a:ext uri="{FF2B5EF4-FFF2-40B4-BE49-F238E27FC236}">
                  <a16:creationId xmlns:a16="http://schemas.microsoft.com/office/drawing/2014/main" id="{22B23E14-7A38-4B7F-ACBF-24F9BCAF8E64}"/>
                </a:ext>
              </a:extLst>
            </p:cNvPr>
            <p:cNvSpPr/>
            <p:nvPr/>
          </p:nvSpPr>
          <p:spPr>
            <a:xfrm>
              <a:off x="6352412" y="3559053"/>
              <a:ext cx="176085" cy="108063"/>
            </a:xfrm>
            <a:custGeom>
              <a:avLst/>
              <a:gdLst/>
              <a:ahLst/>
              <a:cxnLst/>
              <a:rect l="l" t="t" r="r" b="b"/>
              <a:pathLst>
                <a:path w="13650" h="8377" extrusionOk="0">
                  <a:moveTo>
                    <a:pt x="13262" y="0"/>
                  </a:moveTo>
                  <a:lnTo>
                    <a:pt x="13262" y="23"/>
                  </a:lnTo>
                  <a:lnTo>
                    <a:pt x="13239" y="46"/>
                  </a:lnTo>
                  <a:lnTo>
                    <a:pt x="13216" y="91"/>
                  </a:lnTo>
                  <a:cubicBezTo>
                    <a:pt x="12782" y="662"/>
                    <a:pt x="12258" y="1233"/>
                    <a:pt x="11687" y="1803"/>
                  </a:cubicBezTo>
                  <a:cubicBezTo>
                    <a:pt x="11093" y="2351"/>
                    <a:pt x="10454" y="2876"/>
                    <a:pt x="9792" y="3355"/>
                  </a:cubicBezTo>
                  <a:cubicBezTo>
                    <a:pt x="9085" y="3880"/>
                    <a:pt x="8354" y="4337"/>
                    <a:pt x="7601" y="4770"/>
                  </a:cubicBezTo>
                  <a:cubicBezTo>
                    <a:pt x="6802" y="5227"/>
                    <a:pt x="6003" y="5615"/>
                    <a:pt x="5227" y="5957"/>
                  </a:cubicBezTo>
                  <a:cubicBezTo>
                    <a:pt x="4931" y="6094"/>
                    <a:pt x="4611" y="6231"/>
                    <a:pt x="4291" y="6345"/>
                  </a:cubicBezTo>
                  <a:cubicBezTo>
                    <a:pt x="4223" y="6391"/>
                    <a:pt x="4155" y="6437"/>
                    <a:pt x="4086" y="6482"/>
                  </a:cubicBezTo>
                  <a:cubicBezTo>
                    <a:pt x="3401" y="6939"/>
                    <a:pt x="2671" y="7304"/>
                    <a:pt x="1895" y="7601"/>
                  </a:cubicBezTo>
                  <a:cubicBezTo>
                    <a:pt x="1279" y="7852"/>
                    <a:pt x="639" y="8012"/>
                    <a:pt x="0" y="8149"/>
                  </a:cubicBezTo>
                  <a:cubicBezTo>
                    <a:pt x="23" y="8171"/>
                    <a:pt x="46" y="8194"/>
                    <a:pt x="69" y="8217"/>
                  </a:cubicBezTo>
                  <a:cubicBezTo>
                    <a:pt x="114" y="8240"/>
                    <a:pt x="160" y="8263"/>
                    <a:pt x="206" y="8286"/>
                  </a:cubicBezTo>
                  <a:lnTo>
                    <a:pt x="274" y="8308"/>
                  </a:lnTo>
                  <a:lnTo>
                    <a:pt x="366" y="8331"/>
                  </a:lnTo>
                  <a:cubicBezTo>
                    <a:pt x="480" y="8354"/>
                    <a:pt x="525" y="8377"/>
                    <a:pt x="594" y="8377"/>
                  </a:cubicBezTo>
                  <a:cubicBezTo>
                    <a:pt x="2328" y="8377"/>
                    <a:pt x="4132" y="7989"/>
                    <a:pt x="6003" y="7213"/>
                  </a:cubicBezTo>
                  <a:cubicBezTo>
                    <a:pt x="7829" y="6482"/>
                    <a:pt x="9541" y="5410"/>
                    <a:pt x="11116" y="4063"/>
                  </a:cubicBezTo>
                  <a:cubicBezTo>
                    <a:pt x="12075" y="3241"/>
                    <a:pt x="12919" y="2351"/>
                    <a:pt x="13650" y="1370"/>
                  </a:cubicBezTo>
                  <a:cubicBezTo>
                    <a:pt x="13604" y="1118"/>
                    <a:pt x="13536" y="890"/>
                    <a:pt x="13490" y="639"/>
                  </a:cubicBezTo>
                  <a:cubicBezTo>
                    <a:pt x="13422" y="434"/>
                    <a:pt x="13353" y="205"/>
                    <a:pt x="13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8129;p70">
              <a:extLst>
                <a:ext uri="{FF2B5EF4-FFF2-40B4-BE49-F238E27FC236}">
                  <a16:creationId xmlns:a16="http://schemas.microsoft.com/office/drawing/2014/main" id="{9DAD185C-5E56-4BB0-B37D-9BEB322031CF}"/>
                </a:ext>
              </a:extLst>
            </p:cNvPr>
            <p:cNvSpPr/>
            <p:nvPr/>
          </p:nvSpPr>
          <p:spPr>
            <a:xfrm>
              <a:off x="6437496" y="3419483"/>
              <a:ext cx="14151" cy="19608"/>
            </a:xfrm>
            <a:custGeom>
              <a:avLst/>
              <a:gdLst/>
              <a:ahLst/>
              <a:cxnLst/>
              <a:rect l="l" t="t" r="r" b="b"/>
              <a:pathLst>
                <a:path w="1097" h="1520" extrusionOk="0">
                  <a:moveTo>
                    <a:pt x="320" y="1"/>
                  </a:moveTo>
                  <a:cubicBezTo>
                    <a:pt x="252" y="1"/>
                    <a:pt x="206" y="1"/>
                    <a:pt x="161" y="24"/>
                  </a:cubicBezTo>
                  <a:cubicBezTo>
                    <a:pt x="24" y="115"/>
                    <a:pt x="1" y="298"/>
                    <a:pt x="69" y="435"/>
                  </a:cubicBezTo>
                  <a:cubicBezTo>
                    <a:pt x="153" y="581"/>
                    <a:pt x="217" y="727"/>
                    <a:pt x="298" y="873"/>
                  </a:cubicBezTo>
                  <a:lnTo>
                    <a:pt x="298" y="873"/>
                  </a:lnTo>
                  <a:cubicBezTo>
                    <a:pt x="298" y="872"/>
                    <a:pt x="298" y="870"/>
                    <a:pt x="298" y="868"/>
                  </a:cubicBezTo>
                  <a:lnTo>
                    <a:pt x="298" y="868"/>
                  </a:lnTo>
                  <a:cubicBezTo>
                    <a:pt x="298" y="870"/>
                    <a:pt x="298" y="872"/>
                    <a:pt x="298" y="874"/>
                  </a:cubicBezTo>
                  <a:lnTo>
                    <a:pt x="298" y="874"/>
                  </a:lnTo>
                  <a:cubicBezTo>
                    <a:pt x="298" y="874"/>
                    <a:pt x="298" y="873"/>
                    <a:pt x="298" y="873"/>
                  </a:cubicBezTo>
                  <a:lnTo>
                    <a:pt x="298" y="873"/>
                  </a:lnTo>
                  <a:cubicBezTo>
                    <a:pt x="298" y="891"/>
                    <a:pt x="299" y="893"/>
                    <a:pt x="320" y="914"/>
                  </a:cubicBezTo>
                  <a:cubicBezTo>
                    <a:pt x="320" y="914"/>
                    <a:pt x="301" y="895"/>
                    <a:pt x="298" y="874"/>
                  </a:cubicBezTo>
                  <a:lnTo>
                    <a:pt x="298" y="874"/>
                  </a:lnTo>
                  <a:cubicBezTo>
                    <a:pt x="305" y="887"/>
                    <a:pt x="313" y="901"/>
                    <a:pt x="320" y="914"/>
                  </a:cubicBezTo>
                  <a:cubicBezTo>
                    <a:pt x="366" y="1051"/>
                    <a:pt x="435" y="1188"/>
                    <a:pt x="480" y="1325"/>
                  </a:cubicBezTo>
                  <a:cubicBezTo>
                    <a:pt x="537" y="1437"/>
                    <a:pt x="639" y="1519"/>
                    <a:pt x="763" y="1519"/>
                  </a:cubicBezTo>
                  <a:cubicBezTo>
                    <a:pt x="789" y="1519"/>
                    <a:pt x="817" y="1515"/>
                    <a:pt x="845" y="1507"/>
                  </a:cubicBezTo>
                  <a:cubicBezTo>
                    <a:pt x="982" y="1462"/>
                    <a:pt x="1096" y="1302"/>
                    <a:pt x="1028" y="1142"/>
                  </a:cubicBezTo>
                  <a:cubicBezTo>
                    <a:pt x="891" y="800"/>
                    <a:pt x="731" y="457"/>
                    <a:pt x="549" y="115"/>
                  </a:cubicBezTo>
                  <a:cubicBezTo>
                    <a:pt x="503" y="46"/>
                    <a:pt x="41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8130;p70">
              <a:extLst>
                <a:ext uri="{FF2B5EF4-FFF2-40B4-BE49-F238E27FC236}">
                  <a16:creationId xmlns:a16="http://schemas.microsoft.com/office/drawing/2014/main" id="{B480A595-2928-4F29-83D0-0ECECD995765}"/>
                </a:ext>
              </a:extLst>
            </p:cNvPr>
            <p:cNvSpPr/>
            <p:nvPr/>
          </p:nvSpPr>
          <p:spPr>
            <a:xfrm>
              <a:off x="6450744" y="3450699"/>
              <a:ext cx="13274" cy="20446"/>
            </a:xfrm>
            <a:custGeom>
              <a:avLst/>
              <a:gdLst/>
              <a:ahLst/>
              <a:cxnLst/>
              <a:rect l="l" t="t" r="r" b="b"/>
              <a:pathLst>
                <a:path w="1029" h="1585" extrusionOk="0">
                  <a:moveTo>
                    <a:pt x="321" y="0"/>
                  </a:moveTo>
                  <a:cubicBezTo>
                    <a:pt x="298" y="0"/>
                    <a:pt x="275" y="23"/>
                    <a:pt x="252" y="23"/>
                  </a:cubicBezTo>
                  <a:cubicBezTo>
                    <a:pt x="92" y="69"/>
                    <a:pt x="1" y="229"/>
                    <a:pt x="69" y="388"/>
                  </a:cubicBezTo>
                  <a:cubicBezTo>
                    <a:pt x="184" y="708"/>
                    <a:pt x="298" y="1050"/>
                    <a:pt x="435" y="1370"/>
                  </a:cubicBezTo>
                  <a:cubicBezTo>
                    <a:pt x="457" y="1438"/>
                    <a:pt x="503" y="1507"/>
                    <a:pt x="572" y="1552"/>
                  </a:cubicBezTo>
                  <a:cubicBezTo>
                    <a:pt x="620" y="1569"/>
                    <a:pt x="668" y="1585"/>
                    <a:pt x="717" y="1585"/>
                  </a:cubicBezTo>
                  <a:cubicBezTo>
                    <a:pt x="737" y="1585"/>
                    <a:pt x="757" y="1582"/>
                    <a:pt x="777" y="1575"/>
                  </a:cubicBezTo>
                  <a:cubicBezTo>
                    <a:pt x="914" y="1530"/>
                    <a:pt x="1028" y="1347"/>
                    <a:pt x="982" y="1210"/>
                  </a:cubicBezTo>
                  <a:cubicBezTo>
                    <a:pt x="846" y="890"/>
                    <a:pt x="709" y="548"/>
                    <a:pt x="594" y="206"/>
                  </a:cubicBezTo>
                  <a:cubicBezTo>
                    <a:pt x="572" y="92"/>
                    <a:pt x="457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8131;p70">
              <a:extLst>
                <a:ext uri="{FF2B5EF4-FFF2-40B4-BE49-F238E27FC236}">
                  <a16:creationId xmlns:a16="http://schemas.microsoft.com/office/drawing/2014/main" id="{5535CAA4-F7BA-488A-9147-73CC57493F28}"/>
                </a:ext>
              </a:extLst>
            </p:cNvPr>
            <p:cNvSpPr/>
            <p:nvPr/>
          </p:nvSpPr>
          <p:spPr>
            <a:xfrm>
              <a:off x="6464288" y="3487204"/>
              <a:ext cx="12384" cy="17505"/>
            </a:xfrm>
            <a:custGeom>
              <a:avLst/>
              <a:gdLst/>
              <a:ahLst/>
              <a:cxnLst/>
              <a:rect l="l" t="t" r="r" b="b"/>
              <a:pathLst>
                <a:path w="960" h="1357" extrusionOk="0">
                  <a:moveTo>
                    <a:pt x="891" y="845"/>
                  </a:moveTo>
                  <a:cubicBezTo>
                    <a:pt x="891" y="857"/>
                    <a:pt x="897" y="868"/>
                    <a:pt x="903" y="879"/>
                  </a:cubicBezTo>
                  <a:lnTo>
                    <a:pt x="891" y="845"/>
                  </a:lnTo>
                  <a:close/>
                  <a:moveTo>
                    <a:pt x="903" y="879"/>
                  </a:moveTo>
                  <a:lnTo>
                    <a:pt x="914" y="914"/>
                  </a:lnTo>
                  <a:cubicBezTo>
                    <a:pt x="914" y="902"/>
                    <a:pt x="908" y="891"/>
                    <a:pt x="903" y="879"/>
                  </a:cubicBezTo>
                  <a:close/>
                  <a:moveTo>
                    <a:pt x="252" y="1"/>
                  </a:moveTo>
                  <a:cubicBezTo>
                    <a:pt x="115" y="46"/>
                    <a:pt x="1" y="206"/>
                    <a:pt x="69" y="366"/>
                  </a:cubicBezTo>
                  <a:cubicBezTo>
                    <a:pt x="184" y="640"/>
                    <a:pt x="298" y="936"/>
                    <a:pt x="435" y="1210"/>
                  </a:cubicBezTo>
                  <a:cubicBezTo>
                    <a:pt x="457" y="1279"/>
                    <a:pt x="549" y="1325"/>
                    <a:pt x="594" y="1347"/>
                  </a:cubicBezTo>
                  <a:cubicBezTo>
                    <a:pt x="619" y="1353"/>
                    <a:pt x="642" y="1356"/>
                    <a:pt x="663" y="1356"/>
                  </a:cubicBezTo>
                  <a:cubicBezTo>
                    <a:pt x="722" y="1356"/>
                    <a:pt x="773" y="1335"/>
                    <a:pt x="823" y="1302"/>
                  </a:cubicBezTo>
                  <a:cubicBezTo>
                    <a:pt x="891" y="1279"/>
                    <a:pt x="937" y="1210"/>
                    <a:pt x="960" y="1142"/>
                  </a:cubicBezTo>
                  <a:cubicBezTo>
                    <a:pt x="960" y="1051"/>
                    <a:pt x="960" y="982"/>
                    <a:pt x="914" y="914"/>
                  </a:cubicBezTo>
                  <a:cubicBezTo>
                    <a:pt x="800" y="685"/>
                    <a:pt x="709" y="434"/>
                    <a:pt x="594" y="183"/>
                  </a:cubicBezTo>
                  <a:cubicBezTo>
                    <a:pt x="572" y="115"/>
                    <a:pt x="526" y="69"/>
                    <a:pt x="457" y="23"/>
                  </a:cubicBezTo>
                  <a:cubicBezTo>
                    <a:pt x="435" y="1"/>
                    <a:pt x="389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8132;p70">
              <a:extLst>
                <a:ext uri="{FF2B5EF4-FFF2-40B4-BE49-F238E27FC236}">
                  <a16:creationId xmlns:a16="http://schemas.microsoft.com/office/drawing/2014/main" id="{F9580A86-71D0-44DE-9BAD-93C049BDDE57}"/>
                </a:ext>
              </a:extLst>
            </p:cNvPr>
            <p:cNvSpPr/>
            <p:nvPr/>
          </p:nvSpPr>
          <p:spPr>
            <a:xfrm>
              <a:off x="6476065" y="3516357"/>
              <a:ext cx="13558" cy="18382"/>
            </a:xfrm>
            <a:custGeom>
              <a:avLst/>
              <a:gdLst/>
              <a:ahLst/>
              <a:cxnLst/>
              <a:rect l="l" t="t" r="r" b="b"/>
              <a:pathLst>
                <a:path w="1051" h="1425" extrusionOk="0">
                  <a:moveTo>
                    <a:pt x="321" y="0"/>
                  </a:moveTo>
                  <a:cubicBezTo>
                    <a:pt x="252" y="0"/>
                    <a:pt x="206" y="0"/>
                    <a:pt x="161" y="23"/>
                  </a:cubicBezTo>
                  <a:cubicBezTo>
                    <a:pt x="24" y="114"/>
                    <a:pt x="1" y="297"/>
                    <a:pt x="69" y="434"/>
                  </a:cubicBezTo>
                  <a:cubicBezTo>
                    <a:pt x="206" y="662"/>
                    <a:pt x="321" y="891"/>
                    <a:pt x="435" y="1119"/>
                  </a:cubicBezTo>
                  <a:cubicBezTo>
                    <a:pt x="457" y="1164"/>
                    <a:pt x="457" y="1187"/>
                    <a:pt x="480" y="1210"/>
                  </a:cubicBezTo>
                  <a:cubicBezTo>
                    <a:pt x="503" y="1279"/>
                    <a:pt x="549" y="1347"/>
                    <a:pt x="617" y="1393"/>
                  </a:cubicBezTo>
                  <a:cubicBezTo>
                    <a:pt x="666" y="1409"/>
                    <a:pt x="714" y="1425"/>
                    <a:pt x="762" y="1425"/>
                  </a:cubicBezTo>
                  <a:cubicBezTo>
                    <a:pt x="783" y="1425"/>
                    <a:pt x="803" y="1422"/>
                    <a:pt x="823" y="1416"/>
                  </a:cubicBezTo>
                  <a:cubicBezTo>
                    <a:pt x="891" y="1393"/>
                    <a:pt x="960" y="1324"/>
                    <a:pt x="1005" y="1279"/>
                  </a:cubicBezTo>
                  <a:cubicBezTo>
                    <a:pt x="1028" y="1210"/>
                    <a:pt x="1051" y="1119"/>
                    <a:pt x="1028" y="1050"/>
                  </a:cubicBezTo>
                  <a:cubicBezTo>
                    <a:pt x="891" y="731"/>
                    <a:pt x="731" y="434"/>
                    <a:pt x="549" y="114"/>
                  </a:cubicBezTo>
                  <a:cubicBezTo>
                    <a:pt x="503" y="46"/>
                    <a:pt x="41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8133;p70">
              <a:extLst>
                <a:ext uri="{FF2B5EF4-FFF2-40B4-BE49-F238E27FC236}">
                  <a16:creationId xmlns:a16="http://schemas.microsoft.com/office/drawing/2014/main" id="{65D6BD18-BED3-4824-BF99-800BEDC6580F}"/>
                </a:ext>
              </a:extLst>
            </p:cNvPr>
            <p:cNvSpPr/>
            <p:nvPr/>
          </p:nvSpPr>
          <p:spPr>
            <a:xfrm>
              <a:off x="6491093" y="3546979"/>
              <a:ext cx="12074" cy="16989"/>
            </a:xfrm>
            <a:custGeom>
              <a:avLst/>
              <a:gdLst/>
              <a:ahLst/>
              <a:cxnLst/>
              <a:rect l="l" t="t" r="r" b="b"/>
              <a:pathLst>
                <a:path w="936" h="1317" extrusionOk="0">
                  <a:moveTo>
                    <a:pt x="228" y="0"/>
                  </a:moveTo>
                  <a:cubicBezTo>
                    <a:pt x="160" y="23"/>
                    <a:pt x="91" y="69"/>
                    <a:pt x="69" y="137"/>
                  </a:cubicBezTo>
                  <a:cubicBezTo>
                    <a:pt x="23" y="206"/>
                    <a:pt x="0" y="297"/>
                    <a:pt x="46" y="365"/>
                  </a:cubicBezTo>
                  <a:cubicBezTo>
                    <a:pt x="137" y="616"/>
                    <a:pt x="251" y="868"/>
                    <a:pt x="365" y="1119"/>
                  </a:cubicBezTo>
                  <a:cubicBezTo>
                    <a:pt x="388" y="1187"/>
                    <a:pt x="434" y="1256"/>
                    <a:pt x="502" y="1278"/>
                  </a:cubicBezTo>
                  <a:cubicBezTo>
                    <a:pt x="542" y="1305"/>
                    <a:pt x="582" y="1316"/>
                    <a:pt x="627" y="1316"/>
                  </a:cubicBezTo>
                  <a:cubicBezTo>
                    <a:pt x="659" y="1316"/>
                    <a:pt x="693" y="1311"/>
                    <a:pt x="730" y="1301"/>
                  </a:cubicBezTo>
                  <a:cubicBezTo>
                    <a:pt x="799" y="1278"/>
                    <a:pt x="845" y="1233"/>
                    <a:pt x="890" y="1164"/>
                  </a:cubicBezTo>
                  <a:cubicBezTo>
                    <a:pt x="913" y="1119"/>
                    <a:pt x="936" y="1027"/>
                    <a:pt x="913" y="959"/>
                  </a:cubicBezTo>
                  <a:cubicBezTo>
                    <a:pt x="799" y="708"/>
                    <a:pt x="685" y="434"/>
                    <a:pt x="571" y="183"/>
                  </a:cubicBezTo>
                  <a:cubicBezTo>
                    <a:pt x="548" y="114"/>
                    <a:pt x="525" y="69"/>
                    <a:pt x="434" y="23"/>
                  </a:cubicBezTo>
                  <a:cubicBezTo>
                    <a:pt x="411" y="0"/>
                    <a:pt x="365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8134;p70">
              <a:extLst>
                <a:ext uri="{FF2B5EF4-FFF2-40B4-BE49-F238E27FC236}">
                  <a16:creationId xmlns:a16="http://schemas.microsoft.com/office/drawing/2014/main" id="{8398B7F5-D504-49B2-AA98-D074B98284A2}"/>
                </a:ext>
              </a:extLst>
            </p:cNvPr>
            <p:cNvSpPr/>
            <p:nvPr/>
          </p:nvSpPr>
          <p:spPr>
            <a:xfrm>
              <a:off x="6280279" y="3338230"/>
              <a:ext cx="187566" cy="119557"/>
            </a:xfrm>
            <a:custGeom>
              <a:avLst/>
              <a:gdLst/>
              <a:ahLst/>
              <a:cxnLst/>
              <a:rect l="l" t="t" r="r" b="b"/>
              <a:pathLst>
                <a:path w="14540" h="9268" extrusionOk="0">
                  <a:moveTo>
                    <a:pt x="12874" y="0"/>
                  </a:moveTo>
                  <a:cubicBezTo>
                    <a:pt x="12737" y="137"/>
                    <a:pt x="12600" y="274"/>
                    <a:pt x="12440" y="411"/>
                  </a:cubicBezTo>
                  <a:cubicBezTo>
                    <a:pt x="11755" y="982"/>
                    <a:pt x="11025" y="1529"/>
                    <a:pt x="10272" y="1986"/>
                  </a:cubicBezTo>
                  <a:cubicBezTo>
                    <a:pt x="9450" y="2511"/>
                    <a:pt x="8605" y="2967"/>
                    <a:pt x="7738" y="3355"/>
                  </a:cubicBezTo>
                  <a:cubicBezTo>
                    <a:pt x="6848" y="3743"/>
                    <a:pt x="5958" y="4063"/>
                    <a:pt x="5045" y="4337"/>
                  </a:cubicBezTo>
                  <a:cubicBezTo>
                    <a:pt x="3541" y="4781"/>
                    <a:pt x="1979" y="5049"/>
                    <a:pt x="412" y="5049"/>
                  </a:cubicBezTo>
                  <a:cubicBezTo>
                    <a:pt x="290" y="5049"/>
                    <a:pt x="168" y="5048"/>
                    <a:pt x="46" y="5044"/>
                  </a:cubicBezTo>
                  <a:cubicBezTo>
                    <a:pt x="23" y="5159"/>
                    <a:pt x="0" y="5273"/>
                    <a:pt x="0" y="5387"/>
                  </a:cubicBezTo>
                  <a:cubicBezTo>
                    <a:pt x="0" y="5569"/>
                    <a:pt x="0" y="5775"/>
                    <a:pt x="0" y="5957"/>
                  </a:cubicBezTo>
                  <a:cubicBezTo>
                    <a:pt x="23" y="6140"/>
                    <a:pt x="46" y="6323"/>
                    <a:pt x="91" y="6505"/>
                  </a:cubicBezTo>
                  <a:cubicBezTo>
                    <a:pt x="91" y="6505"/>
                    <a:pt x="91" y="6505"/>
                    <a:pt x="91" y="6482"/>
                  </a:cubicBezTo>
                  <a:cubicBezTo>
                    <a:pt x="137" y="6711"/>
                    <a:pt x="183" y="6916"/>
                    <a:pt x="251" y="7122"/>
                  </a:cubicBezTo>
                  <a:cubicBezTo>
                    <a:pt x="342" y="7304"/>
                    <a:pt x="411" y="7510"/>
                    <a:pt x="502" y="7669"/>
                  </a:cubicBezTo>
                  <a:cubicBezTo>
                    <a:pt x="502" y="7669"/>
                    <a:pt x="502" y="7669"/>
                    <a:pt x="502" y="7647"/>
                  </a:cubicBezTo>
                  <a:cubicBezTo>
                    <a:pt x="571" y="7829"/>
                    <a:pt x="685" y="7989"/>
                    <a:pt x="776" y="8149"/>
                  </a:cubicBezTo>
                  <a:cubicBezTo>
                    <a:pt x="890" y="8286"/>
                    <a:pt x="1004" y="8423"/>
                    <a:pt x="1119" y="8560"/>
                  </a:cubicBezTo>
                  <a:cubicBezTo>
                    <a:pt x="1210" y="8674"/>
                    <a:pt x="1324" y="8765"/>
                    <a:pt x="1438" y="8879"/>
                  </a:cubicBezTo>
                  <a:cubicBezTo>
                    <a:pt x="1529" y="8948"/>
                    <a:pt x="1644" y="9039"/>
                    <a:pt x="1758" y="9107"/>
                  </a:cubicBezTo>
                  <a:lnTo>
                    <a:pt x="1735" y="9107"/>
                  </a:lnTo>
                  <a:cubicBezTo>
                    <a:pt x="1849" y="9153"/>
                    <a:pt x="1940" y="9221"/>
                    <a:pt x="2054" y="9267"/>
                  </a:cubicBezTo>
                  <a:cubicBezTo>
                    <a:pt x="4451" y="9062"/>
                    <a:pt x="6779" y="8400"/>
                    <a:pt x="9016" y="7510"/>
                  </a:cubicBezTo>
                  <a:cubicBezTo>
                    <a:pt x="10956" y="6734"/>
                    <a:pt x="12805" y="5684"/>
                    <a:pt x="14471" y="4428"/>
                  </a:cubicBezTo>
                  <a:cubicBezTo>
                    <a:pt x="14494" y="4291"/>
                    <a:pt x="14517" y="4177"/>
                    <a:pt x="14517" y="4063"/>
                  </a:cubicBezTo>
                  <a:lnTo>
                    <a:pt x="14517" y="4040"/>
                  </a:lnTo>
                  <a:cubicBezTo>
                    <a:pt x="14540" y="3538"/>
                    <a:pt x="14494" y="3036"/>
                    <a:pt x="14380" y="2556"/>
                  </a:cubicBezTo>
                  <a:cubicBezTo>
                    <a:pt x="14289" y="2054"/>
                    <a:pt x="14129" y="1575"/>
                    <a:pt x="13901" y="1141"/>
                  </a:cubicBezTo>
                  <a:cubicBezTo>
                    <a:pt x="13901" y="1141"/>
                    <a:pt x="13901" y="1118"/>
                    <a:pt x="13901" y="1118"/>
                  </a:cubicBezTo>
                  <a:cubicBezTo>
                    <a:pt x="13764" y="867"/>
                    <a:pt x="13604" y="639"/>
                    <a:pt x="13421" y="434"/>
                  </a:cubicBezTo>
                  <a:cubicBezTo>
                    <a:pt x="13307" y="297"/>
                    <a:pt x="13193" y="205"/>
                    <a:pt x="13056" y="114"/>
                  </a:cubicBezTo>
                  <a:cubicBezTo>
                    <a:pt x="12988" y="69"/>
                    <a:pt x="12942" y="23"/>
                    <a:pt x="128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8135;p70">
              <a:extLst>
                <a:ext uri="{FF2B5EF4-FFF2-40B4-BE49-F238E27FC236}">
                  <a16:creationId xmlns:a16="http://schemas.microsoft.com/office/drawing/2014/main" id="{75AD6941-5DE9-436F-AE42-C8C0D1A01FB6}"/>
                </a:ext>
              </a:extLst>
            </p:cNvPr>
            <p:cNvSpPr/>
            <p:nvPr/>
          </p:nvSpPr>
          <p:spPr>
            <a:xfrm>
              <a:off x="6453401" y="334381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8136;p70">
              <a:extLst>
                <a:ext uri="{FF2B5EF4-FFF2-40B4-BE49-F238E27FC236}">
                  <a16:creationId xmlns:a16="http://schemas.microsoft.com/office/drawing/2014/main" id="{170E449F-409D-4AF7-B87B-E9E279B71D31}"/>
                </a:ext>
              </a:extLst>
            </p:cNvPr>
            <p:cNvSpPr/>
            <p:nvPr/>
          </p:nvSpPr>
          <p:spPr>
            <a:xfrm>
              <a:off x="6448396" y="3339404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8137;p70">
              <a:extLst>
                <a:ext uri="{FF2B5EF4-FFF2-40B4-BE49-F238E27FC236}">
                  <a16:creationId xmlns:a16="http://schemas.microsoft.com/office/drawing/2014/main" id="{8270D42D-DEA4-44BE-A008-5C8AAD1BA5D3}"/>
                </a:ext>
              </a:extLst>
            </p:cNvPr>
            <p:cNvSpPr/>
            <p:nvPr/>
          </p:nvSpPr>
          <p:spPr>
            <a:xfrm>
              <a:off x="6453401" y="334381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8138;p70">
              <a:extLst>
                <a:ext uri="{FF2B5EF4-FFF2-40B4-BE49-F238E27FC236}">
                  <a16:creationId xmlns:a16="http://schemas.microsoft.com/office/drawing/2014/main" id="{0A8CC5FF-EA20-4905-9F75-09FC5907B551}"/>
                </a:ext>
              </a:extLst>
            </p:cNvPr>
            <p:cNvSpPr/>
            <p:nvPr/>
          </p:nvSpPr>
          <p:spPr>
            <a:xfrm>
              <a:off x="6459283" y="3352652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lnTo>
                    <a:pt x="24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8139;p70">
              <a:extLst>
                <a:ext uri="{FF2B5EF4-FFF2-40B4-BE49-F238E27FC236}">
                  <a16:creationId xmlns:a16="http://schemas.microsoft.com/office/drawing/2014/main" id="{F5701BF4-5CBE-4582-ABFA-34B12A6FB5A7}"/>
                </a:ext>
              </a:extLst>
            </p:cNvPr>
            <p:cNvSpPr/>
            <p:nvPr/>
          </p:nvSpPr>
          <p:spPr>
            <a:xfrm>
              <a:off x="6467538" y="3390344"/>
              <a:ext cx="0" cy="13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8140;p70">
              <a:extLst>
                <a:ext uri="{FF2B5EF4-FFF2-40B4-BE49-F238E27FC236}">
                  <a16:creationId xmlns:a16="http://schemas.microsoft.com/office/drawing/2014/main" id="{48D0723D-2F41-4307-979A-07F5C83F4C8D}"/>
                </a:ext>
              </a:extLst>
            </p:cNvPr>
            <p:cNvSpPr/>
            <p:nvPr/>
          </p:nvSpPr>
          <p:spPr>
            <a:xfrm>
              <a:off x="6423075" y="3338230"/>
              <a:ext cx="44763" cy="83334"/>
            </a:xfrm>
            <a:custGeom>
              <a:avLst/>
              <a:gdLst/>
              <a:ahLst/>
              <a:cxnLst/>
              <a:rect l="l" t="t" r="r" b="b"/>
              <a:pathLst>
                <a:path w="3470" h="6460" extrusionOk="0">
                  <a:moveTo>
                    <a:pt x="1804" y="0"/>
                  </a:moveTo>
                  <a:cubicBezTo>
                    <a:pt x="1667" y="137"/>
                    <a:pt x="1507" y="274"/>
                    <a:pt x="1370" y="388"/>
                  </a:cubicBezTo>
                  <a:cubicBezTo>
                    <a:pt x="936" y="753"/>
                    <a:pt x="480" y="1118"/>
                    <a:pt x="0" y="1461"/>
                  </a:cubicBezTo>
                  <a:cubicBezTo>
                    <a:pt x="23" y="1461"/>
                    <a:pt x="23" y="1484"/>
                    <a:pt x="46" y="1507"/>
                  </a:cubicBezTo>
                  <a:cubicBezTo>
                    <a:pt x="115" y="1621"/>
                    <a:pt x="206" y="1712"/>
                    <a:pt x="274" y="1849"/>
                  </a:cubicBezTo>
                  <a:cubicBezTo>
                    <a:pt x="571" y="2305"/>
                    <a:pt x="731" y="2876"/>
                    <a:pt x="776" y="3424"/>
                  </a:cubicBezTo>
                  <a:cubicBezTo>
                    <a:pt x="845" y="4109"/>
                    <a:pt x="754" y="4793"/>
                    <a:pt x="571" y="5455"/>
                  </a:cubicBezTo>
                  <a:cubicBezTo>
                    <a:pt x="480" y="5798"/>
                    <a:pt x="343" y="6140"/>
                    <a:pt x="206" y="6460"/>
                  </a:cubicBezTo>
                  <a:cubicBezTo>
                    <a:pt x="1324" y="5889"/>
                    <a:pt x="2374" y="5204"/>
                    <a:pt x="3401" y="4428"/>
                  </a:cubicBezTo>
                  <a:cubicBezTo>
                    <a:pt x="3424" y="4314"/>
                    <a:pt x="3447" y="4177"/>
                    <a:pt x="3470" y="4063"/>
                  </a:cubicBezTo>
                  <a:cubicBezTo>
                    <a:pt x="3470" y="3584"/>
                    <a:pt x="3424" y="3081"/>
                    <a:pt x="3333" y="2534"/>
                  </a:cubicBezTo>
                  <a:cubicBezTo>
                    <a:pt x="3219" y="2032"/>
                    <a:pt x="3036" y="1552"/>
                    <a:pt x="2831" y="1141"/>
                  </a:cubicBezTo>
                  <a:cubicBezTo>
                    <a:pt x="2694" y="845"/>
                    <a:pt x="2534" y="616"/>
                    <a:pt x="2374" y="434"/>
                  </a:cubicBezTo>
                  <a:cubicBezTo>
                    <a:pt x="2237" y="297"/>
                    <a:pt x="2123" y="183"/>
                    <a:pt x="1986" y="91"/>
                  </a:cubicBezTo>
                  <a:cubicBezTo>
                    <a:pt x="1941" y="69"/>
                    <a:pt x="1872" y="23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8141;p70">
              <a:extLst>
                <a:ext uri="{FF2B5EF4-FFF2-40B4-BE49-F238E27FC236}">
                  <a16:creationId xmlns:a16="http://schemas.microsoft.com/office/drawing/2014/main" id="{C63723F3-1830-49E6-BCBD-D5986369ED9C}"/>
                </a:ext>
              </a:extLst>
            </p:cNvPr>
            <p:cNvSpPr/>
            <p:nvPr/>
          </p:nvSpPr>
          <p:spPr>
            <a:xfrm>
              <a:off x="6486668" y="3094434"/>
              <a:ext cx="364541" cy="244700"/>
            </a:xfrm>
            <a:custGeom>
              <a:avLst/>
              <a:gdLst/>
              <a:ahLst/>
              <a:cxnLst/>
              <a:rect l="l" t="t" r="r" b="b"/>
              <a:pathLst>
                <a:path w="28259" h="18969" extrusionOk="0">
                  <a:moveTo>
                    <a:pt x="10067" y="1"/>
                  </a:moveTo>
                  <a:cubicBezTo>
                    <a:pt x="9701" y="1"/>
                    <a:pt x="9313" y="24"/>
                    <a:pt x="8880" y="115"/>
                  </a:cubicBezTo>
                  <a:cubicBezTo>
                    <a:pt x="8241" y="206"/>
                    <a:pt x="7556" y="412"/>
                    <a:pt x="6825" y="685"/>
                  </a:cubicBezTo>
                  <a:cubicBezTo>
                    <a:pt x="6163" y="937"/>
                    <a:pt x="5502" y="1279"/>
                    <a:pt x="4840" y="1667"/>
                  </a:cubicBezTo>
                  <a:cubicBezTo>
                    <a:pt x="4223" y="2032"/>
                    <a:pt x="3607" y="2443"/>
                    <a:pt x="3059" y="2877"/>
                  </a:cubicBezTo>
                  <a:cubicBezTo>
                    <a:pt x="2534" y="3288"/>
                    <a:pt x="2078" y="3744"/>
                    <a:pt x="1690" y="4201"/>
                  </a:cubicBezTo>
                  <a:cubicBezTo>
                    <a:pt x="1507" y="4406"/>
                    <a:pt x="1347" y="4634"/>
                    <a:pt x="1210" y="4840"/>
                  </a:cubicBezTo>
                  <a:cubicBezTo>
                    <a:pt x="982" y="5182"/>
                    <a:pt x="800" y="5593"/>
                    <a:pt x="663" y="6027"/>
                  </a:cubicBezTo>
                  <a:cubicBezTo>
                    <a:pt x="503" y="6483"/>
                    <a:pt x="412" y="6962"/>
                    <a:pt x="389" y="7487"/>
                  </a:cubicBezTo>
                  <a:cubicBezTo>
                    <a:pt x="389" y="7670"/>
                    <a:pt x="389" y="7853"/>
                    <a:pt x="389" y="8035"/>
                  </a:cubicBezTo>
                  <a:lnTo>
                    <a:pt x="320" y="8035"/>
                  </a:lnTo>
                  <a:cubicBezTo>
                    <a:pt x="297" y="8035"/>
                    <a:pt x="275" y="8035"/>
                    <a:pt x="229" y="8058"/>
                  </a:cubicBezTo>
                  <a:cubicBezTo>
                    <a:pt x="92" y="8104"/>
                    <a:pt x="1" y="8286"/>
                    <a:pt x="69" y="8423"/>
                  </a:cubicBezTo>
                  <a:cubicBezTo>
                    <a:pt x="708" y="10158"/>
                    <a:pt x="1576" y="11733"/>
                    <a:pt x="2671" y="13125"/>
                  </a:cubicBezTo>
                  <a:cubicBezTo>
                    <a:pt x="3744" y="14495"/>
                    <a:pt x="4999" y="15636"/>
                    <a:pt x="6415" y="16572"/>
                  </a:cubicBezTo>
                  <a:cubicBezTo>
                    <a:pt x="7122" y="17028"/>
                    <a:pt x="7853" y="17416"/>
                    <a:pt x="8606" y="17759"/>
                  </a:cubicBezTo>
                  <a:cubicBezTo>
                    <a:pt x="9359" y="18078"/>
                    <a:pt x="10135" y="18352"/>
                    <a:pt x="10980" y="18558"/>
                  </a:cubicBezTo>
                  <a:cubicBezTo>
                    <a:pt x="12098" y="18832"/>
                    <a:pt x="13285" y="18969"/>
                    <a:pt x="14495" y="18969"/>
                  </a:cubicBezTo>
                  <a:cubicBezTo>
                    <a:pt x="14997" y="18969"/>
                    <a:pt x="15499" y="18946"/>
                    <a:pt x="16001" y="18900"/>
                  </a:cubicBezTo>
                  <a:cubicBezTo>
                    <a:pt x="16846" y="18832"/>
                    <a:pt x="17713" y="18649"/>
                    <a:pt x="18603" y="18421"/>
                  </a:cubicBezTo>
                  <a:cubicBezTo>
                    <a:pt x="19539" y="18170"/>
                    <a:pt x="20429" y="17827"/>
                    <a:pt x="21251" y="17439"/>
                  </a:cubicBezTo>
                  <a:cubicBezTo>
                    <a:pt x="22118" y="17006"/>
                    <a:pt x="22986" y="16458"/>
                    <a:pt x="23807" y="15796"/>
                  </a:cubicBezTo>
                  <a:cubicBezTo>
                    <a:pt x="24606" y="15134"/>
                    <a:pt x="25337" y="14403"/>
                    <a:pt x="25953" y="13787"/>
                  </a:cubicBezTo>
                  <a:lnTo>
                    <a:pt x="26478" y="13239"/>
                  </a:lnTo>
                  <a:cubicBezTo>
                    <a:pt x="27026" y="12669"/>
                    <a:pt x="27596" y="12075"/>
                    <a:pt x="28190" y="11527"/>
                  </a:cubicBezTo>
                  <a:cubicBezTo>
                    <a:pt x="28236" y="11459"/>
                    <a:pt x="28258" y="11368"/>
                    <a:pt x="28258" y="11299"/>
                  </a:cubicBezTo>
                  <a:cubicBezTo>
                    <a:pt x="28258" y="11231"/>
                    <a:pt x="28213" y="11162"/>
                    <a:pt x="28144" y="11117"/>
                  </a:cubicBezTo>
                  <a:cubicBezTo>
                    <a:pt x="28099" y="11071"/>
                    <a:pt x="28030" y="11048"/>
                    <a:pt x="27962" y="11048"/>
                  </a:cubicBezTo>
                  <a:cubicBezTo>
                    <a:pt x="27848" y="11048"/>
                    <a:pt x="27802" y="11094"/>
                    <a:pt x="27733" y="11139"/>
                  </a:cubicBezTo>
                  <a:cubicBezTo>
                    <a:pt x="27186" y="11664"/>
                    <a:pt x="26661" y="12235"/>
                    <a:pt x="26136" y="12760"/>
                  </a:cubicBezTo>
                  <a:cubicBezTo>
                    <a:pt x="25953" y="12965"/>
                    <a:pt x="25748" y="13171"/>
                    <a:pt x="25542" y="13376"/>
                  </a:cubicBezTo>
                  <a:cubicBezTo>
                    <a:pt x="25519" y="12623"/>
                    <a:pt x="25405" y="11893"/>
                    <a:pt x="25200" y="11185"/>
                  </a:cubicBezTo>
                  <a:cubicBezTo>
                    <a:pt x="24949" y="10341"/>
                    <a:pt x="24606" y="9542"/>
                    <a:pt x="24173" y="8788"/>
                  </a:cubicBezTo>
                  <a:cubicBezTo>
                    <a:pt x="23693" y="8012"/>
                    <a:pt x="23146" y="7328"/>
                    <a:pt x="22529" y="6757"/>
                  </a:cubicBezTo>
                  <a:cubicBezTo>
                    <a:pt x="21890" y="6164"/>
                    <a:pt x="21183" y="5684"/>
                    <a:pt x="20406" y="5342"/>
                  </a:cubicBezTo>
                  <a:cubicBezTo>
                    <a:pt x="20018" y="5159"/>
                    <a:pt x="19585" y="5022"/>
                    <a:pt x="19151" y="4931"/>
                  </a:cubicBezTo>
                  <a:cubicBezTo>
                    <a:pt x="19242" y="4863"/>
                    <a:pt x="19311" y="4794"/>
                    <a:pt x="19402" y="4726"/>
                  </a:cubicBezTo>
                  <a:cubicBezTo>
                    <a:pt x="19539" y="4589"/>
                    <a:pt x="19699" y="4429"/>
                    <a:pt x="19859" y="4269"/>
                  </a:cubicBezTo>
                  <a:cubicBezTo>
                    <a:pt x="19904" y="4223"/>
                    <a:pt x="19927" y="4155"/>
                    <a:pt x="19927" y="4086"/>
                  </a:cubicBezTo>
                  <a:cubicBezTo>
                    <a:pt x="19927" y="3995"/>
                    <a:pt x="19881" y="3927"/>
                    <a:pt x="19813" y="3858"/>
                  </a:cubicBezTo>
                  <a:cubicBezTo>
                    <a:pt x="19767" y="3813"/>
                    <a:pt x="19699" y="3790"/>
                    <a:pt x="19630" y="3790"/>
                  </a:cubicBezTo>
                  <a:cubicBezTo>
                    <a:pt x="19539" y="3813"/>
                    <a:pt x="19471" y="3835"/>
                    <a:pt x="19402" y="3904"/>
                  </a:cubicBezTo>
                  <a:cubicBezTo>
                    <a:pt x="19265" y="4041"/>
                    <a:pt x="19128" y="4201"/>
                    <a:pt x="18968" y="4338"/>
                  </a:cubicBezTo>
                  <a:cubicBezTo>
                    <a:pt x="18763" y="4520"/>
                    <a:pt x="18580" y="4657"/>
                    <a:pt x="18421" y="4794"/>
                  </a:cubicBezTo>
                  <a:cubicBezTo>
                    <a:pt x="18329" y="4794"/>
                    <a:pt x="18238" y="4771"/>
                    <a:pt x="18147" y="4771"/>
                  </a:cubicBezTo>
                  <a:cubicBezTo>
                    <a:pt x="17964" y="4771"/>
                    <a:pt x="17850" y="4885"/>
                    <a:pt x="17827" y="5022"/>
                  </a:cubicBezTo>
                  <a:cubicBezTo>
                    <a:pt x="17827" y="5068"/>
                    <a:pt x="17827" y="5136"/>
                    <a:pt x="17850" y="5182"/>
                  </a:cubicBezTo>
                  <a:lnTo>
                    <a:pt x="17804" y="5205"/>
                  </a:lnTo>
                  <a:lnTo>
                    <a:pt x="17759" y="5228"/>
                  </a:lnTo>
                  <a:lnTo>
                    <a:pt x="17782" y="5228"/>
                  </a:lnTo>
                  <a:lnTo>
                    <a:pt x="17736" y="5251"/>
                  </a:lnTo>
                  <a:cubicBezTo>
                    <a:pt x="17508" y="5365"/>
                    <a:pt x="17302" y="5433"/>
                    <a:pt x="17097" y="5502"/>
                  </a:cubicBezTo>
                  <a:cubicBezTo>
                    <a:pt x="16937" y="5524"/>
                    <a:pt x="16800" y="5547"/>
                    <a:pt x="16663" y="5547"/>
                  </a:cubicBezTo>
                  <a:cubicBezTo>
                    <a:pt x="16503" y="5524"/>
                    <a:pt x="16389" y="5502"/>
                    <a:pt x="16275" y="5479"/>
                  </a:cubicBezTo>
                  <a:cubicBezTo>
                    <a:pt x="16138" y="5433"/>
                    <a:pt x="16001" y="5365"/>
                    <a:pt x="15864" y="5296"/>
                  </a:cubicBezTo>
                  <a:cubicBezTo>
                    <a:pt x="15704" y="5182"/>
                    <a:pt x="15545" y="5045"/>
                    <a:pt x="15362" y="4863"/>
                  </a:cubicBezTo>
                  <a:cubicBezTo>
                    <a:pt x="14951" y="4406"/>
                    <a:pt x="14655" y="3881"/>
                    <a:pt x="14403" y="3425"/>
                  </a:cubicBezTo>
                  <a:lnTo>
                    <a:pt x="14381" y="3379"/>
                  </a:lnTo>
                  <a:cubicBezTo>
                    <a:pt x="14084" y="2785"/>
                    <a:pt x="13787" y="2169"/>
                    <a:pt x="13536" y="1599"/>
                  </a:cubicBezTo>
                  <a:cubicBezTo>
                    <a:pt x="13468" y="1484"/>
                    <a:pt x="13376" y="1393"/>
                    <a:pt x="13262" y="1393"/>
                  </a:cubicBezTo>
                  <a:lnTo>
                    <a:pt x="13217" y="1393"/>
                  </a:lnTo>
                  <a:cubicBezTo>
                    <a:pt x="12988" y="1119"/>
                    <a:pt x="12760" y="891"/>
                    <a:pt x="12486" y="685"/>
                  </a:cubicBezTo>
                  <a:cubicBezTo>
                    <a:pt x="12030" y="366"/>
                    <a:pt x="11459" y="161"/>
                    <a:pt x="10820" y="46"/>
                  </a:cubicBezTo>
                  <a:cubicBezTo>
                    <a:pt x="10569" y="24"/>
                    <a:pt x="10318" y="1"/>
                    <a:pt x="10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8142;p70">
              <a:extLst>
                <a:ext uri="{FF2B5EF4-FFF2-40B4-BE49-F238E27FC236}">
                  <a16:creationId xmlns:a16="http://schemas.microsoft.com/office/drawing/2014/main" id="{214A8D99-D167-45B7-B04A-817D893291FE}"/>
                </a:ext>
              </a:extLst>
            </p:cNvPr>
            <p:cNvSpPr/>
            <p:nvPr/>
          </p:nvSpPr>
          <p:spPr>
            <a:xfrm>
              <a:off x="6553796" y="3094137"/>
              <a:ext cx="219377" cy="116616"/>
            </a:xfrm>
            <a:custGeom>
              <a:avLst/>
              <a:gdLst/>
              <a:ahLst/>
              <a:cxnLst/>
              <a:rect l="l" t="t" r="r" b="b"/>
              <a:pathLst>
                <a:path w="17006" h="9040" extrusionOk="0">
                  <a:moveTo>
                    <a:pt x="4863" y="1"/>
                  </a:moveTo>
                  <a:cubicBezTo>
                    <a:pt x="4520" y="1"/>
                    <a:pt x="4132" y="47"/>
                    <a:pt x="3676" y="115"/>
                  </a:cubicBezTo>
                  <a:cubicBezTo>
                    <a:pt x="3014" y="229"/>
                    <a:pt x="2352" y="412"/>
                    <a:pt x="1621" y="708"/>
                  </a:cubicBezTo>
                  <a:cubicBezTo>
                    <a:pt x="1074" y="914"/>
                    <a:pt x="549" y="1165"/>
                    <a:pt x="1" y="1462"/>
                  </a:cubicBezTo>
                  <a:cubicBezTo>
                    <a:pt x="115" y="1827"/>
                    <a:pt x="275" y="2192"/>
                    <a:pt x="457" y="2580"/>
                  </a:cubicBezTo>
                  <a:cubicBezTo>
                    <a:pt x="891" y="3425"/>
                    <a:pt x="1439" y="4269"/>
                    <a:pt x="2124" y="5068"/>
                  </a:cubicBezTo>
                  <a:cubicBezTo>
                    <a:pt x="2922" y="5981"/>
                    <a:pt x="3790" y="6757"/>
                    <a:pt x="4726" y="7419"/>
                  </a:cubicBezTo>
                  <a:cubicBezTo>
                    <a:pt x="5479" y="7921"/>
                    <a:pt x="6232" y="8309"/>
                    <a:pt x="6985" y="8583"/>
                  </a:cubicBezTo>
                  <a:cubicBezTo>
                    <a:pt x="7351" y="8720"/>
                    <a:pt x="7716" y="8811"/>
                    <a:pt x="8081" y="8880"/>
                  </a:cubicBezTo>
                  <a:cubicBezTo>
                    <a:pt x="8469" y="8926"/>
                    <a:pt x="8834" y="8971"/>
                    <a:pt x="9199" y="8994"/>
                  </a:cubicBezTo>
                  <a:cubicBezTo>
                    <a:pt x="9451" y="9017"/>
                    <a:pt x="9724" y="9040"/>
                    <a:pt x="9975" y="9040"/>
                  </a:cubicBezTo>
                  <a:cubicBezTo>
                    <a:pt x="10204" y="9040"/>
                    <a:pt x="10432" y="9017"/>
                    <a:pt x="10660" y="9017"/>
                  </a:cubicBezTo>
                  <a:cubicBezTo>
                    <a:pt x="11140" y="8971"/>
                    <a:pt x="11596" y="8903"/>
                    <a:pt x="12030" y="8834"/>
                  </a:cubicBezTo>
                  <a:cubicBezTo>
                    <a:pt x="12509" y="8720"/>
                    <a:pt x="12966" y="8606"/>
                    <a:pt x="13399" y="8446"/>
                  </a:cubicBezTo>
                  <a:cubicBezTo>
                    <a:pt x="13856" y="8309"/>
                    <a:pt x="14289" y="8127"/>
                    <a:pt x="14746" y="7898"/>
                  </a:cubicBezTo>
                  <a:cubicBezTo>
                    <a:pt x="15248" y="7647"/>
                    <a:pt x="15773" y="7351"/>
                    <a:pt x="16252" y="7008"/>
                  </a:cubicBezTo>
                  <a:cubicBezTo>
                    <a:pt x="16504" y="6848"/>
                    <a:pt x="16755" y="6666"/>
                    <a:pt x="17006" y="6483"/>
                  </a:cubicBezTo>
                  <a:cubicBezTo>
                    <a:pt x="16458" y="6027"/>
                    <a:pt x="15842" y="5639"/>
                    <a:pt x="15202" y="5365"/>
                  </a:cubicBezTo>
                  <a:cubicBezTo>
                    <a:pt x="14814" y="5182"/>
                    <a:pt x="14404" y="5045"/>
                    <a:pt x="13970" y="4931"/>
                  </a:cubicBezTo>
                  <a:cubicBezTo>
                    <a:pt x="14038" y="4908"/>
                    <a:pt x="14130" y="4840"/>
                    <a:pt x="14198" y="4749"/>
                  </a:cubicBezTo>
                  <a:cubicBezTo>
                    <a:pt x="14358" y="4612"/>
                    <a:pt x="14518" y="4452"/>
                    <a:pt x="14655" y="4315"/>
                  </a:cubicBezTo>
                  <a:cubicBezTo>
                    <a:pt x="14700" y="4246"/>
                    <a:pt x="14746" y="4178"/>
                    <a:pt x="14746" y="4109"/>
                  </a:cubicBezTo>
                  <a:cubicBezTo>
                    <a:pt x="14723" y="4018"/>
                    <a:pt x="14677" y="3927"/>
                    <a:pt x="14632" y="3881"/>
                  </a:cubicBezTo>
                  <a:cubicBezTo>
                    <a:pt x="14563" y="3836"/>
                    <a:pt x="14495" y="3813"/>
                    <a:pt x="14426" y="3813"/>
                  </a:cubicBezTo>
                  <a:cubicBezTo>
                    <a:pt x="14335" y="3813"/>
                    <a:pt x="14267" y="3836"/>
                    <a:pt x="14198" y="3904"/>
                  </a:cubicBezTo>
                  <a:cubicBezTo>
                    <a:pt x="14061" y="4064"/>
                    <a:pt x="13901" y="4201"/>
                    <a:pt x="13742" y="4338"/>
                  </a:cubicBezTo>
                  <a:cubicBezTo>
                    <a:pt x="13559" y="4520"/>
                    <a:pt x="13376" y="4680"/>
                    <a:pt x="13194" y="4817"/>
                  </a:cubicBezTo>
                  <a:cubicBezTo>
                    <a:pt x="13125" y="4794"/>
                    <a:pt x="13034" y="4771"/>
                    <a:pt x="12943" y="4771"/>
                  </a:cubicBezTo>
                  <a:cubicBezTo>
                    <a:pt x="12760" y="4771"/>
                    <a:pt x="12623" y="4886"/>
                    <a:pt x="12600" y="5045"/>
                  </a:cubicBezTo>
                  <a:cubicBezTo>
                    <a:pt x="12600" y="5091"/>
                    <a:pt x="12600" y="5159"/>
                    <a:pt x="12646" y="5205"/>
                  </a:cubicBezTo>
                  <a:lnTo>
                    <a:pt x="12600" y="5228"/>
                  </a:lnTo>
                  <a:lnTo>
                    <a:pt x="12532" y="5251"/>
                  </a:lnTo>
                  <a:cubicBezTo>
                    <a:pt x="12304" y="5365"/>
                    <a:pt x="12098" y="5456"/>
                    <a:pt x="11893" y="5502"/>
                  </a:cubicBezTo>
                  <a:cubicBezTo>
                    <a:pt x="11733" y="5525"/>
                    <a:pt x="11596" y="5547"/>
                    <a:pt x="11459" y="5547"/>
                  </a:cubicBezTo>
                  <a:cubicBezTo>
                    <a:pt x="11322" y="5547"/>
                    <a:pt x="11185" y="5525"/>
                    <a:pt x="11071" y="5479"/>
                  </a:cubicBezTo>
                  <a:cubicBezTo>
                    <a:pt x="10934" y="5456"/>
                    <a:pt x="10797" y="5388"/>
                    <a:pt x="10660" y="5296"/>
                  </a:cubicBezTo>
                  <a:cubicBezTo>
                    <a:pt x="10500" y="5182"/>
                    <a:pt x="10341" y="5045"/>
                    <a:pt x="10158" y="4863"/>
                  </a:cubicBezTo>
                  <a:cubicBezTo>
                    <a:pt x="9770" y="4406"/>
                    <a:pt x="9451" y="3881"/>
                    <a:pt x="9222" y="3448"/>
                  </a:cubicBezTo>
                  <a:lnTo>
                    <a:pt x="9177" y="3402"/>
                  </a:lnTo>
                  <a:cubicBezTo>
                    <a:pt x="8903" y="2854"/>
                    <a:pt x="8652" y="2283"/>
                    <a:pt x="8378" y="1667"/>
                  </a:cubicBezTo>
                  <a:lnTo>
                    <a:pt x="8332" y="1599"/>
                  </a:lnTo>
                  <a:cubicBezTo>
                    <a:pt x="8286" y="1485"/>
                    <a:pt x="8172" y="1416"/>
                    <a:pt x="8058" y="1416"/>
                  </a:cubicBezTo>
                  <a:lnTo>
                    <a:pt x="7990" y="1416"/>
                  </a:lnTo>
                  <a:cubicBezTo>
                    <a:pt x="7807" y="1142"/>
                    <a:pt x="7556" y="914"/>
                    <a:pt x="7282" y="708"/>
                  </a:cubicBezTo>
                  <a:cubicBezTo>
                    <a:pt x="6826" y="366"/>
                    <a:pt x="6278" y="161"/>
                    <a:pt x="5616" y="69"/>
                  </a:cubicBezTo>
                  <a:cubicBezTo>
                    <a:pt x="5365" y="24"/>
                    <a:pt x="5091" y="1"/>
                    <a:pt x="48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8143;p70">
              <a:extLst>
                <a:ext uri="{FF2B5EF4-FFF2-40B4-BE49-F238E27FC236}">
                  <a16:creationId xmlns:a16="http://schemas.microsoft.com/office/drawing/2014/main" id="{C118840B-DEF8-4CCB-887E-E398478136B5}"/>
                </a:ext>
              </a:extLst>
            </p:cNvPr>
            <p:cNvSpPr/>
            <p:nvPr/>
          </p:nvSpPr>
          <p:spPr>
            <a:xfrm>
              <a:off x="6713967" y="3005223"/>
              <a:ext cx="325377" cy="268849"/>
            </a:xfrm>
            <a:custGeom>
              <a:avLst/>
              <a:gdLst/>
              <a:ahLst/>
              <a:cxnLst/>
              <a:rect l="l" t="t" r="r" b="b"/>
              <a:pathLst>
                <a:path w="25223" h="20841" extrusionOk="0">
                  <a:moveTo>
                    <a:pt x="14244" y="1"/>
                  </a:moveTo>
                  <a:cubicBezTo>
                    <a:pt x="14038" y="138"/>
                    <a:pt x="13833" y="252"/>
                    <a:pt x="13628" y="389"/>
                  </a:cubicBezTo>
                  <a:cubicBezTo>
                    <a:pt x="11710" y="1804"/>
                    <a:pt x="9839" y="3265"/>
                    <a:pt x="8035" y="4703"/>
                  </a:cubicBezTo>
                  <a:cubicBezTo>
                    <a:pt x="6232" y="6164"/>
                    <a:pt x="4315" y="7716"/>
                    <a:pt x="2238" y="9450"/>
                  </a:cubicBezTo>
                  <a:cubicBezTo>
                    <a:pt x="1507" y="10089"/>
                    <a:pt x="754" y="10706"/>
                    <a:pt x="24" y="11345"/>
                  </a:cubicBezTo>
                  <a:cubicBezTo>
                    <a:pt x="1" y="11345"/>
                    <a:pt x="1" y="11345"/>
                    <a:pt x="1" y="11368"/>
                  </a:cubicBezTo>
                  <a:cubicBezTo>
                    <a:pt x="275" y="11459"/>
                    <a:pt x="549" y="11573"/>
                    <a:pt x="823" y="11687"/>
                  </a:cubicBezTo>
                  <a:cubicBezTo>
                    <a:pt x="1599" y="12030"/>
                    <a:pt x="2352" y="12440"/>
                    <a:pt x="3059" y="12920"/>
                  </a:cubicBezTo>
                  <a:cubicBezTo>
                    <a:pt x="4612" y="13970"/>
                    <a:pt x="6027" y="15271"/>
                    <a:pt x="7236" y="16709"/>
                  </a:cubicBezTo>
                  <a:cubicBezTo>
                    <a:pt x="8332" y="17987"/>
                    <a:pt x="9291" y="19379"/>
                    <a:pt x="10112" y="20840"/>
                  </a:cubicBezTo>
                  <a:cubicBezTo>
                    <a:pt x="11048" y="19745"/>
                    <a:pt x="11961" y="18603"/>
                    <a:pt x="12851" y="17508"/>
                  </a:cubicBezTo>
                  <a:cubicBezTo>
                    <a:pt x="14084" y="15956"/>
                    <a:pt x="15385" y="14335"/>
                    <a:pt x="16732" y="12851"/>
                  </a:cubicBezTo>
                  <a:cubicBezTo>
                    <a:pt x="18129" y="13488"/>
                    <a:pt x="19390" y="13796"/>
                    <a:pt x="20545" y="13796"/>
                  </a:cubicBezTo>
                  <a:cubicBezTo>
                    <a:pt x="20880" y="13796"/>
                    <a:pt x="21207" y="13770"/>
                    <a:pt x="21525" y="13719"/>
                  </a:cubicBezTo>
                  <a:cubicBezTo>
                    <a:pt x="21890" y="13650"/>
                    <a:pt x="22278" y="13536"/>
                    <a:pt x="22666" y="13376"/>
                  </a:cubicBezTo>
                  <a:cubicBezTo>
                    <a:pt x="22986" y="13217"/>
                    <a:pt x="23328" y="13011"/>
                    <a:pt x="23671" y="12737"/>
                  </a:cubicBezTo>
                  <a:cubicBezTo>
                    <a:pt x="24287" y="12212"/>
                    <a:pt x="24789" y="11482"/>
                    <a:pt x="25177" y="10523"/>
                  </a:cubicBezTo>
                  <a:cubicBezTo>
                    <a:pt x="25200" y="10432"/>
                    <a:pt x="25200" y="10363"/>
                    <a:pt x="25223" y="10295"/>
                  </a:cubicBezTo>
                  <a:cubicBezTo>
                    <a:pt x="25200" y="10249"/>
                    <a:pt x="25200" y="10204"/>
                    <a:pt x="25200" y="10158"/>
                  </a:cubicBezTo>
                  <a:cubicBezTo>
                    <a:pt x="25200" y="10089"/>
                    <a:pt x="25177" y="10021"/>
                    <a:pt x="25177" y="9975"/>
                  </a:cubicBezTo>
                  <a:cubicBezTo>
                    <a:pt x="25177" y="9975"/>
                    <a:pt x="25177" y="9975"/>
                    <a:pt x="25177" y="9952"/>
                  </a:cubicBezTo>
                  <a:cubicBezTo>
                    <a:pt x="24584" y="8332"/>
                    <a:pt x="23625" y="6757"/>
                    <a:pt x="22278" y="5250"/>
                  </a:cubicBezTo>
                  <a:cubicBezTo>
                    <a:pt x="20977" y="3790"/>
                    <a:pt x="19402" y="2534"/>
                    <a:pt x="17622" y="1484"/>
                  </a:cubicBezTo>
                  <a:cubicBezTo>
                    <a:pt x="16503" y="845"/>
                    <a:pt x="15362" y="343"/>
                    <a:pt x="14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8144;p70">
              <a:extLst>
                <a:ext uri="{FF2B5EF4-FFF2-40B4-BE49-F238E27FC236}">
                  <a16:creationId xmlns:a16="http://schemas.microsoft.com/office/drawing/2014/main" id="{DFED901E-5431-4D34-BC13-350A3DE76A9F}"/>
                </a:ext>
              </a:extLst>
            </p:cNvPr>
            <p:cNvSpPr/>
            <p:nvPr/>
          </p:nvSpPr>
          <p:spPr>
            <a:xfrm>
              <a:off x="6882677" y="3005223"/>
              <a:ext cx="156658" cy="147537"/>
            </a:xfrm>
            <a:custGeom>
              <a:avLst/>
              <a:gdLst/>
              <a:ahLst/>
              <a:cxnLst/>
              <a:rect l="l" t="t" r="r" b="b"/>
              <a:pathLst>
                <a:path w="12144" h="11437" extrusionOk="0">
                  <a:moveTo>
                    <a:pt x="1165" y="1"/>
                  </a:moveTo>
                  <a:cubicBezTo>
                    <a:pt x="937" y="115"/>
                    <a:pt x="731" y="252"/>
                    <a:pt x="526" y="389"/>
                  </a:cubicBezTo>
                  <a:cubicBezTo>
                    <a:pt x="343" y="526"/>
                    <a:pt x="183" y="663"/>
                    <a:pt x="1" y="800"/>
                  </a:cubicBezTo>
                  <a:cubicBezTo>
                    <a:pt x="24" y="800"/>
                    <a:pt x="46" y="800"/>
                    <a:pt x="92" y="822"/>
                  </a:cubicBezTo>
                  <a:cubicBezTo>
                    <a:pt x="822" y="1051"/>
                    <a:pt x="1530" y="1347"/>
                    <a:pt x="2215" y="1690"/>
                  </a:cubicBezTo>
                  <a:cubicBezTo>
                    <a:pt x="2945" y="2078"/>
                    <a:pt x="3653" y="2511"/>
                    <a:pt x="4315" y="2968"/>
                  </a:cubicBezTo>
                  <a:cubicBezTo>
                    <a:pt x="5045" y="3470"/>
                    <a:pt x="5730" y="3995"/>
                    <a:pt x="6392" y="4566"/>
                  </a:cubicBezTo>
                  <a:cubicBezTo>
                    <a:pt x="7054" y="5136"/>
                    <a:pt x="7670" y="5753"/>
                    <a:pt x="8286" y="6392"/>
                  </a:cubicBezTo>
                  <a:cubicBezTo>
                    <a:pt x="8857" y="7031"/>
                    <a:pt x="9405" y="7670"/>
                    <a:pt x="9907" y="8378"/>
                  </a:cubicBezTo>
                  <a:cubicBezTo>
                    <a:pt x="10386" y="8994"/>
                    <a:pt x="10797" y="9656"/>
                    <a:pt x="11162" y="10341"/>
                  </a:cubicBezTo>
                  <a:cubicBezTo>
                    <a:pt x="11345" y="10706"/>
                    <a:pt x="11527" y="11071"/>
                    <a:pt x="11664" y="11436"/>
                  </a:cubicBezTo>
                  <a:cubicBezTo>
                    <a:pt x="11824" y="11162"/>
                    <a:pt x="11984" y="10843"/>
                    <a:pt x="12121" y="10523"/>
                  </a:cubicBezTo>
                  <a:cubicBezTo>
                    <a:pt x="12121" y="10455"/>
                    <a:pt x="12121" y="10409"/>
                    <a:pt x="12144" y="10363"/>
                  </a:cubicBezTo>
                  <a:lnTo>
                    <a:pt x="12144" y="10295"/>
                  </a:lnTo>
                  <a:lnTo>
                    <a:pt x="12121" y="10204"/>
                  </a:lnTo>
                  <a:cubicBezTo>
                    <a:pt x="12121" y="10089"/>
                    <a:pt x="12121" y="10021"/>
                    <a:pt x="12098" y="9975"/>
                  </a:cubicBezTo>
                  <a:cubicBezTo>
                    <a:pt x="11527" y="8332"/>
                    <a:pt x="10546" y="6757"/>
                    <a:pt x="9199" y="5250"/>
                  </a:cubicBezTo>
                  <a:cubicBezTo>
                    <a:pt x="7898" y="3790"/>
                    <a:pt x="6323" y="2511"/>
                    <a:pt x="4543" y="1484"/>
                  </a:cubicBezTo>
                  <a:cubicBezTo>
                    <a:pt x="3447" y="845"/>
                    <a:pt x="2306" y="343"/>
                    <a:pt x="1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8145;p70">
              <a:extLst>
                <a:ext uri="{FF2B5EF4-FFF2-40B4-BE49-F238E27FC236}">
                  <a16:creationId xmlns:a16="http://schemas.microsoft.com/office/drawing/2014/main" id="{758473E5-5025-4205-B8CC-4942409DF654}"/>
                </a:ext>
              </a:extLst>
            </p:cNvPr>
            <p:cNvSpPr/>
            <p:nvPr/>
          </p:nvSpPr>
          <p:spPr>
            <a:xfrm>
              <a:off x="6713967" y="3015529"/>
              <a:ext cx="284161" cy="152542"/>
            </a:xfrm>
            <a:custGeom>
              <a:avLst/>
              <a:gdLst/>
              <a:ahLst/>
              <a:cxnLst/>
              <a:rect l="l" t="t" r="r" b="b"/>
              <a:pathLst>
                <a:path w="22028" h="11825" extrusionOk="0">
                  <a:moveTo>
                    <a:pt x="13057" y="1"/>
                  </a:moveTo>
                  <a:cubicBezTo>
                    <a:pt x="11368" y="1279"/>
                    <a:pt x="9679" y="2580"/>
                    <a:pt x="8035" y="3904"/>
                  </a:cubicBezTo>
                  <a:cubicBezTo>
                    <a:pt x="6232" y="5342"/>
                    <a:pt x="4338" y="6894"/>
                    <a:pt x="2238" y="8651"/>
                  </a:cubicBezTo>
                  <a:cubicBezTo>
                    <a:pt x="1507" y="9290"/>
                    <a:pt x="754" y="9907"/>
                    <a:pt x="24" y="10523"/>
                  </a:cubicBezTo>
                  <a:cubicBezTo>
                    <a:pt x="24" y="10546"/>
                    <a:pt x="1" y="10569"/>
                    <a:pt x="1" y="10569"/>
                  </a:cubicBezTo>
                  <a:cubicBezTo>
                    <a:pt x="298" y="10683"/>
                    <a:pt x="571" y="10774"/>
                    <a:pt x="823" y="10888"/>
                  </a:cubicBezTo>
                  <a:cubicBezTo>
                    <a:pt x="1393" y="11162"/>
                    <a:pt x="1987" y="11459"/>
                    <a:pt x="2557" y="11824"/>
                  </a:cubicBezTo>
                  <a:cubicBezTo>
                    <a:pt x="2717" y="11664"/>
                    <a:pt x="2854" y="11505"/>
                    <a:pt x="3014" y="11368"/>
                  </a:cubicBezTo>
                  <a:cubicBezTo>
                    <a:pt x="4064" y="10340"/>
                    <a:pt x="5182" y="9382"/>
                    <a:pt x="6369" y="8514"/>
                  </a:cubicBezTo>
                  <a:cubicBezTo>
                    <a:pt x="7579" y="7647"/>
                    <a:pt x="8857" y="6848"/>
                    <a:pt x="10204" y="6186"/>
                  </a:cubicBezTo>
                  <a:cubicBezTo>
                    <a:pt x="10866" y="5867"/>
                    <a:pt x="11528" y="5593"/>
                    <a:pt x="12212" y="5342"/>
                  </a:cubicBezTo>
                  <a:cubicBezTo>
                    <a:pt x="12897" y="5113"/>
                    <a:pt x="13582" y="4931"/>
                    <a:pt x="14289" y="4794"/>
                  </a:cubicBezTo>
                  <a:cubicBezTo>
                    <a:pt x="14951" y="4657"/>
                    <a:pt x="15636" y="4588"/>
                    <a:pt x="16344" y="4566"/>
                  </a:cubicBezTo>
                  <a:cubicBezTo>
                    <a:pt x="17006" y="4566"/>
                    <a:pt x="17690" y="4611"/>
                    <a:pt x="18352" y="4748"/>
                  </a:cubicBezTo>
                  <a:cubicBezTo>
                    <a:pt x="19037" y="4885"/>
                    <a:pt x="19722" y="5091"/>
                    <a:pt x="20361" y="5387"/>
                  </a:cubicBezTo>
                  <a:cubicBezTo>
                    <a:pt x="20954" y="5661"/>
                    <a:pt x="21502" y="5981"/>
                    <a:pt x="22027" y="6346"/>
                  </a:cubicBezTo>
                  <a:cubicBezTo>
                    <a:pt x="21822" y="6095"/>
                    <a:pt x="21594" y="5844"/>
                    <a:pt x="21365" y="5593"/>
                  </a:cubicBezTo>
                  <a:cubicBezTo>
                    <a:pt x="20772" y="4976"/>
                    <a:pt x="20133" y="4360"/>
                    <a:pt x="19471" y="3767"/>
                  </a:cubicBezTo>
                  <a:cubicBezTo>
                    <a:pt x="18809" y="3196"/>
                    <a:pt x="18101" y="2648"/>
                    <a:pt x="17394" y="2169"/>
                  </a:cubicBezTo>
                  <a:cubicBezTo>
                    <a:pt x="16709" y="1690"/>
                    <a:pt x="16001" y="1279"/>
                    <a:pt x="15294" y="891"/>
                  </a:cubicBezTo>
                  <a:cubicBezTo>
                    <a:pt x="14563" y="526"/>
                    <a:pt x="13856" y="229"/>
                    <a:pt x="13171" y="23"/>
                  </a:cubicBezTo>
                  <a:lnTo>
                    <a:pt x="131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8146;p70">
              <a:extLst>
                <a:ext uri="{FF2B5EF4-FFF2-40B4-BE49-F238E27FC236}">
                  <a16:creationId xmlns:a16="http://schemas.microsoft.com/office/drawing/2014/main" id="{EE58857D-6990-44CA-A005-D1FEE0B94D28}"/>
                </a:ext>
              </a:extLst>
            </p:cNvPr>
            <p:cNvSpPr/>
            <p:nvPr/>
          </p:nvSpPr>
          <p:spPr>
            <a:xfrm>
              <a:off x="6882380" y="3005223"/>
              <a:ext cx="156954" cy="136637"/>
            </a:xfrm>
            <a:custGeom>
              <a:avLst/>
              <a:gdLst/>
              <a:ahLst/>
              <a:cxnLst/>
              <a:rect l="l" t="t" r="r" b="b"/>
              <a:pathLst>
                <a:path w="12167" h="10592" extrusionOk="0">
                  <a:moveTo>
                    <a:pt x="1188" y="1"/>
                  </a:moveTo>
                  <a:cubicBezTo>
                    <a:pt x="960" y="115"/>
                    <a:pt x="754" y="252"/>
                    <a:pt x="549" y="389"/>
                  </a:cubicBezTo>
                  <a:cubicBezTo>
                    <a:pt x="366" y="526"/>
                    <a:pt x="183" y="640"/>
                    <a:pt x="1" y="777"/>
                  </a:cubicBezTo>
                  <a:cubicBezTo>
                    <a:pt x="1" y="777"/>
                    <a:pt x="1" y="800"/>
                    <a:pt x="1" y="800"/>
                  </a:cubicBezTo>
                  <a:lnTo>
                    <a:pt x="69" y="800"/>
                  </a:lnTo>
                  <a:lnTo>
                    <a:pt x="115" y="822"/>
                  </a:lnTo>
                  <a:cubicBezTo>
                    <a:pt x="800" y="1028"/>
                    <a:pt x="1507" y="1325"/>
                    <a:pt x="2238" y="1690"/>
                  </a:cubicBezTo>
                  <a:cubicBezTo>
                    <a:pt x="2945" y="2078"/>
                    <a:pt x="3653" y="2489"/>
                    <a:pt x="4338" y="2968"/>
                  </a:cubicBezTo>
                  <a:cubicBezTo>
                    <a:pt x="5045" y="3447"/>
                    <a:pt x="5753" y="3995"/>
                    <a:pt x="6415" y="4566"/>
                  </a:cubicBezTo>
                  <a:cubicBezTo>
                    <a:pt x="7077" y="5159"/>
                    <a:pt x="7716" y="5775"/>
                    <a:pt x="8309" y="6392"/>
                  </a:cubicBezTo>
                  <a:cubicBezTo>
                    <a:pt x="8538" y="6643"/>
                    <a:pt x="8766" y="6894"/>
                    <a:pt x="8971" y="7145"/>
                  </a:cubicBezTo>
                  <a:cubicBezTo>
                    <a:pt x="9040" y="7213"/>
                    <a:pt x="9108" y="7259"/>
                    <a:pt x="9199" y="7305"/>
                  </a:cubicBezTo>
                  <a:cubicBezTo>
                    <a:pt x="9839" y="7807"/>
                    <a:pt x="10432" y="8378"/>
                    <a:pt x="10980" y="8994"/>
                  </a:cubicBezTo>
                  <a:cubicBezTo>
                    <a:pt x="11414" y="9496"/>
                    <a:pt x="11756" y="10044"/>
                    <a:pt x="12121" y="10592"/>
                  </a:cubicBezTo>
                  <a:cubicBezTo>
                    <a:pt x="12121" y="10569"/>
                    <a:pt x="12144" y="10546"/>
                    <a:pt x="12144" y="10523"/>
                  </a:cubicBezTo>
                  <a:cubicBezTo>
                    <a:pt x="12144" y="10455"/>
                    <a:pt x="12167" y="10409"/>
                    <a:pt x="12167" y="10363"/>
                  </a:cubicBezTo>
                  <a:lnTo>
                    <a:pt x="12167" y="10295"/>
                  </a:lnTo>
                  <a:lnTo>
                    <a:pt x="12167" y="10204"/>
                  </a:lnTo>
                  <a:cubicBezTo>
                    <a:pt x="12144" y="10089"/>
                    <a:pt x="12144" y="10021"/>
                    <a:pt x="12121" y="9952"/>
                  </a:cubicBezTo>
                  <a:cubicBezTo>
                    <a:pt x="11550" y="8332"/>
                    <a:pt x="10569" y="6757"/>
                    <a:pt x="9245" y="5250"/>
                  </a:cubicBezTo>
                  <a:cubicBezTo>
                    <a:pt x="7921" y="3790"/>
                    <a:pt x="6369" y="2511"/>
                    <a:pt x="4566" y="1484"/>
                  </a:cubicBezTo>
                  <a:cubicBezTo>
                    <a:pt x="3470" y="845"/>
                    <a:pt x="2329" y="343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8147;p70">
              <a:extLst>
                <a:ext uri="{FF2B5EF4-FFF2-40B4-BE49-F238E27FC236}">
                  <a16:creationId xmlns:a16="http://schemas.microsoft.com/office/drawing/2014/main" id="{2FA330D4-3C32-4523-9C28-8157C3B86B2B}"/>
                </a:ext>
              </a:extLst>
            </p:cNvPr>
            <p:cNvSpPr/>
            <p:nvPr/>
          </p:nvSpPr>
          <p:spPr>
            <a:xfrm>
              <a:off x="6777573" y="3124812"/>
              <a:ext cx="17970" cy="16886"/>
            </a:xfrm>
            <a:custGeom>
              <a:avLst/>
              <a:gdLst/>
              <a:ahLst/>
              <a:cxnLst/>
              <a:rect l="l" t="t" r="r" b="b"/>
              <a:pathLst>
                <a:path w="1393" h="1309" extrusionOk="0">
                  <a:moveTo>
                    <a:pt x="1053" y="1"/>
                  </a:moveTo>
                  <a:cubicBezTo>
                    <a:pt x="993" y="1"/>
                    <a:pt x="935" y="21"/>
                    <a:pt x="890" y="65"/>
                  </a:cubicBezTo>
                  <a:cubicBezTo>
                    <a:pt x="616" y="316"/>
                    <a:pt x="342" y="567"/>
                    <a:pt x="91" y="841"/>
                  </a:cubicBezTo>
                  <a:cubicBezTo>
                    <a:pt x="23" y="933"/>
                    <a:pt x="0" y="1024"/>
                    <a:pt x="46" y="1115"/>
                  </a:cubicBezTo>
                  <a:cubicBezTo>
                    <a:pt x="69" y="1184"/>
                    <a:pt x="91" y="1229"/>
                    <a:pt x="137" y="1252"/>
                  </a:cubicBezTo>
                  <a:cubicBezTo>
                    <a:pt x="185" y="1290"/>
                    <a:pt x="244" y="1308"/>
                    <a:pt x="304" y="1308"/>
                  </a:cubicBezTo>
                  <a:cubicBezTo>
                    <a:pt x="388" y="1308"/>
                    <a:pt x="472" y="1273"/>
                    <a:pt x="525" y="1206"/>
                  </a:cubicBezTo>
                  <a:cubicBezTo>
                    <a:pt x="652" y="1080"/>
                    <a:pt x="759" y="953"/>
                    <a:pt x="883" y="844"/>
                  </a:cubicBezTo>
                  <a:lnTo>
                    <a:pt x="883" y="844"/>
                  </a:lnTo>
                  <a:cubicBezTo>
                    <a:pt x="879" y="850"/>
                    <a:pt x="874" y="857"/>
                    <a:pt x="867" y="864"/>
                  </a:cubicBezTo>
                  <a:cubicBezTo>
                    <a:pt x="890" y="841"/>
                    <a:pt x="913" y="819"/>
                    <a:pt x="913" y="818"/>
                  </a:cubicBezTo>
                  <a:lnTo>
                    <a:pt x="913" y="818"/>
                  </a:lnTo>
                  <a:cubicBezTo>
                    <a:pt x="913" y="818"/>
                    <a:pt x="913" y="818"/>
                    <a:pt x="913" y="818"/>
                  </a:cubicBezTo>
                  <a:cubicBezTo>
                    <a:pt x="1027" y="704"/>
                    <a:pt x="1119" y="613"/>
                    <a:pt x="1233" y="522"/>
                  </a:cubicBezTo>
                  <a:cubicBezTo>
                    <a:pt x="1347" y="430"/>
                    <a:pt x="1392" y="248"/>
                    <a:pt x="1301" y="134"/>
                  </a:cubicBezTo>
                  <a:cubicBezTo>
                    <a:pt x="1245" y="50"/>
                    <a:pt x="1147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8148;p70">
              <a:extLst>
                <a:ext uri="{FF2B5EF4-FFF2-40B4-BE49-F238E27FC236}">
                  <a16:creationId xmlns:a16="http://schemas.microsoft.com/office/drawing/2014/main" id="{B29F7448-3839-4C5C-8E7D-46F860F77E3C}"/>
                </a:ext>
              </a:extLst>
            </p:cNvPr>
            <p:cNvSpPr/>
            <p:nvPr/>
          </p:nvSpPr>
          <p:spPr>
            <a:xfrm>
              <a:off x="6802895" y="3102419"/>
              <a:ext cx="18266" cy="16215"/>
            </a:xfrm>
            <a:custGeom>
              <a:avLst/>
              <a:gdLst/>
              <a:ahLst/>
              <a:cxnLst/>
              <a:rect l="l" t="t" r="r" b="b"/>
              <a:pathLst>
                <a:path w="1416" h="1257" extrusionOk="0">
                  <a:moveTo>
                    <a:pt x="1120" y="0"/>
                  </a:moveTo>
                  <a:cubicBezTo>
                    <a:pt x="1062" y="0"/>
                    <a:pt x="1005" y="20"/>
                    <a:pt x="959" y="66"/>
                  </a:cubicBezTo>
                  <a:cubicBezTo>
                    <a:pt x="685" y="295"/>
                    <a:pt x="411" y="523"/>
                    <a:pt x="137" y="751"/>
                  </a:cubicBezTo>
                  <a:cubicBezTo>
                    <a:pt x="23" y="820"/>
                    <a:pt x="0" y="957"/>
                    <a:pt x="23" y="1071"/>
                  </a:cubicBezTo>
                  <a:cubicBezTo>
                    <a:pt x="46" y="1094"/>
                    <a:pt x="46" y="1116"/>
                    <a:pt x="69" y="1139"/>
                  </a:cubicBezTo>
                  <a:cubicBezTo>
                    <a:pt x="126" y="1212"/>
                    <a:pt x="221" y="1256"/>
                    <a:pt x="317" y="1256"/>
                  </a:cubicBezTo>
                  <a:cubicBezTo>
                    <a:pt x="373" y="1256"/>
                    <a:pt x="429" y="1241"/>
                    <a:pt x="479" y="1208"/>
                  </a:cubicBezTo>
                  <a:cubicBezTo>
                    <a:pt x="753" y="980"/>
                    <a:pt x="1027" y="751"/>
                    <a:pt x="1278" y="523"/>
                  </a:cubicBezTo>
                  <a:cubicBezTo>
                    <a:pt x="1347" y="477"/>
                    <a:pt x="1392" y="409"/>
                    <a:pt x="1392" y="340"/>
                  </a:cubicBezTo>
                  <a:cubicBezTo>
                    <a:pt x="1415" y="249"/>
                    <a:pt x="1392" y="181"/>
                    <a:pt x="1347" y="112"/>
                  </a:cubicBezTo>
                  <a:cubicBezTo>
                    <a:pt x="1292" y="44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8149;p70">
              <a:extLst>
                <a:ext uri="{FF2B5EF4-FFF2-40B4-BE49-F238E27FC236}">
                  <a16:creationId xmlns:a16="http://schemas.microsoft.com/office/drawing/2014/main" id="{79655B03-7652-4BC7-85A6-2D9DD1BB971E}"/>
                </a:ext>
              </a:extLst>
            </p:cNvPr>
            <p:cNvSpPr/>
            <p:nvPr/>
          </p:nvSpPr>
          <p:spPr>
            <a:xfrm>
              <a:off x="6832627" y="3078839"/>
              <a:ext cx="15906" cy="14990"/>
            </a:xfrm>
            <a:custGeom>
              <a:avLst/>
              <a:gdLst/>
              <a:ahLst/>
              <a:cxnLst/>
              <a:rect l="l" t="t" r="r" b="b"/>
              <a:pathLst>
                <a:path w="1233" h="1162" extrusionOk="0">
                  <a:moveTo>
                    <a:pt x="913" y="0"/>
                  </a:moveTo>
                  <a:cubicBezTo>
                    <a:pt x="822" y="23"/>
                    <a:pt x="776" y="46"/>
                    <a:pt x="708" y="114"/>
                  </a:cubicBezTo>
                  <a:cubicBezTo>
                    <a:pt x="525" y="297"/>
                    <a:pt x="320" y="479"/>
                    <a:pt x="137" y="639"/>
                  </a:cubicBezTo>
                  <a:cubicBezTo>
                    <a:pt x="69" y="708"/>
                    <a:pt x="23" y="753"/>
                    <a:pt x="23" y="822"/>
                  </a:cubicBezTo>
                  <a:cubicBezTo>
                    <a:pt x="0" y="867"/>
                    <a:pt x="0" y="936"/>
                    <a:pt x="23" y="959"/>
                  </a:cubicBezTo>
                  <a:cubicBezTo>
                    <a:pt x="46" y="1004"/>
                    <a:pt x="46" y="1027"/>
                    <a:pt x="69" y="1050"/>
                  </a:cubicBezTo>
                  <a:cubicBezTo>
                    <a:pt x="123" y="1118"/>
                    <a:pt x="210" y="1162"/>
                    <a:pt x="296" y="1162"/>
                  </a:cubicBezTo>
                  <a:cubicBezTo>
                    <a:pt x="354" y="1162"/>
                    <a:pt x="411" y="1142"/>
                    <a:pt x="457" y="1096"/>
                  </a:cubicBezTo>
                  <a:cubicBezTo>
                    <a:pt x="708" y="890"/>
                    <a:pt x="936" y="685"/>
                    <a:pt x="1164" y="457"/>
                  </a:cubicBezTo>
                  <a:cubicBezTo>
                    <a:pt x="1210" y="411"/>
                    <a:pt x="1233" y="320"/>
                    <a:pt x="1210" y="251"/>
                  </a:cubicBezTo>
                  <a:cubicBezTo>
                    <a:pt x="1210" y="183"/>
                    <a:pt x="1164" y="114"/>
                    <a:pt x="1119" y="68"/>
                  </a:cubicBezTo>
                  <a:cubicBezTo>
                    <a:pt x="1050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8150;p70">
              <a:extLst>
                <a:ext uri="{FF2B5EF4-FFF2-40B4-BE49-F238E27FC236}">
                  <a16:creationId xmlns:a16="http://schemas.microsoft.com/office/drawing/2014/main" id="{F5534D62-9BA0-411E-A20C-F5B0D8147395}"/>
                </a:ext>
              </a:extLst>
            </p:cNvPr>
            <p:cNvSpPr/>
            <p:nvPr/>
          </p:nvSpPr>
          <p:spPr>
            <a:xfrm>
              <a:off x="6856182" y="3056923"/>
              <a:ext cx="16202" cy="16293"/>
            </a:xfrm>
            <a:custGeom>
              <a:avLst/>
              <a:gdLst/>
              <a:ahLst/>
              <a:cxnLst/>
              <a:rect l="l" t="t" r="r" b="b"/>
              <a:pathLst>
                <a:path w="1256" h="1263" extrusionOk="0">
                  <a:moveTo>
                    <a:pt x="946" y="1"/>
                  </a:moveTo>
                  <a:cubicBezTo>
                    <a:pt x="891" y="1"/>
                    <a:pt x="833" y="22"/>
                    <a:pt x="799" y="56"/>
                  </a:cubicBezTo>
                  <a:cubicBezTo>
                    <a:pt x="548" y="284"/>
                    <a:pt x="297" y="535"/>
                    <a:pt x="92" y="809"/>
                  </a:cubicBezTo>
                  <a:cubicBezTo>
                    <a:pt x="23" y="877"/>
                    <a:pt x="0" y="991"/>
                    <a:pt x="46" y="1083"/>
                  </a:cubicBezTo>
                  <a:cubicBezTo>
                    <a:pt x="46" y="1128"/>
                    <a:pt x="92" y="1174"/>
                    <a:pt x="137" y="1197"/>
                  </a:cubicBezTo>
                  <a:cubicBezTo>
                    <a:pt x="183" y="1243"/>
                    <a:pt x="241" y="1263"/>
                    <a:pt x="299" y="1263"/>
                  </a:cubicBezTo>
                  <a:cubicBezTo>
                    <a:pt x="384" y="1263"/>
                    <a:pt x="471" y="1219"/>
                    <a:pt x="525" y="1151"/>
                  </a:cubicBezTo>
                  <a:cubicBezTo>
                    <a:pt x="708" y="946"/>
                    <a:pt x="891" y="763"/>
                    <a:pt x="1073" y="581"/>
                  </a:cubicBezTo>
                  <a:cubicBezTo>
                    <a:pt x="1096" y="558"/>
                    <a:pt x="1119" y="535"/>
                    <a:pt x="1142" y="512"/>
                  </a:cubicBezTo>
                  <a:cubicBezTo>
                    <a:pt x="1187" y="466"/>
                    <a:pt x="1233" y="398"/>
                    <a:pt x="1256" y="329"/>
                  </a:cubicBezTo>
                  <a:cubicBezTo>
                    <a:pt x="1256" y="261"/>
                    <a:pt x="1233" y="170"/>
                    <a:pt x="1187" y="124"/>
                  </a:cubicBezTo>
                  <a:cubicBezTo>
                    <a:pt x="1165" y="56"/>
                    <a:pt x="1096" y="10"/>
                    <a:pt x="1005" y="10"/>
                  </a:cubicBezTo>
                  <a:cubicBezTo>
                    <a:pt x="986" y="4"/>
                    <a:pt x="966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8151;p70">
              <a:extLst>
                <a:ext uri="{FF2B5EF4-FFF2-40B4-BE49-F238E27FC236}">
                  <a16:creationId xmlns:a16="http://schemas.microsoft.com/office/drawing/2014/main" id="{D9F38285-ADCF-42AD-8D35-4E6568F3DDDD}"/>
                </a:ext>
              </a:extLst>
            </p:cNvPr>
            <p:cNvSpPr/>
            <p:nvPr/>
          </p:nvSpPr>
          <p:spPr>
            <a:xfrm>
              <a:off x="6880329" y="3034259"/>
              <a:ext cx="15312" cy="14667"/>
            </a:xfrm>
            <a:custGeom>
              <a:avLst/>
              <a:gdLst/>
              <a:ahLst/>
              <a:cxnLst/>
              <a:rect l="l" t="t" r="r" b="b"/>
              <a:pathLst>
                <a:path w="1187" h="1137" extrusionOk="0">
                  <a:moveTo>
                    <a:pt x="877" y="0"/>
                  </a:moveTo>
                  <a:cubicBezTo>
                    <a:pt x="822" y="0"/>
                    <a:pt x="764" y="22"/>
                    <a:pt x="731" y="55"/>
                  </a:cubicBezTo>
                  <a:cubicBezTo>
                    <a:pt x="525" y="238"/>
                    <a:pt x="320" y="443"/>
                    <a:pt x="114" y="626"/>
                  </a:cubicBezTo>
                  <a:cubicBezTo>
                    <a:pt x="69" y="671"/>
                    <a:pt x="23" y="717"/>
                    <a:pt x="0" y="808"/>
                  </a:cubicBezTo>
                  <a:cubicBezTo>
                    <a:pt x="0" y="854"/>
                    <a:pt x="0" y="900"/>
                    <a:pt x="23" y="945"/>
                  </a:cubicBezTo>
                  <a:cubicBezTo>
                    <a:pt x="23" y="968"/>
                    <a:pt x="46" y="991"/>
                    <a:pt x="69" y="1014"/>
                  </a:cubicBezTo>
                  <a:cubicBezTo>
                    <a:pt x="91" y="1082"/>
                    <a:pt x="160" y="1128"/>
                    <a:pt x="251" y="1128"/>
                  </a:cubicBezTo>
                  <a:cubicBezTo>
                    <a:pt x="270" y="1134"/>
                    <a:pt x="290" y="1137"/>
                    <a:pt x="310" y="1137"/>
                  </a:cubicBezTo>
                  <a:cubicBezTo>
                    <a:pt x="365" y="1137"/>
                    <a:pt x="423" y="1116"/>
                    <a:pt x="457" y="1082"/>
                  </a:cubicBezTo>
                  <a:cubicBezTo>
                    <a:pt x="662" y="900"/>
                    <a:pt x="867" y="717"/>
                    <a:pt x="1073" y="512"/>
                  </a:cubicBezTo>
                  <a:cubicBezTo>
                    <a:pt x="1119" y="466"/>
                    <a:pt x="1164" y="420"/>
                    <a:pt x="1164" y="329"/>
                  </a:cubicBezTo>
                  <a:cubicBezTo>
                    <a:pt x="1187" y="260"/>
                    <a:pt x="1164" y="192"/>
                    <a:pt x="1119" y="124"/>
                  </a:cubicBezTo>
                  <a:cubicBezTo>
                    <a:pt x="1073" y="55"/>
                    <a:pt x="1004" y="9"/>
                    <a:pt x="936" y="9"/>
                  </a:cubicBezTo>
                  <a:cubicBezTo>
                    <a:pt x="918" y="3"/>
                    <a:pt x="898" y="0"/>
                    <a:pt x="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8152;p70">
              <a:extLst>
                <a:ext uri="{FF2B5EF4-FFF2-40B4-BE49-F238E27FC236}">
                  <a16:creationId xmlns:a16="http://schemas.microsoft.com/office/drawing/2014/main" id="{5EAEC316-40FE-4839-96D9-EAA2C3EB21D9}"/>
                </a:ext>
              </a:extLst>
            </p:cNvPr>
            <p:cNvSpPr/>
            <p:nvPr/>
          </p:nvSpPr>
          <p:spPr>
            <a:xfrm>
              <a:off x="6699842" y="3123290"/>
              <a:ext cx="159302" cy="173144"/>
            </a:xfrm>
            <a:custGeom>
              <a:avLst/>
              <a:gdLst/>
              <a:ahLst/>
              <a:cxnLst/>
              <a:rect l="l" t="t" r="r" b="b"/>
              <a:pathLst>
                <a:path w="12349" h="13422" extrusionOk="0">
                  <a:moveTo>
                    <a:pt x="12303" y="10432"/>
                  </a:moveTo>
                  <a:lnTo>
                    <a:pt x="12303" y="10432"/>
                  </a:lnTo>
                  <a:cubicBezTo>
                    <a:pt x="12301" y="10439"/>
                    <a:pt x="12298" y="10446"/>
                    <a:pt x="12296" y="10454"/>
                  </a:cubicBezTo>
                  <a:lnTo>
                    <a:pt x="12296" y="10454"/>
                  </a:lnTo>
                  <a:cubicBezTo>
                    <a:pt x="12303" y="10452"/>
                    <a:pt x="12303" y="10447"/>
                    <a:pt x="12303" y="10432"/>
                  </a:cubicBezTo>
                  <a:close/>
                  <a:moveTo>
                    <a:pt x="3652" y="1"/>
                  </a:moveTo>
                  <a:cubicBezTo>
                    <a:pt x="3538" y="23"/>
                    <a:pt x="3401" y="46"/>
                    <a:pt x="3287" y="69"/>
                  </a:cubicBezTo>
                  <a:cubicBezTo>
                    <a:pt x="3287" y="69"/>
                    <a:pt x="3287" y="92"/>
                    <a:pt x="3287" y="92"/>
                  </a:cubicBezTo>
                  <a:cubicBezTo>
                    <a:pt x="2785" y="229"/>
                    <a:pt x="2328" y="457"/>
                    <a:pt x="1918" y="708"/>
                  </a:cubicBezTo>
                  <a:cubicBezTo>
                    <a:pt x="1484" y="959"/>
                    <a:pt x="1096" y="1279"/>
                    <a:pt x="731" y="1644"/>
                  </a:cubicBezTo>
                  <a:cubicBezTo>
                    <a:pt x="548" y="1849"/>
                    <a:pt x="365" y="2078"/>
                    <a:pt x="228" y="2306"/>
                  </a:cubicBezTo>
                  <a:cubicBezTo>
                    <a:pt x="228" y="2306"/>
                    <a:pt x="228" y="2306"/>
                    <a:pt x="228" y="2329"/>
                  </a:cubicBezTo>
                  <a:cubicBezTo>
                    <a:pt x="160" y="2466"/>
                    <a:pt x="91" y="2626"/>
                    <a:pt x="46" y="2785"/>
                  </a:cubicBezTo>
                  <a:cubicBezTo>
                    <a:pt x="23" y="2831"/>
                    <a:pt x="23" y="2899"/>
                    <a:pt x="0" y="2968"/>
                  </a:cubicBezTo>
                  <a:cubicBezTo>
                    <a:pt x="183" y="3059"/>
                    <a:pt x="365" y="3151"/>
                    <a:pt x="525" y="3265"/>
                  </a:cubicBezTo>
                  <a:cubicBezTo>
                    <a:pt x="1301" y="3698"/>
                    <a:pt x="2054" y="4223"/>
                    <a:pt x="2762" y="4771"/>
                  </a:cubicBezTo>
                  <a:cubicBezTo>
                    <a:pt x="3515" y="5365"/>
                    <a:pt x="4223" y="6026"/>
                    <a:pt x="4885" y="6711"/>
                  </a:cubicBezTo>
                  <a:cubicBezTo>
                    <a:pt x="5524" y="7419"/>
                    <a:pt x="6140" y="8149"/>
                    <a:pt x="6688" y="8925"/>
                  </a:cubicBezTo>
                  <a:cubicBezTo>
                    <a:pt x="7692" y="10295"/>
                    <a:pt x="8514" y="11801"/>
                    <a:pt x="9039" y="13422"/>
                  </a:cubicBezTo>
                  <a:cubicBezTo>
                    <a:pt x="9153" y="13399"/>
                    <a:pt x="9267" y="13376"/>
                    <a:pt x="9359" y="13331"/>
                  </a:cubicBezTo>
                  <a:cubicBezTo>
                    <a:pt x="9541" y="13285"/>
                    <a:pt x="9724" y="13216"/>
                    <a:pt x="9906" y="13125"/>
                  </a:cubicBezTo>
                  <a:cubicBezTo>
                    <a:pt x="10060" y="13059"/>
                    <a:pt x="10234" y="12973"/>
                    <a:pt x="10389" y="12885"/>
                  </a:cubicBezTo>
                  <a:lnTo>
                    <a:pt x="10389" y="12885"/>
                  </a:lnTo>
                  <a:cubicBezTo>
                    <a:pt x="10386" y="12891"/>
                    <a:pt x="10386" y="12897"/>
                    <a:pt x="10386" y="12897"/>
                  </a:cubicBezTo>
                  <a:cubicBezTo>
                    <a:pt x="10568" y="12783"/>
                    <a:pt x="10751" y="12646"/>
                    <a:pt x="10911" y="12509"/>
                  </a:cubicBezTo>
                  <a:cubicBezTo>
                    <a:pt x="11062" y="12379"/>
                    <a:pt x="11213" y="12250"/>
                    <a:pt x="11344" y="12121"/>
                  </a:cubicBezTo>
                  <a:lnTo>
                    <a:pt x="11344" y="12121"/>
                  </a:lnTo>
                  <a:cubicBezTo>
                    <a:pt x="11344" y="12121"/>
                    <a:pt x="11344" y="12121"/>
                    <a:pt x="11344" y="12121"/>
                  </a:cubicBezTo>
                  <a:cubicBezTo>
                    <a:pt x="11348" y="12118"/>
                    <a:pt x="11351" y="12115"/>
                    <a:pt x="11354" y="12111"/>
                  </a:cubicBezTo>
                  <a:lnTo>
                    <a:pt x="11354" y="12111"/>
                  </a:lnTo>
                  <a:cubicBezTo>
                    <a:pt x="11358" y="12107"/>
                    <a:pt x="11363" y="12102"/>
                    <a:pt x="11367" y="12098"/>
                  </a:cubicBezTo>
                  <a:lnTo>
                    <a:pt x="11367" y="12098"/>
                  </a:lnTo>
                  <a:cubicBezTo>
                    <a:pt x="11367" y="12098"/>
                    <a:pt x="11367" y="12098"/>
                    <a:pt x="11367" y="12098"/>
                  </a:cubicBezTo>
                  <a:lnTo>
                    <a:pt x="11367" y="12098"/>
                  </a:lnTo>
                  <a:cubicBezTo>
                    <a:pt x="11494" y="11966"/>
                    <a:pt x="11602" y="11817"/>
                    <a:pt x="11710" y="11687"/>
                  </a:cubicBezTo>
                  <a:cubicBezTo>
                    <a:pt x="11801" y="11527"/>
                    <a:pt x="11915" y="11390"/>
                    <a:pt x="11983" y="11231"/>
                  </a:cubicBezTo>
                  <a:cubicBezTo>
                    <a:pt x="12052" y="11094"/>
                    <a:pt x="12120" y="10957"/>
                    <a:pt x="12166" y="10820"/>
                  </a:cubicBezTo>
                  <a:cubicBezTo>
                    <a:pt x="12231" y="10712"/>
                    <a:pt x="12255" y="10583"/>
                    <a:pt x="12296" y="10454"/>
                  </a:cubicBezTo>
                  <a:lnTo>
                    <a:pt x="12296" y="10454"/>
                  </a:lnTo>
                  <a:cubicBezTo>
                    <a:pt x="12292" y="10455"/>
                    <a:pt x="12288" y="10455"/>
                    <a:pt x="12280" y="10455"/>
                  </a:cubicBezTo>
                  <a:cubicBezTo>
                    <a:pt x="12326" y="10340"/>
                    <a:pt x="12349" y="10226"/>
                    <a:pt x="12349" y="10112"/>
                  </a:cubicBezTo>
                  <a:cubicBezTo>
                    <a:pt x="11344" y="7921"/>
                    <a:pt x="9952" y="5935"/>
                    <a:pt x="8377" y="4109"/>
                  </a:cubicBezTo>
                  <a:cubicBezTo>
                    <a:pt x="7008" y="2557"/>
                    <a:pt x="5387" y="1165"/>
                    <a:pt x="36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8153;p70">
              <a:extLst>
                <a:ext uri="{FF2B5EF4-FFF2-40B4-BE49-F238E27FC236}">
                  <a16:creationId xmlns:a16="http://schemas.microsoft.com/office/drawing/2014/main" id="{7431853F-406D-494C-A008-A0BE4B43799F}"/>
                </a:ext>
              </a:extLst>
            </p:cNvPr>
            <p:cNvSpPr/>
            <p:nvPr/>
          </p:nvSpPr>
          <p:spPr>
            <a:xfrm>
              <a:off x="6702783" y="315331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8154;p70">
              <a:extLst>
                <a:ext uri="{FF2B5EF4-FFF2-40B4-BE49-F238E27FC236}">
                  <a16:creationId xmlns:a16="http://schemas.microsoft.com/office/drawing/2014/main" id="{E1D09CC8-AE29-4DC0-AFD7-6ECF7916B3F1}"/>
                </a:ext>
              </a:extLst>
            </p:cNvPr>
            <p:cNvSpPr/>
            <p:nvPr/>
          </p:nvSpPr>
          <p:spPr>
            <a:xfrm>
              <a:off x="6700422" y="3159214"/>
              <a:ext cx="13" cy="31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8155;p70">
              <a:extLst>
                <a:ext uri="{FF2B5EF4-FFF2-40B4-BE49-F238E27FC236}">
                  <a16:creationId xmlns:a16="http://schemas.microsoft.com/office/drawing/2014/main" id="{77A3618D-8817-4A62-B433-B4870E4900C7}"/>
                </a:ext>
              </a:extLst>
            </p:cNvPr>
            <p:cNvSpPr/>
            <p:nvPr/>
          </p:nvSpPr>
          <p:spPr>
            <a:xfrm>
              <a:off x="6702783" y="315331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8156;p70">
              <a:extLst>
                <a:ext uri="{FF2B5EF4-FFF2-40B4-BE49-F238E27FC236}">
                  <a16:creationId xmlns:a16="http://schemas.microsoft.com/office/drawing/2014/main" id="{2FFE9D2C-32EF-4648-8070-529E091F1158}"/>
                </a:ext>
              </a:extLst>
            </p:cNvPr>
            <p:cNvSpPr/>
            <p:nvPr/>
          </p:nvSpPr>
          <p:spPr>
            <a:xfrm>
              <a:off x="6709259" y="314449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8157;p70">
              <a:extLst>
                <a:ext uri="{FF2B5EF4-FFF2-40B4-BE49-F238E27FC236}">
                  <a16:creationId xmlns:a16="http://schemas.microsoft.com/office/drawing/2014/main" id="{77B18FF2-860A-41DF-826B-4E808F512403}"/>
                </a:ext>
              </a:extLst>
            </p:cNvPr>
            <p:cNvSpPr/>
            <p:nvPr/>
          </p:nvSpPr>
          <p:spPr>
            <a:xfrm>
              <a:off x="6741945" y="3124464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8158;p70">
              <a:extLst>
                <a:ext uri="{FF2B5EF4-FFF2-40B4-BE49-F238E27FC236}">
                  <a16:creationId xmlns:a16="http://schemas.microsoft.com/office/drawing/2014/main" id="{6143613E-E020-4889-B8C6-8AD2DDE37A21}"/>
                </a:ext>
              </a:extLst>
            </p:cNvPr>
            <p:cNvSpPr/>
            <p:nvPr/>
          </p:nvSpPr>
          <p:spPr>
            <a:xfrm>
              <a:off x="6699842" y="3123290"/>
              <a:ext cx="85695" cy="54193"/>
            </a:xfrm>
            <a:custGeom>
              <a:avLst/>
              <a:gdLst/>
              <a:ahLst/>
              <a:cxnLst/>
              <a:rect l="l" t="t" r="r" b="b"/>
              <a:pathLst>
                <a:path w="6643" h="4201" extrusionOk="0">
                  <a:moveTo>
                    <a:pt x="3652" y="1"/>
                  </a:moveTo>
                  <a:cubicBezTo>
                    <a:pt x="3538" y="23"/>
                    <a:pt x="3401" y="46"/>
                    <a:pt x="3287" y="69"/>
                  </a:cubicBezTo>
                  <a:cubicBezTo>
                    <a:pt x="2831" y="206"/>
                    <a:pt x="2374" y="411"/>
                    <a:pt x="1895" y="708"/>
                  </a:cubicBezTo>
                  <a:cubicBezTo>
                    <a:pt x="1461" y="982"/>
                    <a:pt x="1050" y="1302"/>
                    <a:pt x="731" y="1644"/>
                  </a:cubicBezTo>
                  <a:cubicBezTo>
                    <a:pt x="525" y="1872"/>
                    <a:pt x="365" y="2078"/>
                    <a:pt x="228" y="2306"/>
                  </a:cubicBezTo>
                  <a:cubicBezTo>
                    <a:pt x="137" y="2466"/>
                    <a:pt x="91" y="2626"/>
                    <a:pt x="46" y="2785"/>
                  </a:cubicBezTo>
                  <a:cubicBezTo>
                    <a:pt x="23" y="2831"/>
                    <a:pt x="23" y="2899"/>
                    <a:pt x="0" y="2968"/>
                  </a:cubicBezTo>
                  <a:cubicBezTo>
                    <a:pt x="0" y="2968"/>
                    <a:pt x="0" y="2968"/>
                    <a:pt x="0" y="2991"/>
                  </a:cubicBezTo>
                  <a:cubicBezTo>
                    <a:pt x="183" y="3082"/>
                    <a:pt x="365" y="3173"/>
                    <a:pt x="525" y="3265"/>
                  </a:cubicBezTo>
                  <a:cubicBezTo>
                    <a:pt x="1027" y="3539"/>
                    <a:pt x="1507" y="3858"/>
                    <a:pt x="1986" y="4200"/>
                  </a:cubicBezTo>
                  <a:cubicBezTo>
                    <a:pt x="1986" y="4178"/>
                    <a:pt x="2009" y="4155"/>
                    <a:pt x="2009" y="4132"/>
                  </a:cubicBezTo>
                  <a:cubicBezTo>
                    <a:pt x="2100" y="4041"/>
                    <a:pt x="2169" y="3927"/>
                    <a:pt x="2260" y="3812"/>
                  </a:cubicBezTo>
                  <a:cubicBezTo>
                    <a:pt x="2602" y="3379"/>
                    <a:pt x="3082" y="3036"/>
                    <a:pt x="3584" y="2808"/>
                  </a:cubicBezTo>
                  <a:cubicBezTo>
                    <a:pt x="4200" y="2534"/>
                    <a:pt x="4885" y="2374"/>
                    <a:pt x="5570" y="2329"/>
                  </a:cubicBezTo>
                  <a:cubicBezTo>
                    <a:pt x="5752" y="2317"/>
                    <a:pt x="5929" y="2312"/>
                    <a:pt x="6106" y="2312"/>
                  </a:cubicBezTo>
                  <a:cubicBezTo>
                    <a:pt x="6283" y="2312"/>
                    <a:pt x="6460" y="2317"/>
                    <a:pt x="6642" y="2329"/>
                  </a:cubicBezTo>
                  <a:cubicBezTo>
                    <a:pt x="5707" y="1484"/>
                    <a:pt x="4725" y="708"/>
                    <a:pt x="36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8159;p70">
              <a:extLst>
                <a:ext uri="{FF2B5EF4-FFF2-40B4-BE49-F238E27FC236}">
                  <a16:creationId xmlns:a16="http://schemas.microsoft.com/office/drawing/2014/main" id="{F91D1CDF-2AA1-4D40-A52B-28C1BD2B5436}"/>
                </a:ext>
              </a:extLst>
            </p:cNvPr>
            <p:cNvSpPr/>
            <p:nvPr/>
          </p:nvSpPr>
          <p:spPr>
            <a:xfrm>
              <a:off x="6196073" y="2738182"/>
              <a:ext cx="511756" cy="493502"/>
            </a:xfrm>
            <a:custGeom>
              <a:avLst/>
              <a:gdLst/>
              <a:ahLst/>
              <a:cxnLst/>
              <a:rect l="l" t="t" r="r" b="b"/>
              <a:pathLst>
                <a:path w="39671" h="38256" extrusionOk="0">
                  <a:moveTo>
                    <a:pt x="19151" y="0"/>
                  </a:moveTo>
                  <a:cubicBezTo>
                    <a:pt x="18808" y="0"/>
                    <a:pt x="18443" y="46"/>
                    <a:pt x="18078" y="91"/>
                  </a:cubicBezTo>
                  <a:cubicBezTo>
                    <a:pt x="17233" y="228"/>
                    <a:pt x="16343" y="548"/>
                    <a:pt x="15453" y="1027"/>
                  </a:cubicBezTo>
                  <a:cubicBezTo>
                    <a:pt x="14996" y="1256"/>
                    <a:pt x="14540" y="1552"/>
                    <a:pt x="14106" y="1895"/>
                  </a:cubicBezTo>
                  <a:cubicBezTo>
                    <a:pt x="13718" y="2169"/>
                    <a:pt x="13353" y="2488"/>
                    <a:pt x="12919" y="2922"/>
                  </a:cubicBezTo>
                  <a:cubicBezTo>
                    <a:pt x="12440" y="3401"/>
                    <a:pt x="11983" y="3903"/>
                    <a:pt x="11550" y="4383"/>
                  </a:cubicBezTo>
                  <a:cubicBezTo>
                    <a:pt x="11299" y="4679"/>
                    <a:pt x="11048" y="4953"/>
                    <a:pt x="10796" y="5227"/>
                  </a:cubicBezTo>
                  <a:lnTo>
                    <a:pt x="10751" y="5273"/>
                  </a:lnTo>
                  <a:cubicBezTo>
                    <a:pt x="10431" y="5615"/>
                    <a:pt x="10157" y="5889"/>
                    <a:pt x="9883" y="6140"/>
                  </a:cubicBezTo>
                  <a:cubicBezTo>
                    <a:pt x="9678" y="6323"/>
                    <a:pt x="9450" y="6528"/>
                    <a:pt x="9176" y="6711"/>
                  </a:cubicBezTo>
                  <a:cubicBezTo>
                    <a:pt x="8788" y="6962"/>
                    <a:pt x="8331" y="7167"/>
                    <a:pt x="7943" y="7373"/>
                  </a:cubicBezTo>
                  <a:lnTo>
                    <a:pt x="7532" y="7555"/>
                  </a:lnTo>
                  <a:cubicBezTo>
                    <a:pt x="7167" y="7738"/>
                    <a:pt x="6825" y="7898"/>
                    <a:pt x="6460" y="8080"/>
                  </a:cubicBezTo>
                  <a:cubicBezTo>
                    <a:pt x="6117" y="8286"/>
                    <a:pt x="5638" y="8537"/>
                    <a:pt x="5204" y="8856"/>
                  </a:cubicBezTo>
                  <a:cubicBezTo>
                    <a:pt x="5204" y="8834"/>
                    <a:pt x="5181" y="8788"/>
                    <a:pt x="5136" y="8765"/>
                  </a:cubicBezTo>
                  <a:cubicBezTo>
                    <a:pt x="5090" y="8742"/>
                    <a:pt x="5022" y="8742"/>
                    <a:pt x="4976" y="8742"/>
                  </a:cubicBezTo>
                  <a:cubicBezTo>
                    <a:pt x="4862" y="8742"/>
                    <a:pt x="4771" y="8788"/>
                    <a:pt x="4725" y="8879"/>
                  </a:cubicBezTo>
                  <a:cubicBezTo>
                    <a:pt x="2785" y="12417"/>
                    <a:pt x="1438" y="16594"/>
                    <a:pt x="730" y="21273"/>
                  </a:cubicBezTo>
                  <a:cubicBezTo>
                    <a:pt x="206" y="24834"/>
                    <a:pt x="0" y="28692"/>
                    <a:pt x="160" y="33028"/>
                  </a:cubicBezTo>
                  <a:lnTo>
                    <a:pt x="320" y="33279"/>
                  </a:lnTo>
                  <a:cubicBezTo>
                    <a:pt x="320" y="33302"/>
                    <a:pt x="342" y="33302"/>
                    <a:pt x="365" y="33302"/>
                  </a:cubicBezTo>
                  <a:cubicBezTo>
                    <a:pt x="1940" y="35608"/>
                    <a:pt x="4771" y="37137"/>
                    <a:pt x="8719" y="37844"/>
                  </a:cubicBezTo>
                  <a:cubicBezTo>
                    <a:pt x="10249" y="38118"/>
                    <a:pt x="11915" y="38232"/>
                    <a:pt x="13809" y="38255"/>
                  </a:cubicBezTo>
                  <a:lnTo>
                    <a:pt x="13878" y="38255"/>
                  </a:lnTo>
                  <a:cubicBezTo>
                    <a:pt x="15407" y="38255"/>
                    <a:pt x="17005" y="38164"/>
                    <a:pt x="18626" y="37959"/>
                  </a:cubicBezTo>
                  <a:cubicBezTo>
                    <a:pt x="20725" y="37730"/>
                    <a:pt x="22825" y="37297"/>
                    <a:pt x="24811" y="36703"/>
                  </a:cubicBezTo>
                  <a:cubicBezTo>
                    <a:pt x="26888" y="36087"/>
                    <a:pt x="28851" y="35288"/>
                    <a:pt x="30654" y="34329"/>
                  </a:cubicBezTo>
                  <a:cubicBezTo>
                    <a:pt x="32526" y="33302"/>
                    <a:pt x="34238" y="32092"/>
                    <a:pt x="35745" y="30723"/>
                  </a:cubicBezTo>
                  <a:cubicBezTo>
                    <a:pt x="36566" y="29947"/>
                    <a:pt x="37297" y="29171"/>
                    <a:pt x="37936" y="28372"/>
                  </a:cubicBezTo>
                  <a:cubicBezTo>
                    <a:pt x="38689" y="27436"/>
                    <a:pt x="39260" y="26477"/>
                    <a:pt x="39625" y="25519"/>
                  </a:cubicBezTo>
                  <a:cubicBezTo>
                    <a:pt x="39648" y="25473"/>
                    <a:pt x="39670" y="25405"/>
                    <a:pt x="39648" y="25336"/>
                  </a:cubicBezTo>
                  <a:cubicBezTo>
                    <a:pt x="39670" y="25313"/>
                    <a:pt x="39670" y="25268"/>
                    <a:pt x="39670" y="25222"/>
                  </a:cubicBezTo>
                  <a:cubicBezTo>
                    <a:pt x="39670" y="25131"/>
                    <a:pt x="39648" y="25085"/>
                    <a:pt x="39579" y="25017"/>
                  </a:cubicBezTo>
                  <a:lnTo>
                    <a:pt x="39397" y="24766"/>
                  </a:lnTo>
                  <a:lnTo>
                    <a:pt x="39397" y="24811"/>
                  </a:lnTo>
                  <a:cubicBezTo>
                    <a:pt x="38347" y="23396"/>
                    <a:pt x="37411" y="21753"/>
                    <a:pt x="36635" y="19927"/>
                  </a:cubicBezTo>
                  <a:cubicBezTo>
                    <a:pt x="35813" y="17941"/>
                    <a:pt x="35151" y="15750"/>
                    <a:pt x="34626" y="13216"/>
                  </a:cubicBezTo>
                  <a:cubicBezTo>
                    <a:pt x="34580" y="13079"/>
                    <a:pt x="34443" y="13011"/>
                    <a:pt x="34329" y="13011"/>
                  </a:cubicBezTo>
                  <a:lnTo>
                    <a:pt x="34261" y="13011"/>
                  </a:lnTo>
                  <a:cubicBezTo>
                    <a:pt x="34101" y="13056"/>
                    <a:pt x="34010" y="13216"/>
                    <a:pt x="34055" y="13376"/>
                  </a:cubicBezTo>
                  <a:cubicBezTo>
                    <a:pt x="34170" y="13924"/>
                    <a:pt x="34261" y="14403"/>
                    <a:pt x="34375" y="14859"/>
                  </a:cubicBezTo>
                  <a:cubicBezTo>
                    <a:pt x="34352" y="14814"/>
                    <a:pt x="34307" y="14791"/>
                    <a:pt x="34261" y="14768"/>
                  </a:cubicBezTo>
                  <a:lnTo>
                    <a:pt x="34215" y="14722"/>
                  </a:lnTo>
                  <a:cubicBezTo>
                    <a:pt x="34033" y="14586"/>
                    <a:pt x="33850" y="14426"/>
                    <a:pt x="33667" y="14289"/>
                  </a:cubicBezTo>
                  <a:cubicBezTo>
                    <a:pt x="33325" y="14015"/>
                    <a:pt x="32960" y="13695"/>
                    <a:pt x="32617" y="13376"/>
                  </a:cubicBezTo>
                  <a:cubicBezTo>
                    <a:pt x="31020" y="11869"/>
                    <a:pt x="29513" y="10020"/>
                    <a:pt x="28052" y="7692"/>
                  </a:cubicBezTo>
                  <a:lnTo>
                    <a:pt x="28052" y="7738"/>
                  </a:lnTo>
                  <a:lnTo>
                    <a:pt x="27687" y="7076"/>
                  </a:lnTo>
                  <a:lnTo>
                    <a:pt x="27276" y="6391"/>
                  </a:lnTo>
                  <a:lnTo>
                    <a:pt x="27117" y="6117"/>
                  </a:lnTo>
                  <a:lnTo>
                    <a:pt x="27048" y="6003"/>
                  </a:lnTo>
                  <a:lnTo>
                    <a:pt x="26980" y="5889"/>
                  </a:lnTo>
                  <a:cubicBezTo>
                    <a:pt x="26820" y="5615"/>
                    <a:pt x="26660" y="5318"/>
                    <a:pt x="26500" y="5045"/>
                  </a:cubicBezTo>
                  <a:cubicBezTo>
                    <a:pt x="25952" y="4177"/>
                    <a:pt x="25405" y="3447"/>
                    <a:pt x="24788" y="2762"/>
                  </a:cubicBezTo>
                  <a:cubicBezTo>
                    <a:pt x="24149" y="2100"/>
                    <a:pt x="23487" y="1529"/>
                    <a:pt x="22780" y="1096"/>
                  </a:cubicBezTo>
                  <a:cubicBezTo>
                    <a:pt x="22437" y="868"/>
                    <a:pt x="22072" y="685"/>
                    <a:pt x="21684" y="525"/>
                  </a:cubicBezTo>
                  <a:cubicBezTo>
                    <a:pt x="21342" y="388"/>
                    <a:pt x="20954" y="251"/>
                    <a:pt x="20520" y="160"/>
                  </a:cubicBezTo>
                  <a:cubicBezTo>
                    <a:pt x="20086" y="69"/>
                    <a:pt x="19630" y="0"/>
                    <a:pt x="19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8160;p70">
              <a:extLst>
                <a:ext uri="{FF2B5EF4-FFF2-40B4-BE49-F238E27FC236}">
                  <a16:creationId xmlns:a16="http://schemas.microsoft.com/office/drawing/2014/main" id="{365704B6-6F87-40EF-994F-EABB1503C971}"/>
                </a:ext>
              </a:extLst>
            </p:cNvPr>
            <p:cNvSpPr/>
            <p:nvPr/>
          </p:nvSpPr>
          <p:spPr>
            <a:xfrm>
              <a:off x="6401868" y="2779395"/>
              <a:ext cx="306246" cy="451397"/>
            </a:xfrm>
            <a:custGeom>
              <a:avLst/>
              <a:gdLst/>
              <a:ahLst/>
              <a:cxnLst/>
              <a:rect l="l" t="t" r="r" b="b"/>
              <a:pathLst>
                <a:path w="23740" h="34992" extrusionOk="0">
                  <a:moveTo>
                    <a:pt x="9200" y="1"/>
                  </a:moveTo>
                  <a:cubicBezTo>
                    <a:pt x="9200" y="183"/>
                    <a:pt x="9222" y="366"/>
                    <a:pt x="9222" y="549"/>
                  </a:cubicBezTo>
                  <a:cubicBezTo>
                    <a:pt x="9291" y="1690"/>
                    <a:pt x="9382" y="2854"/>
                    <a:pt x="9519" y="3949"/>
                  </a:cubicBezTo>
                  <a:cubicBezTo>
                    <a:pt x="9725" y="5456"/>
                    <a:pt x="10021" y="6917"/>
                    <a:pt x="10386" y="8332"/>
                  </a:cubicBezTo>
                  <a:cubicBezTo>
                    <a:pt x="10592" y="9062"/>
                    <a:pt x="10820" y="9816"/>
                    <a:pt x="11048" y="10523"/>
                  </a:cubicBezTo>
                  <a:cubicBezTo>
                    <a:pt x="11163" y="10888"/>
                    <a:pt x="11299" y="11254"/>
                    <a:pt x="11436" y="11642"/>
                  </a:cubicBezTo>
                  <a:cubicBezTo>
                    <a:pt x="11551" y="11961"/>
                    <a:pt x="11665" y="12258"/>
                    <a:pt x="11802" y="12577"/>
                  </a:cubicBezTo>
                  <a:cubicBezTo>
                    <a:pt x="12213" y="13559"/>
                    <a:pt x="12737" y="14495"/>
                    <a:pt x="13194" y="15271"/>
                  </a:cubicBezTo>
                  <a:cubicBezTo>
                    <a:pt x="13468" y="15773"/>
                    <a:pt x="13765" y="16252"/>
                    <a:pt x="14039" y="16732"/>
                  </a:cubicBezTo>
                  <a:lnTo>
                    <a:pt x="14244" y="17051"/>
                  </a:lnTo>
                  <a:cubicBezTo>
                    <a:pt x="14427" y="17394"/>
                    <a:pt x="14632" y="17736"/>
                    <a:pt x="14837" y="18078"/>
                  </a:cubicBezTo>
                  <a:cubicBezTo>
                    <a:pt x="15203" y="18717"/>
                    <a:pt x="15499" y="19242"/>
                    <a:pt x="15773" y="19767"/>
                  </a:cubicBezTo>
                  <a:cubicBezTo>
                    <a:pt x="16070" y="20384"/>
                    <a:pt x="16321" y="20909"/>
                    <a:pt x="16504" y="21365"/>
                  </a:cubicBezTo>
                  <a:cubicBezTo>
                    <a:pt x="16892" y="22301"/>
                    <a:pt x="17097" y="23077"/>
                    <a:pt x="17166" y="23830"/>
                  </a:cubicBezTo>
                  <a:cubicBezTo>
                    <a:pt x="17234" y="24355"/>
                    <a:pt x="17211" y="24880"/>
                    <a:pt x="17143" y="25382"/>
                  </a:cubicBezTo>
                  <a:cubicBezTo>
                    <a:pt x="17074" y="25862"/>
                    <a:pt x="16937" y="26341"/>
                    <a:pt x="16732" y="26820"/>
                  </a:cubicBezTo>
                  <a:cubicBezTo>
                    <a:pt x="16344" y="27711"/>
                    <a:pt x="15750" y="28532"/>
                    <a:pt x="14929" y="29308"/>
                  </a:cubicBezTo>
                  <a:cubicBezTo>
                    <a:pt x="14130" y="30062"/>
                    <a:pt x="13171" y="30724"/>
                    <a:pt x="12007" y="31363"/>
                  </a:cubicBezTo>
                  <a:cubicBezTo>
                    <a:pt x="10911" y="31956"/>
                    <a:pt x="9679" y="32504"/>
                    <a:pt x="8264" y="32983"/>
                  </a:cubicBezTo>
                  <a:cubicBezTo>
                    <a:pt x="6940" y="33440"/>
                    <a:pt x="5479" y="33873"/>
                    <a:pt x="3950" y="34216"/>
                  </a:cubicBezTo>
                  <a:cubicBezTo>
                    <a:pt x="2694" y="34513"/>
                    <a:pt x="1370" y="34786"/>
                    <a:pt x="1" y="34992"/>
                  </a:cubicBezTo>
                  <a:cubicBezTo>
                    <a:pt x="846" y="34969"/>
                    <a:pt x="1736" y="34901"/>
                    <a:pt x="2672" y="34786"/>
                  </a:cubicBezTo>
                  <a:cubicBezTo>
                    <a:pt x="4794" y="34558"/>
                    <a:pt x="6871" y="34124"/>
                    <a:pt x="8857" y="33531"/>
                  </a:cubicBezTo>
                  <a:cubicBezTo>
                    <a:pt x="10934" y="32915"/>
                    <a:pt x="12897" y="32116"/>
                    <a:pt x="14700" y="31134"/>
                  </a:cubicBezTo>
                  <a:cubicBezTo>
                    <a:pt x="16572" y="30130"/>
                    <a:pt x="18284" y="28920"/>
                    <a:pt x="19791" y="27528"/>
                  </a:cubicBezTo>
                  <a:cubicBezTo>
                    <a:pt x="20612" y="26775"/>
                    <a:pt x="21365" y="25976"/>
                    <a:pt x="22005" y="25200"/>
                  </a:cubicBezTo>
                  <a:cubicBezTo>
                    <a:pt x="22758" y="24241"/>
                    <a:pt x="23328" y="23282"/>
                    <a:pt x="23694" y="22324"/>
                  </a:cubicBezTo>
                  <a:cubicBezTo>
                    <a:pt x="23716" y="22278"/>
                    <a:pt x="23716" y="22210"/>
                    <a:pt x="23694" y="22141"/>
                  </a:cubicBezTo>
                  <a:cubicBezTo>
                    <a:pt x="23716" y="22118"/>
                    <a:pt x="23739" y="22073"/>
                    <a:pt x="23739" y="22027"/>
                  </a:cubicBezTo>
                  <a:cubicBezTo>
                    <a:pt x="23739" y="21936"/>
                    <a:pt x="23716" y="21890"/>
                    <a:pt x="23648" y="21799"/>
                  </a:cubicBezTo>
                  <a:lnTo>
                    <a:pt x="23443" y="21548"/>
                  </a:lnTo>
                  <a:lnTo>
                    <a:pt x="23443" y="21616"/>
                  </a:lnTo>
                  <a:cubicBezTo>
                    <a:pt x="22370" y="20155"/>
                    <a:pt x="21457" y="18512"/>
                    <a:pt x="20704" y="16732"/>
                  </a:cubicBezTo>
                  <a:cubicBezTo>
                    <a:pt x="19859" y="14746"/>
                    <a:pt x="19197" y="12555"/>
                    <a:pt x="18672" y="10021"/>
                  </a:cubicBezTo>
                  <a:cubicBezTo>
                    <a:pt x="18649" y="9884"/>
                    <a:pt x="18489" y="9793"/>
                    <a:pt x="18375" y="9793"/>
                  </a:cubicBezTo>
                  <a:cubicBezTo>
                    <a:pt x="18353" y="9793"/>
                    <a:pt x="18330" y="9793"/>
                    <a:pt x="18284" y="9816"/>
                  </a:cubicBezTo>
                  <a:cubicBezTo>
                    <a:pt x="18124" y="9861"/>
                    <a:pt x="18033" y="10021"/>
                    <a:pt x="18079" y="10204"/>
                  </a:cubicBezTo>
                  <a:cubicBezTo>
                    <a:pt x="18190" y="10717"/>
                    <a:pt x="18280" y="11165"/>
                    <a:pt x="18391" y="11611"/>
                  </a:cubicBezTo>
                  <a:lnTo>
                    <a:pt x="18391" y="11611"/>
                  </a:lnTo>
                  <a:cubicBezTo>
                    <a:pt x="18377" y="11584"/>
                    <a:pt x="18347" y="11567"/>
                    <a:pt x="18330" y="11550"/>
                  </a:cubicBezTo>
                  <a:lnTo>
                    <a:pt x="18284" y="11505"/>
                  </a:lnTo>
                  <a:cubicBezTo>
                    <a:pt x="18079" y="11368"/>
                    <a:pt x="17896" y="11231"/>
                    <a:pt x="17736" y="11094"/>
                  </a:cubicBezTo>
                  <a:cubicBezTo>
                    <a:pt x="17394" y="10797"/>
                    <a:pt x="17029" y="10500"/>
                    <a:pt x="16663" y="10158"/>
                  </a:cubicBezTo>
                  <a:cubicBezTo>
                    <a:pt x="15066" y="8674"/>
                    <a:pt x="13582" y="6803"/>
                    <a:pt x="12121" y="4474"/>
                  </a:cubicBezTo>
                  <a:lnTo>
                    <a:pt x="12098" y="4543"/>
                  </a:lnTo>
                  <a:lnTo>
                    <a:pt x="11733" y="3881"/>
                  </a:lnTo>
                  <a:lnTo>
                    <a:pt x="11322" y="3196"/>
                  </a:lnTo>
                  <a:lnTo>
                    <a:pt x="11163" y="2922"/>
                  </a:lnTo>
                  <a:lnTo>
                    <a:pt x="11094" y="2785"/>
                  </a:lnTo>
                  <a:lnTo>
                    <a:pt x="11048" y="2694"/>
                  </a:lnTo>
                  <a:cubicBezTo>
                    <a:pt x="10889" y="2397"/>
                    <a:pt x="10706" y="2123"/>
                    <a:pt x="10546" y="1850"/>
                  </a:cubicBezTo>
                  <a:cubicBezTo>
                    <a:pt x="10135" y="1165"/>
                    <a:pt x="9702" y="571"/>
                    <a:pt x="92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8161;p70">
              <a:extLst>
                <a:ext uri="{FF2B5EF4-FFF2-40B4-BE49-F238E27FC236}">
                  <a16:creationId xmlns:a16="http://schemas.microsoft.com/office/drawing/2014/main" id="{E3CB2DA9-8E1E-41A2-AAFB-76D9B2BB5F32}"/>
                </a:ext>
              </a:extLst>
            </p:cNvPr>
            <p:cNvSpPr/>
            <p:nvPr/>
          </p:nvSpPr>
          <p:spPr>
            <a:xfrm>
              <a:off x="6965999" y="2763075"/>
              <a:ext cx="449449" cy="404966"/>
            </a:xfrm>
            <a:custGeom>
              <a:avLst/>
              <a:gdLst/>
              <a:ahLst/>
              <a:cxnLst/>
              <a:rect l="l" t="t" r="r" b="b"/>
              <a:pathLst>
                <a:path w="32207" h="30460" extrusionOk="0">
                  <a:moveTo>
                    <a:pt x="19491" y="1"/>
                  </a:moveTo>
                  <a:cubicBezTo>
                    <a:pt x="18503" y="1"/>
                    <a:pt x="17483" y="350"/>
                    <a:pt x="16663" y="1061"/>
                  </a:cubicBezTo>
                  <a:lnTo>
                    <a:pt x="13170" y="4074"/>
                  </a:lnTo>
                  <a:lnTo>
                    <a:pt x="4588" y="11470"/>
                  </a:lnTo>
                  <a:lnTo>
                    <a:pt x="2009" y="13706"/>
                  </a:lnTo>
                  <a:cubicBezTo>
                    <a:pt x="297" y="15167"/>
                    <a:pt x="0" y="17747"/>
                    <a:pt x="1347" y="19299"/>
                  </a:cubicBezTo>
                  <a:lnTo>
                    <a:pt x="9906" y="29228"/>
                  </a:lnTo>
                  <a:cubicBezTo>
                    <a:pt x="10608" y="30048"/>
                    <a:pt x="11643" y="30459"/>
                    <a:pt x="12716" y="30459"/>
                  </a:cubicBezTo>
                  <a:cubicBezTo>
                    <a:pt x="13704" y="30459"/>
                    <a:pt x="14724" y="30110"/>
                    <a:pt x="15544" y="29410"/>
                  </a:cubicBezTo>
                  <a:lnTo>
                    <a:pt x="30198" y="16765"/>
                  </a:lnTo>
                  <a:cubicBezTo>
                    <a:pt x="31910" y="15281"/>
                    <a:pt x="32207" y="12725"/>
                    <a:pt x="30860" y="11173"/>
                  </a:cubicBezTo>
                  <a:lnTo>
                    <a:pt x="22301" y="1221"/>
                  </a:lnTo>
                  <a:cubicBezTo>
                    <a:pt x="21599" y="413"/>
                    <a:pt x="20564" y="1"/>
                    <a:pt x="19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8162;p70">
              <a:extLst>
                <a:ext uri="{FF2B5EF4-FFF2-40B4-BE49-F238E27FC236}">
                  <a16:creationId xmlns:a16="http://schemas.microsoft.com/office/drawing/2014/main" id="{E5C4C8DC-003C-4E17-B297-BA963CBAE352}"/>
                </a:ext>
              </a:extLst>
            </p:cNvPr>
            <p:cNvSpPr/>
            <p:nvPr/>
          </p:nvSpPr>
          <p:spPr>
            <a:xfrm>
              <a:off x="7231874" y="2752307"/>
              <a:ext cx="50658" cy="9740"/>
            </a:xfrm>
            <a:custGeom>
              <a:avLst/>
              <a:gdLst/>
              <a:ahLst/>
              <a:cxnLst/>
              <a:rect l="l" t="t" r="r" b="b"/>
              <a:pathLst>
                <a:path w="3927" h="755" extrusionOk="0">
                  <a:moveTo>
                    <a:pt x="3926" y="754"/>
                  </a:moveTo>
                  <a:cubicBezTo>
                    <a:pt x="2808" y="46"/>
                    <a:pt x="1279" y="1"/>
                    <a:pt x="1" y="640"/>
                  </a:cubicBezTo>
                  <a:cubicBezTo>
                    <a:pt x="1279" y="1"/>
                    <a:pt x="2808" y="46"/>
                    <a:pt x="3926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8163;p70">
              <a:extLst>
                <a:ext uri="{FF2B5EF4-FFF2-40B4-BE49-F238E27FC236}">
                  <a16:creationId xmlns:a16="http://schemas.microsoft.com/office/drawing/2014/main" id="{A9811071-4C22-4220-9EC9-A2569D46D3D9}"/>
                </a:ext>
              </a:extLst>
            </p:cNvPr>
            <p:cNvSpPr/>
            <p:nvPr/>
          </p:nvSpPr>
          <p:spPr>
            <a:xfrm>
              <a:off x="7008690" y="2941926"/>
              <a:ext cx="12681" cy="50658"/>
            </a:xfrm>
            <a:custGeom>
              <a:avLst/>
              <a:gdLst/>
              <a:ahLst/>
              <a:cxnLst/>
              <a:rect l="l" t="t" r="r" b="b"/>
              <a:pathLst>
                <a:path w="983" h="3927" extrusionOk="0">
                  <a:moveTo>
                    <a:pt x="982" y="0"/>
                  </a:moveTo>
                  <a:cubicBezTo>
                    <a:pt x="161" y="1187"/>
                    <a:pt x="1" y="2694"/>
                    <a:pt x="526" y="3926"/>
                  </a:cubicBezTo>
                  <a:cubicBezTo>
                    <a:pt x="1" y="2694"/>
                    <a:pt x="184" y="1187"/>
                    <a:pt x="982" y="0"/>
                  </a:cubicBezTo>
                  <a:close/>
                </a:path>
              </a:pathLst>
            </a:custGeom>
            <a:solidFill>
              <a:srgbClr val="FE6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8164;p70">
              <a:extLst>
                <a:ext uri="{FF2B5EF4-FFF2-40B4-BE49-F238E27FC236}">
                  <a16:creationId xmlns:a16="http://schemas.microsoft.com/office/drawing/2014/main" id="{F0743B08-17E2-44EB-BBB2-612BF4D4FB1C}"/>
                </a:ext>
              </a:extLst>
            </p:cNvPr>
            <p:cNvSpPr/>
            <p:nvPr/>
          </p:nvSpPr>
          <p:spPr>
            <a:xfrm>
              <a:off x="7142959" y="3140072"/>
              <a:ext cx="50658" cy="9727"/>
            </a:xfrm>
            <a:custGeom>
              <a:avLst/>
              <a:gdLst/>
              <a:ahLst/>
              <a:cxnLst/>
              <a:rect l="l" t="t" r="r" b="b"/>
              <a:pathLst>
                <a:path w="3927" h="754" extrusionOk="0">
                  <a:moveTo>
                    <a:pt x="3926" y="115"/>
                  </a:moveTo>
                  <a:cubicBezTo>
                    <a:pt x="2648" y="754"/>
                    <a:pt x="1119" y="708"/>
                    <a:pt x="0" y="1"/>
                  </a:cubicBezTo>
                  <a:cubicBezTo>
                    <a:pt x="1119" y="708"/>
                    <a:pt x="2648" y="754"/>
                    <a:pt x="392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8165;p70">
              <a:extLst>
                <a:ext uri="{FF2B5EF4-FFF2-40B4-BE49-F238E27FC236}">
                  <a16:creationId xmlns:a16="http://schemas.microsoft.com/office/drawing/2014/main" id="{E15BB91D-B410-4BD3-B47E-BE3F745BDB56}"/>
                </a:ext>
              </a:extLst>
            </p:cNvPr>
            <p:cNvSpPr/>
            <p:nvPr/>
          </p:nvSpPr>
          <p:spPr>
            <a:xfrm>
              <a:off x="7005169" y="2754822"/>
              <a:ext cx="415174" cy="392534"/>
            </a:xfrm>
            <a:custGeom>
              <a:avLst/>
              <a:gdLst/>
              <a:ahLst/>
              <a:cxnLst/>
              <a:rect l="l" t="t" r="r" b="b"/>
              <a:pathLst>
                <a:path w="32184" h="30429" extrusionOk="0">
                  <a:moveTo>
                    <a:pt x="19471" y="1"/>
                  </a:moveTo>
                  <a:cubicBezTo>
                    <a:pt x="18486" y="1"/>
                    <a:pt x="17472" y="350"/>
                    <a:pt x="16662" y="1061"/>
                  </a:cubicBezTo>
                  <a:lnTo>
                    <a:pt x="13147" y="4074"/>
                  </a:lnTo>
                  <a:lnTo>
                    <a:pt x="4565" y="11469"/>
                  </a:lnTo>
                  <a:lnTo>
                    <a:pt x="1986" y="13706"/>
                  </a:lnTo>
                  <a:cubicBezTo>
                    <a:pt x="297" y="15167"/>
                    <a:pt x="0" y="17724"/>
                    <a:pt x="1347" y="19276"/>
                  </a:cubicBezTo>
                  <a:lnTo>
                    <a:pt x="9906" y="29205"/>
                  </a:lnTo>
                  <a:cubicBezTo>
                    <a:pt x="10610" y="30016"/>
                    <a:pt x="11651" y="30428"/>
                    <a:pt x="12725" y="30428"/>
                  </a:cubicBezTo>
                  <a:cubicBezTo>
                    <a:pt x="13706" y="30428"/>
                    <a:pt x="14715" y="30085"/>
                    <a:pt x="15521" y="29387"/>
                  </a:cubicBezTo>
                  <a:lnTo>
                    <a:pt x="30175" y="16742"/>
                  </a:lnTo>
                  <a:cubicBezTo>
                    <a:pt x="31887" y="15258"/>
                    <a:pt x="32184" y="12725"/>
                    <a:pt x="30837" y="11150"/>
                  </a:cubicBezTo>
                  <a:lnTo>
                    <a:pt x="22278" y="1221"/>
                  </a:lnTo>
                  <a:cubicBezTo>
                    <a:pt x="21576" y="413"/>
                    <a:pt x="20541" y="1"/>
                    <a:pt x="194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8166;p70">
              <a:extLst>
                <a:ext uri="{FF2B5EF4-FFF2-40B4-BE49-F238E27FC236}">
                  <a16:creationId xmlns:a16="http://schemas.microsoft.com/office/drawing/2014/main" id="{A1D3D14B-1416-4C56-BA06-196A5465328B}"/>
                </a:ext>
              </a:extLst>
            </p:cNvPr>
            <p:cNvSpPr/>
            <p:nvPr/>
          </p:nvSpPr>
          <p:spPr>
            <a:xfrm>
              <a:off x="7032244" y="2782285"/>
              <a:ext cx="360129" cy="340212"/>
            </a:xfrm>
            <a:custGeom>
              <a:avLst/>
              <a:gdLst/>
              <a:ahLst/>
              <a:cxnLst/>
              <a:rect l="l" t="t" r="r" b="b"/>
              <a:pathLst>
                <a:path w="27917" h="26373" extrusionOk="0">
                  <a:moveTo>
                    <a:pt x="16887" y="1"/>
                  </a:moveTo>
                  <a:cubicBezTo>
                    <a:pt x="16032" y="1"/>
                    <a:pt x="15151" y="304"/>
                    <a:pt x="14449" y="918"/>
                  </a:cubicBezTo>
                  <a:lnTo>
                    <a:pt x="11414" y="3520"/>
                  </a:lnTo>
                  <a:lnTo>
                    <a:pt x="3973" y="9934"/>
                  </a:lnTo>
                  <a:lnTo>
                    <a:pt x="1736" y="11874"/>
                  </a:lnTo>
                  <a:cubicBezTo>
                    <a:pt x="275" y="13129"/>
                    <a:pt x="1" y="15344"/>
                    <a:pt x="1165" y="16713"/>
                  </a:cubicBezTo>
                  <a:lnTo>
                    <a:pt x="8606" y="25318"/>
                  </a:lnTo>
                  <a:cubicBezTo>
                    <a:pt x="9211" y="26018"/>
                    <a:pt x="10099" y="26372"/>
                    <a:pt x="11021" y="26372"/>
                  </a:cubicBezTo>
                  <a:cubicBezTo>
                    <a:pt x="11874" y="26372"/>
                    <a:pt x="12755" y="26069"/>
                    <a:pt x="13468" y="25455"/>
                  </a:cubicBezTo>
                  <a:lnTo>
                    <a:pt x="26182" y="14499"/>
                  </a:lnTo>
                  <a:cubicBezTo>
                    <a:pt x="27642" y="13221"/>
                    <a:pt x="27916" y="11007"/>
                    <a:pt x="26752" y="9660"/>
                  </a:cubicBezTo>
                  <a:lnTo>
                    <a:pt x="19311" y="1055"/>
                  </a:lnTo>
                  <a:cubicBezTo>
                    <a:pt x="18706" y="355"/>
                    <a:pt x="17812" y="1"/>
                    <a:pt x="16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8167;p70">
              <a:extLst>
                <a:ext uri="{FF2B5EF4-FFF2-40B4-BE49-F238E27FC236}">
                  <a16:creationId xmlns:a16="http://schemas.microsoft.com/office/drawing/2014/main" id="{5E1E14FB-BF43-4950-A622-47DDCF307535}"/>
                </a:ext>
              </a:extLst>
            </p:cNvPr>
            <p:cNvSpPr/>
            <p:nvPr/>
          </p:nvSpPr>
          <p:spPr>
            <a:xfrm>
              <a:off x="7036965" y="2966357"/>
              <a:ext cx="322139" cy="156129"/>
            </a:xfrm>
            <a:custGeom>
              <a:avLst/>
              <a:gdLst/>
              <a:ahLst/>
              <a:cxnLst/>
              <a:rect l="l" t="t" r="r" b="b"/>
              <a:pathLst>
                <a:path w="24972" h="12103" extrusionOk="0">
                  <a:moveTo>
                    <a:pt x="91" y="1"/>
                  </a:moveTo>
                  <a:lnTo>
                    <a:pt x="91" y="1"/>
                  </a:lnTo>
                  <a:cubicBezTo>
                    <a:pt x="0" y="868"/>
                    <a:pt x="228" y="1758"/>
                    <a:pt x="799" y="2443"/>
                  </a:cubicBezTo>
                  <a:lnTo>
                    <a:pt x="8240" y="11048"/>
                  </a:lnTo>
                  <a:cubicBezTo>
                    <a:pt x="8845" y="11748"/>
                    <a:pt x="9739" y="12102"/>
                    <a:pt x="10664" y="12102"/>
                  </a:cubicBezTo>
                  <a:cubicBezTo>
                    <a:pt x="11519" y="12102"/>
                    <a:pt x="12400" y="11799"/>
                    <a:pt x="13102" y="11185"/>
                  </a:cubicBezTo>
                  <a:lnTo>
                    <a:pt x="24971" y="959"/>
                  </a:lnTo>
                  <a:lnTo>
                    <a:pt x="24971" y="959"/>
                  </a:lnTo>
                  <a:cubicBezTo>
                    <a:pt x="23921" y="1599"/>
                    <a:pt x="22825" y="2146"/>
                    <a:pt x="21730" y="2648"/>
                  </a:cubicBezTo>
                  <a:cubicBezTo>
                    <a:pt x="20315" y="3265"/>
                    <a:pt x="18854" y="3790"/>
                    <a:pt x="17370" y="4178"/>
                  </a:cubicBezTo>
                  <a:cubicBezTo>
                    <a:pt x="15932" y="4566"/>
                    <a:pt x="14449" y="4840"/>
                    <a:pt x="12965" y="4954"/>
                  </a:cubicBezTo>
                  <a:cubicBezTo>
                    <a:pt x="12399" y="4990"/>
                    <a:pt x="11829" y="5012"/>
                    <a:pt x="11260" y="5012"/>
                  </a:cubicBezTo>
                  <a:cubicBezTo>
                    <a:pt x="10407" y="5012"/>
                    <a:pt x="9555" y="4963"/>
                    <a:pt x="8719" y="4840"/>
                  </a:cubicBezTo>
                  <a:cubicBezTo>
                    <a:pt x="7829" y="4726"/>
                    <a:pt x="6939" y="4520"/>
                    <a:pt x="6095" y="4246"/>
                  </a:cubicBezTo>
                  <a:cubicBezTo>
                    <a:pt x="5227" y="3950"/>
                    <a:pt x="4405" y="3584"/>
                    <a:pt x="3629" y="3128"/>
                  </a:cubicBezTo>
                  <a:cubicBezTo>
                    <a:pt x="2899" y="2694"/>
                    <a:pt x="2214" y="2169"/>
                    <a:pt x="1575" y="1599"/>
                  </a:cubicBezTo>
                  <a:cubicBezTo>
                    <a:pt x="1050" y="1096"/>
                    <a:pt x="548" y="571"/>
                    <a:pt x="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8168;p70">
              <a:extLst>
                <a:ext uri="{FF2B5EF4-FFF2-40B4-BE49-F238E27FC236}">
                  <a16:creationId xmlns:a16="http://schemas.microsoft.com/office/drawing/2014/main" id="{B553D5D2-3759-4EF4-A49B-6DC101DDF471}"/>
                </a:ext>
              </a:extLst>
            </p:cNvPr>
            <p:cNvSpPr/>
            <p:nvPr/>
          </p:nvSpPr>
          <p:spPr>
            <a:xfrm>
              <a:off x="7007813" y="2939565"/>
              <a:ext cx="405176" cy="207909"/>
            </a:xfrm>
            <a:custGeom>
              <a:avLst/>
              <a:gdLst/>
              <a:ahLst/>
              <a:cxnLst/>
              <a:rect l="l" t="t" r="r" b="b"/>
              <a:pathLst>
                <a:path w="31409" h="16117" extrusionOk="0">
                  <a:moveTo>
                    <a:pt x="31408" y="1"/>
                  </a:moveTo>
                  <a:cubicBezTo>
                    <a:pt x="30358" y="914"/>
                    <a:pt x="29262" y="1735"/>
                    <a:pt x="28098" y="2489"/>
                  </a:cubicBezTo>
                  <a:cubicBezTo>
                    <a:pt x="27802" y="2671"/>
                    <a:pt x="27528" y="2854"/>
                    <a:pt x="27231" y="3036"/>
                  </a:cubicBezTo>
                  <a:lnTo>
                    <a:pt x="15362" y="13262"/>
                  </a:lnTo>
                  <a:cubicBezTo>
                    <a:pt x="14660" y="13876"/>
                    <a:pt x="13779" y="14179"/>
                    <a:pt x="12924" y="14179"/>
                  </a:cubicBezTo>
                  <a:cubicBezTo>
                    <a:pt x="11999" y="14179"/>
                    <a:pt x="11105" y="13825"/>
                    <a:pt x="10500" y="13125"/>
                  </a:cubicBezTo>
                  <a:lnTo>
                    <a:pt x="3059" y="4520"/>
                  </a:lnTo>
                  <a:cubicBezTo>
                    <a:pt x="2488" y="3835"/>
                    <a:pt x="2260" y="2945"/>
                    <a:pt x="2351" y="2078"/>
                  </a:cubicBezTo>
                  <a:cubicBezTo>
                    <a:pt x="2260" y="1964"/>
                    <a:pt x="2192" y="1849"/>
                    <a:pt x="2100" y="1713"/>
                  </a:cubicBezTo>
                  <a:cubicBezTo>
                    <a:pt x="1735" y="1233"/>
                    <a:pt x="1393" y="708"/>
                    <a:pt x="1073" y="160"/>
                  </a:cubicBezTo>
                  <a:lnTo>
                    <a:pt x="1073" y="160"/>
                  </a:lnTo>
                  <a:cubicBezTo>
                    <a:pt x="23" y="1644"/>
                    <a:pt x="0" y="3653"/>
                    <a:pt x="1119" y="4954"/>
                  </a:cubicBezTo>
                  <a:lnTo>
                    <a:pt x="9701" y="14906"/>
                  </a:lnTo>
                  <a:cubicBezTo>
                    <a:pt x="10400" y="15711"/>
                    <a:pt x="11431" y="16117"/>
                    <a:pt x="12497" y="16117"/>
                  </a:cubicBezTo>
                  <a:cubicBezTo>
                    <a:pt x="13485" y="16117"/>
                    <a:pt x="14504" y="15768"/>
                    <a:pt x="15316" y="15065"/>
                  </a:cubicBezTo>
                  <a:lnTo>
                    <a:pt x="29993" y="2420"/>
                  </a:lnTo>
                  <a:cubicBezTo>
                    <a:pt x="30746" y="1758"/>
                    <a:pt x="31225" y="891"/>
                    <a:pt x="314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8169;p70">
              <a:extLst>
                <a:ext uri="{FF2B5EF4-FFF2-40B4-BE49-F238E27FC236}">
                  <a16:creationId xmlns:a16="http://schemas.microsoft.com/office/drawing/2014/main" id="{ABB46A00-D9AD-4E68-BD34-74B42FE53495}"/>
                </a:ext>
              </a:extLst>
            </p:cNvPr>
            <p:cNvSpPr/>
            <p:nvPr/>
          </p:nvSpPr>
          <p:spPr>
            <a:xfrm>
              <a:off x="7040784" y="2790914"/>
              <a:ext cx="120744" cy="112165"/>
            </a:xfrm>
            <a:custGeom>
              <a:avLst/>
              <a:gdLst/>
              <a:ahLst/>
              <a:cxnLst/>
              <a:rect l="l" t="t" r="r" b="b"/>
              <a:pathLst>
                <a:path w="9360" h="8695" extrusionOk="0">
                  <a:moveTo>
                    <a:pt x="6001" y="0"/>
                  </a:moveTo>
                  <a:cubicBezTo>
                    <a:pt x="5814" y="0"/>
                    <a:pt x="5626" y="8"/>
                    <a:pt x="5433" y="21"/>
                  </a:cubicBezTo>
                  <a:cubicBezTo>
                    <a:pt x="4840" y="66"/>
                    <a:pt x="4269" y="272"/>
                    <a:pt x="3721" y="500"/>
                  </a:cubicBezTo>
                  <a:cubicBezTo>
                    <a:pt x="3174" y="728"/>
                    <a:pt x="2671" y="1094"/>
                    <a:pt x="2215" y="1482"/>
                  </a:cubicBezTo>
                  <a:cubicBezTo>
                    <a:pt x="1302" y="2280"/>
                    <a:pt x="594" y="3353"/>
                    <a:pt x="252" y="4517"/>
                  </a:cubicBezTo>
                  <a:cubicBezTo>
                    <a:pt x="92" y="5111"/>
                    <a:pt x="1" y="5727"/>
                    <a:pt x="24" y="6343"/>
                  </a:cubicBezTo>
                  <a:cubicBezTo>
                    <a:pt x="24" y="6709"/>
                    <a:pt x="69" y="7074"/>
                    <a:pt x="138" y="7439"/>
                  </a:cubicBezTo>
                  <a:cubicBezTo>
                    <a:pt x="229" y="7827"/>
                    <a:pt x="343" y="8192"/>
                    <a:pt x="480" y="8535"/>
                  </a:cubicBezTo>
                  <a:cubicBezTo>
                    <a:pt x="503" y="8603"/>
                    <a:pt x="549" y="8649"/>
                    <a:pt x="572" y="8694"/>
                  </a:cubicBezTo>
                  <a:cubicBezTo>
                    <a:pt x="1256" y="8124"/>
                    <a:pt x="1941" y="7530"/>
                    <a:pt x="2626" y="6937"/>
                  </a:cubicBezTo>
                  <a:cubicBezTo>
                    <a:pt x="2580" y="6754"/>
                    <a:pt x="2557" y="6572"/>
                    <a:pt x="2534" y="6389"/>
                  </a:cubicBezTo>
                  <a:cubicBezTo>
                    <a:pt x="2534" y="6092"/>
                    <a:pt x="2557" y="5818"/>
                    <a:pt x="2603" y="5544"/>
                  </a:cubicBezTo>
                  <a:cubicBezTo>
                    <a:pt x="2671" y="5225"/>
                    <a:pt x="2786" y="4928"/>
                    <a:pt x="2923" y="4631"/>
                  </a:cubicBezTo>
                  <a:cubicBezTo>
                    <a:pt x="3082" y="4312"/>
                    <a:pt x="3288" y="4015"/>
                    <a:pt x="3516" y="3718"/>
                  </a:cubicBezTo>
                  <a:cubicBezTo>
                    <a:pt x="3767" y="3467"/>
                    <a:pt x="4018" y="3239"/>
                    <a:pt x="4315" y="3056"/>
                  </a:cubicBezTo>
                  <a:cubicBezTo>
                    <a:pt x="4566" y="2897"/>
                    <a:pt x="4840" y="2760"/>
                    <a:pt x="5137" y="2646"/>
                  </a:cubicBezTo>
                  <a:cubicBezTo>
                    <a:pt x="5365" y="2577"/>
                    <a:pt x="5616" y="2531"/>
                    <a:pt x="5890" y="2509"/>
                  </a:cubicBezTo>
                  <a:cubicBezTo>
                    <a:pt x="6118" y="2509"/>
                    <a:pt x="6346" y="2509"/>
                    <a:pt x="6597" y="2554"/>
                  </a:cubicBezTo>
                  <a:cubicBezTo>
                    <a:pt x="6826" y="2623"/>
                    <a:pt x="7077" y="2691"/>
                    <a:pt x="7282" y="2805"/>
                  </a:cubicBezTo>
                  <a:cubicBezTo>
                    <a:pt x="7328" y="2805"/>
                    <a:pt x="7351" y="2828"/>
                    <a:pt x="7373" y="2851"/>
                  </a:cubicBezTo>
                  <a:lnTo>
                    <a:pt x="9359" y="1139"/>
                  </a:lnTo>
                  <a:cubicBezTo>
                    <a:pt x="9291" y="1094"/>
                    <a:pt x="9245" y="1048"/>
                    <a:pt x="9199" y="1002"/>
                  </a:cubicBezTo>
                  <a:cubicBezTo>
                    <a:pt x="8652" y="637"/>
                    <a:pt x="8058" y="340"/>
                    <a:pt x="7419" y="180"/>
                  </a:cubicBezTo>
                  <a:cubicBezTo>
                    <a:pt x="6943" y="49"/>
                    <a:pt x="6479" y="0"/>
                    <a:pt x="60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8170;p70">
              <a:extLst>
                <a:ext uri="{FF2B5EF4-FFF2-40B4-BE49-F238E27FC236}">
                  <a16:creationId xmlns:a16="http://schemas.microsoft.com/office/drawing/2014/main" id="{73BF7151-69C6-418C-9DB1-A1140A1736FB}"/>
                </a:ext>
              </a:extLst>
            </p:cNvPr>
            <p:cNvSpPr/>
            <p:nvPr/>
          </p:nvSpPr>
          <p:spPr>
            <a:xfrm>
              <a:off x="6052968" y="2165802"/>
              <a:ext cx="158722" cy="145770"/>
            </a:xfrm>
            <a:custGeom>
              <a:avLst/>
              <a:gdLst/>
              <a:ahLst/>
              <a:cxnLst/>
              <a:rect l="l" t="t" r="r" b="b"/>
              <a:pathLst>
                <a:path w="12304" h="11300" extrusionOk="0">
                  <a:moveTo>
                    <a:pt x="10523" y="1"/>
                  </a:moveTo>
                  <a:cubicBezTo>
                    <a:pt x="10432" y="1"/>
                    <a:pt x="10341" y="24"/>
                    <a:pt x="10250" y="47"/>
                  </a:cubicBezTo>
                  <a:cubicBezTo>
                    <a:pt x="10021" y="115"/>
                    <a:pt x="9816" y="252"/>
                    <a:pt x="9588" y="480"/>
                  </a:cubicBezTo>
                  <a:cubicBezTo>
                    <a:pt x="9405" y="686"/>
                    <a:pt x="9222" y="914"/>
                    <a:pt x="9040" y="1256"/>
                  </a:cubicBezTo>
                  <a:cubicBezTo>
                    <a:pt x="8880" y="1507"/>
                    <a:pt x="8720" y="1827"/>
                    <a:pt x="8560" y="2215"/>
                  </a:cubicBezTo>
                  <a:cubicBezTo>
                    <a:pt x="8378" y="2694"/>
                    <a:pt x="8241" y="3128"/>
                    <a:pt x="8172" y="3562"/>
                  </a:cubicBezTo>
                  <a:cubicBezTo>
                    <a:pt x="7921" y="3311"/>
                    <a:pt x="7647" y="3082"/>
                    <a:pt x="7282" y="2763"/>
                  </a:cubicBezTo>
                  <a:cubicBezTo>
                    <a:pt x="6666" y="2238"/>
                    <a:pt x="6073" y="1804"/>
                    <a:pt x="5479" y="1462"/>
                  </a:cubicBezTo>
                  <a:cubicBezTo>
                    <a:pt x="5159" y="1256"/>
                    <a:pt x="4840" y="1096"/>
                    <a:pt x="4543" y="960"/>
                  </a:cubicBezTo>
                  <a:cubicBezTo>
                    <a:pt x="4201" y="823"/>
                    <a:pt x="3904" y="731"/>
                    <a:pt x="3607" y="663"/>
                  </a:cubicBezTo>
                  <a:cubicBezTo>
                    <a:pt x="3470" y="640"/>
                    <a:pt x="3311" y="640"/>
                    <a:pt x="3174" y="640"/>
                  </a:cubicBezTo>
                  <a:cubicBezTo>
                    <a:pt x="3037" y="640"/>
                    <a:pt x="2877" y="640"/>
                    <a:pt x="2740" y="686"/>
                  </a:cubicBezTo>
                  <a:cubicBezTo>
                    <a:pt x="2489" y="754"/>
                    <a:pt x="2238" y="891"/>
                    <a:pt x="2032" y="1096"/>
                  </a:cubicBezTo>
                  <a:cubicBezTo>
                    <a:pt x="1850" y="1302"/>
                    <a:pt x="1736" y="1530"/>
                    <a:pt x="1690" y="1781"/>
                  </a:cubicBezTo>
                  <a:cubicBezTo>
                    <a:pt x="1667" y="2009"/>
                    <a:pt x="1690" y="2261"/>
                    <a:pt x="1781" y="2489"/>
                  </a:cubicBezTo>
                  <a:cubicBezTo>
                    <a:pt x="1941" y="2854"/>
                    <a:pt x="2192" y="3219"/>
                    <a:pt x="2626" y="3584"/>
                  </a:cubicBezTo>
                  <a:cubicBezTo>
                    <a:pt x="2557" y="3562"/>
                    <a:pt x="2512" y="3562"/>
                    <a:pt x="2443" y="3539"/>
                  </a:cubicBezTo>
                  <a:cubicBezTo>
                    <a:pt x="2101" y="3447"/>
                    <a:pt x="1781" y="3402"/>
                    <a:pt x="1507" y="3402"/>
                  </a:cubicBezTo>
                  <a:cubicBezTo>
                    <a:pt x="1188" y="3402"/>
                    <a:pt x="914" y="3447"/>
                    <a:pt x="686" y="3584"/>
                  </a:cubicBezTo>
                  <a:cubicBezTo>
                    <a:pt x="229" y="3836"/>
                    <a:pt x="1" y="4383"/>
                    <a:pt x="184" y="4840"/>
                  </a:cubicBezTo>
                  <a:cubicBezTo>
                    <a:pt x="343" y="5251"/>
                    <a:pt x="686" y="5525"/>
                    <a:pt x="1005" y="5753"/>
                  </a:cubicBezTo>
                  <a:cubicBezTo>
                    <a:pt x="1439" y="6027"/>
                    <a:pt x="1895" y="6255"/>
                    <a:pt x="2352" y="6438"/>
                  </a:cubicBezTo>
                  <a:cubicBezTo>
                    <a:pt x="2672" y="6575"/>
                    <a:pt x="3037" y="6711"/>
                    <a:pt x="3448" y="6871"/>
                  </a:cubicBezTo>
                  <a:cubicBezTo>
                    <a:pt x="2991" y="6871"/>
                    <a:pt x="2557" y="6917"/>
                    <a:pt x="2147" y="6985"/>
                  </a:cubicBezTo>
                  <a:cubicBezTo>
                    <a:pt x="1713" y="7054"/>
                    <a:pt x="1142" y="7191"/>
                    <a:pt x="709" y="7533"/>
                  </a:cubicBezTo>
                  <a:cubicBezTo>
                    <a:pt x="549" y="7670"/>
                    <a:pt x="435" y="7853"/>
                    <a:pt x="389" y="8058"/>
                  </a:cubicBezTo>
                  <a:cubicBezTo>
                    <a:pt x="343" y="8264"/>
                    <a:pt x="389" y="8492"/>
                    <a:pt x="503" y="8743"/>
                  </a:cubicBezTo>
                  <a:cubicBezTo>
                    <a:pt x="572" y="8880"/>
                    <a:pt x="663" y="9017"/>
                    <a:pt x="754" y="9131"/>
                  </a:cubicBezTo>
                  <a:cubicBezTo>
                    <a:pt x="846" y="9245"/>
                    <a:pt x="960" y="9336"/>
                    <a:pt x="1097" y="9405"/>
                  </a:cubicBezTo>
                  <a:cubicBezTo>
                    <a:pt x="1416" y="9565"/>
                    <a:pt x="1804" y="9633"/>
                    <a:pt x="2147" y="9679"/>
                  </a:cubicBezTo>
                  <a:cubicBezTo>
                    <a:pt x="2580" y="9724"/>
                    <a:pt x="3014" y="9747"/>
                    <a:pt x="3402" y="9770"/>
                  </a:cubicBezTo>
                  <a:lnTo>
                    <a:pt x="3585" y="9770"/>
                  </a:lnTo>
                  <a:cubicBezTo>
                    <a:pt x="3836" y="9793"/>
                    <a:pt x="4132" y="9793"/>
                    <a:pt x="4383" y="9839"/>
                  </a:cubicBezTo>
                  <a:cubicBezTo>
                    <a:pt x="4566" y="9861"/>
                    <a:pt x="4749" y="9884"/>
                    <a:pt x="4931" y="9930"/>
                  </a:cubicBezTo>
                  <a:lnTo>
                    <a:pt x="5023" y="9953"/>
                  </a:lnTo>
                  <a:cubicBezTo>
                    <a:pt x="5319" y="9998"/>
                    <a:pt x="5616" y="10067"/>
                    <a:pt x="5913" y="10135"/>
                  </a:cubicBezTo>
                  <a:cubicBezTo>
                    <a:pt x="6529" y="10272"/>
                    <a:pt x="7077" y="10432"/>
                    <a:pt x="7602" y="10637"/>
                  </a:cubicBezTo>
                  <a:cubicBezTo>
                    <a:pt x="8035" y="10820"/>
                    <a:pt x="8424" y="11025"/>
                    <a:pt x="8789" y="11254"/>
                  </a:cubicBezTo>
                  <a:cubicBezTo>
                    <a:pt x="8834" y="11277"/>
                    <a:pt x="8880" y="11299"/>
                    <a:pt x="8926" y="11299"/>
                  </a:cubicBezTo>
                  <a:cubicBezTo>
                    <a:pt x="9040" y="11299"/>
                    <a:pt x="9131" y="11231"/>
                    <a:pt x="9177" y="11162"/>
                  </a:cubicBezTo>
                  <a:cubicBezTo>
                    <a:pt x="9222" y="11071"/>
                    <a:pt x="9245" y="10980"/>
                    <a:pt x="9200" y="10889"/>
                  </a:cubicBezTo>
                  <a:cubicBezTo>
                    <a:pt x="9976" y="10774"/>
                    <a:pt x="10820" y="10272"/>
                    <a:pt x="11436" y="9542"/>
                  </a:cubicBezTo>
                  <a:cubicBezTo>
                    <a:pt x="11870" y="9017"/>
                    <a:pt x="12144" y="8446"/>
                    <a:pt x="12213" y="7898"/>
                  </a:cubicBezTo>
                  <a:cubicBezTo>
                    <a:pt x="12304" y="7351"/>
                    <a:pt x="12167" y="6826"/>
                    <a:pt x="12030" y="6301"/>
                  </a:cubicBezTo>
                  <a:cubicBezTo>
                    <a:pt x="11984" y="6050"/>
                    <a:pt x="11916" y="5798"/>
                    <a:pt x="11870" y="5525"/>
                  </a:cubicBezTo>
                  <a:cubicBezTo>
                    <a:pt x="11802" y="5000"/>
                    <a:pt x="11847" y="4475"/>
                    <a:pt x="11893" y="3950"/>
                  </a:cubicBezTo>
                  <a:lnTo>
                    <a:pt x="11893" y="3904"/>
                  </a:lnTo>
                  <a:cubicBezTo>
                    <a:pt x="11939" y="3356"/>
                    <a:pt x="11984" y="2808"/>
                    <a:pt x="11939" y="2261"/>
                  </a:cubicBezTo>
                  <a:cubicBezTo>
                    <a:pt x="11893" y="1781"/>
                    <a:pt x="11756" y="1325"/>
                    <a:pt x="11551" y="845"/>
                  </a:cubicBezTo>
                  <a:cubicBezTo>
                    <a:pt x="11391" y="526"/>
                    <a:pt x="11208" y="298"/>
                    <a:pt x="10957" y="138"/>
                  </a:cubicBezTo>
                  <a:cubicBezTo>
                    <a:pt x="10843" y="47"/>
                    <a:pt x="10683" y="1"/>
                    <a:pt x="10523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8171;p70">
              <a:extLst>
                <a:ext uri="{FF2B5EF4-FFF2-40B4-BE49-F238E27FC236}">
                  <a16:creationId xmlns:a16="http://schemas.microsoft.com/office/drawing/2014/main" id="{1CF7762F-0C44-4BCF-B42E-145E6D3CDA4B}"/>
                </a:ext>
              </a:extLst>
            </p:cNvPr>
            <p:cNvSpPr/>
            <p:nvPr/>
          </p:nvSpPr>
          <p:spPr>
            <a:xfrm>
              <a:off x="7006342" y="2699897"/>
              <a:ext cx="135450" cy="161082"/>
            </a:xfrm>
            <a:custGeom>
              <a:avLst/>
              <a:gdLst/>
              <a:ahLst/>
              <a:cxnLst/>
              <a:rect l="l" t="t" r="r" b="b"/>
              <a:pathLst>
                <a:path w="10500" h="12487" extrusionOk="0">
                  <a:moveTo>
                    <a:pt x="2990" y="1"/>
                  </a:moveTo>
                  <a:cubicBezTo>
                    <a:pt x="2717" y="1"/>
                    <a:pt x="2465" y="24"/>
                    <a:pt x="2214" y="92"/>
                  </a:cubicBezTo>
                  <a:cubicBezTo>
                    <a:pt x="1918" y="161"/>
                    <a:pt x="1621" y="298"/>
                    <a:pt x="1347" y="457"/>
                  </a:cubicBezTo>
                  <a:cubicBezTo>
                    <a:pt x="1119" y="640"/>
                    <a:pt x="891" y="845"/>
                    <a:pt x="685" y="1119"/>
                  </a:cubicBezTo>
                  <a:cubicBezTo>
                    <a:pt x="457" y="1416"/>
                    <a:pt x="297" y="1781"/>
                    <a:pt x="160" y="2215"/>
                  </a:cubicBezTo>
                  <a:cubicBezTo>
                    <a:pt x="46" y="2603"/>
                    <a:pt x="0" y="3059"/>
                    <a:pt x="0" y="3539"/>
                  </a:cubicBezTo>
                  <a:cubicBezTo>
                    <a:pt x="0" y="3972"/>
                    <a:pt x="46" y="4452"/>
                    <a:pt x="160" y="4931"/>
                  </a:cubicBezTo>
                  <a:cubicBezTo>
                    <a:pt x="274" y="5410"/>
                    <a:pt x="457" y="5890"/>
                    <a:pt x="685" y="6369"/>
                  </a:cubicBezTo>
                  <a:cubicBezTo>
                    <a:pt x="708" y="6438"/>
                    <a:pt x="776" y="6483"/>
                    <a:pt x="845" y="6483"/>
                  </a:cubicBezTo>
                  <a:cubicBezTo>
                    <a:pt x="891" y="6552"/>
                    <a:pt x="913" y="6620"/>
                    <a:pt x="936" y="6689"/>
                  </a:cubicBezTo>
                  <a:cubicBezTo>
                    <a:pt x="1050" y="6917"/>
                    <a:pt x="1142" y="7168"/>
                    <a:pt x="1210" y="7396"/>
                  </a:cubicBezTo>
                  <a:lnTo>
                    <a:pt x="1210" y="7351"/>
                  </a:lnTo>
                  <a:lnTo>
                    <a:pt x="1324" y="7739"/>
                  </a:lnTo>
                  <a:cubicBezTo>
                    <a:pt x="1484" y="8218"/>
                    <a:pt x="1667" y="8720"/>
                    <a:pt x="1895" y="9199"/>
                  </a:cubicBezTo>
                  <a:cubicBezTo>
                    <a:pt x="2032" y="9496"/>
                    <a:pt x="2169" y="9747"/>
                    <a:pt x="2351" y="9976"/>
                  </a:cubicBezTo>
                  <a:cubicBezTo>
                    <a:pt x="2511" y="10181"/>
                    <a:pt x="2739" y="10364"/>
                    <a:pt x="2968" y="10455"/>
                  </a:cubicBezTo>
                  <a:cubicBezTo>
                    <a:pt x="3105" y="10523"/>
                    <a:pt x="3264" y="10569"/>
                    <a:pt x="3447" y="10569"/>
                  </a:cubicBezTo>
                  <a:cubicBezTo>
                    <a:pt x="3538" y="10569"/>
                    <a:pt x="3630" y="10546"/>
                    <a:pt x="3721" y="10523"/>
                  </a:cubicBezTo>
                  <a:cubicBezTo>
                    <a:pt x="3881" y="10501"/>
                    <a:pt x="4040" y="10432"/>
                    <a:pt x="4177" y="10364"/>
                  </a:cubicBezTo>
                  <a:cubicBezTo>
                    <a:pt x="4314" y="10272"/>
                    <a:pt x="4451" y="10135"/>
                    <a:pt x="4565" y="9976"/>
                  </a:cubicBezTo>
                  <a:cubicBezTo>
                    <a:pt x="4588" y="9976"/>
                    <a:pt x="4611" y="9953"/>
                    <a:pt x="4611" y="9930"/>
                  </a:cubicBezTo>
                  <a:cubicBezTo>
                    <a:pt x="4702" y="10227"/>
                    <a:pt x="4771" y="10478"/>
                    <a:pt x="4862" y="10752"/>
                  </a:cubicBezTo>
                  <a:cubicBezTo>
                    <a:pt x="4976" y="11117"/>
                    <a:pt x="5113" y="11414"/>
                    <a:pt x="5250" y="11665"/>
                  </a:cubicBezTo>
                  <a:cubicBezTo>
                    <a:pt x="5319" y="11779"/>
                    <a:pt x="5410" y="11916"/>
                    <a:pt x="5501" y="12030"/>
                  </a:cubicBezTo>
                  <a:cubicBezTo>
                    <a:pt x="5570" y="12121"/>
                    <a:pt x="5684" y="12235"/>
                    <a:pt x="5798" y="12327"/>
                  </a:cubicBezTo>
                  <a:cubicBezTo>
                    <a:pt x="5889" y="12372"/>
                    <a:pt x="6003" y="12441"/>
                    <a:pt x="6140" y="12463"/>
                  </a:cubicBezTo>
                  <a:cubicBezTo>
                    <a:pt x="6186" y="12486"/>
                    <a:pt x="6254" y="12486"/>
                    <a:pt x="6346" y="12486"/>
                  </a:cubicBezTo>
                  <a:cubicBezTo>
                    <a:pt x="6414" y="12486"/>
                    <a:pt x="6483" y="12486"/>
                    <a:pt x="6574" y="12463"/>
                  </a:cubicBezTo>
                  <a:cubicBezTo>
                    <a:pt x="6734" y="12441"/>
                    <a:pt x="6848" y="12372"/>
                    <a:pt x="6939" y="12304"/>
                  </a:cubicBezTo>
                  <a:cubicBezTo>
                    <a:pt x="7053" y="12235"/>
                    <a:pt x="7145" y="12144"/>
                    <a:pt x="7259" y="12007"/>
                  </a:cubicBezTo>
                  <a:cubicBezTo>
                    <a:pt x="7396" y="11847"/>
                    <a:pt x="7487" y="11619"/>
                    <a:pt x="7555" y="11368"/>
                  </a:cubicBezTo>
                  <a:cubicBezTo>
                    <a:pt x="7670" y="11322"/>
                    <a:pt x="7807" y="11277"/>
                    <a:pt x="7921" y="11208"/>
                  </a:cubicBezTo>
                  <a:cubicBezTo>
                    <a:pt x="8035" y="11162"/>
                    <a:pt x="8149" y="11071"/>
                    <a:pt x="8286" y="10957"/>
                  </a:cubicBezTo>
                  <a:cubicBezTo>
                    <a:pt x="8446" y="10820"/>
                    <a:pt x="8605" y="10615"/>
                    <a:pt x="8720" y="10364"/>
                  </a:cubicBezTo>
                  <a:cubicBezTo>
                    <a:pt x="8857" y="10112"/>
                    <a:pt x="8925" y="9816"/>
                    <a:pt x="8971" y="9496"/>
                  </a:cubicBezTo>
                  <a:cubicBezTo>
                    <a:pt x="9016" y="9496"/>
                    <a:pt x="9062" y="9473"/>
                    <a:pt x="9108" y="9428"/>
                  </a:cubicBezTo>
                  <a:cubicBezTo>
                    <a:pt x="9404" y="9199"/>
                    <a:pt x="9655" y="8926"/>
                    <a:pt x="9884" y="8606"/>
                  </a:cubicBezTo>
                  <a:cubicBezTo>
                    <a:pt x="10066" y="8355"/>
                    <a:pt x="10226" y="8058"/>
                    <a:pt x="10317" y="7739"/>
                  </a:cubicBezTo>
                  <a:cubicBezTo>
                    <a:pt x="10500" y="7168"/>
                    <a:pt x="10477" y="6529"/>
                    <a:pt x="10295" y="5867"/>
                  </a:cubicBezTo>
                  <a:cubicBezTo>
                    <a:pt x="10135" y="5274"/>
                    <a:pt x="9815" y="4657"/>
                    <a:pt x="9359" y="4018"/>
                  </a:cubicBezTo>
                  <a:cubicBezTo>
                    <a:pt x="8948" y="3448"/>
                    <a:pt x="8446" y="2900"/>
                    <a:pt x="7852" y="2375"/>
                  </a:cubicBezTo>
                  <a:cubicBezTo>
                    <a:pt x="7304" y="1873"/>
                    <a:pt x="6711" y="1439"/>
                    <a:pt x="6095" y="1051"/>
                  </a:cubicBezTo>
                  <a:cubicBezTo>
                    <a:pt x="5524" y="686"/>
                    <a:pt x="4976" y="435"/>
                    <a:pt x="4451" y="252"/>
                  </a:cubicBezTo>
                  <a:cubicBezTo>
                    <a:pt x="4086" y="138"/>
                    <a:pt x="3698" y="47"/>
                    <a:pt x="3287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8172;p70">
              <a:extLst>
                <a:ext uri="{FF2B5EF4-FFF2-40B4-BE49-F238E27FC236}">
                  <a16:creationId xmlns:a16="http://schemas.microsoft.com/office/drawing/2014/main" id="{40F96C56-221F-4375-9614-C11232D6DAA9}"/>
                </a:ext>
              </a:extLst>
            </p:cNvPr>
            <p:cNvSpPr/>
            <p:nvPr/>
          </p:nvSpPr>
          <p:spPr>
            <a:xfrm>
              <a:off x="7051980" y="2777925"/>
              <a:ext cx="16499" cy="45653"/>
            </a:xfrm>
            <a:custGeom>
              <a:avLst/>
              <a:gdLst/>
              <a:ahLst/>
              <a:cxnLst/>
              <a:rect l="l" t="t" r="r" b="b"/>
              <a:pathLst>
                <a:path w="1279" h="3539" extrusionOk="0">
                  <a:moveTo>
                    <a:pt x="114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0" y="69"/>
                    <a:pt x="0" y="138"/>
                    <a:pt x="23" y="183"/>
                  </a:cubicBezTo>
                  <a:cubicBezTo>
                    <a:pt x="114" y="297"/>
                    <a:pt x="183" y="411"/>
                    <a:pt x="251" y="526"/>
                  </a:cubicBezTo>
                  <a:cubicBezTo>
                    <a:pt x="388" y="754"/>
                    <a:pt x="502" y="959"/>
                    <a:pt x="594" y="1187"/>
                  </a:cubicBezTo>
                  <a:cubicBezTo>
                    <a:pt x="708" y="1416"/>
                    <a:pt x="776" y="1644"/>
                    <a:pt x="845" y="1895"/>
                  </a:cubicBezTo>
                  <a:cubicBezTo>
                    <a:pt x="845" y="1872"/>
                    <a:pt x="845" y="1872"/>
                    <a:pt x="845" y="1872"/>
                  </a:cubicBezTo>
                  <a:cubicBezTo>
                    <a:pt x="890" y="2032"/>
                    <a:pt x="936" y="2192"/>
                    <a:pt x="959" y="2374"/>
                  </a:cubicBezTo>
                  <a:cubicBezTo>
                    <a:pt x="1005" y="2557"/>
                    <a:pt x="1005" y="2740"/>
                    <a:pt x="1005" y="2922"/>
                  </a:cubicBezTo>
                  <a:cubicBezTo>
                    <a:pt x="1005" y="3082"/>
                    <a:pt x="1005" y="3242"/>
                    <a:pt x="982" y="3379"/>
                  </a:cubicBezTo>
                  <a:cubicBezTo>
                    <a:pt x="982" y="3447"/>
                    <a:pt x="1027" y="3516"/>
                    <a:pt x="1096" y="3538"/>
                  </a:cubicBezTo>
                  <a:cubicBezTo>
                    <a:pt x="1164" y="3538"/>
                    <a:pt x="1233" y="3493"/>
                    <a:pt x="1233" y="3424"/>
                  </a:cubicBezTo>
                  <a:cubicBezTo>
                    <a:pt x="1278" y="3150"/>
                    <a:pt x="1278" y="2854"/>
                    <a:pt x="1256" y="2580"/>
                  </a:cubicBezTo>
                  <a:cubicBezTo>
                    <a:pt x="1233" y="2283"/>
                    <a:pt x="1142" y="1986"/>
                    <a:pt x="1050" y="1690"/>
                  </a:cubicBezTo>
                  <a:cubicBezTo>
                    <a:pt x="959" y="1393"/>
                    <a:pt x="845" y="1096"/>
                    <a:pt x="685" y="799"/>
                  </a:cubicBezTo>
                  <a:cubicBezTo>
                    <a:pt x="548" y="548"/>
                    <a:pt x="388" y="297"/>
                    <a:pt x="206" y="46"/>
                  </a:cubicBezTo>
                  <a:cubicBezTo>
                    <a:pt x="183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8173;p70">
              <a:extLst>
                <a:ext uri="{FF2B5EF4-FFF2-40B4-BE49-F238E27FC236}">
                  <a16:creationId xmlns:a16="http://schemas.microsoft.com/office/drawing/2014/main" id="{6149BBEF-6278-429F-B599-E9B226B8C1E0}"/>
                </a:ext>
              </a:extLst>
            </p:cNvPr>
            <p:cNvSpPr/>
            <p:nvPr/>
          </p:nvSpPr>
          <p:spPr>
            <a:xfrm>
              <a:off x="7087892" y="2783226"/>
              <a:ext cx="18279" cy="57134"/>
            </a:xfrm>
            <a:custGeom>
              <a:avLst/>
              <a:gdLst/>
              <a:ahLst/>
              <a:cxnLst/>
              <a:rect l="l" t="t" r="r" b="b"/>
              <a:pathLst>
                <a:path w="1417" h="4429" extrusionOk="0">
                  <a:moveTo>
                    <a:pt x="138" y="0"/>
                  </a:moveTo>
                  <a:cubicBezTo>
                    <a:pt x="115" y="0"/>
                    <a:pt x="92" y="0"/>
                    <a:pt x="92" y="23"/>
                  </a:cubicBezTo>
                  <a:cubicBezTo>
                    <a:pt x="47" y="23"/>
                    <a:pt x="24" y="46"/>
                    <a:pt x="1" y="92"/>
                  </a:cubicBezTo>
                  <a:cubicBezTo>
                    <a:pt x="1" y="115"/>
                    <a:pt x="1" y="183"/>
                    <a:pt x="1" y="206"/>
                  </a:cubicBezTo>
                  <a:cubicBezTo>
                    <a:pt x="206" y="525"/>
                    <a:pt x="366" y="868"/>
                    <a:pt x="526" y="1233"/>
                  </a:cubicBezTo>
                  <a:cubicBezTo>
                    <a:pt x="686" y="1598"/>
                    <a:pt x="823" y="2009"/>
                    <a:pt x="937" y="2397"/>
                  </a:cubicBezTo>
                  <a:lnTo>
                    <a:pt x="914" y="2374"/>
                  </a:lnTo>
                  <a:lnTo>
                    <a:pt x="914" y="2374"/>
                  </a:lnTo>
                  <a:cubicBezTo>
                    <a:pt x="1097" y="2991"/>
                    <a:pt x="1211" y="3630"/>
                    <a:pt x="1211" y="4269"/>
                  </a:cubicBezTo>
                  <a:lnTo>
                    <a:pt x="1211" y="4314"/>
                  </a:lnTo>
                  <a:cubicBezTo>
                    <a:pt x="1211" y="4337"/>
                    <a:pt x="1211" y="4360"/>
                    <a:pt x="1233" y="4383"/>
                  </a:cubicBezTo>
                  <a:cubicBezTo>
                    <a:pt x="1256" y="4406"/>
                    <a:pt x="1279" y="4429"/>
                    <a:pt x="1302" y="4429"/>
                  </a:cubicBezTo>
                  <a:cubicBezTo>
                    <a:pt x="1348" y="4429"/>
                    <a:pt x="1416" y="4383"/>
                    <a:pt x="1416" y="4337"/>
                  </a:cubicBezTo>
                  <a:cubicBezTo>
                    <a:pt x="1416" y="3995"/>
                    <a:pt x="1393" y="3652"/>
                    <a:pt x="1348" y="3287"/>
                  </a:cubicBezTo>
                  <a:cubicBezTo>
                    <a:pt x="1302" y="2899"/>
                    <a:pt x="1233" y="2511"/>
                    <a:pt x="1142" y="2146"/>
                  </a:cubicBezTo>
                  <a:cubicBezTo>
                    <a:pt x="937" y="1416"/>
                    <a:pt x="663" y="708"/>
                    <a:pt x="252" y="46"/>
                  </a:cubicBezTo>
                  <a:cubicBezTo>
                    <a:pt x="229" y="46"/>
                    <a:pt x="229" y="23"/>
                    <a:pt x="206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8174;p70">
              <a:extLst>
                <a:ext uri="{FF2B5EF4-FFF2-40B4-BE49-F238E27FC236}">
                  <a16:creationId xmlns:a16="http://schemas.microsoft.com/office/drawing/2014/main" id="{61C2109A-2839-49EB-BF9B-1ED8B861A9E3}"/>
                </a:ext>
              </a:extLst>
            </p:cNvPr>
            <p:cNvSpPr/>
            <p:nvPr/>
          </p:nvSpPr>
          <p:spPr>
            <a:xfrm>
              <a:off x="7107331" y="2770275"/>
              <a:ext cx="16499" cy="48001"/>
            </a:xfrm>
            <a:custGeom>
              <a:avLst/>
              <a:gdLst/>
              <a:ahLst/>
              <a:cxnLst/>
              <a:rect l="l" t="t" r="r" b="b"/>
              <a:pathLst>
                <a:path w="1279" h="3721" extrusionOk="0">
                  <a:moveTo>
                    <a:pt x="92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0" y="69"/>
                    <a:pt x="0" y="91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206"/>
                    <a:pt x="92" y="251"/>
                    <a:pt x="115" y="297"/>
                  </a:cubicBezTo>
                  <a:cubicBezTo>
                    <a:pt x="411" y="822"/>
                    <a:pt x="662" y="1392"/>
                    <a:pt x="822" y="1986"/>
                  </a:cubicBezTo>
                  <a:lnTo>
                    <a:pt x="799" y="1963"/>
                  </a:lnTo>
                  <a:lnTo>
                    <a:pt x="799" y="1963"/>
                  </a:lnTo>
                  <a:cubicBezTo>
                    <a:pt x="891" y="2214"/>
                    <a:pt x="936" y="2488"/>
                    <a:pt x="982" y="2762"/>
                  </a:cubicBezTo>
                  <a:cubicBezTo>
                    <a:pt x="1028" y="3059"/>
                    <a:pt x="1050" y="3333"/>
                    <a:pt x="1050" y="3629"/>
                  </a:cubicBezTo>
                  <a:cubicBezTo>
                    <a:pt x="1050" y="3652"/>
                    <a:pt x="1073" y="3675"/>
                    <a:pt x="1096" y="3698"/>
                  </a:cubicBezTo>
                  <a:cubicBezTo>
                    <a:pt x="1119" y="3721"/>
                    <a:pt x="1164" y="3721"/>
                    <a:pt x="1187" y="3721"/>
                  </a:cubicBezTo>
                  <a:cubicBezTo>
                    <a:pt x="1210" y="3721"/>
                    <a:pt x="1256" y="3698"/>
                    <a:pt x="1256" y="3675"/>
                  </a:cubicBezTo>
                  <a:cubicBezTo>
                    <a:pt x="1279" y="3652"/>
                    <a:pt x="1279" y="3629"/>
                    <a:pt x="1279" y="3584"/>
                  </a:cubicBezTo>
                  <a:cubicBezTo>
                    <a:pt x="1279" y="3287"/>
                    <a:pt x="1256" y="2967"/>
                    <a:pt x="1187" y="2671"/>
                  </a:cubicBezTo>
                  <a:cubicBezTo>
                    <a:pt x="1142" y="2374"/>
                    <a:pt x="1050" y="2077"/>
                    <a:pt x="982" y="1780"/>
                  </a:cubicBezTo>
                  <a:cubicBezTo>
                    <a:pt x="776" y="1164"/>
                    <a:pt x="525" y="594"/>
                    <a:pt x="183" y="46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8175;p70">
              <a:extLst>
                <a:ext uri="{FF2B5EF4-FFF2-40B4-BE49-F238E27FC236}">
                  <a16:creationId xmlns:a16="http://schemas.microsoft.com/office/drawing/2014/main" id="{D360A26A-1DCB-44B6-81AC-8FE2CEF8A9CC}"/>
                </a:ext>
              </a:extLst>
            </p:cNvPr>
            <p:cNvSpPr/>
            <p:nvPr/>
          </p:nvSpPr>
          <p:spPr>
            <a:xfrm>
              <a:off x="6100966" y="2256781"/>
              <a:ext cx="20924" cy="6785"/>
            </a:xfrm>
            <a:custGeom>
              <a:avLst/>
              <a:gdLst/>
              <a:ahLst/>
              <a:cxnLst/>
              <a:rect l="l" t="t" r="r" b="b"/>
              <a:pathLst>
                <a:path w="1622" h="526" extrusionOk="0">
                  <a:moveTo>
                    <a:pt x="46" y="1"/>
                  </a:moveTo>
                  <a:cubicBezTo>
                    <a:pt x="23" y="24"/>
                    <a:pt x="23" y="47"/>
                    <a:pt x="1" y="69"/>
                  </a:cubicBezTo>
                  <a:cubicBezTo>
                    <a:pt x="1" y="92"/>
                    <a:pt x="1" y="115"/>
                    <a:pt x="23" y="138"/>
                  </a:cubicBezTo>
                  <a:cubicBezTo>
                    <a:pt x="46" y="161"/>
                    <a:pt x="69" y="183"/>
                    <a:pt x="92" y="183"/>
                  </a:cubicBezTo>
                  <a:cubicBezTo>
                    <a:pt x="297" y="206"/>
                    <a:pt x="503" y="229"/>
                    <a:pt x="708" y="275"/>
                  </a:cubicBezTo>
                  <a:cubicBezTo>
                    <a:pt x="936" y="320"/>
                    <a:pt x="1165" y="389"/>
                    <a:pt x="1370" y="480"/>
                  </a:cubicBezTo>
                  <a:lnTo>
                    <a:pt x="1347" y="457"/>
                  </a:lnTo>
                  <a:lnTo>
                    <a:pt x="1347" y="457"/>
                  </a:lnTo>
                  <a:cubicBezTo>
                    <a:pt x="1393" y="480"/>
                    <a:pt x="1438" y="503"/>
                    <a:pt x="1484" y="503"/>
                  </a:cubicBezTo>
                  <a:cubicBezTo>
                    <a:pt x="1507" y="526"/>
                    <a:pt x="1530" y="526"/>
                    <a:pt x="1553" y="526"/>
                  </a:cubicBezTo>
                  <a:cubicBezTo>
                    <a:pt x="1575" y="503"/>
                    <a:pt x="1598" y="503"/>
                    <a:pt x="1621" y="480"/>
                  </a:cubicBezTo>
                  <a:cubicBezTo>
                    <a:pt x="1621" y="457"/>
                    <a:pt x="1621" y="412"/>
                    <a:pt x="1621" y="389"/>
                  </a:cubicBezTo>
                  <a:cubicBezTo>
                    <a:pt x="1621" y="366"/>
                    <a:pt x="1598" y="343"/>
                    <a:pt x="1575" y="343"/>
                  </a:cubicBezTo>
                  <a:cubicBezTo>
                    <a:pt x="1347" y="252"/>
                    <a:pt x="1119" y="183"/>
                    <a:pt x="891" y="115"/>
                  </a:cubicBezTo>
                  <a:cubicBezTo>
                    <a:pt x="640" y="69"/>
                    <a:pt x="389" y="24"/>
                    <a:pt x="115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8176;p70">
              <a:extLst>
                <a:ext uri="{FF2B5EF4-FFF2-40B4-BE49-F238E27FC236}">
                  <a16:creationId xmlns:a16="http://schemas.microsoft.com/office/drawing/2014/main" id="{309DEA77-14EB-4973-8290-E71B32EEE33A}"/>
                </a:ext>
              </a:extLst>
            </p:cNvPr>
            <p:cNvSpPr/>
            <p:nvPr/>
          </p:nvSpPr>
          <p:spPr>
            <a:xfrm>
              <a:off x="6089486" y="2211143"/>
              <a:ext cx="37990" cy="20459"/>
            </a:xfrm>
            <a:custGeom>
              <a:avLst/>
              <a:gdLst/>
              <a:ahLst/>
              <a:cxnLst/>
              <a:rect l="l" t="t" r="r" b="b"/>
              <a:pathLst>
                <a:path w="2945" h="1586" extrusionOk="0">
                  <a:moveTo>
                    <a:pt x="92" y="1"/>
                  </a:moveTo>
                  <a:cubicBezTo>
                    <a:pt x="46" y="1"/>
                    <a:pt x="23" y="24"/>
                    <a:pt x="0" y="69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206" y="229"/>
                    <a:pt x="320" y="252"/>
                    <a:pt x="457" y="298"/>
                  </a:cubicBezTo>
                  <a:lnTo>
                    <a:pt x="434" y="298"/>
                  </a:lnTo>
                  <a:cubicBezTo>
                    <a:pt x="845" y="457"/>
                    <a:pt x="1256" y="640"/>
                    <a:pt x="1644" y="868"/>
                  </a:cubicBezTo>
                  <a:cubicBezTo>
                    <a:pt x="2032" y="1074"/>
                    <a:pt x="2397" y="1325"/>
                    <a:pt x="2762" y="1576"/>
                  </a:cubicBezTo>
                  <a:cubicBezTo>
                    <a:pt x="2776" y="1583"/>
                    <a:pt x="2791" y="1585"/>
                    <a:pt x="2807" y="1585"/>
                  </a:cubicBezTo>
                  <a:cubicBezTo>
                    <a:pt x="2846" y="1585"/>
                    <a:pt x="2890" y="1569"/>
                    <a:pt x="2922" y="1553"/>
                  </a:cubicBezTo>
                  <a:cubicBezTo>
                    <a:pt x="2945" y="1530"/>
                    <a:pt x="2945" y="1485"/>
                    <a:pt x="2945" y="1462"/>
                  </a:cubicBezTo>
                  <a:cubicBezTo>
                    <a:pt x="2945" y="1416"/>
                    <a:pt x="2945" y="1393"/>
                    <a:pt x="2899" y="1370"/>
                  </a:cubicBezTo>
                  <a:cubicBezTo>
                    <a:pt x="2488" y="1074"/>
                    <a:pt x="2032" y="800"/>
                    <a:pt x="1575" y="572"/>
                  </a:cubicBezTo>
                  <a:cubicBezTo>
                    <a:pt x="1096" y="321"/>
                    <a:pt x="617" y="138"/>
                    <a:pt x="11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8177;p70">
              <a:extLst>
                <a:ext uri="{FF2B5EF4-FFF2-40B4-BE49-F238E27FC236}">
                  <a16:creationId xmlns:a16="http://schemas.microsoft.com/office/drawing/2014/main" id="{7E98B8A6-020B-4C55-8BEF-28B4B2F71AB9}"/>
                </a:ext>
              </a:extLst>
            </p:cNvPr>
            <p:cNvSpPr/>
            <p:nvPr/>
          </p:nvSpPr>
          <p:spPr>
            <a:xfrm>
              <a:off x="6148371" y="2243237"/>
              <a:ext cx="369830" cy="414593"/>
            </a:xfrm>
            <a:custGeom>
              <a:avLst/>
              <a:gdLst/>
              <a:ahLst/>
              <a:cxnLst/>
              <a:rect l="l" t="t" r="r" b="b"/>
              <a:pathLst>
                <a:path w="28669" h="32139" extrusionOk="0">
                  <a:moveTo>
                    <a:pt x="4771" y="1"/>
                  </a:moveTo>
                  <a:cubicBezTo>
                    <a:pt x="4725" y="1"/>
                    <a:pt x="4680" y="24"/>
                    <a:pt x="4634" y="24"/>
                  </a:cubicBezTo>
                  <a:cubicBezTo>
                    <a:pt x="4132" y="184"/>
                    <a:pt x="3630" y="457"/>
                    <a:pt x="3082" y="845"/>
                  </a:cubicBezTo>
                  <a:cubicBezTo>
                    <a:pt x="2580" y="1188"/>
                    <a:pt x="2123" y="1622"/>
                    <a:pt x="1644" y="2146"/>
                  </a:cubicBezTo>
                  <a:cubicBezTo>
                    <a:pt x="1210" y="2626"/>
                    <a:pt x="845" y="3151"/>
                    <a:pt x="571" y="3721"/>
                  </a:cubicBezTo>
                  <a:cubicBezTo>
                    <a:pt x="274" y="4292"/>
                    <a:pt x="69" y="4886"/>
                    <a:pt x="0" y="5456"/>
                  </a:cubicBezTo>
                  <a:cubicBezTo>
                    <a:pt x="0" y="5502"/>
                    <a:pt x="0" y="5525"/>
                    <a:pt x="23" y="5570"/>
                  </a:cubicBezTo>
                  <a:cubicBezTo>
                    <a:pt x="0" y="5593"/>
                    <a:pt x="0" y="5616"/>
                    <a:pt x="0" y="5639"/>
                  </a:cubicBezTo>
                  <a:cubicBezTo>
                    <a:pt x="0" y="5707"/>
                    <a:pt x="46" y="5799"/>
                    <a:pt x="92" y="5844"/>
                  </a:cubicBezTo>
                  <a:lnTo>
                    <a:pt x="229" y="5958"/>
                  </a:lnTo>
                  <a:cubicBezTo>
                    <a:pt x="251" y="5981"/>
                    <a:pt x="274" y="6004"/>
                    <a:pt x="297" y="6027"/>
                  </a:cubicBezTo>
                  <a:cubicBezTo>
                    <a:pt x="2100" y="7602"/>
                    <a:pt x="3675" y="9405"/>
                    <a:pt x="5113" y="11140"/>
                  </a:cubicBezTo>
                  <a:cubicBezTo>
                    <a:pt x="6643" y="12988"/>
                    <a:pt x="8103" y="14815"/>
                    <a:pt x="9473" y="16595"/>
                  </a:cubicBezTo>
                  <a:lnTo>
                    <a:pt x="9792" y="17006"/>
                  </a:lnTo>
                  <a:lnTo>
                    <a:pt x="9975" y="17280"/>
                  </a:lnTo>
                  <a:lnTo>
                    <a:pt x="10112" y="17439"/>
                  </a:lnTo>
                  <a:lnTo>
                    <a:pt x="10226" y="17599"/>
                  </a:lnTo>
                  <a:cubicBezTo>
                    <a:pt x="10272" y="17668"/>
                    <a:pt x="10295" y="17690"/>
                    <a:pt x="10317" y="17713"/>
                  </a:cubicBezTo>
                  <a:cubicBezTo>
                    <a:pt x="10409" y="17827"/>
                    <a:pt x="10477" y="17942"/>
                    <a:pt x="10568" y="18056"/>
                  </a:cubicBezTo>
                  <a:cubicBezTo>
                    <a:pt x="11230" y="18946"/>
                    <a:pt x="11915" y="19882"/>
                    <a:pt x="12623" y="20863"/>
                  </a:cubicBezTo>
                  <a:cubicBezTo>
                    <a:pt x="13969" y="22803"/>
                    <a:pt x="15271" y="24766"/>
                    <a:pt x="16435" y="26706"/>
                  </a:cubicBezTo>
                  <a:cubicBezTo>
                    <a:pt x="17097" y="27779"/>
                    <a:pt x="17736" y="28875"/>
                    <a:pt x="18329" y="29970"/>
                  </a:cubicBezTo>
                  <a:cubicBezTo>
                    <a:pt x="18398" y="30062"/>
                    <a:pt x="18489" y="30130"/>
                    <a:pt x="18603" y="30130"/>
                  </a:cubicBezTo>
                  <a:cubicBezTo>
                    <a:pt x="18649" y="30130"/>
                    <a:pt x="18694" y="30107"/>
                    <a:pt x="18740" y="30085"/>
                  </a:cubicBezTo>
                  <a:cubicBezTo>
                    <a:pt x="18763" y="30062"/>
                    <a:pt x="18786" y="30039"/>
                    <a:pt x="18808" y="30016"/>
                  </a:cubicBezTo>
                  <a:cubicBezTo>
                    <a:pt x="19060" y="30495"/>
                    <a:pt x="19242" y="30906"/>
                    <a:pt x="19402" y="31272"/>
                  </a:cubicBezTo>
                  <a:cubicBezTo>
                    <a:pt x="19493" y="31500"/>
                    <a:pt x="19584" y="31705"/>
                    <a:pt x="19676" y="31911"/>
                  </a:cubicBezTo>
                  <a:cubicBezTo>
                    <a:pt x="19699" y="31979"/>
                    <a:pt x="19744" y="32048"/>
                    <a:pt x="19813" y="32093"/>
                  </a:cubicBezTo>
                  <a:cubicBezTo>
                    <a:pt x="19858" y="32116"/>
                    <a:pt x="19904" y="32139"/>
                    <a:pt x="19950" y="32139"/>
                  </a:cubicBezTo>
                  <a:cubicBezTo>
                    <a:pt x="19995" y="32139"/>
                    <a:pt x="20018" y="32139"/>
                    <a:pt x="20041" y="32116"/>
                  </a:cubicBezTo>
                  <a:cubicBezTo>
                    <a:pt x="20109" y="32093"/>
                    <a:pt x="20178" y="32048"/>
                    <a:pt x="20224" y="31979"/>
                  </a:cubicBezTo>
                  <a:cubicBezTo>
                    <a:pt x="20246" y="31911"/>
                    <a:pt x="20269" y="31819"/>
                    <a:pt x="20246" y="31751"/>
                  </a:cubicBezTo>
                  <a:cubicBezTo>
                    <a:pt x="19950" y="31043"/>
                    <a:pt x="19630" y="30313"/>
                    <a:pt x="19242" y="29605"/>
                  </a:cubicBezTo>
                  <a:lnTo>
                    <a:pt x="19242" y="29605"/>
                  </a:lnTo>
                  <a:cubicBezTo>
                    <a:pt x="19425" y="29628"/>
                    <a:pt x="19630" y="29651"/>
                    <a:pt x="19858" y="29651"/>
                  </a:cubicBezTo>
                  <a:cubicBezTo>
                    <a:pt x="20338" y="29651"/>
                    <a:pt x="20840" y="29582"/>
                    <a:pt x="21365" y="29468"/>
                  </a:cubicBezTo>
                  <a:cubicBezTo>
                    <a:pt x="22141" y="29263"/>
                    <a:pt x="22963" y="28943"/>
                    <a:pt x="23739" y="28464"/>
                  </a:cubicBezTo>
                  <a:cubicBezTo>
                    <a:pt x="24515" y="28008"/>
                    <a:pt x="25222" y="27460"/>
                    <a:pt x="25839" y="26821"/>
                  </a:cubicBezTo>
                  <a:cubicBezTo>
                    <a:pt x="26478" y="26181"/>
                    <a:pt x="26980" y="25474"/>
                    <a:pt x="27368" y="24721"/>
                  </a:cubicBezTo>
                  <a:cubicBezTo>
                    <a:pt x="27642" y="24196"/>
                    <a:pt x="27824" y="23671"/>
                    <a:pt x="27939" y="23123"/>
                  </a:cubicBezTo>
                  <a:lnTo>
                    <a:pt x="28098" y="23420"/>
                  </a:lnTo>
                  <a:cubicBezTo>
                    <a:pt x="28167" y="23511"/>
                    <a:pt x="28258" y="23557"/>
                    <a:pt x="28349" y="23557"/>
                  </a:cubicBezTo>
                  <a:cubicBezTo>
                    <a:pt x="28418" y="23557"/>
                    <a:pt x="28464" y="23557"/>
                    <a:pt x="28509" y="23511"/>
                  </a:cubicBezTo>
                  <a:cubicBezTo>
                    <a:pt x="28578" y="23488"/>
                    <a:pt x="28623" y="23420"/>
                    <a:pt x="28646" y="23328"/>
                  </a:cubicBezTo>
                  <a:cubicBezTo>
                    <a:pt x="28669" y="23260"/>
                    <a:pt x="28646" y="23169"/>
                    <a:pt x="28623" y="23123"/>
                  </a:cubicBezTo>
                  <a:cubicBezTo>
                    <a:pt x="28418" y="22826"/>
                    <a:pt x="28235" y="22529"/>
                    <a:pt x="28053" y="22233"/>
                  </a:cubicBezTo>
                  <a:cubicBezTo>
                    <a:pt x="28030" y="22141"/>
                    <a:pt x="27984" y="22073"/>
                    <a:pt x="27916" y="22027"/>
                  </a:cubicBezTo>
                  <a:cubicBezTo>
                    <a:pt x="27048" y="20726"/>
                    <a:pt x="26044" y="19357"/>
                    <a:pt x="24948" y="18010"/>
                  </a:cubicBezTo>
                  <a:cubicBezTo>
                    <a:pt x="23647" y="16367"/>
                    <a:pt x="22232" y="14769"/>
                    <a:pt x="20612" y="13103"/>
                  </a:cubicBezTo>
                  <a:cubicBezTo>
                    <a:pt x="17736" y="10112"/>
                    <a:pt x="14426" y="7145"/>
                    <a:pt x="10774" y="4269"/>
                  </a:cubicBezTo>
                  <a:cubicBezTo>
                    <a:pt x="8925" y="2808"/>
                    <a:pt x="7008" y="1393"/>
                    <a:pt x="5045" y="47"/>
                  </a:cubicBezTo>
                  <a:cubicBezTo>
                    <a:pt x="4999" y="1"/>
                    <a:pt x="4931" y="1"/>
                    <a:pt x="4908" y="1"/>
                  </a:cubicBezTo>
                  <a:cubicBezTo>
                    <a:pt x="4862" y="1"/>
                    <a:pt x="4839" y="1"/>
                    <a:pt x="4817" y="24"/>
                  </a:cubicBezTo>
                  <a:cubicBezTo>
                    <a:pt x="4794" y="1"/>
                    <a:pt x="4794" y="1"/>
                    <a:pt x="47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8178;p70">
              <a:extLst>
                <a:ext uri="{FF2B5EF4-FFF2-40B4-BE49-F238E27FC236}">
                  <a16:creationId xmlns:a16="http://schemas.microsoft.com/office/drawing/2014/main" id="{EBF3FD20-84AD-4781-80F2-2A172BA8E87D}"/>
                </a:ext>
              </a:extLst>
            </p:cNvPr>
            <p:cNvSpPr/>
            <p:nvPr/>
          </p:nvSpPr>
          <p:spPr>
            <a:xfrm>
              <a:off x="6148371" y="2295350"/>
              <a:ext cx="335387" cy="362477"/>
            </a:xfrm>
            <a:custGeom>
              <a:avLst/>
              <a:gdLst/>
              <a:ahLst/>
              <a:cxnLst/>
              <a:rect l="l" t="t" r="r" b="b"/>
              <a:pathLst>
                <a:path w="25999" h="28099" extrusionOk="0">
                  <a:moveTo>
                    <a:pt x="411" y="1"/>
                  </a:moveTo>
                  <a:cubicBezTo>
                    <a:pt x="183" y="480"/>
                    <a:pt x="46" y="960"/>
                    <a:pt x="0" y="1416"/>
                  </a:cubicBezTo>
                  <a:cubicBezTo>
                    <a:pt x="0" y="1462"/>
                    <a:pt x="0" y="1485"/>
                    <a:pt x="0" y="1530"/>
                  </a:cubicBezTo>
                  <a:cubicBezTo>
                    <a:pt x="0" y="1553"/>
                    <a:pt x="0" y="1576"/>
                    <a:pt x="0" y="1599"/>
                  </a:cubicBezTo>
                  <a:cubicBezTo>
                    <a:pt x="0" y="1667"/>
                    <a:pt x="23" y="1759"/>
                    <a:pt x="92" y="1804"/>
                  </a:cubicBezTo>
                  <a:lnTo>
                    <a:pt x="229" y="1918"/>
                  </a:lnTo>
                  <a:cubicBezTo>
                    <a:pt x="251" y="1941"/>
                    <a:pt x="251" y="1964"/>
                    <a:pt x="274" y="1987"/>
                  </a:cubicBezTo>
                  <a:cubicBezTo>
                    <a:pt x="2100" y="3562"/>
                    <a:pt x="3675" y="5388"/>
                    <a:pt x="5113" y="7100"/>
                  </a:cubicBezTo>
                  <a:cubicBezTo>
                    <a:pt x="6643" y="8948"/>
                    <a:pt x="8103" y="10797"/>
                    <a:pt x="9473" y="12578"/>
                  </a:cubicBezTo>
                  <a:lnTo>
                    <a:pt x="9792" y="12989"/>
                  </a:lnTo>
                  <a:lnTo>
                    <a:pt x="9975" y="13240"/>
                  </a:lnTo>
                  <a:lnTo>
                    <a:pt x="10112" y="13399"/>
                  </a:lnTo>
                  <a:lnTo>
                    <a:pt x="10226" y="13582"/>
                  </a:lnTo>
                  <a:lnTo>
                    <a:pt x="10272" y="13628"/>
                  </a:lnTo>
                  <a:cubicBezTo>
                    <a:pt x="10295" y="13650"/>
                    <a:pt x="10295" y="13673"/>
                    <a:pt x="10317" y="13673"/>
                  </a:cubicBezTo>
                  <a:cubicBezTo>
                    <a:pt x="10386" y="13787"/>
                    <a:pt x="10477" y="13902"/>
                    <a:pt x="10568" y="14016"/>
                  </a:cubicBezTo>
                  <a:cubicBezTo>
                    <a:pt x="11208" y="14883"/>
                    <a:pt x="11892" y="15819"/>
                    <a:pt x="12600" y="16823"/>
                  </a:cubicBezTo>
                  <a:cubicBezTo>
                    <a:pt x="13969" y="18786"/>
                    <a:pt x="15271" y="20749"/>
                    <a:pt x="16435" y="22666"/>
                  </a:cubicBezTo>
                  <a:cubicBezTo>
                    <a:pt x="17119" y="23808"/>
                    <a:pt x="17758" y="24903"/>
                    <a:pt x="18329" y="25930"/>
                  </a:cubicBezTo>
                  <a:cubicBezTo>
                    <a:pt x="18375" y="26022"/>
                    <a:pt x="18489" y="26090"/>
                    <a:pt x="18603" y="26090"/>
                  </a:cubicBezTo>
                  <a:cubicBezTo>
                    <a:pt x="18649" y="26090"/>
                    <a:pt x="18694" y="26067"/>
                    <a:pt x="18740" y="26045"/>
                  </a:cubicBezTo>
                  <a:cubicBezTo>
                    <a:pt x="18763" y="26045"/>
                    <a:pt x="18786" y="26022"/>
                    <a:pt x="18808" y="25976"/>
                  </a:cubicBezTo>
                  <a:lnTo>
                    <a:pt x="18877" y="26136"/>
                  </a:lnTo>
                  <a:cubicBezTo>
                    <a:pt x="19082" y="26547"/>
                    <a:pt x="19242" y="26912"/>
                    <a:pt x="19402" y="27232"/>
                  </a:cubicBezTo>
                  <a:cubicBezTo>
                    <a:pt x="19493" y="27460"/>
                    <a:pt x="19584" y="27665"/>
                    <a:pt x="19676" y="27893"/>
                  </a:cubicBezTo>
                  <a:cubicBezTo>
                    <a:pt x="19699" y="27939"/>
                    <a:pt x="19721" y="28008"/>
                    <a:pt x="19813" y="28053"/>
                  </a:cubicBezTo>
                  <a:cubicBezTo>
                    <a:pt x="19858" y="28099"/>
                    <a:pt x="19904" y="28099"/>
                    <a:pt x="19950" y="28099"/>
                  </a:cubicBezTo>
                  <a:cubicBezTo>
                    <a:pt x="19995" y="28099"/>
                    <a:pt x="20018" y="28099"/>
                    <a:pt x="20041" y="28076"/>
                  </a:cubicBezTo>
                  <a:cubicBezTo>
                    <a:pt x="20132" y="28053"/>
                    <a:pt x="20178" y="28008"/>
                    <a:pt x="20224" y="27939"/>
                  </a:cubicBezTo>
                  <a:cubicBezTo>
                    <a:pt x="20269" y="27871"/>
                    <a:pt x="20269" y="27779"/>
                    <a:pt x="20246" y="27711"/>
                  </a:cubicBezTo>
                  <a:cubicBezTo>
                    <a:pt x="19950" y="26980"/>
                    <a:pt x="19630" y="26273"/>
                    <a:pt x="19242" y="25542"/>
                  </a:cubicBezTo>
                  <a:lnTo>
                    <a:pt x="19242" y="25542"/>
                  </a:lnTo>
                  <a:cubicBezTo>
                    <a:pt x="19402" y="25588"/>
                    <a:pt x="19607" y="25611"/>
                    <a:pt x="19858" y="25611"/>
                  </a:cubicBezTo>
                  <a:cubicBezTo>
                    <a:pt x="20338" y="25611"/>
                    <a:pt x="20840" y="25542"/>
                    <a:pt x="21365" y="25428"/>
                  </a:cubicBezTo>
                  <a:cubicBezTo>
                    <a:pt x="22141" y="25246"/>
                    <a:pt x="22963" y="24903"/>
                    <a:pt x="23739" y="24424"/>
                  </a:cubicBezTo>
                  <a:cubicBezTo>
                    <a:pt x="24515" y="23990"/>
                    <a:pt x="25222" y="23420"/>
                    <a:pt x="25839" y="22781"/>
                  </a:cubicBezTo>
                  <a:cubicBezTo>
                    <a:pt x="25884" y="22735"/>
                    <a:pt x="25953" y="22689"/>
                    <a:pt x="25998" y="22621"/>
                  </a:cubicBezTo>
                  <a:cubicBezTo>
                    <a:pt x="25588" y="22484"/>
                    <a:pt x="25200" y="22324"/>
                    <a:pt x="24811" y="22164"/>
                  </a:cubicBezTo>
                  <a:cubicBezTo>
                    <a:pt x="23739" y="21708"/>
                    <a:pt x="22689" y="21206"/>
                    <a:pt x="21684" y="20612"/>
                  </a:cubicBezTo>
                  <a:cubicBezTo>
                    <a:pt x="20726" y="20019"/>
                    <a:pt x="19790" y="19357"/>
                    <a:pt x="18991" y="18558"/>
                  </a:cubicBezTo>
                  <a:cubicBezTo>
                    <a:pt x="18740" y="18330"/>
                    <a:pt x="18535" y="18101"/>
                    <a:pt x="18306" y="17873"/>
                  </a:cubicBezTo>
                  <a:cubicBezTo>
                    <a:pt x="18078" y="17622"/>
                    <a:pt x="17873" y="17394"/>
                    <a:pt x="17644" y="17143"/>
                  </a:cubicBezTo>
                  <a:cubicBezTo>
                    <a:pt x="17211" y="16663"/>
                    <a:pt x="16777" y="16161"/>
                    <a:pt x="16343" y="15659"/>
                  </a:cubicBezTo>
                  <a:cubicBezTo>
                    <a:pt x="15476" y="14632"/>
                    <a:pt x="14609" y="13582"/>
                    <a:pt x="13741" y="12555"/>
                  </a:cubicBezTo>
                  <a:cubicBezTo>
                    <a:pt x="13399" y="12144"/>
                    <a:pt x="13034" y="11756"/>
                    <a:pt x="12691" y="11345"/>
                  </a:cubicBezTo>
                  <a:cubicBezTo>
                    <a:pt x="10911" y="9337"/>
                    <a:pt x="9039" y="7374"/>
                    <a:pt x="7099" y="5502"/>
                  </a:cubicBezTo>
                  <a:cubicBezTo>
                    <a:pt x="6848" y="5274"/>
                    <a:pt x="6597" y="5023"/>
                    <a:pt x="6323" y="4794"/>
                  </a:cubicBezTo>
                  <a:cubicBezTo>
                    <a:pt x="6118" y="4566"/>
                    <a:pt x="5889" y="4361"/>
                    <a:pt x="5661" y="4155"/>
                  </a:cubicBezTo>
                  <a:cubicBezTo>
                    <a:pt x="5250" y="3790"/>
                    <a:pt x="4885" y="3425"/>
                    <a:pt x="4497" y="3060"/>
                  </a:cubicBezTo>
                  <a:cubicBezTo>
                    <a:pt x="3698" y="2261"/>
                    <a:pt x="2876" y="1485"/>
                    <a:pt x="1941" y="823"/>
                  </a:cubicBezTo>
                  <a:cubicBezTo>
                    <a:pt x="1689" y="640"/>
                    <a:pt x="1416" y="480"/>
                    <a:pt x="1119" y="321"/>
                  </a:cubicBezTo>
                  <a:cubicBezTo>
                    <a:pt x="891" y="206"/>
                    <a:pt x="662" y="92"/>
                    <a:pt x="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8179;p70">
              <a:extLst>
                <a:ext uri="{FF2B5EF4-FFF2-40B4-BE49-F238E27FC236}">
                  <a16:creationId xmlns:a16="http://schemas.microsoft.com/office/drawing/2014/main" id="{C9C26ABE-FDAE-4132-8FBE-1FE2247B6CB8}"/>
                </a:ext>
              </a:extLst>
            </p:cNvPr>
            <p:cNvSpPr/>
            <p:nvPr/>
          </p:nvSpPr>
          <p:spPr>
            <a:xfrm>
              <a:off x="6245232" y="2516766"/>
              <a:ext cx="805915" cy="450816"/>
            </a:xfrm>
            <a:custGeom>
              <a:avLst/>
              <a:gdLst/>
              <a:ahLst/>
              <a:cxnLst/>
              <a:rect l="l" t="t" r="r" b="b"/>
              <a:pathLst>
                <a:path w="62474" h="34947" extrusionOk="0">
                  <a:moveTo>
                    <a:pt x="21297" y="1"/>
                  </a:moveTo>
                  <a:cubicBezTo>
                    <a:pt x="21228" y="1"/>
                    <a:pt x="21137" y="23"/>
                    <a:pt x="21091" y="92"/>
                  </a:cubicBezTo>
                  <a:cubicBezTo>
                    <a:pt x="21069" y="115"/>
                    <a:pt x="21046" y="138"/>
                    <a:pt x="21046" y="160"/>
                  </a:cubicBezTo>
                  <a:cubicBezTo>
                    <a:pt x="18079" y="1507"/>
                    <a:pt x="15111" y="3630"/>
                    <a:pt x="12235" y="6483"/>
                  </a:cubicBezTo>
                  <a:cubicBezTo>
                    <a:pt x="9519" y="9176"/>
                    <a:pt x="7054" y="12326"/>
                    <a:pt x="4931" y="15818"/>
                  </a:cubicBezTo>
                  <a:cubicBezTo>
                    <a:pt x="3927" y="17485"/>
                    <a:pt x="2991" y="19219"/>
                    <a:pt x="2215" y="20977"/>
                  </a:cubicBezTo>
                  <a:cubicBezTo>
                    <a:pt x="1416" y="22689"/>
                    <a:pt x="777" y="24401"/>
                    <a:pt x="275" y="26067"/>
                  </a:cubicBezTo>
                  <a:cubicBezTo>
                    <a:pt x="184" y="26364"/>
                    <a:pt x="115" y="26660"/>
                    <a:pt x="24" y="26957"/>
                  </a:cubicBezTo>
                  <a:cubicBezTo>
                    <a:pt x="1" y="27049"/>
                    <a:pt x="1" y="27117"/>
                    <a:pt x="24" y="27208"/>
                  </a:cubicBezTo>
                  <a:cubicBezTo>
                    <a:pt x="47" y="27277"/>
                    <a:pt x="115" y="27322"/>
                    <a:pt x="184" y="27345"/>
                  </a:cubicBezTo>
                  <a:cubicBezTo>
                    <a:pt x="206" y="27391"/>
                    <a:pt x="252" y="27391"/>
                    <a:pt x="298" y="27414"/>
                  </a:cubicBezTo>
                  <a:cubicBezTo>
                    <a:pt x="914" y="27551"/>
                    <a:pt x="1576" y="27619"/>
                    <a:pt x="2261" y="27619"/>
                  </a:cubicBezTo>
                  <a:cubicBezTo>
                    <a:pt x="3242" y="27619"/>
                    <a:pt x="4292" y="27459"/>
                    <a:pt x="5388" y="27185"/>
                  </a:cubicBezTo>
                  <a:cubicBezTo>
                    <a:pt x="6232" y="26980"/>
                    <a:pt x="7100" y="26683"/>
                    <a:pt x="7967" y="26295"/>
                  </a:cubicBezTo>
                  <a:cubicBezTo>
                    <a:pt x="8834" y="25907"/>
                    <a:pt x="9679" y="25474"/>
                    <a:pt x="10455" y="24971"/>
                  </a:cubicBezTo>
                  <a:cubicBezTo>
                    <a:pt x="11642" y="24241"/>
                    <a:pt x="12760" y="23351"/>
                    <a:pt x="13742" y="22392"/>
                  </a:cubicBezTo>
                  <a:cubicBezTo>
                    <a:pt x="14198" y="21913"/>
                    <a:pt x="14632" y="21433"/>
                    <a:pt x="15043" y="20909"/>
                  </a:cubicBezTo>
                  <a:cubicBezTo>
                    <a:pt x="15134" y="20772"/>
                    <a:pt x="15248" y="20635"/>
                    <a:pt x="15340" y="20498"/>
                  </a:cubicBezTo>
                  <a:lnTo>
                    <a:pt x="15340" y="20498"/>
                  </a:lnTo>
                  <a:cubicBezTo>
                    <a:pt x="15294" y="20703"/>
                    <a:pt x="15271" y="20931"/>
                    <a:pt x="15225" y="21228"/>
                  </a:cubicBezTo>
                  <a:cubicBezTo>
                    <a:pt x="15180" y="21913"/>
                    <a:pt x="15180" y="22643"/>
                    <a:pt x="15225" y="23465"/>
                  </a:cubicBezTo>
                  <a:cubicBezTo>
                    <a:pt x="15317" y="24971"/>
                    <a:pt x="15636" y="26478"/>
                    <a:pt x="16138" y="27916"/>
                  </a:cubicBezTo>
                  <a:cubicBezTo>
                    <a:pt x="16663" y="29377"/>
                    <a:pt x="17394" y="30678"/>
                    <a:pt x="18307" y="31751"/>
                  </a:cubicBezTo>
                  <a:cubicBezTo>
                    <a:pt x="18763" y="32321"/>
                    <a:pt x="19288" y="32800"/>
                    <a:pt x="19859" y="33234"/>
                  </a:cubicBezTo>
                  <a:cubicBezTo>
                    <a:pt x="20430" y="33668"/>
                    <a:pt x="21046" y="34033"/>
                    <a:pt x="21731" y="34307"/>
                  </a:cubicBezTo>
                  <a:cubicBezTo>
                    <a:pt x="22393" y="34581"/>
                    <a:pt x="23123" y="34763"/>
                    <a:pt x="23899" y="34878"/>
                  </a:cubicBezTo>
                  <a:cubicBezTo>
                    <a:pt x="24287" y="34923"/>
                    <a:pt x="24652" y="34946"/>
                    <a:pt x="25063" y="34946"/>
                  </a:cubicBezTo>
                  <a:cubicBezTo>
                    <a:pt x="25383" y="34946"/>
                    <a:pt x="25725" y="34923"/>
                    <a:pt x="26113" y="34900"/>
                  </a:cubicBezTo>
                  <a:cubicBezTo>
                    <a:pt x="26980" y="34832"/>
                    <a:pt x="27779" y="34695"/>
                    <a:pt x="28510" y="34490"/>
                  </a:cubicBezTo>
                  <a:cubicBezTo>
                    <a:pt x="29400" y="34238"/>
                    <a:pt x="30085" y="33896"/>
                    <a:pt x="30632" y="33440"/>
                  </a:cubicBezTo>
                  <a:cubicBezTo>
                    <a:pt x="30929" y="33211"/>
                    <a:pt x="31157" y="32937"/>
                    <a:pt x="31340" y="32618"/>
                  </a:cubicBezTo>
                  <a:cubicBezTo>
                    <a:pt x="31363" y="32618"/>
                    <a:pt x="31363" y="32572"/>
                    <a:pt x="31386" y="32549"/>
                  </a:cubicBezTo>
                  <a:cubicBezTo>
                    <a:pt x="31431" y="32481"/>
                    <a:pt x="31454" y="32390"/>
                    <a:pt x="31454" y="32298"/>
                  </a:cubicBezTo>
                  <a:cubicBezTo>
                    <a:pt x="31363" y="31933"/>
                    <a:pt x="31294" y="31499"/>
                    <a:pt x="31226" y="30997"/>
                  </a:cubicBezTo>
                  <a:cubicBezTo>
                    <a:pt x="31180" y="30586"/>
                    <a:pt x="31135" y="30176"/>
                    <a:pt x="31089" y="29765"/>
                  </a:cubicBezTo>
                  <a:cubicBezTo>
                    <a:pt x="30998" y="28989"/>
                    <a:pt x="30929" y="28190"/>
                    <a:pt x="30884" y="27368"/>
                  </a:cubicBezTo>
                  <a:cubicBezTo>
                    <a:pt x="30747" y="24834"/>
                    <a:pt x="30861" y="22187"/>
                    <a:pt x="31226" y="19539"/>
                  </a:cubicBezTo>
                  <a:lnTo>
                    <a:pt x="31637" y="19471"/>
                  </a:lnTo>
                  <a:cubicBezTo>
                    <a:pt x="32162" y="19356"/>
                    <a:pt x="32687" y="19265"/>
                    <a:pt x="33212" y="19151"/>
                  </a:cubicBezTo>
                  <a:cubicBezTo>
                    <a:pt x="33988" y="19014"/>
                    <a:pt x="34741" y="18900"/>
                    <a:pt x="35494" y="18809"/>
                  </a:cubicBezTo>
                  <a:cubicBezTo>
                    <a:pt x="36932" y="18626"/>
                    <a:pt x="38484" y="18512"/>
                    <a:pt x="40059" y="18466"/>
                  </a:cubicBezTo>
                  <a:lnTo>
                    <a:pt x="41292" y="18466"/>
                  </a:lnTo>
                  <a:cubicBezTo>
                    <a:pt x="45423" y="18466"/>
                    <a:pt x="49760" y="18968"/>
                    <a:pt x="54165" y="19973"/>
                  </a:cubicBezTo>
                  <a:lnTo>
                    <a:pt x="55078" y="20201"/>
                  </a:lnTo>
                  <a:lnTo>
                    <a:pt x="55147" y="20201"/>
                  </a:lnTo>
                  <a:lnTo>
                    <a:pt x="55101" y="20178"/>
                  </a:lnTo>
                  <a:lnTo>
                    <a:pt x="55101" y="20178"/>
                  </a:lnTo>
                  <a:cubicBezTo>
                    <a:pt x="56630" y="20566"/>
                    <a:pt x="58046" y="20977"/>
                    <a:pt x="59301" y="21365"/>
                  </a:cubicBezTo>
                  <a:cubicBezTo>
                    <a:pt x="59324" y="21365"/>
                    <a:pt x="59370" y="21388"/>
                    <a:pt x="59415" y="21388"/>
                  </a:cubicBezTo>
                  <a:cubicBezTo>
                    <a:pt x="59484" y="21388"/>
                    <a:pt x="59552" y="21365"/>
                    <a:pt x="59598" y="21319"/>
                  </a:cubicBezTo>
                  <a:cubicBezTo>
                    <a:pt x="59621" y="21297"/>
                    <a:pt x="59666" y="21297"/>
                    <a:pt x="59689" y="21274"/>
                  </a:cubicBezTo>
                  <a:cubicBezTo>
                    <a:pt x="60146" y="20977"/>
                    <a:pt x="60556" y="20566"/>
                    <a:pt x="60944" y="20018"/>
                  </a:cubicBezTo>
                  <a:cubicBezTo>
                    <a:pt x="61310" y="19493"/>
                    <a:pt x="61606" y="18900"/>
                    <a:pt x="61857" y="18192"/>
                  </a:cubicBezTo>
                  <a:cubicBezTo>
                    <a:pt x="62109" y="17530"/>
                    <a:pt x="62268" y="16891"/>
                    <a:pt x="62382" y="16229"/>
                  </a:cubicBezTo>
                  <a:cubicBezTo>
                    <a:pt x="62451" y="15704"/>
                    <a:pt x="62474" y="15225"/>
                    <a:pt x="62451" y="14791"/>
                  </a:cubicBezTo>
                  <a:lnTo>
                    <a:pt x="62428" y="14632"/>
                  </a:lnTo>
                  <a:lnTo>
                    <a:pt x="62382" y="14472"/>
                  </a:lnTo>
                  <a:cubicBezTo>
                    <a:pt x="62337" y="14312"/>
                    <a:pt x="62291" y="14198"/>
                    <a:pt x="62246" y="14107"/>
                  </a:cubicBezTo>
                  <a:cubicBezTo>
                    <a:pt x="62246" y="14107"/>
                    <a:pt x="62246" y="14061"/>
                    <a:pt x="62246" y="14061"/>
                  </a:cubicBezTo>
                  <a:cubicBezTo>
                    <a:pt x="58867" y="12029"/>
                    <a:pt x="54987" y="10432"/>
                    <a:pt x="50673" y="9268"/>
                  </a:cubicBezTo>
                  <a:cubicBezTo>
                    <a:pt x="46587" y="8172"/>
                    <a:pt x="42342" y="7533"/>
                    <a:pt x="38028" y="7350"/>
                  </a:cubicBezTo>
                  <a:cubicBezTo>
                    <a:pt x="37480" y="7327"/>
                    <a:pt x="36818" y="7305"/>
                    <a:pt x="36111" y="7305"/>
                  </a:cubicBezTo>
                  <a:lnTo>
                    <a:pt x="34695" y="7305"/>
                  </a:lnTo>
                  <a:lnTo>
                    <a:pt x="34901" y="6894"/>
                  </a:lnTo>
                  <a:cubicBezTo>
                    <a:pt x="35083" y="6506"/>
                    <a:pt x="35289" y="6118"/>
                    <a:pt x="35471" y="5730"/>
                  </a:cubicBezTo>
                  <a:cubicBezTo>
                    <a:pt x="35494" y="5661"/>
                    <a:pt x="35471" y="5570"/>
                    <a:pt x="35449" y="5501"/>
                  </a:cubicBezTo>
                  <a:cubicBezTo>
                    <a:pt x="35426" y="5433"/>
                    <a:pt x="35357" y="5365"/>
                    <a:pt x="35289" y="5342"/>
                  </a:cubicBezTo>
                  <a:cubicBezTo>
                    <a:pt x="35266" y="5319"/>
                    <a:pt x="35243" y="5319"/>
                    <a:pt x="35220" y="5319"/>
                  </a:cubicBezTo>
                  <a:cubicBezTo>
                    <a:pt x="34353" y="4771"/>
                    <a:pt x="33257" y="4497"/>
                    <a:pt x="32048" y="4497"/>
                  </a:cubicBezTo>
                  <a:cubicBezTo>
                    <a:pt x="31842" y="4497"/>
                    <a:pt x="31614" y="4497"/>
                    <a:pt x="31409" y="4520"/>
                  </a:cubicBezTo>
                  <a:cubicBezTo>
                    <a:pt x="31317" y="4520"/>
                    <a:pt x="31249" y="4566"/>
                    <a:pt x="31203" y="4611"/>
                  </a:cubicBezTo>
                  <a:cubicBezTo>
                    <a:pt x="31157" y="4657"/>
                    <a:pt x="31135" y="4703"/>
                    <a:pt x="31112" y="4771"/>
                  </a:cubicBezTo>
                  <a:cubicBezTo>
                    <a:pt x="31112" y="4771"/>
                    <a:pt x="31043" y="4794"/>
                    <a:pt x="31020" y="4862"/>
                  </a:cubicBezTo>
                  <a:cubicBezTo>
                    <a:pt x="30610" y="5547"/>
                    <a:pt x="30130" y="6163"/>
                    <a:pt x="29583" y="6711"/>
                  </a:cubicBezTo>
                  <a:cubicBezTo>
                    <a:pt x="29583" y="6734"/>
                    <a:pt x="29583" y="6734"/>
                    <a:pt x="29604" y="6734"/>
                  </a:cubicBezTo>
                  <a:lnTo>
                    <a:pt x="29604" y="6734"/>
                  </a:lnTo>
                  <a:cubicBezTo>
                    <a:pt x="29085" y="7227"/>
                    <a:pt x="28501" y="7652"/>
                    <a:pt x="27962" y="7989"/>
                  </a:cubicBezTo>
                  <a:cubicBezTo>
                    <a:pt x="27414" y="8309"/>
                    <a:pt x="26821" y="8583"/>
                    <a:pt x="26250" y="8765"/>
                  </a:cubicBezTo>
                  <a:cubicBezTo>
                    <a:pt x="25771" y="8880"/>
                    <a:pt x="25337" y="8948"/>
                    <a:pt x="24903" y="8971"/>
                  </a:cubicBezTo>
                  <a:lnTo>
                    <a:pt x="24858" y="8971"/>
                  </a:lnTo>
                  <a:cubicBezTo>
                    <a:pt x="24538" y="8971"/>
                    <a:pt x="24219" y="8948"/>
                    <a:pt x="23922" y="8880"/>
                  </a:cubicBezTo>
                  <a:cubicBezTo>
                    <a:pt x="23671" y="8811"/>
                    <a:pt x="23442" y="8720"/>
                    <a:pt x="23214" y="8583"/>
                  </a:cubicBezTo>
                  <a:cubicBezTo>
                    <a:pt x="23009" y="8469"/>
                    <a:pt x="22803" y="8332"/>
                    <a:pt x="22644" y="8149"/>
                  </a:cubicBezTo>
                  <a:cubicBezTo>
                    <a:pt x="22461" y="7989"/>
                    <a:pt x="22301" y="7784"/>
                    <a:pt x="22164" y="7579"/>
                  </a:cubicBezTo>
                  <a:cubicBezTo>
                    <a:pt x="22027" y="7327"/>
                    <a:pt x="21936" y="7076"/>
                    <a:pt x="21845" y="6803"/>
                  </a:cubicBezTo>
                  <a:cubicBezTo>
                    <a:pt x="21753" y="6506"/>
                    <a:pt x="21708" y="6163"/>
                    <a:pt x="21685" y="5821"/>
                  </a:cubicBezTo>
                  <a:cubicBezTo>
                    <a:pt x="21685" y="5387"/>
                    <a:pt x="21731" y="4908"/>
                    <a:pt x="21845" y="4429"/>
                  </a:cubicBezTo>
                  <a:cubicBezTo>
                    <a:pt x="21982" y="3927"/>
                    <a:pt x="22187" y="3424"/>
                    <a:pt x="22461" y="2945"/>
                  </a:cubicBezTo>
                  <a:lnTo>
                    <a:pt x="22461" y="2899"/>
                  </a:lnTo>
                  <a:lnTo>
                    <a:pt x="22575" y="2740"/>
                  </a:lnTo>
                  <a:lnTo>
                    <a:pt x="22666" y="2580"/>
                  </a:lnTo>
                  <a:cubicBezTo>
                    <a:pt x="22712" y="2489"/>
                    <a:pt x="22735" y="2420"/>
                    <a:pt x="22735" y="2352"/>
                  </a:cubicBezTo>
                  <a:cubicBezTo>
                    <a:pt x="22712" y="2306"/>
                    <a:pt x="22689" y="2260"/>
                    <a:pt x="22666" y="2215"/>
                  </a:cubicBezTo>
                  <a:cubicBezTo>
                    <a:pt x="22689" y="2169"/>
                    <a:pt x="22712" y="2100"/>
                    <a:pt x="22689" y="2032"/>
                  </a:cubicBezTo>
                  <a:cubicBezTo>
                    <a:pt x="22598" y="1690"/>
                    <a:pt x="22461" y="1324"/>
                    <a:pt x="22256" y="1005"/>
                  </a:cubicBezTo>
                  <a:cubicBezTo>
                    <a:pt x="22073" y="685"/>
                    <a:pt x="21822" y="389"/>
                    <a:pt x="21525" y="92"/>
                  </a:cubicBezTo>
                  <a:cubicBezTo>
                    <a:pt x="21457" y="23"/>
                    <a:pt x="21388" y="1"/>
                    <a:pt x="21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8180;p70">
              <a:extLst>
                <a:ext uri="{FF2B5EF4-FFF2-40B4-BE49-F238E27FC236}">
                  <a16:creationId xmlns:a16="http://schemas.microsoft.com/office/drawing/2014/main" id="{CDE0EA7C-24B7-43A2-860B-D5DCBC2A8DEC}"/>
                </a:ext>
              </a:extLst>
            </p:cNvPr>
            <p:cNvSpPr/>
            <p:nvPr/>
          </p:nvSpPr>
          <p:spPr>
            <a:xfrm>
              <a:off x="6244948" y="2797648"/>
              <a:ext cx="184921" cy="75401"/>
            </a:xfrm>
            <a:custGeom>
              <a:avLst/>
              <a:gdLst/>
              <a:ahLst/>
              <a:cxnLst/>
              <a:rect l="l" t="t" r="r" b="b"/>
              <a:pathLst>
                <a:path w="14335" h="5845" extrusionOk="0">
                  <a:moveTo>
                    <a:pt x="14334" y="1"/>
                  </a:moveTo>
                  <a:cubicBezTo>
                    <a:pt x="12668" y="1416"/>
                    <a:pt x="10751" y="2512"/>
                    <a:pt x="8697" y="3288"/>
                  </a:cubicBezTo>
                  <a:cubicBezTo>
                    <a:pt x="6893" y="3950"/>
                    <a:pt x="4999" y="4361"/>
                    <a:pt x="3081" y="4520"/>
                  </a:cubicBezTo>
                  <a:cubicBezTo>
                    <a:pt x="2538" y="4560"/>
                    <a:pt x="1986" y="4584"/>
                    <a:pt x="1436" y="4584"/>
                  </a:cubicBezTo>
                  <a:cubicBezTo>
                    <a:pt x="1039" y="4584"/>
                    <a:pt x="643" y="4572"/>
                    <a:pt x="251" y="4543"/>
                  </a:cubicBezTo>
                  <a:lnTo>
                    <a:pt x="228" y="4543"/>
                  </a:lnTo>
                  <a:cubicBezTo>
                    <a:pt x="160" y="4771"/>
                    <a:pt x="91" y="4977"/>
                    <a:pt x="46" y="5182"/>
                  </a:cubicBezTo>
                  <a:cubicBezTo>
                    <a:pt x="23" y="5274"/>
                    <a:pt x="0" y="5342"/>
                    <a:pt x="46" y="5433"/>
                  </a:cubicBezTo>
                  <a:cubicBezTo>
                    <a:pt x="69" y="5502"/>
                    <a:pt x="137" y="5547"/>
                    <a:pt x="206" y="5593"/>
                  </a:cubicBezTo>
                  <a:cubicBezTo>
                    <a:pt x="228" y="5616"/>
                    <a:pt x="274" y="5639"/>
                    <a:pt x="320" y="5639"/>
                  </a:cubicBezTo>
                  <a:cubicBezTo>
                    <a:pt x="936" y="5776"/>
                    <a:pt x="1598" y="5844"/>
                    <a:pt x="2283" y="5844"/>
                  </a:cubicBezTo>
                  <a:cubicBezTo>
                    <a:pt x="3264" y="5844"/>
                    <a:pt x="4314" y="5707"/>
                    <a:pt x="5410" y="5433"/>
                  </a:cubicBezTo>
                  <a:cubicBezTo>
                    <a:pt x="6254" y="5205"/>
                    <a:pt x="7122" y="4908"/>
                    <a:pt x="7989" y="4520"/>
                  </a:cubicBezTo>
                  <a:cubicBezTo>
                    <a:pt x="8856" y="4155"/>
                    <a:pt x="9701" y="3699"/>
                    <a:pt x="10477" y="3196"/>
                  </a:cubicBezTo>
                  <a:cubicBezTo>
                    <a:pt x="11664" y="2466"/>
                    <a:pt x="12782" y="1599"/>
                    <a:pt x="13764" y="617"/>
                  </a:cubicBezTo>
                  <a:cubicBezTo>
                    <a:pt x="13969" y="412"/>
                    <a:pt x="14152" y="206"/>
                    <a:pt x="14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8181;p70">
              <a:extLst>
                <a:ext uri="{FF2B5EF4-FFF2-40B4-BE49-F238E27FC236}">
                  <a16:creationId xmlns:a16="http://schemas.microsoft.com/office/drawing/2014/main" id="{FEAA0084-2D53-4555-87E1-2A43D44BE680}"/>
                </a:ext>
              </a:extLst>
            </p:cNvPr>
            <p:cNvSpPr/>
            <p:nvPr/>
          </p:nvSpPr>
          <p:spPr>
            <a:xfrm>
              <a:off x="6505514" y="2713441"/>
              <a:ext cx="519122" cy="254130"/>
            </a:xfrm>
            <a:custGeom>
              <a:avLst/>
              <a:gdLst/>
              <a:ahLst/>
              <a:cxnLst/>
              <a:rect l="l" t="t" r="r" b="b"/>
              <a:pathLst>
                <a:path w="40242" h="19700" extrusionOk="0">
                  <a:moveTo>
                    <a:pt x="19585" y="1"/>
                  </a:moveTo>
                  <a:cubicBezTo>
                    <a:pt x="18580" y="1"/>
                    <a:pt x="17576" y="46"/>
                    <a:pt x="16572" y="138"/>
                  </a:cubicBezTo>
                  <a:lnTo>
                    <a:pt x="16594" y="138"/>
                  </a:lnTo>
                  <a:cubicBezTo>
                    <a:pt x="15545" y="252"/>
                    <a:pt x="14495" y="412"/>
                    <a:pt x="13467" y="640"/>
                  </a:cubicBezTo>
                  <a:cubicBezTo>
                    <a:pt x="12463" y="868"/>
                    <a:pt x="11482" y="1165"/>
                    <a:pt x="10523" y="1507"/>
                  </a:cubicBezTo>
                  <a:lnTo>
                    <a:pt x="10546" y="1507"/>
                  </a:lnTo>
                  <a:cubicBezTo>
                    <a:pt x="10135" y="1667"/>
                    <a:pt x="9724" y="1827"/>
                    <a:pt x="9336" y="2032"/>
                  </a:cubicBezTo>
                  <a:cubicBezTo>
                    <a:pt x="9016" y="2192"/>
                    <a:pt x="8697" y="2375"/>
                    <a:pt x="8377" y="2580"/>
                  </a:cubicBezTo>
                  <a:lnTo>
                    <a:pt x="8400" y="2580"/>
                  </a:lnTo>
                  <a:cubicBezTo>
                    <a:pt x="8240" y="2694"/>
                    <a:pt x="8081" y="2831"/>
                    <a:pt x="7921" y="2968"/>
                  </a:cubicBezTo>
                  <a:cubicBezTo>
                    <a:pt x="7807" y="3082"/>
                    <a:pt x="7693" y="3196"/>
                    <a:pt x="7578" y="3333"/>
                  </a:cubicBezTo>
                  <a:lnTo>
                    <a:pt x="7556" y="3333"/>
                  </a:lnTo>
                  <a:cubicBezTo>
                    <a:pt x="7442" y="3470"/>
                    <a:pt x="7350" y="3607"/>
                    <a:pt x="7259" y="3767"/>
                  </a:cubicBezTo>
                  <a:cubicBezTo>
                    <a:pt x="7168" y="3927"/>
                    <a:pt x="7076" y="4064"/>
                    <a:pt x="6985" y="4246"/>
                  </a:cubicBezTo>
                  <a:cubicBezTo>
                    <a:pt x="6894" y="4497"/>
                    <a:pt x="6802" y="4749"/>
                    <a:pt x="6711" y="5000"/>
                  </a:cubicBezTo>
                  <a:cubicBezTo>
                    <a:pt x="6643" y="5273"/>
                    <a:pt x="6574" y="5570"/>
                    <a:pt x="6529" y="5867"/>
                  </a:cubicBezTo>
                  <a:cubicBezTo>
                    <a:pt x="6460" y="6278"/>
                    <a:pt x="6414" y="6711"/>
                    <a:pt x="6392" y="7122"/>
                  </a:cubicBezTo>
                  <a:cubicBezTo>
                    <a:pt x="6346" y="7556"/>
                    <a:pt x="6323" y="7990"/>
                    <a:pt x="6300" y="8423"/>
                  </a:cubicBezTo>
                  <a:cubicBezTo>
                    <a:pt x="6255" y="9291"/>
                    <a:pt x="6255" y="10158"/>
                    <a:pt x="6209" y="11048"/>
                  </a:cubicBezTo>
                  <a:cubicBezTo>
                    <a:pt x="6186" y="11916"/>
                    <a:pt x="6118" y="12806"/>
                    <a:pt x="5935" y="13673"/>
                  </a:cubicBezTo>
                  <a:cubicBezTo>
                    <a:pt x="5844" y="14107"/>
                    <a:pt x="5730" y="14518"/>
                    <a:pt x="5570" y="14929"/>
                  </a:cubicBezTo>
                  <a:cubicBezTo>
                    <a:pt x="5433" y="15317"/>
                    <a:pt x="5250" y="15682"/>
                    <a:pt x="5022" y="16024"/>
                  </a:cubicBezTo>
                  <a:cubicBezTo>
                    <a:pt x="4771" y="16458"/>
                    <a:pt x="4429" y="16846"/>
                    <a:pt x="4063" y="17143"/>
                  </a:cubicBezTo>
                  <a:cubicBezTo>
                    <a:pt x="3881" y="17302"/>
                    <a:pt x="3675" y="17439"/>
                    <a:pt x="3493" y="17576"/>
                  </a:cubicBezTo>
                  <a:cubicBezTo>
                    <a:pt x="3310" y="17668"/>
                    <a:pt x="3150" y="17759"/>
                    <a:pt x="2968" y="17827"/>
                  </a:cubicBezTo>
                  <a:cubicBezTo>
                    <a:pt x="2557" y="17987"/>
                    <a:pt x="2146" y="18101"/>
                    <a:pt x="1735" y="18170"/>
                  </a:cubicBezTo>
                  <a:cubicBezTo>
                    <a:pt x="1378" y="18226"/>
                    <a:pt x="1006" y="18267"/>
                    <a:pt x="644" y="18267"/>
                  </a:cubicBezTo>
                  <a:cubicBezTo>
                    <a:pt x="566" y="18267"/>
                    <a:pt x="488" y="18265"/>
                    <a:pt x="411" y="18261"/>
                  </a:cubicBezTo>
                  <a:cubicBezTo>
                    <a:pt x="274" y="18261"/>
                    <a:pt x="137" y="18238"/>
                    <a:pt x="0" y="18238"/>
                  </a:cubicBezTo>
                  <a:cubicBezTo>
                    <a:pt x="480" y="18558"/>
                    <a:pt x="1005" y="18832"/>
                    <a:pt x="1553" y="19060"/>
                  </a:cubicBezTo>
                  <a:cubicBezTo>
                    <a:pt x="2192" y="19334"/>
                    <a:pt x="2945" y="19539"/>
                    <a:pt x="3721" y="19631"/>
                  </a:cubicBezTo>
                  <a:cubicBezTo>
                    <a:pt x="4109" y="19676"/>
                    <a:pt x="4497" y="19699"/>
                    <a:pt x="4885" y="19699"/>
                  </a:cubicBezTo>
                  <a:cubicBezTo>
                    <a:pt x="5182" y="19699"/>
                    <a:pt x="5524" y="19676"/>
                    <a:pt x="5935" y="19653"/>
                  </a:cubicBezTo>
                  <a:cubicBezTo>
                    <a:pt x="6802" y="19608"/>
                    <a:pt x="7601" y="19471"/>
                    <a:pt x="8332" y="19243"/>
                  </a:cubicBezTo>
                  <a:cubicBezTo>
                    <a:pt x="9222" y="18991"/>
                    <a:pt x="9907" y="18649"/>
                    <a:pt x="10454" y="18215"/>
                  </a:cubicBezTo>
                  <a:cubicBezTo>
                    <a:pt x="10751" y="17964"/>
                    <a:pt x="11002" y="17690"/>
                    <a:pt x="11162" y="17371"/>
                  </a:cubicBezTo>
                  <a:cubicBezTo>
                    <a:pt x="11185" y="17371"/>
                    <a:pt x="11208" y="17325"/>
                    <a:pt x="11208" y="17302"/>
                  </a:cubicBezTo>
                  <a:cubicBezTo>
                    <a:pt x="11276" y="17257"/>
                    <a:pt x="11299" y="17143"/>
                    <a:pt x="11276" y="17051"/>
                  </a:cubicBezTo>
                  <a:cubicBezTo>
                    <a:pt x="11208" y="16663"/>
                    <a:pt x="11139" y="16230"/>
                    <a:pt x="11071" y="15750"/>
                  </a:cubicBezTo>
                  <a:cubicBezTo>
                    <a:pt x="11002" y="15339"/>
                    <a:pt x="10957" y="14929"/>
                    <a:pt x="10911" y="14518"/>
                  </a:cubicBezTo>
                  <a:cubicBezTo>
                    <a:pt x="10820" y="13742"/>
                    <a:pt x="10751" y="12943"/>
                    <a:pt x="10706" y="12121"/>
                  </a:cubicBezTo>
                  <a:cubicBezTo>
                    <a:pt x="10591" y="9587"/>
                    <a:pt x="10706" y="6940"/>
                    <a:pt x="11048" y="4292"/>
                  </a:cubicBezTo>
                  <a:lnTo>
                    <a:pt x="11459" y="4246"/>
                  </a:lnTo>
                  <a:cubicBezTo>
                    <a:pt x="11984" y="4132"/>
                    <a:pt x="12509" y="4018"/>
                    <a:pt x="13034" y="3927"/>
                  </a:cubicBezTo>
                  <a:cubicBezTo>
                    <a:pt x="13810" y="3790"/>
                    <a:pt x="14586" y="3653"/>
                    <a:pt x="15316" y="3584"/>
                  </a:cubicBezTo>
                  <a:cubicBezTo>
                    <a:pt x="16754" y="3402"/>
                    <a:pt x="18306" y="3288"/>
                    <a:pt x="19881" y="3242"/>
                  </a:cubicBezTo>
                  <a:cubicBezTo>
                    <a:pt x="20292" y="3219"/>
                    <a:pt x="20703" y="3219"/>
                    <a:pt x="21114" y="3219"/>
                  </a:cubicBezTo>
                  <a:cubicBezTo>
                    <a:pt x="25245" y="3219"/>
                    <a:pt x="29582" y="3721"/>
                    <a:pt x="33987" y="4726"/>
                  </a:cubicBezTo>
                  <a:lnTo>
                    <a:pt x="34900" y="4954"/>
                  </a:lnTo>
                  <a:lnTo>
                    <a:pt x="34969" y="4954"/>
                  </a:lnTo>
                  <a:lnTo>
                    <a:pt x="34923" y="4908"/>
                  </a:lnTo>
                  <a:lnTo>
                    <a:pt x="34923" y="4908"/>
                  </a:lnTo>
                  <a:cubicBezTo>
                    <a:pt x="36612" y="5388"/>
                    <a:pt x="37982" y="5776"/>
                    <a:pt x="39123" y="6118"/>
                  </a:cubicBezTo>
                  <a:cubicBezTo>
                    <a:pt x="39169" y="6141"/>
                    <a:pt x="39192" y="6141"/>
                    <a:pt x="39237" y="6141"/>
                  </a:cubicBezTo>
                  <a:cubicBezTo>
                    <a:pt x="39306" y="6141"/>
                    <a:pt x="39374" y="6118"/>
                    <a:pt x="39443" y="6072"/>
                  </a:cubicBezTo>
                  <a:cubicBezTo>
                    <a:pt x="39465" y="6072"/>
                    <a:pt x="39488" y="6050"/>
                    <a:pt x="39511" y="6027"/>
                  </a:cubicBezTo>
                  <a:cubicBezTo>
                    <a:pt x="39762" y="5867"/>
                    <a:pt x="39990" y="5662"/>
                    <a:pt x="40241" y="5433"/>
                  </a:cubicBezTo>
                  <a:cubicBezTo>
                    <a:pt x="39625" y="5114"/>
                    <a:pt x="38986" y="4817"/>
                    <a:pt x="38370" y="4520"/>
                  </a:cubicBezTo>
                  <a:cubicBezTo>
                    <a:pt x="36361" y="3607"/>
                    <a:pt x="34307" y="2786"/>
                    <a:pt x="32207" y="2124"/>
                  </a:cubicBezTo>
                  <a:cubicBezTo>
                    <a:pt x="30084" y="1439"/>
                    <a:pt x="27916" y="914"/>
                    <a:pt x="25725" y="549"/>
                  </a:cubicBezTo>
                  <a:lnTo>
                    <a:pt x="25747" y="549"/>
                  </a:lnTo>
                  <a:cubicBezTo>
                    <a:pt x="23716" y="206"/>
                    <a:pt x="21639" y="1"/>
                    <a:pt x="195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8182;p70">
              <a:extLst>
                <a:ext uri="{FF2B5EF4-FFF2-40B4-BE49-F238E27FC236}">
                  <a16:creationId xmlns:a16="http://schemas.microsoft.com/office/drawing/2014/main" id="{F8411A30-5FA3-4CB0-8822-57CCC8BFACD7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8183;p70">
              <a:extLst>
                <a:ext uri="{FF2B5EF4-FFF2-40B4-BE49-F238E27FC236}">
                  <a16:creationId xmlns:a16="http://schemas.microsoft.com/office/drawing/2014/main" id="{8AFE376B-2188-435C-8A66-942552814D6A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8184;p70">
              <a:extLst>
                <a:ext uri="{FF2B5EF4-FFF2-40B4-BE49-F238E27FC236}">
                  <a16:creationId xmlns:a16="http://schemas.microsoft.com/office/drawing/2014/main" id="{FCBD01E5-1B8B-492C-8CE6-B056E202FAEB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8185;p70">
              <a:extLst>
                <a:ext uri="{FF2B5EF4-FFF2-40B4-BE49-F238E27FC236}">
                  <a16:creationId xmlns:a16="http://schemas.microsoft.com/office/drawing/2014/main" id="{6C53E1B6-C078-477C-9993-7E421D343F97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8186;p70">
              <a:extLst>
                <a:ext uri="{FF2B5EF4-FFF2-40B4-BE49-F238E27FC236}">
                  <a16:creationId xmlns:a16="http://schemas.microsoft.com/office/drawing/2014/main" id="{8F81C65D-6CF0-419A-9A80-F3F4FD7FE9D6}"/>
                </a:ext>
              </a:extLst>
            </p:cNvPr>
            <p:cNvSpPr/>
            <p:nvPr/>
          </p:nvSpPr>
          <p:spPr>
            <a:xfrm>
              <a:off x="6546740" y="2616877"/>
              <a:ext cx="890" cy="593"/>
            </a:xfrm>
            <a:custGeom>
              <a:avLst/>
              <a:gdLst/>
              <a:ahLst/>
              <a:cxnLst/>
              <a:rect l="l" t="t" r="r" b="b"/>
              <a:pathLst>
                <a:path w="69" h="46" extrusionOk="0">
                  <a:moveTo>
                    <a:pt x="68" y="46"/>
                  </a:moveTo>
                  <a:cubicBezTo>
                    <a:pt x="46" y="23"/>
                    <a:pt x="23" y="23"/>
                    <a:pt x="0" y="0"/>
                  </a:cubicBezTo>
                  <a:cubicBezTo>
                    <a:pt x="23" y="23"/>
                    <a:pt x="46" y="23"/>
                    <a:pt x="68" y="46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8187;p70">
              <a:extLst>
                <a:ext uri="{FF2B5EF4-FFF2-40B4-BE49-F238E27FC236}">
                  <a16:creationId xmlns:a16="http://schemas.microsoft.com/office/drawing/2014/main" id="{C627E4E6-9C8E-433E-9C92-E6487B740829}"/>
                </a:ext>
              </a:extLst>
            </p:cNvPr>
            <p:cNvSpPr/>
            <p:nvPr/>
          </p:nvSpPr>
          <p:spPr>
            <a:xfrm>
              <a:off x="6434852" y="2623056"/>
              <a:ext cx="109547" cy="172267"/>
            </a:xfrm>
            <a:custGeom>
              <a:avLst/>
              <a:gdLst/>
              <a:ahLst/>
              <a:cxnLst/>
              <a:rect l="l" t="t" r="r" b="b"/>
              <a:pathLst>
                <a:path w="8492" h="13354" extrusionOk="0">
                  <a:moveTo>
                    <a:pt x="8012" y="0"/>
                  </a:moveTo>
                  <a:cubicBezTo>
                    <a:pt x="6734" y="1553"/>
                    <a:pt x="5501" y="3150"/>
                    <a:pt x="4360" y="4817"/>
                  </a:cubicBezTo>
                  <a:cubicBezTo>
                    <a:pt x="3059" y="6665"/>
                    <a:pt x="1895" y="8606"/>
                    <a:pt x="959" y="10660"/>
                  </a:cubicBezTo>
                  <a:cubicBezTo>
                    <a:pt x="594" y="11459"/>
                    <a:pt x="274" y="12258"/>
                    <a:pt x="0" y="13102"/>
                  </a:cubicBezTo>
                  <a:cubicBezTo>
                    <a:pt x="23" y="13079"/>
                    <a:pt x="46" y="13079"/>
                    <a:pt x="69" y="13057"/>
                  </a:cubicBezTo>
                  <a:cubicBezTo>
                    <a:pt x="92" y="13034"/>
                    <a:pt x="137" y="13034"/>
                    <a:pt x="183" y="13034"/>
                  </a:cubicBezTo>
                  <a:cubicBezTo>
                    <a:pt x="229" y="13034"/>
                    <a:pt x="274" y="13034"/>
                    <a:pt x="320" y="13057"/>
                  </a:cubicBezTo>
                  <a:cubicBezTo>
                    <a:pt x="411" y="13102"/>
                    <a:pt x="457" y="13193"/>
                    <a:pt x="480" y="13285"/>
                  </a:cubicBezTo>
                  <a:cubicBezTo>
                    <a:pt x="503" y="13308"/>
                    <a:pt x="503" y="13330"/>
                    <a:pt x="503" y="13353"/>
                  </a:cubicBezTo>
                  <a:cubicBezTo>
                    <a:pt x="708" y="12714"/>
                    <a:pt x="959" y="12098"/>
                    <a:pt x="1210" y="11482"/>
                  </a:cubicBezTo>
                  <a:cubicBezTo>
                    <a:pt x="1963" y="9701"/>
                    <a:pt x="2922" y="8035"/>
                    <a:pt x="3972" y="6414"/>
                  </a:cubicBezTo>
                  <a:cubicBezTo>
                    <a:pt x="4999" y="4817"/>
                    <a:pt x="6140" y="3265"/>
                    <a:pt x="7327" y="1781"/>
                  </a:cubicBezTo>
                  <a:cubicBezTo>
                    <a:pt x="7327" y="1758"/>
                    <a:pt x="7327" y="1758"/>
                    <a:pt x="7350" y="1735"/>
                  </a:cubicBezTo>
                  <a:cubicBezTo>
                    <a:pt x="7350" y="1735"/>
                    <a:pt x="7373" y="1712"/>
                    <a:pt x="7373" y="1712"/>
                  </a:cubicBezTo>
                  <a:cubicBezTo>
                    <a:pt x="7738" y="1256"/>
                    <a:pt x="8103" y="799"/>
                    <a:pt x="8491" y="343"/>
                  </a:cubicBezTo>
                  <a:cubicBezTo>
                    <a:pt x="8377" y="297"/>
                    <a:pt x="8286" y="229"/>
                    <a:pt x="8218" y="160"/>
                  </a:cubicBezTo>
                  <a:cubicBezTo>
                    <a:pt x="8218" y="160"/>
                    <a:pt x="8195" y="160"/>
                    <a:pt x="8195" y="137"/>
                  </a:cubicBezTo>
                  <a:cubicBezTo>
                    <a:pt x="8172" y="115"/>
                    <a:pt x="8126" y="92"/>
                    <a:pt x="8081" y="69"/>
                  </a:cubicBezTo>
                  <a:cubicBezTo>
                    <a:pt x="8058" y="46"/>
                    <a:pt x="8035" y="23"/>
                    <a:pt x="80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8188;p70">
              <a:extLst>
                <a:ext uri="{FF2B5EF4-FFF2-40B4-BE49-F238E27FC236}">
                  <a16:creationId xmlns:a16="http://schemas.microsoft.com/office/drawing/2014/main" id="{096CAECC-F89E-4D47-B161-5E146C1FADBD}"/>
                </a:ext>
              </a:extLst>
            </p:cNvPr>
            <p:cNvSpPr/>
            <p:nvPr/>
          </p:nvSpPr>
          <p:spPr>
            <a:xfrm>
              <a:off x="6529662" y="264543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8189;p70">
              <a:extLst>
                <a:ext uri="{FF2B5EF4-FFF2-40B4-BE49-F238E27FC236}">
                  <a16:creationId xmlns:a16="http://schemas.microsoft.com/office/drawing/2014/main" id="{18E13E91-59F0-4049-8D5B-BDAC8C6A7C87}"/>
                </a:ext>
              </a:extLst>
            </p:cNvPr>
            <p:cNvSpPr/>
            <p:nvPr/>
          </p:nvSpPr>
          <p:spPr>
            <a:xfrm>
              <a:off x="6529365" y="2645436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23"/>
                  </a:moveTo>
                  <a:cubicBezTo>
                    <a:pt x="0" y="23"/>
                    <a:pt x="23" y="23"/>
                    <a:pt x="23" y="0"/>
                  </a:cubicBezTo>
                  <a:cubicBezTo>
                    <a:pt x="23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8190;p70">
              <a:extLst>
                <a:ext uri="{FF2B5EF4-FFF2-40B4-BE49-F238E27FC236}">
                  <a16:creationId xmlns:a16="http://schemas.microsoft.com/office/drawing/2014/main" id="{CB5B9412-4D68-41A4-8768-01548B20A3EF}"/>
                </a:ext>
              </a:extLst>
            </p:cNvPr>
            <p:cNvSpPr/>
            <p:nvPr/>
          </p:nvSpPr>
          <p:spPr>
            <a:xfrm>
              <a:off x="6529365" y="2645733"/>
              <a:ext cx="13" cy="297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3"/>
                  </a:moveTo>
                  <a:cubicBezTo>
                    <a:pt x="0" y="23"/>
                    <a:pt x="0" y="23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8191;p70">
              <a:extLst>
                <a:ext uri="{FF2B5EF4-FFF2-40B4-BE49-F238E27FC236}">
                  <a16:creationId xmlns:a16="http://schemas.microsoft.com/office/drawing/2014/main" id="{4F92145B-E92C-4A83-9A08-27B08C750406}"/>
                </a:ext>
              </a:extLst>
            </p:cNvPr>
            <p:cNvSpPr/>
            <p:nvPr/>
          </p:nvSpPr>
          <p:spPr>
            <a:xfrm>
              <a:off x="6529662" y="264543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8192;p70">
              <a:extLst>
                <a:ext uri="{FF2B5EF4-FFF2-40B4-BE49-F238E27FC236}">
                  <a16:creationId xmlns:a16="http://schemas.microsoft.com/office/drawing/2014/main" id="{EAF60E39-40FB-433C-8498-F78B1BC0C36B}"/>
                </a:ext>
              </a:extLst>
            </p:cNvPr>
            <p:cNvSpPr/>
            <p:nvPr/>
          </p:nvSpPr>
          <p:spPr>
            <a:xfrm>
              <a:off x="6529365" y="264573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8193;p70">
              <a:extLst>
                <a:ext uri="{FF2B5EF4-FFF2-40B4-BE49-F238E27FC236}">
                  <a16:creationId xmlns:a16="http://schemas.microsoft.com/office/drawing/2014/main" id="{8D11AA1B-0325-43EF-B51E-79167B1085BF}"/>
                </a:ext>
              </a:extLst>
            </p:cNvPr>
            <p:cNvSpPr/>
            <p:nvPr/>
          </p:nvSpPr>
          <p:spPr>
            <a:xfrm>
              <a:off x="6436619" y="2793533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8194;p70">
              <a:extLst>
                <a:ext uri="{FF2B5EF4-FFF2-40B4-BE49-F238E27FC236}">
                  <a16:creationId xmlns:a16="http://schemas.microsoft.com/office/drawing/2014/main" id="{3986AA5F-0273-4654-A048-CDBC98EB35F5}"/>
                </a:ext>
              </a:extLst>
            </p:cNvPr>
            <p:cNvSpPr/>
            <p:nvPr/>
          </p:nvSpPr>
          <p:spPr>
            <a:xfrm>
              <a:off x="6433962" y="2795597"/>
              <a:ext cx="606" cy="593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47" y="0"/>
                  </a:moveTo>
                  <a:cubicBezTo>
                    <a:pt x="24" y="0"/>
                    <a:pt x="24" y="23"/>
                    <a:pt x="24" y="23"/>
                  </a:cubicBezTo>
                  <a:cubicBezTo>
                    <a:pt x="24" y="23"/>
                    <a:pt x="1" y="23"/>
                    <a:pt x="1" y="46"/>
                  </a:cubicBezTo>
                  <a:lnTo>
                    <a:pt x="24" y="46"/>
                  </a:lnTo>
                  <a:cubicBezTo>
                    <a:pt x="24" y="23"/>
                    <a:pt x="24" y="0"/>
                    <a:pt x="47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8195;p70">
              <a:extLst>
                <a:ext uri="{FF2B5EF4-FFF2-40B4-BE49-F238E27FC236}">
                  <a16:creationId xmlns:a16="http://schemas.microsoft.com/office/drawing/2014/main" id="{DC14AEC4-ED54-49AB-8CE0-48C6CB001043}"/>
                </a:ext>
              </a:extLst>
            </p:cNvPr>
            <p:cNvSpPr/>
            <p:nvPr/>
          </p:nvSpPr>
          <p:spPr>
            <a:xfrm>
              <a:off x="6433962" y="2795880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lnTo>
                    <a:pt x="1" y="24"/>
                  </a:lnTo>
                  <a:cubicBezTo>
                    <a:pt x="1" y="24"/>
                    <a:pt x="1" y="1"/>
                    <a:pt x="24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8196;p70">
              <a:extLst>
                <a:ext uri="{FF2B5EF4-FFF2-40B4-BE49-F238E27FC236}">
                  <a16:creationId xmlns:a16="http://schemas.microsoft.com/office/drawing/2014/main" id="{EBB78D45-0862-4EFF-8CB8-9ECCF7550B7E}"/>
                </a:ext>
              </a:extLst>
            </p:cNvPr>
            <p:cNvSpPr/>
            <p:nvPr/>
          </p:nvSpPr>
          <p:spPr>
            <a:xfrm>
              <a:off x="6494614" y="2627184"/>
              <a:ext cx="17686" cy="17080"/>
            </a:xfrm>
            <a:custGeom>
              <a:avLst/>
              <a:gdLst/>
              <a:ahLst/>
              <a:cxnLst/>
              <a:rect l="l" t="t" r="r" b="b"/>
              <a:pathLst>
                <a:path w="1371" h="1324" extrusionOk="0">
                  <a:moveTo>
                    <a:pt x="731" y="0"/>
                  </a:moveTo>
                  <a:cubicBezTo>
                    <a:pt x="366" y="0"/>
                    <a:pt x="47" y="251"/>
                    <a:pt x="24" y="639"/>
                  </a:cubicBezTo>
                  <a:cubicBezTo>
                    <a:pt x="1" y="982"/>
                    <a:pt x="298" y="1324"/>
                    <a:pt x="663" y="1324"/>
                  </a:cubicBezTo>
                  <a:cubicBezTo>
                    <a:pt x="1028" y="1324"/>
                    <a:pt x="1348" y="1073"/>
                    <a:pt x="1370" y="708"/>
                  </a:cubicBezTo>
                  <a:cubicBezTo>
                    <a:pt x="1370" y="365"/>
                    <a:pt x="1097" y="0"/>
                    <a:pt x="7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8197;p70">
              <a:extLst>
                <a:ext uri="{FF2B5EF4-FFF2-40B4-BE49-F238E27FC236}">
                  <a16:creationId xmlns:a16="http://schemas.microsoft.com/office/drawing/2014/main" id="{762A9595-EA14-4FF5-9E0E-BC316B29A066}"/>
                </a:ext>
              </a:extLst>
            </p:cNvPr>
            <p:cNvSpPr/>
            <p:nvPr/>
          </p:nvSpPr>
          <p:spPr>
            <a:xfrm>
              <a:off x="6466945" y="2665753"/>
              <a:ext cx="17673" cy="17092"/>
            </a:xfrm>
            <a:custGeom>
              <a:avLst/>
              <a:gdLst/>
              <a:ahLst/>
              <a:cxnLst/>
              <a:rect l="l" t="t" r="r" b="b"/>
              <a:pathLst>
                <a:path w="1370" h="1325" extrusionOk="0">
                  <a:moveTo>
                    <a:pt x="731" y="0"/>
                  </a:moveTo>
                  <a:cubicBezTo>
                    <a:pt x="366" y="0"/>
                    <a:pt x="46" y="251"/>
                    <a:pt x="23" y="616"/>
                  </a:cubicBezTo>
                  <a:cubicBezTo>
                    <a:pt x="0" y="982"/>
                    <a:pt x="274" y="1324"/>
                    <a:pt x="639" y="1324"/>
                  </a:cubicBezTo>
                  <a:cubicBezTo>
                    <a:pt x="1005" y="1324"/>
                    <a:pt x="1324" y="1073"/>
                    <a:pt x="1347" y="708"/>
                  </a:cubicBezTo>
                  <a:cubicBezTo>
                    <a:pt x="1370" y="365"/>
                    <a:pt x="1073" y="0"/>
                    <a:pt x="7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8198;p70">
              <a:extLst>
                <a:ext uri="{FF2B5EF4-FFF2-40B4-BE49-F238E27FC236}">
                  <a16:creationId xmlns:a16="http://schemas.microsoft.com/office/drawing/2014/main" id="{56D3904A-4911-4B1F-90A0-CC4CBA6FAD09}"/>
                </a:ext>
              </a:extLst>
            </p:cNvPr>
            <p:cNvSpPr/>
            <p:nvPr/>
          </p:nvSpPr>
          <p:spPr>
            <a:xfrm>
              <a:off x="6441327" y="2704618"/>
              <a:ext cx="17686" cy="17080"/>
            </a:xfrm>
            <a:custGeom>
              <a:avLst/>
              <a:gdLst/>
              <a:ahLst/>
              <a:cxnLst/>
              <a:rect l="l" t="t" r="r" b="b"/>
              <a:pathLst>
                <a:path w="1371" h="1324" extrusionOk="0">
                  <a:moveTo>
                    <a:pt x="708" y="0"/>
                  </a:moveTo>
                  <a:cubicBezTo>
                    <a:pt x="366" y="0"/>
                    <a:pt x="46" y="251"/>
                    <a:pt x="23" y="639"/>
                  </a:cubicBezTo>
                  <a:cubicBezTo>
                    <a:pt x="1" y="982"/>
                    <a:pt x="274" y="1324"/>
                    <a:pt x="640" y="1324"/>
                  </a:cubicBezTo>
                  <a:cubicBezTo>
                    <a:pt x="1005" y="1324"/>
                    <a:pt x="1324" y="1073"/>
                    <a:pt x="1347" y="708"/>
                  </a:cubicBezTo>
                  <a:cubicBezTo>
                    <a:pt x="1370" y="365"/>
                    <a:pt x="1073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8199;p70">
              <a:extLst>
                <a:ext uri="{FF2B5EF4-FFF2-40B4-BE49-F238E27FC236}">
                  <a16:creationId xmlns:a16="http://schemas.microsoft.com/office/drawing/2014/main" id="{D81F52EB-2A44-49BA-BC2A-331AC62B576C}"/>
                </a:ext>
              </a:extLst>
            </p:cNvPr>
            <p:cNvSpPr/>
            <p:nvPr/>
          </p:nvSpPr>
          <p:spPr>
            <a:xfrm>
              <a:off x="6416599" y="2748192"/>
              <a:ext cx="17673" cy="17092"/>
            </a:xfrm>
            <a:custGeom>
              <a:avLst/>
              <a:gdLst/>
              <a:ahLst/>
              <a:cxnLst/>
              <a:rect l="l" t="t" r="r" b="b"/>
              <a:pathLst>
                <a:path w="1370" h="1325" extrusionOk="0">
                  <a:moveTo>
                    <a:pt x="708" y="0"/>
                  </a:moveTo>
                  <a:cubicBezTo>
                    <a:pt x="343" y="0"/>
                    <a:pt x="23" y="274"/>
                    <a:pt x="23" y="639"/>
                  </a:cubicBezTo>
                  <a:cubicBezTo>
                    <a:pt x="0" y="1005"/>
                    <a:pt x="297" y="1324"/>
                    <a:pt x="662" y="1324"/>
                  </a:cubicBezTo>
                  <a:cubicBezTo>
                    <a:pt x="1027" y="1324"/>
                    <a:pt x="1347" y="1050"/>
                    <a:pt x="1347" y="685"/>
                  </a:cubicBezTo>
                  <a:cubicBezTo>
                    <a:pt x="1370" y="320"/>
                    <a:pt x="1073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8200;p70">
              <a:extLst>
                <a:ext uri="{FF2B5EF4-FFF2-40B4-BE49-F238E27FC236}">
                  <a16:creationId xmlns:a16="http://schemas.microsoft.com/office/drawing/2014/main" id="{798DB407-2BE8-4050-B2AE-1FB75389C651}"/>
                </a:ext>
              </a:extLst>
            </p:cNvPr>
            <p:cNvSpPr/>
            <p:nvPr/>
          </p:nvSpPr>
          <p:spPr>
            <a:xfrm>
              <a:off x="6624458" y="2583894"/>
              <a:ext cx="92480" cy="251395"/>
            </a:xfrm>
            <a:custGeom>
              <a:avLst/>
              <a:gdLst/>
              <a:ahLst/>
              <a:cxnLst/>
              <a:rect l="l" t="t" r="r" b="b"/>
              <a:pathLst>
                <a:path w="7169" h="19488" extrusionOk="0">
                  <a:moveTo>
                    <a:pt x="6848" y="1"/>
                  </a:moveTo>
                  <a:cubicBezTo>
                    <a:pt x="6803" y="1"/>
                    <a:pt x="6757" y="24"/>
                    <a:pt x="6689" y="69"/>
                  </a:cubicBezTo>
                  <a:cubicBezTo>
                    <a:pt x="6438" y="229"/>
                    <a:pt x="6164" y="434"/>
                    <a:pt x="5913" y="640"/>
                  </a:cubicBezTo>
                  <a:cubicBezTo>
                    <a:pt x="5776" y="571"/>
                    <a:pt x="5616" y="526"/>
                    <a:pt x="5479" y="503"/>
                  </a:cubicBezTo>
                  <a:cubicBezTo>
                    <a:pt x="5296" y="457"/>
                    <a:pt x="5137" y="457"/>
                    <a:pt x="5000" y="457"/>
                  </a:cubicBezTo>
                  <a:cubicBezTo>
                    <a:pt x="4977" y="434"/>
                    <a:pt x="4977" y="389"/>
                    <a:pt x="4954" y="366"/>
                  </a:cubicBezTo>
                  <a:cubicBezTo>
                    <a:pt x="4908" y="297"/>
                    <a:pt x="4840" y="252"/>
                    <a:pt x="4749" y="252"/>
                  </a:cubicBezTo>
                  <a:lnTo>
                    <a:pt x="4703" y="252"/>
                  </a:lnTo>
                  <a:cubicBezTo>
                    <a:pt x="4634" y="252"/>
                    <a:pt x="4589" y="275"/>
                    <a:pt x="4543" y="297"/>
                  </a:cubicBezTo>
                  <a:cubicBezTo>
                    <a:pt x="4406" y="389"/>
                    <a:pt x="4269" y="480"/>
                    <a:pt x="4155" y="571"/>
                  </a:cubicBezTo>
                  <a:cubicBezTo>
                    <a:pt x="4064" y="594"/>
                    <a:pt x="3950" y="617"/>
                    <a:pt x="3858" y="663"/>
                  </a:cubicBezTo>
                  <a:cubicBezTo>
                    <a:pt x="3744" y="685"/>
                    <a:pt x="3676" y="822"/>
                    <a:pt x="3676" y="937"/>
                  </a:cubicBezTo>
                  <a:cubicBezTo>
                    <a:pt x="3333" y="1233"/>
                    <a:pt x="3014" y="1553"/>
                    <a:pt x="2694" y="1895"/>
                  </a:cubicBezTo>
                  <a:cubicBezTo>
                    <a:pt x="2192" y="2466"/>
                    <a:pt x="1758" y="3128"/>
                    <a:pt x="1370" y="3904"/>
                  </a:cubicBezTo>
                  <a:cubicBezTo>
                    <a:pt x="1028" y="4589"/>
                    <a:pt x="754" y="5342"/>
                    <a:pt x="526" y="6209"/>
                  </a:cubicBezTo>
                  <a:cubicBezTo>
                    <a:pt x="320" y="6985"/>
                    <a:pt x="184" y="7784"/>
                    <a:pt x="115" y="8652"/>
                  </a:cubicBezTo>
                  <a:cubicBezTo>
                    <a:pt x="1" y="10295"/>
                    <a:pt x="161" y="11938"/>
                    <a:pt x="572" y="13513"/>
                  </a:cubicBezTo>
                  <a:cubicBezTo>
                    <a:pt x="777" y="14289"/>
                    <a:pt x="1097" y="15111"/>
                    <a:pt x="1530" y="16093"/>
                  </a:cubicBezTo>
                  <a:cubicBezTo>
                    <a:pt x="2055" y="17188"/>
                    <a:pt x="2603" y="18101"/>
                    <a:pt x="3242" y="18900"/>
                  </a:cubicBezTo>
                  <a:cubicBezTo>
                    <a:pt x="3379" y="19060"/>
                    <a:pt x="3493" y="19220"/>
                    <a:pt x="3630" y="19357"/>
                  </a:cubicBezTo>
                  <a:cubicBezTo>
                    <a:pt x="3653" y="19379"/>
                    <a:pt x="3653" y="19379"/>
                    <a:pt x="3653" y="19402"/>
                  </a:cubicBezTo>
                  <a:cubicBezTo>
                    <a:pt x="3721" y="19402"/>
                    <a:pt x="3790" y="19425"/>
                    <a:pt x="3858" y="19425"/>
                  </a:cubicBezTo>
                  <a:cubicBezTo>
                    <a:pt x="4018" y="19448"/>
                    <a:pt x="4178" y="19471"/>
                    <a:pt x="4315" y="19471"/>
                  </a:cubicBezTo>
                  <a:lnTo>
                    <a:pt x="4338" y="19471"/>
                  </a:lnTo>
                  <a:cubicBezTo>
                    <a:pt x="4418" y="19482"/>
                    <a:pt x="4492" y="19488"/>
                    <a:pt x="4566" y="19488"/>
                  </a:cubicBezTo>
                  <a:cubicBezTo>
                    <a:pt x="4640" y="19488"/>
                    <a:pt x="4714" y="19482"/>
                    <a:pt x="4794" y="19471"/>
                  </a:cubicBezTo>
                  <a:cubicBezTo>
                    <a:pt x="4931" y="19471"/>
                    <a:pt x="5091" y="19448"/>
                    <a:pt x="5228" y="19402"/>
                  </a:cubicBezTo>
                  <a:lnTo>
                    <a:pt x="5251" y="19402"/>
                  </a:lnTo>
                  <a:cubicBezTo>
                    <a:pt x="5365" y="19379"/>
                    <a:pt x="5456" y="19334"/>
                    <a:pt x="5570" y="19311"/>
                  </a:cubicBezTo>
                  <a:cubicBezTo>
                    <a:pt x="5662" y="19265"/>
                    <a:pt x="5753" y="19220"/>
                    <a:pt x="5844" y="19197"/>
                  </a:cubicBezTo>
                  <a:cubicBezTo>
                    <a:pt x="5935" y="19128"/>
                    <a:pt x="6027" y="19083"/>
                    <a:pt x="6095" y="19037"/>
                  </a:cubicBezTo>
                  <a:cubicBezTo>
                    <a:pt x="6164" y="18991"/>
                    <a:pt x="6232" y="18923"/>
                    <a:pt x="6301" y="18877"/>
                  </a:cubicBezTo>
                  <a:cubicBezTo>
                    <a:pt x="6301" y="18832"/>
                    <a:pt x="6278" y="18809"/>
                    <a:pt x="6255" y="18786"/>
                  </a:cubicBezTo>
                  <a:cubicBezTo>
                    <a:pt x="5707" y="18170"/>
                    <a:pt x="5228" y="17485"/>
                    <a:pt x="4771" y="16686"/>
                  </a:cubicBezTo>
                  <a:lnTo>
                    <a:pt x="4771" y="16686"/>
                  </a:lnTo>
                  <a:lnTo>
                    <a:pt x="4794" y="16754"/>
                  </a:lnTo>
                  <a:cubicBezTo>
                    <a:pt x="4452" y="16115"/>
                    <a:pt x="4109" y="15408"/>
                    <a:pt x="3790" y="14586"/>
                  </a:cubicBezTo>
                  <a:cubicBezTo>
                    <a:pt x="3562" y="14038"/>
                    <a:pt x="3379" y="13490"/>
                    <a:pt x="3242" y="12943"/>
                  </a:cubicBezTo>
                  <a:cubicBezTo>
                    <a:pt x="2945" y="11801"/>
                    <a:pt x="2808" y="10569"/>
                    <a:pt x="2808" y="9313"/>
                  </a:cubicBezTo>
                  <a:cubicBezTo>
                    <a:pt x="2831" y="8081"/>
                    <a:pt x="3014" y="6894"/>
                    <a:pt x="3311" y="5776"/>
                  </a:cubicBezTo>
                  <a:cubicBezTo>
                    <a:pt x="3584" y="4863"/>
                    <a:pt x="3950" y="3995"/>
                    <a:pt x="4406" y="3242"/>
                  </a:cubicBezTo>
                  <a:lnTo>
                    <a:pt x="4452" y="3173"/>
                  </a:lnTo>
                  <a:lnTo>
                    <a:pt x="4429" y="3219"/>
                  </a:lnTo>
                  <a:cubicBezTo>
                    <a:pt x="4817" y="2580"/>
                    <a:pt x="5296" y="1987"/>
                    <a:pt x="5799" y="1484"/>
                  </a:cubicBezTo>
                  <a:lnTo>
                    <a:pt x="5799" y="1507"/>
                  </a:lnTo>
                  <a:cubicBezTo>
                    <a:pt x="6187" y="1142"/>
                    <a:pt x="6597" y="800"/>
                    <a:pt x="7054" y="526"/>
                  </a:cubicBezTo>
                  <a:cubicBezTo>
                    <a:pt x="7100" y="503"/>
                    <a:pt x="7145" y="434"/>
                    <a:pt x="7145" y="366"/>
                  </a:cubicBezTo>
                  <a:cubicBezTo>
                    <a:pt x="7168" y="275"/>
                    <a:pt x="7145" y="183"/>
                    <a:pt x="7100" y="115"/>
                  </a:cubicBezTo>
                  <a:cubicBezTo>
                    <a:pt x="7054" y="69"/>
                    <a:pt x="6985" y="24"/>
                    <a:pt x="69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8201;p70">
              <a:extLst>
                <a:ext uri="{FF2B5EF4-FFF2-40B4-BE49-F238E27FC236}">
                  <a16:creationId xmlns:a16="http://schemas.microsoft.com/office/drawing/2014/main" id="{45F2E85A-F636-4549-A4C6-1B2B93D6677C}"/>
                </a:ext>
              </a:extLst>
            </p:cNvPr>
            <p:cNvSpPr/>
            <p:nvPr/>
          </p:nvSpPr>
          <p:spPr>
            <a:xfrm>
              <a:off x="6659506" y="2805310"/>
              <a:ext cx="60952" cy="37423"/>
            </a:xfrm>
            <a:custGeom>
              <a:avLst/>
              <a:gdLst/>
              <a:ahLst/>
              <a:cxnLst/>
              <a:rect l="l" t="t" r="r" b="b"/>
              <a:pathLst>
                <a:path w="4725" h="2901" extrusionOk="0">
                  <a:moveTo>
                    <a:pt x="3972" y="0"/>
                  </a:moveTo>
                  <a:cubicBezTo>
                    <a:pt x="3743" y="0"/>
                    <a:pt x="3515" y="114"/>
                    <a:pt x="3378" y="320"/>
                  </a:cubicBezTo>
                  <a:cubicBezTo>
                    <a:pt x="3355" y="388"/>
                    <a:pt x="3310" y="434"/>
                    <a:pt x="3264" y="502"/>
                  </a:cubicBezTo>
                  <a:cubicBezTo>
                    <a:pt x="3150" y="639"/>
                    <a:pt x="3013" y="776"/>
                    <a:pt x="2853" y="913"/>
                  </a:cubicBezTo>
                  <a:cubicBezTo>
                    <a:pt x="2648" y="1050"/>
                    <a:pt x="2465" y="1164"/>
                    <a:pt x="2237" y="1256"/>
                  </a:cubicBezTo>
                  <a:cubicBezTo>
                    <a:pt x="1917" y="1393"/>
                    <a:pt x="1575" y="1461"/>
                    <a:pt x="1233" y="1530"/>
                  </a:cubicBezTo>
                  <a:cubicBezTo>
                    <a:pt x="1050" y="1552"/>
                    <a:pt x="845" y="1552"/>
                    <a:pt x="662" y="1575"/>
                  </a:cubicBezTo>
                  <a:cubicBezTo>
                    <a:pt x="297" y="1575"/>
                    <a:pt x="0" y="1849"/>
                    <a:pt x="0" y="2237"/>
                  </a:cubicBezTo>
                  <a:cubicBezTo>
                    <a:pt x="0" y="2569"/>
                    <a:pt x="278" y="2900"/>
                    <a:pt x="627" y="2900"/>
                  </a:cubicBezTo>
                  <a:cubicBezTo>
                    <a:pt x="639" y="2900"/>
                    <a:pt x="650" y="2900"/>
                    <a:pt x="662" y="2899"/>
                  </a:cubicBezTo>
                  <a:cubicBezTo>
                    <a:pt x="1415" y="2876"/>
                    <a:pt x="2146" y="2739"/>
                    <a:pt x="2830" y="2443"/>
                  </a:cubicBezTo>
                  <a:cubicBezTo>
                    <a:pt x="3173" y="2306"/>
                    <a:pt x="3470" y="2100"/>
                    <a:pt x="3789" y="1872"/>
                  </a:cubicBezTo>
                  <a:cubicBezTo>
                    <a:pt x="4086" y="1621"/>
                    <a:pt x="4337" y="1324"/>
                    <a:pt x="4542" y="1005"/>
                  </a:cubicBezTo>
                  <a:cubicBezTo>
                    <a:pt x="4725" y="708"/>
                    <a:pt x="4588" y="274"/>
                    <a:pt x="4291" y="92"/>
                  </a:cubicBezTo>
                  <a:cubicBezTo>
                    <a:pt x="4200" y="23"/>
                    <a:pt x="4086" y="0"/>
                    <a:pt x="3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8202;p70">
              <a:extLst>
                <a:ext uri="{FF2B5EF4-FFF2-40B4-BE49-F238E27FC236}">
                  <a16:creationId xmlns:a16="http://schemas.microsoft.com/office/drawing/2014/main" id="{832690A4-8099-4496-BA65-F427D34C21B2}"/>
                </a:ext>
              </a:extLst>
            </p:cNvPr>
            <p:cNvSpPr/>
            <p:nvPr/>
          </p:nvSpPr>
          <p:spPr>
            <a:xfrm>
              <a:off x="6338275" y="2503222"/>
              <a:ext cx="178742" cy="173737"/>
            </a:xfrm>
            <a:custGeom>
              <a:avLst/>
              <a:gdLst/>
              <a:ahLst/>
              <a:cxnLst/>
              <a:rect l="l" t="t" r="r" b="b"/>
              <a:pathLst>
                <a:path w="13856" h="13468" extrusionOk="0">
                  <a:moveTo>
                    <a:pt x="10843" y="1"/>
                  </a:moveTo>
                  <a:cubicBezTo>
                    <a:pt x="10751" y="1"/>
                    <a:pt x="10637" y="69"/>
                    <a:pt x="10592" y="138"/>
                  </a:cubicBezTo>
                  <a:cubicBezTo>
                    <a:pt x="10158" y="183"/>
                    <a:pt x="9701" y="252"/>
                    <a:pt x="9268" y="366"/>
                  </a:cubicBezTo>
                  <a:cubicBezTo>
                    <a:pt x="8537" y="548"/>
                    <a:pt x="7784" y="845"/>
                    <a:pt x="7031" y="1256"/>
                  </a:cubicBezTo>
                  <a:cubicBezTo>
                    <a:pt x="6346" y="1621"/>
                    <a:pt x="5707" y="2078"/>
                    <a:pt x="5022" y="2648"/>
                  </a:cubicBezTo>
                  <a:cubicBezTo>
                    <a:pt x="4429" y="3150"/>
                    <a:pt x="3835" y="3744"/>
                    <a:pt x="3310" y="4406"/>
                  </a:cubicBezTo>
                  <a:cubicBezTo>
                    <a:pt x="2260" y="5684"/>
                    <a:pt x="1462" y="7099"/>
                    <a:pt x="914" y="8629"/>
                  </a:cubicBezTo>
                  <a:cubicBezTo>
                    <a:pt x="640" y="9382"/>
                    <a:pt x="412" y="10226"/>
                    <a:pt x="229" y="11276"/>
                  </a:cubicBezTo>
                  <a:cubicBezTo>
                    <a:pt x="92" y="12052"/>
                    <a:pt x="24" y="12760"/>
                    <a:pt x="1" y="13468"/>
                  </a:cubicBezTo>
                  <a:cubicBezTo>
                    <a:pt x="183" y="13216"/>
                    <a:pt x="366" y="12965"/>
                    <a:pt x="549" y="12714"/>
                  </a:cubicBezTo>
                  <a:cubicBezTo>
                    <a:pt x="617" y="12623"/>
                    <a:pt x="685" y="12532"/>
                    <a:pt x="754" y="12440"/>
                  </a:cubicBezTo>
                  <a:cubicBezTo>
                    <a:pt x="914" y="12189"/>
                    <a:pt x="1073" y="11961"/>
                    <a:pt x="1279" y="11756"/>
                  </a:cubicBezTo>
                  <a:cubicBezTo>
                    <a:pt x="1325" y="11687"/>
                    <a:pt x="1393" y="11619"/>
                    <a:pt x="1439" y="11550"/>
                  </a:cubicBezTo>
                  <a:cubicBezTo>
                    <a:pt x="1576" y="11390"/>
                    <a:pt x="1690" y="11253"/>
                    <a:pt x="1804" y="11094"/>
                  </a:cubicBezTo>
                  <a:cubicBezTo>
                    <a:pt x="1918" y="10934"/>
                    <a:pt x="2055" y="10774"/>
                    <a:pt x="2169" y="10637"/>
                  </a:cubicBezTo>
                  <a:cubicBezTo>
                    <a:pt x="2215" y="10569"/>
                    <a:pt x="2260" y="10523"/>
                    <a:pt x="2329" y="10477"/>
                  </a:cubicBezTo>
                  <a:cubicBezTo>
                    <a:pt x="2466" y="10272"/>
                    <a:pt x="2626" y="10089"/>
                    <a:pt x="2785" y="9930"/>
                  </a:cubicBezTo>
                  <a:cubicBezTo>
                    <a:pt x="2808" y="9884"/>
                    <a:pt x="2831" y="9861"/>
                    <a:pt x="2854" y="9838"/>
                  </a:cubicBezTo>
                  <a:cubicBezTo>
                    <a:pt x="2945" y="9724"/>
                    <a:pt x="3059" y="9587"/>
                    <a:pt x="3151" y="9496"/>
                  </a:cubicBezTo>
                  <a:cubicBezTo>
                    <a:pt x="3173" y="9473"/>
                    <a:pt x="3196" y="9450"/>
                    <a:pt x="3219" y="9427"/>
                  </a:cubicBezTo>
                  <a:cubicBezTo>
                    <a:pt x="3402" y="9199"/>
                    <a:pt x="3607" y="8971"/>
                    <a:pt x="3813" y="8743"/>
                  </a:cubicBezTo>
                  <a:cubicBezTo>
                    <a:pt x="4155" y="7967"/>
                    <a:pt x="4611" y="7213"/>
                    <a:pt x="5114" y="6483"/>
                  </a:cubicBezTo>
                  <a:cubicBezTo>
                    <a:pt x="5844" y="5502"/>
                    <a:pt x="6666" y="4611"/>
                    <a:pt x="7556" y="3881"/>
                  </a:cubicBezTo>
                  <a:cubicBezTo>
                    <a:pt x="8286" y="3287"/>
                    <a:pt x="9085" y="2808"/>
                    <a:pt x="9884" y="2443"/>
                  </a:cubicBezTo>
                  <a:lnTo>
                    <a:pt x="9953" y="2420"/>
                  </a:lnTo>
                  <a:lnTo>
                    <a:pt x="9907" y="2420"/>
                  </a:lnTo>
                  <a:cubicBezTo>
                    <a:pt x="10614" y="2123"/>
                    <a:pt x="11322" y="1918"/>
                    <a:pt x="12007" y="1804"/>
                  </a:cubicBezTo>
                  <a:cubicBezTo>
                    <a:pt x="12401" y="1752"/>
                    <a:pt x="12794" y="1727"/>
                    <a:pt x="13188" y="1727"/>
                  </a:cubicBezTo>
                  <a:cubicBezTo>
                    <a:pt x="13319" y="1727"/>
                    <a:pt x="13451" y="1730"/>
                    <a:pt x="13582" y="1735"/>
                  </a:cubicBezTo>
                  <a:cubicBezTo>
                    <a:pt x="13650" y="1735"/>
                    <a:pt x="13696" y="1713"/>
                    <a:pt x="13764" y="1644"/>
                  </a:cubicBezTo>
                  <a:cubicBezTo>
                    <a:pt x="13810" y="1598"/>
                    <a:pt x="13856" y="1507"/>
                    <a:pt x="13856" y="1439"/>
                  </a:cubicBezTo>
                  <a:cubicBezTo>
                    <a:pt x="13856" y="1347"/>
                    <a:pt x="13810" y="1279"/>
                    <a:pt x="13764" y="1233"/>
                  </a:cubicBezTo>
                  <a:cubicBezTo>
                    <a:pt x="13742" y="1210"/>
                    <a:pt x="13719" y="1210"/>
                    <a:pt x="13719" y="1188"/>
                  </a:cubicBezTo>
                  <a:cubicBezTo>
                    <a:pt x="13673" y="1165"/>
                    <a:pt x="13627" y="1165"/>
                    <a:pt x="13559" y="1165"/>
                  </a:cubicBezTo>
                  <a:cubicBezTo>
                    <a:pt x="13399" y="1153"/>
                    <a:pt x="13239" y="1148"/>
                    <a:pt x="13080" y="1148"/>
                  </a:cubicBezTo>
                  <a:cubicBezTo>
                    <a:pt x="12920" y="1148"/>
                    <a:pt x="12760" y="1153"/>
                    <a:pt x="12600" y="1165"/>
                  </a:cubicBezTo>
                  <a:cubicBezTo>
                    <a:pt x="12509" y="1051"/>
                    <a:pt x="12418" y="914"/>
                    <a:pt x="12304" y="822"/>
                  </a:cubicBezTo>
                  <a:cubicBezTo>
                    <a:pt x="12189" y="685"/>
                    <a:pt x="12052" y="594"/>
                    <a:pt x="11938" y="503"/>
                  </a:cubicBezTo>
                  <a:cubicBezTo>
                    <a:pt x="11961" y="480"/>
                    <a:pt x="11961" y="434"/>
                    <a:pt x="11961" y="411"/>
                  </a:cubicBezTo>
                  <a:cubicBezTo>
                    <a:pt x="11961" y="320"/>
                    <a:pt x="11916" y="252"/>
                    <a:pt x="11870" y="206"/>
                  </a:cubicBezTo>
                  <a:cubicBezTo>
                    <a:pt x="11847" y="183"/>
                    <a:pt x="11824" y="183"/>
                    <a:pt x="11824" y="160"/>
                  </a:cubicBezTo>
                  <a:cubicBezTo>
                    <a:pt x="11779" y="138"/>
                    <a:pt x="11733" y="138"/>
                    <a:pt x="11664" y="115"/>
                  </a:cubicBezTo>
                  <a:lnTo>
                    <a:pt x="11185" y="115"/>
                  </a:lnTo>
                  <a:cubicBezTo>
                    <a:pt x="11094" y="92"/>
                    <a:pt x="11003" y="46"/>
                    <a:pt x="10911" y="23"/>
                  </a:cubicBezTo>
                  <a:cubicBezTo>
                    <a:pt x="10888" y="23"/>
                    <a:pt x="10866" y="1"/>
                    <a:pt x="10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8203;p70">
              <a:extLst>
                <a:ext uri="{FF2B5EF4-FFF2-40B4-BE49-F238E27FC236}">
                  <a16:creationId xmlns:a16="http://schemas.microsoft.com/office/drawing/2014/main" id="{FA84B4BD-7FA3-4B85-920B-9956C0B409A7}"/>
                </a:ext>
              </a:extLst>
            </p:cNvPr>
            <p:cNvSpPr/>
            <p:nvPr/>
          </p:nvSpPr>
          <p:spPr>
            <a:xfrm>
              <a:off x="6398050" y="2209389"/>
              <a:ext cx="97769" cy="120434"/>
            </a:xfrm>
            <a:custGeom>
              <a:avLst/>
              <a:gdLst/>
              <a:ahLst/>
              <a:cxnLst/>
              <a:rect l="l" t="t" r="r" b="b"/>
              <a:pathLst>
                <a:path w="7579" h="9336" extrusionOk="0">
                  <a:moveTo>
                    <a:pt x="4200" y="0"/>
                  </a:moveTo>
                  <a:cubicBezTo>
                    <a:pt x="3881" y="0"/>
                    <a:pt x="3538" y="46"/>
                    <a:pt x="3219" y="137"/>
                  </a:cubicBezTo>
                  <a:cubicBezTo>
                    <a:pt x="2511" y="320"/>
                    <a:pt x="1872" y="685"/>
                    <a:pt x="1347" y="1187"/>
                  </a:cubicBezTo>
                  <a:cubicBezTo>
                    <a:pt x="457" y="2077"/>
                    <a:pt x="0" y="3447"/>
                    <a:pt x="69" y="4953"/>
                  </a:cubicBezTo>
                  <a:cubicBezTo>
                    <a:pt x="137" y="6414"/>
                    <a:pt x="708" y="7783"/>
                    <a:pt x="1644" y="8742"/>
                  </a:cubicBezTo>
                  <a:cubicBezTo>
                    <a:pt x="1803" y="8902"/>
                    <a:pt x="1986" y="9062"/>
                    <a:pt x="2191" y="9221"/>
                  </a:cubicBezTo>
                  <a:cubicBezTo>
                    <a:pt x="2237" y="9244"/>
                    <a:pt x="2283" y="9244"/>
                    <a:pt x="2351" y="9244"/>
                  </a:cubicBezTo>
                  <a:lnTo>
                    <a:pt x="2420" y="9244"/>
                  </a:lnTo>
                  <a:cubicBezTo>
                    <a:pt x="2465" y="9221"/>
                    <a:pt x="2534" y="9199"/>
                    <a:pt x="2557" y="9153"/>
                  </a:cubicBezTo>
                  <a:cubicBezTo>
                    <a:pt x="2716" y="9199"/>
                    <a:pt x="2853" y="9244"/>
                    <a:pt x="2990" y="9290"/>
                  </a:cubicBezTo>
                  <a:cubicBezTo>
                    <a:pt x="3196" y="9313"/>
                    <a:pt x="3401" y="9336"/>
                    <a:pt x="3607" y="9336"/>
                  </a:cubicBezTo>
                  <a:lnTo>
                    <a:pt x="3721" y="9336"/>
                  </a:lnTo>
                  <a:cubicBezTo>
                    <a:pt x="4154" y="9336"/>
                    <a:pt x="4588" y="9199"/>
                    <a:pt x="5022" y="8970"/>
                  </a:cubicBezTo>
                  <a:cubicBezTo>
                    <a:pt x="5410" y="8788"/>
                    <a:pt x="5775" y="8514"/>
                    <a:pt x="6117" y="8126"/>
                  </a:cubicBezTo>
                  <a:cubicBezTo>
                    <a:pt x="6414" y="7806"/>
                    <a:pt x="6688" y="7441"/>
                    <a:pt x="6916" y="7007"/>
                  </a:cubicBezTo>
                  <a:cubicBezTo>
                    <a:pt x="7213" y="6460"/>
                    <a:pt x="7396" y="5820"/>
                    <a:pt x="7487" y="5090"/>
                  </a:cubicBezTo>
                  <a:cubicBezTo>
                    <a:pt x="7578" y="4451"/>
                    <a:pt x="7533" y="3766"/>
                    <a:pt x="7396" y="3081"/>
                  </a:cubicBezTo>
                  <a:cubicBezTo>
                    <a:pt x="7259" y="2419"/>
                    <a:pt x="7008" y="1803"/>
                    <a:pt x="6665" y="1324"/>
                  </a:cubicBezTo>
                  <a:cubicBezTo>
                    <a:pt x="6460" y="1073"/>
                    <a:pt x="6254" y="845"/>
                    <a:pt x="6049" y="662"/>
                  </a:cubicBezTo>
                  <a:cubicBezTo>
                    <a:pt x="5798" y="457"/>
                    <a:pt x="5524" y="320"/>
                    <a:pt x="5227" y="183"/>
                  </a:cubicBezTo>
                  <a:cubicBezTo>
                    <a:pt x="4908" y="68"/>
                    <a:pt x="4565" y="0"/>
                    <a:pt x="4200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8204;p70">
              <a:extLst>
                <a:ext uri="{FF2B5EF4-FFF2-40B4-BE49-F238E27FC236}">
                  <a16:creationId xmlns:a16="http://schemas.microsoft.com/office/drawing/2014/main" id="{DF962D93-E01B-4F7B-B271-099C98016002}"/>
                </a:ext>
              </a:extLst>
            </p:cNvPr>
            <p:cNvSpPr/>
            <p:nvPr/>
          </p:nvSpPr>
          <p:spPr>
            <a:xfrm>
              <a:off x="6443688" y="2221747"/>
              <a:ext cx="28574" cy="57134"/>
            </a:xfrm>
            <a:custGeom>
              <a:avLst/>
              <a:gdLst/>
              <a:ahLst/>
              <a:cxnLst/>
              <a:rect l="l" t="t" r="r" b="b"/>
              <a:pathLst>
                <a:path w="2215" h="4429" extrusionOk="0">
                  <a:moveTo>
                    <a:pt x="160" y="1"/>
                  </a:moveTo>
                  <a:cubicBezTo>
                    <a:pt x="114" y="1"/>
                    <a:pt x="69" y="46"/>
                    <a:pt x="23" y="92"/>
                  </a:cubicBezTo>
                  <a:cubicBezTo>
                    <a:pt x="0" y="160"/>
                    <a:pt x="23" y="252"/>
                    <a:pt x="114" y="297"/>
                  </a:cubicBezTo>
                  <a:cubicBezTo>
                    <a:pt x="206" y="343"/>
                    <a:pt x="297" y="389"/>
                    <a:pt x="388" y="434"/>
                  </a:cubicBezTo>
                  <a:lnTo>
                    <a:pt x="365" y="434"/>
                  </a:lnTo>
                  <a:cubicBezTo>
                    <a:pt x="548" y="548"/>
                    <a:pt x="708" y="685"/>
                    <a:pt x="845" y="845"/>
                  </a:cubicBezTo>
                  <a:cubicBezTo>
                    <a:pt x="982" y="1005"/>
                    <a:pt x="1119" y="1165"/>
                    <a:pt x="1210" y="1347"/>
                  </a:cubicBezTo>
                  <a:cubicBezTo>
                    <a:pt x="1324" y="1598"/>
                    <a:pt x="1415" y="1872"/>
                    <a:pt x="1484" y="2146"/>
                  </a:cubicBezTo>
                  <a:cubicBezTo>
                    <a:pt x="1598" y="2694"/>
                    <a:pt x="1621" y="3265"/>
                    <a:pt x="1598" y="3812"/>
                  </a:cubicBezTo>
                  <a:cubicBezTo>
                    <a:pt x="1598" y="3904"/>
                    <a:pt x="1598" y="3995"/>
                    <a:pt x="1598" y="4109"/>
                  </a:cubicBezTo>
                  <a:cubicBezTo>
                    <a:pt x="1598" y="4178"/>
                    <a:pt x="1598" y="4246"/>
                    <a:pt x="1644" y="4315"/>
                  </a:cubicBezTo>
                  <a:cubicBezTo>
                    <a:pt x="1689" y="4360"/>
                    <a:pt x="1735" y="4406"/>
                    <a:pt x="1826" y="4429"/>
                  </a:cubicBezTo>
                  <a:cubicBezTo>
                    <a:pt x="1895" y="4429"/>
                    <a:pt x="1963" y="4429"/>
                    <a:pt x="2032" y="4383"/>
                  </a:cubicBezTo>
                  <a:cubicBezTo>
                    <a:pt x="2077" y="4337"/>
                    <a:pt x="2146" y="4269"/>
                    <a:pt x="2146" y="4201"/>
                  </a:cubicBezTo>
                  <a:cubicBezTo>
                    <a:pt x="2214" y="3379"/>
                    <a:pt x="2146" y="2534"/>
                    <a:pt x="1826" y="1758"/>
                  </a:cubicBezTo>
                  <a:cubicBezTo>
                    <a:pt x="1689" y="1393"/>
                    <a:pt x="1461" y="1051"/>
                    <a:pt x="1210" y="754"/>
                  </a:cubicBezTo>
                  <a:cubicBezTo>
                    <a:pt x="936" y="434"/>
                    <a:pt x="594" y="206"/>
                    <a:pt x="228" y="23"/>
                  </a:cubicBezTo>
                  <a:cubicBezTo>
                    <a:pt x="206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8205;p70">
              <a:extLst>
                <a:ext uri="{FF2B5EF4-FFF2-40B4-BE49-F238E27FC236}">
                  <a16:creationId xmlns:a16="http://schemas.microsoft.com/office/drawing/2014/main" id="{D0557F21-EF2C-4044-94DC-7CA91D595854}"/>
                </a:ext>
              </a:extLst>
            </p:cNvPr>
            <p:cNvSpPr/>
            <p:nvPr/>
          </p:nvSpPr>
          <p:spPr>
            <a:xfrm>
              <a:off x="6400694" y="2043027"/>
              <a:ext cx="577133" cy="588614"/>
            </a:xfrm>
            <a:custGeom>
              <a:avLst/>
              <a:gdLst/>
              <a:ahLst/>
              <a:cxnLst/>
              <a:rect l="l" t="t" r="r" b="b"/>
              <a:pathLst>
                <a:path w="44739" h="45629" extrusionOk="0">
                  <a:moveTo>
                    <a:pt x="16503" y="1"/>
                  </a:moveTo>
                  <a:cubicBezTo>
                    <a:pt x="16458" y="1"/>
                    <a:pt x="16412" y="1"/>
                    <a:pt x="16366" y="24"/>
                  </a:cubicBezTo>
                  <a:cubicBezTo>
                    <a:pt x="14837" y="777"/>
                    <a:pt x="13490" y="1758"/>
                    <a:pt x="12372" y="2968"/>
                  </a:cubicBezTo>
                  <a:cubicBezTo>
                    <a:pt x="11687" y="3676"/>
                    <a:pt x="11071" y="4474"/>
                    <a:pt x="10500" y="5319"/>
                  </a:cubicBezTo>
                  <a:cubicBezTo>
                    <a:pt x="9975" y="6141"/>
                    <a:pt x="9496" y="6985"/>
                    <a:pt x="9017" y="7967"/>
                  </a:cubicBezTo>
                  <a:cubicBezTo>
                    <a:pt x="8629" y="8788"/>
                    <a:pt x="8218" y="9724"/>
                    <a:pt x="7761" y="10820"/>
                  </a:cubicBezTo>
                  <a:cubicBezTo>
                    <a:pt x="7579" y="11299"/>
                    <a:pt x="7373" y="11779"/>
                    <a:pt x="7191" y="12281"/>
                  </a:cubicBezTo>
                  <a:lnTo>
                    <a:pt x="7122" y="12440"/>
                  </a:lnTo>
                  <a:lnTo>
                    <a:pt x="7099" y="12509"/>
                  </a:lnTo>
                  <a:cubicBezTo>
                    <a:pt x="6962" y="12851"/>
                    <a:pt x="6803" y="13285"/>
                    <a:pt x="6597" y="13696"/>
                  </a:cubicBezTo>
                  <a:cubicBezTo>
                    <a:pt x="5867" y="15225"/>
                    <a:pt x="4794" y="16595"/>
                    <a:pt x="3767" y="17919"/>
                  </a:cubicBezTo>
                  <a:lnTo>
                    <a:pt x="3265" y="18580"/>
                  </a:lnTo>
                  <a:cubicBezTo>
                    <a:pt x="2580" y="19471"/>
                    <a:pt x="2032" y="20224"/>
                    <a:pt x="1553" y="21023"/>
                  </a:cubicBezTo>
                  <a:cubicBezTo>
                    <a:pt x="982" y="21981"/>
                    <a:pt x="571" y="22849"/>
                    <a:pt x="343" y="23693"/>
                  </a:cubicBezTo>
                  <a:cubicBezTo>
                    <a:pt x="206" y="24196"/>
                    <a:pt x="115" y="24698"/>
                    <a:pt x="69" y="25177"/>
                  </a:cubicBezTo>
                  <a:cubicBezTo>
                    <a:pt x="1" y="25702"/>
                    <a:pt x="23" y="26227"/>
                    <a:pt x="69" y="26775"/>
                  </a:cubicBezTo>
                  <a:cubicBezTo>
                    <a:pt x="115" y="27254"/>
                    <a:pt x="183" y="27756"/>
                    <a:pt x="320" y="28281"/>
                  </a:cubicBezTo>
                  <a:cubicBezTo>
                    <a:pt x="434" y="28761"/>
                    <a:pt x="548" y="29217"/>
                    <a:pt x="708" y="29651"/>
                  </a:cubicBezTo>
                  <a:cubicBezTo>
                    <a:pt x="1005" y="30541"/>
                    <a:pt x="1370" y="31385"/>
                    <a:pt x="1827" y="32184"/>
                  </a:cubicBezTo>
                  <a:cubicBezTo>
                    <a:pt x="2238" y="32960"/>
                    <a:pt x="2763" y="33714"/>
                    <a:pt x="3356" y="34467"/>
                  </a:cubicBezTo>
                  <a:cubicBezTo>
                    <a:pt x="4452" y="35836"/>
                    <a:pt x="5798" y="37115"/>
                    <a:pt x="7350" y="38256"/>
                  </a:cubicBezTo>
                  <a:cubicBezTo>
                    <a:pt x="10181" y="40287"/>
                    <a:pt x="13559" y="41839"/>
                    <a:pt x="17394" y="42844"/>
                  </a:cubicBezTo>
                  <a:cubicBezTo>
                    <a:pt x="18398" y="43118"/>
                    <a:pt x="19357" y="43323"/>
                    <a:pt x="20270" y="43460"/>
                  </a:cubicBezTo>
                  <a:cubicBezTo>
                    <a:pt x="21365" y="43643"/>
                    <a:pt x="22324" y="43711"/>
                    <a:pt x="23214" y="43711"/>
                  </a:cubicBezTo>
                  <a:lnTo>
                    <a:pt x="23282" y="43711"/>
                  </a:lnTo>
                  <a:cubicBezTo>
                    <a:pt x="24287" y="43711"/>
                    <a:pt x="25200" y="43620"/>
                    <a:pt x="26113" y="43437"/>
                  </a:cubicBezTo>
                  <a:cubicBezTo>
                    <a:pt x="27003" y="43255"/>
                    <a:pt x="27802" y="42958"/>
                    <a:pt x="28532" y="42593"/>
                  </a:cubicBezTo>
                  <a:cubicBezTo>
                    <a:pt x="28692" y="42889"/>
                    <a:pt x="28898" y="43163"/>
                    <a:pt x="29149" y="43437"/>
                  </a:cubicBezTo>
                  <a:cubicBezTo>
                    <a:pt x="29468" y="43757"/>
                    <a:pt x="29788" y="44031"/>
                    <a:pt x="30107" y="44259"/>
                  </a:cubicBezTo>
                  <a:cubicBezTo>
                    <a:pt x="30769" y="44738"/>
                    <a:pt x="31545" y="45103"/>
                    <a:pt x="32344" y="45332"/>
                  </a:cubicBezTo>
                  <a:cubicBezTo>
                    <a:pt x="33052" y="45537"/>
                    <a:pt x="33759" y="45628"/>
                    <a:pt x="34444" y="45628"/>
                  </a:cubicBezTo>
                  <a:cubicBezTo>
                    <a:pt x="34672" y="45628"/>
                    <a:pt x="34878" y="45606"/>
                    <a:pt x="35083" y="45606"/>
                  </a:cubicBezTo>
                  <a:cubicBezTo>
                    <a:pt x="35585" y="45560"/>
                    <a:pt x="36019" y="45469"/>
                    <a:pt x="36407" y="45355"/>
                  </a:cubicBezTo>
                  <a:cubicBezTo>
                    <a:pt x="36864" y="45218"/>
                    <a:pt x="37252" y="45081"/>
                    <a:pt x="37571" y="44921"/>
                  </a:cubicBezTo>
                  <a:cubicBezTo>
                    <a:pt x="38142" y="44624"/>
                    <a:pt x="38690" y="44236"/>
                    <a:pt x="39169" y="43734"/>
                  </a:cubicBezTo>
                  <a:cubicBezTo>
                    <a:pt x="39694" y="43209"/>
                    <a:pt x="40105" y="42638"/>
                    <a:pt x="40401" y="42068"/>
                  </a:cubicBezTo>
                  <a:cubicBezTo>
                    <a:pt x="40744" y="41406"/>
                    <a:pt x="40949" y="40789"/>
                    <a:pt x="41018" y="40173"/>
                  </a:cubicBezTo>
                  <a:cubicBezTo>
                    <a:pt x="41063" y="39488"/>
                    <a:pt x="40949" y="38849"/>
                    <a:pt x="40675" y="38302"/>
                  </a:cubicBezTo>
                  <a:cubicBezTo>
                    <a:pt x="40538" y="38005"/>
                    <a:pt x="40333" y="37708"/>
                    <a:pt x="40105" y="37457"/>
                  </a:cubicBezTo>
                  <a:cubicBezTo>
                    <a:pt x="39808" y="37160"/>
                    <a:pt x="39488" y="36909"/>
                    <a:pt x="39192" y="36749"/>
                  </a:cubicBezTo>
                  <a:cubicBezTo>
                    <a:pt x="38963" y="36612"/>
                    <a:pt x="38712" y="36521"/>
                    <a:pt x="38461" y="36430"/>
                  </a:cubicBezTo>
                  <a:cubicBezTo>
                    <a:pt x="38233" y="36361"/>
                    <a:pt x="37982" y="36293"/>
                    <a:pt x="37708" y="36247"/>
                  </a:cubicBezTo>
                  <a:cubicBezTo>
                    <a:pt x="38165" y="35905"/>
                    <a:pt x="38690" y="35448"/>
                    <a:pt x="39237" y="34878"/>
                  </a:cubicBezTo>
                  <a:cubicBezTo>
                    <a:pt x="39899" y="34170"/>
                    <a:pt x="40538" y="33417"/>
                    <a:pt x="41109" y="32641"/>
                  </a:cubicBezTo>
                  <a:cubicBezTo>
                    <a:pt x="41703" y="31819"/>
                    <a:pt x="42250" y="30975"/>
                    <a:pt x="42707" y="30130"/>
                  </a:cubicBezTo>
                  <a:cubicBezTo>
                    <a:pt x="43232" y="29194"/>
                    <a:pt x="43620" y="28327"/>
                    <a:pt x="43917" y="27528"/>
                  </a:cubicBezTo>
                  <a:cubicBezTo>
                    <a:pt x="44259" y="26638"/>
                    <a:pt x="44464" y="25816"/>
                    <a:pt x="44601" y="25040"/>
                  </a:cubicBezTo>
                  <a:cubicBezTo>
                    <a:pt x="44693" y="24378"/>
                    <a:pt x="44738" y="23671"/>
                    <a:pt x="44715" y="22963"/>
                  </a:cubicBezTo>
                  <a:cubicBezTo>
                    <a:pt x="44624" y="20384"/>
                    <a:pt x="43620" y="17713"/>
                    <a:pt x="41725" y="15020"/>
                  </a:cubicBezTo>
                  <a:cubicBezTo>
                    <a:pt x="40881" y="13810"/>
                    <a:pt x="39876" y="12623"/>
                    <a:pt x="38735" y="11482"/>
                  </a:cubicBezTo>
                  <a:cubicBezTo>
                    <a:pt x="37617" y="10363"/>
                    <a:pt x="36407" y="9291"/>
                    <a:pt x="35129" y="8309"/>
                  </a:cubicBezTo>
                  <a:cubicBezTo>
                    <a:pt x="33873" y="7350"/>
                    <a:pt x="32595" y="6460"/>
                    <a:pt x="31271" y="5684"/>
                  </a:cubicBezTo>
                  <a:cubicBezTo>
                    <a:pt x="29947" y="4885"/>
                    <a:pt x="28669" y="4201"/>
                    <a:pt x="27460" y="3653"/>
                  </a:cubicBezTo>
                  <a:cubicBezTo>
                    <a:pt x="26889" y="3379"/>
                    <a:pt x="26318" y="3151"/>
                    <a:pt x="25702" y="2922"/>
                  </a:cubicBezTo>
                  <a:cubicBezTo>
                    <a:pt x="24538" y="2466"/>
                    <a:pt x="23534" y="2123"/>
                    <a:pt x="22598" y="1804"/>
                  </a:cubicBezTo>
                  <a:lnTo>
                    <a:pt x="22484" y="1781"/>
                  </a:lnTo>
                  <a:lnTo>
                    <a:pt x="22392" y="1758"/>
                  </a:lnTo>
                  <a:cubicBezTo>
                    <a:pt x="20155" y="1028"/>
                    <a:pt x="18329" y="663"/>
                    <a:pt x="16640" y="549"/>
                  </a:cubicBezTo>
                  <a:cubicBezTo>
                    <a:pt x="16709" y="549"/>
                    <a:pt x="16777" y="480"/>
                    <a:pt x="16800" y="412"/>
                  </a:cubicBezTo>
                  <a:cubicBezTo>
                    <a:pt x="16823" y="320"/>
                    <a:pt x="16823" y="229"/>
                    <a:pt x="16777" y="161"/>
                  </a:cubicBezTo>
                  <a:cubicBezTo>
                    <a:pt x="16754" y="92"/>
                    <a:pt x="16686" y="46"/>
                    <a:pt x="16595" y="24"/>
                  </a:cubicBezTo>
                  <a:cubicBezTo>
                    <a:pt x="16572" y="1"/>
                    <a:pt x="16526" y="1"/>
                    <a:pt x="16503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8206;p70">
              <a:extLst>
                <a:ext uri="{FF2B5EF4-FFF2-40B4-BE49-F238E27FC236}">
                  <a16:creationId xmlns:a16="http://schemas.microsoft.com/office/drawing/2014/main" id="{D6EA4870-09DC-42E3-A9B0-1F577EA94530}"/>
                </a:ext>
              </a:extLst>
            </p:cNvPr>
            <p:cNvSpPr/>
            <p:nvPr/>
          </p:nvSpPr>
          <p:spPr>
            <a:xfrm>
              <a:off x="6531132" y="2042730"/>
              <a:ext cx="446985" cy="445115"/>
            </a:xfrm>
            <a:custGeom>
              <a:avLst/>
              <a:gdLst/>
              <a:ahLst/>
              <a:cxnLst/>
              <a:rect l="l" t="t" r="r" b="b"/>
              <a:pathLst>
                <a:path w="34650" h="34505" extrusionOk="0">
                  <a:moveTo>
                    <a:pt x="6391" y="1"/>
                  </a:moveTo>
                  <a:cubicBezTo>
                    <a:pt x="6346" y="1"/>
                    <a:pt x="6300" y="24"/>
                    <a:pt x="6254" y="47"/>
                  </a:cubicBezTo>
                  <a:cubicBezTo>
                    <a:pt x="4725" y="800"/>
                    <a:pt x="3378" y="1781"/>
                    <a:pt x="2237" y="2968"/>
                  </a:cubicBezTo>
                  <a:cubicBezTo>
                    <a:pt x="1552" y="3699"/>
                    <a:pt x="936" y="4497"/>
                    <a:pt x="388" y="5342"/>
                  </a:cubicBezTo>
                  <a:cubicBezTo>
                    <a:pt x="251" y="5547"/>
                    <a:pt x="114" y="5776"/>
                    <a:pt x="0" y="5981"/>
                  </a:cubicBezTo>
                  <a:cubicBezTo>
                    <a:pt x="799" y="5639"/>
                    <a:pt x="1644" y="5365"/>
                    <a:pt x="2511" y="5182"/>
                  </a:cubicBezTo>
                  <a:cubicBezTo>
                    <a:pt x="3766" y="4886"/>
                    <a:pt x="5045" y="4726"/>
                    <a:pt x="6346" y="4634"/>
                  </a:cubicBezTo>
                  <a:lnTo>
                    <a:pt x="6369" y="4634"/>
                  </a:lnTo>
                  <a:cubicBezTo>
                    <a:pt x="6391" y="4634"/>
                    <a:pt x="6414" y="4612"/>
                    <a:pt x="6437" y="4612"/>
                  </a:cubicBezTo>
                  <a:cubicBezTo>
                    <a:pt x="6483" y="4612"/>
                    <a:pt x="6528" y="4657"/>
                    <a:pt x="6551" y="4703"/>
                  </a:cubicBezTo>
                  <a:cubicBezTo>
                    <a:pt x="6620" y="5776"/>
                    <a:pt x="6802" y="6826"/>
                    <a:pt x="7053" y="7876"/>
                  </a:cubicBezTo>
                  <a:cubicBezTo>
                    <a:pt x="7053" y="7876"/>
                    <a:pt x="7053" y="7876"/>
                    <a:pt x="7053" y="7898"/>
                  </a:cubicBezTo>
                  <a:cubicBezTo>
                    <a:pt x="7624" y="10249"/>
                    <a:pt x="8537" y="12509"/>
                    <a:pt x="9678" y="14632"/>
                  </a:cubicBezTo>
                  <a:cubicBezTo>
                    <a:pt x="9678" y="14632"/>
                    <a:pt x="9678" y="14609"/>
                    <a:pt x="9678" y="14609"/>
                  </a:cubicBezTo>
                  <a:cubicBezTo>
                    <a:pt x="9678" y="14632"/>
                    <a:pt x="9678" y="14632"/>
                    <a:pt x="9701" y="14632"/>
                  </a:cubicBezTo>
                  <a:cubicBezTo>
                    <a:pt x="11002" y="17006"/>
                    <a:pt x="12600" y="19220"/>
                    <a:pt x="14472" y="21160"/>
                  </a:cubicBezTo>
                  <a:cubicBezTo>
                    <a:pt x="16024" y="22758"/>
                    <a:pt x="17781" y="24219"/>
                    <a:pt x="19699" y="25360"/>
                  </a:cubicBezTo>
                  <a:cubicBezTo>
                    <a:pt x="20794" y="26022"/>
                    <a:pt x="21958" y="26570"/>
                    <a:pt x="23145" y="27003"/>
                  </a:cubicBezTo>
                  <a:cubicBezTo>
                    <a:pt x="23191" y="27026"/>
                    <a:pt x="23214" y="27094"/>
                    <a:pt x="23191" y="27140"/>
                  </a:cubicBezTo>
                  <a:cubicBezTo>
                    <a:pt x="23191" y="27140"/>
                    <a:pt x="23191" y="27163"/>
                    <a:pt x="23191" y="27163"/>
                  </a:cubicBezTo>
                  <a:cubicBezTo>
                    <a:pt x="23236" y="27186"/>
                    <a:pt x="23282" y="27231"/>
                    <a:pt x="23259" y="27277"/>
                  </a:cubicBezTo>
                  <a:cubicBezTo>
                    <a:pt x="23054" y="27756"/>
                    <a:pt x="22848" y="28259"/>
                    <a:pt x="22689" y="28738"/>
                  </a:cubicBezTo>
                  <a:cubicBezTo>
                    <a:pt x="22483" y="29354"/>
                    <a:pt x="22301" y="29970"/>
                    <a:pt x="22186" y="30610"/>
                  </a:cubicBezTo>
                  <a:cubicBezTo>
                    <a:pt x="22095" y="31180"/>
                    <a:pt x="22027" y="31751"/>
                    <a:pt x="22072" y="32321"/>
                  </a:cubicBezTo>
                  <a:cubicBezTo>
                    <a:pt x="22095" y="32618"/>
                    <a:pt x="22141" y="32892"/>
                    <a:pt x="22232" y="33166"/>
                  </a:cubicBezTo>
                  <a:cubicBezTo>
                    <a:pt x="22232" y="33166"/>
                    <a:pt x="22232" y="33166"/>
                    <a:pt x="22232" y="33143"/>
                  </a:cubicBezTo>
                  <a:cubicBezTo>
                    <a:pt x="22297" y="33317"/>
                    <a:pt x="22363" y="33491"/>
                    <a:pt x="22467" y="33645"/>
                  </a:cubicBezTo>
                  <a:lnTo>
                    <a:pt x="22467" y="33645"/>
                  </a:lnTo>
                  <a:cubicBezTo>
                    <a:pt x="22465" y="33645"/>
                    <a:pt x="22463" y="33645"/>
                    <a:pt x="22460" y="33645"/>
                  </a:cubicBezTo>
                  <a:cubicBezTo>
                    <a:pt x="22575" y="33782"/>
                    <a:pt x="22666" y="33896"/>
                    <a:pt x="22803" y="34011"/>
                  </a:cubicBezTo>
                  <a:lnTo>
                    <a:pt x="22780" y="34011"/>
                  </a:lnTo>
                  <a:cubicBezTo>
                    <a:pt x="22917" y="34125"/>
                    <a:pt x="23077" y="34216"/>
                    <a:pt x="23214" y="34284"/>
                  </a:cubicBezTo>
                  <a:cubicBezTo>
                    <a:pt x="23396" y="34376"/>
                    <a:pt x="23602" y="34421"/>
                    <a:pt x="23807" y="34467"/>
                  </a:cubicBezTo>
                  <a:lnTo>
                    <a:pt x="23761" y="34467"/>
                  </a:lnTo>
                  <a:cubicBezTo>
                    <a:pt x="23895" y="34494"/>
                    <a:pt x="24029" y="34505"/>
                    <a:pt x="24163" y="34505"/>
                  </a:cubicBezTo>
                  <a:cubicBezTo>
                    <a:pt x="24257" y="34505"/>
                    <a:pt x="24352" y="34499"/>
                    <a:pt x="24446" y="34490"/>
                  </a:cubicBezTo>
                  <a:cubicBezTo>
                    <a:pt x="24743" y="34467"/>
                    <a:pt x="25017" y="34399"/>
                    <a:pt x="25291" y="34307"/>
                  </a:cubicBezTo>
                  <a:cubicBezTo>
                    <a:pt x="25785" y="34128"/>
                    <a:pt x="26279" y="33881"/>
                    <a:pt x="26730" y="33569"/>
                  </a:cubicBezTo>
                  <a:lnTo>
                    <a:pt x="26730" y="33569"/>
                  </a:lnTo>
                  <a:cubicBezTo>
                    <a:pt x="26729" y="33573"/>
                    <a:pt x="26729" y="33577"/>
                    <a:pt x="26729" y="33577"/>
                  </a:cubicBezTo>
                  <a:cubicBezTo>
                    <a:pt x="27185" y="33280"/>
                    <a:pt x="27596" y="32938"/>
                    <a:pt x="28007" y="32573"/>
                  </a:cubicBezTo>
                  <a:cubicBezTo>
                    <a:pt x="28395" y="32230"/>
                    <a:pt x="28783" y="31865"/>
                    <a:pt x="29148" y="31477"/>
                  </a:cubicBezTo>
                  <a:cubicBezTo>
                    <a:pt x="29468" y="31157"/>
                    <a:pt x="29787" y="30815"/>
                    <a:pt x="30107" y="30450"/>
                  </a:cubicBezTo>
                  <a:cubicBezTo>
                    <a:pt x="30426" y="30107"/>
                    <a:pt x="30723" y="29765"/>
                    <a:pt x="31043" y="29423"/>
                  </a:cubicBezTo>
                  <a:lnTo>
                    <a:pt x="31020" y="29423"/>
                  </a:lnTo>
                  <a:cubicBezTo>
                    <a:pt x="32252" y="28030"/>
                    <a:pt x="33394" y="26570"/>
                    <a:pt x="34489" y="25063"/>
                  </a:cubicBezTo>
                  <a:cubicBezTo>
                    <a:pt x="34603" y="24401"/>
                    <a:pt x="34649" y="23694"/>
                    <a:pt x="34603" y="22986"/>
                  </a:cubicBezTo>
                  <a:cubicBezTo>
                    <a:pt x="34512" y="20407"/>
                    <a:pt x="33508" y="17736"/>
                    <a:pt x="31613" y="15043"/>
                  </a:cubicBezTo>
                  <a:cubicBezTo>
                    <a:pt x="30769" y="13833"/>
                    <a:pt x="29764" y="12646"/>
                    <a:pt x="28623" y="11482"/>
                  </a:cubicBezTo>
                  <a:cubicBezTo>
                    <a:pt x="27505" y="10386"/>
                    <a:pt x="26295" y="9314"/>
                    <a:pt x="25017" y="8332"/>
                  </a:cubicBezTo>
                  <a:cubicBezTo>
                    <a:pt x="23761" y="7373"/>
                    <a:pt x="22460" y="6483"/>
                    <a:pt x="21159" y="5707"/>
                  </a:cubicBezTo>
                  <a:cubicBezTo>
                    <a:pt x="19858" y="4908"/>
                    <a:pt x="18580" y="4224"/>
                    <a:pt x="17370" y="3676"/>
                  </a:cubicBezTo>
                  <a:cubicBezTo>
                    <a:pt x="16800" y="3402"/>
                    <a:pt x="16229" y="3174"/>
                    <a:pt x="15590" y="2923"/>
                  </a:cubicBezTo>
                  <a:cubicBezTo>
                    <a:pt x="14426" y="2489"/>
                    <a:pt x="13422" y="2124"/>
                    <a:pt x="12486" y="1827"/>
                  </a:cubicBezTo>
                  <a:lnTo>
                    <a:pt x="12372" y="1781"/>
                  </a:lnTo>
                  <a:lnTo>
                    <a:pt x="12280" y="1758"/>
                  </a:lnTo>
                  <a:cubicBezTo>
                    <a:pt x="10043" y="1051"/>
                    <a:pt x="8217" y="663"/>
                    <a:pt x="6528" y="572"/>
                  </a:cubicBezTo>
                  <a:lnTo>
                    <a:pt x="6551" y="572"/>
                  </a:lnTo>
                  <a:cubicBezTo>
                    <a:pt x="6597" y="572"/>
                    <a:pt x="6665" y="526"/>
                    <a:pt x="6688" y="435"/>
                  </a:cubicBezTo>
                  <a:cubicBezTo>
                    <a:pt x="6734" y="343"/>
                    <a:pt x="6711" y="252"/>
                    <a:pt x="6665" y="184"/>
                  </a:cubicBezTo>
                  <a:cubicBezTo>
                    <a:pt x="6642" y="115"/>
                    <a:pt x="6574" y="47"/>
                    <a:pt x="6483" y="24"/>
                  </a:cubicBezTo>
                  <a:cubicBezTo>
                    <a:pt x="6437" y="1"/>
                    <a:pt x="6414" y="1"/>
                    <a:pt x="6391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8207;p70">
              <a:extLst>
                <a:ext uri="{FF2B5EF4-FFF2-40B4-BE49-F238E27FC236}">
                  <a16:creationId xmlns:a16="http://schemas.microsoft.com/office/drawing/2014/main" id="{7EAA457E-DF6B-490E-AD47-5B20A3853ECB}"/>
                </a:ext>
              </a:extLst>
            </p:cNvPr>
            <p:cNvSpPr/>
            <p:nvPr/>
          </p:nvSpPr>
          <p:spPr>
            <a:xfrm>
              <a:off x="6655971" y="2231460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8208;p70">
              <a:extLst>
                <a:ext uri="{FF2B5EF4-FFF2-40B4-BE49-F238E27FC236}">
                  <a16:creationId xmlns:a16="http://schemas.microsoft.com/office/drawing/2014/main" id="{17C37A68-483A-44C4-8701-C6A9DF609094}"/>
                </a:ext>
              </a:extLst>
            </p:cNvPr>
            <p:cNvSpPr/>
            <p:nvPr/>
          </p:nvSpPr>
          <p:spPr>
            <a:xfrm>
              <a:off x="6815845" y="24599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8209;p70">
              <a:extLst>
                <a:ext uri="{FF2B5EF4-FFF2-40B4-BE49-F238E27FC236}">
                  <a16:creationId xmlns:a16="http://schemas.microsoft.com/office/drawing/2014/main" id="{D54F6127-CDA4-4142-8723-20C760C9174A}"/>
                </a:ext>
              </a:extLst>
            </p:cNvPr>
            <p:cNvSpPr/>
            <p:nvPr/>
          </p:nvSpPr>
          <p:spPr>
            <a:xfrm>
              <a:off x="6807009" y="2529717"/>
              <a:ext cx="67738" cy="56554"/>
            </a:xfrm>
            <a:custGeom>
              <a:avLst/>
              <a:gdLst/>
              <a:ahLst/>
              <a:cxnLst/>
              <a:rect l="l" t="t" r="r" b="b"/>
              <a:pathLst>
                <a:path w="5251" h="4384" extrusionOk="0">
                  <a:moveTo>
                    <a:pt x="4931" y="1"/>
                  </a:moveTo>
                  <a:cubicBezTo>
                    <a:pt x="4862" y="1"/>
                    <a:pt x="4794" y="24"/>
                    <a:pt x="4748" y="47"/>
                  </a:cubicBezTo>
                  <a:cubicBezTo>
                    <a:pt x="4725" y="69"/>
                    <a:pt x="4703" y="92"/>
                    <a:pt x="4680" y="115"/>
                  </a:cubicBezTo>
                  <a:cubicBezTo>
                    <a:pt x="4657" y="161"/>
                    <a:pt x="4634" y="206"/>
                    <a:pt x="4611" y="252"/>
                  </a:cubicBezTo>
                  <a:cubicBezTo>
                    <a:pt x="4611" y="298"/>
                    <a:pt x="4588" y="343"/>
                    <a:pt x="4588" y="389"/>
                  </a:cubicBezTo>
                  <a:cubicBezTo>
                    <a:pt x="4452" y="845"/>
                    <a:pt x="4269" y="1256"/>
                    <a:pt x="4041" y="1644"/>
                  </a:cubicBezTo>
                  <a:cubicBezTo>
                    <a:pt x="3812" y="2010"/>
                    <a:pt x="3539" y="2352"/>
                    <a:pt x="3242" y="2671"/>
                  </a:cubicBezTo>
                  <a:cubicBezTo>
                    <a:pt x="2922" y="2968"/>
                    <a:pt x="2557" y="3242"/>
                    <a:pt x="2169" y="3448"/>
                  </a:cubicBezTo>
                  <a:cubicBezTo>
                    <a:pt x="1827" y="3630"/>
                    <a:pt x="1484" y="3790"/>
                    <a:pt x="1119" y="3881"/>
                  </a:cubicBezTo>
                  <a:cubicBezTo>
                    <a:pt x="799" y="3950"/>
                    <a:pt x="503" y="3972"/>
                    <a:pt x="206" y="3995"/>
                  </a:cubicBezTo>
                  <a:cubicBezTo>
                    <a:pt x="92" y="3995"/>
                    <a:pt x="1" y="4109"/>
                    <a:pt x="23" y="4201"/>
                  </a:cubicBezTo>
                  <a:cubicBezTo>
                    <a:pt x="23" y="4269"/>
                    <a:pt x="46" y="4315"/>
                    <a:pt x="92" y="4338"/>
                  </a:cubicBezTo>
                  <a:cubicBezTo>
                    <a:pt x="138" y="4383"/>
                    <a:pt x="183" y="4383"/>
                    <a:pt x="252" y="4383"/>
                  </a:cubicBezTo>
                  <a:cubicBezTo>
                    <a:pt x="1370" y="4361"/>
                    <a:pt x="2489" y="3950"/>
                    <a:pt x="3379" y="3265"/>
                  </a:cubicBezTo>
                  <a:cubicBezTo>
                    <a:pt x="3835" y="2900"/>
                    <a:pt x="4246" y="2466"/>
                    <a:pt x="4566" y="1987"/>
                  </a:cubicBezTo>
                  <a:cubicBezTo>
                    <a:pt x="4885" y="1485"/>
                    <a:pt x="5136" y="937"/>
                    <a:pt x="5228" y="343"/>
                  </a:cubicBezTo>
                  <a:cubicBezTo>
                    <a:pt x="5250" y="183"/>
                    <a:pt x="5136" y="24"/>
                    <a:pt x="4977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8210;p70">
              <a:extLst>
                <a:ext uri="{FF2B5EF4-FFF2-40B4-BE49-F238E27FC236}">
                  <a16:creationId xmlns:a16="http://schemas.microsoft.com/office/drawing/2014/main" id="{AEC68613-07DC-4ACC-B8E5-72AD4A650C53}"/>
                </a:ext>
              </a:extLst>
            </p:cNvPr>
            <p:cNvSpPr/>
            <p:nvPr/>
          </p:nvSpPr>
          <p:spPr>
            <a:xfrm>
              <a:off x="6867365" y="2529717"/>
              <a:ext cx="45073" cy="37191"/>
            </a:xfrm>
            <a:custGeom>
              <a:avLst/>
              <a:gdLst/>
              <a:ahLst/>
              <a:cxnLst/>
              <a:rect l="l" t="t" r="r" b="b"/>
              <a:pathLst>
                <a:path w="3494" h="2883" extrusionOk="0">
                  <a:moveTo>
                    <a:pt x="275" y="1"/>
                  </a:moveTo>
                  <a:cubicBezTo>
                    <a:pt x="138" y="1"/>
                    <a:pt x="24" y="115"/>
                    <a:pt x="1" y="229"/>
                  </a:cubicBezTo>
                  <a:cubicBezTo>
                    <a:pt x="1" y="275"/>
                    <a:pt x="1" y="343"/>
                    <a:pt x="24" y="389"/>
                  </a:cubicBezTo>
                  <a:cubicBezTo>
                    <a:pt x="46" y="435"/>
                    <a:pt x="92" y="526"/>
                    <a:pt x="161" y="549"/>
                  </a:cubicBezTo>
                  <a:cubicBezTo>
                    <a:pt x="298" y="594"/>
                    <a:pt x="457" y="640"/>
                    <a:pt x="594" y="686"/>
                  </a:cubicBezTo>
                  <a:cubicBezTo>
                    <a:pt x="708" y="708"/>
                    <a:pt x="845" y="754"/>
                    <a:pt x="959" y="777"/>
                  </a:cubicBezTo>
                  <a:cubicBezTo>
                    <a:pt x="1325" y="914"/>
                    <a:pt x="1667" y="1074"/>
                    <a:pt x="1987" y="1302"/>
                  </a:cubicBezTo>
                  <a:cubicBezTo>
                    <a:pt x="2238" y="1462"/>
                    <a:pt x="2466" y="1667"/>
                    <a:pt x="2649" y="1895"/>
                  </a:cubicBezTo>
                  <a:cubicBezTo>
                    <a:pt x="2649" y="1881"/>
                    <a:pt x="2640" y="1867"/>
                    <a:pt x="2633" y="1859"/>
                  </a:cubicBezTo>
                  <a:lnTo>
                    <a:pt x="2633" y="1859"/>
                  </a:lnTo>
                  <a:cubicBezTo>
                    <a:pt x="2767" y="2016"/>
                    <a:pt x="2878" y="2195"/>
                    <a:pt x="2968" y="2375"/>
                  </a:cubicBezTo>
                  <a:cubicBezTo>
                    <a:pt x="3037" y="2512"/>
                    <a:pt x="3082" y="2626"/>
                    <a:pt x="3105" y="2763"/>
                  </a:cubicBezTo>
                  <a:cubicBezTo>
                    <a:pt x="3143" y="2838"/>
                    <a:pt x="3228" y="2883"/>
                    <a:pt x="3308" y="2883"/>
                  </a:cubicBezTo>
                  <a:cubicBezTo>
                    <a:pt x="3324" y="2883"/>
                    <a:pt x="3340" y="2881"/>
                    <a:pt x="3356" y="2877"/>
                  </a:cubicBezTo>
                  <a:cubicBezTo>
                    <a:pt x="3447" y="2831"/>
                    <a:pt x="3493" y="2740"/>
                    <a:pt x="3470" y="2626"/>
                  </a:cubicBezTo>
                  <a:cubicBezTo>
                    <a:pt x="3265" y="1941"/>
                    <a:pt x="2854" y="1348"/>
                    <a:pt x="2306" y="868"/>
                  </a:cubicBezTo>
                  <a:cubicBezTo>
                    <a:pt x="2032" y="640"/>
                    <a:pt x="1713" y="435"/>
                    <a:pt x="1370" y="275"/>
                  </a:cubicBezTo>
                  <a:cubicBezTo>
                    <a:pt x="1188" y="206"/>
                    <a:pt x="1005" y="138"/>
                    <a:pt x="822" y="92"/>
                  </a:cubicBezTo>
                  <a:cubicBezTo>
                    <a:pt x="663" y="24"/>
                    <a:pt x="480" y="1"/>
                    <a:pt x="298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8211;p70">
              <a:extLst>
                <a:ext uri="{FF2B5EF4-FFF2-40B4-BE49-F238E27FC236}">
                  <a16:creationId xmlns:a16="http://schemas.microsoft.com/office/drawing/2014/main" id="{BFC87E7B-2D56-4EBA-8CB7-A0C850CA49FB}"/>
                </a:ext>
              </a:extLst>
            </p:cNvPr>
            <p:cNvSpPr/>
            <p:nvPr/>
          </p:nvSpPr>
          <p:spPr>
            <a:xfrm>
              <a:off x="6499916" y="2029780"/>
              <a:ext cx="502339" cy="492625"/>
            </a:xfrm>
            <a:custGeom>
              <a:avLst/>
              <a:gdLst/>
              <a:ahLst/>
              <a:cxnLst/>
              <a:rect l="l" t="t" r="r" b="b"/>
              <a:pathLst>
                <a:path w="38941" h="38188" extrusionOk="0">
                  <a:moveTo>
                    <a:pt x="11322" y="1"/>
                  </a:moveTo>
                  <a:cubicBezTo>
                    <a:pt x="10934" y="1"/>
                    <a:pt x="10569" y="1"/>
                    <a:pt x="10204" y="23"/>
                  </a:cubicBezTo>
                  <a:cubicBezTo>
                    <a:pt x="8560" y="115"/>
                    <a:pt x="7099" y="366"/>
                    <a:pt x="5798" y="822"/>
                  </a:cubicBezTo>
                  <a:cubicBezTo>
                    <a:pt x="5114" y="1073"/>
                    <a:pt x="4452" y="1370"/>
                    <a:pt x="3835" y="1758"/>
                  </a:cubicBezTo>
                  <a:cubicBezTo>
                    <a:pt x="3242" y="2123"/>
                    <a:pt x="2671" y="2580"/>
                    <a:pt x="2169" y="3105"/>
                  </a:cubicBezTo>
                  <a:cubicBezTo>
                    <a:pt x="1690" y="3584"/>
                    <a:pt x="1279" y="4155"/>
                    <a:pt x="914" y="4794"/>
                  </a:cubicBezTo>
                  <a:cubicBezTo>
                    <a:pt x="549" y="5433"/>
                    <a:pt x="252" y="6141"/>
                    <a:pt x="24" y="6985"/>
                  </a:cubicBezTo>
                  <a:cubicBezTo>
                    <a:pt x="1" y="7031"/>
                    <a:pt x="24" y="7099"/>
                    <a:pt x="46" y="7145"/>
                  </a:cubicBezTo>
                  <a:cubicBezTo>
                    <a:pt x="24" y="7236"/>
                    <a:pt x="46" y="7328"/>
                    <a:pt x="92" y="7396"/>
                  </a:cubicBezTo>
                  <a:cubicBezTo>
                    <a:pt x="161" y="7464"/>
                    <a:pt x="252" y="7487"/>
                    <a:pt x="320" y="7487"/>
                  </a:cubicBezTo>
                  <a:cubicBezTo>
                    <a:pt x="389" y="7487"/>
                    <a:pt x="457" y="7464"/>
                    <a:pt x="503" y="7442"/>
                  </a:cubicBezTo>
                  <a:cubicBezTo>
                    <a:pt x="1051" y="6939"/>
                    <a:pt x="1644" y="6506"/>
                    <a:pt x="2261" y="6118"/>
                  </a:cubicBezTo>
                  <a:cubicBezTo>
                    <a:pt x="3174" y="5593"/>
                    <a:pt x="4201" y="5136"/>
                    <a:pt x="5319" y="4817"/>
                  </a:cubicBezTo>
                  <a:lnTo>
                    <a:pt x="5388" y="4817"/>
                  </a:lnTo>
                  <a:cubicBezTo>
                    <a:pt x="6780" y="4429"/>
                    <a:pt x="8332" y="4178"/>
                    <a:pt x="10249" y="4086"/>
                  </a:cubicBezTo>
                  <a:cubicBezTo>
                    <a:pt x="10500" y="7533"/>
                    <a:pt x="11596" y="11094"/>
                    <a:pt x="13399" y="14403"/>
                  </a:cubicBezTo>
                  <a:cubicBezTo>
                    <a:pt x="15225" y="17736"/>
                    <a:pt x="17713" y="20703"/>
                    <a:pt x="20589" y="22986"/>
                  </a:cubicBezTo>
                  <a:cubicBezTo>
                    <a:pt x="21845" y="23967"/>
                    <a:pt x="23214" y="24857"/>
                    <a:pt x="24629" y="25565"/>
                  </a:cubicBezTo>
                  <a:cubicBezTo>
                    <a:pt x="25337" y="25930"/>
                    <a:pt x="26067" y="26250"/>
                    <a:pt x="26821" y="26546"/>
                  </a:cubicBezTo>
                  <a:cubicBezTo>
                    <a:pt x="27186" y="26660"/>
                    <a:pt x="27551" y="26797"/>
                    <a:pt x="27962" y="26912"/>
                  </a:cubicBezTo>
                  <a:cubicBezTo>
                    <a:pt x="28190" y="27003"/>
                    <a:pt x="28441" y="27071"/>
                    <a:pt x="28669" y="27117"/>
                  </a:cubicBezTo>
                  <a:lnTo>
                    <a:pt x="28350" y="27551"/>
                  </a:lnTo>
                  <a:cubicBezTo>
                    <a:pt x="28122" y="27893"/>
                    <a:pt x="27870" y="28235"/>
                    <a:pt x="27619" y="28578"/>
                  </a:cubicBezTo>
                  <a:cubicBezTo>
                    <a:pt x="27094" y="29331"/>
                    <a:pt x="26638" y="30016"/>
                    <a:pt x="26250" y="30701"/>
                  </a:cubicBezTo>
                  <a:cubicBezTo>
                    <a:pt x="25771" y="31522"/>
                    <a:pt x="25405" y="32276"/>
                    <a:pt x="25131" y="33006"/>
                  </a:cubicBezTo>
                  <a:cubicBezTo>
                    <a:pt x="24835" y="33828"/>
                    <a:pt x="24698" y="34558"/>
                    <a:pt x="24721" y="35243"/>
                  </a:cubicBezTo>
                  <a:cubicBezTo>
                    <a:pt x="24743" y="36019"/>
                    <a:pt x="24995" y="36704"/>
                    <a:pt x="25451" y="37251"/>
                  </a:cubicBezTo>
                  <a:cubicBezTo>
                    <a:pt x="25565" y="37366"/>
                    <a:pt x="25679" y="37480"/>
                    <a:pt x="25862" y="37594"/>
                  </a:cubicBezTo>
                  <a:cubicBezTo>
                    <a:pt x="26022" y="37731"/>
                    <a:pt x="26181" y="37822"/>
                    <a:pt x="26341" y="37891"/>
                  </a:cubicBezTo>
                  <a:cubicBezTo>
                    <a:pt x="26638" y="38027"/>
                    <a:pt x="26957" y="38119"/>
                    <a:pt x="27368" y="38164"/>
                  </a:cubicBezTo>
                  <a:cubicBezTo>
                    <a:pt x="27505" y="38164"/>
                    <a:pt x="27642" y="38187"/>
                    <a:pt x="27779" y="38187"/>
                  </a:cubicBezTo>
                  <a:cubicBezTo>
                    <a:pt x="28007" y="38187"/>
                    <a:pt x="28236" y="38164"/>
                    <a:pt x="28510" y="38119"/>
                  </a:cubicBezTo>
                  <a:cubicBezTo>
                    <a:pt x="28852" y="38073"/>
                    <a:pt x="29194" y="38005"/>
                    <a:pt x="29582" y="37868"/>
                  </a:cubicBezTo>
                  <a:cubicBezTo>
                    <a:pt x="30313" y="37639"/>
                    <a:pt x="30952" y="37297"/>
                    <a:pt x="31500" y="36863"/>
                  </a:cubicBezTo>
                  <a:cubicBezTo>
                    <a:pt x="32116" y="36407"/>
                    <a:pt x="32664" y="35905"/>
                    <a:pt x="33143" y="35357"/>
                  </a:cubicBezTo>
                  <a:cubicBezTo>
                    <a:pt x="33212" y="35357"/>
                    <a:pt x="33257" y="35311"/>
                    <a:pt x="33303" y="35266"/>
                  </a:cubicBezTo>
                  <a:cubicBezTo>
                    <a:pt x="34832" y="33394"/>
                    <a:pt x="35928" y="31819"/>
                    <a:pt x="36795" y="30267"/>
                  </a:cubicBezTo>
                  <a:cubicBezTo>
                    <a:pt x="37777" y="28464"/>
                    <a:pt x="38439" y="26615"/>
                    <a:pt x="38735" y="24789"/>
                  </a:cubicBezTo>
                  <a:cubicBezTo>
                    <a:pt x="38895" y="23830"/>
                    <a:pt x="38941" y="22803"/>
                    <a:pt x="38895" y="21753"/>
                  </a:cubicBezTo>
                  <a:cubicBezTo>
                    <a:pt x="38849" y="20772"/>
                    <a:pt x="38713" y="19744"/>
                    <a:pt x="38461" y="18626"/>
                  </a:cubicBezTo>
                  <a:cubicBezTo>
                    <a:pt x="38051" y="16823"/>
                    <a:pt x="37389" y="15065"/>
                    <a:pt x="36521" y="13445"/>
                  </a:cubicBezTo>
                  <a:cubicBezTo>
                    <a:pt x="35677" y="11870"/>
                    <a:pt x="34627" y="10386"/>
                    <a:pt x="33394" y="9039"/>
                  </a:cubicBezTo>
                  <a:cubicBezTo>
                    <a:pt x="32207" y="7738"/>
                    <a:pt x="30838" y="6551"/>
                    <a:pt x="29331" y="5501"/>
                  </a:cubicBezTo>
                  <a:cubicBezTo>
                    <a:pt x="26433" y="3447"/>
                    <a:pt x="23077" y="1964"/>
                    <a:pt x="19379" y="1028"/>
                  </a:cubicBezTo>
                  <a:cubicBezTo>
                    <a:pt x="18649" y="845"/>
                    <a:pt x="17827" y="685"/>
                    <a:pt x="16914" y="526"/>
                  </a:cubicBezTo>
                  <a:cubicBezTo>
                    <a:pt x="16184" y="411"/>
                    <a:pt x="15476" y="297"/>
                    <a:pt x="14769" y="206"/>
                  </a:cubicBezTo>
                  <a:cubicBezTo>
                    <a:pt x="13536" y="69"/>
                    <a:pt x="12418" y="1"/>
                    <a:pt x="11322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8212;p70">
              <a:extLst>
                <a:ext uri="{FF2B5EF4-FFF2-40B4-BE49-F238E27FC236}">
                  <a16:creationId xmlns:a16="http://schemas.microsoft.com/office/drawing/2014/main" id="{5E706A23-F7F8-41A2-8106-753FBC72B3DA}"/>
                </a:ext>
              </a:extLst>
            </p:cNvPr>
            <p:cNvSpPr/>
            <p:nvPr/>
          </p:nvSpPr>
          <p:spPr>
            <a:xfrm>
              <a:off x="6657739" y="2083957"/>
              <a:ext cx="257058" cy="265779"/>
            </a:xfrm>
            <a:custGeom>
              <a:avLst/>
              <a:gdLst/>
              <a:ahLst/>
              <a:cxnLst/>
              <a:rect l="l" t="t" r="r" b="b"/>
              <a:pathLst>
                <a:path w="19927" h="20603" extrusionOk="0">
                  <a:moveTo>
                    <a:pt x="10545" y="15088"/>
                  </a:moveTo>
                  <a:cubicBezTo>
                    <a:pt x="10553" y="15096"/>
                    <a:pt x="10561" y="15103"/>
                    <a:pt x="10568" y="15110"/>
                  </a:cubicBezTo>
                  <a:lnTo>
                    <a:pt x="10568" y="15110"/>
                  </a:lnTo>
                  <a:cubicBezTo>
                    <a:pt x="10568" y="15088"/>
                    <a:pt x="10568" y="15088"/>
                    <a:pt x="10545" y="15088"/>
                  </a:cubicBezTo>
                  <a:close/>
                  <a:moveTo>
                    <a:pt x="10568" y="15110"/>
                  </a:moveTo>
                  <a:cubicBezTo>
                    <a:pt x="10568" y="15110"/>
                    <a:pt x="10568" y="15110"/>
                    <a:pt x="10568" y="15111"/>
                  </a:cubicBezTo>
                  <a:cubicBezTo>
                    <a:pt x="10569" y="15111"/>
                    <a:pt x="10569" y="15111"/>
                    <a:pt x="10569" y="15111"/>
                  </a:cubicBezTo>
                  <a:lnTo>
                    <a:pt x="10569" y="15111"/>
                  </a:lnTo>
                  <a:cubicBezTo>
                    <a:pt x="10569" y="15110"/>
                    <a:pt x="10569" y="15110"/>
                    <a:pt x="10568" y="15110"/>
                  </a:cubicBezTo>
                  <a:close/>
                  <a:moveTo>
                    <a:pt x="10569" y="15111"/>
                  </a:moveTo>
                  <a:lnTo>
                    <a:pt x="10569" y="15111"/>
                  </a:lnTo>
                  <a:cubicBezTo>
                    <a:pt x="10584" y="15124"/>
                    <a:pt x="10599" y="15134"/>
                    <a:pt x="10614" y="15134"/>
                  </a:cubicBezTo>
                  <a:cubicBezTo>
                    <a:pt x="10614" y="15134"/>
                    <a:pt x="10592" y="15111"/>
                    <a:pt x="10569" y="15111"/>
                  </a:cubicBezTo>
                  <a:close/>
                  <a:moveTo>
                    <a:pt x="10614" y="15134"/>
                  </a:moveTo>
                  <a:lnTo>
                    <a:pt x="10614" y="15134"/>
                  </a:lnTo>
                  <a:cubicBezTo>
                    <a:pt x="10637" y="15156"/>
                    <a:pt x="10637" y="15156"/>
                    <a:pt x="10637" y="15156"/>
                  </a:cubicBezTo>
                  <a:cubicBezTo>
                    <a:pt x="10640" y="15156"/>
                    <a:pt x="10643" y="15156"/>
                    <a:pt x="10645" y="15156"/>
                  </a:cubicBezTo>
                  <a:lnTo>
                    <a:pt x="10645" y="15156"/>
                  </a:lnTo>
                  <a:cubicBezTo>
                    <a:pt x="10637" y="15151"/>
                    <a:pt x="10625" y="15145"/>
                    <a:pt x="10614" y="15134"/>
                  </a:cubicBezTo>
                  <a:close/>
                  <a:moveTo>
                    <a:pt x="137" y="0"/>
                  </a:moveTo>
                  <a:cubicBezTo>
                    <a:pt x="46" y="23"/>
                    <a:pt x="0" y="115"/>
                    <a:pt x="23" y="206"/>
                  </a:cubicBezTo>
                  <a:cubicBezTo>
                    <a:pt x="479" y="1963"/>
                    <a:pt x="1141" y="3698"/>
                    <a:pt x="1917" y="5342"/>
                  </a:cubicBezTo>
                  <a:cubicBezTo>
                    <a:pt x="2328" y="6209"/>
                    <a:pt x="2762" y="7053"/>
                    <a:pt x="3241" y="7898"/>
                  </a:cubicBezTo>
                  <a:cubicBezTo>
                    <a:pt x="3492" y="8309"/>
                    <a:pt x="3744" y="8720"/>
                    <a:pt x="4017" y="9131"/>
                  </a:cubicBezTo>
                  <a:cubicBezTo>
                    <a:pt x="4268" y="9519"/>
                    <a:pt x="4542" y="9929"/>
                    <a:pt x="4839" y="10317"/>
                  </a:cubicBezTo>
                  <a:cubicBezTo>
                    <a:pt x="5410" y="11116"/>
                    <a:pt x="6026" y="11892"/>
                    <a:pt x="6688" y="12646"/>
                  </a:cubicBezTo>
                  <a:cubicBezTo>
                    <a:pt x="7327" y="13376"/>
                    <a:pt x="7989" y="14084"/>
                    <a:pt x="8697" y="14746"/>
                  </a:cubicBezTo>
                  <a:cubicBezTo>
                    <a:pt x="9427" y="15407"/>
                    <a:pt x="10180" y="16047"/>
                    <a:pt x="10956" y="16640"/>
                  </a:cubicBezTo>
                  <a:cubicBezTo>
                    <a:pt x="11710" y="17234"/>
                    <a:pt x="12508" y="17758"/>
                    <a:pt x="13307" y="18261"/>
                  </a:cubicBezTo>
                  <a:cubicBezTo>
                    <a:pt x="14243" y="18808"/>
                    <a:pt x="15202" y="19265"/>
                    <a:pt x="16206" y="19676"/>
                  </a:cubicBezTo>
                  <a:cubicBezTo>
                    <a:pt x="16685" y="19881"/>
                    <a:pt x="17165" y="20041"/>
                    <a:pt x="17667" y="20201"/>
                  </a:cubicBezTo>
                  <a:cubicBezTo>
                    <a:pt x="17895" y="20292"/>
                    <a:pt x="18146" y="20361"/>
                    <a:pt x="18397" y="20406"/>
                  </a:cubicBezTo>
                  <a:cubicBezTo>
                    <a:pt x="18648" y="20475"/>
                    <a:pt x="18900" y="20520"/>
                    <a:pt x="19151" y="20589"/>
                  </a:cubicBezTo>
                  <a:cubicBezTo>
                    <a:pt x="19201" y="20597"/>
                    <a:pt x="19251" y="20602"/>
                    <a:pt x="19301" y="20602"/>
                  </a:cubicBezTo>
                  <a:cubicBezTo>
                    <a:pt x="19388" y="20602"/>
                    <a:pt x="19475" y="20587"/>
                    <a:pt x="19561" y="20543"/>
                  </a:cubicBezTo>
                  <a:cubicBezTo>
                    <a:pt x="19698" y="20475"/>
                    <a:pt x="19790" y="20338"/>
                    <a:pt x="19835" y="20201"/>
                  </a:cubicBezTo>
                  <a:cubicBezTo>
                    <a:pt x="19927" y="19904"/>
                    <a:pt x="19744" y="19562"/>
                    <a:pt x="19447" y="19493"/>
                  </a:cubicBezTo>
                  <a:cubicBezTo>
                    <a:pt x="19151" y="19448"/>
                    <a:pt x="18877" y="19356"/>
                    <a:pt x="18603" y="19288"/>
                  </a:cubicBezTo>
                  <a:cubicBezTo>
                    <a:pt x="18306" y="19196"/>
                    <a:pt x="18032" y="19105"/>
                    <a:pt x="17758" y="19014"/>
                  </a:cubicBezTo>
                  <a:cubicBezTo>
                    <a:pt x="17210" y="18854"/>
                    <a:pt x="16663" y="18649"/>
                    <a:pt x="16138" y="18420"/>
                  </a:cubicBezTo>
                  <a:cubicBezTo>
                    <a:pt x="14184" y="17580"/>
                    <a:pt x="12342" y="16490"/>
                    <a:pt x="10660" y="15174"/>
                  </a:cubicBezTo>
                  <a:lnTo>
                    <a:pt x="10660" y="15174"/>
                  </a:lnTo>
                  <a:cubicBezTo>
                    <a:pt x="10660" y="15176"/>
                    <a:pt x="10660" y="15177"/>
                    <a:pt x="10660" y="15179"/>
                  </a:cubicBezTo>
                  <a:cubicBezTo>
                    <a:pt x="10660" y="15177"/>
                    <a:pt x="10659" y="15176"/>
                    <a:pt x="10659" y="15174"/>
                  </a:cubicBezTo>
                  <a:lnTo>
                    <a:pt x="10659" y="15174"/>
                  </a:lnTo>
                  <a:cubicBezTo>
                    <a:pt x="10659" y="15174"/>
                    <a:pt x="10659" y="15174"/>
                    <a:pt x="10660" y="15174"/>
                  </a:cubicBezTo>
                  <a:lnTo>
                    <a:pt x="10660" y="15174"/>
                  </a:lnTo>
                  <a:cubicBezTo>
                    <a:pt x="10659" y="15159"/>
                    <a:pt x="10658" y="15157"/>
                    <a:pt x="10645" y="15156"/>
                  </a:cubicBezTo>
                  <a:lnTo>
                    <a:pt x="10645" y="15156"/>
                  </a:lnTo>
                  <a:cubicBezTo>
                    <a:pt x="10652" y="15161"/>
                    <a:pt x="10658" y="15166"/>
                    <a:pt x="10659" y="15174"/>
                  </a:cubicBezTo>
                  <a:lnTo>
                    <a:pt x="10659" y="15174"/>
                  </a:lnTo>
                  <a:cubicBezTo>
                    <a:pt x="10652" y="15168"/>
                    <a:pt x="10644" y="15162"/>
                    <a:pt x="10637" y="15156"/>
                  </a:cubicBezTo>
                  <a:cubicBezTo>
                    <a:pt x="10614" y="15134"/>
                    <a:pt x="10591" y="15134"/>
                    <a:pt x="10568" y="15111"/>
                  </a:cubicBezTo>
                  <a:cubicBezTo>
                    <a:pt x="9495" y="14243"/>
                    <a:pt x="8468" y="13308"/>
                    <a:pt x="7510" y="12326"/>
                  </a:cubicBezTo>
                  <a:cubicBezTo>
                    <a:pt x="6528" y="11276"/>
                    <a:pt x="5615" y="10158"/>
                    <a:pt x="4748" y="9016"/>
                  </a:cubicBezTo>
                  <a:lnTo>
                    <a:pt x="4748" y="9016"/>
                  </a:lnTo>
                  <a:cubicBezTo>
                    <a:pt x="4748" y="9016"/>
                    <a:pt x="4771" y="9039"/>
                    <a:pt x="4771" y="9039"/>
                  </a:cubicBezTo>
                  <a:cubicBezTo>
                    <a:pt x="4405" y="8537"/>
                    <a:pt x="4063" y="8035"/>
                    <a:pt x="3721" y="7510"/>
                  </a:cubicBezTo>
                  <a:cubicBezTo>
                    <a:pt x="3355" y="6962"/>
                    <a:pt x="3013" y="6414"/>
                    <a:pt x="2694" y="5844"/>
                  </a:cubicBezTo>
                  <a:cubicBezTo>
                    <a:pt x="2077" y="4748"/>
                    <a:pt x="1529" y="3607"/>
                    <a:pt x="1096" y="2443"/>
                  </a:cubicBezTo>
                  <a:cubicBezTo>
                    <a:pt x="1096" y="2466"/>
                    <a:pt x="1096" y="2466"/>
                    <a:pt x="1096" y="2466"/>
                  </a:cubicBezTo>
                  <a:cubicBezTo>
                    <a:pt x="799" y="1712"/>
                    <a:pt x="525" y="913"/>
                    <a:pt x="320" y="115"/>
                  </a:cubicBezTo>
                  <a:cubicBezTo>
                    <a:pt x="297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8213;p70">
              <a:extLst>
                <a:ext uri="{FF2B5EF4-FFF2-40B4-BE49-F238E27FC236}">
                  <a16:creationId xmlns:a16="http://schemas.microsoft.com/office/drawing/2014/main" id="{B163A34B-CED9-483B-BFB6-69876C53B98F}"/>
                </a:ext>
              </a:extLst>
            </p:cNvPr>
            <p:cNvSpPr/>
            <p:nvPr/>
          </p:nvSpPr>
          <p:spPr>
            <a:xfrm>
              <a:off x="6474298" y="2080422"/>
              <a:ext cx="158141" cy="71853"/>
            </a:xfrm>
            <a:custGeom>
              <a:avLst/>
              <a:gdLst/>
              <a:ahLst/>
              <a:cxnLst/>
              <a:rect l="l" t="t" r="r" b="b"/>
              <a:pathLst>
                <a:path w="12259" h="5570" extrusionOk="0">
                  <a:moveTo>
                    <a:pt x="12121" y="1"/>
                  </a:moveTo>
                  <a:cubicBezTo>
                    <a:pt x="11231" y="46"/>
                    <a:pt x="10318" y="92"/>
                    <a:pt x="9428" y="229"/>
                  </a:cubicBezTo>
                  <a:cubicBezTo>
                    <a:pt x="8492" y="343"/>
                    <a:pt x="7579" y="548"/>
                    <a:pt x="6666" y="777"/>
                  </a:cubicBezTo>
                  <a:cubicBezTo>
                    <a:pt x="6232" y="914"/>
                    <a:pt x="5776" y="1051"/>
                    <a:pt x="5342" y="1187"/>
                  </a:cubicBezTo>
                  <a:cubicBezTo>
                    <a:pt x="4886" y="1370"/>
                    <a:pt x="4429" y="1530"/>
                    <a:pt x="3995" y="1735"/>
                  </a:cubicBezTo>
                  <a:cubicBezTo>
                    <a:pt x="3151" y="2146"/>
                    <a:pt x="2352" y="2648"/>
                    <a:pt x="1622" y="3265"/>
                  </a:cubicBezTo>
                  <a:cubicBezTo>
                    <a:pt x="1051" y="3744"/>
                    <a:pt x="526" y="4292"/>
                    <a:pt x="115" y="4931"/>
                  </a:cubicBezTo>
                  <a:cubicBezTo>
                    <a:pt x="1" y="5091"/>
                    <a:pt x="47" y="5319"/>
                    <a:pt x="161" y="5456"/>
                  </a:cubicBezTo>
                  <a:cubicBezTo>
                    <a:pt x="252" y="5524"/>
                    <a:pt x="366" y="5570"/>
                    <a:pt x="458" y="5570"/>
                  </a:cubicBezTo>
                  <a:cubicBezTo>
                    <a:pt x="572" y="5570"/>
                    <a:pt x="709" y="5547"/>
                    <a:pt x="777" y="5456"/>
                  </a:cubicBezTo>
                  <a:cubicBezTo>
                    <a:pt x="1097" y="5091"/>
                    <a:pt x="1416" y="4748"/>
                    <a:pt x="1759" y="4406"/>
                  </a:cubicBezTo>
                  <a:cubicBezTo>
                    <a:pt x="2101" y="4063"/>
                    <a:pt x="2466" y="3767"/>
                    <a:pt x="2831" y="3470"/>
                  </a:cubicBezTo>
                  <a:cubicBezTo>
                    <a:pt x="3927" y="2671"/>
                    <a:pt x="5091" y="2009"/>
                    <a:pt x="6346" y="1507"/>
                  </a:cubicBezTo>
                  <a:cubicBezTo>
                    <a:pt x="7899" y="914"/>
                    <a:pt x="9519" y="526"/>
                    <a:pt x="11185" y="343"/>
                  </a:cubicBezTo>
                  <a:cubicBezTo>
                    <a:pt x="11482" y="320"/>
                    <a:pt x="11802" y="274"/>
                    <a:pt x="12121" y="274"/>
                  </a:cubicBezTo>
                  <a:cubicBezTo>
                    <a:pt x="12190" y="252"/>
                    <a:pt x="12258" y="206"/>
                    <a:pt x="12258" y="137"/>
                  </a:cubicBezTo>
                  <a:cubicBezTo>
                    <a:pt x="12258" y="69"/>
                    <a:pt x="12213" y="1"/>
                    <a:pt x="12121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8214;p70">
              <a:extLst>
                <a:ext uri="{FF2B5EF4-FFF2-40B4-BE49-F238E27FC236}">
                  <a16:creationId xmlns:a16="http://schemas.microsoft.com/office/drawing/2014/main" id="{592BB666-72FC-4AD2-A648-406988556FDC}"/>
                </a:ext>
              </a:extLst>
            </p:cNvPr>
            <p:cNvSpPr/>
            <p:nvPr/>
          </p:nvSpPr>
          <p:spPr>
            <a:xfrm>
              <a:off x="6792872" y="2215865"/>
              <a:ext cx="164914" cy="99820"/>
            </a:xfrm>
            <a:custGeom>
              <a:avLst/>
              <a:gdLst/>
              <a:ahLst/>
              <a:cxnLst/>
              <a:rect l="l" t="t" r="r" b="b"/>
              <a:pathLst>
                <a:path w="12784" h="7738" extrusionOk="0">
                  <a:moveTo>
                    <a:pt x="138" y="0"/>
                  </a:moveTo>
                  <a:cubicBezTo>
                    <a:pt x="69" y="0"/>
                    <a:pt x="1" y="91"/>
                    <a:pt x="69" y="160"/>
                  </a:cubicBezTo>
                  <a:cubicBezTo>
                    <a:pt x="389" y="502"/>
                    <a:pt x="709" y="868"/>
                    <a:pt x="1051" y="1210"/>
                  </a:cubicBezTo>
                  <a:cubicBezTo>
                    <a:pt x="1393" y="1575"/>
                    <a:pt x="1759" y="1940"/>
                    <a:pt x="2124" y="2283"/>
                  </a:cubicBezTo>
                  <a:cubicBezTo>
                    <a:pt x="2512" y="2648"/>
                    <a:pt x="2900" y="2990"/>
                    <a:pt x="3265" y="3333"/>
                  </a:cubicBezTo>
                  <a:cubicBezTo>
                    <a:pt x="3653" y="3698"/>
                    <a:pt x="4064" y="4017"/>
                    <a:pt x="4475" y="4337"/>
                  </a:cubicBezTo>
                  <a:cubicBezTo>
                    <a:pt x="4886" y="4657"/>
                    <a:pt x="5296" y="4953"/>
                    <a:pt x="5730" y="5250"/>
                  </a:cubicBezTo>
                  <a:cubicBezTo>
                    <a:pt x="6164" y="5547"/>
                    <a:pt x="6597" y="5821"/>
                    <a:pt x="7054" y="6072"/>
                  </a:cubicBezTo>
                  <a:cubicBezTo>
                    <a:pt x="7967" y="6574"/>
                    <a:pt x="8903" y="6985"/>
                    <a:pt x="9884" y="7281"/>
                  </a:cubicBezTo>
                  <a:cubicBezTo>
                    <a:pt x="10272" y="7396"/>
                    <a:pt x="10683" y="7510"/>
                    <a:pt x="11071" y="7578"/>
                  </a:cubicBezTo>
                  <a:cubicBezTo>
                    <a:pt x="11277" y="7624"/>
                    <a:pt x="11459" y="7647"/>
                    <a:pt x="11665" y="7669"/>
                  </a:cubicBezTo>
                  <a:cubicBezTo>
                    <a:pt x="11916" y="7715"/>
                    <a:pt x="12144" y="7715"/>
                    <a:pt x="12395" y="7738"/>
                  </a:cubicBezTo>
                  <a:cubicBezTo>
                    <a:pt x="12464" y="7738"/>
                    <a:pt x="12532" y="7692"/>
                    <a:pt x="12601" y="7647"/>
                  </a:cubicBezTo>
                  <a:cubicBezTo>
                    <a:pt x="12692" y="7601"/>
                    <a:pt x="12737" y="7487"/>
                    <a:pt x="12760" y="7396"/>
                  </a:cubicBezTo>
                  <a:cubicBezTo>
                    <a:pt x="12783" y="7281"/>
                    <a:pt x="12760" y="7167"/>
                    <a:pt x="12692" y="7076"/>
                  </a:cubicBezTo>
                  <a:cubicBezTo>
                    <a:pt x="12623" y="6985"/>
                    <a:pt x="12532" y="6916"/>
                    <a:pt x="12418" y="6916"/>
                  </a:cubicBezTo>
                  <a:cubicBezTo>
                    <a:pt x="11870" y="6871"/>
                    <a:pt x="11345" y="6802"/>
                    <a:pt x="10797" y="6711"/>
                  </a:cubicBezTo>
                  <a:cubicBezTo>
                    <a:pt x="10295" y="6619"/>
                    <a:pt x="9793" y="6483"/>
                    <a:pt x="9291" y="6323"/>
                  </a:cubicBezTo>
                  <a:cubicBezTo>
                    <a:pt x="8652" y="6117"/>
                    <a:pt x="8035" y="5866"/>
                    <a:pt x="7419" y="5570"/>
                  </a:cubicBezTo>
                  <a:cubicBezTo>
                    <a:pt x="6815" y="5279"/>
                    <a:pt x="6210" y="4944"/>
                    <a:pt x="5628" y="4586"/>
                  </a:cubicBezTo>
                  <a:lnTo>
                    <a:pt x="5628" y="4586"/>
                  </a:lnTo>
                  <a:cubicBezTo>
                    <a:pt x="5631" y="4587"/>
                    <a:pt x="5635" y="4588"/>
                    <a:pt x="5639" y="4588"/>
                  </a:cubicBezTo>
                  <a:cubicBezTo>
                    <a:pt x="5137" y="4268"/>
                    <a:pt x="4635" y="3926"/>
                    <a:pt x="4132" y="3561"/>
                  </a:cubicBezTo>
                  <a:cubicBezTo>
                    <a:pt x="3653" y="3196"/>
                    <a:pt x="3174" y="2830"/>
                    <a:pt x="2717" y="2442"/>
                  </a:cubicBezTo>
                  <a:cubicBezTo>
                    <a:pt x="1850" y="1689"/>
                    <a:pt x="1005" y="868"/>
                    <a:pt x="206" y="23"/>
                  </a:cubicBezTo>
                  <a:cubicBezTo>
                    <a:pt x="184" y="0"/>
                    <a:pt x="161" y="0"/>
                    <a:pt x="138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8215;p70">
              <a:extLst>
                <a:ext uri="{FF2B5EF4-FFF2-40B4-BE49-F238E27FC236}">
                  <a16:creationId xmlns:a16="http://schemas.microsoft.com/office/drawing/2014/main" id="{0250CB5E-084D-4C21-B198-1DFA16AE05EE}"/>
                </a:ext>
              </a:extLst>
            </p:cNvPr>
            <p:cNvSpPr/>
            <p:nvPr/>
          </p:nvSpPr>
          <p:spPr>
            <a:xfrm>
              <a:off x="6848816" y="2388096"/>
              <a:ext cx="48310" cy="96002"/>
            </a:xfrm>
            <a:custGeom>
              <a:avLst/>
              <a:gdLst/>
              <a:ahLst/>
              <a:cxnLst/>
              <a:rect l="l" t="t" r="r" b="b"/>
              <a:pathLst>
                <a:path w="3745" h="7442" extrusionOk="0">
                  <a:moveTo>
                    <a:pt x="3630" y="1"/>
                  </a:moveTo>
                  <a:cubicBezTo>
                    <a:pt x="3607" y="1"/>
                    <a:pt x="3584" y="24"/>
                    <a:pt x="3562" y="47"/>
                  </a:cubicBezTo>
                  <a:cubicBezTo>
                    <a:pt x="3128" y="526"/>
                    <a:pt x="2694" y="1028"/>
                    <a:pt x="2283" y="1553"/>
                  </a:cubicBezTo>
                  <a:cubicBezTo>
                    <a:pt x="2078" y="1804"/>
                    <a:pt x="1872" y="2078"/>
                    <a:pt x="1690" y="2352"/>
                  </a:cubicBezTo>
                  <a:cubicBezTo>
                    <a:pt x="1484" y="2649"/>
                    <a:pt x="1302" y="2945"/>
                    <a:pt x="1119" y="3265"/>
                  </a:cubicBezTo>
                  <a:cubicBezTo>
                    <a:pt x="800" y="3836"/>
                    <a:pt x="526" y="4452"/>
                    <a:pt x="343" y="5091"/>
                  </a:cubicBezTo>
                  <a:cubicBezTo>
                    <a:pt x="138" y="5753"/>
                    <a:pt x="24" y="6460"/>
                    <a:pt x="1" y="7145"/>
                  </a:cubicBezTo>
                  <a:cubicBezTo>
                    <a:pt x="1" y="7305"/>
                    <a:pt x="161" y="7442"/>
                    <a:pt x="320" y="7442"/>
                  </a:cubicBezTo>
                  <a:cubicBezTo>
                    <a:pt x="480" y="7442"/>
                    <a:pt x="617" y="7305"/>
                    <a:pt x="617" y="7145"/>
                  </a:cubicBezTo>
                  <a:cubicBezTo>
                    <a:pt x="617" y="6757"/>
                    <a:pt x="617" y="6392"/>
                    <a:pt x="663" y="6004"/>
                  </a:cubicBezTo>
                  <a:cubicBezTo>
                    <a:pt x="708" y="5662"/>
                    <a:pt x="777" y="5319"/>
                    <a:pt x="891" y="4977"/>
                  </a:cubicBezTo>
                  <a:cubicBezTo>
                    <a:pt x="982" y="4657"/>
                    <a:pt x="1096" y="4338"/>
                    <a:pt x="1233" y="4018"/>
                  </a:cubicBezTo>
                  <a:lnTo>
                    <a:pt x="1233" y="4018"/>
                  </a:lnTo>
                  <a:cubicBezTo>
                    <a:pt x="1233" y="4018"/>
                    <a:pt x="1211" y="4041"/>
                    <a:pt x="1211" y="4041"/>
                  </a:cubicBezTo>
                  <a:cubicBezTo>
                    <a:pt x="1462" y="3493"/>
                    <a:pt x="1736" y="2945"/>
                    <a:pt x="2055" y="2420"/>
                  </a:cubicBezTo>
                  <a:cubicBezTo>
                    <a:pt x="2352" y="1895"/>
                    <a:pt x="2694" y="1393"/>
                    <a:pt x="3082" y="914"/>
                  </a:cubicBezTo>
                  <a:lnTo>
                    <a:pt x="3082" y="914"/>
                  </a:lnTo>
                  <a:lnTo>
                    <a:pt x="3059" y="937"/>
                  </a:lnTo>
                  <a:cubicBezTo>
                    <a:pt x="3265" y="686"/>
                    <a:pt x="3470" y="435"/>
                    <a:pt x="3698" y="184"/>
                  </a:cubicBezTo>
                  <a:cubicBezTo>
                    <a:pt x="3744" y="138"/>
                    <a:pt x="3744" y="69"/>
                    <a:pt x="3698" y="47"/>
                  </a:cubicBezTo>
                  <a:cubicBezTo>
                    <a:pt x="3676" y="24"/>
                    <a:pt x="3653" y="1"/>
                    <a:pt x="3630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8216;p70">
              <a:extLst>
                <a:ext uri="{FF2B5EF4-FFF2-40B4-BE49-F238E27FC236}">
                  <a16:creationId xmlns:a16="http://schemas.microsoft.com/office/drawing/2014/main" id="{A0A86B53-F059-4027-89DF-DC7DF9D85A4F}"/>
                </a:ext>
              </a:extLst>
            </p:cNvPr>
            <p:cNvSpPr/>
            <p:nvPr/>
          </p:nvSpPr>
          <p:spPr>
            <a:xfrm>
              <a:off x="6744293" y="2031843"/>
              <a:ext cx="282691" cy="268359"/>
            </a:xfrm>
            <a:custGeom>
              <a:avLst/>
              <a:gdLst/>
              <a:ahLst/>
              <a:cxnLst/>
              <a:rect l="l" t="t" r="r" b="b"/>
              <a:pathLst>
                <a:path w="21914" h="20803" extrusionOk="0">
                  <a:moveTo>
                    <a:pt x="10227" y="3881"/>
                  </a:moveTo>
                  <a:cubicBezTo>
                    <a:pt x="10227" y="3903"/>
                    <a:pt x="10227" y="3903"/>
                    <a:pt x="10249" y="3903"/>
                  </a:cubicBezTo>
                  <a:lnTo>
                    <a:pt x="10227" y="3881"/>
                  </a:lnTo>
                  <a:close/>
                  <a:moveTo>
                    <a:pt x="10249" y="3903"/>
                  </a:moveTo>
                  <a:cubicBezTo>
                    <a:pt x="10249" y="3904"/>
                    <a:pt x="10256" y="3910"/>
                    <a:pt x="10265" y="3916"/>
                  </a:cubicBezTo>
                  <a:lnTo>
                    <a:pt x="10265" y="3916"/>
                  </a:lnTo>
                  <a:cubicBezTo>
                    <a:pt x="10260" y="3912"/>
                    <a:pt x="10254" y="3908"/>
                    <a:pt x="10249" y="3903"/>
                  </a:cubicBezTo>
                  <a:close/>
                  <a:moveTo>
                    <a:pt x="1074" y="0"/>
                  </a:moveTo>
                  <a:cubicBezTo>
                    <a:pt x="754" y="0"/>
                    <a:pt x="457" y="23"/>
                    <a:pt x="161" y="46"/>
                  </a:cubicBezTo>
                  <a:cubicBezTo>
                    <a:pt x="69" y="46"/>
                    <a:pt x="1" y="92"/>
                    <a:pt x="1" y="183"/>
                  </a:cubicBezTo>
                  <a:cubicBezTo>
                    <a:pt x="1" y="251"/>
                    <a:pt x="69" y="320"/>
                    <a:pt x="138" y="320"/>
                  </a:cubicBezTo>
                  <a:cubicBezTo>
                    <a:pt x="343" y="311"/>
                    <a:pt x="547" y="306"/>
                    <a:pt x="750" y="306"/>
                  </a:cubicBezTo>
                  <a:cubicBezTo>
                    <a:pt x="1543" y="306"/>
                    <a:pt x="2324" y="375"/>
                    <a:pt x="3105" y="503"/>
                  </a:cubicBezTo>
                  <a:lnTo>
                    <a:pt x="3059" y="503"/>
                  </a:lnTo>
                  <a:cubicBezTo>
                    <a:pt x="4292" y="708"/>
                    <a:pt x="5479" y="1096"/>
                    <a:pt x="6620" y="1621"/>
                  </a:cubicBezTo>
                  <a:cubicBezTo>
                    <a:pt x="6620" y="1616"/>
                    <a:pt x="6620" y="1612"/>
                    <a:pt x="6620" y="1609"/>
                  </a:cubicBezTo>
                  <a:lnTo>
                    <a:pt x="6620" y="1609"/>
                  </a:lnTo>
                  <a:cubicBezTo>
                    <a:pt x="7935" y="2224"/>
                    <a:pt x="9160" y="3018"/>
                    <a:pt x="10295" y="3926"/>
                  </a:cubicBezTo>
                  <a:cubicBezTo>
                    <a:pt x="10284" y="3926"/>
                    <a:pt x="10273" y="3921"/>
                    <a:pt x="10265" y="3916"/>
                  </a:cubicBezTo>
                  <a:lnTo>
                    <a:pt x="10265" y="3916"/>
                  </a:lnTo>
                  <a:cubicBezTo>
                    <a:pt x="10693" y="4254"/>
                    <a:pt x="11099" y="4616"/>
                    <a:pt x="11505" y="4999"/>
                  </a:cubicBezTo>
                  <a:cubicBezTo>
                    <a:pt x="11916" y="5387"/>
                    <a:pt x="12326" y="5798"/>
                    <a:pt x="12714" y="6232"/>
                  </a:cubicBezTo>
                  <a:cubicBezTo>
                    <a:pt x="13491" y="7076"/>
                    <a:pt x="14221" y="7989"/>
                    <a:pt x="14883" y="8902"/>
                  </a:cubicBezTo>
                  <a:cubicBezTo>
                    <a:pt x="15362" y="9587"/>
                    <a:pt x="15819" y="10272"/>
                    <a:pt x="16252" y="10979"/>
                  </a:cubicBezTo>
                  <a:cubicBezTo>
                    <a:pt x="16709" y="11710"/>
                    <a:pt x="17143" y="12440"/>
                    <a:pt x="17553" y="13193"/>
                  </a:cubicBezTo>
                  <a:cubicBezTo>
                    <a:pt x="18330" y="14654"/>
                    <a:pt x="19060" y="16138"/>
                    <a:pt x="19699" y="17667"/>
                  </a:cubicBezTo>
                  <a:cubicBezTo>
                    <a:pt x="19882" y="18101"/>
                    <a:pt x="20064" y="18557"/>
                    <a:pt x="20247" y="18991"/>
                  </a:cubicBezTo>
                  <a:cubicBezTo>
                    <a:pt x="20407" y="19425"/>
                    <a:pt x="20566" y="19858"/>
                    <a:pt x="20749" y="20269"/>
                  </a:cubicBezTo>
                  <a:cubicBezTo>
                    <a:pt x="20749" y="20292"/>
                    <a:pt x="20749" y="20338"/>
                    <a:pt x="20772" y="20361"/>
                  </a:cubicBezTo>
                  <a:cubicBezTo>
                    <a:pt x="20817" y="20520"/>
                    <a:pt x="20886" y="20634"/>
                    <a:pt x="21023" y="20726"/>
                  </a:cubicBezTo>
                  <a:cubicBezTo>
                    <a:pt x="21109" y="20777"/>
                    <a:pt x="21220" y="20803"/>
                    <a:pt x="21328" y="20803"/>
                  </a:cubicBezTo>
                  <a:cubicBezTo>
                    <a:pt x="21364" y="20803"/>
                    <a:pt x="21400" y="20800"/>
                    <a:pt x="21434" y="20794"/>
                  </a:cubicBezTo>
                  <a:cubicBezTo>
                    <a:pt x="21594" y="20749"/>
                    <a:pt x="21708" y="20657"/>
                    <a:pt x="21799" y="20543"/>
                  </a:cubicBezTo>
                  <a:cubicBezTo>
                    <a:pt x="21867" y="20429"/>
                    <a:pt x="21913" y="20246"/>
                    <a:pt x="21867" y="20109"/>
                  </a:cubicBezTo>
                  <a:cubicBezTo>
                    <a:pt x="21822" y="19950"/>
                    <a:pt x="21776" y="19767"/>
                    <a:pt x="21708" y="19607"/>
                  </a:cubicBezTo>
                  <a:cubicBezTo>
                    <a:pt x="21662" y="19425"/>
                    <a:pt x="21594" y="19242"/>
                    <a:pt x="21548" y="19059"/>
                  </a:cubicBezTo>
                  <a:cubicBezTo>
                    <a:pt x="21434" y="18694"/>
                    <a:pt x="21297" y="18329"/>
                    <a:pt x="21160" y="17964"/>
                  </a:cubicBezTo>
                  <a:cubicBezTo>
                    <a:pt x="20863" y="17188"/>
                    <a:pt x="20544" y="16412"/>
                    <a:pt x="20201" y="15636"/>
                  </a:cubicBezTo>
                  <a:cubicBezTo>
                    <a:pt x="19494" y="14106"/>
                    <a:pt x="18695" y="12623"/>
                    <a:pt x="17782" y="11208"/>
                  </a:cubicBezTo>
                  <a:cubicBezTo>
                    <a:pt x="17302" y="10454"/>
                    <a:pt x="16755" y="9747"/>
                    <a:pt x="16230" y="9039"/>
                  </a:cubicBezTo>
                  <a:cubicBezTo>
                    <a:pt x="15705" y="8354"/>
                    <a:pt x="15157" y="7692"/>
                    <a:pt x="14586" y="7053"/>
                  </a:cubicBezTo>
                  <a:cubicBezTo>
                    <a:pt x="13445" y="5798"/>
                    <a:pt x="12212" y="4611"/>
                    <a:pt x="10843" y="3584"/>
                  </a:cubicBezTo>
                  <a:cubicBezTo>
                    <a:pt x="9542" y="2602"/>
                    <a:pt x="8127" y="1781"/>
                    <a:pt x="6620" y="1142"/>
                  </a:cubicBezTo>
                  <a:cubicBezTo>
                    <a:pt x="5890" y="822"/>
                    <a:pt x="5114" y="571"/>
                    <a:pt x="4338" y="388"/>
                  </a:cubicBezTo>
                  <a:cubicBezTo>
                    <a:pt x="3562" y="206"/>
                    <a:pt x="2763" y="92"/>
                    <a:pt x="1941" y="46"/>
                  </a:cubicBezTo>
                  <a:cubicBezTo>
                    <a:pt x="1667" y="23"/>
                    <a:pt x="1370" y="0"/>
                    <a:pt x="1074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8217;p70">
              <a:extLst>
                <a:ext uri="{FF2B5EF4-FFF2-40B4-BE49-F238E27FC236}">
                  <a16:creationId xmlns:a16="http://schemas.microsoft.com/office/drawing/2014/main" id="{7B0A0B45-6C69-470A-8F0E-A3D93E3DCE2E}"/>
                </a:ext>
              </a:extLst>
            </p:cNvPr>
            <p:cNvSpPr/>
            <p:nvPr/>
          </p:nvSpPr>
          <p:spPr>
            <a:xfrm>
              <a:off x="7038436" y="2387218"/>
              <a:ext cx="53896" cy="257729"/>
            </a:xfrm>
            <a:custGeom>
              <a:avLst/>
              <a:gdLst/>
              <a:ahLst/>
              <a:cxnLst/>
              <a:rect l="l" t="t" r="r" b="b"/>
              <a:pathLst>
                <a:path w="4178" h="19979" extrusionOk="0">
                  <a:moveTo>
                    <a:pt x="251" y="0"/>
                  </a:moveTo>
                  <a:cubicBezTo>
                    <a:pt x="160" y="0"/>
                    <a:pt x="69" y="92"/>
                    <a:pt x="114" y="206"/>
                  </a:cubicBezTo>
                  <a:cubicBezTo>
                    <a:pt x="731" y="1347"/>
                    <a:pt x="1233" y="2534"/>
                    <a:pt x="1689" y="3744"/>
                  </a:cubicBezTo>
                  <a:lnTo>
                    <a:pt x="1689" y="3721"/>
                  </a:lnTo>
                  <a:cubicBezTo>
                    <a:pt x="1689" y="3744"/>
                    <a:pt x="1712" y="3789"/>
                    <a:pt x="1735" y="3812"/>
                  </a:cubicBezTo>
                  <a:lnTo>
                    <a:pt x="1712" y="3812"/>
                  </a:lnTo>
                  <a:cubicBezTo>
                    <a:pt x="2443" y="5752"/>
                    <a:pt x="2990" y="7738"/>
                    <a:pt x="3196" y="9792"/>
                  </a:cubicBezTo>
                  <a:cubicBezTo>
                    <a:pt x="3310" y="11116"/>
                    <a:pt x="3264" y="12417"/>
                    <a:pt x="3036" y="13718"/>
                  </a:cubicBezTo>
                  <a:cubicBezTo>
                    <a:pt x="2876" y="14563"/>
                    <a:pt x="2625" y="15385"/>
                    <a:pt x="2283" y="16161"/>
                  </a:cubicBezTo>
                  <a:cubicBezTo>
                    <a:pt x="1940" y="16891"/>
                    <a:pt x="1484" y="17576"/>
                    <a:pt x="982" y="18215"/>
                  </a:cubicBezTo>
                  <a:cubicBezTo>
                    <a:pt x="754" y="18489"/>
                    <a:pt x="502" y="18763"/>
                    <a:pt x="251" y="19014"/>
                  </a:cubicBezTo>
                  <a:cubicBezTo>
                    <a:pt x="23" y="19219"/>
                    <a:pt x="0" y="19585"/>
                    <a:pt x="229" y="19813"/>
                  </a:cubicBezTo>
                  <a:cubicBezTo>
                    <a:pt x="337" y="19921"/>
                    <a:pt x="490" y="19979"/>
                    <a:pt x="644" y="19979"/>
                  </a:cubicBezTo>
                  <a:cubicBezTo>
                    <a:pt x="781" y="19979"/>
                    <a:pt x="920" y="19933"/>
                    <a:pt x="1027" y="19836"/>
                  </a:cubicBezTo>
                  <a:cubicBezTo>
                    <a:pt x="1689" y="19174"/>
                    <a:pt x="2283" y="18420"/>
                    <a:pt x="2762" y="17599"/>
                  </a:cubicBezTo>
                  <a:cubicBezTo>
                    <a:pt x="3196" y="16823"/>
                    <a:pt x="3538" y="16001"/>
                    <a:pt x="3766" y="15134"/>
                  </a:cubicBezTo>
                  <a:cubicBezTo>
                    <a:pt x="3995" y="14289"/>
                    <a:pt x="4109" y="13399"/>
                    <a:pt x="4132" y="12532"/>
                  </a:cubicBezTo>
                  <a:cubicBezTo>
                    <a:pt x="4177" y="11641"/>
                    <a:pt x="4109" y="10751"/>
                    <a:pt x="3972" y="9861"/>
                  </a:cubicBezTo>
                  <a:cubicBezTo>
                    <a:pt x="3698" y="8103"/>
                    <a:pt x="3196" y="6369"/>
                    <a:pt x="2557" y="4702"/>
                  </a:cubicBezTo>
                  <a:cubicBezTo>
                    <a:pt x="1918" y="3105"/>
                    <a:pt x="1164" y="1575"/>
                    <a:pt x="343" y="69"/>
                  </a:cubicBezTo>
                  <a:cubicBezTo>
                    <a:pt x="320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8218;p70">
              <a:extLst>
                <a:ext uri="{FF2B5EF4-FFF2-40B4-BE49-F238E27FC236}">
                  <a16:creationId xmlns:a16="http://schemas.microsoft.com/office/drawing/2014/main" id="{3265D518-98B8-4876-907C-AE69E6403E0B}"/>
                </a:ext>
              </a:extLst>
            </p:cNvPr>
            <p:cNvSpPr/>
            <p:nvPr/>
          </p:nvSpPr>
          <p:spPr>
            <a:xfrm>
              <a:off x="6975423" y="2520004"/>
              <a:ext cx="52129" cy="117480"/>
            </a:xfrm>
            <a:custGeom>
              <a:avLst/>
              <a:gdLst/>
              <a:ahLst/>
              <a:cxnLst/>
              <a:rect l="l" t="t" r="r" b="b"/>
              <a:pathLst>
                <a:path w="4041" h="9107" extrusionOk="0">
                  <a:moveTo>
                    <a:pt x="3790" y="1"/>
                  </a:moveTo>
                  <a:cubicBezTo>
                    <a:pt x="3676" y="1"/>
                    <a:pt x="3561" y="115"/>
                    <a:pt x="3561" y="229"/>
                  </a:cubicBezTo>
                  <a:cubicBezTo>
                    <a:pt x="3584" y="891"/>
                    <a:pt x="3516" y="1576"/>
                    <a:pt x="3424" y="2238"/>
                  </a:cubicBezTo>
                  <a:cubicBezTo>
                    <a:pt x="3242" y="3196"/>
                    <a:pt x="2922" y="4132"/>
                    <a:pt x="2511" y="4999"/>
                  </a:cubicBezTo>
                  <a:lnTo>
                    <a:pt x="2557" y="4908"/>
                  </a:lnTo>
                  <a:lnTo>
                    <a:pt x="2557" y="4908"/>
                  </a:lnTo>
                  <a:cubicBezTo>
                    <a:pt x="2169" y="5753"/>
                    <a:pt x="1667" y="6552"/>
                    <a:pt x="1096" y="7282"/>
                  </a:cubicBezTo>
                  <a:cubicBezTo>
                    <a:pt x="800" y="7601"/>
                    <a:pt x="526" y="7921"/>
                    <a:pt x="206" y="8218"/>
                  </a:cubicBezTo>
                  <a:cubicBezTo>
                    <a:pt x="1" y="8423"/>
                    <a:pt x="1" y="8743"/>
                    <a:pt x="183" y="8948"/>
                  </a:cubicBezTo>
                  <a:cubicBezTo>
                    <a:pt x="283" y="9047"/>
                    <a:pt x="436" y="9106"/>
                    <a:pt x="584" y="9106"/>
                  </a:cubicBezTo>
                  <a:cubicBezTo>
                    <a:pt x="709" y="9106"/>
                    <a:pt x="830" y="9065"/>
                    <a:pt x="914" y="8971"/>
                  </a:cubicBezTo>
                  <a:cubicBezTo>
                    <a:pt x="2009" y="7807"/>
                    <a:pt x="2854" y="6392"/>
                    <a:pt x="3379" y="4885"/>
                  </a:cubicBezTo>
                  <a:cubicBezTo>
                    <a:pt x="3630" y="4132"/>
                    <a:pt x="3790" y="3379"/>
                    <a:pt x="3904" y="2580"/>
                  </a:cubicBezTo>
                  <a:cubicBezTo>
                    <a:pt x="4018" y="1804"/>
                    <a:pt x="4041" y="1028"/>
                    <a:pt x="4018" y="252"/>
                  </a:cubicBezTo>
                  <a:cubicBezTo>
                    <a:pt x="4018" y="115"/>
                    <a:pt x="3927" y="23"/>
                    <a:pt x="3790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8219;p70">
              <a:extLst>
                <a:ext uri="{FF2B5EF4-FFF2-40B4-BE49-F238E27FC236}">
                  <a16:creationId xmlns:a16="http://schemas.microsoft.com/office/drawing/2014/main" id="{424DBEA0-2EE9-4F53-A413-E3180905033C}"/>
                </a:ext>
              </a:extLst>
            </p:cNvPr>
            <p:cNvSpPr/>
            <p:nvPr/>
          </p:nvSpPr>
          <p:spPr>
            <a:xfrm>
              <a:off x="6515524" y="2045388"/>
              <a:ext cx="108953" cy="41474"/>
            </a:xfrm>
            <a:custGeom>
              <a:avLst/>
              <a:gdLst/>
              <a:ahLst/>
              <a:cxnLst/>
              <a:rect l="l" t="t" r="r" b="b"/>
              <a:pathLst>
                <a:path w="8446" h="3215" extrusionOk="0">
                  <a:moveTo>
                    <a:pt x="7031" y="0"/>
                  </a:moveTo>
                  <a:cubicBezTo>
                    <a:pt x="6026" y="0"/>
                    <a:pt x="5022" y="229"/>
                    <a:pt x="4086" y="571"/>
                  </a:cubicBezTo>
                  <a:cubicBezTo>
                    <a:pt x="3356" y="799"/>
                    <a:pt x="2671" y="1119"/>
                    <a:pt x="1986" y="1484"/>
                  </a:cubicBezTo>
                  <a:cubicBezTo>
                    <a:pt x="1667" y="1644"/>
                    <a:pt x="1347" y="1826"/>
                    <a:pt x="1028" y="2009"/>
                  </a:cubicBezTo>
                  <a:cubicBezTo>
                    <a:pt x="868" y="2100"/>
                    <a:pt x="731" y="2214"/>
                    <a:pt x="571" y="2306"/>
                  </a:cubicBezTo>
                  <a:cubicBezTo>
                    <a:pt x="434" y="2397"/>
                    <a:pt x="297" y="2511"/>
                    <a:pt x="160" y="2602"/>
                  </a:cubicBezTo>
                  <a:cubicBezTo>
                    <a:pt x="69" y="2671"/>
                    <a:pt x="23" y="2739"/>
                    <a:pt x="1" y="2831"/>
                  </a:cubicBezTo>
                  <a:cubicBezTo>
                    <a:pt x="1" y="2922"/>
                    <a:pt x="23" y="2990"/>
                    <a:pt x="69" y="3082"/>
                  </a:cubicBezTo>
                  <a:cubicBezTo>
                    <a:pt x="125" y="3165"/>
                    <a:pt x="231" y="3215"/>
                    <a:pt x="337" y="3215"/>
                  </a:cubicBezTo>
                  <a:cubicBezTo>
                    <a:pt x="405" y="3215"/>
                    <a:pt x="472" y="3195"/>
                    <a:pt x="526" y="3150"/>
                  </a:cubicBezTo>
                  <a:cubicBezTo>
                    <a:pt x="708" y="3013"/>
                    <a:pt x="891" y="2876"/>
                    <a:pt x="1073" y="2739"/>
                  </a:cubicBezTo>
                  <a:cubicBezTo>
                    <a:pt x="1279" y="2580"/>
                    <a:pt x="1484" y="2443"/>
                    <a:pt x="1690" y="2283"/>
                  </a:cubicBezTo>
                  <a:cubicBezTo>
                    <a:pt x="2123" y="1986"/>
                    <a:pt x="2580" y="1735"/>
                    <a:pt x="3036" y="1507"/>
                  </a:cubicBezTo>
                  <a:cubicBezTo>
                    <a:pt x="3881" y="1073"/>
                    <a:pt x="4794" y="708"/>
                    <a:pt x="5730" y="502"/>
                  </a:cubicBezTo>
                  <a:cubicBezTo>
                    <a:pt x="6207" y="403"/>
                    <a:pt x="6701" y="338"/>
                    <a:pt x="7198" y="338"/>
                  </a:cubicBezTo>
                  <a:cubicBezTo>
                    <a:pt x="7271" y="338"/>
                    <a:pt x="7345" y="340"/>
                    <a:pt x="7419" y="343"/>
                  </a:cubicBezTo>
                  <a:cubicBezTo>
                    <a:pt x="7693" y="343"/>
                    <a:pt x="7989" y="388"/>
                    <a:pt x="8263" y="434"/>
                  </a:cubicBezTo>
                  <a:cubicBezTo>
                    <a:pt x="8272" y="437"/>
                    <a:pt x="8282" y="438"/>
                    <a:pt x="8292" y="438"/>
                  </a:cubicBezTo>
                  <a:cubicBezTo>
                    <a:pt x="8355" y="438"/>
                    <a:pt x="8423" y="379"/>
                    <a:pt x="8423" y="320"/>
                  </a:cubicBezTo>
                  <a:cubicBezTo>
                    <a:pt x="8446" y="229"/>
                    <a:pt x="8377" y="160"/>
                    <a:pt x="8309" y="137"/>
                  </a:cubicBezTo>
                  <a:cubicBezTo>
                    <a:pt x="7898" y="46"/>
                    <a:pt x="7464" y="0"/>
                    <a:pt x="7031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8220;p70">
              <a:extLst>
                <a:ext uri="{FF2B5EF4-FFF2-40B4-BE49-F238E27FC236}">
                  <a16:creationId xmlns:a16="http://schemas.microsoft.com/office/drawing/2014/main" id="{03CFE568-9300-42BB-9DD6-3944FAED1893}"/>
                </a:ext>
              </a:extLst>
            </p:cNvPr>
            <p:cNvSpPr/>
            <p:nvPr/>
          </p:nvSpPr>
          <p:spPr>
            <a:xfrm>
              <a:off x="6772272" y="2058339"/>
              <a:ext cx="113959" cy="87281"/>
            </a:xfrm>
            <a:custGeom>
              <a:avLst/>
              <a:gdLst/>
              <a:ahLst/>
              <a:cxnLst/>
              <a:rect l="l" t="t" r="r" b="b"/>
              <a:pathLst>
                <a:path w="8834" h="6766" extrusionOk="0">
                  <a:moveTo>
                    <a:pt x="206" y="1"/>
                  </a:moveTo>
                  <a:cubicBezTo>
                    <a:pt x="137" y="1"/>
                    <a:pt x="69" y="23"/>
                    <a:pt x="46" y="92"/>
                  </a:cubicBezTo>
                  <a:cubicBezTo>
                    <a:pt x="0" y="160"/>
                    <a:pt x="46" y="297"/>
                    <a:pt x="137" y="320"/>
                  </a:cubicBezTo>
                  <a:cubicBezTo>
                    <a:pt x="1050" y="640"/>
                    <a:pt x="1918" y="1073"/>
                    <a:pt x="2762" y="1598"/>
                  </a:cubicBezTo>
                  <a:lnTo>
                    <a:pt x="2739" y="1598"/>
                  </a:lnTo>
                  <a:cubicBezTo>
                    <a:pt x="3401" y="2009"/>
                    <a:pt x="4017" y="2489"/>
                    <a:pt x="4611" y="2991"/>
                  </a:cubicBezTo>
                  <a:cubicBezTo>
                    <a:pt x="5227" y="3516"/>
                    <a:pt x="5798" y="4064"/>
                    <a:pt x="6323" y="4657"/>
                  </a:cubicBezTo>
                  <a:cubicBezTo>
                    <a:pt x="6871" y="5273"/>
                    <a:pt x="7396" y="5912"/>
                    <a:pt x="7898" y="6574"/>
                  </a:cubicBezTo>
                  <a:cubicBezTo>
                    <a:pt x="7989" y="6666"/>
                    <a:pt x="8080" y="6734"/>
                    <a:pt x="8217" y="6757"/>
                  </a:cubicBezTo>
                  <a:cubicBezTo>
                    <a:pt x="8246" y="6763"/>
                    <a:pt x="8276" y="6765"/>
                    <a:pt x="8306" y="6765"/>
                  </a:cubicBezTo>
                  <a:cubicBezTo>
                    <a:pt x="8397" y="6765"/>
                    <a:pt x="8491" y="6740"/>
                    <a:pt x="8560" y="6688"/>
                  </a:cubicBezTo>
                  <a:cubicBezTo>
                    <a:pt x="8765" y="6551"/>
                    <a:pt x="8834" y="6232"/>
                    <a:pt x="8674" y="6027"/>
                  </a:cubicBezTo>
                  <a:cubicBezTo>
                    <a:pt x="8126" y="5319"/>
                    <a:pt x="7510" y="4657"/>
                    <a:pt x="6871" y="4041"/>
                  </a:cubicBezTo>
                  <a:cubicBezTo>
                    <a:pt x="6254" y="3447"/>
                    <a:pt x="5592" y="2899"/>
                    <a:pt x="4885" y="2397"/>
                  </a:cubicBezTo>
                  <a:cubicBezTo>
                    <a:pt x="3492" y="1370"/>
                    <a:pt x="1918" y="571"/>
                    <a:pt x="274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8221;p70">
              <a:extLst>
                <a:ext uri="{FF2B5EF4-FFF2-40B4-BE49-F238E27FC236}">
                  <a16:creationId xmlns:a16="http://schemas.microsoft.com/office/drawing/2014/main" id="{DA87EE17-086A-41B1-9612-BE9AD42C9788}"/>
                </a:ext>
              </a:extLst>
            </p:cNvPr>
            <p:cNvSpPr/>
            <p:nvPr/>
          </p:nvSpPr>
          <p:spPr>
            <a:xfrm>
              <a:off x="6520232" y="2162861"/>
              <a:ext cx="78342" cy="38584"/>
            </a:xfrm>
            <a:custGeom>
              <a:avLst/>
              <a:gdLst/>
              <a:ahLst/>
              <a:cxnLst/>
              <a:rect l="l" t="t" r="r" b="b"/>
              <a:pathLst>
                <a:path w="6073" h="2991" extrusionOk="0">
                  <a:moveTo>
                    <a:pt x="2740" y="1"/>
                  </a:moveTo>
                  <a:cubicBezTo>
                    <a:pt x="2078" y="1"/>
                    <a:pt x="1484" y="115"/>
                    <a:pt x="982" y="297"/>
                  </a:cubicBezTo>
                  <a:cubicBezTo>
                    <a:pt x="412" y="548"/>
                    <a:pt x="69" y="914"/>
                    <a:pt x="46" y="1302"/>
                  </a:cubicBezTo>
                  <a:cubicBezTo>
                    <a:pt x="1" y="2032"/>
                    <a:pt x="1005" y="2717"/>
                    <a:pt x="2466" y="2922"/>
                  </a:cubicBezTo>
                  <a:cubicBezTo>
                    <a:pt x="2626" y="2945"/>
                    <a:pt x="2785" y="2968"/>
                    <a:pt x="2945" y="2968"/>
                  </a:cubicBezTo>
                  <a:cubicBezTo>
                    <a:pt x="3082" y="2991"/>
                    <a:pt x="3196" y="2991"/>
                    <a:pt x="3333" y="2991"/>
                  </a:cubicBezTo>
                  <a:cubicBezTo>
                    <a:pt x="4315" y="2991"/>
                    <a:pt x="5205" y="2740"/>
                    <a:pt x="5684" y="2329"/>
                  </a:cubicBezTo>
                  <a:cubicBezTo>
                    <a:pt x="5890" y="2123"/>
                    <a:pt x="6004" y="1918"/>
                    <a:pt x="6027" y="1690"/>
                  </a:cubicBezTo>
                  <a:cubicBezTo>
                    <a:pt x="6072" y="959"/>
                    <a:pt x="5045" y="275"/>
                    <a:pt x="3607" y="46"/>
                  </a:cubicBezTo>
                  <a:cubicBezTo>
                    <a:pt x="3447" y="46"/>
                    <a:pt x="3288" y="23"/>
                    <a:pt x="3128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8222;p70">
              <a:extLst>
                <a:ext uri="{FF2B5EF4-FFF2-40B4-BE49-F238E27FC236}">
                  <a16:creationId xmlns:a16="http://schemas.microsoft.com/office/drawing/2014/main" id="{8CCBECAB-98A2-48C8-84E2-1A0E84136AFE}"/>
                </a:ext>
              </a:extLst>
            </p:cNvPr>
            <p:cNvSpPr/>
            <p:nvPr/>
          </p:nvSpPr>
          <p:spPr>
            <a:xfrm>
              <a:off x="6544380" y="2322155"/>
              <a:ext cx="49484" cy="62204"/>
            </a:xfrm>
            <a:custGeom>
              <a:avLst/>
              <a:gdLst/>
              <a:ahLst/>
              <a:cxnLst/>
              <a:rect l="l" t="t" r="r" b="b"/>
              <a:pathLst>
                <a:path w="3836" h="4822" extrusionOk="0">
                  <a:moveTo>
                    <a:pt x="697" y="3538"/>
                  </a:moveTo>
                  <a:cubicBezTo>
                    <a:pt x="701" y="3545"/>
                    <a:pt x="704" y="3552"/>
                    <a:pt x="708" y="3559"/>
                  </a:cubicBezTo>
                  <a:lnTo>
                    <a:pt x="708" y="3559"/>
                  </a:lnTo>
                  <a:cubicBezTo>
                    <a:pt x="708" y="3549"/>
                    <a:pt x="702" y="3544"/>
                    <a:pt x="697" y="3538"/>
                  </a:cubicBezTo>
                  <a:close/>
                  <a:moveTo>
                    <a:pt x="982" y="3949"/>
                  </a:moveTo>
                  <a:cubicBezTo>
                    <a:pt x="982" y="3960"/>
                    <a:pt x="988" y="3966"/>
                    <a:pt x="993" y="3972"/>
                  </a:cubicBezTo>
                  <a:lnTo>
                    <a:pt x="982" y="3949"/>
                  </a:lnTo>
                  <a:close/>
                  <a:moveTo>
                    <a:pt x="993" y="3972"/>
                  </a:moveTo>
                  <a:lnTo>
                    <a:pt x="1005" y="3994"/>
                  </a:lnTo>
                  <a:cubicBezTo>
                    <a:pt x="1005" y="3983"/>
                    <a:pt x="999" y="3977"/>
                    <a:pt x="993" y="3972"/>
                  </a:cubicBezTo>
                  <a:close/>
                  <a:moveTo>
                    <a:pt x="3744" y="0"/>
                  </a:moveTo>
                  <a:cubicBezTo>
                    <a:pt x="3698" y="0"/>
                    <a:pt x="3652" y="23"/>
                    <a:pt x="3652" y="46"/>
                  </a:cubicBezTo>
                  <a:cubicBezTo>
                    <a:pt x="3538" y="297"/>
                    <a:pt x="3424" y="548"/>
                    <a:pt x="3264" y="776"/>
                  </a:cubicBezTo>
                  <a:lnTo>
                    <a:pt x="3287" y="753"/>
                  </a:lnTo>
                  <a:lnTo>
                    <a:pt x="3287" y="753"/>
                  </a:lnTo>
                  <a:cubicBezTo>
                    <a:pt x="3082" y="1073"/>
                    <a:pt x="2854" y="1370"/>
                    <a:pt x="2580" y="1621"/>
                  </a:cubicBezTo>
                  <a:cubicBezTo>
                    <a:pt x="2580" y="1621"/>
                    <a:pt x="2580" y="1598"/>
                    <a:pt x="2580" y="1598"/>
                  </a:cubicBezTo>
                  <a:cubicBezTo>
                    <a:pt x="2580" y="1598"/>
                    <a:pt x="2580" y="1621"/>
                    <a:pt x="2557" y="1621"/>
                  </a:cubicBezTo>
                  <a:cubicBezTo>
                    <a:pt x="2557" y="1621"/>
                    <a:pt x="2557" y="1643"/>
                    <a:pt x="2534" y="1643"/>
                  </a:cubicBezTo>
                  <a:cubicBezTo>
                    <a:pt x="2374" y="1392"/>
                    <a:pt x="2169" y="1164"/>
                    <a:pt x="1918" y="982"/>
                  </a:cubicBezTo>
                  <a:cubicBezTo>
                    <a:pt x="1826" y="913"/>
                    <a:pt x="1712" y="845"/>
                    <a:pt x="1598" y="799"/>
                  </a:cubicBezTo>
                  <a:cubicBezTo>
                    <a:pt x="1553" y="799"/>
                    <a:pt x="1484" y="776"/>
                    <a:pt x="1438" y="753"/>
                  </a:cubicBezTo>
                  <a:lnTo>
                    <a:pt x="1233" y="753"/>
                  </a:lnTo>
                  <a:cubicBezTo>
                    <a:pt x="1142" y="753"/>
                    <a:pt x="1050" y="776"/>
                    <a:pt x="936" y="799"/>
                  </a:cubicBezTo>
                  <a:cubicBezTo>
                    <a:pt x="845" y="845"/>
                    <a:pt x="754" y="890"/>
                    <a:pt x="662" y="959"/>
                  </a:cubicBezTo>
                  <a:cubicBezTo>
                    <a:pt x="480" y="1096"/>
                    <a:pt x="343" y="1301"/>
                    <a:pt x="229" y="1529"/>
                  </a:cubicBezTo>
                  <a:cubicBezTo>
                    <a:pt x="183" y="1643"/>
                    <a:pt x="137" y="1758"/>
                    <a:pt x="115" y="1872"/>
                  </a:cubicBezTo>
                  <a:cubicBezTo>
                    <a:pt x="69" y="2009"/>
                    <a:pt x="46" y="2146"/>
                    <a:pt x="46" y="2283"/>
                  </a:cubicBezTo>
                  <a:cubicBezTo>
                    <a:pt x="0" y="2579"/>
                    <a:pt x="23" y="2876"/>
                    <a:pt x="92" y="3173"/>
                  </a:cubicBezTo>
                  <a:cubicBezTo>
                    <a:pt x="183" y="3470"/>
                    <a:pt x="297" y="3766"/>
                    <a:pt x="480" y="4017"/>
                  </a:cubicBezTo>
                  <a:cubicBezTo>
                    <a:pt x="662" y="4291"/>
                    <a:pt x="913" y="4542"/>
                    <a:pt x="1210" y="4725"/>
                  </a:cubicBezTo>
                  <a:cubicBezTo>
                    <a:pt x="1256" y="4748"/>
                    <a:pt x="1301" y="4771"/>
                    <a:pt x="1370" y="4793"/>
                  </a:cubicBezTo>
                  <a:cubicBezTo>
                    <a:pt x="1393" y="4816"/>
                    <a:pt x="1421" y="4822"/>
                    <a:pt x="1450" y="4822"/>
                  </a:cubicBezTo>
                  <a:cubicBezTo>
                    <a:pt x="1478" y="4822"/>
                    <a:pt x="1507" y="4816"/>
                    <a:pt x="1530" y="4816"/>
                  </a:cubicBezTo>
                  <a:cubicBezTo>
                    <a:pt x="1575" y="4793"/>
                    <a:pt x="1621" y="4748"/>
                    <a:pt x="1644" y="4702"/>
                  </a:cubicBezTo>
                  <a:cubicBezTo>
                    <a:pt x="1667" y="4634"/>
                    <a:pt x="1667" y="4588"/>
                    <a:pt x="1644" y="4542"/>
                  </a:cubicBezTo>
                  <a:cubicBezTo>
                    <a:pt x="1621" y="4474"/>
                    <a:pt x="1598" y="4451"/>
                    <a:pt x="1553" y="4405"/>
                  </a:cubicBezTo>
                  <a:cubicBezTo>
                    <a:pt x="1507" y="4405"/>
                    <a:pt x="1484" y="4383"/>
                    <a:pt x="1461" y="4360"/>
                  </a:cubicBezTo>
                  <a:cubicBezTo>
                    <a:pt x="1301" y="4246"/>
                    <a:pt x="1142" y="4131"/>
                    <a:pt x="1005" y="3994"/>
                  </a:cubicBezTo>
                  <a:cubicBezTo>
                    <a:pt x="900" y="3869"/>
                    <a:pt x="795" y="3724"/>
                    <a:pt x="708" y="3559"/>
                  </a:cubicBezTo>
                  <a:lnTo>
                    <a:pt x="708" y="3559"/>
                  </a:lnTo>
                  <a:cubicBezTo>
                    <a:pt x="708" y="3560"/>
                    <a:pt x="708" y="3560"/>
                    <a:pt x="708" y="3561"/>
                  </a:cubicBezTo>
                  <a:lnTo>
                    <a:pt x="697" y="3538"/>
                  </a:lnTo>
                  <a:lnTo>
                    <a:pt x="697" y="3538"/>
                  </a:lnTo>
                  <a:cubicBezTo>
                    <a:pt x="697" y="3538"/>
                    <a:pt x="697" y="3538"/>
                    <a:pt x="697" y="3538"/>
                  </a:cubicBezTo>
                  <a:lnTo>
                    <a:pt x="697" y="3538"/>
                  </a:lnTo>
                  <a:cubicBezTo>
                    <a:pt x="693" y="3531"/>
                    <a:pt x="689" y="3523"/>
                    <a:pt x="685" y="3515"/>
                  </a:cubicBezTo>
                  <a:cubicBezTo>
                    <a:pt x="594" y="3355"/>
                    <a:pt x="525" y="3173"/>
                    <a:pt x="480" y="2990"/>
                  </a:cubicBezTo>
                  <a:cubicBezTo>
                    <a:pt x="457" y="2785"/>
                    <a:pt x="434" y="2602"/>
                    <a:pt x="434" y="2397"/>
                  </a:cubicBezTo>
                  <a:cubicBezTo>
                    <a:pt x="434" y="2214"/>
                    <a:pt x="480" y="2032"/>
                    <a:pt x="525" y="1849"/>
                  </a:cubicBezTo>
                  <a:cubicBezTo>
                    <a:pt x="571" y="1712"/>
                    <a:pt x="617" y="1598"/>
                    <a:pt x="685" y="1461"/>
                  </a:cubicBezTo>
                  <a:cubicBezTo>
                    <a:pt x="754" y="1392"/>
                    <a:pt x="799" y="1324"/>
                    <a:pt x="868" y="1255"/>
                  </a:cubicBezTo>
                  <a:cubicBezTo>
                    <a:pt x="913" y="1210"/>
                    <a:pt x="982" y="1164"/>
                    <a:pt x="1028" y="1141"/>
                  </a:cubicBezTo>
                  <a:cubicBezTo>
                    <a:pt x="1073" y="1119"/>
                    <a:pt x="1119" y="1096"/>
                    <a:pt x="1187" y="1096"/>
                  </a:cubicBezTo>
                  <a:cubicBezTo>
                    <a:pt x="1210" y="1073"/>
                    <a:pt x="1256" y="1073"/>
                    <a:pt x="1301" y="1073"/>
                  </a:cubicBezTo>
                  <a:cubicBezTo>
                    <a:pt x="1370" y="1073"/>
                    <a:pt x="1438" y="1096"/>
                    <a:pt x="1507" y="1096"/>
                  </a:cubicBezTo>
                  <a:cubicBezTo>
                    <a:pt x="1598" y="1141"/>
                    <a:pt x="1667" y="1164"/>
                    <a:pt x="1735" y="1210"/>
                  </a:cubicBezTo>
                  <a:cubicBezTo>
                    <a:pt x="1895" y="1301"/>
                    <a:pt x="2032" y="1415"/>
                    <a:pt x="2146" y="1552"/>
                  </a:cubicBezTo>
                  <a:cubicBezTo>
                    <a:pt x="2237" y="1666"/>
                    <a:pt x="2329" y="1780"/>
                    <a:pt x="2420" y="1895"/>
                  </a:cubicBezTo>
                  <a:cubicBezTo>
                    <a:pt x="2443" y="1917"/>
                    <a:pt x="2466" y="1940"/>
                    <a:pt x="2488" y="1940"/>
                  </a:cubicBezTo>
                  <a:cubicBezTo>
                    <a:pt x="2534" y="1940"/>
                    <a:pt x="2580" y="1917"/>
                    <a:pt x="2603" y="1895"/>
                  </a:cubicBezTo>
                  <a:cubicBezTo>
                    <a:pt x="2717" y="1780"/>
                    <a:pt x="2831" y="1666"/>
                    <a:pt x="2945" y="1529"/>
                  </a:cubicBezTo>
                  <a:cubicBezTo>
                    <a:pt x="3082" y="1392"/>
                    <a:pt x="3196" y="1255"/>
                    <a:pt x="3287" y="1096"/>
                  </a:cubicBezTo>
                  <a:cubicBezTo>
                    <a:pt x="3516" y="799"/>
                    <a:pt x="3675" y="457"/>
                    <a:pt x="3812" y="137"/>
                  </a:cubicBezTo>
                  <a:cubicBezTo>
                    <a:pt x="3835" y="91"/>
                    <a:pt x="3812" y="23"/>
                    <a:pt x="3767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8223;p70">
              <a:extLst>
                <a:ext uri="{FF2B5EF4-FFF2-40B4-BE49-F238E27FC236}">
                  <a16:creationId xmlns:a16="http://schemas.microsoft.com/office/drawing/2014/main" id="{2AADFBB9-CFDA-486E-BEE9-DD5172FA5D6F}"/>
                </a:ext>
              </a:extLst>
            </p:cNvPr>
            <p:cNvSpPr/>
            <p:nvPr/>
          </p:nvSpPr>
          <p:spPr>
            <a:xfrm>
              <a:off x="6675398" y="2362117"/>
              <a:ext cx="63029" cy="67454"/>
            </a:xfrm>
            <a:custGeom>
              <a:avLst/>
              <a:gdLst/>
              <a:ahLst/>
              <a:cxnLst/>
              <a:rect l="l" t="t" r="r" b="b"/>
              <a:pathLst>
                <a:path w="4886" h="5229" extrusionOk="0">
                  <a:moveTo>
                    <a:pt x="2746" y="0"/>
                  </a:moveTo>
                  <a:cubicBezTo>
                    <a:pt x="2533" y="0"/>
                    <a:pt x="2313" y="45"/>
                    <a:pt x="2123" y="120"/>
                  </a:cubicBezTo>
                  <a:cubicBezTo>
                    <a:pt x="1827" y="235"/>
                    <a:pt x="1576" y="394"/>
                    <a:pt x="1325" y="600"/>
                  </a:cubicBezTo>
                  <a:cubicBezTo>
                    <a:pt x="777" y="1056"/>
                    <a:pt x="366" y="1718"/>
                    <a:pt x="46" y="2403"/>
                  </a:cubicBezTo>
                  <a:cubicBezTo>
                    <a:pt x="1" y="2471"/>
                    <a:pt x="24" y="2563"/>
                    <a:pt x="92" y="2608"/>
                  </a:cubicBezTo>
                  <a:cubicBezTo>
                    <a:pt x="103" y="2614"/>
                    <a:pt x="118" y="2617"/>
                    <a:pt x="133" y="2617"/>
                  </a:cubicBezTo>
                  <a:cubicBezTo>
                    <a:pt x="179" y="2617"/>
                    <a:pt x="235" y="2591"/>
                    <a:pt x="252" y="2540"/>
                  </a:cubicBezTo>
                  <a:cubicBezTo>
                    <a:pt x="389" y="2266"/>
                    <a:pt x="526" y="2015"/>
                    <a:pt x="685" y="1764"/>
                  </a:cubicBezTo>
                  <a:cubicBezTo>
                    <a:pt x="868" y="1490"/>
                    <a:pt x="1096" y="1239"/>
                    <a:pt x="1347" y="1011"/>
                  </a:cubicBezTo>
                  <a:cubicBezTo>
                    <a:pt x="1530" y="874"/>
                    <a:pt x="1690" y="737"/>
                    <a:pt x="1895" y="645"/>
                  </a:cubicBezTo>
                  <a:cubicBezTo>
                    <a:pt x="2032" y="577"/>
                    <a:pt x="2192" y="531"/>
                    <a:pt x="2352" y="508"/>
                  </a:cubicBezTo>
                  <a:cubicBezTo>
                    <a:pt x="2432" y="482"/>
                    <a:pt x="2520" y="471"/>
                    <a:pt x="2611" y="471"/>
                  </a:cubicBezTo>
                  <a:cubicBezTo>
                    <a:pt x="2676" y="471"/>
                    <a:pt x="2742" y="476"/>
                    <a:pt x="2808" y="486"/>
                  </a:cubicBezTo>
                  <a:cubicBezTo>
                    <a:pt x="2945" y="508"/>
                    <a:pt x="3082" y="554"/>
                    <a:pt x="3219" y="600"/>
                  </a:cubicBezTo>
                  <a:cubicBezTo>
                    <a:pt x="3333" y="668"/>
                    <a:pt x="3447" y="737"/>
                    <a:pt x="3539" y="828"/>
                  </a:cubicBezTo>
                  <a:cubicBezTo>
                    <a:pt x="3653" y="919"/>
                    <a:pt x="3744" y="1011"/>
                    <a:pt x="3835" y="1148"/>
                  </a:cubicBezTo>
                  <a:cubicBezTo>
                    <a:pt x="3927" y="1285"/>
                    <a:pt x="3995" y="1421"/>
                    <a:pt x="4064" y="1581"/>
                  </a:cubicBezTo>
                  <a:cubicBezTo>
                    <a:pt x="4132" y="1787"/>
                    <a:pt x="4178" y="1992"/>
                    <a:pt x="4201" y="2198"/>
                  </a:cubicBezTo>
                  <a:cubicBezTo>
                    <a:pt x="4223" y="2449"/>
                    <a:pt x="4223" y="2700"/>
                    <a:pt x="4201" y="2951"/>
                  </a:cubicBezTo>
                  <a:cubicBezTo>
                    <a:pt x="4155" y="3362"/>
                    <a:pt x="4064" y="3750"/>
                    <a:pt x="3927" y="4138"/>
                  </a:cubicBezTo>
                  <a:cubicBezTo>
                    <a:pt x="3858" y="4343"/>
                    <a:pt x="3767" y="4526"/>
                    <a:pt x="3698" y="4708"/>
                  </a:cubicBezTo>
                  <a:cubicBezTo>
                    <a:pt x="3653" y="4800"/>
                    <a:pt x="3630" y="4891"/>
                    <a:pt x="3653" y="4982"/>
                  </a:cubicBezTo>
                  <a:cubicBezTo>
                    <a:pt x="3676" y="5074"/>
                    <a:pt x="3721" y="5142"/>
                    <a:pt x="3813" y="5188"/>
                  </a:cubicBezTo>
                  <a:cubicBezTo>
                    <a:pt x="3854" y="5216"/>
                    <a:pt x="3901" y="5229"/>
                    <a:pt x="3947" y="5229"/>
                  </a:cubicBezTo>
                  <a:cubicBezTo>
                    <a:pt x="4053" y="5229"/>
                    <a:pt x="4160" y="5162"/>
                    <a:pt x="4223" y="5051"/>
                  </a:cubicBezTo>
                  <a:cubicBezTo>
                    <a:pt x="4452" y="4640"/>
                    <a:pt x="4634" y="4206"/>
                    <a:pt x="4748" y="3750"/>
                  </a:cubicBezTo>
                  <a:cubicBezTo>
                    <a:pt x="4794" y="3567"/>
                    <a:pt x="4817" y="3384"/>
                    <a:pt x="4840" y="3202"/>
                  </a:cubicBezTo>
                  <a:cubicBezTo>
                    <a:pt x="4885" y="2974"/>
                    <a:pt x="4885" y="2768"/>
                    <a:pt x="4885" y="2563"/>
                  </a:cubicBezTo>
                  <a:cubicBezTo>
                    <a:pt x="4885" y="2380"/>
                    <a:pt x="4862" y="2220"/>
                    <a:pt x="4840" y="2038"/>
                  </a:cubicBezTo>
                  <a:cubicBezTo>
                    <a:pt x="4794" y="1878"/>
                    <a:pt x="4771" y="1718"/>
                    <a:pt x="4703" y="1558"/>
                  </a:cubicBezTo>
                  <a:cubicBezTo>
                    <a:pt x="4657" y="1421"/>
                    <a:pt x="4589" y="1262"/>
                    <a:pt x="4520" y="1125"/>
                  </a:cubicBezTo>
                  <a:cubicBezTo>
                    <a:pt x="4452" y="988"/>
                    <a:pt x="4360" y="851"/>
                    <a:pt x="4269" y="737"/>
                  </a:cubicBezTo>
                  <a:cubicBezTo>
                    <a:pt x="4086" y="531"/>
                    <a:pt x="3881" y="349"/>
                    <a:pt x="3653" y="212"/>
                  </a:cubicBezTo>
                  <a:cubicBezTo>
                    <a:pt x="3424" y="98"/>
                    <a:pt x="3151" y="29"/>
                    <a:pt x="2899" y="6"/>
                  </a:cubicBezTo>
                  <a:lnTo>
                    <a:pt x="2877" y="6"/>
                  </a:lnTo>
                  <a:cubicBezTo>
                    <a:pt x="2834" y="2"/>
                    <a:pt x="2790" y="0"/>
                    <a:pt x="2746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8224;p70">
              <a:extLst>
                <a:ext uri="{FF2B5EF4-FFF2-40B4-BE49-F238E27FC236}">
                  <a16:creationId xmlns:a16="http://schemas.microsoft.com/office/drawing/2014/main" id="{02556DD5-C4FD-419A-9410-A693B8847B79}"/>
                </a:ext>
              </a:extLst>
            </p:cNvPr>
            <p:cNvSpPr/>
            <p:nvPr/>
          </p:nvSpPr>
          <p:spPr>
            <a:xfrm>
              <a:off x="6479599" y="2271963"/>
              <a:ext cx="55960" cy="58256"/>
            </a:xfrm>
            <a:custGeom>
              <a:avLst/>
              <a:gdLst/>
              <a:ahLst/>
              <a:cxnLst/>
              <a:rect l="l" t="t" r="r" b="b"/>
              <a:pathLst>
                <a:path w="4338" h="4516" extrusionOk="0">
                  <a:moveTo>
                    <a:pt x="2586" y="1"/>
                  </a:moveTo>
                  <a:cubicBezTo>
                    <a:pt x="2545" y="1"/>
                    <a:pt x="2504" y="3"/>
                    <a:pt x="2466" y="11"/>
                  </a:cubicBezTo>
                  <a:cubicBezTo>
                    <a:pt x="2329" y="11"/>
                    <a:pt x="2215" y="56"/>
                    <a:pt x="2101" y="79"/>
                  </a:cubicBezTo>
                  <a:cubicBezTo>
                    <a:pt x="1964" y="125"/>
                    <a:pt x="1850" y="171"/>
                    <a:pt x="1736" y="239"/>
                  </a:cubicBezTo>
                  <a:cubicBezTo>
                    <a:pt x="1599" y="308"/>
                    <a:pt x="1484" y="376"/>
                    <a:pt x="1348" y="467"/>
                  </a:cubicBezTo>
                  <a:cubicBezTo>
                    <a:pt x="1211" y="581"/>
                    <a:pt x="1096" y="696"/>
                    <a:pt x="960" y="832"/>
                  </a:cubicBezTo>
                  <a:cubicBezTo>
                    <a:pt x="845" y="947"/>
                    <a:pt x="754" y="1084"/>
                    <a:pt x="663" y="1221"/>
                  </a:cubicBezTo>
                  <a:cubicBezTo>
                    <a:pt x="412" y="1563"/>
                    <a:pt x="229" y="1951"/>
                    <a:pt x="69" y="2339"/>
                  </a:cubicBezTo>
                  <a:cubicBezTo>
                    <a:pt x="1" y="2499"/>
                    <a:pt x="47" y="2704"/>
                    <a:pt x="183" y="2773"/>
                  </a:cubicBezTo>
                  <a:cubicBezTo>
                    <a:pt x="210" y="2786"/>
                    <a:pt x="251" y="2799"/>
                    <a:pt x="295" y="2799"/>
                  </a:cubicBezTo>
                  <a:cubicBezTo>
                    <a:pt x="327" y="2799"/>
                    <a:pt x="360" y="2792"/>
                    <a:pt x="389" y="2773"/>
                  </a:cubicBezTo>
                  <a:cubicBezTo>
                    <a:pt x="457" y="2750"/>
                    <a:pt x="503" y="2681"/>
                    <a:pt x="526" y="2613"/>
                  </a:cubicBezTo>
                  <a:cubicBezTo>
                    <a:pt x="617" y="2453"/>
                    <a:pt x="708" y="2270"/>
                    <a:pt x="800" y="2111"/>
                  </a:cubicBezTo>
                  <a:cubicBezTo>
                    <a:pt x="982" y="1791"/>
                    <a:pt x="1188" y="1494"/>
                    <a:pt x="1439" y="1243"/>
                  </a:cubicBezTo>
                  <a:cubicBezTo>
                    <a:pt x="1576" y="1084"/>
                    <a:pt x="1758" y="947"/>
                    <a:pt x="1918" y="832"/>
                  </a:cubicBezTo>
                  <a:cubicBezTo>
                    <a:pt x="2078" y="741"/>
                    <a:pt x="2238" y="673"/>
                    <a:pt x="2398" y="627"/>
                  </a:cubicBezTo>
                  <a:cubicBezTo>
                    <a:pt x="2512" y="604"/>
                    <a:pt x="2649" y="581"/>
                    <a:pt x="2786" y="581"/>
                  </a:cubicBezTo>
                  <a:cubicBezTo>
                    <a:pt x="2900" y="604"/>
                    <a:pt x="3014" y="627"/>
                    <a:pt x="3128" y="673"/>
                  </a:cubicBezTo>
                  <a:cubicBezTo>
                    <a:pt x="3242" y="696"/>
                    <a:pt x="3333" y="764"/>
                    <a:pt x="3425" y="832"/>
                  </a:cubicBezTo>
                  <a:cubicBezTo>
                    <a:pt x="3516" y="901"/>
                    <a:pt x="3607" y="1015"/>
                    <a:pt x="3699" y="1106"/>
                  </a:cubicBezTo>
                  <a:cubicBezTo>
                    <a:pt x="3790" y="1221"/>
                    <a:pt x="3858" y="1357"/>
                    <a:pt x="3904" y="1494"/>
                  </a:cubicBezTo>
                  <a:cubicBezTo>
                    <a:pt x="3972" y="1654"/>
                    <a:pt x="3995" y="1791"/>
                    <a:pt x="4041" y="1951"/>
                  </a:cubicBezTo>
                  <a:cubicBezTo>
                    <a:pt x="4064" y="2156"/>
                    <a:pt x="4064" y="2385"/>
                    <a:pt x="4064" y="2613"/>
                  </a:cubicBezTo>
                  <a:cubicBezTo>
                    <a:pt x="4041" y="2932"/>
                    <a:pt x="3972" y="3252"/>
                    <a:pt x="3881" y="3572"/>
                  </a:cubicBezTo>
                  <a:cubicBezTo>
                    <a:pt x="3790" y="3823"/>
                    <a:pt x="3699" y="4074"/>
                    <a:pt x="3584" y="4325"/>
                  </a:cubicBezTo>
                  <a:cubicBezTo>
                    <a:pt x="3539" y="4393"/>
                    <a:pt x="3562" y="4485"/>
                    <a:pt x="3630" y="4507"/>
                  </a:cubicBezTo>
                  <a:cubicBezTo>
                    <a:pt x="3641" y="4513"/>
                    <a:pt x="3654" y="4516"/>
                    <a:pt x="3668" y="4516"/>
                  </a:cubicBezTo>
                  <a:cubicBezTo>
                    <a:pt x="3707" y="4516"/>
                    <a:pt x="3750" y="4490"/>
                    <a:pt x="3767" y="4439"/>
                  </a:cubicBezTo>
                  <a:cubicBezTo>
                    <a:pt x="4064" y="3800"/>
                    <a:pt x="4292" y="3115"/>
                    <a:pt x="4338" y="2407"/>
                  </a:cubicBezTo>
                  <a:cubicBezTo>
                    <a:pt x="4338" y="2088"/>
                    <a:pt x="4338" y="1791"/>
                    <a:pt x="4269" y="1494"/>
                  </a:cubicBezTo>
                  <a:cubicBezTo>
                    <a:pt x="4201" y="1243"/>
                    <a:pt x="4109" y="992"/>
                    <a:pt x="3972" y="787"/>
                  </a:cubicBezTo>
                  <a:cubicBezTo>
                    <a:pt x="3972" y="787"/>
                    <a:pt x="3972" y="787"/>
                    <a:pt x="3972" y="764"/>
                  </a:cubicBezTo>
                  <a:cubicBezTo>
                    <a:pt x="3836" y="559"/>
                    <a:pt x="3653" y="376"/>
                    <a:pt x="3470" y="262"/>
                  </a:cubicBezTo>
                  <a:cubicBezTo>
                    <a:pt x="3265" y="125"/>
                    <a:pt x="3059" y="34"/>
                    <a:pt x="2831" y="11"/>
                  </a:cubicBezTo>
                  <a:cubicBezTo>
                    <a:pt x="2755" y="11"/>
                    <a:pt x="2669" y="1"/>
                    <a:pt x="2586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8225;p70">
              <a:extLst>
                <a:ext uri="{FF2B5EF4-FFF2-40B4-BE49-F238E27FC236}">
                  <a16:creationId xmlns:a16="http://schemas.microsoft.com/office/drawing/2014/main" id="{CC2AD53B-0A5E-4265-A5DC-CA2094114804}"/>
                </a:ext>
              </a:extLst>
            </p:cNvPr>
            <p:cNvSpPr/>
            <p:nvPr/>
          </p:nvSpPr>
          <p:spPr>
            <a:xfrm>
              <a:off x="6533480" y="2429322"/>
              <a:ext cx="97769" cy="51535"/>
            </a:xfrm>
            <a:custGeom>
              <a:avLst/>
              <a:gdLst/>
              <a:ahLst/>
              <a:cxnLst/>
              <a:rect l="l" t="t" r="r" b="b"/>
              <a:pathLst>
                <a:path w="7579" h="3995" extrusionOk="0">
                  <a:moveTo>
                    <a:pt x="4840" y="0"/>
                  </a:moveTo>
                  <a:cubicBezTo>
                    <a:pt x="4566" y="0"/>
                    <a:pt x="4292" y="23"/>
                    <a:pt x="3995" y="69"/>
                  </a:cubicBezTo>
                  <a:cubicBezTo>
                    <a:pt x="3196" y="206"/>
                    <a:pt x="2398" y="480"/>
                    <a:pt x="1667" y="891"/>
                  </a:cubicBezTo>
                  <a:cubicBezTo>
                    <a:pt x="1325" y="1096"/>
                    <a:pt x="1005" y="1324"/>
                    <a:pt x="731" y="1598"/>
                  </a:cubicBezTo>
                  <a:cubicBezTo>
                    <a:pt x="594" y="1735"/>
                    <a:pt x="457" y="1872"/>
                    <a:pt x="320" y="2055"/>
                  </a:cubicBezTo>
                  <a:cubicBezTo>
                    <a:pt x="252" y="2123"/>
                    <a:pt x="206" y="2215"/>
                    <a:pt x="138" y="2329"/>
                  </a:cubicBezTo>
                  <a:cubicBezTo>
                    <a:pt x="92" y="2420"/>
                    <a:pt x="47" y="2511"/>
                    <a:pt x="24" y="2648"/>
                  </a:cubicBezTo>
                  <a:cubicBezTo>
                    <a:pt x="24" y="2671"/>
                    <a:pt x="24" y="2694"/>
                    <a:pt x="24" y="2717"/>
                  </a:cubicBezTo>
                  <a:cubicBezTo>
                    <a:pt x="24" y="2717"/>
                    <a:pt x="24" y="2740"/>
                    <a:pt x="24" y="2740"/>
                  </a:cubicBezTo>
                  <a:cubicBezTo>
                    <a:pt x="1" y="2785"/>
                    <a:pt x="24" y="2854"/>
                    <a:pt x="47" y="2899"/>
                  </a:cubicBezTo>
                  <a:cubicBezTo>
                    <a:pt x="183" y="3036"/>
                    <a:pt x="298" y="3150"/>
                    <a:pt x="435" y="3264"/>
                  </a:cubicBezTo>
                  <a:cubicBezTo>
                    <a:pt x="572" y="3379"/>
                    <a:pt x="754" y="3493"/>
                    <a:pt x="937" y="3584"/>
                  </a:cubicBezTo>
                  <a:cubicBezTo>
                    <a:pt x="1256" y="3744"/>
                    <a:pt x="1621" y="3858"/>
                    <a:pt x="2032" y="3926"/>
                  </a:cubicBezTo>
                  <a:cubicBezTo>
                    <a:pt x="2283" y="3972"/>
                    <a:pt x="2557" y="3995"/>
                    <a:pt x="2831" y="3995"/>
                  </a:cubicBezTo>
                  <a:lnTo>
                    <a:pt x="3219" y="3995"/>
                  </a:lnTo>
                  <a:cubicBezTo>
                    <a:pt x="3607" y="3949"/>
                    <a:pt x="3995" y="3904"/>
                    <a:pt x="4429" y="3789"/>
                  </a:cubicBezTo>
                  <a:cubicBezTo>
                    <a:pt x="4817" y="3698"/>
                    <a:pt x="5182" y="3561"/>
                    <a:pt x="5570" y="3379"/>
                  </a:cubicBezTo>
                  <a:cubicBezTo>
                    <a:pt x="5913" y="3219"/>
                    <a:pt x="6232" y="3036"/>
                    <a:pt x="6506" y="2831"/>
                  </a:cubicBezTo>
                  <a:cubicBezTo>
                    <a:pt x="6597" y="2762"/>
                    <a:pt x="6666" y="2694"/>
                    <a:pt x="6757" y="2625"/>
                  </a:cubicBezTo>
                  <a:lnTo>
                    <a:pt x="6871" y="2534"/>
                  </a:lnTo>
                  <a:cubicBezTo>
                    <a:pt x="7031" y="2397"/>
                    <a:pt x="7191" y="2260"/>
                    <a:pt x="7351" y="2078"/>
                  </a:cubicBezTo>
                  <a:cubicBezTo>
                    <a:pt x="7488" y="1941"/>
                    <a:pt x="7556" y="1781"/>
                    <a:pt x="7579" y="1621"/>
                  </a:cubicBezTo>
                  <a:cubicBezTo>
                    <a:pt x="7579" y="1484"/>
                    <a:pt x="7556" y="1324"/>
                    <a:pt x="7465" y="1165"/>
                  </a:cubicBezTo>
                  <a:cubicBezTo>
                    <a:pt x="7305" y="891"/>
                    <a:pt x="7054" y="708"/>
                    <a:pt x="6826" y="571"/>
                  </a:cubicBezTo>
                  <a:cubicBezTo>
                    <a:pt x="6575" y="411"/>
                    <a:pt x="6301" y="297"/>
                    <a:pt x="5935" y="183"/>
                  </a:cubicBezTo>
                  <a:cubicBezTo>
                    <a:pt x="5639" y="92"/>
                    <a:pt x="5388" y="23"/>
                    <a:pt x="5159" y="23"/>
                  </a:cubicBezTo>
                  <a:cubicBezTo>
                    <a:pt x="5045" y="0"/>
                    <a:pt x="4931" y="0"/>
                    <a:pt x="4840" y="0"/>
                  </a:cubicBezTo>
                  <a:close/>
                </a:path>
              </a:pathLst>
            </a:custGeom>
            <a:solidFill>
              <a:srgbClr val="FB7A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8226;p70">
              <a:extLst>
                <a:ext uri="{FF2B5EF4-FFF2-40B4-BE49-F238E27FC236}">
                  <a16:creationId xmlns:a16="http://schemas.microsoft.com/office/drawing/2014/main" id="{D335B612-D693-47DD-8D87-3C822FC2E904}"/>
                </a:ext>
              </a:extLst>
            </p:cNvPr>
            <p:cNvSpPr/>
            <p:nvPr/>
          </p:nvSpPr>
          <p:spPr>
            <a:xfrm>
              <a:off x="6509642" y="2387218"/>
              <a:ext cx="130741" cy="97176"/>
            </a:xfrm>
            <a:custGeom>
              <a:avLst/>
              <a:gdLst/>
              <a:ahLst/>
              <a:cxnLst/>
              <a:rect l="l" t="t" r="r" b="b"/>
              <a:pathLst>
                <a:path w="10135" h="7533" extrusionOk="0">
                  <a:moveTo>
                    <a:pt x="6642" y="3538"/>
                  </a:moveTo>
                  <a:cubicBezTo>
                    <a:pt x="7007" y="3561"/>
                    <a:pt x="7350" y="3607"/>
                    <a:pt x="7669" y="3698"/>
                  </a:cubicBezTo>
                  <a:cubicBezTo>
                    <a:pt x="7943" y="3789"/>
                    <a:pt x="8194" y="3904"/>
                    <a:pt x="8423" y="4041"/>
                  </a:cubicBezTo>
                  <a:cubicBezTo>
                    <a:pt x="8628" y="4155"/>
                    <a:pt x="8788" y="4292"/>
                    <a:pt x="8948" y="4474"/>
                  </a:cubicBezTo>
                  <a:cubicBezTo>
                    <a:pt x="9085" y="4611"/>
                    <a:pt x="9176" y="4748"/>
                    <a:pt x="9267" y="4908"/>
                  </a:cubicBezTo>
                  <a:cubicBezTo>
                    <a:pt x="9062" y="5227"/>
                    <a:pt x="8811" y="5547"/>
                    <a:pt x="8514" y="5821"/>
                  </a:cubicBezTo>
                  <a:cubicBezTo>
                    <a:pt x="8194" y="6118"/>
                    <a:pt x="7852" y="6346"/>
                    <a:pt x="7464" y="6551"/>
                  </a:cubicBezTo>
                  <a:cubicBezTo>
                    <a:pt x="7099" y="6757"/>
                    <a:pt x="6688" y="6894"/>
                    <a:pt x="6277" y="7008"/>
                  </a:cubicBezTo>
                  <a:cubicBezTo>
                    <a:pt x="5866" y="7099"/>
                    <a:pt x="5455" y="7145"/>
                    <a:pt x="5044" y="7145"/>
                  </a:cubicBezTo>
                  <a:lnTo>
                    <a:pt x="4930" y="7145"/>
                  </a:lnTo>
                  <a:cubicBezTo>
                    <a:pt x="4474" y="7122"/>
                    <a:pt x="4040" y="7053"/>
                    <a:pt x="3629" y="6939"/>
                  </a:cubicBezTo>
                  <a:cubicBezTo>
                    <a:pt x="3173" y="6802"/>
                    <a:pt x="2785" y="6620"/>
                    <a:pt x="2420" y="6414"/>
                  </a:cubicBezTo>
                  <a:lnTo>
                    <a:pt x="2420" y="6414"/>
                  </a:lnTo>
                  <a:lnTo>
                    <a:pt x="2465" y="6437"/>
                  </a:lnTo>
                  <a:cubicBezTo>
                    <a:pt x="2328" y="6346"/>
                    <a:pt x="2168" y="6232"/>
                    <a:pt x="2031" y="6118"/>
                  </a:cubicBezTo>
                  <a:cubicBezTo>
                    <a:pt x="2031" y="6095"/>
                    <a:pt x="2054" y="6095"/>
                    <a:pt x="2054" y="6072"/>
                  </a:cubicBezTo>
                  <a:cubicBezTo>
                    <a:pt x="2123" y="5912"/>
                    <a:pt x="2191" y="5752"/>
                    <a:pt x="2283" y="5615"/>
                  </a:cubicBezTo>
                  <a:cubicBezTo>
                    <a:pt x="2442" y="5364"/>
                    <a:pt x="2625" y="5159"/>
                    <a:pt x="2853" y="4931"/>
                  </a:cubicBezTo>
                  <a:cubicBezTo>
                    <a:pt x="3127" y="4657"/>
                    <a:pt x="3469" y="4429"/>
                    <a:pt x="3858" y="4223"/>
                  </a:cubicBezTo>
                  <a:cubicBezTo>
                    <a:pt x="3858" y="4223"/>
                    <a:pt x="3880" y="4200"/>
                    <a:pt x="3880" y="4200"/>
                  </a:cubicBezTo>
                  <a:cubicBezTo>
                    <a:pt x="4314" y="3972"/>
                    <a:pt x="4771" y="3812"/>
                    <a:pt x="5227" y="3698"/>
                  </a:cubicBezTo>
                  <a:lnTo>
                    <a:pt x="5250" y="3675"/>
                  </a:lnTo>
                  <a:lnTo>
                    <a:pt x="5273" y="3675"/>
                  </a:lnTo>
                  <a:cubicBezTo>
                    <a:pt x="5706" y="3584"/>
                    <a:pt x="6117" y="3538"/>
                    <a:pt x="6528" y="3538"/>
                  </a:cubicBezTo>
                  <a:close/>
                  <a:moveTo>
                    <a:pt x="1895" y="0"/>
                  </a:moveTo>
                  <a:cubicBezTo>
                    <a:pt x="1643" y="0"/>
                    <a:pt x="1392" y="69"/>
                    <a:pt x="1164" y="183"/>
                  </a:cubicBezTo>
                  <a:cubicBezTo>
                    <a:pt x="913" y="320"/>
                    <a:pt x="685" y="525"/>
                    <a:pt x="502" y="822"/>
                  </a:cubicBezTo>
                  <a:cubicBezTo>
                    <a:pt x="342" y="1096"/>
                    <a:pt x="205" y="1393"/>
                    <a:pt x="137" y="1781"/>
                  </a:cubicBezTo>
                  <a:cubicBezTo>
                    <a:pt x="46" y="2100"/>
                    <a:pt x="0" y="2466"/>
                    <a:pt x="23" y="2854"/>
                  </a:cubicBezTo>
                  <a:cubicBezTo>
                    <a:pt x="23" y="3196"/>
                    <a:pt x="69" y="3538"/>
                    <a:pt x="183" y="3949"/>
                  </a:cubicBezTo>
                  <a:cubicBezTo>
                    <a:pt x="274" y="4292"/>
                    <a:pt x="411" y="4634"/>
                    <a:pt x="571" y="4954"/>
                  </a:cubicBezTo>
                  <a:cubicBezTo>
                    <a:pt x="890" y="5547"/>
                    <a:pt x="1324" y="6072"/>
                    <a:pt x="1872" y="6483"/>
                  </a:cubicBezTo>
                  <a:cubicBezTo>
                    <a:pt x="2374" y="6871"/>
                    <a:pt x="2967" y="7168"/>
                    <a:pt x="3652" y="7350"/>
                  </a:cubicBezTo>
                  <a:cubicBezTo>
                    <a:pt x="4086" y="7464"/>
                    <a:pt x="4565" y="7533"/>
                    <a:pt x="5067" y="7533"/>
                  </a:cubicBezTo>
                  <a:cubicBezTo>
                    <a:pt x="5250" y="7533"/>
                    <a:pt x="5432" y="7533"/>
                    <a:pt x="5615" y="7510"/>
                  </a:cubicBezTo>
                  <a:cubicBezTo>
                    <a:pt x="6277" y="7441"/>
                    <a:pt x="6939" y="7259"/>
                    <a:pt x="7555" y="6962"/>
                  </a:cubicBezTo>
                  <a:cubicBezTo>
                    <a:pt x="8171" y="6643"/>
                    <a:pt x="8719" y="6209"/>
                    <a:pt x="9176" y="5684"/>
                  </a:cubicBezTo>
                  <a:cubicBezTo>
                    <a:pt x="9473" y="5364"/>
                    <a:pt x="9678" y="5022"/>
                    <a:pt x="9838" y="4657"/>
                  </a:cubicBezTo>
                  <a:cubicBezTo>
                    <a:pt x="9998" y="4314"/>
                    <a:pt x="10089" y="3904"/>
                    <a:pt x="10112" y="3516"/>
                  </a:cubicBezTo>
                  <a:cubicBezTo>
                    <a:pt x="10134" y="2762"/>
                    <a:pt x="9906" y="2055"/>
                    <a:pt x="9427" y="1484"/>
                  </a:cubicBezTo>
                  <a:cubicBezTo>
                    <a:pt x="9221" y="1210"/>
                    <a:pt x="8948" y="1005"/>
                    <a:pt x="8605" y="822"/>
                  </a:cubicBezTo>
                  <a:cubicBezTo>
                    <a:pt x="8308" y="662"/>
                    <a:pt x="7966" y="548"/>
                    <a:pt x="7578" y="525"/>
                  </a:cubicBezTo>
                  <a:lnTo>
                    <a:pt x="7395" y="525"/>
                  </a:lnTo>
                  <a:cubicBezTo>
                    <a:pt x="7099" y="525"/>
                    <a:pt x="6802" y="571"/>
                    <a:pt x="6505" y="662"/>
                  </a:cubicBezTo>
                  <a:cubicBezTo>
                    <a:pt x="6345" y="708"/>
                    <a:pt x="6186" y="754"/>
                    <a:pt x="6026" y="845"/>
                  </a:cubicBezTo>
                  <a:cubicBezTo>
                    <a:pt x="6003" y="845"/>
                    <a:pt x="5957" y="845"/>
                    <a:pt x="5935" y="868"/>
                  </a:cubicBezTo>
                  <a:lnTo>
                    <a:pt x="5889" y="913"/>
                  </a:lnTo>
                  <a:lnTo>
                    <a:pt x="5820" y="936"/>
                  </a:lnTo>
                  <a:cubicBezTo>
                    <a:pt x="5706" y="1005"/>
                    <a:pt x="5592" y="1096"/>
                    <a:pt x="5455" y="1165"/>
                  </a:cubicBezTo>
                  <a:cubicBezTo>
                    <a:pt x="5341" y="1233"/>
                    <a:pt x="5227" y="1279"/>
                    <a:pt x="5113" y="1302"/>
                  </a:cubicBezTo>
                  <a:cubicBezTo>
                    <a:pt x="5022" y="1324"/>
                    <a:pt x="4930" y="1347"/>
                    <a:pt x="4816" y="1347"/>
                  </a:cubicBezTo>
                  <a:cubicBezTo>
                    <a:pt x="4748" y="1324"/>
                    <a:pt x="4656" y="1324"/>
                    <a:pt x="4565" y="1302"/>
                  </a:cubicBezTo>
                  <a:cubicBezTo>
                    <a:pt x="4451" y="1256"/>
                    <a:pt x="4314" y="1187"/>
                    <a:pt x="4200" y="1119"/>
                  </a:cubicBezTo>
                  <a:cubicBezTo>
                    <a:pt x="4040" y="1028"/>
                    <a:pt x="3880" y="913"/>
                    <a:pt x="3743" y="799"/>
                  </a:cubicBezTo>
                  <a:cubicBezTo>
                    <a:pt x="3584" y="685"/>
                    <a:pt x="3424" y="571"/>
                    <a:pt x="3264" y="480"/>
                  </a:cubicBezTo>
                  <a:cubicBezTo>
                    <a:pt x="2830" y="206"/>
                    <a:pt x="2465" y="69"/>
                    <a:pt x="2100" y="23"/>
                  </a:cubicBezTo>
                  <a:cubicBezTo>
                    <a:pt x="2031" y="0"/>
                    <a:pt x="1963" y="0"/>
                    <a:pt x="1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8227;p70">
              <a:extLst>
                <a:ext uri="{FF2B5EF4-FFF2-40B4-BE49-F238E27FC236}">
                  <a16:creationId xmlns:a16="http://schemas.microsoft.com/office/drawing/2014/main" id="{67A8A70F-7312-4FA0-828D-32082A56F21B}"/>
                </a:ext>
              </a:extLst>
            </p:cNvPr>
            <p:cNvSpPr/>
            <p:nvPr/>
          </p:nvSpPr>
          <p:spPr>
            <a:xfrm>
              <a:off x="5967587" y="2735525"/>
              <a:ext cx="168732" cy="179916"/>
            </a:xfrm>
            <a:custGeom>
              <a:avLst/>
              <a:gdLst/>
              <a:ahLst/>
              <a:cxnLst/>
              <a:rect l="l" t="t" r="r" b="b"/>
              <a:pathLst>
                <a:path w="13080" h="13947" extrusionOk="0">
                  <a:moveTo>
                    <a:pt x="12144" y="1"/>
                  </a:moveTo>
                  <a:cubicBezTo>
                    <a:pt x="12098" y="1"/>
                    <a:pt x="12075" y="1"/>
                    <a:pt x="12030" y="24"/>
                  </a:cubicBezTo>
                  <a:cubicBezTo>
                    <a:pt x="11710" y="389"/>
                    <a:pt x="11299" y="708"/>
                    <a:pt x="10843" y="1005"/>
                  </a:cubicBezTo>
                  <a:cubicBezTo>
                    <a:pt x="10386" y="1279"/>
                    <a:pt x="9952" y="1507"/>
                    <a:pt x="9473" y="1758"/>
                  </a:cubicBezTo>
                  <a:cubicBezTo>
                    <a:pt x="9017" y="1987"/>
                    <a:pt x="8560" y="2215"/>
                    <a:pt x="8081" y="2420"/>
                  </a:cubicBezTo>
                  <a:cubicBezTo>
                    <a:pt x="7601" y="2626"/>
                    <a:pt x="7122" y="2808"/>
                    <a:pt x="6643" y="3014"/>
                  </a:cubicBezTo>
                  <a:cubicBezTo>
                    <a:pt x="6141" y="3196"/>
                    <a:pt x="5638" y="3402"/>
                    <a:pt x="5136" y="3607"/>
                  </a:cubicBezTo>
                  <a:cubicBezTo>
                    <a:pt x="4018" y="4109"/>
                    <a:pt x="3128" y="4589"/>
                    <a:pt x="2397" y="5114"/>
                  </a:cubicBezTo>
                  <a:cubicBezTo>
                    <a:pt x="1644" y="5661"/>
                    <a:pt x="1051" y="6323"/>
                    <a:pt x="617" y="7031"/>
                  </a:cubicBezTo>
                  <a:cubicBezTo>
                    <a:pt x="229" y="7739"/>
                    <a:pt x="23" y="8492"/>
                    <a:pt x="1" y="9245"/>
                  </a:cubicBezTo>
                  <a:cubicBezTo>
                    <a:pt x="1" y="9998"/>
                    <a:pt x="206" y="10751"/>
                    <a:pt x="571" y="11391"/>
                  </a:cubicBezTo>
                  <a:cubicBezTo>
                    <a:pt x="1005" y="12098"/>
                    <a:pt x="1644" y="12714"/>
                    <a:pt x="2420" y="13194"/>
                  </a:cubicBezTo>
                  <a:cubicBezTo>
                    <a:pt x="2877" y="13468"/>
                    <a:pt x="3356" y="13673"/>
                    <a:pt x="3835" y="13787"/>
                  </a:cubicBezTo>
                  <a:cubicBezTo>
                    <a:pt x="4223" y="13901"/>
                    <a:pt x="4657" y="13947"/>
                    <a:pt x="5091" y="13947"/>
                  </a:cubicBezTo>
                  <a:lnTo>
                    <a:pt x="5342" y="13947"/>
                  </a:lnTo>
                  <a:cubicBezTo>
                    <a:pt x="6255" y="13901"/>
                    <a:pt x="7213" y="13605"/>
                    <a:pt x="8081" y="13080"/>
                  </a:cubicBezTo>
                  <a:cubicBezTo>
                    <a:pt x="8925" y="12577"/>
                    <a:pt x="9701" y="11916"/>
                    <a:pt x="10386" y="11117"/>
                  </a:cubicBezTo>
                  <a:cubicBezTo>
                    <a:pt x="11687" y="9610"/>
                    <a:pt x="12577" y="7602"/>
                    <a:pt x="12851" y="5456"/>
                  </a:cubicBezTo>
                  <a:cubicBezTo>
                    <a:pt x="13080" y="3835"/>
                    <a:pt x="12920" y="2055"/>
                    <a:pt x="12372" y="161"/>
                  </a:cubicBezTo>
                  <a:cubicBezTo>
                    <a:pt x="12349" y="69"/>
                    <a:pt x="12281" y="24"/>
                    <a:pt x="1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8228;p70">
              <a:extLst>
                <a:ext uri="{FF2B5EF4-FFF2-40B4-BE49-F238E27FC236}">
                  <a16:creationId xmlns:a16="http://schemas.microsoft.com/office/drawing/2014/main" id="{125786B4-30CF-44EA-95EC-272B55E94BB8}"/>
                </a:ext>
              </a:extLst>
            </p:cNvPr>
            <p:cNvSpPr/>
            <p:nvPr/>
          </p:nvSpPr>
          <p:spPr>
            <a:xfrm>
              <a:off x="5959938" y="2744657"/>
              <a:ext cx="163133" cy="185567"/>
            </a:xfrm>
            <a:custGeom>
              <a:avLst/>
              <a:gdLst/>
              <a:ahLst/>
              <a:cxnLst/>
              <a:rect l="l" t="t" r="r" b="b"/>
              <a:pathLst>
                <a:path w="12646" h="14385" extrusionOk="0">
                  <a:moveTo>
                    <a:pt x="12508" y="0"/>
                  </a:moveTo>
                  <a:cubicBezTo>
                    <a:pt x="12463" y="0"/>
                    <a:pt x="12417" y="46"/>
                    <a:pt x="12394" y="92"/>
                  </a:cubicBezTo>
                  <a:cubicBezTo>
                    <a:pt x="12235" y="320"/>
                    <a:pt x="12098" y="571"/>
                    <a:pt x="11938" y="799"/>
                  </a:cubicBezTo>
                  <a:cubicBezTo>
                    <a:pt x="11185" y="1940"/>
                    <a:pt x="10340" y="3013"/>
                    <a:pt x="9404" y="4018"/>
                  </a:cubicBezTo>
                  <a:cubicBezTo>
                    <a:pt x="8925" y="4520"/>
                    <a:pt x="8446" y="4999"/>
                    <a:pt x="7943" y="5478"/>
                  </a:cubicBezTo>
                  <a:cubicBezTo>
                    <a:pt x="7692" y="5729"/>
                    <a:pt x="7441" y="5958"/>
                    <a:pt x="7167" y="6209"/>
                  </a:cubicBezTo>
                  <a:cubicBezTo>
                    <a:pt x="6931" y="6423"/>
                    <a:pt x="6675" y="6658"/>
                    <a:pt x="6437" y="6875"/>
                  </a:cubicBezTo>
                  <a:lnTo>
                    <a:pt x="6437" y="6875"/>
                  </a:lnTo>
                  <a:cubicBezTo>
                    <a:pt x="6437" y="6874"/>
                    <a:pt x="6437" y="6872"/>
                    <a:pt x="6437" y="6871"/>
                  </a:cubicBezTo>
                  <a:lnTo>
                    <a:pt x="6437" y="6871"/>
                  </a:lnTo>
                  <a:cubicBezTo>
                    <a:pt x="5866" y="7373"/>
                    <a:pt x="5273" y="7875"/>
                    <a:pt x="4702" y="8377"/>
                  </a:cubicBezTo>
                  <a:cubicBezTo>
                    <a:pt x="4405" y="8628"/>
                    <a:pt x="4109" y="8879"/>
                    <a:pt x="3812" y="9130"/>
                  </a:cubicBezTo>
                  <a:cubicBezTo>
                    <a:pt x="3492" y="9427"/>
                    <a:pt x="3196" y="9701"/>
                    <a:pt x="2876" y="9998"/>
                  </a:cubicBezTo>
                  <a:cubicBezTo>
                    <a:pt x="2306" y="10546"/>
                    <a:pt x="1781" y="11139"/>
                    <a:pt x="1278" y="11755"/>
                  </a:cubicBezTo>
                  <a:cubicBezTo>
                    <a:pt x="1050" y="12075"/>
                    <a:pt x="822" y="12394"/>
                    <a:pt x="616" y="12737"/>
                  </a:cubicBezTo>
                  <a:cubicBezTo>
                    <a:pt x="411" y="13079"/>
                    <a:pt x="206" y="13444"/>
                    <a:pt x="69" y="13810"/>
                  </a:cubicBezTo>
                  <a:cubicBezTo>
                    <a:pt x="23" y="13901"/>
                    <a:pt x="0" y="14015"/>
                    <a:pt x="46" y="14106"/>
                  </a:cubicBezTo>
                  <a:cubicBezTo>
                    <a:pt x="91" y="14220"/>
                    <a:pt x="160" y="14289"/>
                    <a:pt x="251" y="14335"/>
                  </a:cubicBezTo>
                  <a:cubicBezTo>
                    <a:pt x="312" y="14369"/>
                    <a:pt x="375" y="14384"/>
                    <a:pt x="437" y="14384"/>
                  </a:cubicBezTo>
                  <a:cubicBezTo>
                    <a:pt x="582" y="14384"/>
                    <a:pt x="719" y="14296"/>
                    <a:pt x="799" y="14152"/>
                  </a:cubicBezTo>
                  <a:cubicBezTo>
                    <a:pt x="982" y="13787"/>
                    <a:pt x="1187" y="13422"/>
                    <a:pt x="1415" y="13079"/>
                  </a:cubicBezTo>
                  <a:cubicBezTo>
                    <a:pt x="1963" y="12257"/>
                    <a:pt x="2579" y="11527"/>
                    <a:pt x="3264" y="10820"/>
                  </a:cubicBezTo>
                  <a:cubicBezTo>
                    <a:pt x="3629" y="10454"/>
                    <a:pt x="3995" y="10089"/>
                    <a:pt x="4360" y="9747"/>
                  </a:cubicBezTo>
                  <a:cubicBezTo>
                    <a:pt x="4725" y="9382"/>
                    <a:pt x="5090" y="9039"/>
                    <a:pt x="5455" y="8697"/>
                  </a:cubicBezTo>
                  <a:cubicBezTo>
                    <a:pt x="5821" y="8354"/>
                    <a:pt x="6163" y="8012"/>
                    <a:pt x="6528" y="7647"/>
                  </a:cubicBezTo>
                  <a:cubicBezTo>
                    <a:pt x="6916" y="7259"/>
                    <a:pt x="7304" y="6871"/>
                    <a:pt x="7692" y="6460"/>
                  </a:cubicBezTo>
                  <a:cubicBezTo>
                    <a:pt x="8058" y="6072"/>
                    <a:pt x="8446" y="5661"/>
                    <a:pt x="8811" y="5250"/>
                  </a:cubicBezTo>
                  <a:cubicBezTo>
                    <a:pt x="9176" y="4839"/>
                    <a:pt x="9541" y="4428"/>
                    <a:pt x="9906" y="4018"/>
                  </a:cubicBezTo>
                  <a:cubicBezTo>
                    <a:pt x="10409" y="3424"/>
                    <a:pt x="10888" y="2808"/>
                    <a:pt x="11322" y="2192"/>
                  </a:cubicBezTo>
                  <a:cubicBezTo>
                    <a:pt x="11778" y="1530"/>
                    <a:pt x="12212" y="868"/>
                    <a:pt x="12623" y="183"/>
                  </a:cubicBezTo>
                  <a:cubicBezTo>
                    <a:pt x="12645" y="137"/>
                    <a:pt x="12623" y="46"/>
                    <a:pt x="12554" y="23"/>
                  </a:cubicBezTo>
                  <a:cubicBezTo>
                    <a:pt x="12531" y="23"/>
                    <a:pt x="12508" y="0"/>
                    <a:pt x="1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8229;p70">
              <a:extLst>
                <a:ext uri="{FF2B5EF4-FFF2-40B4-BE49-F238E27FC236}">
                  <a16:creationId xmlns:a16="http://schemas.microsoft.com/office/drawing/2014/main" id="{1785D9B2-24E0-4ACA-858D-90ED49C90D3C}"/>
                </a:ext>
              </a:extLst>
            </p:cNvPr>
            <p:cNvSpPr/>
            <p:nvPr/>
          </p:nvSpPr>
          <p:spPr>
            <a:xfrm>
              <a:off x="6082417" y="2764974"/>
              <a:ext cx="13558" cy="29825"/>
            </a:xfrm>
            <a:custGeom>
              <a:avLst/>
              <a:gdLst/>
              <a:ahLst/>
              <a:cxnLst/>
              <a:rect l="l" t="t" r="r" b="b"/>
              <a:pathLst>
                <a:path w="1051" h="2312" extrusionOk="0">
                  <a:moveTo>
                    <a:pt x="936" y="0"/>
                  </a:moveTo>
                  <a:cubicBezTo>
                    <a:pt x="914" y="0"/>
                    <a:pt x="868" y="23"/>
                    <a:pt x="845" y="46"/>
                  </a:cubicBezTo>
                  <a:cubicBezTo>
                    <a:pt x="662" y="388"/>
                    <a:pt x="503" y="731"/>
                    <a:pt x="366" y="1073"/>
                  </a:cubicBezTo>
                  <a:cubicBezTo>
                    <a:pt x="206" y="1438"/>
                    <a:pt x="92" y="1826"/>
                    <a:pt x="1" y="2191"/>
                  </a:cubicBezTo>
                  <a:cubicBezTo>
                    <a:pt x="1" y="2260"/>
                    <a:pt x="23" y="2306"/>
                    <a:pt x="92" y="2306"/>
                  </a:cubicBezTo>
                  <a:cubicBezTo>
                    <a:pt x="100" y="2310"/>
                    <a:pt x="109" y="2312"/>
                    <a:pt x="117" y="2312"/>
                  </a:cubicBezTo>
                  <a:cubicBezTo>
                    <a:pt x="153" y="2312"/>
                    <a:pt x="187" y="2274"/>
                    <a:pt x="206" y="2237"/>
                  </a:cubicBezTo>
                  <a:cubicBezTo>
                    <a:pt x="252" y="2009"/>
                    <a:pt x="297" y="1803"/>
                    <a:pt x="366" y="1575"/>
                  </a:cubicBezTo>
                  <a:cubicBezTo>
                    <a:pt x="366" y="1598"/>
                    <a:pt x="366" y="1598"/>
                    <a:pt x="366" y="1621"/>
                  </a:cubicBezTo>
                  <a:cubicBezTo>
                    <a:pt x="457" y="1347"/>
                    <a:pt x="548" y="1096"/>
                    <a:pt x="662" y="845"/>
                  </a:cubicBezTo>
                  <a:cubicBezTo>
                    <a:pt x="777" y="617"/>
                    <a:pt x="891" y="365"/>
                    <a:pt x="1028" y="137"/>
                  </a:cubicBezTo>
                  <a:cubicBezTo>
                    <a:pt x="1050" y="92"/>
                    <a:pt x="1028" y="23"/>
                    <a:pt x="9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8230;p70">
              <a:extLst>
                <a:ext uri="{FF2B5EF4-FFF2-40B4-BE49-F238E27FC236}">
                  <a16:creationId xmlns:a16="http://schemas.microsoft.com/office/drawing/2014/main" id="{2C938E4C-617A-4A22-82F8-B286F867C897}"/>
                </a:ext>
              </a:extLst>
            </p:cNvPr>
            <p:cNvSpPr/>
            <p:nvPr/>
          </p:nvSpPr>
          <p:spPr>
            <a:xfrm>
              <a:off x="6032664" y="2791469"/>
              <a:ext cx="18563" cy="50362"/>
            </a:xfrm>
            <a:custGeom>
              <a:avLst/>
              <a:gdLst/>
              <a:ahLst/>
              <a:cxnLst/>
              <a:rect l="l" t="t" r="r" b="b"/>
              <a:pathLst>
                <a:path w="1439" h="3904" extrusionOk="0">
                  <a:moveTo>
                    <a:pt x="1324" y="1"/>
                  </a:moveTo>
                  <a:cubicBezTo>
                    <a:pt x="1301" y="1"/>
                    <a:pt x="1255" y="1"/>
                    <a:pt x="1255" y="46"/>
                  </a:cubicBezTo>
                  <a:cubicBezTo>
                    <a:pt x="936" y="617"/>
                    <a:pt x="685" y="1233"/>
                    <a:pt x="479" y="1849"/>
                  </a:cubicBezTo>
                  <a:cubicBezTo>
                    <a:pt x="365" y="2146"/>
                    <a:pt x="297" y="2443"/>
                    <a:pt x="205" y="2740"/>
                  </a:cubicBezTo>
                  <a:cubicBezTo>
                    <a:pt x="114" y="3059"/>
                    <a:pt x="46" y="3402"/>
                    <a:pt x="0" y="3744"/>
                  </a:cubicBezTo>
                  <a:cubicBezTo>
                    <a:pt x="0" y="3812"/>
                    <a:pt x="46" y="3881"/>
                    <a:pt x="114" y="3904"/>
                  </a:cubicBezTo>
                  <a:cubicBezTo>
                    <a:pt x="183" y="3904"/>
                    <a:pt x="251" y="3858"/>
                    <a:pt x="274" y="3790"/>
                  </a:cubicBezTo>
                  <a:cubicBezTo>
                    <a:pt x="365" y="3424"/>
                    <a:pt x="434" y="3036"/>
                    <a:pt x="525" y="2671"/>
                  </a:cubicBezTo>
                  <a:cubicBezTo>
                    <a:pt x="616" y="2260"/>
                    <a:pt x="730" y="1872"/>
                    <a:pt x="845" y="1507"/>
                  </a:cubicBezTo>
                  <a:cubicBezTo>
                    <a:pt x="1004" y="1028"/>
                    <a:pt x="1187" y="571"/>
                    <a:pt x="1415" y="137"/>
                  </a:cubicBezTo>
                  <a:cubicBezTo>
                    <a:pt x="1438" y="69"/>
                    <a:pt x="1415" y="2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8231;p70">
              <a:extLst>
                <a:ext uri="{FF2B5EF4-FFF2-40B4-BE49-F238E27FC236}">
                  <a16:creationId xmlns:a16="http://schemas.microsoft.com/office/drawing/2014/main" id="{A91500E7-3F08-4BA1-8089-DFD383C15F5A}"/>
                </a:ext>
              </a:extLst>
            </p:cNvPr>
            <p:cNvSpPr/>
            <p:nvPr/>
          </p:nvSpPr>
          <p:spPr>
            <a:xfrm>
              <a:off x="5997617" y="2828864"/>
              <a:ext cx="8849" cy="45060"/>
            </a:xfrm>
            <a:custGeom>
              <a:avLst/>
              <a:gdLst/>
              <a:ahLst/>
              <a:cxnLst/>
              <a:rect l="l" t="t" r="r" b="b"/>
              <a:pathLst>
                <a:path w="686" h="3493" extrusionOk="0">
                  <a:moveTo>
                    <a:pt x="526" y="0"/>
                  </a:moveTo>
                  <a:cubicBezTo>
                    <a:pt x="480" y="0"/>
                    <a:pt x="412" y="23"/>
                    <a:pt x="389" y="69"/>
                  </a:cubicBezTo>
                  <a:cubicBezTo>
                    <a:pt x="183" y="571"/>
                    <a:pt x="69" y="1119"/>
                    <a:pt x="24" y="1667"/>
                  </a:cubicBezTo>
                  <a:cubicBezTo>
                    <a:pt x="1" y="1918"/>
                    <a:pt x="1" y="2169"/>
                    <a:pt x="1" y="2420"/>
                  </a:cubicBezTo>
                  <a:cubicBezTo>
                    <a:pt x="24" y="2717"/>
                    <a:pt x="46" y="3013"/>
                    <a:pt x="69" y="3310"/>
                  </a:cubicBezTo>
                  <a:cubicBezTo>
                    <a:pt x="92" y="3356"/>
                    <a:pt x="115" y="3401"/>
                    <a:pt x="138" y="3447"/>
                  </a:cubicBezTo>
                  <a:cubicBezTo>
                    <a:pt x="183" y="3470"/>
                    <a:pt x="229" y="3493"/>
                    <a:pt x="275" y="3493"/>
                  </a:cubicBezTo>
                  <a:cubicBezTo>
                    <a:pt x="389" y="3470"/>
                    <a:pt x="480" y="3378"/>
                    <a:pt x="457" y="3287"/>
                  </a:cubicBezTo>
                  <a:cubicBezTo>
                    <a:pt x="435" y="2990"/>
                    <a:pt x="389" y="2694"/>
                    <a:pt x="366" y="2397"/>
                  </a:cubicBezTo>
                  <a:cubicBezTo>
                    <a:pt x="320" y="2100"/>
                    <a:pt x="320" y="1804"/>
                    <a:pt x="343" y="1484"/>
                  </a:cubicBezTo>
                  <a:lnTo>
                    <a:pt x="343" y="1484"/>
                  </a:lnTo>
                  <a:cubicBezTo>
                    <a:pt x="343" y="1507"/>
                    <a:pt x="343" y="1507"/>
                    <a:pt x="343" y="1530"/>
                  </a:cubicBezTo>
                  <a:cubicBezTo>
                    <a:pt x="343" y="1370"/>
                    <a:pt x="366" y="1233"/>
                    <a:pt x="389" y="1073"/>
                  </a:cubicBezTo>
                  <a:cubicBezTo>
                    <a:pt x="412" y="891"/>
                    <a:pt x="457" y="731"/>
                    <a:pt x="503" y="548"/>
                  </a:cubicBezTo>
                  <a:cubicBezTo>
                    <a:pt x="503" y="548"/>
                    <a:pt x="503" y="571"/>
                    <a:pt x="503" y="594"/>
                  </a:cubicBezTo>
                  <a:cubicBezTo>
                    <a:pt x="549" y="457"/>
                    <a:pt x="594" y="320"/>
                    <a:pt x="640" y="183"/>
                  </a:cubicBezTo>
                  <a:cubicBezTo>
                    <a:pt x="686" y="114"/>
                    <a:pt x="663" y="46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8232;p70">
              <a:extLst>
                <a:ext uri="{FF2B5EF4-FFF2-40B4-BE49-F238E27FC236}">
                  <a16:creationId xmlns:a16="http://schemas.microsoft.com/office/drawing/2014/main" id="{3DEE23C0-7A4A-4748-8CF8-27CD09147AE4}"/>
                </a:ext>
              </a:extLst>
            </p:cNvPr>
            <p:cNvSpPr/>
            <p:nvPr/>
          </p:nvSpPr>
          <p:spPr>
            <a:xfrm>
              <a:off x="6082714" y="2780285"/>
              <a:ext cx="39177" cy="20911"/>
            </a:xfrm>
            <a:custGeom>
              <a:avLst/>
              <a:gdLst/>
              <a:ahLst/>
              <a:cxnLst/>
              <a:rect l="l" t="t" r="r" b="b"/>
              <a:pathLst>
                <a:path w="3037" h="1621" extrusionOk="0">
                  <a:moveTo>
                    <a:pt x="2922" y="0"/>
                  </a:moveTo>
                  <a:cubicBezTo>
                    <a:pt x="2899" y="0"/>
                    <a:pt x="2876" y="0"/>
                    <a:pt x="2853" y="23"/>
                  </a:cubicBezTo>
                  <a:cubicBezTo>
                    <a:pt x="2853" y="46"/>
                    <a:pt x="2831" y="46"/>
                    <a:pt x="2831" y="46"/>
                  </a:cubicBezTo>
                  <a:cubicBezTo>
                    <a:pt x="2831" y="69"/>
                    <a:pt x="2808" y="69"/>
                    <a:pt x="2808" y="69"/>
                  </a:cubicBezTo>
                  <a:lnTo>
                    <a:pt x="2831" y="69"/>
                  </a:lnTo>
                  <a:cubicBezTo>
                    <a:pt x="2625" y="228"/>
                    <a:pt x="2443" y="365"/>
                    <a:pt x="2237" y="502"/>
                  </a:cubicBezTo>
                  <a:cubicBezTo>
                    <a:pt x="2032" y="639"/>
                    <a:pt x="1826" y="753"/>
                    <a:pt x="1621" y="868"/>
                  </a:cubicBezTo>
                  <a:lnTo>
                    <a:pt x="1598" y="868"/>
                  </a:lnTo>
                  <a:cubicBezTo>
                    <a:pt x="1187" y="1073"/>
                    <a:pt x="731" y="1233"/>
                    <a:pt x="274" y="1324"/>
                  </a:cubicBezTo>
                  <a:lnTo>
                    <a:pt x="320" y="1324"/>
                  </a:lnTo>
                  <a:cubicBezTo>
                    <a:pt x="251" y="1324"/>
                    <a:pt x="183" y="1347"/>
                    <a:pt x="114" y="1347"/>
                  </a:cubicBezTo>
                  <a:cubicBezTo>
                    <a:pt x="92" y="1347"/>
                    <a:pt x="46" y="1370"/>
                    <a:pt x="23" y="1393"/>
                  </a:cubicBezTo>
                  <a:cubicBezTo>
                    <a:pt x="0" y="1415"/>
                    <a:pt x="0" y="1461"/>
                    <a:pt x="0" y="1507"/>
                  </a:cubicBezTo>
                  <a:cubicBezTo>
                    <a:pt x="0" y="1529"/>
                    <a:pt x="23" y="1575"/>
                    <a:pt x="46" y="1598"/>
                  </a:cubicBezTo>
                  <a:cubicBezTo>
                    <a:pt x="92" y="1621"/>
                    <a:pt x="137" y="1621"/>
                    <a:pt x="183" y="1621"/>
                  </a:cubicBezTo>
                  <a:cubicBezTo>
                    <a:pt x="434" y="1552"/>
                    <a:pt x="708" y="1484"/>
                    <a:pt x="959" y="1393"/>
                  </a:cubicBezTo>
                  <a:cubicBezTo>
                    <a:pt x="1187" y="1301"/>
                    <a:pt x="1438" y="1187"/>
                    <a:pt x="1667" y="1073"/>
                  </a:cubicBezTo>
                  <a:cubicBezTo>
                    <a:pt x="1895" y="959"/>
                    <a:pt x="2123" y="822"/>
                    <a:pt x="2351" y="662"/>
                  </a:cubicBezTo>
                  <a:cubicBezTo>
                    <a:pt x="2580" y="525"/>
                    <a:pt x="2785" y="343"/>
                    <a:pt x="2990" y="160"/>
                  </a:cubicBezTo>
                  <a:cubicBezTo>
                    <a:pt x="3013" y="137"/>
                    <a:pt x="3036" y="114"/>
                    <a:pt x="3013" y="91"/>
                  </a:cubicBezTo>
                  <a:cubicBezTo>
                    <a:pt x="3013" y="69"/>
                    <a:pt x="3013" y="23"/>
                    <a:pt x="2990" y="23"/>
                  </a:cubicBezTo>
                  <a:cubicBezTo>
                    <a:pt x="2968" y="0"/>
                    <a:pt x="2945" y="0"/>
                    <a:pt x="2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8233;p70">
              <a:extLst>
                <a:ext uri="{FF2B5EF4-FFF2-40B4-BE49-F238E27FC236}">
                  <a16:creationId xmlns:a16="http://schemas.microsoft.com/office/drawing/2014/main" id="{8D2FC4A8-4A12-491D-86C6-6A8155E92979}"/>
                </a:ext>
              </a:extLst>
            </p:cNvPr>
            <p:cNvSpPr/>
            <p:nvPr/>
          </p:nvSpPr>
          <p:spPr>
            <a:xfrm>
              <a:off x="6040017" y="2821498"/>
              <a:ext cx="68035" cy="23323"/>
            </a:xfrm>
            <a:custGeom>
              <a:avLst/>
              <a:gdLst/>
              <a:ahLst/>
              <a:cxnLst/>
              <a:rect l="l" t="t" r="r" b="b"/>
              <a:pathLst>
                <a:path w="5274" h="1808" extrusionOk="0">
                  <a:moveTo>
                    <a:pt x="5159" y="1"/>
                  </a:moveTo>
                  <a:cubicBezTo>
                    <a:pt x="5159" y="1"/>
                    <a:pt x="5136" y="1"/>
                    <a:pt x="5114" y="24"/>
                  </a:cubicBezTo>
                  <a:cubicBezTo>
                    <a:pt x="4840" y="206"/>
                    <a:pt x="4566" y="366"/>
                    <a:pt x="4269" y="526"/>
                  </a:cubicBezTo>
                  <a:cubicBezTo>
                    <a:pt x="3949" y="663"/>
                    <a:pt x="3630" y="800"/>
                    <a:pt x="3310" y="914"/>
                  </a:cubicBezTo>
                  <a:cubicBezTo>
                    <a:pt x="2968" y="1028"/>
                    <a:pt x="2626" y="1119"/>
                    <a:pt x="2283" y="1188"/>
                  </a:cubicBezTo>
                  <a:cubicBezTo>
                    <a:pt x="1941" y="1256"/>
                    <a:pt x="1621" y="1302"/>
                    <a:pt x="1279" y="1347"/>
                  </a:cubicBezTo>
                  <a:cubicBezTo>
                    <a:pt x="914" y="1393"/>
                    <a:pt x="548" y="1416"/>
                    <a:pt x="206" y="1416"/>
                  </a:cubicBezTo>
                  <a:cubicBezTo>
                    <a:pt x="92" y="1416"/>
                    <a:pt x="1" y="1530"/>
                    <a:pt x="1" y="1621"/>
                  </a:cubicBezTo>
                  <a:cubicBezTo>
                    <a:pt x="21" y="1724"/>
                    <a:pt x="96" y="1807"/>
                    <a:pt x="194" y="1807"/>
                  </a:cubicBezTo>
                  <a:cubicBezTo>
                    <a:pt x="205" y="1807"/>
                    <a:pt x="217" y="1806"/>
                    <a:pt x="229" y="1804"/>
                  </a:cubicBezTo>
                  <a:cubicBezTo>
                    <a:pt x="663" y="1781"/>
                    <a:pt x="1119" y="1713"/>
                    <a:pt x="1553" y="1644"/>
                  </a:cubicBezTo>
                  <a:cubicBezTo>
                    <a:pt x="1986" y="1576"/>
                    <a:pt x="2420" y="1462"/>
                    <a:pt x="2854" y="1325"/>
                  </a:cubicBezTo>
                  <a:cubicBezTo>
                    <a:pt x="3265" y="1188"/>
                    <a:pt x="3698" y="1028"/>
                    <a:pt x="4109" y="845"/>
                  </a:cubicBezTo>
                  <a:cubicBezTo>
                    <a:pt x="4497" y="640"/>
                    <a:pt x="4862" y="434"/>
                    <a:pt x="5228" y="183"/>
                  </a:cubicBezTo>
                  <a:cubicBezTo>
                    <a:pt x="5273" y="138"/>
                    <a:pt x="5273" y="92"/>
                    <a:pt x="5250" y="46"/>
                  </a:cubicBezTo>
                  <a:cubicBezTo>
                    <a:pt x="5228" y="24"/>
                    <a:pt x="5205" y="1"/>
                    <a:pt x="5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8234;p70">
              <a:extLst>
                <a:ext uri="{FF2B5EF4-FFF2-40B4-BE49-F238E27FC236}">
                  <a16:creationId xmlns:a16="http://schemas.microsoft.com/office/drawing/2014/main" id="{2D2E420C-844C-498E-8770-E1E0A3908104}"/>
                </a:ext>
              </a:extLst>
            </p:cNvPr>
            <p:cNvSpPr/>
            <p:nvPr/>
          </p:nvSpPr>
          <p:spPr>
            <a:xfrm>
              <a:off x="7222457" y="2090613"/>
              <a:ext cx="149588" cy="146763"/>
            </a:xfrm>
            <a:custGeom>
              <a:avLst/>
              <a:gdLst/>
              <a:ahLst/>
              <a:cxnLst/>
              <a:rect l="l" t="t" r="r" b="b"/>
              <a:pathLst>
                <a:path w="11596" h="11377" extrusionOk="0">
                  <a:moveTo>
                    <a:pt x="4886" y="0"/>
                  </a:moveTo>
                  <a:cubicBezTo>
                    <a:pt x="4778" y="0"/>
                    <a:pt x="4676" y="17"/>
                    <a:pt x="4588" y="55"/>
                  </a:cubicBezTo>
                  <a:cubicBezTo>
                    <a:pt x="4383" y="124"/>
                    <a:pt x="4223" y="238"/>
                    <a:pt x="4086" y="397"/>
                  </a:cubicBezTo>
                  <a:cubicBezTo>
                    <a:pt x="3949" y="557"/>
                    <a:pt x="3835" y="740"/>
                    <a:pt x="3721" y="1014"/>
                  </a:cubicBezTo>
                  <a:cubicBezTo>
                    <a:pt x="3629" y="1242"/>
                    <a:pt x="3561" y="1493"/>
                    <a:pt x="3470" y="1835"/>
                  </a:cubicBezTo>
                  <a:cubicBezTo>
                    <a:pt x="3401" y="2109"/>
                    <a:pt x="3355" y="2429"/>
                    <a:pt x="3310" y="2817"/>
                  </a:cubicBezTo>
                  <a:cubicBezTo>
                    <a:pt x="3264" y="3182"/>
                    <a:pt x="3241" y="3570"/>
                    <a:pt x="3218" y="3981"/>
                  </a:cubicBezTo>
                  <a:lnTo>
                    <a:pt x="3013" y="4027"/>
                  </a:lnTo>
                  <a:cubicBezTo>
                    <a:pt x="2579" y="4095"/>
                    <a:pt x="2146" y="4186"/>
                    <a:pt x="1712" y="4323"/>
                  </a:cubicBezTo>
                  <a:cubicBezTo>
                    <a:pt x="1415" y="4415"/>
                    <a:pt x="1141" y="4552"/>
                    <a:pt x="890" y="4689"/>
                  </a:cubicBezTo>
                  <a:cubicBezTo>
                    <a:pt x="639" y="4826"/>
                    <a:pt x="434" y="5008"/>
                    <a:pt x="274" y="5214"/>
                  </a:cubicBezTo>
                  <a:cubicBezTo>
                    <a:pt x="183" y="5351"/>
                    <a:pt x="46" y="5579"/>
                    <a:pt x="23" y="5830"/>
                  </a:cubicBezTo>
                  <a:cubicBezTo>
                    <a:pt x="0" y="6035"/>
                    <a:pt x="46" y="6241"/>
                    <a:pt x="137" y="6423"/>
                  </a:cubicBezTo>
                  <a:cubicBezTo>
                    <a:pt x="365" y="6834"/>
                    <a:pt x="753" y="7108"/>
                    <a:pt x="1096" y="7314"/>
                  </a:cubicBezTo>
                  <a:cubicBezTo>
                    <a:pt x="1712" y="7679"/>
                    <a:pt x="2397" y="7907"/>
                    <a:pt x="3013" y="8090"/>
                  </a:cubicBezTo>
                  <a:lnTo>
                    <a:pt x="3036" y="8295"/>
                  </a:lnTo>
                  <a:cubicBezTo>
                    <a:pt x="3082" y="9048"/>
                    <a:pt x="3150" y="9824"/>
                    <a:pt x="3447" y="10509"/>
                  </a:cubicBezTo>
                  <a:cubicBezTo>
                    <a:pt x="3538" y="10737"/>
                    <a:pt x="3812" y="11239"/>
                    <a:pt x="4291" y="11354"/>
                  </a:cubicBezTo>
                  <a:lnTo>
                    <a:pt x="4337" y="11354"/>
                  </a:lnTo>
                  <a:cubicBezTo>
                    <a:pt x="4405" y="11376"/>
                    <a:pt x="4451" y="11376"/>
                    <a:pt x="4520" y="11376"/>
                  </a:cubicBezTo>
                  <a:cubicBezTo>
                    <a:pt x="4588" y="11376"/>
                    <a:pt x="4634" y="11376"/>
                    <a:pt x="4702" y="11354"/>
                  </a:cubicBezTo>
                  <a:cubicBezTo>
                    <a:pt x="4816" y="11354"/>
                    <a:pt x="4930" y="11308"/>
                    <a:pt x="5022" y="11262"/>
                  </a:cubicBezTo>
                  <a:cubicBezTo>
                    <a:pt x="5181" y="11171"/>
                    <a:pt x="5341" y="11034"/>
                    <a:pt x="5524" y="10851"/>
                  </a:cubicBezTo>
                  <a:cubicBezTo>
                    <a:pt x="5866" y="10441"/>
                    <a:pt x="6094" y="9961"/>
                    <a:pt x="6300" y="9482"/>
                  </a:cubicBezTo>
                  <a:cubicBezTo>
                    <a:pt x="6414" y="9231"/>
                    <a:pt x="6505" y="8980"/>
                    <a:pt x="6597" y="8729"/>
                  </a:cubicBezTo>
                  <a:lnTo>
                    <a:pt x="6665" y="8546"/>
                  </a:lnTo>
                  <a:cubicBezTo>
                    <a:pt x="6756" y="8615"/>
                    <a:pt x="6848" y="8683"/>
                    <a:pt x="6939" y="8751"/>
                  </a:cubicBezTo>
                  <a:lnTo>
                    <a:pt x="7053" y="8820"/>
                  </a:lnTo>
                  <a:cubicBezTo>
                    <a:pt x="7236" y="8934"/>
                    <a:pt x="7395" y="9048"/>
                    <a:pt x="7555" y="9162"/>
                  </a:cubicBezTo>
                  <a:cubicBezTo>
                    <a:pt x="7966" y="9413"/>
                    <a:pt x="8468" y="9710"/>
                    <a:pt x="8993" y="9893"/>
                  </a:cubicBezTo>
                  <a:cubicBezTo>
                    <a:pt x="9062" y="9893"/>
                    <a:pt x="9130" y="9916"/>
                    <a:pt x="9199" y="9938"/>
                  </a:cubicBezTo>
                  <a:cubicBezTo>
                    <a:pt x="9381" y="9984"/>
                    <a:pt x="9541" y="9984"/>
                    <a:pt x="9701" y="9984"/>
                  </a:cubicBezTo>
                  <a:cubicBezTo>
                    <a:pt x="9952" y="9961"/>
                    <a:pt x="10180" y="9893"/>
                    <a:pt x="10386" y="9733"/>
                  </a:cubicBezTo>
                  <a:cubicBezTo>
                    <a:pt x="10568" y="9596"/>
                    <a:pt x="10705" y="9391"/>
                    <a:pt x="10774" y="9162"/>
                  </a:cubicBezTo>
                  <a:cubicBezTo>
                    <a:pt x="10842" y="8934"/>
                    <a:pt x="10842" y="8683"/>
                    <a:pt x="10774" y="8409"/>
                  </a:cubicBezTo>
                  <a:cubicBezTo>
                    <a:pt x="10728" y="8135"/>
                    <a:pt x="10614" y="7907"/>
                    <a:pt x="10523" y="7679"/>
                  </a:cubicBezTo>
                  <a:cubicBezTo>
                    <a:pt x="10431" y="7496"/>
                    <a:pt x="10317" y="7291"/>
                    <a:pt x="10157" y="7017"/>
                  </a:cubicBezTo>
                  <a:cubicBezTo>
                    <a:pt x="9975" y="6743"/>
                    <a:pt x="9769" y="6469"/>
                    <a:pt x="9587" y="6195"/>
                  </a:cubicBezTo>
                  <a:cubicBezTo>
                    <a:pt x="9655" y="6149"/>
                    <a:pt x="9747" y="6081"/>
                    <a:pt x="9838" y="6035"/>
                  </a:cubicBezTo>
                  <a:lnTo>
                    <a:pt x="9975" y="5944"/>
                  </a:lnTo>
                  <a:cubicBezTo>
                    <a:pt x="10226" y="5761"/>
                    <a:pt x="10408" y="5624"/>
                    <a:pt x="10591" y="5487"/>
                  </a:cubicBezTo>
                  <a:cubicBezTo>
                    <a:pt x="10842" y="5282"/>
                    <a:pt x="11025" y="5099"/>
                    <a:pt x="11184" y="4917"/>
                  </a:cubicBezTo>
                  <a:cubicBezTo>
                    <a:pt x="11367" y="4711"/>
                    <a:pt x="11481" y="4483"/>
                    <a:pt x="11550" y="4232"/>
                  </a:cubicBezTo>
                  <a:cubicBezTo>
                    <a:pt x="11595" y="4004"/>
                    <a:pt x="11573" y="3753"/>
                    <a:pt x="11458" y="3525"/>
                  </a:cubicBezTo>
                  <a:cubicBezTo>
                    <a:pt x="11390" y="3388"/>
                    <a:pt x="11321" y="3296"/>
                    <a:pt x="11230" y="3182"/>
                  </a:cubicBezTo>
                  <a:cubicBezTo>
                    <a:pt x="11139" y="3091"/>
                    <a:pt x="11025" y="3022"/>
                    <a:pt x="10933" y="2977"/>
                  </a:cubicBezTo>
                  <a:cubicBezTo>
                    <a:pt x="10819" y="2908"/>
                    <a:pt x="10705" y="2885"/>
                    <a:pt x="10614" y="2840"/>
                  </a:cubicBezTo>
                  <a:cubicBezTo>
                    <a:pt x="10523" y="2817"/>
                    <a:pt x="10431" y="2794"/>
                    <a:pt x="10340" y="2771"/>
                  </a:cubicBezTo>
                  <a:cubicBezTo>
                    <a:pt x="10294" y="2771"/>
                    <a:pt x="10249" y="2748"/>
                    <a:pt x="10203" y="2748"/>
                  </a:cubicBezTo>
                  <a:cubicBezTo>
                    <a:pt x="9906" y="2703"/>
                    <a:pt x="9587" y="2680"/>
                    <a:pt x="9313" y="2680"/>
                  </a:cubicBezTo>
                  <a:cubicBezTo>
                    <a:pt x="9142" y="2669"/>
                    <a:pt x="8976" y="2663"/>
                    <a:pt x="8822" y="2663"/>
                  </a:cubicBezTo>
                  <a:cubicBezTo>
                    <a:pt x="8668" y="2663"/>
                    <a:pt x="8525" y="2669"/>
                    <a:pt x="8400" y="2680"/>
                  </a:cubicBezTo>
                  <a:lnTo>
                    <a:pt x="8194" y="2680"/>
                  </a:lnTo>
                  <a:cubicBezTo>
                    <a:pt x="8073" y="2680"/>
                    <a:pt x="7951" y="2690"/>
                    <a:pt x="7829" y="2690"/>
                  </a:cubicBezTo>
                  <a:cubicBezTo>
                    <a:pt x="7768" y="2690"/>
                    <a:pt x="7707" y="2688"/>
                    <a:pt x="7647" y="2680"/>
                  </a:cubicBezTo>
                  <a:cubicBezTo>
                    <a:pt x="7624" y="2680"/>
                    <a:pt x="7578" y="2703"/>
                    <a:pt x="7555" y="2726"/>
                  </a:cubicBezTo>
                  <a:cubicBezTo>
                    <a:pt x="7487" y="2612"/>
                    <a:pt x="7418" y="2497"/>
                    <a:pt x="7373" y="2406"/>
                  </a:cubicBezTo>
                  <a:lnTo>
                    <a:pt x="7327" y="2338"/>
                  </a:lnTo>
                  <a:cubicBezTo>
                    <a:pt x="7190" y="2132"/>
                    <a:pt x="7076" y="1904"/>
                    <a:pt x="6916" y="1698"/>
                  </a:cubicBezTo>
                  <a:cubicBezTo>
                    <a:pt x="6756" y="1425"/>
                    <a:pt x="6597" y="1196"/>
                    <a:pt x="6414" y="991"/>
                  </a:cubicBezTo>
                  <a:cubicBezTo>
                    <a:pt x="6231" y="740"/>
                    <a:pt x="6072" y="557"/>
                    <a:pt x="5889" y="420"/>
                  </a:cubicBezTo>
                  <a:cubicBezTo>
                    <a:pt x="5661" y="238"/>
                    <a:pt x="5455" y="101"/>
                    <a:pt x="5250" y="55"/>
                  </a:cubicBezTo>
                  <a:cubicBezTo>
                    <a:pt x="5204" y="32"/>
                    <a:pt x="5181" y="32"/>
                    <a:pt x="5159" y="32"/>
                  </a:cubicBezTo>
                  <a:cubicBezTo>
                    <a:pt x="5066" y="12"/>
                    <a:pt x="4974" y="0"/>
                    <a:pt x="48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47361884-9AF9-4759-B500-171DE468EE38}"/>
              </a:ext>
            </a:extLst>
          </p:cNvPr>
          <p:cNvGrpSpPr/>
          <p:nvPr/>
        </p:nvGrpSpPr>
        <p:grpSpPr>
          <a:xfrm>
            <a:off x="2678889" y="749204"/>
            <a:ext cx="606739" cy="1037478"/>
            <a:chOff x="2641460" y="752178"/>
            <a:chExt cx="606739" cy="1037478"/>
          </a:xfrm>
        </p:grpSpPr>
        <p:grpSp>
          <p:nvGrpSpPr>
            <p:cNvPr id="1395" name="Google Shape;5028;p50">
              <a:extLst>
                <a:ext uri="{FF2B5EF4-FFF2-40B4-BE49-F238E27FC236}">
                  <a16:creationId xmlns:a16="http://schemas.microsoft.com/office/drawing/2014/main" id="{7EBF4E96-8F66-4048-A51F-276AEACE095B}"/>
                </a:ext>
              </a:extLst>
            </p:cNvPr>
            <p:cNvGrpSpPr/>
            <p:nvPr/>
          </p:nvGrpSpPr>
          <p:grpSpPr>
            <a:xfrm rot="20756887">
              <a:off x="2687127" y="766888"/>
              <a:ext cx="561072" cy="1022768"/>
              <a:chOff x="4473856" y="1763195"/>
              <a:chExt cx="517506" cy="909900"/>
            </a:xfrm>
          </p:grpSpPr>
          <p:sp>
            <p:nvSpPr>
              <p:cNvPr id="1409" name="Google Shape;5029;p50">
                <a:extLst>
                  <a:ext uri="{FF2B5EF4-FFF2-40B4-BE49-F238E27FC236}">
                    <a16:creationId xmlns:a16="http://schemas.microsoft.com/office/drawing/2014/main" id="{D706BB72-738F-4C3C-8EE7-5BC29B441D07}"/>
                  </a:ext>
                </a:extLst>
              </p:cNvPr>
              <p:cNvSpPr/>
              <p:nvPr/>
            </p:nvSpPr>
            <p:spPr>
              <a:xfrm>
                <a:off x="4473856" y="2209113"/>
                <a:ext cx="171610" cy="214763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2" extrusionOk="0">
                    <a:moveTo>
                      <a:pt x="499" y="0"/>
                    </a:moveTo>
                    <a:cubicBezTo>
                      <a:pt x="435" y="0"/>
                      <a:pt x="155" y="24"/>
                      <a:pt x="46" y="434"/>
                    </a:cubicBezTo>
                    <a:cubicBezTo>
                      <a:pt x="5" y="588"/>
                      <a:pt x="1" y="642"/>
                      <a:pt x="26" y="642"/>
                    </a:cubicBezTo>
                    <a:cubicBezTo>
                      <a:pt x="77" y="642"/>
                      <a:pt x="244" y="428"/>
                      <a:pt x="460" y="386"/>
                    </a:cubicBezTo>
                    <a:lnTo>
                      <a:pt x="513" y="0"/>
                    </a:lnTo>
                    <a:cubicBezTo>
                      <a:pt x="513" y="0"/>
                      <a:pt x="508" y="0"/>
                      <a:pt x="4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0" name="Google Shape;5030;p50">
                <a:extLst>
                  <a:ext uri="{FF2B5EF4-FFF2-40B4-BE49-F238E27FC236}">
                    <a16:creationId xmlns:a16="http://schemas.microsoft.com/office/drawing/2014/main" id="{738CAE91-7A41-443A-8A4A-5148BBE65862}"/>
                  </a:ext>
                </a:extLst>
              </p:cNvPr>
              <p:cNvSpPr/>
              <p:nvPr/>
            </p:nvSpPr>
            <p:spPr>
              <a:xfrm>
                <a:off x="4836477" y="2276687"/>
                <a:ext cx="154884" cy="26895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804" extrusionOk="0">
                    <a:moveTo>
                      <a:pt x="155" y="1"/>
                    </a:moveTo>
                    <a:lnTo>
                      <a:pt x="0" y="358"/>
                    </a:lnTo>
                    <a:cubicBezTo>
                      <a:pt x="172" y="513"/>
                      <a:pt x="198" y="803"/>
                      <a:pt x="245" y="803"/>
                    </a:cubicBezTo>
                    <a:cubicBezTo>
                      <a:pt x="264" y="803"/>
                      <a:pt x="288" y="751"/>
                      <a:pt x="329" y="613"/>
                    </a:cubicBezTo>
                    <a:cubicBezTo>
                      <a:pt x="462" y="153"/>
                      <a:pt x="155" y="1"/>
                      <a:pt x="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1" name="Google Shape;5031;p50">
                <a:extLst>
                  <a:ext uri="{FF2B5EF4-FFF2-40B4-BE49-F238E27FC236}">
                    <a16:creationId xmlns:a16="http://schemas.microsoft.com/office/drawing/2014/main" id="{54C1B3A2-C8B8-4298-B05A-CB4541C244C1}"/>
                  </a:ext>
                </a:extLst>
              </p:cNvPr>
              <p:cNvSpPr/>
              <p:nvPr/>
            </p:nvSpPr>
            <p:spPr>
              <a:xfrm>
                <a:off x="4538418" y="2400125"/>
                <a:ext cx="265611" cy="272970"/>
              </a:xfrm>
              <a:custGeom>
                <a:avLst/>
                <a:gdLst/>
                <a:ahLst/>
                <a:cxnLst/>
                <a:rect l="l" t="t" r="r" b="b"/>
                <a:pathLst>
                  <a:path w="794" h="816" extrusionOk="0">
                    <a:moveTo>
                      <a:pt x="253" y="1"/>
                    </a:moveTo>
                    <a:cubicBezTo>
                      <a:pt x="253" y="1"/>
                      <a:pt x="1" y="422"/>
                      <a:pt x="115" y="570"/>
                    </a:cubicBezTo>
                    <a:cubicBezTo>
                      <a:pt x="127" y="586"/>
                      <a:pt x="142" y="593"/>
                      <a:pt x="158" y="593"/>
                    </a:cubicBezTo>
                    <a:cubicBezTo>
                      <a:pt x="230" y="593"/>
                      <a:pt x="324" y="453"/>
                      <a:pt x="324" y="453"/>
                    </a:cubicBezTo>
                    <a:lnTo>
                      <a:pt x="324" y="453"/>
                    </a:lnTo>
                    <a:cubicBezTo>
                      <a:pt x="324" y="454"/>
                      <a:pt x="198" y="775"/>
                      <a:pt x="339" y="813"/>
                    </a:cubicBezTo>
                    <a:cubicBezTo>
                      <a:pt x="344" y="814"/>
                      <a:pt x="349" y="815"/>
                      <a:pt x="354" y="815"/>
                    </a:cubicBezTo>
                    <a:cubicBezTo>
                      <a:pt x="464" y="815"/>
                      <a:pt x="512" y="451"/>
                      <a:pt x="513" y="451"/>
                    </a:cubicBezTo>
                    <a:lnTo>
                      <a:pt x="513" y="451"/>
                    </a:lnTo>
                    <a:cubicBezTo>
                      <a:pt x="512" y="451"/>
                      <a:pt x="483" y="762"/>
                      <a:pt x="586" y="762"/>
                    </a:cubicBezTo>
                    <a:cubicBezTo>
                      <a:pt x="596" y="762"/>
                      <a:pt x="608" y="758"/>
                      <a:pt x="622" y="751"/>
                    </a:cubicBezTo>
                    <a:cubicBezTo>
                      <a:pt x="767" y="672"/>
                      <a:pt x="794" y="149"/>
                      <a:pt x="794" y="149"/>
                    </a:cubicBezTo>
                    <a:lnTo>
                      <a:pt x="25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2" name="Google Shape;5032;p50">
                <a:extLst>
                  <a:ext uri="{FF2B5EF4-FFF2-40B4-BE49-F238E27FC236}">
                    <a16:creationId xmlns:a16="http://schemas.microsoft.com/office/drawing/2014/main" id="{E941007B-F34C-46B6-B6E9-45709DB2745F}"/>
                  </a:ext>
                </a:extLst>
              </p:cNvPr>
              <p:cNvSpPr/>
              <p:nvPr/>
            </p:nvSpPr>
            <p:spPr>
              <a:xfrm>
                <a:off x="4574212" y="2405812"/>
                <a:ext cx="211418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6" extrusionOk="0">
                    <a:moveTo>
                      <a:pt x="201" y="1"/>
                    </a:moveTo>
                    <a:cubicBezTo>
                      <a:pt x="201" y="1"/>
                      <a:pt x="1" y="332"/>
                      <a:pt x="91" y="451"/>
                    </a:cubicBezTo>
                    <a:cubicBezTo>
                      <a:pt x="101" y="463"/>
                      <a:pt x="113" y="469"/>
                      <a:pt x="125" y="469"/>
                    </a:cubicBezTo>
                    <a:cubicBezTo>
                      <a:pt x="182" y="469"/>
                      <a:pt x="258" y="358"/>
                      <a:pt x="258" y="358"/>
                    </a:cubicBezTo>
                    <a:lnTo>
                      <a:pt x="258" y="358"/>
                    </a:lnTo>
                    <a:cubicBezTo>
                      <a:pt x="258" y="358"/>
                      <a:pt x="158" y="613"/>
                      <a:pt x="270" y="644"/>
                    </a:cubicBezTo>
                    <a:cubicBezTo>
                      <a:pt x="274" y="645"/>
                      <a:pt x="277" y="645"/>
                      <a:pt x="281" y="645"/>
                    </a:cubicBezTo>
                    <a:cubicBezTo>
                      <a:pt x="368" y="645"/>
                      <a:pt x="408" y="356"/>
                      <a:pt x="408" y="355"/>
                    </a:cubicBezTo>
                    <a:lnTo>
                      <a:pt x="408" y="355"/>
                    </a:lnTo>
                    <a:cubicBezTo>
                      <a:pt x="408" y="356"/>
                      <a:pt x="385" y="602"/>
                      <a:pt x="464" y="602"/>
                    </a:cubicBezTo>
                    <a:cubicBezTo>
                      <a:pt x="473" y="602"/>
                      <a:pt x="483" y="600"/>
                      <a:pt x="494" y="594"/>
                    </a:cubicBezTo>
                    <a:cubicBezTo>
                      <a:pt x="610" y="532"/>
                      <a:pt x="632" y="115"/>
                      <a:pt x="632" y="115"/>
                    </a:cubicBez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3" name="Google Shape;5033;p50">
                <a:extLst>
                  <a:ext uri="{FF2B5EF4-FFF2-40B4-BE49-F238E27FC236}">
                    <a16:creationId xmlns:a16="http://schemas.microsoft.com/office/drawing/2014/main" id="{E9D65CF2-3B61-41AB-B312-BB834853B4F1}"/>
                  </a:ext>
                </a:extLst>
              </p:cNvPr>
              <p:cNvSpPr/>
              <p:nvPr/>
            </p:nvSpPr>
            <p:spPr>
              <a:xfrm>
                <a:off x="4745487" y="1763195"/>
                <a:ext cx="215432" cy="19536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84" extrusionOk="0">
                    <a:moveTo>
                      <a:pt x="435" y="1"/>
                    </a:moveTo>
                    <a:cubicBezTo>
                      <a:pt x="426" y="1"/>
                      <a:pt x="416" y="3"/>
                      <a:pt x="408" y="7"/>
                    </a:cubicBezTo>
                    <a:cubicBezTo>
                      <a:pt x="332" y="45"/>
                      <a:pt x="165" y="155"/>
                      <a:pt x="1" y="426"/>
                    </a:cubicBezTo>
                    <a:cubicBezTo>
                      <a:pt x="160" y="498"/>
                      <a:pt x="384" y="574"/>
                      <a:pt x="644" y="583"/>
                    </a:cubicBezTo>
                    <a:cubicBezTo>
                      <a:pt x="641" y="371"/>
                      <a:pt x="596" y="171"/>
                      <a:pt x="479" y="21"/>
                    </a:cubicBezTo>
                    <a:cubicBezTo>
                      <a:pt x="469" y="8"/>
                      <a:pt x="452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4" name="Google Shape;5034;p50">
                <a:extLst>
                  <a:ext uri="{FF2B5EF4-FFF2-40B4-BE49-F238E27FC236}">
                    <a16:creationId xmlns:a16="http://schemas.microsoft.com/office/drawing/2014/main" id="{A9BCC0AE-C814-4CDE-AF90-A260A86ACC36}"/>
                  </a:ext>
                </a:extLst>
              </p:cNvPr>
              <p:cNvSpPr/>
              <p:nvPr/>
            </p:nvSpPr>
            <p:spPr>
              <a:xfrm>
                <a:off x="4613351" y="2306125"/>
                <a:ext cx="242529" cy="162243"/>
              </a:xfrm>
              <a:custGeom>
                <a:avLst/>
                <a:gdLst/>
                <a:ahLst/>
                <a:cxnLst/>
                <a:rect l="l" t="t" r="r" b="b"/>
                <a:pathLst>
                  <a:path w="725" h="485" extrusionOk="0">
                    <a:moveTo>
                      <a:pt x="43" y="1"/>
                    </a:moveTo>
                    <a:cubicBezTo>
                      <a:pt x="29" y="101"/>
                      <a:pt x="15" y="203"/>
                      <a:pt x="0" y="311"/>
                    </a:cubicBezTo>
                    <a:lnTo>
                      <a:pt x="570" y="484"/>
                    </a:lnTo>
                    <a:cubicBezTo>
                      <a:pt x="570" y="484"/>
                      <a:pt x="648" y="351"/>
                      <a:pt x="724" y="172"/>
                    </a:cubicBezTo>
                    <a:cubicBezTo>
                      <a:pt x="410" y="165"/>
                      <a:pt x="169" y="70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5" name="Google Shape;5035;p50">
                <a:extLst>
                  <a:ext uri="{FF2B5EF4-FFF2-40B4-BE49-F238E27FC236}">
                    <a16:creationId xmlns:a16="http://schemas.microsoft.com/office/drawing/2014/main" id="{55A1D4DA-1093-4BD0-8432-14C845D447C4}"/>
                  </a:ext>
                </a:extLst>
              </p:cNvPr>
              <p:cNvSpPr/>
              <p:nvPr/>
            </p:nvSpPr>
            <p:spPr>
              <a:xfrm>
                <a:off x="4627736" y="1905702"/>
                <a:ext cx="334857" cy="45829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370" extrusionOk="0">
                    <a:moveTo>
                      <a:pt x="353" y="0"/>
                    </a:moveTo>
                    <a:cubicBezTo>
                      <a:pt x="212" y="231"/>
                      <a:pt x="86" y="655"/>
                      <a:pt x="0" y="1198"/>
                    </a:cubicBezTo>
                    <a:cubicBezTo>
                      <a:pt x="126" y="1267"/>
                      <a:pt x="367" y="1362"/>
                      <a:pt x="681" y="1369"/>
                    </a:cubicBezTo>
                    <a:cubicBezTo>
                      <a:pt x="817" y="1062"/>
                      <a:pt x="1000" y="567"/>
                      <a:pt x="996" y="157"/>
                    </a:cubicBezTo>
                    <a:cubicBezTo>
                      <a:pt x="736" y="148"/>
                      <a:pt x="512" y="72"/>
                      <a:pt x="3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6" name="Google Shape;5036;p50">
                <a:extLst>
                  <a:ext uri="{FF2B5EF4-FFF2-40B4-BE49-F238E27FC236}">
                    <a16:creationId xmlns:a16="http://schemas.microsoft.com/office/drawing/2014/main" id="{7AD79DDF-C4DC-4C37-932B-B59F032A818A}"/>
                  </a:ext>
                </a:extLst>
              </p:cNvPr>
              <p:cNvSpPr/>
              <p:nvPr/>
            </p:nvSpPr>
            <p:spPr>
              <a:xfrm>
                <a:off x="4712035" y="2039845"/>
                <a:ext cx="179639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19" extrusionOk="0">
                    <a:moveTo>
                      <a:pt x="268" y="1"/>
                    </a:moveTo>
                    <a:cubicBezTo>
                      <a:pt x="140" y="1"/>
                      <a:pt x="23" y="99"/>
                      <a:pt x="10" y="240"/>
                    </a:cubicBezTo>
                    <a:cubicBezTo>
                      <a:pt x="1" y="349"/>
                      <a:pt x="65" y="454"/>
                      <a:pt x="165" y="497"/>
                    </a:cubicBezTo>
                    <a:cubicBezTo>
                      <a:pt x="199" y="511"/>
                      <a:pt x="233" y="518"/>
                      <a:pt x="267" y="518"/>
                    </a:cubicBezTo>
                    <a:cubicBezTo>
                      <a:pt x="396" y="518"/>
                      <a:pt x="514" y="421"/>
                      <a:pt x="527" y="278"/>
                    </a:cubicBezTo>
                    <a:cubicBezTo>
                      <a:pt x="536" y="171"/>
                      <a:pt x="472" y="66"/>
                      <a:pt x="372" y="23"/>
                    </a:cubicBezTo>
                    <a:cubicBezTo>
                      <a:pt x="338" y="8"/>
                      <a:pt x="303" y="1"/>
                      <a:pt x="2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7" name="Google Shape;5037;p50">
                <a:extLst>
                  <a:ext uri="{FF2B5EF4-FFF2-40B4-BE49-F238E27FC236}">
                    <a16:creationId xmlns:a16="http://schemas.microsoft.com/office/drawing/2014/main" id="{D10FDBC1-2953-4D9E-9C52-A1C37C7A3B86}"/>
                  </a:ext>
                </a:extLst>
              </p:cNvPr>
              <p:cNvSpPr/>
              <p:nvPr/>
            </p:nvSpPr>
            <p:spPr>
              <a:xfrm>
                <a:off x="4728761" y="2055233"/>
                <a:ext cx="146186" cy="142841"/>
              </a:xfrm>
              <a:custGeom>
                <a:avLst/>
                <a:gdLst/>
                <a:ahLst/>
                <a:cxnLst/>
                <a:rect l="l" t="t" r="r" b="b"/>
                <a:pathLst>
                  <a:path w="437" h="427" extrusionOk="0">
                    <a:moveTo>
                      <a:pt x="219" y="0"/>
                    </a:moveTo>
                    <a:cubicBezTo>
                      <a:pt x="111" y="0"/>
                      <a:pt x="13" y="84"/>
                      <a:pt x="5" y="206"/>
                    </a:cubicBezTo>
                    <a:cubicBezTo>
                      <a:pt x="1" y="284"/>
                      <a:pt x="46" y="363"/>
                      <a:pt x="115" y="401"/>
                    </a:cubicBezTo>
                    <a:cubicBezTo>
                      <a:pt x="148" y="419"/>
                      <a:pt x="183" y="427"/>
                      <a:pt x="217" y="427"/>
                    </a:cubicBezTo>
                    <a:cubicBezTo>
                      <a:pt x="326" y="427"/>
                      <a:pt x="424" y="344"/>
                      <a:pt x="432" y="222"/>
                    </a:cubicBezTo>
                    <a:cubicBezTo>
                      <a:pt x="436" y="141"/>
                      <a:pt x="391" y="65"/>
                      <a:pt x="322" y="27"/>
                    </a:cubicBezTo>
                    <a:cubicBezTo>
                      <a:pt x="288" y="9"/>
                      <a:pt x="253" y="0"/>
                      <a:pt x="2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8" name="Google Shape;5038;p50">
                <a:extLst>
                  <a:ext uri="{FF2B5EF4-FFF2-40B4-BE49-F238E27FC236}">
                    <a16:creationId xmlns:a16="http://schemas.microsoft.com/office/drawing/2014/main" id="{A1DAD2F8-7CB1-41D4-A4E2-8E76255D4430}"/>
                  </a:ext>
                </a:extLst>
              </p:cNvPr>
              <p:cNvSpPr/>
              <p:nvPr/>
            </p:nvSpPr>
            <p:spPr>
              <a:xfrm>
                <a:off x="4733445" y="2076977"/>
                <a:ext cx="144514" cy="12109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362" extrusionOk="0">
                    <a:moveTo>
                      <a:pt x="356" y="0"/>
                    </a:moveTo>
                    <a:lnTo>
                      <a:pt x="356" y="0"/>
                    </a:lnTo>
                    <a:cubicBezTo>
                      <a:pt x="368" y="36"/>
                      <a:pt x="370" y="79"/>
                      <a:pt x="358" y="119"/>
                    </a:cubicBezTo>
                    <a:cubicBezTo>
                      <a:pt x="331" y="214"/>
                      <a:pt x="246" y="275"/>
                      <a:pt x="155" y="275"/>
                    </a:cubicBezTo>
                    <a:cubicBezTo>
                      <a:pt x="135" y="275"/>
                      <a:pt x="116" y="273"/>
                      <a:pt x="96" y="267"/>
                    </a:cubicBezTo>
                    <a:cubicBezTo>
                      <a:pt x="58" y="257"/>
                      <a:pt x="27" y="238"/>
                      <a:pt x="1" y="212"/>
                    </a:cubicBezTo>
                    <a:lnTo>
                      <a:pt x="1" y="212"/>
                    </a:lnTo>
                    <a:cubicBezTo>
                      <a:pt x="22" y="279"/>
                      <a:pt x="75" y="334"/>
                      <a:pt x="149" y="353"/>
                    </a:cubicBezTo>
                    <a:cubicBezTo>
                      <a:pt x="168" y="358"/>
                      <a:pt x="188" y="361"/>
                      <a:pt x="207" y="361"/>
                    </a:cubicBezTo>
                    <a:cubicBezTo>
                      <a:pt x="299" y="361"/>
                      <a:pt x="383" y="299"/>
                      <a:pt x="411" y="205"/>
                    </a:cubicBezTo>
                    <a:cubicBezTo>
                      <a:pt x="432" y="129"/>
                      <a:pt x="408" y="53"/>
                      <a:pt x="3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19" name="Google Shape;5039;p50">
                <a:extLst>
                  <a:ext uri="{FF2B5EF4-FFF2-40B4-BE49-F238E27FC236}">
                    <a16:creationId xmlns:a16="http://schemas.microsoft.com/office/drawing/2014/main" id="{C93BEE24-EB96-4065-AF6F-9138A09AC3CA}"/>
                  </a:ext>
                </a:extLst>
              </p:cNvPr>
              <p:cNvSpPr/>
              <p:nvPr/>
            </p:nvSpPr>
            <p:spPr>
              <a:xfrm>
                <a:off x="4765559" y="1784605"/>
                <a:ext cx="105375" cy="11842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54" extrusionOk="0">
                    <a:moveTo>
                      <a:pt x="299" y="1"/>
                    </a:moveTo>
                    <a:cubicBezTo>
                      <a:pt x="296" y="1"/>
                      <a:pt x="293" y="2"/>
                      <a:pt x="291" y="5"/>
                    </a:cubicBezTo>
                    <a:cubicBezTo>
                      <a:pt x="188" y="91"/>
                      <a:pt x="95" y="188"/>
                      <a:pt x="12" y="296"/>
                    </a:cubicBezTo>
                    <a:cubicBezTo>
                      <a:pt x="12" y="298"/>
                      <a:pt x="12" y="298"/>
                      <a:pt x="12" y="300"/>
                    </a:cubicBezTo>
                    <a:cubicBezTo>
                      <a:pt x="0" y="317"/>
                      <a:pt x="5" y="338"/>
                      <a:pt x="24" y="348"/>
                    </a:cubicBezTo>
                    <a:cubicBezTo>
                      <a:pt x="30" y="352"/>
                      <a:pt x="36" y="354"/>
                      <a:pt x="42" y="354"/>
                    </a:cubicBezTo>
                    <a:cubicBezTo>
                      <a:pt x="54" y="354"/>
                      <a:pt x="65" y="347"/>
                      <a:pt x="72" y="336"/>
                    </a:cubicBezTo>
                    <a:cubicBezTo>
                      <a:pt x="141" y="226"/>
                      <a:pt x="219" y="122"/>
                      <a:pt x="310" y="24"/>
                    </a:cubicBezTo>
                    <a:cubicBezTo>
                      <a:pt x="315" y="19"/>
                      <a:pt x="315" y="12"/>
                      <a:pt x="310" y="5"/>
                    </a:cubicBezTo>
                    <a:cubicBezTo>
                      <a:pt x="307" y="2"/>
                      <a:pt x="303" y="1"/>
                      <a:pt x="2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20" name="Google Shape;5040;p50">
                <a:extLst>
                  <a:ext uri="{FF2B5EF4-FFF2-40B4-BE49-F238E27FC236}">
                    <a16:creationId xmlns:a16="http://schemas.microsoft.com/office/drawing/2014/main" id="{90F68520-5207-4D6D-9212-A7529B68ADCA}"/>
                  </a:ext>
                </a:extLst>
              </p:cNvPr>
              <p:cNvSpPr/>
              <p:nvPr/>
            </p:nvSpPr>
            <p:spPr>
              <a:xfrm>
                <a:off x="4684939" y="1938150"/>
                <a:ext cx="64897" cy="198706"/>
              </a:xfrm>
              <a:custGeom>
                <a:avLst/>
                <a:gdLst/>
                <a:ahLst/>
                <a:cxnLst/>
                <a:rect l="l" t="t" r="r" b="b"/>
                <a:pathLst>
                  <a:path w="194" h="594" fill="none" extrusionOk="0">
                    <a:moveTo>
                      <a:pt x="1" y="594"/>
                    </a:moveTo>
                    <a:cubicBezTo>
                      <a:pt x="1" y="594"/>
                      <a:pt x="13" y="329"/>
                      <a:pt x="194" y="1"/>
                    </a:cubicBezTo>
                  </a:path>
                </a:pathLst>
              </a:custGeom>
              <a:solidFill>
                <a:schemeClr val="dk2"/>
              </a:solidFill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</p:grpSp>
        <p:grpSp>
          <p:nvGrpSpPr>
            <p:cNvPr id="1396" name="Google Shape;5041;p50">
              <a:extLst>
                <a:ext uri="{FF2B5EF4-FFF2-40B4-BE49-F238E27FC236}">
                  <a16:creationId xmlns:a16="http://schemas.microsoft.com/office/drawing/2014/main" id="{F3CEF6AA-13A0-440E-AC6E-7D83DC3D3904}"/>
                </a:ext>
              </a:extLst>
            </p:cNvPr>
            <p:cNvGrpSpPr/>
            <p:nvPr/>
          </p:nvGrpSpPr>
          <p:grpSpPr>
            <a:xfrm rot="20756887">
              <a:off x="2641460" y="752178"/>
              <a:ext cx="561072" cy="1022768"/>
              <a:chOff x="4473856" y="1763195"/>
              <a:chExt cx="517506" cy="909900"/>
            </a:xfrm>
          </p:grpSpPr>
          <p:sp>
            <p:nvSpPr>
              <p:cNvPr id="1397" name="Google Shape;5042;p50">
                <a:extLst>
                  <a:ext uri="{FF2B5EF4-FFF2-40B4-BE49-F238E27FC236}">
                    <a16:creationId xmlns:a16="http://schemas.microsoft.com/office/drawing/2014/main" id="{3EA4769E-88DF-4B73-82E0-0197B4284A92}"/>
                  </a:ext>
                </a:extLst>
              </p:cNvPr>
              <p:cNvSpPr/>
              <p:nvPr/>
            </p:nvSpPr>
            <p:spPr>
              <a:xfrm>
                <a:off x="4473856" y="2209113"/>
                <a:ext cx="171610" cy="214763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2" extrusionOk="0">
                    <a:moveTo>
                      <a:pt x="499" y="0"/>
                    </a:moveTo>
                    <a:cubicBezTo>
                      <a:pt x="435" y="0"/>
                      <a:pt x="155" y="24"/>
                      <a:pt x="46" y="434"/>
                    </a:cubicBezTo>
                    <a:cubicBezTo>
                      <a:pt x="5" y="588"/>
                      <a:pt x="1" y="642"/>
                      <a:pt x="26" y="642"/>
                    </a:cubicBezTo>
                    <a:cubicBezTo>
                      <a:pt x="77" y="642"/>
                      <a:pt x="244" y="428"/>
                      <a:pt x="460" y="386"/>
                    </a:cubicBezTo>
                    <a:lnTo>
                      <a:pt x="513" y="0"/>
                    </a:lnTo>
                    <a:cubicBezTo>
                      <a:pt x="513" y="0"/>
                      <a:pt x="508" y="0"/>
                      <a:pt x="4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398" name="Google Shape;5043;p50">
                <a:extLst>
                  <a:ext uri="{FF2B5EF4-FFF2-40B4-BE49-F238E27FC236}">
                    <a16:creationId xmlns:a16="http://schemas.microsoft.com/office/drawing/2014/main" id="{FD5987F7-BDE3-4369-9DF4-DAEF434A4B45}"/>
                  </a:ext>
                </a:extLst>
              </p:cNvPr>
              <p:cNvSpPr/>
              <p:nvPr/>
            </p:nvSpPr>
            <p:spPr>
              <a:xfrm>
                <a:off x="4836477" y="2276687"/>
                <a:ext cx="154884" cy="26895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804" extrusionOk="0">
                    <a:moveTo>
                      <a:pt x="155" y="1"/>
                    </a:moveTo>
                    <a:lnTo>
                      <a:pt x="0" y="358"/>
                    </a:lnTo>
                    <a:cubicBezTo>
                      <a:pt x="172" y="513"/>
                      <a:pt x="198" y="803"/>
                      <a:pt x="245" y="803"/>
                    </a:cubicBezTo>
                    <a:cubicBezTo>
                      <a:pt x="264" y="803"/>
                      <a:pt x="288" y="751"/>
                      <a:pt x="329" y="613"/>
                    </a:cubicBezTo>
                    <a:cubicBezTo>
                      <a:pt x="462" y="153"/>
                      <a:pt x="155" y="1"/>
                      <a:pt x="1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399" name="Google Shape;5044;p50">
                <a:extLst>
                  <a:ext uri="{FF2B5EF4-FFF2-40B4-BE49-F238E27FC236}">
                    <a16:creationId xmlns:a16="http://schemas.microsoft.com/office/drawing/2014/main" id="{B764EADB-0C85-459B-91F6-22926C419BBB}"/>
                  </a:ext>
                </a:extLst>
              </p:cNvPr>
              <p:cNvSpPr/>
              <p:nvPr/>
            </p:nvSpPr>
            <p:spPr>
              <a:xfrm>
                <a:off x="4538418" y="2400125"/>
                <a:ext cx="265611" cy="272970"/>
              </a:xfrm>
              <a:custGeom>
                <a:avLst/>
                <a:gdLst/>
                <a:ahLst/>
                <a:cxnLst/>
                <a:rect l="l" t="t" r="r" b="b"/>
                <a:pathLst>
                  <a:path w="794" h="816" extrusionOk="0">
                    <a:moveTo>
                      <a:pt x="253" y="1"/>
                    </a:moveTo>
                    <a:cubicBezTo>
                      <a:pt x="253" y="1"/>
                      <a:pt x="1" y="422"/>
                      <a:pt x="115" y="570"/>
                    </a:cubicBezTo>
                    <a:cubicBezTo>
                      <a:pt x="127" y="586"/>
                      <a:pt x="142" y="593"/>
                      <a:pt x="158" y="593"/>
                    </a:cubicBezTo>
                    <a:cubicBezTo>
                      <a:pt x="230" y="593"/>
                      <a:pt x="324" y="453"/>
                      <a:pt x="324" y="453"/>
                    </a:cubicBezTo>
                    <a:lnTo>
                      <a:pt x="324" y="453"/>
                    </a:lnTo>
                    <a:cubicBezTo>
                      <a:pt x="324" y="454"/>
                      <a:pt x="198" y="775"/>
                      <a:pt x="339" y="813"/>
                    </a:cubicBezTo>
                    <a:cubicBezTo>
                      <a:pt x="344" y="814"/>
                      <a:pt x="349" y="815"/>
                      <a:pt x="354" y="815"/>
                    </a:cubicBezTo>
                    <a:cubicBezTo>
                      <a:pt x="464" y="815"/>
                      <a:pt x="512" y="451"/>
                      <a:pt x="513" y="451"/>
                    </a:cubicBezTo>
                    <a:lnTo>
                      <a:pt x="513" y="451"/>
                    </a:lnTo>
                    <a:cubicBezTo>
                      <a:pt x="512" y="451"/>
                      <a:pt x="483" y="762"/>
                      <a:pt x="586" y="762"/>
                    </a:cubicBezTo>
                    <a:cubicBezTo>
                      <a:pt x="596" y="762"/>
                      <a:pt x="608" y="758"/>
                      <a:pt x="622" y="751"/>
                    </a:cubicBezTo>
                    <a:cubicBezTo>
                      <a:pt x="767" y="672"/>
                      <a:pt x="794" y="149"/>
                      <a:pt x="794" y="149"/>
                    </a:cubicBezTo>
                    <a:lnTo>
                      <a:pt x="25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0" name="Google Shape;5045;p50">
                <a:extLst>
                  <a:ext uri="{FF2B5EF4-FFF2-40B4-BE49-F238E27FC236}">
                    <a16:creationId xmlns:a16="http://schemas.microsoft.com/office/drawing/2014/main" id="{F79DE986-19E6-4A6B-B04F-EF92020523EA}"/>
                  </a:ext>
                </a:extLst>
              </p:cNvPr>
              <p:cNvSpPr/>
              <p:nvPr/>
            </p:nvSpPr>
            <p:spPr>
              <a:xfrm>
                <a:off x="4574212" y="2405812"/>
                <a:ext cx="211418" cy="216102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6" extrusionOk="0">
                    <a:moveTo>
                      <a:pt x="201" y="1"/>
                    </a:moveTo>
                    <a:cubicBezTo>
                      <a:pt x="201" y="1"/>
                      <a:pt x="1" y="332"/>
                      <a:pt x="91" y="451"/>
                    </a:cubicBezTo>
                    <a:cubicBezTo>
                      <a:pt x="101" y="463"/>
                      <a:pt x="113" y="469"/>
                      <a:pt x="125" y="469"/>
                    </a:cubicBezTo>
                    <a:cubicBezTo>
                      <a:pt x="182" y="469"/>
                      <a:pt x="258" y="358"/>
                      <a:pt x="258" y="358"/>
                    </a:cubicBezTo>
                    <a:lnTo>
                      <a:pt x="258" y="358"/>
                    </a:lnTo>
                    <a:cubicBezTo>
                      <a:pt x="258" y="358"/>
                      <a:pt x="158" y="613"/>
                      <a:pt x="270" y="644"/>
                    </a:cubicBezTo>
                    <a:cubicBezTo>
                      <a:pt x="274" y="645"/>
                      <a:pt x="277" y="645"/>
                      <a:pt x="281" y="645"/>
                    </a:cubicBezTo>
                    <a:cubicBezTo>
                      <a:pt x="368" y="645"/>
                      <a:pt x="408" y="356"/>
                      <a:pt x="408" y="355"/>
                    </a:cubicBezTo>
                    <a:lnTo>
                      <a:pt x="408" y="355"/>
                    </a:lnTo>
                    <a:cubicBezTo>
                      <a:pt x="408" y="356"/>
                      <a:pt x="385" y="602"/>
                      <a:pt x="464" y="602"/>
                    </a:cubicBezTo>
                    <a:cubicBezTo>
                      <a:pt x="473" y="602"/>
                      <a:pt x="483" y="600"/>
                      <a:pt x="494" y="594"/>
                    </a:cubicBezTo>
                    <a:cubicBezTo>
                      <a:pt x="610" y="532"/>
                      <a:pt x="632" y="115"/>
                      <a:pt x="632" y="115"/>
                    </a:cubicBez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1" name="Google Shape;5046;p50">
                <a:extLst>
                  <a:ext uri="{FF2B5EF4-FFF2-40B4-BE49-F238E27FC236}">
                    <a16:creationId xmlns:a16="http://schemas.microsoft.com/office/drawing/2014/main" id="{B084B5D3-9469-47A3-9A9B-ED7D5D597ADE}"/>
                  </a:ext>
                </a:extLst>
              </p:cNvPr>
              <p:cNvSpPr/>
              <p:nvPr/>
            </p:nvSpPr>
            <p:spPr>
              <a:xfrm>
                <a:off x="4745487" y="1763195"/>
                <a:ext cx="215432" cy="195361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84" extrusionOk="0">
                    <a:moveTo>
                      <a:pt x="435" y="1"/>
                    </a:moveTo>
                    <a:cubicBezTo>
                      <a:pt x="426" y="1"/>
                      <a:pt x="416" y="3"/>
                      <a:pt x="408" y="7"/>
                    </a:cubicBezTo>
                    <a:cubicBezTo>
                      <a:pt x="332" y="45"/>
                      <a:pt x="165" y="155"/>
                      <a:pt x="1" y="426"/>
                    </a:cubicBezTo>
                    <a:cubicBezTo>
                      <a:pt x="160" y="498"/>
                      <a:pt x="384" y="574"/>
                      <a:pt x="644" y="583"/>
                    </a:cubicBezTo>
                    <a:cubicBezTo>
                      <a:pt x="641" y="371"/>
                      <a:pt x="596" y="171"/>
                      <a:pt x="479" y="21"/>
                    </a:cubicBezTo>
                    <a:cubicBezTo>
                      <a:pt x="469" y="8"/>
                      <a:pt x="452" y="1"/>
                      <a:pt x="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2" name="Google Shape;5047;p50">
                <a:extLst>
                  <a:ext uri="{FF2B5EF4-FFF2-40B4-BE49-F238E27FC236}">
                    <a16:creationId xmlns:a16="http://schemas.microsoft.com/office/drawing/2014/main" id="{8EC7B0A4-7FCC-4239-952C-93C81AEC6881}"/>
                  </a:ext>
                </a:extLst>
              </p:cNvPr>
              <p:cNvSpPr/>
              <p:nvPr/>
            </p:nvSpPr>
            <p:spPr>
              <a:xfrm>
                <a:off x="4613351" y="2306125"/>
                <a:ext cx="242529" cy="162243"/>
              </a:xfrm>
              <a:custGeom>
                <a:avLst/>
                <a:gdLst/>
                <a:ahLst/>
                <a:cxnLst/>
                <a:rect l="l" t="t" r="r" b="b"/>
                <a:pathLst>
                  <a:path w="725" h="485" extrusionOk="0">
                    <a:moveTo>
                      <a:pt x="43" y="1"/>
                    </a:moveTo>
                    <a:cubicBezTo>
                      <a:pt x="29" y="101"/>
                      <a:pt x="15" y="203"/>
                      <a:pt x="0" y="311"/>
                    </a:cubicBezTo>
                    <a:lnTo>
                      <a:pt x="570" y="484"/>
                    </a:lnTo>
                    <a:cubicBezTo>
                      <a:pt x="570" y="484"/>
                      <a:pt x="648" y="351"/>
                      <a:pt x="724" y="172"/>
                    </a:cubicBezTo>
                    <a:cubicBezTo>
                      <a:pt x="410" y="165"/>
                      <a:pt x="169" y="70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3" name="Google Shape;5048;p50">
                <a:extLst>
                  <a:ext uri="{FF2B5EF4-FFF2-40B4-BE49-F238E27FC236}">
                    <a16:creationId xmlns:a16="http://schemas.microsoft.com/office/drawing/2014/main" id="{4B901170-DD13-4CA7-8226-66493059236C}"/>
                  </a:ext>
                </a:extLst>
              </p:cNvPr>
              <p:cNvSpPr/>
              <p:nvPr/>
            </p:nvSpPr>
            <p:spPr>
              <a:xfrm>
                <a:off x="4627736" y="1905702"/>
                <a:ext cx="334857" cy="45829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370" extrusionOk="0">
                    <a:moveTo>
                      <a:pt x="353" y="0"/>
                    </a:moveTo>
                    <a:cubicBezTo>
                      <a:pt x="212" y="231"/>
                      <a:pt x="86" y="655"/>
                      <a:pt x="0" y="1198"/>
                    </a:cubicBezTo>
                    <a:cubicBezTo>
                      <a:pt x="126" y="1267"/>
                      <a:pt x="367" y="1362"/>
                      <a:pt x="681" y="1369"/>
                    </a:cubicBezTo>
                    <a:cubicBezTo>
                      <a:pt x="817" y="1062"/>
                      <a:pt x="1000" y="567"/>
                      <a:pt x="996" y="157"/>
                    </a:cubicBezTo>
                    <a:cubicBezTo>
                      <a:pt x="736" y="148"/>
                      <a:pt x="512" y="72"/>
                      <a:pt x="353" y="0"/>
                    </a:cubicBezTo>
                    <a:close/>
                  </a:path>
                </a:pathLst>
              </a:custGeom>
              <a:solidFill>
                <a:srgbClr val="DFED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4" name="Google Shape;5049;p50">
                <a:extLst>
                  <a:ext uri="{FF2B5EF4-FFF2-40B4-BE49-F238E27FC236}">
                    <a16:creationId xmlns:a16="http://schemas.microsoft.com/office/drawing/2014/main" id="{9FA233F9-413A-442D-B32A-FD88CF04087A}"/>
                  </a:ext>
                </a:extLst>
              </p:cNvPr>
              <p:cNvSpPr/>
              <p:nvPr/>
            </p:nvSpPr>
            <p:spPr>
              <a:xfrm>
                <a:off x="4712035" y="2039845"/>
                <a:ext cx="179639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19" extrusionOk="0">
                    <a:moveTo>
                      <a:pt x="268" y="1"/>
                    </a:moveTo>
                    <a:cubicBezTo>
                      <a:pt x="140" y="1"/>
                      <a:pt x="23" y="99"/>
                      <a:pt x="10" y="240"/>
                    </a:cubicBezTo>
                    <a:cubicBezTo>
                      <a:pt x="1" y="349"/>
                      <a:pt x="65" y="454"/>
                      <a:pt x="165" y="497"/>
                    </a:cubicBezTo>
                    <a:cubicBezTo>
                      <a:pt x="199" y="511"/>
                      <a:pt x="233" y="518"/>
                      <a:pt x="267" y="518"/>
                    </a:cubicBezTo>
                    <a:cubicBezTo>
                      <a:pt x="396" y="518"/>
                      <a:pt x="514" y="421"/>
                      <a:pt x="527" y="278"/>
                    </a:cubicBezTo>
                    <a:cubicBezTo>
                      <a:pt x="536" y="171"/>
                      <a:pt x="472" y="66"/>
                      <a:pt x="372" y="23"/>
                    </a:cubicBezTo>
                    <a:cubicBezTo>
                      <a:pt x="338" y="8"/>
                      <a:pt x="303" y="1"/>
                      <a:pt x="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5" name="Google Shape;5050;p50">
                <a:extLst>
                  <a:ext uri="{FF2B5EF4-FFF2-40B4-BE49-F238E27FC236}">
                    <a16:creationId xmlns:a16="http://schemas.microsoft.com/office/drawing/2014/main" id="{300721C8-4245-4FB3-AC76-20E29945A5E7}"/>
                  </a:ext>
                </a:extLst>
              </p:cNvPr>
              <p:cNvSpPr/>
              <p:nvPr/>
            </p:nvSpPr>
            <p:spPr>
              <a:xfrm>
                <a:off x="4728761" y="2055233"/>
                <a:ext cx="146186" cy="142841"/>
              </a:xfrm>
              <a:custGeom>
                <a:avLst/>
                <a:gdLst/>
                <a:ahLst/>
                <a:cxnLst/>
                <a:rect l="l" t="t" r="r" b="b"/>
                <a:pathLst>
                  <a:path w="437" h="427" extrusionOk="0">
                    <a:moveTo>
                      <a:pt x="219" y="0"/>
                    </a:moveTo>
                    <a:cubicBezTo>
                      <a:pt x="111" y="0"/>
                      <a:pt x="13" y="84"/>
                      <a:pt x="5" y="206"/>
                    </a:cubicBezTo>
                    <a:cubicBezTo>
                      <a:pt x="1" y="284"/>
                      <a:pt x="46" y="363"/>
                      <a:pt x="115" y="401"/>
                    </a:cubicBezTo>
                    <a:cubicBezTo>
                      <a:pt x="148" y="419"/>
                      <a:pt x="183" y="427"/>
                      <a:pt x="217" y="427"/>
                    </a:cubicBezTo>
                    <a:cubicBezTo>
                      <a:pt x="326" y="427"/>
                      <a:pt x="424" y="344"/>
                      <a:pt x="432" y="222"/>
                    </a:cubicBezTo>
                    <a:cubicBezTo>
                      <a:pt x="436" y="141"/>
                      <a:pt x="391" y="65"/>
                      <a:pt x="322" y="27"/>
                    </a:cubicBezTo>
                    <a:cubicBezTo>
                      <a:pt x="288" y="9"/>
                      <a:pt x="253" y="0"/>
                      <a:pt x="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6" name="Google Shape;5051;p50">
                <a:extLst>
                  <a:ext uri="{FF2B5EF4-FFF2-40B4-BE49-F238E27FC236}">
                    <a16:creationId xmlns:a16="http://schemas.microsoft.com/office/drawing/2014/main" id="{F5B6C910-BF5F-43B7-B6E9-4552AC0B69A5}"/>
                  </a:ext>
                </a:extLst>
              </p:cNvPr>
              <p:cNvSpPr/>
              <p:nvPr/>
            </p:nvSpPr>
            <p:spPr>
              <a:xfrm>
                <a:off x="4733445" y="2076977"/>
                <a:ext cx="144514" cy="12109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362" extrusionOk="0">
                    <a:moveTo>
                      <a:pt x="356" y="0"/>
                    </a:moveTo>
                    <a:lnTo>
                      <a:pt x="356" y="0"/>
                    </a:lnTo>
                    <a:cubicBezTo>
                      <a:pt x="368" y="36"/>
                      <a:pt x="370" y="79"/>
                      <a:pt x="358" y="119"/>
                    </a:cubicBezTo>
                    <a:cubicBezTo>
                      <a:pt x="331" y="214"/>
                      <a:pt x="246" y="275"/>
                      <a:pt x="155" y="275"/>
                    </a:cubicBezTo>
                    <a:cubicBezTo>
                      <a:pt x="135" y="275"/>
                      <a:pt x="116" y="273"/>
                      <a:pt x="96" y="267"/>
                    </a:cubicBezTo>
                    <a:cubicBezTo>
                      <a:pt x="58" y="257"/>
                      <a:pt x="27" y="238"/>
                      <a:pt x="1" y="212"/>
                    </a:cubicBezTo>
                    <a:lnTo>
                      <a:pt x="1" y="212"/>
                    </a:lnTo>
                    <a:cubicBezTo>
                      <a:pt x="22" y="279"/>
                      <a:pt x="75" y="334"/>
                      <a:pt x="149" y="353"/>
                    </a:cubicBezTo>
                    <a:cubicBezTo>
                      <a:pt x="168" y="358"/>
                      <a:pt x="188" y="361"/>
                      <a:pt x="207" y="361"/>
                    </a:cubicBezTo>
                    <a:cubicBezTo>
                      <a:pt x="299" y="361"/>
                      <a:pt x="383" y="299"/>
                      <a:pt x="411" y="205"/>
                    </a:cubicBezTo>
                    <a:cubicBezTo>
                      <a:pt x="432" y="129"/>
                      <a:pt x="408" y="53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7" name="Google Shape;5052;p50">
                <a:extLst>
                  <a:ext uri="{FF2B5EF4-FFF2-40B4-BE49-F238E27FC236}">
                    <a16:creationId xmlns:a16="http://schemas.microsoft.com/office/drawing/2014/main" id="{26A1C27C-85FE-409E-B774-F49A3D564A3B}"/>
                  </a:ext>
                </a:extLst>
              </p:cNvPr>
              <p:cNvSpPr/>
              <p:nvPr/>
            </p:nvSpPr>
            <p:spPr>
              <a:xfrm>
                <a:off x="4765559" y="1784605"/>
                <a:ext cx="105375" cy="118421"/>
              </a:xfrm>
              <a:custGeom>
                <a:avLst/>
                <a:gdLst/>
                <a:ahLst/>
                <a:cxnLst/>
                <a:rect l="l" t="t" r="r" b="b"/>
                <a:pathLst>
                  <a:path w="315" h="354" extrusionOk="0">
                    <a:moveTo>
                      <a:pt x="299" y="1"/>
                    </a:moveTo>
                    <a:cubicBezTo>
                      <a:pt x="296" y="1"/>
                      <a:pt x="293" y="2"/>
                      <a:pt x="291" y="5"/>
                    </a:cubicBezTo>
                    <a:cubicBezTo>
                      <a:pt x="188" y="91"/>
                      <a:pt x="95" y="188"/>
                      <a:pt x="12" y="296"/>
                    </a:cubicBezTo>
                    <a:cubicBezTo>
                      <a:pt x="12" y="298"/>
                      <a:pt x="12" y="298"/>
                      <a:pt x="12" y="300"/>
                    </a:cubicBezTo>
                    <a:cubicBezTo>
                      <a:pt x="0" y="317"/>
                      <a:pt x="5" y="338"/>
                      <a:pt x="24" y="348"/>
                    </a:cubicBezTo>
                    <a:cubicBezTo>
                      <a:pt x="30" y="352"/>
                      <a:pt x="36" y="354"/>
                      <a:pt x="42" y="354"/>
                    </a:cubicBezTo>
                    <a:cubicBezTo>
                      <a:pt x="54" y="354"/>
                      <a:pt x="65" y="347"/>
                      <a:pt x="72" y="336"/>
                    </a:cubicBezTo>
                    <a:cubicBezTo>
                      <a:pt x="141" y="226"/>
                      <a:pt x="219" y="122"/>
                      <a:pt x="310" y="24"/>
                    </a:cubicBezTo>
                    <a:cubicBezTo>
                      <a:pt x="315" y="19"/>
                      <a:pt x="315" y="12"/>
                      <a:pt x="310" y="5"/>
                    </a:cubicBezTo>
                    <a:cubicBezTo>
                      <a:pt x="307" y="2"/>
                      <a:pt x="303" y="1"/>
                      <a:pt x="2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  <p:sp>
            <p:nvSpPr>
              <p:cNvPr id="1408" name="Google Shape;5053;p50">
                <a:extLst>
                  <a:ext uri="{FF2B5EF4-FFF2-40B4-BE49-F238E27FC236}">
                    <a16:creationId xmlns:a16="http://schemas.microsoft.com/office/drawing/2014/main" id="{B28940C9-50AA-47A9-9144-20D22A72BA6D}"/>
                  </a:ext>
                </a:extLst>
              </p:cNvPr>
              <p:cNvSpPr/>
              <p:nvPr/>
            </p:nvSpPr>
            <p:spPr>
              <a:xfrm>
                <a:off x="4684939" y="1938150"/>
                <a:ext cx="64897" cy="198706"/>
              </a:xfrm>
              <a:custGeom>
                <a:avLst/>
                <a:gdLst/>
                <a:ahLst/>
                <a:cxnLst/>
                <a:rect l="l" t="t" r="r" b="b"/>
                <a:pathLst>
                  <a:path w="194" h="594" fill="none" extrusionOk="0">
                    <a:moveTo>
                      <a:pt x="1" y="594"/>
                    </a:moveTo>
                    <a:cubicBezTo>
                      <a:pt x="1" y="594"/>
                      <a:pt x="13" y="329"/>
                      <a:pt x="194" y="1"/>
                    </a:cubicBezTo>
                  </a:path>
                </a:pathLst>
              </a:custGeom>
              <a:solidFill>
                <a:schemeClr val="lt1"/>
              </a:solidFill>
              <a:ln w="19050" cap="rnd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E03095"/>
                  </a:solidFill>
                </a:endParaRPr>
              </a:p>
            </p:txBody>
          </p:sp>
        </p:grpSp>
      </p:grpSp>
      <p:sp>
        <p:nvSpPr>
          <p:cNvPr id="1423" name="Title 1">
            <a:extLst>
              <a:ext uri="{FF2B5EF4-FFF2-40B4-BE49-F238E27FC236}">
                <a16:creationId xmlns:a16="http://schemas.microsoft.com/office/drawing/2014/main" id="{E9E22851-F4FB-4933-91E7-88C7F078203E}"/>
              </a:ext>
            </a:extLst>
          </p:cNvPr>
          <p:cNvSpPr txBox="1">
            <a:spLocks/>
          </p:cNvSpPr>
          <p:nvPr/>
        </p:nvSpPr>
        <p:spPr>
          <a:xfrm>
            <a:off x="3285628" y="4224153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</a:p>
        </p:txBody>
      </p:sp>
      <p:sp>
        <p:nvSpPr>
          <p:cNvPr id="1424" name="Title 1">
            <a:extLst>
              <a:ext uri="{FF2B5EF4-FFF2-40B4-BE49-F238E27FC236}">
                <a16:creationId xmlns:a16="http://schemas.microsoft.com/office/drawing/2014/main" id="{C28506F5-3C72-4000-A382-1B5E9AFEA536}"/>
              </a:ext>
            </a:extLst>
          </p:cNvPr>
          <p:cNvSpPr txBox="1">
            <a:spLocks/>
          </p:cNvSpPr>
          <p:nvPr/>
        </p:nvSpPr>
        <p:spPr>
          <a:xfrm rot="16200000">
            <a:off x="-1141142" y="160474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2">
                    <a:lumMod val="60000"/>
                    <a:lumOff val="40000"/>
                  </a:schemeClr>
                </a:solidFill>
                <a:latin typeface="#9Slide07 Altus" pitchFamily="2" charset="0"/>
              </a:rPr>
              <a:t>Diệu Hiền</a:t>
            </a:r>
          </a:p>
        </p:txBody>
      </p:sp>
      <p:sp>
        <p:nvSpPr>
          <p:cNvPr id="1425" name="Google Shape;2526;p34">
            <a:extLst>
              <a:ext uri="{FF2B5EF4-FFF2-40B4-BE49-F238E27FC236}">
                <a16:creationId xmlns:a16="http://schemas.microsoft.com/office/drawing/2014/main" id="{F96280C7-CE13-45B3-9E74-E0CBBAD1492F}"/>
              </a:ext>
            </a:extLst>
          </p:cNvPr>
          <p:cNvSpPr txBox="1">
            <a:spLocks/>
          </p:cNvSpPr>
          <p:nvPr/>
        </p:nvSpPr>
        <p:spPr>
          <a:xfrm>
            <a:off x="950574" y="1385724"/>
            <a:ext cx="7227908" cy="1601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Luckiest Guy"/>
              <a:buNone/>
              <a:defRPr sz="5000" b="0" i="0" u="none" strike="noStrike" cap="none">
                <a:solidFill>
                  <a:schemeClr val="accent3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có</a:t>
            </a:r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rgbClr val="E03095"/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 </a:t>
            </a:r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chứa</a:t>
            </a:r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rgbClr val="E03095"/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 </a:t>
            </a:r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chemeClr val="accent4">
                    <a:lumMod val="50000"/>
                  </a:schemeClr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hai</a:t>
            </a:r>
            <a:r>
              <a:rPr lang="en-US" sz="10000">
                <a:ln>
                  <a:solidFill>
                    <a:sysClr val="windowText" lastClr="000000"/>
                  </a:solidFill>
                </a:ln>
                <a:solidFill>
                  <a:srgbClr val="E03095"/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SVN-Gidry" panose="02040603050506020204" pitchFamily="18" charset="0"/>
              </a:rPr>
              <a:t> chữ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7" presetClass="emph" presetSubtype="0" repeatCount="3000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" dur="250" autoRev="1" fill="remove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animClr clrSpc="rgb" dir="cw">
                                      <p:cBhvr>
                                        <p:cTn id="16" dur="250" autoRev="1" fill="remove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  <p:set>
                                      <p:cBhvr>
                                        <p:cTn id="17" dur="250" autoRev="1" fill="remove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autoRev="1" fill="remove"/>
                                        <p:tgtEl>
                                          <p:spTgt spid="25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250" fill="hold"/>
                                        <p:tgtEl>
                                          <p:spTgt spid="14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250" fill="hold"/>
                                        <p:tgtEl>
                                          <p:spTgt spid="14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6" grpId="0"/>
      <p:bldP spid="2526" grpId="1"/>
      <p:bldP spid="142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3" name="Google Shape;4063;p44"/>
          <p:cNvGrpSpPr/>
          <p:nvPr/>
        </p:nvGrpSpPr>
        <p:grpSpPr>
          <a:xfrm rot="1712229">
            <a:off x="8272779" y="2783027"/>
            <a:ext cx="919463" cy="1143146"/>
            <a:chOff x="5170195" y="2761521"/>
            <a:chExt cx="1304146" cy="1359928"/>
          </a:xfrm>
        </p:grpSpPr>
        <p:grpSp>
          <p:nvGrpSpPr>
            <p:cNvPr id="4064" name="Google Shape;4064;p44"/>
            <p:cNvGrpSpPr/>
            <p:nvPr/>
          </p:nvGrpSpPr>
          <p:grpSpPr>
            <a:xfrm>
              <a:off x="5206783" y="2761521"/>
              <a:ext cx="1267559" cy="1332302"/>
              <a:chOff x="4835109" y="3257957"/>
              <a:chExt cx="1034235" cy="1087061"/>
            </a:xfrm>
          </p:grpSpPr>
          <p:sp>
            <p:nvSpPr>
              <p:cNvPr id="4065" name="Google Shape;4065;p44"/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44"/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44"/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44"/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44"/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44"/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44"/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44"/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44"/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44"/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44"/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44"/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44"/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44"/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9" name="Google Shape;4079;p44"/>
            <p:cNvGrpSpPr/>
            <p:nvPr/>
          </p:nvGrpSpPr>
          <p:grpSpPr>
            <a:xfrm>
              <a:off x="5170195" y="2789146"/>
              <a:ext cx="1267559" cy="1332302"/>
              <a:chOff x="4835109" y="3257957"/>
              <a:chExt cx="1034235" cy="1087061"/>
            </a:xfrm>
          </p:grpSpPr>
          <p:sp>
            <p:nvSpPr>
              <p:cNvPr id="4080" name="Google Shape;4080;p44"/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44"/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44"/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44"/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44"/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44"/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44"/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44"/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44"/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44"/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44"/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44"/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44"/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44"/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6" name="Rectangle 82">
            <a:extLst>
              <a:ext uri="{FF2B5EF4-FFF2-40B4-BE49-F238E27FC236}">
                <a16:creationId xmlns:a16="http://schemas.microsoft.com/office/drawing/2014/main" id="{1F9DCD79-5403-48DA-84B3-B7E2313762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386" y="1245863"/>
            <a:ext cx="3510184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-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Nếu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= 3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b = 2</a:t>
            </a:r>
          </a:p>
        </p:txBody>
      </p:sp>
      <p:sp>
        <p:nvSpPr>
          <p:cNvPr id="77" name="Rectangle 82">
            <a:extLst>
              <a:ext uri="{FF2B5EF4-FFF2-40B4-BE49-F238E27FC236}">
                <a16:creationId xmlns:a16="http://schemas.microsoft.com/office/drawing/2014/main" id="{A4AE1348-94A8-47C0-AB1F-B1D9701B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694" y="1249697"/>
            <a:ext cx="1758602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 err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thì</a:t>
            </a:r>
            <a:r>
              <a:rPr lang="en-US" altLang="en-US" sz="2400" b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 =</a:t>
            </a:r>
          </a:p>
        </p:txBody>
      </p:sp>
      <p:sp>
        <p:nvSpPr>
          <p:cNvPr id="79" name="Rectangle 82">
            <a:extLst>
              <a:ext uri="{FF2B5EF4-FFF2-40B4-BE49-F238E27FC236}">
                <a16:creationId xmlns:a16="http://schemas.microsoft.com/office/drawing/2014/main" id="{E75B80E7-B1E9-45CF-BA69-A2D66BA8B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923" y="1714484"/>
            <a:ext cx="5774031" cy="369332"/>
          </a:xfrm>
          <a:prstGeom prst="rect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5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một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giá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trị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biểu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thức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b.</a:t>
            </a:r>
          </a:p>
        </p:txBody>
      </p:sp>
      <p:sp>
        <p:nvSpPr>
          <p:cNvPr id="80" name="Rectangle 82">
            <a:extLst>
              <a:ext uri="{FF2B5EF4-FFF2-40B4-BE49-F238E27FC236}">
                <a16:creationId xmlns:a16="http://schemas.microsoft.com/office/drawing/2014/main" id="{090BF588-67D8-4980-B7FB-EB59BCC5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7503" y="1253870"/>
            <a:ext cx="355645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3</a:t>
            </a:r>
          </a:p>
        </p:txBody>
      </p:sp>
      <p:sp>
        <p:nvSpPr>
          <p:cNvPr id="82" name="Rectangle 82">
            <a:extLst>
              <a:ext uri="{FF2B5EF4-FFF2-40B4-BE49-F238E27FC236}">
                <a16:creationId xmlns:a16="http://schemas.microsoft.com/office/drawing/2014/main" id="{06400ACC-5FCF-4234-98E3-AC08675B1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3723" y="1253870"/>
            <a:ext cx="355645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+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3FB0C6F4-9CB9-4637-B38C-1E6E8D8A0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9470" y="1246250"/>
            <a:ext cx="355645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84" name="Rectangle 82">
            <a:extLst>
              <a:ext uri="{FF2B5EF4-FFF2-40B4-BE49-F238E27FC236}">
                <a16:creationId xmlns:a16="http://schemas.microsoft.com/office/drawing/2014/main" id="{52599598-192D-43F3-97C3-CA90B2416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5220" y="1246250"/>
            <a:ext cx="707756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= 5</a:t>
            </a: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8B4C67EA-807B-4502-B92F-C66F73DE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086" y="2323915"/>
            <a:ext cx="3628756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-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Nếu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= 4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b = 0</a:t>
            </a:r>
          </a:p>
        </p:txBody>
      </p:sp>
      <p:sp>
        <p:nvSpPr>
          <p:cNvPr id="86" name="Rectangle 82">
            <a:extLst>
              <a:ext uri="{FF2B5EF4-FFF2-40B4-BE49-F238E27FC236}">
                <a16:creationId xmlns:a16="http://schemas.microsoft.com/office/drawing/2014/main" id="{79F6DDE6-D443-42E8-BD67-FDF5ADF66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0049" y="2326995"/>
            <a:ext cx="1758602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 err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thì</a:t>
            </a:r>
            <a:r>
              <a:rPr lang="en-US" altLang="en-US" sz="2400" b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 =</a:t>
            </a:r>
          </a:p>
        </p:txBody>
      </p:sp>
      <p:sp>
        <p:nvSpPr>
          <p:cNvPr id="87" name="Rectangle 82">
            <a:extLst>
              <a:ext uri="{FF2B5EF4-FFF2-40B4-BE49-F238E27FC236}">
                <a16:creationId xmlns:a16="http://schemas.microsoft.com/office/drawing/2014/main" id="{F2B2B82D-E7BD-4552-8804-FA60EAC8D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7444" y="2305153"/>
            <a:ext cx="1043219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4 + 0</a:t>
            </a:r>
          </a:p>
        </p:txBody>
      </p:sp>
      <p:sp>
        <p:nvSpPr>
          <p:cNvPr id="88" name="Rectangle 82">
            <a:extLst>
              <a:ext uri="{FF2B5EF4-FFF2-40B4-BE49-F238E27FC236}">
                <a16:creationId xmlns:a16="http://schemas.microsoft.com/office/drawing/2014/main" id="{3472CEFC-D34B-4A4D-8B79-E7A03F468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263" y="2295247"/>
            <a:ext cx="707756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= 4</a:t>
            </a:r>
          </a:p>
        </p:txBody>
      </p:sp>
      <p:sp>
        <p:nvSpPr>
          <p:cNvPr id="89" name="Rectangle 82">
            <a:extLst>
              <a:ext uri="{FF2B5EF4-FFF2-40B4-BE49-F238E27FC236}">
                <a16:creationId xmlns:a16="http://schemas.microsoft.com/office/drawing/2014/main" id="{0B4516E9-35B0-4AE6-8758-01D18F450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104" y="2849227"/>
            <a:ext cx="5790998" cy="387994"/>
          </a:xfrm>
          <a:prstGeom prst="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4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một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giá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trị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biểu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thức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b.</a:t>
            </a:r>
          </a:p>
        </p:txBody>
      </p:sp>
      <p:sp>
        <p:nvSpPr>
          <p:cNvPr id="90" name="Rectangle 82">
            <a:extLst>
              <a:ext uri="{FF2B5EF4-FFF2-40B4-BE49-F238E27FC236}">
                <a16:creationId xmlns:a16="http://schemas.microsoft.com/office/drawing/2014/main" id="{C1D58F56-1D19-42CC-A5F9-0DE4E415C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432" y="3398715"/>
            <a:ext cx="4810300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-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Nếu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= 0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b = 1</a:t>
            </a:r>
          </a:p>
        </p:txBody>
      </p:sp>
      <p:sp>
        <p:nvSpPr>
          <p:cNvPr id="91" name="Rectangle 82">
            <a:extLst>
              <a:ext uri="{FF2B5EF4-FFF2-40B4-BE49-F238E27FC236}">
                <a16:creationId xmlns:a16="http://schemas.microsoft.com/office/drawing/2014/main" id="{395BB1A1-E7E9-405D-B415-7DC391B48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842" y="3419332"/>
            <a:ext cx="1758602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 err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thì</a:t>
            </a:r>
            <a:r>
              <a:rPr lang="en-US" altLang="en-US" sz="2400" b="1">
                <a:solidFill>
                  <a:srgbClr val="E03095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 =</a:t>
            </a:r>
          </a:p>
        </p:txBody>
      </p:sp>
      <p:sp>
        <p:nvSpPr>
          <p:cNvPr id="92" name="Rectangle 82">
            <a:extLst>
              <a:ext uri="{FF2B5EF4-FFF2-40B4-BE49-F238E27FC236}">
                <a16:creationId xmlns:a16="http://schemas.microsoft.com/office/drawing/2014/main" id="{A4F54509-5048-4744-A551-74311C6C5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766" y="3415678"/>
            <a:ext cx="1043219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0 + 1</a:t>
            </a:r>
          </a:p>
        </p:txBody>
      </p:sp>
      <p:sp>
        <p:nvSpPr>
          <p:cNvPr id="93" name="Rectangle 82">
            <a:extLst>
              <a:ext uri="{FF2B5EF4-FFF2-40B4-BE49-F238E27FC236}">
                <a16:creationId xmlns:a16="http://schemas.microsoft.com/office/drawing/2014/main" id="{C28043D3-88E6-4B1D-8D47-E8DDB89A1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331" y="3412013"/>
            <a:ext cx="707756" cy="7159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chemeClr val="tx2">
                    <a:lumMod val="25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= 1</a:t>
            </a:r>
          </a:p>
        </p:txBody>
      </p:sp>
      <p:sp>
        <p:nvSpPr>
          <p:cNvPr id="94" name="Rectangle 82">
            <a:extLst>
              <a:ext uri="{FF2B5EF4-FFF2-40B4-BE49-F238E27FC236}">
                <a16:creationId xmlns:a16="http://schemas.microsoft.com/office/drawing/2014/main" id="{5CE66026-FBF6-403C-B899-2C5F0CBD5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3971" y="3897250"/>
            <a:ext cx="5851983" cy="404938"/>
          </a:xfrm>
          <a:prstGeom prst="rect">
            <a:avLst/>
          </a:prstGeom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20000"/>
              </a:spcBef>
            </a:pP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1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một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giá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trị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biểu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thức</a:t>
            </a:r>
            <a:r>
              <a:rPr lang="en-US" altLang="en-US" sz="2400" b="1">
                <a:solidFill>
                  <a:srgbClr val="00206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a + b.</a:t>
            </a:r>
          </a:p>
        </p:txBody>
      </p:sp>
      <p:sp>
        <p:nvSpPr>
          <p:cNvPr id="96" name="Text Box 4">
            <a:extLst>
              <a:ext uri="{FF2B5EF4-FFF2-40B4-BE49-F238E27FC236}">
                <a16:creationId xmlns:a16="http://schemas.microsoft.com/office/drawing/2014/main" id="{8AADA952-8729-4D96-8B98-0E621387E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13" y="247111"/>
            <a:ext cx="746976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 eaLnBrk="0" hangingPunct="0">
              <a:spcBef>
                <a:spcPct val="50000"/>
              </a:spcBef>
            </a:pPr>
            <a:r>
              <a:rPr lang="en-US" altLang="en-US" sz="32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a + b </a:t>
            </a:r>
            <a:r>
              <a:rPr lang="en-US" altLang="en-US" sz="3200" b="1" err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32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biểu</a:t>
            </a:r>
            <a:r>
              <a:rPr lang="en-US" altLang="en-US" sz="32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thức có chứa hai chữ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9" grpId="0" animBg="1"/>
      <p:bldP spid="80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 animBg="1"/>
      <p:bldP spid="90" grpId="0"/>
      <p:bldP spid="91" grpId="0"/>
      <p:bldP spid="92" grpId="0"/>
      <p:bldP spid="93" grpId="0"/>
      <p:bldP spid="9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4" name="Google Shape;3954;p42"/>
          <p:cNvSpPr txBox="1">
            <a:spLocks noGrp="1"/>
          </p:cNvSpPr>
          <p:nvPr>
            <p:ph type="title"/>
          </p:nvPr>
        </p:nvSpPr>
        <p:spPr>
          <a:xfrm>
            <a:off x="880200" y="540000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  <a:latin typeface="SVN-Every Movie Every Night" panose="02000500000000000000" pitchFamily="2" charset="0"/>
              </a:rPr>
              <a:t>KẾT LUẬN</a:t>
            </a:r>
            <a:endParaRPr>
              <a:solidFill>
                <a:srgbClr val="00206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58" name="Text Box 13">
            <a:extLst>
              <a:ext uri="{FF2B5EF4-FFF2-40B4-BE49-F238E27FC236}">
                <a16:creationId xmlns:a16="http://schemas.microsoft.com/office/drawing/2014/main" id="{C031AA05-5191-4646-A416-707DD109D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1012" y="1617076"/>
            <a:ext cx="3422788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E03095"/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Mỗi lần thay chữ bằng số ta tính được một giá trị của biểu thức </a:t>
            </a:r>
          </a:p>
          <a:p>
            <a:pPr algn="ctr">
              <a:spcBef>
                <a:spcPct val="50000"/>
              </a:spcBef>
            </a:pPr>
            <a:r>
              <a:rPr lang="en-US" altLang="en-US" sz="3200" b="1">
                <a:solidFill>
                  <a:srgbClr val="002060"/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a + b. </a:t>
            </a:r>
          </a:p>
        </p:txBody>
      </p:sp>
      <p:sp>
        <p:nvSpPr>
          <p:cNvPr id="59" name="Text Box 53">
            <a:extLst>
              <a:ext uri="{FF2B5EF4-FFF2-40B4-BE49-F238E27FC236}">
                <a16:creationId xmlns:a16="http://schemas.microsoft.com/office/drawing/2014/main" id="{B12CC4C2-CE6A-4A81-A5D6-920D224F6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0200" y="1948314"/>
            <a:ext cx="295575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3200" b="1">
                <a:solidFill>
                  <a:schemeClr val="accent6">
                    <a:lumMod val="5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Mỗi lần thay chữ bằng số ta tính được gì? </a:t>
            </a:r>
          </a:p>
        </p:txBody>
      </p:sp>
      <p:grpSp>
        <p:nvGrpSpPr>
          <p:cNvPr id="60" name="Google Shape;4804;p49">
            <a:extLst>
              <a:ext uri="{FF2B5EF4-FFF2-40B4-BE49-F238E27FC236}">
                <a16:creationId xmlns:a16="http://schemas.microsoft.com/office/drawing/2014/main" id="{BB2068BA-B989-40CF-A0A5-89871C567AA3}"/>
              </a:ext>
            </a:extLst>
          </p:cNvPr>
          <p:cNvGrpSpPr/>
          <p:nvPr/>
        </p:nvGrpSpPr>
        <p:grpSpPr>
          <a:xfrm>
            <a:off x="338479" y="3017459"/>
            <a:ext cx="1083442" cy="2004868"/>
            <a:chOff x="7133046" y="1755405"/>
            <a:chExt cx="1083442" cy="2004868"/>
          </a:xfrm>
        </p:grpSpPr>
        <p:grpSp>
          <p:nvGrpSpPr>
            <p:cNvPr id="61" name="Google Shape;4805;p49">
              <a:extLst>
                <a:ext uri="{FF2B5EF4-FFF2-40B4-BE49-F238E27FC236}">
                  <a16:creationId xmlns:a16="http://schemas.microsoft.com/office/drawing/2014/main" id="{19712165-EB96-4D75-B966-162BD32085F5}"/>
                </a:ext>
              </a:extLst>
            </p:cNvPr>
            <p:cNvGrpSpPr/>
            <p:nvPr/>
          </p:nvGrpSpPr>
          <p:grpSpPr>
            <a:xfrm>
              <a:off x="7133046" y="1755405"/>
              <a:ext cx="1083442" cy="2004868"/>
              <a:chOff x="6863849" y="1257384"/>
              <a:chExt cx="1621676" cy="3000851"/>
            </a:xfrm>
          </p:grpSpPr>
          <p:grpSp>
            <p:nvGrpSpPr>
              <p:cNvPr id="63" name="Google Shape;4806;p49">
                <a:extLst>
                  <a:ext uri="{FF2B5EF4-FFF2-40B4-BE49-F238E27FC236}">
                    <a16:creationId xmlns:a16="http://schemas.microsoft.com/office/drawing/2014/main" id="{1712EFCB-6802-48B6-AC92-684334492949}"/>
                  </a:ext>
                </a:extLst>
              </p:cNvPr>
              <p:cNvGrpSpPr/>
              <p:nvPr/>
            </p:nvGrpSpPr>
            <p:grpSpPr>
              <a:xfrm>
                <a:off x="6925383" y="1301895"/>
                <a:ext cx="1560142" cy="2956341"/>
                <a:chOff x="6863849" y="1257384"/>
                <a:chExt cx="1560142" cy="2956341"/>
              </a:xfrm>
            </p:grpSpPr>
            <p:sp>
              <p:nvSpPr>
                <p:cNvPr id="159" name="Google Shape;4807;p49">
                  <a:extLst>
                    <a:ext uri="{FF2B5EF4-FFF2-40B4-BE49-F238E27FC236}">
                      <a16:creationId xmlns:a16="http://schemas.microsoft.com/office/drawing/2014/main" id="{67863D70-EC7C-4DDA-851F-58B4BCEE94C9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4808;p49">
                  <a:extLst>
                    <a:ext uri="{FF2B5EF4-FFF2-40B4-BE49-F238E27FC236}">
                      <a16:creationId xmlns:a16="http://schemas.microsoft.com/office/drawing/2014/main" id="{A8E8E104-5082-4A57-AC0B-2F1FC1C3BF61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4809;p49">
                  <a:extLst>
                    <a:ext uri="{FF2B5EF4-FFF2-40B4-BE49-F238E27FC236}">
                      <a16:creationId xmlns:a16="http://schemas.microsoft.com/office/drawing/2014/main" id="{DFFE5CA3-F074-43B1-BB82-76CA3889610C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4810;p49">
                  <a:extLst>
                    <a:ext uri="{FF2B5EF4-FFF2-40B4-BE49-F238E27FC236}">
                      <a16:creationId xmlns:a16="http://schemas.microsoft.com/office/drawing/2014/main" id="{42021351-6899-4C7D-BC46-72AF4AA2BAE1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4811;p49">
                  <a:extLst>
                    <a:ext uri="{FF2B5EF4-FFF2-40B4-BE49-F238E27FC236}">
                      <a16:creationId xmlns:a16="http://schemas.microsoft.com/office/drawing/2014/main" id="{FF2E9EDE-7658-4876-90D6-CF422C6965E1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4812;p49">
                  <a:extLst>
                    <a:ext uri="{FF2B5EF4-FFF2-40B4-BE49-F238E27FC236}">
                      <a16:creationId xmlns:a16="http://schemas.microsoft.com/office/drawing/2014/main" id="{4C91857F-E3FA-405B-89A2-4813363B1829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4813;p49">
                  <a:extLst>
                    <a:ext uri="{FF2B5EF4-FFF2-40B4-BE49-F238E27FC236}">
                      <a16:creationId xmlns:a16="http://schemas.microsoft.com/office/drawing/2014/main" id="{45B64C8E-590D-4E04-9EF3-341903577C9F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4814;p49">
                  <a:extLst>
                    <a:ext uri="{FF2B5EF4-FFF2-40B4-BE49-F238E27FC236}">
                      <a16:creationId xmlns:a16="http://schemas.microsoft.com/office/drawing/2014/main" id="{94C2965B-AAB4-48F3-B44F-9C7BDD478F9E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4815;p49">
                  <a:extLst>
                    <a:ext uri="{FF2B5EF4-FFF2-40B4-BE49-F238E27FC236}">
                      <a16:creationId xmlns:a16="http://schemas.microsoft.com/office/drawing/2014/main" id="{2E3A1190-B1E3-4B52-99B9-7521A983C85A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4816;p49">
                  <a:extLst>
                    <a:ext uri="{FF2B5EF4-FFF2-40B4-BE49-F238E27FC236}">
                      <a16:creationId xmlns:a16="http://schemas.microsoft.com/office/drawing/2014/main" id="{F1803A39-84DF-4625-B430-E30C18D19CF3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4817;p49">
                  <a:extLst>
                    <a:ext uri="{FF2B5EF4-FFF2-40B4-BE49-F238E27FC236}">
                      <a16:creationId xmlns:a16="http://schemas.microsoft.com/office/drawing/2014/main" id="{2D698400-7DE5-4963-995E-1AE468AC01D3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4818;p49">
                  <a:extLst>
                    <a:ext uri="{FF2B5EF4-FFF2-40B4-BE49-F238E27FC236}">
                      <a16:creationId xmlns:a16="http://schemas.microsoft.com/office/drawing/2014/main" id="{884ECE69-84A8-4023-8D1A-08A54E815DD1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4819;p49">
                  <a:extLst>
                    <a:ext uri="{FF2B5EF4-FFF2-40B4-BE49-F238E27FC236}">
                      <a16:creationId xmlns:a16="http://schemas.microsoft.com/office/drawing/2014/main" id="{98120330-A87C-4EC1-94AF-E13135F001E7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4820;p49">
                  <a:extLst>
                    <a:ext uri="{FF2B5EF4-FFF2-40B4-BE49-F238E27FC236}">
                      <a16:creationId xmlns:a16="http://schemas.microsoft.com/office/drawing/2014/main" id="{A5593D1F-0263-4A42-BBF6-4027A32E7D94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4821;p49">
                  <a:extLst>
                    <a:ext uri="{FF2B5EF4-FFF2-40B4-BE49-F238E27FC236}">
                      <a16:creationId xmlns:a16="http://schemas.microsoft.com/office/drawing/2014/main" id="{78280611-8374-44F7-BE48-DBAF01D93D0D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4822;p49">
                  <a:extLst>
                    <a:ext uri="{FF2B5EF4-FFF2-40B4-BE49-F238E27FC236}">
                      <a16:creationId xmlns:a16="http://schemas.microsoft.com/office/drawing/2014/main" id="{4F54BBD5-EF76-4021-877D-337BD146DA80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4823;p49">
                  <a:extLst>
                    <a:ext uri="{FF2B5EF4-FFF2-40B4-BE49-F238E27FC236}">
                      <a16:creationId xmlns:a16="http://schemas.microsoft.com/office/drawing/2014/main" id="{583B56E0-AB47-4C43-999A-40B6AD979924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4824;p49">
                  <a:extLst>
                    <a:ext uri="{FF2B5EF4-FFF2-40B4-BE49-F238E27FC236}">
                      <a16:creationId xmlns:a16="http://schemas.microsoft.com/office/drawing/2014/main" id="{8EB196B5-58EE-4740-9511-DD607BB2D74A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4825;p49">
                  <a:extLst>
                    <a:ext uri="{FF2B5EF4-FFF2-40B4-BE49-F238E27FC236}">
                      <a16:creationId xmlns:a16="http://schemas.microsoft.com/office/drawing/2014/main" id="{0C50815E-910A-41E1-AAA5-DBFECADBB104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4826;p49">
                  <a:extLst>
                    <a:ext uri="{FF2B5EF4-FFF2-40B4-BE49-F238E27FC236}">
                      <a16:creationId xmlns:a16="http://schemas.microsoft.com/office/drawing/2014/main" id="{5BB7D628-9807-410E-AC95-3799BD494DAC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4827;p49">
                  <a:extLst>
                    <a:ext uri="{FF2B5EF4-FFF2-40B4-BE49-F238E27FC236}">
                      <a16:creationId xmlns:a16="http://schemas.microsoft.com/office/drawing/2014/main" id="{E1810C04-9AB5-4B80-BB53-A59EA4CA49C8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4828;p49">
                  <a:extLst>
                    <a:ext uri="{FF2B5EF4-FFF2-40B4-BE49-F238E27FC236}">
                      <a16:creationId xmlns:a16="http://schemas.microsoft.com/office/drawing/2014/main" id="{E113BB16-75FF-4B6F-906D-383A5AA0D25D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solidFill>
                  <a:schemeClr val="dk2"/>
                </a:solidFill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4829;p49">
                  <a:extLst>
                    <a:ext uri="{FF2B5EF4-FFF2-40B4-BE49-F238E27FC236}">
                      <a16:creationId xmlns:a16="http://schemas.microsoft.com/office/drawing/2014/main" id="{59867AD0-AEDE-4F53-ADC8-ADBA9BBB9E33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4830;p49">
                  <a:extLst>
                    <a:ext uri="{FF2B5EF4-FFF2-40B4-BE49-F238E27FC236}">
                      <a16:creationId xmlns:a16="http://schemas.microsoft.com/office/drawing/2014/main" id="{07967E39-A0CF-484A-8058-8EBA0CB5AD09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4831;p49">
                  <a:extLst>
                    <a:ext uri="{FF2B5EF4-FFF2-40B4-BE49-F238E27FC236}">
                      <a16:creationId xmlns:a16="http://schemas.microsoft.com/office/drawing/2014/main" id="{5DC265A6-2606-49EB-B327-801B9BB6221B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4832;p49">
                  <a:extLst>
                    <a:ext uri="{FF2B5EF4-FFF2-40B4-BE49-F238E27FC236}">
                      <a16:creationId xmlns:a16="http://schemas.microsoft.com/office/drawing/2014/main" id="{BDBDB18E-72E5-4EF3-986A-05E9D79F1387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4833;p49">
                  <a:extLst>
                    <a:ext uri="{FF2B5EF4-FFF2-40B4-BE49-F238E27FC236}">
                      <a16:creationId xmlns:a16="http://schemas.microsoft.com/office/drawing/2014/main" id="{1C86B6EA-7CB6-4A7C-AD15-39FC2F7F57BB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4834;p49">
                  <a:extLst>
                    <a:ext uri="{FF2B5EF4-FFF2-40B4-BE49-F238E27FC236}">
                      <a16:creationId xmlns:a16="http://schemas.microsoft.com/office/drawing/2014/main" id="{2EEF7AC6-80C2-4FD3-B8E0-B849DB78396D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4835;p49">
                  <a:extLst>
                    <a:ext uri="{FF2B5EF4-FFF2-40B4-BE49-F238E27FC236}">
                      <a16:creationId xmlns:a16="http://schemas.microsoft.com/office/drawing/2014/main" id="{011BFB79-96CB-4E71-9FF3-7476962377C4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4836;p49">
                  <a:extLst>
                    <a:ext uri="{FF2B5EF4-FFF2-40B4-BE49-F238E27FC236}">
                      <a16:creationId xmlns:a16="http://schemas.microsoft.com/office/drawing/2014/main" id="{9F49D8F5-6E65-4B8F-ACD2-DB14D9D2F796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4837;p49">
                  <a:extLst>
                    <a:ext uri="{FF2B5EF4-FFF2-40B4-BE49-F238E27FC236}">
                      <a16:creationId xmlns:a16="http://schemas.microsoft.com/office/drawing/2014/main" id="{5BC49EF7-D10E-4605-AA04-C798609B9A6B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4838;p49">
                  <a:extLst>
                    <a:ext uri="{FF2B5EF4-FFF2-40B4-BE49-F238E27FC236}">
                      <a16:creationId xmlns:a16="http://schemas.microsoft.com/office/drawing/2014/main" id="{0EF207D5-F3C7-42D3-9BDE-916C00EE3AA3}"/>
                    </a:ext>
                  </a:extLst>
                </p:cNvPr>
                <p:cNvSpPr/>
                <p:nvPr/>
              </p:nvSpPr>
              <p:spPr>
                <a:xfrm>
                  <a:off x="7977984" y="1888853"/>
                  <a:ext cx="243198" cy="1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4" h="10474" extrusionOk="0">
                      <a:moveTo>
                        <a:pt x="7370" y="0"/>
                      </a:moveTo>
                      <a:cubicBezTo>
                        <a:pt x="6383" y="0"/>
                        <a:pt x="5348" y="231"/>
                        <a:pt x="4360" y="717"/>
                      </a:cubicBezTo>
                      <a:cubicBezTo>
                        <a:pt x="1393" y="2178"/>
                        <a:pt x="1" y="5397"/>
                        <a:pt x="1233" y="7884"/>
                      </a:cubicBezTo>
                      <a:cubicBezTo>
                        <a:pt x="2056" y="9545"/>
                        <a:pt x="3844" y="10473"/>
                        <a:pt x="5817" y="10473"/>
                      </a:cubicBezTo>
                      <a:cubicBezTo>
                        <a:pt x="6801" y="10473"/>
                        <a:pt x="7832" y="10242"/>
                        <a:pt x="8811" y="9756"/>
                      </a:cubicBezTo>
                      <a:cubicBezTo>
                        <a:pt x="11779" y="8295"/>
                        <a:pt x="13194" y="5077"/>
                        <a:pt x="11961" y="2589"/>
                      </a:cubicBezTo>
                      <a:cubicBezTo>
                        <a:pt x="11139" y="929"/>
                        <a:pt x="9351" y="0"/>
                        <a:pt x="7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4839;p49">
                  <a:extLst>
                    <a:ext uri="{FF2B5EF4-FFF2-40B4-BE49-F238E27FC236}">
                      <a16:creationId xmlns:a16="http://schemas.microsoft.com/office/drawing/2014/main" id="{8E34CB25-B5F1-4FA0-A1DD-B89C94BCDFC2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4840;p49">
                  <a:extLst>
                    <a:ext uri="{FF2B5EF4-FFF2-40B4-BE49-F238E27FC236}">
                      <a16:creationId xmlns:a16="http://schemas.microsoft.com/office/drawing/2014/main" id="{34614C69-1CF0-418F-B6B6-F01F917D08EE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4841;p49">
                  <a:extLst>
                    <a:ext uri="{FF2B5EF4-FFF2-40B4-BE49-F238E27FC236}">
                      <a16:creationId xmlns:a16="http://schemas.microsoft.com/office/drawing/2014/main" id="{430102E6-F93E-4A6C-B4AD-B9CED357ADA2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4842;p49">
                  <a:extLst>
                    <a:ext uri="{FF2B5EF4-FFF2-40B4-BE49-F238E27FC236}">
                      <a16:creationId xmlns:a16="http://schemas.microsoft.com/office/drawing/2014/main" id="{A8DE36B6-CAAC-4686-91E6-96871B0B7CB8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4843;p49">
                  <a:extLst>
                    <a:ext uri="{FF2B5EF4-FFF2-40B4-BE49-F238E27FC236}">
                      <a16:creationId xmlns:a16="http://schemas.microsoft.com/office/drawing/2014/main" id="{B1C5A339-FA55-4E10-B297-B10D9583DE5D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4844;p49">
                  <a:extLst>
                    <a:ext uri="{FF2B5EF4-FFF2-40B4-BE49-F238E27FC236}">
                      <a16:creationId xmlns:a16="http://schemas.microsoft.com/office/drawing/2014/main" id="{21D9C8A5-F0AA-4733-AB9D-65F6CA010122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4845;p49">
                  <a:extLst>
                    <a:ext uri="{FF2B5EF4-FFF2-40B4-BE49-F238E27FC236}">
                      <a16:creationId xmlns:a16="http://schemas.microsoft.com/office/drawing/2014/main" id="{8AF65188-E4A5-45D9-94D2-6ABFA9AF3D78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4846;p49">
                  <a:extLst>
                    <a:ext uri="{FF2B5EF4-FFF2-40B4-BE49-F238E27FC236}">
                      <a16:creationId xmlns:a16="http://schemas.microsoft.com/office/drawing/2014/main" id="{64FC50DA-94F2-4EA6-8D6F-1499650EF368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4847;p49">
                  <a:extLst>
                    <a:ext uri="{FF2B5EF4-FFF2-40B4-BE49-F238E27FC236}">
                      <a16:creationId xmlns:a16="http://schemas.microsoft.com/office/drawing/2014/main" id="{8DB69019-E27B-48DA-9D9D-7BB3160AB597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4848;p49">
                  <a:extLst>
                    <a:ext uri="{FF2B5EF4-FFF2-40B4-BE49-F238E27FC236}">
                      <a16:creationId xmlns:a16="http://schemas.microsoft.com/office/drawing/2014/main" id="{AB194988-9385-4FAC-87D0-442E7A3DE154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4849;p49">
                  <a:extLst>
                    <a:ext uri="{FF2B5EF4-FFF2-40B4-BE49-F238E27FC236}">
                      <a16:creationId xmlns:a16="http://schemas.microsoft.com/office/drawing/2014/main" id="{131D0A13-E3A0-4037-9C26-0ED3490208F6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4850;p49">
                  <a:extLst>
                    <a:ext uri="{FF2B5EF4-FFF2-40B4-BE49-F238E27FC236}">
                      <a16:creationId xmlns:a16="http://schemas.microsoft.com/office/drawing/2014/main" id="{ACCFD390-796E-466D-8AC0-8B0C193AF04E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4851;p49">
                  <a:extLst>
                    <a:ext uri="{FF2B5EF4-FFF2-40B4-BE49-F238E27FC236}">
                      <a16:creationId xmlns:a16="http://schemas.microsoft.com/office/drawing/2014/main" id="{216C2338-7FA5-4BCF-A8B3-DDF5E08034EB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4852;p49">
                  <a:extLst>
                    <a:ext uri="{FF2B5EF4-FFF2-40B4-BE49-F238E27FC236}">
                      <a16:creationId xmlns:a16="http://schemas.microsoft.com/office/drawing/2014/main" id="{0C83AC8A-B97A-42D4-A84C-8D376B570BBC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4853;p49">
                  <a:extLst>
                    <a:ext uri="{FF2B5EF4-FFF2-40B4-BE49-F238E27FC236}">
                      <a16:creationId xmlns:a16="http://schemas.microsoft.com/office/drawing/2014/main" id="{4852D98D-3397-46C4-9BCE-76E5977803B2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4854;p49">
                  <a:extLst>
                    <a:ext uri="{FF2B5EF4-FFF2-40B4-BE49-F238E27FC236}">
                      <a16:creationId xmlns:a16="http://schemas.microsoft.com/office/drawing/2014/main" id="{383363B6-4B4F-42EC-A7FA-97B1581E9530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4855;p49">
                  <a:extLst>
                    <a:ext uri="{FF2B5EF4-FFF2-40B4-BE49-F238E27FC236}">
                      <a16:creationId xmlns:a16="http://schemas.microsoft.com/office/drawing/2014/main" id="{544949D9-63C1-47EE-813B-D58EA2FF4740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4856;p49">
                  <a:extLst>
                    <a:ext uri="{FF2B5EF4-FFF2-40B4-BE49-F238E27FC236}">
                      <a16:creationId xmlns:a16="http://schemas.microsoft.com/office/drawing/2014/main" id="{EDAE481E-04BE-4E87-AA8D-F34921587289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4857;p49">
                  <a:extLst>
                    <a:ext uri="{FF2B5EF4-FFF2-40B4-BE49-F238E27FC236}">
                      <a16:creationId xmlns:a16="http://schemas.microsoft.com/office/drawing/2014/main" id="{A4CC50A6-7F50-4B1E-A671-D77B008FCEA3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4858;p49">
                  <a:extLst>
                    <a:ext uri="{FF2B5EF4-FFF2-40B4-BE49-F238E27FC236}">
                      <a16:creationId xmlns:a16="http://schemas.microsoft.com/office/drawing/2014/main" id="{F7258B05-EA12-4BD4-83AC-F8DD260CF813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4859;p49">
                  <a:extLst>
                    <a:ext uri="{FF2B5EF4-FFF2-40B4-BE49-F238E27FC236}">
                      <a16:creationId xmlns:a16="http://schemas.microsoft.com/office/drawing/2014/main" id="{4A5D0304-CD36-4565-89E3-3F4437DDAF5D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4860;p49">
                  <a:extLst>
                    <a:ext uri="{FF2B5EF4-FFF2-40B4-BE49-F238E27FC236}">
                      <a16:creationId xmlns:a16="http://schemas.microsoft.com/office/drawing/2014/main" id="{3C12BF58-3D9E-460E-A4E5-AF8384311C71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4861;p49">
                  <a:extLst>
                    <a:ext uri="{FF2B5EF4-FFF2-40B4-BE49-F238E27FC236}">
                      <a16:creationId xmlns:a16="http://schemas.microsoft.com/office/drawing/2014/main" id="{33F7BCBA-9C46-4A68-80CB-2D6E7CD234C7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4862;p49">
                  <a:extLst>
                    <a:ext uri="{FF2B5EF4-FFF2-40B4-BE49-F238E27FC236}">
                      <a16:creationId xmlns:a16="http://schemas.microsoft.com/office/drawing/2014/main" id="{30BFD193-13E6-4127-A2E1-4F100E5C6E50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4863;p49">
                  <a:extLst>
                    <a:ext uri="{FF2B5EF4-FFF2-40B4-BE49-F238E27FC236}">
                      <a16:creationId xmlns:a16="http://schemas.microsoft.com/office/drawing/2014/main" id="{F439F1A5-F4CF-483B-A9A5-7052E4A15DB4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4864;p49">
                  <a:extLst>
                    <a:ext uri="{FF2B5EF4-FFF2-40B4-BE49-F238E27FC236}">
                      <a16:creationId xmlns:a16="http://schemas.microsoft.com/office/drawing/2014/main" id="{5E89A3C6-1348-4B0B-9B91-AC44A1D1EF35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4865;p49">
                  <a:extLst>
                    <a:ext uri="{FF2B5EF4-FFF2-40B4-BE49-F238E27FC236}">
                      <a16:creationId xmlns:a16="http://schemas.microsoft.com/office/drawing/2014/main" id="{FA4FE627-4289-4803-8E62-5D144DF8E353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4866;p49">
                  <a:extLst>
                    <a:ext uri="{FF2B5EF4-FFF2-40B4-BE49-F238E27FC236}">
                      <a16:creationId xmlns:a16="http://schemas.microsoft.com/office/drawing/2014/main" id="{F88E60E8-A200-4018-8B0A-55F02F34AE4F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4867;p49">
                  <a:extLst>
                    <a:ext uri="{FF2B5EF4-FFF2-40B4-BE49-F238E27FC236}">
                      <a16:creationId xmlns:a16="http://schemas.microsoft.com/office/drawing/2014/main" id="{C8E7CBD6-D922-4CE2-A58A-79EB5F2F844C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4868;p49">
                  <a:extLst>
                    <a:ext uri="{FF2B5EF4-FFF2-40B4-BE49-F238E27FC236}">
                      <a16:creationId xmlns:a16="http://schemas.microsoft.com/office/drawing/2014/main" id="{E4BCE1AD-55C2-45CA-8FD2-C1ED9BD40FDC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4869;p49">
                  <a:extLst>
                    <a:ext uri="{FF2B5EF4-FFF2-40B4-BE49-F238E27FC236}">
                      <a16:creationId xmlns:a16="http://schemas.microsoft.com/office/drawing/2014/main" id="{1A7D5C31-63AD-4AA2-9D06-A7D9466D9543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4870;p49">
                  <a:extLst>
                    <a:ext uri="{FF2B5EF4-FFF2-40B4-BE49-F238E27FC236}">
                      <a16:creationId xmlns:a16="http://schemas.microsoft.com/office/drawing/2014/main" id="{F872C15B-1A77-46EA-B06D-848D751D19AF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4871;p49">
                  <a:extLst>
                    <a:ext uri="{FF2B5EF4-FFF2-40B4-BE49-F238E27FC236}">
                      <a16:creationId xmlns:a16="http://schemas.microsoft.com/office/drawing/2014/main" id="{3D0BA559-09D3-4BCC-A183-16137D50C4FA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4872;p49">
                  <a:extLst>
                    <a:ext uri="{FF2B5EF4-FFF2-40B4-BE49-F238E27FC236}">
                      <a16:creationId xmlns:a16="http://schemas.microsoft.com/office/drawing/2014/main" id="{A55EB6CF-5816-44D8-89A7-F20F36FE78BB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4873;p49">
                  <a:extLst>
                    <a:ext uri="{FF2B5EF4-FFF2-40B4-BE49-F238E27FC236}">
                      <a16:creationId xmlns:a16="http://schemas.microsoft.com/office/drawing/2014/main" id="{BD70DC8C-446C-46DE-BCC6-BBA67E5CFA35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4874;p49">
                  <a:extLst>
                    <a:ext uri="{FF2B5EF4-FFF2-40B4-BE49-F238E27FC236}">
                      <a16:creationId xmlns:a16="http://schemas.microsoft.com/office/drawing/2014/main" id="{4EA114C4-31D1-4747-BB6E-29D4F99DBF9A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4875;p49">
                  <a:extLst>
                    <a:ext uri="{FF2B5EF4-FFF2-40B4-BE49-F238E27FC236}">
                      <a16:creationId xmlns:a16="http://schemas.microsoft.com/office/drawing/2014/main" id="{1E0C1CA7-782C-4E85-93D9-324D821FC224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4876;p49">
                  <a:extLst>
                    <a:ext uri="{FF2B5EF4-FFF2-40B4-BE49-F238E27FC236}">
                      <a16:creationId xmlns:a16="http://schemas.microsoft.com/office/drawing/2014/main" id="{08F5C2C4-0308-4432-8224-FBE7704D3D67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4877;p49">
                  <a:extLst>
                    <a:ext uri="{FF2B5EF4-FFF2-40B4-BE49-F238E27FC236}">
                      <a16:creationId xmlns:a16="http://schemas.microsoft.com/office/drawing/2014/main" id="{0200C715-E51C-481C-A8D3-0F176A436182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4878;p49">
                  <a:extLst>
                    <a:ext uri="{FF2B5EF4-FFF2-40B4-BE49-F238E27FC236}">
                      <a16:creationId xmlns:a16="http://schemas.microsoft.com/office/drawing/2014/main" id="{2916BE97-AF5A-46E2-ACE2-23C0093EE807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4879;p49">
                  <a:extLst>
                    <a:ext uri="{FF2B5EF4-FFF2-40B4-BE49-F238E27FC236}">
                      <a16:creationId xmlns:a16="http://schemas.microsoft.com/office/drawing/2014/main" id="{B9EA181E-D66A-44E7-84DD-7D7BFA10E8C0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4880;p49">
                  <a:extLst>
                    <a:ext uri="{FF2B5EF4-FFF2-40B4-BE49-F238E27FC236}">
                      <a16:creationId xmlns:a16="http://schemas.microsoft.com/office/drawing/2014/main" id="{F8BC1DD1-551D-47F9-B9D8-7BF684DD1A6F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4881;p49">
                  <a:extLst>
                    <a:ext uri="{FF2B5EF4-FFF2-40B4-BE49-F238E27FC236}">
                      <a16:creationId xmlns:a16="http://schemas.microsoft.com/office/drawing/2014/main" id="{87DDEF3D-7A96-4705-9482-E829A023DA22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4882;p49">
                  <a:extLst>
                    <a:ext uri="{FF2B5EF4-FFF2-40B4-BE49-F238E27FC236}">
                      <a16:creationId xmlns:a16="http://schemas.microsoft.com/office/drawing/2014/main" id="{7FD7A9B1-4B6F-42CA-B94F-3D612F015CC4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4883;p49">
                  <a:extLst>
                    <a:ext uri="{FF2B5EF4-FFF2-40B4-BE49-F238E27FC236}">
                      <a16:creationId xmlns:a16="http://schemas.microsoft.com/office/drawing/2014/main" id="{0D7CA856-928F-4ED7-A550-32FAC0E3B93C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4884;p49">
                  <a:extLst>
                    <a:ext uri="{FF2B5EF4-FFF2-40B4-BE49-F238E27FC236}">
                      <a16:creationId xmlns:a16="http://schemas.microsoft.com/office/drawing/2014/main" id="{94B3D061-646C-42A7-83DF-AD2F5A0B576F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4885;p49">
                  <a:extLst>
                    <a:ext uri="{FF2B5EF4-FFF2-40B4-BE49-F238E27FC236}">
                      <a16:creationId xmlns:a16="http://schemas.microsoft.com/office/drawing/2014/main" id="{10380906-57DF-4510-B91E-83271F8EBCEB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4886;p49">
                  <a:extLst>
                    <a:ext uri="{FF2B5EF4-FFF2-40B4-BE49-F238E27FC236}">
                      <a16:creationId xmlns:a16="http://schemas.microsoft.com/office/drawing/2014/main" id="{13241BB4-BDEB-4F08-A33D-5AA63A86040E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4887;p49">
                  <a:extLst>
                    <a:ext uri="{FF2B5EF4-FFF2-40B4-BE49-F238E27FC236}">
                      <a16:creationId xmlns:a16="http://schemas.microsoft.com/office/drawing/2014/main" id="{A6A072D0-6572-4D39-9AED-E7AA8AC7A2D7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4888;p49">
                  <a:extLst>
                    <a:ext uri="{FF2B5EF4-FFF2-40B4-BE49-F238E27FC236}">
                      <a16:creationId xmlns:a16="http://schemas.microsoft.com/office/drawing/2014/main" id="{F8A4D30A-6E1F-424B-944D-E7924E699931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4889;p49">
                  <a:extLst>
                    <a:ext uri="{FF2B5EF4-FFF2-40B4-BE49-F238E27FC236}">
                      <a16:creationId xmlns:a16="http://schemas.microsoft.com/office/drawing/2014/main" id="{4BFD463A-16E1-4221-9CD0-66BC2459E017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4890;p49">
                  <a:extLst>
                    <a:ext uri="{FF2B5EF4-FFF2-40B4-BE49-F238E27FC236}">
                      <a16:creationId xmlns:a16="http://schemas.microsoft.com/office/drawing/2014/main" id="{A8A28C03-31B9-40B1-AA05-9A71FB6495A7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243" name="Google Shape;4891;p49">
                  <a:extLst>
                    <a:ext uri="{FF2B5EF4-FFF2-40B4-BE49-F238E27FC236}">
                      <a16:creationId xmlns:a16="http://schemas.microsoft.com/office/drawing/2014/main" id="{89E11B96-D4CD-401A-ACB5-517E5250A83E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4892;p49">
                  <a:extLst>
                    <a:ext uri="{FF2B5EF4-FFF2-40B4-BE49-F238E27FC236}">
                      <a16:creationId xmlns:a16="http://schemas.microsoft.com/office/drawing/2014/main" id="{5023002D-5ED4-49AC-A60A-07A8D54D2ED4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4893;p49">
                  <a:extLst>
                    <a:ext uri="{FF2B5EF4-FFF2-40B4-BE49-F238E27FC236}">
                      <a16:creationId xmlns:a16="http://schemas.microsoft.com/office/drawing/2014/main" id="{7D392C88-8B4F-48B5-9928-21E35A4E006F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4894;p49">
                  <a:extLst>
                    <a:ext uri="{FF2B5EF4-FFF2-40B4-BE49-F238E27FC236}">
                      <a16:creationId xmlns:a16="http://schemas.microsoft.com/office/drawing/2014/main" id="{DCF0FE16-7795-41B8-8A16-4186E02F5494}"/>
                    </a:ext>
                  </a:extLst>
                </p:cNvPr>
                <p:cNvSpPr/>
                <p:nvPr/>
              </p:nvSpPr>
              <p:spPr>
                <a:xfrm>
                  <a:off x="692443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1600" y="0"/>
                      </a:moveTo>
                      <a:cubicBezTo>
                        <a:pt x="690" y="0"/>
                        <a:pt x="0" y="727"/>
                        <a:pt x="0" y="1745"/>
                      </a:cubicBezTo>
                      <a:lnTo>
                        <a:pt x="0" y="37603"/>
                      </a:lnTo>
                      <a:cubicBezTo>
                        <a:pt x="0" y="38745"/>
                        <a:pt x="868" y="39818"/>
                        <a:pt x="1940" y="40000"/>
                      </a:cubicBezTo>
                      <a:lnTo>
                        <a:pt x="35037" y="45889"/>
                      </a:lnTo>
                      <a:cubicBezTo>
                        <a:pt x="35143" y="45907"/>
                        <a:pt x="35246" y="45916"/>
                        <a:pt x="35347" y="45916"/>
                      </a:cubicBezTo>
                      <a:cubicBezTo>
                        <a:pt x="36253" y="45916"/>
                        <a:pt x="36954" y="45204"/>
                        <a:pt x="36954" y="44177"/>
                      </a:cubicBezTo>
                      <a:lnTo>
                        <a:pt x="36954" y="8296"/>
                      </a:lnTo>
                      <a:cubicBezTo>
                        <a:pt x="36954" y="7177"/>
                        <a:pt x="36087" y="6105"/>
                        <a:pt x="35037" y="5899"/>
                      </a:cubicBezTo>
                      <a:lnTo>
                        <a:pt x="1940" y="33"/>
                      </a:lnTo>
                      <a:cubicBezTo>
                        <a:pt x="1824" y="11"/>
                        <a:pt x="1710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4895;p49">
                  <a:extLst>
                    <a:ext uri="{FF2B5EF4-FFF2-40B4-BE49-F238E27FC236}">
                      <a16:creationId xmlns:a16="http://schemas.microsoft.com/office/drawing/2014/main" id="{8A90E840-DBAF-440B-8001-A295D55D4E6E}"/>
                    </a:ext>
                  </a:extLst>
                </p:cNvPr>
                <p:cNvSpPr/>
                <p:nvPr/>
              </p:nvSpPr>
              <p:spPr>
                <a:xfrm>
                  <a:off x="767504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35371" y="0"/>
                      </a:moveTo>
                      <a:cubicBezTo>
                        <a:pt x="35263" y="0"/>
                        <a:pt x="35151" y="11"/>
                        <a:pt x="35037" y="33"/>
                      </a:cubicBezTo>
                      <a:lnTo>
                        <a:pt x="1918" y="5899"/>
                      </a:lnTo>
                      <a:cubicBezTo>
                        <a:pt x="868" y="6105"/>
                        <a:pt x="1" y="7177"/>
                        <a:pt x="1" y="8296"/>
                      </a:cubicBezTo>
                      <a:lnTo>
                        <a:pt x="1" y="44177"/>
                      </a:lnTo>
                      <a:cubicBezTo>
                        <a:pt x="1" y="45204"/>
                        <a:pt x="702" y="45916"/>
                        <a:pt x="1607" y="45916"/>
                      </a:cubicBezTo>
                      <a:cubicBezTo>
                        <a:pt x="1709" y="45916"/>
                        <a:pt x="1812" y="45907"/>
                        <a:pt x="1918" y="45889"/>
                      </a:cubicBezTo>
                      <a:lnTo>
                        <a:pt x="35037" y="40000"/>
                      </a:lnTo>
                      <a:cubicBezTo>
                        <a:pt x="36087" y="39818"/>
                        <a:pt x="36955" y="38745"/>
                        <a:pt x="36955" y="37603"/>
                      </a:cubicBezTo>
                      <a:lnTo>
                        <a:pt x="36955" y="1745"/>
                      </a:lnTo>
                      <a:cubicBezTo>
                        <a:pt x="36955" y="727"/>
                        <a:pt x="36265" y="0"/>
                        <a:pt x="353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4896;p49">
                  <a:extLst>
                    <a:ext uri="{FF2B5EF4-FFF2-40B4-BE49-F238E27FC236}">
                      <a16:creationId xmlns:a16="http://schemas.microsoft.com/office/drawing/2014/main" id="{41800A21-5EB2-4D49-B12B-4CF52FE1F197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4897;p49">
                  <a:extLst>
                    <a:ext uri="{FF2B5EF4-FFF2-40B4-BE49-F238E27FC236}">
                      <a16:creationId xmlns:a16="http://schemas.microsoft.com/office/drawing/2014/main" id="{BC7272B1-4143-49D6-A093-73FF6878F0AA}"/>
                    </a:ext>
                  </a:extLst>
                </p:cNvPr>
                <p:cNvSpPr/>
                <p:nvPr/>
              </p:nvSpPr>
              <p:spPr>
                <a:xfrm>
                  <a:off x="8260310" y="2475361"/>
                  <a:ext cx="163681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0" h="12244" extrusionOk="0">
                      <a:moveTo>
                        <a:pt x="5134" y="1"/>
                      </a:moveTo>
                      <a:cubicBezTo>
                        <a:pt x="5096" y="1"/>
                        <a:pt x="5059" y="4"/>
                        <a:pt x="5022" y="11"/>
                      </a:cubicBezTo>
                      <a:cubicBezTo>
                        <a:pt x="3949" y="217"/>
                        <a:pt x="5387" y="2568"/>
                        <a:pt x="5387" y="2568"/>
                      </a:cubicBezTo>
                      <a:cubicBezTo>
                        <a:pt x="5387" y="2568"/>
                        <a:pt x="4333" y="2445"/>
                        <a:pt x="3188" y="2445"/>
                      </a:cubicBezTo>
                      <a:cubicBezTo>
                        <a:pt x="1969" y="2445"/>
                        <a:pt x="648" y="2584"/>
                        <a:pt x="389" y="3161"/>
                      </a:cubicBezTo>
                      <a:cubicBezTo>
                        <a:pt x="19" y="4024"/>
                        <a:pt x="3360" y="4439"/>
                        <a:pt x="4905" y="4583"/>
                      </a:cubicBezTo>
                      <a:lnTo>
                        <a:pt x="4905" y="4583"/>
                      </a:lnTo>
                      <a:cubicBezTo>
                        <a:pt x="4568" y="4562"/>
                        <a:pt x="4147" y="4544"/>
                        <a:pt x="3698" y="4544"/>
                      </a:cubicBezTo>
                      <a:cubicBezTo>
                        <a:pt x="2240" y="4544"/>
                        <a:pt x="497" y="4736"/>
                        <a:pt x="457" y="5649"/>
                      </a:cubicBezTo>
                      <a:cubicBezTo>
                        <a:pt x="389" y="7224"/>
                        <a:pt x="5228" y="7270"/>
                        <a:pt x="5228" y="7270"/>
                      </a:cubicBezTo>
                      <a:cubicBezTo>
                        <a:pt x="5228" y="7270"/>
                        <a:pt x="1" y="7338"/>
                        <a:pt x="69" y="8685"/>
                      </a:cubicBezTo>
                      <a:cubicBezTo>
                        <a:pt x="117" y="9621"/>
                        <a:pt x="2553" y="9758"/>
                        <a:pt x="3974" y="9758"/>
                      </a:cubicBezTo>
                      <a:cubicBezTo>
                        <a:pt x="4411" y="9758"/>
                        <a:pt x="4753" y="9745"/>
                        <a:pt x="4899" y="9739"/>
                      </a:cubicBezTo>
                      <a:lnTo>
                        <a:pt x="4899" y="9739"/>
                      </a:lnTo>
                      <a:cubicBezTo>
                        <a:pt x="4283" y="9771"/>
                        <a:pt x="212" y="10028"/>
                        <a:pt x="571" y="11104"/>
                      </a:cubicBezTo>
                      <a:cubicBezTo>
                        <a:pt x="778" y="11726"/>
                        <a:pt x="2352" y="12243"/>
                        <a:pt x="3982" y="12243"/>
                      </a:cubicBezTo>
                      <a:cubicBezTo>
                        <a:pt x="5405" y="12243"/>
                        <a:pt x="6872" y="11849"/>
                        <a:pt x="7510" y="10785"/>
                      </a:cubicBezTo>
                      <a:cubicBezTo>
                        <a:pt x="8880" y="8502"/>
                        <a:pt x="7784" y="2705"/>
                        <a:pt x="7784" y="2705"/>
                      </a:cubicBezTo>
                      <a:cubicBezTo>
                        <a:pt x="7784" y="2705"/>
                        <a:pt x="6209" y="1"/>
                        <a:pt x="513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4898;p49">
                  <a:extLst>
                    <a:ext uri="{FF2B5EF4-FFF2-40B4-BE49-F238E27FC236}">
                      <a16:creationId xmlns:a16="http://schemas.microsoft.com/office/drawing/2014/main" id="{3B724CB9-3619-46AD-97B0-47B8517E2D7E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4899;p49">
                  <a:extLst>
                    <a:ext uri="{FF2B5EF4-FFF2-40B4-BE49-F238E27FC236}">
                      <a16:creationId xmlns:a16="http://schemas.microsoft.com/office/drawing/2014/main" id="{5633741A-A41D-4186-A06B-E9911606FC46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4900;p49">
                  <a:extLst>
                    <a:ext uri="{FF2B5EF4-FFF2-40B4-BE49-F238E27FC236}">
                      <a16:creationId xmlns:a16="http://schemas.microsoft.com/office/drawing/2014/main" id="{BA82284E-0AB0-48CC-807E-DF16088EA9C7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4901;p49">
                  <a:extLst>
                    <a:ext uri="{FF2B5EF4-FFF2-40B4-BE49-F238E27FC236}">
                      <a16:creationId xmlns:a16="http://schemas.microsoft.com/office/drawing/2014/main" id="{CF1FA223-5F0F-472B-90B9-34D82AD1BD6D}"/>
                    </a:ext>
                  </a:extLst>
                </p:cNvPr>
                <p:cNvSpPr/>
                <p:nvPr/>
              </p:nvSpPr>
              <p:spPr>
                <a:xfrm>
                  <a:off x="7512632" y="2889587"/>
                  <a:ext cx="270128" cy="4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8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0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4902;p49">
                  <a:extLst>
                    <a:ext uri="{FF2B5EF4-FFF2-40B4-BE49-F238E27FC236}">
                      <a16:creationId xmlns:a16="http://schemas.microsoft.com/office/drawing/2014/main" id="{1D26EC6A-68EB-4A1B-B5FC-1ABAAEF40ED3}"/>
                    </a:ext>
                  </a:extLst>
                </p:cNvPr>
                <p:cNvSpPr/>
                <p:nvPr/>
              </p:nvSpPr>
              <p:spPr>
                <a:xfrm>
                  <a:off x="7512632" y="2387616"/>
                  <a:ext cx="270128" cy="48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9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1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4903;p49">
                  <a:extLst>
                    <a:ext uri="{FF2B5EF4-FFF2-40B4-BE49-F238E27FC236}">
                      <a16:creationId xmlns:a16="http://schemas.microsoft.com/office/drawing/2014/main" id="{123AD2E7-F60A-4314-9AE2-D50B7328E2F8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4904;p49">
                  <a:extLst>
                    <a:ext uri="{FF2B5EF4-FFF2-40B4-BE49-F238E27FC236}">
                      <a16:creationId xmlns:a16="http://schemas.microsoft.com/office/drawing/2014/main" id="{1A177F8A-2EB4-42D5-9332-8775B18E6141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4905;p49">
                  <a:extLst>
                    <a:ext uri="{FF2B5EF4-FFF2-40B4-BE49-F238E27FC236}">
                      <a16:creationId xmlns:a16="http://schemas.microsoft.com/office/drawing/2014/main" id="{EB78C42B-E224-4C6B-88FE-A2F36917427B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4906;p49">
                  <a:extLst>
                    <a:ext uri="{FF2B5EF4-FFF2-40B4-BE49-F238E27FC236}">
                      <a16:creationId xmlns:a16="http://schemas.microsoft.com/office/drawing/2014/main" id="{0245DC36-7D99-4335-9A69-DA643BB56E4E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" name="Google Shape;4907;p49">
                <a:extLst>
                  <a:ext uri="{FF2B5EF4-FFF2-40B4-BE49-F238E27FC236}">
                    <a16:creationId xmlns:a16="http://schemas.microsoft.com/office/drawing/2014/main" id="{0F9D4066-C1F3-42C0-BFAA-314385C7E467}"/>
                  </a:ext>
                </a:extLst>
              </p:cNvPr>
              <p:cNvGrpSpPr/>
              <p:nvPr/>
            </p:nvGrpSpPr>
            <p:grpSpPr>
              <a:xfrm>
                <a:off x="6863849" y="1257384"/>
                <a:ext cx="1486493" cy="2956341"/>
                <a:chOff x="6863849" y="1257384"/>
                <a:chExt cx="1486493" cy="2956341"/>
              </a:xfrm>
            </p:grpSpPr>
            <p:sp>
              <p:nvSpPr>
                <p:cNvPr id="65" name="Google Shape;4908;p49">
                  <a:extLst>
                    <a:ext uri="{FF2B5EF4-FFF2-40B4-BE49-F238E27FC236}">
                      <a16:creationId xmlns:a16="http://schemas.microsoft.com/office/drawing/2014/main" id="{F77B7675-9BC3-41BA-AC1B-7F85D830EBFD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4909;p49">
                  <a:extLst>
                    <a:ext uri="{FF2B5EF4-FFF2-40B4-BE49-F238E27FC236}">
                      <a16:creationId xmlns:a16="http://schemas.microsoft.com/office/drawing/2014/main" id="{A3251663-C66E-4D94-A41E-A88DB9DA7518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4910;p49">
                  <a:extLst>
                    <a:ext uri="{FF2B5EF4-FFF2-40B4-BE49-F238E27FC236}">
                      <a16:creationId xmlns:a16="http://schemas.microsoft.com/office/drawing/2014/main" id="{73CD1FCC-AAB7-40BE-B9CE-1AACAA8C6515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4911;p49">
                  <a:extLst>
                    <a:ext uri="{FF2B5EF4-FFF2-40B4-BE49-F238E27FC236}">
                      <a16:creationId xmlns:a16="http://schemas.microsoft.com/office/drawing/2014/main" id="{21802D91-556F-4A9B-8D02-E1E1C8CFAEAF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4912;p49">
                  <a:extLst>
                    <a:ext uri="{FF2B5EF4-FFF2-40B4-BE49-F238E27FC236}">
                      <a16:creationId xmlns:a16="http://schemas.microsoft.com/office/drawing/2014/main" id="{BFCD1B90-24B0-4710-B03F-83E5FD74C80E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4913;p49">
                  <a:extLst>
                    <a:ext uri="{FF2B5EF4-FFF2-40B4-BE49-F238E27FC236}">
                      <a16:creationId xmlns:a16="http://schemas.microsoft.com/office/drawing/2014/main" id="{3C2DAFAC-34B4-48B9-8D39-272AF75E293D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4914;p49">
                  <a:extLst>
                    <a:ext uri="{FF2B5EF4-FFF2-40B4-BE49-F238E27FC236}">
                      <a16:creationId xmlns:a16="http://schemas.microsoft.com/office/drawing/2014/main" id="{D214DDAD-7D96-40C4-BBD2-4642867FAFF4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4915;p49">
                  <a:extLst>
                    <a:ext uri="{FF2B5EF4-FFF2-40B4-BE49-F238E27FC236}">
                      <a16:creationId xmlns:a16="http://schemas.microsoft.com/office/drawing/2014/main" id="{752095EB-6E8C-4D80-BEF6-662560779820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4916;p49">
                  <a:extLst>
                    <a:ext uri="{FF2B5EF4-FFF2-40B4-BE49-F238E27FC236}">
                      <a16:creationId xmlns:a16="http://schemas.microsoft.com/office/drawing/2014/main" id="{A0FBA906-C00F-4534-99B0-9C67BD44AEB4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917;p49">
                  <a:extLst>
                    <a:ext uri="{FF2B5EF4-FFF2-40B4-BE49-F238E27FC236}">
                      <a16:creationId xmlns:a16="http://schemas.microsoft.com/office/drawing/2014/main" id="{DA3CD1BA-62E0-4168-B763-5C5560916896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4918;p49">
                  <a:extLst>
                    <a:ext uri="{FF2B5EF4-FFF2-40B4-BE49-F238E27FC236}">
                      <a16:creationId xmlns:a16="http://schemas.microsoft.com/office/drawing/2014/main" id="{8E298E53-C13C-4255-8688-F3C4BE3D264F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919;p49">
                  <a:extLst>
                    <a:ext uri="{FF2B5EF4-FFF2-40B4-BE49-F238E27FC236}">
                      <a16:creationId xmlns:a16="http://schemas.microsoft.com/office/drawing/2014/main" id="{790D61C3-78BE-4CFE-AC70-C25B62642A50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4920;p49">
                  <a:extLst>
                    <a:ext uri="{FF2B5EF4-FFF2-40B4-BE49-F238E27FC236}">
                      <a16:creationId xmlns:a16="http://schemas.microsoft.com/office/drawing/2014/main" id="{9C2B8B4B-8CB3-4E4A-94E6-64F8DA1AA0D5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921;p49">
                  <a:extLst>
                    <a:ext uri="{FF2B5EF4-FFF2-40B4-BE49-F238E27FC236}">
                      <a16:creationId xmlns:a16="http://schemas.microsoft.com/office/drawing/2014/main" id="{81907B2A-4DE6-4B68-AC69-25997D77E892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4922;p49">
                  <a:extLst>
                    <a:ext uri="{FF2B5EF4-FFF2-40B4-BE49-F238E27FC236}">
                      <a16:creationId xmlns:a16="http://schemas.microsoft.com/office/drawing/2014/main" id="{95E1D640-EAC9-4B10-97E3-EDD157861ED5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4923;p49">
                  <a:extLst>
                    <a:ext uri="{FF2B5EF4-FFF2-40B4-BE49-F238E27FC236}">
                      <a16:creationId xmlns:a16="http://schemas.microsoft.com/office/drawing/2014/main" id="{0920A118-CCDE-4485-9AC6-F9BFE8760D8F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4924;p49">
                  <a:extLst>
                    <a:ext uri="{FF2B5EF4-FFF2-40B4-BE49-F238E27FC236}">
                      <a16:creationId xmlns:a16="http://schemas.microsoft.com/office/drawing/2014/main" id="{B28481E5-BFBF-4C00-918E-EAF99BEAE7D8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4925;p49">
                  <a:extLst>
                    <a:ext uri="{FF2B5EF4-FFF2-40B4-BE49-F238E27FC236}">
                      <a16:creationId xmlns:a16="http://schemas.microsoft.com/office/drawing/2014/main" id="{A05461BE-637C-48EE-8898-FD39D84CD12B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4926;p49">
                  <a:extLst>
                    <a:ext uri="{FF2B5EF4-FFF2-40B4-BE49-F238E27FC236}">
                      <a16:creationId xmlns:a16="http://schemas.microsoft.com/office/drawing/2014/main" id="{08E086B4-0516-4D3C-83D9-D7429CCA36CE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4927;p49">
                  <a:extLst>
                    <a:ext uri="{FF2B5EF4-FFF2-40B4-BE49-F238E27FC236}">
                      <a16:creationId xmlns:a16="http://schemas.microsoft.com/office/drawing/2014/main" id="{C40E6363-0800-41E4-9987-205EFB17F433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4928;p49">
                  <a:extLst>
                    <a:ext uri="{FF2B5EF4-FFF2-40B4-BE49-F238E27FC236}">
                      <a16:creationId xmlns:a16="http://schemas.microsoft.com/office/drawing/2014/main" id="{5AAE89DD-D23A-4BE8-B3A8-5B2C67107FBF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4929;p49">
                  <a:extLst>
                    <a:ext uri="{FF2B5EF4-FFF2-40B4-BE49-F238E27FC236}">
                      <a16:creationId xmlns:a16="http://schemas.microsoft.com/office/drawing/2014/main" id="{B27095C0-1EC4-4041-B52B-CD7976B887B2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noFill/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4930;p49">
                  <a:extLst>
                    <a:ext uri="{FF2B5EF4-FFF2-40B4-BE49-F238E27FC236}">
                      <a16:creationId xmlns:a16="http://schemas.microsoft.com/office/drawing/2014/main" id="{614F63A0-4D80-4279-B370-90BB5DE1598D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4931;p49">
                  <a:extLst>
                    <a:ext uri="{FF2B5EF4-FFF2-40B4-BE49-F238E27FC236}">
                      <a16:creationId xmlns:a16="http://schemas.microsoft.com/office/drawing/2014/main" id="{221C1BF3-4A65-4AC0-8825-801C121BDE0B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4932;p49">
                  <a:extLst>
                    <a:ext uri="{FF2B5EF4-FFF2-40B4-BE49-F238E27FC236}">
                      <a16:creationId xmlns:a16="http://schemas.microsoft.com/office/drawing/2014/main" id="{4E666BCE-D210-4BA2-88C3-D50B76CFF01E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4933;p49">
                  <a:extLst>
                    <a:ext uri="{FF2B5EF4-FFF2-40B4-BE49-F238E27FC236}">
                      <a16:creationId xmlns:a16="http://schemas.microsoft.com/office/drawing/2014/main" id="{C8B75986-1EA1-40F6-9B4E-E186A8E08B62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4934;p49">
                  <a:extLst>
                    <a:ext uri="{FF2B5EF4-FFF2-40B4-BE49-F238E27FC236}">
                      <a16:creationId xmlns:a16="http://schemas.microsoft.com/office/drawing/2014/main" id="{73554BA6-B344-4C8C-8551-BA18AC19CA01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935;p49">
                  <a:extLst>
                    <a:ext uri="{FF2B5EF4-FFF2-40B4-BE49-F238E27FC236}">
                      <a16:creationId xmlns:a16="http://schemas.microsoft.com/office/drawing/2014/main" id="{61E1A312-714D-4205-9DE4-B2F0DC6DCFED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4936;p49">
                  <a:extLst>
                    <a:ext uri="{FF2B5EF4-FFF2-40B4-BE49-F238E27FC236}">
                      <a16:creationId xmlns:a16="http://schemas.microsoft.com/office/drawing/2014/main" id="{0E45B65D-6B44-4445-8E4C-65B2467F5E3F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937;p49">
                  <a:extLst>
                    <a:ext uri="{FF2B5EF4-FFF2-40B4-BE49-F238E27FC236}">
                      <a16:creationId xmlns:a16="http://schemas.microsoft.com/office/drawing/2014/main" id="{993DDD5E-9352-4837-BD33-5FAE01B70289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4938;p49">
                  <a:extLst>
                    <a:ext uri="{FF2B5EF4-FFF2-40B4-BE49-F238E27FC236}">
                      <a16:creationId xmlns:a16="http://schemas.microsoft.com/office/drawing/2014/main" id="{73AF2FC7-9836-4237-9E6D-001D72ED3AB5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939;p49">
                  <a:extLst>
                    <a:ext uri="{FF2B5EF4-FFF2-40B4-BE49-F238E27FC236}">
                      <a16:creationId xmlns:a16="http://schemas.microsoft.com/office/drawing/2014/main" id="{6689761F-3AE7-4B10-9656-46B960AD4368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4940;p49">
                  <a:extLst>
                    <a:ext uri="{FF2B5EF4-FFF2-40B4-BE49-F238E27FC236}">
                      <a16:creationId xmlns:a16="http://schemas.microsoft.com/office/drawing/2014/main" id="{28B2F5BA-FC55-426D-8064-B3CF3AEB915A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4941;p49">
                  <a:extLst>
                    <a:ext uri="{FF2B5EF4-FFF2-40B4-BE49-F238E27FC236}">
                      <a16:creationId xmlns:a16="http://schemas.microsoft.com/office/drawing/2014/main" id="{D8D1E140-DB62-4BFB-A537-ED33CDA436E6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4942;p49">
                  <a:extLst>
                    <a:ext uri="{FF2B5EF4-FFF2-40B4-BE49-F238E27FC236}">
                      <a16:creationId xmlns:a16="http://schemas.microsoft.com/office/drawing/2014/main" id="{4097FB1E-7EF3-422D-A5E4-C1B6F9009500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4943;p49">
                  <a:extLst>
                    <a:ext uri="{FF2B5EF4-FFF2-40B4-BE49-F238E27FC236}">
                      <a16:creationId xmlns:a16="http://schemas.microsoft.com/office/drawing/2014/main" id="{622CE748-D7F8-4BC7-A044-13971D1392C5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4944;p49">
                  <a:extLst>
                    <a:ext uri="{FF2B5EF4-FFF2-40B4-BE49-F238E27FC236}">
                      <a16:creationId xmlns:a16="http://schemas.microsoft.com/office/drawing/2014/main" id="{20DCED1C-3CCB-4A1E-B5A8-5A988645E1A9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4945;p49">
                  <a:extLst>
                    <a:ext uri="{FF2B5EF4-FFF2-40B4-BE49-F238E27FC236}">
                      <a16:creationId xmlns:a16="http://schemas.microsoft.com/office/drawing/2014/main" id="{F90C3563-5962-4EE7-B565-404C342BDF72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4946;p49">
                  <a:extLst>
                    <a:ext uri="{FF2B5EF4-FFF2-40B4-BE49-F238E27FC236}">
                      <a16:creationId xmlns:a16="http://schemas.microsoft.com/office/drawing/2014/main" id="{84595A5F-9647-4B27-84BC-5F673614E92F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4947;p49">
                  <a:extLst>
                    <a:ext uri="{FF2B5EF4-FFF2-40B4-BE49-F238E27FC236}">
                      <a16:creationId xmlns:a16="http://schemas.microsoft.com/office/drawing/2014/main" id="{39ED89A2-67DD-4C60-B312-CE1D80114ABC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4948;p49">
                  <a:extLst>
                    <a:ext uri="{FF2B5EF4-FFF2-40B4-BE49-F238E27FC236}">
                      <a16:creationId xmlns:a16="http://schemas.microsoft.com/office/drawing/2014/main" id="{A9700A52-ECF8-4F1C-8C48-2647CB83F116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4949;p49">
                  <a:extLst>
                    <a:ext uri="{FF2B5EF4-FFF2-40B4-BE49-F238E27FC236}">
                      <a16:creationId xmlns:a16="http://schemas.microsoft.com/office/drawing/2014/main" id="{F9FCAEE9-7C70-4091-983A-1CCE48676E3F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4950;p49">
                  <a:extLst>
                    <a:ext uri="{FF2B5EF4-FFF2-40B4-BE49-F238E27FC236}">
                      <a16:creationId xmlns:a16="http://schemas.microsoft.com/office/drawing/2014/main" id="{E58EBED4-17D0-48AF-A448-5244F5D3CA6D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4951;p49">
                  <a:extLst>
                    <a:ext uri="{FF2B5EF4-FFF2-40B4-BE49-F238E27FC236}">
                      <a16:creationId xmlns:a16="http://schemas.microsoft.com/office/drawing/2014/main" id="{BE5D4A10-6854-472D-A6B8-B23465497ECD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4952;p49">
                  <a:extLst>
                    <a:ext uri="{FF2B5EF4-FFF2-40B4-BE49-F238E27FC236}">
                      <a16:creationId xmlns:a16="http://schemas.microsoft.com/office/drawing/2014/main" id="{F225D801-DED1-4E92-8D45-B07272A53B58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4953;p49">
                  <a:extLst>
                    <a:ext uri="{FF2B5EF4-FFF2-40B4-BE49-F238E27FC236}">
                      <a16:creationId xmlns:a16="http://schemas.microsoft.com/office/drawing/2014/main" id="{EBC34B75-91DF-4C36-8072-3047186BC17B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4954;p49">
                  <a:extLst>
                    <a:ext uri="{FF2B5EF4-FFF2-40B4-BE49-F238E27FC236}">
                      <a16:creationId xmlns:a16="http://schemas.microsoft.com/office/drawing/2014/main" id="{34909C39-6D12-4966-A92E-3EAF455B1C60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4955;p49">
                  <a:extLst>
                    <a:ext uri="{FF2B5EF4-FFF2-40B4-BE49-F238E27FC236}">
                      <a16:creationId xmlns:a16="http://schemas.microsoft.com/office/drawing/2014/main" id="{4795BD7A-4C87-46E0-9813-01112905C457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4956;p49">
                  <a:extLst>
                    <a:ext uri="{FF2B5EF4-FFF2-40B4-BE49-F238E27FC236}">
                      <a16:creationId xmlns:a16="http://schemas.microsoft.com/office/drawing/2014/main" id="{999A1CAB-D633-4ADE-BAFD-0C9C7B493B25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4957;p49">
                  <a:extLst>
                    <a:ext uri="{FF2B5EF4-FFF2-40B4-BE49-F238E27FC236}">
                      <a16:creationId xmlns:a16="http://schemas.microsoft.com/office/drawing/2014/main" id="{23DE3B10-42FB-4B61-87D8-95BDDBAE5D74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4958;p49">
                  <a:extLst>
                    <a:ext uri="{FF2B5EF4-FFF2-40B4-BE49-F238E27FC236}">
                      <a16:creationId xmlns:a16="http://schemas.microsoft.com/office/drawing/2014/main" id="{BE22247F-78F9-492F-B836-A4172A68033E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4959;p49">
                  <a:extLst>
                    <a:ext uri="{FF2B5EF4-FFF2-40B4-BE49-F238E27FC236}">
                      <a16:creationId xmlns:a16="http://schemas.microsoft.com/office/drawing/2014/main" id="{9B81A825-F136-4696-885A-C7469439945F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4960;p49">
                  <a:extLst>
                    <a:ext uri="{FF2B5EF4-FFF2-40B4-BE49-F238E27FC236}">
                      <a16:creationId xmlns:a16="http://schemas.microsoft.com/office/drawing/2014/main" id="{E20BFE1E-A852-4C50-BA41-76FDE4922062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4961;p49">
                  <a:extLst>
                    <a:ext uri="{FF2B5EF4-FFF2-40B4-BE49-F238E27FC236}">
                      <a16:creationId xmlns:a16="http://schemas.microsoft.com/office/drawing/2014/main" id="{1B4E049E-B5D3-48F3-ADBE-47CF5D203C2E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4962;p49">
                  <a:extLst>
                    <a:ext uri="{FF2B5EF4-FFF2-40B4-BE49-F238E27FC236}">
                      <a16:creationId xmlns:a16="http://schemas.microsoft.com/office/drawing/2014/main" id="{D6F8445F-03A2-45C1-8417-5DF1691E5F28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4963;p49">
                  <a:extLst>
                    <a:ext uri="{FF2B5EF4-FFF2-40B4-BE49-F238E27FC236}">
                      <a16:creationId xmlns:a16="http://schemas.microsoft.com/office/drawing/2014/main" id="{74CEA249-2738-41E5-B939-EE7177804008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4964;p49">
                  <a:extLst>
                    <a:ext uri="{FF2B5EF4-FFF2-40B4-BE49-F238E27FC236}">
                      <a16:creationId xmlns:a16="http://schemas.microsoft.com/office/drawing/2014/main" id="{5043D482-20A4-4964-80A9-599CA31AC659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4965;p49">
                  <a:extLst>
                    <a:ext uri="{FF2B5EF4-FFF2-40B4-BE49-F238E27FC236}">
                      <a16:creationId xmlns:a16="http://schemas.microsoft.com/office/drawing/2014/main" id="{5852BFE9-AE98-4525-982B-55A465162B5D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4966;p49">
                  <a:extLst>
                    <a:ext uri="{FF2B5EF4-FFF2-40B4-BE49-F238E27FC236}">
                      <a16:creationId xmlns:a16="http://schemas.microsoft.com/office/drawing/2014/main" id="{9EC89FD7-ABE0-43A2-98D3-14C60EF41962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4967;p49">
                  <a:extLst>
                    <a:ext uri="{FF2B5EF4-FFF2-40B4-BE49-F238E27FC236}">
                      <a16:creationId xmlns:a16="http://schemas.microsoft.com/office/drawing/2014/main" id="{9146C45F-1061-4397-80A5-812779F95716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4968;p49">
                  <a:extLst>
                    <a:ext uri="{FF2B5EF4-FFF2-40B4-BE49-F238E27FC236}">
                      <a16:creationId xmlns:a16="http://schemas.microsoft.com/office/drawing/2014/main" id="{A2F7837F-28EC-4966-BCE2-E1AE1265C683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4969;p49">
                  <a:extLst>
                    <a:ext uri="{FF2B5EF4-FFF2-40B4-BE49-F238E27FC236}">
                      <a16:creationId xmlns:a16="http://schemas.microsoft.com/office/drawing/2014/main" id="{637B604C-AD73-4C45-9C64-EA67688D0CCB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4970;p49">
                  <a:extLst>
                    <a:ext uri="{FF2B5EF4-FFF2-40B4-BE49-F238E27FC236}">
                      <a16:creationId xmlns:a16="http://schemas.microsoft.com/office/drawing/2014/main" id="{8893F0A6-A832-4320-A9EE-8DCCCA38DC0D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4971;p49">
                  <a:extLst>
                    <a:ext uri="{FF2B5EF4-FFF2-40B4-BE49-F238E27FC236}">
                      <a16:creationId xmlns:a16="http://schemas.microsoft.com/office/drawing/2014/main" id="{71530C2D-1C73-4EAA-9C11-48BFFB948F4A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4972;p49">
                  <a:extLst>
                    <a:ext uri="{FF2B5EF4-FFF2-40B4-BE49-F238E27FC236}">
                      <a16:creationId xmlns:a16="http://schemas.microsoft.com/office/drawing/2014/main" id="{0C8FAE93-D9A0-4806-B42D-E6F14F8EBE94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4973;p49">
                  <a:extLst>
                    <a:ext uri="{FF2B5EF4-FFF2-40B4-BE49-F238E27FC236}">
                      <a16:creationId xmlns:a16="http://schemas.microsoft.com/office/drawing/2014/main" id="{9C40798F-35CA-45FA-9C7C-0A8460D49DDC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4974;p49">
                  <a:extLst>
                    <a:ext uri="{FF2B5EF4-FFF2-40B4-BE49-F238E27FC236}">
                      <a16:creationId xmlns:a16="http://schemas.microsoft.com/office/drawing/2014/main" id="{DACB7DA6-B877-4B24-B249-8C1B5A67FB21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4975;p49">
                  <a:extLst>
                    <a:ext uri="{FF2B5EF4-FFF2-40B4-BE49-F238E27FC236}">
                      <a16:creationId xmlns:a16="http://schemas.microsoft.com/office/drawing/2014/main" id="{18D701FC-C768-4EF4-ABB8-95C3276D6AFD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4976;p49">
                  <a:extLst>
                    <a:ext uri="{FF2B5EF4-FFF2-40B4-BE49-F238E27FC236}">
                      <a16:creationId xmlns:a16="http://schemas.microsoft.com/office/drawing/2014/main" id="{58F28CD2-F239-4319-8409-ED2E8D43B87D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4977;p49">
                  <a:extLst>
                    <a:ext uri="{FF2B5EF4-FFF2-40B4-BE49-F238E27FC236}">
                      <a16:creationId xmlns:a16="http://schemas.microsoft.com/office/drawing/2014/main" id="{82F3F91B-5345-45B4-8A32-CFD6ED00BE1B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4978;p49">
                  <a:extLst>
                    <a:ext uri="{FF2B5EF4-FFF2-40B4-BE49-F238E27FC236}">
                      <a16:creationId xmlns:a16="http://schemas.microsoft.com/office/drawing/2014/main" id="{0291F577-677F-4C1D-AB2E-4AA5356C1240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4979;p49">
                  <a:extLst>
                    <a:ext uri="{FF2B5EF4-FFF2-40B4-BE49-F238E27FC236}">
                      <a16:creationId xmlns:a16="http://schemas.microsoft.com/office/drawing/2014/main" id="{619488E4-6250-4D6A-A95E-8C10B23D8977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4980;p49">
                  <a:extLst>
                    <a:ext uri="{FF2B5EF4-FFF2-40B4-BE49-F238E27FC236}">
                      <a16:creationId xmlns:a16="http://schemas.microsoft.com/office/drawing/2014/main" id="{FED16526-ECD2-47B8-A7C9-BA9CD8877469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4981;p49">
                  <a:extLst>
                    <a:ext uri="{FF2B5EF4-FFF2-40B4-BE49-F238E27FC236}">
                      <a16:creationId xmlns:a16="http://schemas.microsoft.com/office/drawing/2014/main" id="{8EDC28C4-3C0A-4545-A216-BB0B25EA1DF2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4982;p49">
                  <a:extLst>
                    <a:ext uri="{FF2B5EF4-FFF2-40B4-BE49-F238E27FC236}">
                      <a16:creationId xmlns:a16="http://schemas.microsoft.com/office/drawing/2014/main" id="{3BDE1ABA-649C-4B91-94BD-A703FF8B276A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4983;p49">
                  <a:extLst>
                    <a:ext uri="{FF2B5EF4-FFF2-40B4-BE49-F238E27FC236}">
                      <a16:creationId xmlns:a16="http://schemas.microsoft.com/office/drawing/2014/main" id="{7A528113-2568-4018-9E08-64C90E58217B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4984;p49">
                  <a:extLst>
                    <a:ext uri="{FF2B5EF4-FFF2-40B4-BE49-F238E27FC236}">
                      <a16:creationId xmlns:a16="http://schemas.microsoft.com/office/drawing/2014/main" id="{829CD5B7-909C-4ED4-AA8B-4F601E5F10E9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4985;p49">
                  <a:extLst>
                    <a:ext uri="{FF2B5EF4-FFF2-40B4-BE49-F238E27FC236}">
                      <a16:creationId xmlns:a16="http://schemas.microsoft.com/office/drawing/2014/main" id="{1489E9A6-8529-4FF5-AACC-CD9B23CDD450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4986;p49">
                  <a:extLst>
                    <a:ext uri="{FF2B5EF4-FFF2-40B4-BE49-F238E27FC236}">
                      <a16:creationId xmlns:a16="http://schemas.microsoft.com/office/drawing/2014/main" id="{DB34BED2-CCB5-4E3C-B2ED-16068638C449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4987;p49">
                  <a:extLst>
                    <a:ext uri="{FF2B5EF4-FFF2-40B4-BE49-F238E27FC236}">
                      <a16:creationId xmlns:a16="http://schemas.microsoft.com/office/drawing/2014/main" id="{73C446BA-F1E0-413A-B3EB-3BB372BE2ECD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4988;p49">
                  <a:extLst>
                    <a:ext uri="{FF2B5EF4-FFF2-40B4-BE49-F238E27FC236}">
                      <a16:creationId xmlns:a16="http://schemas.microsoft.com/office/drawing/2014/main" id="{3A7CDD6E-6AA2-4AB3-A699-450273872BB3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989;p49">
                  <a:extLst>
                    <a:ext uri="{FF2B5EF4-FFF2-40B4-BE49-F238E27FC236}">
                      <a16:creationId xmlns:a16="http://schemas.microsoft.com/office/drawing/2014/main" id="{042F313B-1F32-4106-AD4B-5ACA11C20246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990;p49">
                  <a:extLst>
                    <a:ext uri="{FF2B5EF4-FFF2-40B4-BE49-F238E27FC236}">
                      <a16:creationId xmlns:a16="http://schemas.microsoft.com/office/drawing/2014/main" id="{647DD0EE-9E52-4853-B117-1C3DC9D7FBDE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148" name="Google Shape;4991;p49">
                  <a:extLst>
                    <a:ext uri="{FF2B5EF4-FFF2-40B4-BE49-F238E27FC236}">
                      <a16:creationId xmlns:a16="http://schemas.microsoft.com/office/drawing/2014/main" id="{DC381356-C9F1-4369-BC5E-E35A6B258DF9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992;p49">
                  <a:extLst>
                    <a:ext uri="{FF2B5EF4-FFF2-40B4-BE49-F238E27FC236}">
                      <a16:creationId xmlns:a16="http://schemas.microsoft.com/office/drawing/2014/main" id="{F9EAF30B-5827-4939-BB4E-0E50712EDD1A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993;p49">
                  <a:extLst>
                    <a:ext uri="{FF2B5EF4-FFF2-40B4-BE49-F238E27FC236}">
                      <a16:creationId xmlns:a16="http://schemas.microsoft.com/office/drawing/2014/main" id="{A2632304-EE2E-4A60-B0DC-F10261B2DFF0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994;p49">
                  <a:extLst>
                    <a:ext uri="{FF2B5EF4-FFF2-40B4-BE49-F238E27FC236}">
                      <a16:creationId xmlns:a16="http://schemas.microsoft.com/office/drawing/2014/main" id="{C4F82F93-FB6E-46B5-8CA6-AFD6819648F9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995;p49">
                  <a:extLst>
                    <a:ext uri="{FF2B5EF4-FFF2-40B4-BE49-F238E27FC236}">
                      <a16:creationId xmlns:a16="http://schemas.microsoft.com/office/drawing/2014/main" id="{9BC8FC3A-722E-45C0-9C72-91AA7888D563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rgbClr val="FFBA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996;p49">
                  <a:extLst>
                    <a:ext uri="{FF2B5EF4-FFF2-40B4-BE49-F238E27FC236}">
                      <a16:creationId xmlns:a16="http://schemas.microsoft.com/office/drawing/2014/main" id="{E4FF21EA-730F-4922-819C-F6D5E1E581A7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rgbClr val="E753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997;p49">
                  <a:extLst>
                    <a:ext uri="{FF2B5EF4-FFF2-40B4-BE49-F238E27FC236}">
                      <a16:creationId xmlns:a16="http://schemas.microsoft.com/office/drawing/2014/main" id="{4EEE51DA-B99A-4097-AB52-386D3C00C06A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rgbClr val="73D8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998;p49">
                  <a:extLst>
                    <a:ext uri="{FF2B5EF4-FFF2-40B4-BE49-F238E27FC236}">
                      <a16:creationId xmlns:a16="http://schemas.microsoft.com/office/drawing/2014/main" id="{998F6F9B-D3FB-4ED1-A740-6A18C7BDB8F8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999;p49">
                  <a:extLst>
                    <a:ext uri="{FF2B5EF4-FFF2-40B4-BE49-F238E27FC236}">
                      <a16:creationId xmlns:a16="http://schemas.microsoft.com/office/drawing/2014/main" id="{AF12C22F-C62D-4446-B2C3-1553A9C17CA9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5000;p49">
                  <a:extLst>
                    <a:ext uri="{FF2B5EF4-FFF2-40B4-BE49-F238E27FC236}">
                      <a16:creationId xmlns:a16="http://schemas.microsoft.com/office/drawing/2014/main" id="{90F03915-549E-449E-A1C7-776E6C9B5733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5001;p49">
                  <a:extLst>
                    <a:ext uri="{FF2B5EF4-FFF2-40B4-BE49-F238E27FC236}">
                      <a16:creationId xmlns:a16="http://schemas.microsoft.com/office/drawing/2014/main" id="{4A23A47A-D9E2-40BC-B88F-2D06C3AE0366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2" name="Google Shape;5002;p49">
              <a:extLst>
                <a:ext uri="{FF2B5EF4-FFF2-40B4-BE49-F238E27FC236}">
                  <a16:creationId xmlns:a16="http://schemas.microsoft.com/office/drawing/2014/main" id="{6083C3D0-9969-42CF-A5FF-0844DDC4BDEB}"/>
                </a:ext>
              </a:extLst>
            </p:cNvPr>
            <p:cNvSpPr/>
            <p:nvPr/>
          </p:nvSpPr>
          <p:spPr>
            <a:xfrm>
              <a:off x="8073886" y="2594565"/>
              <a:ext cx="109357" cy="150785"/>
            </a:xfrm>
            <a:custGeom>
              <a:avLst/>
              <a:gdLst/>
              <a:ahLst/>
              <a:cxnLst/>
              <a:rect l="l" t="t" r="r" b="b"/>
              <a:pathLst>
                <a:path w="8880" h="12244" extrusionOk="0">
                  <a:moveTo>
                    <a:pt x="5134" y="1"/>
                  </a:moveTo>
                  <a:cubicBezTo>
                    <a:pt x="5096" y="1"/>
                    <a:pt x="5059" y="4"/>
                    <a:pt x="5022" y="11"/>
                  </a:cubicBezTo>
                  <a:cubicBezTo>
                    <a:pt x="3949" y="217"/>
                    <a:pt x="5387" y="2568"/>
                    <a:pt x="5387" y="2568"/>
                  </a:cubicBezTo>
                  <a:cubicBezTo>
                    <a:pt x="5387" y="2568"/>
                    <a:pt x="4333" y="2445"/>
                    <a:pt x="3188" y="2445"/>
                  </a:cubicBezTo>
                  <a:cubicBezTo>
                    <a:pt x="1969" y="2445"/>
                    <a:pt x="648" y="2584"/>
                    <a:pt x="389" y="3161"/>
                  </a:cubicBezTo>
                  <a:cubicBezTo>
                    <a:pt x="19" y="4024"/>
                    <a:pt x="3360" y="4439"/>
                    <a:pt x="4905" y="4583"/>
                  </a:cubicBezTo>
                  <a:lnTo>
                    <a:pt x="4905" y="4583"/>
                  </a:lnTo>
                  <a:cubicBezTo>
                    <a:pt x="4568" y="4562"/>
                    <a:pt x="4147" y="4544"/>
                    <a:pt x="3698" y="4544"/>
                  </a:cubicBezTo>
                  <a:cubicBezTo>
                    <a:pt x="2240" y="4544"/>
                    <a:pt x="497" y="4736"/>
                    <a:pt x="457" y="5649"/>
                  </a:cubicBezTo>
                  <a:cubicBezTo>
                    <a:pt x="389" y="7224"/>
                    <a:pt x="5228" y="7270"/>
                    <a:pt x="5228" y="7270"/>
                  </a:cubicBezTo>
                  <a:cubicBezTo>
                    <a:pt x="5228" y="7270"/>
                    <a:pt x="1" y="7338"/>
                    <a:pt x="69" y="8685"/>
                  </a:cubicBezTo>
                  <a:cubicBezTo>
                    <a:pt x="117" y="9621"/>
                    <a:pt x="2553" y="9758"/>
                    <a:pt x="3974" y="9758"/>
                  </a:cubicBezTo>
                  <a:cubicBezTo>
                    <a:pt x="4411" y="9758"/>
                    <a:pt x="4753" y="9745"/>
                    <a:pt x="4899" y="9739"/>
                  </a:cubicBezTo>
                  <a:lnTo>
                    <a:pt x="4899" y="9739"/>
                  </a:lnTo>
                  <a:cubicBezTo>
                    <a:pt x="4283" y="9771"/>
                    <a:pt x="212" y="10028"/>
                    <a:pt x="571" y="11104"/>
                  </a:cubicBezTo>
                  <a:cubicBezTo>
                    <a:pt x="778" y="11726"/>
                    <a:pt x="2352" y="12243"/>
                    <a:pt x="3982" y="12243"/>
                  </a:cubicBezTo>
                  <a:cubicBezTo>
                    <a:pt x="5405" y="12243"/>
                    <a:pt x="6872" y="11849"/>
                    <a:pt x="7510" y="10785"/>
                  </a:cubicBezTo>
                  <a:cubicBezTo>
                    <a:pt x="8880" y="8502"/>
                    <a:pt x="7784" y="2705"/>
                    <a:pt x="7784" y="2705"/>
                  </a:cubicBezTo>
                  <a:cubicBezTo>
                    <a:pt x="7784" y="2705"/>
                    <a:pt x="6209" y="1"/>
                    <a:pt x="513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" name="Google Shape;5187;p52">
            <a:extLst>
              <a:ext uri="{FF2B5EF4-FFF2-40B4-BE49-F238E27FC236}">
                <a16:creationId xmlns:a16="http://schemas.microsoft.com/office/drawing/2014/main" id="{0F7C2F70-D7D9-4209-ACFD-A9C267193D06}"/>
              </a:ext>
            </a:extLst>
          </p:cNvPr>
          <p:cNvGrpSpPr/>
          <p:nvPr/>
        </p:nvGrpSpPr>
        <p:grpSpPr>
          <a:xfrm>
            <a:off x="7939786" y="3064934"/>
            <a:ext cx="1109540" cy="2016208"/>
            <a:chOff x="6793672" y="1678582"/>
            <a:chExt cx="1413801" cy="2611161"/>
          </a:xfrm>
        </p:grpSpPr>
        <p:grpSp>
          <p:nvGrpSpPr>
            <p:cNvPr id="260" name="Google Shape;5188;p52">
              <a:extLst>
                <a:ext uri="{FF2B5EF4-FFF2-40B4-BE49-F238E27FC236}">
                  <a16:creationId xmlns:a16="http://schemas.microsoft.com/office/drawing/2014/main" id="{6F9A5E37-12F8-48ED-9608-21776818E7A5}"/>
                </a:ext>
              </a:extLst>
            </p:cNvPr>
            <p:cNvGrpSpPr/>
            <p:nvPr/>
          </p:nvGrpSpPr>
          <p:grpSpPr>
            <a:xfrm>
              <a:off x="6826322" y="1735319"/>
              <a:ext cx="1381151" cy="2554424"/>
              <a:chOff x="7405675" y="2525563"/>
              <a:chExt cx="1095630" cy="1885183"/>
            </a:xfrm>
          </p:grpSpPr>
          <p:sp>
            <p:nvSpPr>
              <p:cNvPr id="349" name="Google Shape;5189;p52">
                <a:extLst>
                  <a:ext uri="{FF2B5EF4-FFF2-40B4-BE49-F238E27FC236}">
                    <a16:creationId xmlns:a16="http://schemas.microsoft.com/office/drawing/2014/main" id="{4B3706EA-C352-4A4F-9EC7-97D65020D340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190;p52">
                <a:extLst>
                  <a:ext uri="{FF2B5EF4-FFF2-40B4-BE49-F238E27FC236}">
                    <a16:creationId xmlns:a16="http://schemas.microsoft.com/office/drawing/2014/main" id="{3AE1EFA7-F335-492D-8CF7-0EF938666334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191;p52">
                <a:extLst>
                  <a:ext uri="{FF2B5EF4-FFF2-40B4-BE49-F238E27FC236}">
                    <a16:creationId xmlns:a16="http://schemas.microsoft.com/office/drawing/2014/main" id="{B6F746F7-740B-4047-B97F-830315A82B13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192;p52">
                <a:extLst>
                  <a:ext uri="{FF2B5EF4-FFF2-40B4-BE49-F238E27FC236}">
                    <a16:creationId xmlns:a16="http://schemas.microsoft.com/office/drawing/2014/main" id="{A746265C-11F9-4ABB-9E8A-9F6E29FBA8AF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193;p52">
                <a:extLst>
                  <a:ext uri="{FF2B5EF4-FFF2-40B4-BE49-F238E27FC236}">
                    <a16:creationId xmlns:a16="http://schemas.microsoft.com/office/drawing/2014/main" id="{B2D8AE32-8F3C-488B-B2DF-B8B12A8D88CB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194;p52">
                <a:extLst>
                  <a:ext uri="{FF2B5EF4-FFF2-40B4-BE49-F238E27FC236}">
                    <a16:creationId xmlns:a16="http://schemas.microsoft.com/office/drawing/2014/main" id="{12B2551E-D804-4BC8-A772-FCC5B13B2F5D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195;p52">
                <a:extLst>
                  <a:ext uri="{FF2B5EF4-FFF2-40B4-BE49-F238E27FC236}">
                    <a16:creationId xmlns:a16="http://schemas.microsoft.com/office/drawing/2014/main" id="{51321711-182B-4099-AC21-2D7B1FE59BFF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196;p52">
                <a:extLst>
                  <a:ext uri="{FF2B5EF4-FFF2-40B4-BE49-F238E27FC236}">
                    <a16:creationId xmlns:a16="http://schemas.microsoft.com/office/drawing/2014/main" id="{2D491B1E-39ED-4B85-9AD3-DE7411F0343B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197;p52">
                <a:extLst>
                  <a:ext uri="{FF2B5EF4-FFF2-40B4-BE49-F238E27FC236}">
                    <a16:creationId xmlns:a16="http://schemas.microsoft.com/office/drawing/2014/main" id="{A493AFC9-A7CD-47D5-9F1F-EA78FE8F69E8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198;p52">
                <a:extLst>
                  <a:ext uri="{FF2B5EF4-FFF2-40B4-BE49-F238E27FC236}">
                    <a16:creationId xmlns:a16="http://schemas.microsoft.com/office/drawing/2014/main" id="{6CA0F971-3655-439E-9E2A-E8AE3ED6EC25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199;p52">
                <a:extLst>
                  <a:ext uri="{FF2B5EF4-FFF2-40B4-BE49-F238E27FC236}">
                    <a16:creationId xmlns:a16="http://schemas.microsoft.com/office/drawing/2014/main" id="{1D12D592-4D5B-4588-9A06-1BEE1126E848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200;p52">
                <a:extLst>
                  <a:ext uri="{FF2B5EF4-FFF2-40B4-BE49-F238E27FC236}">
                    <a16:creationId xmlns:a16="http://schemas.microsoft.com/office/drawing/2014/main" id="{D8E4C32E-8219-446C-A46B-6F657D5E27FC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201;p52">
                <a:extLst>
                  <a:ext uri="{FF2B5EF4-FFF2-40B4-BE49-F238E27FC236}">
                    <a16:creationId xmlns:a16="http://schemas.microsoft.com/office/drawing/2014/main" id="{10FE2F83-42D1-4B7A-A484-2A2C8D4AC780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202;p52">
                <a:extLst>
                  <a:ext uri="{FF2B5EF4-FFF2-40B4-BE49-F238E27FC236}">
                    <a16:creationId xmlns:a16="http://schemas.microsoft.com/office/drawing/2014/main" id="{8F3F1E2C-EDCF-441C-B86B-F5756BCEEEEA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203;p52">
                <a:extLst>
                  <a:ext uri="{FF2B5EF4-FFF2-40B4-BE49-F238E27FC236}">
                    <a16:creationId xmlns:a16="http://schemas.microsoft.com/office/drawing/2014/main" id="{4D17F9DE-4310-4D41-A577-D899E729B098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204;p52">
                <a:extLst>
                  <a:ext uri="{FF2B5EF4-FFF2-40B4-BE49-F238E27FC236}">
                    <a16:creationId xmlns:a16="http://schemas.microsoft.com/office/drawing/2014/main" id="{BEAB4D4B-F077-412B-A2C3-9ABD5BFE44F6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205;p52">
                <a:extLst>
                  <a:ext uri="{FF2B5EF4-FFF2-40B4-BE49-F238E27FC236}">
                    <a16:creationId xmlns:a16="http://schemas.microsoft.com/office/drawing/2014/main" id="{BCC5E133-D729-4EF2-95D0-31ADCF449B98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206;p52">
                <a:extLst>
                  <a:ext uri="{FF2B5EF4-FFF2-40B4-BE49-F238E27FC236}">
                    <a16:creationId xmlns:a16="http://schemas.microsoft.com/office/drawing/2014/main" id="{60EC86CA-9BAE-432F-9E90-EE6A41F01338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207;p52">
                <a:extLst>
                  <a:ext uri="{FF2B5EF4-FFF2-40B4-BE49-F238E27FC236}">
                    <a16:creationId xmlns:a16="http://schemas.microsoft.com/office/drawing/2014/main" id="{C37302C9-C77E-4698-9F07-11FC17BC5951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208;p52">
                <a:extLst>
                  <a:ext uri="{FF2B5EF4-FFF2-40B4-BE49-F238E27FC236}">
                    <a16:creationId xmlns:a16="http://schemas.microsoft.com/office/drawing/2014/main" id="{E2C32A7F-BA3A-4C9C-B693-9C5B10D170E0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209;p52">
                <a:extLst>
                  <a:ext uri="{FF2B5EF4-FFF2-40B4-BE49-F238E27FC236}">
                    <a16:creationId xmlns:a16="http://schemas.microsoft.com/office/drawing/2014/main" id="{5312CDB1-23F2-4345-999E-66C9ACB886F2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210;p52">
                <a:extLst>
                  <a:ext uri="{FF2B5EF4-FFF2-40B4-BE49-F238E27FC236}">
                    <a16:creationId xmlns:a16="http://schemas.microsoft.com/office/drawing/2014/main" id="{F3274207-CB87-448E-ABB5-4C2611EE64FC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211;p52">
                <a:extLst>
                  <a:ext uri="{FF2B5EF4-FFF2-40B4-BE49-F238E27FC236}">
                    <a16:creationId xmlns:a16="http://schemas.microsoft.com/office/drawing/2014/main" id="{B9B8DEA0-4299-4354-88DD-A5877D79BF46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212;p52">
                <a:extLst>
                  <a:ext uri="{FF2B5EF4-FFF2-40B4-BE49-F238E27FC236}">
                    <a16:creationId xmlns:a16="http://schemas.microsoft.com/office/drawing/2014/main" id="{68726451-807A-4369-9540-F2A032E0C8D1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213;p52">
                <a:extLst>
                  <a:ext uri="{FF2B5EF4-FFF2-40B4-BE49-F238E27FC236}">
                    <a16:creationId xmlns:a16="http://schemas.microsoft.com/office/drawing/2014/main" id="{2AAFD52B-43D4-48C7-B2E4-D0B70F0BB05C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214;p52">
                <a:extLst>
                  <a:ext uri="{FF2B5EF4-FFF2-40B4-BE49-F238E27FC236}">
                    <a16:creationId xmlns:a16="http://schemas.microsoft.com/office/drawing/2014/main" id="{7FCB47D4-6002-4D4B-BA76-2073028CFDDE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215;p52">
                <a:extLst>
                  <a:ext uri="{FF2B5EF4-FFF2-40B4-BE49-F238E27FC236}">
                    <a16:creationId xmlns:a16="http://schemas.microsoft.com/office/drawing/2014/main" id="{06254D7B-4BEF-4F37-B639-BEE23A4AF9DD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216;p52">
                <a:extLst>
                  <a:ext uri="{FF2B5EF4-FFF2-40B4-BE49-F238E27FC236}">
                    <a16:creationId xmlns:a16="http://schemas.microsoft.com/office/drawing/2014/main" id="{9B5AADAA-0AA5-4041-A55A-30AB55C0CAD7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217;p52">
                <a:extLst>
                  <a:ext uri="{FF2B5EF4-FFF2-40B4-BE49-F238E27FC236}">
                    <a16:creationId xmlns:a16="http://schemas.microsoft.com/office/drawing/2014/main" id="{CE930065-3601-48A5-B2F8-AC4705745E69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218;p52">
                <a:extLst>
                  <a:ext uri="{FF2B5EF4-FFF2-40B4-BE49-F238E27FC236}">
                    <a16:creationId xmlns:a16="http://schemas.microsoft.com/office/drawing/2014/main" id="{8899F56D-DA95-4A38-973D-1E34AFC3F46E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219;p52">
                <a:extLst>
                  <a:ext uri="{FF2B5EF4-FFF2-40B4-BE49-F238E27FC236}">
                    <a16:creationId xmlns:a16="http://schemas.microsoft.com/office/drawing/2014/main" id="{0D023A91-623A-4023-A81C-0D2FB5CF71E9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220;p52">
                <a:extLst>
                  <a:ext uri="{FF2B5EF4-FFF2-40B4-BE49-F238E27FC236}">
                    <a16:creationId xmlns:a16="http://schemas.microsoft.com/office/drawing/2014/main" id="{736CA352-4932-49B5-80B3-3CFC3A9A8009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221;p52">
                <a:extLst>
                  <a:ext uri="{FF2B5EF4-FFF2-40B4-BE49-F238E27FC236}">
                    <a16:creationId xmlns:a16="http://schemas.microsoft.com/office/drawing/2014/main" id="{33C21D17-4B47-456E-B470-82F2329E99CB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222;p52">
                <a:extLst>
                  <a:ext uri="{FF2B5EF4-FFF2-40B4-BE49-F238E27FC236}">
                    <a16:creationId xmlns:a16="http://schemas.microsoft.com/office/drawing/2014/main" id="{2A24DAE3-1856-4969-AFDB-3155AE3C6C64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223;p52">
                <a:extLst>
                  <a:ext uri="{FF2B5EF4-FFF2-40B4-BE49-F238E27FC236}">
                    <a16:creationId xmlns:a16="http://schemas.microsoft.com/office/drawing/2014/main" id="{D6944612-5F37-4D91-A436-4E670FB421D6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224;p52">
                <a:extLst>
                  <a:ext uri="{FF2B5EF4-FFF2-40B4-BE49-F238E27FC236}">
                    <a16:creationId xmlns:a16="http://schemas.microsoft.com/office/drawing/2014/main" id="{F2940F87-AE52-471A-9656-24FEBC7AD22F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225;p52">
                <a:extLst>
                  <a:ext uri="{FF2B5EF4-FFF2-40B4-BE49-F238E27FC236}">
                    <a16:creationId xmlns:a16="http://schemas.microsoft.com/office/drawing/2014/main" id="{D32527C4-E282-40F5-83DB-BC53C9E24FD9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226;p52">
                <a:extLst>
                  <a:ext uri="{FF2B5EF4-FFF2-40B4-BE49-F238E27FC236}">
                    <a16:creationId xmlns:a16="http://schemas.microsoft.com/office/drawing/2014/main" id="{152674AB-6984-484A-9F4D-88458ED71585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27;p52">
                <a:extLst>
                  <a:ext uri="{FF2B5EF4-FFF2-40B4-BE49-F238E27FC236}">
                    <a16:creationId xmlns:a16="http://schemas.microsoft.com/office/drawing/2014/main" id="{091F206F-6C4F-49BC-A414-A51A8D2DA35A}"/>
                  </a:ext>
                </a:extLst>
              </p:cNvPr>
              <p:cNvSpPr/>
              <p:nvPr/>
            </p:nvSpPr>
            <p:spPr>
              <a:xfrm>
                <a:off x="7852911" y="3028536"/>
                <a:ext cx="143429" cy="144218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2601" fill="none" extrusionOk="0">
                    <a:moveTo>
                      <a:pt x="11116" y="8834"/>
                    </a:moveTo>
                    <a:cubicBezTo>
                      <a:pt x="9701" y="11527"/>
                      <a:pt x="6391" y="12600"/>
                      <a:pt x="3698" y="11185"/>
                    </a:cubicBezTo>
                    <a:cubicBezTo>
                      <a:pt x="1027" y="9793"/>
                      <a:pt x="0" y="6460"/>
                      <a:pt x="1415" y="3767"/>
                    </a:cubicBezTo>
                    <a:cubicBezTo>
                      <a:pt x="2830" y="1051"/>
                      <a:pt x="6140" y="1"/>
                      <a:pt x="8834" y="1393"/>
                    </a:cubicBezTo>
                    <a:cubicBezTo>
                      <a:pt x="11504" y="2785"/>
                      <a:pt x="12531" y="6118"/>
                      <a:pt x="11116" y="8834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228;p52">
                <a:extLst>
                  <a:ext uri="{FF2B5EF4-FFF2-40B4-BE49-F238E27FC236}">
                    <a16:creationId xmlns:a16="http://schemas.microsoft.com/office/drawing/2014/main" id="{C36C6D39-78E6-438E-8CF5-A97596BC4FDD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229;p52">
                <a:extLst>
                  <a:ext uri="{FF2B5EF4-FFF2-40B4-BE49-F238E27FC236}">
                    <a16:creationId xmlns:a16="http://schemas.microsoft.com/office/drawing/2014/main" id="{827A09C4-B9D1-441B-AE70-9BF83CA182E5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230;p52">
                <a:extLst>
                  <a:ext uri="{FF2B5EF4-FFF2-40B4-BE49-F238E27FC236}">
                    <a16:creationId xmlns:a16="http://schemas.microsoft.com/office/drawing/2014/main" id="{73E089F4-87D3-42D3-B69B-2A8F6AAB393F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231;p52">
                <a:extLst>
                  <a:ext uri="{FF2B5EF4-FFF2-40B4-BE49-F238E27FC236}">
                    <a16:creationId xmlns:a16="http://schemas.microsoft.com/office/drawing/2014/main" id="{8BAA5549-158F-454F-B5C6-F9250C2B1B27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32;p52">
                <a:extLst>
                  <a:ext uri="{FF2B5EF4-FFF2-40B4-BE49-F238E27FC236}">
                    <a16:creationId xmlns:a16="http://schemas.microsoft.com/office/drawing/2014/main" id="{CDAFAE40-CDA7-4B06-8AE1-19F3FF0905F3}"/>
                  </a:ext>
                </a:extLst>
              </p:cNvPr>
              <p:cNvSpPr/>
              <p:nvPr/>
            </p:nvSpPr>
            <p:spPr>
              <a:xfrm>
                <a:off x="8098727" y="3086528"/>
                <a:ext cx="131675" cy="132728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597" fill="none" extrusionOk="0">
                    <a:moveTo>
                      <a:pt x="320" y="5273"/>
                    </a:moveTo>
                    <a:cubicBezTo>
                      <a:pt x="1" y="8309"/>
                      <a:pt x="2215" y="11003"/>
                      <a:pt x="5228" y="11299"/>
                    </a:cubicBezTo>
                    <a:cubicBezTo>
                      <a:pt x="8218" y="11596"/>
                      <a:pt x="10911" y="9382"/>
                      <a:pt x="11208" y="6346"/>
                    </a:cubicBezTo>
                    <a:cubicBezTo>
                      <a:pt x="11505" y="3310"/>
                      <a:pt x="9313" y="594"/>
                      <a:pt x="6301" y="298"/>
                    </a:cubicBezTo>
                    <a:cubicBezTo>
                      <a:pt x="3288" y="1"/>
                      <a:pt x="617" y="2238"/>
                      <a:pt x="320" y="5273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33;p52">
                <a:extLst>
                  <a:ext uri="{FF2B5EF4-FFF2-40B4-BE49-F238E27FC236}">
                    <a16:creationId xmlns:a16="http://schemas.microsoft.com/office/drawing/2014/main" id="{08C137D8-0931-48FF-8237-E9D6E268302A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234;p52">
                <a:extLst>
                  <a:ext uri="{FF2B5EF4-FFF2-40B4-BE49-F238E27FC236}">
                    <a16:creationId xmlns:a16="http://schemas.microsoft.com/office/drawing/2014/main" id="{099063DF-B273-48FC-B313-57E4A283F468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235;p52">
                <a:extLst>
                  <a:ext uri="{FF2B5EF4-FFF2-40B4-BE49-F238E27FC236}">
                    <a16:creationId xmlns:a16="http://schemas.microsoft.com/office/drawing/2014/main" id="{F0F8F803-63FD-4F14-BEFB-73FFC870944D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236;p52">
                <a:extLst>
                  <a:ext uri="{FF2B5EF4-FFF2-40B4-BE49-F238E27FC236}">
                    <a16:creationId xmlns:a16="http://schemas.microsoft.com/office/drawing/2014/main" id="{4887A236-2238-4D2D-9548-D30CC8DDB6FE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237;p52">
                <a:extLst>
                  <a:ext uri="{FF2B5EF4-FFF2-40B4-BE49-F238E27FC236}">
                    <a16:creationId xmlns:a16="http://schemas.microsoft.com/office/drawing/2014/main" id="{E087E30D-D294-4C26-852D-46D5ADE537BB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238;p52">
                <a:extLst>
                  <a:ext uri="{FF2B5EF4-FFF2-40B4-BE49-F238E27FC236}">
                    <a16:creationId xmlns:a16="http://schemas.microsoft.com/office/drawing/2014/main" id="{0663BE24-9046-49AE-BAF8-E41D7EE1B149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239;p52">
                <a:extLst>
                  <a:ext uri="{FF2B5EF4-FFF2-40B4-BE49-F238E27FC236}">
                    <a16:creationId xmlns:a16="http://schemas.microsoft.com/office/drawing/2014/main" id="{823E9F92-B54E-482A-8E69-BDCC4FF64903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240;p52">
                <a:extLst>
                  <a:ext uri="{FF2B5EF4-FFF2-40B4-BE49-F238E27FC236}">
                    <a16:creationId xmlns:a16="http://schemas.microsoft.com/office/drawing/2014/main" id="{4CBBFAA9-8BC8-4086-B974-E1AD9F636059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241;p52">
                <a:extLst>
                  <a:ext uri="{FF2B5EF4-FFF2-40B4-BE49-F238E27FC236}">
                    <a16:creationId xmlns:a16="http://schemas.microsoft.com/office/drawing/2014/main" id="{E4D7BC9A-B526-49E5-BF14-17309D129E06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242;p52">
                <a:extLst>
                  <a:ext uri="{FF2B5EF4-FFF2-40B4-BE49-F238E27FC236}">
                    <a16:creationId xmlns:a16="http://schemas.microsoft.com/office/drawing/2014/main" id="{E07DDF93-DEA1-4D34-BC8B-E25747B2C94A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243;p52">
                <a:extLst>
                  <a:ext uri="{FF2B5EF4-FFF2-40B4-BE49-F238E27FC236}">
                    <a16:creationId xmlns:a16="http://schemas.microsoft.com/office/drawing/2014/main" id="{C6EA2AC3-F073-4FC1-A2FA-5FA160CB8319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244;p52">
                <a:extLst>
                  <a:ext uri="{FF2B5EF4-FFF2-40B4-BE49-F238E27FC236}">
                    <a16:creationId xmlns:a16="http://schemas.microsoft.com/office/drawing/2014/main" id="{AB8A7BB6-821B-42FA-A8E0-B62B848755D7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245;p52">
                <a:extLst>
                  <a:ext uri="{FF2B5EF4-FFF2-40B4-BE49-F238E27FC236}">
                    <a16:creationId xmlns:a16="http://schemas.microsoft.com/office/drawing/2014/main" id="{CF6C4EB9-5912-467B-9F0D-113EA493EE3A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246;p52">
                <a:extLst>
                  <a:ext uri="{FF2B5EF4-FFF2-40B4-BE49-F238E27FC236}">
                    <a16:creationId xmlns:a16="http://schemas.microsoft.com/office/drawing/2014/main" id="{701B663B-3DA9-48B3-8B28-8175B9FD4F2C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247;p52">
                <a:extLst>
                  <a:ext uri="{FF2B5EF4-FFF2-40B4-BE49-F238E27FC236}">
                    <a16:creationId xmlns:a16="http://schemas.microsoft.com/office/drawing/2014/main" id="{197320F0-400B-4F74-9EB7-4458096E1453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248;p52">
                <a:extLst>
                  <a:ext uri="{FF2B5EF4-FFF2-40B4-BE49-F238E27FC236}">
                    <a16:creationId xmlns:a16="http://schemas.microsoft.com/office/drawing/2014/main" id="{F07E7F4B-2026-4461-8519-76B128B7663D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249;p52">
                <a:extLst>
                  <a:ext uri="{FF2B5EF4-FFF2-40B4-BE49-F238E27FC236}">
                    <a16:creationId xmlns:a16="http://schemas.microsoft.com/office/drawing/2014/main" id="{08F10F01-0243-4FB1-B0E3-380B9AE1A6E4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250;p52">
                <a:extLst>
                  <a:ext uri="{FF2B5EF4-FFF2-40B4-BE49-F238E27FC236}">
                    <a16:creationId xmlns:a16="http://schemas.microsoft.com/office/drawing/2014/main" id="{D394CF92-AA5B-45B4-A695-6CC2DA89306E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251;p52">
                <a:extLst>
                  <a:ext uri="{FF2B5EF4-FFF2-40B4-BE49-F238E27FC236}">
                    <a16:creationId xmlns:a16="http://schemas.microsoft.com/office/drawing/2014/main" id="{6BAD65A6-4DE0-40E0-A429-238FA19927C4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252;p52">
                <a:extLst>
                  <a:ext uri="{FF2B5EF4-FFF2-40B4-BE49-F238E27FC236}">
                    <a16:creationId xmlns:a16="http://schemas.microsoft.com/office/drawing/2014/main" id="{FF53E416-9FE9-458C-A21E-CECF44586545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253;p52">
                <a:extLst>
                  <a:ext uri="{FF2B5EF4-FFF2-40B4-BE49-F238E27FC236}">
                    <a16:creationId xmlns:a16="http://schemas.microsoft.com/office/drawing/2014/main" id="{E9D6370A-8B5F-4D0B-BAA0-1353B2631FFD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254;p52">
                <a:extLst>
                  <a:ext uri="{FF2B5EF4-FFF2-40B4-BE49-F238E27FC236}">
                    <a16:creationId xmlns:a16="http://schemas.microsoft.com/office/drawing/2014/main" id="{77CD88A2-9934-44B0-9F68-78D1FD30590E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solidFill>
                <a:schemeClr val="dk2"/>
              </a:solidFill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255;p52">
                <a:extLst>
                  <a:ext uri="{FF2B5EF4-FFF2-40B4-BE49-F238E27FC236}">
                    <a16:creationId xmlns:a16="http://schemas.microsoft.com/office/drawing/2014/main" id="{C356D0F7-6250-47C4-AD2F-93D57E08A6B4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256;p52">
                <a:extLst>
                  <a:ext uri="{FF2B5EF4-FFF2-40B4-BE49-F238E27FC236}">
                    <a16:creationId xmlns:a16="http://schemas.microsoft.com/office/drawing/2014/main" id="{68758886-2742-40A2-A000-A29B129242C3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257;p52">
                <a:extLst>
                  <a:ext uri="{FF2B5EF4-FFF2-40B4-BE49-F238E27FC236}">
                    <a16:creationId xmlns:a16="http://schemas.microsoft.com/office/drawing/2014/main" id="{E16B45F1-7FD6-41AF-A03C-B9A715FBA0CA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258;p52">
                <a:extLst>
                  <a:ext uri="{FF2B5EF4-FFF2-40B4-BE49-F238E27FC236}">
                    <a16:creationId xmlns:a16="http://schemas.microsoft.com/office/drawing/2014/main" id="{58988489-EB36-48D1-B252-9CE8A02166EF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259;p52">
                <a:extLst>
                  <a:ext uri="{FF2B5EF4-FFF2-40B4-BE49-F238E27FC236}">
                    <a16:creationId xmlns:a16="http://schemas.microsoft.com/office/drawing/2014/main" id="{C457D654-96B1-4BE5-9734-8F2714A010B6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60;p52">
                <a:extLst>
                  <a:ext uri="{FF2B5EF4-FFF2-40B4-BE49-F238E27FC236}">
                    <a16:creationId xmlns:a16="http://schemas.microsoft.com/office/drawing/2014/main" id="{005B8DE5-34D1-487C-9E03-6FAD0B71F802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61;p52">
                <a:extLst>
                  <a:ext uri="{FF2B5EF4-FFF2-40B4-BE49-F238E27FC236}">
                    <a16:creationId xmlns:a16="http://schemas.microsoft.com/office/drawing/2014/main" id="{4514DF86-6485-4DB9-9DC5-E4DDF38373EB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62;p52">
                <a:extLst>
                  <a:ext uri="{FF2B5EF4-FFF2-40B4-BE49-F238E27FC236}">
                    <a16:creationId xmlns:a16="http://schemas.microsoft.com/office/drawing/2014/main" id="{D44BB9BB-2F6E-4078-9C3C-8894F24F47D2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63;p52">
                <a:extLst>
                  <a:ext uri="{FF2B5EF4-FFF2-40B4-BE49-F238E27FC236}">
                    <a16:creationId xmlns:a16="http://schemas.microsoft.com/office/drawing/2014/main" id="{7E14C625-FCBC-4D3C-928C-9D9D515A342A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64;p52">
                <a:extLst>
                  <a:ext uri="{FF2B5EF4-FFF2-40B4-BE49-F238E27FC236}">
                    <a16:creationId xmlns:a16="http://schemas.microsoft.com/office/drawing/2014/main" id="{BDDC87AA-309D-4249-B8D1-D423E18AA979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65;p52">
                <a:extLst>
                  <a:ext uri="{FF2B5EF4-FFF2-40B4-BE49-F238E27FC236}">
                    <a16:creationId xmlns:a16="http://schemas.microsoft.com/office/drawing/2014/main" id="{CE9F5CA8-BFD1-4079-A45E-C5D2EC1040FE}"/>
                  </a:ext>
                </a:extLst>
              </p:cNvPr>
              <p:cNvSpPr/>
              <p:nvPr/>
            </p:nvSpPr>
            <p:spPr>
              <a:xfrm>
                <a:off x="7848642" y="2526684"/>
                <a:ext cx="641778" cy="479683"/>
              </a:xfrm>
              <a:custGeom>
                <a:avLst/>
                <a:gdLst/>
                <a:ahLst/>
                <a:cxnLst/>
                <a:rect l="l" t="t" r="r" b="b"/>
                <a:pathLst>
                  <a:path w="56075" h="41912" extrusionOk="0">
                    <a:moveTo>
                      <a:pt x="1255" y="0"/>
                    </a:moveTo>
                    <a:cubicBezTo>
                      <a:pt x="386" y="0"/>
                      <a:pt x="1" y="574"/>
                      <a:pt x="373" y="1417"/>
                    </a:cubicBezTo>
                    <a:lnTo>
                      <a:pt x="14479" y="32505"/>
                    </a:lnTo>
                    <a:cubicBezTo>
                      <a:pt x="14936" y="33487"/>
                      <a:pt x="16260" y="34468"/>
                      <a:pt x="17446" y="34697"/>
                    </a:cubicBezTo>
                    <a:lnTo>
                      <a:pt x="54355" y="41864"/>
                    </a:lnTo>
                    <a:cubicBezTo>
                      <a:pt x="54522" y="41896"/>
                      <a:pt x="54677" y="41911"/>
                      <a:pt x="54820" y="41911"/>
                    </a:cubicBezTo>
                    <a:cubicBezTo>
                      <a:pt x="55689" y="41911"/>
                      <a:pt x="56074" y="41338"/>
                      <a:pt x="55702" y="40494"/>
                    </a:cubicBezTo>
                    <a:lnTo>
                      <a:pt x="41573" y="9406"/>
                    </a:lnTo>
                    <a:cubicBezTo>
                      <a:pt x="41139" y="8425"/>
                      <a:pt x="39815" y="7420"/>
                      <a:pt x="38628" y="7192"/>
                    </a:cubicBezTo>
                    <a:lnTo>
                      <a:pt x="1720" y="48"/>
                    </a:lnTo>
                    <a:cubicBezTo>
                      <a:pt x="1553" y="16"/>
                      <a:pt x="1397" y="0"/>
                      <a:pt x="12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266;p52">
                <a:extLst>
                  <a:ext uri="{FF2B5EF4-FFF2-40B4-BE49-F238E27FC236}">
                    <a16:creationId xmlns:a16="http://schemas.microsoft.com/office/drawing/2014/main" id="{110905A9-525F-4999-B9FF-B7907016737D}"/>
                  </a:ext>
                </a:extLst>
              </p:cNvPr>
              <p:cNvSpPr/>
              <p:nvPr/>
            </p:nvSpPr>
            <p:spPr>
              <a:xfrm>
                <a:off x="7405675" y="2538759"/>
                <a:ext cx="582825" cy="575695"/>
              </a:xfrm>
              <a:custGeom>
                <a:avLst/>
                <a:gdLst/>
                <a:ahLst/>
                <a:cxnLst/>
                <a:rect l="l" t="t" r="r" b="b"/>
                <a:pathLst>
                  <a:path w="50924" h="50301" extrusionOk="0">
                    <a:moveTo>
                      <a:pt x="34264" y="0"/>
                    </a:moveTo>
                    <a:cubicBezTo>
                      <a:pt x="33944" y="0"/>
                      <a:pt x="33615" y="73"/>
                      <a:pt x="33302" y="225"/>
                    </a:cubicBezTo>
                    <a:lnTo>
                      <a:pt x="1484" y="16066"/>
                    </a:lnTo>
                    <a:cubicBezTo>
                      <a:pt x="457" y="16568"/>
                      <a:pt x="0" y="17778"/>
                      <a:pt x="457" y="18737"/>
                    </a:cubicBezTo>
                    <a:lnTo>
                      <a:pt x="14928" y="49231"/>
                    </a:lnTo>
                    <a:cubicBezTo>
                      <a:pt x="15246" y="49916"/>
                      <a:pt x="15920" y="50300"/>
                      <a:pt x="16646" y="50300"/>
                    </a:cubicBezTo>
                    <a:cubicBezTo>
                      <a:pt x="16962" y="50300"/>
                      <a:pt x="17288" y="50228"/>
                      <a:pt x="17599" y="50076"/>
                    </a:cubicBezTo>
                    <a:lnTo>
                      <a:pt x="49440" y="34212"/>
                    </a:lnTo>
                    <a:cubicBezTo>
                      <a:pt x="50467" y="33710"/>
                      <a:pt x="50923" y="32523"/>
                      <a:pt x="50467" y="31565"/>
                    </a:cubicBezTo>
                    <a:lnTo>
                      <a:pt x="35996" y="1047"/>
                    </a:lnTo>
                    <a:cubicBezTo>
                      <a:pt x="35678" y="380"/>
                      <a:pt x="34996" y="0"/>
                      <a:pt x="342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267;p52">
                <a:extLst>
                  <a:ext uri="{FF2B5EF4-FFF2-40B4-BE49-F238E27FC236}">
                    <a16:creationId xmlns:a16="http://schemas.microsoft.com/office/drawing/2014/main" id="{2B743066-2797-4C28-80FA-CAB350BE6275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268;p52">
                <a:extLst>
                  <a:ext uri="{FF2B5EF4-FFF2-40B4-BE49-F238E27FC236}">
                    <a16:creationId xmlns:a16="http://schemas.microsoft.com/office/drawing/2014/main" id="{71DD1BD4-3AB1-4BC7-A6DC-D7211583C3D3}"/>
                  </a:ext>
                </a:extLst>
              </p:cNvPr>
              <p:cNvSpPr/>
              <p:nvPr/>
            </p:nvSpPr>
            <p:spPr>
              <a:xfrm>
                <a:off x="7817637" y="2857685"/>
                <a:ext cx="284237" cy="49912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61" extrusionOk="0">
                    <a:moveTo>
                      <a:pt x="24606" y="1"/>
                    </a:moveTo>
                    <a:cubicBezTo>
                      <a:pt x="18969" y="868"/>
                      <a:pt x="16298" y="1233"/>
                      <a:pt x="13468" y="1644"/>
                    </a:cubicBezTo>
                    <a:cubicBezTo>
                      <a:pt x="11368" y="1941"/>
                      <a:pt x="9222" y="2238"/>
                      <a:pt x="5730" y="2763"/>
                    </a:cubicBezTo>
                    <a:lnTo>
                      <a:pt x="1" y="3607"/>
                    </a:lnTo>
                    <a:lnTo>
                      <a:pt x="6529" y="4360"/>
                    </a:lnTo>
                    <a:lnTo>
                      <a:pt x="6552" y="4178"/>
                    </a:lnTo>
                    <a:cubicBezTo>
                      <a:pt x="9679" y="3699"/>
                      <a:pt x="11710" y="3425"/>
                      <a:pt x="13673" y="3151"/>
                    </a:cubicBezTo>
                    <a:cubicBezTo>
                      <a:pt x="16503" y="2740"/>
                      <a:pt x="19174" y="2375"/>
                      <a:pt x="24835" y="1507"/>
                    </a:cubicBezTo>
                    <a:lnTo>
                      <a:pt x="24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269;p52">
                <a:extLst>
                  <a:ext uri="{FF2B5EF4-FFF2-40B4-BE49-F238E27FC236}">
                    <a16:creationId xmlns:a16="http://schemas.microsoft.com/office/drawing/2014/main" id="{4021B12E-4EE5-4E2B-8B19-3D5A88A592A3}"/>
                  </a:ext>
                </a:extLst>
              </p:cNvPr>
              <p:cNvSpPr/>
              <p:nvPr/>
            </p:nvSpPr>
            <p:spPr>
              <a:xfrm>
                <a:off x="7879818" y="2799178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94" y="936"/>
                      <a:pt x="10180" y="1278"/>
                    </a:cubicBezTo>
                    <a:cubicBezTo>
                      <a:pt x="6734" y="1826"/>
                      <a:pt x="3766" y="2305"/>
                      <a:pt x="0" y="3081"/>
                    </a:cubicBezTo>
                    <a:lnTo>
                      <a:pt x="320" y="4565"/>
                    </a:lnTo>
                    <a:cubicBezTo>
                      <a:pt x="4017" y="3812"/>
                      <a:pt x="6985" y="3332"/>
                      <a:pt x="10431" y="2785"/>
                    </a:cubicBezTo>
                    <a:cubicBezTo>
                      <a:pt x="12623" y="2442"/>
                      <a:pt x="15133" y="2031"/>
                      <a:pt x="18215" y="1506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270;p52">
                <a:extLst>
                  <a:ext uri="{FF2B5EF4-FFF2-40B4-BE49-F238E27FC236}">
                    <a16:creationId xmlns:a16="http://schemas.microsoft.com/office/drawing/2014/main" id="{4E51CBD2-F9F6-468C-8C76-6ED4DBA14162}"/>
                  </a:ext>
                </a:extLst>
              </p:cNvPr>
              <p:cNvSpPr/>
              <p:nvPr/>
            </p:nvSpPr>
            <p:spPr>
              <a:xfrm>
                <a:off x="7702169" y="2606124"/>
                <a:ext cx="284237" cy="49637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37" extrusionOk="0">
                    <a:moveTo>
                      <a:pt x="24607" y="0"/>
                    </a:moveTo>
                    <a:cubicBezTo>
                      <a:pt x="18969" y="867"/>
                      <a:pt x="16275" y="1233"/>
                      <a:pt x="13445" y="1644"/>
                    </a:cubicBezTo>
                    <a:cubicBezTo>
                      <a:pt x="11368" y="1917"/>
                      <a:pt x="9222" y="2237"/>
                      <a:pt x="5730" y="2762"/>
                    </a:cubicBezTo>
                    <a:lnTo>
                      <a:pt x="1" y="3607"/>
                    </a:lnTo>
                    <a:lnTo>
                      <a:pt x="6529" y="4337"/>
                    </a:lnTo>
                    <a:lnTo>
                      <a:pt x="6552" y="4177"/>
                    </a:lnTo>
                    <a:cubicBezTo>
                      <a:pt x="9679" y="3698"/>
                      <a:pt x="11710" y="3424"/>
                      <a:pt x="13673" y="3150"/>
                    </a:cubicBezTo>
                    <a:cubicBezTo>
                      <a:pt x="16504" y="2739"/>
                      <a:pt x="19174" y="2374"/>
                      <a:pt x="24835" y="1484"/>
                    </a:cubicBezTo>
                    <a:lnTo>
                      <a:pt x="2460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271;p52">
                <a:extLst>
                  <a:ext uri="{FF2B5EF4-FFF2-40B4-BE49-F238E27FC236}">
                    <a16:creationId xmlns:a16="http://schemas.microsoft.com/office/drawing/2014/main" id="{1E260F5D-5FA8-413C-9A71-8C3B1F9D577F}"/>
                  </a:ext>
                </a:extLst>
              </p:cNvPr>
              <p:cNvSpPr/>
              <p:nvPr/>
            </p:nvSpPr>
            <p:spPr>
              <a:xfrm>
                <a:off x="7764350" y="2547606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72" y="936"/>
                      <a:pt x="10180" y="1278"/>
                    </a:cubicBezTo>
                    <a:cubicBezTo>
                      <a:pt x="6734" y="1826"/>
                      <a:pt x="3744" y="2306"/>
                      <a:pt x="0" y="3082"/>
                    </a:cubicBezTo>
                    <a:lnTo>
                      <a:pt x="320" y="4565"/>
                    </a:lnTo>
                    <a:cubicBezTo>
                      <a:pt x="4018" y="3812"/>
                      <a:pt x="6985" y="3333"/>
                      <a:pt x="10409" y="2785"/>
                    </a:cubicBezTo>
                    <a:cubicBezTo>
                      <a:pt x="12623" y="2420"/>
                      <a:pt x="15134" y="2032"/>
                      <a:pt x="18215" y="1484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272;p52">
                <a:extLst>
                  <a:ext uri="{FF2B5EF4-FFF2-40B4-BE49-F238E27FC236}">
                    <a16:creationId xmlns:a16="http://schemas.microsoft.com/office/drawing/2014/main" id="{2E832022-717B-4933-8977-5A25150FBFD0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273;p52">
                <a:extLst>
                  <a:ext uri="{FF2B5EF4-FFF2-40B4-BE49-F238E27FC236}">
                    <a16:creationId xmlns:a16="http://schemas.microsoft.com/office/drawing/2014/main" id="{F767DF09-6C0E-4807-8517-68E1B7CCA29B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274;p52">
                <a:extLst>
                  <a:ext uri="{FF2B5EF4-FFF2-40B4-BE49-F238E27FC236}">
                    <a16:creationId xmlns:a16="http://schemas.microsoft.com/office/drawing/2014/main" id="{84A754FC-1286-4E55-B4E1-8E82923120DA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275;p52">
                <a:extLst>
                  <a:ext uri="{FF2B5EF4-FFF2-40B4-BE49-F238E27FC236}">
                    <a16:creationId xmlns:a16="http://schemas.microsoft.com/office/drawing/2014/main" id="{D4A305DC-5F37-4318-876E-8D7908E3C654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276;p52">
                <a:extLst>
                  <a:ext uri="{FF2B5EF4-FFF2-40B4-BE49-F238E27FC236}">
                    <a16:creationId xmlns:a16="http://schemas.microsoft.com/office/drawing/2014/main" id="{17F402E1-78CD-4F97-AD48-DDA6ABD0D4CE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277;p52">
                <a:extLst>
                  <a:ext uri="{FF2B5EF4-FFF2-40B4-BE49-F238E27FC236}">
                    <a16:creationId xmlns:a16="http://schemas.microsoft.com/office/drawing/2014/main" id="{6140A307-BC26-4021-AA1B-0715B40D4BAF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278;p52">
                <a:extLst>
                  <a:ext uri="{FF2B5EF4-FFF2-40B4-BE49-F238E27FC236}">
                    <a16:creationId xmlns:a16="http://schemas.microsoft.com/office/drawing/2014/main" id="{0C318A12-3CCC-4D30-B710-5B42A746CD39}"/>
                  </a:ext>
                </a:extLst>
              </p:cNvPr>
              <p:cNvSpPr/>
              <p:nvPr/>
            </p:nvSpPr>
            <p:spPr>
              <a:xfrm>
                <a:off x="7863875" y="2536630"/>
                <a:ext cx="605555" cy="455351"/>
              </a:xfrm>
              <a:custGeom>
                <a:avLst/>
                <a:gdLst/>
                <a:ahLst/>
                <a:cxnLst/>
                <a:rect l="l" t="t" r="r" b="b"/>
                <a:pathLst>
                  <a:path w="52910" h="39786" fill="none" extrusionOk="0">
                    <a:moveTo>
                      <a:pt x="1690" y="229"/>
                    </a:moveTo>
                    <a:lnTo>
                      <a:pt x="36430" y="6962"/>
                    </a:lnTo>
                    <a:cubicBezTo>
                      <a:pt x="37548" y="7168"/>
                      <a:pt x="38781" y="8104"/>
                      <a:pt x="39215" y="9017"/>
                    </a:cubicBezTo>
                    <a:lnTo>
                      <a:pt x="52499" y="38301"/>
                    </a:lnTo>
                    <a:cubicBezTo>
                      <a:pt x="52910" y="39214"/>
                      <a:pt x="52339" y="39785"/>
                      <a:pt x="51221" y="39580"/>
                    </a:cubicBezTo>
                    <a:lnTo>
                      <a:pt x="16481" y="32846"/>
                    </a:lnTo>
                    <a:cubicBezTo>
                      <a:pt x="15362" y="32618"/>
                      <a:pt x="14130" y="31705"/>
                      <a:pt x="13696" y="30769"/>
                    </a:cubicBezTo>
                    <a:lnTo>
                      <a:pt x="412" y="1507"/>
                    </a:lnTo>
                    <a:cubicBezTo>
                      <a:pt x="1" y="571"/>
                      <a:pt x="571" y="1"/>
                      <a:pt x="1690" y="229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279;p52">
                <a:extLst>
                  <a:ext uri="{FF2B5EF4-FFF2-40B4-BE49-F238E27FC236}">
                    <a16:creationId xmlns:a16="http://schemas.microsoft.com/office/drawing/2014/main" id="{5137F364-109E-427F-88F0-59FCD5776891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280;p52">
                <a:extLst>
                  <a:ext uri="{FF2B5EF4-FFF2-40B4-BE49-F238E27FC236}">
                    <a16:creationId xmlns:a16="http://schemas.microsoft.com/office/drawing/2014/main" id="{17A13E8A-45EE-479A-9BFB-14D6337E8CB2}"/>
                  </a:ext>
                </a:extLst>
              </p:cNvPr>
              <p:cNvSpPr/>
              <p:nvPr/>
            </p:nvSpPr>
            <p:spPr>
              <a:xfrm>
                <a:off x="7421080" y="2547343"/>
                <a:ext cx="553835" cy="553309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48345" fill="none" extrusionOk="0">
                    <a:moveTo>
                      <a:pt x="31660" y="480"/>
                    </a:moveTo>
                    <a:lnTo>
                      <a:pt x="1393" y="15544"/>
                    </a:lnTo>
                    <a:cubicBezTo>
                      <a:pt x="435" y="16024"/>
                      <a:pt x="1" y="17165"/>
                      <a:pt x="435" y="18078"/>
                    </a:cubicBezTo>
                    <a:lnTo>
                      <a:pt x="14175" y="47089"/>
                    </a:lnTo>
                    <a:cubicBezTo>
                      <a:pt x="14609" y="48002"/>
                      <a:pt x="15750" y="48344"/>
                      <a:pt x="16732" y="47865"/>
                    </a:cubicBezTo>
                    <a:lnTo>
                      <a:pt x="46998" y="32800"/>
                    </a:lnTo>
                    <a:cubicBezTo>
                      <a:pt x="47957" y="32321"/>
                      <a:pt x="48391" y="31180"/>
                      <a:pt x="47957" y="30267"/>
                    </a:cubicBezTo>
                    <a:lnTo>
                      <a:pt x="34216" y="1256"/>
                    </a:lnTo>
                    <a:cubicBezTo>
                      <a:pt x="33782" y="343"/>
                      <a:pt x="32641" y="0"/>
                      <a:pt x="31660" y="480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281;p52">
                <a:extLst>
                  <a:ext uri="{FF2B5EF4-FFF2-40B4-BE49-F238E27FC236}">
                    <a16:creationId xmlns:a16="http://schemas.microsoft.com/office/drawing/2014/main" id="{3E71E3E3-7E9A-41FB-8716-EA18AFD7F843}"/>
                  </a:ext>
                </a:extLst>
              </p:cNvPr>
              <p:cNvSpPr/>
              <p:nvPr/>
            </p:nvSpPr>
            <p:spPr>
              <a:xfrm>
                <a:off x="8144095" y="2782595"/>
                <a:ext cx="180442" cy="122507"/>
              </a:xfrm>
              <a:custGeom>
                <a:avLst/>
                <a:gdLst/>
                <a:ahLst/>
                <a:cxnLst/>
                <a:rect l="l" t="t" r="r" b="b"/>
                <a:pathLst>
                  <a:path w="15766" h="10704" extrusionOk="0">
                    <a:moveTo>
                      <a:pt x="2033" y="413"/>
                    </a:moveTo>
                    <a:cubicBezTo>
                      <a:pt x="2151" y="413"/>
                      <a:pt x="2275" y="423"/>
                      <a:pt x="2405" y="445"/>
                    </a:cubicBezTo>
                    <a:lnTo>
                      <a:pt x="11033" y="1814"/>
                    </a:lnTo>
                    <a:cubicBezTo>
                      <a:pt x="12266" y="2020"/>
                      <a:pt x="13567" y="3161"/>
                      <a:pt x="13886" y="4371"/>
                    </a:cubicBezTo>
                    <a:lnTo>
                      <a:pt x="15005" y="8434"/>
                    </a:lnTo>
                    <a:cubicBezTo>
                      <a:pt x="15312" y="9539"/>
                      <a:pt x="14756" y="10314"/>
                      <a:pt x="13732" y="10314"/>
                    </a:cubicBezTo>
                    <a:cubicBezTo>
                      <a:pt x="13615" y="10314"/>
                      <a:pt x="13491" y="10304"/>
                      <a:pt x="13361" y="10282"/>
                    </a:cubicBezTo>
                    <a:lnTo>
                      <a:pt x="4733" y="8890"/>
                    </a:lnTo>
                    <a:cubicBezTo>
                      <a:pt x="3478" y="8707"/>
                      <a:pt x="2200" y="7543"/>
                      <a:pt x="1880" y="6334"/>
                    </a:cubicBezTo>
                    <a:lnTo>
                      <a:pt x="762" y="2271"/>
                    </a:lnTo>
                    <a:cubicBezTo>
                      <a:pt x="455" y="1186"/>
                      <a:pt x="1010" y="413"/>
                      <a:pt x="2033" y="413"/>
                    </a:cubicBezTo>
                    <a:close/>
                    <a:moveTo>
                      <a:pt x="1882" y="1"/>
                    </a:moveTo>
                    <a:cubicBezTo>
                      <a:pt x="673" y="1"/>
                      <a:pt x="1" y="925"/>
                      <a:pt x="351" y="2202"/>
                    </a:cubicBezTo>
                    <a:lnTo>
                      <a:pt x="1469" y="6265"/>
                    </a:lnTo>
                    <a:cubicBezTo>
                      <a:pt x="1857" y="7703"/>
                      <a:pt x="3387" y="9050"/>
                      <a:pt x="4847" y="9301"/>
                    </a:cubicBezTo>
                    <a:lnTo>
                      <a:pt x="13475" y="10670"/>
                    </a:lnTo>
                    <a:cubicBezTo>
                      <a:pt x="13620" y="10693"/>
                      <a:pt x="13759" y="10704"/>
                      <a:pt x="13891" y="10704"/>
                    </a:cubicBezTo>
                    <a:cubicBezTo>
                      <a:pt x="15096" y="10704"/>
                      <a:pt x="15765" y="9798"/>
                      <a:pt x="15415" y="8502"/>
                    </a:cubicBezTo>
                    <a:lnTo>
                      <a:pt x="14297" y="4439"/>
                    </a:lnTo>
                    <a:cubicBezTo>
                      <a:pt x="13886" y="3024"/>
                      <a:pt x="12380" y="1654"/>
                      <a:pt x="10919" y="1426"/>
                    </a:cubicBezTo>
                    <a:lnTo>
                      <a:pt x="2291" y="34"/>
                    </a:lnTo>
                    <a:cubicBezTo>
                      <a:pt x="2149" y="12"/>
                      <a:pt x="2012" y="1"/>
                      <a:pt x="1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282;p52">
                <a:extLst>
                  <a:ext uri="{FF2B5EF4-FFF2-40B4-BE49-F238E27FC236}">
                    <a16:creationId xmlns:a16="http://schemas.microsoft.com/office/drawing/2014/main" id="{91B040F2-5AAC-4541-B842-75355DB3E754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283;p52">
                <a:extLst>
                  <a:ext uri="{FF2B5EF4-FFF2-40B4-BE49-F238E27FC236}">
                    <a16:creationId xmlns:a16="http://schemas.microsoft.com/office/drawing/2014/main" id="{DDBAE9AF-2D5C-410C-8ED7-857D9C3B1FC5}"/>
                  </a:ext>
                </a:extLst>
              </p:cNvPr>
              <p:cNvSpPr/>
              <p:nvPr/>
            </p:nvSpPr>
            <p:spPr>
              <a:xfrm>
                <a:off x="8182584" y="2868135"/>
                <a:ext cx="123583" cy="20395"/>
              </a:xfrm>
              <a:custGeom>
                <a:avLst/>
                <a:gdLst/>
                <a:ahLst/>
                <a:cxnLst/>
                <a:rect l="l" t="t" r="r" b="b"/>
                <a:pathLst>
                  <a:path w="10798" h="1782" extrusionOk="0">
                    <a:moveTo>
                      <a:pt x="1" y="1"/>
                    </a:moveTo>
                    <a:lnTo>
                      <a:pt x="1" y="47"/>
                    </a:lnTo>
                    <a:lnTo>
                      <a:pt x="252" y="92"/>
                    </a:lnTo>
                    <a:lnTo>
                      <a:pt x="252" y="92"/>
                    </a:lnTo>
                    <a:lnTo>
                      <a:pt x="229" y="47"/>
                    </a:lnTo>
                    <a:lnTo>
                      <a:pt x="1" y="1"/>
                    </a:lnTo>
                    <a:close/>
                    <a:moveTo>
                      <a:pt x="480" y="69"/>
                    </a:moveTo>
                    <a:lnTo>
                      <a:pt x="480" y="138"/>
                    </a:lnTo>
                    <a:lnTo>
                      <a:pt x="731" y="161"/>
                    </a:lnTo>
                    <a:lnTo>
                      <a:pt x="708" y="115"/>
                    </a:lnTo>
                    <a:lnTo>
                      <a:pt x="480" y="69"/>
                    </a:lnTo>
                    <a:close/>
                    <a:moveTo>
                      <a:pt x="959" y="161"/>
                    </a:moveTo>
                    <a:lnTo>
                      <a:pt x="959" y="206"/>
                    </a:lnTo>
                    <a:lnTo>
                      <a:pt x="1210" y="252"/>
                    </a:lnTo>
                    <a:lnTo>
                      <a:pt x="1188" y="183"/>
                    </a:lnTo>
                    <a:lnTo>
                      <a:pt x="959" y="161"/>
                    </a:lnTo>
                    <a:close/>
                    <a:moveTo>
                      <a:pt x="1439" y="229"/>
                    </a:moveTo>
                    <a:lnTo>
                      <a:pt x="1439" y="298"/>
                    </a:lnTo>
                    <a:lnTo>
                      <a:pt x="1690" y="320"/>
                    </a:lnTo>
                    <a:lnTo>
                      <a:pt x="1667" y="275"/>
                    </a:lnTo>
                    <a:lnTo>
                      <a:pt x="1439" y="229"/>
                    </a:lnTo>
                    <a:close/>
                    <a:moveTo>
                      <a:pt x="1918" y="298"/>
                    </a:moveTo>
                    <a:lnTo>
                      <a:pt x="1918" y="366"/>
                    </a:lnTo>
                    <a:lnTo>
                      <a:pt x="2169" y="412"/>
                    </a:lnTo>
                    <a:lnTo>
                      <a:pt x="2146" y="343"/>
                    </a:lnTo>
                    <a:lnTo>
                      <a:pt x="1918" y="298"/>
                    </a:lnTo>
                    <a:close/>
                    <a:moveTo>
                      <a:pt x="2397" y="389"/>
                    </a:moveTo>
                    <a:lnTo>
                      <a:pt x="2397" y="435"/>
                    </a:lnTo>
                    <a:lnTo>
                      <a:pt x="2648" y="480"/>
                    </a:lnTo>
                    <a:lnTo>
                      <a:pt x="2626" y="412"/>
                    </a:lnTo>
                    <a:lnTo>
                      <a:pt x="2397" y="389"/>
                    </a:lnTo>
                    <a:close/>
                    <a:moveTo>
                      <a:pt x="2877" y="457"/>
                    </a:moveTo>
                    <a:lnTo>
                      <a:pt x="2877" y="526"/>
                    </a:lnTo>
                    <a:lnTo>
                      <a:pt x="3128" y="549"/>
                    </a:lnTo>
                    <a:lnTo>
                      <a:pt x="3105" y="503"/>
                    </a:lnTo>
                    <a:lnTo>
                      <a:pt x="2877" y="457"/>
                    </a:lnTo>
                    <a:close/>
                    <a:moveTo>
                      <a:pt x="3356" y="526"/>
                    </a:moveTo>
                    <a:lnTo>
                      <a:pt x="3356" y="594"/>
                    </a:lnTo>
                    <a:lnTo>
                      <a:pt x="3607" y="640"/>
                    </a:lnTo>
                    <a:lnTo>
                      <a:pt x="3607" y="640"/>
                    </a:lnTo>
                    <a:lnTo>
                      <a:pt x="3584" y="572"/>
                    </a:lnTo>
                    <a:lnTo>
                      <a:pt x="3356" y="526"/>
                    </a:lnTo>
                    <a:close/>
                    <a:moveTo>
                      <a:pt x="3835" y="617"/>
                    </a:moveTo>
                    <a:lnTo>
                      <a:pt x="3835" y="663"/>
                    </a:lnTo>
                    <a:lnTo>
                      <a:pt x="4086" y="708"/>
                    </a:lnTo>
                    <a:lnTo>
                      <a:pt x="4064" y="640"/>
                    </a:lnTo>
                    <a:lnTo>
                      <a:pt x="3835" y="617"/>
                    </a:lnTo>
                    <a:close/>
                    <a:moveTo>
                      <a:pt x="4315" y="686"/>
                    </a:moveTo>
                    <a:lnTo>
                      <a:pt x="4315" y="754"/>
                    </a:lnTo>
                    <a:lnTo>
                      <a:pt x="4566" y="777"/>
                    </a:lnTo>
                    <a:lnTo>
                      <a:pt x="4543" y="731"/>
                    </a:lnTo>
                    <a:lnTo>
                      <a:pt x="4315" y="686"/>
                    </a:lnTo>
                    <a:close/>
                    <a:moveTo>
                      <a:pt x="4794" y="777"/>
                    </a:moveTo>
                    <a:lnTo>
                      <a:pt x="4794" y="823"/>
                    </a:lnTo>
                    <a:lnTo>
                      <a:pt x="5045" y="868"/>
                    </a:lnTo>
                    <a:lnTo>
                      <a:pt x="5022" y="800"/>
                    </a:lnTo>
                    <a:lnTo>
                      <a:pt x="4794" y="777"/>
                    </a:lnTo>
                    <a:close/>
                    <a:moveTo>
                      <a:pt x="5273" y="845"/>
                    </a:moveTo>
                    <a:lnTo>
                      <a:pt x="5273" y="891"/>
                    </a:lnTo>
                    <a:lnTo>
                      <a:pt x="5524" y="937"/>
                    </a:lnTo>
                    <a:lnTo>
                      <a:pt x="5502" y="891"/>
                    </a:lnTo>
                    <a:lnTo>
                      <a:pt x="5273" y="845"/>
                    </a:lnTo>
                    <a:close/>
                    <a:moveTo>
                      <a:pt x="5753" y="914"/>
                    </a:moveTo>
                    <a:lnTo>
                      <a:pt x="5775" y="982"/>
                    </a:lnTo>
                    <a:lnTo>
                      <a:pt x="6004" y="1005"/>
                    </a:lnTo>
                    <a:lnTo>
                      <a:pt x="5981" y="960"/>
                    </a:lnTo>
                    <a:lnTo>
                      <a:pt x="5753" y="914"/>
                    </a:lnTo>
                    <a:close/>
                    <a:moveTo>
                      <a:pt x="6232" y="1005"/>
                    </a:moveTo>
                    <a:lnTo>
                      <a:pt x="6255" y="1051"/>
                    </a:lnTo>
                    <a:lnTo>
                      <a:pt x="6483" y="1096"/>
                    </a:lnTo>
                    <a:lnTo>
                      <a:pt x="6460" y="1028"/>
                    </a:lnTo>
                    <a:lnTo>
                      <a:pt x="6232" y="1005"/>
                    </a:lnTo>
                    <a:close/>
                    <a:moveTo>
                      <a:pt x="6711" y="1074"/>
                    </a:moveTo>
                    <a:lnTo>
                      <a:pt x="6734" y="1142"/>
                    </a:lnTo>
                    <a:lnTo>
                      <a:pt x="6962" y="1165"/>
                    </a:lnTo>
                    <a:lnTo>
                      <a:pt x="6940" y="1119"/>
                    </a:lnTo>
                    <a:lnTo>
                      <a:pt x="6711" y="1074"/>
                    </a:lnTo>
                    <a:close/>
                    <a:moveTo>
                      <a:pt x="7191" y="1142"/>
                    </a:moveTo>
                    <a:lnTo>
                      <a:pt x="7213" y="1211"/>
                    </a:lnTo>
                    <a:lnTo>
                      <a:pt x="7442" y="1256"/>
                    </a:lnTo>
                    <a:lnTo>
                      <a:pt x="7442" y="1256"/>
                    </a:lnTo>
                    <a:lnTo>
                      <a:pt x="7419" y="1188"/>
                    </a:lnTo>
                    <a:lnTo>
                      <a:pt x="7191" y="1142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5"/>
                    </a:lnTo>
                    <a:lnTo>
                      <a:pt x="7921" y="1325"/>
                    </a:lnTo>
                    <a:lnTo>
                      <a:pt x="7898" y="1256"/>
                    </a:lnTo>
                    <a:lnTo>
                      <a:pt x="7670" y="1233"/>
                    </a:lnTo>
                    <a:close/>
                    <a:moveTo>
                      <a:pt x="8149" y="1302"/>
                    </a:moveTo>
                    <a:lnTo>
                      <a:pt x="8172" y="1370"/>
                    </a:lnTo>
                    <a:lnTo>
                      <a:pt x="8400" y="1393"/>
                    </a:lnTo>
                    <a:lnTo>
                      <a:pt x="8400" y="1393"/>
                    </a:lnTo>
                    <a:lnTo>
                      <a:pt x="8378" y="1348"/>
                    </a:lnTo>
                    <a:lnTo>
                      <a:pt x="8149" y="1302"/>
                    </a:lnTo>
                    <a:close/>
                    <a:moveTo>
                      <a:pt x="8629" y="1370"/>
                    </a:moveTo>
                    <a:lnTo>
                      <a:pt x="8651" y="1439"/>
                    </a:lnTo>
                    <a:lnTo>
                      <a:pt x="8880" y="1485"/>
                    </a:lnTo>
                    <a:lnTo>
                      <a:pt x="8857" y="1416"/>
                    </a:lnTo>
                    <a:lnTo>
                      <a:pt x="8629" y="1370"/>
                    </a:lnTo>
                    <a:close/>
                    <a:moveTo>
                      <a:pt x="9108" y="1462"/>
                    </a:moveTo>
                    <a:lnTo>
                      <a:pt x="9131" y="1507"/>
                    </a:lnTo>
                    <a:lnTo>
                      <a:pt x="9359" y="1553"/>
                    </a:lnTo>
                    <a:lnTo>
                      <a:pt x="9336" y="1507"/>
                    </a:lnTo>
                    <a:lnTo>
                      <a:pt x="9108" y="1462"/>
                    </a:lnTo>
                    <a:close/>
                    <a:moveTo>
                      <a:pt x="9587" y="1530"/>
                    </a:moveTo>
                    <a:lnTo>
                      <a:pt x="9610" y="1599"/>
                    </a:lnTo>
                    <a:lnTo>
                      <a:pt x="9838" y="1621"/>
                    </a:lnTo>
                    <a:lnTo>
                      <a:pt x="9816" y="1576"/>
                    </a:lnTo>
                    <a:lnTo>
                      <a:pt x="9587" y="1530"/>
                    </a:lnTo>
                    <a:close/>
                    <a:moveTo>
                      <a:pt x="10067" y="1621"/>
                    </a:moveTo>
                    <a:lnTo>
                      <a:pt x="10089" y="1667"/>
                    </a:lnTo>
                    <a:lnTo>
                      <a:pt x="10318" y="1713"/>
                    </a:lnTo>
                    <a:lnTo>
                      <a:pt x="10295" y="1644"/>
                    </a:lnTo>
                    <a:lnTo>
                      <a:pt x="10067" y="1621"/>
                    </a:lnTo>
                    <a:close/>
                    <a:moveTo>
                      <a:pt x="10546" y="1690"/>
                    </a:moveTo>
                    <a:lnTo>
                      <a:pt x="10569" y="1736"/>
                    </a:lnTo>
                    <a:lnTo>
                      <a:pt x="10797" y="1781"/>
                    </a:lnTo>
                    <a:lnTo>
                      <a:pt x="10774" y="1736"/>
                    </a:lnTo>
                    <a:lnTo>
                      <a:pt x="10546" y="169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284;p52">
                <a:extLst>
                  <a:ext uri="{FF2B5EF4-FFF2-40B4-BE49-F238E27FC236}">
                    <a16:creationId xmlns:a16="http://schemas.microsoft.com/office/drawing/2014/main" id="{F8C0CCA0-6719-4606-BEE1-8EE918DD4819}"/>
                  </a:ext>
                </a:extLst>
              </p:cNvPr>
              <p:cNvSpPr/>
              <p:nvPr/>
            </p:nvSpPr>
            <p:spPr>
              <a:xfrm>
                <a:off x="8176576" y="2846984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4" y="46"/>
                    </a:lnTo>
                    <a:lnTo>
                      <a:pt x="275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54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5"/>
                    </a:lnTo>
                    <a:lnTo>
                      <a:pt x="1233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2" y="297"/>
                    </a:lnTo>
                    <a:lnTo>
                      <a:pt x="1713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92" y="411"/>
                    </a:lnTo>
                    <a:lnTo>
                      <a:pt x="2192" y="411"/>
                    </a:lnTo>
                    <a:lnTo>
                      <a:pt x="2169" y="342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71" y="479"/>
                    </a:lnTo>
                    <a:lnTo>
                      <a:pt x="2671" y="479"/>
                    </a:lnTo>
                    <a:lnTo>
                      <a:pt x="2648" y="411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900" y="525"/>
                    </a:lnTo>
                    <a:lnTo>
                      <a:pt x="3151" y="548"/>
                    </a:lnTo>
                    <a:lnTo>
                      <a:pt x="3151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3"/>
                    </a:lnTo>
                    <a:lnTo>
                      <a:pt x="3630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109" y="708"/>
                    </a:lnTo>
                    <a:lnTo>
                      <a:pt x="4109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8" y="753"/>
                    </a:lnTo>
                    <a:lnTo>
                      <a:pt x="4589" y="776"/>
                    </a:lnTo>
                    <a:lnTo>
                      <a:pt x="4589" y="776"/>
                    </a:lnTo>
                    <a:lnTo>
                      <a:pt x="4566" y="730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68" y="867"/>
                    </a:lnTo>
                    <a:lnTo>
                      <a:pt x="5068" y="867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96" y="845"/>
                    </a:moveTo>
                    <a:lnTo>
                      <a:pt x="5296" y="913"/>
                    </a:lnTo>
                    <a:lnTo>
                      <a:pt x="5547" y="936"/>
                    </a:lnTo>
                    <a:lnTo>
                      <a:pt x="5524" y="890"/>
                    </a:lnTo>
                    <a:lnTo>
                      <a:pt x="5296" y="845"/>
                    </a:lnTo>
                    <a:close/>
                    <a:moveTo>
                      <a:pt x="5776" y="913"/>
                    </a:moveTo>
                    <a:lnTo>
                      <a:pt x="5776" y="982"/>
                    </a:lnTo>
                    <a:lnTo>
                      <a:pt x="6027" y="1027"/>
                    </a:lnTo>
                    <a:lnTo>
                      <a:pt x="6027" y="1027"/>
                    </a:lnTo>
                    <a:lnTo>
                      <a:pt x="6004" y="959"/>
                    </a:lnTo>
                    <a:lnTo>
                      <a:pt x="5776" y="913"/>
                    </a:lnTo>
                    <a:close/>
                    <a:moveTo>
                      <a:pt x="6255" y="1004"/>
                    </a:moveTo>
                    <a:lnTo>
                      <a:pt x="6255" y="1050"/>
                    </a:lnTo>
                    <a:lnTo>
                      <a:pt x="6506" y="1096"/>
                    </a:lnTo>
                    <a:lnTo>
                      <a:pt x="6506" y="1096"/>
                    </a:lnTo>
                    <a:lnTo>
                      <a:pt x="6483" y="1027"/>
                    </a:lnTo>
                    <a:lnTo>
                      <a:pt x="6255" y="1004"/>
                    </a:lnTo>
                    <a:close/>
                    <a:moveTo>
                      <a:pt x="6734" y="1073"/>
                    </a:moveTo>
                    <a:lnTo>
                      <a:pt x="6734" y="1141"/>
                    </a:lnTo>
                    <a:lnTo>
                      <a:pt x="6985" y="1164"/>
                    </a:lnTo>
                    <a:lnTo>
                      <a:pt x="6962" y="1118"/>
                    </a:lnTo>
                    <a:lnTo>
                      <a:pt x="6734" y="1073"/>
                    </a:lnTo>
                    <a:close/>
                    <a:moveTo>
                      <a:pt x="7214" y="1141"/>
                    </a:moveTo>
                    <a:lnTo>
                      <a:pt x="7214" y="1210"/>
                    </a:lnTo>
                    <a:lnTo>
                      <a:pt x="7465" y="1255"/>
                    </a:lnTo>
                    <a:lnTo>
                      <a:pt x="7442" y="1187"/>
                    </a:lnTo>
                    <a:lnTo>
                      <a:pt x="7214" y="1141"/>
                    </a:lnTo>
                    <a:close/>
                    <a:moveTo>
                      <a:pt x="7693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44" y="1324"/>
                    </a:lnTo>
                    <a:lnTo>
                      <a:pt x="7921" y="1255"/>
                    </a:lnTo>
                    <a:lnTo>
                      <a:pt x="7693" y="1233"/>
                    </a:lnTo>
                    <a:close/>
                    <a:moveTo>
                      <a:pt x="8172" y="1301"/>
                    </a:moveTo>
                    <a:lnTo>
                      <a:pt x="8172" y="1370"/>
                    </a:lnTo>
                    <a:lnTo>
                      <a:pt x="8423" y="1392"/>
                    </a:lnTo>
                    <a:lnTo>
                      <a:pt x="8400" y="1347"/>
                    </a:lnTo>
                    <a:lnTo>
                      <a:pt x="8172" y="1301"/>
                    </a:lnTo>
                    <a:close/>
                    <a:moveTo>
                      <a:pt x="8651" y="1392"/>
                    </a:moveTo>
                    <a:lnTo>
                      <a:pt x="8651" y="1438"/>
                    </a:lnTo>
                    <a:lnTo>
                      <a:pt x="8903" y="1484"/>
                    </a:lnTo>
                    <a:lnTo>
                      <a:pt x="8903" y="1484"/>
                    </a:lnTo>
                    <a:lnTo>
                      <a:pt x="8880" y="1415"/>
                    </a:lnTo>
                    <a:lnTo>
                      <a:pt x="8651" y="1392"/>
                    </a:lnTo>
                    <a:close/>
                    <a:moveTo>
                      <a:pt x="9131" y="1461"/>
                    </a:moveTo>
                    <a:lnTo>
                      <a:pt x="9131" y="1506"/>
                    </a:lnTo>
                    <a:lnTo>
                      <a:pt x="9382" y="1552"/>
                    </a:lnTo>
                    <a:lnTo>
                      <a:pt x="9382" y="1552"/>
                    </a:lnTo>
                    <a:lnTo>
                      <a:pt x="9359" y="1506"/>
                    </a:lnTo>
                    <a:lnTo>
                      <a:pt x="9131" y="1461"/>
                    </a:lnTo>
                    <a:close/>
                    <a:moveTo>
                      <a:pt x="9610" y="1529"/>
                    </a:moveTo>
                    <a:lnTo>
                      <a:pt x="9610" y="1598"/>
                    </a:lnTo>
                    <a:lnTo>
                      <a:pt x="9861" y="1621"/>
                    </a:lnTo>
                    <a:lnTo>
                      <a:pt x="9861" y="1621"/>
                    </a:lnTo>
                    <a:lnTo>
                      <a:pt x="9838" y="1575"/>
                    </a:lnTo>
                    <a:lnTo>
                      <a:pt x="9610" y="1529"/>
                    </a:lnTo>
                    <a:close/>
                    <a:moveTo>
                      <a:pt x="10089" y="1621"/>
                    </a:moveTo>
                    <a:lnTo>
                      <a:pt x="10089" y="1666"/>
                    </a:lnTo>
                    <a:lnTo>
                      <a:pt x="10341" y="1712"/>
                    </a:lnTo>
                    <a:lnTo>
                      <a:pt x="10318" y="1643"/>
                    </a:lnTo>
                    <a:lnTo>
                      <a:pt x="10089" y="1621"/>
                    </a:lnTo>
                    <a:close/>
                    <a:moveTo>
                      <a:pt x="10569" y="1689"/>
                    </a:moveTo>
                    <a:lnTo>
                      <a:pt x="10569" y="1758"/>
                    </a:lnTo>
                    <a:lnTo>
                      <a:pt x="10820" y="1780"/>
                    </a:lnTo>
                    <a:lnTo>
                      <a:pt x="10820" y="1780"/>
                    </a:lnTo>
                    <a:lnTo>
                      <a:pt x="10797" y="1735"/>
                    </a:lnTo>
                    <a:lnTo>
                      <a:pt x="10569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285;p52">
                <a:extLst>
                  <a:ext uri="{FF2B5EF4-FFF2-40B4-BE49-F238E27FC236}">
                    <a16:creationId xmlns:a16="http://schemas.microsoft.com/office/drawing/2014/main" id="{467BF491-E036-49F1-AB10-962FD88472F7}"/>
                  </a:ext>
                </a:extLst>
              </p:cNvPr>
              <p:cNvSpPr/>
              <p:nvPr/>
            </p:nvSpPr>
            <p:spPr>
              <a:xfrm>
                <a:off x="8170830" y="2825822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3" y="69"/>
                    </a:lnTo>
                    <a:lnTo>
                      <a:pt x="252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31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6"/>
                    </a:lnTo>
                    <a:lnTo>
                      <a:pt x="1210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1" y="297"/>
                    </a:lnTo>
                    <a:lnTo>
                      <a:pt x="1690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69" y="411"/>
                    </a:lnTo>
                    <a:lnTo>
                      <a:pt x="2169" y="343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48" y="434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899" y="525"/>
                    </a:lnTo>
                    <a:lnTo>
                      <a:pt x="3128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086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7" y="753"/>
                    </a:lnTo>
                    <a:lnTo>
                      <a:pt x="4566" y="799"/>
                    </a:lnTo>
                    <a:lnTo>
                      <a:pt x="4566" y="731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24" y="890"/>
                    </a:lnTo>
                    <a:lnTo>
                      <a:pt x="5273" y="845"/>
                    </a:lnTo>
                    <a:close/>
                    <a:moveTo>
                      <a:pt x="5753" y="913"/>
                    </a:moveTo>
                    <a:lnTo>
                      <a:pt x="5775" y="982"/>
                    </a:lnTo>
                    <a:lnTo>
                      <a:pt x="6004" y="1027"/>
                    </a:lnTo>
                    <a:lnTo>
                      <a:pt x="6004" y="959"/>
                    </a:lnTo>
                    <a:lnTo>
                      <a:pt x="5753" y="913"/>
                    </a:lnTo>
                    <a:close/>
                    <a:moveTo>
                      <a:pt x="6232" y="1004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83" y="1027"/>
                    </a:lnTo>
                    <a:lnTo>
                      <a:pt x="6232" y="1004"/>
                    </a:lnTo>
                    <a:close/>
                    <a:moveTo>
                      <a:pt x="6711" y="1073"/>
                    </a:moveTo>
                    <a:lnTo>
                      <a:pt x="6734" y="1141"/>
                    </a:lnTo>
                    <a:lnTo>
                      <a:pt x="6962" y="1164"/>
                    </a:lnTo>
                    <a:lnTo>
                      <a:pt x="6962" y="1119"/>
                    </a:lnTo>
                    <a:lnTo>
                      <a:pt x="6711" y="1073"/>
                    </a:lnTo>
                    <a:close/>
                    <a:moveTo>
                      <a:pt x="7191" y="1164"/>
                    </a:moveTo>
                    <a:lnTo>
                      <a:pt x="7213" y="1210"/>
                    </a:lnTo>
                    <a:lnTo>
                      <a:pt x="7442" y="1256"/>
                    </a:lnTo>
                    <a:lnTo>
                      <a:pt x="7442" y="1187"/>
                    </a:lnTo>
                    <a:lnTo>
                      <a:pt x="7191" y="1164"/>
                    </a:lnTo>
                    <a:close/>
                    <a:moveTo>
                      <a:pt x="7670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21" y="1278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23" y="1393"/>
                    </a:lnTo>
                    <a:lnTo>
                      <a:pt x="8423" y="1393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9" y="1393"/>
                    </a:moveTo>
                    <a:lnTo>
                      <a:pt x="8651" y="1438"/>
                    </a:lnTo>
                    <a:lnTo>
                      <a:pt x="8902" y="1484"/>
                    </a:lnTo>
                    <a:lnTo>
                      <a:pt x="8880" y="1415"/>
                    </a:lnTo>
                    <a:lnTo>
                      <a:pt x="8629" y="1393"/>
                    </a:lnTo>
                    <a:close/>
                    <a:moveTo>
                      <a:pt x="9108" y="1461"/>
                    </a:moveTo>
                    <a:lnTo>
                      <a:pt x="9131" y="1507"/>
                    </a:lnTo>
                    <a:lnTo>
                      <a:pt x="9382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29"/>
                    </a:moveTo>
                    <a:lnTo>
                      <a:pt x="9610" y="1598"/>
                    </a:lnTo>
                    <a:lnTo>
                      <a:pt x="9861" y="1644"/>
                    </a:lnTo>
                    <a:lnTo>
                      <a:pt x="9838" y="1575"/>
                    </a:lnTo>
                    <a:lnTo>
                      <a:pt x="9587" y="1529"/>
                    </a:lnTo>
                    <a:close/>
                    <a:moveTo>
                      <a:pt x="10067" y="1621"/>
                    </a:moveTo>
                    <a:lnTo>
                      <a:pt x="10089" y="1666"/>
                    </a:lnTo>
                    <a:lnTo>
                      <a:pt x="10340" y="1712"/>
                    </a:lnTo>
                    <a:lnTo>
                      <a:pt x="10318" y="1644"/>
                    </a:lnTo>
                    <a:lnTo>
                      <a:pt x="10067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820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286;p52">
                <a:extLst>
                  <a:ext uri="{FF2B5EF4-FFF2-40B4-BE49-F238E27FC236}">
                    <a16:creationId xmlns:a16="http://schemas.microsoft.com/office/drawing/2014/main" id="{6536589A-BB88-42CF-A042-9390A03D9EDB}"/>
                  </a:ext>
                </a:extLst>
              </p:cNvPr>
              <p:cNvSpPr/>
              <p:nvPr/>
            </p:nvSpPr>
            <p:spPr>
              <a:xfrm>
                <a:off x="8165085" y="2804661"/>
                <a:ext cx="123572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797" h="1781" extrusionOk="0">
                    <a:moveTo>
                      <a:pt x="0" y="0"/>
                    </a:moveTo>
                    <a:lnTo>
                      <a:pt x="0" y="69"/>
                    </a:lnTo>
                    <a:lnTo>
                      <a:pt x="251" y="92"/>
                    </a:lnTo>
                    <a:lnTo>
                      <a:pt x="229" y="46"/>
                    </a:lnTo>
                    <a:lnTo>
                      <a:pt x="0" y="0"/>
                    </a:lnTo>
                    <a:close/>
                    <a:moveTo>
                      <a:pt x="480" y="69"/>
                    </a:moveTo>
                    <a:lnTo>
                      <a:pt x="480" y="137"/>
                    </a:lnTo>
                    <a:lnTo>
                      <a:pt x="731" y="183"/>
                    </a:lnTo>
                    <a:lnTo>
                      <a:pt x="708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59" y="206"/>
                    </a:lnTo>
                    <a:lnTo>
                      <a:pt x="1210" y="251"/>
                    </a:lnTo>
                    <a:lnTo>
                      <a:pt x="1187" y="206"/>
                    </a:lnTo>
                    <a:lnTo>
                      <a:pt x="959" y="160"/>
                    </a:lnTo>
                    <a:close/>
                    <a:moveTo>
                      <a:pt x="1438" y="229"/>
                    </a:moveTo>
                    <a:lnTo>
                      <a:pt x="1438" y="297"/>
                    </a:lnTo>
                    <a:lnTo>
                      <a:pt x="1689" y="320"/>
                    </a:lnTo>
                    <a:lnTo>
                      <a:pt x="1667" y="274"/>
                    </a:lnTo>
                    <a:lnTo>
                      <a:pt x="1438" y="229"/>
                    </a:lnTo>
                    <a:close/>
                    <a:moveTo>
                      <a:pt x="1918" y="320"/>
                    </a:moveTo>
                    <a:lnTo>
                      <a:pt x="1941" y="366"/>
                    </a:lnTo>
                    <a:lnTo>
                      <a:pt x="2169" y="411"/>
                    </a:lnTo>
                    <a:lnTo>
                      <a:pt x="2146" y="343"/>
                    </a:lnTo>
                    <a:lnTo>
                      <a:pt x="1918" y="320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25" y="434"/>
                    </a:lnTo>
                    <a:lnTo>
                      <a:pt x="2397" y="388"/>
                    </a:lnTo>
                    <a:close/>
                    <a:moveTo>
                      <a:pt x="2876" y="457"/>
                    </a:moveTo>
                    <a:lnTo>
                      <a:pt x="2899" y="525"/>
                    </a:lnTo>
                    <a:lnTo>
                      <a:pt x="3127" y="571"/>
                    </a:lnTo>
                    <a:lnTo>
                      <a:pt x="3127" y="571"/>
                    </a:lnTo>
                    <a:lnTo>
                      <a:pt x="3105" y="502"/>
                    </a:lnTo>
                    <a:lnTo>
                      <a:pt x="2876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584" y="571"/>
                    </a:lnTo>
                    <a:lnTo>
                      <a:pt x="3356" y="548"/>
                    </a:lnTo>
                    <a:close/>
                    <a:moveTo>
                      <a:pt x="3835" y="617"/>
                    </a:moveTo>
                    <a:lnTo>
                      <a:pt x="3858" y="685"/>
                    </a:lnTo>
                    <a:lnTo>
                      <a:pt x="4086" y="708"/>
                    </a:lnTo>
                    <a:lnTo>
                      <a:pt x="4086" y="708"/>
                    </a:lnTo>
                    <a:lnTo>
                      <a:pt x="4063" y="662"/>
                    </a:lnTo>
                    <a:lnTo>
                      <a:pt x="3835" y="617"/>
                    </a:lnTo>
                    <a:close/>
                    <a:moveTo>
                      <a:pt x="4314" y="685"/>
                    </a:moveTo>
                    <a:lnTo>
                      <a:pt x="4337" y="754"/>
                    </a:lnTo>
                    <a:lnTo>
                      <a:pt x="4565" y="799"/>
                    </a:lnTo>
                    <a:lnTo>
                      <a:pt x="4543" y="731"/>
                    </a:lnTo>
                    <a:lnTo>
                      <a:pt x="4314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868"/>
                    </a:lnTo>
                    <a:lnTo>
                      <a:pt x="5022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01" y="891"/>
                    </a:lnTo>
                    <a:lnTo>
                      <a:pt x="5273" y="845"/>
                    </a:lnTo>
                    <a:close/>
                    <a:moveTo>
                      <a:pt x="5752" y="913"/>
                    </a:moveTo>
                    <a:lnTo>
                      <a:pt x="5775" y="982"/>
                    </a:lnTo>
                    <a:lnTo>
                      <a:pt x="6003" y="1027"/>
                    </a:lnTo>
                    <a:lnTo>
                      <a:pt x="5981" y="959"/>
                    </a:lnTo>
                    <a:lnTo>
                      <a:pt x="5752" y="913"/>
                    </a:lnTo>
                    <a:close/>
                    <a:moveTo>
                      <a:pt x="6232" y="1005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60" y="1050"/>
                    </a:lnTo>
                    <a:lnTo>
                      <a:pt x="6232" y="1005"/>
                    </a:lnTo>
                    <a:close/>
                    <a:moveTo>
                      <a:pt x="6711" y="1073"/>
                    </a:moveTo>
                    <a:lnTo>
                      <a:pt x="6734" y="1142"/>
                    </a:lnTo>
                    <a:lnTo>
                      <a:pt x="6962" y="1164"/>
                    </a:lnTo>
                    <a:lnTo>
                      <a:pt x="6939" y="1119"/>
                    </a:lnTo>
                    <a:lnTo>
                      <a:pt x="6711" y="1073"/>
                    </a:lnTo>
                    <a:close/>
                    <a:moveTo>
                      <a:pt x="7190" y="1164"/>
                    </a:moveTo>
                    <a:lnTo>
                      <a:pt x="7213" y="1210"/>
                    </a:lnTo>
                    <a:lnTo>
                      <a:pt x="7441" y="1256"/>
                    </a:lnTo>
                    <a:lnTo>
                      <a:pt x="7441" y="1187"/>
                    </a:lnTo>
                    <a:lnTo>
                      <a:pt x="7190" y="1164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4"/>
                    </a:lnTo>
                    <a:lnTo>
                      <a:pt x="7921" y="1279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00" y="1416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8" y="1393"/>
                    </a:moveTo>
                    <a:lnTo>
                      <a:pt x="8651" y="1438"/>
                    </a:lnTo>
                    <a:lnTo>
                      <a:pt x="8879" y="1484"/>
                    </a:lnTo>
                    <a:lnTo>
                      <a:pt x="8879" y="1416"/>
                    </a:lnTo>
                    <a:lnTo>
                      <a:pt x="8628" y="1393"/>
                    </a:lnTo>
                    <a:close/>
                    <a:moveTo>
                      <a:pt x="9108" y="1461"/>
                    </a:moveTo>
                    <a:lnTo>
                      <a:pt x="9131" y="1530"/>
                    </a:lnTo>
                    <a:lnTo>
                      <a:pt x="9359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30"/>
                    </a:moveTo>
                    <a:lnTo>
                      <a:pt x="9610" y="1598"/>
                    </a:lnTo>
                    <a:lnTo>
                      <a:pt x="9838" y="1644"/>
                    </a:lnTo>
                    <a:lnTo>
                      <a:pt x="9838" y="1575"/>
                    </a:lnTo>
                    <a:lnTo>
                      <a:pt x="9587" y="1530"/>
                    </a:lnTo>
                    <a:close/>
                    <a:moveTo>
                      <a:pt x="10066" y="1621"/>
                    </a:moveTo>
                    <a:lnTo>
                      <a:pt x="10089" y="1667"/>
                    </a:lnTo>
                    <a:lnTo>
                      <a:pt x="10317" y="1712"/>
                    </a:lnTo>
                    <a:lnTo>
                      <a:pt x="10317" y="1644"/>
                    </a:lnTo>
                    <a:lnTo>
                      <a:pt x="10066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797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287;p52">
                <a:extLst>
                  <a:ext uri="{FF2B5EF4-FFF2-40B4-BE49-F238E27FC236}">
                    <a16:creationId xmlns:a16="http://schemas.microsoft.com/office/drawing/2014/main" id="{8F74063A-17DB-42FF-84D1-B836E81E4303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288;p52">
                <a:extLst>
                  <a:ext uri="{FF2B5EF4-FFF2-40B4-BE49-F238E27FC236}">
                    <a16:creationId xmlns:a16="http://schemas.microsoft.com/office/drawing/2014/main" id="{A01EC9E5-C060-4F1A-B1D6-FF460552CF3A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" name="Google Shape;5289;p52">
              <a:extLst>
                <a:ext uri="{FF2B5EF4-FFF2-40B4-BE49-F238E27FC236}">
                  <a16:creationId xmlns:a16="http://schemas.microsoft.com/office/drawing/2014/main" id="{48572D36-4E70-4418-82E6-82A59841F25B}"/>
                </a:ext>
              </a:extLst>
            </p:cNvPr>
            <p:cNvGrpSpPr/>
            <p:nvPr/>
          </p:nvGrpSpPr>
          <p:grpSpPr>
            <a:xfrm>
              <a:off x="6793672" y="1678582"/>
              <a:ext cx="1376880" cy="2577593"/>
              <a:chOff x="7409062" y="2525563"/>
              <a:chExt cx="1092242" cy="1902282"/>
            </a:xfrm>
          </p:grpSpPr>
          <p:sp>
            <p:nvSpPr>
              <p:cNvPr id="262" name="Google Shape;5290;p52">
                <a:extLst>
                  <a:ext uri="{FF2B5EF4-FFF2-40B4-BE49-F238E27FC236}">
                    <a16:creationId xmlns:a16="http://schemas.microsoft.com/office/drawing/2014/main" id="{56EA2248-4769-41CA-A3E3-68FC857E135B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291;p52">
                <a:extLst>
                  <a:ext uri="{FF2B5EF4-FFF2-40B4-BE49-F238E27FC236}">
                    <a16:creationId xmlns:a16="http://schemas.microsoft.com/office/drawing/2014/main" id="{68F1BCF6-DA3F-4474-9B64-A79E7A62E94A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292;p52">
                <a:extLst>
                  <a:ext uri="{FF2B5EF4-FFF2-40B4-BE49-F238E27FC236}">
                    <a16:creationId xmlns:a16="http://schemas.microsoft.com/office/drawing/2014/main" id="{D9D6FE76-389E-4260-91B8-0D00D61AED4D}"/>
                  </a:ext>
                </a:extLst>
              </p:cNvPr>
              <p:cNvSpPr/>
              <p:nvPr/>
            </p:nvSpPr>
            <p:spPr>
              <a:xfrm>
                <a:off x="7630702" y="4399645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301" y="0"/>
                    </a:moveTo>
                    <a:cubicBezTo>
                      <a:pt x="1" y="0"/>
                      <a:pt x="415" y="1395"/>
                      <a:pt x="415" y="1395"/>
                    </a:cubicBezTo>
                    <a:cubicBezTo>
                      <a:pt x="3565" y="2214"/>
                      <a:pt x="7214" y="2463"/>
                      <a:pt x="10495" y="2463"/>
                    </a:cubicBezTo>
                    <a:cubicBezTo>
                      <a:pt x="15630" y="2463"/>
                      <a:pt x="19862" y="1851"/>
                      <a:pt x="19862" y="1851"/>
                    </a:cubicBezTo>
                    <a:lnTo>
                      <a:pt x="19862" y="619"/>
                    </a:lnTo>
                    <a:cubicBezTo>
                      <a:pt x="19862" y="619"/>
                      <a:pt x="16911" y="908"/>
                      <a:pt x="12636" y="908"/>
                    </a:cubicBezTo>
                    <a:cubicBezTo>
                      <a:pt x="9124" y="908"/>
                      <a:pt x="4719" y="713"/>
                      <a:pt x="324" y="3"/>
                    </a:cubicBezTo>
                    <a:cubicBezTo>
                      <a:pt x="316" y="1"/>
                      <a:pt x="308" y="0"/>
                      <a:pt x="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293;p52">
                <a:extLst>
                  <a:ext uri="{FF2B5EF4-FFF2-40B4-BE49-F238E27FC236}">
                    <a16:creationId xmlns:a16="http://schemas.microsoft.com/office/drawing/2014/main" id="{A5922C14-6873-49F2-8A5A-046FF600F523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294;p52">
                <a:extLst>
                  <a:ext uri="{FF2B5EF4-FFF2-40B4-BE49-F238E27FC236}">
                    <a16:creationId xmlns:a16="http://schemas.microsoft.com/office/drawing/2014/main" id="{DE5FADBB-830B-41EE-96BB-631449750971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295;p52">
                <a:extLst>
                  <a:ext uri="{FF2B5EF4-FFF2-40B4-BE49-F238E27FC236}">
                    <a16:creationId xmlns:a16="http://schemas.microsoft.com/office/drawing/2014/main" id="{2F5712BB-202D-47AA-8D1C-91EFC3205BC0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296;p52">
                <a:extLst>
                  <a:ext uri="{FF2B5EF4-FFF2-40B4-BE49-F238E27FC236}">
                    <a16:creationId xmlns:a16="http://schemas.microsoft.com/office/drawing/2014/main" id="{71A81C9D-4ED8-4E06-BD3A-C2167F929DE4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297;p52">
                <a:extLst>
                  <a:ext uri="{FF2B5EF4-FFF2-40B4-BE49-F238E27FC236}">
                    <a16:creationId xmlns:a16="http://schemas.microsoft.com/office/drawing/2014/main" id="{FB351082-FEEC-4C97-A7EB-3DF77C4D81D2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298;p52">
                <a:extLst>
                  <a:ext uri="{FF2B5EF4-FFF2-40B4-BE49-F238E27FC236}">
                    <a16:creationId xmlns:a16="http://schemas.microsoft.com/office/drawing/2014/main" id="{FA4FBBF7-93D8-482F-A692-F7BE1B1BB2AD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299;p52">
                <a:extLst>
                  <a:ext uri="{FF2B5EF4-FFF2-40B4-BE49-F238E27FC236}">
                    <a16:creationId xmlns:a16="http://schemas.microsoft.com/office/drawing/2014/main" id="{412F2301-7FD5-4720-9C7B-68CD0DAD67B3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300;p52">
                <a:extLst>
                  <a:ext uri="{FF2B5EF4-FFF2-40B4-BE49-F238E27FC236}">
                    <a16:creationId xmlns:a16="http://schemas.microsoft.com/office/drawing/2014/main" id="{3EF7080E-6C07-458B-8EEA-744E7F90BBC5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301;p52">
                <a:extLst>
                  <a:ext uri="{FF2B5EF4-FFF2-40B4-BE49-F238E27FC236}">
                    <a16:creationId xmlns:a16="http://schemas.microsoft.com/office/drawing/2014/main" id="{032250CE-6303-4F77-85B8-1BC57D1C520F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302;p52">
                <a:extLst>
                  <a:ext uri="{FF2B5EF4-FFF2-40B4-BE49-F238E27FC236}">
                    <a16:creationId xmlns:a16="http://schemas.microsoft.com/office/drawing/2014/main" id="{4FF9BA05-B51F-4DE4-9D64-A7FC66047135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303;p52">
                <a:extLst>
                  <a:ext uri="{FF2B5EF4-FFF2-40B4-BE49-F238E27FC236}">
                    <a16:creationId xmlns:a16="http://schemas.microsoft.com/office/drawing/2014/main" id="{902B00A6-75E3-440C-87FE-9954894F1716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304;p52">
                <a:extLst>
                  <a:ext uri="{FF2B5EF4-FFF2-40B4-BE49-F238E27FC236}">
                    <a16:creationId xmlns:a16="http://schemas.microsoft.com/office/drawing/2014/main" id="{03F3530D-0ED2-4559-86E2-3AC3587EFA67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305;p52">
                <a:extLst>
                  <a:ext uri="{FF2B5EF4-FFF2-40B4-BE49-F238E27FC236}">
                    <a16:creationId xmlns:a16="http://schemas.microsoft.com/office/drawing/2014/main" id="{5B55F1C1-0F03-447D-A404-236B5DDC3239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306;p52">
                <a:extLst>
                  <a:ext uri="{FF2B5EF4-FFF2-40B4-BE49-F238E27FC236}">
                    <a16:creationId xmlns:a16="http://schemas.microsoft.com/office/drawing/2014/main" id="{D23F7F0E-4135-4C7B-BE33-63889215739F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307;p52">
                <a:extLst>
                  <a:ext uri="{FF2B5EF4-FFF2-40B4-BE49-F238E27FC236}">
                    <a16:creationId xmlns:a16="http://schemas.microsoft.com/office/drawing/2014/main" id="{78E59ECA-C528-478F-97D6-E57168B0A004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308;p52">
                <a:extLst>
                  <a:ext uri="{FF2B5EF4-FFF2-40B4-BE49-F238E27FC236}">
                    <a16:creationId xmlns:a16="http://schemas.microsoft.com/office/drawing/2014/main" id="{6B5086BB-B1D8-4BF8-A258-CFECB8DD60B7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309;p52">
                <a:extLst>
                  <a:ext uri="{FF2B5EF4-FFF2-40B4-BE49-F238E27FC236}">
                    <a16:creationId xmlns:a16="http://schemas.microsoft.com/office/drawing/2014/main" id="{D23CC216-4463-42BF-B6C9-9A232FE985D8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310;p52">
                <a:extLst>
                  <a:ext uri="{FF2B5EF4-FFF2-40B4-BE49-F238E27FC236}">
                    <a16:creationId xmlns:a16="http://schemas.microsoft.com/office/drawing/2014/main" id="{B21B3CFB-175D-41E1-B877-B9D9126619E7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311;p52">
                <a:extLst>
                  <a:ext uri="{FF2B5EF4-FFF2-40B4-BE49-F238E27FC236}">
                    <a16:creationId xmlns:a16="http://schemas.microsoft.com/office/drawing/2014/main" id="{35E167B1-BD0E-4E8E-992C-2469310E389D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312;p52">
                <a:extLst>
                  <a:ext uri="{FF2B5EF4-FFF2-40B4-BE49-F238E27FC236}">
                    <a16:creationId xmlns:a16="http://schemas.microsoft.com/office/drawing/2014/main" id="{03EB065F-90FF-4ACF-A3F0-F9649560C9A8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313;p52">
                <a:extLst>
                  <a:ext uri="{FF2B5EF4-FFF2-40B4-BE49-F238E27FC236}">
                    <a16:creationId xmlns:a16="http://schemas.microsoft.com/office/drawing/2014/main" id="{D7034519-DA36-4742-B696-8D47E9B1C7DE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314;p52">
                <a:extLst>
                  <a:ext uri="{FF2B5EF4-FFF2-40B4-BE49-F238E27FC236}">
                    <a16:creationId xmlns:a16="http://schemas.microsoft.com/office/drawing/2014/main" id="{CB4BBAF9-5554-4465-A8CE-C62DA829AE1F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315;p52">
                <a:extLst>
                  <a:ext uri="{FF2B5EF4-FFF2-40B4-BE49-F238E27FC236}">
                    <a16:creationId xmlns:a16="http://schemas.microsoft.com/office/drawing/2014/main" id="{6022ADDF-D2A0-46C4-B187-4A407B7BD9FA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316;p52">
                <a:extLst>
                  <a:ext uri="{FF2B5EF4-FFF2-40B4-BE49-F238E27FC236}">
                    <a16:creationId xmlns:a16="http://schemas.microsoft.com/office/drawing/2014/main" id="{E7CCE854-1DBD-4718-96A7-7BBEC14EA405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317;p52">
                <a:extLst>
                  <a:ext uri="{FF2B5EF4-FFF2-40B4-BE49-F238E27FC236}">
                    <a16:creationId xmlns:a16="http://schemas.microsoft.com/office/drawing/2014/main" id="{1BFBCE7C-0613-4471-8C20-223849AF1BFB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318;p52">
                <a:extLst>
                  <a:ext uri="{FF2B5EF4-FFF2-40B4-BE49-F238E27FC236}">
                    <a16:creationId xmlns:a16="http://schemas.microsoft.com/office/drawing/2014/main" id="{4A0DF5C0-F4CF-43E7-9669-8D31CE5F59A0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319;p52">
                <a:extLst>
                  <a:ext uri="{FF2B5EF4-FFF2-40B4-BE49-F238E27FC236}">
                    <a16:creationId xmlns:a16="http://schemas.microsoft.com/office/drawing/2014/main" id="{D709FD7F-F0A8-4175-9977-D5E9A2C47663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320;p52">
                <a:extLst>
                  <a:ext uri="{FF2B5EF4-FFF2-40B4-BE49-F238E27FC236}">
                    <a16:creationId xmlns:a16="http://schemas.microsoft.com/office/drawing/2014/main" id="{AF1CD11E-017F-4A53-B982-0C3E43576040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321;p52">
                <a:extLst>
                  <a:ext uri="{FF2B5EF4-FFF2-40B4-BE49-F238E27FC236}">
                    <a16:creationId xmlns:a16="http://schemas.microsoft.com/office/drawing/2014/main" id="{B509BEAC-E421-46C2-93BD-7081CC80B6FD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322;p52">
                <a:extLst>
                  <a:ext uri="{FF2B5EF4-FFF2-40B4-BE49-F238E27FC236}">
                    <a16:creationId xmlns:a16="http://schemas.microsoft.com/office/drawing/2014/main" id="{FD10EEFC-6EFA-4AE2-BB84-2F9E1D35B972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323;p52">
                <a:extLst>
                  <a:ext uri="{FF2B5EF4-FFF2-40B4-BE49-F238E27FC236}">
                    <a16:creationId xmlns:a16="http://schemas.microsoft.com/office/drawing/2014/main" id="{03CE30A0-1FA8-4B12-8513-51AC997D386B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324;p52">
                <a:extLst>
                  <a:ext uri="{FF2B5EF4-FFF2-40B4-BE49-F238E27FC236}">
                    <a16:creationId xmlns:a16="http://schemas.microsoft.com/office/drawing/2014/main" id="{22831CF9-8806-4706-B182-506B9714DFEF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325;p52">
                <a:extLst>
                  <a:ext uri="{FF2B5EF4-FFF2-40B4-BE49-F238E27FC236}">
                    <a16:creationId xmlns:a16="http://schemas.microsoft.com/office/drawing/2014/main" id="{09501CE5-D2D4-4DA1-99A8-A3E3774597F2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326;p52">
                <a:extLst>
                  <a:ext uri="{FF2B5EF4-FFF2-40B4-BE49-F238E27FC236}">
                    <a16:creationId xmlns:a16="http://schemas.microsoft.com/office/drawing/2014/main" id="{8B9B1E93-374A-433A-9ACB-EA8F7CD8EB89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327;p52">
                <a:extLst>
                  <a:ext uri="{FF2B5EF4-FFF2-40B4-BE49-F238E27FC236}">
                    <a16:creationId xmlns:a16="http://schemas.microsoft.com/office/drawing/2014/main" id="{413B5123-338F-4E10-AA27-A152CAEB20F3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328;p52">
                <a:extLst>
                  <a:ext uri="{FF2B5EF4-FFF2-40B4-BE49-F238E27FC236}">
                    <a16:creationId xmlns:a16="http://schemas.microsoft.com/office/drawing/2014/main" id="{9BD1680D-3C50-4687-B6C8-D3071410466D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329;p52">
                <a:extLst>
                  <a:ext uri="{FF2B5EF4-FFF2-40B4-BE49-F238E27FC236}">
                    <a16:creationId xmlns:a16="http://schemas.microsoft.com/office/drawing/2014/main" id="{CFF583ED-BBCA-45BF-816E-86F32415B0E6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330;p52">
                <a:extLst>
                  <a:ext uri="{FF2B5EF4-FFF2-40B4-BE49-F238E27FC236}">
                    <a16:creationId xmlns:a16="http://schemas.microsoft.com/office/drawing/2014/main" id="{49567194-2621-46C9-9B60-2D264F222FAA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331;p52">
                <a:extLst>
                  <a:ext uri="{FF2B5EF4-FFF2-40B4-BE49-F238E27FC236}">
                    <a16:creationId xmlns:a16="http://schemas.microsoft.com/office/drawing/2014/main" id="{C163AC05-A2F1-445B-827D-5374476F277E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332;p52">
                <a:extLst>
                  <a:ext uri="{FF2B5EF4-FFF2-40B4-BE49-F238E27FC236}">
                    <a16:creationId xmlns:a16="http://schemas.microsoft.com/office/drawing/2014/main" id="{15BE000F-A56A-4727-948A-54F216BF0BBB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333;p52">
                <a:extLst>
                  <a:ext uri="{FF2B5EF4-FFF2-40B4-BE49-F238E27FC236}">
                    <a16:creationId xmlns:a16="http://schemas.microsoft.com/office/drawing/2014/main" id="{AA4B2112-ACC6-475F-AB73-C70B955A27A9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34;p52">
                <a:extLst>
                  <a:ext uri="{FF2B5EF4-FFF2-40B4-BE49-F238E27FC236}">
                    <a16:creationId xmlns:a16="http://schemas.microsoft.com/office/drawing/2014/main" id="{89E68BDF-F9E7-40CE-BE49-E40A1CED58AC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35;p52">
                <a:extLst>
                  <a:ext uri="{FF2B5EF4-FFF2-40B4-BE49-F238E27FC236}">
                    <a16:creationId xmlns:a16="http://schemas.microsoft.com/office/drawing/2014/main" id="{7BD74D95-DF1F-4833-B548-73F76ACBA928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36;p52">
                <a:extLst>
                  <a:ext uri="{FF2B5EF4-FFF2-40B4-BE49-F238E27FC236}">
                    <a16:creationId xmlns:a16="http://schemas.microsoft.com/office/drawing/2014/main" id="{5DCC783F-2FB9-43A3-B94D-B6D63BCB26F2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37;p52">
                <a:extLst>
                  <a:ext uri="{FF2B5EF4-FFF2-40B4-BE49-F238E27FC236}">
                    <a16:creationId xmlns:a16="http://schemas.microsoft.com/office/drawing/2014/main" id="{5D15A778-23D3-4F66-8BF5-4D7AC4BADB9A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38;p52">
                <a:extLst>
                  <a:ext uri="{FF2B5EF4-FFF2-40B4-BE49-F238E27FC236}">
                    <a16:creationId xmlns:a16="http://schemas.microsoft.com/office/drawing/2014/main" id="{44055ECC-5682-4A11-A83D-8D0819ECB6A8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39;p52">
                <a:extLst>
                  <a:ext uri="{FF2B5EF4-FFF2-40B4-BE49-F238E27FC236}">
                    <a16:creationId xmlns:a16="http://schemas.microsoft.com/office/drawing/2014/main" id="{193A02D2-ADBE-4C79-9823-BF7DBE7DFABA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40;p52">
                <a:extLst>
                  <a:ext uri="{FF2B5EF4-FFF2-40B4-BE49-F238E27FC236}">
                    <a16:creationId xmlns:a16="http://schemas.microsoft.com/office/drawing/2014/main" id="{1E28B74E-04AA-4F9F-8F50-9352B47BAC49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341;p52">
                <a:extLst>
                  <a:ext uri="{FF2B5EF4-FFF2-40B4-BE49-F238E27FC236}">
                    <a16:creationId xmlns:a16="http://schemas.microsoft.com/office/drawing/2014/main" id="{2CDF3F8E-1797-4483-8ECB-D00EF037BD31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342;p52">
                <a:extLst>
                  <a:ext uri="{FF2B5EF4-FFF2-40B4-BE49-F238E27FC236}">
                    <a16:creationId xmlns:a16="http://schemas.microsoft.com/office/drawing/2014/main" id="{7DA3A00D-501B-4787-8188-1158227B4B11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343;p52">
                <a:extLst>
                  <a:ext uri="{FF2B5EF4-FFF2-40B4-BE49-F238E27FC236}">
                    <a16:creationId xmlns:a16="http://schemas.microsoft.com/office/drawing/2014/main" id="{058246FC-3C3E-44DC-8C13-1F98F0AC973C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344;p52">
                <a:extLst>
                  <a:ext uri="{FF2B5EF4-FFF2-40B4-BE49-F238E27FC236}">
                    <a16:creationId xmlns:a16="http://schemas.microsoft.com/office/drawing/2014/main" id="{2033F2C4-97B4-45FB-BCE0-977CC8DAEA12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345;p52">
                <a:extLst>
                  <a:ext uri="{FF2B5EF4-FFF2-40B4-BE49-F238E27FC236}">
                    <a16:creationId xmlns:a16="http://schemas.microsoft.com/office/drawing/2014/main" id="{22C0DA07-8840-49E7-9DBC-385A19031D52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346;p52">
                <a:extLst>
                  <a:ext uri="{FF2B5EF4-FFF2-40B4-BE49-F238E27FC236}">
                    <a16:creationId xmlns:a16="http://schemas.microsoft.com/office/drawing/2014/main" id="{3AAF1348-F2ED-42AA-B16B-C4ABBE4A73B7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347;p52">
                <a:extLst>
                  <a:ext uri="{FF2B5EF4-FFF2-40B4-BE49-F238E27FC236}">
                    <a16:creationId xmlns:a16="http://schemas.microsoft.com/office/drawing/2014/main" id="{C829E79D-235E-4863-9BEE-4BA06272ED1B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348;p52">
                <a:extLst>
                  <a:ext uri="{FF2B5EF4-FFF2-40B4-BE49-F238E27FC236}">
                    <a16:creationId xmlns:a16="http://schemas.microsoft.com/office/drawing/2014/main" id="{00FCD403-3660-4292-BA14-66C0D28FF24F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349;p52">
                <a:extLst>
                  <a:ext uri="{FF2B5EF4-FFF2-40B4-BE49-F238E27FC236}">
                    <a16:creationId xmlns:a16="http://schemas.microsoft.com/office/drawing/2014/main" id="{8006852E-389E-4D8E-8C8D-1B30AC9B9B89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350;p52">
                <a:extLst>
                  <a:ext uri="{FF2B5EF4-FFF2-40B4-BE49-F238E27FC236}">
                    <a16:creationId xmlns:a16="http://schemas.microsoft.com/office/drawing/2014/main" id="{5BC8CA74-45E6-4B5E-9D3B-E2899B09AAF7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351;p52">
                <a:extLst>
                  <a:ext uri="{FF2B5EF4-FFF2-40B4-BE49-F238E27FC236}">
                    <a16:creationId xmlns:a16="http://schemas.microsoft.com/office/drawing/2014/main" id="{22F0CD3A-1A97-48EB-B1B1-CEF5142E1131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352;p52">
                <a:extLst>
                  <a:ext uri="{FF2B5EF4-FFF2-40B4-BE49-F238E27FC236}">
                    <a16:creationId xmlns:a16="http://schemas.microsoft.com/office/drawing/2014/main" id="{5FC22987-370C-4113-B936-6BB7B999CADE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353;p52">
                <a:extLst>
                  <a:ext uri="{FF2B5EF4-FFF2-40B4-BE49-F238E27FC236}">
                    <a16:creationId xmlns:a16="http://schemas.microsoft.com/office/drawing/2014/main" id="{144AFDD8-06D7-4C4B-8593-992ED7BEC9DA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354;p52">
                <a:extLst>
                  <a:ext uri="{FF2B5EF4-FFF2-40B4-BE49-F238E27FC236}">
                    <a16:creationId xmlns:a16="http://schemas.microsoft.com/office/drawing/2014/main" id="{5CEC1D2D-19E6-488A-B14C-93EF6B67A38B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noFill/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355;p52">
                <a:extLst>
                  <a:ext uri="{FF2B5EF4-FFF2-40B4-BE49-F238E27FC236}">
                    <a16:creationId xmlns:a16="http://schemas.microsoft.com/office/drawing/2014/main" id="{00C876EB-8D34-4AE3-B8AE-556FD0A998A9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356;p52">
                <a:extLst>
                  <a:ext uri="{FF2B5EF4-FFF2-40B4-BE49-F238E27FC236}">
                    <a16:creationId xmlns:a16="http://schemas.microsoft.com/office/drawing/2014/main" id="{20630097-0091-4B91-AF41-AC98C4557231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357;p52">
                <a:extLst>
                  <a:ext uri="{FF2B5EF4-FFF2-40B4-BE49-F238E27FC236}">
                    <a16:creationId xmlns:a16="http://schemas.microsoft.com/office/drawing/2014/main" id="{8E98ADFE-940B-4539-B3FA-A2F24BC506DC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58;p52">
                <a:extLst>
                  <a:ext uri="{FF2B5EF4-FFF2-40B4-BE49-F238E27FC236}">
                    <a16:creationId xmlns:a16="http://schemas.microsoft.com/office/drawing/2014/main" id="{C5DCE985-70A6-46A0-BD73-F7D6C0C194BB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59;p52">
                <a:extLst>
                  <a:ext uri="{FF2B5EF4-FFF2-40B4-BE49-F238E27FC236}">
                    <a16:creationId xmlns:a16="http://schemas.microsoft.com/office/drawing/2014/main" id="{23AC1779-D4A4-4E93-8360-C5977C20106D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60;p52">
                <a:extLst>
                  <a:ext uri="{FF2B5EF4-FFF2-40B4-BE49-F238E27FC236}">
                    <a16:creationId xmlns:a16="http://schemas.microsoft.com/office/drawing/2014/main" id="{54C0F392-EBBA-45E4-9731-69F5F93CE16E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61;p52">
                <a:extLst>
                  <a:ext uri="{FF2B5EF4-FFF2-40B4-BE49-F238E27FC236}">
                    <a16:creationId xmlns:a16="http://schemas.microsoft.com/office/drawing/2014/main" id="{5689BF29-2CD0-4E0D-A9E2-3860F16570AE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62;p52">
                <a:extLst>
                  <a:ext uri="{FF2B5EF4-FFF2-40B4-BE49-F238E27FC236}">
                    <a16:creationId xmlns:a16="http://schemas.microsoft.com/office/drawing/2014/main" id="{1A14B91D-6B12-4648-8FAD-808ECE7310D1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363;p52">
                <a:extLst>
                  <a:ext uri="{FF2B5EF4-FFF2-40B4-BE49-F238E27FC236}">
                    <a16:creationId xmlns:a16="http://schemas.microsoft.com/office/drawing/2014/main" id="{6498CF64-F754-4D6B-A200-372B61A008BC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364;p52">
                <a:extLst>
                  <a:ext uri="{FF2B5EF4-FFF2-40B4-BE49-F238E27FC236}">
                    <a16:creationId xmlns:a16="http://schemas.microsoft.com/office/drawing/2014/main" id="{D596A1CE-B7EE-4874-80F0-EF53FB7942DC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365;p52">
                <a:extLst>
                  <a:ext uri="{FF2B5EF4-FFF2-40B4-BE49-F238E27FC236}">
                    <a16:creationId xmlns:a16="http://schemas.microsoft.com/office/drawing/2014/main" id="{2FEB775C-E81F-4787-A7F1-D76E221EFBE0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366;p52">
                <a:extLst>
                  <a:ext uri="{FF2B5EF4-FFF2-40B4-BE49-F238E27FC236}">
                    <a16:creationId xmlns:a16="http://schemas.microsoft.com/office/drawing/2014/main" id="{E8485303-804B-4B8D-B759-F3E79F17B158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367;p52">
                <a:extLst>
                  <a:ext uri="{FF2B5EF4-FFF2-40B4-BE49-F238E27FC236}">
                    <a16:creationId xmlns:a16="http://schemas.microsoft.com/office/drawing/2014/main" id="{103D6F41-9ADB-44AC-8EFC-3ED04BBED402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68;p52">
                <a:extLst>
                  <a:ext uri="{FF2B5EF4-FFF2-40B4-BE49-F238E27FC236}">
                    <a16:creationId xmlns:a16="http://schemas.microsoft.com/office/drawing/2014/main" id="{438E39A1-A714-43FA-8C47-50E51A728B97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69;p52">
                <a:extLst>
                  <a:ext uri="{FF2B5EF4-FFF2-40B4-BE49-F238E27FC236}">
                    <a16:creationId xmlns:a16="http://schemas.microsoft.com/office/drawing/2014/main" id="{C6FFBF18-6F2C-4B1D-8C72-333514D9A05F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70;p52">
                <a:extLst>
                  <a:ext uri="{FF2B5EF4-FFF2-40B4-BE49-F238E27FC236}">
                    <a16:creationId xmlns:a16="http://schemas.microsoft.com/office/drawing/2014/main" id="{EFB9670C-B244-4E67-ADB3-8F9BE98CCFE8}"/>
                  </a:ext>
                </a:extLst>
              </p:cNvPr>
              <p:cNvSpPr/>
              <p:nvPr/>
            </p:nvSpPr>
            <p:spPr>
              <a:xfrm>
                <a:off x="7984509" y="4396246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71;p52">
                <a:extLst>
                  <a:ext uri="{FF2B5EF4-FFF2-40B4-BE49-F238E27FC236}">
                    <a16:creationId xmlns:a16="http://schemas.microsoft.com/office/drawing/2014/main" id="{4F464047-13E1-46D2-A1EF-729DA30AFEEA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72;p52">
                <a:extLst>
                  <a:ext uri="{FF2B5EF4-FFF2-40B4-BE49-F238E27FC236}">
                    <a16:creationId xmlns:a16="http://schemas.microsoft.com/office/drawing/2014/main" id="{581FF96D-731E-4532-887B-95D9FE804616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73;p52">
                <a:extLst>
                  <a:ext uri="{FF2B5EF4-FFF2-40B4-BE49-F238E27FC236}">
                    <a16:creationId xmlns:a16="http://schemas.microsoft.com/office/drawing/2014/main" id="{148AB352-1E30-4586-9EF2-D033FD89A3ED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74;p52">
                <a:extLst>
                  <a:ext uri="{FF2B5EF4-FFF2-40B4-BE49-F238E27FC236}">
                    <a16:creationId xmlns:a16="http://schemas.microsoft.com/office/drawing/2014/main" id="{D6717F78-A405-4294-B8D1-2785CBDD11EF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75;p52">
                <a:extLst>
                  <a:ext uri="{FF2B5EF4-FFF2-40B4-BE49-F238E27FC236}">
                    <a16:creationId xmlns:a16="http://schemas.microsoft.com/office/drawing/2014/main" id="{4E38DFDC-438A-4CE7-9853-14E1A0470A05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76;p52">
                <a:extLst>
                  <a:ext uri="{FF2B5EF4-FFF2-40B4-BE49-F238E27FC236}">
                    <a16:creationId xmlns:a16="http://schemas.microsoft.com/office/drawing/2014/main" id="{68689A7E-FA6B-4105-AB45-9722D0D30F48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4" grpId="0"/>
      <p:bldP spid="58" grpId="0"/>
      <p:bldP spid="5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4" name="Google Shape;3954;p42"/>
          <p:cNvSpPr txBox="1">
            <a:spLocks noGrp="1"/>
          </p:cNvSpPr>
          <p:nvPr>
            <p:ph type="title"/>
          </p:nvPr>
        </p:nvSpPr>
        <p:spPr>
          <a:xfrm>
            <a:off x="389070" y="540202"/>
            <a:ext cx="8077345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  <a:latin typeface="SVN-Every Movie Every Night" panose="02000500000000000000" pitchFamily="2" charset="0"/>
              </a:rPr>
              <a:t>SO SÁNH BIỂU THỨC MỘT CHỮ SỐ VÀ HAI CHỮ SỐ</a:t>
            </a:r>
            <a:endParaRPr>
              <a:solidFill>
                <a:srgbClr val="00206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58" name="Text Box 13">
            <a:extLst>
              <a:ext uri="{FF2B5EF4-FFF2-40B4-BE49-F238E27FC236}">
                <a16:creationId xmlns:a16="http://schemas.microsoft.com/office/drawing/2014/main" id="{C031AA05-5191-4646-A416-707DD109D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18" y="1545593"/>
            <a:ext cx="3255334" cy="2800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en-US" altLang="ko-KR" sz="2200" b="1">
                <a:solidFill>
                  <a:srgbClr val="002060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Khác nhau:</a:t>
            </a:r>
          </a:p>
          <a:p>
            <a:pPr algn="ctr"/>
            <a:r>
              <a:rPr lang="en-US" altLang="ko-KR" sz="2200" b="1">
                <a:solidFill>
                  <a:srgbClr val="E03095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+ Biểu thức có chứa một chữ: chỉ chứa một chữ trong biểu thức</a:t>
            </a:r>
            <a:r>
              <a:rPr lang="vi-VN" altLang="ko-KR" sz="2200" b="1">
                <a:solidFill>
                  <a:srgbClr val="E03095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 và có số.</a:t>
            </a:r>
            <a:endParaRPr lang="en-US" altLang="ko-KR" sz="2200" b="1">
              <a:solidFill>
                <a:srgbClr val="E03095"/>
              </a:solidFill>
              <a:latin typeface="UVF TypoSlabserif" panose="02000403050000020004" pitchFamily="2" charset="0"/>
              <a:ea typeface="Gulim" panose="020B0600000101010101" pitchFamily="34" charset="-127"/>
              <a:cs typeface="Times New Roman" panose="02020603050405020304" pitchFamily="18" charset="0"/>
            </a:endParaRPr>
          </a:p>
          <a:p>
            <a:pPr algn="ctr"/>
            <a:r>
              <a:rPr lang="en-US" altLang="ko-KR" sz="2200" b="1">
                <a:solidFill>
                  <a:schemeClr val="accent6">
                    <a:lumMod val="50000"/>
                  </a:schemeClr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+ Biểu thức có chứa hai chữ: chứa hai chữ trong biểu thức </a:t>
            </a:r>
            <a:r>
              <a:rPr lang="vi-VN" altLang="ko-KR" sz="2200" b="1">
                <a:solidFill>
                  <a:schemeClr val="accent6">
                    <a:lumMod val="50000"/>
                  </a:schemeClr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và </a:t>
            </a:r>
            <a:r>
              <a:rPr lang="en-US" altLang="ko-KR" sz="2200" b="1">
                <a:solidFill>
                  <a:schemeClr val="accent6">
                    <a:lumMod val="50000"/>
                  </a:schemeClr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có thể có hoặc không có phần số.</a:t>
            </a:r>
          </a:p>
        </p:txBody>
      </p:sp>
      <p:sp>
        <p:nvSpPr>
          <p:cNvPr id="59" name="Text Box 53">
            <a:extLst>
              <a:ext uri="{FF2B5EF4-FFF2-40B4-BE49-F238E27FC236}">
                <a16:creationId xmlns:a16="http://schemas.microsoft.com/office/drawing/2014/main" id="{B12CC4C2-CE6A-4A81-A5D6-920D224F60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9352" y="1948704"/>
            <a:ext cx="2955758" cy="160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ko-KR" sz="2800" b="1">
                <a:solidFill>
                  <a:srgbClr val="E03095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Giống nhau: </a:t>
            </a:r>
          </a:p>
          <a:p>
            <a:pPr algn="ctr">
              <a:spcBef>
                <a:spcPct val="50000"/>
              </a:spcBef>
            </a:pPr>
            <a:r>
              <a:rPr lang="en-US" altLang="ko-KR" sz="2800" b="1">
                <a:solidFill>
                  <a:srgbClr val="002060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là các biểu thức có chứa chữ</a:t>
            </a:r>
            <a:r>
              <a:rPr lang="vi-VN" altLang="ko-KR" sz="2800" b="1">
                <a:solidFill>
                  <a:srgbClr val="002060"/>
                </a:solidFill>
                <a:latin typeface="UVF TypoSlabserif" panose="02000403050000020004" pitchFamily="2" charset="0"/>
                <a:ea typeface="Gulim" panose="020B0600000101010101" pitchFamily="34" charset="-127"/>
                <a:cs typeface="Times New Roman" panose="02020603050405020304" pitchFamily="18" charset="0"/>
              </a:rPr>
              <a:t>.</a:t>
            </a:r>
            <a:endParaRPr lang="en-US" altLang="en-US" sz="2800" b="1">
              <a:solidFill>
                <a:srgbClr val="002060"/>
              </a:solidFill>
              <a:latin typeface="UVF TypoSlabserif" panose="02000403050000020004" pitchFamily="2" charset="0"/>
              <a:cs typeface="Times New Roman" panose="02020603050405020304" pitchFamily="18" charset="0"/>
            </a:endParaRPr>
          </a:p>
        </p:txBody>
      </p:sp>
      <p:grpSp>
        <p:nvGrpSpPr>
          <p:cNvPr id="60" name="Google Shape;4804;p49">
            <a:extLst>
              <a:ext uri="{FF2B5EF4-FFF2-40B4-BE49-F238E27FC236}">
                <a16:creationId xmlns:a16="http://schemas.microsoft.com/office/drawing/2014/main" id="{BB2068BA-B989-40CF-A0A5-89871C567AA3}"/>
              </a:ext>
            </a:extLst>
          </p:cNvPr>
          <p:cNvGrpSpPr/>
          <p:nvPr/>
        </p:nvGrpSpPr>
        <p:grpSpPr>
          <a:xfrm>
            <a:off x="8057542" y="3110608"/>
            <a:ext cx="1083442" cy="2004868"/>
            <a:chOff x="7133046" y="1755405"/>
            <a:chExt cx="1083442" cy="2004868"/>
          </a:xfrm>
        </p:grpSpPr>
        <p:grpSp>
          <p:nvGrpSpPr>
            <p:cNvPr id="61" name="Google Shape;4805;p49">
              <a:extLst>
                <a:ext uri="{FF2B5EF4-FFF2-40B4-BE49-F238E27FC236}">
                  <a16:creationId xmlns:a16="http://schemas.microsoft.com/office/drawing/2014/main" id="{19712165-EB96-4D75-B966-162BD32085F5}"/>
                </a:ext>
              </a:extLst>
            </p:cNvPr>
            <p:cNvGrpSpPr/>
            <p:nvPr/>
          </p:nvGrpSpPr>
          <p:grpSpPr>
            <a:xfrm>
              <a:off x="7133046" y="1755405"/>
              <a:ext cx="1083442" cy="2004868"/>
              <a:chOff x="6863849" y="1257384"/>
              <a:chExt cx="1621676" cy="3000851"/>
            </a:xfrm>
          </p:grpSpPr>
          <p:grpSp>
            <p:nvGrpSpPr>
              <p:cNvPr id="63" name="Google Shape;4806;p49">
                <a:extLst>
                  <a:ext uri="{FF2B5EF4-FFF2-40B4-BE49-F238E27FC236}">
                    <a16:creationId xmlns:a16="http://schemas.microsoft.com/office/drawing/2014/main" id="{1712EFCB-6802-48B6-AC92-684334492949}"/>
                  </a:ext>
                </a:extLst>
              </p:cNvPr>
              <p:cNvGrpSpPr/>
              <p:nvPr/>
            </p:nvGrpSpPr>
            <p:grpSpPr>
              <a:xfrm>
                <a:off x="6925383" y="1301895"/>
                <a:ext cx="1560142" cy="2956341"/>
                <a:chOff x="6863849" y="1257384"/>
                <a:chExt cx="1560142" cy="2956341"/>
              </a:xfrm>
            </p:grpSpPr>
            <p:sp>
              <p:nvSpPr>
                <p:cNvPr id="159" name="Google Shape;4807;p49">
                  <a:extLst>
                    <a:ext uri="{FF2B5EF4-FFF2-40B4-BE49-F238E27FC236}">
                      <a16:creationId xmlns:a16="http://schemas.microsoft.com/office/drawing/2014/main" id="{67863D70-EC7C-4DDA-851F-58B4BCEE94C9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4808;p49">
                  <a:extLst>
                    <a:ext uri="{FF2B5EF4-FFF2-40B4-BE49-F238E27FC236}">
                      <a16:creationId xmlns:a16="http://schemas.microsoft.com/office/drawing/2014/main" id="{A8E8E104-5082-4A57-AC0B-2F1FC1C3BF61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4809;p49">
                  <a:extLst>
                    <a:ext uri="{FF2B5EF4-FFF2-40B4-BE49-F238E27FC236}">
                      <a16:creationId xmlns:a16="http://schemas.microsoft.com/office/drawing/2014/main" id="{DFFE5CA3-F074-43B1-BB82-76CA3889610C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4810;p49">
                  <a:extLst>
                    <a:ext uri="{FF2B5EF4-FFF2-40B4-BE49-F238E27FC236}">
                      <a16:creationId xmlns:a16="http://schemas.microsoft.com/office/drawing/2014/main" id="{42021351-6899-4C7D-BC46-72AF4AA2BAE1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4811;p49">
                  <a:extLst>
                    <a:ext uri="{FF2B5EF4-FFF2-40B4-BE49-F238E27FC236}">
                      <a16:creationId xmlns:a16="http://schemas.microsoft.com/office/drawing/2014/main" id="{FF2E9EDE-7658-4876-90D6-CF422C6965E1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4812;p49">
                  <a:extLst>
                    <a:ext uri="{FF2B5EF4-FFF2-40B4-BE49-F238E27FC236}">
                      <a16:creationId xmlns:a16="http://schemas.microsoft.com/office/drawing/2014/main" id="{4C91857F-E3FA-405B-89A2-4813363B1829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4813;p49">
                  <a:extLst>
                    <a:ext uri="{FF2B5EF4-FFF2-40B4-BE49-F238E27FC236}">
                      <a16:creationId xmlns:a16="http://schemas.microsoft.com/office/drawing/2014/main" id="{45B64C8E-590D-4E04-9EF3-341903577C9F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4814;p49">
                  <a:extLst>
                    <a:ext uri="{FF2B5EF4-FFF2-40B4-BE49-F238E27FC236}">
                      <a16:creationId xmlns:a16="http://schemas.microsoft.com/office/drawing/2014/main" id="{94C2965B-AAB4-48F3-B44F-9C7BDD478F9E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4815;p49">
                  <a:extLst>
                    <a:ext uri="{FF2B5EF4-FFF2-40B4-BE49-F238E27FC236}">
                      <a16:creationId xmlns:a16="http://schemas.microsoft.com/office/drawing/2014/main" id="{2E3A1190-B1E3-4B52-99B9-7521A983C85A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4816;p49">
                  <a:extLst>
                    <a:ext uri="{FF2B5EF4-FFF2-40B4-BE49-F238E27FC236}">
                      <a16:creationId xmlns:a16="http://schemas.microsoft.com/office/drawing/2014/main" id="{F1803A39-84DF-4625-B430-E30C18D19CF3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4817;p49">
                  <a:extLst>
                    <a:ext uri="{FF2B5EF4-FFF2-40B4-BE49-F238E27FC236}">
                      <a16:creationId xmlns:a16="http://schemas.microsoft.com/office/drawing/2014/main" id="{2D698400-7DE5-4963-995E-1AE468AC01D3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4818;p49">
                  <a:extLst>
                    <a:ext uri="{FF2B5EF4-FFF2-40B4-BE49-F238E27FC236}">
                      <a16:creationId xmlns:a16="http://schemas.microsoft.com/office/drawing/2014/main" id="{884ECE69-84A8-4023-8D1A-08A54E815DD1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4819;p49">
                  <a:extLst>
                    <a:ext uri="{FF2B5EF4-FFF2-40B4-BE49-F238E27FC236}">
                      <a16:creationId xmlns:a16="http://schemas.microsoft.com/office/drawing/2014/main" id="{98120330-A87C-4EC1-94AF-E13135F001E7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4820;p49">
                  <a:extLst>
                    <a:ext uri="{FF2B5EF4-FFF2-40B4-BE49-F238E27FC236}">
                      <a16:creationId xmlns:a16="http://schemas.microsoft.com/office/drawing/2014/main" id="{A5593D1F-0263-4A42-BBF6-4027A32E7D94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4821;p49">
                  <a:extLst>
                    <a:ext uri="{FF2B5EF4-FFF2-40B4-BE49-F238E27FC236}">
                      <a16:creationId xmlns:a16="http://schemas.microsoft.com/office/drawing/2014/main" id="{78280611-8374-44F7-BE48-DBAF01D93D0D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4822;p49">
                  <a:extLst>
                    <a:ext uri="{FF2B5EF4-FFF2-40B4-BE49-F238E27FC236}">
                      <a16:creationId xmlns:a16="http://schemas.microsoft.com/office/drawing/2014/main" id="{4F54BBD5-EF76-4021-877D-337BD146DA80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4823;p49">
                  <a:extLst>
                    <a:ext uri="{FF2B5EF4-FFF2-40B4-BE49-F238E27FC236}">
                      <a16:creationId xmlns:a16="http://schemas.microsoft.com/office/drawing/2014/main" id="{583B56E0-AB47-4C43-999A-40B6AD979924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4824;p49">
                  <a:extLst>
                    <a:ext uri="{FF2B5EF4-FFF2-40B4-BE49-F238E27FC236}">
                      <a16:creationId xmlns:a16="http://schemas.microsoft.com/office/drawing/2014/main" id="{8EB196B5-58EE-4740-9511-DD607BB2D74A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4825;p49">
                  <a:extLst>
                    <a:ext uri="{FF2B5EF4-FFF2-40B4-BE49-F238E27FC236}">
                      <a16:creationId xmlns:a16="http://schemas.microsoft.com/office/drawing/2014/main" id="{0C50815E-910A-41E1-AAA5-DBFECADBB104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4826;p49">
                  <a:extLst>
                    <a:ext uri="{FF2B5EF4-FFF2-40B4-BE49-F238E27FC236}">
                      <a16:creationId xmlns:a16="http://schemas.microsoft.com/office/drawing/2014/main" id="{5BB7D628-9807-410E-AC95-3799BD494DAC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4827;p49">
                  <a:extLst>
                    <a:ext uri="{FF2B5EF4-FFF2-40B4-BE49-F238E27FC236}">
                      <a16:creationId xmlns:a16="http://schemas.microsoft.com/office/drawing/2014/main" id="{E1810C04-9AB5-4B80-BB53-A59EA4CA49C8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4828;p49">
                  <a:extLst>
                    <a:ext uri="{FF2B5EF4-FFF2-40B4-BE49-F238E27FC236}">
                      <a16:creationId xmlns:a16="http://schemas.microsoft.com/office/drawing/2014/main" id="{E113BB16-75FF-4B6F-906D-383A5AA0D25D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solidFill>
                  <a:schemeClr val="dk2"/>
                </a:solidFill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4829;p49">
                  <a:extLst>
                    <a:ext uri="{FF2B5EF4-FFF2-40B4-BE49-F238E27FC236}">
                      <a16:creationId xmlns:a16="http://schemas.microsoft.com/office/drawing/2014/main" id="{59867AD0-AEDE-4F53-ADC8-ADBA9BBB9E33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4830;p49">
                  <a:extLst>
                    <a:ext uri="{FF2B5EF4-FFF2-40B4-BE49-F238E27FC236}">
                      <a16:creationId xmlns:a16="http://schemas.microsoft.com/office/drawing/2014/main" id="{07967E39-A0CF-484A-8058-8EBA0CB5AD09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4831;p49">
                  <a:extLst>
                    <a:ext uri="{FF2B5EF4-FFF2-40B4-BE49-F238E27FC236}">
                      <a16:creationId xmlns:a16="http://schemas.microsoft.com/office/drawing/2014/main" id="{5DC265A6-2606-49EB-B327-801B9BB6221B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4832;p49">
                  <a:extLst>
                    <a:ext uri="{FF2B5EF4-FFF2-40B4-BE49-F238E27FC236}">
                      <a16:creationId xmlns:a16="http://schemas.microsoft.com/office/drawing/2014/main" id="{BDBDB18E-72E5-4EF3-986A-05E9D79F1387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4833;p49">
                  <a:extLst>
                    <a:ext uri="{FF2B5EF4-FFF2-40B4-BE49-F238E27FC236}">
                      <a16:creationId xmlns:a16="http://schemas.microsoft.com/office/drawing/2014/main" id="{1C86B6EA-7CB6-4A7C-AD15-39FC2F7F57BB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4834;p49">
                  <a:extLst>
                    <a:ext uri="{FF2B5EF4-FFF2-40B4-BE49-F238E27FC236}">
                      <a16:creationId xmlns:a16="http://schemas.microsoft.com/office/drawing/2014/main" id="{2EEF7AC6-80C2-4FD3-B8E0-B849DB78396D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4835;p49">
                  <a:extLst>
                    <a:ext uri="{FF2B5EF4-FFF2-40B4-BE49-F238E27FC236}">
                      <a16:creationId xmlns:a16="http://schemas.microsoft.com/office/drawing/2014/main" id="{011BFB79-96CB-4E71-9FF3-7476962377C4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4836;p49">
                  <a:extLst>
                    <a:ext uri="{FF2B5EF4-FFF2-40B4-BE49-F238E27FC236}">
                      <a16:creationId xmlns:a16="http://schemas.microsoft.com/office/drawing/2014/main" id="{9F49D8F5-6E65-4B8F-ACD2-DB14D9D2F796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4837;p49">
                  <a:extLst>
                    <a:ext uri="{FF2B5EF4-FFF2-40B4-BE49-F238E27FC236}">
                      <a16:creationId xmlns:a16="http://schemas.microsoft.com/office/drawing/2014/main" id="{5BC49EF7-D10E-4605-AA04-C798609B9A6B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4838;p49">
                  <a:extLst>
                    <a:ext uri="{FF2B5EF4-FFF2-40B4-BE49-F238E27FC236}">
                      <a16:creationId xmlns:a16="http://schemas.microsoft.com/office/drawing/2014/main" id="{0EF207D5-F3C7-42D3-9BDE-916C00EE3AA3}"/>
                    </a:ext>
                  </a:extLst>
                </p:cNvPr>
                <p:cNvSpPr/>
                <p:nvPr/>
              </p:nvSpPr>
              <p:spPr>
                <a:xfrm>
                  <a:off x="7977984" y="1888853"/>
                  <a:ext cx="243198" cy="1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4" h="10474" extrusionOk="0">
                      <a:moveTo>
                        <a:pt x="7370" y="0"/>
                      </a:moveTo>
                      <a:cubicBezTo>
                        <a:pt x="6383" y="0"/>
                        <a:pt x="5348" y="231"/>
                        <a:pt x="4360" y="717"/>
                      </a:cubicBezTo>
                      <a:cubicBezTo>
                        <a:pt x="1393" y="2178"/>
                        <a:pt x="1" y="5397"/>
                        <a:pt x="1233" y="7884"/>
                      </a:cubicBezTo>
                      <a:cubicBezTo>
                        <a:pt x="2056" y="9545"/>
                        <a:pt x="3844" y="10473"/>
                        <a:pt x="5817" y="10473"/>
                      </a:cubicBezTo>
                      <a:cubicBezTo>
                        <a:pt x="6801" y="10473"/>
                        <a:pt x="7832" y="10242"/>
                        <a:pt x="8811" y="9756"/>
                      </a:cubicBezTo>
                      <a:cubicBezTo>
                        <a:pt x="11779" y="8295"/>
                        <a:pt x="13194" y="5077"/>
                        <a:pt x="11961" y="2589"/>
                      </a:cubicBezTo>
                      <a:cubicBezTo>
                        <a:pt x="11139" y="929"/>
                        <a:pt x="9351" y="0"/>
                        <a:pt x="7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4839;p49">
                  <a:extLst>
                    <a:ext uri="{FF2B5EF4-FFF2-40B4-BE49-F238E27FC236}">
                      <a16:creationId xmlns:a16="http://schemas.microsoft.com/office/drawing/2014/main" id="{8E34CB25-B5F1-4FA0-A1DD-B89C94BCDFC2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4840;p49">
                  <a:extLst>
                    <a:ext uri="{FF2B5EF4-FFF2-40B4-BE49-F238E27FC236}">
                      <a16:creationId xmlns:a16="http://schemas.microsoft.com/office/drawing/2014/main" id="{34614C69-1CF0-418F-B6B6-F01F917D08EE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4841;p49">
                  <a:extLst>
                    <a:ext uri="{FF2B5EF4-FFF2-40B4-BE49-F238E27FC236}">
                      <a16:creationId xmlns:a16="http://schemas.microsoft.com/office/drawing/2014/main" id="{430102E6-F93E-4A6C-B4AD-B9CED357ADA2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4842;p49">
                  <a:extLst>
                    <a:ext uri="{FF2B5EF4-FFF2-40B4-BE49-F238E27FC236}">
                      <a16:creationId xmlns:a16="http://schemas.microsoft.com/office/drawing/2014/main" id="{A8DE36B6-CAAC-4686-91E6-96871B0B7CB8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4843;p49">
                  <a:extLst>
                    <a:ext uri="{FF2B5EF4-FFF2-40B4-BE49-F238E27FC236}">
                      <a16:creationId xmlns:a16="http://schemas.microsoft.com/office/drawing/2014/main" id="{B1C5A339-FA55-4E10-B297-B10D9583DE5D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4844;p49">
                  <a:extLst>
                    <a:ext uri="{FF2B5EF4-FFF2-40B4-BE49-F238E27FC236}">
                      <a16:creationId xmlns:a16="http://schemas.microsoft.com/office/drawing/2014/main" id="{21D9C8A5-F0AA-4733-AB9D-65F6CA010122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4845;p49">
                  <a:extLst>
                    <a:ext uri="{FF2B5EF4-FFF2-40B4-BE49-F238E27FC236}">
                      <a16:creationId xmlns:a16="http://schemas.microsoft.com/office/drawing/2014/main" id="{8AF65188-E4A5-45D9-94D2-6ABFA9AF3D78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4846;p49">
                  <a:extLst>
                    <a:ext uri="{FF2B5EF4-FFF2-40B4-BE49-F238E27FC236}">
                      <a16:creationId xmlns:a16="http://schemas.microsoft.com/office/drawing/2014/main" id="{64FC50DA-94F2-4EA6-8D6F-1499650EF368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4847;p49">
                  <a:extLst>
                    <a:ext uri="{FF2B5EF4-FFF2-40B4-BE49-F238E27FC236}">
                      <a16:creationId xmlns:a16="http://schemas.microsoft.com/office/drawing/2014/main" id="{8DB69019-E27B-48DA-9D9D-7BB3160AB597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4848;p49">
                  <a:extLst>
                    <a:ext uri="{FF2B5EF4-FFF2-40B4-BE49-F238E27FC236}">
                      <a16:creationId xmlns:a16="http://schemas.microsoft.com/office/drawing/2014/main" id="{AB194988-9385-4FAC-87D0-442E7A3DE154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4849;p49">
                  <a:extLst>
                    <a:ext uri="{FF2B5EF4-FFF2-40B4-BE49-F238E27FC236}">
                      <a16:creationId xmlns:a16="http://schemas.microsoft.com/office/drawing/2014/main" id="{131D0A13-E3A0-4037-9C26-0ED3490208F6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4850;p49">
                  <a:extLst>
                    <a:ext uri="{FF2B5EF4-FFF2-40B4-BE49-F238E27FC236}">
                      <a16:creationId xmlns:a16="http://schemas.microsoft.com/office/drawing/2014/main" id="{ACCFD390-796E-466D-8AC0-8B0C193AF04E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4851;p49">
                  <a:extLst>
                    <a:ext uri="{FF2B5EF4-FFF2-40B4-BE49-F238E27FC236}">
                      <a16:creationId xmlns:a16="http://schemas.microsoft.com/office/drawing/2014/main" id="{216C2338-7FA5-4BCF-A8B3-DDF5E08034EB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4852;p49">
                  <a:extLst>
                    <a:ext uri="{FF2B5EF4-FFF2-40B4-BE49-F238E27FC236}">
                      <a16:creationId xmlns:a16="http://schemas.microsoft.com/office/drawing/2014/main" id="{0C83AC8A-B97A-42D4-A84C-8D376B570BBC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4853;p49">
                  <a:extLst>
                    <a:ext uri="{FF2B5EF4-FFF2-40B4-BE49-F238E27FC236}">
                      <a16:creationId xmlns:a16="http://schemas.microsoft.com/office/drawing/2014/main" id="{4852D98D-3397-46C4-9BCE-76E5977803B2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4854;p49">
                  <a:extLst>
                    <a:ext uri="{FF2B5EF4-FFF2-40B4-BE49-F238E27FC236}">
                      <a16:creationId xmlns:a16="http://schemas.microsoft.com/office/drawing/2014/main" id="{383363B6-4B4F-42EC-A7FA-97B1581E9530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4855;p49">
                  <a:extLst>
                    <a:ext uri="{FF2B5EF4-FFF2-40B4-BE49-F238E27FC236}">
                      <a16:creationId xmlns:a16="http://schemas.microsoft.com/office/drawing/2014/main" id="{544949D9-63C1-47EE-813B-D58EA2FF4740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4856;p49">
                  <a:extLst>
                    <a:ext uri="{FF2B5EF4-FFF2-40B4-BE49-F238E27FC236}">
                      <a16:creationId xmlns:a16="http://schemas.microsoft.com/office/drawing/2014/main" id="{EDAE481E-04BE-4E87-AA8D-F34921587289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4857;p49">
                  <a:extLst>
                    <a:ext uri="{FF2B5EF4-FFF2-40B4-BE49-F238E27FC236}">
                      <a16:creationId xmlns:a16="http://schemas.microsoft.com/office/drawing/2014/main" id="{A4CC50A6-7F50-4B1E-A671-D77B008FCEA3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4858;p49">
                  <a:extLst>
                    <a:ext uri="{FF2B5EF4-FFF2-40B4-BE49-F238E27FC236}">
                      <a16:creationId xmlns:a16="http://schemas.microsoft.com/office/drawing/2014/main" id="{F7258B05-EA12-4BD4-83AC-F8DD260CF813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4859;p49">
                  <a:extLst>
                    <a:ext uri="{FF2B5EF4-FFF2-40B4-BE49-F238E27FC236}">
                      <a16:creationId xmlns:a16="http://schemas.microsoft.com/office/drawing/2014/main" id="{4A5D0304-CD36-4565-89E3-3F4437DDAF5D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4860;p49">
                  <a:extLst>
                    <a:ext uri="{FF2B5EF4-FFF2-40B4-BE49-F238E27FC236}">
                      <a16:creationId xmlns:a16="http://schemas.microsoft.com/office/drawing/2014/main" id="{3C12BF58-3D9E-460E-A4E5-AF8384311C71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4861;p49">
                  <a:extLst>
                    <a:ext uri="{FF2B5EF4-FFF2-40B4-BE49-F238E27FC236}">
                      <a16:creationId xmlns:a16="http://schemas.microsoft.com/office/drawing/2014/main" id="{33F7BCBA-9C46-4A68-80CB-2D6E7CD234C7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4862;p49">
                  <a:extLst>
                    <a:ext uri="{FF2B5EF4-FFF2-40B4-BE49-F238E27FC236}">
                      <a16:creationId xmlns:a16="http://schemas.microsoft.com/office/drawing/2014/main" id="{30BFD193-13E6-4127-A2E1-4F100E5C6E50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4863;p49">
                  <a:extLst>
                    <a:ext uri="{FF2B5EF4-FFF2-40B4-BE49-F238E27FC236}">
                      <a16:creationId xmlns:a16="http://schemas.microsoft.com/office/drawing/2014/main" id="{F439F1A5-F4CF-483B-A9A5-7052E4A15DB4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4864;p49">
                  <a:extLst>
                    <a:ext uri="{FF2B5EF4-FFF2-40B4-BE49-F238E27FC236}">
                      <a16:creationId xmlns:a16="http://schemas.microsoft.com/office/drawing/2014/main" id="{5E89A3C6-1348-4B0B-9B91-AC44A1D1EF35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4865;p49">
                  <a:extLst>
                    <a:ext uri="{FF2B5EF4-FFF2-40B4-BE49-F238E27FC236}">
                      <a16:creationId xmlns:a16="http://schemas.microsoft.com/office/drawing/2014/main" id="{FA4FE627-4289-4803-8E62-5D144DF8E353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4866;p49">
                  <a:extLst>
                    <a:ext uri="{FF2B5EF4-FFF2-40B4-BE49-F238E27FC236}">
                      <a16:creationId xmlns:a16="http://schemas.microsoft.com/office/drawing/2014/main" id="{F88E60E8-A200-4018-8B0A-55F02F34AE4F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4867;p49">
                  <a:extLst>
                    <a:ext uri="{FF2B5EF4-FFF2-40B4-BE49-F238E27FC236}">
                      <a16:creationId xmlns:a16="http://schemas.microsoft.com/office/drawing/2014/main" id="{C8E7CBD6-D922-4CE2-A58A-79EB5F2F844C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4868;p49">
                  <a:extLst>
                    <a:ext uri="{FF2B5EF4-FFF2-40B4-BE49-F238E27FC236}">
                      <a16:creationId xmlns:a16="http://schemas.microsoft.com/office/drawing/2014/main" id="{E4BCE1AD-55C2-45CA-8FD2-C1ED9BD40FDC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4869;p49">
                  <a:extLst>
                    <a:ext uri="{FF2B5EF4-FFF2-40B4-BE49-F238E27FC236}">
                      <a16:creationId xmlns:a16="http://schemas.microsoft.com/office/drawing/2014/main" id="{1A7D5C31-63AD-4AA2-9D06-A7D9466D9543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4870;p49">
                  <a:extLst>
                    <a:ext uri="{FF2B5EF4-FFF2-40B4-BE49-F238E27FC236}">
                      <a16:creationId xmlns:a16="http://schemas.microsoft.com/office/drawing/2014/main" id="{F872C15B-1A77-46EA-B06D-848D751D19AF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4871;p49">
                  <a:extLst>
                    <a:ext uri="{FF2B5EF4-FFF2-40B4-BE49-F238E27FC236}">
                      <a16:creationId xmlns:a16="http://schemas.microsoft.com/office/drawing/2014/main" id="{3D0BA559-09D3-4BCC-A183-16137D50C4FA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4872;p49">
                  <a:extLst>
                    <a:ext uri="{FF2B5EF4-FFF2-40B4-BE49-F238E27FC236}">
                      <a16:creationId xmlns:a16="http://schemas.microsoft.com/office/drawing/2014/main" id="{A55EB6CF-5816-44D8-89A7-F20F36FE78BB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4873;p49">
                  <a:extLst>
                    <a:ext uri="{FF2B5EF4-FFF2-40B4-BE49-F238E27FC236}">
                      <a16:creationId xmlns:a16="http://schemas.microsoft.com/office/drawing/2014/main" id="{BD70DC8C-446C-46DE-BCC6-BBA67E5CFA35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4874;p49">
                  <a:extLst>
                    <a:ext uri="{FF2B5EF4-FFF2-40B4-BE49-F238E27FC236}">
                      <a16:creationId xmlns:a16="http://schemas.microsoft.com/office/drawing/2014/main" id="{4EA114C4-31D1-4747-BB6E-29D4F99DBF9A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4875;p49">
                  <a:extLst>
                    <a:ext uri="{FF2B5EF4-FFF2-40B4-BE49-F238E27FC236}">
                      <a16:creationId xmlns:a16="http://schemas.microsoft.com/office/drawing/2014/main" id="{1E0C1CA7-782C-4E85-93D9-324D821FC224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4876;p49">
                  <a:extLst>
                    <a:ext uri="{FF2B5EF4-FFF2-40B4-BE49-F238E27FC236}">
                      <a16:creationId xmlns:a16="http://schemas.microsoft.com/office/drawing/2014/main" id="{08F5C2C4-0308-4432-8224-FBE7704D3D67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4877;p49">
                  <a:extLst>
                    <a:ext uri="{FF2B5EF4-FFF2-40B4-BE49-F238E27FC236}">
                      <a16:creationId xmlns:a16="http://schemas.microsoft.com/office/drawing/2014/main" id="{0200C715-E51C-481C-A8D3-0F176A436182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4878;p49">
                  <a:extLst>
                    <a:ext uri="{FF2B5EF4-FFF2-40B4-BE49-F238E27FC236}">
                      <a16:creationId xmlns:a16="http://schemas.microsoft.com/office/drawing/2014/main" id="{2916BE97-AF5A-46E2-ACE2-23C0093EE807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4879;p49">
                  <a:extLst>
                    <a:ext uri="{FF2B5EF4-FFF2-40B4-BE49-F238E27FC236}">
                      <a16:creationId xmlns:a16="http://schemas.microsoft.com/office/drawing/2014/main" id="{B9EA181E-D66A-44E7-84DD-7D7BFA10E8C0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4880;p49">
                  <a:extLst>
                    <a:ext uri="{FF2B5EF4-FFF2-40B4-BE49-F238E27FC236}">
                      <a16:creationId xmlns:a16="http://schemas.microsoft.com/office/drawing/2014/main" id="{F8BC1DD1-551D-47F9-B9D8-7BF684DD1A6F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4881;p49">
                  <a:extLst>
                    <a:ext uri="{FF2B5EF4-FFF2-40B4-BE49-F238E27FC236}">
                      <a16:creationId xmlns:a16="http://schemas.microsoft.com/office/drawing/2014/main" id="{87DDEF3D-7A96-4705-9482-E829A023DA22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4882;p49">
                  <a:extLst>
                    <a:ext uri="{FF2B5EF4-FFF2-40B4-BE49-F238E27FC236}">
                      <a16:creationId xmlns:a16="http://schemas.microsoft.com/office/drawing/2014/main" id="{7FD7A9B1-4B6F-42CA-B94F-3D612F015CC4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4883;p49">
                  <a:extLst>
                    <a:ext uri="{FF2B5EF4-FFF2-40B4-BE49-F238E27FC236}">
                      <a16:creationId xmlns:a16="http://schemas.microsoft.com/office/drawing/2014/main" id="{0D7CA856-928F-4ED7-A550-32FAC0E3B93C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4884;p49">
                  <a:extLst>
                    <a:ext uri="{FF2B5EF4-FFF2-40B4-BE49-F238E27FC236}">
                      <a16:creationId xmlns:a16="http://schemas.microsoft.com/office/drawing/2014/main" id="{94B3D061-646C-42A7-83DF-AD2F5A0B576F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4885;p49">
                  <a:extLst>
                    <a:ext uri="{FF2B5EF4-FFF2-40B4-BE49-F238E27FC236}">
                      <a16:creationId xmlns:a16="http://schemas.microsoft.com/office/drawing/2014/main" id="{10380906-57DF-4510-B91E-83271F8EBCEB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4886;p49">
                  <a:extLst>
                    <a:ext uri="{FF2B5EF4-FFF2-40B4-BE49-F238E27FC236}">
                      <a16:creationId xmlns:a16="http://schemas.microsoft.com/office/drawing/2014/main" id="{13241BB4-BDEB-4F08-A33D-5AA63A86040E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4887;p49">
                  <a:extLst>
                    <a:ext uri="{FF2B5EF4-FFF2-40B4-BE49-F238E27FC236}">
                      <a16:creationId xmlns:a16="http://schemas.microsoft.com/office/drawing/2014/main" id="{A6A072D0-6572-4D39-9AED-E7AA8AC7A2D7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4888;p49">
                  <a:extLst>
                    <a:ext uri="{FF2B5EF4-FFF2-40B4-BE49-F238E27FC236}">
                      <a16:creationId xmlns:a16="http://schemas.microsoft.com/office/drawing/2014/main" id="{F8A4D30A-6E1F-424B-944D-E7924E699931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4889;p49">
                  <a:extLst>
                    <a:ext uri="{FF2B5EF4-FFF2-40B4-BE49-F238E27FC236}">
                      <a16:creationId xmlns:a16="http://schemas.microsoft.com/office/drawing/2014/main" id="{4BFD463A-16E1-4221-9CD0-66BC2459E017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4890;p49">
                  <a:extLst>
                    <a:ext uri="{FF2B5EF4-FFF2-40B4-BE49-F238E27FC236}">
                      <a16:creationId xmlns:a16="http://schemas.microsoft.com/office/drawing/2014/main" id="{A8A28C03-31B9-40B1-AA05-9A71FB6495A7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243" name="Google Shape;4891;p49">
                  <a:extLst>
                    <a:ext uri="{FF2B5EF4-FFF2-40B4-BE49-F238E27FC236}">
                      <a16:creationId xmlns:a16="http://schemas.microsoft.com/office/drawing/2014/main" id="{89E11B96-D4CD-401A-ACB5-517E5250A83E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4892;p49">
                  <a:extLst>
                    <a:ext uri="{FF2B5EF4-FFF2-40B4-BE49-F238E27FC236}">
                      <a16:creationId xmlns:a16="http://schemas.microsoft.com/office/drawing/2014/main" id="{5023002D-5ED4-49AC-A60A-07A8D54D2ED4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4893;p49">
                  <a:extLst>
                    <a:ext uri="{FF2B5EF4-FFF2-40B4-BE49-F238E27FC236}">
                      <a16:creationId xmlns:a16="http://schemas.microsoft.com/office/drawing/2014/main" id="{7D392C88-8B4F-48B5-9928-21E35A4E006F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4894;p49">
                  <a:extLst>
                    <a:ext uri="{FF2B5EF4-FFF2-40B4-BE49-F238E27FC236}">
                      <a16:creationId xmlns:a16="http://schemas.microsoft.com/office/drawing/2014/main" id="{DCF0FE16-7795-41B8-8A16-4186E02F5494}"/>
                    </a:ext>
                  </a:extLst>
                </p:cNvPr>
                <p:cNvSpPr/>
                <p:nvPr/>
              </p:nvSpPr>
              <p:spPr>
                <a:xfrm>
                  <a:off x="692443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1600" y="0"/>
                      </a:moveTo>
                      <a:cubicBezTo>
                        <a:pt x="690" y="0"/>
                        <a:pt x="0" y="727"/>
                        <a:pt x="0" y="1745"/>
                      </a:cubicBezTo>
                      <a:lnTo>
                        <a:pt x="0" y="37603"/>
                      </a:lnTo>
                      <a:cubicBezTo>
                        <a:pt x="0" y="38745"/>
                        <a:pt x="868" y="39818"/>
                        <a:pt x="1940" y="40000"/>
                      </a:cubicBezTo>
                      <a:lnTo>
                        <a:pt x="35037" y="45889"/>
                      </a:lnTo>
                      <a:cubicBezTo>
                        <a:pt x="35143" y="45907"/>
                        <a:pt x="35246" y="45916"/>
                        <a:pt x="35347" y="45916"/>
                      </a:cubicBezTo>
                      <a:cubicBezTo>
                        <a:pt x="36253" y="45916"/>
                        <a:pt x="36954" y="45204"/>
                        <a:pt x="36954" y="44177"/>
                      </a:cubicBezTo>
                      <a:lnTo>
                        <a:pt x="36954" y="8296"/>
                      </a:lnTo>
                      <a:cubicBezTo>
                        <a:pt x="36954" y="7177"/>
                        <a:pt x="36087" y="6105"/>
                        <a:pt x="35037" y="5899"/>
                      </a:cubicBezTo>
                      <a:lnTo>
                        <a:pt x="1940" y="33"/>
                      </a:lnTo>
                      <a:cubicBezTo>
                        <a:pt x="1824" y="11"/>
                        <a:pt x="1710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4895;p49">
                  <a:extLst>
                    <a:ext uri="{FF2B5EF4-FFF2-40B4-BE49-F238E27FC236}">
                      <a16:creationId xmlns:a16="http://schemas.microsoft.com/office/drawing/2014/main" id="{8A90E840-DBAF-440B-8001-A295D55D4E6E}"/>
                    </a:ext>
                  </a:extLst>
                </p:cNvPr>
                <p:cNvSpPr/>
                <p:nvPr/>
              </p:nvSpPr>
              <p:spPr>
                <a:xfrm>
                  <a:off x="767504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35371" y="0"/>
                      </a:moveTo>
                      <a:cubicBezTo>
                        <a:pt x="35263" y="0"/>
                        <a:pt x="35151" y="11"/>
                        <a:pt x="35037" y="33"/>
                      </a:cubicBezTo>
                      <a:lnTo>
                        <a:pt x="1918" y="5899"/>
                      </a:lnTo>
                      <a:cubicBezTo>
                        <a:pt x="868" y="6105"/>
                        <a:pt x="1" y="7177"/>
                        <a:pt x="1" y="8296"/>
                      </a:cubicBezTo>
                      <a:lnTo>
                        <a:pt x="1" y="44177"/>
                      </a:lnTo>
                      <a:cubicBezTo>
                        <a:pt x="1" y="45204"/>
                        <a:pt x="702" y="45916"/>
                        <a:pt x="1607" y="45916"/>
                      </a:cubicBezTo>
                      <a:cubicBezTo>
                        <a:pt x="1709" y="45916"/>
                        <a:pt x="1812" y="45907"/>
                        <a:pt x="1918" y="45889"/>
                      </a:cubicBezTo>
                      <a:lnTo>
                        <a:pt x="35037" y="40000"/>
                      </a:lnTo>
                      <a:cubicBezTo>
                        <a:pt x="36087" y="39818"/>
                        <a:pt x="36955" y="38745"/>
                        <a:pt x="36955" y="37603"/>
                      </a:cubicBezTo>
                      <a:lnTo>
                        <a:pt x="36955" y="1745"/>
                      </a:lnTo>
                      <a:cubicBezTo>
                        <a:pt x="36955" y="727"/>
                        <a:pt x="36265" y="0"/>
                        <a:pt x="353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4896;p49">
                  <a:extLst>
                    <a:ext uri="{FF2B5EF4-FFF2-40B4-BE49-F238E27FC236}">
                      <a16:creationId xmlns:a16="http://schemas.microsoft.com/office/drawing/2014/main" id="{41800A21-5EB2-4D49-B12B-4CF52FE1F197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4897;p49">
                  <a:extLst>
                    <a:ext uri="{FF2B5EF4-FFF2-40B4-BE49-F238E27FC236}">
                      <a16:creationId xmlns:a16="http://schemas.microsoft.com/office/drawing/2014/main" id="{BC7272B1-4143-49D6-A093-73FF6878F0AA}"/>
                    </a:ext>
                  </a:extLst>
                </p:cNvPr>
                <p:cNvSpPr/>
                <p:nvPr/>
              </p:nvSpPr>
              <p:spPr>
                <a:xfrm>
                  <a:off x="8260310" y="2475361"/>
                  <a:ext cx="163681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0" h="12244" extrusionOk="0">
                      <a:moveTo>
                        <a:pt x="5134" y="1"/>
                      </a:moveTo>
                      <a:cubicBezTo>
                        <a:pt x="5096" y="1"/>
                        <a:pt x="5059" y="4"/>
                        <a:pt x="5022" y="11"/>
                      </a:cubicBezTo>
                      <a:cubicBezTo>
                        <a:pt x="3949" y="217"/>
                        <a:pt x="5387" y="2568"/>
                        <a:pt x="5387" y="2568"/>
                      </a:cubicBezTo>
                      <a:cubicBezTo>
                        <a:pt x="5387" y="2568"/>
                        <a:pt x="4333" y="2445"/>
                        <a:pt x="3188" y="2445"/>
                      </a:cubicBezTo>
                      <a:cubicBezTo>
                        <a:pt x="1969" y="2445"/>
                        <a:pt x="648" y="2584"/>
                        <a:pt x="389" y="3161"/>
                      </a:cubicBezTo>
                      <a:cubicBezTo>
                        <a:pt x="19" y="4024"/>
                        <a:pt x="3360" y="4439"/>
                        <a:pt x="4905" y="4583"/>
                      </a:cubicBezTo>
                      <a:lnTo>
                        <a:pt x="4905" y="4583"/>
                      </a:lnTo>
                      <a:cubicBezTo>
                        <a:pt x="4568" y="4562"/>
                        <a:pt x="4147" y="4544"/>
                        <a:pt x="3698" y="4544"/>
                      </a:cubicBezTo>
                      <a:cubicBezTo>
                        <a:pt x="2240" y="4544"/>
                        <a:pt x="497" y="4736"/>
                        <a:pt x="457" y="5649"/>
                      </a:cubicBezTo>
                      <a:cubicBezTo>
                        <a:pt x="389" y="7224"/>
                        <a:pt x="5228" y="7270"/>
                        <a:pt x="5228" y="7270"/>
                      </a:cubicBezTo>
                      <a:cubicBezTo>
                        <a:pt x="5228" y="7270"/>
                        <a:pt x="1" y="7338"/>
                        <a:pt x="69" y="8685"/>
                      </a:cubicBezTo>
                      <a:cubicBezTo>
                        <a:pt x="117" y="9621"/>
                        <a:pt x="2553" y="9758"/>
                        <a:pt x="3974" y="9758"/>
                      </a:cubicBezTo>
                      <a:cubicBezTo>
                        <a:pt x="4411" y="9758"/>
                        <a:pt x="4753" y="9745"/>
                        <a:pt x="4899" y="9739"/>
                      </a:cubicBezTo>
                      <a:lnTo>
                        <a:pt x="4899" y="9739"/>
                      </a:lnTo>
                      <a:cubicBezTo>
                        <a:pt x="4283" y="9771"/>
                        <a:pt x="212" y="10028"/>
                        <a:pt x="571" y="11104"/>
                      </a:cubicBezTo>
                      <a:cubicBezTo>
                        <a:pt x="778" y="11726"/>
                        <a:pt x="2352" y="12243"/>
                        <a:pt x="3982" y="12243"/>
                      </a:cubicBezTo>
                      <a:cubicBezTo>
                        <a:pt x="5405" y="12243"/>
                        <a:pt x="6872" y="11849"/>
                        <a:pt x="7510" y="10785"/>
                      </a:cubicBezTo>
                      <a:cubicBezTo>
                        <a:pt x="8880" y="8502"/>
                        <a:pt x="7784" y="2705"/>
                        <a:pt x="7784" y="2705"/>
                      </a:cubicBezTo>
                      <a:cubicBezTo>
                        <a:pt x="7784" y="2705"/>
                        <a:pt x="6209" y="1"/>
                        <a:pt x="513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4898;p49">
                  <a:extLst>
                    <a:ext uri="{FF2B5EF4-FFF2-40B4-BE49-F238E27FC236}">
                      <a16:creationId xmlns:a16="http://schemas.microsoft.com/office/drawing/2014/main" id="{3B724CB9-3619-46AD-97B0-47B8517E2D7E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4899;p49">
                  <a:extLst>
                    <a:ext uri="{FF2B5EF4-FFF2-40B4-BE49-F238E27FC236}">
                      <a16:creationId xmlns:a16="http://schemas.microsoft.com/office/drawing/2014/main" id="{5633741A-A41D-4186-A06B-E9911606FC46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4900;p49">
                  <a:extLst>
                    <a:ext uri="{FF2B5EF4-FFF2-40B4-BE49-F238E27FC236}">
                      <a16:creationId xmlns:a16="http://schemas.microsoft.com/office/drawing/2014/main" id="{BA82284E-0AB0-48CC-807E-DF16088EA9C7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4901;p49">
                  <a:extLst>
                    <a:ext uri="{FF2B5EF4-FFF2-40B4-BE49-F238E27FC236}">
                      <a16:creationId xmlns:a16="http://schemas.microsoft.com/office/drawing/2014/main" id="{CF1FA223-5F0F-472B-90B9-34D82AD1BD6D}"/>
                    </a:ext>
                  </a:extLst>
                </p:cNvPr>
                <p:cNvSpPr/>
                <p:nvPr/>
              </p:nvSpPr>
              <p:spPr>
                <a:xfrm>
                  <a:off x="7512632" y="2889587"/>
                  <a:ext cx="270128" cy="4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8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0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4902;p49">
                  <a:extLst>
                    <a:ext uri="{FF2B5EF4-FFF2-40B4-BE49-F238E27FC236}">
                      <a16:creationId xmlns:a16="http://schemas.microsoft.com/office/drawing/2014/main" id="{1D26EC6A-68EB-4A1B-B5FC-1ABAAEF40ED3}"/>
                    </a:ext>
                  </a:extLst>
                </p:cNvPr>
                <p:cNvSpPr/>
                <p:nvPr/>
              </p:nvSpPr>
              <p:spPr>
                <a:xfrm>
                  <a:off x="7512632" y="2387616"/>
                  <a:ext cx="270128" cy="48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9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1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4903;p49">
                  <a:extLst>
                    <a:ext uri="{FF2B5EF4-FFF2-40B4-BE49-F238E27FC236}">
                      <a16:creationId xmlns:a16="http://schemas.microsoft.com/office/drawing/2014/main" id="{123AD2E7-F60A-4314-9AE2-D50B7328E2F8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4904;p49">
                  <a:extLst>
                    <a:ext uri="{FF2B5EF4-FFF2-40B4-BE49-F238E27FC236}">
                      <a16:creationId xmlns:a16="http://schemas.microsoft.com/office/drawing/2014/main" id="{1A177F8A-2EB4-42D5-9332-8775B18E6141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4905;p49">
                  <a:extLst>
                    <a:ext uri="{FF2B5EF4-FFF2-40B4-BE49-F238E27FC236}">
                      <a16:creationId xmlns:a16="http://schemas.microsoft.com/office/drawing/2014/main" id="{EB78C42B-E224-4C6B-88FE-A2F36917427B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4906;p49">
                  <a:extLst>
                    <a:ext uri="{FF2B5EF4-FFF2-40B4-BE49-F238E27FC236}">
                      <a16:creationId xmlns:a16="http://schemas.microsoft.com/office/drawing/2014/main" id="{0245DC36-7D99-4335-9A69-DA643BB56E4E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" name="Google Shape;4907;p49">
                <a:extLst>
                  <a:ext uri="{FF2B5EF4-FFF2-40B4-BE49-F238E27FC236}">
                    <a16:creationId xmlns:a16="http://schemas.microsoft.com/office/drawing/2014/main" id="{0F9D4066-C1F3-42C0-BFAA-314385C7E467}"/>
                  </a:ext>
                </a:extLst>
              </p:cNvPr>
              <p:cNvGrpSpPr/>
              <p:nvPr/>
            </p:nvGrpSpPr>
            <p:grpSpPr>
              <a:xfrm>
                <a:off x="6863849" y="1257384"/>
                <a:ext cx="1486493" cy="2956341"/>
                <a:chOff x="6863849" y="1257384"/>
                <a:chExt cx="1486493" cy="2956341"/>
              </a:xfrm>
            </p:grpSpPr>
            <p:sp>
              <p:nvSpPr>
                <p:cNvPr id="65" name="Google Shape;4908;p49">
                  <a:extLst>
                    <a:ext uri="{FF2B5EF4-FFF2-40B4-BE49-F238E27FC236}">
                      <a16:creationId xmlns:a16="http://schemas.microsoft.com/office/drawing/2014/main" id="{F77B7675-9BC3-41BA-AC1B-7F85D830EBFD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4909;p49">
                  <a:extLst>
                    <a:ext uri="{FF2B5EF4-FFF2-40B4-BE49-F238E27FC236}">
                      <a16:creationId xmlns:a16="http://schemas.microsoft.com/office/drawing/2014/main" id="{A3251663-C66E-4D94-A41E-A88DB9DA7518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4910;p49">
                  <a:extLst>
                    <a:ext uri="{FF2B5EF4-FFF2-40B4-BE49-F238E27FC236}">
                      <a16:creationId xmlns:a16="http://schemas.microsoft.com/office/drawing/2014/main" id="{73CD1FCC-AAB7-40BE-B9CE-1AACAA8C6515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4911;p49">
                  <a:extLst>
                    <a:ext uri="{FF2B5EF4-FFF2-40B4-BE49-F238E27FC236}">
                      <a16:creationId xmlns:a16="http://schemas.microsoft.com/office/drawing/2014/main" id="{21802D91-556F-4A9B-8D02-E1E1C8CFAEAF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4912;p49">
                  <a:extLst>
                    <a:ext uri="{FF2B5EF4-FFF2-40B4-BE49-F238E27FC236}">
                      <a16:creationId xmlns:a16="http://schemas.microsoft.com/office/drawing/2014/main" id="{BFCD1B90-24B0-4710-B03F-83E5FD74C80E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4913;p49">
                  <a:extLst>
                    <a:ext uri="{FF2B5EF4-FFF2-40B4-BE49-F238E27FC236}">
                      <a16:creationId xmlns:a16="http://schemas.microsoft.com/office/drawing/2014/main" id="{3C2DAFAC-34B4-48B9-8D39-272AF75E293D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4914;p49">
                  <a:extLst>
                    <a:ext uri="{FF2B5EF4-FFF2-40B4-BE49-F238E27FC236}">
                      <a16:creationId xmlns:a16="http://schemas.microsoft.com/office/drawing/2014/main" id="{D214DDAD-7D96-40C4-BBD2-4642867FAFF4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4915;p49">
                  <a:extLst>
                    <a:ext uri="{FF2B5EF4-FFF2-40B4-BE49-F238E27FC236}">
                      <a16:creationId xmlns:a16="http://schemas.microsoft.com/office/drawing/2014/main" id="{752095EB-6E8C-4D80-BEF6-662560779820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4916;p49">
                  <a:extLst>
                    <a:ext uri="{FF2B5EF4-FFF2-40B4-BE49-F238E27FC236}">
                      <a16:creationId xmlns:a16="http://schemas.microsoft.com/office/drawing/2014/main" id="{A0FBA906-C00F-4534-99B0-9C67BD44AEB4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917;p49">
                  <a:extLst>
                    <a:ext uri="{FF2B5EF4-FFF2-40B4-BE49-F238E27FC236}">
                      <a16:creationId xmlns:a16="http://schemas.microsoft.com/office/drawing/2014/main" id="{DA3CD1BA-62E0-4168-B763-5C5560916896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4918;p49">
                  <a:extLst>
                    <a:ext uri="{FF2B5EF4-FFF2-40B4-BE49-F238E27FC236}">
                      <a16:creationId xmlns:a16="http://schemas.microsoft.com/office/drawing/2014/main" id="{8E298E53-C13C-4255-8688-F3C4BE3D264F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919;p49">
                  <a:extLst>
                    <a:ext uri="{FF2B5EF4-FFF2-40B4-BE49-F238E27FC236}">
                      <a16:creationId xmlns:a16="http://schemas.microsoft.com/office/drawing/2014/main" id="{790D61C3-78BE-4CFE-AC70-C25B62642A50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4920;p49">
                  <a:extLst>
                    <a:ext uri="{FF2B5EF4-FFF2-40B4-BE49-F238E27FC236}">
                      <a16:creationId xmlns:a16="http://schemas.microsoft.com/office/drawing/2014/main" id="{9C2B8B4B-8CB3-4E4A-94E6-64F8DA1AA0D5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921;p49">
                  <a:extLst>
                    <a:ext uri="{FF2B5EF4-FFF2-40B4-BE49-F238E27FC236}">
                      <a16:creationId xmlns:a16="http://schemas.microsoft.com/office/drawing/2014/main" id="{81907B2A-4DE6-4B68-AC69-25997D77E892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4922;p49">
                  <a:extLst>
                    <a:ext uri="{FF2B5EF4-FFF2-40B4-BE49-F238E27FC236}">
                      <a16:creationId xmlns:a16="http://schemas.microsoft.com/office/drawing/2014/main" id="{95E1D640-EAC9-4B10-97E3-EDD157861ED5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4923;p49">
                  <a:extLst>
                    <a:ext uri="{FF2B5EF4-FFF2-40B4-BE49-F238E27FC236}">
                      <a16:creationId xmlns:a16="http://schemas.microsoft.com/office/drawing/2014/main" id="{0920A118-CCDE-4485-9AC6-F9BFE8760D8F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4924;p49">
                  <a:extLst>
                    <a:ext uri="{FF2B5EF4-FFF2-40B4-BE49-F238E27FC236}">
                      <a16:creationId xmlns:a16="http://schemas.microsoft.com/office/drawing/2014/main" id="{B28481E5-BFBF-4C00-918E-EAF99BEAE7D8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4925;p49">
                  <a:extLst>
                    <a:ext uri="{FF2B5EF4-FFF2-40B4-BE49-F238E27FC236}">
                      <a16:creationId xmlns:a16="http://schemas.microsoft.com/office/drawing/2014/main" id="{A05461BE-637C-48EE-8898-FD39D84CD12B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4926;p49">
                  <a:extLst>
                    <a:ext uri="{FF2B5EF4-FFF2-40B4-BE49-F238E27FC236}">
                      <a16:creationId xmlns:a16="http://schemas.microsoft.com/office/drawing/2014/main" id="{08E086B4-0516-4D3C-83D9-D7429CCA36CE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4927;p49">
                  <a:extLst>
                    <a:ext uri="{FF2B5EF4-FFF2-40B4-BE49-F238E27FC236}">
                      <a16:creationId xmlns:a16="http://schemas.microsoft.com/office/drawing/2014/main" id="{C40E6363-0800-41E4-9987-205EFB17F433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4928;p49">
                  <a:extLst>
                    <a:ext uri="{FF2B5EF4-FFF2-40B4-BE49-F238E27FC236}">
                      <a16:creationId xmlns:a16="http://schemas.microsoft.com/office/drawing/2014/main" id="{5AAE89DD-D23A-4BE8-B3A8-5B2C67107FBF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4929;p49">
                  <a:extLst>
                    <a:ext uri="{FF2B5EF4-FFF2-40B4-BE49-F238E27FC236}">
                      <a16:creationId xmlns:a16="http://schemas.microsoft.com/office/drawing/2014/main" id="{B27095C0-1EC4-4041-B52B-CD7976B887B2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noFill/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4930;p49">
                  <a:extLst>
                    <a:ext uri="{FF2B5EF4-FFF2-40B4-BE49-F238E27FC236}">
                      <a16:creationId xmlns:a16="http://schemas.microsoft.com/office/drawing/2014/main" id="{614F63A0-4D80-4279-B370-90BB5DE1598D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4931;p49">
                  <a:extLst>
                    <a:ext uri="{FF2B5EF4-FFF2-40B4-BE49-F238E27FC236}">
                      <a16:creationId xmlns:a16="http://schemas.microsoft.com/office/drawing/2014/main" id="{221C1BF3-4A65-4AC0-8825-801C121BDE0B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4932;p49">
                  <a:extLst>
                    <a:ext uri="{FF2B5EF4-FFF2-40B4-BE49-F238E27FC236}">
                      <a16:creationId xmlns:a16="http://schemas.microsoft.com/office/drawing/2014/main" id="{4E666BCE-D210-4BA2-88C3-D50B76CFF01E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4933;p49">
                  <a:extLst>
                    <a:ext uri="{FF2B5EF4-FFF2-40B4-BE49-F238E27FC236}">
                      <a16:creationId xmlns:a16="http://schemas.microsoft.com/office/drawing/2014/main" id="{C8B75986-1EA1-40F6-9B4E-E186A8E08B62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4934;p49">
                  <a:extLst>
                    <a:ext uri="{FF2B5EF4-FFF2-40B4-BE49-F238E27FC236}">
                      <a16:creationId xmlns:a16="http://schemas.microsoft.com/office/drawing/2014/main" id="{73554BA6-B344-4C8C-8551-BA18AC19CA01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935;p49">
                  <a:extLst>
                    <a:ext uri="{FF2B5EF4-FFF2-40B4-BE49-F238E27FC236}">
                      <a16:creationId xmlns:a16="http://schemas.microsoft.com/office/drawing/2014/main" id="{61E1A312-714D-4205-9DE4-B2F0DC6DCFED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4936;p49">
                  <a:extLst>
                    <a:ext uri="{FF2B5EF4-FFF2-40B4-BE49-F238E27FC236}">
                      <a16:creationId xmlns:a16="http://schemas.microsoft.com/office/drawing/2014/main" id="{0E45B65D-6B44-4445-8E4C-65B2467F5E3F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937;p49">
                  <a:extLst>
                    <a:ext uri="{FF2B5EF4-FFF2-40B4-BE49-F238E27FC236}">
                      <a16:creationId xmlns:a16="http://schemas.microsoft.com/office/drawing/2014/main" id="{993DDD5E-9352-4837-BD33-5FAE01B70289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4938;p49">
                  <a:extLst>
                    <a:ext uri="{FF2B5EF4-FFF2-40B4-BE49-F238E27FC236}">
                      <a16:creationId xmlns:a16="http://schemas.microsoft.com/office/drawing/2014/main" id="{73AF2FC7-9836-4237-9E6D-001D72ED3AB5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939;p49">
                  <a:extLst>
                    <a:ext uri="{FF2B5EF4-FFF2-40B4-BE49-F238E27FC236}">
                      <a16:creationId xmlns:a16="http://schemas.microsoft.com/office/drawing/2014/main" id="{6689761F-3AE7-4B10-9656-46B960AD4368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4940;p49">
                  <a:extLst>
                    <a:ext uri="{FF2B5EF4-FFF2-40B4-BE49-F238E27FC236}">
                      <a16:creationId xmlns:a16="http://schemas.microsoft.com/office/drawing/2014/main" id="{28B2F5BA-FC55-426D-8064-B3CF3AEB915A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4941;p49">
                  <a:extLst>
                    <a:ext uri="{FF2B5EF4-FFF2-40B4-BE49-F238E27FC236}">
                      <a16:creationId xmlns:a16="http://schemas.microsoft.com/office/drawing/2014/main" id="{D8D1E140-DB62-4BFB-A537-ED33CDA436E6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4942;p49">
                  <a:extLst>
                    <a:ext uri="{FF2B5EF4-FFF2-40B4-BE49-F238E27FC236}">
                      <a16:creationId xmlns:a16="http://schemas.microsoft.com/office/drawing/2014/main" id="{4097FB1E-7EF3-422D-A5E4-C1B6F9009500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4943;p49">
                  <a:extLst>
                    <a:ext uri="{FF2B5EF4-FFF2-40B4-BE49-F238E27FC236}">
                      <a16:creationId xmlns:a16="http://schemas.microsoft.com/office/drawing/2014/main" id="{622CE748-D7F8-4BC7-A044-13971D1392C5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4944;p49">
                  <a:extLst>
                    <a:ext uri="{FF2B5EF4-FFF2-40B4-BE49-F238E27FC236}">
                      <a16:creationId xmlns:a16="http://schemas.microsoft.com/office/drawing/2014/main" id="{20DCED1C-3CCB-4A1E-B5A8-5A988645E1A9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4945;p49">
                  <a:extLst>
                    <a:ext uri="{FF2B5EF4-FFF2-40B4-BE49-F238E27FC236}">
                      <a16:creationId xmlns:a16="http://schemas.microsoft.com/office/drawing/2014/main" id="{F90C3563-5962-4EE7-B565-404C342BDF72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4946;p49">
                  <a:extLst>
                    <a:ext uri="{FF2B5EF4-FFF2-40B4-BE49-F238E27FC236}">
                      <a16:creationId xmlns:a16="http://schemas.microsoft.com/office/drawing/2014/main" id="{84595A5F-9647-4B27-84BC-5F673614E92F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4947;p49">
                  <a:extLst>
                    <a:ext uri="{FF2B5EF4-FFF2-40B4-BE49-F238E27FC236}">
                      <a16:creationId xmlns:a16="http://schemas.microsoft.com/office/drawing/2014/main" id="{39ED89A2-67DD-4C60-B312-CE1D80114ABC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4948;p49">
                  <a:extLst>
                    <a:ext uri="{FF2B5EF4-FFF2-40B4-BE49-F238E27FC236}">
                      <a16:creationId xmlns:a16="http://schemas.microsoft.com/office/drawing/2014/main" id="{A9700A52-ECF8-4F1C-8C48-2647CB83F116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4949;p49">
                  <a:extLst>
                    <a:ext uri="{FF2B5EF4-FFF2-40B4-BE49-F238E27FC236}">
                      <a16:creationId xmlns:a16="http://schemas.microsoft.com/office/drawing/2014/main" id="{F9FCAEE9-7C70-4091-983A-1CCE48676E3F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4950;p49">
                  <a:extLst>
                    <a:ext uri="{FF2B5EF4-FFF2-40B4-BE49-F238E27FC236}">
                      <a16:creationId xmlns:a16="http://schemas.microsoft.com/office/drawing/2014/main" id="{E58EBED4-17D0-48AF-A448-5244F5D3CA6D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4951;p49">
                  <a:extLst>
                    <a:ext uri="{FF2B5EF4-FFF2-40B4-BE49-F238E27FC236}">
                      <a16:creationId xmlns:a16="http://schemas.microsoft.com/office/drawing/2014/main" id="{BE5D4A10-6854-472D-A6B8-B23465497ECD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4952;p49">
                  <a:extLst>
                    <a:ext uri="{FF2B5EF4-FFF2-40B4-BE49-F238E27FC236}">
                      <a16:creationId xmlns:a16="http://schemas.microsoft.com/office/drawing/2014/main" id="{F225D801-DED1-4E92-8D45-B07272A53B58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4953;p49">
                  <a:extLst>
                    <a:ext uri="{FF2B5EF4-FFF2-40B4-BE49-F238E27FC236}">
                      <a16:creationId xmlns:a16="http://schemas.microsoft.com/office/drawing/2014/main" id="{EBC34B75-91DF-4C36-8072-3047186BC17B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4954;p49">
                  <a:extLst>
                    <a:ext uri="{FF2B5EF4-FFF2-40B4-BE49-F238E27FC236}">
                      <a16:creationId xmlns:a16="http://schemas.microsoft.com/office/drawing/2014/main" id="{34909C39-6D12-4966-A92E-3EAF455B1C60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4955;p49">
                  <a:extLst>
                    <a:ext uri="{FF2B5EF4-FFF2-40B4-BE49-F238E27FC236}">
                      <a16:creationId xmlns:a16="http://schemas.microsoft.com/office/drawing/2014/main" id="{4795BD7A-4C87-46E0-9813-01112905C457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4956;p49">
                  <a:extLst>
                    <a:ext uri="{FF2B5EF4-FFF2-40B4-BE49-F238E27FC236}">
                      <a16:creationId xmlns:a16="http://schemas.microsoft.com/office/drawing/2014/main" id="{999A1CAB-D633-4ADE-BAFD-0C9C7B493B25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4957;p49">
                  <a:extLst>
                    <a:ext uri="{FF2B5EF4-FFF2-40B4-BE49-F238E27FC236}">
                      <a16:creationId xmlns:a16="http://schemas.microsoft.com/office/drawing/2014/main" id="{23DE3B10-42FB-4B61-87D8-95BDDBAE5D74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4958;p49">
                  <a:extLst>
                    <a:ext uri="{FF2B5EF4-FFF2-40B4-BE49-F238E27FC236}">
                      <a16:creationId xmlns:a16="http://schemas.microsoft.com/office/drawing/2014/main" id="{BE22247F-78F9-492F-B836-A4172A68033E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4959;p49">
                  <a:extLst>
                    <a:ext uri="{FF2B5EF4-FFF2-40B4-BE49-F238E27FC236}">
                      <a16:creationId xmlns:a16="http://schemas.microsoft.com/office/drawing/2014/main" id="{9B81A825-F136-4696-885A-C7469439945F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4960;p49">
                  <a:extLst>
                    <a:ext uri="{FF2B5EF4-FFF2-40B4-BE49-F238E27FC236}">
                      <a16:creationId xmlns:a16="http://schemas.microsoft.com/office/drawing/2014/main" id="{E20BFE1E-A852-4C50-BA41-76FDE4922062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4961;p49">
                  <a:extLst>
                    <a:ext uri="{FF2B5EF4-FFF2-40B4-BE49-F238E27FC236}">
                      <a16:creationId xmlns:a16="http://schemas.microsoft.com/office/drawing/2014/main" id="{1B4E049E-B5D3-48F3-ADBE-47CF5D203C2E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4962;p49">
                  <a:extLst>
                    <a:ext uri="{FF2B5EF4-FFF2-40B4-BE49-F238E27FC236}">
                      <a16:creationId xmlns:a16="http://schemas.microsoft.com/office/drawing/2014/main" id="{D6F8445F-03A2-45C1-8417-5DF1691E5F28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4963;p49">
                  <a:extLst>
                    <a:ext uri="{FF2B5EF4-FFF2-40B4-BE49-F238E27FC236}">
                      <a16:creationId xmlns:a16="http://schemas.microsoft.com/office/drawing/2014/main" id="{74CEA249-2738-41E5-B939-EE7177804008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4964;p49">
                  <a:extLst>
                    <a:ext uri="{FF2B5EF4-FFF2-40B4-BE49-F238E27FC236}">
                      <a16:creationId xmlns:a16="http://schemas.microsoft.com/office/drawing/2014/main" id="{5043D482-20A4-4964-80A9-599CA31AC659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4965;p49">
                  <a:extLst>
                    <a:ext uri="{FF2B5EF4-FFF2-40B4-BE49-F238E27FC236}">
                      <a16:creationId xmlns:a16="http://schemas.microsoft.com/office/drawing/2014/main" id="{5852BFE9-AE98-4525-982B-55A465162B5D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4966;p49">
                  <a:extLst>
                    <a:ext uri="{FF2B5EF4-FFF2-40B4-BE49-F238E27FC236}">
                      <a16:creationId xmlns:a16="http://schemas.microsoft.com/office/drawing/2014/main" id="{9EC89FD7-ABE0-43A2-98D3-14C60EF41962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4967;p49">
                  <a:extLst>
                    <a:ext uri="{FF2B5EF4-FFF2-40B4-BE49-F238E27FC236}">
                      <a16:creationId xmlns:a16="http://schemas.microsoft.com/office/drawing/2014/main" id="{9146C45F-1061-4397-80A5-812779F95716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4968;p49">
                  <a:extLst>
                    <a:ext uri="{FF2B5EF4-FFF2-40B4-BE49-F238E27FC236}">
                      <a16:creationId xmlns:a16="http://schemas.microsoft.com/office/drawing/2014/main" id="{A2F7837F-28EC-4966-BCE2-E1AE1265C683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4969;p49">
                  <a:extLst>
                    <a:ext uri="{FF2B5EF4-FFF2-40B4-BE49-F238E27FC236}">
                      <a16:creationId xmlns:a16="http://schemas.microsoft.com/office/drawing/2014/main" id="{637B604C-AD73-4C45-9C64-EA67688D0CCB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4970;p49">
                  <a:extLst>
                    <a:ext uri="{FF2B5EF4-FFF2-40B4-BE49-F238E27FC236}">
                      <a16:creationId xmlns:a16="http://schemas.microsoft.com/office/drawing/2014/main" id="{8893F0A6-A832-4320-A9EE-8DCCCA38DC0D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4971;p49">
                  <a:extLst>
                    <a:ext uri="{FF2B5EF4-FFF2-40B4-BE49-F238E27FC236}">
                      <a16:creationId xmlns:a16="http://schemas.microsoft.com/office/drawing/2014/main" id="{71530C2D-1C73-4EAA-9C11-48BFFB948F4A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4972;p49">
                  <a:extLst>
                    <a:ext uri="{FF2B5EF4-FFF2-40B4-BE49-F238E27FC236}">
                      <a16:creationId xmlns:a16="http://schemas.microsoft.com/office/drawing/2014/main" id="{0C8FAE93-D9A0-4806-B42D-E6F14F8EBE94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4973;p49">
                  <a:extLst>
                    <a:ext uri="{FF2B5EF4-FFF2-40B4-BE49-F238E27FC236}">
                      <a16:creationId xmlns:a16="http://schemas.microsoft.com/office/drawing/2014/main" id="{9C40798F-35CA-45FA-9C7C-0A8460D49DDC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4974;p49">
                  <a:extLst>
                    <a:ext uri="{FF2B5EF4-FFF2-40B4-BE49-F238E27FC236}">
                      <a16:creationId xmlns:a16="http://schemas.microsoft.com/office/drawing/2014/main" id="{DACB7DA6-B877-4B24-B249-8C1B5A67FB21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4975;p49">
                  <a:extLst>
                    <a:ext uri="{FF2B5EF4-FFF2-40B4-BE49-F238E27FC236}">
                      <a16:creationId xmlns:a16="http://schemas.microsoft.com/office/drawing/2014/main" id="{18D701FC-C768-4EF4-ABB8-95C3276D6AFD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4976;p49">
                  <a:extLst>
                    <a:ext uri="{FF2B5EF4-FFF2-40B4-BE49-F238E27FC236}">
                      <a16:creationId xmlns:a16="http://schemas.microsoft.com/office/drawing/2014/main" id="{58F28CD2-F239-4319-8409-ED2E8D43B87D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4977;p49">
                  <a:extLst>
                    <a:ext uri="{FF2B5EF4-FFF2-40B4-BE49-F238E27FC236}">
                      <a16:creationId xmlns:a16="http://schemas.microsoft.com/office/drawing/2014/main" id="{82F3F91B-5345-45B4-8A32-CFD6ED00BE1B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4978;p49">
                  <a:extLst>
                    <a:ext uri="{FF2B5EF4-FFF2-40B4-BE49-F238E27FC236}">
                      <a16:creationId xmlns:a16="http://schemas.microsoft.com/office/drawing/2014/main" id="{0291F577-677F-4C1D-AB2E-4AA5356C1240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4979;p49">
                  <a:extLst>
                    <a:ext uri="{FF2B5EF4-FFF2-40B4-BE49-F238E27FC236}">
                      <a16:creationId xmlns:a16="http://schemas.microsoft.com/office/drawing/2014/main" id="{619488E4-6250-4D6A-A95E-8C10B23D8977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4980;p49">
                  <a:extLst>
                    <a:ext uri="{FF2B5EF4-FFF2-40B4-BE49-F238E27FC236}">
                      <a16:creationId xmlns:a16="http://schemas.microsoft.com/office/drawing/2014/main" id="{FED16526-ECD2-47B8-A7C9-BA9CD8877469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4981;p49">
                  <a:extLst>
                    <a:ext uri="{FF2B5EF4-FFF2-40B4-BE49-F238E27FC236}">
                      <a16:creationId xmlns:a16="http://schemas.microsoft.com/office/drawing/2014/main" id="{8EDC28C4-3C0A-4545-A216-BB0B25EA1DF2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4982;p49">
                  <a:extLst>
                    <a:ext uri="{FF2B5EF4-FFF2-40B4-BE49-F238E27FC236}">
                      <a16:creationId xmlns:a16="http://schemas.microsoft.com/office/drawing/2014/main" id="{3BDE1ABA-649C-4B91-94BD-A703FF8B276A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4983;p49">
                  <a:extLst>
                    <a:ext uri="{FF2B5EF4-FFF2-40B4-BE49-F238E27FC236}">
                      <a16:creationId xmlns:a16="http://schemas.microsoft.com/office/drawing/2014/main" id="{7A528113-2568-4018-9E08-64C90E58217B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4984;p49">
                  <a:extLst>
                    <a:ext uri="{FF2B5EF4-FFF2-40B4-BE49-F238E27FC236}">
                      <a16:creationId xmlns:a16="http://schemas.microsoft.com/office/drawing/2014/main" id="{829CD5B7-909C-4ED4-AA8B-4F601E5F10E9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4985;p49">
                  <a:extLst>
                    <a:ext uri="{FF2B5EF4-FFF2-40B4-BE49-F238E27FC236}">
                      <a16:creationId xmlns:a16="http://schemas.microsoft.com/office/drawing/2014/main" id="{1489E9A6-8529-4FF5-AACC-CD9B23CDD450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4986;p49">
                  <a:extLst>
                    <a:ext uri="{FF2B5EF4-FFF2-40B4-BE49-F238E27FC236}">
                      <a16:creationId xmlns:a16="http://schemas.microsoft.com/office/drawing/2014/main" id="{DB34BED2-CCB5-4E3C-B2ED-16068638C449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4987;p49">
                  <a:extLst>
                    <a:ext uri="{FF2B5EF4-FFF2-40B4-BE49-F238E27FC236}">
                      <a16:creationId xmlns:a16="http://schemas.microsoft.com/office/drawing/2014/main" id="{73C446BA-F1E0-413A-B3EB-3BB372BE2ECD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4988;p49">
                  <a:extLst>
                    <a:ext uri="{FF2B5EF4-FFF2-40B4-BE49-F238E27FC236}">
                      <a16:creationId xmlns:a16="http://schemas.microsoft.com/office/drawing/2014/main" id="{3A7CDD6E-6AA2-4AB3-A699-450273872BB3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989;p49">
                  <a:extLst>
                    <a:ext uri="{FF2B5EF4-FFF2-40B4-BE49-F238E27FC236}">
                      <a16:creationId xmlns:a16="http://schemas.microsoft.com/office/drawing/2014/main" id="{042F313B-1F32-4106-AD4B-5ACA11C20246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990;p49">
                  <a:extLst>
                    <a:ext uri="{FF2B5EF4-FFF2-40B4-BE49-F238E27FC236}">
                      <a16:creationId xmlns:a16="http://schemas.microsoft.com/office/drawing/2014/main" id="{647DD0EE-9E52-4853-B117-1C3DC9D7FBDE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148" name="Google Shape;4991;p49">
                  <a:extLst>
                    <a:ext uri="{FF2B5EF4-FFF2-40B4-BE49-F238E27FC236}">
                      <a16:creationId xmlns:a16="http://schemas.microsoft.com/office/drawing/2014/main" id="{DC381356-C9F1-4369-BC5E-E35A6B258DF9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992;p49">
                  <a:extLst>
                    <a:ext uri="{FF2B5EF4-FFF2-40B4-BE49-F238E27FC236}">
                      <a16:creationId xmlns:a16="http://schemas.microsoft.com/office/drawing/2014/main" id="{F9EAF30B-5827-4939-BB4E-0E50712EDD1A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993;p49">
                  <a:extLst>
                    <a:ext uri="{FF2B5EF4-FFF2-40B4-BE49-F238E27FC236}">
                      <a16:creationId xmlns:a16="http://schemas.microsoft.com/office/drawing/2014/main" id="{A2632304-EE2E-4A60-B0DC-F10261B2DFF0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994;p49">
                  <a:extLst>
                    <a:ext uri="{FF2B5EF4-FFF2-40B4-BE49-F238E27FC236}">
                      <a16:creationId xmlns:a16="http://schemas.microsoft.com/office/drawing/2014/main" id="{C4F82F93-FB6E-46B5-8CA6-AFD6819648F9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995;p49">
                  <a:extLst>
                    <a:ext uri="{FF2B5EF4-FFF2-40B4-BE49-F238E27FC236}">
                      <a16:creationId xmlns:a16="http://schemas.microsoft.com/office/drawing/2014/main" id="{9BC8FC3A-722E-45C0-9C72-91AA7888D563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rgbClr val="FFBA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996;p49">
                  <a:extLst>
                    <a:ext uri="{FF2B5EF4-FFF2-40B4-BE49-F238E27FC236}">
                      <a16:creationId xmlns:a16="http://schemas.microsoft.com/office/drawing/2014/main" id="{E4FF21EA-730F-4922-819C-F6D5E1E581A7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rgbClr val="E753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997;p49">
                  <a:extLst>
                    <a:ext uri="{FF2B5EF4-FFF2-40B4-BE49-F238E27FC236}">
                      <a16:creationId xmlns:a16="http://schemas.microsoft.com/office/drawing/2014/main" id="{4EEE51DA-B99A-4097-AB52-386D3C00C06A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rgbClr val="73D8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998;p49">
                  <a:extLst>
                    <a:ext uri="{FF2B5EF4-FFF2-40B4-BE49-F238E27FC236}">
                      <a16:creationId xmlns:a16="http://schemas.microsoft.com/office/drawing/2014/main" id="{998F6F9B-D3FB-4ED1-A740-6A18C7BDB8F8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999;p49">
                  <a:extLst>
                    <a:ext uri="{FF2B5EF4-FFF2-40B4-BE49-F238E27FC236}">
                      <a16:creationId xmlns:a16="http://schemas.microsoft.com/office/drawing/2014/main" id="{AF12C22F-C62D-4446-B2C3-1553A9C17CA9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5000;p49">
                  <a:extLst>
                    <a:ext uri="{FF2B5EF4-FFF2-40B4-BE49-F238E27FC236}">
                      <a16:creationId xmlns:a16="http://schemas.microsoft.com/office/drawing/2014/main" id="{90F03915-549E-449E-A1C7-776E6C9B5733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5001;p49">
                  <a:extLst>
                    <a:ext uri="{FF2B5EF4-FFF2-40B4-BE49-F238E27FC236}">
                      <a16:creationId xmlns:a16="http://schemas.microsoft.com/office/drawing/2014/main" id="{4A23A47A-D9E2-40BC-B88F-2D06C3AE0366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2" name="Google Shape;5002;p49">
              <a:extLst>
                <a:ext uri="{FF2B5EF4-FFF2-40B4-BE49-F238E27FC236}">
                  <a16:creationId xmlns:a16="http://schemas.microsoft.com/office/drawing/2014/main" id="{6083C3D0-9969-42CF-A5FF-0844DDC4BDEB}"/>
                </a:ext>
              </a:extLst>
            </p:cNvPr>
            <p:cNvSpPr/>
            <p:nvPr/>
          </p:nvSpPr>
          <p:spPr>
            <a:xfrm>
              <a:off x="8073886" y="2594565"/>
              <a:ext cx="109357" cy="150785"/>
            </a:xfrm>
            <a:custGeom>
              <a:avLst/>
              <a:gdLst/>
              <a:ahLst/>
              <a:cxnLst/>
              <a:rect l="l" t="t" r="r" b="b"/>
              <a:pathLst>
                <a:path w="8880" h="12244" extrusionOk="0">
                  <a:moveTo>
                    <a:pt x="5134" y="1"/>
                  </a:moveTo>
                  <a:cubicBezTo>
                    <a:pt x="5096" y="1"/>
                    <a:pt x="5059" y="4"/>
                    <a:pt x="5022" y="11"/>
                  </a:cubicBezTo>
                  <a:cubicBezTo>
                    <a:pt x="3949" y="217"/>
                    <a:pt x="5387" y="2568"/>
                    <a:pt x="5387" y="2568"/>
                  </a:cubicBezTo>
                  <a:cubicBezTo>
                    <a:pt x="5387" y="2568"/>
                    <a:pt x="4333" y="2445"/>
                    <a:pt x="3188" y="2445"/>
                  </a:cubicBezTo>
                  <a:cubicBezTo>
                    <a:pt x="1969" y="2445"/>
                    <a:pt x="648" y="2584"/>
                    <a:pt x="389" y="3161"/>
                  </a:cubicBezTo>
                  <a:cubicBezTo>
                    <a:pt x="19" y="4024"/>
                    <a:pt x="3360" y="4439"/>
                    <a:pt x="4905" y="4583"/>
                  </a:cubicBezTo>
                  <a:lnTo>
                    <a:pt x="4905" y="4583"/>
                  </a:lnTo>
                  <a:cubicBezTo>
                    <a:pt x="4568" y="4562"/>
                    <a:pt x="4147" y="4544"/>
                    <a:pt x="3698" y="4544"/>
                  </a:cubicBezTo>
                  <a:cubicBezTo>
                    <a:pt x="2240" y="4544"/>
                    <a:pt x="497" y="4736"/>
                    <a:pt x="457" y="5649"/>
                  </a:cubicBezTo>
                  <a:cubicBezTo>
                    <a:pt x="389" y="7224"/>
                    <a:pt x="5228" y="7270"/>
                    <a:pt x="5228" y="7270"/>
                  </a:cubicBezTo>
                  <a:cubicBezTo>
                    <a:pt x="5228" y="7270"/>
                    <a:pt x="1" y="7338"/>
                    <a:pt x="69" y="8685"/>
                  </a:cubicBezTo>
                  <a:cubicBezTo>
                    <a:pt x="117" y="9621"/>
                    <a:pt x="2553" y="9758"/>
                    <a:pt x="3974" y="9758"/>
                  </a:cubicBezTo>
                  <a:cubicBezTo>
                    <a:pt x="4411" y="9758"/>
                    <a:pt x="4753" y="9745"/>
                    <a:pt x="4899" y="9739"/>
                  </a:cubicBezTo>
                  <a:lnTo>
                    <a:pt x="4899" y="9739"/>
                  </a:lnTo>
                  <a:cubicBezTo>
                    <a:pt x="4283" y="9771"/>
                    <a:pt x="212" y="10028"/>
                    <a:pt x="571" y="11104"/>
                  </a:cubicBezTo>
                  <a:cubicBezTo>
                    <a:pt x="778" y="11726"/>
                    <a:pt x="2352" y="12243"/>
                    <a:pt x="3982" y="12243"/>
                  </a:cubicBezTo>
                  <a:cubicBezTo>
                    <a:pt x="5405" y="12243"/>
                    <a:pt x="6872" y="11849"/>
                    <a:pt x="7510" y="10785"/>
                  </a:cubicBezTo>
                  <a:cubicBezTo>
                    <a:pt x="8880" y="8502"/>
                    <a:pt x="7784" y="2705"/>
                    <a:pt x="7784" y="2705"/>
                  </a:cubicBezTo>
                  <a:cubicBezTo>
                    <a:pt x="7784" y="2705"/>
                    <a:pt x="6209" y="1"/>
                    <a:pt x="513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" name="Google Shape;5187;p52">
            <a:extLst>
              <a:ext uri="{FF2B5EF4-FFF2-40B4-BE49-F238E27FC236}">
                <a16:creationId xmlns:a16="http://schemas.microsoft.com/office/drawing/2014/main" id="{0F7C2F70-D7D9-4209-ACFD-A9C267193D06}"/>
              </a:ext>
            </a:extLst>
          </p:cNvPr>
          <p:cNvGrpSpPr/>
          <p:nvPr/>
        </p:nvGrpSpPr>
        <p:grpSpPr>
          <a:xfrm>
            <a:off x="242307" y="3045695"/>
            <a:ext cx="1348544" cy="2016208"/>
            <a:chOff x="6793672" y="1678582"/>
            <a:chExt cx="1413801" cy="2611161"/>
          </a:xfrm>
        </p:grpSpPr>
        <p:grpSp>
          <p:nvGrpSpPr>
            <p:cNvPr id="260" name="Google Shape;5188;p52">
              <a:extLst>
                <a:ext uri="{FF2B5EF4-FFF2-40B4-BE49-F238E27FC236}">
                  <a16:creationId xmlns:a16="http://schemas.microsoft.com/office/drawing/2014/main" id="{6F9A5E37-12F8-48ED-9608-21776818E7A5}"/>
                </a:ext>
              </a:extLst>
            </p:cNvPr>
            <p:cNvGrpSpPr/>
            <p:nvPr/>
          </p:nvGrpSpPr>
          <p:grpSpPr>
            <a:xfrm>
              <a:off x="6826322" y="1735319"/>
              <a:ext cx="1381151" cy="2554424"/>
              <a:chOff x="7405675" y="2525563"/>
              <a:chExt cx="1095630" cy="1885183"/>
            </a:xfrm>
          </p:grpSpPr>
          <p:sp>
            <p:nvSpPr>
              <p:cNvPr id="349" name="Google Shape;5189;p52">
                <a:extLst>
                  <a:ext uri="{FF2B5EF4-FFF2-40B4-BE49-F238E27FC236}">
                    <a16:creationId xmlns:a16="http://schemas.microsoft.com/office/drawing/2014/main" id="{4B3706EA-C352-4A4F-9EC7-97D65020D340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190;p52">
                <a:extLst>
                  <a:ext uri="{FF2B5EF4-FFF2-40B4-BE49-F238E27FC236}">
                    <a16:creationId xmlns:a16="http://schemas.microsoft.com/office/drawing/2014/main" id="{3AE1EFA7-F335-492D-8CF7-0EF938666334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191;p52">
                <a:extLst>
                  <a:ext uri="{FF2B5EF4-FFF2-40B4-BE49-F238E27FC236}">
                    <a16:creationId xmlns:a16="http://schemas.microsoft.com/office/drawing/2014/main" id="{B6F746F7-740B-4047-B97F-830315A82B13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192;p52">
                <a:extLst>
                  <a:ext uri="{FF2B5EF4-FFF2-40B4-BE49-F238E27FC236}">
                    <a16:creationId xmlns:a16="http://schemas.microsoft.com/office/drawing/2014/main" id="{A746265C-11F9-4ABB-9E8A-9F6E29FBA8AF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193;p52">
                <a:extLst>
                  <a:ext uri="{FF2B5EF4-FFF2-40B4-BE49-F238E27FC236}">
                    <a16:creationId xmlns:a16="http://schemas.microsoft.com/office/drawing/2014/main" id="{B2D8AE32-8F3C-488B-B2DF-B8B12A8D88CB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194;p52">
                <a:extLst>
                  <a:ext uri="{FF2B5EF4-FFF2-40B4-BE49-F238E27FC236}">
                    <a16:creationId xmlns:a16="http://schemas.microsoft.com/office/drawing/2014/main" id="{12B2551E-D804-4BC8-A772-FCC5B13B2F5D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195;p52">
                <a:extLst>
                  <a:ext uri="{FF2B5EF4-FFF2-40B4-BE49-F238E27FC236}">
                    <a16:creationId xmlns:a16="http://schemas.microsoft.com/office/drawing/2014/main" id="{51321711-182B-4099-AC21-2D7B1FE59BFF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196;p52">
                <a:extLst>
                  <a:ext uri="{FF2B5EF4-FFF2-40B4-BE49-F238E27FC236}">
                    <a16:creationId xmlns:a16="http://schemas.microsoft.com/office/drawing/2014/main" id="{2D491B1E-39ED-4B85-9AD3-DE7411F0343B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197;p52">
                <a:extLst>
                  <a:ext uri="{FF2B5EF4-FFF2-40B4-BE49-F238E27FC236}">
                    <a16:creationId xmlns:a16="http://schemas.microsoft.com/office/drawing/2014/main" id="{A493AFC9-A7CD-47D5-9F1F-EA78FE8F69E8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198;p52">
                <a:extLst>
                  <a:ext uri="{FF2B5EF4-FFF2-40B4-BE49-F238E27FC236}">
                    <a16:creationId xmlns:a16="http://schemas.microsoft.com/office/drawing/2014/main" id="{6CA0F971-3655-439E-9E2A-E8AE3ED6EC25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199;p52">
                <a:extLst>
                  <a:ext uri="{FF2B5EF4-FFF2-40B4-BE49-F238E27FC236}">
                    <a16:creationId xmlns:a16="http://schemas.microsoft.com/office/drawing/2014/main" id="{1D12D592-4D5B-4588-9A06-1BEE1126E848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200;p52">
                <a:extLst>
                  <a:ext uri="{FF2B5EF4-FFF2-40B4-BE49-F238E27FC236}">
                    <a16:creationId xmlns:a16="http://schemas.microsoft.com/office/drawing/2014/main" id="{D8E4C32E-8219-446C-A46B-6F657D5E27FC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201;p52">
                <a:extLst>
                  <a:ext uri="{FF2B5EF4-FFF2-40B4-BE49-F238E27FC236}">
                    <a16:creationId xmlns:a16="http://schemas.microsoft.com/office/drawing/2014/main" id="{10FE2F83-42D1-4B7A-A484-2A2C8D4AC780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202;p52">
                <a:extLst>
                  <a:ext uri="{FF2B5EF4-FFF2-40B4-BE49-F238E27FC236}">
                    <a16:creationId xmlns:a16="http://schemas.microsoft.com/office/drawing/2014/main" id="{8F3F1E2C-EDCF-441C-B86B-F5756BCEEEEA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203;p52">
                <a:extLst>
                  <a:ext uri="{FF2B5EF4-FFF2-40B4-BE49-F238E27FC236}">
                    <a16:creationId xmlns:a16="http://schemas.microsoft.com/office/drawing/2014/main" id="{4D17F9DE-4310-4D41-A577-D899E729B098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204;p52">
                <a:extLst>
                  <a:ext uri="{FF2B5EF4-FFF2-40B4-BE49-F238E27FC236}">
                    <a16:creationId xmlns:a16="http://schemas.microsoft.com/office/drawing/2014/main" id="{BEAB4D4B-F077-412B-A2C3-9ABD5BFE44F6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205;p52">
                <a:extLst>
                  <a:ext uri="{FF2B5EF4-FFF2-40B4-BE49-F238E27FC236}">
                    <a16:creationId xmlns:a16="http://schemas.microsoft.com/office/drawing/2014/main" id="{BCC5E133-D729-4EF2-95D0-31ADCF449B98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206;p52">
                <a:extLst>
                  <a:ext uri="{FF2B5EF4-FFF2-40B4-BE49-F238E27FC236}">
                    <a16:creationId xmlns:a16="http://schemas.microsoft.com/office/drawing/2014/main" id="{60EC86CA-9BAE-432F-9E90-EE6A41F01338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207;p52">
                <a:extLst>
                  <a:ext uri="{FF2B5EF4-FFF2-40B4-BE49-F238E27FC236}">
                    <a16:creationId xmlns:a16="http://schemas.microsoft.com/office/drawing/2014/main" id="{C37302C9-C77E-4698-9F07-11FC17BC5951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208;p52">
                <a:extLst>
                  <a:ext uri="{FF2B5EF4-FFF2-40B4-BE49-F238E27FC236}">
                    <a16:creationId xmlns:a16="http://schemas.microsoft.com/office/drawing/2014/main" id="{E2C32A7F-BA3A-4C9C-B693-9C5B10D170E0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209;p52">
                <a:extLst>
                  <a:ext uri="{FF2B5EF4-FFF2-40B4-BE49-F238E27FC236}">
                    <a16:creationId xmlns:a16="http://schemas.microsoft.com/office/drawing/2014/main" id="{5312CDB1-23F2-4345-999E-66C9ACB886F2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210;p52">
                <a:extLst>
                  <a:ext uri="{FF2B5EF4-FFF2-40B4-BE49-F238E27FC236}">
                    <a16:creationId xmlns:a16="http://schemas.microsoft.com/office/drawing/2014/main" id="{F3274207-CB87-448E-ABB5-4C2611EE64FC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211;p52">
                <a:extLst>
                  <a:ext uri="{FF2B5EF4-FFF2-40B4-BE49-F238E27FC236}">
                    <a16:creationId xmlns:a16="http://schemas.microsoft.com/office/drawing/2014/main" id="{B9B8DEA0-4299-4354-88DD-A5877D79BF46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212;p52">
                <a:extLst>
                  <a:ext uri="{FF2B5EF4-FFF2-40B4-BE49-F238E27FC236}">
                    <a16:creationId xmlns:a16="http://schemas.microsoft.com/office/drawing/2014/main" id="{68726451-807A-4369-9540-F2A032E0C8D1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213;p52">
                <a:extLst>
                  <a:ext uri="{FF2B5EF4-FFF2-40B4-BE49-F238E27FC236}">
                    <a16:creationId xmlns:a16="http://schemas.microsoft.com/office/drawing/2014/main" id="{2AAFD52B-43D4-48C7-B2E4-D0B70F0BB05C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214;p52">
                <a:extLst>
                  <a:ext uri="{FF2B5EF4-FFF2-40B4-BE49-F238E27FC236}">
                    <a16:creationId xmlns:a16="http://schemas.microsoft.com/office/drawing/2014/main" id="{7FCB47D4-6002-4D4B-BA76-2073028CFDDE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215;p52">
                <a:extLst>
                  <a:ext uri="{FF2B5EF4-FFF2-40B4-BE49-F238E27FC236}">
                    <a16:creationId xmlns:a16="http://schemas.microsoft.com/office/drawing/2014/main" id="{06254D7B-4BEF-4F37-B639-BEE23A4AF9DD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216;p52">
                <a:extLst>
                  <a:ext uri="{FF2B5EF4-FFF2-40B4-BE49-F238E27FC236}">
                    <a16:creationId xmlns:a16="http://schemas.microsoft.com/office/drawing/2014/main" id="{9B5AADAA-0AA5-4041-A55A-30AB55C0CAD7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217;p52">
                <a:extLst>
                  <a:ext uri="{FF2B5EF4-FFF2-40B4-BE49-F238E27FC236}">
                    <a16:creationId xmlns:a16="http://schemas.microsoft.com/office/drawing/2014/main" id="{CE930065-3601-48A5-B2F8-AC4705745E69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218;p52">
                <a:extLst>
                  <a:ext uri="{FF2B5EF4-FFF2-40B4-BE49-F238E27FC236}">
                    <a16:creationId xmlns:a16="http://schemas.microsoft.com/office/drawing/2014/main" id="{8899F56D-DA95-4A38-973D-1E34AFC3F46E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219;p52">
                <a:extLst>
                  <a:ext uri="{FF2B5EF4-FFF2-40B4-BE49-F238E27FC236}">
                    <a16:creationId xmlns:a16="http://schemas.microsoft.com/office/drawing/2014/main" id="{0D023A91-623A-4023-A81C-0D2FB5CF71E9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220;p52">
                <a:extLst>
                  <a:ext uri="{FF2B5EF4-FFF2-40B4-BE49-F238E27FC236}">
                    <a16:creationId xmlns:a16="http://schemas.microsoft.com/office/drawing/2014/main" id="{736CA352-4932-49B5-80B3-3CFC3A9A8009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221;p52">
                <a:extLst>
                  <a:ext uri="{FF2B5EF4-FFF2-40B4-BE49-F238E27FC236}">
                    <a16:creationId xmlns:a16="http://schemas.microsoft.com/office/drawing/2014/main" id="{33C21D17-4B47-456E-B470-82F2329E99CB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222;p52">
                <a:extLst>
                  <a:ext uri="{FF2B5EF4-FFF2-40B4-BE49-F238E27FC236}">
                    <a16:creationId xmlns:a16="http://schemas.microsoft.com/office/drawing/2014/main" id="{2A24DAE3-1856-4969-AFDB-3155AE3C6C64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223;p52">
                <a:extLst>
                  <a:ext uri="{FF2B5EF4-FFF2-40B4-BE49-F238E27FC236}">
                    <a16:creationId xmlns:a16="http://schemas.microsoft.com/office/drawing/2014/main" id="{D6944612-5F37-4D91-A436-4E670FB421D6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224;p52">
                <a:extLst>
                  <a:ext uri="{FF2B5EF4-FFF2-40B4-BE49-F238E27FC236}">
                    <a16:creationId xmlns:a16="http://schemas.microsoft.com/office/drawing/2014/main" id="{F2940F87-AE52-471A-9656-24FEBC7AD22F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225;p52">
                <a:extLst>
                  <a:ext uri="{FF2B5EF4-FFF2-40B4-BE49-F238E27FC236}">
                    <a16:creationId xmlns:a16="http://schemas.microsoft.com/office/drawing/2014/main" id="{D32527C4-E282-40F5-83DB-BC53C9E24FD9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226;p52">
                <a:extLst>
                  <a:ext uri="{FF2B5EF4-FFF2-40B4-BE49-F238E27FC236}">
                    <a16:creationId xmlns:a16="http://schemas.microsoft.com/office/drawing/2014/main" id="{152674AB-6984-484A-9F4D-88458ED71585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27;p52">
                <a:extLst>
                  <a:ext uri="{FF2B5EF4-FFF2-40B4-BE49-F238E27FC236}">
                    <a16:creationId xmlns:a16="http://schemas.microsoft.com/office/drawing/2014/main" id="{091F206F-6C4F-49BC-A414-A51A8D2DA35A}"/>
                  </a:ext>
                </a:extLst>
              </p:cNvPr>
              <p:cNvSpPr/>
              <p:nvPr/>
            </p:nvSpPr>
            <p:spPr>
              <a:xfrm>
                <a:off x="7852911" y="3028536"/>
                <a:ext cx="143429" cy="144218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2601" fill="none" extrusionOk="0">
                    <a:moveTo>
                      <a:pt x="11116" y="8834"/>
                    </a:moveTo>
                    <a:cubicBezTo>
                      <a:pt x="9701" y="11527"/>
                      <a:pt x="6391" y="12600"/>
                      <a:pt x="3698" y="11185"/>
                    </a:cubicBezTo>
                    <a:cubicBezTo>
                      <a:pt x="1027" y="9793"/>
                      <a:pt x="0" y="6460"/>
                      <a:pt x="1415" y="3767"/>
                    </a:cubicBezTo>
                    <a:cubicBezTo>
                      <a:pt x="2830" y="1051"/>
                      <a:pt x="6140" y="1"/>
                      <a:pt x="8834" y="1393"/>
                    </a:cubicBezTo>
                    <a:cubicBezTo>
                      <a:pt x="11504" y="2785"/>
                      <a:pt x="12531" y="6118"/>
                      <a:pt x="11116" y="8834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228;p52">
                <a:extLst>
                  <a:ext uri="{FF2B5EF4-FFF2-40B4-BE49-F238E27FC236}">
                    <a16:creationId xmlns:a16="http://schemas.microsoft.com/office/drawing/2014/main" id="{C36C6D39-78E6-438E-8CF5-A97596BC4FDD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229;p52">
                <a:extLst>
                  <a:ext uri="{FF2B5EF4-FFF2-40B4-BE49-F238E27FC236}">
                    <a16:creationId xmlns:a16="http://schemas.microsoft.com/office/drawing/2014/main" id="{827A09C4-B9D1-441B-AE70-9BF83CA182E5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230;p52">
                <a:extLst>
                  <a:ext uri="{FF2B5EF4-FFF2-40B4-BE49-F238E27FC236}">
                    <a16:creationId xmlns:a16="http://schemas.microsoft.com/office/drawing/2014/main" id="{73E089F4-87D3-42D3-B69B-2A8F6AAB393F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231;p52">
                <a:extLst>
                  <a:ext uri="{FF2B5EF4-FFF2-40B4-BE49-F238E27FC236}">
                    <a16:creationId xmlns:a16="http://schemas.microsoft.com/office/drawing/2014/main" id="{8BAA5549-158F-454F-B5C6-F9250C2B1B27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32;p52">
                <a:extLst>
                  <a:ext uri="{FF2B5EF4-FFF2-40B4-BE49-F238E27FC236}">
                    <a16:creationId xmlns:a16="http://schemas.microsoft.com/office/drawing/2014/main" id="{CDAFAE40-CDA7-4B06-8AE1-19F3FF0905F3}"/>
                  </a:ext>
                </a:extLst>
              </p:cNvPr>
              <p:cNvSpPr/>
              <p:nvPr/>
            </p:nvSpPr>
            <p:spPr>
              <a:xfrm>
                <a:off x="8098727" y="3086528"/>
                <a:ext cx="131675" cy="132728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597" fill="none" extrusionOk="0">
                    <a:moveTo>
                      <a:pt x="320" y="5273"/>
                    </a:moveTo>
                    <a:cubicBezTo>
                      <a:pt x="1" y="8309"/>
                      <a:pt x="2215" y="11003"/>
                      <a:pt x="5228" y="11299"/>
                    </a:cubicBezTo>
                    <a:cubicBezTo>
                      <a:pt x="8218" y="11596"/>
                      <a:pt x="10911" y="9382"/>
                      <a:pt x="11208" y="6346"/>
                    </a:cubicBezTo>
                    <a:cubicBezTo>
                      <a:pt x="11505" y="3310"/>
                      <a:pt x="9313" y="594"/>
                      <a:pt x="6301" y="298"/>
                    </a:cubicBezTo>
                    <a:cubicBezTo>
                      <a:pt x="3288" y="1"/>
                      <a:pt x="617" y="2238"/>
                      <a:pt x="320" y="5273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33;p52">
                <a:extLst>
                  <a:ext uri="{FF2B5EF4-FFF2-40B4-BE49-F238E27FC236}">
                    <a16:creationId xmlns:a16="http://schemas.microsoft.com/office/drawing/2014/main" id="{08C137D8-0931-48FF-8237-E9D6E268302A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234;p52">
                <a:extLst>
                  <a:ext uri="{FF2B5EF4-FFF2-40B4-BE49-F238E27FC236}">
                    <a16:creationId xmlns:a16="http://schemas.microsoft.com/office/drawing/2014/main" id="{099063DF-B273-48FC-B313-57E4A283F468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235;p52">
                <a:extLst>
                  <a:ext uri="{FF2B5EF4-FFF2-40B4-BE49-F238E27FC236}">
                    <a16:creationId xmlns:a16="http://schemas.microsoft.com/office/drawing/2014/main" id="{F0F8F803-63FD-4F14-BEFB-73FFC870944D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236;p52">
                <a:extLst>
                  <a:ext uri="{FF2B5EF4-FFF2-40B4-BE49-F238E27FC236}">
                    <a16:creationId xmlns:a16="http://schemas.microsoft.com/office/drawing/2014/main" id="{4887A236-2238-4D2D-9548-D30CC8DDB6FE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237;p52">
                <a:extLst>
                  <a:ext uri="{FF2B5EF4-FFF2-40B4-BE49-F238E27FC236}">
                    <a16:creationId xmlns:a16="http://schemas.microsoft.com/office/drawing/2014/main" id="{E087E30D-D294-4C26-852D-46D5ADE537BB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238;p52">
                <a:extLst>
                  <a:ext uri="{FF2B5EF4-FFF2-40B4-BE49-F238E27FC236}">
                    <a16:creationId xmlns:a16="http://schemas.microsoft.com/office/drawing/2014/main" id="{0663BE24-9046-49AE-BAF8-E41D7EE1B149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239;p52">
                <a:extLst>
                  <a:ext uri="{FF2B5EF4-FFF2-40B4-BE49-F238E27FC236}">
                    <a16:creationId xmlns:a16="http://schemas.microsoft.com/office/drawing/2014/main" id="{823E9F92-B54E-482A-8E69-BDCC4FF64903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240;p52">
                <a:extLst>
                  <a:ext uri="{FF2B5EF4-FFF2-40B4-BE49-F238E27FC236}">
                    <a16:creationId xmlns:a16="http://schemas.microsoft.com/office/drawing/2014/main" id="{4CBBFAA9-8BC8-4086-B974-E1AD9F636059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241;p52">
                <a:extLst>
                  <a:ext uri="{FF2B5EF4-FFF2-40B4-BE49-F238E27FC236}">
                    <a16:creationId xmlns:a16="http://schemas.microsoft.com/office/drawing/2014/main" id="{E4D7BC9A-B526-49E5-BF14-17309D129E06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242;p52">
                <a:extLst>
                  <a:ext uri="{FF2B5EF4-FFF2-40B4-BE49-F238E27FC236}">
                    <a16:creationId xmlns:a16="http://schemas.microsoft.com/office/drawing/2014/main" id="{E07DDF93-DEA1-4D34-BC8B-E25747B2C94A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243;p52">
                <a:extLst>
                  <a:ext uri="{FF2B5EF4-FFF2-40B4-BE49-F238E27FC236}">
                    <a16:creationId xmlns:a16="http://schemas.microsoft.com/office/drawing/2014/main" id="{C6EA2AC3-F073-4FC1-A2FA-5FA160CB8319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244;p52">
                <a:extLst>
                  <a:ext uri="{FF2B5EF4-FFF2-40B4-BE49-F238E27FC236}">
                    <a16:creationId xmlns:a16="http://schemas.microsoft.com/office/drawing/2014/main" id="{AB8A7BB6-821B-42FA-A8E0-B62B848755D7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245;p52">
                <a:extLst>
                  <a:ext uri="{FF2B5EF4-FFF2-40B4-BE49-F238E27FC236}">
                    <a16:creationId xmlns:a16="http://schemas.microsoft.com/office/drawing/2014/main" id="{CF6C4EB9-5912-467B-9F0D-113EA493EE3A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246;p52">
                <a:extLst>
                  <a:ext uri="{FF2B5EF4-FFF2-40B4-BE49-F238E27FC236}">
                    <a16:creationId xmlns:a16="http://schemas.microsoft.com/office/drawing/2014/main" id="{701B663B-3DA9-48B3-8B28-8175B9FD4F2C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247;p52">
                <a:extLst>
                  <a:ext uri="{FF2B5EF4-FFF2-40B4-BE49-F238E27FC236}">
                    <a16:creationId xmlns:a16="http://schemas.microsoft.com/office/drawing/2014/main" id="{197320F0-400B-4F74-9EB7-4458096E1453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248;p52">
                <a:extLst>
                  <a:ext uri="{FF2B5EF4-FFF2-40B4-BE49-F238E27FC236}">
                    <a16:creationId xmlns:a16="http://schemas.microsoft.com/office/drawing/2014/main" id="{F07E7F4B-2026-4461-8519-76B128B7663D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249;p52">
                <a:extLst>
                  <a:ext uri="{FF2B5EF4-FFF2-40B4-BE49-F238E27FC236}">
                    <a16:creationId xmlns:a16="http://schemas.microsoft.com/office/drawing/2014/main" id="{08F10F01-0243-4FB1-B0E3-380B9AE1A6E4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250;p52">
                <a:extLst>
                  <a:ext uri="{FF2B5EF4-FFF2-40B4-BE49-F238E27FC236}">
                    <a16:creationId xmlns:a16="http://schemas.microsoft.com/office/drawing/2014/main" id="{D394CF92-AA5B-45B4-A695-6CC2DA89306E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251;p52">
                <a:extLst>
                  <a:ext uri="{FF2B5EF4-FFF2-40B4-BE49-F238E27FC236}">
                    <a16:creationId xmlns:a16="http://schemas.microsoft.com/office/drawing/2014/main" id="{6BAD65A6-4DE0-40E0-A429-238FA19927C4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252;p52">
                <a:extLst>
                  <a:ext uri="{FF2B5EF4-FFF2-40B4-BE49-F238E27FC236}">
                    <a16:creationId xmlns:a16="http://schemas.microsoft.com/office/drawing/2014/main" id="{FF53E416-9FE9-458C-A21E-CECF44586545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253;p52">
                <a:extLst>
                  <a:ext uri="{FF2B5EF4-FFF2-40B4-BE49-F238E27FC236}">
                    <a16:creationId xmlns:a16="http://schemas.microsoft.com/office/drawing/2014/main" id="{E9D6370A-8B5F-4D0B-BAA0-1353B2631FFD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254;p52">
                <a:extLst>
                  <a:ext uri="{FF2B5EF4-FFF2-40B4-BE49-F238E27FC236}">
                    <a16:creationId xmlns:a16="http://schemas.microsoft.com/office/drawing/2014/main" id="{77CD88A2-9934-44B0-9F68-78D1FD30590E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solidFill>
                <a:schemeClr val="dk2"/>
              </a:solidFill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255;p52">
                <a:extLst>
                  <a:ext uri="{FF2B5EF4-FFF2-40B4-BE49-F238E27FC236}">
                    <a16:creationId xmlns:a16="http://schemas.microsoft.com/office/drawing/2014/main" id="{C356D0F7-6250-47C4-AD2F-93D57E08A6B4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256;p52">
                <a:extLst>
                  <a:ext uri="{FF2B5EF4-FFF2-40B4-BE49-F238E27FC236}">
                    <a16:creationId xmlns:a16="http://schemas.microsoft.com/office/drawing/2014/main" id="{68758886-2742-40A2-A000-A29B129242C3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257;p52">
                <a:extLst>
                  <a:ext uri="{FF2B5EF4-FFF2-40B4-BE49-F238E27FC236}">
                    <a16:creationId xmlns:a16="http://schemas.microsoft.com/office/drawing/2014/main" id="{E16B45F1-7FD6-41AF-A03C-B9A715FBA0CA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258;p52">
                <a:extLst>
                  <a:ext uri="{FF2B5EF4-FFF2-40B4-BE49-F238E27FC236}">
                    <a16:creationId xmlns:a16="http://schemas.microsoft.com/office/drawing/2014/main" id="{58988489-EB36-48D1-B252-9CE8A02166EF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259;p52">
                <a:extLst>
                  <a:ext uri="{FF2B5EF4-FFF2-40B4-BE49-F238E27FC236}">
                    <a16:creationId xmlns:a16="http://schemas.microsoft.com/office/drawing/2014/main" id="{C457D654-96B1-4BE5-9734-8F2714A010B6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60;p52">
                <a:extLst>
                  <a:ext uri="{FF2B5EF4-FFF2-40B4-BE49-F238E27FC236}">
                    <a16:creationId xmlns:a16="http://schemas.microsoft.com/office/drawing/2014/main" id="{005B8DE5-34D1-487C-9E03-6FAD0B71F802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61;p52">
                <a:extLst>
                  <a:ext uri="{FF2B5EF4-FFF2-40B4-BE49-F238E27FC236}">
                    <a16:creationId xmlns:a16="http://schemas.microsoft.com/office/drawing/2014/main" id="{4514DF86-6485-4DB9-9DC5-E4DDF38373EB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62;p52">
                <a:extLst>
                  <a:ext uri="{FF2B5EF4-FFF2-40B4-BE49-F238E27FC236}">
                    <a16:creationId xmlns:a16="http://schemas.microsoft.com/office/drawing/2014/main" id="{D44BB9BB-2F6E-4078-9C3C-8894F24F47D2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63;p52">
                <a:extLst>
                  <a:ext uri="{FF2B5EF4-FFF2-40B4-BE49-F238E27FC236}">
                    <a16:creationId xmlns:a16="http://schemas.microsoft.com/office/drawing/2014/main" id="{7E14C625-FCBC-4D3C-928C-9D9D515A342A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64;p52">
                <a:extLst>
                  <a:ext uri="{FF2B5EF4-FFF2-40B4-BE49-F238E27FC236}">
                    <a16:creationId xmlns:a16="http://schemas.microsoft.com/office/drawing/2014/main" id="{BDDC87AA-309D-4249-B8D1-D423E18AA979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65;p52">
                <a:extLst>
                  <a:ext uri="{FF2B5EF4-FFF2-40B4-BE49-F238E27FC236}">
                    <a16:creationId xmlns:a16="http://schemas.microsoft.com/office/drawing/2014/main" id="{CE9F5CA8-BFD1-4079-A45E-C5D2EC1040FE}"/>
                  </a:ext>
                </a:extLst>
              </p:cNvPr>
              <p:cNvSpPr/>
              <p:nvPr/>
            </p:nvSpPr>
            <p:spPr>
              <a:xfrm>
                <a:off x="7848642" y="2526684"/>
                <a:ext cx="641778" cy="479683"/>
              </a:xfrm>
              <a:custGeom>
                <a:avLst/>
                <a:gdLst/>
                <a:ahLst/>
                <a:cxnLst/>
                <a:rect l="l" t="t" r="r" b="b"/>
                <a:pathLst>
                  <a:path w="56075" h="41912" extrusionOk="0">
                    <a:moveTo>
                      <a:pt x="1255" y="0"/>
                    </a:moveTo>
                    <a:cubicBezTo>
                      <a:pt x="386" y="0"/>
                      <a:pt x="1" y="574"/>
                      <a:pt x="373" y="1417"/>
                    </a:cubicBezTo>
                    <a:lnTo>
                      <a:pt x="14479" y="32505"/>
                    </a:lnTo>
                    <a:cubicBezTo>
                      <a:pt x="14936" y="33487"/>
                      <a:pt x="16260" y="34468"/>
                      <a:pt x="17446" y="34697"/>
                    </a:cubicBezTo>
                    <a:lnTo>
                      <a:pt x="54355" y="41864"/>
                    </a:lnTo>
                    <a:cubicBezTo>
                      <a:pt x="54522" y="41896"/>
                      <a:pt x="54677" y="41911"/>
                      <a:pt x="54820" y="41911"/>
                    </a:cubicBezTo>
                    <a:cubicBezTo>
                      <a:pt x="55689" y="41911"/>
                      <a:pt x="56074" y="41338"/>
                      <a:pt x="55702" y="40494"/>
                    </a:cubicBezTo>
                    <a:lnTo>
                      <a:pt x="41573" y="9406"/>
                    </a:lnTo>
                    <a:cubicBezTo>
                      <a:pt x="41139" y="8425"/>
                      <a:pt x="39815" y="7420"/>
                      <a:pt x="38628" y="7192"/>
                    </a:cubicBezTo>
                    <a:lnTo>
                      <a:pt x="1720" y="48"/>
                    </a:lnTo>
                    <a:cubicBezTo>
                      <a:pt x="1553" y="16"/>
                      <a:pt x="1397" y="0"/>
                      <a:pt x="12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266;p52">
                <a:extLst>
                  <a:ext uri="{FF2B5EF4-FFF2-40B4-BE49-F238E27FC236}">
                    <a16:creationId xmlns:a16="http://schemas.microsoft.com/office/drawing/2014/main" id="{110905A9-525F-4999-B9FF-B7907016737D}"/>
                  </a:ext>
                </a:extLst>
              </p:cNvPr>
              <p:cNvSpPr/>
              <p:nvPr/>
            </p:nvSpPr>
            <p:spPr>
              <a:xfrm>
                <a:off x="7405675" y="2538759"/>
                <a:ext cx="582825" cy="575695"/>
              </a:xfrm>
              <a:custGeom>
                <a:avLst/>
                <a:gdLst/>
                <a:ahLst/>
                <a:cxnLst/>
                <a:rect l="l" t="t" r="r" b="b"/>
                <a:pathLst>
                  <a:path w="50924" h="50301" extrusionOk="0">
                    <a:moveTo>
                      <a:pt x="34264" y="0"/>
                    </a:moveTo>
                    <a:cubicBezTo>
                      <a:pt x="33944" y="0"/>
                      <a:pt x="33615" y="73"/>
                      <a:pt x="33302" y="225"/>
                    </a:cubicBezTo>
                    <a:lnTo>
                      <a:pt x="1484" y="16066"/>
                    </a:lnTo>
                    <a:cubicBezTo>
                      <a:pt x="457" y="16568"/>
                      <a:pt x="0" y="17778"/>
                      <a:pt x="457" y="18737"/>
                    </a:cubicBezTo>
                    <a:lnTo>
                      <a:pt x="14928" y="49231"/>
                    </a:lnTo>
                    <a:cubicBezTo>
                      <a:pt x="15246" y="49916"/>
                      <a:pt x="15920" y="50300"/>
                      <a:pt x="16646" y="50300"/>
                    </a:cubicBezTo>
                    <a:cubicBezTo>
                      <a:pt x="16962" y="50300"/>
                      <a:pt x="17288" y="50228"/>
                      <a:pt x="17599" y="50076"/>
                    </a:cubicBezTo>
                    <a:lnTo>
                      <a:pt x="49440" y="34212"/>
                    </a:lnTo>
                    <a:cubicBezTo>
                      <a:pt x="50467" y="33710"/>
                      <a:pt x="50923" y="32523"/>
                      <a:pt x="50467" y="31565"/>
                    </a:cubicBezTo>
                    <a:lnTo>
                      <a:pt x="35996" y="1047"/>
                    </a:lnTo>
                    <a:cubicBezTo>
                      <a:pt x="35678" y="380"/>
                      <a:pt x="34996" y="0"/>
                      <a:pt x="342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267;p52">
                <a:extLst>
                  <a:ext uri="{FF2B5EF4-FFF2-40B4-BE49-F238E27FC236}">
                    <a16:creationId xmlns:a16="http://schemas.microsoft.com/office/drawing/2014/main" id="{2B743066-2797-4C28-80FA-CAB350BE6275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268;p52">
                <a:extLst>
                  <a:ext uri="{FF2B5EF4-FFF2-40B4-BE49-F238E27FC236}">
                    <a16:creationId xmlns:a16="http://schemas.microsoft.com/office/drawing/2014/main" id="{71DD1BD4-3AB1-4BC7-A6DC-D7211583C3D3}"/>
                  </a:ext>
                </a:extLst>
              </p:cNvPr>
              <p:cNvSpPr/>
              <p:nvPr/>
            </p:nvSpPr>
            <p:spPr>
              <a:xfrm>
                <a:off x="7817637" y="2857685"/>
                <a:ext cx="284237" cy="49912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61" extrusionOk="0">
                    <a:moveTo>
                      <a:pt x="24606" y="1"/>
                    </a:moveTo>
                    <a:cubicBezTo>
                      <a:pt x="18969" y="868"/>
                      <a:pt x="16298" y="1233"/>
                      <a:pt x="13468" y="1644"/>
                    </a:cubicBezTo>
                    <a:cubicBezTo>
                      <a:pt x="11368" y="1941"/>
                      <a:pt x="9222" y="2238"/>
                      <a:pt x="5730" y="2763"/>
                    </a:cubicBezTo>
                    <a:lnTo>
                      <a:pt x="1" y="3607"/>
                    </a:lnTo>
                    <a:lnTo>
                      <a:pt x="6529" y="4360"/>
                    </a:lnTo>
                    <a:lnTo>
                      <a:pt x="6552" y="4178"/>
                    </a:lnTo>
                    <a:cubicBezTo>
                      <a:pt x="9679" y="3699"/>
                      <a:pt x="11710" y="3425"/>
                      <a:pt x="13673" y="3151"/>
                    </a:cubicBezTo>
                    <a:cubicBezTo>
                      <a:pt x="16503" y="2740"/>
                      <a:pt x="19174" y="2375"/>
                      <a:pt x="24835" y="1507"/>
                    </a:cubicBezTo>
                    <a:lnTo>
                      <a:pt x="24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269;p52">
                <a:extLst>
                  <a:ext uri="{FF2B5EF4-FFF2-40B4-BE49-F238E27FC236}">
                    <a16:creationId xmlns:a16="http://schemas.microsoft.com/office/drawing/2014/main" id="{4021B12E-4EE5-4E2B-8B19-3D5A88A592A3}"/>
                  </a:ext>
                </a:extLst>
              </p:cNvPr>
              <p:cNvSpPr/>
              <p:nvPr/>
            </p:nvSpPr>
            <p:spPr>
              <a:xfrm>
                <a:off x="7879818" y="2799178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94" y="936"/>
                      <a:pt x="10180" y="1278"/>
                    </a:cubicBezTo>
                    <a:cubicBezTo>
                      <a:pt x="6734" y="1826"/>
                      <a:pt x="3766" y="2305"/>
                      <a:pt x="0" y="3081"/>
                    </a:cubicBezTo>
                    <a:lnTo>
                      <a:pt x="320" y="4565"/>
                    </a:lnTo>
                    <a:cubicBezTo>
                      <a:pt x="4017" y="3812"/>
                      <a:pt x="6985" y="3332"/>
                      <a:pt x="10431" y="2785"/>
                    </a:cubicBezTo>
                    <a:cubicBezTo>
                      <a:pt x="12623" y="2442"/>
                      <a:pt x="15133" y="2031"/>
                      <a:pt x="18215" y="1506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270;p52">
                <a:extLst>
                  <a:ext uri="{FF2B5EF4-FFF2-40B4-BE49-F238E27FC236}">
                    <a16:creationId xmlns:a16="http://schemas.microsoft.com/office/drawing/2014/main" id="{4E51CBD2-F9F6-468C-8C76-6ED4DBA14162}"/>
                  </a:ext>
                </a:extLst>
              </p:cNvPr>
              <p:cNvSpPr/>
              <p:nvPr/>
            </p:nvSpPr>
            <p:spPr>
              <a:xfrm>
                <a:off x="7702169" y="2606124"/>
                <a:ext cx="284237" cy="49637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37" extrusionOk="0">
                    <a:moveTo>
                      <a:pt x="24607" y="0"/>
                    </a:moveTo>
                    <a:cubicBezTo>
                      <a:pt x="18969" y="867"/>
                      <a:pt x="16275" y="1233"/>
                      <a:pt x="13445" y="1644"/>
                    </a:cubicBezTo>
                    <a:cubicBezTo>
                      <a:pt x="11368" y="1917"/>
                      <a:pt x="9222" y="2237"/>
                      <a:pt x="5730" y="2762"/>
                    </a:cubicBezTo>
                    <a:lnTo>
                      <a:pt x="1" y="3607"/>
                    </a:lnTo>
                    <a:lnTo>
                      <a:pt x="6529" y="4337"/>
                    </a:lnTo>
                    <a:lnTo>
                      <a:pt x="6552" y="4177"/>
                    </a:lnTo>
                    <a:cubicBezTo>
                      <a:pt x="9679" y="3698"/>
                      <a:pt x="11710" y="3424"/>
                      <a:pt x="13673" y="3150"/>
                    </a:cubicBezTo>
                    <a:cubicBezTo>
                      <a:pt x="16504" y="2739"/>
                      <a:pt x="19174" y="2374"/>
                      <a:pt x="24835" y="1484"/>
                    </a:cubicBezTo>
                    <a:lnTo>
                      <a:pt x="2460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271;p52">
                <a:extLst>
                  <a:ext uri="{FF2B5EF4-FFF2-40B4-BE49-F238E27FC236}">
                    <a16:creationId xmlns:a16="http://schemas.microsoft.com/office/drawing/2014/main" id="{1E260F5D-5FA8-413C-9A71-8C3B1F9D577F}"/>
                  </a:ext>
                </a:extLst>
              </p:cNvPr>
              <p:cNvSpPr/>
              <p:nvPr/>
            </p:nvSpPr>
            <p:spPr>
              <a:xfrm>
                <a:off x="7764350" y="2547606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72" y="936"/>
                      <a:pt x="10180" y="1278"/>
                    </a:cubicBezTo>
                    <a:cubicBezTo>
                      <a:pt x="6734" y="1826"/>
                      <a:pt x="3744" y="2306"/>
                      <a:pt x="0" y="3082"/>
                    </a:cubicBezTo>
                    <a:lnTo>
                      <a:pt x="320" y="4565"/>
                    </a:lnTo>
                    <a:cubicBezTo>
                      <a:pt x="4018" y="3812"/>
                      <a:pt x="6985" y="3333"/>
                      <a:pt x="10409" y="2785"/>
                    </a:cubicBezTo>
                    <a:cubicBezTo>
                      <a:pt x="12623" y="2420"/>
                      <a:pt x="15134" y="2032"/>
                      <a:pt x="18215" y="1484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272;p52">
                <a:extLst>
                  <a:ext uri="{FF2B5EF4-FFF2-40B4-BE49-F238E27FC236}">
                    <a16:creationId xmlns:a16="http://schemas.microsoft.com/office/drawing/2014/main" id="{2E832022-717B-4933-8977-5A25150FBFD0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273;p52">
                <a:extLst>
                  <a:ext uri="{FF2B5EF4-FFF2-40B4-BE49-F238E27FC236}">
                    <a16:creationId xmlns:a16="http://schemas.microsoft.com/office/drawing/2014/main" id="{F767DF09-6C0E-4807-8517-68E1B7CCA29B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274;p52">
                <a:extLst>
                  <a:ext uri="{FF2B5EF4-FFF2-40B4-BE49-F238E27FC236}">
                    <a16:creationId xmlns:a16="http://schemas.microsoft.com/office/drawing/2014/main" id="{84A754FC-1286-4E55-B4E1-8E82923120DA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275;p52">
                <a:extLst>
                  <a:ext uri="{FF2B5EF4-FFF2-40B4-BE49-F238E27FC236}">
                    <a16:creationId xmlns:a16="http://schemas.microsoft.com/office/drawing/2014/main" id="{D4A305DC-5F37-4318-876E-8D7908E3C654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276;p52">
                <a:extLst>
                  <a:ext uri="{FF2B5EF4-FFF2-40B4-BE49-F238E27FC236}">
                    <a16:creationId xmlns:a16="http://schemas.microsoft.com/office/drawing/2014/main" id="{17F402E1-78CD-4F97-AD48-DDA6ABD0D4CE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277;p52">
                <a:extLst>
                  <a:ext uri="{FF2B5EF4-FFF2-40B4-BE49-F238E27FC236}">
                    <a16:creationId xmlns:a16="http://schemas.microsoft.com/office/drawing/2014/main" id="{6140A307-BC26-4021-AA1B-0715B40D4BAF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278;p52">
                <a:extLst>
                  <a:ext uri="{FF2B5EF4-FFF2-40B4-BE49-F238E27FC236}">
                    <a16:creationId xmlns:a16="http://schemas.microsoft.com/office/drawing/2014/main" id="{0C318A12-3CCC-4D30-B710-5B42A746CD39}"/>
                  </a:ext>
                </a:extLst>
              </p:cNvPr>
              <p:cNvSpPr/>
              <p:nvPr/>
            </p:nvSpPr>
            <p:spPr>
              <a:xfrm>
                <a:off x="7863875" y="2536630"/>
                <a:ext cx="605555" cy="455351"/>
              </a:xfrm>
              <a:custGeom>
                <a:avLst/>
                <a:gdLst/>
                <a:ahLst/>
                <a:cxnLst/>
                <a:rect l="l" t="t" r="r" b="b"/>
                <a:pathLst>
                  <a:path w="52910" h="39786" fill="none" extrusionOk="0">
                    <a:moveTo>
                      <a:pt x="1690" y="229"/>
                    </a:moveTo>
                    <a:lnTo>
                      <a:pt x="36430" y="6962"/>
                    </a:lnTo>
                    <a:cubicBezTo>
                      <a:pt x="37548" y="7168"/>
                      <a:pt x="38781" y="8104"/>
                      <a:pt x="39215" y="9017"/>
                    </a:cubicBezTo>
                    <a:lnTo>
                      <a:pt x="52499" y="38301"/>
                    </a:lnTo>
                    <a:cubicBezTo>
                      <a:pt x="52910" y="39214"/>
                      <a:pt x="52339" y="39785"/>
                      <a:pt x="51221" y="39580"/>
                    </a:cubicBezTo>
                    <a:lnTo>
                      <a:pt x="16481" y="32846"/>
                    </a:lnTo>
                    <a:cubicBezTo>
                      <a:pt x="15362" y="32618"/>
                      <a:pt x="14130" y="31705"/>
                      <a:pt x="13696" y="30769"/>
                    </a:cubicBezTo>
                    <a:lnTo>
                      <a:pt x="412" y="1507"/>
                    </a:lnTo>
                    <a:cubicBezTo>
                      <a:pt x="1" y="571"/>
                      <a:pt x="571" y="1"/>
                      <a:pt x="1690" y="229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279;p52">
                <a:extLst>
                  <a:ext uri="{FF2B5EF4-FFF2-40B4-BE49-F238E27FC236}">
                    <a16:creationId xmlns:a16="http://schemas.microsoft.com/office/drawing/2014/main" id="{5137F364-109E-427F-88F0-59FCD5776891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280;p52">
                <a:extLst>
                  <a:ext uri="{FF2B5EF4-FFF2-40B4-BE49-F238E27FC236}">
                    <a16:creationId xmlns:a16="http://schemas.microsoft.com/office/drawing/2014/main" id="{17A13E8A-45EE-479A-9BFB-14D6337E8CB2}"/>
                  </a:ext>
                </a:extLst>
              </p:cNvPr>
              <p:cNvSpPr/>
              <p:nvPr/>
            </p:nvSpPr>
            <p:spPr>
              <a:xfrm>
                <a:off x="7421080" y="2547343"/>
                <a:ext cx="553835" cy="553309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48345" fill="none" extrusionOk="0">
                    <a:moveTo>
                      <a:pt x="31660" y="480"/>
                    </a:moveTo>
                    <a:lnTo>
                      <a:pt x="1393" y="15544"/>
                    </a:lnTo>
                    <a:cubicBezTo>
                      <a:pt x="435" y="16024"/>
                      <a:pt x="1" y="17165"/>
                      <a:pt x="435" y="18078"/>
                    </a:cubicBezTo>
                    <a:lnTo>
                      <a:pt x="14175" y="47089"/>
                    </a:lnTo>
                    <a:cubicBezTo>
                      <a:pt x="14609" y="48002"/>
                      <a:pt x="15750" y="48344"/>
                      <a:pt x="16732" y="47865"/>
                    </a:cubicBezTo>
                    <a:lnTo>
                      <a:pt x="46998" y="32800"/>
                    </a:lnTo>
                    <a:cubicBezTo>
                      <a:pt x="47957" y="32321"/>
                      <a:pt x="48391" y="31180"/>
                      <a:pt x="47957" y="30267"/>
                    </a:cubicBezTo>
                    <a:lnTo>
                      <a:pt x="34216" y="1256"/>
                    </a:lnTo>
                    <a:cubicBezTo>
                      <a:pt x="33782" y="343"/>
                      <a:pt x="32641" y="0"/>
                      <a:pt x="31660" y="480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281;p52">
                <a:extLst>
                  <a:ext uri="{FF2B5EF4-FFF2-40B4-BE49-F238E27FC236}">
                    <a16:creationId xmlns:a16="http://schemas.microsoft.com/office/drawing/2014/main" id="{3E71E3E3-7E9A-41FB-8716-EA18AFD7F843}"/>
                  </a:ext>
                </a:extLst>
              </p:cNvPr>
              <p:cNvSpPr/>
              <p:nvPr/>
            </p:nvSpPr>
            <p:spPr>
              <a:xfrm>
                <a:off x="8144095" y="2782595"/>
                <a:ext cx="180442" cy="122507"/>
              </a:xfrm>
              <a:custGeom>
                <a:avLst/>
                <a:gdLst/>
                <a:ahLst/>
                <a:cxnLst/>
                <a:rect l="l" t="t" r="r" b="b"/>
                <a:pathLst>
                  <a:path w="15766" h="10704" extrusionOk="0">
                    <a:moveTo>
                      <a:pt x="2033" y="413"/>
                    </a:moveTo>
                    <a:cubicBezTo>
                      <a:pt x="2151" y="413"/>
                      <a:pt x="2275" y="423"/>
                      <a:pt x="2405" y="445"/>
                    </a:cubicBezTo>
                    <a:lnTo>
                      <a:pt x="11033" y="1814"/>
                    </a:lnTo>
                    <a:cubicBezTo>
                      <a:pt x="12266" y="2020"/>
                      <a:pt x="13567" y="3161"/>
                      <a:pt x="13886" y="4371"/>
                    </a:cubicBezTo>
                    <a:lnTo>
                      <a:pt x="15005" y="8434"/>
                    </a:lnTo>
                    <a:cubicBezTo>
                      <a:pt x="15312" y="9539"/>
                      <a:pt x="14756" y="10314"/>
                      <a:pt x="13732" y="10314"/>
                    </a:cubicBezTo>
                    <a:cubicBezTo>
                      <a:pt x="13615" y="10314"/>
                      <a:pt x="13491" y="10304"/>
                      <a:pt x="13361" y="10282"/>
                    </a:cubicBezTo>
                    <a:lnTo>
                      <a:pt x="4733" y="8890"/>
                    </a:lnTo>
                    <a:cubicBezTo>
                      <a:pt x="3478" y="8707"/>
                      <a:pt x="2200" y="7543"/>
                      <a:pt x="1880" y="6334"/>
                    </a:cubicBezTo>
                    <a:lnTo>
                      <a:pt x="762" y="2271"/>
                    </a:lnTo>
                    <a:cubicBezTo>
                      <a:pt x="455" y="1186"/>
                      <a:pt x="1010" y="413"/>
                      <a:pt x="2033" y="413"/>
                    </a:cubicBezTo>
                    <a:close/>
                    <a:moveTo>
                      <a:pt x="1882" y="1"/>
                    </a:moveTo>
                    <a:cubicBezTo>
                      <a:pt x="673" y="1"/>
                      <a:pt x="1" y="925"/>
                      <a:pt x="351" y="2202"/>
                    </a:cubicBezTo>
                    <a:lnTo>
                      <a:pt x="1469" y="6265"/>
                    </a:lnTo>
                    <a:cubicBezTo>
                      <a:pt x="1857" y="7703"/>
                      <a:pt x="3387" y="9050"/>
                      <a:pt x="4847" y="9301"/>
                    </a:cubicBezTo>
                    <a:lnTo>
                      <a:pt x="13475" y="10670"/>
                    </a:lnTo>
                    <a:cubicBezTo>
                      <a:pt x="13620" y="10693"/>
                      <a:pt x="13759" y="10704"/>
                      <a:pt x="13891" y="10704"/>
                    </a:cubicBezTo>
                    <a:cubicBezTo>
                      <a:pt x="15096" y="10704"/>
                      <a:pt x="15765" y="9798"/>
                      <a:pt x="15415" y="8502"/>
                    </a:cubicBezTo>
                    <a:lnTo>
                      <a:pt x="14297" y="4439"/>
                    </a:lnTo>
                    <a:cubicBezTo>
                      <a:pt x="13886" y="3024"/>
                      <a:pt x="12380" y="1654"/>
                      <a:pt x="10919" y="1426"/>
                    </a:cubicBezTo>
                    <a:lnTo>
                      <a:pt x="2291" y="34"/>
                    </a:lnTo>
                    <a:cubicBezTo>
                      <a:pt x="2149" y="12"/>
                      <a:pt x="2012" y="1"/>
                      <a:pt x="1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282;p52">
                <a:extLst>
                  <a:ext uri="{FF2B5EF4-FFF2-40B4-BE49-F238E27FC236}">
                    <a16:creationId xmlns:a16="http://schemas.microsoft.com/office/drawing/2014/main" id="{91B040F2-5AAC-4541-B842-75355DB3E754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283;p52">
                <a:extLst>
                  <a:ext uri="{FF2B5EF4-FFF2-40B4-BE49-F238E27FC236}">
                    <a16:creationId xmlns:a16="http://schemas.microsoft.com/office/drawing/2014/main" id="{DDBAE9AF-2D5C-410C-8ED7-857D9C3B1FC5}"/>
                  </a:ext>
                </a:extLst>
              </p:cNvPr>
              <p:cNvSpPr/>
              <p:nvPr/>
            </p:nvSpPr>
            <p:spPr>
              <a:xfrm>
                <a:off x="8182584" y="2868135"/>
                <a:ext cx="123583" cy="20395"/>
              </a:xfrm>
              <a:custGeom>
                <a:avLst/>
                <a:gdLst/>
                <a:ahLst/>
                <a:cxnLst/>
                <a:rect l="l" t="t" r="r" b="b"/>
                <a:pathLst>
                  <a:path w="10798" h="1782" extrusionOk="0">
                    <a:moveTo>
                      <a:pt x="1" y="1"/>
                    </a:moveTo>
                    <a:lnTo>
                      <a:pt x="1" y="47"/>
                    </a:lnTo>
                    <a:lnTo>
                      <a:pt x="252" y="92"/>
                    </a:lnTo>
                    <a:lnTo>
                      <a:pt x="252" y="92"/>
                    </a:lnTo>
                    <a:lnTo>
                      <a:pt x="229" y="47"/>
                    </a:lnTo>
                    <a:lnTo>
                      <a:pt x="1" y="1"/>
                    </a:lnTo>
                    <a:close/>
                    <a:moveTo>
                      <a:pt x="480" y="69"/>
                    </a:moveTo>
                    <a:lnTo>
                      <a:pt x="480" y="138"/>
                    </a:lnTo>
                    <a:lnTo>
                      <a:pt x="731" y="161"/>
                    </a:lnTo>
                    <a:lnTo>
                      <a:pt x="708" y="115"/>
                    </a:lnTo>
                    <a:lnTo>
                      <a:pt x="480" y="69"/>
                    </a:lnTo>
                    <a:close/>
                    <a:moveTo>
                      <a:pt x="959" y="161"/>
                    </a:moveTo>
                    <a:lnTo>
                      <a:pt x="959" y="206"/>
                    </a:lnTo>
                    <a:lnTo>
                      <a:pt x="1210" y="252"/>
                    </a:lnTo>
                    <a:lnTo>
                      <a:pt x="1188" y="183"/>
                    </a:lnTo>
                    <a:lnTo>
                      <a:pt x="959" y="161"/>
                    </a:lnTo>
                    <a:close/>
                    <a:moveTo>
                      <a:pt x="1439" y="229"/>
                    </a:moveTo>
                    <a:lnTo>
                      <a:pt x="1439" y="298"/>
                    </a:lnTo>
                    <a:lnTo>
                      <a:pt x="1690" y="320"/>
                    </a:lnTo>
                    <a:lnTo>
                      <a:pt x="1667" y="275"/>
                    </a:lnTo>
                    <a:lnTo>
                      <a:pt x="1439" y="229"/>
                    </a:lnTo>
                    <a:close/>
                    <a:moveTo>
                      <a:pt x="1918" y="298"/>
                    </a:moveTo>
                    <a:lnTo>
                      <a:pt x="1918" y="366"/>
                    </a:lnTo>
                    <a:lnTo>
                      <a:pt x="2169" y="412"/>
                    </a:lnTo>
                    <a:lnTo>
                      <a:pt x="2146" y="343"/>
                    </a:lnTo>
                    <a:lnTo>
                      <a:pt x="1918" y="298"/>
                    </a:lnTo>
                    <a:close/>
                    <a:moveTo>
                      <a:pt x="2397" y="389"/>
                    </a:moveTo>
                    <a:lnTo>
                      <a:pt x="2397" y="435"/>
                    </a:lnTo>
                    <a:lnTo>
                      <a:pt x="2648" y="480"/>
                    </a:lnTo>
                    <a:lnTo>
                      <a:pt x="2626" y="412"/>
                    </a:lnTo>
                    <a:lnTo>
                      <a:pt x="2397" y="389"/>
                    </a:lnTo>
                    <a:close/>
                    <a:moveTo>
                      <a:pt x="2877" y="457"/>
                    </a:moveTo>
                    <a:lnTo>
                      <a:pt x="2877" y="526"/>
                    </a:lnTo>
                    <a:lnTo>
                      <a:pt x="3128" y="549"/>
                    </a:lnTo>
                    <a:lnTo>
                      <a:pt x="3105" y="503"/>
                    </a:lnTo>
                    <a:lnTo>
                      <a:pt x="2877" y="457"/>
                    </a:lnTo>
                    <a:close/>
                    <a:moveTo>
                      <a:pt x="3356" y="526"/>
                    </a:moveTo>
                    <a:lnTo>
                      <a:pt x="3356" y="594"/>
                    </a:lnTo>
                    <a:lnTo>
                      <a:pt x="3607" y="640"/>
                    </a:lnTo>
                    <a:lnTo>
                      <a:pt x="3607" y="640"/>
                    </a:lnTo>
                    <a:lnTo>
                      <a:pt x="3584" y="572"/>
                    </a:lnTo>
                    <a:lnTo>
                      <a:pt x="3356" y="526"/>
                    </a:lnTo>
                    <a:close/>
                    <a:moveTo>
                      <a:pt x="3835" y="617"/>
                    </a:moveTo>
                    <a:lnTo>
                      <a:pt x="3835" y="663"/>
                    </a:lnTo>
                    <a:lnTo>
                      <a:pt x="4086" y="708"/>
                    </a:lnTo>
                    <a:lnTo>
                      <a:pt x="4064" y="640"/>
                    </a:lnTo>
                    <a:lnTo>
                      <a:pt x="3835" y="617"/>
                    </a:lnTo>
                    <a:close/>
                    <a:moveTo>
                      <a:pt x="4315" y="686"/>
                    </a:moveTo>
                    <a:lnTo>
                      <a:pt x="4315" y="754"/>
                    </a:lnTo>
                    <a:lnTo>
                      <a:pt x="4566" y="777"/>
                    </a:lnTo>
                    <a:lnTo>
                      <a:pt x="4543" y="731"/>
                    </a:lnTo>
                    <a:lnTo>
                      <a:pt x="4315" y="686"/>
                    </a:lnTo>
                    <a:close/>
                    <a:moveTo>
                      <a:pt x="4794" y="777"/>
                    </a:moveTo>
                    <a:lnTo>
                      <a:pt x="4794" y="823"/>
                    </a:lnTo>
                    <a:lnTo>
                      <a:pt x="5045" y="868"/>
                    </a:lnTo>
                    <a:lnTo>
                      <a:pt x="5022" y="800"/>
                    </a:lnTo>
                    <a:lnTo>
                      <a:pt x="4794" y="777"/>
                    </a:lnTo>
                    <a:close/>
                    <a:moveTo>
                      <a:pt x="5273" y="845"/>
                    </a:moveTo>
                    <a:lnTo>
                      <a:pt x="5273" y="891"/>
                    </a:lnTo>
                    <a:lnTo>
                      <a:pt x="5524" y="937"/>
                    </a:lnTo>
                    <a:lnTo>
                      <a:pt x="5502" y="891"/>
                    </a:lnTo>
                    <a:lnTo>
                      <a:pt x="5273" y="845"/>
                    </a:lnTo>
                    <a:close/>
                    <a:moveTo>
                      <a:pt x="5753" y="914"/>
                    </a:moveTo>
                    <a:lnTo>
                      <a:pt x="5775" y="982"/>
                    </a:lnTo>
                    <a:lnTo>
                      <a:pt x="6004" y="1005"/>
                    </a:lnTo>
                    <a:lnTo>
                      <a:pt x="5981" y="960"/>
                    </a:lnTo>
                    <a:lnTo>
                      <a:pt x="5753" y="914"/>
                    </a:lnTo>
                    <a:close/>
                    <a:moveTo>
                      <a:pt x="6232" y="1005"/>
                    </a:moveTo>
                    <a:lnTo>
                      <a:pt x="6255" y="1051"/>
                    </a:lnTo>
                    <a:lnTo>
                      <a:pt x="6483" y="1096"/>
                    </a:lnTo>
                    <a:lnTo>
                      <a:pt x="6460" y="1028"/>
                    </a:lnTo>
                    <a:lnTo>
                      <a:pt x="6232" y="1005"/>
                    </a:lnTo>
                    <a:close/>
                    <a:moveTo>
                      <a:pt x="6711" y="1074"/>
                    </a:moveTo>
                    <a:lnTo>
                      <a:pt x="6734" y="1142"/>
                    </a:lnTo>
                    <a:lnTo>
                      <a:pt x="6962" y="1165"/>
                    </a:lnTo>
                    <a:lnTo>
                      <a:pt x="6940" y="1119"/>
                    </a:lnTo>
                    <a:lnTo>
                      <a:pt x="6711" y="1074"/>
                    </a:lnTo>
                    <a:close/>
                    <a:moveTo>
                      <a:pt x="7191" y="1142"/>
                    </a:moveTo>
                    <a:lnTo>
                      <a:pt x="7213" y="1211"/>
                    </a:lnTo>
                    <a:lnTo>
                      <a:pt x="7442" y="1256"/>
                    </a:lnTo>
                    <a:lnTo>
                      <a:pt x="7442" y="1256"/>
                    </a:lnTo>
                    <a:lnTo>
                      <a:pt x="7419" y="1188"/>
                    </a:lnTo>
                    <a:lnTo>
                      <a:pt x="7191" y="1142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5"/>
                    </a:lnTo>
                    <a:lnTo>
                      <a:pt x="7921" y="1325"/>
                    </a:lnTo>
                    <a:lnTo>
                      <a:pt x="7898" y="1256"/>
                    </a:lnTo>
                    <a:lnTo>
                      <a:pt x="7670" y="1233"/>
                    </a:lnTo>
                    <a:close/>
                    <a:moveTo>
                      <a:pt x="8149" y="1302"/>
                    </a:moveTo>
                    <a:lnTo>
                      <a:pt x="8172" y="1370"/>
                    </a:lnTo>
                    <a:lnTo>
                      <a:pt x="8400" y="1393"/>
                    </a:lnTo>
                    <a:lnTo>
                      <a:pt x="8400" y="1393"/>
                    </a:lnTo>
                    <a:lnTo>
                      <a:pt x="8378" y="1348"/>
                    </a:lnTo>
                    <a:lnTo>
                      <a:pt x="8149" y="1302"/>
                    </a:lnTo>
                    <a:close/>
                    <a:moveTo>
                      <a:pt x="8629" y="1370"/>
                    </a:moveTo>
                    <a:lnTo>
                      <a:pt x="8651" y="1439"/>
                    </a:lnTo>
                    <a:lnTo>
                      <a:pt x="8880" y="1485"/>
                    </a:lnTo>
                    <a:lnTo>
                      <a:pt x="8857" y="1416"/>
                    </a:lnTo>
                    <a:lnTo>
                      <a:pt x="8629" y="1370"/>
                    </a:lnTo>
                    <a:close/>
                    <a:moveTo>
                      <a:pt x="9108" y="1462"/>
                    </a:moveTo>
                    <a:lnTo>
                      <a:pt x="9131" y="1507"/>
                    </a:lnTo>
                    <a:lnTo>
                      <a:pt x="9359" y="1553"/>
                    </a:lnTo>
                    <a:lnTo>
                      <a:pt x="9336" y="1507"/>
                    </a:lnTo>
                    <a:lnTo>
                      <a:pt x="9108" y="1462"/>
                    </a:lnTo>
                    <a:close/>
                    <a:moveTo>
                      <a:pt x="9587" y="1530"/>
                    </a:moveTo>
                    <a:lnTo>
                      <a:pt x="9610" y="1599"/>
                    </a:lnTo>
                    <a:lnTo>
                      <a:pt x="9838" y="1621"/>
                    </a:lnTo>
                    <a:lnTo>
                      <a:pt x="9816" y="1576"/>
                    </a:lnTo>
                    <a:lnTo>
                      <a:pt x="9587" y="1530"/>
                    </a:lnTo>
                    <a:close/>
                    <a:moveTo>
                      <a:pt x="10067" y="1621"/>
                    </a:moveTo>
                    <a:lnTo>
                      <a:pt x="10089" y="1667"/>
                    </a:lnTo>
                    <a:lnTo>
                      <a:pt x="10318" y="1713"/>
                    </a:lnTo>
                    <a:lnTo>
                      <a:pt x="10295" y="1644"/>
                    </a:lnTo>
                    <a:lnTo>
                      <a:pt x="10067" y="1621"/>
                    </a:lnTo>
                    <a:close/>
                    <a:moveTo>
                      <a:pt x="10546" y="1690"/>
                    </a:moveTo>
                    <a:lnTo>
                      <a:pt x="10569" y="1736"/>
                    </a:lnTo>
                    <a:lnTo>
                      <a:pt x="10797" y="1781"/>
                    </a:lnTo>
                    <a:lnTo>
                      <a:pt x="10774" y="1736"/>
                    </a:lnTo>
                    <a:lnTo>
                      <a:pt x="10546" y="169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284;p52">
                <a:extLst>
                  <a:ext uri="{FF2B5EF4-FFF2-40B4-BE49-F238E27FC236}">
                    <a16:creationId xmlns:a16="http://schemas.microsoft.com/office/drawing/2014/main" id="{F8C0CCA0-6719-4606-BEE1-8EE918DD4819}"/>
                  </a:ext>
                </a:extLst>
              </p:cNvPr>
              <p:cNvSpPr/>
              <p:nvPr/>
            </p:nvSpPr>
            <p:spPr>
              <a:xfrm>
                <a:off x="8176576" y="2846984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4" y="46"/>
                    </a:lnTo>
                    <a:lnTo>
                      <a:pt x="275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54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5"/>
                    </a:lnTo>
                    <a:lnTo>
                      <a:pt x="1233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2" y="297"/>
                    </a:lnTo>
                    <a:lnTo>
                      <a:pt x="1713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92" y="411"/>
                    </a:lnTo>
                    <a:lnTo>
                      <a:pt x="2192" y="411"/>
                    </a:lnTo>
                    <a:lnTo>
                      <a:pt x="2169" y="342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71" y="479"/>
                    </a:lnTo>
                    <a:lnTo>
                      <a:pt x="2671" y="479"/>
                    </a:lnTo>
                    <a:lnTo>
                      <a:pt x="2648" y="411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900" y="525"/>
                    </a:lnTo>
                    <a:lnTo>
                      <a:pt x="3151" y="548"/>
                    </a:lnTo>
                    <a:lnTo>
                      <a:pt x="3151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3"/>
                    </a:lnTo>
                    <a:lnTo>
                      <a:pt x="3630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109" y="708"/>
                    </a:lnTo>
                    <a:lnTo>
                      <a:pt x="4109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8" y="753"/>
                    </a:lnTo>
                    <a:lnTo>
                      <a:pt x="4589" y="776"/>
                    </a:lnTo>
                    <a:lnTo>
                      <a:pt x="4589" y="776"/>
                    </a:lnTo>
                    <a:lnTo>
                      <a:pt x="4566" y="730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68" y="867"/>
                    </a:lnTo>
                    <a:lnTo>
                      <a:pt x="5068" y="867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96" y="845"/>
                    </a:moveTo>
                    <a:lnTo>
                      <a:pt x="5296" y="913"/>
                    </a:lnTo>
                    <a:lnTo>
                      <a:pt x="5547" y="936"/>
                    </a:lnTo>
                    <a:lnTo>
                      <a:pt x="5524" y="890"/>
                    </a:lnTo>
                    <a:lnTo>
                      <a:pt x="5296" y="845"/>
                    </a:lnTo>
                    <a:close/>
                    <a:moveTo>
                      <a:pt x="5776" y="913"/>
                    </a:moveTo>
                    <a:lnTo>
                      <a:pt x="5776" y="982"/>
                    </a:lnTo>
                    <a:lnTo>
                      <a:pt x="6027" y="1027"/>
                    </a:lnTo>
                    <a:lnTo>
                      <a:pt x="6027" y="1027"/>
                    </a:lnTo>
                    <a:lnTo>
                      <a:pt x="6004" y="959"/>
                    </a:lnTo>
                    <a:lnTo>
                      <a:pt x="5776" y="913"/>
                    </a:lnTo>
                    <a:close/>
                    <a:moveTo>
                      <a:pt x="6255" y="1004"/>
                    </a:moveTo>
                    <a:lnTo>
                      <a:pt x="6255" y="1050"/>
                    </a:lnTo>
                    <a:lnTo>
                      <a:pt x="6506" y="1096"/>
                    </a:lnTo>
                    <a:lnTo>
                      <a:pt x="6506" y="1096"/>
                    </a:lnTo>
                    <a:lnTo>
                      <a:pt x="6483" y="1027"/>
                    </a:lnTo>
                    <a:lnTo>
                      <a:pt x="6255" y="1004"/>
                    </a:lnTo>
                    <a:close/>
                    <a:moveTo>
                      <a:pt x="6734" y="1073"/>
                    </a:moveTo>
                    <a:lnTo>
                      <a:pt x="6734" y="1141"/>
                    </a:lnTo>
                    <a:lnTo>
                      <a:pt x="6985" y="1164"/>
                    </a:lnTo>
                    <a:lnTo>
                      <a:pt x="6962" y="1118"/>
                    </a:lnTo>
                    <a:lnTo>
                      <a:pt x="6734" y="1073"/>
                    </a:lnTo>
                    <a:close/>
                    <a:moveTo>
                      <a:pt x="7214" y="1141"/>
                    </a:moveTo>
                    <a:lnTo>
                      <a:pt x="7214" y="1210"/>
                    </a:lnTo>
                    <a:lnTo>
                      <a:pt x="7465" y="1255"/>
                    </a:lnTo>
                    <a:lnTo>
                      <a:pt x="7442" y="1187"/>
                    </a:lnTo>
                    <a:lnTo>
                      <a:pt x="7214" y="1141"/>
                    </a:lnTo>
                    <a:close/>
                    <a:moveTo>
                      <a:pt x="7693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44" y="1324"/>
                    </a:lnTo>
                    <a:lnTo>
                      <a:pt x="7921" y="1255"/>
                    </a:lnTo>
                    <a:lnTo>
                      <a:pt x="7693" y="1233"/>
                    </a:lnTo>
                    <a:close/>
                    <a:moveTo>
                      <a:pt x="8172" y="1301"/>
                    </a:moveTo>
                    <a:lnTo>
                      <a:pt x="8172" y="1370"/>
                    </a:lnTo>
                    <a:lnTo>
                      <a:pt x="8423" y="1392"/>
                    </a:lnTo>
                    <a:lnTo>
                      <a:pt x="8400" y="1347"/>
                    </a:lnTo>
                    <a:lnTo>
                      <a:pt x="8172" y="1301"/>
                    </a:lnTo>
                    <a:close/>
                    <a:moveTo>
                      <a:pt x="8651" y="1392"/>
                    </a:moveTo>
                    <a:lnTo>
                      <a:pt x="8651" y="1438"/>
                    </a:lnTo>
                    <a:lnTo>
                      <a:pt x="8903" y="1484"/>
                    </a:lnTo>
                    <a:lnTo>
                      <a:pt x="8903" y="1484"/>
                    </a:lnTo>
                    <a:lnTo>
                      <a:pt x="8880" y="1415"/>
                    </a:lnTo>
                    <a:lnTo>
                      <a:pt x="8651" y="1392"/>
                    </a:lnTo>
                    <a:close/>
                    <a:moveTo>
                      <a:pt x="9131" y="1461"/>
                    </a:moveTo>
                    <a:lnTo>
                      <a:pt x="9131" y="1506"/>
                    </a:lnTo>
                    <a:lnTo>
                      <a:pt x="9382" y="1552"/>
                    </a:lnTo>
                    <a:lnTo>
                      <a:pt x="9382" y="1552"/>
                    </a:lnTo>
                    <a:lnTo>
                      <a:pt x="9359" y="1506"/>
                    </a:lnTo>
                    <a:lnTo>
                      <a:pt x="9131" y="1461"/>
                    </a:lnTo>
                    <a:close/>
                    <a:moveTo>
                      <a:pt x="9610" y="1529"/>
                    </a:moveTo>
                    <a:lnTo>
                      <a:pt x="9610" y="1598"/>
                    </a:lnTo>
                    <a:lnTo>
                      <a:pt x="9861" y="1621"/>
                    </a:lnTo>
                    <a:lnTo>
                      <a:pt x="9861" y="1621"/>
                    </a:lnTo>
                    <a:lnTo>
                      <a:pt x="9838" y="1575"/>
                    </a:lnTo>
                    <a:lnTo>
                      <a:pt x="9610" y="1529"/>
                    </a:lnTo>
                    <a:close/>
                    <a:moveTo>
                      <a:pt x="10089" y="1621"/>
                    </a:moveTo>
                    <a:lnTo>
                      <a:pt x="10089" y="1666"/>
                    </a:lnTo>
                    <a:lnTo>
                      <a:pt x="10341" y="1712"/>
                    </a:lnTo>
                    <a:lnTo>
                      <a:pt x="10318" y="1643"/>
                    </a:lnTo>
                    <a:lnTo>
                      <a:pt x="10089" y="1621"/>
                    </a:lnTo>
                    <a:close/>
                    <a:moveTo>
                      <a:pt x="10569" y="1689"/>
                    </a:moveTo>
                    <a:lnTo>
                      <a:pt x="10569" y="1758"/>
                    </a:lnTo>
                    <a:lnTo>
                      <a:pt x="10820" y="1780"/>
                    </a:lnTo>
                    <a:lnTo>
                      <a:pt x="10820" y="1780"/>
                    </a:lnTo>
                    <a:lnTo>
                      <a:pt x="10797" y="1735"/>
                    </a:lnTo>
                    <a:lnTo>
                      <a:pt x="10569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285;p52">
                <a:extLst>
                  <a:ext uri="{FF2B5EF4-FFF2-40B4-BE49-F238E27FC236}">
                    <a16:creationId xmlns:a16="http://schemas.microsoft.com/office/drawing/2014/main" id="{467BF491-E036-49F1-AB10-962FD88472F7}"/>
                  </a:ext>
                </a:extLst>
              </p:cNvPr>
              <p:cNvSpPr/>
              <p:nvPr/>
            </p:nvSpPr>
            <p:spPr>
              <a:xfrm>
                <a:off x="8170830" y="2825822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3" y="69"/>
                    </a:lnTo>
                    <a:lnTo>
                      <a:pt x="252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31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6"/>
                    </a:lnTo>
                    <a:lnTo>
                      <a:pt x="1210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1" y="297"/>
                    </a:lnTo>
                    <a:lnTo>
                      <a:pt x="1690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69" y="411"/>
                    </a:lnTo>
                    <a:lnTo>
                      <a:pt x="2169" y="343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48" y="434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899" y="525"/>
                    </a:lnTo>
                    <a:lnTo>
                      <a:pt x="3128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086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7" y="753"/>
                    </a:lnTo>
                    <a:lnTo>
                      <a:pt x="4566" y="799"/>
                    </a:lnTo>
                    <a:lnTo>
                      <a:pt x="4566" y="731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24" y="890"/>
                    </a:lnTo>
                    <a:lnTo>
                      <a:pt x="5273" y="845"/>
                    </a:lnTo>
                    <a:close/>
                    <a:moveTo>
                      <a:pt x="5753" y="913"/>
                    </a:moveTo>
                    <a:lnTo>
                      <a:pt x="5775" y="982"/>
                    </a:lnTo>
                    <a:lnTo>
                      <a:pt x="6004" y="1027"/>
                    </a:lnTo>
                    <a:lnTo>
                      <a:pt x="6004" y="959"/>
                    </a:lnTo>
                    <a:lnTo>
                      <a:pt x="5753" y="913"/>
                    </a:lnTo>
                    <a:close/>
                    <a:moveTo>
                      <a:pt x="6232" y="1004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83" y="1027"/>
                    </a:lnTo>
                    <a:lnTo>
                      <a:pt x="6232" y="1004"/>
                    </a:lnTo>
                    <a:close/>
                    <a:moveTo>
                      <a:pt x="6711" y="1073"/>
                    </a:moveTo>
                    <a:lnTo>
                      <a:pt x="6734" y="1141"/>
                    </a:lnTo>
                    <a:lnTo>
                      <a:pt x="6962" y="1164"/>
                    </a:lnTo>
                    <a:lnTo>
                      <a:pt x="6962" y="1119"/>
                    </a:lnTo>
                    <a:lnTo>
                      <a:pt x="6711" y="1073"/>
                    </a:lnTo>
                    <a:close/>
                    <a:moveTo>
                      <a:pt x="7191" y="1164"/>
                    </a:moveTo>
                    <a:lnTo>
                      <a:pt x="7213" y="1210"/>
                    </a:lnTo>
                    <a:lnTo>
                      <a:pt x="7442" y="1256"/>
                    </a:lnTo>
                    <a:lnTo>
                      <a:pt x="7442" y="1187"/>
                    </a:lnTo>
                    <a:lnTo>
                      <a:pt x="7191" y="1164"/>
                    </a:lnTo>
                    <a:close/>
                    <a:moveTo>
                      <a:pt x="7670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21" y="1278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23" y="1393"/>
                    </a:lnTo>
                    <a:lnTo>
                      <a:pt x="8423" y="1393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9" y="1393"/>
                    </a:moveTo>
                    <a:lnTo>
                      <a:pt x="8651" y="1438"/>
                    </a:lnTo>
                    <a:lnTo>
                      <a:pt x="8902" y="1484"/>
                    </a:lnTo>
                    <a:lnTo>
                      <a:pt x="8880" y="1415"/>
                    </a:lnTo>
                    <a:lnTo>
                      <a:pt x="8629" y="1393"/>
                    </a:lnTo>
                    <a:close/>
                    <a:moveTo>
                      <a:pt x="9108" y="1461"/>
                    </a:moveTo>
                    <a:lnTo>
                      <a:pt x="9131" y="1507"/>
                    </a:lnTo>
                    <a:lnTo>
                      <a:pt x="9382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29"/>
                    </a:moveTo>
                    <a:lnTo>
                      <a:pt x="9610" y="1598"/>
                    </a:lnTo>
                    <a:lnTo>
                      <a:pt x="9861" y="1644"/>
                    </a:lnTo>
                    <a:lnTo>
                      <a:pt x="9838" y="1575"/>
                    </a:lnTo>
                    <a:lnTo>
                      <a:pt x="9587" y="1529"/>
                    </a:lnTo>
                    <a:close/>
                    <a:moveTo>
                      <a:pt x="10067" y="1621"/>
                    </a:moveTo>
                    <a:lnTo>
                      <a:pt x="10089" y="1666"/>
                    </a:lnTo>
                    <a:lnTo>
                      <a:pt x="10340" y="1712"/>
                    </a:lnTo>
                    <a:lnTo>
                      <a:pt x="10318" y="1644"/>
                    </a:lnTo>
                    <a:lnTo>
                      <a:pt x="10067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820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286;p52">
                <a:extLst>
                  <a:ext uri="{FF2B5EF4-FFF2-40B4-BE49-F238E27FC236}">
                    <a16:creationId xmlns:a16="http://schemas.microsoft.com/office/drawing/2014/main" id="{6536589A-BB88-42CF-A042-9390A03D9EDB}"/>
                  </a:ext>
                </a:extLst>
              </p:cNvPr>
              <p:cNvSpPr/>
              <p:nvPr/>
            </p:nvSpPr>
            <p:spPr>
              <a:xfrm>
                <a:off x="8165085" y="2804661"/>
                <a:ext cx="123572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797" h="1781" extrusionOk="0">
                    <a:moveTo>
                      <a:pt x="0" y="0"/>
                    </a:moveTo>
                    <a:lnTo>
                      <a:pt x="0" y="69"/>
                    </a:lnTo>
                    <a:lnTo>
                      <a:pt x="251" y="92"/>
                    </a:lnTo>
                    <a:lnTo>
                      <a:pt x="229" y="46"/>
                    </a:lnTo>
                    <a:lnTo>
                      <a:pt x="0" y="0"/>
                    </a:lnTo>
                    <a:close/>
                    <a:moveTo>
                      <a:pt x="480" y="69"/>
                    </a:moveTo>
                    <a:lnTo>
                      <a:pt x="480" y="137"/>
                    </a:lnTo>
                    <a:lnTo>
                      <a:pt x="731" y="183"/>
                    </a:lnTo>
                    <a:lnTo>
                      <a:pt x="708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59" y="206"/>
                    </a:lnTo>
                    <a:lnTo>
                      <a:pt x="1210" y="251"/>
                    </a:lnTo>
                    <a:lnTo>
                      <a:pt x="1187" y="206"/>
                    </a:lnTo>
                    <a:lnTo>
                      <a:pt x="959" y="160"/>
                    </a:lnTo>
                    <a:close/>
                    <a:moveTo>
                      <a:pt x="1438" y="229"/>
                    </a:moveTo>
                    <a:lnTo>
                      <a:pt x="1438" y="297"/>
                    </a:lnTo>
                    <a:lnTo>
                      <a:pt x="1689" y="320"/>
                    </a:lnTo>
                    <a:lnTo>
                      <a:pt x="1667" y="274"/>
                    </a:lnTo>
                    <a:lnTo>
                      <a:pt x="1438" y="229"/>
                    </a:lnTo>
                    <a:close/>
                    <a:moveTo>
                      <a:pt x="1918" y="320"/>
                    </a:moveTo>
                    <a:lnTo>
                      <a:pt x="1941" y="366"/>
                    </a:lnTo>
                    <a:lnTo>
                      <a:pt x="2169" y="411"/>
                    </a:lnTo>
                    <a:lnTo>
                      <a:pt x="2146" y="343"/>
                    </a:lnTo>
                    <a:lnTo>
                      <a:pt x="1918" y="320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25" y="434"/>
                    </a:lnTo>
                    <a:lnTo>
                      <a:pt x="2397" y="388"/>
                    </a:lnTo>
                    <a:close/>
                    <a:moveTo>
                      <a:pt x="2876" y="457"/>
                    </a:moveTo>
                    <a:lnTo>
                      <a:pt x="2899" y="525"/>
                    </a:lnTo>
                    <a:lnTo>
                      <a:pt x="3127" y="571"/>
                    </a:lnTo>
                    <a:lnTo>
                      <a:pt x="3127" y="571"/>
                    </a:lnTo>
                    <a:lnTo>
                      <a:pt x="3105" y="502"/>
                    </a:lnTo>
                    <a:lnTo>
                      <a:pt x="2876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584" y="571"/>
                    </a:lnTo>
                    <a:lnTo>
                      <a:pt x="3356" y="548"/>
                    </a:lnTo>
                    <a:close/>
                    <a:moveTo>
                      <a:pt x="3835" y="617"/>
                    </a:moveTo>
                    <a:lnTo>
                      <a:pt x="3858" y="685"/>
                    </a:lnTo>
                    <a:lnTo>
                      <a:pt x="4086" y="708"/>
                    </a:lnTo>
                    <a:lnTo>
                      <a:pt x="4086" y="708"/>
                    </a:lnTo>
                    <a:lnTo>
                      <a:pt x="4063" y="662"/>
                    </a:lnTo>
                    <a:lnTo>
                      <a:pt x="3835" y="617"/>
                    </a:lnTo>
                    <a:close/>
                    <a:moveTo>
                      <a:pt x="4314" y="685"/>
                    </a:moveTo>
                    <a:lnTo>
                      <a:pt x="4337" y="754"/>
                    </a:lnTo>
                    <a:lnTo>
                      <a:pt x="4565" y="799"/>
                    </a:lnTo>
                    <a:lnTo>
                      <a:pt x="4543" y="731"/>
                    </a:lnTo>
                    <a:lnTo>
                      <a:pt x="4314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868"/>
                    </a:lnTo>
                    <a:lnTo>
                      <a:pt x="5022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01" y="891"/>
                    </a:lnTo>
                    <a:lnTo>
                      <a:pt x="5273" y="845"/>
                    </a:lnTo>
                    <a:close/>
                    <a:moveTo>
                      <a:pt x="5752" y="913"/>
                    </a:moveTo>
                    <a:lnTo>
                      <a:pt x="5775" y="982"/>
                    </a:lnTo>
                    <a:lnTo>
                      <a:pt x="6003" y="1027"/>
                    </a:lnTo>
                    <a:lnTo>
                      <a:pt x="5981" y="959"/>
                    </a:lnTo>
                    <a:lnTo>
                      <a:pt x="5752" y="913"/>
                    </a:lnTo>
                    <a:close/>
                    <a:moveTo>
                      <a:pt x="6232" y="1005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60" y="1050"/>
                    </a:lnTo>
                    <a:lnTo>
                      <a:pt x="6232" y="1005"/>
                    </a:lnTo>
                    <a:close/>
                    <a:moveTo>
                      <a:pt x="6711" y="1073"/>
                    </a:moveTo>
                    <a:lnTo>
                      <a:pt x="6734" y="1142"/>
                    </a:lnTo>
                    <a:lnTo>
                      <a:pt x="6962" y="1164"/>
                    </a:lnTo>
                    <a:lnTo>
                      <a:pt x="6939" y="1119"/>
                    </a:lnTo>
                    <a:lnTo>
                      <a:pt x="6711" y="1073"/>
                    </a:lnTo>
                    <a:close/>
                    <a:moveTo>
                      <a:pt x="7190" y="1164"/>
                    </a:moveTo>
                    <a:lnTo>
                      <a:pt x="7213" y="1210"/>
                    </a:lnTo>
                    <a:lnTo>
                      <a:pt x="7441" y="1256"/>
                    </a:lnTo>
                    <a:lnTo>
                      <a:pt x="7441" y="1187"/>
                    </a:lnTo>
                    <a:lnTo>
                      <a:pt x="7190" y="1164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4"/>
                    </a:lnTo>
                    <a:lnTo>
                      <a:pt x="7921" y="1279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00" y="1416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8" y="1393"/>
                    </a:moveTo>
                    <a:lnTo>
                      <a:pt x="8651" y="1438"/>
                    </a:lnTo>
                    <a:lnTo>
                      <a:pt x="8879" y="1484"/>
                    </a:lnTo>
                    <a:lnTo>
                      <a:pt x="8879" y="1416"/>
                    </a:lnTo>
                    <a:lnTo>
                      <a:pt x="8628" y="1393"/>
                    </a:lnTo>
                    <a:close/>
                    <a:moveTo>
                      <a:pt x="9108" y="1461"/>
                    </a:moveTo>
                    <a:lnTo>
                      <a:pt x="9131" y="1530"/>
                    </a:lnTo>
                    <a:lnTo>
                      <a:pt x="9359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30"/>
                    </a:moveTo>
                    <a:lnTo>
                      <a:pt x="9610" y="1598"/>
                    </a:lnTo>
                    <a:lnTo>
                      <a:pt x="9838" y="1644"/>
                    </a:lnTo>
                    <a:lnTo>
                      <a:pt x="9838" y="1575"/>
                    </a:lnTo>
                    <a:lnTo>
                      <a:pt x="9587" y="1530"/>
                    </a:lnTo>
                    <a:close/>
                    <a:moveTo>
                      <a:pt x="10066" y="1621"/>
                    </a:moveTo>
                    <a:lnTo>
                      <a:pt x="10089" y="1667"/>
                    </a:lnTo>
                    <a:lnTo>
                      <a:pt x="10317" y="1712"/>
                    </a:lnTo>
                    <a:lnTo>
                      <a:pt x="10317" y="1644"/>
                    </a:lnTo>
                    <a:lnTo>
                      <a:pt x="10066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797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287;p52">
                <a:extLst>
                  <a:ext uri="{FF2B5EF4-FFF2-40B4-BE49-F238E27FC236}">
                    <a16:creationId xmlns:a16="http://schemas.microsoft.com/office/drawing/2014/main" id="{8F74063A-17DB-42FF-84D1-B836E81E4303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288;p52">
                <a:extLst>
                  <a:ext uri="{FF2B5EF4-FFF2-40B4-BE49-F238E27FC236}">
                    <a16:creationId xmlns:a16="http://schemas.microsoft.com/office/drawing/2014/main" id="{A01EC9E5-C060-4F1A-B1D6-FF460552CF3A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" name="Google Shape;5289;p52">
              <a:extLst>
                <a:ext uri="{FF2B5EF4-FFF2-40B4-BE49-F238E27FC236}">
                  <a16:creationId xmlns:a16="http://schemas.microsoft.com/office/drawing/2014/main" id="{48572D36-4E70-4418-82E6-82A59841F25B}"/>
                </a:ext>
              </a:extLst>
            </p:cNvPr>
            <p:cNvGrpSpPr/>
            <p:nvPr/>
          </p:nvGrpSpPr>
          <p:grpSpPr>
            <a:xfrm>
              <a:off x="6793672" y="1678582"/>
              <a:ext cx="1376880" cy="2577593"/>
              <a:chOff x="7409062" y="2525563"/>
              <a:chExt cx="1092242" cy="1902282"/>
            </a:xfrm>
          </p:grpSpPr>
          <p:sp>
            <p:nvSpPr>
              <p:cNvPr id="262" name="Google Shape;5290;p52">
                <a:extLst>
                  <a:ext uri="{FF2B5EF4-FFF2-40B4-BE49-F238E27FC236}">
                    <a16:creationId xmlns:a16="http://schemas.microsoft.com/office/drawing/2014/main" id="{56EA2248-4769-41CA-A3E3-68FC857E135B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291;p52">
                <a:extLst>
                  <a:ext uri="{FF2B5EF4-FFF2-40B4-BE49-F238E27FC236}">
                    <a16:creationId xmlns:a16="http://schemas.microsoft.com/office/drawing/2014/main" id="{68F1BCF6-DA3F-4474-9B64-A79E7A62E94A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292;p52">
                <a:extLst>
                  <a:ext uri="{FF2B5EF4-FFF2-40B4-BE49-F238E27FC236}">
                    <a16:creationId xmlns:a16="http://schemas.microsoft.com/office/drawing/2014/main" id="{D9D6FE76-389E-4260-91B8-0D00D61AED4D}"/>
                  </a:ext>
                </a:extLst>
              </p:cNvPr>
              <p:cNvSpPr/>
              <p:nvPr/>
            </p:nvSpPr>
            <p:spPr>
              <a:xfrm>
                <a:off x="7630702" y="4399645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301" y="0"/>
                    </a:moveTo>
                    <a:cubicBezTo>
                      <a:pt x="1" y="0"/>
                      <a:pt x="415" y="1395"/>
                      <a:pt x="415" y="1395"/>
                    </a:cubicBezTo>
                    <a:cubicBezTo>
                      <a:pt x="3565" y="2214"/>
                      <a:pt x="7214" y="2463"/>
                      <a:pt x="10495" y="2463"/>
                    </a:cubicBezTo>
                    <a:cubicBezTo>
                      <a:pt x="15630" y="2463"/>
                      <a:pt x="19862" y="1851"/>
                      <a:pt x="19862" y="1851"/>
                    </a:cubicBezTo>
                    <a:lnTo>
                      <a:pt x="19862" y="619"/>
                    </a:lnTo>
                    <a:cubicBezTo>
                      <a:pt x="19862" y="619"/>
                      <a:pt x="16911" y="908"/>
                      <a:pt x="12636" y="908"/>
                    </a:cubicBezTo>
                    <a:cubicBezTo>
                      <a:pt x="9124" y="908"/>
                      <a:pt x="4719" y="713"/>
                      <a:pt x="324" y="3"/>
                    </a:cubicBezTo>
                    <a:cubicBezTo>
                      <a:pt x="316" y="1"/>
                      <a:pt x="308" y="0"/>
                      <a:pt x="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293;p52">
                <a:extLst>
                  <a:ext uri="{FF2B5EF4-FFF2-40B4-BE49-F238E27FC236}">
                    <a16:creationId xmlns:a16="http://schemas.microsoft.com/office/drawing/2014/main" id="{A5922C14-6873-49F2-8A5A-046FF600F523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294;p52">
                <a:extLst>
                  <a:ext uri="{FF2B5EF4-FFF2-40B4-BE49-F238E27FC236}">
                    <a16:creationId xmlns:a16="http://schemas.microsoft.com/office/drawing/2014/main" id="{DE5FADBB-830B-41EE-96BB-631449750971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295;p52">
                <a:extLst>
                  <a:ext uri="{FF2B5EF4-FFF2-40B4-BE49-F238E27FC236}">
                    <a16:creationId xmlns:a16="http://schemas.microsoft.com/office/drawing/2014/main" id="{2F5712BB-202D-47AA-8D1C-91EFC3205BC0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296;p52">
                <a:extLst>
                  <a:ext uri="{FF2B5EF4-FFF2-40B4-BE49-F238E27FC236}">
                    <a16:creationId xmlns:a16="http://schemas.microsoft.com/office/drawing/2014/main" id="{71A81C9D-4ED8-4E06-BD3A-C2167F929DE4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297;p52">
                <a:extLst>
                  <a:ext uri="{FF2B5EF4-FFF2-40B4-BE49-F238E27FC236}">
                    <a16:creationId xmlns:a16="http://schemas.microsoft.com/office/drawing/2014/main" id="{FB351082-FEEC-4C97-A7EB-3DF77C4D81D2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298;p52">
                <a:extLst>
                  <a:ext uri="{FF2B5EF4-FFF2-40B4-BE49-F238E27FC236}">
                    <a16:creationId xmlns:a16="http://schemas.microsoft.com/office/drawing/2014/main" id="{FA4FBBF7-93D8-482F-A692-F7BE1B1BB2AD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299;p52">
                <a:extLst>
                  <a:ext uri="{FF2B5EF4-FFF2-40B4-BE49-F238E27FC236}">
                    <a16:creationId xmlns:a16="http://schemas.microsoft.com/office/drawing/2014/main" id="{412F2301-7FD5-4720-9C7B-68CD0DAD67B3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300;p52">
                <a:extLst>
                  <a:ext uri="{FF2B5EF4-FFF2-40B4-BE49-F238E27FC236}">
                    <a16:creationId xmlns:a16="http://schemas.microsoft.com/office/drawing/2014/main" id="{3EF7080E-6C07-458B-8EEA-744E7F90BBC5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301;p52">
                <a:extLst>
                  <a:ext uri="{FF2B5EF4-FFF2-40B4-BE49-F238E27FC236}">
                    <a16:creationId xmlns:a16="http://schemas.microsoft.com/office/drawing/2014/main" id="{032250CE-6303-4F77-85B8-1BC57D1C520F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302;p52">
                <a:extLst>
                  <a:ext uri="{FF2B5EF4-FFF2-40B4-BE49-F238E27FC236}">
                    <a16:creationId xmlns:a16="http://schemas.microsoft.com/office/drawing/2014/main" id="{4FF9BA05-B51F-4DE4-9D64-A7FC66047135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303;p52">
                <a:extLst>
                  <a:ext uri="{FF2B5EF4-FFF2-40B4-BE49-F238E27FC236}">
                    <a16:creationId xmlns:a16="http://schemas.microsoft.com/office/drawing/2014/main" id="{902B00A6-75E3-440C-87FE-9954894F1716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304;p52">
                <a:extLst>
                  <a:ext uri="{FF2B5EF4-FFF2-40B4-BE49-F238E27FC236}">
                    <a16:creationId xmlns:a16="http://schemas.microsoft.com/office/drawing/2014/main" id="{03F3530D-0ED2-4559-86E2-3AC3587EFA67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305;p52">
                <a:extLst>
                  <a:ext uri="{FF2B5EF4-FFF2-40B4-BE49-F238E27FC236}">
                    <a16:creationId xmlns:a16="http://schemas.microsoft.com/office/drawing/2014/main" id="{5B55F1C1-0F03-447D-A404-236B5DDC3239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306;p52">
                <a:extLst>
                  <a:ext uri="{FF2B5EF4-FFF2-40B4-BE49-F238E27FC236}">
                    <a16:creationId xmlns:a16="http://schemas.microsoft.com/office/drawing/2014/main" id="{D23F7F0E-4135-4C7B-BE33-63889215739F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307;p52">
                <a:extLst>
                  <a:ext uri="{FF2B5EF4-FFF2-40B4-BE49-F238E27FC236}">
                    <a16:creationId xmlns:a16="http://schemas.microsoft.com/office/drawing/2014/main" id="{78E59ECA-C528-478F-97D6-E57168B0A004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308;p52">
                <a:extLst>
                  <a:ext uri="{FF2B5EF4-FFF2-40B4-BE49-F238E27FC236}">
                    <a16:creationId xmlns:a16="http://schemas.microsoft.com/office/drawing/2014/main" id="{6B5086BB-B1D8-4BF8-A258-CFECB8DD60B7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309;p52">
                <a:extLst>
                  <a:ext uri="{FF2B5EF4-FFF2-40B4-BE49-F238E27FC236}">
                    <a16:creationId xmlns:a16="http://schemas.microsoft.com/office/drawing/2014/main" id="{D23CC216-4463-42BF-B6C9-9A232FE985D8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310;p52">
                <a:extLst>
                  <a:ext uri="{FF2B5EF4-FFF2-40B4-BE49-F238E27FC236}">
                    <a16:creationId xmlns:a16="http://schemas.microsoft.com/office/drawing/2014/main" id="{B21B3CFB-175D-41E1-B877-B9D9126619E7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311;p52">
                <a:extLst>
                  <a:ext uri="{FF2B5EF4-FFF2-40B4-BE49-F238E27FC236}">
                    <a16:creationId xmlns:a16="http://schemas.microsoft.com/office/drawing/2014/main" id="{35E167B1-BD0E-4E8E-992C-2469310E389D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312;p52">
                <a:extLst>
                  <a:ext uri="{FF2B5EF4-FFF2-40B4-BE49-F238E27FC236}">
                    <a16:creationId xmlns:a16="http://schemas.microsoft.com/office/drawing/2014/main" id="{03EB065F-90FF-4ACF-A3F0-F9649560C9A8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313;p52">
                <a:extLst>
                  <a:ext uri="{FF2B5EF4-FFF2-40B4-BE49-F238E27FC236}">
                    <a16:creationId xmlns:a16="http://schemas.microsoft.com/office/drawing/2014/main" id="{D7034519-DA36-4742-B696-8D47E9B1C7DE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314;p52">
                <a:extLst>
                  <a:ext uri="{FF2B5EF4-FFF2-40B4-BE49-F238E27FC236}">
                    <a16:creationId xmlns:a16="http://schemas.microsoft.com/office/drawing/2014/main" id="{CB4BBAF9-5554-4465-A8CE-C62DA829AE1F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315;p52">
                <a:extLst>
                  <a:ext uri="{FF2B5EF4-FFF2-40B4-BE49-F238E27FC236}">
                    <a16:creationId xmlns:a16="http://schemas.microsoft.com/office/drawing/2014/main" id="{6022ADDF-D2A0-46C4-B187-4A407B7BD9FA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316;p52">
                <a:extLst>
                  <a:ext uri="{FF2B5EF4-FFF2-40B4-BE49-F238E27FC236}">
                    <a16:creationId xmlns:a16="http://schemas.microsoft.com/office/drawing/2014/main" id="{E7CCE854-1DBD-4718-96A7-7BBEC14EA405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317;p52">
                <a:extLst>
                  <a:ext uri="{FF2B5EF4-FFF2-40B4-BE49-F238E27FC236}">
                    <a16:creationId xmlns:a16="http://schemas.microsoft.com/office/drawing/2014/main" id="{1BFBCE7C-0613-4471-8C20-223849AF1BFB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318;p52">
                <a:extLst>
                  <a:ext uri="{FF2B5EF4-FFF2-40B4-BE49-F238E27FC236}">
                    <a16:creationId xmlns:a16="http://schemas.microsoft.com/office/drawing/2014/main" id="{4A0DF5C0-F4CF-43E7-9669-8D31CE5F59A0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319;p52">
                <a:extLst>
                  <a:ext uri="{FF2B5EF4-FFF2-40B4-BE49-F238E27FC236}">
                    <a16:creationId xmlns:a16="http://schemas.microsoft.com/office/drawing/2014/main" id="{D709FD7F-F0A8-4175-9977-D5E9A2C47663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320;p52">
                <a:extLst>
                  <a:ext uri="{FF2B5EF4-FFF2-40B4-BE49-F238E27FC236}">
                    <a16:creationId xmlns:a16="http://schemas.microsoft.com/office/drawing/2014/main" id="{AF1CD11E-017F-4A53-B982-0C3E43576040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321;p52">
                <a:extLst>
                  <a:ext uri="{FF2B5EF4-FFF2-40B4-BE49-F238E27FC236}">
                    <a16:creationId xmlns:a16="http://schemas.microsoft.com/office/drawing/2014/main" id="{B509BEAC-E421-46C2-93BD-7081CC80B6FD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322;p52">
                <a:extLst>
                  <a:ext uri="{FF2B5EF4-FFF2-40B4-BE49-F238E27FC236}">
                    <a16:creationId xmlns:a16="http://schemas.microsoft.com/office/drawing/2014/main" id="{FD10EEFC-6EFA-4AE2-BB84-2F9E1D35B972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323;p52">
                <a:extLst>
                  <a:ext uri="{FF2B5EF4-FFF2-40B4-BE49-F238E27FC236}">
                    <a16:creationId xmlns:a16="http://schemas.microsoft.com/office/drawing/2014/main" id="{03CE30A0-1FA8-4B12-8513-51AC997D386B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324;p52">
                <a:extLst>
                  <a:ext uri="{FF2B5EF4-FFF2-40B4-BE49-F238E27FC236}">
                    <a16:creationId xmlns:a16="http://schemas.microsoft.com/office/drawing/2014/main" id="{22831CF9-8806-4706-B182-506B9714DFEF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325;p52">
                <a:extLst>
                  <a:ext uri="{FF2B5EF4-FFF2-40B4-BE49-F238E27FC236}">
                    <a16:creationId xmlns:a16="http://schemas.microsoft.com/office/drawing/2014/main" id="{09501CE5-D2D4-4DA1-99A8-A3E3774597F2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326;p52">
                <a:extLst>
                  <a:ext uri="{FF2B5EF4-FFF2-40B4-BE49-F238E27FC236}">
                    <a16:creationId xmlns:a16="http://schemas.microsoft.com/office/drawing/2014/main" id="{8B9B1E93-374A-433A-9ACB-EA8F7CD8EB89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327;p52">
                <a:extLst>
                  <a:ext uri="{FF2B5EF4-FFF2-40B4-BE49-F238E27FC236}">
                    <a16:creationId xmlns:a16="http://schemas.microsoft.com/office/drawing/2014/main" id="{413B5123-338F-4E10-AA27-A152CAEB20F3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328;p52">
                <a:extLst>
                  <a:ext uri="{FF2B5EF4-FFF2-40B4-BE49-F238E27FC236}">
                    <a16:creationId xmlns:a16="http://schemas.microsoft.com/office/drawing/2014/main" id="{9BD1680D-3C50-4687-B6C8-D3071410466D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329;p52">
                <a:extLst>
                  <a:ext uri="{FF2B5EF4-FFF2-40B4-BE49-F238E27FC236}">
                    <a16:creationId xmlns:a16="http://schemas.microsoft.com/office/drawing/2014/main" id="{CFF583ED-BBCA-45BF-816E-86F32415B0E6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330;p52">
                <a:extLst>
                  <a:ext uri="{FF2B5EF4-FFF2-40B4-BE49-F238E27FC236}">
                    <a16:creationId xmlns:a16="http://schemas.microsoft.com/office/drawing/2014/main" id="{49567194-2621-46C9-9B60-2D264F222FAA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331;p52">
                <a:extLst>
                  <a:ext uri="{FF2B5EF4-FFF2-40B4-BE49-F238E27FC236}">
                    <a16:creationId xmlns:a16="http://schemas.microsoft.com/office/drawing/2014/main" id="{C163AC05-A2F1-445B-827D-5374476F277E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332;p52">
                <a:extLst>
                  <a:ext uri="{FF2B5EF4-FFF2-40B4-BE49-F238E27FC236}">
                    <a16:creationId xmlns:a16="http://schemas.microsoft.com/office/drawing/2014/main" id="{15BE000F-A56A-4727-948A-54F216BF0BBB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333;p52">
                <a:extLst>
                  <a:ext uri="{FF2B5EF4-FFF2-40B4-BE49-F238E27FC236}">
                    <a16:creationId xmlns:a16="http://schemas.microsoft.com/office/drawing/2014/main" id="{AA4B2112-ACC6-475F-AB73-C70B955A27A9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34;p52">
                <a:extLst>
                  <a:ext uri="{FF2B5EF4-FFF2-40B4-BE49-F238E27FC236}">
                    <a16:creationId xmlns:a16="http://schemas.microsoft.com/office/drawing/2014/main" id="{89E68BDF-F9E7-40CE-BE49-E40A1CED58AC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35;p52">
                <a:extLst>
                  <a:ext uri="{FF2B5EF4-FFF2-40B4-BE49-F238E27FC236}">
                    <a16:creationId xmlns:a16="http://schemas.microsoft.com/office/drawing/2014/main" id="{7BD74D95-DF1F-4833-B548-73F76ACBA928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36;p52">
                <a:extLst>
                  <a:ext uri="{FF2B5EF4-FFF2-40B4-BE49-F238E27FC236}">
                    <a16:creationId xmlns:a16="http://schemas.microsoft.com/office/drawing/2014/main" id="{5DCC783F-2FB9-43A3-B94D-B6D63BCB26F2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37;p52">
                <a:extLst>
                  <a:ext uri="{FF2B5EF4-FFF2-40B4-BE49-F238E27FC236}">
                    <a16:creationId xmlns:a16="http://schemas.microsoft.com/office/drawing/2014/main" id="{5D15A778-23D3-4F66-8BF5-4D7AC4BADB9A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38;p52">
                <a:extLst>
                  <a:ext uri="{FF2B5EF4-FFF2-40B4-BE49-F238E27FC236}">
                    <a16:creationId xmlns:a16="http://schemas.microsoft.com/office/drawing/2014/main" id="{44055ECC-5682-4A11-A83D-8D0819ECB6A8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39;p52">
                <a:extLst>
                  <a:ext uri="{FF2B5EF4-FFF2-40B4-BE49-F238E27FC236}">
                    <a16:creationId xmlns:a16="http://schemas.microsoft.com/office/drawing/2014/main" id="{193A02D2-ADBE-4C79-9823-BF7DBE7DFABA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40;p52">
                <a:extLst>
                  <a:ext uri="{FF2B5EF4-FFF2-40B4-BE49-F238E27FC236}">
                    <a16:creationId xmlns:a16="http://schemas.microsoft.com/office/drawing/2014/main" id="{1E28B74E-04AA-4F9F-8F50-9352B47BAC49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341;p52">
                <a:extLst>
                  <a:ext uri="{FF2B5EF4-FFF2-40B4-BE49-F238E27FC236}">
                    <a16:creationId xmlns:a16="http://schemas.microsoft.com/office/drawing/2014/main" id="{2CDF3F8E-1797-4483-8ECB-D00EF037BD31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342;p52">
                <a:extLst>
                  <a:ext uri="{FF2B5EF4-FFF2-40B4-BE49-F238E27FC236}">
                    <a16:creationId xmlns:a16="http://schemas.microsoft.com/office/drawing/2014/main" id="{7DA3A00D-501B-4787-8188-1158227B4B11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343;p52">
                <a:extLst>
                  <a:ext uri="{FF2B5EF4-FFF2-40B4-BE49-F238E27FC236}">
                    <a16:creationId xmlns:a16="http://schemas.microsoft.com/office/drawing/2014/main" id="{058246FC-3C3E-44DC-8C13-1F98F0AC973C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344;p52">
                <a:extLst>
                  <a:ext uri="{FF2B5EF4-FFF2-40B4-BE49-F238E27FC236}">
                    <a16:creationId xmlns:a16="http://schemas.microsoft.com/office/drawing/2014/main" id="{2033F2C4-97B4-45FB-BCE0-977CC8DAEA12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345;p52">
                <a:extLst>
                  <a:ext uri="{FF2B5EF4-FFF2-40B4-BE49-F238E27FC236}">
                    <a16:creationId xmlns:a16="http://schemas.microsoft.com/office/drawing/2014/main" id="{22C0DA07-8840-49E7-9DBC-385A19031D52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346;p52">
                <a:extLst>
                  <a:ext uri="{FF2B5EF4-FFF2-40B4-BE49-F238E27FC236}">
                    <a16:creationId xmlns:a16="http://schemas.microsoft.com/office/drawing/2014/main" id="{3AAF1348-F2ED-42AA-B16B-C4ABBE4A73B7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347;p52">
                <a:extLst>
                  <a:ext uri="{FF2B5EF4-FFF2-40B4-BE49-F238E27FC236}">
                    <a16:creationId xmlns:a16="http://schemas.microsoft.com/office/drawing/2014/main" id="{C829E79D-235E-4863-9BEE-4BA06272ED1B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348;p52">
                <a:extLst>
                  <a:ext uri="{FF2B5EF4-FFF2-40B4-BE49-F238E27FC236}">
                    <a16:creationId xmlns:a16="http://schemas.microsoft.com/office/drawing/2014/main" id="{00FCD403-3660-4292-BA14-66C0D28FF24F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349;p52">
                <a:extLst>
                  <a:ext uri="{FF2B5EF4-FFF2-40B4-BE49-F238E27FC236}">
                    <a16:creationId xmlns:a16="http://schemas.microsoft.com/office/drawing/2014/main" id="{8006852E-389E-4D8E-8C8D-1B30AC9B9B89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350;p52">
                <a:extLst>
                  <a:ext uri="{FF2B5EF4-FFF2-40B4-BE49-F238E27FC236}">
                    <a16:creationId xmlns:a16="http://schemas.microsoft.com/office/drawing/2014/main" id="{5BC8CA74-45E6-4B5E-9D3B-E2899B09AAF7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351;p52">
                <a:extLst>
                  <a:ext uri="{FF2B5EF4-FFF2-40B4-BE49-F238E27FC236}">
                    <a16:creationId xmlns:a16="http://schemas.microsoft.com/office/drawing/2014/main" id="{22F0CD3A-1A97-48EB-B1B1-CEF5142E1131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352;p52">
                <a:extLst>
                  <a:ext uri="{FF2B5EF4-FFF2-40B4-BE49-F238E27FC236}">
                    <a16:creationId xmlns:a16="http://schemas.microsoft.com/office/drawing/2014/main" id="{5FC22987-370C-4113-B936-6BB7B999CADE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353;p52">
                <a:extLst>
                  <a:ext uri="{FF2B5EF4-FFF2-40B4-BE49-F238E27FC236}">
                    <a16:creationId xmlns:a16="http://schemas.microsoft.com/office/drawing/2014/main" id="{144AFDD8-06D7-4C4B-8593-992ED7BEC9DA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354;p52">
                <a:extLst>
                  <a:ext uri="{FF2B5EF4-FFF2-40B4-BE49-F238E27FC236}">
                    <a16:creationId xmlns:a16="http://schemas.microsoft.com/office/drawing/2014/main" id="{5CEC1D2D-19E6-488A-B14C-93EF6B67A38B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noFill/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355;p52">
                <a:extLst>
                  <a:ext uri="{FF2B5EF4-FFF2-40B4-BE49-F238E27FC236}">
                    <a16:creationId xmlns:a16="http://schemas.microsoft.com/office/drawing/2014/main" id="{00C876EB-8D34-4AE3-B8AE-556FD0A998A9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356;p52">
                <a:extLst>
                  <a:ext uri="{FF2B5EF4-FFF2-40B4-BE49-F238E27FC236}">
                    <a16:creationId xmlns:a16="http://schemas.microsoft.com/office/drawing/2014/main" id="{20630097-0091-4B91-AF41-AC98C4557231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357;p52">
                <a:extLst>
                  <a:ext uri="{FF2B5EF4-FFF2-40B4-BE49-F238E27FC236}">
                    <a16:creationId xmlns:a16="http://schemas.microsoft.com/office/drawing/2014/main" id="{8E98ADFE-940B-4539-B3FA-A2F24BC506DC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58;p52">
                <a:extLst>
                  <a:ext uri="{FF2B5EF4-FFF2-40B4-BE49-F238E27FC236}">
                    <a16:creationId xmlns:a16="http://schemas.microsoft.com/office/drawing/2014/main" id="{C5DCE985-70A6-46A0-BD73-F7D6C0C194BB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59;p52">
                <a:extLst>
                  <a:ext uri="{FF2B5EF4-FFF2-40B4-BE49-F238E27FC236}">
                    <a16:creationId xmlns:a16="http://schemas.microsoft.com/office/drawing/2014/main" id="{23AC1779-D4A4-4E93-8360-C5977C20106D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60;p52">
                <a:extLst>
                  <a:ext uri="{FF2B5EF4-FFF2-40B4-BE49-F238E27FC236}">
                    <a16:creationId xmlns:a16="http://schemas.microsoft.com/office/drawing/2014/main" id="{54C0F392-EBBA-45E4-9731-69F5F93CE16E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61;p52">
                <a:extLst>
                  <a:ext uri="{FF2B5EF4-FFF2-40B4-BE49-F238E27FC236}">
                    <a16:creationId xmlns:a16="http://schemas.microsoft.com/office/drawing/2014/main" id="{5689BF29-2CD0-4E0D-A9E2-3860F16570AE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62;p52">
                <a:extLst>
                  <a:ext uri="{FF2B5EF4-FFF2-40B4-BE49-F238E27FC236}">
                    <a16:creationId xmlns:a16="http://schemas.microsoft.com/office/drawing/2014/main" id="{1A14B91D-6B12-4648-8FAD-808ECE7310D1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363;p52">
                <a:extLst>
                  <a:ext uri="{FF2B5EF4-FFF2-40B4-BE49-F238E27FC236}">
                    <a16:creationId xmlns:a16="http://schemas.microsoft.com/office/drawing/2014/main" id="{6498CF64-F754-4D6B-A200-372B61A008BC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364;p52">
                <a:extLst>
                  <a:ext uri="{FF2B5EF4-FFF2-40B4-BE49-F238E27FC236}">
                    <a16:creationId xmlns:a16="http://schemas.microsoft.com/office/drawing/2014/main" id="{D596A1CE-B7EE-4874-80F0-EF53FB7942DC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365;p52">
                <a:extLst>
                  <a:ext uri="{FF2B5EF4-FFF2-40B4-BE49-F238E27FC236}">
                    <a16:creationId xmlns:a16="http://schemas.microsoft.com/office/drawing/2014/main" id="{2FEB775C-E81F-4787-A7F1-D76E221EFBE0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366;p52">
                <a:extLst>
                  <a:ext uri="{FF2B5EF4-FFF2-40B4-BE49-F238E27FC236}">
                    <a16:creationId xmlns:a16="http://schemas.microsoft.com/office/drawing/2014/main" id="{E8485303-804B-4B8D-B759-F3E79F17B158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367;p52">
                <a:extLst>
                  <a:ext uri="{FF2B5EF4-FFF2-40B4-BE49-F238E27FC236}">
                    <a16:creationId xmlns:a16="http://schemas.microsoft.com/office/drawing/2014/main" id="{103D6F41-9ADB-44AC-8EFC-3ED04BBED402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368;p52">
                <a:extLst>
                  <a:ext uri="{FF2B5EF4-FFF2-40B4-BE49-F238E27FC236}">
                    <a16:creationId xmlns:a16="http://schemas.microsoft.com/office/drawing/2014/main" id="{438E39A1-A714-43FA-8C47-50E51A728B97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369;p52">
                <a:extLst>
                  <a:ext uri="{FF2B5EF4-FFF2-40B4-BE49-F238E27FC236}">
                    <a16:creationId xmlns:a16="http://schemas.microsoft.com/office/drawing/2014/main" id="{C6FFBF18-6F2C-4B1D-8C72-333514D9A05F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370;p52">
                <a:extLst>
                  <a:ext uri="{FF2B5EF4-FFF2-40B4-BE49-F238E27FC236}">
                    <a16:creationId xmlns:a16="http://schemas.microsoft.com/office/drawing/2014/main" id="{EFB9670C-B244-4E67-ADB3-8F9BE98CCFE8}"/>
                  </a:ext>
                </a:extLst>
              </p:cNvPr>
              <p:cNvSpPr/>
              <p:nvPr/>
            </p:nvSpPr>
            <p:spPr>
              <a:xfrm>
                <a:off x="7984509" y="4396246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371;p52">
                <a:extLst>
                  <a:ext uri="{FF2B5EF4-FFF2-40B4-BE49-F238E27FC236}">
                    <a16:creationId xmlns:a16="http://schemas.microsoft.com/office/drawing/2014/main" id="{4F464047-13E1-46D2-A1EF-729DA30AFEEA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372;p52">
                <a:extLst>
                  <a:ext uri="{FF2B5EF4-FFF2-40B4-BE49-F238E27FC236}">
                    <a16:creationId xmlns:a16="http://schemas.microsoft.com/office/drawing/2014/main" id="{581FF96D-731E-4532-887B-95D9FE804616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373;p52">
                <a:extLst>
                  <a:ext uri="{FF2B5EF4-FFF2-40B4-BE49-F238E27FC236}">
                    <a16:creationId xmlns:a16="http://schemas.microsoft.com/office/drawing/2014/main" id="{148AB352-1E30-4586-9EF2-D033FD89A3ED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374;p52">
                <a:extLst>
                  <a:ext uri="{FF2B5EF4-FFF2-40B4-BE49-F238E27FC236}">
                    <a16:creationId xmlns:a16="http://schemas.microsoft.com/office/drawing/2014/main" id="{D6717F78-A405-4294-B8D1-2785CBDD11EF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375;p52">
                <a:extLst>
                  <a:ext uri="{FF2B5EF4-FFF2-40B4-BE49-F238E27FC236}">
                    <a16:creationId xmlns:a16="http://schemas.microsoft.com/office/drawing/2014/main" id="{4E38DFDC-438A-4CE7-9853-14E1A0470A05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376;p52">
                <a:extLst>
                  <a:ext uri="{FF2B5EF4-FFF2-40B4-BE49-F238E27FC236}">
                    <a16:creationId xmlns:a16="http://schemas.microsoft.com/office/drawing/2014/main" id="{68689A7E-FA6B-4105-AB45-9722D0D30F48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1247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54" grpId="0"/>
      <p:bldP spid="58" grpId="0"/>
      <p:bldP spid="5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6" name="Google Shape;4426;p48"/>
          <p:cNvGrpSpPr/>
          <p:nvPr/>
        </p:nvGrpSpPr>
        <p:grpSpPr>
          <a:xfrm>
            <a:off x="6946735" y="1616651"/>
            <a:ext cx="1649516" cy="2927856"/>
            <a:chOff x="7291398" y="1987105"/>
            <a:chExt cx="1239383" cy="2656447"/>
          </a:xfrm>
        </p:grpSpPr>
        <p:grpSp>
          <p:nvGrpSpPr>
            <p:cNvPr id="4427" name="Google Shape;4427;p48"/>
            <p:cNvGrpSpPr/>
            <p:nvPr/>
          </p:nvGrpSpPr>
          <p:grpSpPr>
            <a:xfrm>
              <a:off x="7340027" y="2013860"/>
              <a:ext cx="1190754" cy="2629693"/>
              <a:chOff x="6757998" y="2139505"/>
              <a:chExt cx="1190754" cy="2629693"/>
            </a:xfrm>
          </p:grpSpPr>
          <p:sp>
            <p:nvSpPr>
              <p:cNvPr id="4428" name="Google Shape;4428;p48"/>
              <p:cNvSpPr/>
              <p:nvPr/>
            </p:nvSpPr>
            <p:spPr>
              <a:xfrm>
                <a:off x="6763999" y="2893900"/>
                <a:ext cx="346918" cy="303459"/>
              </a:xfrm>
              <a:custGeom>
                <a:avLst/>
                <a:gdLst/>
                <a:ahLst/>
                <a:cxnLst/>
                <a:rect l="l" t="t" r="r" b="b"/>
                <a:pathLst>
                  <a:path w="15841" h="13855" extrusionOk="0">
                    <a:moveTo>
                      <a:pt x="6217" y="1"/>
                    </a:moveTo>
                    <a:cubicBezTo>
                      <a:pt x="5533" y="1"/>
                      <a:pt x="4851" y="130"/>
                      <a:pt x="4223" y="396"/>
                    </a:cubicBezTo>
                    <a:cubicBezTo>
                      <a:pt x="3675" y="647"/>
                      <a:pt x="3150" y="1012"/>
                      <a:pt x="2922" y="1560"/>
                    </a:cubicBezTo>
                    <a:cubicBezTo>
                      <a:pt x="2716" y="2108"/>
                      <a:pt x="2990" y="2861"/>
                      <a:pt x="3561" y="2998"/>
                    </a:cubicBezTo>
                    <a:cubicBezTo>
                      <a:pt x="2648" y="3637"/>
                      <a:pt x="1712" y="4299"/>
                      <a:pt x="1050" y="5212"/>
                    </a:cubicBezTo>
                    <a:cubicBezTo>
                      <a:pt x="365" y="6102"/>
                      <a:pt x="0" y="7312"/>
                      <a:pt x="320" y="8385"/>
                    </a:cubicBezTo>
                    <a:cubicBezTo>
                      <a:pt x="607" y="9286"/>
                      <a:pt x="1508" y="9994"/>
                      <a:pt x="2424" y="9994"/>
                    </a:cubicBezTo>
                    <a:cubicBezTo>
                      <a:pt x="2598" y="9994"/>
                      <a:pt x="2773" y="9969"/>
                      <a:pt x="2945" y="9914"/>
                    </a:cubicBezTo>
                    <a:lnTo>
                      <a:pt x="2945" y="9914"/>
                    </a:lnTo>
                    <a:cubicBezTo>
                      <a:pt x="2123" y="11010"/>
                      <a:pt x="2534" y="12790"/>
                      <a:pt x="3743" y="13429"/>
                    </a:cubicBezTo>
                    <a:cubicBezTo>
                      <a:pt x="4053" y="13592"/>
                      <a:pt x="4395" y="13668"/>
                      <a:pt x="4739" y="13668"/>
                    </a:cubicBezTo>
                    <a:cubicBezTo>
                      <a:pt x="5743" y="13668"/>
                      <a:pt x="6770" y="13028"/>
                      <a:pt x="7076" y="12060"/>
                    </a:cubicBezTo>
                    <a:cubicBezTo>
                      <a:pt x="7309" y="13075"/>
                      <a:pt x="8306" y="13855"/>
                      <a:pt x="9341" y="13855"/>
                    </a:cubicBezTo>
                    <a:cubicBezTo>
                      <a:pt x="9423" y="13855"/>
                      <a:pt x="9505" y="13850"/>
                      <a:pt x="9587" y="13840"/>
                    </a:cubicBezTo>
                    <a:cubicBezTo>
                      <a:pt x="10682" y="13726"/>
                      <a:pt x="11618" y="12653"/>
                      <a:pt x="11618" y="11535"/>
                    </a:cubicBezTo>
                    <a:cubicBezTo>
                      <a:pt x="11876" y="12005"/>
                      <a:pt x="12406" y="12233"/>
                      <a:pt x="12946" y="12233"/>
                    </a:cubicBezTo>
                    <a:cubicBezTo>
                      <a:pt x="13220" y="12233"/>
                      <a:pt x="13496" y="12175"/>
                      <a:pt x="13741" y="12060"/>
                    </a:cubicBezTo>
                    <a:cubicBezTo>
                      <a:pt x="14449" y="11694"/>
                      <a:pt x="14928" y="10964"/>
                      <a:pt x="15202" y="10211"/>
                    </a:cubicBezTo>
                    <a:cubicBezTo>
                      <a:pt x="15841" y="8544"/>
                      <a:pt x="15750" y="6627"/>
                      <a:pt x="14951" y="5029"/>
                    </a:cubicBezTo>
                    <a:cubicBezTo>
                      <a:pt x="14152" y="3432"/>
                      <a:pt x="12668" y="2199"/>
                      <a:pt x="10933" y="1697"/>
                    </a:cubicBezTo>
                    <a:lnTo>
                      <a:pt x="9678" y="1263"/>
                    </a:lnTo>
                    <a:cubicBezTo>
                      <a:pt x="8733" y="436"/>
                      <a:pt x="7472" y="1"/>
                      <a:pt x="62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8"/>
              <p:cNvSpPr/>
              <p:nvPr/>
            </p:nvSpPr>
            <p:spPr>
              <a:xfrm>
                <a:off x="6757998" y="2880058"/>
                <a:ext cx="356423" cy="324989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4838" fill="none" extrusionOk="0">
                    <a:moveTo>
                      <a:pt x="6734" y="115"/>
                    </a:moveTo>
                    <a:cubicBezTo>
                      <a:pt x="5592" y="1"/>
                      <a:pt x="4406" y="343"/>
                      <a:pt x="3515" y="1073"/>
                    </a:cubicBezTo>
                    <a:cubicBezTo>
                      <a:pt x="2945" y="1530"/>
                      <a:pt x="2488" y="2192"/>
                      <a:pt x="2557" y="2922"/>
                    </a:cubicBezTo>
                    <a:cubicBezTo>
                      <a:pt x="2648" y="3630"/>
                      <a:pt x="3493" y="4223"/>
                      <a:pt x="4109" y="3858"/>
                    </a:cubicBezTo>
                    <a:cubicBezTo>
                      <a:pt x="2260" y="3927"/>
                      <a:pt x="548" y="5410"/>
                      <a:pt x="206" y="7213"/>
                    </a:cubicBezTo>
                    <a:cubicBezTo>
                      <a:pt x="0" y="8286"/>
                      <a:pt x="274" y="9496"/>
                      <a:pt x="1142" y="10135"/>
                    </a:cubicBezTo>
                    <a:cubicBezTo>
                      <a:pt x="2032" y="10774"/>
                      <a:pt x="3493" y="10523"/>
                      <a:pt x="3881" y="9519"/>
                    </a:cubicBezTo>
                    <a:cubicBezTo>
                      <a:pt x="3356" y="10341"/>
                      <a:pt x="2808" y="11185"/>
                      <a:pt x="2694" y="12144"/>
                    </a:cubicBezTo>
                    <a:cubicBezTo>
                      <a:pt x="2579" y="13102"/>
                      <a:pt x="3013" y="14198"/>
                      <a:pt x="3926" y="14518"/>
                    </a:cubicBezTo>
                    <a:cubicBezTo>
                      <a:pt x="4839" y="14837"/>
                      <a:pt x="5844" y="14244"/>
                      <a:pt x="6346" y="13445"/>
                    </a:cubicBezTo>
                    <a:cubicBezTo>
                      <a:pt x="6848" y="12646"/>
                      <a:pt x="6985" y="11664"/>
                      <a:pt x="7076" y="10706"/>
                    </a:cubicBezTo>
                    <a:cubicBezTo>
                      <a:pt x="6460" y="11847"/>
                      <a:pt x="7030" y="13445"/>
                      <a:pt x="8195" y="14038"/>
                    </a:cubicBezTo>
                    <a:cubicBezTo>
                      <a:pt x="9359" y="14655"/>
                      <a:pt x="10888" y="14289"/>
                      <a:pt x="11778" y="13353"/>
                    </a:cubicBezTo>
                    <a:cubicBezTo>
                      <a:pt x="12691" y="12418"/>
                      <a:pt x="12988" y="10980"/>
                      <a:pt x="12691" y="9701"/>
                    </a:cubicBezTo>
                    <a:cubicBezTo>
                      <a:pt x="12577" y="10295"/>
                      <a:pt x="12463" y="10934"/>
                      <a:pt x="12577" y="11527"/>
                    </a:cubicBezTo>
                    <a:cubicBezTo>
                      <a:pt x="12714" y="12121"/>
                      <a:pt x="13125" y="12692"/>
                      <a:pt x="13718" y="12828"/>
                    </a:cubicBezTo>
                    <a:cubicBezTo>
                      <a:pt x="14243" y="12943"/>
                      <a:pt x="14791" y="12669"/>
                      <a:pt x="15156" y="12258"/>
                    </a:cubicBezTo>
                    <a:cubicBezTo>
                      <a:pt x="15499" y="11870"/>
                      <a:pt x="15681" y="11345"/>
                      <a:pt x="15818" y="10820"/>
                    </a:cubicBezTo>
                    <a:cubicBezTo>
                      <a:pt x="16275" y="9085"/>
                      <a:pt x="16252" y="7213"/>
                      <a:pt x="15750" y="550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8"/>
              <p:cNvSpPr/>
              <p:nvPr/>
            </p:nvSpPr>
            <p:spPr>
              <a:xfrm>
                <a:off x="7623297" y="2884679"/>
                <a:ext cx="323945" cy="32409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14797" extrusionOk="0">
                    <a:moveTo>
                      <a:pt x="8865" y="0"/>
                    </a:moveTo>
                    <a:cubicBezTo>
                      <a:pt x="8710" y="0"/>
                      <a:pt x="8555" y="6"/>
                      <a:pt x="8401" y="18"/>
                    </a:cubicBezTo>
                    <a:cubicBezTo>
                      <a:pt x="6620" y="132"/>
                      <a:pt x="4908" y="1022"/>
                      <a:pt x="3790" y="2415"/>
                    </a:cubicBezTo>
                    <a:lnTo>
                      <a:pt x="2900" y="3419"/>
                    </a:lnTo>
                    <a:cubicBezTo>
                      <a:pt x="1165" y="4263"/>
                      <a:pt x="1" y="6181"/>
                      <a:pt x="24" y="8121"/>
                    </a:cubicBezTo>
                    <a:cubicBezTo>
                      <a:pt x="24" y="8714"/>
                      <a:pt x="138" y="9353"/>
                      <a:pt x="571" y="9764"/>
                    </a:cubicBezTo>
                    <a:cubicBezTo>
                      <a:pt x="788" y="9970"/>
                      <a:pt x="1096" y="10084"/>
                      <a:pt x="1393" y="10084"/>
                    </a:cubicBezTo>
                    <a:cubicBezTo>
                      <a:pt x="1690" y="10084"/>
                      <a:pt x="1975" y="9970"/>
                      <a:pt x="2146" y="9719"/>
                    </a:cubicBezTo>
                    <a:cubicBezTo>
                      <a:pt x="2398" y="10837"/>
                      <a:pt x="2649" y="11956"/>
                      <a:pt x="3219" y="12914"/>
                    </a:cubicBezTo>
                    <a:cubicBezTo>
                      <a:pt x="3790" y="13873"/>
                      <a:pt x="4749" y="14695"/>
                      <a:pt x="5867" y="14786"/>
                    </a:cubicBezTo>
                    <a:cubicBezTo>
                      <a:pt x="5937" y="14793"/>
                      <a:pt x="6007" y="14796"/>
                      <a:pt x="6077" y="14796"/>
                    </a:cubicBezTo>
                    <a:cubicBezTo>
                      <a:pt x="7132" y="14796"/>
                      <a:pt x="8201" y="14009"/>
                      <a:pt x="8286" y="12960"/>
                    </a:cubicBezTo>
                    <a:cubicBezTo>
                      <a:pt x="8707" y="13689"/>
                      <a:pt x="9559" y="14091"/>
                      <a:pt x="10397" y="14091"/>
                    </a:cubicBezTo>
                    <a:cubicBezTo>
                      <a:pt x="10923" y="14091"/>
                      <a:pt x="11443" y="13933"/>
                      <a:pt x="11847" y="13599"/>
                    </a:cubicBezTo>
                    <a:cubicBezTo>
                      <a:pt x="12897" y="12709"/>
                      <a:pt x="12897" y="10883"/>
                      <a:pt x="11870" y="9993"/>
                    </a:cubicBezTo>
                    <a:lnTo>
                      <a:pt x="11870" y="9993"/>
                    </a:lnTo>
                    <a:cubicBezTo>
                      <a:pt x="11992" y="10015"/>
                      <a:pt x="12115" y="10026"/>
                      <a:pt x="12238" y="10026"/>
                    </a:cubicBezTo>
                    <a:cubicBezTo>
                      <a:pt x="13219" y="10026"/>
                      <a:pt x="14188" y="9325"/>
                      <a:pt x="14472" y="8372"/>
                    </a:cubicBezTo>
                    <a:cubicBezTo>
                      <a:pt x="14792" y="7299"/>
                      <a:pt x="14175" y="6021"/>
                      <a:pt x="13125" y="5610"/>
                    </a:cubicBezTo>
                    <a:cubicBezTo>
                      <a:pt x="13924" y="5519"/>
                      <a:pt x="14472" y="4651"/>
                      <a:pt x="14426" y="3853"/>
                    </a:cubicBezTo>
                    <a:cubicBezTo>
                      <a:pt x="14381" y="3031"/>
                      <a:pt x="13879" y="2323"/>
                      <a:pt x="13308" y="1775"/>
                    </a:cubicBezTo>
                    <a:cubicBezTo>
                      <a:pt x="12120" y="650"/>
                      <a:pt x="10494" y="0"/>
                      <a:pt x="8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8"/>
              <p:cNvSpPr/>
              <p:nvPr/>
            </p:nvSpPr>
            <p:spPr>
              <a:xfrm>
                <a:off x="7603302" y="2861572"/>
                <a:ext cx="332946" cy="363954"/>
              </a:xfrm>
              <a:custGeom>
                <a:avLst/>
                <a:gdLst/>
                <a:ahLst/>
                <a:cxnLst/>
                <a:rect l="l" t="t" r="r" b="b"/>
                <a:pathLst>
                  <a:path w="15203" h="16617" fill="none" extrusionOk="0">
                    <a:moveTo>
                      <a:pt x="686" y="8286"/>
                    </a:moveTo>
                    <a:cubicBezTo>
                      <a:pt x="366" y="8902"/>
                      <a:pt x="24" y="9541"/>
                      <a:pt x="1" y="10249"/>
                    </a:cubicBezTo>
                    <a:cubicBezTo>
                      <a:pt x="1" y="10933"/>
                      <a:pt x="389" y="11710"/>
                      <a:pt x="1051" y="11869"/>
                    </a:cubicBezTo>
                    <a:cubicBezTo>
                      <a:pt x="1873" y="12075"/>
                      <a:pt x="2717" y="11139"/>
                      <a:pt x="2420" y="10340"/>
                    </a:cubicBezTo>
                    <a:cubicBezTo>
                      <a:pt x="2466" y="11436"/>
                      <a:pt x="2512" y="12554"/>
                      <a:pt x="2854" y="13627"/>
                    </a:cubicBezTo>
                    <a:cubicBezTo>
                      <a:pt x="3196" y="14677"/>
                      <a:pt x="3881" y="15658"/>
                      <a:pt x="4863" y="16138"/>
                    </a:cubicBezTo>
                    <a:cubicBezTo>
                      <a:pt x="5867" y="16617"/>
                      <a:pt x="7191" y="16457"/>
                      <a:pt x="7876" y="15590"/>
                    </a:cubicBezTo>
                    <a:cubicBezTo>
                      <a:pt x="8583" y="14700"/>
                      <a:pt x="8423" y="13421"/>
                      <a:pt x="8241" y="12303"/>
                    </a:cubicBezTo>
                    <a:cubicBezTo>
                      <a:pt x="8309" y="13650"/>
                      <a:pt x="9382" y="14882"/>
                      <a:pt x="10706" y="15133"/>
                    </a:cubicBezTo>
                    <a:cubicBezTo>
                      <a:pt x="12007" y="15384"/>
                      <a:pt x="13468" y="14586"/>
                      <a:pt x="13924" y="13330"/>
                    </a:cubicBezTo>
                    <a:cubicBezTo>
                      <a:pt x="14404" y="12052"/>
                      <a:pt x="13787" y="10500"/>
                      <a:pt x="12555" y="9929"/>
                    </a:cubicBezTo>
                    <a:cubicBezTo>
                      <a:pt x="12851" y="10705"/>
                      <a:pt x="14061" y="10797"/>
                      <a:pt x="14632" y="10180"/>
                    </a:cubicBezTo>
                    <a:cubicBezTo>
                      <a:pt x="15202" y="9541"/>
                      <a:pt x="15134" y="8560"/>
                      <a:pt x="14746" y="7829"/>
                    </a:cubicBezTo>
                    <a:cubicBezTo>
                      <a:pt x="14335" y="7076"/>
                      <a:pt x="13650" y="6551"/>
                      <a:pt x="12988" y="6049"/>
                    </a:cubicBezTo>
                    <a:cubicBezTo>
                      <a:pt x="13376" y="6688"/>
                      <a:pt x="14472" y="6437"/>
                      <a:pt x="14792" y="5775"/>
                    </a:cubicBezTo>
                    <a:cubicBezTo>
                      <a:pt x="15111" y="5113"/>
                      <a:pt x="14883" y="4291"/>
                      <a:pt x="14541" y="3652"/>
                    </a:cubicBezTo>
                    <a:cubicBezTo>
                      <a:pt x="13399" y="1438"/>
                      <a:pt x="10957" y="0"/>
                      <a:pt x="8469" y="4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8"/>
              <p:cNvSpPr/>
              <p:nvPr/>
            </p:nvSpPr>
            <p:spPr>
              <a:xfrm>
                <a:off x="6809990" y="2247154"/>
                <a:ext cx="310936" cy="548964"/>
              </a:xfrm>
              <a:custGeom>
                <a:avLst/>
                <a:gdLst/>
                <a:ahLst/>
                <a:cxnLst/>
                <a:rect l="l" t="t" r="r" b="b"/>
                <a:pathLst>
                  <a:path w="14198" h="25064" fill="none" extrusionOk="0">
                    <a:moveTo>
                      <a:pt x="14197" y="526"/>
                    </a:moveTo>
                    <a:cubicBezTo>
                      <a:pt x="12965" y="1"/>
                      <a:pt x="11527" y="138"/>
                      <a:pt x="10271" y="663"/>
                    </a:cubicBezTo>
                    <a:cubicBezTo>
                      <a:pt x="9039" y="1165"/>
                      <a:pt x="7943" y="2010"/>
                      <a:pt x="6916" y="2877"/>
                    </a:cubicBezTo>
                    <a:cubicBezTo>
                      <a:pt x="5090" y="4406"/>
                      <a:pt x="3310" y="6072"/>
                      <a:pt x="2123" y="8150"/>
                    </a:cubicBezTo>
                    <a:cubicBezTo>
                      <a:pt x="502" y="10911"/>
                      <a:pt x="0" y="14290"/>
                      <a:pt x="730" y="17394"/>
                    </a:cubicBezTo>
                    <a:cubicBezTo>
                      <a:pt x="1461" y="20521"/>
                      <a:pt x="3447" y="23306"/>
                      <a:pt x="6117" y="2506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8"/>
              <p:cNvSpPr/>
              <p:nvPr/>
            </p:nvSpPr>
            <p:spPr>
              <a:xfrm>
                <a:off x="7175405" y="2166686"/>
                <a:ext cx="730343" cy="570429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6044" fill="none" extrusionOk="0">
                    <a:moveTo>
                      <a:pt x="0" y="2693"/>
                    </a:moveTo>
                    <a:cubicBezTo>
                      <a:pt x="4634" y="845"/>
                      <a:pt x="9678" y="0"/>
                      <a:pt x="14654" y="251"/>
                    </a:cubicBezTo>
                    <a:cubicBezTo>
                      <a:pt x="17028" y="365"/>
                      <a:pt x="19402" y="708"/>
                      <a:pt x="21616" y="1529"/>
                    </a:cubicBezTo>
                    <a:cubicBezTo>
                      <a:pt x="26249" y="3264"/>
                      <a:pt x="30038" y="7099"/>
                      <a:pt x="31705" y="11755"/>
                    </a:cubicBezTo>
                    <a:cubicBezTo>
                      <a:pt x="33348" y="16411"/>
                      <a:pt x="32846" y="21775"/>
                      <a:pt x="30358" y="2604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8"/>
              <p:cNvSpPr/>
              <p:nvPr/>
            </p:nvSpPr>
            <p:spPr>
              <a:xfrm>
                <a:off x="6835505" y="2160400"/>
                <a:ext cx="1035739" cy="944523"/>
              </a:xfrm>
              <a:custGeom>
                <a:avLst/>
                <a:gdLst/>
                <a:ahLst/>
                <a:cxnLst/>
                <a:rect l="l" t="t" r="r" b="b"/>
                <a:pathLst>
                  <a:path w="47294" h="43124" extrusionOk="0">
                    <a:moveTo>
                      <a:pt x="27095" y="0"/>
                    </a:moveTo>
                    <a:cubicBezTo>
                      <a:pt x="26835" y="0"/>
                      <a:pt x="26576" y="5"/>
                      <a:pt x="26317" y="13"/>
                    </a:cubicBezTo>
                    <a:cubicBezTo>
                      <a:pt x="21523" y="150"/>
                      <a:pt x="16799" y="1794"/>
                      <a:pt x="12987" y="4601"/>
                    </a:cubicBezTo>
                    <a:lnTo>
                      <a:pt x="12416" y="4327"/>
                    </a:lnTo>
                    <a:cubicBezTo>
                      <a:pt x="12263" y="4265"/>
                      <a:pt x="12074" y="4235"/>
                      <a:pt x="11854" y="4235"/>
                    </a:cubicBezTo>
                    <a:cubicBezTo>
                      <a:pt x="8828" y="4235"/>
                      <a:pt x="1" y="10007"/>
                      <a:pt x="22" y="19072"/>
                    </a:cubicBezTo>
                    <a:cubicBezTo>
                      <a:pt x="22" y="22382"/>
                      <a:pt x="935" y="25098"/>
                      <a:pt x="1551" y="28362"/>
                    </a:cubicBezTo>
                    <a:cubicBezTo>
                      <a:pt x="2190" y="31603"/>
                      <a:pt x="3469" y="34799"/>
                      <a:pt x="5728" y="37310"/>
                    </a:cubicBezTo>
                    <a:cubicBezTo>
                      <a:pt x="9268" y="41277"/>
                      <a:pt x="14900" y="43085"/>
                      <a:pt x="20338" y="43085"/>
                    </a:cubicBezTo>
                    <a:cubicBezTo>
                      <a:pt x="20406" y="43085"/>
                      <a:pt x="20474" y="43085"/>
                      <a:pt x="20542" y="43084"/>
                    </a:cubicBezTo>
                    <a:cubicBezTo>
                      <a:pt x="20771" y="43083"/>
                      <a:pt x="20997" y="43082"/>
                      <a:pt x="21220" y="43082"/>
                    </a:cubicBezTo>
                    <a:cubicBezTo>
                      <a:pt x="22798" y="43082"/>
                      <a:pt x="24237" y="43123"/>
                      <a:pt x="25614" y="43123"/>
                    </a:cubicBezTo>
                    <a:cubicBezTo>
                      <a:pt x="28721" y="43123"/>
                      <a:pt x="31512" y="42912"/>
                      <a:pt x="34876" y="41532"/>
                    </a:cubicBezTo>
                    <a:cubicBezTo>
                      <a:pt x="36702" y="40779"/>
                      <a:pt x="40126" y="37652"/>
                      <a:pt x="41587" y="36328"/>
                    </a:cubicBezTo>
                    <a:cubicBezTo>
                      <a:pt x="44440" y="33795"/>
                      <a:pt x="45376" y="29869"/>
                      <a:pt x="46129" y="26194"/>
                    </a:cubicBezTo>
                    <a:cubicBezTo>
                      <a:pt x="46723" y="23249"/>
                      <a:pt x="47293" y="20259"/>
                      <a:pt x="47270" y="17223"/>
                    </a:cubicBezTo>
                    <a:cubicBezTo>
                      <a:pt x="47248" y="14210"/>
                      <a:pt x="46631" y="11129"/>
                      <a:pt x="44965" y="8573"/>
                    </a:cubicBezTo>
                    <a:cubicBezTo>
                      <a:pt x="43710" y="6610"/>
                      <a:pt x="41929" y="5012"/>
                      <a:pt x="39943" y="3734"/>
                    </a:cubicBezTo>
                    <a:cubicBezTo>
                      <a:pt x="36165" y="1316"/>
                      <a:pt x="31631" y="0"/>
                      <a:pt x="27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8"/>
              <p:cNvSpPr/>
              <p:nvPr/>
            </p:nvSpPr>
            <p:spPr>
              <a:xfrm>
                <a:off x="7059922" y="2139505"/>
                <a:ext cx="99010" cy="155179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7085" extrusionOk="0">
                    <a:moveTo>
                      <a:pt x="3770" y="1"/>
                    </a:moveTo>
                    <a:cubicBezTo>
                      <a:pt x="3545" y="1"/>
                      <a:pt x="3315" y="147"/>
                      <a:pt x="3173" y="328"/>
                    </a:cubicBezTo>
                    <a:cubicBezTo>
                      <a:pt x="3014" y="556"/>
                      <a:pt x="2945" y="830"/>
                      <a:pt x="2900" y="1081"/>
                    </a:cubicBezTo>
                    <a:cubicBezTo>
                      <a:pt x="2489" y="2816"/>
                      <a:pt x="2352" y="4619"/>
                      <a:pt x="2534" y="6377"/>
                    </a:cubicBezTo>
                    <a:cubicBezTo>
                      <a:pt x="2123" y="5076"/>
                      <a:pt x="1713" y="3775"/>
                      <a:pt x="1325" y="2474"/>
                    </a:cubicBezTo>
                    <a:cubicBezTo>
                      <a:pt x="1210" y="2108"/>
                      <a:pt x="1005" y="1652"/>
                      <a:pt x="617" y="1652"/>
                    </a:cubicBezTo>
                    <a:cubicBezTo>
                      <a:pt x="343" y="1652"/>
                      <a:pt x="115" y="1903"/>
                      <a:pt x="69" y="2177"/>
                    </a:cubicBezTo>
                    <a:cubicBezTo>
                      <a:pt x="1" y="2451"/>
                      <a:pt x="69" y="2725"/>
                      <a:pt x="161" y="2976"/>
                    </a:cubicBezTo>
                    <a:cubicBezTo>
                      <a:pt x="617" y="4482"/>
                      <a:pt x="1370" y="5875"/>
                      <a:pt x="2352" y="7084"/>
                    </a:cubicBezTo>
                    <a:lnTo>
                      <a:pt x="3105" y="6902"/>
                    </a:lnTo>
                    <a:cubicBezTo>
                      <a:pt x="3835" y="5144"/>
                      <a:pt x="4292" y="3250"/>
                      <a:pt x="4474" y="1355"/>
                    </a:cubicBezTo>
                    <a:cubicBezTo>
                      <a:pt x="4497" y="1081"/>
                      <a:pt x="4520" y="807"/>
                      <a:pt x="4429" y="533"/>
                    </a:cubicBezTo>
                    <a:cubicBezTo>
                      <a:pt x="4338" y="282"/>
                      <a:pt x="4132" y="54"/>
                      <a:pt x="3858" y="8"/>
                    </a:cubicBezTo>
                    <a:cubicBezTo>
                      <a:pt x="3829" y="3"/>
                      <a:pt x="3799" y="1"/>
                      <a:pt x="37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8"/>
              <p:cNvSpPr/>
              <p:nvPr/>
            </p:nvSpPr>
            <p:spPr>
              <a:xfrm>
                <a:off x="7014434" y="3089025"/>
                <a:ext cx="766829" cy="886898"/>
              </a:xfrm>
              <a:custGeom>
                <a:avLst/>
                <a:gdLst/>
                <a:ahLst/>
                <a:cxnLst/>
                <a:rect l="l" t="t" r="r" b="b"/>
                <a:pathLst>
                  <a:path w="35015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15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07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8"/>
              <p:cNvSpPr/>
              <p:nvPr/>
            </p:nvSpPr>
            <p:spPr>
              <a:xfrm>
                <a:off x="7035437" y="3113534"/>
                <a:ext cx="724343" cy="837398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6" y="4360"/>
                    </a:cubicBezTo>
                    <a:lnTo>
                      <a:pt x="251" y="32229"/>
                    </a:lnTo>
                    <a:cubicBezTo>
                      <a:pt x="0" y="35516"/>
                      <a:pt x="2214" y="38232"/>
                      <a:pt x="5182" y="38232"/>
                    </a:cubicBezTo>
                    <a:lnTo>
                      <a:pt x="27916" y="38232"/>
                    </a:lnTo>
                    <a:cubicBezTo>
                      <a:pt x="30883" y="38232"/>
                      <a:pt x="33074" y="35516"/>
                      <a:pt x="32846" y="32229"/>
                    </a:cubicBezTo>
                    <a:lnTo>
                      <a:pt x="30769" y="4360"/>
                    </a:lnTo>
                    <a:cubicBezTo>
                      <a:pt x="30586" y="1940"/>
                      <a:pt x="28441" y="0"/>
                      <a:pt x="25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8"/>
              <p:cNvSpPr/>
              <p:nvPr/>
            </p:nvSpPr>
            <p:spPr>
              <a:xfrm>
                <a:off x="7079917" y="3808420"/>
                <a:ext cx="613879" cy="577438"/>
              </a:xfrm>
              <a:custGeom>
                <a:avLst/>
                <a:gdLst/>
                <a:ahLst/>
                <a:cxnLst/>
                <a:rect l="l" t="t" r="r" b="b"/>
                <a:pathLst>
                  <a:path w="28031" h="26364" extrusionOk="0">
                    <a:moveTo>
                      <a:pt x="1" y="0"/>
                    </a:moveTo>
                    <a:cubicBezTo>
                      <a:pt x="1" y="0"/>
                      <a:pt x="229" y="13627"/>
                      <a:pt x="1005" y="25542"/>
                    </a:cubicBezTo>
                    <a:cubicBezTo>
                      <a:pt x="3539" y="25907"/>
                      <a:pt x="7191" y="26295"/>
                      <a:pt x="12052" y="26363"/>
                    </a:cubicBezTo>
                    <a:lnTo>
                      <a:pt x="12486" y="13627"/>
                    </a:lnTo>
                    <a:lnTo>
                      <a:pt x="12486" y="13307"/>
                    </a:lnTo>
                    <a:cubicBezTo>
                      <a:pt x="13164" y="13291"/>
                      <a:pt x="13876" y="13275"/>
                      <a:pt x="14606" y="13275"/>
                    </a:cubicBezTo>
                    <a:cubicBezTo>
                      <a:pt x="14909" y="13275"/>
                      <a:pt x="15214" y="13278"/>
                      <a:pt x="15522" y="13285"/>
                    </a:cubicBezTo>
                    <a:lnTo>
                      <a:pt x="15522" y="13627"/>
                    </a:lnTo>
                    <a:lnTo>
                      <a:pt x="16047" y="26363"/>
                    </a:lnTo>
                    <a:cubicBezTo>
                      <a:pt x="19379" y="26295"/>
                      <a:pt x="22895" y="26021"/>
                      <a:pt x="27003" y="25565"/>
                    </a:cubicBezTo>
                    <a:cubicBezTo>
                      <a:pt x="27779" y="13650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50" y="1210"/>
                    </a:lnTo>
                    <a:lnTo>
                      <a:pt x="5616" y="114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8"/>
              <p:cNvSpPr/>
              <p:nvPr/>
            </p:nvSpPr>
            <p:spPr>
              <a:xfrm>
                <a:off x="7428840" y="4368324"/>
                <a:ext cx="242477" cy="319032"/>
              </a:xfrm>
              <a:custGeom>
                <a:avLst/>
                <a:gdLst/>
                <a:ahLst/>
                <a:cxnLst/>
                <a:rect l="l" t="t" r="r" b="b"/>
                <a:pathLst>
                  <a:path w="11072" h="14566" extrusionOk="0">
                    <a:moveTo>
                      <a:pt x="1" y="1"/>
                    </a:moveTo>
                    <a:lnTo>
                      <a:pt x="229" y="13536"/>
                    </a:lnTo>
                    <a:cubicBezTo>
                      <a:pt x="1705" y="14293"/>
                      <a:pt x="3106" y="14566"/>
                      <a:pt x="4360" y="14566"/>
                    </a:cubicBezTo>
                    <a:cubicBezTo>
                      <a:pt x="7605" y="14566"/>
                      <a:pt x="9861" y="12737"/>
                      <a:pt x="9861" y="12737"/>
                    </a:cubicBezTo>
                    <a:cubicBezTo>
                      <a:pt x="10363" y="9473"/>
                      <a:pt x="10774" y="4885"/>
                      <a:pt x="11071" y="1"/>
                    </a:cubicBezTo>
                    <a:lnTo>
                      <a:pt x="11071" y="1"/>
                    </a:lnTo>
                    <a:cubicBezTo>
                      <a:pt x="9521" y="173"/>
                      <a:pt x="7998" y="231"/>
                      <a:pt x="6538" y="231"/>
                    </a:cubicBezTo>
                    <a:cubicBezTo>
                      <a:pt x="4128" y="231"/>
                      <a:pt x="1892" y="7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8"/>
              <p:cNvSpPr/>
              <p:nvPr/>
            </p:nvSpPr>
            <p:spPr>
              <a:xfrm>
                <a:off x="7434350" y="4370250"/>
                <a:ext cx="232484" cy="60501"/>
              </a:xfrm>
              <a:custGeom>
                <a:avLst/>
                <a:gdLst/>
                <a:ahLst/>
                <a:cxnLst/>
                <a:rect l="l" t="t" r="r" b="b"/>
                <a:pathLst>
                  <a:path w="15089" h="4447" extrusionOk="0">
                    <a:moveTo>
                      <a:pt x="12030" y="1"/>
                    </a:moveTo>
                    <a:cubicBezTo>
                      <a:pt x="12007" y="640"/>
                      <a:pt x="12007" y="1256"/>
                      <a:pt x="12030" y="1872"/>
                    </a:cubicBezTo>
                    <a:cubicBezTo>
                      <a:pt x="12075" y="2489"/>
                      <a:pt x="12121" y="3105"/>
                      <a:pt x="12235" y="3698"/>
                    </a:cubicBezTo>
                    <a:cubicBezTo>
                      <a:pt x="11938" y="3744"/>
                      <a:pt x="11619" y="3790"/>
                      <a:pt x="11322" y="3813"/>
                    </a:cubicBezTo>
                    <a:cubicBezTo>
                      <a:pt x="11185" y="3835"/>
                      <a:pt x="11048" y="3835"/>
                      <a:pt x="10934" y="3858"/>
                    </a:cubicBezTo>
                    <a:cubicBezTo>
                      <a:pt x="10957" y="3288"/>
                      <a:pt x="10934" y="2740"/>
                      <a:pt x="10911" y="2169"/>
                    </a:cubicBezTo>
                    <a:cubicBezTo>
                      <a:pt x="10866" y="1553"/>
                      <a:pt x="10797" y="937"/>
                      <a:pt x="10706" y="320"/>
                    </a:cubicBezTo>
                    <a:lnTo>
                      <a:pt x="10523" y="343"/>
                    </a:lnTo>
                    <a:cubicBezTo>
                      <a:pt x="10500" y="959"/>
                      <a:pt x="10500" y="1576"/>
                      <a:pt x="10523" y="2192"/>
                    </a:cubicBezTo>
                    <a:cubicBezTo>
                      <a:pt x="10546" y="2763"/>
                      <a:pt x="10592" y="3333"/>
                      <a:pt x="10706" y="3881"/>
                    </a:cubicBezTo>
                    <a:cubicBezTo>
                      <a:pt x="10272" y="3927"/>
                      <a:pt x="9838" y="3950"/>
                      <a:pt x="9405" y="3995"/>
                    </a:cubicBezTo>
                    <a:cubicBezTo>
                      <a:pt x="9450" y="3402"/>
                      <a:pt x="9428" y="2831"/>
                      <a:pt x="9382" y="2260"/>
                    </a:cubicBezTo>
                    <a:cubicBezTo>
                      <a:pt x="9336" y="1644"/>
                      <a:pt x="9291" y="1028"/>
                      <a:pt x="9177" y="412"/>
                    </a:cubicBezTo>
                    <a:lnTo>
                      <a:pt x="9017" y="412"/>
                    </a:lnTo>
                    <a:cubicBezTo>
                      <a:pt x="8971" y="1051"/>
                      <a:pt x="8994" y="1667"/>
                      <a:pt x="9017" y="2283"/>
                    </a:cubicBezTo>
                    <a:cubicBezTo>
                      <a:pt x="9040" y="2854"/>
                      <a:pt x="9085" y="3425"/>
                      <a:pt x="9199" y="3995"/>
                    </a:cubicBezTo>
                    <a:cubicBezTo>
                      <a:pt x="8720" y="4018"/>
                      <a:pt x="8264" y="4041"/>
                      <a:pt x="7807" y="4064"/>
                    </a:cubicBezTo>
                    <a:cubicBezTo>
                      <a:pt x="7853" y="3493"/>
                      <a:pt x="7830" y="2922"/>
                      <a:pt x="7784" y="2352"/>
                    </a:cubicBezTo>
                    <a:cubicBezTo>
                      <a:pt x="7739" y="1735"/>
                      <a:pt x="7693" y="1119"/>
                      <a:pt x="7579" y="503"/>
                    </a:cubicBezTo>
                    <a:lnTo>
                      <a:pt x="7396" y="503"/>
                    </a:lnTo>
                    <a:cubicBezTo>
                      <a:pt x="7373" y="1142"/>
                      <a:pt x="7396" y="1758"/>
                      <a:pt x="7419" y="2375"/>
                    </a:cubicBezTo>
                    <a:cubicBezTo>
                      <a:pt x="7442" y="2945"/>
                      <a:pt x="7487" y="3493"/>
                      <a:pt x="7579" y="4064"/>
                    </a:cubicBezTo>
                    <a:lnTo>
                      <a:pt x="6118" y="4064"/>
                    </a:lnTo>
                    <a:cubicBezTo>
                      <a:pt x="6164" y="3493"/>
                      <a:pt x="6141" y="2900"/>
                      <a:pt x="6095" y="2329"/>
                    </a:cubicBezTo>
                    <a:cubicBezTo>
                      <a:pt x="6049" y="1713"/>
                      <a:pt x="6004" y="1096"/>
                      <a:pt x="5890" y="480"/>
                    </a:cubicBezTo>
                    <a:lnTo>
                      <a:pt x="5730" y="480"/>
                    </a:lnTo>
                    <a:cubicBezTo>
                      <a:pt x="5684" y="1119"/>
                      <a:pt x="5707" y="1735"/>
                      <a:pt x="5730" y="2352"/>
                    </a:cubicBezTo>
                    <a:cubicBezTo>
                      <a:pt x="5753" y="2922"/>
                      <a:pt x="5798" y="3493"/>
                      <a:pt x="5913" y="4064"/>
                    </a:cubicBezTo>
                    <a:cubicBezTo>
                      <a:pt x="5433" y="4041"/>
                      <a:pt x="4954" y="4041"/>
                      <a:pt x="4475" y="3995"/>
                    </a:cubicBezTo>
                    <a:cubicBezTo>
                      <a:pt x="4520" y="3425"/>
                      <a:pt x="4497" y="2877"/>
                      <a:pt x="4452" y="2306"/>
                    </a:cubicBezTo>
                    <a:cubicBezTo>
                      <a:pt x="4406" y="1690"/>
                      <a:pt x="4360" y="1074"/>
                      <a:pt x="4246" y="457"/>
                    </a:cubicBezTo>
                    <a:lnTo>
                      <a:pt x="4087" y="457"/>
                    </a:lnTo>
                    <a:cubicBezTo>
                      <a:pt x="4041" y="1074"/>
                      <a:pt x="4064" y="1713"/>
                      <a:pt x="4087" y="2329"/>
                    </a:cubicBezTo>
                    <a:cubicBezTo>
                      <a:pt x="4109" y="2877"/>
                      <a:pt x="4155" y="3447"/>
                      <a:pt x="4246" y="3995"/>
                    </a:cubicBezTo>
                    <a:cubicBezTo>
                      <a:pt x="4087" y="3972"/>
                      <a:pt x="3927" y="3972"/>
                      <a:pt x="3790" y="3950"/>
                    </a:cubicBezTo>
                    <a:cubicBezTo>
                      <a:pt x="3470" y="3950"/>
                      <a:pt x="3151" y="3927"/>
                      <a:pt x="2854" y="3881"/>
                    </a:cubicBezTo>
                    <a:cubicBezTo>
                      <a:pt x="2900" y="3288"/>
                      <a:pt x="2877" y="2694"/>
                      <a:pt x="2831" y="2123"/>
                    </a:cubicBezTo>
                    <a:cubicBezTo>
                      <a:pt x="2785" y="1484"/>
                      <a:pt x="2740" y="868"/>
                      <a:pt x="2626" y="252"/>
                    </a:cubicBezTo>
                    <a:lnTo>
                      <a:pt x="2466" y="275"/>
                    </a:lnTo>
                    <a:cubicBezTo>
                      <a:pt x="2420" y="891"/>
                      <a:pt x="2443" y="1507"/>
                      <a:pt x="2466" y="2146"/>
                    </a:cubicBezTo>
                    <a:cubicBezTo>
                      <a:pt x="2489" y="2717"/>
                      <a:pt x="2534" y="3288"/>
                      <a:pt x="2649" y="3858"/>
                    </a:cubicBezTo>
                    <a:cubicBezTo>
                      <a:pt x="1781" y="3790"/>
                      <a:pt x="891" y="3676"/>
                      <a:pt x="24" y="3539"/>
                    </a:cubicBezTo>
                    <a:lnTo>
                      <a:pt x="1" y="3698"/>
                    </a:lnTo>
                    <a:cubicBezTo>
                      <a:pt x="1233" y="4018"/>
                      <a:pt x="2489" y="4201"/>
                      <a:pt x="3744" y="4315"/>
                    </a:cubicBezTo>
                    <a:cubicBezTo>
                      <a:pt x="4692" y="4399"/>
                      <a:pt x="5640" y="4446"/>
                      <a:pt x="6579" y="4446"/>
                    </a:cubicBezTo>
                    <a:cubicBezTo>
                      <a:pt x="6906" y="4446"/>
                      <a:pt x="7232" y="4441"/>
                      <a:pt x="7556" y="4429"/>
                    </a:cubicBezTo>
                    <a:cubicBezTo>
                      <a:pt x="8834" y="4406"/>
                      <a:pt x="10112" y="4315"/>
                      <a:pt x="11368" y="4132"/>
                    </a:cubicBezTo>
                    <a:cubicBezTo>
                      <a:pt x="12623" y="3972"/>
                      <a:pt x="13856" y="3676"/>
                      <a:pt x="15088" y="3379"/>
                    </a:cubicBezTo>
                    <a:lnTo>
                      <a:pt x="15043" y="3196"/>
                    </a:lnTo>
                    <a:cubicBezTo>
                      <a:pt x="14175" y="3379"/>
                      <a:pt x="13308" y="3539"/>
                      <a:pt x="12418" y="3676"/>
                    </a:cubicBezTo>
                    <a:cubicBezTo>
                      <a:pt x="12463" y="3059"/>
                      <a:pt x="12463" y="2466"/>
                      <a:pt x="12418" y="1850"/>
                    </a:cubicBezTo>
                    <a:cubicBezTo>
                      <a:pt x="12372" y="1233"/>
                      <a:pt x="12304" y="617"/>
                      <a:pt x="12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8"/>
              <p:cNvSpPr/>
              <p:nvPr/>
            </p:nvSpPr>
            <p:spPr>
              <a:xfrm>
                <a:off x="7101928" y="4367820"/>
                <a:ext cx="244448" cy="319536"/>
              </a:xfrm>
              <a:custGeom>
                <a:avLst/>
                <a:gdLst/>
                <a:ahLst/>
                <a:cxnLst/>
                <a:rect l="l" t="t" r="r" b="b"/>
                <a:pathLst>
                  <a:path w="11162" h="14589" extrusionOk="0">
                    <a:moveTo>
                      <a:pt x="0" y="1"/>
                    </a:moveTo>
                    <a:cubicBezTo>
                      <a:pt x="320" y="4885"/>
                      <a:pt x="730" y="9496"/>
                      <a:pt x="1233" y="12760"/>
                    </a:cubicBezTo>
                    <a:cubicBezTo>
                      <a:pt x="1233" y="12760"/>
                      <a:pt x="3477" y="14589"/>
                      <a:pt x="6716" y="14589"/>
                    </a:cubicBezTo>
                    <a:cubicBezTo>
                      <a:pt x="7967" y="14589"/>
                      <a:pt x="9366" y="14316"/>
                      <a:pt x="10842" y="13559"/>
                    </a:cubicBezTo>
                    <a:lnTo>
                      <a:pt x="11162" y="183"/>
                    </a:lnTo>
                    <a:lnTo>
                      <a:pt x="11162" y="183"/>
                    </a:lnTo>
                    <a:cubicBezTo>
                      <a:pt x="9847" y="291"/>
                      <a:pt x="8227" y="343"/>
                      <a:pt x="6592" y="343"/>
                    </a:cubicBezTo>
                    <a:cubicBezTo>
                      <a:pt x="4081" y="343"/>
                      <a:pt x="1534" y="222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8"/>
              <p:cNvSpPr/>
              <p:nvPr/>
            </p:nvSpPr>
            <p:spPr>
              <a:xfrm>
                <a:off x="7102925" y="4370250"/>
                <a:ext cx="242480" cy="60545"/>
              </a:xfrm>
              <a:custGeom>
                <a:avLst/>
                <a:gdLst/>
                <a:ahLst/>
                <a:cxnLst/>
                <a:rect l="l" t="t" r="r" b="b"/>
                <a:pathLst>
                  <a:path w="15089" h="4451" extrusionOk="0">
                    <a:moveTo>
                      <a:pt x="2649" y="1"/>
                    </a:moveTo>
                    <a:cubicBezTo>
                      <a:pt x="2580" y="617"/>
                      <a:pt x="2557" y="1233"/>
                      <a:pt x="2557" y="1850"/>
                    </a:cubicBezTo>
                    <a:cubicBezTo>
                      <a:pt x="2557" y="2443"/>
                      <a:pt x="2557" y="3014"/>
                      <a:pt x="2649" y="3584"/>
                    </a:cubicBezTo>
                    <a:cubicBezTo>
                      <a:pt x="1758" y="3470"/>
                      <a:pt x="891" y="3310"/>
                      <a:pt x="46" y="3105"/>
                    </a:cubicBezTo>
                    <a:lnTo>
                      <a:pt x="1" y="3288"/>
                    </a:lnTo>
                    <a:cubicBezTo>
                      <a:pt x="1211" y="3653"/>
                      <a:pt x="2466" y="3904"/>
                      <a:pt x="3721" y="4109"/>
                    </a:cubicBezTo>
                    <a:cubicBezTo>
                      <a:pt x="4977" y="4269"/>
                      <a:pt x="6232" y="4406"/>
                      <a:pt x="7510" y="4429"/>
                    </a:cubicBezTo>
                    <a:cubicBezTo>
                      <a:pt x="7915" y="4443"/>
                      <a:pt x="8320" y="4451"/>
                      <a:pt x="8724" y="4451"/>
                    </a:cubicBezTo>
                    <a:cubicBezTo>
                      <a:pt x="9596" y="4451"/>
                      <a:pt x="10464" y="4416"/>
                      <a:pt x="11322" y="4338"/>
                    </a:cubicBezTo>
                    <a:cubicBezTo>
                      <a:pt x="12600" y="4269"/>
                      <a:pt x="13856" y="4041"/>
                      <a:pt x="15088" y="3813"/>
                    </a:cubicBezTo>
                    <a:lnTo>
                      <a:pt x="15066" y="3630"/>
                    </a:lnTo>
                    <a:cubicBezTo>
                      <a:pt x="14175" y="3767"/>
                      <a:pt x="13285" y="3881"/>
                      <a:pt x="12418" y="3950"/>
                    </a:cubicBezTo>
                    <a:cubicBezTo>
                      <a:pt x="12486" y="3356"/>
                      <a:pt x="12509" y="2740"/>
                      <a:pt x="12509" y="2123"/>
                    </a:cubicBezTo>
                    <a:cubicBezTo>
                      <a:pt x="12486" y="1507"/>
                      <a:pt x="12463" y="891"/>
                      <a:pt x="12395" y="275"/>
                    </a:cubicBezTo>
                    <a:lnTo>
                      <a:pt x="12235" y="275"/>
                    </a:lnTo>
                    <a:cubicBezTo>
                      <a:pt x="12167" y="891"/>
                      <a:pt x="12144" y="1507"/>
                      <a:pt x="12121" y="2123"/>
                    </a:cubicBezTo>
                    <a:cubicBezTo>
                      <a:pt x="12121" y="2740"/>
                      <a:pt x="12121" y="3356"/>
                      <a:pt x="12212" y="3972"/>
                    </a:cubicBezTo>
                    <a:cubicBezTo>
                      <a:pt x="11916" y="3995"/>
                      <a:pt x="11619" y="4018"/>
                      <a:pt x="11299" y="4041"/>
                    </a:cubicBezTo>
                    <a:lnTo>
                      <a:pt x="10911" y="4041"/>
                    </a:lnTo>
                    <a:cubicBezTo>
                      <a:pt x="10980" y="3493"/>
                      <a:pt x="10980" y="2922"/>
                      <a:pt x="10980" y="2375"/>
                    </a:cubicBezTo>
                    <a:cubicBezTo>
                      <a:pt x="10980" y="1758"/>
                      <a:pt x="10957" y="1142"/>
                      <a:pt x="10888" y="503"/>
                    </a:cubicBezTo>
                    <a:lnTo>
                      <a:pt x="10706" y="503"/>
                    </a:lnTo>
                    <a:cubicBezTo>
                      <a:pt x="10637" y="1142"/>
                      <a:pt x="10615" y="1758"/>
                      <a:pt x="10615" y="2375"/>
                    </a:cubicBezTo>
                    <a:cubicBezTo>
                      <a:pt x="10592" y="2945"/>
                      <a:pt x="10615" y="3493"/>
                      <a:pt x="10683" y="4064"/>
                    </a:cubicBezTo>
                    <a:cubicBezTo>
                      <a:pt x="10249" y="4086"/>
                      <a:pt x="9816" y="4086"/>
                      <a:pt x="9382" y="4086"/>
                    </a:cubicBezTo>
                    <a:cubicBezTo>
                      <a:pt x="9450" y="3516"/>
                      <a:pt x="9473" y="2945"/>
                      <a:pt x="9450" y="2375"/>
                    </a:cubicBezTo>
                    <a:cubicBezTo>
                      <a:pt x="9450" y="1758"/>
                      <a:pt x="9428" y="1142"/>
                      <a:pt x="9359" y="503"/>
                    </a:cubicBezTo>
                    <a:lnTo>
                      <a:pt x="9177" y="503"/>
                    </a:lnTo>
                    <a:cubicBezTo>
                      <a:pt x="9108" y="1142"/>
                      <a:pt x="9085" y="1758"/>
                      <a:pt x="9085" y="2375"/>
                    </a:cubicBezTo>
                    <a:cubicBezTo>
                      <a:pt x="9085" y="2945"/>
                      <a:pt x="9085" y="3516"/>
                      <a:pt x="9154" y="4086"/>
                    </a:cubicBezTo>
                    <a:cubicBezTo>
                      <a:pt x="8697" y="4086"/>
                      <a:pt x="8241" y="4086"/>
                      <a:pt x="7784" y="4064"/>
                    </a:cubicBezTo>
                    <a:cubicBezTo>
                      <a:pt x="7853" y="3516"/>
                      <a:pt x="7853" y="2945"/>
                      <a:pt x="7853" y="2375"/>
                    </a:cubicBezTo>
                    <a:cubicBezTo>
                      <a:pt x="7853" y="1758"/>
                      <a:pt x="7830" y="1142"/>
                      <a:pt x="7761" y="503"/>
                    </a:cubicBezTo>
                    <a:lnTo>
                      <a:pt x="7579" y="503"/>
                    </a:lnTo>
                    <a:cubicBezTo>
                      <a:pt x="7510" y="1142"/>
                      <a:pt x="7488" y="1758"/>
                      <a:pt x="7488" y="2375"/>
                    </a:cubicBezTo>
                    <a:cubicBezTo>
                      <a:pt x="7465" y="2945"/>
                      <a:pt x="7488" y="3493"/>
                      <a:pt x="7556" y="4064"/>
                    </a:cubicBezTo>
                    <a:lnTo>
                      <a:pt x="7533" y="4064"/>
                    </a:lnTo>
                    <a:cubicBezTo>
                      <a:pt x="7054" y="4041"/>
                      <a:pt x="6575" y="4018"/>
                      <a:pt x="6095" y="3972"/>
                    </a:cubicBezTo>
                    <a:cubicBezTo>
                      <a:pt x="6164" y="3402"/>
                      <a:pt x="6186" y="2831"/>
                      <a:pt x="6164" y="2260"/>
                    </a:cubicBezTo>
                    <a:cubicBezTo>
                      <a:pt x="6164" y="1644"/>
                      <a:pt x="6141" y="1005"/>
                      <a:pt x="6072" y="389"/>
                    </a:cubicBezTo>
                    <a:lnTo>
                      <a:pt x="5890" y="389"/>
                    </a:lnTo>
                    <a:cubicBezTo>
                      <a:pt x="5821" y="1005"/>
                      <a:pt x="5798" y="1644"/>
                      <a:pt x="5798" y="2260"/>
                    </a:cubicBezTo>
                    <a:cubicBezTo>
                      <a:pt x="5798" y="2831"/>
                      <a:pt x="5798" y="3402"/>
                      <a:pt x="5890" y="3972"/>
                    </a:cubicBezTo>
                    <a:cubicBezTo>
                      <a:pt x="5410" y="3927"/>
                      <a:pt x="4931" y="3881"/>
                      <a:pt x="4452" y="3835"/>
                    </a:cubicBezTo>
                    <a:cubicBezTo>
                      <a:pt x="4520" y="3265"/>
                      <a:pt x="4543" y="2694"/>
                      <a:pt x="4543" y="2123"/>
                    </a:cubicBezTo>
                    <a:cubicBezTo>
                      <a:pt x="4520" y="1507"/>
                      <a:pt x="4497" y="891"/>
                      <a:pt x="4429" y="275"/>
                    </a:cubicBezTo>
                    <a:lnTo>
                      <a:pt x="4246" y="275"/>
                    </a:lnTo>
                    <a:cubicBezTo>
                      <a:pt x="4201" y="891"/>
                      <a:pt x="4155" y="1507"/>
                      <a:pt x="4155" y="2123"/>
                    </a:cubicBezTo>
                    <a:cubicBezTo>
                      <a:pt x="4155" y="2694"/>
                      <a:pt x="4155" y="3242"/>
                      <a:pt x="4224" y="3813"/>
                    </a:cubicBezTo>
                    <a:cubicBezTo>
                      <a:pt x="4087" y="3790"/>
                      <a:pt x="3927" y="3767"/>
                      <a:pt x="3767" y="3744"/>
                    </a:cubicBezTo>
                    <a:cubicBezTo>
                      <a:pt x="3447" y="3721"/>
                      <a:pt x="3151" y="3676"/>
                      <a:pt x="2831" y="3630"/>
                    </a:cubicBezTo>
                    <a:cubicBezTo>
                      <a:pt x="2922" y="3036"/>
                      <a:pt x="2945" y="2443"/>
                      <a:pt x="2922" y="1850"/>
                    </a:cubicBezTo>
                    <a:cubicBezTo>
                      <a:pt x="2922" y="1233"/>
                      <a:pt x="2900" y="617"/>
                      <a:pt x="28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8"/>
              <p:cNvSpPr/>
              <p:nvPr/>
            </p:nvSpPr>
            <p:spPr>
              <a:xfrm>
                <a:off x="6879963" y="3153023"/>
                <a:ext cx="345429" cy="631931"/>
              </a:xfrm>
              <a:custGeom>
                <a:avLst/>
                <a:gdLst/>
                <a:ahLst/>
                <a:cxnLst/>
                <a:rect l="l" t="t" r="r" b="b"/>
                <a:pathLst>
                  <a:path w="15773" h="28852" extrusionOk="0">
                    <a:moveTo>
                      <a:pt x="13582" y="0"/>
                    </a:moveTo>
                    <a:lnTo>
                      <a:pt x="13582" y="0"/>
                    </a:lnTo>
                    <a:cubicBezTo>
                      <a:pt x="12943" y="46"/>
                      <a:pt x="12303" y="92"/>
                      <a:pt x="11642" y="160"/>
                    </a:cubicBezTo>
                    <a:cubicBezTo>
                      <a:pt x="3607" y="1005"/>
                      <a:pt x="2557" y="13558"/>
                      <a:pt x="2557" y="13558"/>
                    </a:cubicBezTo>
                    <a:cubicBezTo>
                      <a:pt x="2557" y="13558"/>
                      <a:pt x="1" y="26523"/>
                      <a:pt x="8081" y="28692"/>
                    </a:cubicBezTo>
                    <a:lnTo>
                      <a:pt x="8081" y="28851"/>
                    </a:lnTo>
                    <a:cubicBezTo>
                      <a:pt x="15773" y="20315"/>
                      <a:pt x="14563" y="6163"/>
                      <a:pt x="135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8"/>
              <p:cNvSpPr/>
              <p:nvPr/>
            </p:nvSpPr>
            <p:spPr>
              <a:xfrm>
                <a:off x="7542330" y="3147525"/>
                <a:ext cx="386426" cy="605429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27642" extrusionOk="0">
                    <a:moveTo>
                      <a:pt x="2465" y="0"/>
                    </a:moveTo>
                    <a:cubicBezTo>
                      <a:pt x="1370" y="5798"/>
                      <a:pt x="0" y="19379"/>
                      <a:pt x="8309" y="27642"/>
                    </a:cubicBezTo>
                    <a:cubicBezTo>
                      <a:pt x="12280" y="26934"/>
                      <a:pt x="17644" y="23008"/>
                      <a:pt x="17644" y="23008"/>
                    </a:cubicBezTo>
                    <a:cubicBezTo>
                      <a:pt x="17644" y="23008"/>
                      <a:pt x="13673" y="297"/>
                      <a:pt x="4177" y="23"/>
                    </a:cubicBezTo>
                    <a:cubicBezTo>
                      <a:pt x="3607" y="23"/>
                      <a:pt x="3013" y="0"/>
                      <a:pt x="24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8"/>
              <p:cNvSpPr/>
              <p:nvPr/>
            </p:nvSpPr>
            <p:spPr>
              <a:xfrm>
                <a:off x="7004447" y="3147197"/>
                <a:ext cx="749834" cy="1108157"/>
              </a:xfrm>
              <a:custGeom>
                <a:avLst/>
                <a:gdLst/>
                <a:ahLst/>
                <a:cxnLst/>
                <a:rect l="l" t="t" r="r" b="b"/>
                <a:pathLst>
                  <a:path w="34239" h="50595" extrusionOk="0">
                    <a:moveTo>
                      <a:pt x="24917" y="0"/>
                    </a:moveTo>
                    <a:cubicBezTo>
                      <a:pt x="21236" y="0"/>
                      <a:pt x="18451" y="136"/>
                      <a:pt x="17621" y="175"/>
                    </a:cubicBezTo>
                    <a:cubicBezTo>
                      <a:pt x="17049" y="150"/>
                      <a:pt x="15557" y="82"/>
                      <a:pt x="13535" y="82"/>
                    </a:cubicBezTo>
                    <a:cubicBezTo>
                      <a:pt x="11926" y="82"/>
                      <a:pt x="9981" y="125"/>
                      <a:pt x="7898" y="266"/>
                    </a:cubicBezTo>
                    <a:cubicBezTo>
                      <a:pt x="8879" y="6429"/>
                      <a:pt x="10089" y="20581"/>
                      <a:pt x="2397" y="29117"/>
                    </a:cubicBezTo>
                    <a:lnTo>
                      <a:pt x="0" y="47583"/>
                    </a:lnTo>
                    <a:cubicBezTo>
                      <a:pt x="0" y="47583"/>
                      <a:pt x="2990" y="49980"/>
                      <a:pt x="16571" y="50528"/>
                    </a:cubicBezTo>
                    <a:cubicBezTo>
                      <a:pt x="17705" y="50573"/>
                      <a:pt x="18772" y="50594"/>
                      <a:pt x="19777" y="50594"/>
                    </a:cubicBezTo>
                    <a:cubicBezTo>
                      <a:pt x="30824" y="50594"/>
                      <a:pt x="34238" y="48062"/>
                      <a:pt x="34238" y="48062"/>
                    </a:cubicBezTo>
                    <a:lnTo>
                      <a:pt x="31431" y="27748"/>
                    </a:lnTo>
                    <a:lnTo>
                      <a:pt x="31431" y="27748"/>
                    </a:lnTo>
                    <a:cubicBezTo>
                      <a:pt x="31553" y="27760"/>
                      <a:pt x="31677" y="27766"/>
                      <a:pt x="31802" y="27766"/>
                    </a:cubicBezTo>
                    <a:cubicBezTo>
                      <a:pt x="32146" y="27766"/>
                      <a:pt x="32501" y="27723"/>
                      <a:pt x="32869" y="27657"/>
                    </a:cubicBezTo>
                    <a:cubicBezTo>
                      <a:pt x="24560" y="19394"/>
                      <a:pt x="25930" y="5813"/>
                      <a:pt x="27025" y="15"/>
                    </a:cubicBezTo>
                    <a:cubicBezTo>
                      <a:pt x="26297" y="5"/>
                      <a:pt x="25592" y="0"/>
                      <a:pt x="249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8"/>
              <p:cNvSpPr/>
              <p:nvPr/>
            </p:nvSpPr>
            <p:spPr>
              <a:xfrm>
                <a:off x="7242377" y="3152147"/>
                <a:ext cx="281459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6021" extrusionOk="0">
                    <a:moveTo>
                      <a:pt x="6462" y="1"/>
                    </a:moveTo>
                    <a:cubicBezTo>
                      <a:pt x="4979" y="1"/>
                      <a:pt x="3290" y="54"/>
                      <a:pt x="1485" y="246"/>
                    </a:cubicBezTo>
                    <a:cubicBezTo>
                      <a:pt x="92" y="383"/>
                      <a:pt x="92" y="1067"/>
                      <a:pt x="92" y="1067"/>
                    </a:cubicBezTo>
                    <a:cubicBezTo>
                      <a:pt x="92" y="2505"/>
                      <a:pt x="1" y="6021"/>
                      <a:pt x="2375" y="6021"/>
                    </a:cubicBezTo>
                    <a:lnTo>
                      <a:pt x="10113" y="6021"/>
                    </a:lnTo>
                    <a:cubicBezTo>
                      <a:pt x="12852" y="6021"/>
                      <a:pt x="12258" y="2505"/>
                      <a:pt x="12258" y="839"/>
                    </a:cubicBezTo>
                    <a:cubicBezTo>
                      <a:pt x="12258" y="839"/>
                      <a:pt x="12372" y="86"/>
                      <a:pt x="10911" y="86"/>
                    </a:cubicBezTo>
                    <a:cubicBezTo>
                      <a:pt x="9880" y="86"/>
                      <a:pt x="8336" y="1"/>
                      <a:pt x="64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8"/>
              <p:cNvSpPr/>
              <p:nvPr/>
            </p:nvSpPr>
            <p:spPr>
              <a:xfrm>
                <a:off x="7508340" y="3142532"/>
                <a:ext cx="248455" cy="653154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49" y="1"/>
                    </a:moveTo>
                    <a:cubicBezTo>
                      <a:pt x="4565" y="1"/>
                      <a:pt x="3995" y="129"/>
                      <a:pt x="3858" y="205"/>
                    </a:cubicBezTo>
                    <a:cubicBezTo>
                      <a:pt x="3447" y="411"/>
                      <a:pt x="3013" y="708"/>
                      <a:pt x="2808" y="1004"/>
                    </a:cubicBezTo>
                    <a:cubicBezTo>
                      <a:pt x="2305" y="1621"/>
                      <a:pt x="1872" y="2282"/>
                      <a:pt x="1529" y="2967"/>
                    </a:cubicBezTo>
                    <a:cubicBezTo>
                      <a:pt x="867" y="4337"/>
                      <a:pt x="479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8" y="12143"/>
                      <a:pt x="91" y="12828"/>
                      <a:pt x="160" y="13513"/>
                    </a:cubicBezTo>
                    <a:cubicBezTo>
                      <a:pt x="205" y="13855"/>
                      <a:pt x="251" y="14197"/>
                      <a:pt x="274" y="14540"/>
                    </a:cubicBezTo>
                    <a:lnTo>
                      <a:pt x="479" y="15635"/>
                    </a:lnTo>
                    <a:cubicBezTo>
                      <a:pt x="502" y="15795"/>
                      <a:pt x="548" y="16000"/>
                      <a:pt x="571" y="16160"/>
                    </a:cubicBezTo>
                    <a:lnTo>
                      <a:pt x="730" y="16685"/>
                    </a:lnTo>
                    <a:cubicBezTo>
                      <a:pt x="822" y="17050"/>
                      <a:pt x="913" y="17393"/>
                      <a:pt x="1004" y="17735"/>
                    </a:cubicBezTo>
                    <a:cubicBezTo>
                      <a:pt x="1255" y="18420"/>
                      <a:pt x="1461" y="19105"/>
                      <a:pt x="1758" y="19721"/>
                    </a:cubicBezTo>
                    <a:cubicBezTo>
                      <a:pt x="2283" y="21022"/>
                      <a:pt x="2967" y="22232"/>
                      <a:pt x="3675" y="23396"/>
                    </a:cubicBezTo>
                    <a:cubicBezTo>
                      <a:pt x="4382" y="24537"/>
                      <a:pt x="5181" y="25610"/>
                      <a:pt x="6049" y="26637"/>
                    </a:cubicBezTo>
                    <a:cubicBezTo>
                      <a:pt x="6254" y="26888"/>
                      <a:pt x="6482" y="27139"/>
                      <a:pt x="6711" y="27390"/>
                    </a:cubicBezTo>
                    <a:cubicBezTo>
                      <a:pt x="6916" y="27641"/>
                      <a:pt x="7144" y="27870"/>
                      <a:pt x="7373" y="28098"/>
                    </a:cubicBezTo>
                    <a:cubicBezTo>
                      <a:pt x="7852" y="28577"/>
                      <a:pt x="8308" y="29034"/>
                      <a:pt x="8856" y="29490"/>
                    </a:cubicBezTo>
                    <a:cubicBezTo>
                      <a:pt x="9127" y="29713"/>
                      <a:pt x="9447" y="29820"/>
                      <a:pt x="9765" y="29820"/>
                    </a:cubicBezTo>
                    <a:cubicBezTo>
                      <a:pt x="10199" y="29820"/>
                      <a:pt x="10631" y="29621"/>
                      <a:pt x="10933" y="29239"/>
                    </a:cubicBezTo>
                    <a:cubicBezTo>
                      <a:pt x="11321" y="28714"/>
                      <a:pt x="11344" y="28007"/>
                      <a:pt x="11025" y="27482"/>
                    </a:cubicBezTo>
                    <a:lnTo>
                      <a:pt x="10956" y="27390"/>
                    </a:lnTo>
                    <a:lnTo>
                      <a:pt x="10043" y="25838"/>
                    </a:lnTo>
                    <a:cubicBezTo>
                      <a:pt x="9746" y="25313"/>
                      <a:pt x="9427" y="24811"/>
                      <a:pt x="9130" y="24286"/>
                    </a:cubicBezTo>
                    <a:cubicBezTo>
                      <a:pt x="8537" y="23213"/>
                      <a:pt x="7989" y="22163"/>
                      <a:pt x="7487" y="21091"/>
                    </a:cubicBezTo>
                    <a:cubicBezTo>
                      <a:pt x="6985" y="20018"/>
                      <a:pt x="6505" y="18945"/>
                      <a:pt x="6140" y="17872"/>
                    </a:cubicBezTo>
                    <a:cubicBezTo>
                      <a:pt x="5935" y="17324"/>
                      <a:pt x="5798" y="16777"/>
                      <a:pt x="5615" y="16252"/>
                    </a:cubicBezTo>
                    <a:cubicBezTo>
                      <a:pt x="5547" y="15978"/>
                      <a:pt x="5501" y="15704"/>
                      <a:pt x="5432" y="15430"/>
                    </a:cubicBezTo>
                    <a:lnTo>
                      <a:pt x="5341" y="15042"/>
                    </a:lnTo>
                    <a:cubicBezTo>
                      <a:pt x="5318" y="14905"/>
                      <a:pt x="5295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3" y="12348"/>
                      <a:pt x="4907" y="11755"/>
                      <a:pt x="4862" y="11184"/>
                    </a:cubicBezTo>
                    <a:cubicBezTo>
                      <a:pt x="4771" y="10020"/>
                      <a:pt x="4725" y="8856"/>
                      <a:pt x="4771" y="7738"/>
                    </a:cubicBezTo>
                    <a:cubicBezTo>
                      <a:pt x="4816" y="6619"/>
                      <a:pt x="4930" y="5524"/>
                      <a:pt x="5181" y="4542"/>
                    </a:cubicBezTo>
                    <a:cubicBezTo>
                      <a:pt x="5318" y="4040"/>
                      <a:pt x="5478" y="3561"/>
                      <a:pt x="5661" y="3127"/>
                    </a:cubicBezTo>
                    <a:cubicBezTo>
                      <a:pt x="5843" y="2693"/>
                      <a:pt x="6186" y="2054"/>
                      <a:pt x="6505" y="1826"/>
                    </a:cubicBezTo>
                    <a:cubicBezTo>
                      <a:pt x="6825" y="1575"/>
                      <a:pt x="7920" y="1347"/>
                      <a:pt x="7920" y="1347"/>
                    </a:cubicBezTo>
                    <a:cubicBezTo>
                      <a:pt x="8075" y="1436"/>
                      <a:pt x="8191" y="1474"/>
                      <a:pt x="8267" y="1474"/>
                    </a:cubicBezTo>
                    <a:cubicBezTo>
                      <a:pt x="8639" y="1474"/>
                      <a:pt x="8044" y="550"/>
                      <a:pt x="6300" y="114"/>
                    </a:cubicBezTo>
                    <a:cubicBezTo>
                      <a:pt x="5947" y="32"/>
                      <a:pt x="5584" y="1"/>
                      <a:pt x="52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8"/>
              <p:cNvSpPr/>
              <p:nvPr/>
            </p:nvSpPr>
            <p:spPr>
              <a:xfrm>
                <a:off x="7523824" y="3142532"/>
                <a:ext cx="248959" cy="653154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6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69" y="8651"/>
                      <a:pt x="1" y="10066"/>
                      <a:pt x="46" y="11458"/>
                    </a:cubicBezTo>
                    <a:cubicBezTo>
                      <a:pt x="92" y="12143"/>
                      <a:pt x="115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71" y="16000"/>
                      <a:pt x="594" y="16160"/>
                    </a:cubicBezTo>
                    <a:lnTo>
                      <a:pt x="731" y="16685"/>
                    </a:lnTo>
                    <a:cubicBezTo>
                      <a:pt x="845" y="17050"/>
                      <a:pt x="936" y="17393"/>
                      <a:pt x="1028" y="17735"/>
                    </a:cubicBezTo>
                    <a:cubicBezTo>
                      <a:pt x="1279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98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506" y="27139"/>
                      <a:pt x="6711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510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65" y="15042"/>
                    </a:lnTo>
                    <a:cubicBezTo>
                      <a:pt x="5319" y="14905"/>
                      <a:pt x="5319" y="14768"/>
                      <a:pt x="5296" y="14631"/>
                    </a:cubicBezTo>
                    <a:lnTo>
                      <a:pt x="5159" y="13832"/>
                    </a:lnTo>
                    <a:lnTo>
                      <a:pt x="5045" y="12942"/>
                    </a:lnTo>
                    <a:cubicBezTo>
                      <a:pt x="4977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42" y="4040"/>
                      <a:pt x="5502" y="3561"/>
                      <a:pt x="5684" y="3127"/>
                    </a:cubicBezTo>
                    <a:cubicBezTo>
                      <a:pt x="5867" y="2693"/>
                      <a:pt x="6209" y="2054"/>
                      <a:pt x="6529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8"/>
              <p:cNvSpPr/>
              <p:nvPr/>
            </p:nvSpPr>
            <p:spPr>
              <a:xfrm>
                <a:off x="7267892" y="2912560"/>
                <a:ext cx="207962" cy="343979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5705" extrusionOk="0">
                    <a:moveTo>
                      <a:pt x="4611" y="0"/>
                    </a:moveTo>
                    <a:cubicBezTo>
                      <a:pt x="2054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54" y="15704"/>
                      <a:pt x="4611" y="15704"/>
                    </a:cubicBezTo>
                    <a:lnTo>
                      <a:pt x="4885" y="15704"/>
                    </a:lnTo>
                    <a:cubicBezTo>
                      <a:pt x="7441" y="15704"/>
                      <a:pt x="9495" y="14905"/>
                      <a:pt x="9495" y="12349"/>
                    </a:cubicBezTo>
                    <a:lnTo>
                      <a:pt x="9495" y="4634"/>
                    </a:lnTo>
                    <a:cubicBezTo>
                      <a:pt x="9495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8"/>
              <p:cNvSpPr/>
              <p:nvPr/>
            </p:nvSpPr>
            <p:spPr>
              <a:xfrm>
                <a:off x="7267892" y="2912560"/>
                <a:ext cx="207962" cy="235846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768" extrusionOk="0">
                    <a:moveTo>
                      <a:pt x="4611" y="0"/>
                    </a:moveTo>
                    <a:cubicBezTo>
                      <a:pt x="2054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8" y="10767"/>
                    </a:cubicBezTo>
                    <a:cubicBezTo>
                      <a:pt x="4764" y="10767"/>
                      <a:pt x="6989" y="10530"/>
                      <a:pt x="9495" y="9792"/>
                    </a:cubicBezTo>
                    <a:lnTo>
                      <a:pt x="9495" y="4634"/>
                    </a:lnTo>
                    <a:cubicBezTo>
                      <a:pt x="9495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8"/>
              <p:cNvSpPr/>
              <p:nvPr/>
            </p:nvSpPr>
            <p:spPr>
              <a:xfrm>
                <a:off x="6770481" y="2684888"/>
                <a:ext cx="277955" cy="257880"/>
              </a:xfrm>
              <a:custGeom>
                <a:avLst/>
                <a:gdLst/>
                <a:ahLst/>
                <a:cxnLst/>
                <a:rect l="l" t="t" r="r" b="b"/>
                <a:pathLst>
                  <a:path w="12692" h="11774" extrusionOk="0">
                    <a:moveTo>
                      <a:pt x="6364" y="1"/>
                    </a:moveTo>
                    <a:cubicBezTo>
                      <a:pt x="3599" y="1"/>
                      <a:pt x="1120" y="1972"/>
                      <a:pt x="594" y="4803"/>
                    </a:cubicBezTo>
                    <a:cubicBezTo>
                      <a:pt x="1" y="7999"/>
                      <a:pt x="2078" y="11057"/>
                      <a:pt x="5251" y="11674"/>
                    </a:cubicBezTo>
                    <a:cubicBezTo>
                      <a:pt x="5612" y="11741"/>
                      <a:pt x="5973" y="11774"/>
                      <a:pt x="6328" y="11774"/>
                    </a:cubicBezTo>
                    <a:cubicBezTo>
                      <a:pt x="9089" y="11774"/>
                      <a:pt x="11550" y="9803"/>
                      <a:pt x="12075" y="6972"/>
                    </a:cubicBezTo>
                    <a:cubicBezTo>
                      <a:pt x="12692" y="3776"/>
                      <a:pt x="10615" y="695"/>
                      <a:pt x="7442" y="101"/>
                    </a:cubicBezTo>
                    <a:cubicBezTo>
                      <a:pt x="7080" y="33"/>
                      <a:pt x="6720" y="1"/>
                      <a:pt x="6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8"/>
              <p:cNvSpPr/>
              <p:nvPr/>
            </p:nvSpPr>
            <p:spPr>
              <a:xfrm>
                <a:off x="6803486" y="2771073"/>
                <a:ext cx="213459" cy="169503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7739" extrusionOk="0">
                    <a:moveTo>
                      <a:pt x="4598" y="1"/>
                    </a:moveTo>
                    <a:cubicBezTo>
                      <a:pt x="2512" y="1"/>
                      <a:pt x="724" y="1217"/>
                      <a:pt x="388" y="3014"/>
                    </a:cubicBezTo>
                    <a:cubicBezTo>
                      <a:pt x="0" y="5114"/>
                      <a:pt x="1689" y="7168"/>
                      <a:pt x="4155" y="7647"/>
                    </a:cubicBezTo>
                    <a:cubicBezTo>
                      <a:pt x="4490" y="7709"/>
                      <a:pt x="4823" y="7738"/>
                      <a:pt x="5149" y="7738"/>
                    </a:cubicBezTo>
                    <a:cubicBezTo>
                      <a:pt x="7236" y="7738"/>
                      <a:pt x="9023" y="6522"/>
                      <a:pt x="9359" y="4726"/>
                    </a:cubicBezTo>
                    <a:cubicBezTo>
                      <a:pt x="9747" y="2626"/>
                      <a:pt x="8058" y="571"/>
                      <a:pt x="5593" y="92"/>
                    </a:cubicBezTo>
                    <a:cubicBezTo>
                      <a:pt x="5257" y="30"/>
                      <a:pt x="4924" y="1"/>
                      <a:pt x="45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8"/>
              <p:cNvSpPr/>
              <p:nvPr/>
            </p:nvSpPr>
            <p:spPr>
              <a:xfrm>
                <a:off x="6803486" y="2771073"/>
                <a:ext cx="213459" cy="169503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7739" extrusionOk="0">
                    <a:moveTo>
                      <a:pt x="4598" y="1"/>
                    </a:moveTo>
                    <a:cubicBezTo>
                      <a:pt x="2512" y="1"/>
                      <a:pt x="724" y="1217"/>
                      <a:pt x="388" y="3014"/>
                    </a:cubicBezTo>
                    <a:cubicBezTo>
                      <a:pt x="0" y="5114"/>
                      <a:pt x="1689" y="7168"/>
                      <a:pt x="4155" y="7647"/>
                    </a:cubicBezTo>
                    <a:cubicBezTo>
                      <a:pt x="4490" y="7709"/>
                      <a:pt x="4823" y="7738"/>
                      <a:pt x="5149" y="7738"/>
                    </a:cubicBezTo>
                    <a:cubicBezTo>
                      <a:pt x="7236" y="7738"/>
                      <a:pt x="9023" y="6522"/>
                      <a:pt x="9359" y="4726"/>
                    </a:cubicBezTo>
                    <a:cubicBezTo>
                      <a:pt x="9747" y="2626"/>
                      <a:pt x="8058" y="571"/>
                      <a:pt x="5593" y="92"/>
                    </a:cubicBezTo>
                    <a:cubicBezTo>
                      <a:pt x="5257" y="30"/>
                      <a:pt x="4924" y="1"/>
                      <a:pt x="45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8"/>
              <p:cNvSpPr/>
              <p:nvPr/>
            </p:nvSpPr>
            <p:spPr>
              <a:xfrm>
                <a:off x="6798974" y="2772540"/>
                <a:ext cx="223971" cy="5611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2562" extrusionOk="0">
                    <a:moveTo>
                      <a:pt x="5029" y="0"/>
                    </a:moveTo>
                    <a:cubicBezTo>
                      <a:pt x="4152" y="0"/>
                      <a:pt x="3279" y="159"/>
                      <a:pt x="2466" y="459"/>
                    </a:cubicBezTo>
                    <a:cubicBezTo>
                      <a:pt x="2032" y="619"/>
                      <a:pt x="1622" y="824"/>
                      <a:pt x="1211" y="1052"/>
                    </a:cubicBezTo>
                    <a:cubicBezTo>
                      <a:pt x="823" y="1280"/>
                      <a:pt x="435" y="1532"/>
                      <a:pt x="92" y="1828"/>
                    </a:cubicBezTo>
                    <a:cubicBezTo>
                      <a:pt x="24" y="1897"/>
                      <a:pt x="1" y="2011"/>
                      <a:pt x="47" y="2079"/>
                    </a:cubicBezTo>
                    <a:cubicBezTo>
                      <a:pt x="92" y="2140"/>
                      <a:pt x="158" y="2171"/>
                      <a:pt x="224" y="2171"/>
                    </a:cubicBezTo>
                    <a:cubicBezTo>
                      <a:pt x="257" y="2171"/>
                      <a:pt x="290" y="2163"/>
                      <a:pt x="320" y="2148"/>
                    </a:cubicBezTo>
                    <a:lnTo>
                      <a:pt x="320" y="2125"/>
                    </a:lnTo>
                    <a:cubicBezTo>
                      <a:pt x="1051" y="1646"/>
                      <a:pt x="1850" y="1280"/>
                      <a:pt x="2649" y="984"/>
                    </a:cubicBezTo>
                    <a:cubicBezTo>
                      <a:pt x="3470" y="710"/>
                      <a:pt x="4338" y="550"/>
                      <a:pt x="5182" y="550"/>
                    </a:cubicBezTo>
                    <a:cubicBezTo>
                      <a:pt x="6050" y="573"/>
                      <a:pt x="6894" y="733"/>
                      <a:pt x="7693" y="1098"/>
                    </a:cubicBezTo>
                    <a:cubicBezTo>
                      <a:pt x="8081" y="1258"/>
                      <a:pt x="8446" y="1509"/>
                      <a:pt x="8834" y="1714"/>
                    </a:cubicBezTo>
                    <a:cubicBezTo>
                      <a:pt x="9017" y="1805"/>
                      <a:pt x="9177" y="1965"/>
                      <a:pt x="9359" y="2102"/>
                    </a:cubicBezTo>
                    <a:lnTo>
                      <a:pt x="9861" y="2513"/>
                    </a:lnTo>
                    <a:lnTo>
                      <a:pt x="9884" y="2513"/>
                    </a:lnTo>
                    <a:cubicBezTo>
                      <a:pt x="9927" y="2545"/>
                      <a:pt x="9974" y="2562"/>
                      <a:pt x="10017" y="2562"/>
                    </a:cubicBezTo>
                    <a:cubicBezTo>
                      <a:pt x="10067" y="2562"/>
                      <a:pt x="10111" y="2539"/>
                      <a:pt x="10135" y="2490"/>
                    </a:cubicBezTo>
                    <a:cubicBezTo>
                      <a:pt x="10227" y="2422"/>
                      <a:pt x="10204" y="2308"/>
                      <a:pt x="10135" y="2239"/>
                    </a:cubicBezTo>
                    <a:lnTo>
                      <a:pt x="9610" y="1783"/>
                    </a:lnTo>
                    <a:cubicBezTo>
                      <a:pt x="9428" y="1646"/>
                      <a:pt x="9268" y="1463"/>
                      <a:pt x="9085" y="1349"/>
                    </a:cubicBezTo>
                    <a:cubicBezTo>
                      <a:pt x="8697" y="1098"/>
                      <a:pt x="8309" y="824"/>
                      <a:pt x="7898" y="641"/>
                    </a:cubicBezTo>
                    <a:cubicBezTo>
                      <a:pt x="7670" y="573"/>
                      <a:pt x="7465" y="436"/>
                      <a:pt x="7259" y="390"/>
                    </a:cubicBezTo>
                    <a:lnTo>
                      <a:pt x="6575" y="185"/>
                    </a:lnTo>
                    <a:cubicBezTo>
                      <a:pt x="6118" y="94"/>
                      <a:pt x="5662" y="2"/>
                      <a:pt x="5205" y="2"/>
                    </a:cubicBezTo>
                    <a:cubicBezTo>
                      <a:pt x="5146" y="1"/>
                      <a:pt x="5088" y="0"/>
                      <a:pt x="50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8"/>
              <p:cNvSpPr/>
              <p:nvPr/>
            </p:nvSpPr>
            <p:spPr>
              <a:xfrm>
                <a:off x="6884475" y="2822499"/>
                <a:ext cx="173470" cy="44637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2038" extrusionOk="0">
                    <a:moveTo>
                      <a:pt x="3835" y="1"/>
                    </a:moveTo>
                    <a:cubicBezTo>
                      <a:pt x="3166" y="1"/>
                      <a:pt x="2501" y="116"/>
                      <a:pt x="1895" y="346"/>
                    </a:cubicBezTo>
                    <a:cubicBezTo>
                      <a:pt x="1210" y="597"/>
                      <a:pt x="571" y="962"/>
                      <a:pt x="46" y="1487"/>
                    </a:cubicBezTo>
                    <a:cubicBezTo>
                      <a:pt x="0" y="1533"/>
                      <a:pt x="0" y="1602"/>
                      <a:pt x="23" y="1647"/>
                    </a:cubicBezTo>
                    <a:cubicBezTo>
                      <a:pt x="53" y="1708"/>
                      <a:pt x="104" y="1739"/>
                      <a:pt x="155" y="1739"/>
                    </a:cubicBezTo>
                    <a:cubicBezTo>
                      <a:pt x="180" y="1739"/>
                      <a:pt x="205" y="1731"/>
                      <a:pt x="228" y="1716"/>
                    </a:cubicBezTo>
                    <a:lnTo>
                      <a:pt x="251" y="1716"/>
                    </a:lnTo>
                    <a:cubicBezTo>
                      <a:pt x="822" y="1373"/>
                      <a:pt x="1438" y="1077"/>
                      <a:pt x="2077" y="871"/>
                    </a:cubicBezTo>
                    <a:cubicBezTo>
                      <a:pt x="2693" y="666"/>
                      <a:pt x="3355" y="529"/>
                      <a:pt x="4017" y="529"/>
                    </a:cubicBezTo>
                    <a:cubicBezTo>
                      <a:pt x="4679" y="552"/>
                      <a:pt x="5341" y="666"/>
                      <a:pt x="5935" y="940"/>
                    </a:cubicBezTo>
                    <a:cubicBezTo>
                      <a:pt x="6254" y="1054"/>
                      <a:pt x="6528" y="1236"/>
                      <a:pt x="6825" y="1396"/>
                    </a:cubicBezTo>
                    <a:cubicBezTo>
                      <a:pt x="7122" y="1579"/>
                      <a:pt x="7373" y="1807"/>
                      <a:pt x="7647" y="1990"/>
                    </a:cubicBezTo>
                    <a:lnTo>
                      <a:pt x="7669" y="2012"/>
                    </a:lnTo>
                    <a:cubicBezTo>
                      <a:pt x="7696" y="2030"/>
                      <a:pt x="7722" y="2037"/>
                      <a:pt x="7747" y="2037"/>
                    </a:cubicBezTo>
                    <a:cubicBezTo>
                      <a:pt x="7787" y="2037"/>
                      <a:pt x="7824" y="2018"/>
                      <a:pt x="7852" y="1990"/>
                    </a:cubicBezTo>
                    <a:cubicBezTo>
                      <a:pt x="7920" y="1921"/>
                      <a:pt x="7920" y="1830"/>
                      <a:pt x="7852" y="1784"/>
                    </a:cubicBezTo>
                    <a:cubicBezTo>
                      <a:pt x="7578" y="1556"/>
                      <a:pt x="7327" y="1282"/>
                      <a:pt x="7053" y="1077"/>
                    </a:cubicBezTo>
                    <a:cubicBezTo>
                      <a:pt x="6756" y="871"/>
                      <a:pt x="6460" y="666"/>
                      <a:pt x="6117" y="529"/>
                    </a:cubicBezTo>
                    <a:cubicBezTo>
                      <a:pt x="5798" y="346"/>
                      <a:pt x="5455" y="255"/>
                      <a:pt x="5113" y="141"/>
                    </a:cubicBezTo>
                    <a:cubicBezTo>
                      <a:pt x="4748" y="72"/>
                      <a:pt x="4383" y="4"/>
                      <a:pt x="4017" y="4"/>
                    </a:cubicBezTo>
                    <a:cubicBezTo>
                      <a:pt x="3956" y="2"/>
                      <a:pt x="3896" y="1"/>
                      <a:pt x="3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8"/>
              <p:cNvSpPr/>
              <p:nvPr/>
            </p:nvSpPr>
            <p:spPr>
              <a:xfrm>
                <a:off x="7649293" y="2677770"/>
                <a:ext cx="281459" cy="258121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1785" extrusionOk="0">
                    <a:moveTo>
                      <a:pt x="6407" y="1"/>
                    </a:moveTo>
                    <a:cubicBezTo>
                      <a:pt x="5973" y="1"/>
                      <a:pt x="5532" y="50"/>
                      <a:pt x="5091" y="152"/>
                    </a:cubicBezTo>
                    <a:cubicBezTo>
                      <a:pt x="1941" y="883"/>
                      <a:pt x="1" y="4055"/>
                      <a:pt x="731" y="7205"/>
                    </a:cubicBezTo>
                    <a:cubicBezTo>
                      <a:pt x="1359" y="9934"/>
                      <a:pt x="3777" y="11785"/>
                      <a:pt x="6445" y="11785"/>
                    </a:cubicBezTo>
                    <a:cubicBezTo>
                      <a:pt x="6880" y="11785"/>
                      <a:pt x="7320" y="11736"/>
                      <a:pt x="7761" y="11633"/>
                    </a:cubicBezTo>
                    <a:cubicBezTo>
                      <a:pt x="10911" y="10903"/>
                      <a:pt x="12851" y="7730"/>
                      <a:pt x="12121" y="4580"/>
                    </a:cubicBezTo>
                    <a:cubicBezTo>
                      <a:pt x="11493" y="1852"/>
                      <a:pt x="9075" y="1"/>
                      <a:pt x="6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8"/>
              <p:cNvSpPr/>
              <p:nvPr/>
            </p:nvSpPr>
            <p:spPr>
              <a:xfrm>
                <a:off x="7682802" y="2763977"/>
                <a:ext cx="215956" cy="170204"/>
              </a:xfrm>
              <a:custGeom>
                <a:avLst/>
                <a:gdLst/>
                <a:ahLst/>
                <a:cxnLst/>
                <a:rect l="l" t="t" r="r" b="b"/>
                <a:pathLst>
                  <a:path w="9861" h="7771" extrusionOk="0">
                    <a:moveTo>
                      <a:pt x="5287" y="1"/>
                    </a:moveTo>
                    <a:cubicBezTo>
                      <a:pt x="4887" y="1"/>
                      <a:pt x="4476" y="47"/>
                      <a:pt x="4063" y="142"/>
                    </a:cubicBezTo>
                    <a:cubicBezTo>
                      <a:pt x="1598" y="713"/>
                      <a:pt x="0" y="2836"/>
                      <a:pt x="479" y="4913"/>
                    </a:cubicBezTo>
                    <a:cubicBezTo>
                      <a:pt x="878" y="6642"/>
                      <a:pt x="2607" y="7770"/>
                      <a:pt x="4583" y="7770"/>
                    </a:cubicBezTo>
                    <a:cubicBezTo>
                      <a:pt x="4981" y="7770"/>
                      <a:pt x="5389" y="7724"/>
                      <a:pt x="5798" y="7629"/>
                    </a:cubicBezTo>
                    <a:cubicBezTo>
                      <a:pt x="8263" y="7058"/>
                      <a:pt x="9861" y="4913"/>
                      <a:pt x="9381" y="2836"/>
                    </a:cubicBezTo>
                    <a:cubicBezTo>
                      <a:pt x="8982" y="1126"/>
                      <a:pt x="7271" y="1"/>
                      <a:pt x="528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8"/>
              <p:cNvSpPr/>
              <p:nvPr/>
            </p:nvSpPr>
            <p:spPr>
              <a:xfrm>
                <a:off x="7677283" y="2765663"/>
                <a:ext cx="222986" cy="60560"/>
              </a:xfrm>
              <a:custGeom>
                <a:avLst/>
                <a:gdLst/>
                <a:ahLst/>
                <a:cxnLst/>
                <a:rect l="l" t="t" r="r" b="b"/>
                <a:pathLst>
                  <a:path w="10182" h="2765" extrusionOk="0">
                    <a:moveTo>
                      <a:pt x="5434" y="0"/>
                    </a:moveTo>
                    <a:cubicBezTo>
                      <a:pt x="5259" y="0"/>
                      <a:pt x="5084" y="7"/>
                      <a:pt x="4908" y="20"/>
                    </a:cubicBezTo>
                    <a:cubicBezTo>
                      <a:pt x="4452" y="20"/>
                      <a:pt x="3995" y="134"/>
                      <a:pt x="3539" y="248"/>
                    </a:cubicBezTo>
                    <a:lnTo>
                      <a:pt x="2877" y="476"/>
                    </a:lnTo>
                    <a:cubicBezTo>
                      <a:pt x="2649" y="545"/>
                      <a:pt x="2466" y="681"/>
                      <a:pt x="2261" y="773"/>
                    </a:cubicBezTo>
                    <a:cubicBezTo>
                      <a:pt x="1827" y="955"/>
                      <a:pt x="1462" y="1252"/>
                      <a:pt x="1097" y="1526"/>
                    </a:cubicBezTo>
                    <a:cubicBezTo>
                      <a:pt x="891" y="1640"/>
                      <a:pt x="754" y="1823"/>
                      <a:pt x="572" y="1960"/>
                    </a:cubicBezTo>
                    <a:lnTo>
                      <a:pt x="69" y="2439"/>
                    </a:lnTo>
                    <a:cubicBezTo>
                      <a:pt x="1" y="2507"/>
                      <a:pt x="1" y="2622"/>
                      <a:pt x="69" y="2713"/>
                    </a:cubicBezTo>
                    <a:cubicBezTo>
                      <a:pt x="104" y="2747"/>
                      <a:pt x="149" y="2764"/>
                      <a:pt x="195" y="2764"/>
                    </a:cubicBezTo>
                    <a:cubicBezTo>
                      <a:pt x="241" y="2764"/>
                      <a:pt x="286" y="2747"/>
                      <a:pt x="321" y="2713"/>
                    </a:cubicBezTo>
                    <a:lnTo>
                      <a:pt x="343" y="2713"/>
                    </a:lnTo>
                    <a:lnTo>
                      <a:pt x="846" y="2279"/>
                    </a:lnTo>
                    <a:cubicBezTo>
                      <a:pt x="1028" y="2142"/>
                      <a:pt x="1165" y="1983"/>
                      <a:pt x="1348" y="1868"/>
                    </a:cubicBezTo>
                    <a:cubicBezTo>
                      <a:pt x="1736" y="1640"/>
                      <a:pt x="2078" y="1366"/>
                      <a:pt x="2466" y="1206"/>
                    </a:cubicBezTo>
                    <a:cubicBezTo>
                      <a:pt x="3242" y="818"/>
                      <a:pt x="4087" y="613"/>
                      <a:pt x="4954" y="567"/>
                    </a:cubicBezTo>
                    <a:cubicBezTo>
                      <a:pt x="5100" y="555"/>
                      <a:pt x="5248" y="550"/>
                      <a:pt x="5395" y="550"/>
                    </a:cubicBezTo>
                    <a:cubicBezTo>
                      <a:pt x="6098" y="550"/>
                      <a:pt x="6808" y="679"/>
                      <a:pt x="7488" y="887"/>
                    </a:cubicBezTo>
                    <a:cubicBezTo>
                      <a:pt x="8309" y="1138"/>
                      <a:pt x="9131" y="1480"/>
                      <a:pt x="9862" y="1937"/>
                    </a:cubicBezTo>
                    <a:lnTo>
                      <a:pt x="9884" y="1937"/>
                    </a:lnTo>
                    <a:cubicBezTo>
                      <a:pt x="9920" y="1964"/>
                      <a:pt x="9960" y="1977"/>
                      <a:pt x="9997" y="1977"/>
                    </a:cubicBezTo>
                    <a:cubicBezTo>
                      <a:pt x="10055" y="1977"/>
                      <a:pt x="10108" y="1947"/>
                      <a:pt x="10135" y="1891"/>
                    </a:cubicBezTo>
                    <a:cubicBezTo>
                      <a:pt x="10181" y="1800"/>
                      <a:pt x="10158" y="1686"/>
                      <a:pt x="10090" y="1640"/>
                    </a:cubicBezTo>
                    <a:cubicBezTo>
                      <a:pt x="9725" y="1343"/>
                      <a:pt x="9337" y="1092"/>
                      <a:pt x="8926" y="887"/>
                    </a:cubicBezTo>
                    <a:cubicBezTo>
                      <a:pt x="8515" y="681"/>
                      <a:pt x="8104" y="499"/>
                      <a:pt x="7647" y="362"/>
                    </a:cubicBezTo>
                    <a:cubicBezTo>
                      <a:pt x="6943" y="121"/>
                      <a:pt x="6193" y="0"/>
                      <a:pt x="5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8"/>
              <p:cNvSpPr/>
              <p:nvPr/>
            </p:nvSpPr>
            <p:spPr>
              <a:xfrm>
                <a:off x="7643796" y="2817812"/>
                <a:ext cx="172988" cy="48470"/>
              </a:xfrm>
              <a:custGeom>
                <a:avLst/>
                <a:gdLst/>
                <a:ahLst/>
                <a:cxnLst/>
                <a:rect l="l" t="t" r="r" b="b"/>
                <a:pathLst>
                  <a:path w="7899" h="2213" extrusionOk="0">
                    <a:moveTo>
                      <a:pt x="4178" y="1"/>
                    </a:moveTo>
                    <a:cubicBezTo>
                      <a:pt x="4056" y="1"/>
                      <a:pt x="3934" y="5"/>
                      <a:pt x="3813" y="12"/>
                    </a:cubicBezTo>
                    <a:cubicBezTo>
                      <a:pt x="3447" y="35"/>
                      <a:pt x="3082" y="126"/>
                      <a:pt x="2740" y="195"/>
                    </a:cubicBezTo>
                    <a:cubicBezTo>
                      <a:pt x="2397" y="332"/>
                      <a:pt x="2032" y="446"/>
                      <a:pt x="1735" y="629"/>
                    </a:cubicBezTo>
                    <a:cubicBezTo>
                      <a:pt x="1393" y="766"/>
                      <a:pt x="1119" y="1017"/>
                      <a:pt x="822" y="1222"/>
                    </a:cubicBezTo>
                    <a:cubicBezTo>
                      <a:pt x="548" y="1450"/>
                      <a:pt x="320" y="1701"/>
                      <a:pt x="69" y="1953"/>
                    </a:cubicBezTo>
                    <a:cubicBezTo>
                      <a:pt x="1" y="2021"/>
                      <a:pt x="1" y="2112"/>
                      <a:pt x="46" y="2158"/>
                    </a:cubicBezTo>
                    <a:cubicBezTo>
                      <a:pt x="84" y="2196"/>
                      <a:pt x="122" y="2213"/>
                      <a:pt x="159" y="2213"/>
                    </a:cubicBezTo>
                    <a:cubicBezTo>
                      <a:pt x="190" y="2213"/>
                      <a:pt x="221" y="2201"/>
                      <a:pt x="252" y="2181"/>
                    </a:cubicBezTo>
                    <a:lnTo>
                      <a:pt x="275" y="2158"/>
                    </a:lnTo>
                    <a:cubicBezTo>
                      <a:pt x="548" y="1953"/>
                      <a:pt x="777" y="1724"/>
                      <a:pt x="1073" y="1542"/>
                    </a:cubicBezTo>
                    <a:cubicBezTo>
                      <a:pt x="1347" y="1359"/>
                      <a:pt x="1621" y="1154"/>
                      <a:pt x="1941" y="1040"/>
                    </a:cubicBezTo>
                    <a:cubicBezTo>
                      <a:pt x="2534" y="743"/>
                      <a:pt x="3196" y="583"/>
                      <a:pt x="3835" y="560"/>
                    </a:cubicBezTo>
                    <a:cubicBezTo>
                      <a:pt x="3934" y="553"/>
                      <a:pt x="4033" y="550"/>
                      <a:pt x="4132" y="550"/>
                    </a:cubicBezTo>
                    <a:cubicBezTo>
                      <a:pt x="4694" y="550"/>
                      <a:pt x="5255" y="656"/>
                      <a:pt x="5798" y="811"/>
                    </a:cubicBezTo>
                    <a:cubicBezTo>
                      <a:pt x="6437" y="994"/>
                      <a:pt x="7054" y="1268"/>
                      <a:pt x="7647" y="1564"/>
                    </a:cubicBezTo>
                    <a:lnTo>
                      <a:pt x="7670" y="1564"/>
                    </a:lnTo>
                    <a:cubicBezTo>
                      <a:pt x="7694" y="1581"/>
                      <a:pt x="7721" y="1588"/>
                      <a:pt x="7748" y="1588"/>
                    </a:cubicBezTo>
                    <a:cubicBezTo>
                      <a:pt x="7797" y="1588"/>
                      <a:pt x="7846" y="1563"/>
                      <a:pt x="7875" y="1519"/>
                    </a:cubicBezTo>
                    <a:cubicBezTo>
                      <a:pt x="7898" y="1450"/>
                      <a:pt x="7875" y="1382"/>
                      <a:pt x="7830" y="1336"/>
                    </a:cubicBezTo>
                    <a:cubicBezTo>
                      <a:pt x="7282" y="834"/>
                      <a:pt x="6643" y="515"/>
                      <a:pt x="5958" y="286"/>
                    </a:cubicBezTo>
                    <a:cubicBezTo>
                      <a:pt x="5387" y="96"/>
                      <a:pt x="4785" y="1"/>
                      <a:pt x="41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8"/>
              <p:cNvSpPr/>
              <p:nvPr/>
            </p:nvSpPr>
            <p:spPr>
              <a:xfrm>
                <a:off x="6923962" y="2244832"/>
                <a:ext cx="866298" cy="859432"/>
              </a:xfrm>
              <a:custGeom>
                <a:avLst/>
                <a:gdLst/>
                <a:ahLst/>
                <a:cxnLst/>
                <a:rect l="l" t="t" r="r" b="b"/>
                <a:pathLst>
                  <a:path w="39557" h="39239" extrusionOk="0">
                    <a:moveTo>
                      <a:pt x="19830" y="1"/>
                    </a:moveTo>
                    <a:cubicBezTo>
                      <a:pt x="10204" y="1"/>
                      <a:pt x="1952" y="7489"/>
                      <a:pt x="1005" y="17454"/>
                    </a:cubicBezTo>
                    <a:cubicBezTo>
                      <a:pt x="0" y="28022"/>
                      <a:pt x="5980" y="37906"/>
                      <a:pt x="18124" y="39115"/>
                    </a:cubicBezTo>
                    <a:cubicBezTo>
                      <a:pt x="18966" y="39199"/>
                      <a:pt x="19781" y="39239"/>
                      <a:pt x="20569" y="39239"/>
                    </a:cubicBezTo>
                    <a:cubicBezTo>
                      <a:pt x="31886" y="39239"/>
                      <a:pt x="37613" y="30895"/>
                      <a:pt x="38552" y="21015"/>
                    </a:cubicBezTo>
                    <a:cubicBezTo>
                      <a:pt x="39556" y="10447"/>
                      <a:pt x="31978" y="1066"/>
                      <a:pt x="21593" y="84"/>
                    </a:cubicBezTo>
                    <a:cubicBezTo>
                      <a:pt x="21001" y="28"/>
                      <a:pt x="20413" y="1"/>
                      <a:pt x="198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8"/>
              <p:cNvSpPr/>
              <p:nvPr/>
            </p:nvSpPr>
            <p:spPr>
              <a:xfrm>
                <a:off x="7431841" y="2810081"/>
                <a:ext cx="252463" cy="202992"/>
              </a:xfrm>
              <a:custGeom>
                <a:avLst/>
                <a:gdLst/>
                <a:ahLst/>
                <a:cxnLst/>
                <a:rect l="l" t="t" r="r" b="b"/>
                <a:pathLst>
                  <a:path w="11528" h="9268" extrusionOk="0">
                    <a:moveTo>
                      <a:pt x="11185" y="3835"/>
                    </a:moveTo>
                    <a:cubicBezTo>
                      <a:pt x="11528" y="6163"/>
                      <a:pt x="9359" y="8400"/>
                      <a:pt x="6369" y="8834"/>
                    </a:cubicBezTo>
                    <a:cubicBezTo>
                      <a:pt x="3379" y="9267"/>
                      <a:pt x="686" y="7738"/>
                      <a:pt x="343" y="5410"/>
                    </a:cubicBezTo>
                    <a:cubicBezTo>
                      <a:pt x="1" y="3104"/>
                      <a:pt x="2146" y="868"/>
                      <a:pt x="5136" y="434"/>
                    </a:cubicBezTo>
                    <a:cubicBezTo>
                      <a:pt x="8127" y="0"/>
                      <a:pt x="10843" y="1507"/>
                      <a:pt x="11185" y="38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8"/>
              <p:cNvSpPr/>
              <p:nvPr/>
            </p:nvSpPr>
            <p:spPr>
              <a:xfrm>
                <a:off x="7049431" y="2817812"/>
                <a:ext cx="252463" cy="187376"/>
              </a:xfrm>
              <a:custGeom>
                <a:avLst/>
                <a:gdLst/>
                <a:ahLst/>
                <a:cxnLst/>
                <a:rect l="l" t="t" r="r" b="b"/>
                <a:pathLst>
                  <a:path w="11528" h="8555" extrusionOk="0">
                    <a:moveTo>
                      <a:pt x="5337" y="0"/>
                    </a:moveTo>
                    <a:cubicBezTo>
                      <a:pt x="2787" y="0"/>
                      <a:pt x="644" y="1429"/>
                      <a:pt x="343" y="3459"/>
                    </a:cubicBezTo>
                    <a:cubicBezTo>
                      <a:pt x="0" y="5787"/>
                      <a:pt x="2146" y="8024"/>
                      <a:pt x="5136" y="8481"/>
                    </a:cubicBezTo>
                    <a:cubicBezTo>
                      <a:pt x="5482" y="8531"/>
                      <a:pt x="5824" y="8555"/>
                      <a:pt x="6158" y="8555"/>
                    </a:cubicBezTo>
                    <a:cubicBezTo>
                      <a:pt x="8718" y="8555"/>
                      <a:pt x="10862" y="7139"/>
                      <a:pt x="11185" y="5080"/>
                    </a:cubicBezTo>
                    <a:cubicBezTo>
                      <a:pt x="11527" y="2774"/>
                      <a:pt x="9382" y="515"/>
                      <a:pt x="6391" y="81"/>
                    </a:cubicBezTo>
                    <a:cubicBezTo>
                      <a:pt x="6035" y="26"/>
                      <a:pt x="5682" y="0"/>
                      <a:pt x="53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8"/>
              <p:cNvSpPr/>
              <p:nvPr/>
            </p:nvSpPr>
            <p:spPr>
              <a:xfrm>
                <a:off x="7054425" y="2774972"/>
                <a:ext cx="42004" cy="11696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34" extrusionOk="0">
                    <a:moveTo>
                      <a:pt x="155" y="1"/>
                    </a:moveTo>
                    <a:cubicBezTo>
                      <a:pt x="92" y="1"/>
                      <a:pt x="23" y="63"/>
                      <a:pt x="23" y="142"/>
                    </a:cubicBezTo>
                    <a:cubicBezTo>
                      <a:pt x="1" y="234"/>
                      <a:pt x="69" y="325"/>
                      <a:pt x="160" y="325"/>
                    </a:cubicBezTo>
                    <a:lnTo>
                      <a:pt x="1621" y="530"/>
                    </a:lnTo>
                    <a:lnTo>
                      <a:pt x="1644" y="530"/>
                    </a:lnTo>
                    <a:cubicBezTo>
                      <a:pt x="1656" y="532"/>
                      <a:pt x="1668" y="533"/>
                      <a:pt x="1679" y="533"/>
                    </a:cubicBezTo>
                    <a:cubicBezTo>
                      <a:pt x="1800" y="533"/>
                      <a:pt x="1897" y="427"/>
                      <a:pt x="1918" y="302"/>
                    </a:cubicBezTo>
                    <a:cubicBezTo>
                      <a:pt x="1918" y="165"/>
                      <a:pt x="1804" y="51"/>
                      <a:pt x="1667" y="51"/>
                    </a:cubicBezTo>
                    <a:lnTo>
                      <a:pt x="183" y="5"/>
                    </a:lnTo>
                    <a:cubicBezTo>
                      <a:pt x="174" y="2"/>
                      <a:pt x="165" y="1"/>
                      <a:pt x="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8"/>
              <p:cNvSpPr/>
              <p:nvPr/>
            </p:nvSpPr>
            <p:spPr>
              <a:xfrm>
                <a:off x="7052936" y="2743586"/>
                <a:ext cx="41501" cy="1660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758" extrusionOk="0">
                    <a:moveTo>
                      <a:pt x="206" y="0"/>
                    </a:moveTo>
                    <a:cubicBezTo>
                      <a:pt x="137" y="0"/>
                      <a:pt x="46" y="46"/>
                      <a:pt x="23" y="115"/>
                    </a:cubicBezTo>
                    <a:cubicBezTo>
                      <a:pt x="0" y="206"/>
                      <a:pt x="46" y="297"/>
                      <a:pt x="137" y="320"/>
                    </a:cubicBezTo>
                    <a:lnTo>
                      <a:pt x="1552" y="754"/>
                    </a:lnTo>
                    <a:lnTo>
                      <a:pt x="1575" y="754"/>
                    </a:lnTo>
                    <a:cubicBezTo>
                      <a:pt x="1589" y="756"/>
                      <a:pt x="1603" y="757"/>
                      <a:pt x="1617" y="757"/>
                    </a:cubicBezTo>
                    <a:cubicBezTo>
                      <a:pt x="1739" y="757"/>
                      <a:pt x="1851" y="671"/>
                      <a:pt x="1872" y="548"/>
                    </a:cubicBezTo>
                    <a:cubicBezTo>
                      <a:pt x="1895" y="434"/>
                      <a:pt x="1803" y="297"/>
                      <a:pt x="1666" y="274"/>
                    </a:cubicBezTo>
                    <a:lnTo>
                      <a:pt x="2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8"/>
              <p:cNvSpPr/>
              <p:nvPr/>
            </p:nvSpPr>
            <p:spPr>
              <a:xfrm>
                <a:off x="7061433" y="2712595"/>
                <a:ext cx="39004" cy="23392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068" extrusionOk="0">
                    <a:moveTo>
                      <a:pt x="163" y="0"/>
                    </a:moveTo>
                    <a:cubicBezTo>
                      <a:pt x="107" y="0"/>
                      <a:pt x="61" y="31"/>
                      <a:pt x="46" y="92"/>
                    </a:cubicBezTo>
                    <a:cubicBezTo>
                      <a:pt x="0" y="160"/>
                      <a:pt x="23" y="274"/>
                      <a:pt x="92" y="320"/>
                    </a:cubicBezTo>
                    <a:lnTo>
                      <a:pt x="1393" y="1050"/>
                    </a:lnTo>
                    <a:lnTo>
                      <a:pt x="1415" y="1050"/>
                    </a:lnTo>
                    <a:cubicBezTo>
                      <a:pt x="1445" y="1062"/>
                      <a:pt x="1477" y="1068"/>
                      <a:pt x="1510" y="1068"/>
                    </a:cubicBezTo>
                    <a:cubicBezTo>
                      <a:pt x="1604" y="1068"/>
                      <a:pt x="1701" y="1021"/>
                      <a:pt x="1735" y="936"/>
                    </a:cubicBezTo>
                    <a:cubicBezTo>
                      <a:pt x="1781" y="799"/>
                      <a:pt x="1735" y="662"/>
                      <a:pt x="1598" y="617"/>
                    </a:cubicBezTo>
                    <a:lnTo>
                      <a:pt x="251" y="23"/>
                    </a:lnTo>
                    <a:cubicBezTo>
                      <a:pt x="221" y="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8"/>
              <p:cNvSpPr/>
              <p:nvPr/>
            </p:nvSpPr>
            <p:spPr>
              <a:xfrm>
                <a:off x="7081932" y="2684407"/>
                <a:ext cx="31996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493" extrusionOk="0">
                    <a:moveTo>
                      <a:pt x="171" y="0"/>
                    </a:moveTo>
                    <a:cubicBezTo>
                      <a:pt x="135" y="0"/>
                      <a:pt x="99" y="11"/>
                      <a:pt x="69" y="32"/>
                    </a:cubicBezTo>
                    <a:cubicBezTo>
                      <a:pt x="0" y="100"/>
                      <a:pt x="0" y="214"/>
                      <a:pt x="46" y="283"/>
                    </a:cubicBezTo>
                    <a:lnTo>
                      <a:pt x="1004" y="1401"/>
                    </a:lnTo>
                    <a:cubicBezTo>
                      <a:pt x="1027" y="1401"/>
                      <a:pt x="1027" y="1424"/>
                      <a:pt x="1027" y="1424"/>
                    </a:cubicBezTo>
                    <a:cubicBezTo>
                      <a:pt x="1073" y="1470"/>
                      <a:pt x="1136" y="1493"/>
                      <a:pt x="1198" y="1493"/>
                    </a:cubicBezTo>
                    <a:cubicBezTo>
                      <a:pt x="1261" y="1493"/>
                      <a:pt x="1324" y="1470"/>
                      <a:pt x="1370" y="1424"/>
                    </a:cubicBezTo>
                    <a:cubicBezTo>
                      <a:pt x="1461" y="1310"/>
                      <a:pt x="1461" y="1173"/>
                      <a:pt x="1370" y="1059"/>
                    </a:cubicBezTo>
                    <a:lnTo>
                      <a:pt x="297" y="55"/>
                    </a:lnTo>
                    <a:cubicBezTo>
                      <a:pt x="259" y="17"/>
                      <a:pt x="214" y="0"/>
                      <a:pt x="1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8"/>
              <p:cNvSpPr/>
              <p:nvPr/>
            </p:nvSpPr>
            <p:spPr>
              <a:xfrm>
                <a:off x="7109418" y="2664191"/>
                <a:ext cx="26017" cy="3762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718" extrusionOk="0">
                    <a:moveTo>
                      <a:pt x="176" y="1"/>
                    </a:moveTo>
                    <a:cubicBezTo>
                      <a:pt x="155" y="1"/>
                      <a:pt x="134" y="6"/>
                      <a:pt x="115" y="19"/>
                    </a:cubicBezTo>
                    <a:cubicBezTo>
                      <a:pt x="23" y="65"/>
                      <a:pt x="0" y="156"/>
                      <a:pt x="23" y="247"/>
                    </a:cubicBezTo>
                    <a:lnTo>
                      <a:pt x="685" y="1571"/>
                    </a:lnTo>
                    <a:cubicBezTo>
                      <a:pt x="685" y="1594"/>
                      <a:pt x="685" y="1594"/>
                      <a:pt x="685" y="1594"/>
                    </a:cubicBezTo>
                    <a:cubicBezTo>
                      <a:pt x="732" y="1672"/>
                      <a:pt x="820" y="1717"/>
                      <a:pt x="908" y="1717"/>
                    </a:cubicBezTo>
                    <a:cubicBezTo>
                      <a:pt x="950" y="1717"/>
                      <a:pt x="991" y="1707"/>
                      <a:pt x="1028" y="1685"/>
                    </a:cubicBezTo>
                    <a:cubicBezTo>
                      <a:pt x="1142" y="1617"/>
                      <a:pt x="1187" y="1457"/>
                      <a:pt x="1096" y="1343"/>
                    </a:cubicBezTo>
                    <a:lnTo>
                      <a:pt x="320" y="87"/>
                    </a:lnTo>
                    <a:cubicBezTo>
                      <a:pt x="287" y="38"/>
                      <a:pt x="230" y="1"/>
                      <a:pt x="1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8"/>
              <p:cNvSpPr/>
              <p:nvPr/>
            </p:nvSpPr>
            <p:spPr>
              <a:xfrm>
                <a:off x="7140911" y="2649473"/>
                <a:ext cx="20520" cy="3951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04" extrusionOk="0">
                    <a:moveTo>
                      <a:pt x="186" y="0"/>
                    </a:moveTo>
                    <a:cubicBezTo>
                      <a:pt x="170" y="0"/>
                      <a:pt x="154" y="2"/>
                      <a:pt x="137" y="6"/>
                    </a:cubicBezTo>
                    <a:cubicBezTo>
                      <a:pt x="46" y="29"/>
                      <a:pt x="0" y="120"/>
                      <a:pt x="23" y="212"/>
                    </a:cubicBezTo>
                    <a:lnTo>
                      <a:pt x="411" y="1627"/>
                    </a:lnTo>
                    <a:cubicBezTo>
                      <a:pt x="434" y="1650"/>
                      <a:pt x="434" y="1650"/>
                      <a:pt x="434" y="1650"/>
                    </a:cubicBezTo>
                    <a:cubicBezTo>
                      <a:pt x="468" y="1752"/>
                      <a:pt x="554" y="1804"/>
                      <a:pt x="652" y="1804"/>
                    </a:cubicBezTo>
                    <a:cubicBezTo>
                      <a:pt x="685" y="1804"/>
                      <a:pt x="719" y="1798"/>
                      <a:pt x="754" y="1787"/>
                    </a:cubicBezTo>
                    <a:cubicBezTo>
                      <a:pt x="868" y="1741"/>
                      <a:pt x="936" y="1604"/>
                      <a:pt x="891" y="1467"/>
                    </a:cubicBezTo>
                    <a:lnTo>
                      <a:pt x="343" y="98"/>
                    </a:lnTo>
                    <a:cubicBezTo>
                      <a:pt x="324" y="41"/>
                      <a:pt x="259" y="0"/>
                      <a:pt x="1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8"/>
              <p:cNvSpPr/>
              <p:nvPr/>
            </p:nvSpPr>
            <p:spPr>
              <a:xfrm>
                <a:off x="7078428" y="2670192"/>
                <a:ext cx="202465" cy="185799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83" extrusionOk="0">
                    <a:moveTo>
                      <a:pt x="4643" y="1"/>
                    </a:moveTo>
                    <a:cubicBezTo>
                      <a:pt x="2730" y="1"/>
                      <a:pt x="996" y="1322"/>
                      <a:pt x="525" y="3283"/>
                    </a:cubicBezTo>
                    <a:cubicBezTo>
                      <a:pt x="0" y="5588"/>
                      <a:pt x="1393" y="7848"/>
                      <a:pt x="3675" y="8373"/>
                    </a:cubicBezTo>
                    <a:cubicBezTo>
                      <a:pt x="3993" y="8447"/>
                      <a:pt x="4311" y="8482"/>
                      <a:pt x="4625" y="8482"/>
                    </a:cubicBezTo>
                    <a:cubicBezTo>
                      <a:pt x="6537" y="8482"/>
                      <a:pt x="8268" y="7161"/>
                      <a:pt x="8720" y="5200"/>
                    </a:cubicBezTo>
                    <a:cubicBezTo>
                      <a:pt x="9245" y="2918"/>
                      <a:pt x="7852" y="635"/>
                      <a:pt x="5592" y="110"/>
                    </a:cubicBezTo>
                    <a:cubicBezTo>
                      <a:pt x="5274" y="36"/>
                      <a:pt x="4956" y="1"/>
                      <a:pt x="46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8"/>
              <p:cNvSpPr/>
              <p:nvPr/>
            </p:nvSpPr>
            <p:spPr>
              <a:xfrm>
                <a:off x="7078428" y="2661103"/>
                <a:ext cx="202465" cy="203978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9313" fill="none" extrusionOk="0">
                    <a:moveTo>
                      <a:pt x="8720" y="5615"/>
                    </a:moveTo>
                    <a:cubicBezTo>
                      <a:pt x="8195" y="7898"/>
                      <a:pt x="5935" y="9313"/>
                      <a:pt x="3675" y="8788"/>
                    </a:cubicBezTo>
                    <a:cubicBezTo>
                      <a:pt x="1393" y="8263"/>
                      <a:pt x="0" y="6003"/>
                      <a:pt x="525" y="3698"/>
                    </a:cubicBezTo>
                    <a:cubicBezTo>
                      <a:pt x="1073" y="1415"/>
                      <a:pt x="3333" y="0"/>
                      <a:pt x="5592" y="525"/>
                    </a:cubicBezTo>
                    <a:cubicBezTo>
                      <a:pt x="7852" y="1050"/>
                      <a:pt x="9245" y="3333"/>
                      <a:pt x="8720" y="5615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8"/>
              <p:cNvSpPr/>
              <p:nvPr/>
            </p:nvSpPr>
            <p:spPr>
              <a:xfrm>
                <a:off x="7079917" y="2678690"/>
                <a:ext cx="201480" cy="184791"/>
              </a:xfrm>
              <a:custGeom>
                <a:avLst/>
                <a:gdLst/>
                <a:ahLst/>
                <a:cxnLst/>
                <a:rect l="l" t="t" r="r" b="b"/>
                <a:pathLst>
                  <a:path w="9200" h="8437" extrusionOk="0">
                    <a:moveTo>
                      <a:pt x="4605" y="1"/>
                    </a:moveTo>
                    <a:cubicBezTo>
                      <a:pt x="2708" y="1"/>
                      <a:pt x="977" y="1319"/>
                      <a:pt x="526" y="3260"/>
                    </a:cubicBezTo>
                    <a:cubicBezTo>
                      <a:pt x="1" y="5543"/>
                      <a:pt x="1393" y="7802"/>
                      <a:pt x="3653" y="8327"/>
                    </a:cubicBezTo>
                    <a:cubicBezTo>
                      <a:pt x="3968" y="8401"/>
                      <a:pt x="4283" y="8437"/>
                      <a:pt x="4594" y="8437"/>
                    </a:cubicBezTo>
                    <a:cubicBezTo>
                      <a:pt x="6491" y="8437"/>
                      <a:pt x="8223" y="7116"/>
                      <a:pt x="8674" y="5155"/>
                    </a:cubicBezTo>
                    <a:cubicBezTo>
                      <a:pt x="9199" y="2895"/>
                      <a:pt x="7807" y="635"/>
                      <a:pt x="5547" y="110"/>
                    </a:cubicBezTo>
                    <a:cubicBezTo>
                      <a:pt x="5232" y="36"/>
                      <a:pt x="4916" y="1"/>
                      <a:pt x="46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8"/>
              <p:cNvSpPr/>
              <p:nvPr/>
            </p:nvSpPr>
            <p:spPr>
              <a:xfrm>
                <a:off x="7115418" y="2711018"/>
                <a:ext cx="130480" cy="120135"/>
              </a:xfrm>
              <a:custGeom>
                <a:avLst/>
                <a:gdLst/>
                <a:ahLst/>
                <a:cxnLst/>
                <a:rect l="l" t="t" r="r" b="b"/>
                <a:pathLst>
                  <a:path w="5958" h="5485" extrusionOk="0">
                    <a:moveTo>
                      <a:pt x="2988" y="0"/>
                    </a:moveTo>
                    <a:cubicBezTo>
                      <a:pt x="1754" y="0"/>
                      <a:pt x="637" y="853"/>
                      <a:pt x="343" y="2127"/>
                    </a:cubicBezTo>
                    <a:cubicBezTo>
                      <a:pt x="0" y="3587"/>
                      <a:pt x="891" y="5071"/>
                      <a:pt x="2351" y="5413"/>
                    </a:cubicBezTo>
                    <a:cubicBezTo>
                      <a:pt x="2555" y="5461"/>
                      <a:pt x="2759" y="5484"/>
                      <a:pt x="2960" y="5484"/>
                    </a:cubicBezTo>
                    <a:cubicBezTo>
                      <a:pt x="4198" y="5484"/>
                      <a:pt x="5321" y="4616"/>
                      <a:pt x="5615" y="3359"/>
                    </a:cubicBezTo>
                    <a:cubicBezTo>
                      <a:pt x="5958" y="1875"/>
                      <a:pt x="5068" y="415"/>
                      <a:pt x="3607" y="72"/>
                    </a:cubicBezTo>
                    <a:cubicBezTo>
                      <a:pt x="3400" y="24"/>
                      <a:pt x="3192" y="0"/>
                      <a:pt x="29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8"/>
              <p:cNvSpPr/>
              <p:nvPr/>
            </p:nvSpPr>
            <p:spPr>
              <a:xfrm>
                <a:off x="7108410" y="2739140"/>
                <a:ext cx="45508" cy="29897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65" extrusionOk="0">
                    <a:moveTo>
                      <a:pt x="858" y="1"/>
                    </a:moveTo>
                    <a:cubicBezTo>
                      <a:pt x="467" y="1"/>
                      <a:pt x="141" y="185"/>
                      <a:pt x="69" y="454"/>
                    </a:cubicBezTo>
                    <a:cubicBezTo>
                      <a:pt x="1" y="820"/>
                      <a:pt x="366" y="1208"/>
                      <a:pt x="891" y="1322"/>
                    </a:cubicBezTo>
                    <a:cubicBezTo>
                      <a:pt x="1003" y="1351"/>
                      <a:pt x="1113" y="1365"/>
                      <a:pt x="1218" y="1365"/>
                    </a:cubicBezTo>
                    <a:cubicBezTo>
                      <a:pt x="1603" y="1365"/>
                      <a:pt x="1915" y="1180"/>
                      <a:pt x="1987" y="911"/>
                    </a:cubicBezTo>
                    <a:cubicBezTo>
                      <a:pt x="2078" y="546"/>
                      <a:pt x="1713" y="158"/>
                      <a:pt x="1188" y="44"/>
                    </a:cubicBezTo>
                    <a:cubicBezTo>
                      <a:pt x="1076" y="14"/>
                      <a:pt x="964" y="1"/>
                      <a:pt x="8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8"/>
              <p:cNvSpPr/>
              <p:nvPr/>
            </p:nvSpPr>
            <p:spPr>
              <a:xfrm>
                <a:off x="7642307" y="2765072"/>
                <a:ext cx="42004" cy="12112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53" extrusionOk="0">
                    <a:moveTo>
                      <a:pt x="1735" y="1"/>
                    </a:moveTo>
                    <a:lnTo>
                      <a:pt x="251" y="69"/>
                    </a:lnTo>
                    <a:lnTo>
                      <a:pt x="228" y="69"/>
                    </a:lnTo>
                    <a:cubicBezTo>
                      <a:pt x="92" y="92"/>
                      <a:pt x="0" y="206"/>
                      <a:pt x="23" y="343"/>
                    </a:cubicBezTo>
                    <a:cubicBezTo>
                      <a:pt x="44" y="466"/>
                      <a:pt x="137" y="552"/>
                      <a:pt x="255" y="552"/>
                    </a:cubicBezTo>
                    <a:cubicBezTo>
                      <a:pt x="269" y="552"/>
                      <a:pt x="283" y="551"/>
                      <a:pt x="297" y="549"/>
                    </a:cubicBezTo>
                    <a:lnTo>
                      <a:pt x="1758" y="343"/>
                    </a:lnTo>
                    <a:cubicBezTo>
                      <a:pt x="1849" y="320"/>
                      <a:pt x="1918" y="252"/>
                      <a:pt x="1918" y="161"/>
                    </a:cubicBezTo>
                    <a:cubicBezTo>
                      <a:pt x="1918" y="69"/>
                      <a:pt x="1826" y="1"/>
                      <a:pt x="17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8"/>
              <p:cNvSpPr/>
              <p:nvPr/>
            </p:nvSpPr>
            <p:spPr>
              <a:xfrm>
                <a:off x="7644300" y="2733993"/>
                <a:ext cx="41501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750" extrusionOk="0">
                    <a:moveTo>
                      <a:pt x="1725" y="0"/>
                    </a:moveTo>
                    <a:cubicBezTo>
                      <a:pt x="1714" y="0"/>
                      <a:pt x="1702" y="2"/>
                      <a:pt x="1690" y="5"/>
                    </a:cubicBezTo>
                    <a:lnTo>
                      <a:pt x="229" y="279"/>
                    </a:lnTo>
                    <a:lnTo>
                      <a:pt x="206" y="279"/>
                    </a:lnTo>
                    <a:cubicBezTo>
                      <a:pt x="92" y="324"/>
                      <a:pt x="1" y="461"/>
                      <a:pt x="46" y="575"/>
                    </a:cubicBezTo>
                    <a:cubicBezTo>
                      <a:pt x="82" y="684"/>
                      <a:pt x="176" y="749"/>
                      <a:pt x="269" y="749"/>
                    </a:cubicBezTo>
                    <a:cubicBezTo>
                      <a:pt x="294" y="749"/>
                      <a:pt x="319" y="745"/>
                      <a:pt x="343" y="735"/>
                    </a:cubicBezTo>
                    <a:lnTo>
                      <a:pt x="1781" y="324"/>
                    </a:lnTo>
                    <a:cubicBezTo>
                      <a:pt x="1849" y="301"/>
                      <a:pt x="1895" y="233"/>
                      <a:pt x="1895" y="142"/>
                    </a:cubicBezTo>
                    <a:cubicBezTo>
                      <a:pt x="1875" y="62"/>
                      <a:pt x="1804" y="0"/>
                      <a:pt x="172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8"/>
              <p:cNvSpPr/>
              <p:nvPr/>
            </p:nvSpPr>
            <p:spPr>
              <a:xfrm>
                <a:off x="7638299" y="2702914"/>
                <a:ext cx="39508" cy="23392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68" extrusionOk="0">
                    <a:moveTo>
                      <a:pt x="1607" y="0"/>
                    </a:moveTo>
                    <a:cubicBezTo>
                      <a:pt x="1588" y="0"/>
                      <a:pt x="1569" y="3"/>
                      <a:pt x="1553" y="9"/>
                    </a:cubicBezTo>
                    <a:lnTo>
                      <a:pt x="183" y="602"/>
                    </a:lnTo>
                    <a:cubicBezTo>
                      <a:pt x="183" y="602"/>
                      <a:pt x="160" y="625"/>
                      <a:pt x="160" y="625"/>
                    </a:cubicBezTo>
                    <a:cubicBezTo>
                      <a:pt x="46" y="693"/>
                      <a:pt x="1" y="830"/>
                      <a:pt x="69" y="944"/>
                    </a:cubicBezTo>
                    <a:cubicBezTo>
                      <a:pt x="116" y="1022"/>
                      <a:pt x="204" y="1068"/>
                      <a:pt x="292" y="1068"/>
                    </a:cubicBezTo>
                    <a:cubicBezTo>
                      <a:pt x="334" y="1068"/>
                      <a:pt x="375" y="1058"/>
                      <a:pt x="411" y="1036"/>
                    </a:cubicBezTo>
                    <a:lnTo>
                      <a:pt x="1690" y="305"/>
                    </a:lnTo>
                    <a:cubicBezTo>
                      <a:pt x="1758" y="282"/>
                      <a:pt x="1804" y="191"/>
                      <a:pt x="1758" y="100"/>
                    </a:cubicBezTo>
                    <a:cubicBezTo>
                      <a:pt x="1741" y="30"/>
                      <a:pt x="1670" y="0"/>
                      <a:pt x="16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8"/>
              <p:cNvSpPr/>
              <p:nvPr/>
            </p:nvSpPr>
            <p:spPr>
              <a:xfrm>
                <a:off x="7624808" y="2674901"/>
                <a:ext cx="32500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483" extrusionOk="0">
                    <a:moveTo>
                      <a:pt x="1289" y="0"/>
                    </a:moveTo>
                    <a:cubicBezTo>
                      <a:pt x="1253" y="0"/>
                      <a:pt x="1218" y="12"/>
                      <a:pt x="1187" y="32"/>
                    </a:cubicBezTo>
                    <a:lnTo>
                      <a:pt x="114" y="1059"/>
                    </a:lnTo>
                    <a:cubicBezTo>
                      <a:pt x="92" y="1059"/>
                      <a:pt x="92" y="1082"/>
                      <a:pt x="92" y="1082"/>
                    </a:cubicBezTo>
                    <a:cubicBezTo>
                      <a:pt x="0" y="1173"/>
                      <a:pt x="23" y="1333"/>
                      <a:pt x="114" y="1425"/>
                    </a:cubicBezTo>
                    <a:cubicBezTo>
                      <a:pt x="164" y="1465"/>
                      <a:pt x="219" y="1483"/>
                      <a:pt x="272" y="1483"/>
                    </a:cubicBezTo>
                    <a:cubicBezTo>
                      <a:pt x="340" y="1483"/>
                      <a:pt x="406" y="1453"/>
                      <a:pt x="457" y="1402"/>
                    </a:cubicBezTo>
                    <a:lnTo>
                      <a:pt x="1415" y="260"/>
                    </a:lnTo>
                    <a:cubicBezTo>
                      <a:pt x="1484" y="215"/>
                      <a:pt x="1484" y="101"/>
                      <a:pt x="1415" y="55"/>
                    </a:cubicBezTo>
                    <a:cubicBezTo>
                      <a:pt x="1378" y="17"/>
                      <a:pt x="1333" y="0"/>
                      <a:pt x="1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8"/>
              <p:cNvSpPr/>
              <p:nvPr/>
            </p:nvSpPr>
            <p:spPr>
              <a:xfrm>
                <a:off x="7603805" y="2654598"/>
                <a:ext cx="26017" cy="37607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717" extrusionOk="0">
                    <a:moveTo>
                      <a:pt x="994" y="1"/>
                    </a:moveTo>
                    <a:cubicBezTo>
                      <a:pt x="936" y="1"/>
                      <a:pt x="876" y="31"/>
                      <a:pt x="845" y="92"/>
                    </a:cubicBezTo>
                    <a:lnTo>
                      <a:pt x="69" y="1347"/>
                    </a:lnTo>
                    <a:cubicBezTo>
                      <a:pt x="69" y="1347"/>
                      <a:pt x="69" y="1347"/>
                      <a:pt x="69" y="1370"/>
                    </a:cubicBezTo>
                    <a:cubicBezTo>
                      <a:pt x="1" y="1484"/>
                      <a:pt x="46" y="1621"/>
                      <a:pt x="160" y="1690"/>
                    </a:cubicBezTo>
                    <a:cubicBezTo>
                      <a:pt x="198" y="1708"/>
                      <a:pt x="236" y="1717"/>
                      <a:pt x="272" y="1717"/>
                    </a:cubicBezTo>
                    <a:cubicBezTo>
                      <a:pt x="368" y="1717"/>
                      <a:pt x="453" y="1658"/>
                      <a:pt x="503" y="1575"/>
                    </a:cubicBezTo>
                    <a:lnTo>
                      <a:pt x="1142" y="252"/>
                    </a:lnTo>
                    <a:cubicBezTo>
                      <a:pt x="1188" y="160"/>
                      <a:pt x="1165" y="69"/>
                      <a:pt x="1073" y="23"/>
                    </a:cubicBezTo>
                    <a:cubicBezTo>
                      <a:pt x="1051" y="8"/>
                      <a:pt x="1023" y="1"/>
                      <a:pt x="9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8"/>
              <p:cNvSpPr/>
              <p:nvPr/>
            </p:nvSpPr>
            <p:spPr>
              <a:xfrm>
                <a:off x="7577809" y="2639705"/>
                <a:ext cx="20017" cy="39731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814" extrusionOk="0">
                    <a:moveTo>
                      <a:pt x="727" y="1"/>
                    </a:moveTo>
                    <a:cubicBezTo>
                      <a:pt x="663" y="1"/>
                      <a:pt x="605" y="43"/>
                      <a:pt x="571" y="110"/>
                    </a:cubicBezTo>
                    <a:lnTo>
                      <a:pt x="46" y="1479"/>
                    </a:lnTo>
                    <a:cubicBezTo>
                      <a:pt x="46" y="1502"/>
                      <a:pt x="46" y="1502"/>
                      <a:pt x="24" y="1502"/>
                    </a:cubicBezTo>
                    <a:cubicBezTo>
                      <a:pt x="1" y="1639"/>
                      <a:pt x="69" y="1776"/>
                      <a:pt x="206" y="1799"/>
                    </a:cubicBezTo>
                    <a:cubicBezTo>
                      <a:pt x="235" y="1808"/>
                      <a:pt x="262" y="1813"/>
                      <a:pt x="289" y="1813"/>
                    </a:cubicBezTo>
                    <a:cubicBezTo>
                      <a:pt x="388" y="1813"/>
                      <a:pt x="467" y="1748"/>
                      <a:pt x="503" y="1639"/>
                    </a:cubicBezTo>
                    <a:lnTo>
                      <a:pt x="891" y="201"/>
                    </a:lnTo>
                    <a:cubicBezTo>
                      <a:pt x="914" y="133"/>
                      <a:pt x="868" y="41"/>
                      <a:pt x="800" y="19"/>
                    </a:cubicBezTo>
                    <a:cubicBezTo>
                      <a:pt x="775" y="6"/>
                      <a:pt x="751" y="1"/>
                      <a:pt x="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8"/>
              <p:cNvSpPr/>
              <p:nvPr/>
            </p:nvSpPr>
            <p:spPr>
              <a:xfrm>
                <a:off x="7458844" y="2658080"/>
                <a:ext cx="197976" cy="186149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8499" extrusionOk="0">
                    <a:moveTo>
                      <a:pt x="4505" y="0"/>
                    </a:moveTo>
                    <a:cubicBezTo>
                      <a:pt x="4299" y="0"/>
                      <a:pt x="4090" y="15"/>
                      <a:pt x="3881" y="47"/>
                    </a:cubicBezTo>
                    <a:cubicBezTo>
                      <a:pt x="1575" y="412"/>
                      <a:pt x="0" y="2581"/>
                      <a:pt x="366" y="4909"/>
                    </a:cubicBezTo>
                    <a:cubicBezTo>
                      <a:pt x="696" y="6993"/>
                      <a:pt x="2481" y="8499"/>
                      <a:pt x="4524" y="8499"/>
                    </a:cubicBezTo>
                    <a:cubicBezTo>
                      <a:pt x="4741" y="8499"/>
                      <a:pt x="4960" y="8482"/>
                      <a:pt x="5182" y="8447"/>
                    </a:cubicBezTo>
                    <a:cubicBezTo>
                      <a:pt x="7464" y="8081"/>
                      <a:pt x="9039" y="5913"/>
                      <a:pt x="8674" y="3608"/>
                    </a:cubicBezTo>
                    <a:cubicBezTo>
                      <a:pt x="8342" y="1493"/>
                      <a:pt x="6542" y="0"/>
                      <a:pt x="45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8"/>
              <p:cNvSpPr/>
              <p:nvPr/>
            </p:nvSpPr>
            <p:spPr>
              <a:xfrm>
                <a:off x="7458844" y="2651597"/>
                <a:ext cx="197976" cy="199488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9108" fill="none" extrusionOk="0">
                    <a:moveTo>
                      <a:pt x="366" y="5205"/>
                    </a:moveTo>
                    <a:cubicBezTo>
                      <a:pt x="731" y="7510"/>
                      <a:pt x="2876" y="9108"/>
                      <a:pt x="5182" y="8743"/>
                    </a:cubicBezTo>
                    <a:cubicBezTo>
                      <a:pt x="7464" y="8377"/>
                      <a:pt x="9039" y="6209"/>
                      <a:pt x="8674" y="3904"/>
                    </a:cubicBezTo>
                    <a:cubicBezTo>
                      <a:pt x="8309" y="1576"/>
                      <a:pt x="6163" y="1"/>
                      <a:pt x="3881" y="343"/>
                    </a:cubicBezTo>
                    <a:cubicBezTo>
                      <a:pt x="1575" y="708"/>
                      <a:pt x="0" y="2877"/>
                      <a:pt x="366" y="5205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8"/>
              <p:cNvSpPr/>
              <p:nvPr/>
            </p:nvSpPr>
            <p:spPr>
              <a:xfrm>
                <a:off x="7458341" y="2666447"/>
                <a:ext cx="196465" cy="184791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437" extrusionOk="0">
                    <a:moveTo>
                      <a:pt x="4494" y="0"/>
                    </a:moveTo>
                    <a:cubicBezTo>
                      <a:pt x="4277" y="0"/>
                      <a:pt x="4057" y="18"/>
                      <a:pt x="3835" y="53"/>
                    </a:cubicBezTo>
                    <a:cubicBezTo>
                      <a:pt x="1553" y="395"/>
                      <a:pt x="0" y="2564"/>
                      <a:pt x="343" y="4869"/>
                    </a:cubicBezTo>
                    <a:cubicBezTo>
                      <a:pt x="673" y="6951"/>
                      <a:pt x="2454" y="8437"/>
                      <a:pt x="4477" y="8437"/>
                    </a:cubicBezTo>
                    <a:cubicBezTo>
                      <a:pt x="4694" y="8437"/>
                      <a:pt x="4915" y="8420"/>
                      <a:pt x="5136" y="8384"/>
                    </a:cubicBezTo>
                    <a:cubicBezTo>
                      <a:pt x="7419" y="8019"/>
                      <a:pt x="8971" y="5873"/>
                      <a:pt x="8606" y="3568"/>
                    </a:cubicBezTo>
                    <a:cubicBezTo>
                      <a:pt x="8276" y="1486"/>
                      <a:pt x="6513" y="0"/>
                      <a:pt x="44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8"/>
              <p:cNvSpPr/>
              <p:nvPr/>
            </p:nvSpPr>
            <p:spPr>
              <a:xfrm>
                <a:off x="7492834" y="2698906"/>
                <a:ext cx="127480" cy="119894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5474" extrusionOk="0">
                    <a:moveTo>
                      <a:pt x="2902" y="0"/>
                    </a:moveTo>
                    <a:cubicBezTo>
                      <a:pt x="2766" y="0"/>
                      <a:pt x="2627" y="10"/>
                      <a:pt x="2488" y="32"/>
                    </a:cubicBezTo>
                    <a:cubicBezTo>
                      <a:pt x="1005" y="260"/>
                      <a:pt x="0" y="1652"/>
                      <a:pt x="229" y="3159"/>
                    </a:cubicBezTo>
                    <a:cubicBezTo>
                      <a:pt x="436" y="4503"/>
                      <a:pt x="1599" y="5473"/>
                      <a:pt x="2919" y="5473"/>
                    </a:cubicBezTo>
                    <a:cubicBezTo>
                      <a:pt x="3056" y="5473"/>
                      <a:pt x="3194" y="5463"/>
                      <a:pt x="3333" y="5441"/>
                    </a:cubicBezTo>
                    <a:cubicBezTo>
                      <a:pt x="4817" y="5213"/>
                      <a:pt x="5821" y="3821"/>
                      <a:pt x="5593" y="2314"/>
                    </a:cubicBezTo>
                    <a:cubicBezTo>
                      <a:pt x="5386" y="970"/>
                      <a:pt x="4223" y="0"/>
                      <a:pt x="29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8"/>
              <p:cNvSpPr/>
              <p:nvPr/>
            </p:nvSpPr>
            <p:spPr>
              <a:xfrm>
                <a:off x="7584817" y="2731146"/>
                <a:ext cx="45004" cy="2924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335" extrusionOk="0">
                    <a:moveTo>
                      <a:pt x="1153" y="0"/>
                    </a:moveTo>
                    <a:cubicBezTo>
                      <a:pt x="1075" y="0"/>
                      <a:pt x="995" y="7"/>
                      <a:pt x="913" y="21"/>
                    </a:cubicBezTo>
                    <a:cubicBezTo>
                      <a:pt x="388" y="89"/>
                      <a:pt x="0" y="454"/>
                      <a:pt x="46" y="819"/>
                    </a:cubicBezTo>
                    <a:cubicBezTo>
                      <a:pt x="106" y="1138"/>
                      <a:pt x="477" y="1335"/>
                      <a:pt x="919" y="1335"/>
                    </a:cubicBezTo>
                    <a:cubicBezTo>
                      <a:pt x="985" y="1335"/>
                      <a:pt x="1051" y="1330"/>
                      <a:pt x="1119" y="1322"/>
                    </a:cubicBezTo>
                    <a:cubicBezTo>
                      <a:pt x="1667" y="1230"/>
                      <a:pt x="2055" y="865"/>
                      <a:pt x="1986" y="523"/>
                    </a:cubicBezTo>
                    <a:cubicBezTo>
                      <a:pt x="1947" y="212"/>
                      <a:pt x="1595" y="0"/>
                      <a:pt x="11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8"/>
              <p:cNvSpPr/>
              <p:nvPr/>
            </p:nvSpPr>
            <p:spPr>
              <a:xfrm>
                <a:off x="7308364" y="2886344"/>
                <a:ext cx="108996" cy="37103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1694" extrusionOk="0">
                    <a:moveTo>
                      <a:pt x="99" y="1"/>
                    </a:moveTo>
                    <a:cubicBezTo>
                      <a:pt x="87" y="1"/>
                      <a:pt x="76" y="4"/>
                      <a:pt x="69" y="10"/>
                    </a:cubicBezTo>
                    <a:cubicBezTo>
                      <a:pt x="24" y="56"/>
                      <a:pt x="1" y="102"/>
                      <a:pt x="47" y="147"/>
                    </a:cubicBezTo>
                    <a:cubicBezTo>
                      <a:pt x="298" y="535"/>
                      <a:pt x="640" y="832"/>
                      <a:pt x="1028" y="1083"/>
                    </a:cubicBezTo>
                    <a:cubicBezTo>
                      <a:pt x="1393" y="1334"/>
                      <a:pt x="1827" y="1517"/>
                      <a:pt x="2283" y="1608"/>
                    </a:cubicBezTo>
                    <a:cubicBezTo>
                      <a:pt x="2546" y="1663"/>
                      <a:pt x="2825" y="1694"/>
                      <a:pt x="3101" y="1694"/>
                    </a:cubicBezTo>
                    <a:cubicBezTo>
                      <a:pt x="3281" y="1694"/>
                      <a:pt x="3459" y="1681"/>
                      <a:pt x="3630" y="1654"/>
                    </a:cubicBezTo>
                    <a:cubicBezTo>
                      <a:pt x="4087" y="1585"/>
                      <a:pt x="4520" y="1403"/>
                      <a:pt x="4908" y="1220"/>
                    </a:cubicBezTo>
                    <a:cubicBezTo>
                      <a:pt x="4954" y="1197"/>
                      <a:pt x="4977" y="1129"/>
                      <a:pt x="4954" y="1083"/>
                    </a:cubicBezTo>
                    <a:cubicBezTo>
                      <a:pt x="4937" y="1050"/>
                      <a:pt x="4908" y="1029"/>
                      <a:pt x="4876" y="1029"/>
                    </a:cubicBezTo>
                    <a:cubicBezTo>
                      <a:pt x="4864" y="1029"/>
                      <a:pt x="4852" y="1031"/>
                      <a:pt x="4840" y="1038"/>
                    </a:cubicBezTo>
                    <a:lnTo>
                      <a:pt x="4817" y="1038"/>
                    </a:lnTo>
                    <a:cubicBezTo>
                      <a:pt x="4429" y="1175"/>
                      <a:pt x="4018" y="1289"/>
                      <a:pt x="3584" y="1334"/>
                    </a:cubicBezTo>
                    <a:cubicBezTo>
                      <a:pt x="3474" y="1347"/>
                      <a:pt x="3364" y="1352"/>
                      <a:pt x="3254" y="1352"/>
                    </a:cubicBezTo>
                    <a:cubicBezTo>
                      <a:pt x="2953" y="1352"/>
                      <a:pt x="2653" y="1310"/>
                      <a:pt x="2352" y="1243"/>
                    </a:cubicBezTo>
                    <a:cubicBezTo>
                      <a:pt x="1553" y="1060"/>
                      <a:pt x="800" y="604"/>
                      <a:pt x="184" y="33"/>
                    </a:cubicBezTo>
                    <a:cubicBezTo>
                      <a:pt x="167" y="17"/>
                      <a:pt x="128" y="1"/>
                      <a:pt x="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8"/>
              <p:cNvSpPr/>
              <p:nvPr/>
            </p:nvSpPr>
            <p:spPr>
              <a:xfrm>
                <a:off x="7331360" y="2923183"/>
                <a:ext cx="57509" cy="17566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802" extrusionOk="0">
                    <a:moveTo>
                      <a:pt x="58" y="0"/>
                    </a:moveTo>
                    <a:cubicBezTo>
                      <a:pt x="47" y="0"/>
                      <a:pt x="35" y="6"/>
                      <a:pt x="24" y="17"/>
                    </a:cubicBezTo>
                    <a:cubicBezTo>
                      <a:pt x="1" y="40"/>
                      <a:pt x="1" y="63"/>
                      <a:pt x="24" y="86"/>
                    </a:cubicBezTo>
                    <a:cubicBezTo>
                      <a:pt x="320" y="428"/>
                      <a:pt x="777" y="657"/>
                      <a:pt x="1211" y="748"/>
                    </a:cubicBezTo>
                    <a:cubicBezTo>
                      <a:pt x="1386" y="783"/>
                      <a:pt x="1566" y="801"/>
                      <a:pt x="1744" y="801"/>
                    </a:cubicBezTo>
                    <a:cubicBezTo>
                      <a:pt x="2030" y="801"/>
                      <a:pt x="2313" y="755"/>
                      <a:pt x="2580" y="657"/>
                    </a:cubicBezTo>
                    <a:cubicBezTo>
                      <a:pt x="2603" y="634"/>
                      <a:pt x="2626" y="611"/>
                      <a:pt x="2603" y="588"/>
                    </a:cubicBezTo>
                    <a:cubicBezTo>
                      <a:pt x="2603" y="542"/>
                      <a:pt x="2580" y="542"/>
                      <a:pt x="2534" y="542"/>
                    </a:cubicBezTo>
                    <a:cubicBezTo>
                      <a:pt x="2318" y="603"/>
                      <a:pt x="2088" y="631"/>
                      <a:pt x="1859" y="631"/>
                    </a:cubicBezTo>
                    <a:cubicBezTo>
                      <a:pt x="1654" y="631"/>
                      <a:pt x="1450" y="608"/>
                      <a:pt x="1256" y="565"/>
                    </a:cubicBezTo>
                    <a:cubicBezTo>
                      <a:pt x="845" y="474"/>
                      <a:pt x="457" y="269"/>
                      <a:pt x="92" y="17"/>
                    </a:cubicBezTo>
                    <a:cubicBezTo>
                      <a:pt x="81" y="6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8"/>
              <p:cNvSpPr/>
              <p:nvPr/>
            </p:nvSpPr>
            <p:spPr>
              <a:xfrm>
                <a:off x="7033203" y="2532801"/>
                <a:ext cx="198195" cy="14902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6804" extrusionOk="0">
                    <a:moveTo>
                      <a:pt x="6032" y="0"/>
                    </a:moveTo>
                    <a:cubicBezTo>
                      <a:pt x="3658" y="0"/>
                      <a:pt x="399" y="5356"/>
                      <a:pt x="399" y="5356"/>
                    </a:cubicBezTo>
                    <a:cubicBezTo>
                      <a:pt x="0" y="6455"/>
                      <a:pt x="364" y="6804"/>
                      <a:pt x="970" y="6804"/>
                    </a:cubicBezTo>
                    <a:cubicBezTo>
                      <a:pt x="1788" y="6804"/>
                      <a:pt x="3048" y="6169"/>
                      <a:pt x="3480" y="5881"/>
                    </a:cubicBezTo>
                    <a:cubicBezTo>
                      <a:pt x="4234" y="5379"/>
                      <a:pt x="9050" y="1362"/>
                      <a:pt x="6676" y="152"/>
                    </a:cubicBezTo>
                    <a:cubicBezTo>
                      <a:pt x="6471" y="48"/>
                      <a:pt x="6255" y="0"/>
                      <a:pt x="60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8"/>
              <p:cNvSpPr/>
              <p:nvPr/>
            </p:nvSpPr>
            <p:spPr>
              <a:xfrm>
                <a:off x="7459830" y="2519287"/>
                <a:ext cx="214357" cy="131218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5991" extrusionOk="0">
                    <a:moveTo>
                      <a:pt x="3023" y="0"/>
                    </a:moveTo>
                    <a:cubicBezTo>
                      <a:pt x="2702" y="0"/>
                      <a:pt x="2405" y="82"/>
                      <a:pt x="2147" y="267"/>
                    </a:cubicBezTo>
                    <a:cubicBezTo>
                      <a:pt x="1" y="1819"/>
                      <a:pt x="5365" y="5060"/>
                      <a:pt x="6187" y="5448"/>
                    </a:cubicBezTo>
                    <a:cubicBezTo>
                      <a:pt x="6601" y="5632"/>
                      <a:pt x="7682" y="5990"/>
                      <a:pt x="8483" y="5990"/>
                    </a:cubicBezTo>
                    <a:cubicBezTo>
                      <a:pt x="9271" y="5990"/>
                      <a:pt x="9788" y="5644"/>
                      <a:pt x="9131" y="4444"/>
                    </a:cubicBezTo>
                    <a:cubicBezTo>
                      <a:pt x="9131" y="4444"/>
                      <a:pt x="5396" y="0"/>
                      <a:pt x="30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8"/>
              <p:cNvSpPr/>
              <p:nvPr/>
            </p:nvSpPr>
            <p:spPr>
              <a:xfrm>
                <a:off x="7345355" y="2649604"/>
                <a:ext cx="102010" cy="222179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10144" extrusionOk="0">
                    <a:moveTo>
                      <a:pt x="321" y="0"/>
                    </a:moveTo>
                    <a:cubicBezTo>
                      <a:pt x="275" y="0"/>
                      <a:pt x="229" y="46"/>
                      <a:pt x="229" y="69"/>
                    </a:cubicBezTo>
                    <a:cubicBezTo>
                      <a:pt x="92" y="1347"/>
                      <a:pt x="1" y="2648"/>
                      <a:pt x="24" y="3926"/>
                    </a:cubicBezTo>
                    <a:cubicBezTo>
                      <a:pt x="47" y="4588"/>
                      <a:pt x="92" y="5227"/>
                      <a:pt x="252" y="5889"/>
                    </a:cubicBezTo>
                    <a:cubicBezTo>
                      <a:pt x="298" y="6049"/>
                      <a:pt x="343" y="6209"/>
                      <a:pt x="435" y="6369"/>
                    </a:cubicBezTo>
                    <a:cubicBezTo>
                      <a:pt x="526" y="6528"/>
                      <a:pt x="663" y="6711"/>
                      <a:pt x="914" y="6757"/>
                    </a:cubicBezTo>
                    <a:cubicBezTo>
                      <a:pt x="975" y="6764"/>
                      <a:pt x="1035" y="6767"/>
                      <a:pt x="1093" y="6767"/>
                    </a:cubicBezTo>
                    <a:cubicBezTo>
                      <a:pt x="1408" y="6767"/>
                      <a:pt x="1691" y="6674"/>
                      <a:pt x="1941" y="6597"/>
                    </a:cubicBezTo>
                    <a:cubicBezTo>
                      <a:pt x="2261" y="6483"/>
                      <a:pt x="2557" y="6346"/>
                      <a:pt x="2831" y="6254"/>
                    </a:cubicBezTo>
                    <a:cubicBezTo>
                      <a:pt x="3046" y="6172"/>
                      <a:pt x="3261" y="6113"/>
                      <a:pt x="3459" y="6113"/>
                    </a:cubicBezTo>
                    <a:cubicBezTo>
                      <a:pt x="3534" y="6113"/>
                      <a:pt x="3607" y="6121"/>
                      <a:pt x="3676" y="6140"/>
                    </a:cubicBezTo>
                    <a:cubicBezTo>
                      <a:pt x="3904" y="6209"/>
                      <a:pt x="4064" y="6437"/>
                      <a:pt x="4178" y="6711"/>
                    </a:cubicBezTo>
                    <a:cubicBezTo>
                      <a:pt x="4201" y="6848"/>
                      <a:pt x="4269" y="7008"/>
                      <a:pt x="4292" y="7145"/>
                    </a:cubicBezTo>
                    <a:lnTo>
                      <a:pt x="4315" y="7373"/>
                    </a:lnTo>
                    <a:cubicBezTo>
                      <a:pt x="4315" y="7441"/>
                      <a:pt x="4315" y="7510"/>
                      <a:pt x="4315" y="7578"/>
                    </a:cubicBezTo>
                    <a:cubicBezTo>
                      <a:pt x="4315" y="7738"/>
                      <a:pt x="4246" y="7875"/>
                      <a:pt x="4224" y="8012"/>
                    </a:cubicBezTo>
                    <a:cubicBezTo>
                      <a:pt x="4155" y="8149"/>
                      <a:pt x="4110" y="8286"/>
                      <a:pt x="4018" y="8400"/>
                    </a:cubicBezTo>
                    <a:cubicBezTo>
                      <a:pt x="3881" y="8674"/>
                      <a:pt x="3653" y="8879"/>
                      <a:pt x="3402" y="9085"/>
                    </a:cubicBezTo>
                    <a:cubicBezTo>
                      <a:pt x="2945" y="9473"/>
                      <a:pt x="2375" y="9769"/>
                      <a:pt x="1781" y="9998"/>
                    </a:cubicBezTo>
                    <a:lnTo>
                      <a:pt x="1759" y="9998"/>
                    </a:lnTo>
                    <a:cubicBezTo>
                      <a:pt x="1736" y="9998"/>
                      <a:pt x="1713" y="10043"/>
                      <a:pt x="1713" y="10089"/>
                    </a:cubicBezTo>
                    <a:cubicBezTo>
                      <a:pt x="1730" y="10122"/>
                      <a:pt x="1759" y="10144"/>
                      <a:pt x="1782" y="10144"/>
                    </a:cubicBezTo>
                    <a:cubicBezTo>
                      <a:pt x="1790" y="10144"/>
                      <a:pt x="1798" y="10141"/>
                      <a:pt x="1804" y="10135"/>
                    </a:cubicBezTo>
                    <a:cubicBezTo>
                      <a:pt x="2443" y="9952"/>
                      <a:pt x="3037" y="9678"/>
                      <a:pt x="3585" y="9290"/>
                    </a:cubicBezTo>
                    <a:cubicBezTo>
                      <a:pt x="3836" y="9085"/>
                      <a:pt x="4087" y="8856"/>
                      <a:pt x="4269" y="8583"/>
                    </a:cubicBezTo>
                    <a:cubicBezTo>
                      <a:pt x="4383" y="8446"/>
                      <a:pt x="4452" y="8263"/>
                      <a:pt x="4520" y="8126"/>
                    </a:cubicBezTo>
                    <a:cubicBezTo>
                      <a:pt x="4566" y="7943"/>
                      <a:pt x="4635" y="7784"/>
                      <a:pt x="4635" y="7601"/>
                    </a:cubicBezTo>
                    <a:cubicBezTo>
                      <a:pt x="4635" y="7533"/>
                      <a:pt x="4657" y="7441"/>
                      <a:pt x="4657" y="7350"/>
                    </a:cubicBezTo>
                    <a:lnTo>
                      <a:pt x="4635" y="7099"/>
                    </a:lnTo>
                    <a:cubicBezTo>
                      <a:pt x="4612" y="6916"/>
                      <a:pt x="4543" y="6757"/>
                      <a:pt x="4498" y="6597"/>
                    </a:cubicBezTo>
                    <a:cubicBezTo>
                      <a:pt x="4429" y="6437"/>
                      <a:pt x="4383" y="6254"/>
                      <a:pt x="4246" y="6117"/>
                    </a:cubicBezTo>
                    <a:cubicBezTo>
                      <a:pt x="4224" y="6072"/>
                      <a:pt x="4178" y="6049"/>
                      <a:pt x="4155" y="6003"/>
                    </a:cubicBezTo>
                    <a:lnTo>
                      <a:pt x="4041" y="5912"/>
                    </a:lnTo>
                    <a:cubicBezTo>
                      <a:pt x="3950" y="5866"/>
                      <a:pt x="3858" y="5821"/>
                      <a:pt x="3767" y="5798"/>
                    </a:cubicBezTo>
                    <a:cubicBezTo>
                      <a:pt x="3651" y="5764"/>
                      <a:pt x="3539" y="5750"/>
                      <a:pt x="3430" y="5750"/>
                    </a:cubicBezTo>
                    <a:cubicBezTo>
                      <a:pt x="3176" y="5750"/>
                      <a:pt x="2941" y="5825"/>
                      <a:pt x="2717" y="5889"/>
                    </a:cubicBezTo>
                    <a:cubicBezTo>
                      <a:pt x="2398" y="6003"/>
                      <a:pt x="2101" y="6117"/>
                      <a:pt x="1827" y="6232"/>
                    </a:cubicBezTo>
                    <a:cubicBezTo>
                      <a:pt x="1584" y="6325"/>
                      <a:pt x="1340" y="6403"/>
                      <a:pt x="1122" y="6403"/>
                    </a:cubicBezTo>
                    <a:cubicBezTo>
                      <a:pt x="1074" y="6403"/>
                      <a:pt x="1028" y="6400"/>
                      <a:pt x="982" y="6391"/>
                    </a:cubicBezTo>
                    <a:cubicBezTo>
                      <a:pt x="914" y="6391"/>
                      <a:pt x="823" y="6323"/>
                      <a:pt x="754" y="6186"/>
                    </a:cubicBezTo>
                    <a:cubicBezTo>
                      <a:pt x="686" y="6072"/>
                      <a:pt x="640" y="5935"/>
                      <a:pt x="594" y="5798"/>
                    </a:cubicBezTo>
                    <a:cubicBezTo>
                      <a:pt x="435" y="5204"/>
                      <a:pt x="389" y="4565"/>
                      <a:pt x="366" y="3926"/>
                    </a:cubicBezTo>
                    <a:cubicBezTo>
                      <a:pt x="321" y="3287"/>
                      <a:pt x="321" y="2648"/>
                      <a:pt x="321" y="2009"/>
                    </a:cubicBezTo>
                    <a:cubicBezTo>
                      <a:pt x="321" y="1370"/>
                      <a:pt x="343" y="731"/>
                      <a:pt x="389" y="92"/>
                    </a:cubicBezTo>
                    <a:cubicBezTo>
                      <a:pt x="389" y="46"/>
                      <a:pt x="343" y="23"/>
                      <a:pt x="32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8"/>
              <p:cNvSpPr/>
              <p:nvPr/>
            </p:nvSpPr>
            <p:spPr>
              <a:xfrm>
                <a:off x="7536833" y="3351324"/>
                <a:ext cx="394923" cy="443767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58" y="1"/>
                    </a:moveTo>
                    <a:cubicBezTo>
                      <a:pt x="3645" y="1"/>
                      <a:pt x="3021" y="150"/>
                      <a:pt x="2442" y="464"/>
                    </a:cubicBezTo>
                    <a:cubicBezTo>
                      <a:pt x="662" y="1446"/>
                      <a:pt x="0" y="3660"/>
                      <a:pt x="1004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0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5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5" y="465"/>
                      <a:pt x="5338" y="1"/>
                      <a:pt x="4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8"/>
              <p:cNvSpPr/>
              <p:nvPr/>
            </p:nvSpPr>
            <p:spPr>
              <a:xfrm>
                <a:off x="7485826" y="3282727"/>
                <a:ext cx="197472" cy="183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1" y="4"/>
                      <a:pt x="6141" y="13"/>
                    </a:cubicBezTo>
                    <a:cubicBezTo>
                      <a:pt x="5502" y="310"/>
                      <a:pt x="5662" y="1885"/>
                      <a:pt x="5662" y="1885"/>
                    </a:cubicBezTo>
                    <a:cubicBezTo>
                      <a:pt x="5662" y="1885"/>
                      <a:pt x="4228" y="1647"/>
                      <a:pt x="2939" y="1647"/>
                    </a:cubicBezTo>
                    <a:cubicBezTo>
                      <a:pt x="2151" y="1647"/>
                      <a:pt x="1417" y="1736"/>
                      <a:pt x="1096" y="2021"/>
                    </a:cubicBezTo>
                    <a:cubicBezTo>
                      <a:pt x="206" y="2843"/>
                      <a:pt x="1005" y="3596"/>
                      <a:pt x="1005" y="3596"/>
                    </a:cubicBezTo>
                    <a:cubicBezTo>
                      <a:pt x="1005" y="3596"/>
                      <a:pt x="1" y="4258"/>
                      <a:pt x="891" y="5445"/>
                    </a:cubicBezTo>
                    <a:cubicBezTo>
                      <a:pt x="891" y="5445"/>
                      <a:pt x="24" y="6427"/>
                      <a:pt x="1051" y="7226"/>
                    </a:cubicBezTo>
                    <a:cubicBezTo>
                      <a:pt x="2288" y="8163"/>
                      <a:pt x="3333" y="8375"/>
                      <a:pt x="4026" y="8375"/>
                    </a:cubicBezTo>
                    <a:cubicBezTo>
                      <a:pt x="4599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918" y="0"/>
                      <a:pt x="6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8"/>
              <p:cNvSpPr/>
              <p:nvPr/>
            </p:nvSpPr>
            <p:spPr>
              <a:xfrm>
                <a:off x="7542812" y="3330430"/>
                <a:ext cx="190990" cy="176556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8061" extrusionOk="0">
                    <a:moveTo>
                      <a:pt x="4348" y="1"/>
                    </a:moveTo>
                    <a:cubicBezTo>
                      <a:pt x="3724" y="1"/>
                      <a:pt x="3093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2352" y="8061"/>
                    </a:lnTo>
                    <a:cubicBezTo>
                      <a:pt x="4087" y="7467"/>
                      <a:pt x="6871" y="6075"/>
                      <a:pt x="8720" y="3107"/>
                    </a:cubicBezTo>
                    <a:lnTo>
                      <a:pt x="7305" y="1373"/>
                    </a:lnTo>
                    <a:cubicBezTo>
                      <a:pt x="6558" y="494"/>
                      <a:pt x="5464" y="1"/>
                      <a:pt x="4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8"/>
              <p:cNvSpPr/>
              <p:nvPr/>
            </p:nvSpPr>
            <p:spPr>
              <a:xfrm>
                <a:off x="7594301" y="3398479"/>
                <a:ext cx="354451" cy="396632"/>
              </a:xfrm>
              <a:custGeom>
                <a:avLst/>
                <a:gdLst/>
                <a:ahLst/>
                <a:cxnLst/>
                <a:rect l="l" t="t" r="r" b="b"/>
                <a:pathLst>
                  <a:path w="16185" h="18109" extrusionOk="0">
                    <a:moveTo>
                      <a:pt x="6369" y="0"/>
                    </a:moveTo>
                    <a:cubicBezTo>
                      <a:pt x="4520" y="2968"/>
                      <a:pt x="1736" y="4360"/>
                      <a:pt x="1" y="4954"/>
                    </a:cubicBezTo>
                    <a:lnTo>
                      <a:pt x="5821" y="15453"/>
                    </a:lnTo>
                    <a:cubicBezTo>
                      <a:pt x="5981" y="15704"/>
                      <a:pt x="6164" y="15978"/>
                      <a:pt x="6369" y="16229"/>
                    </a:cubicBezTo>
                    <a:cubicBezTo>
                      <a:pt x="7393" y="17470"/>
                      <a:pt x="8875" y="18109"/>
                      <a:pt x="10367" y="18109"/>
                    </a:cubicBezTo>
                    <a:cubicBezTo>
                      <a:pt x="11536" y="18109"/>
                      <a:pt x="12710" y="17716"/>
                      <a:pt x="13673" y="16914"/>
                    </a:cubicBezTo>
                    <a:cubicBezTo>
                      <a:pt x="15887" y="15088"/>
                      <a:pt x="16184" y="11801"/>
                      <a:pt x="14358" y="9610"/>
                    </a:cubicBezTo>
                    <a:lnTo>
                      <a:pt x="636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8"/>
              <p:cNvSpPr/>
              <p:nvPr/>
            </p:nvSpPr>
            <p:spPr>
              <a:xfrm>
                <a:off x="7490338" y="3258700"/>
                <a:ext cx="202969" cy="192216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38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890" y="5698"/>
                    </a:cubicBezTo>
                    <a:cubicBezTo>
                      <a:pt x="890" y="5698"/>
                      <a:pt x="23" y="6725"/>
                      <a:pt x="1073" y="7569"/>
                    </a:cubicBezTo>
                    <a:cubicBezTo>
                      <a:pt x="2329" y="8552"/>
                      <a:pt x="3402" y="8775"/>
                      <a:pt x="4119" y="8775"/>
                    </a:cubicBezTo>
                    <a:cubicBezTo>
                      <a:pt x="4718" y="8775"/>
                      <a:pt x="5068" y="8619"/>
                      <a:pt x="5068" y="8619"/>
                    </a:cubicBezTo>
                    <a:lnTo>
                      <a:pt x="9267" y="4168"/>
                    </a:lnTo>
                    <a:cubicBezTo>
                      <a:pt x="9267" y="4168"/>
                      <a:pt x="7108" y="0"/>
                      <a:pt x="63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8"/>
              <p:cNvSpPr/>
              <p:nvPr/>
            </p:nvSpPr>
            <p:spPr>
              <a:xfrm>
                <a:off x="7732779" y="3397472"/>
                <a:ext cx="165980" cy="205993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9405" extrusionOk="0">
                    <a:moveTo>
                      <a:pt x="115" y="1"/>
                    </a:moveTo>
                    <a:lnTo>
                      <a:pt x="1" y="115"/>
                    </a:lnTo>
                    <a:cubicBezTo>
                      <a:pt x="594" y="891"/>
                      <a:pt x="1210" y="1667"/>
                      <a:pt x="1849" y="2443"/>
                    </a:cubicBezTo>
                    <a:lnTo>
                      <a:pt x="3721" y="4748"/>
                    </a:lnTo>
                    <a:lnTo>
                      <a:pt x="5593" y="7077"/>
                    </a:lnTo>
                    <a:cubicBezTo>
                      <a:pt x="6209" y="7853"/>
                      <a:pt x="6825" y="8629"/>
                      <a:pt x="7442" y="9405"/>
                    </a:cubicBezTo>
                    <a:lnTo>
                      <a:pt x="7579" y="9314"/>
                    </a:lnTo>
                    <a:cubicBezTo>
                      <a:pt x="6460" y="7647"/>
                      <a:pt x="5250" y="6072"/>
                      <a:pt x="4018" y="4520"/>
                    </a:cubicBezTo>
                    <a:cubicBezTo>
                      <a:pt x="3402" y="3744"/>
                      <a:pt x="2740" y="2991"/>
                      <a:pt x="2101" y="2215"/>
                    </a:cubicBezTo>
                    <a:cubicBezTo>
                      <a:pt x="1461" y="1462"/>
                      <a:pt x="799" y="708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8"/>
              <p:cNvSpPr/>
              <p:nvPr/>
            </p:nvSpPr>
            <p:spPr>
              <a:xfrm>
                <a:off x="7027443" y="3137188"/>
                <a:ext cx="248455" cy="65319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308" y="545"/>
                      <a:pt x="2711" y="1475"/>
                      <a:pt x="3072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501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28" y="6612"/>
                      <a:pt x="6574" y="7731"/>
                    </a:cubicBezTo>
                    <a:cubicBezTo>
                      <a:pt x="6619" y="8849"/>
                      <a:pt x="6574" y="10013"/>
                      <a:pt x="6482" y="11177"/>
                    </a:cubicBezTo>
                    <a:cubicBezTo>
                      <a:pt x="6437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47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78" y="22156"/>
                      <a:pt x="2808" y="23229"/>
                      <a:pt x="2214" y="24279"/>
                    </a:cubicBezTo>
                    <a:cubicBezTo>
                      <a:pt x="1940" y="24804"/>
                      <a:pt x="1621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34" y="29255"/>
                    </a:cubicBezTo>
                    <a:cubicBezTo>
                      <a:pt x="719" y="29630"/>
                      <a:pt x="1135" y="29822"/>
                      <a:pt x="1560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72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90" y="26881"/>
                      <a:pt x="5296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65" y="15628"/>
                    </a:cubicBezTo>
                    <a:lnTo>
                      <a:pt x="11048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39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8"/>
              <p:cNvSpPr/>
              <p:nvPr/>
            </p:nvSpPr>
            <p:spPr>
              <a:xfrm>
                <a:off x="7011434" y="3137188"/>
                <a:ext cx="248455" cy="65319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7" y="35"/>
                      <a:pt x="5045" y="130"/>
                    </a:cubicBezTo>
                    <a:cubicBezTo>
                      <a:pt x="3309" y="545"/>
                      <a:pt x="2712" y="1475"/>
                      <a:pt x="3073" y="1475"/>
                    </a:cubicBezTo>
                    <a:cubicBezTo>
                      <a:pt x="3149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40" y="1819"/>
                    </a:cubicBezTo>
                    <a:cubicBezTo>
                      <a:pt x="5159" y="2047"/>
                      <a:pt x="5502" y="2709"/>
                      <a:pt x="5684" y="3143"/>
                    </a:cubicBezTo>
                    <a:cubicBezTo>
                      <a:pt x="5867" y="3576"/>
                      <a:pt x="6027" y="4033"/>
                      <a:pt x="6164" y="4535"/>
                    </a:cubicBezTo>
                    <a:cubicBezTo>
                      <a:pt x="6415" y="5517"/>
                      <a:pt x="6529" y="6612"/>
                      <a:pt x="6574" y="7731"/>
                    </a:cubicBezTo>
                    <a:cubicBezTo>
                      <a:pt x="6620" y="8849"/>
                      <a:pt x="6574" y="10013"/>
                      <a:pt x="6483" y="11177"/>
                    </a:cubicBezTo>
                    <a:cubicBezTo>
                      <a:pt x="6437" y="11771"/>
                      <a:pt x="6392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7" y="14898"/>
                      <a:pt x="6004" y="15035"/>
                    </a:cubicBezTo>
                    <a:lnTo>
                      <a:pt x="5912" y="15446"/>
                    </a:lnTo>
                    <a:cubicBezTo>
                      <a:pt x="5844" y="15697"/>
                      <a:pt x="5798" y="15971"/>
                      <a:pt x="5730" y="16244"/>
                    </a:cubicBezTo>
                    <a:cubicBezTo>
                      <a:pt x="5547" y="16792"/>
                      <a:pt x="5410" y="17340"/>
                      <a:pt x="5205" y="17865"/>
                    </a:cubicBezTo>
                    <a:cubicBezTo>
                      <a:pt x="4840" y="18938"/>
                      <a:pt x="4360" y="20011"/>
                      <a:pt x="3858" y="21083"/>
                    </a:cubicBezTo>
                    <a:cubicBezTo>
                      <a:pt x="3379" y="22156"/>
                      <a:pt x="2808" y="23229"/>
                      <a:pt x="2215" y="24279"/>
                    </a:cubicBezTo>
                    <a:cubicBezTo>
                      <a:pt x="1941" y="24804"/>
                      <a:pt x="1621" y="25329"/>
                      <a:pt x="1302" y="25854"/>
                    </a:cubicBezTo>
                    <a:lnTo>
                      <a:pt x="389" y="27383"/>
                    </a:lnTo>
                    <a:lnTo>
                      <a:pt x="320" y="27475"/>
                    </a:lnTo>
                    <a:cubicBezTo>
                      <a:pt x="1" y="28022"/>
                      <a:pt x="23" y="28730"/>
                      <a:pt x="434" y="29255"/>
                    </a:cubicBezTo>
                    <a:cubicBezTo>
                      <a:pt x="719" y="29630"/>
                      <a:pt x="1136" y="29822"/>
                      <a:pt x="1560" y="29822"/>
                    </a:cubicBezTo>
                    <a:cubicBezTo>
                      <a:pt x="1884" y="29822"/>
                      <a:pt x="2212" y="29710"/>
                      <a:pt x="2489" y="29483"/>
                    </a:cubicBezTo>
                    <a:cubicBezTo>
                      <a:pt x="3036" y="29027"/>
                      <a:pt x="3493" y="28593"/>
                      <a:pt x="3972" y="28114"/>
                    </a:cubicBezTo>
                    <a:cubicBezTo>
                      <a:pt x="4201" y="27885"/>
                      <a:pt x="4429" y="27634"/>
                      <a:pt x="4634" y="27383"/>
                    </a:cubicBezTo>
                    <a:cubicBezTo>
                      <a:pt x="4862" y="27132"/>
                      <a:pt x="5091" y="26881"/>
                      <a:pt x="5296" y="26630"/>
                    </a:cubicBezTo>
                    <a:cubicBezTo>
                      <a:pt x="6164" y="25626"/>
                      <a:pt x="6962" y="24553"/>
                      <a:pt x="7670" y="23389"/>
                    </a:cubicBezTo>
                    <a:cubicBezTo>
                      <a:pt x="8378" y="22248"/>
                      <a:pt x="9062" y="21038"/>
                      <a:pt x="9587" y="19737"/>
                    </a:cubicBezTo>
                    <a:cubicBezTo>
                      <a:pt x="9884" y="19098"/>
                      <a:pt x="10089" y="18413"/>
                      <a:pt x="10318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97" y="15993"/>
                      <a:pt x="10820" y="15811"/>
                      <a:pt x="10866" y="15628"/>
                    </a:cubicBezTo>
                    <a:lnTo>
                      <a:pt x="11048" y="14533"/>
                    </a:lnTo>
                    <a:cubicBezTo>
                      <a:pt x="11094" y="14190"/>
                      <a:pt x="11139" y="13848"/>
                      <a:pt x="11162" y="13528"/>
                    </a:cubicBezTo>
                    <a:cubicBezTo>
                      <a:pt x="11254" y="12844"/>
                      <a:pt x="11276" y="12136"/>
                      <a:pt x="11322" y="11451"/>
                    </a:cubicBezTo>
                    <a:cubicBezTo>
                      <a:pt x="11345" y="10059"/>
                      <a:pt x="11299" y="8644"/>
                      <a:pt x="11094" y="7228"/>
                    </a:cubicBezTo>
                    <a:cubicBezTo>
                      <a:pt x="10866" y="5791"/>
                      <a:pt x="10477" y="4353"/>
                      <a:pt x="9793" y="2960"/>
                    </a:cubicBezTo>
                    <a:cubicBezTo>
                      <a:pt x="9450" y="2275"/>
                      <a:pt x="9039" y="1613"/>
                      <a:pt x="8537" y="997"/>
                    </a:cubicBezTo>
                    <a:cubicBezTo>
                      <a:pt x="8332" y="700"/>
                      <a:pt x="7898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8"/>
              <p:cNvSpPr/>
              <p:nvPr/>
            </p:nvSpPr>
            <p:spPr>
              <a:xfrm>
                <a:off x="7099913" y="3308987"/>
                <a:ext cx="451403" cy="563442"/>
              </a:xfrm>
              <a:custGeom>
                <a:avLst/>
                <a:gdLst/>
                <a:ahLst/>
                <a:cxnLst/>
                <a:rect l="l" t="t" r="r" b="b"/>
                <a:pathLst>
                  <a:path w="20612" h="25725" extrusionOk="0">
                    <a:moveTo>
                      <a:pt x="16161" y="1"/>
                    </a:moveTo>
                    <a:lnTo>
                      <a:pt x="1" y="1987"/>
                    </a:lnTo>
                    <a:lnTo>
                      <a:pt x="2900" y="25725"/>
                    </a:lnTo>
                    <a:lnTo>
                      <a:pt x="20612" y="24812"/>
                    </a:lnTo>
                    <a:lnTo>
                      <a:pt x="161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8"/>
              <p:cNvSpPr/>
              <p:nvPr/>
            </p:nvSpPr>
            <p:spPr>
              <a:xfrm>
                <a:off x="7123412" y="3285487"/>
                <a:ext cx="453899" cy="576452"/>
              </a:xfrm>
              <a:custGeom>
                <a:avLst/>
                <a:gdLst/>
                <a:ahLst/>
                <a:cxnLst/>
                <a:rect l="l" t="t" r="r" b="b"/>
                <a:pathLst>
                  <a:path w="20726" h="26319" extrusionOk="0">
                    <a:moveTo>
                      <a:pt x="18169" y="1"/>
                    </a:moveTo>
                    <a:lnTo>
                      <a:pt x="1" y="2808"/>
                    </a:lnTo>
                    <a:lnTo>
                      <a:pt x="2557" y="26319"/>
                    </a:lnTo>
                    <a:lnTo>
                      <a:pt x="20726" y="24858"/>
                    </a:lnTo>
                    <a:lnTo>
                      <a:pt x="1816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8"/>
              <p:cNvSpPr/>
              <p:nvPr/>
            </p:nvSpPr>
            <p:spPr>
              <a:xfrm>
                <a:off x="7104424" y="3279004"/>
                <a:ext cx="453899" cy="591937"/>
              </a:xfrm>
              <a:custGeom>
                <a:avLst/>
                <a:gdLst/>
                <a:ahLst/>
                <a:cxnLst/>
                <a:rect l="l" t="t" r="r" b="b"/>
                <a:pathLst>
                  <a:path w="20726" h="27026" extrusionOk="0">
                    <a:moveTo>
                      <a:pt x="17507" y="0"/>
                    </a:moveTo>
                    <a:lnTo>
                      <a:pt x="0" y="3310"/>
                    </a:lnTo>
                    <a:lnTo>
                      <a:pt x="3310" y="27025"/>
                    </a:lnTo>
                    <a:lnTo>
                      <a:pt x="20726" y="25587"/>
                    </a:lnTo>
                    <a:lnTo>
                      <a:pt x="1750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8"/>
              <p:cNvSpPr/>
              <p:nvPr/>
            </p:nvSpPr>
            <p:spPr>
              <a:xfrm>
                <a:off x="7146408" y="3293459"/>
                <a:ext cx="456900" cy="561142"/>
              </a:xfrm>
              <a:custGeom>
                <a:avLst/>
                <a:gdLst/>
                <a:ahLst/>
                <a:cxnLst/>
                <a:rect l="l" t="t" r="r" b="b"/>
                <a:pathLst>
                  <a:path w="20863" h="25620" extrusionOk="0">
                    <a:moveTo>
                      <a:pt x="17417" y="0"/>
                    </a:moveTo>
                    <a:cubicBezTo>
                      <a:pt x="17401" y="0"/>
                      <a:pt x="17386" y="1"/>
                      <a:pt x="17371" y="2"/>
                    </a:cubicBezTo>
                    <a:lnTo>
                      <a:pt x="274" y="2193"/>
                    </a:lnTo>
                    <a:cubicBezTo>
                      <a:pt x="1" y="2239"/>
                      <a:pt x="252" y="2444"/>
                      <a:pt x="274" y="2718"/>
                    </a:cubicBezTo>
                    <a:lnTo>
                      <a:pt x="3196" y="25224"/>
                    </a:lnTo>
                    <a:cubicBezTo>
                      <a:pt x="3237" y="25449"/>
                      <a:pt x="3058" y="25619"/>
                      <a:pt x="3201" y="25619"/>
                    </a:cubicBezTo>
                    <a:cubicBezTo>
                      <a:pt x="3218" y="25619"/>
                      <a:pt x="3238" y="25617"/>
                      <a:pt x="3265" y="25612"/>
                    </a:cubicBezTo>
                    <a:lnTo>
                      <a:pt x="20429" y="23467"/>
                    </a:lnTo>
                    <a:cubicBezTo>
                      <a:pt x="20680" y="23421"/>
                      <a:pt x="20863" y="23193"/>
                      <a:pt x="20840" y="22919"/>
                    </a:cubicBezTo>
                    <a:lnTo>
                      <a:pt x="17918" y="413"/>
                    </a:lnTo>
                    <a:cubicBezTo>
                      <a:pt x="17875" y="176"/>
                      <a:pt x="17670" y="0"/>
                      <a:pt x="174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8"/>
              <p:cNvSpPr/>
              <p:nvPr/>
            </p:nvSpPr>
            <p:spPr>
              <a:xfrm>
                <a:off x="7368985" y="3401962"/>
                <a:ext cx="98879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4515" h="4357" extrusionOk="0">
                    <a:moveTo>
                      <a:pt x="2509" y="1"/>
                    </a:moveTo>
                    <a:cubicBezTo>
                      <a:pt x="2409" y="1"/>
                      <a:pt x="2307" y="45"/>
                      <a:pt x="2232" y="138"/>
                    </a:cubicBezTo>
                    <a:lnTo>
                      <a:pt x="1684" y="869"/>
                    </a:lnTo>
                    <a:cubicBezTo>
                      <a:pt x="1624" y="948"/>
                      <a:pt x="1530" y="1010"/>
                      <a:pt x="1432" y="1010"/>
                    </a:cubicBezTo>
                    <a:cubicBezTo>
                      <a:pt x="1417" y="1010"/>
                      <a:pt x="1402" y="1009"/>
                      <a:pt x="1387" y="1006"/>
                    </a:cubicBezTo>
                    <a:lnTo>
                      <a:pt x="451" y="983"/>
                    </a:lnTo>
                    <a:cubicBezTo>
                      <a:pt x="442" y="982"/>
                      <a:pt x="433" y="982"/>
                      <a:pt x="424" y="982"/>
                    </a:cubicBezTo>
                    <a:cubicBezTo>
                      <a:pt x="165" y="982"/>
                      <a:pt x="0" y="1288"/>
                      <a:pt x="155" y="1531"/>
                    </a:cubicBezTo>
                    <a:lnTo>
                      <a:pt x="702" y="2284"/>
                    </a:lnTo>
                    <a:cubicBezTo>
                      <a:pt x="771" y="2375"/>
                      <a:pt x="771" y="2489"/>
                      <a:pt x="748" y="2603"/>
                    </a:cubicBezTo>
                    <a:lnTo>
                      <a:pt x="428" y="3471"/>
                    </a:lnTo>
                    <a:cubicBezTo>
                      <a:pt x="327" y="3714"/>
                      <a:pt x="513" y="3939"/>
                      <a:pt x="748" y="3939"/>
                    </a:cubicBezTo>
                    <a:cubicBezTo>
                      <a:pt x="778" y="3939"/>
                      <a:pt x="808" y="3935"/>
                      <a:pt x="839" y="3927"/>
                    </a:cubicBezTo>
                    <a:lnTo>
                      <a:pt x="1729" y="3653"/>
                    </a:lnTo>
                    <a:cubicBezTo>
                      <a:pt x="1770" y="3637"/>
                      <a:pt x="1810" y="3630"/>
                      <a:pt x="1850" y="3630"/>
                    </a:cubicBezTo>
                    <a:cubicBezTo>
                      <a:pt x="1922" y="3630"/>
                      <a:pt x="1990" y="3655"/>
                      <a:pt x="2049" y="3699"/>
                    </a:cubicBezTo>
                    <a:lnTo>
                      <a:pt x="2779" y="4292"/>
                    </a:lnTo>
                    <a:cubicBezTo>
                      <a:pt x="2842" y="4336"/>
                      <a:pt x="2911" y="4356"/>
                      <a:pt x="2979" y="4356"/>
                    </a:cubicBezTo>
                    <a:cubicBezTo>
                      <a:pt x="3159" y="4356"/>
                      <a:pt x="3327" y="4217"/>
                      <a:pt x="3327" y="4019"/>
                    </a:cubicBezTo>
                    <a:lnTo>
                      <a:pt x="3350" y="3083"/>
                    </a:lnTo>
                    <a:cubicBezTo>
                      <a:pt x="3350" y="2969"/>
                      <a:pt x="3419" y="2877"/>
                      <a:pt x="3510" y="2809"/>
                    </a:cubicBezTo>
                    <a:lnTo>
                      <a:pt x="4286" y="2284"/>
                    </a:lnTo>
                    <a:cubicBezTo>
                      <a:pt x="4514" y="2124"/>
                      <a:pt x="4469" y="1759"/>
                      <a:pt x="4195" y="1668"/>
                    </a:cubicBezTo>
                    <a:lnTo>
                      <a:pt x="3327" y="1371"/>
                    </a:lnTo>
                    <a:cubicBezTo>
                      <a:pt x="3213" y="1348"/>
                      <a:pt x="3122" y="1257"/>
                      <a:pt x="3099" y="1143"/>
                    </a:cubicBezTo>
                    <a:lnTo>
                      <a:pt x="2848" y="252"/>
                    </a:lnTo>
                    <a:cubicBezTo>
                      <a:pt x="2794" y="91"/>
                      <a:pt x="2653" y="1"/>
                      <a:pt x="25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8"/>
              <p:cNvSpPr/>
              <p:nvPr/>
            </p:nvSpPr>
            <p:spPr>
              <a:xfrm>
                <a:off x="7261015" y="3359975"/>
                <a:ext cx="98857" cy="95232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4348" extrusionOk="0">
                    <a:moveTo>
                      <a:pt x="2515" y="0"/>
                    </a:moveTo>
                    <a:cubicBezTo>
                      <a:pt x="2412" y="0"/>
                      <a:pt x="2306" y="44"/>
                      <a:pt x="2231" y="138"/>
                    </a:cubicBezTo>
                    <a:lnTo>
                      <a:pt x="1684" y="868"/>
                    </a:lnTo>
                    <a:cubicBezTo>
                      <a:pt x="1624" y="948"/>
                      <a:pt x="1530" y="1010"/>
                      <a:pt x="1432" y="1010"/>
                    </a:cubicBezTo>
                    <a:cubicBezTo>
                      <a:pt x="1417" y="1010"/>
                      <a:pt x="1402" y="1008"/>
                      <a:pt x="1387" y="1005"/>
                    </a:cubicBezTo>
                    <a:lnTo>
                      <a:pt x="474" y="982"/>
                    </a:lnTo>
                    <a:cubicBezTo>
                      <a:pt x="464" y="982"/>
                      <a:pt x="454" y="981"/>
                      <a:pt x="444" y="981"/>
                    </a:cubicBezTo>
                    <a:cubicBezTo>
                      <a:pt x="165" y="981"/>
                      <a:pt x="1" y="1288"/>
                      <a:pt x="177" y="1530"/>
                    </a:cubicBezTo>
                    <a:lnTo>
                      <a:pt x="702" y="2283"/>
                    </a:lnTo>
                    <a:cubicBezTo>
                      <a:pt x="771" y="2375"/>
                      <a:pt x="793" y="2489"/>
                      <a:pt x="748" y="2603"/>
                    </a:cubicBezTo>
                    <a:lnTo>
                      <a:pt x="428" y="3470"/>
                    </a:lnTo>
                    <a:cubicBezTo>
                      <a:pt x="327" y="3713"/>
                      <a:pt x="513" y="3938"/>
                      <a:pt x="747" y="3938"/>
                    </a:cubicBezTo>
                    <a:cubicBezTo>
                      <a:pt x="777" y="3938"/>
                      <a:pt x="808" y="3935"/>
                      <a:pt x="839" y="3927"/>
                    </a:cubicBezTo>
                    <a:lnTo>
                      <a:pt x="1729" y="3653"/>
                    </a:lnTo>
                    <a:cubicBezTo>
                      <a:pt x="1770" y="3637"/>
                      <a:pt x="1810" y="3629"/>
                      <a:pt x="1849" y="3629"/>
                    </a:cubicBezTo>
                    <a:cubicBezTo>
                      <a:pt x="1921" y="3629"/>
                      <a:pt x="1990" y="3654"/>
                      <a:pt x="2049" y="3699"/>
                    </a:cubicBezTo>
                    <a:lnTo>
                      <a:pt x="2779" y="4269"/>
                    </a:lnTo>
                    <a:cubicBezTo>
                      <a:pt x="2847" y="4323"/>
                      <a:pt x="2922" y="4347"/>
                      <a:pt x="2996" y="4347"/>
                    </a:cubicBezTo>
                    <a:cubicBezTo>
                      <a:pt x="3171" y="4347"/>
                      <a:pt x="3334" y="4211"/>
                      <a:pt x="3350" y="4018"/>
                    </a:cubicBezTo>
                    <a:lnTo>
                      <a:pt x="3350" y="3082"/>
                    </a:lnTo>
                    <a:cubicBezTo>
                      <a:pt x="3350" y="2968"/>
                      <a:pt x="3418" y="2854"/>
                      <a:pt x="3510" y="2808"/>
                    </a:cubicBezTo>
                    <a:lnTo>
                      <a:pt x="4286" y="2283"/>
                    </a:lnTo>
                    <a:cubicBezTo>
                      <a:pt x="4514" y="2124"/>
                      <a:pt x="4468" y="1758"/>
                      <a:pt x="4194" y="1667"/>
                    </a:cubicBezTo>
                    <a:lnTo>
                      <a:pt x="3327" y="1370"/>
                    </a:lnTo>
                    <a:cubicBezTo>
                      <a:pt x="3213" y="1325"/>
                      <a:pt x="3122" y="1256"/>
                      <a:pt x="3099" y="1142"/>
                    </a:cubicBezTo>
                    <a:lnTo>
                      <a:pt x="2848" y="252"/>
                    </a:lnTo>
                    <a:cubicBezTo>
                      <a:pt x="2807" y="91"/>
                      <a:pt x="2664" y="0"/>
                      <a:pt x="25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8"/>
              <p:cNvSpPr/>
              <p:nvPr/>
            </p:nvSpPr>
            <p:spPr>
              <a:xfrm>
                <a:off x="7461845" y="3677643"/>
                <a:ext cx="95791" cy="96108"/>
              </a:xfrm>
              <a:custGeom>
                <a:avLst/>
                <a:gdLst/>
                <a:ahLst/>
                <a:cxnLst/>
                <a:rect l="l" t="t" r="r" b="b"/>
                <a:pathLst>
                  <a:path w="4374" h="4388" extrusionOk="0">
                    <a:moveTo>
                      <a:pt x="1718" y="1"/>
                    </a:moveTo>
                    <a:cubicBezTo>
                      <a:pt x="1556" y="1"/>
                      <a:pt x="1400" y="117"/>
                      <a:pt x="1370" y="311"/>
                    </a:cubicBezTo>
                    <a:lnTo>
                      <a:pt x="1256" y="1224"/>
                    </a:lnTo>
                    <a:cubicBezTo>
                      <a:pt x="1233" y="1338"/>
                      <a:pt x="1164" y="1429"/>
                      <a:pt x="1073" y="1475"/>
                    </a:cubicBezTo>
                    <a:lnTo>
                      <a:pt x="251" y="1908"/>
                    </a:lnTo>
                    <a:cubicBezTo>
                      <a:pt x="0" y="2045"/>
                      <a:pt x="0" y="2410"/>
                      <a:pt x="251" y="2525"/>
                    </a:cubicBezTo>
                    <a:lnTo>
                      <a:pt x="1096" y="2935"/>
                    </a:lnTo>
                    <a:cubicBezTo>
                      <a:pt x="1210" y="2981"/>
                      <a:pt x="1278" y="3072"/>
                      <a:pt x="1301" y="3187"/>
                    </a:cubicBezTo>
                    <a:lnTo>
                      <a:pt x="1438" y="4100"/>
                    </a:lnTo>
                    <a:cubicBezTo>
                      <a:pt x="1468" y="4277"/>
                      <a:pt x="1622" y="4387"/>
                      <a:pt x="1782" y="4387"/>
                    </a:cubicBezTo>
                    <a:cubicBezTo>
                      <a:pt x="1870" y="4387"/>
                      <a:pt x="1959" y="4355"/>
                      <a:pt x="2032" y="4282"/>
                    </a:cubicBezTo>
                    <a:lnTo>
                      <a:pt x="2671" y="3597"/>
                    </a:lnTo>
                    <a:cubicBezTo>
                      <a:pt x="2727" y="3541"/>
                      <a:pt x="2814" y="3500"/>
                      <a:pt x="2907" y="3500"/>
                    </a:cubicBezTo>
                    <a:cubicBezTo>
                      <a:pt x="2927" y="3500"/>
                      <a:pt x="2947" y="3502"/>
                      <a:pt x="2968" y="3506"/>
                    </a:cubicBezTo>
                    <a:lnTo>
                      <a:pt x="3881" y="3643"/>
                    </a:lnTo>
                    <a:cubicBezTo>
                      <a:pt x="3901" y="3646"/>
                      <a:pt x="3921" y="3648"/>
                      <a:pt x="3941" y="3648"/>
                    </a:cubicBezTo>
                    <a:cubicBezTo>
                      <a:pt x="4204" y="3648"/>
                      <a:pt x="4373" y="3375"/>
                      <a:pt x="4246" y="3141"/>
                    </a:cubicBezTo>
                    <a:lnTo>
                      <a:pt x="3789" y="2319"/>
                    </a:lnTo>
                    <a:cubicBezTo>
                      <a:pt x="3744" y="2228"/>
                      <a:pt x="3744" y="2091"/>
                      <a:pt x="3789" y="2000"/>
                    </a:cubicBezTo>
                    <a:lnTo>
                      <a:pt x="4223" y="1178"/>
                    </a:lnTo>
                    <a:cubicBezTo>
                      <a:pt x="4329" y="924"/>
                      <a:pt x="4160" y="671"/>
                      <a:pt x="3899" y="671"/>
                    </a:cubicBezTo>
                    <a:cubicBezTo>
                      <a:pt x="3878" y="671"/>
                      <a:pt x="3857" y="672"/>
                      <a:pt x="3835" y="676"/>
                    </a:cubicBezTo>
                    <a:lnTo>
                      <a:pt x="2922" y="836"/>
                    </a:lnTo>
                    <a:cubicBezTo>
                      <a:pt x="2895" y="841"/>
                      <a:pt x="2868" y="844"/>
                      <a:pt x="2842" y="844"/>
                    </a:cubicBezTo>
                    <a:cubicBezTo>
                      <a:pt x="2756" y="844"/>
                      <a:pt x="2677" y="814"/>
                      <a:pt x="2625" y="744"/>
                    </a:cubicBezTo>
                    <a:lnTo>
                      <a:pt x="1963" y="105"/>
                    </a:lnTo>
                    <a:cubicBezTo>
                      <a:pt x="1892" y="34"/>
                      <a:pt x="1804" y="1"/>
                      <a:pt x="17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8"/>
              <p:cNvSpPr/>
              <p:nvPr/>
            </p:nvSpPr>
            <p:spPr>
              <a:xfrm>
                <a:off x="7078428" y="3342476"/>
                <a:ext cx="139481" cy="530457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24219" extrusionOk="0">
                    <a:moveTo>
                      <a:pt x="3254" y="0"/>
                    </a:moveTo>
                    <a:cubicBezTo>
                      <a:pt x="2946" y="0"/>
                      <a:pt x="1409" y="55"/>
                      <a:pt x="0" y="1097"/>
                    </a:cubicBezTo>
                    <a:lnTo>
                      <a:pt x="3881" y="24219"/>
                    </a:lnTo>
                    <a:cubicBezTo>
                      <a:pt x="3881" y="24219"/>
                      <a:pt x="5045" y="23808"/>
                      <a:pt x="6369" y="23465"/>
                    </a:cubicBezTo>
                    <a:lnTo>
                      <a:pt x="3310" y="1"/>
                    </a:lnTo>
                    <a:cubicBezTo>
                      <a:pt x="3310" y="1"/>
                      <a:pt x="3291" y="0"/>
                      <a:pt x="32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8"/>
              <p:cNvSpPr/>
              <p:nvPr/>
            </p:nvSpPr>
            <p:spPr>
              <a:xfrm>
                <a:off x="6975954" y="3500455"/>
                <a:ext cx="421400" cy="270321"/>
              </a:xfrm>
              <a:custGeom>
                <a:avLst/>
                <a:gdLst/>
                <a:ahLst/>
                <a:cxnLst/>
                <a:rect l="l" t="t" r="r" b="b"/>
                <a:pathLst>
                  <a:path w="19242" h="12342" extrusionOk="0">
                    <a:moveTo>
                      <a:pt x="17370" y="1"/>
                    </a:moveTo>
                    <a:lnTo>
                      <a:pt x="4748" y="2032"/>
                    </a:lnTo>
                    <a:cubicBezTo>
                      <a:pt x="1940" y="2466"/>
                      <a:pt x="0" y="5137"/>
                      <a:pt x="434" y="7944"/>
                    </a:cubicBezTo>
                    <a:cubicBezTo>
                      <a:pt x="847" y="10508"/>
                      <a:pt x="3059" y="12341"/>
                      <a:pt x="5576" y="12341"/>
                    </a:cubicBezTo>
                    <a:cubicBezTo>
                      <a:pt x="5837" y="12341"/>
                      <a:pt x="6102" y="12322"/>
                      <a:pt x="6368" y="12281"/>
                    </a:cubicBezTo>
                    <a:cubicBezTo>
                      <a:pt x="6688" y="12235"/>
                      <a:pt x="7007" y="12144"/>
                      <a:pt x="7304" y="12030"/>
                    </a:cubicBezTo>
                    <a:lnTo>
                      <a:pt x="19242" y="7807"/>
                    </a:lnTo>
                    <a:cubicBezTo>
                      <a:pt x="17507" y="4726"/>
                      <a:pt x="17256" y="1895"/>
                      <a:pt x="173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8"/>
              <p:cNvSpPr/>
              <p:nvPr/>
            </p:nvSpPr>
            <p:spPr>
              <a:xfrm>
                <a:off x="7344873" y="3491585"/>
                <a:ext cx="152468" cy="180871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8258" extrusionOk="0">
                    <a:moveTo>
                      <a:pt x="3177" y="1"/>
                    </a:moveTo>
                    <a:cubicBezTo>
                      <a:pt x="3014" y="1"/>
                      <a:pt x="2845" y="14"/>
                      <a:pt x="2671" y="41"/>
                    </a:cubicBezTo>
                    <a:lnTo>
                      <a:pt x="114" y="451"/>
                    </a:lnTo>
                    <a:cubicBezTo>
                      <a:pt x="0" y="2346"/>
                      <a:pt x="274" y="5176"/>
                      <a:pt x="1986" y="8258"/>
                    </a:cubicBezTo>
                    <a:lnTo>
                      <a:pt x="3926" y="7573"/>
                    </a:lnTo>
                    <a:cubicBezTo>
                      <a:pt x="5912" y="6865"/>
                      <a:pt x="6962" y="4674"/>
                      <a:pt x="6254" y="2688"/>
                    </a:cubicBezTo>
                    <a:cubicBezTo>
                      <a:pt x="5698" y="1103"/>
                      <a:pt x="4678" y="1"/>
                      <a:pt x="31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8"/>
              <p:cNvSpPr/>
              <p:nvPr/>
            </p:nvSpPr>
            <p:spPr>
              <a:xfrm>
                <a:off x="7400347" y="3433413"/>
                <a:ext cx="200976" cy="22005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10047" extrusionOk="0">
                    <a:moveTo>
                      <a:pt x="3419" y="0"/>
                    </a:moveTo>
                    <a:cubicBezTo>
                      <a:pt x="2644" y="0"/>
                      <a:pt x="1" y="3747"/>
                      <a:pt x="1" y="3747"/>
                    </a:cubicBezTo>
                    <a:lnTo>
                      <a:pt x="1096" y="10046"/>
                    </a:lnTo>
                    <a:cubicBezTo>
                      <a:pt x="1096" y="10046"/>
                      <a:pt x="5136" y="9681"/>
                      <a:pt x="7670" y="8220"/>
                    </a:cubicBezTo>
                    <a:cubicBezTo>
                      <a:pt x="8834" y="7536"/>
                      <a:pt x="8104" y="6394"/>
                      <a:pt x="8104" y="6394"/>
                    </a:cubicBezTo>
                    <a:cubicBezTo>
                      <a:pt x="9154" y="5276"/>
                      <a:pt x="8241" y="4477"/>
                      <a:pt x="8241" y="4477"/>
                    </a:cubicBezTo>
                    <a:cubicBezTo>
                      <a:pt x="8241" y="4477"/>
                      <a:pt x="9177" y="3769"/>
                      <a:pt x="8378" y="2811"/>
                    </a:cubicBezTo>
                    <a:cubicBezTo>
                      <a:pt x="7778" y="2102"/>
                      <a:pt x="5183" y="2030"/>
                      <a:pt x="4149" y="2030"/>
                    </a:cubicBezTo>
                    <a:cubicBezTo>
                      <a:pt x="3884" y="2030"/>
                      <a:pt x="3721" y="2035"/>
                      <a:pt x="3721" y="2035"/>
                    </a:cubicBezTo>
                    <a:cubicBezTo>
                      <a:pt x="3721" y="2035"/>
                      <a:pt x="4132" y="414"/>
                      <a:pt x="3516" y="26"/>
                    </a:cubicBezTo>
                    <a:cubicBezTo>
                      <a:pt x="3488" y="9"/>
                      <a:pt x="3456" y="0"/>
                      <a:pt x="34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8"/>
              <p:cNvSpPr/>
              <p:nvPr/>
            </p:nvSpPr>
            <p:spPr>
              <a:xfrm>
                <a:off x="6985941" y="4652284"/>
                <a:ext cx="106500" cy="88508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23" y="0"/>
                    </a:moveTo>
                    <a:lnTo>
                      <a:pt x="4223" y="0"/>
                    </a:lnTo>
                    <a:cubicBezTo>
                      <a:pt x="1" y="822"/>
                      <a:pt x="731" y="3470"/>
                      <a:pt x="731" y="3470"/>
                    </a:cubicBezTo>
                    <a:cubicBezTo>
                      <a:pt x="1964" y="3744"/>
                      <a:pt x="2603" y="3903"/>
                      <a:pt x="4063" y="4040"/>
                    </a:cubicBezTo>
                    <a:cubicBezTo>
                      <a:pt x="4680" y="2739"/>
                      <a:pt x="4862" y="1370"/>
                      <a:pt x="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8"/>
              <p:cNvSpPr/>
              <p:nvPr/>
            </p:nvSpPr>
            <p:spPr>
              <a:xfrm>
                <a:off x="7073435" y="4565946"/>
                <a:ext cx="271341" cy="177191"/>
              </a:xfrm>
              <a:custGeom>
                <a:avLst/>
                <a:gdLst/>
                <a:ahLst/>
                <a:cxnLst/>
                <a:rect l="l" t="t" r="r" b="b"/>
                <a:pathLst>
                  <a:path w="12390" h="8090" extrusionOk="0">
                    <a:moveTo>
                      <a:pt x="445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83" y="3851"/>
                    </a:cubicBezTo>
                    <a:cubicBezTo>
                      <a:pt x="799" y="5220"/>
                      <a:pt x="639" y="6590"/>
                      <a:pt x="0" y="7891"/>
                    </a:cubicBezTo>
                    <a:cubicBezTo>
                      <a:pt x="1841" y="8036"/>
                      <a:pt x="3606" y="8089"/>
                      <a:pt x="5196" y="8089"/>
                    </a:cubicBezTo>
                    <a:cubicBezTo>
                      <a:pt x="9345" y="8089"/>
                      <a:pt x="12303" y="7731"/>
                      <a:pt x="12303" y="7731"/>
                    </a:cubicBezTo>
                    <a:lnTo>
                      <a:pt x="12371" y="3372"/>
                    </a:lnTo>
                    <a:cubicBezTo>
                      <a:pt x="12390" y="2001"/>
                      <a:pt x="11266" y="981"/>
                      <a:pt x="10009" y="981"/>
                    </a:cubicBezTo>
                    <a:cubicBezTo>
                      <a:pt x="9696" y="981"/>
                      <a:pt x="9375" y="1044"/>
                      <a:pt x="9062" y="1180"/>
                    </a:cubicBezTo>
                    <a:cubicBezTo>
                      <a:pt x="8056" y="1605"/>
                      <a:pt x="7728" y="2161"/>
                      <a:pt x="7587" y="2570"/>
                    </a:cubicBezTo>
                    <a:lnTo>
                      <a:pt x="7587" y="2570"/>
                    </a:lnTo>
                    <a:cubicBezTo>
                      <a:pt x="7586" y="2569"/>
                      <a:pt x="7586" y="2569"/>
                      <a:pt x="7585" y="2569"/>
                    </a:cubicBezTo>
                    <a:cubicBezTo>
                      <a:pt x="7583" y="2569"/>
                      <a:pt x="7581" y="2571"/>
                      <a:pt x="7580" y="2577"/>
                    </a:cubicBezTo>
                    <a:lnTo>
                      <a:pt x="7580" y="2577"/>
                    </a:lnTo>
                    <a:cubicBezTo>
                      <a:pt x="7655" y="1750"/>
                      <a:pt x="6719" y="152"/>
                      <a:pt x="4839" y="16"/>
                    </a:cubicBezTo>
                    <a:cubicBezTo>
                      <a:pt x="4706" y="5"/>
                      <a:pt x="4579" y="0"/>
                      <a:pt x="44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8"/>
              <p:cNvSpPr/>
              <p:nvPr/>
            </p:nvSpPr>
            <p:spPr>
              <a:xfrm>
                <a:off x="6999717" y="4726247"/>
                <a:ext cx="344662" cy="42951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799" y="1763"/>
                      <a:pt x="5659" y="1961"/>
                      <a:pt x="8240" y="1961"/>
                    </a:cubicBezTo>
                    <a:cubicBezTo>
                      <a:pt x="12341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8"/>
              <p:cNvSpPr/>
              <p:nvPr/>
            </p:nvSpPr>
            <p:spPr>
              <a:xfrm>
                <a:off x="7255890" y="4648276"/>
                <a:ext cx="49012" cy="4853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42" y="1"/>
                    </a:moveTo>
                    <a:cubicBezTo>
                      <a:pt x="525" y="1"/>
                      <a:pt x="23" y="480"/>
                      <a:pt x="23" y="1096"/>
                    </a:cubicBezTo>
                    <a:cubicBezTo>
                      <a:pt x="0" y="1713"/>
                      <a:pt x="502" y="2215"/>
                      <a:pt x="1119" y="2215"/>
                    </a:cubicBezTo>
                    <a:cubicBezTo>
                      <a:pt x="1132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58" y="1"/>
                      <a:pt x="1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8"/>
              <p:cNvSpPr/>
              <p:nvPr/>
            </p:nvSpPr>
            <p:spPr>
              <a:xfrm>
                <a:off x="7104928" y="4642275"/>
                <a:ext cx="94477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4314" h="709" extrusionOk="0">
                    <a:moveTo>
                      <a:pt x="251" y="1"/>
                    </a:moveTo>
                    <a:cubicBezTo>
                      <a:pt x="114" y="1"/>
                      <a:pt x="23" y="92"/>
                      <a:pt x="0" y="206"/>
                    </a:cubicBezTo>
                    <a:cubicBezTo>
                      <a:pt x="0" y="320"/>
                      <a:pt x="91" y="434"/>
                      <a:pt x="205" y="434"/>
                    </a:cubicBezTo>
                    <a:lnTo>
                      <a:pt x="4063" y="686"/>
                    </a:lnTo>
                    <a:cubicBezTo>
                      <a:pt x="4063" y="708"/>
                      <a:pt x="4086" y="708"/>
                      <a:pt x="4086" y="708"/>
                    </a:cubicBezTo>
                    <a:cubicBezTo>
                      <a:pt x="4200" y="708"/>
                      <a:pt x="4291" y="617"/>
                      <a:pt x="4314" y="503"/>
                    </a:cubicBezTo>
                    <a:cubicBezTo>
                      <a:pt x="4314" y="366"/>
                      <a:pt x="4223" y="275"/>
                      <a:pt x="4109" y="252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8"/>
              <p:cNvSpPr/>
              <p:nvPr/>
            </p:nvSpPr>
            <p:spPr>
              <a:xfrm>
                <a:off x="7067434" y="4557842"/>
                <a:ext cx="137970" cy="81455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2032" y="432"/>
                    </a:moveTo>
                    <a:cubicBezTo>
                      <a:pt x="2077" y="432"/>
                      <a:pt x="2123" y="455"/>
                      <a:pt x="2146" y="478"/>
                    </a:cubicBezTo>
                    <a:cubicBezTo>
                      <a:pt x="2237" y="523"/>
                      <a:pt x="2305" y="637"/>
                      <a:pt x="2374" y="752"/>
                    </a:cubicBezTo>
                    <a:cubicBezTo>
                      <a:pt x="2602" y="1140"/>
                      <a:pt x="2716" y="1596"/>
                      <a:pt x="2808" y="2053"/>
                    </a:cubicBezTo>
                    <a:cubicBezTo>
                      <a:pt x="2853" y="2212"/>
                      <a:pt x="2899" y="2372"/>
                      <a:pt x="2922" y="2532"/>
                    </a:cubicBezTo>
                    <a:cubicBezTo>
                      <a:pt x="2899" y="2509"/>
                      <a:pt x="2876" y="2463"/>
                      <a:pt x="2853" y="2441"/>
                    </a:cubicBezTo>
                    <a:cubicBezTo>
                      <a:pt x="2488" y="1961"/>
                      <a:pt x="2191" y="1413"/>
                      <a:pt x="1986" y="820"/>
                    </a:cubicBezTo>
                    <a:cubicBezTo>
                      <a:pt x="1940" y="637"/>
                      <a:pt x="1917" y="500"/>
                      <a:pt x="1986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4" y="1596"/>
                      <a:pt x="1164" y="1687"/>
                    </a:cubicBezTo>
                    <a:cubicBezTo>
                      <a:pt x="1644" y="1984"/>
                      <a:pt x="2123" y="2349"/>
                      <a:pt x="2534" y="2737"/>
                    </a:cubicBezTo>
                    <a:cubicBezTo>
                      <a:pt x="2557" y="2783"/>
                      <a:pt x="2579" y="2829"/>
                      <a:pt x="2625" y="2851"/>
                    </a:cubicBezTo>
                    <a:cubicBezTo>
                      <a:pt x="1963" y="2714"/>
                      <a:pt x="1255" y="2395"/>
                      <a:pt x="685" y="1916"/>
                    </a:cubicBezTo>
                    <a:cubicBezTo>
                      <a:pt x="502" y="1779"/>
                      <a:pt x="479" y="1687"/>
                      <a:pt x="479" y="1642"/>
                    </a:cubicBezTo>
                    <a:cubicBezTo>
                      <a:pt x="479" y="1573"/>
                      <a:pt x="594" y="1505"/>
                      <a:pt x="708" y="1505"/>
                    </a:cubicBezTo>
                    <a:close/>
                    <a:moveTo>
                      <a:pt x="2048" y="1"/>
                    </a:moveTo>
                    <a:cubicBezTo>
                      <a:pt x="1926" y="1"/>
                      <a:pt x="1807" y="41"/>
                      <a:pt x="1712" y="112"/>
                    </a:cubicBezTo>
                    <a:cubicBezTo>
                      <a:pt x="1552" y="227"/>
                      <a:pt x="1415" y="478"/>
                      <a:pt x="1575" y="957"/>
                    </a:cubicBezTo>
                    <a:cubicBezTo>
                      <a:pt x="1644" y="1162"/>
                      <a:pt x="1712" y="1391"/>
                      <a:pt x="1826" y="1573"/>
                    </a:cubicBezTo>
                    <a:cubicBezTo>
                      <a:pt x="1666" y="1482"/>
                      <a:pt x="1529" y="1391"/>
                      <a:pt x="1392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411" y="1048"/>
                      <a:pt x="69" y="1254"/>
                      <a:pt x="46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6" y="2578"/>
                      <a:pt x="1278" y="2874"/>
                      <a:pt x="1826" y="3080"/>
                    </a:cubicBezTo>
                    <a:cubicBezTo>
                      <a:pt x="1803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218" y="3445"/>
                      <a:pt x="3241" y="3468"/>
                      <a:pt x="3287" y="3468"/>
                    </a:cubicBezTo>
                    <a:cubicBezTo>
                      <a:pt x="3310" y="3468"/>
                      <a:pt x="3333" y="3468"/>
                      <a:pt x="3378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31" y="3285"/>
                      <a:pt x="6094" y="3285"/>
                    </a:cubicBezTo>
                    <a:lnTo>
                      <a:pt x="3584" y="3034"/>
                    </a:lnTo>
                    <a:cubicBezTo>
                      <a:pt x="3424" y="2692"/>
                      <a:pt x="3333" y="2349"/>
                      <a:pt x="3241" y="1961"/>
                    </a:cubicBezTo>
                    <a:cubicBezTo>
                      <a:pt x="3150" y="1482"/>
                      <a:pt x="3036" y="980"/>
                      <a:pt x="2739" y="523"/>
                    </a:cubicBezTo>
                    <a:cubicBezTo>
                      <a:pt x="2648" y="363"/>
                      <a:pt x="2557" y="204"/>
                      <a:pt x="2374" y="112"/>
                    </a:cubicBezTo>
                    <a:cubicBezTo>
                      <a:pt x="2275" y="36"/>
                      <a:pt x="2161" y="1"/>
                      <a:pt x="20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8"/>
              <p:cNvSpPr/>
              <p:nvPr/>
            </p:nvSpPr>
            <p:spPr>
              <a:xfrm>
                <a:off x="7688299" y="4652284"/>
                <a:ext cx="106478" cy="88508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616" y="0"/>
                    </a:moveTo>
                    <a:cubicBezTo>
                      <a:pt x="0" y="1370"/>
                      <a:pt x="160" y="2739"/>
                      <a:pt x="799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62" y="822"/>
                      <a:pt x="6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8"/>
              <p:cNvSpPr/>
              <p:nvPr/>
            </p:nvSpPr>
            <p:spPr>
              <a:xfrm>
                <a:off x="7435936" y="4565946"/>
                <a:ext cx="270859" cy="177191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4" y="5"/>
                      <a:pt x="7552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5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8" y="7891"/>
                    </a:cubicBezTo>
                    <a:cubicBezTo>
                      <a:pt x="11751" y="6590"/>
                      <a:pt x="11569" y="5220"/>
                      <a:pt x="12208" y="3851"/>
                    </a:cubicBezTo>
                    <a:cubicBezTo>
                      <a:pt x="11204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8"/>
              <p:cNvSpPr/>
              <p:nvPr/>
            </p:nvSpPr>
            <p:spPr>
              <a:xfrm>
                <a:off x="7468327" y="4648276"/>
                <a:ext cx="49012" cy="4853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8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8"/>
              <p:cNvSpPr/>
              <p:nvPr/>
            </p:nvSpPr>
            <p:spPr>
              <a:xfrm>
                <a:off x="7435848" y="4726247"/>
                <a:ext cx="344640" cy="42951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15491" y="0"/>
                    </a:moveTo>
                    <a:cubicBezTo>
                      <a:pt x="15486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70" y="728"/>
                    </a:cubicBezTo>
                    <a:cubicBezTo>
                      <a:pt x="2316" y="728"/>
                      <a:pt x="1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05" y="1961"/>
                    </a:cubicBezTo>
                    <a:cubicBezTo>
                      <a:pt x="10082" y="1961"/>
                      <a:pt x="12939" y="1763"/>
                      <a:pt x="15407" y="1120"/>
                    </a:cubicBezTo>
                    <a:cubicBezTo>
                      <a:pt x="15407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8"/>
              <p:cNvSpPr/>
              <p:nvPr/>
            </p:nvSpPr>
            <p:spPr>
              <a:xfrm>
                <a:off x="7581313" y="4642275"/>
                <a:ext cx="93995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1" y="366"/>
                      <a:pt x="1" y="503"/>
                    </a:cubicBezTo>
                    <a:cubicBezTo>
                      <a:pt x="1" y="617"/>
                      <a:pt x="92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2" y="320"/>
                      <a:pt x="4292" y="206"/>
                    </a:cubicBezTo>
                    <a:cubicBezTo>
                      <a:pt x="4292" y="92"/>
                      <a:pt x="4178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8"/>
              <p:cNvSpPr/>
              <p:nvPr/>
            </p:nvSpPr>
            <p:spPr>
              <a:xfrm>
                <a:off x="7574809" y="4557842"/>
                <a:ext cx="137992" cy="81455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8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5" y="2486"/>
                      <a:pt x="3402" y="2509"/>
                      <a:pt x="3379" y="2532"/>
                    </a:cubicBezTo>
                    <a:cubicBezTo>
                      <a:pt x="3425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50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1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38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1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2" y="523"/>
                    </a:cubicBezTo>
                    <a:cubicBezTo>
                      <a:pt x="3288" y="980"/>
                      <a:pt x="3174" y="1482"/>
                      <a:pt x="3059" y="1961"/>
                    </a:cubicBezTo>
                    <a:cubicBezTo>
                      <a:pt x="2968" y="2349"/>
                      <a:pt x="2900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1" y="3513"/>
                    </a:cubicBezTo>
                    <a:cubicBezTo>
                      <a:pt x="24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5" y="2578"/>
                      <a:pt x="5913" y="2258"/>
                    </a:cubicBezTo>
                    <a:cubicBezTo>
                      <a:pt x="6004" y="2190"/>
                      <a:pt x="6301" y="1938"/>
                      <a:pt x="6278" y="1596"/>
                    </a:cubicBezTo>
                    <a:cubicBezTo>
                      <a:pt x="6232" y="1254"/>
                      <a:pt x="5913" y="1048"/>
                      <a:pt x="5593" y="1048"/>
                    </a:cubicBezTo>
                    <a:cubicBezTo>
                      <a:pt x="5342" y="1048"/>
                      <a:pt x="5114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9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2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8"/>
              <p:cNvSpPr/>
              <p:nvPr/>
            </p:nvSpPr>
            <p:spPr>
              <a:xfrm>
                <a:off x="6995446" y="3501966"/>
                <a:ext cx="347925" cy="63999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2922" extrusionOk="0">
                    <a:moveTo>
                      <a:pt x="15773" y="0"/>
                    </a:moveTo>
                    <a:cubicBezTo>
                      <a:pt x="14449" y="137"/>
                      <a:pt x="13125" y="274"/>
                      <a:pt x="11801" y="457"/>
                    </a:cubicBezTo>
                    <a:cubicBezTo>
                      <a:pt x="10500" y="617"/>
                      <a:pt x="9176" y="845"/>
                      <a:pt x="7875" y="1050"/>
                    </a:cubicBezTo>
                    <a:cubicBezTo>
                      <a:pt x="6551" y="1279"/>
                      <a:pt x="5250" y="1530"/>
                      <a:pt x="3949" y="1804"/>
                    </a:cubicBezTo>
                    <a:cubicBezTo>
                      <a:pt x="2648" y="2077"/>
                      <a:pt x="1347" y="2374"/>
                      <a:pt x="69" y="2739"/>
                    </a:cubicBezTo>
                    <a:cubicBezTo>
                      <a:pt x="23" y="2762"/>
                      <a:pt x="0" y="2808"/>
                      <a:pt x="0" y="2853"/>
                    </a:cubicBezTo>
                    <a:cubicBezTo>
                      <a:pt x="23" y="2899"/>
                      <a:pt x="69" y="2922"/>
                      <a:pt x="114" y="2922"/>
                    </a:cubicBezTo>
                    <a:cubicBezTo>
                      <a:pt x="1415" y="2648"/>
                      <a:pt x="2716" y="2397"/>
                      <a:pt x="4018" y="2146"/>
                    </a:cubicBezTo>
                    <a:cubicBezTo>
                      <a:pt x="5319" y="1895"/>
                      <a:pt x="6620" y="1667"/>
                      <a:pt x="7921" y="1415"/>
                    </a:cubicBezTo>
                    <a:cubicBezTo>
                      <a:pt x="10546" y="959"/>
                      <a:pt x="13170" y="548"/>
                      <a:pt x="15795" y="183"/>
                    </a:cubicBezTo>
                    <a:cubicBezTo>
                      <a:pt x="15841" y="160"/>
                      <a:pt x="15887" y="137"/>
                      <a:pt x="15864" y="69"/>
                    </a:cubicBezTo>
                    <a:cubicBezTo>
                      <a:pt x="15864" y="23"/>
                      <a:pt x="15818" y="0"/>
                      <a:pt x="157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8"/>
              <p:cNvSpPr/>
              <p:nvPr/>
            </p:nvSpPr>
            <p:spPr>
              <a:xfrm>
                <a:off x="6923874" y="2215527"/>
                <a:ext cx="872387" cy="464421"/>
              </a:xfrm>
              <a:custGeom>
                <a:avLst/>
                <a:gdLst/>
                <a:ahLst/>
                <a:cxnLst/>
                <a:rect l="l" t="t" r="r" b="b"/>
                <a:pathLst>
                  <a:path w="39835" h="21204" extrusionOk="0">
                    <a:moveTo>
                      <a:pt x="19670" y="0"/>
                    </a:moveTo>
                    <a:cubicBezTo>
                      <a:pt x="17724" y="0"/>
                      <a:pt x="15835" y="303"/>
                      <a:pt x="14133" y="1011"/>
                    </a:cubicBezTo>
                    <a:cubicBezTo>
                      <a:pt x="7149" y="3887"/>
                      <a:pt x="1282" y="8681"/>
                      <a:pt x="552" y="15414"/>
                    </a:cubicBezTo>
                    <a:cubicBezTo>
                      <a:pt x="1" y="20494"/>
                      <a:pt x="424" y="21118"/>
                      <a:pt x="665" y="21118"/>
                    </a:cubicBezTo>
                    <a:cubicBezTo>
                      <a:pt x="744" y="21118"/>
                      <a:pt x="803" y="21052"/>
                      <a:pt x="803" y="21052"/>
                    </a:cubicBezTo>
                    <a:cubicBezTo>
                      <a:pt x="803" y="21052"/>
                      <a:pt x="1043" y="21100"/>
                      <a:pt x="1456" y="21100"/>
                    </a:cubicBezTo>
                    <a:cubicBezTo>
                      <a:pt x="3349" y="21100"/>
                      <a:pt x="8874" y="20085"/>
                      <a:pt x="11554" y="8749"/>
                    </a:cubicBezTo>
                    <a:cubicBezTo>
                      <a:pt x="11554" y="8749"/>
                      <a:pt x="16644" y="17331"/>
                      <a:pt x="20136" y="17811"/>
                    </a:cubicBezTo>
                    <a:cubicBezTo>
                      <a:pt x="20390" y="17845"/>
                      <a:pt x="20629" y="17862"/>
                      <a:pt x="20853" y="17862"/>
                    </a:cubicBezTo>
                    <a:cubicBezTo>
                      <a:pt x="23718" y="17862"/>
                      <a:pt x="24268" y="15231"/>
                      <a:pt x="24268" y="15231"/>
                    </a:cubicBezTo>
                    <a:cubicBezTo>
                      <a:pt x="24268" y="15231"/>
                      <a:pt x="25989" y="18958"/>
                      <a:pt x="28602" y="18958"/>
                    </a:cubicBezTo>
                    <a:cubicBezTo>
                      <a:pt x="28663" y="18958"/>
                      <a:pt x="28725" y="18956"/>
                      <a:pt x="28787" y="18952"/>
                    </a:cubicBezTo>
                    <a:cubicBezTo>
                      <a:pt x="31480" y="18769"/>
                      <a:pt x="31663" y="16555"/>
                      <a:pt x="31663" y="16555"/>
                    </a:cubicBezTo>
                    <a:cubicBezTo>
                      <a:pt x="31663" y="16555"/>
                      <a:pt x="34144" y="21204"/>
                      <a:pt x="37349" y="21204"/>
                    </a:cubicBezTo>
                    <a:cubicBezTo>
                      <a:pt x="37807" y="21204"/>
                      <a:pt x="38279" y="21109"/>
                      <a:pt x="38762" y="20892"/>
                    </a:cubicBezTo>
                    <a:cubicBezTo>
                      <a:pt x="38762" y="20892"/>
                      <a:pt x="39834" y="9114"/>
                      <a:pt x="35520" y="5576"/>
                    </a:cubicBezTo>
                    <a:cubicBezTo>
                      <a:pt x="32244" y="2886"/>
                      <a:pt x="25684" y="0"/>
                      <a:pt x="1967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8"/>
              <p:cNvSpPr/>
              <p:nvPr/>
            </p:nvSpPr>
            <p:spPr>
              <a:xfrm>
                <a:off x="7171397" y="2410127"/>
                <a:ext cx="598374" cy="284995"/>
              </a:xfrm>
              <a:custGeom>
                <a:avLst/>
                <a:gdLst/>
                <a:ahLst/>
                <a:cxnLst/>
                <a:rect l="l" t="t" r="r" b="b"/>
                <a:pathLst>
                  <a:path w="27323" h="13012" fill="none" extrusionOk="0">
                    <a:moveTo>
                      <a:pt x="1" y="1"/>
                    </a:moveTo>
                    <a:cubicBezTo>
                      <a:pt x="1074" y="2238"/>
                      <a:pt x="2397" y="4338"/>
                      <a:pt x="3950" y="6278"/>
                    </a:cubicBezTo>
                    <a:cubicBezTo>
                      <a:pt x="4908" y="7465"/>
                      <a:pt x="6004" y="8629"/>
                      <a:pt x="7373" y="9314"/>
                    </a:cubicBezTo>
                    <a:cubicBezTo>
                      <a:pt x="8743" y="9998"/>
                      <a:pt x="10478" y="10158"/>
                      <a:pt x="11779" y="9359"/>
                    </a:cubicBezTo>
                    <a:cubicBezTo>
                      <a:pt x="13102" y="8538"/>
                      <a:pt x="13742" y="6666"/>
                      <a:pt x="12897" y="5365"/>
                    </a:cubicBezTo>
                    <a:cubicBezTo>
                      <a:pt x="13102" y="6712"/>
                      <a:pt x="13696" y="8013"/>
                      <a:pt x="14609" y="9017"/>
                    </a:cubicBezTo>
                    <a:cubicBezTo>
                      <a:pt x="15180" y="9633"/>
                      <a:pt x="15933" y="10158"/>
                      <a:pt x="16755" y="10090"/>
                    </a:cubicBezTo>
                    <a:cubicBezTo>
                      <a:pt x="17576" y="9998"/>
                      <a:pt x="18261" y="8971"/>
                      <a:pt x="17782" y="8309"/>
                    </a:cubicBezTo>
                    <a:cubicBezTo>
                      <a:pt x="18101" y="9610"/>
                      <a:pt x="19083" y="10752"/>
                      <a:pt x="20338" y="11254"/>
                    </a:cubicBezTo>
                    <a:cubicBezTo>
                      <a:pt x="21000" y="11528"/>
                      <a:pt x="21799" y="11596"/>
                      <a:pt x="22415" y="11231"/>
                    </a:cubicBezTo>
                    <a:cubicBezTo>
                      <a:pt x="23009" y="10866"/>
                      <a:pt x="23283" y="9930"/>
                      <a:pt x="22780" y="9405"/>
                    </a:cubicBezTo>
                    <a:cubicBezTo>
                      <a:pt x="23077" y="10272"/>
                      <a:pt x="23374" y="11140"/>
                      <a:pt x="23945" y="11824"/>
                    </a:cubicBezTo>
                    <a:cubicBezTo>
                      <a:pt x="24515" y="12532"/>
                      <a:pt x="25451" y="13011"/>
                      <a:pt x="26318" y="12806"/>
                    </a:cubicBezTo>
                    <a:cubicBezTo>
                      <a:pt x="26706" y="12715"/>
                      <a:pt x="27094" y="12464"/>
                      <a:pt x="27209" y="12076"/>
                    </a:cubicBezTo>
                    <a:cubicBezTo>
                      <a:pt x="27323" y="11687"/>
                      <a:pt x="27049" y="11208"/>
                      <a:pt x="26661" y="11208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8"/>
              <p:cNvSpPr/>
              <p:nvPr/>
            </p:nvSpPr>
            <p:spPr>
              <a:xfrm>
                <a:off x="7299385" y="2340939"/>
                <a:ext cx="291445" cy="181856"/>
              </a:xfrm>
              <a:custGeom>
                <a:avLst/>
                <a:gdLst/>
                <a:ahLst/>
                <a:cxnLst/>
                <a:rect l="l" t="t" r="r" b="b"/>
                <a:pathLst>
                  <a:path w="13308" h="8303" extrusionOk="0">
                    <a:moveTo>
                      <a:pt x="65" y="1"/>
                    </a:moveTo>
                    <a:cubicBezTo>
                      <a:pt x="59" y="1"/>
                      <a:pt x="52" y="3"/>
                      <a:pt x="46" y="10"/>
                    </a:cubicBezTo>
                    <a:cubicBezTo>
                      <a:pt x="23" y="10"/>
                      <a:pt x="0" y="33"/>
                      <a:pt x="23" y="56"/>
                    </a:cubicBezTo>
                    <a:cubicBezTo>
                      <a:pt x="297" y="1037"/>
                      <a:pt x="685" y="2019"/>
                      <a:pt x="1141" y="2932"/>
                    </a:cubicBezTo>
                    <a:cubicBezTo>
                      <a:pt x="1621" y="3845"/>
                      <a:pt x="2123" y="4735"/>
                      <a:pt x="2785" y="5557"/>
                    </a:cubicBezTo>
                    <a:cubicBezTo>
                      <a:pt x="3104" y="5945"/>
                      <a:pt x="3492" y="6310"/>
                      <a:pt x="3972" y="6584"/>
                    </a:cubicBezTo>
                    <a:cubicBezTo>
                      <a:pt x="4395" y="6817"/>
                      <a:pt x="4878" y="6951"/>
                      <a:pt x="5383" y="6951"/>
                    </a:cubicBezTo>
                    <a:cubicBezTo>
                      <a:pt x="5422" y="6951"/>
                      <a:pt x="5461" y="6951"/>
                      <a:pt x="5501" y="6949"/>
                    </a:cubicBezTo>
                    <a:cubicBezTo>
                      <a:pt x="6026" y="6926"/>
                      <a:pt x="6551" y="6675"/>
                      <a:pt x="6893" y="6241"/>
                    </a:cubicBezTo>
                    <a:cubicBezTo>
                      <a:pt x="7088" y="5991"/>
                      <a:pt x="7223" y="5673"/>
                      <a:pt x="7258" y="5345"/>
                    </a:cubicBezTo>
                    <a:lnTo>
                      <a:pt x="7258" y="5345"/>
                    </a:lnTo>
                    <a:cubicBezTo>
                      <a:pt x="7888" y="6716"/>
                      <a:pt x="9105" y="7804"/>
                      <a:pt x="10568" y="8204"/>
                    </a:cubicBezTo>
                    <a:cubicBezTo>
                      <a:pt x="10806" y="8267"/>
                      <a:pt x="11045" y="8302"/>
                      <a:pt x="11283" y="8302"/>
                    </a:cubicBezTo>
                    <a:cubicBezTo>
                      <a:pt x="11478" y="8302"/>
                      <a:pt x="11674" y="8279"/>
                      <a:pt x="11869" y="8227"/>
                    </a:cubicBezTo>
                    <a:cubicBezTo>
                      <a:pt x="12303" y="8090"/>
                      <a:pt x="12645" y="7793"/>
                      <a:pt x="12874" y="7405"/>
                    </a:cubicBezTo>
                    <a:cubicBezTo>
                      <a:pt x="13102" y="7040"/>
                      <a:pt x="13216" y="6607"/>
                      <a:pt x="13262" y="6196"/>
                    </a:cubicBezTo>
                    <a:cubicBezTo>
                      <a:pt x="13307" y="5762"/>
                      <a:pt x="13284" y="5328"/>
                      <a:pt x="13262" y="4918"/>
                    </a:cubicBezTo>
                    <a:cubicBezTo>
                      <a:pt x="13262" y="4895"/>
                      <a:pt x="13239" y="4872"/>
                      <a:pt x="13216" y="4872"/>
                    </a:cubicBezTo>
                    <a:cubicBezTo>
                      <a:pt x="13193" y="4872"/>
                      <a:pt x="13170" y="4895"/>
                      <a:pt x="13170" y="4918"/>
                    </a:cubicBezTo>
                    <a:cubicBezTo>
                      <a:pt x="13216" y="5762"/>
                      <a:pt x="13216" y="6652"/>
                      <a:pt x="12759" y="7360"/>
                    </a:cubicBezTo>
                    <a:cubicBezTo>
                      <a:pt x="12554" y="7702"/>
                      <a:pt x="12212" y="7976"/>
                      <a:pt x="11824" y="8090"/>
                    </a:cubicBezTo>
                    <a:cubicBezTo>
                      <a:pt x="11661" y="8138"/>
                      <a:pt x="11493" y="8158"/>
                      <a:pt x="11324" y="8158"/>
                    </a:cubicBezTo>
                    <a:cubicBezTo>
                      <a:pt x="11090" y="8158"/>
                      <a:pt x="10852" y="8120"/>
                      <a:pt x="10614" y="8067"/>
                    </a:cubicBezTo>
                    <a:cubicBezTo>
                      <a:pt x="9815" y="7839"/>
                      <a:pt x="9085" y="7405"/>
                      <a:pt x="8491" y="6812"/>
                    </a:cubicBezTo>
                    <a:cubicBezTo>
                      <a:pt x="7913" y="6233"/>
                      <a:pt x="7464" y="5547"/>
                      <a:pt x="7209" y="4772"/>
                    </a:cubicBezTo>
                    <a:lnTo>
                      <a:pt x="7209" y="4772"/>
                    </a:lnTo>
                    <a:cubicBezTo>
                      <a:pt x="7203" y="4752"/>
                      <a:pt x="7197" y="4732"/>
                      <a:pt x="7190" y="4712"/>
                    </a:cubicBezTo>
                    <a:lnTo>
                      <a:pt x="7190" y="4712"/>
                    </a:lnTo>
                    <a:cubicBezTo>
                      <a:pt x="7190" y="4712"/>
                      <a:pt x="7190" y="4712"/>
                      <a:pt x="7190" y="4712"/>
                    </a:cubicBezTo>
                    <a:cubicBezTo>
                      <a:pt x="7167" y="4666"/>
                      <a:pt x="7122" y="4644"/>
                      <a:pt x="7076" y="4644"/>
                    </a:cubicBezTo>
                    <a:cubicBezTo>
                      <a:pt x="7030" y="4666"/>
                      <a:pt x="7007" y="4712"/>
                      <a:pt x="7030" y="4758"/>
                    </a:cubicBezTo>
                    <a:cubicBezTo>
                      <a:pt x="7036" y="4774"/>
                      <a:pt x="7041" y="4791"/>
                      <a:pt x="7046" y="4807"/>
                    </a:cubicBezTo>
                    <a:lnTo>
                      <a:pt x="7046" y="4807"/>
                    </a:lnTo>
                    <a:cubicBezTo>
                      <a:pt x="7180" y="5252"/>
                      <a:pt x="7042" y="5753"/>
                      <a:pt x="6734" y="6127"/>
                    </a:cubicBezTo>
                    <a:cubicBezTo>
                      <a:pt x="6437" y="6515"/>
                      <a:pt x="5980" y="6744"/>
                      <a:pt x="5478" y="6766"/>
                    </a:cubicBezTo>
                    <a:cubicBezTo>
                      <a:pt x="5442" y="6768"/>
                      <a:pt x="5405" y="6769"/>
                      <a:pt x="5369" y="6769"/>
                    </a:cubicBezTo>
                    <a:cubicBezTo>
                      <a:pt x="4907" y="6769"/>
                      <a:pt x="4464" y="6636"/>
                      <a:pt x="4040" y="6424"/>
                    </a:cubicBezTo>
                    <a:cubicBezTo>
                      <a:pt x="3606" y="6173"/>
                      <a:pt x="3241" y="5831"/>
                      <a:pt x="2899" y="5442"/>
                    </a:cubicBezTo>
                    <a:cubicBezTo>
                      <a:pt x="2260" y="4666"/>
                      <a:pt x="1735" y="3776"/>
                      <a:pt x="1278" y="2863"/>
                    </a:cubicBezTo>
                    <a:cubicBezTo>
                      <a:pt x="799" y="1950"/>
                      <a:pt x="411" y="1014"/>
                      <a:pt x="91" y="33"/>
                    </a:cubicBezTo>
                    <a:cubicBezTo>
                      <a:pt x="91" y="17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8"/>
              <p:cNvSpPr/>
              <p:nvPr/>
            </p:nvSpPr>
            <p:spPr>
              <a:xfrm>
                <a:off x="7676801" y="2463415"/>
                <a:ext cx="160483" cy="126049"/>
              </a:xfrm>
              <a:custGeom>
                <a:avLst/>
                <a:gdLst/>
                <a:ahLst/>
                <a:cxnLst/>
                <a:rect l="l" t="t" r="r" b="b"/>
                <a:pathLst>
                  <a:path w="7328" h="5755" extrusionOk="0">
                    <a:moveTo>
                      <a:pt x="6206" y="1"/>
                    </a:moveTo>
                    <a:cubicBezTo>
                      <a:pt x="6199" y="1"/>
                      <a:pt x="6192" y="4"/>
                      <a:pt x="6186" y="10"/>
                    </a:cubicBezTo>
                    <a:cubicBezTo>
                      <a:pt x="6163" y="10"/>
                      <a:pt x="6163" y="33"/>
                      <a:pt x="6163" y="56"/>
                    </a:cubicBezTo>
                    <a:cubicBezTo>
                      <a:pt x="6528" y="832"/>
                      <a:pt x="6893" y="1585"/>
                      <a:pt x="7030" y="2407"/>
                    </a:cubicBezTo>
                    <a:cubicBezTo>
                      <a:pt x="7190" y="3229"/>
                      <a:pt x="7099" y="4119"/>
                      <a:pt x="6597" y="4781"/>
                    </a:cubicBezTo>
                    <a:cubicBezTo>
                      <a:pt x="6368" y="5100"/>
                      <a:pt x="6026" y="5351"/>
                      <a:pt x="5638" y="5488"/>
                    </a:cubicBezTo>
                    <a:cubicBezTo>
                      <a:pt x="5458" y="5552"/>
                      <a:pt x="5273" y="5586"/>
                      <a:pt x="5090" y="5586"/>
                    </a:cubicBezTo>
                    <a:cubicBezTo>
                      <a:pt x="4878" y="5586"/>
                      <a:pt x="4670" y="5541"/>
                      <a:pt x="4474" y="5443"/>
                    </a:cubicBezTo>
                    <a:cubicBezTo>
                      <a:pt x="4086" y="5283"/>
                      <a:pt x="3812" y="4986"/>
                      <a:pt x="3584" y="4644"/>
                    </a:cubicBezTo>
                    <a:cubicBezTo>
                      <a:pt x="3355" y="4301"/>
                      <a:pt x="3196" y="3913"/>
                      <a:pt x="3082" y="3525"/>
                    </a:cubicBezTo>
                    <a:cubicBezTo>
                      <a:pt x="3059" y="3480"/>
                      <a:pt x="3013" y="3457"/>
                      <a:pt x="2967" y="3457"/>
                    </a:cubicBezTo>
                    <a:cubicBezTo>
                      <a:pt x="2922" y="3457"/>
                      <a:pt x="2899" y="3503"/>
                      <a:pt x="2899" y="3571"/>
                    </a:cubicBezTo>
                    <a:cubicBezTo>
                      <a:pt x="2899" y="3571"/>
                      <a:pt x="2899" y="3571"/>
                      <a:pt x="2899" y="3571"/>
                    </a:cubicBezTo>
                    <a:lnTo>
                      <a:pt x="2899" y="3571"/>
                    </a:lnTo>
                    <a:cubicBezTo>
                      <a:pt x="2945" y="3845"/>
                      <a:pt x="2990" y="4119"/>
                      <a:pt x="2967" y="4393"/>
                    </a:cubicBezTo>
                    <a:cubicBezTo>
                      <a:pt x="2967" y="4667"/>
                      <a:pt x="2876" y="4941"/>
                      <a:pt x="2694" y="5146"/>
                    </a:cubicBezTo>
                    <a:cubicBezTo>
                      <a:pt x="2558" y="5301"/>
                      <a:pt x="2339" y="5407"/>
                      <a:pt x="2122" y="5407"/>
                    </a:cubicBezTo>
                    <a:cubicBezTo>
                      <a:pt x="2084" y="5407"/>
                      <a:pt x="2046" y="5404"/>
                      <a:pt x="2009" y="5397"/>
                    </a:cubicBezTo>
                    <a:cubicBezTo>
                      <a:pt x="1735" y="5351"/>
                      <a:pt x="1507" y="5192"/>
                      <a:pt x="1301" y="4986"/>
                    </a:cubicBezTo>
                    <a:cubicBezTo>
                      <a:pt x="913" y="4598"/>
                      <a:pt x="639" y="4096"/>
                      <a:pt x="434" y="3571"/>
                    </a:cubicBezTo>
                    <a:cubicBezTo>
                      <a:pt x="228" y="3046"/>
                      <a:pt x="114" y="2475"/>
                      <a:pt x="91" y="1905"/>
                    </a:cubicBezTo>
                    <a:cubicBezTo>
                      <a:pt x="91" y="1882"/>
                      <a:pt x="69" y="1859"/>
                      <a:pt x="46" y="1859"/>
                    </a:cubicBezTo>
                    <a:cubicBezTo>
                      <a:pt x="23" y="1859"/>
                      <a:pt x="0" y="1882"/>
                      <a:pt x="0" y="1905"/>
                    </a:cubicBezTo>
                    <a:cubicBezTo>
                      <a:pt x="0" y="2498"/>
                      <a:pt x="114" y="3069"/>
                      <a:pt x="297" y="3617"/>
                    </a:cubicBezTo>
                    <a:cubicBezTo>
                      <a:pt x="525" y="4164"/>
                      <a:pt x="799" y="4667"/>
                      <a:pt x="1210" y="5100"/>
                    </a:cubicBezTo>
                    <a:cubicBezTo>
                      <a:pt x="1415" y="5306"/>
                      <a:pt x="1666" y="5488"/>
                      <a:pt x="1986" y="5557"/>
                    </a:cubicBezTo>
                    <a:cubicBezTo>
                      <a:pt x="2038" y="5569"/>
                      <a:pt x="2091" y="5574"/>
                      <a:pt x="2145" y="5574"/>
                    </a:cubicBezTo>
                    <a:cubicBezTo>
                      <a:pt x="2398" y="5574"/>
                      <a:pt x="2661" y="5448"/>
                      <a:pt x="2830" y="5260"/>
                    </a:cubicBezTo>
                    <a:cubicBezTo>
                      <a:pt x="3036" y="5009"/>
                      <a:pt x="3127" y="4712"/>
                      <a:pt x="3150" y="4416"/>
                    </a:cubicBezTo>
                    <a:cubicBezTo>
                      <a:pt x="3153" y="4372"/>
                      <a:pt x="3155" y="4328"/>
                      <a:pt x="3156" y="4284"/>
                    </a:cubicBezTo>
                    <a:lnTo>
                      <a:pt x="3156" y="4284"/>
                    </a:lnTo>
                    <a:cubicBezTo>
                      <a:pt x="3232" y="4448"/>
                      <a:pt x="3320" y="4607"/>
                      <a:pt x="3424" y="4758"/>
                    </a:cubicBezTo>
                    <a:cubicBezTo>
                      <a:pt x="3675" y="5100"/>
                      <a:pt x="3995" y="5443"/>
                      <a:pt x="4405" y="5602"/>
                    </a:cubicBezTo>
                    <a:cubicBezTo>
                      <a:pt x="4619" y="5703"/>
                      <a:pt x="4860" y="5755"/>
                      <a:pt x="5102" y="5755"/>
                    </a:cubicBezTo>
                    <a:cubicBezTo>
                      <a:pt x="5300" y="5755"/>
                      <a:pt x="5499" y="5720"/>
                      <a:pt x="5684" y="5648"/>
                    </a:cubicBezTo>
                    <a:cubicBezTo>
                      <a:pt x="6117" y="5488"/>
                      <a:pt x="6460" y="5214"/>
                      <a:pt x="6734" y="4872"/>
                    </a:cubicBezTo>
                    <a:cubicBezTo>
                      <a:pt x="7259" y="4164"/>
                      <a:pt x="7327" y="3229"/>
                      <a:pt x="7167" y="2384"/>
                    </a:cubicBezTo>
                    <a:cubicBezTo>
                      <a:pt x="7008" y="1540"/>
                      <a:pt x="6619" y="786"/>
                      <a:pt x="6254" y="33"/>
                    </a:cubicBezTo>
                    <a:cubicBezTo>
                      <a:pt x="6238" y="17"/>
                      <a:pt x="6222" y="1"/>
                      <a:pt x="6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8"/>
              <p:cNvSpPr/>
              <p:nvPr/>
            </p:nvSpPr>
            <p:spPr>
              <a:xfrm>
                <a:off x="7530832" y="2273656"/>
                <a:ext cx="143489" cy="89932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4106" extrusionOk="0">
                    <a:moveTo>
                      <a:pt x="46" y="1"/>
                    </a:moveTo>
                    <a:cubicBezTo>
                      <a:pt x="23" y="1"/>
                      <a:pt x="0" y="23"/>
                      <a:pt x="0" y="46"/>
                    </a:cubicBezTo>
                    <a:cubicBezTo>
                      <a:pt x="0" y="1096"/>
                      <a:pt x="365" y="2169"/>
                      <a:pt x="1027" y="3014"/>
                    </a:cubicBezTo>
                    <a:cubicBezTo>
                      <a:pt x="1347" y="3424"/>
                      <a:pt x="1803" y="3812"/>
                      <a:pt x="2397" y="3835"/>
                    </a:cubicBezTo>
                    <a:cubicBezTo>
                      <a:pt x="2694" y="3835"/>
                      <a:pt x="2967" y="3721"/>
                      <a:pt x="3173" y="3539"/>
                    </a:cubicBezTo>
                    <a:cubicBezTo>
                      <a:pt x="3273" y="3458"/>
                      <a:pt x="3356" y="3356"/>
                      <a:pt x="3413" y="3241"/>
                    </a:cubicBezTo>
                    <a:lnTo>
                      <a:pt x="3413" y="3241"/>
                    </a:lnTo>
                    <a:cubicBezTo>
                      <a:pt x="3473" y="3375"/>
                      <a:pt x="3555" y="3499"/>
                      <a:pt x="3652" y="3607"/>
                    </a:cubicBezTo>
                    <a:cubicBezTo>
                      <a:pt x="3858" y="3835"/>
                      <a:pt x="4132" y="3995"/>
                      <a:pt x="4428" y="4064"/>
                    </a:cubicBezTo>
                    <a:cubicBezTo>
                      <a:pt x="4534" y="4092"/>
                      <a:pt x="4641" y="4105"/>
                      <a:pt x="4748" y="4105"/>
                    </a:cubicBezTo>
                    <a:cubicBezTo>
                      <a:pt x="5241" y="4105"/>
                      <a:pt x="5726" y="3823"/>
                      <a:pt x="6026" y="3447"/>
                    </a:cubicBezTo>
                    <a:cubicBezTo>
                      <a:pt x="6391" y="2968"/>
                      <a:pt x="6551" y="2352"/>
                      <a:pt x="6483" y="1758"/>
                    </a:cubicBezTo>
                    <a:cubicBezTo>
                      <a:pt x="6391" y="1188"/>
                      <a:pt x="6140" y="640"/>
                      <a:pt x="5798" y="160"/>
                    </a:cubicBezTo>
                    <a:cubicBezTo>
                      <a:pt x="5798" y="149"/>
                      <a:pt x="5786" y="143"/>
                      <a:pt x="5775" y="143"/>
                    </a:cubicBezTo>
                    <a:cubicBezTo>
                      <a:pt x="5764" y="143"/>
                      <a:pt x="5752" y="149"/>
                      <a:pt x="5752" y="160"/>
                    </a:cubicBezTo>
                    <a:cubicBezTo>
                      <a:pt x="5729" y="160"/>
                      <a:pt x="5729" y="183"/>
                      <a:pt x="5729" y="206"/>
                    </a:cubicBezTo>
                    <a:cubicBezTo>
                      <a:pt x="6049" y="685"/>
                      <a:pt x="6277" y="1210"/>
                      <a:pt x="6346" y="1781"/>
                    </a:cubicBezTo>
                    <a:cubicBezTo>
                      <a:pt x="6414" y="2329"/>
                      <a:pt x="6254" y="2922"/>
                      <a:pt x="5912" y="3356"/>
                    </a:cubicBezTo>
                    <a:cubicBezTo>
                      <a:pt x="5630" y="3694"/>
                      <a:pt x="5194" y="3939"/>
                      <a:pt x="4756" y="3939"/>
                    </a:cubicBezTo>
                    <a:cubicBezTo>
                      <a:pt x="4661" y="3939"/>
                      <a:pt x="4567" y="3928"/>
                      <a:pt x="4474" y="3904"/>
                    </a:cubicBezTo>
                    <a:cubicBezTo>
                      <a:pt x="4001" y="3780"/>
                      <a:pt x="3565" y="3397"/>
                      <a:pt x="3500" y="2922"/>
                    </a:cubicBezTo>
                    <a:lnTo>
                      <a:pt x="3500" y="2922"/>
                    </a:lnTo>
                    <a:cubicBezTo>
                      <a:pt x="3503" y="2869"/>
                      <a:pt x="3501" y="2816"/>
                      <a:pt x="3492" y="2763"/>
                    </a:cubicBezTo>
                    <a:lnTo>
                      <a:pt x="3492" y="2763"/>
                    </a:lnTo>
                    <a:cubicBezTo>
                      <a:pt x="3492" y="2763"/>
                      <a:pt x="3492" y="2763"/>
                      <a:pt x="3492" y="2763"/>
                    </a:cubicBezTo>
                    <a:cubicBezTo>
                      <a:pt x="3470" y="2717"/>
                      <a:pt x="3447" y="2671"/>
                      <a:pt x="3401" y="2671"/>
                    </a:cubicBezTo>
                    <a:cubicBezTo>
                      <a:pt x="3355" y="2671"/>
                      <a:pt x="3310" y="2717"/>
                      <a:pt x="3310" y="2763"/>
                    </a:cubicBezTo>
                    <a:cubicBezTo>
                      <a:pt x="3310" y="2770"/>
                      <a:pt x="3310" y="2778"/>
                      <a:pt x="3310" y="2785"/>
                    </a:cubicBezTo>
                    <a:lnTo>
                      <a:pt x="3310" y="2785"/>
                    </a:lnTo>
                    <a:lnTo>
                      <a:pt x="3310" y="2785"/>
                    </a:lnTo>
                    <a:cubicBezTo>
                      <a:pt x="3310" y="2786"/>
                      <a:pt x="3310" y="2787"/>
                      <a:pt x="3310" y="2787"/>
                    </a:cubicBezTo>
                    <a:lnTo>
                      <a:pt x="3310" y="2787"/>
                    </a:lnTo>
                    <a:cubicBezTo>
                      <a:pt x="3311" y="2818"/>
                      <a:pt x="3313" y="2848"/>
                      <a:pt x="3316" y="2878"/>
                    </a:cubicBezTo>
                    <a:lnTo>
                      <a:pt x="3316" y="2878"/>
                    </a:lnTo>
                    <a:cubicBezTo>
                      <a:pt x="3310" y="3314"/>
                      <a:pt x="2823" y="3653"/>
                      <a:pt x="2397" y="3653"/>
                    </a:cubicBezTo>
                    <a:cubicBezTo>
                      <a:pt x="1917" y="3630"/>
                      <a:pt x="1484" y="3287"/>
                      <a:pt x="1164" y="2899"/>
                    </a:cubicBezTo>
                    <a:cubicBezTo>
                      <a:pt x="502" y="2101"/>
                      <a:pt x="137" y="1073"/>
                      <a:pt x="91" y="46"/>
                    </a:cubicBezTo>
                    <a:cubicBezTo>
                      <a:pt x="91" y="23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8"/>
              <p:cNvSpPr/>
              <p:nvPr/>
            </p:nvSpPr>
            <p:spPr>
              <a:xfrm>
                <a:off x="6913450" y="2377646"/>
                <a:ext cx="197976" cy="20849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9519" extrusionOk="0">
                    <a:moveTo>
                      <a:pt x="8538" y="0"/>
                    </a:moveTo>
                    <a:cubicBezTo>
                      <a:pt x="8515" y="0"/>
                      <a:pt x="8492" y="23"/>
                      <a:pt x="8492" y="46"/>
                    </a:cubicBezTo>
                    <a:cubicBezTo>
                      <a:pt x="8675" y="1050"/>
                      <a:pt x="8857" y="2077"/>
                      <a:pt x="8857" y="3105"/>
                    </a:cubicBezTo>
                    <a:cubicBezTo>
                      <a:pt x="8880" y="4132"/>
                      <a:pt x="8743" y="5159"/>
                      <a:pt x="8332" y="6095"/>
                    </a:cubicBezTo>
                    <a:cubicBezTo>
                      <a:pt x="8150" y="6574"/>
                      <a:pt x="7876" y="7008"/>
                      <a:pt x="7556" y="7396"/>
                    </a:cubicBezTo>
                    <a:cubicBezTo>
                      <a:pt x="7214" y="7784"/>
                      <a:pt x="6803" y="8103"/>
                      <a:pt x="6346" y="8240"/>
                    </a:cubicBezTo>
                    <a:cubicBezTo>
                      <a:pt x="6160" y="8302"/>
                      <a:pt x="5963" y="8333"/>
                      <a:pt x="5769" y="8333"/>
                    </a:cubicBezTo>
                    <a:cubicBezTo>
                      <a:pt x="5465" y="8333"/>
                      <a:pt x="5168" y="8257"/>
                      <a:pt x="4931" y="8103"/>
                    </a:cubicBezTo>
                    <a:cubicBezTo>
                      <a:pt x="4520" y="7829"/>
                      <a:pt x="4269" y="7327"/>
                      <a:pt x="4361" y="6871"/>
                    </a:cubicBezTo>
                    <a:lnTo>
                      <a:pt x="4361" y="6871"/>
                    </a:lnTo>
                    <a:cubicBezTo>
                      <a:pt x="4361" y="6871"/>
                      <a:pt x="4361" y="6871"/>
                      <a:pt x="4361" y="6871"/>
                    </a:cubicBezTo>
                    <a:cubicBezTo>
                      <a:pt x="4383" y="6802"/>
                      <a:pt x="4338" y="6757"/>
                      <a:pt x="4292" y="6757"/>
                    </a:cubicBezTo>
                    <a:cubicBezTo>
                      <a:pt x="4284" y="6752"/>
                      <a:pt x="4275" y="6751"/>
                      <a:pt x="4267" y="6751"/>
                    </a:cubicBezTo>
                    <a:cubicBezTo>
                      <a:pt x="4231" y="6751"/>
                      <a:pt x="4201" y="6788"/>
                      <a:pt x="4201" y="6825"/>
                    </a:cubicBezTo>
                    <a:cubicBezTo>
                      <a:pt x="4201" y="6825"/>
                      <a:pt x="4201" y="6825"/>
                      <a:pt x="4201" y="6825"/>
                    </a:cubicBezTo>
                    <a:lnTo>
                      <a:pt x="4201" y="6825"/>
                    </a:lnTo>
                    <a:cubicBezTo>
                      <a:pt x="4195" y="6849"/>
                      <a:pt x="4190" y="6873"/>
                      <a:pt x="4185" y="6896"/>
                    </a:cubicBezTo>
                    <a:lnTo>
                      <a:pt x="4185" y="6896"/>
                    </a:lnTo>
                    <a:cubicBezTo>
                      <a:pt x="4069" y="7420"/>
                      <a:pt x="3867" y="7940"/>
                      <a:pt x="3562" y="8354"/>
                    </a:cubicBezTo>
                    <a:cubicBezTo>
                      <a:pt x="3242" y="8811"/>
                      <a:pt x="2786" y="9176"/>
                      <a:pt x="2238" y="9313"/>
                    </a:cubicBezTo>
                    <a:cubicBezTo>
                      <a:pt x="2087" y="9352"/>
                      <a:pt x="1928" y="9373"/>
                      <a:pt x="1770" y="9373"/>
                    </a:cubicBezTo>
                    <a:cubicBezTo>
                      <a:pt x="1377" y="9373"/>
                      <a:pt x="985" y="9247"/>
                      <a:pt x="708" y="8971"/>
                    </a:cubicBezTo>
                    <a:cubicBezTo>
                      <a:pt x="320" y="8583"/>
                      <a:pt x="115" y="7966"/>
                      <a:pt x="366" y="7464"/>
                    </a:cubicBezTo>
                    <a:cubicBezTo>
                      <a:pt x="366" y="7441"/>
                      <a:pt x="366" y="7419"/>
                      <a:pt x="343" y="7396"/>
                    </a:cubicBezTo>
                    <a:cubicBezTo>
                      <a:pt x="320" y="7396"/>
                      <a:pt x="298" y="7396"/>
                      <a:pt x="275" y="7419"/>
                    </a:cubicBezTo>
                    <a:cubicBezTo>
                      <a:pt x="1" y="7966"/>
                      <a:pt x="206" y="8651"/>
                      <a:pt x="617" y="9062"/>
                    </a:cubicBezTo>
                    <a:cubicBezTo>
                      <a:pt x="911" y="9372"/>
                      <a:pt x="1345" y="9519"/>
                      <a:pt x="1777" y="9519"/>
                    </a:cubicBezTo>
                    <a:cubicBezTo>
                      <a:pt x="1949" y="9519"/>
                      <a:pt x="2121" y="9495"/>
                      <a:pt x="2283" y="9450"/>
                    </a:cubicBezTo>
                    <a:cubicBezTo>
                      <a:pt x="2854" y="9313"/>
                      <a:pt x="3356" y="8948"/>
                      <a:pt x="3699" y="8468"/>
                    </a:cubicBezTo>
                    <a:cubicBezTo>
                      <a:pt x="3926" y="8150"/>
                      <a:pt x="4093" y="7792"/>
                      <a:pt x="4213" y="7427"/>
                    </a:cubicBezTo>
                    <a:lnTo>
                      <a:pt x="4213" y="7427"/>
                    </a:lnTo>
                    <a:cubicBezTo>
                      <a:pt x="4305" y="7760"/>
                      <a:pt x="4529" y="8061"/>
                      <a:pt x="4817" y="8263"/>
                    </a:cubicBezTo>
                    <a:cubicBezTo>
                      <a:pt x="5106" y="8442"/>
                      <a:pt x="5436" y="8521"/>
                      <a:pt x="5762" y="8521"/>
                    </a:cubicBezTo>
                    <a:cubicBezTo>
                      <a:pt x="5978" y="8521"/>
                      <a:pt x="6192" y="8486"/>
                      <a:pt x="6392" y="8423"/>
                    </a:cubicBezTo>
                    <a:cubicBezTo>
                      <a:pt x="6917" y="8240"/>
                      <a:pt x="7328" y="7898"/>
                      <a:pt x="7670" y="7510"/>
                    </a:cubicBezTo>
                    <a:cubicBezTo>
                      <a:pt x="8013" y="7099"/>
                      <a:pt x="8286" y="6642"/>
                      <a:pt x="8492" y="6163"/>
                    </a:cubicBezTo>
                    <a:cubicBezTo>
                      <a:pt x="8903" y="5204"/>
                      <a:pt x="9040" y="4132"/>
                      <a:pt x="8994" y="3105"/>
                    </a:cubicBezTo>
                    <a:cubicBezTo>
                      <a:pt x="8971" y="2055"/>
                      <a:pt x="8789" y="1050"/>
                      <a:pt x="8583" y="23"/>
                    </a:cubicBezTo>
                    <a:cubicBezTo>
                      <a:pt x="8583" y="0"/>
                      <a:pt x="8560" y="0"/>
                      <a:pt x="85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8"/>
              <p:cNvSpPr/>
              <p:nvPr/>
            </p:nvSpPr>
            <p:spPr>
              <a:xfrm>
                <a:off x="7686284" y="3005337"/>
                <a:ext cx="125005" cy="98277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4487" extrusionOk="0">
                    <a:moveTo>
                      <a:pt x="735" y="0"/>
                    </a:moveTo>
                    <a:cubicBezTo>
                      <a:pt x="720" y="0"/>
                      <a:pt x="708" y="17"/>
                      <a:pt x="708" y="33"/>
                    </a:cubicBezTo>
                    <a:cubicBezTo>
                      <a:pt x="457" y="512"/>
                      <a:pt x="183" y="1014"/>
                      <a:pt x="92" y="1585"/>
                    </a:cubicBezTo>
                    <a:cubicBezTo>
                      <a:pt x="1" y="2155"/>
                      <a:pt x="183" y="2772"/>
                      <a:pt x="617" y="3160"/>
                    </a:cubicBezTo>
                    <a:cubicBezTo>
                      <a:pt x="829" y="3350"/>
                      <a:pt x="1099" y="3482"/>
                      <a:pt x="1374" y="3482"/>
                    </a:cubicBezTo>
                    <a:cubicBezTo>
                      <a:pt x="1396" y="3482"/>
                      <a:pt x="1417" y="3481"/>
                      <a:pt x="1439" y="3479"/>
                    </a:cubicBezTo>
                    <a:cubicBezTo>
                      <a:pt x="1736" y="3456"/>
                      <a:pt x="2009" y="3320"/>
                      <a:pt x="2215" y="3114"/>
                    </a:cubicBezTo>
                    <a:cubicBezTo>
                      <a:pt x="2378" y="2951"/>
                      <a:pt x="2496" y="2762"/>
                      <a:pt x="2581" y="2561"/>
                    </a:cubicBezTo>
                    <a:lnTo>
                      <a:pt x="2581" y="2561"/>
                    </a:lnTo>
                    <a:cubicBezTo>
                      <a:pt x="2604" y="2914"/>
                      <a:pt x="2673" y="3265"/>
                      <a:pt x="2831" y="3593"/>
                    </a:cubicBezTo>
                    <a:cubicBezTo>
                      <a:pt x="3014" y="3913"/>
                      <a:pt x="3265" y="4187"/>
                      <a:pt x="3607" y="4369"/>
                    </a:cubicBezTo>
                    <a:cubicBezTo>
                      <a:pt x="3762" y="4447"/>
                      <a:pt x="3937" y="4487"/>
                      <a:pt x="4117" y="4487"/>
                    </a:cubicBezTo>
                    <a:cubicBezTo>
                      <a:pt x="4308" y="4487"/>
                      <a:pt x="4503" y="4441"/>
                      <a:pt x="4680" y="4347"/>
                    </a:cubicBezTo>
                    <a:cubicBezTo>
                      <a:pt x="5342" y="4027"/>
                      <a:pt x="5707" y="3274"/>
                      <a:pt x="5662" y="2566"/>
                    </a:cubicBezTo>
                    <a:cubicBezTo>
                      <a:pt x="5616" y="1836"/>
                      <a:pt x="5319" y="1174"/>
                      <a:pt x="5022" y="558"/>
                    </a:cubicBezTo>
                    <a:cubicBezTo>
                      <a:pt x="5022" y="535"/>
                      <a:pt x="5000" y="535"/>
                      <a:pt x="4977" y="535"/>
                    </a:cubicBezTo>
                    <a:cubicBezTo>
                      <a:pt x="4954" y="535"/>
                      <a:pt x="4931" y="580"/>
                      <a:pt x="4954" y="603"/>
                    </a:cubicBezTo>
                    <a:cubicBezTo>
                      <a:pt x="5228" y="1220"/>
                      <a:pt x="5502" y="1882"/>
                      <a:pt x="5525" y="2566"/>
                    </a:cubicBezTo>
                    <a:cubicBezTo>
                      <a:pt x="5547" y="3228"/>
                      <a:pt x="5205" y="3936"/>
                      <a:pt x="4612" y="4210"/>
                    </a:cubicBezTo>
                    <a:cubicBezTo>
                      <a:pt x="4463" y="4290"/>
                      <a:pt x="4298" y="4330"/>
                      <a:pt x="4135" y="4330"/>
                    </a:cubicBezTo>
                    <a:cubicBezTo>
                      <a:pt x="3972" y="4330"/>
                      <a:pt x="3813" y="4290"/>
                      <a:pt x="3676" y="4210"/>
                    </a:cubicBezTo>
                    <a:cubicBezTo>
                      <a:pt x="3379" y="4073"/>
                      <a:pt x="3151" y="3799"/>
                      <a:pt x="2991" y="3525"/>
                    </a:cubicBezTo>
                    <a:cubicBezTo>
                      <a:pt x="2725" y="2973"/>
                      <a:pt x="2734" y="2348"/>
                      <a:pt x="2772" y="1732"/>
                    </a:cubicBezTo>
                    <a:lnTo>
                      <a:pt x="2772" y="1732"/>
                    </a:lnTo>
                    <a:cubicBezTo>
                      <a:pt x="2778" y="1659"/>
                      <a:pt x="2783" y="1587"/>
                      <a:pt x="2786" y="1516"/>
                    </a:cubicBezTo>
                    <a:lnTo>
                      <a:pt x="2786" y="1516"/>
                    </a:lnTo>
                    <a:cubicBezTo>
                      <a:pt x="2786" y="1516"/>
                      <a:pt x="2786" y="1516"/>
                      <a:pt x="2786" y="1516"/>
                    </a:cubicBezTo>
                    <a:cubicBezTo>
                      <a:pt x="2786" y="1471"/>
                      <a:pt x="2763" y="1425"/>
                      <a:pt x="2694" y="1402"/>
                    </a:cubicBezTo>
                    <a:cubicBezTo>
                      <a:pt x="2649" y="1402"/>
                      <a:pt x="2603" y="1448"/>
                      <a:pt x="2603" y="1493"/>
                    </a:cubicBezTo>
                    <a:cubicBezTo>
                      <a:pt x="2603" y="1493"/>
                      <a:pt x="2603" y="1493"/>
                      <a:pt x="2603" y="1493"/>
                    </a:cubicBezTo>
                    <a:lnTo>
                      <a:pt x="2603" y="1493"/>
                    </a:lnTo>
                    <a:cubicBezTo>
                      <a:pt x="2598" y="1563"/>
                      <a:pt x="2594" y="1633"/>
                      <a:pt x="2589" y="1703"/>
                    </a:cubicBezTo>
                    <a:lnTo>
                      <a:pt x="2589" y="1703"/>
                    </a:lnTo>
                    <a:cubicBezTo>
                      <a:pt x="2547" y="2183"/>
                      <a:pt x="2420" y="2658"/>
                      <a:pt x="2101" y="2977"/>
                    </a:cubicBezTo>
                    <a:cubicBezTo>
                      <a:pt x="1918" y="3160"/>
                      <a:pt x="1690" y="3297"/>
                      <a:pt x="1416" y="3297"/>
                    </a:cubicBezTo>
                    <a:cubicBezTo>
                      <a:pt x="1394" y="3299"/>
                      <a:pt x="1373" y="3300"/>
                      <a:pt x="1351" y="3300"/>
                    </a:cubicBezTo>
                    <a:cubicBezTo>
                      <a:pt x="1122" y="3300"/>
                      <a:pt x="898" y="3192"/>
                      <a:pt x="731" y="3046"/>
                    </a:cubicBezTo>
                    <a:cubicBezTo>
                      <a:pt x="320" y="2703"/>
                      <a:pt x="161" y="2133"/>
                      <a:pt x="229" y="1608"/>
                    </a:cubicBezTo>
                    <a:cubicBezTo>
                      <a:pt x="298" y="1060"/>
                      <a:pt x="549" y="558"/>
                      <a:pt x="777" y="55"/>
                    </a:cubicBezTo>
                    <a:cubicBezTo>
                      <a:pt x="800" y="33"/>
                      <a:pt x="777" y="10"/>
                      <a:pt x="754" y="10"/>
                    </a:cubicBezTo>
                    <a:cubicBezTo>
                      <a:pt x="747" y="3"/>
                      <a:pt x="741" y="0"/>
                      <a:pt x="7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8"/>
              <p:cNvSpPr/>
              <p:nvPr/>
            </p:nvSpPr>
            <p:spPr>
              <a:xfrm>
                <a:off x="7839764" y="2920051"/>
                <a:ext cx="64999" cy="113083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5163" extrusionOk="0">
                    <a:moveTo>
                      <a:pt x="69" y="1"/>
                    </a:moveTo>
                    <a:cubicBezTo>
                      <a:pt x="46" y="1"/>
                      <a:pt x="23" y="1"/>
                      <a:pt x="0" y="24"/>
                    </a:cubicBezTo>
                    <a:cubicBezTo>
                      <a:pt x="0" y="46"/>
                      <a:pt x="0" y="69"/>
                      <a:pt x="23" y="92"/>
                    </a:cubicBezTo>
                    <a:cubicBezTo>
                      <a:pt x="457" y="229"/>
                      <a:pt x="890" y="389"/>
                      <a:pt x="1278" y="594"/>
                    </a:cubicBezTo>
                    <a:cubicBezTo>
                      <a:pt x="1666" y="800"/>
                      <a:pt x="2032" y="1051"/>
                      <a:pt x="2328" y="1393"/>
                    </a:cubicBezTo>
                    <a:cubicBezTo>
                      <a:pt x="2602" y="1713"/>
                      <a:pt x="2785" y="2169"/>
                      <a:pt x="2648" y="2557"/>
                    </a:cubicBezTo>
                    <a:cubicBezTo>
                      <a:pt x="2573" y="2795"/>
                      <a:pt x="2305" y="2975"/>
                      <a:pt x="2051" y="2996"/>
                    </a:cubicBezTo>
                    <a:lnTo>
                      <a:pt x="2051" y="2996"/>
                    </a:lnTo>
                    <a:cubicBezTo>
                      <a:pt x="1928" y="2921"/>
                      <a:pt x="1791" y="2871"/>
                      <a:pt x="1644" y="2854"/>
                    </a:cubicBezTo>
                    <a:cubicBezTo>
                      <a:pt x="1621" y="2854"/>
                      <a:pt x="1598" y="2854"/>
                      <a:pt x="1575" y="2877"/>
                    </a:cubicBezTo>
                    <a:cubicBezTo>
                      <a:pt x="1529" y="2922"/>
                      <a:pt x="1529" y="2991"/>
                      <a:pt x="1575" y="3014"/>
                    </a:cubicBezTo>
                    <a:cubicBezTo>
                      <a:pt x="1680" y="3132"/>
                      <a:pt x="1831" y="3182"/>
                      <a:pt x="1984" y="3186"/>
                    </a:cubicBezTo>
                    <a:lnTo>
                      <a:pt x="1984" y="3186"/>
                    </a:lnTo>
                    <a:cubicBezTo>
                      <a:pt x="2132" y="3287"/>
                      <a:pt x="2260" y="3428"/>
                      <a:pt x="2351" y="3584"/>
                    </a:cubicBezTo>
                    <a:cubicBezTo>
                      <a:pt x="2511" y="3881"/>
                      <a:pt x="2534" y="4223"/>
                      <a:pt x="2397" y="4497"/>
                    </a:cubicBezTo>
                    <a:cubicBezTo>
                      <a:pt x="2223" y="4832"/>
                      <a:pt x="1830" y="5017"/>
                      <a:pt x="1443" y="5017"/>
                    </a:cubicBezTo>
                    <a:cubicBezTo>
                      <a:pt x="1168" y="5017"/>
                      <a:pt x="897" y="4924"/>
                      <a:pt x="708" y="4726"/>
                    </a:cubicBezTo>
                    <a:cubicBezTo>
                      <a:pt x="693" y="4726"/>
                      <a:pt x="677" y="4715"/>
                      <a:pt x="662" y="4715"/>
                    </a:cubicBezTo>
                    <a:cubicBezTo>
                      <a:pt x="655" y="4715"/>
                      <a:pt x="647" y="4718"/>
                      <a:pt x="639" y="4726"/>
                    </a:cubicBezTo>
                    <a:cubicBezTo>
                      <a:pt x="639" y="4748"/>
                      <a:pt x="616" y="4771"/>
                      <a:pt x="639" y="4794"/>
                    </a:cubicBezTo>
                    <a:cubicBezTo>
                      <a:pt x="870" y="5045"/>
                      <a:pt x="1215" y="5162"/>
                      <a:pt x="1535" y="5162"/>
                    </a:cubicBezTo>
                    <a:cubicBezTo>
                      <a:pt x="1564" y="5162"/>
                      <a:pt x="1592" y="5161"/>
                      <a:pt x="1621" y="5159"/>
                    </a:cubicBezTo>
                    <a:cubicBezTo>
                      <a:pt x="1986" y="5114"/>
                      <a:pt x="2351" y="4908"/>
                      <a:pt x="2534" y="4589"/>
                    </a:cubicBezTo>
                    <a:cubicBezTo>
                      <a:pt x="2716" y="4246"/>
                      <a:pt x="2671" y="3835"/>
                      <a:pt x="2511" y="3516"/>
                    </a:cubicBezTo>
                    <a:cubicBezTo>
                      <a:pt x="2447" y="3379"/>
                      <a:pt x="2358" y="3253"/>
                      <a:pt x="2248" y="3148"/>
                    </a:cubicBezTo>
                    <a:lnTo>
                      <a:pt x="2248" y="3148"/>
                    </a:lnTo>
                    <a:cubicBezTo>
                      <a:pt x="2268" y="3142"/>
                      <a:pt x="2287" y="3135"/>
                      <a:pt x="2306" y="3128"/>
                    </a:cubicBezTo>
                    <a:cubicBezTo>
                      <a:pt x="2534" y="3036"/>
                      <a:pt x="2716" y="2854"/>
                      <a:pt x="2808" y="2603"/>
                    </a:cubicBezTo>
                    <a:cubicBezTo>
                      <a:pt x="2967" y="2123"/>
                      <a:pt x="2739" y="1621"/>
                      <a:pt x="2443" y="1279"/>
                    </a:cubicBezTo>
                    <a:cubicBezTo>
                      <a:pt x="2146" y="937"/>
                      <a:pt x="1735" y="663"/>
                      <a:pt x="1324" y="480"/>
                    </a:cubicBezTo>
                    <a:cubicBezTo>
                      <a:pt x="913" y="275"/>
                      <a:pt x="480" y="138"/>
                      <a:pt x="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8"/>
              <p:cNvSpPr/>
              <p:nvPr/>
            </p:nvSpPr>
            <p:spPr>
              <a:xfrm>
                <a:off x="6844966" y="2988538"/>
                <a:ext cx="116508" cy="110104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5027" extrusionOk="0">
                    <a:moveTo>
                      <a:pt x="1530" y="1"/>
                    </a:moveTo>
                    <a:cubicBezTo>
                      <a:pt x="1119" y="343"/>
                      <a:pt x="708" y="663"/>
                      <a:pt x="412" y="1119"/>
                    </a:cubicBezTo>
                    <a:cubicBezTo>
                      <a:pt x="115" y="1576"/>
                      <a:pt x="1" y="2169"/>
                      <a:pt x="183" y="2694"/>
                    </a:cubicBezTo>
                    <a:cubicBezTo>
                      <a:pt x="275" y="2945"/>
                      <a:pt x="435" y="3196"/>
                      <a:pt x="686" y="3333"/>
                    </a:cubicBezTo>
                    <a:cubicBezTo>
                      <a:pt x="876" y="3454"/>
                      <a:pt x="1092" y="3510"/>
                      <a:pt x="1305" y="3510"/>
                    </a:cubicBezTo>
                    <a:cubicBezTo>
                      <a:pt x="1373" y="3510"/>
                      <a:pt x="1441" y="3504"/>
                      <a:pt x="1507" y="3493"/>
                    </a:cubicBezTo>
                    <a:cubicBezTo>
                      <a:pt x="1844" y="3437"/>
                      <a:pt x="2138" y="3286"/>
                      <a:pt x="2410" y="3098"/>
                    </a:cubicBezTo>
                    <a:lnTo>
                      <a:pt x="2410" y="3098"/>
                    </a:lnTo>
                    <a:cubicBezTo>
                      <a:pt x="2290" y="3409"/>
                      <a:pt x="2277" y="3765"/>
                      <a:pt x="2375" y="4087"/>
                    </a:cubicBezTo>
                    <a:cubicBezTo>
                      <a:pt x="2557" y="4634"/>
                      <a:pt x="3082" y="4977"/>
                      <a:pt x="3630" y="5022"/>
                    </a:cubicBezTo>
                    <a:cubicBezTo>
                      <a:pt x="3663" y="5025"/>
                      <a:pt x="3696" y="5026"/>
                      <a:pt x="3728" y="5026"/>
                    </a:cubicBezTo>
                    <a:cubicBezTo>
                      <a:pt x="4240" y="5026"/>
                      <a:pt x="4718" y="4697"/>
                      <a:pt x="4954" y="4246"/>
                    </a:cubicBezTo>
                    <a:cubicBezTo>
                      <a:pt x="5228" y="3790"/>
                      <a:pt x="5319" y="3242"/>
                      <a:pt x="5296" y="2717"/>
                    </a:cubicBezTo>
                    <a:cubicBezTo>
                      <a:pt x="5296" y="2694"/>
                      <a:pt x="5273" y="2671"/>
                      <a:pt x="5251" y="2671"/>
                    </a:cubicBezTo>
                    <a:cubicBezTo>
                      <a:pt x="5228" y="2671"/>
                      <a:pt x="5205" y="2694"/>
                      <a:pt x="5205" y="2717"/>
                    </a:cubicBezTo>
                    <a:cubicBezTo>
                      <a:pt x="5205" y="3242"/>
                      <a:pt x="5114" y="3744"/>
                      <a:pt x="4840" y="4178"/>
                    </a:cubicBezTo>
                    <a:cubicBezTo>
                      <a:pt x="4606" y="4582"/>
                      <a:pt x="4193" y="4867"/>
                      <a:pt x="3732" y="4867"/>
                    </a:cubicBezTo>
                    <a:cubicBezTo>
                      <a:pt x="3698" y="4867"/>
                      <a:pt x="3664" y="4866"/>
                      <a:pt x="3630" y="4863"/>
                    </a:cubicBezTo>
                    <a:cubicBezTo>
                      <a:pt x="3151" y="4840"/>
                      <a:pt x="2671" y="4497"/>
                      <a:pt x="2534" y="4041"/>
                    </a:cubicBezTo>
                    <a:cubicBezTo>
                      <a:pt x="2398" y="3584"/>
                      <a:pt x="2534" y="3037"/>
                      <a:pt x="2900" y="2717"/>
                    </a:cubicBezTo>
                    <a:cubicBezTo>
                      <a:pt x="2922" y="2694"/>
                      <a:pt x="2922" y="2626"/>
                      <a:pt x="2900" y="2580"/>
                    </a:cubicBezTo>
                    <a:cubicBezTo>
                      <a:pt x="2888" y="2569"/>
                      <a:pt x="2865" y="2563"/>
                      <a:pt x="2840" y="2563"/>
                    </a:cubicBezTo>
                    <a:cubicBezTo>
                      <a:pt x="2814" y="2563"/>
                      <a:pt x="2786" y="2569"/>
                      <a:pt x="2763" y="2580"/>
                    </a:cubicBezTo>
                    <a:cubicBezTo>
                      <a:pt x="2763" y="2580"/>
                      <a:pt x="2763" y="2580"/>
                      <a:pt x="2763" y="2580"/>
                    </a:cubicBezTo>
                    <a:lnTo>
                      <a:pt x="2763" y="2580"/>
                    </a:lnTo>
                    <a:cubicBezTo>
                      <a:pt x="2375" y="2900"/>
                      <a:pt x="1941" y="3219"/>
                      <a:pt x="1462" y="3310"/>
                    </a:cubicBezTo>
                    <a:cubicBezTo>
                      <a:pt x="1403" y="3322"/>
                      <a:pt x="1342" y="3328"/>
                      <a:pt x="1281" y="3328"/>
                    </a:cubicBezTo>
                    <a:cubicBezTo>
                      <a:pt x="1107" y="3328"/>
                      <a:pt x="929" y="3281"/>
                      <a:pt x="777" y="3196"/>
                    </a:cubicBezTo>
                    <a:cubicBezTo>
                      <a:pt x="571" y="3082"/>
                      <a:pt x="435" y="2854"/>
                      <a:pt x="343" y="2626"/>
                    </a:cubicBezTo>
                    <a:cubicBezTo>
                      <a:pt x="183" y="2169"/>
                      <a:pt x="275" y="1621"/>
                      <a:pt x="549" y="1211"/>
                    </a:cubicBezTo>
                    <a:cubicBezTo>
                      <a:pt x="800" y="777"/>
                      <a:pt x="1188" y="412"/>
                      <a:pt x="1576" y="69"/>
                    </a:cubicBezTo>
                    <a:cubicBezTo>
                      <a:pt x="1599" y="69"/>
                      <a:pt x="1599" y="24"/>
                      <a:pt x="1599" y="24"/>
                    </a:cubicBezTo>
                    <a:cubicBezTo>
                      <a:pt x="1576" y="1"/>
                      <a:pt x="1553" y="1"/>
                      <a:pt x="15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8"/>
              <p:cNvSpPr/>
              <p:nvPr/>
            </p:nvSpPr>
            <p:spPr>
              <a:xfrm>
                <a:off x="7011434" y="3057530"/>
                <a:ext cx="48509" cy="5291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416" extrusionOk="0">
                    <a:moveTo>
                      <a:pt x="1941" y="1"/>
                    </a:moveTo>
                    <a:cubicBezTo>
                      <a:pt x="1918" y="1"/>
                      <a:pt x="1918" y="23"/>
                      <a:pt x="1918" y="69"/>
                    </a:cubicBezTo>
                    <a:cubicBezTo>
                      <a:pt x="2009" y="412"/>
                      <a:pt x="2055" y="800"/>
                      <a:pt x="2009" y="1165"/>
                    </a:cubicBezTo>
                    <a:cubicBezTo>
                      <a:pt x="1941" y="1530"/>
                      <a:pt x="1758" y="1850"/>
                      <a:pt x="1461" y="2055"/>
                    </a:cubicBezTo>
                    <a:cubicBezTo>
                      <a:pt x="1294" y="2171"/>
                      <a:pt x="1098" y="2243"/>
                      <a:pt x="905" y="2243"/>
                    </a:cubicBezTo>
                    <a:cubicBezTo>
                      <a:pt x="756" y="2243"/>
                      <a:pt x="609" y="2200"/>
                      <a:pt x="480" y="2101"/>
                    </a:cubicBezTo>
                    <a:cubicBezTo>
                      <a:pt x="206" y="1918"/>
                      <a:pt x="46" y="1507"/>
                      <a:pt x="229" y="1188"/>
                    </a:cubicBezTo>
                    <a:cubicBezTo>
                      <a:pt x="229" y="1165"/>
                      <a:pt x="229" y="1142"/>
                      <a:pt x="206" y="1119"/>
                    </a:cubicBezTo>
                    <a:cubicBezTo>
                      <a:pt x="183" y="1119"/>
                      <a:pt x="160" y="1119"/>
                      <a:pt x="160" y="1142"/>
                    </a:cubicBezTo>
                    <a:cubicBezTo>
                      <a:pt x="23" y="1302"/>
                      <a:pt x="1" y="1530"/>
                      <a:pt x="46" y="1735"/>
                    </a:cubicBezTo>
                    <a:cubicBezTo>
                      <a:pt x="92" y="1941"/>
                      <a:pt x="229" y="2123"/>
                      <a:pt x="389" y="2238"/>
                    </a:cubicBezTo>
                    <a:cubicBezTo>
                      <a:pt x="545" y="2362"/>
                      <a:pt x="734" y="2416"/>
                      <a:pt x="923" y="2416"/>
                    </a:cubicBezTo>
                    <a:cubicBezTo>
                      <a:pt x="1150" y="2416"/>
                      <a:pt x="1379" y="2339"/>
                      <a:pt x="1553" y="2215"/>
                    </a:cubicBezTo>
                    <a:cubicBezTo>
                      <a:pt x="1895" y="1986"/>
                      <a:pt x="2123" y="1576"/>
                      <a:pt x="2146" y="1188"/>
                    </a:cubicBezTo>
                    <a:cubicBezTo>
                      <a:pt x="2215" y="800"/>
                      <a:pt x="2123" y="389"/>
                      <a:pt x="2009" y="23"/>
                    </a:cubicBezTo>
                    <a:cubicBezTo>
                      <a:pt x="1986" y="1"/>
                      <a:pt x="1964" y="1"/>
                      <a:pt x="19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2" name="Google Shape;4532;p48"/>
            <p:cNvGrpSpPr/>
            <p:nvPr/>
          </p:nvGrpSpPr>
          <p:grpSpPr>
            <a:xfrm>
              <a:off x="7291398" y="1987105"/>
              <a:ext cx="1190766" cy="2629692"/>
              <a:chOff x="6757998" y="2139505"/>
              <a:chExt cx="1190766" cy="2629692"/>
            </a:xfrm>
          </p:grpSpPr>
          <p:sp>
            <p:nvSpPr>
              <p:cNvPr id="4533" name="Google Shape;4533;p48"/>
              <p:cNvSpPr/>
              <p:nvPr/>
            </p:nvSpPr>
            <p:spPr>
              <a:xfrm>
                <a:off x="6763999" y="2893900"/>
                <a:ext cx="346930" cy="303453"/>
              </a:xfrm>
              <a:custGeom>
                <a:avLst/>
                <a:gdLst/>
                <a:ahLst/>
                <a:cxnLst/>
                <a:rect l="l" t="t" r="r" b="b"/>
                <a:pathLst>
                  <a:path w="15841" h="13855" extrusionOk="0">
                    <a:moveTo>
                      <a:pt x="6217" y="1"/>
                    </a:moveTo>
                    <a:cubicBezTo>
                      <a:pt x="5533" y="1"/>
                      <a:pt x="4851" y="130"/>
                      <a:pt x="4223" y="396"/>
                    </a:cubicBezTo>
                    <a:cubicBezTo>
                      <a:pt x="3675" y="647"/>
                      <a:pt x="3150" y="1012"/>
                      <a:pt x="2922" y="1560"/>
                    </a:cubicBezTo>
                    <a:cubicBezTo>
                      <a:pt x="2716" y="2108"/>
                      <a:pt x="2990" y="2861"/>
                      <a:pt x="3561" y="2998"/>
                    </a:cubicBezTo>
                    <a:cubicBezTo>
                      <a:pt x="2648" y="3637"/>
                      <a:pt x="1712" y="4299"/>
                      <a:pt x="1050" y="5212"/>
                    </a:cubicBezTo>
                    <a:cubicBezTo>
                      <a:pt x="365" y="6102"/>
                      <a:pt x="0" y="7312"/>
                      <a:pt x="320" y="8385"/>
                    </a:cubicBezTo>
                    <a:cubicBezTo>
                      <a:pt x="607" y="9286"/>
                      <a:pt x="1508" y="9994"/>
                      <a:pt x="2424" y="9994"/>
                    </a:cubicBezTo>
                    <a:cubicBezTo>
                      <a:pt x="2598" y="9994"/>
                      <a:pt x="2773" y="9969"/>
                      <a:pt x="2945" y="9914"/>
                    </a:cubicBezTo>
                    <a:lnTo>
                      <a:pt x="2945" y="9914"/>
                    </a:lnTo>
                    <a:cubicBezTo>
                      <a:pt x="2123" y="11010"/>
                      <a:pt x="2534" y="12790"/>
                      <a:pt x="3743" y="13429"/>
                    </a:cubicBezTo>
                    <a:cubicBezTo>
                      <a:pt x="4053" y="13592"/>
                      <a:pt x="4395" y="13668"/>
                      <a:pt x="4739" y="13668"/>
                    </a:cubicBezTo>
                    <a:cubicBezTo>
                      <a:pt x="5743" y="13668"/>
                      <a:pt x="6770" y="13028"/>
                      <a:pt x="7076" y="12060"/>
                    </a:cubicBezTo>
                    <a:cubicBezTo>
                      <a:pt x="7309" y="13075"/>
                      <a:pt x="8306" y="13855"/>
                      <a:pt x="9341" y="13855"/>
                    </a:cubicBezTo>
                    <a:cubicBezTo>
                      <a:pt x="9423" y="13855"/>
                      <a:pt x="9505" y="13850"/>
                      <a:pt x="9587" y="13840"/>
                    </a:cubicBezTo>
                    <a:cubicBezTo>
                      <a:pt x="10682" y="13726"/>
                      <a:pt x="11618" y="12653"/>
                      <a:pt x="11618" y="11535"/>
                    </a:cubicBezTo>
                    <a:cubicBezTo>
                      <a:pt x="11876" y="12005"/>
                      <a:pt x="12406" y="12233"/>
                      <a:pt x="12946" y="12233"/>
                    </a:cubicBezTo>
                    <a:cubicBezTo>
                      <a:pt x="13220" y="12233"/>
                      <a:pt x="13496" y="12175"/>
                      <a:pt x="13741" y="12060"/>
                    </a:cubicBezTo>
                    <a:cubicBezTo>
                      <a:pt x="14449" y="11694"/>
                      <a:pt x="14928" y="10964"/>
                      <a:pt x="15202" y="10211"/>
                    </a:cubicBezTo>
                    <a:cubicBezTo>
                      <a:pt x="15841" y="8544"/>
                      <a:pt x="15750" y="6627"/>
                      <a:pt x="14951" y="5029"/>
                    </a:cubicBezTo>
                    <a:cubicBezTo>
                      <a:pt x="14152" y="3432"/>
                      <a:pt x="12668" y="2199"/>
                      <a:pt x="10933" y="1697"/>
                    </a:cubicBezTo>
                    <a:lnTo>
                      <a:pt x="9678" y="1263"/>
                    </a:lnTo>
                    <a:cubicBezTo>
                      <a:pt x="8733" y="436"/>
                      <a:pt x="7472" y="1"/>
                      <a:pt x="6217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8"/>
              <p:cNvSpPr/>
              <p:nvPr/>
            </p:nvSpPr>
            <p:spPr>
              <a:xfrm>
                <a:off x="6757998" y="2880058"/>
                <a:ext cx="356435" cy="324983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4838" fill="none" extrusionOk="0">
                    <a:moveTo>
                      <a:pt x="6734" y="115"/>
                    </a:moveTo>
                    <a:cubicBezTo>
                      <a:pt x="5592" y="1"/>
                      <a:pt x="4406" y="343"/>
                      <a:pt x="3515" y="1073"/>
                    </a:cubicBezTo>
                    <a:cubicBezTo>
                      <a:pt x="2945" y="1530"/>
                      <a:pt x="2488" y="2192"/>
                      <a:pt x="2557" y="2922"/>
                    </a:cubicBezTo>
                    <a:cubicBezTo>
                      <a:pt x="2648" y="3630"/>
                      <a:pt x="3493" y="4223"/>
                      <a:pt x="4109" y="3858"/>
                    </a:cubicBezTo>
                    <a:cubicBezTo>
                      <a:pt x="2260" y="3927"/>
                      <a:pt x="548" y="5410"/>
                      <a:pt x="206" y="7213"/>
                    </a:cubicBezTo>
                    <a:cubicBezTo>
                      <a:pt x="0" y="8286"/>
                      <a:pt x="274" y="9496"/>
                      <a:pt x="1142" y="10135"/>
                    </a:cubicBezTo>
                    <a:cubicBezTo>
                      <a:pt x="2032" y="10774"/>
                      <a:pt x="3493" y="10523"/>
                      <a:pt x="3881" y="9519"/>
                    </a:cubicBezTo>
                    <a:cubicBezTo>
                      <a:pt x="3356" y="10341"/>
                      <a:pt x="2808" y="11185"/>
                      <a:pt x="2694" y="12144"/>
                    </a:cubicBezTo>
                    <a:cubicBezTo>
                      <a:pt x="2579" y="13102"/>
                      <a:pt x="3013" y="14198"/>
                      <a:pt x="3926" y="14518"/>
                    </a:cubicBezTo>
                    <a:cubicBezTo>
                      <a:pt x="4839" y="14837"/>
                      <a:pt x="5844" y="14244"/>
                      <a:pt x="6346" y="13445"/>
                    </a:cubicBezTo>
                    <a:cubicBezTo>
                      <a:pt x="6848" y="12646"/>
                      <a:pt x="6985" y="11664"/>
                      <a:pt x="7076" y="10706"/>
                    </a:cubicBezTo>
                    <a:cubicBezTo>
                      <a:pt x="6460" y="11847"/>
                      <a:pt x="7030" y="13445"/>
                      <a:pt x="8195" y="14038"/>
                    </a:cubicBezTo>
                    <a:cubicBezTo>
                      <a:pt x="9359" y="14655"/>
                      <a:pt x="10888" y="14289"/>
                      <a:pt x="11778" y="13353"/>
                    </a:cubicBezTo>
                    <a:cubicBezTo>
                      <a:pt x="12691" y="12418"/>
                      <a:pt x="12988" y="10980"/>
                      <a:pt x="12691" y="9701"/>
                    </a:cubicBezTo>
                    <a:cubicBezTo>
                      <a:pt x="12577" y="10295"/>
                      <a:pt x="12463" y="10934"/>
                      <a:pt x="12577" y="11527"/>
                    </a:cubicBezTo>
                    <a:cubicBezTo>
                      <a:pt x="12714" y="12121"/>
                      <a:pt x="13125" y="12692"/>
                      <a:pt x="13718" y="12828"/>
                    </a:cubicBezTo>
                    <a:cubicBezTo>
                      <a:pt x="14243" y="12943"/>
                      <a:pt x="14791" y="12669"/>
                      <a:pt x="15156" y="12258"/>
                    </a:cubicBezTo>
                    <a:cubicBezTo>
                      <a:pt x="15499" y="11870"/>
                      <a:pt x="15681" y="11345"/>
                      <a:pt x="15818" y="10820"/>
                    </a:cubicBezTo>
                    <a:cubicBezTo>
                      <a:pt x="16275" y="9085"/>
                      <a:pt x="16252" y="7213"/>
                      <a:pt x="15750" y="5502"/>
                    </a:cubicBezTo>
                  </a:path>
                </a:pathLst>
              </a:custGeom>
              <a:noFill/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8"/>
              <p:cNvSpPr/>
              <p:nvPr/>
            </p:nvSpPr>
            <p:spPr>
              <a:xfrm>
                <a:off x="7623297" y="2884679"/>
                <a:ext cx="323956" cy="324085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14797" extrusionOk="0">
                    <a:moveTo>
                      <a:pt x="8865" y="0"/>
                    </a:moveTo>
                    <a:cubicBezTo>
                      <a:pt x="8710" y="0"/>
                      <a:pt x="8555" y="6"/>
                      <a:pt x="8401" y="18"/>
                    </a:cubicBezTo>
                    <a:cubicBezTo>
                      <a:pt x="6620" y="132"/>
                      <a:pt x="4908" y="1022"/>
                      <a:pt x="3790" y="2415"/>
                    </a:cubicBezTo>
                    <a:lnTo>
                      <a:pt x="2900" y="3419"/>
                    </a:lnTo>
                    <a:cubicBezTo>
                      <a:pt x="1165" y="4263"/>
                      <a:pt x="1" y="6181"/>
                      <a:pt x="24" y="8121"/>
                    </a:cubicBezTo>
                    <a:cubicBezTo>
                      <a:pt x="24" y="8714"/>
                      <a:pt x="138" y="9353"/>
                      <a:pt x="571" y="9764"/>
                    </a:cubicBezTo>
                    <a:cubicBezTo>
                      <a:pt x="788" y="9970"/>
                      <a:pt x="1096" y="10084"/>
                      <a:pt x="1393" y="10084"/>
                    </a:cubicBezTo>
                    <a:cubicBezTo>
                      <a:pt x="1690" y="10084"/>
                      <a:pt x="1975" y="9970"/>
                      <a:pt x="2146" y="9719"/>
                    </a:cubicBezTo>
                    <a:cubicBezTo>
                      <a:pt x="2398" y="10837"/>
                      <a:pt x="2649" y="11956"/>
                      <a:pt x="3219" y="12914"/>
                    </a:cubicBezTo>
                    <a:cubicBezTo>
                      <a:pt x="3790" y="13873"/>
                      <a:pt x="4749" y="14695"/>
                      <a:pt x="5867" y="14786"/>
                    </a:cubicBezTo>
                    <a:cubicBezTo>
                      <a:pt x="5937" y="14793"/>
                      <a:pt x="6007" y="14796"/>
                      <a:pt x="6077" y="14796"/>
                    </a:cubicBezTo>
                    <a:cubicBezTo>
                      <a:pt x="7132" y="14796"/>
                      <a:pt x="8201" y="14009"/>
                      <a:pt x="8286" y="12960"/>
                    </a:cubicBezTo>
                    <a:cubicBezTo>
                      <a:pt x="8707" y="13689"/>
                      <a:pt x="9559" y="14091"/>
                      <a:pt x="10397" y="14091"/>
                    </a:cubicBezTo>
                    <a:cubicBezTo>
                      <a:pt x="10923" y="14091"/>
                      <a:pt x="11443" y="13933"/>
                      <a:pt x="11847" y="13599"/>
                    </a:cubicBezTo>
                    <a:cubicBezTo>
                      <a:pt x="12897" y="12709"/>
                      <a:pt x="12897" y="10883"/>
                      <a:pt x="11870" y="9993"/>
                    </a:cubicBezTo>
                    <a:lnTo>
                      <a:pt x="11870" y="9993"/>
                    </a:lnTo>
                    <a:cubicBezTo>
                      <a:pt x="11992" y="10015"/>
                      <a:pt x="12115" y="10026"/>
                      <a:pt x="12238" y="10026"/>
                    </a:cubicBezTo>
                    <a:cubicBezTo>
                      <a:pt x="13219" y="10026"/>
                      <a:pt x="14188" y="9325"/>
                      <a:pt x="14472" y="8372"/>
                    </a:cubicBezTo>
                    <a:cubicBezTo>
                      <a:pt x="14792" y="7299"/>
                      <a:pt x="14175" y="6021"/>
                      <a:pt x="13125" y="5610"/>
                    </a:cubicBezTo>
                    <a:cubicBezTo>
                      <a:pt x="13924" y="5519"/>
                      <a:pt x="14472" y="4651"/>
                      <a:pt x="14426" y="3853"/>
                    </a:cubicBezTo>
                    <a:cubicBezTo>
                      <a:pt x="14381" y="3031"/>
                      <a:pt x="13879" y="2323"/>
                      <a:pt x="13308" y="1775"/>
                    </a:cubicBezTo>
                    <a:cubicBezTo>
                      <a:pt x="12120" y="650"/>
                      <a:pt x="10494" y="0"/>
                      <a:pt x="8865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8"/>
              <p:cNvSpPr/>
              <p:nvPr/>
            </p:nvSpPr>
            <p:spPr>
              <a:xfrm>
                <a:off x="7603302" y="2861572"/>
                <a:ext cx="332957" cy="363946"/>
              </a:xfrm>
              <a:custGeom>
                <a:avLst/>
                <a:gdLst/>
                <a:ahLst/>
                <a:cxnLst/>
                <a:rect l="l" t="t" r="r" b="b"/>
                <a:pathLst>
                  <a:path w="15203" h="16617" fill="none" extrusionOk="0">
                    <a:moveTo>
                      <a:pt x="686" y="8286"/>
                    </a:moveTo>
                    <a:cubicBezTo>
                      <a:pt x="366" y="8902"/>
                      <a:pt x="24" y="9541"/>
                      <a:pt x="1" y="10249"/>
                    </a:cubicBezTo>
                    <a:cubicBezTo>
                      <a:pt x="1" y="10933"/>
                      <a:pt x="389" y="11710"/>
                      <a:pt x="1051" y="11869"/>
                    </a:cubicBezTo>
                    <a:cubicBezTo>
                      <a:pt x="1873" y="12075"/>
                      <a:pt x="2717" y="11139"/>
                      <a:pt x="2420" y="10340"/>
                    </a:cubicBezTo>
                    <a:cubicBezTo>
                      <a:pt x="2466" y="11436"/>
                      <a:pt x="2512" y="12554"/>
                      <a:pt x="2854" y="13627"/>
                    </a:cubicBezTo>
                    <a:cubicBezTo>
                      <a:pt x="3196" y="14677"/>
                      <a:pt x="3881" y="15658"/>
                      <a:pt x="4863" y="16138"/>
                    </a:cubicBezTo>
                    <a:cubicBezTo>
                      <a:pt x="5867" y="16617"/>
                      <a:pt x="7191" y="16457"/>
                      <a:pt x="7876" y="15590"/>
                    </a:cubicBezTo>
                    <a:cubicBezTo>
                      <a:pt x="8583" y="14700"/>
                      <a:pt x="8423" y="13421"/>
                      <a:pt x="8241" y="12303"/>
                    </a:cubicBezTo>
                    <a:cubicBezTo>
                      <a:pt x="8309" y="13650"/>
                      <a:pt x="9382" y="14882"/>
                      <a:pt x="10706" y="15133"/>
                    </a:cubicBezTo>
                    <a:cubicBezTo>
                      <a:pt x="12007" y="15384"/>
                      <a:pt x="13468" y="14586"/>
                      <a:pt x="13924" y="13330"/>
                    </a:cubicBezTo>
                    <a:cubicBezTo>
                      <a:pt x="14404" y="12052"/>
                      <a:pt x="13787" y="10500"/>
                      <a:pt x="12555" y="9929"/>
                    </a:cubicBezTo>
                    <a:cubicBezTo>
                      <a:pt x="12851" y="10705"/>
                      <a:pt x="14061" y="10797"/>
                      <a:pt x="14632" y="10180"/>
                    </a:cubicBezTo>
                    <a:cubicBezTo>
                      <a:pt x="15202" y="9541"/>
                      <a:pt x="15134" y="8560"/>
                      <a:pt x="14746" y="7829"/>
                    </a:cubicBezTo>
                    <a:cubicBezTo>
                      <a:pt x="14335" y="7076"/>
                      <a:pt x="13650" y="6551"/>
                      <a:pt x="12988" y="6049"/>
                    </a:cubicBezTo>
                    <a:cubicBezTo>
                      <a:pt x="13376" y="6688"/>
                      <a:pt x="14472" y="6437"/>
                      <a:pt x="14792" y="5775"/>
                    </a:cubicBezTo>
                    <a:cubicBezTo>
                      <a:pt x="15111" y="5113"/>
                      <a:pt x="14883" y="4291"/>
                      <a:pt x="14541" y="3652"/>
                    </a:cubicBezTo>
                    <a:cubicBezTo>
                      <a:pt x="13399" y="1438"/>
                      <a:pt x="10957" y="0"/>
                      <a:pt x="8469" y="46"/>
                    </a:cubicBezTo>
                  </a:path>
                </a:pathLst>
              </a:custGeom>
              <a:noFill/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8"/>
              <p:cNvSpPr/>
              <p:nvPr/>
            </p:nvSpPr>
            <p:spPr>
              <a:xfrm>
                <a:off x="6809990" y="2247154"/>
                <a:ext cx="310947" cy="548953"/>
              </a:xfrm>
              <a:custGeom>
                <a:avLst/>
                <a:gdLst/>
                <a:ahLst/>
                <a:cxnLst/>
                <a:rect l="l" t="t" r="r" b="b"/>
                <a:pathLst>
                  <a:path w="14198" h="25064" fill="none" extrusionOk="0">
                    <a:moveTo>
                      <a:pt x="14197" y="526"/>
                    </a:moveTo>
                    <a:cubicBezTo>
                      <a:pt x="12965" y="1"/>
                      <a:pt x="11527" y="138"/>
                      <a:pt x="10271" y="663"/>
                    </a:cubicBezTo>
                    <a:cubicBezTo>
                      <a:pt x="9039" y="1165"/>
                      <a:pt x="7943" y="2010"/>
                      <a:pt x="6916" y="2877"/>
                    </a:cubicBezTo>
                    <a:cubicBezTo>
                      <a:pt x="5090" y="4406"/>
                      <a:pt x="3310" y="6072"/>
                      <a:pt x="2123" y="8150"/>
                    </a:cubicBezTo>
                    <a:cubicBezTo>
                      <a:pt x="502" y="10911"/>
                      <a:pt x="0" y="14290"/>
                      <a:pt x="730" y="17394"/>
                    </a:cubicBezTo>
                    <a:cubicBezTo>
                      <a:pt x="1461" y="20521"/>
                      <a:pt x="3447" y="23306"/>
                      <a:pt x="6117" y="25063"/>
                    </a:cubicBezTo>
                  </a:path>
                </a:pathLst>
              </a:custGeom>
              <a:noFill/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8"/>
              <p:cNvSpPr/>
              <p:nvPr/>
            </p:nvSpPr>
            <p:spPr>
              <a:xfrm>
                <a:off x="7175405" y="2166686"/>
                <a:ext cx="730369" cy="570417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6044" fill="none" extrusionOk="0">
                    <a:moveTo>
                      <a:pt x="0" y="2693"/>
                    </a:moveTo>
                    <a:cubicBezTo>
                      <a:pt x="4634" y="845"/>
                      <a:pt x="9678" y="0"/>
                      <a:pt x="14654" y="251"/>
                    </a:cubicBezTo>
                    <a:cubicBezTo>
                      <a:pt x="17028" y="365"/>
                      <a:pt x="19402" y="708"/>
                      <a:pt x="21616" y="1529"/>
                    </a:cubicBezTo>
                    <a:cubicBezTo>
                      <a:pt x="26249" y="3264"/>
                      <a:pt x="30038" y="7099"/>
                      <a:pt x="31705" y="11755"/>
                    </a:cubicBezTo>
                    <a:cubicBezTo>
                      <a:pt x="33348" y="16411"/>
                      <a:pt x="32846" y="21775"/>
                      <a:pt x="30358" y="26044"/>
                    </a:cubicBezTo>
                  </a:path>
                </a:pathLst>
              </a:custGeom>
              <a:noFill/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8"/>
              <p:cNvSpPr/>
              <p:nvPr/>
            </p:nvSpPr>
            <p:spPr>
              <a:xfrm>
                <a:off x="6835505" y="2160400"/>
                <a:ext cx="1035775" cy="944504"/>
              </a:xfrm>
              <a:custGeom>
                <a:avLst/>
                <a:gdLst/>
                <a:ahLst/>
                <a:cxnLst/>
                <a:rect l="l" t="t" r="r" b="b"/>
                <a:pathLst>
                  <a:path w="47294" h="43124" extrusionOk="0">
                    <a:moveTo>
                      <a:pt x="27095" y="0"/>
                    </a:moveTo>
                    <a:cubicBezTo>
                      <a:pt x="26835" y="0"/>
                      <a:pt x="26576" y="5"/>
                      <a:pt x="26317" y="13"/>
                    </a:cubicBezTo>
                    <a:cubicBezTo>
                      <a:pt x="21523" y="150"/>
                      <a:pt x="16799" y="1794"/>
                      <a:pt x="12987" y="4601"/>
                    </a:cubicBezTo>
                    <a:lnTo>
                      <a:pt x="12416" y="4327"/>
                    </a:lnTo>
                    <a:cubicBezTo>
                      <a:pt x="12263" y="4265"/>
                      <a:pt x="12074" y="4235"/>
                      <a:pt x="11854" y="4235"/>
                    </a:cubicBezTo>
                    <a:cubicBezTo>
                      <a:pt x="8828" y="4235"/>
                      <a:pt x="1" y="10007"/>
                      <a:pt x="22" y="19072"/>
                    </a:cubicBezTo>
                    <a:cubicBezTo>
                      <a:pt x="22" y="22382"/>
                      <a:pt x="935" y="25098"/>
                      <a:pt x="1551" y="28362"/>
                    </a:cubicBezTo>
                    <a:cubicBezTo>
                      <a:pt x="2190" y="31603"/>
                      <a:pt x="3469" y="34799"/>
                      <a:pt x="5728" y="37310"/>
                    </a:cubicBezTo>
                    <a:cubicBezTo>
                      <a:pt x="9268" y="41277"/>
                      <a:pt x="14900" y="43085"/>
                      <a:pt x="20338" y="43085"/>
                    </a:cubicBezTo>
                    <a:cubicBezTo>
                      <a:pt x="20406" y="43085"/>
                      <a:pt x="20474" y="43085"/>
                      <a:pt x="20542" y="43084"/>
                    </a:cubicBezTo>
                    <a:cubicBezTo>
                      <a:pt x="20771" y="43083"/>
                      <a:pt x="20997" y="43082"/>
                      <a:pt x="21220" y="43082"/>
                    </a:cubicBezTo>
                    <a:cubicBezTo>
                      <a:pt x="22798" y="43082"/>
                      <a:pt x="24237" y="43123"/>
                      <a:pt x="25614" y="43123"/>
                    </a:cubicBezTo>
                    <a:cubicBezTo>
                      <a:pt x="28721" y="43123"/>
                      <a:pt x="31512" y="42912"/>
                      <a:pt x="34876" y="41532"/>
                    </a:cubicBezTo>
                    <a:cubicBezTo>
                      <a:pt x="36702" y="40779"/>
                      <a:pt x="40126" y="37652"/>
                      <a:pt x="41587" y="36328"/>
                    </a:cubicBezTo>
                    <a:cubicBezTo>
                      <a:pt x="44440" y="33795"/>
                      <a:pt x="45376" y="29869"/>
                      <a:pt x="46129" y="26194"/>
                    </a:cubicBezTo>
                    <a:cubicBezTo>
                      <a:pt x="46723" y="23249"/>
                      <a:pt x="47293" y="20259"/>
                      <a:pt x="47270" y="17223"/>
                    </a:cubicBezTo>
                    <a:cubicBezTo>
                      <a:pt x="47248" y="14210"/>
                      <a:pt x="46631" y="11129"/>
                      <a:pt x="44965" y="8573"/>
                    </a:cubicBezTo>
                    <a:cubicBezTo>
                      <a:pt x="43710" y="6610"/>
                      <a:pt x="41929" y="5012"/>
                      <a:pt x="39943" y="3734"/>
                    </a:cubicBezTo>
                    <a:cubicBezTo>
                      <a:pt x="36165" y="1316"/>
                      <a:pt x="31631" y="0"/>
                      <a:pt x="27095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8"/>
              <p:cNvSpPr/>
              <p:nvPr/>
            </p:nvSpPr>
            <p:spPr>
              <a:xfrm>
                <a:off x="7059922" y="2139505"/>
                <a:ext cx="99013" cy="155176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7085" extrusionOk="0">
                    <a:moveTo>
                      <a:pt x="3770" y="1"/>
                    </a:moveTo>
                    <a:cubicBezTo>
                      <a:pt x="3545" y="1"/>
                      <a:pt x="3315" y="147"/>
                      <a:pt x="3173" y="328"/>
                    </a:cubicBezTo>
                    <a:cubicBezTo>
                      <a:pt x="3014" y="556"/>
                      <a:pt x="2945" y="830"/>
                      <a:pt x="2900" y="1081"/>
                    </a:cubicBezTo>
                    <a:cubicBezTo>
                      <a:pt x="2489" y="2816"/>
                      <a:pt x="2352" y="4619"/>
                      <a:pt x="2534" y="6377"/>
                    </a:cubicBezTo>
                    <a:cubicBezTo>
                      <a:pt x="2123" y="5076"/>
                      <a:pt x="1713" y="3775"/>
                      <a:pt x="1325" y="2474"/>
                    </a:cubicBezTo>
                    <a:cubicBezTo>
                      <a:pt x="1210" y="2108"/>
                      <a:pt x="1005" y="1652"/>
                      <a:pt x="617" y="1652"/>
                    </a:cubicBezTo>
                    <a:cubicBezTo>
                      <a:pt x="343" y="1652"/>
                      <a:pt x="115" y="1903"/>
                      <a:pt x="69" y="2177"/>
                    </a:cubicBezTo>
                    <a:cubicBezTo>
                      <a:pt x="1" y="2451"/>
                      <a:pt x="69" y="2725"/>
                      <a:pt x="161" y="2976"/>
                    </a:cubicBezTo>
                    <a:cubicBezTo>
                      <a:pt x="617" y="4482"/>
                      <a:pt x="1370" y="5875"/>
                      <a:pt x="2352" y="7084"/>
                    </a:cubicBezTo>
                    <a:lnTo>
                      <a:pt x="3105" y="6902"/>
                    </a:lnTo>
                    <a:cubicBezTo>
                      <a:pt x="3835" y="5144"/>
                      <a:pt x="4292" y="3250"/>
                      <a:pt x="4474" y="1355"/>
                    </a:cubicBezTo>
                    <a:cubicBezTo>
                      <a:pt x="4497" y="1081"/>
                      <a:pt x="4520" y="807"/>
                      <a:pt x="4429" y="533"/>
                    </a:cubicBezTo>
                    <a:cubicBezTo>
                      <a:pt x="4338" y="282"/>
                      <a:pt x="4132" y="54"/>
                      <a:pt x="3858" y="8"/>
                    </a:cubicBezTo>
                    <a:cubicBezTo>
                      <a:pt x="3829" y="3"/>
                      <a:pt x="3799" y="1"/>
                      <a:pt x="3770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8"/>
              <p:cNvSpPr/>
              <p:nvPr/>
            </p:nvSpPr>
            <p:spPr>
              <a:xfrm>
                <a:off x="7014434" y="3089025"/>
                <a:ext cx="766855" cy="886880"/>
              </a:xfrm>
              <a:custGeom>
                <a:avLst/>
                <a:gdLst/>
                <a:ahLst/>
                <a:cxnLst/>
                <a:rect l="l" t="t" r="r" b="b"/>
                <a:pathLst>
                  <a:path w="35015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15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07" y="1"/>
                      <a:pt x="275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8"/>
              <p:cNvSpPr/>
              <p:nvPr/>
            </p:nvSpPr>
            <p:spPr>
              <a:xfrm>
                <a:off x="7035437" y="3113534"/>
                <a:ext cx="724368" cy="837381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6" y="4360"/>
                    </a:cubicBezTo>
                    <a:lnTo>
                      <a:pt x="251" y="32229"/>
                    </a:lnTo>
                    <a:cubicBezTo>
                      <a:pt x="0" y="35516"/>
                      <a:pt x="2214" y="38232"/>
                      <a:pt x="5182" y="38232"/>
                    </a:cubicBezTo>
                    <a:lnTo>
                      <a:pt x="27916" y="38232"/>
                    </a:lnTo>
                    <a:cubicBezTo>
                      <a:pt x="30883" y="38232"/>
                      <a:pt x="33074" y="35516"/>
                      <a:pt x="32846" y="32229"/>
                    </a:cubicBezTo>
                    <a:lnTo>
                      <a:pt x="30769" y="4360"/>
                    </a:lnTo>
                    <a:cubicBezTo>
                      <a:pt x="30586" y="1940"/>
                      <a:pt x="28441" y="0"/>
                      <a:pt x="259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8"/>
              <p:cNvSpPr/>
              <p:nvPr/>
            </p:nvSpPr>
            <p:spPr>
              <a:xfrm>
                <a:off x="7079917" y="3808420"/>
                <a:ext cx="613900" cy="577426"/>
              </a:xfrm>
              <a:custGeom>
                <a:avLst/>
                <a:gdLst/>
                <a:ahLst/>
                <a:cxnLst/>
                <a:rect l="l" t="t" r="r" b="b"/>
                <a:pathLst>
                  <a:path w="28031" h="26364" extrusionOk="0">
                    <a:moveTo>
                      <a:pt x="1" y="0"/>
                    </a:moveTo>
                    <a:cubicBezTo>
                      <a:pt x="1" y="0"/>
                      <a:pt x="229" y="13627"/>
                      <a:pt x="1005" y="25542"/>
                    </a:cubicBezTo>
                    <a:cubicBezTo>
                      <a:pt x="3539" y="25907"/>
                      <a:pt x="7191" y="26295"/>
                      <a:pt x="12052" y="26363"/>
                    </a:cubicBezTo>
                    <a:lnTo>
                      <a:pt x="12486" y="13627"/>
                    </a:lnTo>
                    <a:lnTo>
                      <a:pt x="12486" y="13307"/>
                    </a:lnTo>
                    <a:cubicBezTo>
                      <a:pt x="13164" y="13291"/>
                      <a:pt x="13876" y="13275"/>
                      <a:pt x="14606" y="13275"/>
                    </a:cubicBezTo>
                    <a:cubicBezTo>
                      <a:pt x="14909" y="13275"/>
                      <a:pt x="15214" y="13278"/>
                      <a:pt x="15522" y="13285"/>
                    </a:cubicBezTo>
                    <a:lnTo>
                      <a:pt x="15522" y="13627"/>
                    </a:lnTo>
                    <a:lnTo>
                      <a:pt x="16047" y="26363"/>
                    </a:lnTo>
                    <a:cubicBezTo>
                      <a:pt x="19379" y="26295"/>
                      <a:pt x="22895" y="26021"/>
                      <a:pt x="27003" y="25565"/>
                    </a:cubicBezTo>
                    <a:cubicBezTo>
                      <a:pt x="27779" y="13650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50" y="1210"/>
                    </a:lnTo>
                    <a:lnTo>
                      <a:pt x="5616" y="114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8"/>
              <p:cNvSpPr/>
              <p:nvPr/>
            </p:nvSpPr>
            <p:spPr>
              <a:xfrm>
                <a:off x="7428840" y="4368324"/>
                <a:ext cx="242485" cy="319025"/>
              </a:xfrm>
              <a:custGeom>
                <a:avLst/>
                <a:gdLst/>
                <a:ahLst/>
                <a:cxnLst/>
                <a:rect l="l" t="t" r="r" b="b"/>
                <a:pathLst>
                  <a:path w="11072" h="14566" extrusionOk="0">
                    <a:moveTo>
                      <a:pt x="1" y="1"/>
                    </a:moveTo>
                    <a:lnTo>
                      <a:pt x="229" y="13536"/>
                    </a:lnTo>
                    <a:cubicBezTo>
                      <a:pt x="1705" y="14293"/>
                      <a:pt x="3106" y="14566"/>
                      <a:pt x="4360" y="14566"/>
                    </a:cubicBezTo>
                    <a:cubicBezTo>
                      <a:pt x="7605" y="14566"/>
                      <a:pt x="9861" y="12737"/>
                      <a:pt x="9861" y="12737"/>
                    </a:cubicBezTo>
                    <a:cubicBezTo>
                      <a:pt x="10363" y="9473"/>
                      <a:pt x="10774" y="4885"/>
                      <a:pt x="11071" y="1"/>
                    </a:cubicBezTo>
                    <a:lnTo>
                      <a:pt x="11071" y="1"/>
                    </a:lnTo>
                    <a:cubicBezTo>
                      <a:pt x="9521" y="173"/>
                      <a:pt x="7998" y="231"/>
                      <a:pt x="6538" y="231"/>
                    </a:cubicBezTo>
                    <a:cubicBezTo>
                      <a:pt x="4128" y="231"/>
                      <a:pt x="1892" y="7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8"/>
              <p:cNvSpPr/>
              <p:nvPr/>
            </p:nvSpPr>
            <p:spPr>
              <a:xfrm>
                <a:off x="7434350" y="4370250"/>
                <a:ext cx="232484" cy="60501"/>
              </a:xfrm>
              <a:custGeom>
                <a:avLst/>
                <a:gdLst/>
                <a:ahLst/>
                <a:cxnLst/>
                <a:rect l="l" t="t" r="r" b="b"/>
                <a:pathLst>
                  <a:path w="15089" h="4447" extrusionOk="0">
                    <a:moveTo>
                      <a:pt x="12030" y="1"/>
                    </a:moveTo>
                    <a:cubicBezTo>
                      <a:pt x="12007" y="640"/>
                      <a:pt x="12007" y="1256"/>
                      <a:pt x="12030" y="1872"/>
                    </a:cubicBezTo>
                    <a:cubicBezTo>
                      <a:pt x="12075" y="2489"/>
                      <a:pt x="12121" y="3105"/>
                      <a:pt x="12235" y="3698"/>
                    </a:cubicBezTo>
                    <a:cubicBezTo>
                      <a:pt x="11938" y="3744"/>
                      <a:pt x="11619" y="3790"/>
                      <a:pt x="11322" y="3813"/>
                    </a:cubicBezTo>
                    <a:cubicBezTo>
                      <a:pt x="11185" y="3835"/>
                      <a:pt x="11048" y="3835"/>
                      <a:pt x="10934" y="3858"/>
                    </a:cubicBezTo>
                    <a:cubicBezTo>
                      <a:pt x="10957" y="3288"/>
                      <a:pt x="10934" y="2740"/>
                      <a:pt x="10911" y="2169"/>
                    </a:cubicBezTo>
                    <a:cubicBezTo>
                      <a:pt x="10866" y="1553"/>
                      <a:pt x="10797" y="937"/>
                      <a:pt x="10706" y="320"/>
                    </a:cubicBezTo>
                    <a:lnTo>
                      <a:pt x="10523" y="343"/>
                    </a:lnTo>
                    <a:cubicBezTo>
                      <a:pt x="10500" y="959"/>
                      <a:pt x="10500" y="1576"/>
                      <a:pt x="10523" y="2192"/>
                    </a:cubicBezTo>
                    <a:cubicBezTo>
                      <a:pt x="10546" y="2763"/>
                      <a:pt x="10592" y="3333"/>
                      <a:pt x="10706" y="3881"/>
                    </a:cubicBezTo>
                    <a:cubicBezTo>
                      <a:pt x="10272" y="3927"/>
                      <a:pt x="9838" y="3950"/>
                      <a:pt x="9405" y="3995"/>
                    </a:cubicBezTo>
                    <a:cubicBezTo>
                      <a:pt x="9450" y="3402"/>
                      <a:pt x="9428" y="2831"/>
                      <a:pt x="9382" y="2260"/>
                    </a:cubicBezTo>
                    <a:cubicBezTo>
                      <a:pt x="9336" y="1644"/>
                      <a:pt x="9291" y="1028"/>
                      <a:pt x="9177" y="412"/>
                    </a:cubicBezTo>
                    <a:lnTo>
                      <a:pt x="9017" y="412"/>
                    </a:lnTo>
                    <a:cubicBezTo>
                      <a:pt x="8971" y="1051"/>
                      <a:pt x="8994" y="1667"/>
                      <a:pt x="9017" y="2283"/>
                    </a:cubicBezTo>
                    <a:cubicBezTo>
                      <a:pt x="9040" y="2854"/>
                      <a:pt x="9085" y="3425"/>
                      <a:pt x="9199" y="3995"/>
                    </a:cubicBezTo>
                    <a:cubicBezTo>
                      <a:pt x="8720" y="4018"/>
                      <a:pt x="8264" y="4041"/>
                      <a:pt x="7807" y="4064"/>
                    </a:cubicBezTo>
                    <a:cubicBezTo>
                      <a:pt x="7853" y="3493"/>
                      <a:pt x="7830" y="2922"/>
                      <a:pt x="7784" y="2352"/>
                    </a:cubicBezTo>
                    <a:cubicBezTo>
                      <a:pt x="7739" y="1735"/>
                      <a:pt x="7693" y="1119"/>
                      <a:pt x="7579" y="503"/>
                    </a:cubicBezTo>
                    <a:lnTo>
                      <a:pt x="7396" y="503"/>
                    </a:lnTo>
                    <a:cubicBezTo>
                      <a:pt x="7373" y="1142"/>
                      <a:pt x="7396" y="1758"/>
                      <a:pt x="7419" y="2375"/>
                    </a:cubicBezTo>
                    <a:cubicBezTo>
                      <a:pt x="7442" y="2945"/>
                      <a:pt x="7487" y="3493"/>
                      <a:pt x="7579" y="4064"/>
                    </a:cubicBezTo>
                    <a:lnTo>
                      <a:pt x="6118" y="4064"/>
                    </a:lnTo>
                    <a:cubicBezTo>
                      <a:pt x="6164" y="3493"/>
                      <a:pt x="6141" y="2900"/>
                      <a:pt x="6095" y="2329"/>
                    </a:cubicBezTo>
                    <a:cubicBezTo>
                      <a:pt x="6049" y="1713"/>
                      <a:pt x="6004" y="1096"/>
                      <a:pt x="5890" y="480"/>
                    </a:cubicBezTo>
                    <a:lnTo>
                      <a:pt x="5730" y="480"/>
                    </a:lnTo>
                    <a:cubicBezTo>
                      <a:pt x="5684" y="1119"/>
                      <a:pt x="5707" y="1735"/>
                      <a:pt x="5730" y="2352"/>
                    </a:cubicBezTo>
                    <a:cubicBezTo>
                      <a:pt x="5753" y="2922"/>
                      <a:pt x="5798" y="3493"/>
                      <a:pt x="5913" y="4064"/>
                    </a:cubicBezTo>
                    <a:cubicBezTo>
                      <a:pt x="5433" y="4041"/>
                      <a:pt x="4954" y="4041"/>
                      <a:pt x="4475" y="3995"/>
                    </a:cubicBezTo>
                    <a:cubicBezTo>
                      <a:pt x="4520" y="3425"/>
                      <a:pt x="4497" y="2877"/>
                      <a:pt x="4452" y="2306"/>
                    </a:cubicBezTo>
                    <a:cubicBezTo>
                      <a:pt x="4406" y="1690"/>
                      <a:pt x="4360" y="1074"/>
                      <a:pt x="4246" y="457"/>
                    </a:cubicBezTo>
                    <a:lnTo>
                      <a:pt x="4087" y="457"/>
                    </a:lnTo>
                    <a:cubicBezTo>
                      <a:pt x="4041" y="1074"/>
                      <a:pt x="4064" y="1713"/>
                      <a:pt x="4087" y="2329"/>
                    </a:cubicBezTo>
                    <a:cubicBezTo>
                      <a:pt x="4109" y="2877"/>
                      <a:pt x="4155" y="3447"/>
                      <a:pt x="4246" y="3995"/>
                    </a:cubicBezTo>
                    <a:cubicBezTo>
                      <a:pt x="4087" y="3972"/>
                      <a:pt x="3927" y="3972"/>
                      <a:pt x="3790" y="3950"/>
                    </a:cubicBezTo>
                    <a:cubicBezTo>
                      <a:pt x="3470" y="3950"/>
                      <a:pt x="3151" y="3927"/>
                      <a:pt x="2854" y="3881"/>
                    </a:cubicBezTo>
                    <a:cubicBezTo>
                      <a:pt x="2900" y="3288"/>
                      <a:pt x="2877" y="2694"/>
                      <a:pt x="2831" y="2123"/>
                    </a:cubicBezTo>
                    <a:cubicBezTo>
                      <a:pt x="2785" y="1484"/>
                      <a:pt x="2740" y="868"/>
                      <a:pt x="2626" y="252"/>
                    </a:cubicBezTo>
                    <a:lnTo>
                      <a:pt x="2466" y="275"/>
                    </a:lnTo>
                    <a:cubicBezTo>
                      <a:pt x="2420" y="891"/>
                      <a:pt x="2443" y="1507"/>
                      <a:pt x="2466" y="2146"/>
                    </a:cubicBezTo>
                    <a:cubicBezTo>
                      <a:pt x="2489" y="2717"/>
                      <a:pt x="2534" y="3288"/>
                      <a:pt x="2649" y="3858"/>
                    </a:cubicBezTo>
                    <a:cubicBezTo>
                      <a:pt x="1781" y="3790"/>
                      <a:pt x="891" y="3676"/>
                      <a:pt x="24" y="3539"/>
                    </a:cubicBezTo>
                    <a:lnTo>
                      <a:pt x="1" y="3698"/>
                    </a:lnTo>
                    <a:cubicBezTo>
                      <a:pt x="1233" y="4018"/>
                      <a:pt x="2489" y="4201"/>
                      <a:pt x="3744" y="4315"/>
                    </a:cubicBezTo>
                    <a:cubicBezTo>
                      <a:pt x="4692" y="4399"/>
                      <a:pt x="5640" y="4446"/>
                      <a:pt x="6579" y="4446"/>
                    </a:cubicBezTo>
                    <a:cubicBezTo>
                      <a:pt x="6906" y="4446"/>
                      <a:pt x="7232" y="4441"/>
                      <a:pt x="7556" y="4429"/>
                    </a:cubicBezTo>
                    <a:cubicBezTo>
                      <a:pt x="8834" y="4406"/>
                      <a:pt x="10112" y="4315"/>
                      <a:pt x="11368" y="4132"/>
                    </a:cubicBezTo>
                    <a:cubicBezTo>
                      <a:pt x="12623" y="3972"/>
                      <a:pt x="13856" y="3676"/>
                      <a:pt x="15088" y="3379"/>
                    </a:cubicBezTo>
                    <a:lnTo>
                      <a:pt x="15043" y="3196"/>
                    </a:lnTo>
                    <a:cubicBezTo>
                      <a:pt x="14175" y="3379"/>
                      <a:pt x="13308" y="3539"/>
                      <a:pt x="12418" y="3676"/>
                    </a:cubicBezTo>
                    <a:cubicBezTo>
                      <a:pt x="12463" y="3059"/>
                      <a:pt x="12463" y="2466"/>
                      <a:pt x="12418" y="1850"/>
                    </a:cubicBezTo>
                    <a:cubicBezTo>
                      <a:pt x="12372" y="1233"/>
                      <a:pt x="12304" y="617"/>
                      <a:pt x="122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8"/>
              <p:cNvSpPr/>
              <p:nvPr/>
            </p:nvSpPr>
            <p:spPr>
              <a:xfrm>
                <a:off x="7101928" y="4367820"/>
                <a:ext cx="244456" cy="319529"/>
              </a:xfrm>
              <a:custGeom>
                <a:avLst/>
                <a:gdLst/>
                <a:ahLst/>
                <a:cxnLst/>
                <a:rect l="l" t="t" r="r" b="b"/>
                <a:pathLst>
                  <a:path w="11162" h="14589" extrusionOk="0">
                    <a:moveTo>
                      <a:pt x="0" y="1"/>
                    </a:moveTo>
                    <a:cubicBezTo>
                      <a:pt x="320" y="4885"/>
                      <a:pt x="730" y="9496"/>
                      <a:pt x="1233" y="12760"/>
                    </a:cubicBezTo>
                    <a:cubicBezTo>
                      <a:pt x="1233" y="12760"/>
                      <a:pt x="3477" y="14589"/>
                      <a:pt x="6716" y="14589"/>
                    </a:cubicBezTo>
                    <a:cubicBezTo>
                      <a:pt x="7967" y="14589"/>
                      <a:pt x="9366" y="14316"/>
                      <a:pt x="10842" y="13559"/>
                    </a:cubicBezTo>
                    <a:lnTo>
                      <a:pt x="11162" y="183"/>
                    </a:lnTo>
                    <a:lnTo>
                      <a:pt x="11162" y="183"/>
                    </a:lnTo>
                    <a:cubicBezTo>
                      <a:pt x="9847" y="291"/>
                      <a:pt x="8227" y="343"/>
                      <a:pt x="6592" y="343"/>
                    </a:cubicBezTo>
                    <a:cubicBezTo>
                      <a:pt x="4081" y="343"/>
                      <a:pt x="1534" y="222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8"/>
              <p:cNvSpPr/>
              <p:nvPr/>
            </p:nvSpPr>
            <p:spPr>
              <a:xfrm>
                <a:off x="7102925" y="4370250"/>
                <a:ext cx="242480" cy="60545"/>
              </a:xfrm>
              <a:custGeom>
                <a:avLst/>
                <a:gdLst/>
                <a:ahLst/>
                <a:cxnLst/>
                <a:rect l="l" t="t" r="r" b="b"/>
                <a:pathLst>
                  <a:path w="15089" h="4451" extrusionOk="0">
                    <a:moveTo>
                      <a:pt x="2649" y="1"/>
                    </a:moveTo>
                    <a:cubicBezTo>
                      <a:pt x="2580" y="617"/>
                      <a:pt x="2557" y="1233"/>
                      <a:pt x="2557" y="1850"/>
                    </a:cubicBezTo>
                    <a:cubicBezTo>
                      <a:pt x="2557" y="2443"/>
                      <a:pt x="2557" y="3014"/>
                      <a:pt x="2649" y="3584"/>
                    </a:cubicBezTo>
                    <a:cubicBezTo>
                      <a:pt x="1758" y="3470"/>
                      <a:pt x="891" y="3310"/>
                      <a:pt x="46" y="3105"/>
                    </a:cubicBezTo>
                    <a:lnTo>
                      <a:pt x="1" y="3288"/>
                    </a:lnTo>
                    <a:cubicBezTo>
                      <a:pt x="1211" y="3653"/>
                      <a:pt x="2466" y="3904"/>
                      <a:pt x="3721" y="4109"/>
                    </a:cubicBezTo>
                    <a:cubicBezTo>
                      <a:pt x="4977" y="4269"/>
                      <a:pt x="6232" y="4406"/>
                      <a:pt x="7510" y="4429"/>
                    </a:cubicBezTo>
                    <a:cubicBezTo>
                      <a:pt x="7915" y="4443"/>
                      <a:pt x="8320" y="4451"/>
                      <a:pt x="8724" y="4451"/>
                    </a:cubicBezTo>
                    <a:cubicBezTo>
                      <a:pt x="9596" y="4451"/>
                      <a:pt x="10464" y="4416"/>
                      <a:pt x="11322" y="4338"/>
                    </a:cubicBezTo>
                    <a:cubicBezTo>
                      <a:pt x="12600" y="4269"/>
                      <a:pt x="13856" y="4041"/>
                      <a:pt x="15088" y="3813"/>
                    </a:cubicBezTo>
                    <a:lnTo>
                      <a:pt x="15066" y="3630"/>
                    </a:lnTo>
                    <a:cubicBezTo>
                      <a:pt x="14175" y="3767"/>
                      <a:pt x="13285" y="3881"/>
                      <a:pt x="12418" y="3950"/>
                    </a:cubicBezTo>
                    <a:cubicBezTo>
                      <a:pt x="12486" y="3356"/>
                      <a:pt x="12509" y="2740"/>
                      <a:pt x="12509" y="2123"/>
                    </a:cubicBezTo>
                    <a:cubicBezTo>
                      <a:pt x="12486" y="1507"/>
                      <a:pt x="12463" y="891"/>
                      <a:pt x="12395" y="275"/>
                    </a:cubicBezTo>
                    <a:lnTo>
                      <a:pt x="12235" y="275"/>
                    </a:lnTo>
                    <a:cubicBezTo>
                      <a:pt x="12167" y="891"/>
                      <a:pt x="12144" y="1507"/>
                      <a:pt x="12121" y="2123"/>
                    </a:cubicBezTo>
                    <a:cubicBezTo>
                      <a:pt x="12121" y="2740"/>
                      <a:pt x="12121" y="3356"/>
                      <a:pt x="12212" y="3972"/>
                    </a:cubicBezTo>
                    <a:cubicBezTo>
                      <a:pt x="11916" y="3995"/>
                      <a:pt x="11619" y="4018"/>
                      <a:pt x="11299" y="4041"/>
                    </a:cubicBezTo>
                    <a:lnTo>
                      <a:pt x="10911" y="4041"/>
                    </a:lnTo>
                    <a:cubicBezTo>
                      <a:pt x="10980" y="3493"/>
                      <a:pt x="10980" y="2922"/>
                      <a:pt x="10980" y="2375"/>
                    </a:cubicBezTo>
                    <a:cubicBezTo>
                      <a:pt x="10980" y="1758"/>
                      <a:pt x="10957" y="1142"/>
                      <a:pt x="10888" y="503"/>
                    </a:cubicBezTo>
                    <a:lnTo>
                      <a:pt x="10706" y="503"/>
                    </a:lnTo>
                    <a:cubicBezTo>
                      <a:pt x="10637" y="1142"/>
                      <a:pt x="10615" y="1758"/>
                      <a:pt x="10615" y="2375"/>
                    </a:cubicBezTo>
                    <a:cubicBezTo>
                      <a:pt x="10592" y="2945"/>
                      <a:pt x="10615" y="3493"/>
                      <a:pt x="10683" y="4064"/>
                    </a:cubicBezTo>
                    <a:cubicBezTo>
                      <a:pt x="10249" y="4086"/>
                      <a:pt x="9816" y="4086"/>
                      <a:pt x="9382" y="4086"/>
                    </a:cubicBezTo>
                    <a:cubicBezTo>
                      <a:pt x="9450" y="3516"/>
                      <a:pt x="9473" y="2945"/>
                      <a:pt x="9450" y="2375"/>
                    </a:cubicBezTo>
                    <a:cubicBezTo>
                      <a:pt x="9450" y="1758"/>
                      <a:pt x="9428" y="1142"/>
                      <a:pt x="9359" y="503"/>
                    </a:cubicBezTo>
                    <a:lnTo>
                      <a:pt x="9177" y="503"/>
                    </a:lnTo>
                    <a:cubicBezTo>
                      <a:pt x="9108" y="1142"/>
                      <a:pt x="9085" y="1758"/>
                      <a:pt x="9085" y="2375"/>
                    </a:cubicBezTo>
                    <a:cubicBezTo>
                      <a:pt x="9085" y="2945"/>
                      <a:pt x="9085" y="3516"/>
                      <a:pt x="9154" y="4086"/>
                    </a:cubicBezTo>
                    <a:cubicBezTo>
                      <a:pt x="8697" y="4086"/>
                      <a:pt x="8241" y="4086"/>
                      <a:pt x="7784" y="4064"/>
                    </a:cubicBezTo>
                    <a:cubicBezTo>
                      <a:pt x="7853" y="3516"/>
                      <a:pt x="7853" y="2945"/>
                      <a:pt x="7853" y="2375"/>
                    </a:cubicBezTo>
                    <a:cubicBezTo>
                      <a:pt x="7853" y="1758"/>
                      <a:pt x="7830" y="1142"/>
                      <a:pt x="7761" y="503"/>
                    </a:cubicBezTo>
                    <a:lnTo>
                      <a:pt x="7579" y="503"/>
                    </a:lnTo>
                    <a:cubicBezTo>
                      <a:pt x="7510" y="1142"/>
                      <a:pt x="7488" y="1758"/>
                      <a:pt x="7488" y="2375"/>
                    </a:cubicBezTo>
                    <a:cubicBezTo>
                      <a:pt x="7465" y="2945"/>
                      <a:pt x="7488" y="3493"/>
                      <a:pt x="7556" y="4064"/>
                    </a:cubicBezTo>
                    <a:lnTo>
                      <a:pt x="7533" y="4064"/>
                    </a:lnTo>
                    <a:cubicBezTo>
                      <a:pt x="7054" y="4041"/>
                      <a:pt x="6575" y="4018"/>
                      <a:pt x="6095" y="3972"/>
                    </a:cubicBezTo>
                    <a:cubicBezTo>
                      <a:pt x="6164" y="3402"/>
                      <a:pt x="6186" y="2831"/>
                      <a:pt x="6164" y="2260"/>
                    </a:cubicBezTo>
                    <a:cubicBezTo>
                      <a:pt x="6164" y="1644"/>
                      <a:pt x="6141" y="1005"/>
                      <a:pt x="6072" y="389"/>
                    </a:cubicBezTo>
                    <a:lnTo>
                      <a:pt x="5890" y="389"/>
                    </a:lnTo>
                    <a:cubicBezTo>
                      <a:pt x="5821" y="1005"/>
                      <a:pt x="5798" y="1644"/>
                      <a:pt x="5798" y="2260"/>
                    </a:cubicBezTo>
                    <a:cubicBezTo>
                      <a:pt x="5798" y="2831"/>
                      <a:pt x="5798" y="3402"/>
                      <a:pt x="5890" y="3972"/>
                    </a:cubicBezTo>
                    <a:cubicBezTo>
                      <a:pt x="5410" y="3927"/>
                      <a:pt x="4931" y="3881"/>
                      <a:pt x="4452" y="3835"/>
                    </a:cubicBezTo>
                    <a:cubicBezTo>
                      <a:pt x="4520" y="3265"/>
                      <a:pt x="4543" y="2694"/>
                      <a:pt x="4543" y="2123"/>
                    </a:cubicBezTo>
                    <a:cubicBezTo>
                      <a:pt x="4520" y="1507"/>
                      <a:pt x="4497" y="891"/>
                      <a:pt x="4429" y="275"/>
                    </a:cubicBezTo>
                    <a:lnTo>
                      <a:pt x="4246" y="275"/>
                    </a:lnTo>
                    <a:cubicBezTo>
                      <a:pt x="4201" y="891"/>
                      <a:pt x="4155" y="1507"/>
                      <a:pt x="4155" y="2123"/>
                    </a:cubicBezTo>
                    <a:cubicBezTo>
                      <a:pt x="4155" y="2694"/>
                      <a:pt x="4155" y="3242"/>
                      <a:pt x="4224" y="3813"/>
                    </a:cubicBezTo>
                    <a:cubicBezTo>
                      <a:pt x="4087" y="3790"/>
                      <a:pt x="3927" y="3767"/>
                      <a:pt x="3767" y="3744"/>
                    </a:cubicBezTo>
                    <a:cubicBezTo>
                      <a:pt x="3447" y="3721"/>
                      <a:pt x="3151" y="3676"/>
                      <a:pt x="2831" y="3630"/>
                    </a:cubicBezTo>
                    <a:cubicBezTo>
                      <a:pt x="2922" y="3036"/>
                      <a:pt x="2945" y="2443"/>
                      <a:pt x="2922" y="1850"/>
                    </a:cubicBezTo>
                    <a:cubicBezTo>
                      <a:pt x="2922" y="1233"/>
                      <a:pt x="2900" y="617"/>
                      <a:pt x="28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8"/>
              <p:cNvSpPr/>
              <p:nvPr/>
            </p:nvSpPr>
            <p:spPr>
              <a:xfrm>
                <a:off x="6879963" y="3153023"/>
                <a:ext cx="345441" cy="631918"/>
              </a:xfrm>
              <a:custGeom>
                <a:avLst/>
                <a:gdLst/>
                <a:ahLst/>
                <a:cxnLst/>
                <a:rect l="l" t="t" r="r" b="b"/>
                <a:pathLst>
                  <a:path w="15773" h="28852" extrusionOk="0">
                    <a:moveTo>
                      <a:pt x="13582" y="0"/>
                    </a:moveTo>
                    <a:lnTo>
                      <a:pt x="13582" y="0"/>
                    </a:lnTo>
                    <a:cubicBezTo>
                      <a:pt x="12943" y="46"/>
                      <a:pt x="12303" y="92"/>
                      <a:pt x="11642" y="160"/>
                    </a:cubicBezTo>
                    <a:cubicBezTo>
                      <a:pt x="3607" y="1005"/>
                      <a:pt x="2557" y="13558"/>
                      <a:pt x="2557" y="13558"/>
                    </a:cubicBezTo>
                    <a:cubicBezTo>
                      <a:pt x="2557" y="13558"/>
                      <a:pt x="1" y="26523"/>
                      <a:pt x="8081" y="28692"/>
                    </a:cubicBezTo>
                    <a:lnTo>
                      <a:pt x="8081" y="28851"/>
                    </a:lnTo>
                    <a:cubicBezTo>
                      <a:pt x="15773" y="20315"/>
                      <a:pt x="14563" y="6163"/>
                      <a:pt x="135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8"/>
              <p:cNvSpPr/>
              <p:nvPr/>
            </p:nvSpPr>
            <p:spPr>
              <a:xfrm>
                <a:off x="7542330" y="3147525"/>
                <a:ext cx="386439" cy="605417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27642" extrusionOk="0">
                    <a:moveTo>
                      <a:pt x="2465" y="0"/>
                    </a:moveTo>
                    <a:cubicBezTo>
                      <a:pt x="1370" y="5798"/>
                      <a:pt x="0" y="19379"/>
                      <a:pt x="8309" y="27642"/>
                    </a:cubicBezTo>
                    <a:cubicBezTo>
                      <a:pt x="12280" y="26934"/>
                      <a:pt x="17644" y="23008"/>
                      <a:pt x="17644" y="23008"/>
                    </a:cubicBezTo>
                    <a:cubicBezTo>
                      <a:pt x="17644" y="23008"/>
                      <a:pt x="13673" y="297"/>
                      <a:pt x="4177" y="23"/>
                    </a:cubicBezTo>
                    <a:cubicBezTo>
                      <a:pt x="3607" y="23"/>
                      <a:pt x="3013" y="0"/>
                      <a:pt x="24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8"/>
              <p:cNvSpPr/>
              <p:nvPr/>
            </p:nvSpPr>
            <p:spPr>
              <a:xfrm>
                <a:off x="7004447" y="3147197"/>
                <a:ext cx="749860" cy="1108134"/>
              </a:xfrm>
              <a:custGeom>
                <a:avLst/>
                <a:gdLst/>
                <a:ahLst/>
                <a:cxnLst/>
                <a:rect l="l" t="t" r="r" b="b"/>
                <a:pathLst>
                  <a:path w="34239" h="50595" extrusionOk="0">
                    <a:moveTo>
                      <a:pt x="24917" y="0"/>
                    </a:moveTo>
                    <a:cubicBezTo>
                      <a:pt x="21236" y="0"/>
                      <a:pt x="18451" y="136"/>
                      <a:pt x="17621" y="175"/>
                    </a:cubicBezTo>
                    <a:cubicBezTo>
                      <a:pt x="17049" y="150"/>
                      <a:pt x="15557" y="82"/>
                      <a:pt x="13535" y="82"/>
                    </a:cubicBezTo>
                    <a:cubicBezTo>
                      <a:pt x="11926" y="82"/>
                      <a:pt x="9981" y="125"/>
                      <a:pt x="7898" y="266"/>
                    </a:cubicBezTo>
                    <a:cubicBezTo>
                      <a:pt x="8879" y="6429"/>
                      <a:pt x="10089" y="20581"/>
                      <a:pt x="2397" y="29117"/>
                    </a:cubicBezTo>
                    <a:lnTo>
                      <a:pt x="0" y="47583"/>
                    </a:lnTo>
                    <a:cubicBezTo>
                      <a:pt x="0" y="47583"/>
                      <a:pt x="2990" y="49980"/>
                      <a:pt x="16571" y="50528"/>
                    </a:cubicBezTo>
                    <a:cubicBezTo>
                      <a:pt x="17705" y="50573"/>
                      <a:pt x="18772" y="50594"/>
                      <a:pt x="19777" y="50594"/>
                    </a:cubicBezTo>
                    <a:cubicBezTo>
                      <a:pt x="30824" y="50594"/>
                      <a:pt x="34238" y="48062"/>
                      <a:pt x="34238" y="48062"/>
                    </a:cubicBezTo>
                    <a:lnTo>
                      <a:pt x="31431" y="27748"/>
                    </a:lnTo>
                    <a:lnTo>
                      <a:pt x="31431" y="27748"/>
                    </a:lnTo>
                    <a:cubicBezTo>
                      <a:pt x="31553" y="27760"/>
                      <a:pt x="31677" y="27766"/>
                      <a:pt x="31802" y="27766"/>
                    </a:cubicBezTo>
                    <a:cubicBezTo>
                      <a:pt x="32146" y="27766"/>
                      <a:pt x="32501" y="27723"/>
                      <a:pt x="32869" y="27657"/>
                    </a:cubicBezTo>
                    <a:cubicBezTo>
                      <a:pt x="24560" y="19394"/>
                      <a:pt x="25930" y="5813"/>
                      <a:pt x="27025" y="15"/>
                    </a:cubicBezTo>
                    <a:cubicBezTo>
                      <a:pt x="26297" y="5"/>
                      <a:pt x="25592" y="0"/>
                      <a:pt x="249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8"/>
              <p:cNvSpPr/>
              <p:nvPr/>
            </p:nvSpPr>
            <p:spPr>
              <a:xfrm>
                <a:off x="7242377" y="3152147"/>
                <a:ext cx="281469" cy="131872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6021" extrusionOk="0">
                    <a:moveTo>
                      <a:pt x="6462" y="1"/>
                    </a:moveTo>
                    <a:cubicBezTo>
                      <a:pt x="4979" y="1"/>
                      <a:pt x="3290" y="54"/>
                      <a:pt x="1485" y="246"/>
                    </a:cubicBezTo>
                    <a:cubicBezTo>
                      <a:pt x="92" y="383"/>
                      <a:pt x="92" y="1067"/>
                      <a:pt x="92" y="1067"/>
                    </a:cubicBezTo>
                    <a:cubicBezTo>
                      <a:pt x="92" y="2505"/>
                      <a:pt x="1" y="6021"/>
                      <a:pt x="2375" y="6021"/>
                    </a:cubicBezTo>
                    <a:lnTo>
                      <a:pt x="10113" y="6021"/>
                    </a:lnTo>
                    <a:cubicBezTo>
                      <a:pt x="12852" y="6021"/>
                      <a:pt x="12258" y="2505"/>
                      <a:pt x="12258" y="839"/>
                    </a:cubicBezTo>
                    <a:cubicBezTo>
                      <a:pt x="12258" y="839"/>
                      <a:pt x="12372" y="86"/>
                      <a:pt x="10911" y="86"/>
                    </a:cubicBezTo>
                    <a:cubicBezTo>
                      <a:pt x="9880" y="86"/>
                      <a:pt x="8336" y="1"/>
                      <a:pt x="64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8"/>
              <p:cNvSpPr/>
              <p:nvPr/>
            </p:nvSpPr>
            <p:spPr>
              <a:xfrm>
                <a:off x="7508340" y="3142532"/>
                <a:ext cx="248464" cy="653141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49" y="1"/>
                    </a:moveTo>
                    <a:cubicBezTo>
                      <a:pt x="4565" y="1"/>
                      <a:pt x="3995" y="129"/>
                      <a:pt x="3858" y="205"/>
                    </a:cubicBezTo>
                    <a:cubicBezTo>
                      <a:pt x="3447" y="411"/>
                      <a:pt x="3013" y="708"/>
                      <a:pt x="2808" y="1004"/>
                    </a:cubicBezTo>
                    <a:cubicBezTo>
                      <a:pt x="2305" y="1621"/>
                      <a:pt x="1872" y="2282"/>
                      <a:pt x="1529" y="2967"/>
                    </a:cubicBezTo>
                    <a:cubicBezTo>
                      <a:pt x="867" y="4337"/>
                      <a:pt x="479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8" y="12143"/>
                      <a:pt x="91" y="12828"/>
                      <a:pt x="160" y="13513"/>
                    </a:cubicBezTo>
                    <a:cubicBezTo>
                      <a:pt x="205" y="13855"/>
                      <a:pt x="251" y="14197"/>
                      <a:pt x="274" y="14540"/>
                    </a:cubicBezTo>
                    <a:lnTo>
                      <a:pt x="479" y="15635"/>
                    </a:lnTo>
                    <a:cubicBezTo>
                      <a:pt x="502" y="15795"/>
                      <a:pt x="548" y="16000"/>
                      <a:pt x="571" y="16160"/>
                    </a:cubicBezTo>
                    <a:lnTo>
                      <a:pt x="730" y="16685"/>
                    </a:lnTo>
                    <a:cubicBezTo>
                      <a:pt x="822" y="17050"/>
                      <a:pt x="913" y="17393"/>
                      <a:pt x="1004" y="17735"/>
                    </a:cubicBezTo>
                    <a:cubicBezTo>
                      <a:pt x="1255" y="18420"/>
                      <a:pt x="1461" y="19105"/>
                      <a:pt x="1758" y="19721"/>
                    </a:cubicBezTo>
                    <a:cubicBezTo>
                      <a:pt x="2283" y="21022"/>
                      <a:pt x="2967" y="22232"/>
                      <a:pt x="3675" y="23396"/>
                    </a:cubicBezTo>
                    <a:cubicBezTo>
                      <a:pt x="4382" y="24537"/>
                      <a:pt x="5181" y="25610"/>
                      <a:pt x="6049" y="26637"/>
                    </a:cubicBezTo>
                    <a:cubicBezTo>
                      <a:pt x="6254" y="26888"/>
                      <a:pt x="6482" y="27139"/>
                      <a:pt x="6711" y="27390"/>
                    </a:cubicBezTo>
                    <a:cubicBezTo>
                      <a:pt x="6916" y="27641"/>
                      <a:pt x="7144" y="27870"/>
                      <a:pt x="7373" y="28098"/>
                    </a:cubicBezTo>
                    <a:cubicBezTo>
                      <a:pt x="7852" y="28577"/>
                      <a:pt x="8308" y="29034"/>
                      <a:pt x="8856" y="29490"/>
                    </a:cubicBezTo>
                    <a:cubicBezTo>
                      <a:pt x="9127" y="29713"/>
                      <a:pt x="9447" y="29820"/>
                      <a:pt x="9765" y="29820"/>
                    </a:cubicBezTo>
                    <a:cubicBezTo>
                      <a:pt x="10199" y="29820"/>
                      <a:pt x="10631" y="29621"/>
                      <a:pt x="10933" y="29239"/>
                    </a:cubicBezTo>
                    <a:cubicBezTo>
                      <a:pt x="11321" y="28714"/>
                      <a:pt x="11344" y="28007"/>
                      <a:pt x="11025" y="27482"/>
                    </a:cubicBezTo>
                    <a:lnTo>
                      <a:pt x="10956" y="27390"/>
                    </a:lnTo>
                    <a:lnTo>
                      <a:pt x="10043" y="25838"/>
                    </a:lnTo>
                    <a:cubicBezTo>
                      <a:pt x="9746" y="25313"/>
                      <a:pt x="9427" y="24811"/>
                      <a:pt x="9130" y="24286"/>
                    </a:cubicBezTo>
                    <a:cubicBezTo>
                      <a:pt x="8537" y="23213"/>
                      <a:pt x="7989" y="22163"/>
                      <a:pt x="7487" y="21091"/>
                    </a:cubicBezTo>
                    <a:cubicBezTo>
                      <a:pt x="6985" y="20018"/>
                      <a:pt x="6505" y="18945"/>
                      <a:pt x="6140" y="17872"/>
                    </a:cubicBezTo>
                    <a:cubicBezTo>
                      <a:pt x="5935" y="17324"/>
                      <a:pt x="5798" y="16777"/>
                      <a:pt x="5615" y="16252"/>
                    </a:cubicBezTo>
                    <a:cubicBezTo>
                      <a:pt x="5547" y="15978"/>
                      <a:pt x="5501" y="15704"/>
                      <a:pt x="5432" y="15430"/>
                    </a:cubicBezTo>
                    <a:lnTo>
                      <a:pt x="5341" y="15042"/>
                    </a:lnTo>
                    <a:cubicBezTo>
                      <a:pt x="5318" y="14905"/>
                      <a:pt x="5295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3" y="12348"/>
                      <a:pt x="4907" y="11755"/>
                      <a:pt x="4862" y="11184"/>
                    </a:cubicBezTo>
                    <a:cubicBezTo>
                      <a:pt x="4771" y="10020"/>
                      <a:pt x="4725" y="8856"/>
                      <a:pt x="4771" y="7738"/>
                    </a:cubicBezTo>
                    <a:cubicBezTo>
                      <a:pt x="4816" y="6619"/>
                      <a:pt x="4930" y="5524"/>
                      <a:pt x="5181" y="4542"/>
                    </a:cubicBezTo>
                    <a:cubicBezTo>
                      <a:pt x="5318" y="4040"/>
                      <a:pt x="5478" y="3561"/>
                      <a:pt x="5661" y="3127"/>
                    </a:cubicBezTo>
                    <a:cubicBezTo>
                      <a:pt x="5843" y="2693"/>
                      <a:pt x="6186" y="2054"/>
                      <a:pt x="6505" y="1826"/>
                    </a:cubicBezTo>
                    <a:cubicBezTo>
                      <a:pt x="6825" y="1575"/>
                      <a:pt x="7920" y="1347"/>
                      <a:pt x="7920" y="1347"/>
                    </a:cubicBezTo>
                    <a:cubicBezTo>
                      <a:pt x="8075" y="1436"/>
                      <a:pt x="8191" y="1474"/>
                      <a:pt x="8267" y="1474"/>
                    </a:cubicBezTo>
                    <a:cubicBezTo>
                      <a:pt x="8639" y="1474"/>
                      <a:pt x="8044" y="550"/>
                      <a:pt x="6300" y="114"/>
                    </a:cubicBezTo>
                    <a:cubicBezTo>
                      <a:pt x="5947" y="32"/>
                      <a:pt x="5584" y="1"/>
                      <a:pt x="52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8"/>
              <p:cNvSpPr/>
              <p:nvPr/>
            </p:nvSpPr>
            <p:spPr>
              <a:xfrm>
                <a:off x="7523824" y="3142532"/>
                <a:ext cx="248968" cy="653141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6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69" y="8651"/>
                      <a:pt x="1" y="10066"/>
                      <a:pt x="46" y="11458"/>
                    </a:cubicBezTo>
                    <a:cubicBezTo>
                      <a:pt x="92" y="12143"/>
                      <a:pt x="115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71" y="16000"/>
                      <a:pt x="594" y="16160"/>
                    </a:cubicBezTo>
                    <a:lnTo>
                      <a:pt x="731" y="16685"/>
                    </a:lnTo>
                    <a:cubicBezTo>
                      <a:pt x="845" y="17050"/>
                      <a:pt x="936" y="17393"/>
                      <a:pt x="1028" y="17735"/>
                    </a:cubicBezTo>
                    <a:cubicBezTo>
                      <a:pt x="1279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98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506" y="27139"/>
                      <a:pt x="6711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510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65" y="15042"/>
                    </a:lnTo>
                    <a:cubicBezTo>
                      <a:pt x="5319" y="14905"/>
                      <a:pt x="5319" y="14768"/>
                      <a:pt x="5296" y="14631"/>
                    </a:cubicBezTo>
                    <a:lnTo>
                      <a:pt x="5159" y="13832"/>
                    </a:lnTo>
                    <a:lnTo>
                      <a:pt x="5045" y="12942"/>
                    </a:lnTo>
                    <a:cubicBezTo>
                      <a:pt x="4977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42" y="4040"/>
                      <a:pt x="5502" y="3561"/>
                      <a:pt x="5684" y="3127"/>
                    </a:cubicBezTo>
                    <a:cubicBezTo>
                      <a:pt x="5867" y="2693"/>
                      <a:pt x="6209" y="2054"/>
                      <a:pt x="6529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8"/>
              <p:cNvSpPr/>
              <p:nvPr/>
            </p:nvSpPr>
            <p:spPr>
              <a:xfrm>
                <a:off x="7267892" y="2912560"/>
                <a:ext cx="207970" cy="34397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5705" extrusionOk="0">
                    <a:moveTo>
                      <a:pt x="4611" y="0"/>
                    </a:moveTo>
                    <a:cubicBezTo>
                      <a:pt x="2054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54" y="15704"/>
                      <a:pt x="4611" y="15704"/>
                    </a:cubicBezTo>
                    <a:lnTo>
                      <a:pt x="4885" y="15704"/>
                    </a:lnTo>
                    <a:cubicBezTo>
                      <a:pt x="7441" y="15704"/>
                      <a:pt x="9495" y="14905"/>
                      <a:pt x="9495" y="12349"/>
                    </a:cubicBezTo>
                    <a:lnTo>
                      <a:pt x="9495" y="4634"/>
                    </a:lnTo>
                    <a:cubicBezTo>
                      <a:pt x="9495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8"/>
              <p:cNvSpPr/>
              <p:nvPr/>
            </p:nvSpPr>
            <p:spPr>
              <a:xfrm>
                <a:off x="7267892" y="2912560"/>
                <a:ext cx="207970" cy="23584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768" extrusionOk="0">
                    <a:moveTo>
                      <a:pt x="4611" y="0"/>
                    </a:moveTo>
                    <a:cubicBezTo>
                      <a:pt x="2054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8" y="10767"/>
                    </a:cubicBezTo>
                    <a:cubicBezTo>
                      <a:pt x="4764" y="10767"/>
                      <a:pt x="6989" y="10530"/>
                      <a:pt x="9495" y="9792"/>
                    </a:cubicBezTo>
                    <a:lnTo>
                      <a:pt x="9495" y="4634"/>
                    </a:lnTo>
                    <a:cubicBezTo>
                      <a:pt x="9495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8"/>
              <p:cNvSpPr/>
              <p:nvPr/>
            </p:nvSpPr>
            <p:spPr>
              <a:xfrm>
                <a:off x="6770481" y="2684888"/>
                <a:ext cx="277964" cy="257875"/>
              </a:xfrm>
              <a:custGeom>
                <a:avLst/>
                <a:gdLst/>
                <a:ahLst/>
                <a:cxnLst/>
                <a:rect l="l" t="t" r="r" b="b"/>
                <a:pathLst>
                  <a:path w="12692" h="11774" extrusionOk="0">
                    <a:moveTo>
                      <a:pt x="6364" y="1"/>
                    </a:moveTo>
                    <a:cubicBezTo>
                      <a:pt x="3599" y="1"/>
                      <a:pt x="1120" y="1972"/>
                      <a:pt x="594" y="4803"/>
                    </a:cubicBezTo>
                    <a:cubicBezTo>
                      <a:pt x="1" y="7999"/>
                      <a:pt x="2078" y="11057"/>
                      <a:pt x="5251" y="11674"/>
                    </a:cubicBezTo>
                    <a:cubicBezTo>
                      <a:pt x="5612" y="11741"/>
                      <a:pt x="5973" y="11774"/>
                      <a:pt x="6328" y="11774"/>
                    </a:cubicBezTo>
                    <a:cubicBezTo>
                      <a:pt x="9089" y="11774"/>
                      <a:pt x="11550" y="9803"/>
                      <a:pt x="12075" y="6972"/>
                    </a:cubicBezTo>
                    <a:cubicBezTo>
                      <a:pt x="12692" y="3776"/>
                      <a:pt x="10615" y="695"/>
                      <a:pt x="7442" y="101"/>
                    </a:cubicBezTo>
                    <a:cubicBezTo>
                      <a:pt x="7080" y="33"/>
                      <a:pt x="6720" y="1"/>
                      <a:pt x="6364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8"/>
              <p:cNvSpPr/>
              <p:nvPr/>
            </p:nvSpPr>
            <p:spPr>
              <a:xfrm>
                <a:off x="6798974" y="2772540"/>
                <a:ext cx="223979" cy="56113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2562" extrusionOk="0">
                    <a:moveTo>
                      <a:pt x="5029" y="0"/>
                    </a:moveTo>
                    <a:cubicBezTo>
                      <a:pt x="4152" y="0"/>
                      <a:pt x="3279" y="159"/>
                      <a:pt x="2466" y="459"/>
                    </a:cubicBezTo>
                    <a:cubicBezTo>
                      <a:pt x="2032" y="619"/>
                      <a:pt x="1622" y="824"/>
                      <a:pt x="1211" y="1052"/>
                    </a:cubicBezTo>
                    <a:cubicBezTo>
                      <a:pt x="823" y="1280"/>
                      <a:pt x="435" y="1532"/>
                      <a:pt x="92" y="1828"/>
                    </a:cubicBezTo>
                    <a:cubicBezTo>
                      <a:pt x="24" y="1897"/>
                      <a:pt x="1" y="2011"/>
                      <a:pt x="47" y="2079"/>
                    </a:cubicBezTo>
                    <a:cubicBezTo>
                      <a:pt x="92" y="2140"/>
                      <a:pt x="158" y="2171"/>
                      <a:pt x="224" y="2171"/>
                    </a:cubicBezTo>
                    <a:cubicBezTo>
                      <a:pt x="257" y="2171"/>
                      <a:pt x="290" y="2163"/>
                      <a:pt x="320" y="2148"/>
                    </a:cubicBezTo>
                    <a:lnTo>
                      <a:pt x="320" y="2125"/>
                    </a:lnTo>
                    <a:cubicBezTo>
                      <a:pt x="1051" y="1646"/>
                      <a:pt x="1850" y="1280"/>
                      <a:pt x="2649" y="984"/>
                    </a:cubicBezTo>
                    <a:cubicBezTo>
                      <a:pt x="3470" y="710"/>
                      <a:pt x="4338" y="550"/>
                      <a:pt x="5182" y="550"/>
                    </a:cubicBezTo>
                    <a:cubicBezTo>
                      <a:pt x="6050" y="573"/>
                      <a:pt x="6894" y="733"/>
                      <a:pt x="7693" y="1098"/>
                    </a:cubicBezTo>
                    <a:cubicBezTo>
                      <a:pt x="8081" y="1258"/>
                      <a:pt x="8446" y="1509"/>
                      <a:pt x="8834" y="1714"/>
                    </a:cubicBezTo>
                    <a:cubicBezTo>
                      <a:pt x="9017" y="1805"/>
                      <a:pt x="9177" y="1965"/>
                      <a:pt x="9359" y="2102"/>
                    </a:cubicBezTo>
                    <a:lnTo>
                      <a:pt x="9861" y="2513"/>
                    </a:lnTo>
                    <a:lnTo>
                      <a:pt x="9884" y="2513"/>
                    </a:lnTo>
                    <a:cubicBezTo>
                      <a:pt x="9927" y="2545"/>
                      <a:pt x="9974" y="2562"/>
                      <a:pt x="10017" y="2562"/>
                    </a:cubicBezTo>
                    <a:cubicBezTo>
                      <a:pt x="10067" y="2562"/>
                      <a:pt x="10111" y="2539"/>
                      <a:pt x="10135" y="2490"/>
                    </a:cubicBezTo>
                    <a:cubicBezTo>
                      <a:pt x="10227" y="2422"/>
                      <a:pt x="10204" y="2308"/>
                      <a:pt x="10135" y="2239"/>
                    </a:cubicBezTo>
                    <a:lnTo>
                      <a:pt x="9610" y="1783"/>
                    </a:lnTo>
                    <a:cubicBezTo>
                      <a:pt x="9428" y="1646"/>
                      <a:pt x="9268" y="1463"/>
                      <a:pt x="9085" y="1349"/>
                    </a:cubicBezTo>
                    <a:cubicBezTo>
                      <a:pt x="8697" y="1098"/>
                      <a:pt x="8309" y="824"/>
                      <a:pt x="7898" y="641"/>
                    </a:cubicBezTo>
                    <a:cubicBezTo>
                      <a:pt x="7670" y="573"/>
                      <a:pt x="7465" y="436"/>
                      <a:pt x="7259" y="390"/>
                    </a:cubicBezTo>
                    <a:lnTo>
                      <a:pt x="6575" y="185"/>
                    </a:lnTo>
                    <a:cubicBezTo>
                      <a:pt x="6118" y="94"/>
                      <a:pt x="5662" y="2"/>
                      <a:pt x="5205" y="2"/>
                    </a:cubicBezTo>
                    <a:cubicBezTo>
                      <a:pt x="5146" y="1"/>
                      <a:pt x="5088" y="0"/>
                      <a:pt x="5029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8"/>
              <p:cNvSpPr/>
              <p:nvPr/>
            </p:nvSpPr>
            <p:spPr>
              <a:xfrm>
                <a:off x="6884475" y="2822499"/>
                <a:ext cx="173476" cy="44636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2038" extrusionOk="0">
                    <a:moveTo>
                      <a:pt x="3835" y="1"/>
                    </a:moveTo>
                    <a:cubicBezTo>
                      <a:pt x="3166" y="1"/>
                      <a:pt x="2501" y="116"/>
                      <a:pt x="1895" y="346"/>
                    </a:cubicBezTo>
                    <a:cubicBezTo>
                      <a:pt x="1210" y="597"/>
                      <a:pt x="571" y="962"/>
                      <a:pt x="46" y="1487"/>
                    </a:cubicBezTo>
                    <a:cubicBezTo>
                      <a:pt x="0" y="1533"/>
                      <a:pt x="0" y="1602"/>
                      <a:pt x="23" y="1647"/>
                    </a:cubicBezTo>
                    <a:cubicBezTo>
                      <a:pt x="53" y="1708"/>
                      <a:pt x="104" y="1739"/>
                      <a:pt x="155" y="1739"/>
                    </a:cubicBezTo>
                    <a:cubicBezTo>
                      <a:pt x="180" y="1739"/>
                      <a:pt x="205" y="1731"/>
                      <a:pt x="228" y="1716"/>
                    </a:cubicBezTo>
                    <a:lnTo>
                      <a:pt x="251" y="1716"/>
                    </a:lnTo>
                    <a:cubicBezTo>
                      <a:pt x="822" y="1373"/>
                      <a:pt x="1438" y="1077"/>
                      <a:pt x="2077" y="871"/>
                    </a:cubicBezTo>
                    <a:cubicBezTo>
                      <a:pt x="2693" y="666"/>
                      <a:pt x="3355" y="529"/>
                      <a:pt x="4017" y="529"/>
                    </a:cubicBezTo>
                    <a:cubicBezTo>
                      <a:pt x="4679" y="552"/>
                      <a:pt x="5341" y="666"/>
                      <a:pt x="5935" y="940"/>
                    </a:cubicBezTo>
                    <a:cubicBezTo>
                      <a:pt x="6254" y="1054"/>
                      <a:pt x="6528" y="1236"/>
                      <a:pt x="6825" y="1396"/>
                    </a:cubicBezTo>
                    <a:cubicBezTo>
                      <a:pt x="7122" y="1579"/>
                      <a:pt x="7373" y="1807"/>
                      <a:pt x="7647" y="1990"/>
                    </a:cubicBezTo>
                    <a:lnTo>
                      <a:pt x="7669" y="2012"/>
                    </a:lnTo>
                    <a:cubicBezTo>
                      <a:pt x="7696" y="2030"/>
                      <a:pt x="7722" y="2037"/>
                      <a:pt x="7747" y="2037"/>
                    </a:cubicBezTo>
                    <a:cubicBezTo>
                      <a:pt x="7787" y="2037"/>
                      <a:pt x="7824" y="2018"/>
                      <a:pt x="7852" y="1990"/>
                    </a:cubicBezTo>
                    <a:cubicBezTo>
                      <a:pt x="7920" y="1921"/>
                      <a:pt x="7920" y="1830"/>
                      <a:pt x="7852" y="1784"/>
                    </a:cubicBezTo>
                    <a:cubicBezTo>
                      <a:pt x="7578" y="1556"/>
                      <a:pt x="7327" y="1282"/>
                      <a:pt x="7053" y="1077"/>
                    </a:cubicBezTo>
                    <a:cubicBezTo>
                      <a:pt x="6756" y="871"/>
                      <a:pt x="6460" y="666"/>
                      <a:pt x="6117" y="529"/>
                    </a:cubicBezTo>
                    <a:cubicBezTo>
                      <a:pt x="5798" y="346"/>
                      <a:pt x="5455" y="255"/>
                      <a:pt x="5113" y="141"/>
                    </a:cubicBezTo>
                    <a:cubicBezTo>
                      <a:pt x="4748" y="72"/>
                      <a:pt x="4383" y="4"/>
                      <a:pt x="4017" y="4"/>
                    </a:cubicBezTo>
                    <a:cubicBezTo>
                      <a:pt x="3956" y="2"/>
                      <a:pt x="3896" y="1"/>
                      <a:pt x="3835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8"/>
              <p:cNvSpPr/>
              <p:nvPr/>
            </p:nvSpPr>
            <p:spPr>
              <a:xfrm>
                <a:off x="7649293" y="2677770"/>
                <a:ext cx="281469" cy="258116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1785" extrusionOk="0">
                    <a:moveTo>
                      <a:pt x="6407" y="1"/>
                    </a:moveTo>
                    <a:cubicBezTo>
                      <a:pt x="5973" y="1"/>
                      <a:pt x="5532" y="50"/>
                      <a:pt x="5091" y="152"/>
                    </a:cubicBezTo>
                    <a:cubicBezTo>
                      <a:pt x="1941" y="883"/>
                      <a:pt x="1" y="4055"/>
                      <a:pt x="731" y="7205"/>
                    </a:cubicBezTo>
                    <a:cubicBezTo>
                      <a:pt x="1359" y="9934"/>
                      <a:pt x="3777" y="11785"/>
                      <a:pt x="6445" y="11785"/>
                    </a:cubicBezTo>
                    <a:cubicBezTo>
                      <a:pt x="6880" y="11785"/>
                      <a:pt x="7320" y="11736"/>
                      <a:pt x="7761" y="11633"/>
                    </a:cubicBezTo>
                    <a:cubicBezTo>
                      <a:pt x="10911" y="10903"/>
                      <a:pt x="12851" y="7730"/>
                      <a:pt x="12121" y="4580"/>
                    </a:cubicBezTo>
                    <a:cubicBezTo>
                      <a:pt x="11493" y="1852"/>
                      <a:pt x="9075" y="1"/>
                      <a:pt x="6407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8"/>
              <p:cNvSpPr/>
              <p:nvPr/>
            </p:nvSpPr>
            <p:spPr>
              <a:xfrm>
                <a:off x="7677283" y="2765663"/>
                <a:ext cx="222994" cy="60559"/>
              </a:xfrm>
              <a:custGeom>
                <a:avLst/>
                <a:gdLst/>
                <a:ahLst/>
                <a:cxnLst/>
                <a:rect l="l" t="t" r="r" b="b"/>
                <a:pathLst>
                  <a:path w="10182" h="2765" extrusionOk="0">
                    <a:moveTo>
                      <a:pt x="5434" y="0"/>
                    </a:moveTo>
                    <a:cubicBezTo>
                      <a:pt x="5259" y="0"/>
                      <a:pt x="5084" y="7"/>
                      <a:pt x="4908" y="20"/>
                    </a:cubicBezTo>
                    <a:cubicBezTo>
                      <a:pt x="4452" y="20"/>
                      <a:pt x="3995" y="134"/>
                      <a:pt x="3539" y="248"/>
                    </a:cubicBezTo>
                    <a:lnTo>
                      <a:pt x="2877" y="476"/>
                    </a:lnTo>
                    <a:cubicBezTo>
                      <a:pt x="2649" y="545"/>
                      <a:pt x="2466" y="681"/>
                      <a:pt x="2261" y="773"/>
                    </a:cubicBezTo>
                    <a:cubicBezTo>
                      <a:pt x="1827" y="955"/>
                      <a:pt x="1462" y="1252"/>
                      <a:pt x="1097" y="1526"/>
                    </a:cubicBezTo>
                    <a:cubicBezTo>
                      <a:pt x="891" y="1640"/>
                      <a:pt x="754" y="1823"/>
                      <a:pt x="572" y="1960"/>
                    </a:cubicBezTo>
                    <a:lnTo>
                      <a:pt x="69" y="2439"/>
                    </a:lnTo>
                    <a:cubicBezTo>
                      <a:pt x="1" y="2507"/>
                      <a:pt x="1" y="2622"/>
                      <a:pt x="69" y="2713"/>
                    </a:cubicBezTo>
                    <a:cubicBezTo>
                      <a:pt x="104" y="2747"/>
                      <a:pt x="149" y="2764"/>
                      <a:pt x="195" y="2764"/>
                    </a:cubicBezTo>
                    <a:cubicBezTo>
                      <a:pt x="241" y="2764"/>
                      <a:pt x="286" y="2747"/>
                      <a:pt x="321" y="2713"/>
                    </a:cubicBezTo>
                    <a:lnTo>
                      <a:pt x="343" y="2713"/>
                    </a:lnTo>
                    <a:lnTo>
                      <a:pt x="846" y="2279"/>
                    </a:lnTo>
                    <a:cubicBezTo>
                      <a:pt x="1028" y="2142"/>
                      <a:pt x="1165" y="1983"/>
                      <a:pt x="1348" y="1868"/>
                    </a:cubicBezTo>
                    <a:cubicBezTo>
                      <a:pt x="1736" y="1640"/>
                      <a:pt x="2078" y="1366"/>
                      <a:pt x="2466" y="1206"/>
                    </a:cubicBezTo>
                    <a:cubicBezTo>
                      <a:pt x="3242" y="818"/>
                      <a:pt x="4087" y="613"/>
                      <a:pt x="4954" y="567"/>
                    </a:cubicBezTo>
                    <a:cubicBezTo>
                      <a:pt x="5100" y="555"/>
                      <a:pt x="5248" y="550"/>
                      <a:pt x="5395" y="550"/>
                    </a:cubicBezTo>
                    <a:cubicBezTo>
                      <a:pt x="6098" y="550"/>
                      <a:pt x="6808" y="679"/>
                      <a:pt x="7488" y="887"/>
                    </a:cubicBezTo>
                    <a:cubicBezTo>
                      <a:pt x="8309" y="1138"/>
                      <a:pt x="9131" y="1480"/>
                      <a:pt x="9862" y="1937"/>
                    </a:cubicBezTo>
                    <a:lnTo>
                      <a:pt x="9884" y="1937"/>
                    </a:lnTo>
                    <a:cubicBezTo>
                      <a:pt x="9920" y="1964"/>
                      <a:pt x="9960" y="1977"/>
                      <a:pt x="9997" y="1977"/>
                    </a:cubicBezTo>
                    <a:cubicBezTo>
                      <a:pt x="10055" y="1977"/>
                      <a:pt x="10108" y="1947"/>
                      <a:pt x="10135" y="1891"/>
                    </a:cubicBezTo>
                    <a:cubicBezTo>
                      <a:pt x="10181" y="1800"/>
                      <a:pt x="10158" y="1686"/>
                      <a:pt x="10090" y="1640"/>
                    </a:cubicBezTo>
                    <a:cubicBezTo>
                      <a:pt x="9725" y="1343"/>
                      <a:pt x="9337" y="1092"/>
                      <a:pt x="8926" y="887"/>
                    </a:cubicBezTo>
                    <a:cubicBezTo>
                      <a:pt x="8515" y="681"/>
                      <a:pt x="8104" y="499"/>
                      <a:pt x="7647" y="362"/>
                    </a:cubicBezTo>
                    <a:cubicBezTo>
                      <a:pt x="6943" y="121"/>
                      <a:pt x="6193" y="0"/>
                      <a:pt x="5434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8"/>
              <p:cNvSpPr/>
              <p:nvPr/>
            </p:nvSpPr>
            <p:spPr>
              <a:xfrm>
                <a:off x="7643796" y="2817812"/>
                <a:ext cx="172994" cy="48469"/>
              </a:xfrm>
              <a:custGeom>
                <a:avLst/>
                <a:gdLst/>
                <a:ahLst/>
                <a:cxnLst/>
                <a:rect l="l" t="t" r="r" b="b"/>
                <a:pathLst>
                  <a:path w="7899" h="2213" extrusionOk="0">
                    <a:moveTo>
                      <a:pt x="4178" y="1"/>
                    </a:moveTo>
                    <a:cubicBezTo>
                      <a:pt x="4056" y="1"/>
                      <a:pt x="3934" y="5"/>
                      <a:pt x="3813" y="12"/>
                    </a:cubicBezTo>
                    <a:cubicBezTo>
                      <a:pt x="3447" y="35"/>
                      <a:pt x="3082" y="126"/>
                      <a:pt x="2740" y="195"/>
                    </a:cubicBezTo>
                    <a:cubicBezTo>
                      <a:pt x="2397" y="332"/>
                      <a:pt x="2032" y="446"/>
                      <a:pt x="1735" y="629"/>
                    </a:cubicBezTo>
                    <a:cubicBezTo>
                      <a:pt x="1393" y="766"/>
                      <a:pt x="1119" y="1017"/>
                      <a:pt x="822" y="1222"/>
                    </a:cubicBezTo>
                    <a:cubicBezTo>
                      <a:pt x="548" y="1450"/>
                      <a:pt x="320" y="1701"/>
                      <a:pt x="69" y="1953"/>
                    </a:cubicBezTo>
                    <a:cubicBezTo>
                      <a:pt x="1" y="2021"/>
                      <a:pt x="1" y="2112"/>
                      <a:pt x="46" y="2158"/>
                    </a:cubicBezTo>
                    <a:cubicBezTo>
                      <a:pt x="84" y="2196"/>
                      <a:pt x="122" y="2213"/>
                      <a:pt x="159" y="2213"/>
                    </a:cubicBezTo>
                    <a:cubicBezTo>
                      <a:pt x="190" y="2213"/>
                      <a:pt x="221" y="2201"/>
                      <a:pt x="252" y="2181"/>
                    </a:cubicBezTo>
                    <a:lnTo>
                      <a:pt x="275" y="2158"/>
                    </a:lnTo>
                    <a:cubicBezTo>
                      <a:pt x="548" y="1953"/>
                      <a:pt x="777" y="1724"/>
                      <a:pt x="1073" y="1542"/>
                    </a:cubicBezTo>
                    <a:cubicBezTo>
                      <a:pt x="1347" y="1359"/>
                      <a:pt x="1621" y="1154"/>
                      <a:pt x="1941" y="1040"/>
                    </a:cubicBezTo>
                    <a:cubicBezTo>
                      <a:pt x="2534" y="743"/>
                      <a:pt x="3196" y="583"/>
                      <a:pt x="3835" y="560"/>
                    </a:cubicBezTo>
                    <a:cubicBezTo>
                      <a:pt x="3934" y="553"/>
                      <a:pt x="4033" y="550"/>
                      <a:pt x="4132" y="550"/>
                    </a:cubicBezTo>
                    <a:cubicBezTo>
                      <a:pt x="4694" y="550"/>
                      <a:pt x="5255" y="656"/>
                      <a:pt x="5798" y="811"/>
                    </a:cubicBezTo>
                    <a:cubicBezTo>
                      <a:pt x="6437" y="994"/>
                      <a:pt x="7054" y="1268"/>
                      <a:pt x="7647" y="1564"/>
                    </a:cubicBezTo>
                    <a:lnTo>
                      <a:pt x="7670" y="1564"/>
                    </a:lnTo>
                    <a:cubicBezTo>
                      <a:pt x="7694" y="1581"/>
                      <a:pt x="7721" y="1588"/>
                      <a:pt x="7748" y="1588"/>
                    </a:cubicBezTo>
                    <a:cubicBezTo>
                      <a:pt x="7797" y="1588"/>
                      <a:pt x="7846" y="1563"/>
                      <a:pt x="7875" y="1519"/>
                    </a:cubicBezTo>
                    <a:cubicBezTo>
                      <a:pt x="7898" y="1450"/>
                      <a:pt x="7875" y="1382"/>
                      <a:pt x="7830" y="1336"/>
                    </a:cubicBezTo>
                    <a:cubicBezTo>
                      <a:pt x="7282" y="834"/>
                      <a:pt x="6643" y="515"/>
                      <a:pt x="5958" y="286"/>
                    </a:cubicBezTo>
                    <a:cubicBezTo>
                      <a:pt x="5387" y="96"/>
                      <a:pt x="4785" y="1"/>
                      <a:pt x="4178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8"/>
              <p:cNvSpPr/>
              <p:nvPr/>
            </p:nvSpPr>
            <p:spPr>
              <a:xfrm>
                <a:off x="6923962" y="2244832"/>
                <a:ext cx="866329" cy="859415"/>
              </a:xfrm>
              <a:custGeom>
                <a:avLst/>
                <a:gdLst/>
                <a:ahLst/>
                <a:cxnLst/>
                <a:rect l="l" t="t" r="r" b="b"/>
                <a:pathLst>
                  <a:path w="39557" h="39239" extrusionOk="0">
                    <a:moveTo>
                      <a:pt x="19830" y="1"/>
                    </a:moveTo>
                    <a:cubicBezTo>
                      <a:pt x="10204" y="1"/>
                      <a:pt x="1952" y="7489"/>
                      <a:pt x="1005" y="17454"/>
                    </a:cubicBezTo>
                    <a:cubicBezTo>
                      <a:pt x="0" y="28022"/>
                      <a:pt x="5980" y="37906"/>
                      <a:pt x="18124" y="39115"/>
                    </a:cubicBezTo>
                    <a:cubicBezTo>
                      <a:pt x="18966" y="39199"/>
                      <a:pt x="19781" y="39239"/>
                      <a:pt x="20569" y="39239"/>
                    </a:cubicBezTo>
                    <a:cubicBezTo>
                      <a:pt x="31886" y="39239"/>
                      <a:pt x="37613" y="30895"/>
                      <a:pt x="38552" y="21015"/>
                    </a:cubicBezTo>
                    <a:cubicBezTo>
                      <a:pt x="39556" y="10447"/>
                      <a:pt x="31978" y="1066"/>
                      <a:pt x="21593" y="84"/>
                    </a:cubicBezTo>
                    <a:cubicBezTo>
                      <a:pt x="21001" y="28"/>
                      <a:pt x="20413" y="1"/>
                      <a:pt x="19830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8"/>
              <p:cNvSpPr/>
              <p:nvPr/>
            </p:nvSpPr>
            <p:spPr>
              <a:xfrm>
                <a:off x="7431841" y="2810081"/>
                <a:ext cx="252472" cy="202988"/>
              </a:xfrm>
              <a:custGeom>
                <a:avLst/>
                <a:gdLst/>
                <a:ahLst/>
                <a:cxnLst/>
                <a:rect l="l" t="t" r="r" b="b"/>
                <a:pathLst>
                  <a:path w="11528" h="9268" extrusionOk="0">
                    <a:moveTo>
                      <a:pt x="11185" y="3835"/>
                    </a:moveTo>
                    <a:cubicBezTo>
                      <a:pt x="11528" y="6163"/>
                      <a:pt x="9359" y="8400"/>
                      <a:pt x="6369" y="8834"/>
                    </a:cubicBezTo>
                    <a:cubicBezTo>
                      <a:pt x="3379" y="9267"/>
                      <a:pt x="686" y="7738"/>
                      <a:pt x="343" y="5410"/>
                    </a:cubicBezTo>
                    <a:cubicBezTo>
                      <a:pt x="1" y="3104"/>
                      <a:pt x="2146" y="868"/>
                      <a:pt x="5136" y="434"/>
                    </a:cubicBezTo>
                    <a:cubicBezTo>
                      <a:pt x="8127" y="0"/>
                      <a:pt x="10843" y="1507"/>
                      <a:pt x="11185" y="3835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8"/>
              <p:cNvSpPr/>
              <p:nvPr/>
            </p:nvSpPr>
            <p:spPr>
              <a:xfrm>
                <a:off x="7049431" y="2817812"/>
                <a:ext cx="252472" cy="187372"/>
              </a:xfrm>
              <a:custGeom>
                <a:avLst/>
                <a:gdLst/>
                <a:ahLst/>
                <a:cxnLst/>
                <a:rect l="l" t="t" r="r" b="b"/>
                <a:pathLst>
                  <a:path w="11528" h="8555" extrusionOk="0">
                    <a:moveTo>
                      <a:pt x="5337" y="0"/>
                    </a:moveTo>
                    <a:cubicBezTo>
                      <a:pt x="2787" y="0"/>
                      <a:pt x="644" y="1429"/>
                      <a:pt x="343" y="3459"/>
                    </a:cubicBezTo>
                    <a:cubicBezTo>
                      <a:pt x="0" y="5787"/>
                      <a:pt x="2146" y="8024"/>
                      <a:pt x="5136" y="8481"/>
                    </a:cubicBezTo>
                    <a:cubicBezTo>
                      <a:pt x="5482" y="8531"/>
                      <a:pt x="5824" y="8555"/>
                      <a:pt x="6158" y="8555"/>
                    </a:cubicBezTo>
                    <a:cubicBezTo>
                      <a:pt x="8718" y="8555"/>
                      <a:pt x="10862" y="7139"/>
                      <a:pt x="11185" y="5080"/>
                    </a:cubicBezTo>
                    <a:cubicBezTo>
                      <a:pt x="11527" y="2774"/>
                      <a:pt x="9382" y="515"/>
                      <a:pt x="6391" y="81"/>
                    </a:cubicBezTo>
                    <a:cubicBezTo>
                      <a:pt x="6035" y="26"/>
                      <a:pt x="5682" y="0"/>
                      <a:pt x="5337" y="0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8"/>
              <p:cNvSpPr/>
              <p:nvPr/>
            </p:nvSpPr>
            <p:spPr>
              <a:xfrm>
                <a:off x="7054425" y="2774972"/>
                <a:ext cx="42006" cy="11696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34" extrusionOk="0">
                    <a:moveTo>
                      <a:pt x="155" y="1"/>
                    </a:moveTo>
                    <a:cubicBezTo>
                      <a:pt x="92" y="1"/>
                      <a:pt x="23" y="63"/>
                      <a:pt x="23" y="142"/>
                    </a:cubicBezTo>
                    <a:cubicBezTo>
                      <a:pt x="1" y="234"/>
                      <a:pt x="69" y="325"/>
                      <a:pt x="160" y="325"/>
                    </a:cubicBezTo>
                    <a:lnTo>
                      <a:pt x="1621" y="530"/>
                    </a:lnTo>
                    <a:lnTo>
                      <a:pt x="1644" y="530"/>
                    </a:lnTo>
                    <a:cubicBezTo>
                      <a:pt x="1656" y="532"/>
                      <a:pt x="1668" y="533"/>
                      <a:pt x="1679" y="533"/>
                    </a:cubicBezTo>
                    <a:cubicBezTo>
                      <a:pt x="1800" y="533"/>
                      <a:pt x="1897" y="427"/>
                      <a:pt x="1918" y="302"/>
                    </a:cubicBezTo>
                    <a:cubicBezTo>
                      <a:pt x="1918" y="165"/>
                      <a:pt x="1804" y="51"/>
                      <a:pt x="1667" y="51"/>
                    </a:cubicBezTo>
                    <a:lnTo>
                      <a:pt x="183" y="5"/>
                    </a:lnTo>
                    <a:cubicBezTo>
                      <a:pt x="174" y="2"/>
                      <a:pt x="165" y="1"/>
                      <a:pt x="155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8"/>
              <p:cNvSpPr/>
              <p:nvPr/>
            </p:nvSpPr>
            <p:spPr>
              <a:xfrm>
                <a:off x="7052936" y="2743586"/>
                <a:ext cx="41502" cy="16602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758" extrusionOk="0">
                    <a:moveTo>
                      <a:pt x="206" y="0"/>
                    </a:moveTo>
                    <a:cubicBezTo>
                      <a:pt x="137" y="0"/>
                      <a:pt x="46" y="46"/>
                      <a:pt x="23" y="115"/>
                    </a:cubicBezTo>
                    <a:cubicBezTo>
                      <a:pt x="0" y="206"/>
                      <a:pt x="46" y="297"/>
                      <a:pt x="137" y="320"/>
                    </a:cubicBezTo>
                    <a:lnTo>
                      <a:pt x="1552" y="754"/>
                    </a:lnTo>
                    <a:lnTo>
                      <a:pt x="1575" y="754"/>
                    </a:lnTo>
                    <a:cubicBezTo>
                      <a:pt x="1589" y="756"/>
                      <a:pt x="1603" y="757"/>
                      <a:pt x="1617" y="757"/>
                    </a:cubicBezTo>
                    <a:cubicBezTo>
                      <a:pt x="1739" y="757"/>
                      <a:pt x="1851" y="671"/>
                      <a:pt x="1872" y="548"/>
                    </a:cubicBezTo>
                    <a:cubicBezTo>
                      <a:pt x="1895" y="434"/>
                      <a:pt x="1803" y="297"/>
                      <a:pt x="1666" y="274"/>
                    </a:cubicBez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8"/>
              <p:cNvSpPr/>
              <p:nvPr/>
            </p:nvSpPr>
            <p:spPr>
              <a:xfrm>
                <a:off x="7061433" y="2712595"/>
                <a:ext cx="39005" cy="2339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068" extrusionOk="0">
                    <a:moveTo>
                      <a:pt x="163" y="0"/>
                    </a:moveTo>
                    <a:cubicBezTo>
                      <a:pt x="107" y="0"/>
                      <a:pt x="61" y="31"/>
                      <a:pt x="46" y="92"/>
                    </a:cubicBezTo>
                    <a:cubicBezTo>
                      <a:pt x="0" y="160"/>
                      <a:pt x="23" y="274"/>
                      <a:pt x="92" y="320"/>
                    </a:cubicBezTo>
                    <a:lnTo>
                      <a:pt x="1393" y="1050"/>
                    </a:lnTo>
                    <a:lnTo>
                      <a:pt x="1415" y="1050"/>
                    </a:lnTo>
                    <a:cubicBezTo>
                      <a:pt x="1445" y="1062"/>
                      <a:pt x="1477" y="1068"/>
                      <a:pt x="1510" y="1068"/>
                    </a:cubicBezTo>
                    <a:cubicBezTo>
                      <a:pt x="1604" y="1068"/>
                      <a:pt x="1701" y="1021"/>
                      <a:pt x="1735" y="936"/>
                    </a:cubicBezTo>
                    <a:cubicBezTo>
                      <a:pt x="1781" y="799"/>
                      <a:pt x="1735" y="662"/>
                      <a:pt x="1598" y="617"/>
                    </a:cubicBezTo>
                    <a:lnTo>
                      <a:pt x="251" y="23"/>
                    </a:lnTo>
                    <a:cubicBezTo>
                      <a:pt x="221" y="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8"/>
              <p:cNvSpPr/>
              <p:nvPr/>
            </p:nvSpPr>
            <p:spPr>
              <a:xfrm>
                <a:off x="7081932" y="2684407"/>
                <a:ext cx="31997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493" extrusionOk="0">
                    <a:moveTo>
                      <a:pt x="171" y="0"/>
                    </a:moveTo>
                    <a:cubicBezTo>
                      <a:pt x="135" y="0"/>
                      <a:pt x="99" y="11"/>
                      <a:pt x="69" y="32"/>
                    </a:cubicBezTo>
                    <a:cubicBezTo>
                      <a:pt x="0" y="100"/>
                      <a:pt x="0" y="214"/>
                      <a:pt x="46" y="283"/>
                    </a:cubicBezTo>
                    <a:lnTo>
                      <a:pt x="1004" y="1401"/>
                    </a:lnTo>
                    <a:cubicBezTo>
                      <a:pt x="1027" y="1401"/>
                      <a:pt x="1027" y="1424"/>
                      <a:pt x="1027" y="1424"/>
                    </a:cubicBezTo>
                    <a:cubicBezTo>
                      <a:pt x="1073" y="1470"/>
                      <a:pt x="1136" y="1493"/>
                      <a:pt x="1198" y="1493"/>
                    </a:cubicBezTo>
                    <a:cubicBezTo>
                      <a:pt x="1261" y="1493"/>
                      <a:pt x="1324" y="1470"/>
                      <a:pt x="1370" y="1424"/>
                    </a:cubicBezTo>
                    <a:cubicBezTo>
                      <a:pt x="1461" y="1310"/>
                      <a:pt x="1461" y="1173"/>
                      <a:pt x="1370" y="1059"/>
                    </a:cubicBezTo>
                    <a:lnTo>
                      <a:pt x="297" y="55"/>
                    </a:lnTo>
                    <a:cubicBezTo>
                      <a:pt x="259" y="17"/>
                      <a:pt x="214" y="0"/>
                      <a:pt x="17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8"/>
              <p:cNvSpPr/>
              <p:nvPr/>
            </p:nvSpPr>
            <p:spPr>
              <a:xfrm>
                <a:off x="7109418" y="2664191"/>
                <a:ext cx="26018" cy="3762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718" extrusionOk="0">
                    <a:moveTo>
                      <a:pt x="176" y="1"/>
                    </a:moveTo>
                    <a:cubicBezTo>
                      <a:pt x="155" y="1"/>
                      <a:pt x="134" y="6"/>
                      <a:pt x="115" y="19"/>
                    </a:cubicBezTo>
                    <a:cubicBezTo>
                      <a:pt x="23" y="65"/>
                      <a:pt x="0" y="156"/>
                      <a:pt x="23" y="247"/>
                    </a:cubicBezTo>
                    <a:lnTo>
                      <a:pt x="685" y="1571"/>
                    </a:lnTo>
                    <a:cubicBezTo>
                      <a:pt x="685" y="1594"/>
                      <a:pt x="685" y="1594"/>
                      <a:pt x="685" y="1594"/>
                    </a:cubicBezTo>
                    <a:cubicBezTo>
                      <a:pt x="732" y="1672"/>
                      <a:pt x="820" y="1717"/>
                      <a:pt x="908" y="1717"/>
                    </a:cubicBezTo>
                    <a:cubicBezTo>
                      <a:pt x="950" y="1717"/>
                      <a:pt x="991" y="1707"/>
                      <a:pt x="1028" y="1685"/>
                    </a:cubicBezTo>
                    <a:cubicBezTo>
                      <a:pt x="1142" y="1617"/>
                      <a:pt x="1187" y="1457"/>
                      <a:pt x="1096" y="1343"/>
                    </a:cubicBezTo>
                    <a:lnTo>
                      <a:pt x="320" y="87"/>
                    </a:lnTo>
                    <a:cubicBezTo>
                      <a:pt x="287" y="38"/>
                      <a:pt x="230" y="1"/>
                      <a:pt x="176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8"/>
              <p:cNvSpPr/>
              <p:nvPr/>
            </p:nvSpPr>
            <p:spPr>
              <a:xfrm>
                <a:off x="7140911" y="2649473"/>
                <a:ext cx="20521" cy="39511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804" extrusionOk="0">
                    <a:moveTo>
                      <a:pt x="186" y="0"/>
                    </a:moveTo>
                    <a:cubicBezTo>
                      <a:pt x="170" y="0"/>
                      <a:pt x="154" y="2"/>
                      <a:pt x="137" y="6"/>
                    </a:cubicBezTo>
                    <a:cubicBezTo>
                      <a:pt x="46" y="29"/>
                      <a:pt x="0" y="120"/>
                      <a:pt x="23" y="212"/>
                    </a:cubicBezTo>
                    <a:lnTo>
                      <a:pt x="411" y="1627"/>
                    </a:lnTo>
                    <a:cubicBezTo>
                      <a:pt x="434" y="1650"/>
                      <a:pt x="434" y="1650"/>
                      <a:pt x="434" y="1650"/>
                    </a:cubicBezTo>
                    <a:cubicBezTo>
                      <a:pt x="468" y="1752"/>
                      <a:pt x="554" y="1804"/>
                      <a:pt x="652" y="1804"/>
                    </a:cubicBezTo>
                    <a:cubicBezTo>
                      <a:pt x="685" y="1804"/>
                      <a:pt x="719" y="1798"/>
                      <a:pt x="754" y="1787"/>
                    </a:cubicBezTo>
                    <a:cubicBezTo>
                      <a:pt x="868" y="1741"/>
                      <a:pt x="936" y="1604"/>
                      <a:pt x="891" y="1467"/>
                    </a:cubicBezTo>
                    <a:lnTo>
                      <a:pt x="343" y="98"/>
                    </a:lnTo>
                    <a:cubicBezTo>
                      <a:pt x="324" y="41"/>
                      <a:pt x="259" y="0"/>
                      <a:pt x="186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8"/>
              <p:cNvSpPr/>
              <p:nvPr/>
            </p:nvSpPr>
            <p:spPr>
              <a:xfrm>
                <a:off x="7078428" y="2670192"/>
                <a:ext cx="202473" cy="18579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83" extrusionOk="0">
                    <a:moveTo>
                      <a:pt x="4643" y="1"/>
                    </a:moveTo>
                    <a:cubicBezTo>
                      <a:pt x="2730" y="1"/>
                      <a:pt x="996" y="1322"/>
                      <a:pt x="525" y="3283"/>
                    </a:cubicBezTo>
                    <a:cubicBezTo>
                      <a:pt x="0" y="5588"/>
                      <a:pt x="1393" y="7848"/>
                      <a:pt x="3675" y="8373"/>
                    </a:cubicBezTo>
                    <a:cubicBezTo>
                      <a:pt x="3993" y="8447"/>
                      <a:pt x="4311" y="8482"/>
                      <a:pt x="4625" y="8482"/>
                    </a:cubicBezTo>
                    <a:cubicBezTo>
                      <a:pt x="6537" y="8482"/>
                      <a:pt x="8268" y="7161"/>
                      <a:pt x="8720" y="5200"/>
                    </a:cubicBezTo>
                    <a:cubicBezTo>
                      <a:pt x="9245" y="2918"/>
                      <a:pt x="7852" y="635"/>
                      <a:pt x="5592" y="110"/>
                    </a:cubicBezTo>
                    <a:cubicBezTo>
                      <a:pt x="5274" y="36"/>
                      <a:pt x="4956" y="1"/>
                      <a:pt x="4643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8"/>
              <p:cNvSpPr/>
              <p:nvPr/>
            </p:nvSpPr>
            <p:spPr>
              <a:xfrm>
                <a:off x="7079917" y="2678690"/>
                <a:ext cx="201480" cy="184791"/>
              </a:xfrm>
              <a:custGeom>
                <a:avLst/>
                <a:gdLst/>
                <a:ahLst/>
                <a:cxnLst/>
                <a:rect l="l" t="t" r="r" b="b"/>
                <a:pathLst>
                  <a:path w="9200" h="8437" extrusionOk="0">
                    <a:moveTo>
                      <a:pt x="4605" y="1"/>
                    </a:moveTo>
                    <a:cubicBezTo>
                      <a:pt x="2708" y="1"/>
                      <a:pt x="977" y="1319"/>
                      <a:pt x="526" y="3260"/>
                    </a:cubicBezTo>
                    <a:cubicBezTo>
                      <a:pt x="1" y="5543"/>
                      <a:pt x="1393" y="7802"/>
                      <a:pt x="3653" y="8327"/>
                    </a:cubicBezTo>
                    <a:cubicBezTo>
                      <a:pt x="3968" y="8401"/>
                      <a:pt x="4283" y="8437"/>
                      <a:pt x="4594" y="8437"/>
                    </a:cubicBezTo>
                    <a:cubicBezTo>
                      <a:pt x="6491" y="8437"/>
                      <a:pt x="8223" y="7116"/>
                      <a:pt x="8674" y="5155"/>
                    </a:cubicBezTo>
                    <a:cubicBezTo>
                      <a:pt x="9199" y="2895"/>
                      <a:pt x="7807" y="635"/>
                      <a:pt x="5547" y="110"/>
                    </a:cubicBezTo>
                    <a:cubicBezTo>
                      <a:pt x="5232" y="36"/>
                      <a:pt x="4916" y="1"/>
                      <a:pt x="46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8"/>
              <p:cNvSpPr/>
              <p:nvPr/>
            </p:nvSpPr>
            <p:spPr>
              <a:xfrm>
                <a:off x="7115418" y="2711018"/>
                <a:ext cx="130480" cy="120135"/>
              </a:xfrm>
              <a:custGeom>
                <a:avLst/>
                <a:gdLst/>
                <a:ahLst/>
                <a:cxnLst/>
                <a:rect l="l" t="t" r="r" b="b"/>
                <a:pathLst>
                  <a:path w="5958" h="5485" extrusionOk="0">
                    <a:moveTo>
                      <a:pt x="2988" y="0"/>
                    </a:moveTo>
                    <a:cubicBezTo>
                      <a:pt x="1754" y="0"/>
                      <a:pt x="637" y="853"/>
                      <a:pt x="343" y="2127"/>
                    </a:cubicBezTo>
                    <a:cubicBezTo>
                      <a:pt x="0" y="3587"/>
                      <a:pt x="891" y="5071"/>
                      <a:pt x="2351" y="5413"/>
                    </a:cubicBezTo>
                    <a:cubicBezTo>
                      <a:pt x="2555" y="5461"/>
                      <a:pt x="2759" y="5484"/>
                      <a:pt x="2960" y="5484"/>
                    </a:cubicBezTo>
                    <a:cubicBezTo>
                      <a:pt x="4198" y="5484"/>
                      <a:pt x="5321" y="4616"/>
                      <a:pt x="5615" y="3359"/>
                    </a:cubicBezTo>
                    <a:cubicBezTo>
                      <a:pt x="5958" y="1875"/>
                      <a:pt x="5068" y="415"/>
                      <a:pt x="3607" y="72"/>
                    </a:cubicBezTo>
                    <a:cubicBezTo>
                      <a:pt x="3400" y="24"/>
                      <a:pt x="3192" y="0"/>
                      <a:pt x="2988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8"/>
              <p:cNvSpPr/>
              <p:nvPr/>
            </p:nvSpPr>
            <p:spPr>
              <a:xfrm>
                <a:off x="7108410" y="2739140"/>
                <a:ext cx="45510" cy="29896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65" extrusionOk="0">
                    <a:moveTo>
                      <a:pt x="858" y="1"/>
                    </a:moveTo>
                    <a:cubicBezTo>
                      <a:pt x="467" y="1"/>
                      <a:pt x="141" y="185"/>
                      <a:pt x="69" y="454"/>
                    </a:cubicBezTo>
                    <a:cubicBezTo>
                      <a:pt x="1" y="820"/>
                      <a:pt x="366" y="1208"/>
                      <a:pt x="891" y="1322"/>
                    </a:cubicBezTo>
                    <a:cubicBezTo>
                      <a:pt x="1003" y="1351"/>
                      <a:pt x="1113" y="1365"/>
                      <a:pt x="1218" y="1365"/>
                    </a:cubicBezTo>
                    <a:cubicBezTo>
                      <a:pt x="1603" y="1365"/>
                      <a:pt x="1915" y="1180"/>
                      <a:pt x="1987" y="911"/>
                    </a:cubicBezTo>
                    <a:cubicBezTo>
                      <a:pt x="2078" y="546"/>
                      <a:pt x="1713" y="158"/>
                      <a:pt x="1188" y="44"/>
                    </a:cubicBezTo>
                    <a:cubicBezTo>
                      <a:pt x="1076" y="14"/>
                      <a:pt x="964" y="1"/>
                      <a:pt x="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8"/>
              <p:cNvSpPr/>
              <p:nvPr/>
            </p:nvSpPr>
            <p:spPr>
              <a:xfrm>
                <a:off x="7642307" y="2765072"/>
                <a:ext cx="42006" cy="12112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53" extrusionOk="0">
                    <a:moveTo>
                      <a:pt x="1735" y="1"/>
                    </a:moveTo>
                    <a:lnTo>
                      <a:pt x="251" y="69"/>
                    </a:lnTo>
                    <a:lnTo>
                      <a:pt x="228" y="69"/>
                    </a:lnTo>
                    <a:cubicBezTo>
                      <a:pt x="92" y="92"/>
                      <a:pt x="0" y="206"/>
                      <a:pt x="23" y="343"/>
                    </a:cubicBezTo>
                    <a:cubicBezTo>
                      <a:pt x="44" y="466"/>
                      <a:pt x="137" y="552"/>
                      <a:pt x="255" y="552"/>
                    </a:cubicBezTo>
                    <a:cubicBezTo>
                      <a:pt x="269" y="552"/>
                      <a:pt x="283" y="551"/>
                      <a:pt x="297" y="549"/>
                    </a:cubicBezTo>
                    <a:lnTo>
                      <a:pt x="1758" y="343"/>
                    </a:lnTo>
                    <a:cubicBezTo>
                      <a:pt x="1849" y="320"/>
                      <a:pt x="1918" y="252"/>
                      <a:pt x="1918" y="161"/>
                    </a:cubicBezTo>
                    <a:cubicBezTo>
                      <a:pt x="1918" y="69"/>
                      <a:pt x="1826" y="1"/>
                      <a:pt x="1735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8"/>
              <p:cNvSpPr/>
              <p:nvPr/>
            </p:nvSpPr>
            <p:spPr>
              <a:xfrm>
                <a:off x="7644300" y="2733993"/>
                <a:ext cx="41502" cy="1642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750" extrusionOk="0">
                    <a:moveTo>
                      <a:pt x="1725" y="0"/>
                    </a:moveTo>
                    <a:cubicBezTo>
                      <a:pt x="1714" y="0"/>
                      <a:pt x="1702" y="2"/>
                      <a:pt x="1690" y="5"/>
                    </a:cubicBezTo>
                    <a:lnTo>
                      <a:pt x="229" y="279"/>
                    </a:lnTo>
                    <a:lnTo>
                      <a:pt x="206" y="279"/>
                    </a:lnTo>
                    <a:cubicBezTo>
                      <a:pt x="92" y="324"/>
                      <a:pt x="1" y="461"/>
                      <a:pt x="46" y="575"/>
                    </a:cubicBezTo>
                    <a:cubicBezTo>
                      <a:pt x="82" y="684"/>
                      <a:pt x="176" y="749"/>
                      <a:pt x="269" y="749"/>
                    </a:cubicBezTo>
                    <a:cubicBezTo>
                      <a:pt x="294" y="749"/>
                      <a:pt x="319" y="745"/>
                      <a:pt x="343" y="735"/>
                    </a:cubicBezTo>
                    <a:lnTo>
                      <a:pt x="1781" y="324"/>
                    </a:lnTo>
                    <a:cubicBezTo>
                      <a:pt x="1849" y="301"/>
                      <a:pt x="1895" y="233"/>
                      <a:pt x="1895" y="142"/>
                    </a:cubicBezTo>
                    <a:cubicBezTo>
                      <a:pt x="1875" y="62"/>
                      <a:pt x="1804" y="0"/>
                      <a:pt x="1725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8"/>
              <p:cNvSpPr/>
              <p:nvPr/>
            </p:nvSpPr>
            <p:spPr>
              <a:xfrm>
                <a:off x="7638299" y="2702914"/>
                <a:ext cx="39509" cy="2339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68" extrusionOk="0">
                    <a:moveTo>
                      <a:pt x="1607" y="0"/>
                    </a:moveTo>
                    <a:cubicBezTo>
                      <a:pt x="1588" y="0"/>
                      <a:pt x="1569" y="3"/>
                      <a:pt x="1553" y="9"/>
                    </a:cubicBezTo>
                    <a:lnTo>
                      <a:pt x="183" y="602"/>
                    </a:lnTo>
                    <a:cubicBezTo>
                      <a:pt x="183" y="602"/>
                      <a:pt x="160" y="625"/>
                      <a:pt x="160" y="625"/>
                    </a:cubicBezTo>
                    <a:cubicBezTo>
                      <a:pt x="46" y="693"/>
                      <a:pt x="1" y="830"/>
                      <a:pt x="69" y="944"/>
                    </a:cubicBezTo>
                    <a:cubicBezTo>
                      <a:pt x="116" y="1022"/>
                      <a:pt x="204" y="1068"/>
                      <a:pt x="292" y="1068"/>
                    </a:cubicBezTo>
                    <a:cubicBezTo>
                      <a:pt x="334" y="1068"/>
                      <a:pt x="375" y="1058"/>
                      <a:pt x="411" y="1036"/>
                    </a:cubicBezTo>
                    <a:lnTo>
                      <a:pt x="1690" y="305"/>
                    </a:lnTo>
                    <a:cubicBezTo>
                      <a:pt x="1758" y="282"/>
                      <a:pt x="1804" y="191"/>
                      <a:pt x="1758" y="100"/>
                    </a:cubicBezTo>
                    <a:cubicBezTo>
                      <a:pt x="1741" y="30"/>
                      <a:pt x="1670" y="0"/>
                      <a:pt x="160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8"/>
              <p:cNvSpPr/>
              <p:nvPr/>
            </p:nvSpPr>
            <p:spPr>
              <a:xfrm>
                <a:off x="7624808" y="2674901"/>
                <a:ext cx="32501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483" extrusionOk="0">
                    <a:moveTo>
                      <a:pt x="1289" y="0"/>
                    </a:moveTo>
                    <a:cubicBezTo>
                      <a:pt x="1253" y="0"/>
                      <a:pt x="1218" y="12"/>
                      <a:pt x="1187" y="32"/>
                    </a:cubicBezTo>
                    <a:lnTo>
                      <a:pt x="114" y="1059"/>
                    </a:lnTo>
                    <a:cubicBezTo>
                      <a:pt x="92" y="1059"/>
                      <a:pt x="92" y="1082"/>
                      <a:pt x="92" y="1082"/>
                    </a:cubicBezTo>
                    <a:cubicBezTo>
                      <a:pt x="0" y="1173"/>
                      <a:pt x="23" y="1333"/>
                      <a:pt x="114" y="1425"/>
                    </a:cubicBezTo>
                    <a:cubicBezTo>
                      <a:pt x="164" y="1465"/>
                      <a:pt x="219" y="1483"/>
                      <a:pt x="272" y="1483"/>
                    </a:cubicBezTo>
                    <a:cubicBezTo>
                      <a:pt x="340" y="1483"/>
                      <a:pt x="406" y="1453"/>
                      <a:pt x="457" y="1402"/>
                    </a:cubicBezTo>
                    <a:lnTo>
                      <a:pt x="1415" y="260"/>
                    </a:lnTo>
                    <a:cubicBezTo>
                      <a:pt x="1484" y="215"/>
                      <a:pt x="1484" y="101"/>
                      <a:pt x="1415" y="55"/>
                    </a:cubicBezTo>
                    <a:cubicBezTo>
                      <a:pt x="1378" y="17"/>
                      <a:pt x="1333" y="0"/>
                      <a:pt x="1289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8"/>
              <p:cNvSpPr/>
              <p:nvPr/>
            </p:nvSpPr>
            <p:spPr>
              <a:xfrm>
                <a:off x="7603805" y="2654598"/>
                <a:ext cx="26018" cy="3760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717" extrusionOk="0">
                    <a:moveTo>
                      <a:pt x="994" y="1"/>
                    </a:moveTo>
                    <a:cubicBezTo>
                      <a:pt x="936" y="1"/>
                      <a:pt x="876" y="31"/>
                      <a:pt x="845" y="92"/>
                    </a:cubicBezTo>
                    <a:lnTo>
                      <a:pt x="69" y="1347"/>
                    </a:lnTo>
                    <a:cubicBezTo>
                      <a:pt x="69" y="1347"/>
                      <a:pt x="69" y="1347"/>
                      <a:pt x="69" y="1370"/>
                    </a:cubicBezTo>
                    <a:cubicBezTo>
                      <a:pt x="1" y="1484"/>
                      <a:pt x="46" y="1621"/>
                      <a:pt x="160" y="1690"/>
                    </a:cubicBezTo>
                    <a:cubicBezTo>
                      <a:pt x="198" y="1708"/>
                      <a:pt x="236" y="1717"/>
                      <a:pt x="272" y="1717"/>
                    </a:cubicBezTo>
                    <a:cubicBezTo>
                      <a:pt x="368" y="1717"/>
                      <a:pt x="453" y="1658"/>
                      <a:pt x="503" y="1575"/>
                    </a:cubicBezTo>
                    <a:lnTo>
                      <a:pt x="1142" y="252"/>
                    </a:lnTo>
                    <a:cubicBezTo>
                      <a:pt x="1188" y="160"/>
                      <a:pt x="1165" y="69"/>
                      <a:pt x="1073" y="23"/>
                    </a:cubicBezTo>
                    <a:cubicBezTo>
                      <a:pt x="1051" y="8"/>
                      <a:pt x="1023" y="1"/>
                      <a:pt x="994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8"/>
              <p:cNvSpPr/>
              <p:nvPr/>
            </p:nvSpPr>
            <p:spPr>
              <a:xfrm>
                <a:off x="7577809" y="2639705"/>
                <a:ext cx="20017" cy="3973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814" extrusionOk="0">
                    <a:moveTo>
                      <a:pt x="727" y="1"/>
                    </a:moveTo>
                    <a:cubicBezTo>
                      <a:pt x="663" y="1"/>
                      <a:pt x="605" y="43"/>
                      <a:pt x="571" y="110"/>
                    </a:cubicBezTo>
                    <a:lnTo>
                      <a:pt x="46" y="1479"/>
                    </a:lnTo>
                    <a:cubicBezTo>
                      <a:pt x="46" y="1502"/>
                      <a:pt x="46" y="1502"/>
                      <a:pt x="24" y="1502"/>
                    </a:cubicBezTo>
                    <a:cubicBezTo>
                      <a:pt x="1" y="1639"/>
                      <a:pt x="69" y="1776"/>
                      <a:pt x="206" y="1799"/>
                    </a:cubicBezTo>
                    <a:cubicBezTo>
                      <a:pt x="235" y="1808"/>
                      <a:pt x="262" y="1813"/>
                      <a:pt x="289" y="1813"/>
                    </a:cubicBezTo>
                    <a:cubicBezTo>
                      <a:pt x="388" y="1813"/>
                      <a:pt x="467" y="1748"/>
                      <a:pt x="503" y="1639"/>
                    </a:cubicBezTo>
                    <a:lnTo>
                      <a:pt x="891" y="201"/>
                    </a:lnTo>
                    <a:cubicBezTo>
                      <a:pt x="914" y="133"/>
                      <a:pt x="868" y="41"/>
                      <a:pt x="800" y="19"/>
                    </a:cubicBezTo>
                    <a:cubicBezTo>
                      <a:pt x="775" y="6"/>
                      <a:pt x="751" y="1"/>
                      <a:pt x="727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8"/>
              <p:cNvSpPr/>
              <p:nvPr/>
            </p:nvSpPr>
            <p:spPr>
              <a:xfrm>
                <a:off x="7458844" y="2658080"/>
                <a:ext cx="197983" cy="186146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8499" extrusionOk="0">
                    <a:moveTo>
                      <a:pt x="4505" y="0"/>
                    </a:moveTo>
                    <a:cubicBezTo>
                      <a:pt x="4299" y="0"/>
                      <a:pt x="4090" y="15"/>
                      <a:pt x="3881" y="47"/>
                    </a:cubicBezTo>
                    <a:cubicBezTo>
                      <a:pt x="1575" y="412"/>
                      <a:pt x="0" y="2581"/>
                      <a:pt x="366" y="4909"/>
                    </a:cubicBezTo>
                    <a:cubicBezTo>
                      <a:pt x="696" y="6993"/>
                      <a:pt x="2481" y="8499"/>
                      <a:pt x="4524" y="8499"/>
                    </a:cubicBezTo>
                    <a:cubicBezTo>
                      <a:pt x="4741" y="8499"/>
                      <a:pt x="4960" y="8482"/>
                      <a:pt x="5182" y="8447"/>
                    </a:cubicBezTo>
                    <a:cubicBezTo>
                      <a:pt x="7464" y="8081"/>
                      <a:pt x="9039" y="5913"/>
                      <a:pt x="8674" y="3608"/>
                    </a:cubicBezTo>
                    <a:cubicBezTo>
                      <a:pt x="8342" y="1493"/>
                      <a:pt x="6542" y="0"/>
                      <a:pt x="4505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8"/>
              <p:cNvSpPr/>
              <p:nvPr/>
            </p:nvSpPr>
            <p:spPr>
              <a:xfrm>
                <a:off x="7458341" y="2666447"/>
                <a:ext cx="196472" cy="18478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437" extrusionOk="0">
                    <a:moveTo>
                      <a:pt x="4494" y="0"/>
                    </a:moveTo>
                    <a:cubicBezTo>
                      <a:pt x="4277" y="0"/>
                      <a:pt x="4057" y="18"/>
                      <a:pt x="3835" y="53"/>
                    </a:cubicBezTo>
                    <a:cubicBezTo>
                      <a:pt x="1553" y="395"/>
                      <a:pt x="0" y="2564"/>
                      <a:pt x="343" y="4869"/>
                    </a:cubicBezTo>
                    <a:cubicBezTo>
                      <a:pt x="673" y="6951"/>
                      <a:pt x="2454" y="8437"/>
                      <a:pt x="4477" y="8437"/>
                    </a:cubicBezTo>
                    <a:cubicBezTo>
                      <a:pt x="4694" y="8437"/>
                      <a:pt x="4915" y="8420"/>
                      <a:pt x="5136" y="8384"/>
                    </a:cubicBezTo>
                    <a:cubicBezTo>
                      <a:pt x="7419" y="8019"/>
                      <a:pt x="8971" y="5873"/>
                      <a:pt x="8606" y="3568"/>
                    </a:cubicBezTo>
                    <a:cubicBezTo>
                      <a:pt x="8276" y="1486"/>
                      <a:pt x="6513" y="0"/>
                      <a:pt x="44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8"/>
              <p:cNvSpPr/>
              <p:nvPr/>
            </p:nvSpPr>
            <p:spPr>
              <a:xfrm>
                <a:off x="7492834" y="2698906"/>
                <a:ext cx="127484" cy="119892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5474" extrusionOk="0">
                    <a:moveTo>
                      <a:pt x="2902" y="0"/>
                    </a:moveTo>
                    <a:cubicBezTo>
                      <a:pt x="2766" y="0"/>
                      <a:pt x="2627" y="10"/>
                      <a:pt x="2488" y="32"/>
                    </a:cubicBezTo>
                    <a:cubicBezTo>
                      <a:pt x="1005" y="260"/>
                      <a:pt x="0" y="1652"/>
                      <a:pt x="229" y="3159"/>
                    </a:cubicBezTo>
                    <a:cubicBezTo>
                      <a:pt x="436" y="4503"/>
                      <a:pt x="1599" y="5473"/>
                      <a:pt x="2919" y="5473"/>
                    </a:cubicBezTo>
                    <a:cubicBezTo>
                      <a:pt x="3056" y="5473"/>
                      <a:pt x="3194" y="5463"/>
                      <a:pt x="3333" y="5441"/>
                    </a:cubicBezTo>
                    <a:cubicBezTo>
                      <a:pt x="4817" y="5213"/>
                      <a:pt x="5821" y="3821"/>
                      <a:pt x="5593" y="2314"/>
                    </a:cubicBezTo>
                    <a:cubicBezTo>
                      <a:pt x="5386" y="970"/>
                      <a:pt x="4223" y="0"/>
                      <a:pt x="2902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8"/>
              <p:cNvSpPr/>
              <p:nvPr/>
            </p:nvSpPr>
            <p:spPr>
              <a:xfrm>
                <a:off x="7584817" y="2731146"/>
                <a:ext cx="45006" cy="2923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1335" extrusionOk="0">
                    <a:moveTo>
                      <a:pt x="1153" y="0"/>
                    </a:moveTo>
                    <a:cubicBezTo>
                      <a:pt x="1075" y="0"/>
                      <a:pt x="995" y="7"/>
                      <a:pt x="913" y="21"/>
                    </a:cubicBezTo>
                    <a:cubicBezTo>
                      <a:pt x="388" y="89"/>
                      <a:pt x="0" y="454"/>
                      <a:pt x="46" y="819"/>
                    </a:cubicBezTo>
                    <a:cubicBezTo>
                      <a:pt x="106" y="1138"/>
                      <a:pt x="477" y="1335"/>
                      <a:pt x="919" y="1335"/>
                    </a:cubicBezTo>
                    <a:cubicBezTo>
                      <a:pt x="985" y="1335"/>
                      <a:pt x="1051" y="1330"/>
                      <a:pt x="1119" y="1322"/>
                    </a:cubicBezTo>
                    <a:cubicBezTo>
                      <a:pt x="1667" y="1230"/>
                      <a:pt x="2055" y="865"/>
                      <a:pt x="1986" y="523"/>
                    </a:cubicBezTo>
                    <a:cubicBezTo>
                      <a:pt x="1947" y="212"/>
                      <a:pt x="1595" y="0"/>
                      <a:pt x="11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8"/>
              <p:cNvSpPr/>
              <p:nvPr/>
            </p:nvSpPr>
            <p:spPr>
              <a:xfrm>
                <a:off x="7308364" y="2886344"/>
                <a:ext cx="109000" cy="3710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1694" extrusionOk="0">
                    <a:moveTo>
                      <a:pt x="99" y="1"/>
                    </a:moveTo>
                    <a:cubicBezTo>
                      <a:pt x="87" y="1"/>
                      <a:pt x="76" y="4"/>
                      <a:pt x="69" y="10"/>
                    </a:cubicBezTo>
                    <a:cubicBezTo>
                      <a:pt x="24" y="56"/>
                      <a:pt x="1" y="102"/>
                      <a:pt x="47" y="147"/>
                    </a:cubicBezTo>
                    <a:cubicBezTo>
                      <a:pt x="298" y="535"/>
                      <a:pt x="640" y="832"/>
                      <a:pt x="1028" y="1083"/>
                    </a:cubicBezTo>
                    <a:cubicBezTo>
                      <a:pt x="1393" y="1334"/>
                      <a:pt x="1827" y="1517"/>
                      <a:pt x="2283" y="1608"/>
                    </a:cubicBezTo>
                    <a:cubicBezTo>
                      <a:pt x="2546" y="1663"/>
                      <a:pt x="2825" y="1694"/>
                      <a:pt x="3101" y="1694"/>
                    </a:cubicBezTo>
                    <a:cubicBezTo>
                      <a:pt x="3281" y="1694"/>
                      <a:pt x="3459" y="1681"/>
                      <a:pt x="3630" y="1654"/>
                    </a:cubicBezTo>
                    <a:cubicBezTo>
                      <a:pt x="4087" y="1585"/>
                      <a:pt x="4520" y="1403"/>
                      <a:pt x="4908" y="1220"/>
                    </a:cubicBezTo>
                    <a:cubicBezTo>
                      <a:pt x="4954" y="1197"/>
                      <a:pt x="4977" y="1129"/>
                      <a:pt x="4954" y="1083"/>
                    </a:cubicBezTo>
                    <a:cubicBezTo>
                      <a:pt x="4937" y="1050"/>
                      <a:pt x="4908" y="1029"/>
                      <a:pt x="4876" y="1029"/>
                    </a:cubicBezTo>
                    <a:cubicBezTo>
                      <a:pt x="4864" y="1029"/>
                      <a:pt x="4852" y="1031"/>
                      <a:pt x="4840" y="1038"/>
                    </a:cubicBezTo>
                    <a:lnTo>
                      <a:pt x="4817" y="1038"/>
                    </a:lnTo>
                    <a:cubicBezTo>
                      <a:pt x="4429" y="1175"/>
                      <a:pt x="4018" y="1289"/>
                      <a:pt x="3584" y="1334"/>
                    </a:cubicBezTo>
                    <a:cubicBezTo>
                      <a:pt x="3474" y="1347"/>
                      <a:pt x="3364" y="1352"/>
                      <a:pt x="3254" y="1352"/>
                    </a:cubicBezTo>
                    <a:cubicBezTo>
                      <a:pt x="2953" y="1352"/>
                      <a:pt x="2653" y="1310"/>
                      <a:pt x="2352" y="1243"/>
                    </a:cubicBezTo>
                    <a:cubicBezTo>
                      <a:pt x="1553" y="1060"/>
                      <a:pt x="800" y="604"/>
                      <a:pt x="184" y="33"/>
                    </a:cubicBezTo>
                    <a:cubicBezTo>
                      <a:pt x="167" y="17"/>
                      <a:pt x="128" y="1"/>
                      <a:pt x="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8"/>
              <p:cNvSpPr/>
              <p:nvPr/>
            </p:nvSpPr>
            <p:spPr>
              <a:xfrm>
                <a:off x="7331360" y="2923183"/>
                <a:ext cx="57511" cy="17565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802" extrusionOk="0">
                    <a:moveTo>
                      <a:pt x="58" y="0"/>
                    </a:moveTo>
                    <a:cubicBezTo>
                      <a:pt x="47" y="0"/>
                      <a:pt x="35" y="6"/>
                      <a:pt x="24" y="17"/>
                    </a:cubicBezTo>
                    <a:cubicBezTo>
                      <a:pt x="1" y="40"/>
                      <a:pt x="1" y="63"/>
                      <a:pt x="24" y="86"/>
                    </a:cubicBezTo>
                    <a:cubicBezTo>
                      <a:pt x="320" y="428"/>
                      <a:pt x="777" y="657"/>
                      <a:pt x="1211" y="748"/>
                    </a:cubicBezTo>
                    <a:cubicBezTo>
                      <a:pt x="1386" y="783"/>
                      <a:pt x="1566" y="801"/>
                      <a:pt x="1744" y="801"/>
                    </a:cubicBezTo>
                    <a:cubicBezTo>
                      <a:pt x="2030" y="801"/>
                      <a:pt x="2313" y="755"/>
                      <a:pt x="2580" y="657"/>
                    </a:cubicBezTo>
                    <a:cubicBezTo>
                      <a:pt x="2603" y="634"/>
                      <a:pt x="2626" y="611"/>
                      <a:pt x="2603" y="588"/>
                    </a:cubicBezTo>
                    <a:cubicBezTo>
                      <a:pt x="2603" y="542"/>
                      <a:pt x="2580" y="542"/>
                      <a:pt x="2534" y="542"/>
                    </a:cubicBezTo>
                    <a:cubicBezTo>
                      <a:pt x="2318" y="603"/>
                      <a:pt x="2088" y="631"/>
                      <a:pt x="1859" y="631"/>
                    </a:cubicBezTo>
                    <a:cubicBezTo>
                      <a:pt x="1654" y="631"/>
                      <a:pt x="1450" y="608"/>
                      <a:pt x="1256" y="565"/>
                    </a:cubicBezTo>
                    <a:cubicBezTo>
                      <a:pt x="845" y="474"/>
                      <a:pt x="457" y="269"/>
                      <a:pt x="92" y="17"/>
                    </a:cubicBezTo>
                    <a:cubicBezTo>
                      <a:pt x="81" y="6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8"/>
              <p:cNvSpPr/>
              <p:nvPr/>
            </p:nvSpPr>
            <p:spPr>
              <a:xfrm>
                <a:off x="7033203" y="2532801"/>
                <a:ext cx="198202" cy="149022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6804" extrusionOk="0">
                    <a:moveTo>
                      <a:pt x="6032" y="0"/>
                    </a:moveTo>
                    <a:cubicBezTo>
                      <a:pt x="3658" y="0"/>
                      <a:pt x="399" y="5356"/>
                      <a:pt x="399" y="5356"/>
                    </a:cubicBezTo>
                    <a:cubicBezTo>
                      <a:pt x="0" y="6455"/>
                      <a:pt x="364" y="6804"/>
                      <a:pt x="970" y="6804"/>
                    </a:cubicBezTo>
                    <a:cubicBezTo>
                      <a:pt x="1788" y="6804"/>
                      <a:pt x="3048" y="6169"/>
                      <a:pt x="3480" y="5881"/>
                    </a:cubicBezTo>
                    <a:cubicBezTo>
                      <a:pt x="4234" y="5379"/>
                      <a:pt x="9050" y="1362"/>
                      <a:pt x="6676" y="152"/>
                    </a:cubicBezTo>
                    <a:cubicBezTo>
                      <a:pt x="6471" y="48"/>
                      <a:pt x="6255" y="0"/>
                      <a:pt x="603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8"/>
              <p:cNvSpPr/>
              <p:nvPr/>
            </p:nvSpPr>
            <p:spPr>
              <a:xfrm>
                <a:off x="7459830" y="2519287"/>
                <a:ext cx="214365" cy="13121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5991" extrusionOk="0">
                    <a:moveTo>
                      <a:pt x="3023" y="0"/>
                    </a:moveTo>
                    <a:cubicBezTo>
                      <a:pt x="2702" y="0"/>
                      <a:pt x="2405" y="82"/>
                      <a:pt x="2147" y="267"/>
                    </a:cubicBezTo>
                    <a:cubicBezTo>
                      <a:pt x="1" y="1819"/>
                      <a:pt x="5365" y="5060"/>
                      <a:pt x="6187" y="5448"/>
                    </a:cubicBezTo>
                    <a:cubicBezTo>
                      <a:pt x="6601" y="5632"/>
                      <a:pt x="7682" y="5990"/>
                      <a:pt x="8483" y="5990"/>
                    </a:cubicBezTo>
                    <a:cubicBezTo>
                      <a:pt x="9271" y="5990"/>
                      <a:pt x="9788" y="5644"/>
                      <a:pt x="9131" y="4444"/>
                    </a:cubicBezTo>
                    <a:cubicBezTo>
                      <a:pt x="9131" y="4444"/>
                      <a:pt x="5396" y="0"/>
                      <a:pt x="3023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8"/>
              <p:cNvSpPr/>
              <p:nvPr/>
            </p:nvSpPr>
            <p:spPr>
              <a:xfrm>
                <a:off x="7345355" y="2649604"/>
                <a:ext cx="102014" cy="222174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10144" extrusionOk="0">
                    <a:moveTo>
                      <a:pt x="321" y="0"/>
                    </a:moveTo>
                    <a:cubicBezTo>
                      <a:pt x="275" y="0"/>
                      <a:pt x="229" y="46"/>
                      <a:pt x="229" y="69"/>
                    </a:cubicBezTo>
                    <a:cubicBezTo>
                      <a:pt x="92" y="1347"/>
                      <a:pt x="1" y="2648"/>
                      <a:pt x="24" y="3926"/>
                    </a:cubicBezTo>
                    <a:cubicBezTo>
                      <a:pt x="47" y="4588"/>
                      <a:pt x="92" y="5227"/>
                      <a:pt x="252" y="5889"/>
                    </a:cubicBezTo>
                    <a:cubicBezTo>
                      <a:pt x="298" y="6049"/>
                      <a:pt x="343" y="6209"/>
                      <a:pt x="435" y="6369"/>
                    </a:cubicBezTo>
                    <a:cubicBezTo>
                      <a:pt x="526" y="6528"/>
                      <a:pt x="663" y="6711"/>
                      <a:pt x="914" y="6757"/>
                    </a:cubicBezTo>
                    <a:cubicBezTo>
                      <a:pt x="975" y="6764"/>
                      <a:pt x="1035" y="6767"/>
                      <a:pt x="1093" y="6767"/>
                    </a:cubicBezTo>
                    <a:cubicBezTo>
                      <a:pt x="1408" y="6767"/>
                      <a:pt x="1691" y="6674"/>
                      <a:pt x="1941" y="6597"/>
                    </a:cubicBezTo>
                    <a:cubicBezTo>
                      <a:pt x="2261" y="6483"/>
                      <a:pt x="2557" y="6346"/>
                      <a:pt x="2831" y="6254"/>
                    </a:cubicBezTo>
                    <a:cubicBezTo>
                      <a:pt x="3046" y="6172"/>
                      <a:pt x="3261" y="6113"/>
                      <a:pt x="3459" y="6113"/>
                    </a:cubicBezTo>
                    <a:cubicBezTo>
                      <a:pt x="3534" y="6113"/>
                      <a:pt x="3607" y="6121"/>
                      <a:pt x="3676" y="6140"/>
                    </a:cubicBezTo>
                    <a:cubicBezTo>
                      <a:pt x="3904" y="6209"/>
                      <a:pt x="4064" y="6437"/>
                      <a:pt x="4178" y="6711"/>
                    </a:cubicBezTo>
                    <a:cubicBezTo>
                      <a:pt x="4201" y="6848"/>
                      <a:pt x="4269" y="7008"/>
                      <a:pt x="4292" y="7145"/>
                    </a:cubicBezTo>
                    <a:lnTo>
                      <a:pt x="4315" y="7373"/>
                    </a:lnTo>
                    <a:cubicBezTo>
                      <a:pt x="4315" y="7441"/>
                      <a:pt x="4315" y="7510"/>
                      <a:pt x="4315" y="7578"/>
                    </a:cubicBezTo>
                    <a:cubicBezTo>
                      <a:pt x="4315" y="7738"/>
                      <a:pt x="4246" y="7875"/>
                      <a:pt x="4224" y="8012"/>
                    </a:cubicBezTo>
                    <a:cubicBezTo>
                      <a:pt x="4155" y="8149"/>
                      <a:pt x="4110" y="8286"/>
                      <a:pt x="4018" y="8400"/>
                    </a:cubicBezTo>
                    <a:cubicBezTo>
                      <a:pt x="3881" y="8674"/>
                      <a:pt x="3653" y="8879"/>
                      <a:pt x="3402" y="9085"/>
                    </a:cubicBezTo>
                    <a:cubicBezTo>
                      <a:pt x="2945" y="9473"/>
                      <a:pt x="2375" y="9769"/>
                      <a:pt x="1781" y="9998"/>
                    </a:cubicBezTo>
                    <a:lnTo>
                      <a:pt x="1759" y="9998"/>
                    </a:lnTo>
                    <a:cubicBezTo>
                      <a:pt x="1736" y="9998"/>
                      <a:pt x="1713" y="10043"/>
                      <a:pt x="1713" y="10089"/>
                    </a:cubicBezTo>
                    <a:cubicBezTo>
                      <a:pt x="1730" y="10122"/>
                      <a:pt x="1759" y="10144"/>
                      <a:pt x="1782" y="10144"/>
                    </a:cubicBezTo>
                    <a:cubicBezTo>
                      <a:pt x="1790" y="10144"/>
                      <a:pt x="1798" y="10141"/>
                      <a:pt x="1804" y="10135"/>
                    </a:cubicBezTo>
                    <a:cubicBezTo>
                      <a:pt x="2443" y="9952"/>
                      <a:pt x="3037" y="9678"/>
                      <a:pt x="3585" y="9290"/>
                    </a:cubicBezTo>
                    <a:cubicBezTo>
                      <a:pt x="3836" y="9085"/>
                      <a:pt x="4087" y="8856"/>
                      <a:pt x="4269" y="8583"/>
                    </a:cubicBezTo>
                    <a:cubicBezTo>
                      <a:pt x="4383" y="8446"/>
                      <a:pt x="4452" y="8263"/>
                      <a:pt x="4520" y="8126"/>
                    </a:cubicBezTo>
                    <a:cubicBezTo>
                      <a:pt x="4566" y="7943"/>
                      <a:pt x="4635" y="7784"/>
                      <a:pt x="4635" y="7601"/>
                    </a:cubicBezTo>
                    <a:cubicBezTo>
                      <a:pt x="4635" y="7533"/>
                      <a:pt x="4657" y="7441"/>
                      <a:pt x="4657" y="7350"/>
                    </a:cubicBezTo>
                    <a:lnTo>
                      <a:pt x="4635" y="7099"/>
                    </a:lnTo>
                    <a:cubicBezTo>
                      <a:pt x="4612" y="6916"/>
                      <a:pt x="4543" y="6757"/>
                      <a:pt x="4498" y="6597"/>
                    </a:cubicBezTo>
                    <a:cubicBezTo>
                      <a:pt x="4429" y="6437"/>
                      <a:pt x="4383" y="6254"/>
                      <a:pt x="4246" y="6117"/>
                    </a:cubicBezTo>
                    <a:cubicBezTo>
                      <a:pt x="4224" y="6072"/>
                      <a:pt x="4178" y="6049"/>
                      <a:pt x="4155" y="6003"/>
                    </a:cubicBezTo>
                    <a:lnTo>
                      <a:pt x="4041" y="5912"/>
                    </a:lnTo>
                    <a:cubicBezTo>
                      <a:pt x="3950" y="5866"/>
                      <a:pt x="3858" y="5821"/>
                      <a:pt x="3767" y="5798"/>
                    </a:cubicBezTo>
                    <a:cubicBezTo>
                      <a:pt x="3651" y="5764"/>
                      <a:pt x="3539" y="5750"/>
                      <a:pt x="3430" y="5750"/>
                    </a:cubicBezTo>
                    <a:cubicBezTo>
                      <a:pt x="3176" y="5750"/>
                      <a:pt x="2941" y="5825"/>
                      <a:pt x="2717" y="5889"/>
                    </a:cubicBezTo>
                    <a:cubicBezTo>
                      <a:pt x="2398" y="6003"/>
                      <a:pt x="2101" y="6117"/>
                      <a:pt x="1827" y="6232"/>
                    </a:cubicBezTo>
                    <a:cubicBezTo>
                      <a:pt x="1584" y="6325"/>
                      <a:pt x="1340" y="6403"/>
                      <a:pt x="1122" y="6403"/>
                    </a:cubicBezTo>
                    <a:cubicBezTo>
                      <a:pt x="1074" y="6403"/>
                      <a:pt x="1028" y="6400"/>
                      <a:pt x="982" y="6391"/>
                    </a:cubicBezTo>
                    <a:cubicBezTo>
                      <a:pt x="914" y="6391"/>
                      <a:pt x="823" y="6323"/>
                      <a:pt x="754" y="6186"/>
                    </a:cubicBezTo>
                    <a:cubicBezTo>
                      <a:pt x="686" y="6072"/>
                      <a:pt x="640" y="5935"/>
                      <a:pt x="594" y="5798"/>
                    </a:cubicBezTo>
                    <a:cubicBezTo>
                      <a:pt x="435" y="5204"/>
                      <a:pt x="389" y="4565"/>
                      <a:pt x="366" y="3926"/>
                    </a:cubicBezTo>
                    <a:cubicBezTo>
                      <a:pt x="321" y="3287"/>
                      <a:pt x="321" y="2648"/>
                      <a:pt x="321" y="2009"/>
                    </a:cubicBezTo>
                    <a:cubicBezTo>
                      <a:pt x="321" y="1370"/>
                      <a:pt x="343" y="731"/>
                      <a:pt x="389" y="92"/>
                    </a:cubicBezTo>
                    <a:cubicBezTo>
                      <a:pt x="389" y="46"/>
                      <a:pt x="343" y="23"/>
                      <a:pt x="321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8"/>
              <p:cNvSpPr/>
              <p:nvPr/>
            </p:nvSpPr>
            <p:spPr>
              <a:xfrm>
                <a:off x="7536833" y="3351324"/>
                <a:ext cx="394936" cy="443757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58" y="1"/>
                    </a:moveTo>
                    <a:cubicBezTo>
                      <a:pt x="3645" y="1"/>
                      <a:pt x="3021" y="150"/>
                      <a:pt x="2442" y="464"/>
                    </a:cubicBezTo>
                    <a:cubicBezTo>
                      <a:pt x="662" y="1446"/>
                      <a:pt x="0" y="3660"/>
                      <a:pt x="1004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0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5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5" y="465"/>
                      <a:pt x="5338" y="1"/>
                      <a:pt x="4258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8"/>
              <p:cNvSpPr/>
              <p:nvPr/>
            </p:nvSpPr>
            <p:spPr>
              <a:xfrm>
                <a:off x="7485826" y="3282727"/>
                <a:ext cx="197479" cy="183430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1" y="4"/>
                      <a:pt x="6141" y="13"/>
                    </a:cubicBezTo>
                    <a:cubicBezTo>
                      <a:pt x="5502" y="310"/>
                      <a:pt x="5662" y="1885"/>
                      <a:pt x="5662" y="1885"/>
                    </a:cubicBezTo>
                    <a:cubicBezTo>
                      <a:pt x="5662" y="1885"/>
                      <a:pt x="4228" y="1647"/>
                      <a:pt x="2939" y="1647"/>
                    </a:cubicBezTo>
                    <a:cubicBezTo>
                      <a:pt x="2151" y="1647"/>
                      <a:pt x="1417" y="1736"/>
                      <a:pt x="1096" y="2021"/>
                    </a:cubicBezTo>
                    <a:cubicBezTo>
                      <a:pt x="206" y="2843"/>
                      <a:pt x="1005" y="3596"/>
                      <a:pt x="1005" y="3596"/>
                    </a:cubicBezTo>
                    <a:cubicBezTo>
                      <a:pt x="1005" y="3596"/>
                      <a:pt x="1" y="4258"/>
                      <a:pt x="891" y="5445"/>
                    </a:cubicBezTo>
                    <a:cubicBezTo>
                      <a:pt x="891" y="5445"/>
                      <a:pt x="24" y="6427"/>
                      <a:pt x="1051" y="7226"/>
                    </a:cubicBezTo>
                    <a:cubicBezTo>
                      <a:pt x="2288" y="8163"/>
                      <a:pt x="3333" y="8375"/>
                      <a:pt x="4026" y="8375"/>
                    </a:cubicBezTo>
                    <a:cubicBezTo>
                      <a:pt x="4599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918" y="0"/>
                      <a:pt x="6205" y="0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8"/>
              <p:cNvSpPr/>
              <p:nvPr/>
            </p:nvSpPr>
            <p:spPr>
              <a:xfrm>
                <a:off x="7542812" y="3330430"/>
                <a:ext cx="190997" cy="17655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8061" extrusionOk="0">
                    <a:moveTo>
                      <a:pt x="4348" y="1"/>
                    </a:moveTo>
                    <a:cubicBezTo>
                      <a:pt x="3724" y="1"/>
                      <a:pt x="3093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2352" y="8061"/>
                    </a:lnTo>
                    <a:cubicBezTo>
                      <a:pt x="4087" y="7467"/>
                      <a:pt x="6871" y="6075"/>
                      <a:pt x="8720" y="3107"/>
                    </a:cubicBezTo>
                    <a:lnTo>
                      <a:pt x="7305" y="1373"/>
                    </a:lnTo>
                    <a:cubicBezTo>
                      <a:pt x="6558" y="494"/>
                      <a:pt x="5464" y="1"/>
                      <a:pt x="4348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8"/>
              <p:cNvSpPr/>
              <p:nvPr/>
            </p:nvSpPr>
            <p:spPr>
              <a:xfrm>
                <a:off x="7594301" y="3398479"/>
                <a:ext cx="354464" cy="396624"/>
              </a:xfrm>
              <a:custGeom>
                <a:avLst/>
                <a:gdLst/>
                <a:ahLst/>
                <a:cxnLst/>
                <a:rect l="l" t="t" r="r" b="b"/>
                <a:pathLst>
                  <a:path w="16185" h="18109" extrusionOk="0">
                    <a:moveTo>
                      <a:pt x="6369" y="0"/>
                    </a:moveTo>
                    <a:cubicBezTo>
                      <a:pt x="4520" y="2968"/>
                      <a:pt x="1736" y="4360"/>
                      <a:pt x="1" y="4954"/>
                    </a:cubicBezTo>
                    <a:lnTo>
                      <a:pt x="5821" y="15453"/>
                    </a:lnTo>
                    <a:cubicBezTo>
                      <a:pt x="5981" y="15704"/>
                      <a:pt x="6164" y="15978"/>
                      <a:pt x="6369" y="16229"/>
                    </a:cubicBezTo>
                    <a:cubicBezTo>
                      <a:pt x="7393" y="17470"/>
                      <a:pt x="8875" y="18109"/>
                      <a:pt x="10367" y="18109"/>
                    </a:cubicBezTo>
                    <a:cubicBezTo>
                      <a:pt x="11536" y="18109"/>
                      <a:pt x="12710" y="17716"/>
                      <a:pt x="13673" y="16914"/>
                    </a:cubicBezTo>
                    <a:cubicBezTo>
                      <a:pt x="15887" y="15088"/>
                      <a:pt x="16184" y="11801"/>
                      <a:pt x="14358" y="9610"/>
                    </a:cubicBezTo>
                    <a:lnTo>
                      <a:pt x="636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8"/>
              <p:cNvSpPr/>
              <p:nvPr/>
            </p:nvSpPr>
            <p:spPr>
              <a:xfrm>
                <a:off x="7490338" y="3258700"/>
                <a:ext cx="202976" cy="192212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38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890" y="5698"/>
                    </a:cubicBezTo>
                    <a:cubicBezTo>
                      <a:pt x="890" y="5698"/>
                      <a:pt x="23" y="6725"/>
                      <a:pt x="1073" y="7569"/>
                    </a:cubicBezTo>
                    <a:cubicBezTo>
                      <a:pt x="2329" y="8552"/>
                      <a:pt x="3402" y="8775"/>
                      <a:pt x="4119" y="8775"/>
                    </a:cubicBezTo>
                    <a:cubicBezTo>
                      <a:pt x="4718" y="8775"/>
                      <a:pt x="5068" y="8619"/>
                      <a:pt x="5068" y="8619"/>
                    </a:cubicBezTo>
                    <a:lnTo>
                      <a:pt x="9267" y="4168"/>
                    </a:lnTo>
                    <a:cubicBezTo>
                      <a:pt x="9267" y="4168"/>
                      <a:pt x="7108" y="0"/>
                      <a:pt x="6369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8"/>
              <p:cNvSpPr/>
              <p:nvPr/>
            </p:nvSpPr>
            <p:spPr>
              <a:xfrm>
                <a:off x="7732779" y="3397472"/>
                <a:ext cx="165986" cy="205989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9405" extrusionOk="0">
                    <a:moveTo>
                      <a:pt x="115" y="1"/>
                    </a:moveTo>
                    <a:lnTo>
                      <a:pt x="1" y="115"/>
                    </a:lnTo>
                    <a:cubicBezTo>
                      <a:pt x="594" y="891"/>
                      <a:pt x="1210" y="1667"/>
                      <a:pt x="1849" y="2443"/>
                    </a:cubicBezTo>
                    <a:lnTo>
                      <a:pt x="3721" y="4748"/>
                    </a:lnTo>
                    <a:lnTo>
                      <a:pt x="5593" y="7077"/>
                    </a:lnTo>
                    <a:cubicBezTo>
                      <a:pt x="6209" y="7853"/>
                      <a:pt x="6825" y="8629"/>
                      <a:pt x="7442" y="9405"/>
                    </a:cubicBezTo>
                    <a:lnTo>
                      <a:pt x="7579" y="9314"/>
                    </a:lnTo>
                    <a:cubicBezTo>
                      <a:pt x="6460" y="7647"/>
                      <a:pt x="5250" y="6072"/>
                      <a:pt x="4018" y="4520"/>
                    </a:cubicBezTo>
                    <a:cubicBezTo>
                      <a:pt x="3402" y="3744"/>
                      <a:pt x="2740" y="2991"/>
                      <a:pt x="2101" y="2215"/>
                    </a:cubicBezTo>
                    <a:cubicBezTo>
                      <a:pt x="1461" y="1462"/>
                      <a:pt x="799" y="708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8"/>
              <p:cNvSpPr/>
              <p:nvPr/>
            </p:nvSpPr>
            <p:spPr>
              <a:xfrm>
                <a:off x="7027443" y="3137188"/>
                <a:ext cx="248464" cy="653185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308" y="545"/>
                      <a:pt x="2711" y="1475"/>
                      <a:pt x="3072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501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28" y="6612"/>
                      <a:pt x="6574" y="7731"/>
                    </a:cubicBezTo>
                    <a:cubicBezTo>
                      <a:pt x="6619" y="8849"/>
                      <a:pt x="6574" y="10013"/>
                      <a:pt x="6482" y="11177"/>
                    </a:cubicBezTo>
                    <a:cubicBezTo>
                      <a:pt x="6437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47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78" y="22156"/>
                      <a:pt x="2808" y="23229"/>
                      <a:pt x="2214" y="24279"/>
                    </a:cubicBezTo>
                    <a:cubicBezTo>
                      <a:pt x="1940" y="24804"/>
                      <a:pt x="1621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34" y="29255"/>
                    </a:cubicBezTo>
                    <a:cubicBezTo>
                      <a:pt x="719" y="29630"/>
                      <a:pt x="1135" y="29822"/>
                      <a:pt x="1560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72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90" y="26881"/>
                      <a:pt x="5296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65" y="15628"/>
                    </a:cubicBezTo>
                    <a:lnTo>
                      <a:pt x="11048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39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8"/>
              <p:cNvSpPr/>
              <p:nvPr/>
            </p:nvSpPr>
            <p:spPr>
              <a:xfrm>
                <a:off x="7011434" y="3137188"/>
                <a:ext cx="248464" cy="653185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7" y="35"/>
                      <a:pt x="5045" y="130"/>
                    </a:cubicBezTo>
                    <a:cubicBezTo>
                      <a:pt x="3309" y="545"/>
                      <a:pt x="2712" y="1475"/>
                      <a:pt x="3073" y="1475"/>
                    </a:cubicBezTo>
                    <a:cubicBezTo>
                      <a:pt x="3149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40" y="1819"/>
                    </a:cubicBezTo>
                    <a:cubicBezTo>
                      <a:pt x="5159" y="2047"/>
                      <a:pt x="5502" y="2709"/>
                      <a:pt x="5684" y="3143"/>
                    </a:cubicBezTo>
                    <a:cubicBezTo>
                      <a:pt x="5867" y="3576"/>
                      <a:pt x="6027" y="4033"/>
                      <a:pt x="6164" y="4535"/>
                    </a:cubicBezTo>
                    <a:cubicBezTo>
                      <a:pt x="6415" y="5517"/>
                      <a:pt x="6529" y="6612"/>
                      <a:pt x="6574" y="7731"/>
                    </a:cubicBezTo>
                    <a:cubicBezTo>
                      <a:pt x="6620" y="8849"/>
                      <a:pt x="6574" y="10013"/>
                      <a:pt x="6483" y="11177"/>
                    </a:cubicBezTo>
                    <a:cubicBezTo>
                      <a:pt x="6437" y="11771"/>
                      <a:pt x="6392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7" y="14898"/>
                      <a:pt x="6004" y="15035"/>
                    </a:cubicBezTo>
                    <a:lnTo>
                      <a:pt x="5912" y="15446"/>
                    </a:lnTo>
                    <a:cubicBezTo>
                      <a:pt x="5844" y="15697"/>
                      <a:pt x="5798" y="15971"/>
                      <a:pt x="5730" y="16244"/>
                    </a:cubicBezTo>
                    <a:cubicBezTo>
                      <a:pt x="5547" y="16792"/>
                      <a:pt x="5410" y="17340"/>
                      <a:pt x="5205" y="17865"/>
                    </a:cubicBezTo>
                    <a:cubicBezTo>
                      <a:pt x="4840" y="18938"/>
                      <a:pt x="4360" y="20011"/>
                      <a:pt x="3858" y="21083"/>
                    </a:cubicBezTo>
                    <a:cubicBezTo>
                      <a:pt x="3379" y="22156"/>
                      <a:pt x="2808" y="23229"/>
                      <a:pt x="2215" y="24279"/>
                    </a:cubicBezTo>
                    <a:cubicBezTo>
                      <a:pt x="1941" y="24804"/>
                      <a:pt x="1621" y="25329"/>
                      <a:pt x="1302" y="25854"/>
                    </a:cubicBezTo>
                    <a:lnTo>
                      <a:pt x="389" y="27383"/>
                    </a:lnTo>
                    <a:lnTo>
                      <a:pt x="320" y="27475"/>
                    </a:lnTo>
                    <a:cubicBezTo>
                      <a:pt x="1" y="28022"/>
                      <a:pt x="23" y="28730"/>
                      <a:pt x="434" y="29255"/>
                    </a:cubicBezTo>
                    <a:cubicBezTo>
                      <a:pt x="719" y="29630"/>
                      <a:pt x="1136" y="29822"/>
                      <a:pt x="1560" y="29822"/>
                    </a:cubicBezTo>
                    <a:cubicBezTo>
                      <a:pt x="1884" y="29822"/>
                      <a:pt x="2212" y="29710"/>
                      <a:pt x="2489" y="29483"/>
                    </a:cubicBezTo>
                    <a:cubicBezTo>
                      <a:pt x="3036" y="29027"/>
                      <a:pt x="3493" y="28593"/>
                      <a:pt x="3972" y="28114"/>
                    </a:cubicBezTo>
                    <a:cubicBezTo>
                      <a:pt x="4201" y="27885"/>
                      <a:pt x="4429" y="27634"/>
                      <a:pt x="4634" y="27383"/>
                    </a:cubicBezTo>
                    <a:cubicBezTo>
                      <a:pt x="4862" y="27132"/>
                      <a:pt x="5091" y="26881"/>
                      <a:pt x="5296" y="26630"/>
                    </a:cubicBezTo>
                    <a:cubicBezTo>
                      <a:pt x="6164" y="25626"/>
                      <a:pt x="6962" y="24553"/>
                      <a:pt x="7670" y="23389"/>
                    </a:cubicBezTo>
                    <a:cubicBezTo>
                      <a:pt x="8378" y="22248"/>
                      <a:pt x="9062" y="21038"/>
                      <a:pt x="9587" y="19737"/>
                    </a:cubicBezTo>
                    <a:cubicBezTo>
                      <a:pt x="9884" y="19098"/>
                      <a:pt x="10089" y="18413"/>
                      <a:pt x="10318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97" y="15993"/>
                      <a:pt x="10820" y="15811"/>
                      <a:pt x="10866" y="15628"/>
                    </a:cubicBezTo>
                    <a:lnTo>
                      <a:pt x="11048" y="14533"/>
                    </a:lnTo>
                    <a:cubicBezTo>
                      <a:pt x="11094" y="14190"/>
                      <a:pt x="11139" y="13848"/>
                      <a:pt x="11162" y="13528"/>
                    </a:cubicBezTo>
                    <a:cubicBezTo>
                      <a:pt x="11254" y="12844"/>
                      <a:pt x="11276" y="12136"/>
                      <a:pt x="11322" y="11451"/>
                    </a:cubicBezTo>
                    <a:cubicBezTo>
                      <a:pt x="11345" y="10059"/>
                      <a:pt x="11299" y="8644"/>
                      <a:pt x="11094" y="7228"/>
                    </a:cubicBezTo>
                    <a:cubicBezTo>
                      <a:pt x="10866" y="5791"/>
                      <a:pt x="10477" y="4353"/>
                      <a:pt x="9793" y="2960"/>
                    </a:cubicBezTo>
                    <a:cubicBezTo>
                      <a:pt x="9450" y="2275"/>
                      <a:pt x="9039" y="1613"/>
                      <a:pt x="8537" y="997"/>
                    </a:cubicBezTo>
                    <a:cubicBezTo>
                      <a:pt x="8332" y="700"/>
                      <a:pt x="7898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8"/>
              <p:cNvSpPr/>
              <p:nvPr/>
            </p:nvSpPr>
            <p:spPr>
              <a:xfrm>
                <a:off x="7099913" y="3308987"/>
                <a:ext cx="451419" cy="563430"/>
              </a:xfrm>
              <a:custGeom>
                <a:avLst/>
                <a:gdLst/>
                <a:ahLst/>
                <a:cxnLst/>
                <a:rect l="l" t="t" r="r" b="b"/>
                <a:pathLst>
                  <a:path w="20612" h="25725" extrusionOk="0">
                    <a:moveTo>
                      <a:pt x="16161" y="1"/>
                    </a:moveTo>
                    <a:lnTo>
                      <a:pt x="1" y="1987"/>
                    </a:lnTo>
                    <a:lnTo>
                      <a:pt x="2900" y="25725"/>
                    </a:lnTo>
                    <a:lnTo>
                      <a:pt x="20612" y="24812"/>
                    </a:lnTo>
                    <a:lnTo>
                      <a:pt x="161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8"/>
              <p:cNvSpPr/>
              <p:nvPr/>
            </p:nvSpPr>
            <p:spPr>
              <a:xfrm>
                <a:off x="7123412" y="3285487"/>
                <a:ext cx="453915" cy="576440"/>
              </a:xfrm>
              <a:custGeom>
                <a:avLst/>
                <a:gdLst/>
                <a:ahLst/>
                <a:cxnLst/>
                <a:rect l="l" t="t" r="r" b="b"/>
                <a:pathLst>
                  <a:path w="20726" h="26319" extrusionOk="0">
                    <a:moveTo>
                      <a:pt x="18169" y="1"/>
                    </a:moveTo>
                    <a:lnTo>
                      <a:pt x="1" y="2808"/>
                    </a:lnTo>
                    <a:lnTo>
                      <a:pt x="2557" y="26319"/>
                    </a:lnTo>
                    <a:lnTo>
                      <a:pt x="20726" y="24858"/>
                    </a:lnTo>
                    <a:lnTo>
                      <a:pt x="1816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8"/>
              <p:cNvSpPr/>
              <p:nvPr/>
            </p:nvSpPr>
            <p:spPr>
              <a:xfrm>
                <a:off x="7104424" y="3279004"/>
                <a:ext cx="453915" cy="591925"/>
              </a:xfrm>
              <a:custGeom>
                <a:avLst/>
                <a:gdLst/>
                <a:ahLst/>
                <a:cxnLst/>
                <a:rect l="l" t="t" r="r" b="b"/>
                <a:pathLst>
                  <a:path w="20726" h="27026" extrusionOk="0">
                    <a:moveTo>
                      <a:pt x="17507" y="0"/>
                    </a:moveTo>
                    <a:lnTo>
                      <a:pt x="0" y="3310"/>
                    </a:lnTo>
                    <a:lnTo>
                      <a:pt x="3310" y="27025"/>
                    </a:lnTo>
                    <a:lnTo>
                      <a:pt x="20726" y="25587"/>
                    </a:lnTo>
                    <a:lnTo>
                      <a:pt x="1750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8"/>
              <p:cNvSpPr/>
              <p:nvPr/>
            </p:nvSpPr>
            <p:spPr>
              <a:xfrm>
                <a:off x="7146408" y="3293459"/>
                <a:ext cx="456916" cy="561131"/>
              </a:xfrm>
              <a:custGeom>
                <a:avLst/>
                <a:gdLst/>
                <a:ahLst/>
                <a:cxnLst/>
                <a:rect l="l" t="t" r="r" b="b"/>
                <a:pathLst>
                  <a:path w="20863" h="25620" extrusionOk="0">
                    <a:moveTo>
                      <a:pt x="17417" y="0"/>
                    </a:moveTo>
                    <a:cubicBezTo>
                      <a:pt x="17401" y="0"/>
                      <a:pt x="17386" y="1"/>
                      <a:pt x="17371" y="2"/>
                    </a:cubicBezTo>
                    <a:lnTo>
                      <a:pt x="274" y="2193"/>
                    </a:lnTo>
                    <a:cubicBezTo>
                      <a:pt x="1" y="2239"/>
                      <a:pt x="252" y="2444"/>
                      <a:pt x="274" y="2718"/>
                    </a:cubicBezTo>
                    <a:lnTo>
                      <a:pt x="3196" y="25224"/>
                    </a:lnTo>
                    <a:cubicBezTo>
                      <a:pt x="3237" y="25449"/>
                      <a:pt x="3058" y="25619"/>
                      <a:pt x="3201" y="25619"/>
                    </a:cubicBezTo>
                    <a:cubicBezTo>
                      <a:pt x="3218" y="25619"/>
                      <a:pt x="3238" y="25617"/>
                      <a:pt x="3265" y="25612"/>
                    </a:cubicBezTo>
                    <a:lnTo>
                      <a:pt x="20429" y="23467"/>
                    </a:lnTo>
                    <a:cubicBezTo>
                      <a:pt x="20680" y="23421"/>
                      <a:pt x="20863" y="23193"/>
                      <a:pt x="20840" y="22919"/>
                    </a:cubicBezTo>
                    <a:lnTo>
                      <a:pt x="17918" y="413"/>
                    </a:lnTo>
                    <a:cubicBezTo>
                      <a:pt x="17875" y="176"/>
                      <a:pt x="17670" y="0"/>
                      <a:pt x="174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8"/>
              <p:cNvSpPr/>
              <p:nvPr/>
            </p:nvSpPr>
            <p:spPr>
              <a:xfrm>
                <a:off x="7368985" y="3401962"/>
                <a:ext cx="98882" cy="95427"/>
              </a:xfrm>
              <a:custGeom>
                <a:avLst/>
                <a:gdLst/>
                <a:ahLst/>
                <a:cxnLst/>
                <a:rect l="l" t="t" r="r" b="b"/>
                <a:pathLst>
                  <a:path w="4515" h="4357" extrusionOk="0">
                    <a:moveTo>
                      <a:pt x="2509" y="1"/>
                    </a:moveTo>
                    <a:cubicBezTo>
                      <a:pt x="2409" y="1"/>
                      <a:pt x="2307" y="45"/>
                      <a:pt x="2232" y="138"/>
                    </a:cubicBezTo>
                    <a:lnTo>
                      <a:pt x="1684" y="869"/>
                    </a:lnTo>
                    <a:cubicBezTo>
                      <a:pt x="1624" y="948"/>
                      <a:pt x="1530" y="1010"/>
                      <a:pt x="1432" y="1010"/>
                    </a:cubicBezTo>
                    <a:cubicBezTo>
                      <a:pt x="1417" y="1010"/>
                      <a:pt x="1402" y="1009"/>
                      <a:pt x="1387" y="1006"/>
                    </a:cubicBezTo>
                    <a:lnTo>
                      <a:pt x="451" y="983"/>
                    </a:lnTo>
                    <a:cubicBezTo>
                      <a:pt x="442" y="982"/>
                      <a:pt x="433" y="982"/>
                      <a:pt x="424" y="982"/>
                    </a:cubicBezTo>
                    <a:cubicBezTo>
                      <a:pt x="165" y="982"/>
                      <a:pt x="0" y="1288"/>
                      <a:pt x="155" y="1531"/>
                    </a:cubicBezTo>
                    <a:lnTo>
                      <a:pt x="702" y="2284"/>
                    </a:lnTo>
                    <a:cubicBezTo>
                      <a:pt x="771" y="2375"/>
                      <a:pt x="771" y="2489"/>
                      <a:pt x="748" y="2603"/>
                    </a:cubicBezTo>
                    <a:lnTo>
                      <a:pt x="428" y="3471"/>
                    </a:lnTo>
                    <a:cubicBezTo>
                      <a:pt x="327" y="3714"/>
                      <a:pt x="513" y="3939"/>
                      <a:pt x="748" y="3939"/>
                    </a:cubicBezTo>
                    <a:cubicBezTo>
                      <a:pt x="778" y="3939"/>
                      <a:pt x="808" y="3935"/>
                      <a:pt x="839" y="3927"/>
                    </a:cubicBezTo>
                    <a:lnTo>
                      <a:pt x="1729" y="3653"/>
                    </a:lnTo>
                    <a:cubicBezTo>
                      <a:pt x="1770" y="3637"/>
                      <a:pt x="1810" y="3630"/>
                      <a:pt x="1850" y="3630"/>
                    </a:cubicBezTo>
                    <a:cubicBezTo>
                      <a:pt x="1922" y="3630"/>
                      <a:pt x="1990" y="3655"/>
                      <a:pt x="2049" y="3699"/>
                    </a:cubicBezTo>
                    <a:lnTo>
                      <a:pt x="2779" y="4292"/>
                    </a:lnTo>
                    <a:cubicBezTo>
                      <a:pt x="2842" y="4336"/>
                      <a:pt x="2911" y="4356"/>
                      <a:pt x="2979" y="4356"/>
                    </a:cubicBezTo>
                    <a:cubicBezTo>
                      <a:pt x="3159" y="4356"/>
                      <a:pt x="3327" y="4217"/>
                      <a:pt x="3327" y="4019"/>
                    </a:cubicBezTo>
                    <a:lnTo>
                      <a:pt x="3350" y="3083"/>
                    </a:lnTo>
                    <a:cubicBezTo>
                      <a:pt x="3350" y="2969"/>
                      <a:pt x="3419" y="2877"/>
                      <a:pt x="3510" y="2809"/>
                    </a:cubicBezTo>
                    <a:lnTo>
                      <a:pt x="4286" y="2284"/>
                    </a:lnTo>
                    <a:cubicBezTo>
                      <a:pt x="4514" y="2124"/>
                      <a:pt x="4469" y="1759"/>
                      <a:pt x="4195" y="1668"/>
                    </a:cubicBezTo>
                    <a:lnTo>
                      <a:pt x="3327" y="1371"/>
                    </a:lnTo>
                    <a:cubicBezTo>
                      <a:pt x="3213" y="1348"/>
                      <a:pt x="3122" y="1257"/>
                      <a:pt x="3099" y="1143"/>
                    </a:cubicBezTo>
                    <a:lnTo>
                      <a:pt x="2848" y="252"/>
                    </a:lnTo>
                    <a:cubicBezTo>
                      <a:pt x="2794" y="91"/>
                      <a:pt x="2653" y="1"/>
                      <a:pt x="2509" y="1"/>
                    </a:cubicBezTo>
                    <a:close/>
                  </a:path>
                </a:pathLst>
              </a:custGeom>
              <a:solidFill>
                <a:srgbClr val="FCAB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8"/>
              <p:cNvSpPr/>
              <p:nvPr/>
            </p:nvSpPr>
            <p:spPr>
              <a:xfrm>
                <a:off x="7261015" y="3359975"/>
                <a:ext cx="98860" cy="95230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4348" extrusionOk="0">
                    <a:moveTo>
                      <a:pt x="2515" y="0"/>
                    </a:moveTo>
                    <a:cubicBezTo>
                      <a:pt x="2412" y="0"/>
                      <a:pt x="2306" y="44"/>
                      <a:pt x="2231" y="138"/>
                    </a:cubicBezTo>
                    <a:lnTo>
                      <a:pt x="1684" y="868"/>
                    </a:lnTo>
                    <a:cubicBezTo>
                      <a:pt x="1624" y="948"/>
                      <a:pt x="1530" y="1010"/>
                      <a:pt x="1432" y="1010"/>
                    </a:cubicBezTo>
                    <a:cubicBezTo>
                      <a:pt x="1417" y="1010"/>
                      <a:pt x="1402" y="1008"/>
                      <a:pt x="1387" y="1005"/>
                    </a:cubicBezTo>
                    <a:lnTo>
                      <a:pt x="474" y="982"/>
                    </a:lnTo>
                    <a:cubicBezTo>
                      <a:pt x="464" y="982"/>
                      <a:pt x="454" y="981"/>
                      <a:pt x="444" y="981"/>
                    </a:cubicBezTo>
                    <a:cubicBezTo>
                      <a:pt x="165" y="981"/>
                      <a:pt x="1" y="1288"/>
                      <a:pt x="177" y="1530"/>
                    </a:cubicBezTo>
                    <a:lnTo>
                      <a:pt x="702" y="2283"/>
                    </a:lnTo>
                    <a:cubicBezTo>
                      <a:pt x="771" y="2375"/>
                      <a:pt x="793" y="2489"/>
                      <a:pt x="748" y="2603"/>
                    </a:cubicBezTo>
                    <a:lnTo>
                      <a:pt x="428" y="3470"/>
                    </a:lnTo>
                    <a:cubicBezTo>
                      <a:pt x="327" y="3713"/>
                      <a:pt x="513" y="3938"/>
                      <a:pt x="747" y="3938"/>
                    </a:cubicBezTo>
                    <a:cubicBezTo>
                      <a:pt x="777" y="3938"/>
                      <a:pt x="808" y="3935"/>
                      <a:pt x="839" y="3927"/>
                    </a:cubicBezTo>
                    <a:lnTo>
                      <a:pt x="1729" y="3653"/>
                    </a:lnTo>
                    <a:cubicBezTo>
                      <a:pt x="1770" y="3637"/>
                      <a:pt x="1810" y="3629"/>
                      <a:pt x="1849" y="3629"/>
                    </a:cubicBezTo>
                    <a:cubicBezTo>
                      <a:pt x="1921" y="3629"/>
                      <a:pt x="1990" y="3654"/>
                      <a:pt x="2049" y="3699"/>
                    </a:cubicBezTo>
                    <a:lnTo>
                      <a:pt x="2779" y="4269"/>
                    </a:lnTo>
                    <a:cubicBezTo>
                      <a:pt x="2847" y="4323"/>
                      <a:pt x="2922" y="4347"/>
                      <a:pt x="2996" y="4347"/>
                    </a:cubicBezTo>
                    <a:cubicBezTo>
                      <a:pt x="3171" y="4347"/>
                      <a:pt x="3334" y="4211"/>
                      <a:pt x="3350" y="4018"/>
                    </a:cubicBezTo>
                    <a:lnTo>
                      <a:pt x="3350" y="3082"/>
                    </a:lnTo>
                    <a:cubicBezTo>
                      <a:pt x="3350" y="2968"/>
                      <a:pt x="3418" y="2854"/>
                      <a:pt x="3510" y="2808"/>
                    </a:cubicBezTo>
                    <a:lnTo>
                      <a:pt x="4286" y="2283"/>
                    </a:lnTo>
                    <a:cubicBezTo>
                      <a:pt x="4514" y="2124"/>
                      <a:pt x="4468" y="1758"/>
                      <a:pt x="4194" y="1667"/>
                    </a:cubicBezTo>
                    <a:lnTo>
                      <a:pt x="3327" y="1370"/>
                    </a:lnTo>
                    <a:cubicBezTo>
                      <a:pt x="3213" y="1325"/>
                      <a:pt x="3122" y="1256"/>
                      <a:pt x="3099" y="1142"/>
                    </a:cubicBezTo>
                    <a:lnTo>
                      <a:pt x="2848" y="252"/>
                    </a:lnTo>
                    <a:cubicBezTo>
                      <a:pt x="2807" y="91"/>
                      <a:pt x="2664" y="0"/>
                      <a:pt x="2515" y="0"/>
                    </a:cubicBezTo>
                    <a:close/>
                  </a:path>
                </a:pathLst>
              </a:custGeom>
              <a:solidFill>
                <a:srgbClr val="E753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8"/>
              <p:cNvSpPr/>
              <p:nvPr/>
            </p:nvSpPr>
            <p:spPr>
              <a:xfrm>
                <a:off x="7461845" y="3677643"/>
                <a:ext cx="95794" cy="96106"/>
              </a:xfrm>
              <a:custGeom>
                <a:avLst/>
                <a:gdLst/>
                <a:ahLst/>
                <a:cxnLst/>
                <a:rect l="l" t="t" r="r" b="b"/>
                <a:pathLst>
                  <a:path w="4374" h="4388" extrusionOk="0">
                    <a:moveTo>
                      <a:pt x="1718" y="1"/>
                    </a:moveTo>
                    <a:cubicBezTo>
                      <a:pt x="1556" y="1"/>
                      <a:pt x="1400" y="117"/>
                      <a:pt x="1370" y="311"/>
                    </a:cubicBezTo>
                    <a:lnTo>
                      <a:pt x="1256" y="1224"/>
                    </a:lnTo>
                    <a:cubicBezTo>
                      <a:pt x="1233" y="1338"/>
                      <a:pt x="1164" y="1429"/>
                      <a:pt x="1073" y="1475"/>
                    </a:cubicBezTo>
                    <a:lnTo>
                      <a:pt x="251" y="1908"/>
                    </a:lnTo>
                    <a:cubicBezTo>
                      <a:pt x="0" y="2045"/>
                      <a:pt x="0" y="2410"/>
                      <a:pt x="251" y="2525"/>
                    </a:cubicBezTo>
                    <a:lnTo>
                      <a:pt x="1096" y="2935"/>
                    </a:lnTo>
                    <a:cubicBezTo>
                      <a:pt x="1210" y="2981"/>
                      <a:pt x="1278" y="3072"/>
                      <a:pt x="1301" y="3187"/>
                    </a:cubicBezTo>
                    <a:lnTo>
                      <a:pt x="1438" y="4100"/>
                    </a:lnTo>
                    <a:cubicBezTo>
                      <a:pt x="1468" y="4277"/>
                      <a:pt x="1622" y="4387"/>
                      <a:pt x="1782" y="4387"/>
                    </a:cubicBezTo>
                    <a:cubicBezTo>
                      <a:pt x="1870" y="4387"/>
                      <a:pt x="1959" y="4355"/>
                      <a:pt x="2032" y="4282"/>
                    </a:cubicBezTo>
                    <a:lnTo>
                      <a:pt x="2671" y="3597"/>
                    </a:lnTo>
                    <a:cubicBezTo>
                      <a:pt x="2727" y="3541"/>
                      <a:pt x="2814" y="3500"/>
                      <a:pt x="2907" y="3500"/>
                    </a:cubicBezTo>
                    <a:cubicBezTo>
                      <a:pt x="2927" y="3500"/>
                      <a:pt x="2947" y="3502"/>
                      <a:pt x="2968" y="3506"/>
                    </a:cubicBezTo>
                    <a:lnTo>
                      <a:pt x="3881" y="3643"/>
                    </a:lnTo>
                    <a:cubicBezTo>
                      <a:pt x="3901" y="3646"/>
                      <a:pt x="3921" y="3648"/>
                      <a:pt x="3941" y="3648"/>
                    </a:cubicBezTo>
                    <a:cubicBezTo>
                      <a:pt x="4204" y="3648"/>
                      <a:pt x="4373" y="3375"/>
                      <a:pt x="4246" y="3141"/>
                    </a:cubicBezTo>
                    <a:lnTo>
                      <a:pt x="3789" y="2319"/>
                    </a:lnTo>
                    <a:cubicBezTo>
                      <a:pt x="3744" y="2228"/>
                      <a:pt x="3744" y="2091"/>
                      <a:pt x="3789" y="2000"/>
                    </a:cubicBezTo>
                    <a:lnTo>
                      <a:pt x="4223" y="1178"/>
                    </a:lnTo>
                    <a:cubicBezTo>
                      <a:pt x="4329" y="924"/>
                      <a:pt x="4160" y="671"/>
                      <a:pt x="3899" y="671"/>
                    </a:cubicBezTo>
                    <a:cubicBezTo>
                      <a:pt x="3878" y="671"/>
                      <a:pt x="3857" y="672"/>
                      <a:pt x="3835" y="676"/>
                    </a:cubicBezTo>
                    <a:lnTo>
                      <a:pt x="2922" y="836"/>
                    </a:lnTo>
                    <a:cubicBezTo>
                      <a:pt x="2895" y="841"/>
                      <a:pt x="2868" y="844"/>
                      <a:pt x="2842" y="844"/>
                    </a:cubicBezTo>
                    <a:cubicBezTo>
                      <a:pt x="2756" y="844"/>
                      <a:pt x="2677" y="814"/>
                      <a:pt x="2625" y="744"/>
                    </a:cubicBezTo>
                    <a:lnTo>
                      <a:pt x="1963" y="105"/>
                    </a:lnTo>
                    <a:cubicBezTo>
                      <a:pt x="1892" y="34"/>
                      <a:pt x="1804" y="1"/>
                      <a:pt x="1718" y="1"/>
                    </a:cubicBezTo>
                    <a:close/>
                  </a:path>
                </a:pathLst>
              </a:custGeom>
              <a:solidFill>
                <a:srgbClr val="E753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8"/>
              <p:cNvSpPr/>
              <p:nvPr/>
            </p:nvSpPr>
            <p:spPr>
              <a:xfrm>
                <a:off x="7078428" y="3342476"/>
                <a:ext cx="139486" cy="530446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24219" extrusionOk="0">
                    <a:moveTo>
                      <a:pt x="3254" y="0"/>
                    </a:moveTo>
                    <a:cubicBezTo>
                      <a:pt x="2946" y="0"/>
                      <a:pt x="1409" y="55"/>
                      <a:pt x="0" y="1097"/>
                    </a:cubicBezTo>
                    <a:lnTo>
                      <a:pt x="3881" y="24219"/>
                    </a:lnTo>
                    <a:cubicBezTo>
                      <a:pt x="3881" y="24219"/>
                      <a:pt x="5045" y="23808"/>
                      <a:pt x="6369" y="23465"/>
                    </a:cubicBezTo>
                    <a:lnTo>
                      <a:pt x="3310" y="1"/>
                    </a:lnTo>
                    <a:cubicBezTo>
                      <a:pt x="3310" y="1"/>
                      <a:pt x="3291" y="0"/>
                      <a:pt x="32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8"/>
              <p:cNvSpPr/>
              <p:nvPr/>
            </p:nvSpPr>
            <p:spPr>
              <a:xfrm>
                <a:off x="6975954" y="3500455"/>
                <a:ext cx="421415" cy="270315"/>
              </a:xfrm>
              <a:custGeom>
                <a:avLst/>
                <a:gdLst/>
                <a:ahLst/>
                <a:cxnLst/>
                <a:rect l="l" t="t" r="r" b="b"/>
                <a:pathLst>
                  <a:path w="19242" h="12342" extrusionOk="0">
                    <a:moveTo>
                      <a:pt x="17370" y="1"/>
                    </a:moveTo>
                    <a:lnTo>
                      <a:pt x="4748" y="2032"/>
                    </a:lnTo>
                    <a:cubicBezTo>
                      <a:pt x="1940" y="2466"/>
                      <a:pt x="0" y="5137"/>
                      <a:pt x="434" y="7944"/>
                    </a:cubicBezTo>
                    <a:cubicBezTo>
                      <a:pt x="847" y="10508"/>
                      <a:pt x="3059" y="12341"/>
                      <a:pt x="5576" y="12341"/>
                    </a:cubicBezTo>
                    <a:cubicBezTo>
                      <a:pt x="5837" y="12341"/>
                      <a:pt x="6102" y="12322"/>
                      <a:pt x="6368" y="12281"/>
                    </a:cubicBezTo>
                    <a:cubicBezTo>
                      <a:pt x="6688" y="12235"/>
                      <a:pt x="7007" y="12144"/>
                      <a:pt x="7304" y="12030"/>
                    </a:cubicBezTo>
                    <a:lnTo>
                      <a:pt x="19242" y="7807"/>
                    </a:lnTo>
                    <a:cubicBezTo>
                      <a:pt x="17507" y="4726"/>
                      <a:pt x="17256" y="1895"/>
                      <a:pt x="1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8"/>
              <p:cNvSpPr/>
              <p:nvPr/>
            </p:nvSpPr>
            <p:spPr>
              <a:xfrm>
                <a:off x="7344873" y="3491585"/>
                <a:ext cx="152473" cy="180867"/>
              </a:xfrm>
              <a:custGeom>
                <a:avLst/>
                <a:gdLst/>
                <a:ahLst/>
                <a:cxnLst/>
                <a:rect l="l" t="t" r="r" b="b"/>
                <a:pathLst>
                  <a:path w="6962" h="8258" extrusionOk="0">
                    <a:moveTo>
                      <a:pt x="3177" y="1"/>
                    </a:moveTo>
                    <a:cubicBezTo>
                      <a:pt x="3014" y="1"/>
                      <a:pt x="2845" y="14"/>
                      <a:pt x="2671" y="41"/>
                    </a:cubicBezTo>
                    <a:lnTo>
                      <a:pt x="114" y="451"/>
                    </a:lnTo>
                    <a:cubicBezTo>
                      <a:pt x="0" y="2346"/>
                      <a:pt x="274" y="5176"/>
                      <a:pt x="1986" y="8258"/>
                    </a:cubicBezTo>
                    <a:lnTo>
                      <a:pt x="3926" y="7573"/>
                    </a:lnTo>
                    <a:cubicBezTo>
                      <a:pt x="5912" y="6865"/>
                      <a:pt x="6962" y="4674"/>
                      <a:pt x="6254" y="2688"/>
                    </a:cubicBezTo>
                    <a:cubicBezTo>
                      <a:pt x="5698" y="1103"/>
                      <a:pt x="4678" y="1"/>
                      <a:pt x="3177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8"/>
              <p:cNvSpPr/>
              <p:nvPr/>
            </p:nvSpPr>
            <p:spPr>
              <a:xfrm>
                <a:off x="7400347" y="3433413"/>
                <a:ext cx="200983" cy="220050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10047" extrusionOk="0">
                    <a:moveTo>
                      <a:pt x="3419" y="0"/>
                    </a:moveTo>
                    <a:cubicBezTo>
                      <a:pt x="2644" y="0"/>
                      <a:pt x="1" y="3747"/>
                      <a:pt x="1" y="3747"/>
                    </a:cubicBezTo>
                    <a:lnTo>
                      <a:pt x="1096" y="10046"/>
                    </a:lnTo>
                    <a:cubicBezTo>
                      <a:pt x="1096" y="10046"/>
                      <a:pt x="5136" y="9681"/>
                      <a:pt x="7670" y="8220"/>
                    </a:cubicBezTo>
                    <a:cubicBezTo>
                      <a:pt x="8834" y="7536"/>
                      <a:pt x="8104" y="6394"/>
                      <a:pt x="8104" y="6394"/>
                    </a:cubicBezTo>
                    <a:cubicBezTo>
                      <a:pt x="9154" y="5276"/>
                      <a:pt x="8241" y="4477"/>
                      <a:pt x="8241" y="4477"/>
                    </a:cubicBezTo>
                    <a:cubicBezTo>
                      <a:pt x="8241" y="4477"/>
                      <a:pt x="9177" y="3769"/>
                      <a:pt x="8378" y="2811"/>
                    </a:cubicBezTo>
                    <a:cubicBezTo>
                      <a:pt x="7778" y="2102"/>
                      <a:pt x="5183" y="2030"/>
                      <a:pt x="4149" y="2030"/>
                    </a:cubicBezTo>
                    <a:cubicBezTo>
                      <a:pt x="3884" y="2030"/>
                      <a:pt x="3721" y="2035"/>
                      <a:pt x="3721" y="2035"/>
                    </a:cubicBezTo>
                    <a:cubicBezTo>
                      <a:pt x="3721" y="2035"/>
                      <a:pt x="4132" y="414"/>
                      <a:pt x="3516" y="26"/>
                    </a:cubicBezTo>
                    <a:cubicBezTo>
                      <a:pt x="3488" y="9"/>
                      <a:pt x="3456" y="0"/>
                      <a:pt x="3419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8"/>
              <p:cNvSpPr/>
              <p:nvPr/>
            </p:nvSpPr>
            <p:spPr>
              <a:xfrm>
                <a:off x="6985941" y="4652284"/>
                <a:ext cx="106503" cy="88506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23" y="0"/>
                    </a:moveTo>
                    <a:lnTo>
                      <a:pt x="4223" y="0"/>
                    </a:lnTo>
                    <a:cubicBezTo>
                      <a:pt x="1" y="822"/>
                      <a:pt x="731" y="3470"/>
                      <a:pt x="731" y="3470"/>
                    </a:cubicBezTo>
                    <a:cubicBezTo>
                      <a:pt x="1964" y="3744"/>
                      <a:pt x="2603" y="3903"/>
                      <a:pt x="4063" y="4040"/>
                    </a:cubicBezTo>
                    <a:cubicBezTo>
                      <a:pt x="4680" y="2739"/>
                      <a:pt x="4862" y="1370"/>
                      <a:pt x="42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8"/>
              <p:cNvSpPr/>
              <p:nvPr/>
            </p:nvSpPr>
            <p:spPr>
              <a:xfrm>
                <a:off x="7073435" y="4565946"/>
                <a:ext cx="271350" cy="177188"/>
              </a:xfrm>
              <a:custGeom>
                <a:avLst/>
                <a:gdLst/>
                <a:ahLst/>
                <a:cxnLst/>
                <a:rect l="l" t="t" r="r" b="b"/>
                <a:pathLst>
                  <a:path w="12390" h="8090" extrusionOk="0">
                    <a:moveTo>
                      <a:pt x="445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83" y="3851"/>
                    </a:cubicBezTo>
                    <a:cubicBezTo>
                      <a:pt x="799" y="5220"/>
                      <a:pt x="639" y="6590"/>
                      <a:pt x="0" y="7891"/>
                    </a:cubicBezTo>
                    <a:cubicBezTo>
                      <a:pt x="1841" y="8036"/>
                      <a:pt x="3606" y="8089"/>
                      <a:pt x="5196" y="8089"/>
                    </a:cubicBezTo>
                    <a:cubicBezTo>
                      <a:pt x="9345" y="8089"/>
                      <a:pt x="12303" y="7731"/>
                      <a:pt x="12303" y="7731"/>
                    </a:cubicBezTo>
                    <a:lnTo>
                      <a:pt x="12371" y="3372"/>
                    </a:lnTo>
                    <a:cubicBezTo>
                      <a:pt x="12390" y="2001"/>
                      <a:pt x="11266" y="981"/>
                      <a:pt x="10009" y="981"/>
                    </a:cubicBezTo>
                    <a:cubicBezTo>
                      <a:pt x="9696" y="981"/>
                      <a:pt x="9375" y="1044"/>
                      <a:pt x="9062" y="1180"/>
                    </a:cubicBezTo>
                    <a:cubicBezTo>
                      <a:pt x="8056" y="1605"/>
                      <a:pt x="7728" y="2161"/>
                      <a:pt x="7587" y="2570"/>
                    </a:cubicBezTo>
                    <a:lnTo>
                      <a:pt x="7587" y="2570"/>
                    </a:lnTo>
                    <a:cubicBezTo>
                      <a:pt x="7586" y="2569"/>
                      <a:pt x="7586" y="2569"/>
                      <a:pt x="7585" y="2569"/>
                    </a:cubicBezTo>
                    <a:cubicBezTo>
                      <a:pt x="7583" y="2569"/>
                      <a:pt x="7581" y="2571"/>
                      <a:pt x="7580" y="2577"/>
                    </a:cubicBezTo>
                    <a:lnTo>
                      <a:pt x="7580" y="2577"/>
                    </a:lnTo>
                    <a:cubicBezTo>
                      <a:pt x="7655" y="1750"/>
                      <a:pt x="6719" y="152"/>
                      <a:pt x="4839" y="16"/>
                    </a:cubicBezTo>
                    <a:cubicBezTo>
                      <a:pt x="4706" y="5"/>
                      <a:pt x="4579" y="0"/>
                      <a:pt x="44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8"/>
              <p:cNvSpPr/>
              <p:nvPr/>
            </p:nvSpPr>
            <p:spPr>
              <a:xfrm>
                <a:off x="6999717" y="4726247"/>
                <a:ext cx="344674" cy="42950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799" y="1763"/>
                      <a:pt x="5659" y="1961"/>
                      <a:pt x="8240" y="1961"/>
                    </a:cubicBezTo>
                    <a:cubicBezTo>
                      <a:pt x="12341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8"/>
              <p:cNvSpPr/>
              <p:nvPr/>
            </p:nvSpPr>
            <p:spPr>
              <a:xfrm>
                <a:off x="7255890" y="4648276"/>
                <a:ext cx="49014" cy="48535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42" y="1"/>
                    </a:moveTo>
                    <a:cubicBezTo>
                      <a:pt x="525" y="1"/>
                      <a:pt x="23" y="480"/>
                      <a:pt x="23" y="1096"/>
                    </a:cubicBezTo>
                    <a:cubicBezTo>
                      <a:pt x="0" y="1713"/>
                      <a:pt x="502" y="2215"/>
                      <a:pt x="1119" y="2215"/>
                    </a:cubicBezTo>
                    <a:cubicBezTo>
                      <a:pt x="1132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58" y="1"/>
                      <a:pt x="11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8"/>
              <p:cNvSpPr/>
              <p:nvPr/>
            </p:nvSpPr>
            <p:spPr>
              <a:xfrm>
                <a:off x="7104928" y="4642275"/>
                <a:ext cx="94480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4314" h="709" extrusionOk="0">
                    <a:moveTo>
                      <a:pt x="251" y="1"/>
                    </a:moveTo>
                    <a:cubicBezTo>
                      <a:pt x="114" y="1"/>
                      <a:pt x="23" y="92"/>
                      <a:pt x="0" y="206"/>
                    </a:cubicBezTo>
                    <a:cubicBezTo>
                      <a:pt x="0" y="320"/>
                      <a:pt x="91" y="434"/>
                      <a:pt x="205" y="434"/>
                    </a:cubicBezTo>
                    <a:lnTo>
                      <a:pt x="4063" y="686"/>
                    </a:lnTo>
                    <a:cubicBezTo>
                      <a:pt x="4063" y="708"/>
                      <a:pt x="4086" y="708"/>
                      <a:pt x="4086" y="708"/>
                    </a:cubicBezTo>
                    <a:cubicBezTo>
                      <a:pt x="4200" y="708"/>
                      <a:pt x="4291" y="617"/>
                      <a:pt x="4314" y="503"/>
                    </a:cubicBezTo>
                    <a:cubicBezTo>
                      <a:pt x="4314" y="366"/>
                      <a:pt x="4223" y="275"/>
                      <a:pt x="4109" y="252"/>
                    </a:cubicBez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8"/>
              <p:cNvSpPr/>
              <p:nvPr/>
            </p:nvSpPr>
            <p:spPr>
              <a:xfrm>
                <a:off x="7067434" y="4557842"/>
                <a:ext cx="137975" cy="81454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2032" y="432"/>
                    </a:moveTo>
                    <a:cubicBezTo>
                      <a:pt x="2077" y="432"/>
                      <a:pt x="2123" y="455"/>
                      <a:pt x="2146" y="478"/>
                    </a:cubicBezTo>
                    <a:cubicBezTo>
                      <a:pt x="2237" y="523"/>
                      <a:pt x="2305" y="637"/>
                      <a:pt x="2374" y="752"/>
                    </a:cubicBezTo>
                    <a:cubicBezTo>
                      <a:pt x="2602" y="1140"/>
                      <a:pt x="2716" y="1596"/>
                      <a:pt x="2808" y="2053"/>
                    </a:cubicBezTo>
                    <a:cubicBezTo>
                      <a:pt x="2853" y="2212"/>
                      <a:pt x="2899" y="2372"/>
                      <a:pt x="2922" y="2532"/>
                    </a:cubicBezTo>
                    <a:cubicBezTo>
                      <a:pt x="2899" y="2509"/>
                      <a:pt x="2876" y="2463"/>
                      <a:pt x="2853" y="2441"/>
                    </a:cubicBezTo>
                    <a:cubicBezTo>
                      <a:pt x="2488" y="1961"/>
                      <a:pt x="2191" y="1413"/>
                      <a:pt x="1986" y="820"/>
                    </a:cubicBezTo>
                    <a:cubicBezTo>
                      <a:pt x="1940" y="637"/>
                      <a:pt x="1917" y="500"/>
                      <a:pt x="1986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4" y="1596"/>
                      <a:pt x="1164" y="1687"/>
                    </a:cubicBezTo>
                    <a:cubicBezTo>
                      <a:pt x="1644" y="1984"/>
                      <a:pt x="2123" y="2349"/>
                      <a:pt x="2534" y="2737"/>
                    </a:cubicBezTo>
                    <a:cubicBezTo>
                      <a:pt x="2557" y="2783"/>
                      <a:pt x="2579" y="2829"/>
                      <a:pt x="2625" y="2851"/>
                    </a:cubicBezTo>
                    <a:cubicBezTo>
                      <a:pt x="1963" y="2714"/>
                      <a:pt x="1255" y="2395"/>
                      <a:pt x="685" y="1916"/>
                    </a:cubicBezTo>
                    <a:cubicBezTo>
                      <a:pt x="502" y="1779"/>
                      <a:pt x="479" y="1687"/>
                      <a:pt x="479" y="1642"/>
                    </a:cubicBezTo>
                    <a:cubicBezTo>
                      <a:pt x="479" y="1573"/>
                      <a:pt x="594" y="1505"/>
                      <a:pt x="708" y="1505"/>
                    </a:cubicBezTo>
                    <a:close/>
                    <a:moveTo>
                      <a:pt x="2048" y="1"/>
                    </a:moveTo>
                    <a:cubicBezTo>
                      <a:pt x="1926" y="1"/>
                      <a:pt x="1807" y="41"/>
                      <a:pt x="1712" y="112"/>
                    </a:cubicBezTo>
                    <a:cubicBezTo>
                      <a:pt x="1552" y="227"/>
                      <a:pt x="1415" y="478"/>
                      <a:pt x="1575" y="957"/>
                    </a:cubicBezTo>
                    <a:cubicBezTo>
                      <a:pt x="1644" y="1162"/>
                      <a:pt x="1712" y="1391"/>
                      <a:pt x="1826" y="1573"/>
                    </a:cubicBezTo>
                    <a:cubicBezTo>
                      <a:pt x="1666" y="1482"/>
                      <a:pt x="1529" y="1391"/>
                      <a:pt x="1392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411" y="1048"/>
                      <a:pt x="69" y="1254"/>
                      <a:pt x="46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6" y="2578"/>
                      <a:pt x="1278" y="2874"/>
                      <a:pt x="1826" y="3080"/>
                    </a:cubicBezTo>
                    <a:cubicBezTo>
                      <a:pt x="1803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218" y="3445"/>
                      <a:pt x="3241" y="3468"/>
                      <a:pt x="3287" y="3468"/>
                    </a:cubicBezTo>
                    <a:cubicBezTo>
                      <a:pt x="3310" y="3468"/>
                      <a:pt x="3333" y="3468"/>
                      <a:pt x="3378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31" y="3285"/>
                      <a:pt x="6094" y="3285"/>
                    </a:cubicBezTo>
                    <a:lnTo>
                      <a:pt x="3584" y="3034"/>
                    </a:lnTo>
                    <a:cubicBezTo>
                      <a:pt x="3424" y="2692"/>
                      <a:pt x="3333" y="2349"/>
                      <a:pt x="3241" y="1961"/>
                    </a:cubicBezTo>
                    <a:cubicBezTo>
                      <a:pt x="3150" y="1482"/>
                      <a:pt x="3036" y="980"/>
                      <a:pt x="2739" y="523"/>
                    </a:cubicBezTo>
                    <a:cubicBezTo>
                      <a:pt x="2648" y="363"/>
                      <a:pt x="2557" y="204"/>
                      <a:pt x="2374" y="112"/>
                    </a:cubicBezTo>
                    <a:cubicBezTo>
                      <a:pt x="2275" y="36"/>
                      <a:pt x="2161" y="1"/>
                      <a:pt x="2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8"/>
              <p:cNvSpPr/>
              <p:nvPr/>
            </p:nvSpPr>
            <p:spPr>
              <a:xfrm>
                <a:off x="7688299" y="4652284"/>
                <a:ext cx="106482" cy="88506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616" y="0"/>
                    </a:moveTo>
                    <a:cubicBezTo>
                      <a:pt x="0" y="1370"/>
                      <a:pt x="160" y="2739"/>
                      <a:pt x="799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62" y="822"/>
                      <a:pt x="6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8"/>
              <p:cNvSpPr/>
              <p:nvPr/>
            </p:nvSpPr>
            <p:spPr>
              <a:xfrm>
                <a:off x="7435936" y="4565946"/>
                <a:ext cx="270869" cy="177188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4" y="5"/>
                      <a:pt x="7552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5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8" y="7891"/>
                    </a:cubicBezTo>
                    <a:cubicBezTo>
                      <a:pt x="11751" y="6590"/>
                      <a:pt x="11569" y="5220"/>
                      <a:pt x="12208" y="3851"/>
                    </a:cubicBezTo>
                    <a:cubicBezTo>
                      <a:pt x="11204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8"/>
              <p:cNvSpPr/>
              <p:nvPr/>
            </p:nvSpPr>
            <p:spPr>
              <a:xfrm>
                <a:off x="7468327" y="4648276"/>
                <a:ext cx="49014" cy="48535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8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8"/>
              <p:cNvSpPr/>
              <p:nvPr/>
            </p:nvSpPr>
            <p:spPr>
              <a:xfrm>
                <a:off x="7435848" y="4726247"/>
                <a:ext cx="344652" cy="42950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15491" y="0"/>
                    </a:moveTo>
                    <a:cubicBezTo>
                      <a:pt x="15486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70" y="728"/>
                    </a:cubicBezTo>
                    <a:cubicBezTo>
                      <a:pt x="2316" y="728"/>
                      <a:pt x="1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05" y="1961"/>
                    </a:cubicBezTo>
                    <a:cubicBezTo>
                      <a:pt x="10082" y="1961"/>
                      <a:pt x="12939" y="1763"/>
                      <a:pt x="15407" y="1120"/>
                    </a:cubicBezTo>
                    <a:cubicBezTo>
                      <a:pt x="15407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8"/>
              <p:cNvSpPr/>
              <p:nvPr/>
            </p:nvSpPr>
            <p:spPr>
              <a:xfrm>
                <a:off x="7581313" y="4642275"/>
                <a:ext cx="93998" cy="15529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1" y="366"/>
                      <a:pt x="1" y="503"/>
                    </a:cubicBezTo>
                    <a:cubicBezTo>
                      <a:pt x="1" y="617"/>
                      <a:pt x="92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2" y="320"/>
                      <a:pt x="4292" y="206"/>
                    </a:cubicBezTo>
                    <a:cubicBezTo>
                      <a:pt x="4292" y="92"/>
                      <a:pt x="4178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8"/>
              <p:cNvSpPr/>
              <p:nvPr/>
            </p:nvSpPr>
            <p:spPr>
              <a:xfrm>
                <a:off x="7574809" y="4557842"/>
                <a:ext cx="137997" cy="8145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8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5" y="2486"/>
                      <a:pt x="3402" y="2509"/>
                      <a:pt x="3379" y="2532"/>
                    </a:cubicBezTo>
                    <a:cubicBezTo>
                      <a:pt x="3425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50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1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38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1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2" y="523"/>
                    </a:cubicBezTo>
                    <a:cubicBezTo>
                      <a:pt x="3288" y="980"/>
                      <a:pt x="3174" y="1482"/>
                      <a:pt x="3059" y="1961"/>
                    </a:cubicBezTo>
                    <a:cubicBezTo>
                      <a:pt x="2968" y="2349"/>
                      <a:pt x="2900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1" y="3513"/>
                    </a:cubicBezTo>
                    <a:cubicBezTo>
                      <a:pt x="24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5" y="2578"/>
                      <a:pt x="5913" y="2258"/>
                    </a:cubicBezTo>
                    <a:cubicBezTo>
                      <a:pt x="6004" y="2190"/>
                      <a:pt x="6301" y="1938"/>
                      <a:pt x="6278" y="1596"/>
                    </a:cubicBezTo>
                    <a:cubicBezTo>
                      <a:pt x="6232" y="1254"/>
                      <a:pt x="5913" y="1048"/>
                      <a:pt x="5593" y="1048"/>
                    </a:cubicBezTo>
                    <a:cubicBezTo>
                      <a:pt x="5342" y="1048"/>
                      <a:pt x="5114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9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2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8"/>
              <p:cNvSpPr/>
              <p:nvPr/>
            </p:nvSpPr>
            <p:spPr>
              <a:xfrm>
                <a:off x="6995446" y="3501966"/>
                <a:ext cx="347937" cy="63998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2922" extrusionOk="0">
                    <a:moveTo>
                      <a:pt x="15773" y="0"/>
                    </a:moveTo>
                    <a:cubicBezTo>
                      <a:pt x="14449" y="137"/>
                      <a:pt x="13125" y="274"/>
                      <a:pt x="11801" y="457"/>
                    </a:cubicBezTo>
                    <a:cubicBezTo>
                      <a:pt x="10500" y="617"/>
                      <a:pt x="9176" y="845"/>
                      <a:pt x="7875" y="1050"/>
                    </a:cubicBezTo>
                    <a:cubicBezTo>
                      <a:pt x="6551" y="1279"/>
                      <a:pt x="5250" y="1530"/>
                      <a:pt x="3949" y="1804"/>
                    </a:cubicBezTo>
                    <a:cubicBezTo>
                      <a:pt x="2648" y="2077"/>
                      <a:pt x="1347" y="2374"/>
                      <a:pt x="69" y="2739"/>
                    </a:cubicBezTo>
                    <a:cubicBezTo>
                      <a:pt x="23" y="2762"/>
                      <a:pt x="0" y="2808"/>
                      <a:pt x="0" y="2853"/>
                    </a:cubicBezTo>
                    <a:cubicBezTo>
                      <a:pt x="23" y="2899"/>
                      <a:pt x="69" y="2922"/>
                      <a:pt x="114" y="2922"/>
                    </a:cubicBezTo>
                    <a:cubicBezTo>
                      <a:pt x="1415" y="2648"/>
                      <a:pt x="2716" y="2397"/>
                      <a:pt x="4018" y="2146"/>
                    </a:cubicBezTo>
                    <a:cubicBezTo>
                      <a:pt x="5319" y="1895"/>
                      <a:pt x="6620" y="1667"/>
                      <a:pt x="7921" y="1415"/>
                    </a:cubicBezTo>
                    <a:cubicBezTo>
                      <a:pt x="10546" y="959"/>
                      <a:pt x="13170" y="548"/>
                      <a:pt x="15795" y="183"/>
                    </a:cubicBezTo>
                    <a:cubicBezTo>
                      <a:pt x="15841" y="160"/>
                      <a:pt x="15887" y="137"/>
                      <a:pt x="15864" y="69"/>
                    </a:cubicBezTo>
                    <a:cubicBezTo>
                      <a:pt x="15864" y="23"/>
                      <a:pt x="15818" y="0"/>
                      <a:pt x="157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8"/>
              <p:cNvSpPr/>
              <p:nvPr/>
            </p:nvSpPr>
            <p:spPr>
              <a:xfrm>
                <a:off x="6923874" y="2215527"/>
                <a:ext cx="872417" cy="464411"/>
              </a:xfrm>
              <a:custGeom>
                <a:avLst/>
                <a:gdLst/>
                <a:ahLst/>
                <a:cxnLst/>
                <a:rect l="l" t="t" r="r" b="b"/>
                <a:pathLst>
                  <a:path w="39835" h="21204" extrusionOk="0">
                    <a:moveTo>
                      <a:pt x="19670" y="0"/>
                    </a:moveTo>
                    <a:cubicBezTo>
                      <a:pt x="17724" y="0"/>
                      <a:pt x="15835" y="303"/>
                      <a:pt x="14133" y="1011"/>
                    </a:cubicBezTo>
                    <a:cubicBezTo>
                      <a:pt x="7149" y="3887"/>
                      <a:pt x="1282" y="8681"/>
                      <a:pt x="552" y="15414"/>
                    </a:cubicBezTo>
                    <a:cubicBezTo>
                      <a:pt x="1" y="20494"/>
                      <a:pt x="424" y="21118"/>
                      <a:pt x="665" y="21118"/>
                    </a:cubicBezTo>
                    <a:cubicBezTo>
                      <a:pt x="744" y="21118"/>
                      <a:pt x="803" y="21052"/>
                      <a:pt x="803" y="21052"/>
                    </a:cubicBezTo>
                    <a:cubicBezTo>
                      <a:pt x="803" y="21052"/>
                      <a:pt x="1043" y="21100"/>
                      <a:pt x="1456" y="21100"/>
                    </a:cubicBezTo>
                    <a:cubicBezTo>
                      <a:pt x="3349" y="21100"/>
                      <a:pt x="8874" y="20085"/>
                      <a:pt x="11554" y="8749"/>
                    </a:cubicBezTo>
                    <a:cubicBezTo>
                      <a:pt x="11554" y="8749"/>
                      <a:pt x="16644" y="17331"/>
                      <a:pt x="20136" y="17811"/>
                    </a:cubicBezTo>
                    <a:cubicBezTo>
                      <a:pt x="20390" y="17845"/>
                      <a:pt x="20629" y="17862"/>
                      <a:pt x="20853" y="17862"/>
                    </a:cubicBezTo>
                    <a:cubicBezTo>
                      <a:pt x="23718" y="17862"/>
                      <a:pt x="24268" y="15231"/>
                      <a:pt x="24268" y="15231"/>
                    </a:cubicBezTo>
                    <a:cubicBezTo>
                      <a:pt x="24268" y="15231"/>
                      <a:pt x="25989" y="18958"/>
                      <a:pt x="28602" y="18958"/>
                    </a:cubicBezTo>
                    <a:cubicBezTo>
                      <a:pt x="28663" y="18958"/>
                      <a:pt x="28725" y="18956"/>
                      <a:pt x="28787" y="18952"/>
                    </a:cubicBezTo>
                    <a:cubicBezTo>
                      <a:pt x="31480" y="18769"/>
                      <a:pt x="31663" y="16555"/>
                      <a:pt x="31663" y="16555"/>
                    </a:cubicBezTo>
                    <a:cubicBezTo>
                      <a:pt x="31663" y="16555"/>
                      <a:pt x="34144" y="21204"/>
                      <a:pt x="37349" y="21204"/>
                    </a:cubicBezTo>
                    <a:cubicBezTo>
                      <a:pt x="37807" y="21204"/>
                      <a:pt x="38279" y="21109"/>
                      <a:pt x="38762" y="20892"/>
                    </a:cubicBezTo>
                    <a:cubicBezTo>
                      <a:pt x="38762" y="20892"/>
                      <a:pt x="39834" y="9114"/>
                      <a:pt x="35520" y="5576"/>
                    </a:cubicBezTo>
                    <a:cubicBezTo>
                      <a:pt x="32244" y="2886"/>
                      <a:pt x="25684" y="0"/>
                      <a:pt x="19670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8"/>
              <p:cNvSpPr/>
              <p:nvPr/>
            </p:nvSpPr>
            <p:spPr>
              <a:xfrm>
                <a:off x="7171397" y="2410127"/>
                <a:ext cx="598395" cy="284990"/>
              </a:xfrm>
              <a:custGeom>
                <a:avLst/>
                <a:gdLst/>
                <a:ahLst/>
                <a:cxnLst/>
                <a:rect l="l" t="t" r="r" b="b"/>
                <a:pathLst>
                  <a:path w="27323" h="13012" fill="none" extrusionOk="0">
                    <a:moveTo>
                      <a:pt x="1" y="1"/>
                    </a:moveTo>
                    <a:cubicBezTo>
                      <a:pt x="1074" y="2238"/>
                      <a:pt x="2397" y="4338"/>
                      <a:pt x="3950" y="6278"/>
                    </a:cubicBezTo>
                    <a:cubicBezTo>
                      <a:pt x="4908" y="7465"/>
                      <a:pt x="6004" y="8629"/>
                      <a:pt x="7373" y="9314"/>
                    </a:cubicBezTo>
                    <a:cubicBezTo>
                      <a:pt x="8743" y="9998"/>
                      <a:pt x="10478" y="10158"/>
                      <a:pt x="11779" y="9359"/>
                    </a:cubicBezTo>
                    <a:cubicBezTo>
                      <a:pt x="13102" y="8538"/>
                      <a:pt x="13742" y="6666"/>
                      <a:pt x="12897" y="5365"/>
                    </a:cubicBezTo>
                    <a:cubicBezTo>
                      <a:pt x="13102" y="6712"/>
                      <a:pt x="13696" y="8013"/>
                      <a:pt x="14609" y="9017"/>
                    </a:cubicBezTo>
                    <a:cubicBezTo>
                      <a:pt x="15180" y="9633"/>
                      <a:pt x="15933" y="10158"/>
                      <a:pt x="16755" y="10090"/>
                    </a:cubicBezTo>
                    <a:cubicBezTo>
                      <a:pt x="17576" y="9998"/>
                      <a:pt x="18261" y="8971"/>
                      <a:pt x="17782" y="8309"/>
                    </a:cubicBezTo>
                    <a:cubicBezTo>
                      <a:pt x="18101" y="9610"/>
                      <a:pt x="19083" y="10752"/>
                      <a:pt x="20338" y="11254"/>
                    </a:cubicBezTo>
                    <a:cubicBezTo>
                      <a:pt x="21000" y="11528"/>
                      <a:pt x="21799" y="11596"/>
                      <a:pt x="22415" y="11231"/>
                    </a:cubicBezTo>
                    <a:cubicBezTo>
                      <a:pt x="23009" y="10866"/>
                      <a:pt x="23283" y="9930"/>
                      <a:pt x="22780" y="9405"/>
                    </a:cubicBezTo>
                    <a:cubicBezTo>
                      <a:pt x="23077" y="10272"/>
                      <a:pt x="23374" y="11140"/>
                      <a:pt x="23945" y="11824"/>
                    </a:cubicBezTo>
                    <a:cubicBezTo>
                      <a:pt x="24515" y="12532"/>
                      <a:pt x="25451" y="13011"/>
                      <a:pt x="26318" y="12806"/>
                    </a:cubicBezTo>
                    <a:cubicBezTo>
                      <a:pt x="26706" y="12715"/>
                      <a:pt x="27094" y="12464"/>
                      <a:pt x="27209" y="12076"/>
                    </a:cubicBezTo>
                    <a:cubicBezTo>
                      <a:pt x="27323" y="11687"/>
                      <a:pt x="27049" y="11208"/>
                      <a:pt x="26661" y="11208"/>
                    </a:cubicBezTo>
                  </a:path>
                </a:pathLst>
              </a:custGeom>
              <a:noFill/>
              <a:ln w="4575" cap="flat" cmpd="sng">
                <a:solidFill>
                  <a:srgbClr val="4C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8"/>
              <p:cNvSpPr/>
              <p:nvPr/>
            </p:nvSpPr>
            <p:spPr>
              <a:xfrm>
                <a:off x="7299385" y="2340939"/>
                <a:ext cx="291455" cy="181853"/>
              </a:xfrm>
              <a:custGeom>
                <a:avLst/>
                <a:gdLst/>
                <a:ahLst/>
                <a:cxnLst/>
                <a:rect l="l" t="t" r="r" b="b"/>
                <a:pathLst>
                  <a:path w="13308" h="8303" extrusionOk="0">
                    <a:moveTo>
                      <a:pt x="65" y="1"/>
                    </a:moveTo>
                    <a:cubicBezTo>
                      <a:pt x="59" y="1"/>
                      <a:pt x="52" y="3"/>
                      <a:pt x="46" y="10"/>
                    </a:cubicBezTo>
                    <a:cubicBezTo>
                      <a:pt x="23" y="10"/>
                      <a:pt x="0" y="33"/>
                      <a:pt x="23" y="56"/>
                    </a:cubicBezTo>
                    <a:cubicBezTo>
                      <a:pt x="297" y="1037"/>
                      <a:pt x="685" y="2019"/>
                      <a:pt x="1141" y="2932"/>
                    </a:cubicBezTo>
                    <a:cubicBezTo>
                      <a:pt x="1621" y="3845"/>
                      <a:pt x="2123" y="4735"/>
                      <a:pt x="2785" y="5557"/>
                    </a:cubicBezTo>
                    <a:cubicBezTo>
                      <a:pt x="3104" y="5945"/>
                      <a:pt x="3492" y="6310"/>
                      <a:pt x="3972" y="6584"/>
                    </a:cubicBezTo>
                    <a:cubicBezTo>
                      <a:pt x="4395" y="6817"/>
                      <a:pt x="4878" y="6951"/>
                      <a:pt x="5383" y="6951"/>
                    </a:cubicBezTo>
                    <a:cubicBezTo>
                      <a:pt x="5422" y="6951"/>
                      <a:pt x="5461" y="6951"/>
                      <a:pt x="5501" y="6949"/>
                    </a:cubicBezTo>
                    <a:cubicBezTo>
                      <a:pt x="6026" y="6926"/>
                      <a:pt x="6551" y="6675"/>
                      <a:pt x="6893" y="6241"/>
                    </a:cubicBezTo>
                    <a:cubicBezTo>
                      <a:pt x="7088" y="5991"/>
                      <a:pt x="7223" y="5673"/>
                      <a:pt x="7258" y="5345"/>
                    </a:cubicBezTo>
                    <a:lnTo>
                      <a:pt x="7258" y="5345"/>
                    </a:lnTo>
                    <a:cubicBezTo>
                      <a:pt x="7888" y="6716"/>
                      <a:pt x="9105" y="7804"/>
                      <a:pt x="10568" y="8204"/>
                    </a:cubicBezTo>
                    <a:cubicBezTo>
                      <a:pt x="10806" y="8267"/>
                      <a:pt x="11045" y="8302"/>
                      <a:pt x="11283" y="8302"/>
                    </a:cubicBezTo>
                    <a:cubicBezTo>
                      <a:pt x="11478" y="8302"/>
                      <a:pt x="11674" y="8279"/>
                      <a:pt x="11869" y="8227"/>
                    </a:cubicBezTo>
                    <a:cubicBezTo>
                      <a:pt x="12303" y="8090"/>
                      <a:pt x="12645" y="7793"/>
                      <a:pt x="12874" y="7405"/>
                    </a:cubicBezTo>
                    <a:cubicBezTo>
                      <a:pt x="13102" y="7040"/>
                      <a:pt x="13216" y="6607"/>
                      <a:pt x="13262" y="6196"/>
                    </a:cubicBezTo>
                    <a:cubicBezTo>
                      <a:pt x="13307" y="5762"/>
                      <a:pt x="13284" y="5328"/>
                      <a:pt x="13262" y="4918"/>
                    </a:cubicBezTo>
                    <a:cubicBezTo>
                      <a:pt x="13262" y="4895"/>
                      <a:pt x="13239" y="4872"/>
                      <a:pt x="13216" y="4872"/>
                    </a:cubicBezTo>
                    <a:cubicBezTo>
                      <a:pt x="13193" y="4872"/>
                      <a:pt x="13170" y="4895"/>
                      <a:pt x="13170" y="4918"/>
                    </a:cubicBezTo>
                    <a:cubicBezTo>
                      <a:pt x="13216" y="5762"/>
                      <a:pt x="13216" y="6652"/>
                      <a:pt x="12759" y="7360"/>
                    </a:cubicBezTo>
                    <a:cubicBezTo>
                      <a:pt x="12554" y="7702"/>
                      <a:pt x="12212" y="7976"/>
                      <a:pt x="11824" y="8090"/>
                    </a:cubicBezTo>
                    <a:cubicBezTo>
                      <a:pt x="11661" y="8138"/>
                      <a:pt x="11493" y="8158"/>
                      <a:pt x="11324" y="8158"/>
                    </a:cubicBezTo>
                    <a:cubicBezTo>
                      <a:pt x="11090" y="8158"/>
                      <a:pt x="10852" y="8120"/>
                      <a:pt x="10614" y="8067"/>
                    </a:cubicBezTo>
                    <a:cubicBezTo>
                      <a:pt x="9815" y="7839"/>
                      <a:pt x="9085" y="7405"/>
                      <a:pt x="8491" y="6812"/>
                    </a:cubicBezTo>
                    <a:cubicBezTo>
                      <a:pt x="7913" y="6233"/>
                      <a:pt x="7464" y="5547"/>
                      <a:pt x="7209" y="4772"/>
                    </a:cubicBezTo>
                    <a:lnTo>
                      <a:pt x="7209" y="4772"/>
                    </a:lnTo>
                    <a:cubicBezTo>
                      <a:pt x="7203" y="4752"/>
                      <a:pt x="7197" y="4732"/>
                      <a:pt x="7190" y="4712"/>
                    </a:cubicBezTo>
                    <a:lnTo>
                      <a:pt x="7190" y="4712"/>
                    </a:lnTo>
                    <a:cubicBezTo>
                      <a:pt x="7190" y="4712"/>
                      <a:pt x="7190" y="4712"/>
                      <a:pt x="7190" y="4712"/>
                    </a:cubicBezTo>
                    <a:cubicBezTo>
                      <a:pt x="7167" y="4666"/>
                      <a:pt x="7122" y="4644"/>
                      <a:pt x="7076" y="4644"/>
                    </a:cubicBezTo>
                    <a:cubicBezTo>
                      <a:pt x="7030" y="4666"/>
                      <a:pt x="7007" y="4712"/>
                      <a:pt x="7030" y="4758"/>
                    </a:cubicBezTo>
                    <a:cubicBezTo>
                      <a:pt x="7036" y="4774"/>
                      <a:pt x="7041" y="4791"/>
                      <a:pt x="7046" y="4807"/>
                    </a:cubicBezTo>
                    <a:lnTo>
                      <a:pt x="7046" y="4807"/>
                    </a:lnTo>
                    <a:cubicBezTo>
                      <a:pt x="7180" y="5252"/>
                      <a:pt x="7042" y="5753"/>
                      <a:pt x="6734" y="6127"/>
                    </a:cubicBezTo>
                    <a:cubicBezTo>
                      <a:pt x="6437" y="6515"/>
                      <a:pt x="5980" y="6744"/>
                      <a:pt x="5478" y="6766"/>
                    </a:cubicBezTo>
                    <a:cubicBezTo>
                      <a:pt x="5442" y="6768"/>
                      <a:pt x="5405" y="6769"/>
                      <a:pt x="5369" y="6769"/>
                    </a:cubicBezTo>
                    <a:cubicBezTo>
                      <a:pt x="4907" y="6769"/>
                      <a:pt x="4464" y="6636"/>
                      <a:pt x="4040" y="6424"/>
                    </a:cubicBezTo>
                    <a:cubicBezTo>
                      <a:pt x="3606" y="6173"/>
                      <a:pt x="3241" y="5831"/>
                      <a:pt x="2899" y="5442"/>
                    </a:cubicBezTo>
                    <a:cubicBezTo>
                      <a:pt x="2260" y="4666"/>
                      <a:pt x="1735" y="3776"/>
                      <a:pt x="1278" y="2863"/>
                    </a:cubicBezTo>
                    <a:cubicBezTo>
                      <a:pt x="799" y="1950"/>
                      <a:pt x="411" y="1014"/>
                      <a:pt x="91" y="33"/>
                    </a:cubicBezTo>
                    <a:cubicBezTo>
                      <a:pt x="91" y="17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8"/>
              <p:cNvSpPr/>
              <p:nvPr/>
            </p:nvSpPr>
            <p:spPr>
              <a:xfrm>
                <a:off x="7676801" y="2463415"/>
                <a:ext cx="160489" cy="126046"/>
              </a:xfrm>
              <a:custGeom>
                <a:avLst/>
                <a:gdLst/>
                <a:ahLst/>
                <a:cxnLst/>
                <a:rect l="l" t="t" r="r" b="b"/>
                <a:pathLst>
                  <a:path w="7328" h="5755" extrusionOk="0">
                    <a:moveTo>
                      <a:pt x="6206" y="1"/>
                    </a:moveTo>
                    <a:cubicBezTo>
                      <a:pt x="6199" y="1"/>
                      <a:pt x="6192" y="4"/>
                      <a:pt x="6186" y="10"/>
                    </a:cubicBezTo>
                    <a:cubicBezTo>
                      <a:pt x="6163" y="10"/>
                      <a:pt x="6163" y="33"/>
                      <a:pt x="6163" y="56"/>
                    </a:cubicBezTo>
                    <a:cubicBezTo>
                      <a:pt x="6528" y="832"/>
                      <a:pt x="6893" y="1585"/>
                      <a:pt x="7030" y="2407"/>
                    </a:cubicBezTo>
                    <a:cubicBezTo>
                      <a:pt x="7190" y="3229"/>
                      <a:pt x="7099" y="4119"/>
                      <a:pt x="6597" y="4781"/>
                    </a:cubicBezTo>
                    <a:cubicBezTo>
                      <a:pt x="6368" y="5100"/>
                      <a:pt x="6026" y="5351"/>
                      <a:pt x="5638" y="5488"/>
                    </a:cubicBezTo>
                    <a:cubicBezTo>
                      <a:pt x="5458" y="5552"/>
                      <a:pt x="5273" y="5586"/>
                      <a:pt x="5090" y="5586"/>
                    </a:cubicBezTo>
                    <a:cubicBezTo>
                      <a:pt x="4878" y="5586"/>
                      <a:pt x="4670" y="5541"/>
                      <a:pt x="4474" y="5443"/>
                    </a:cubicBezTo>
                    <a:cubicBezTo>
                      <a:pt x="4086" y="5283"/>
                      <a:pt x="3812" y="4986"/>
                      <a:pt x="3584" y="4644"/>
                    </a:cubicBezTo>
                    <a:cubicBezTo>
                      <a:pt x="3355" y="4301"/>
                      <a:pt x="3196" y="3913"/>
                      <a:pt x="3082" y="3525"/>
                    </a:cubicBezTo>
                    <a:cubicBezTo>
                      <a:pt x="3059" y="3480"/>
                      <a:pt x="3013" y="3457"/>
                      <a:pt x="2967" y="3457"/>
                    </a:cubicBezTo>
                    <a:cubicBezTo>
                      <a:pt x="2922" y="3457"/>
                      <a:pt x="2899" y="3503"/>
                      <a:pt x="2899" y="3571"/>
                    </a:cubicBezTo>
                    <a:cubicBezTo>
                      <a:pt x="2899" y="3571"/>
                      <a:pt x="2899" y="3571"/>
                      <a:pt x="2899" y="3571"/>
                    </a:cubicBezTo>
                    <a:lnTo>
                      <a:pt x="2899" y="3571"/>
                    </a:lnTo>
                    <a:cubicBezTo>
                      <a:pt x="2945" y="3845"/>
                      <a:pt x="2990" y="4119"/>
                      <a:pt x="2967" y="4393"/>
                    </a:cubicBezTo>
                    <a:cubicBezTo>
                      <a:pt x="2967" y="4667"/>
                      <a:pt x="2876" y="4941"/>
                      <a:pt x="2694" y="5146"/>
                    </a:cubicBezTo>
                    <a:cubicBezTo>
                      <a:pt x="2558" y="5301"/>
                      <a:pt x="2339" y="5407"/>
                      <a:pt x="2122" y="5407"/>
                    </a:cubicBezTo>
                    <a:cubicBezTo>
                      <a:pt x="2084" y="5407"/>
                      <a:pt x="2046" y="5404"/>
                      <a:pt x="2009" y="5397"/>
                    </a:cubicBezTo>
                    <a:cubicBezTo>
                      <a:pt x="1735" y="5351"/>
                      <a:pt x="1507" y="5192"/>
                      <a:pt x="1301" y="4986"/>
                    </a:cubicBezTo>
                    <a:cubicBezTo>
                      <a:pt x="913" y="4598"/>
                      <a:pt x="639" y="4096"/>
                      <a:pt x="434" y="3571"/>
                    </a:cubicBezTo>
                    <a:cubicBezTo>
                      <a:pt x="228" y="3046"/>
                      <a:pt x="114" y="2475"/>
                      <a:pt x="91" y="1905"/>
                    </a:cubicBezTo>
                    <a:cubicBezTo>
                      <a:pt x="91" y="1882"/>
                      <a:pt x="69" y="1859"/>
                      <a:pt x="46" y="1859"/>
                    </a:cubicBezTo>
                    <a:cubicBezTo>
                      <a:pt x="23" y="1859"/>
                      <a:pt x="0" y="1882"/>
                      <a:pt x="0" y="1905"/>
                    </a:cubicBezTo>
                    <a:cubicBezTo>
                      <a:pt x="0" y="2498"/>
                      <a:pt x="114" y="3069"/>
                      <a:pt x="297" y="3617"/>
                    </a:cubicBezTo>
                    <a:cubicBezTo>
                      <a:pt x="525" y="4164"/>
                      <a:pt x="799" y="4667"/>
                      <a:pt x="1210" y="5100"/>
                    </a:cubicBezTo>
                    <a:cubicBezTo>
                      <a:pt x="1415" y="5306"/>
                      <a:pt x="1666" y="5488"/>
                      <a:pt x="1986" y="5557"/>
                    </a:cubicBezTo>
                    <a:cubicBezTo>
                      <a:pt x="2038" y="5569"/>
                      <a:pt x="2091" y="5574"/>
                      <a:pt x="2145" y="5574"/>
                    </a:cubicBezTo>
                    <a:cubicBezTo>
                      <a:pt x="2398" y="5574"/>
                      <a:pt x="2661" y="5448"/>
                      <a:pt x="2830" y="5260"/>
                    </a:cubicBezTo>
                    <a:cubicBezTo>
                      <a:pt x="3036" y="5009"/>
                      <a:pt x="3127" y="4712"/>
                      <a:pt x="3150" y="4416"/>
                    </a:cubicBezTo>
                    <a:cubicBezTo>
                      <a:pt x="3153" y="4372"/>
                      <a:pt x="3155" y="4328"/>
                      <a:pt x="3156" y="4284"/>
                    </a:cubicBezTo>
                    <a:lnTo>
                      <a:pt x="3156" y="4284"/>
                    </a:lnTo>
                    <a:cubicBezTo>
                      <a:pt x="3232" y="4448"/>
                      <a:pt x="3320" y="4607"/>
                      <a:pt x="3424" y="4758"/>
                    </a:cubicBezTo>
                    <a:cubicBezTo>
                      <a:pt x="3675" y="5100"/>
                      <a:pt x="3995" y="5443"/>
                      <a:pt x="4405" y="5602"/>
                    </a:cubicBezTo>
                    <a:cubicBezTo>
                      <a:pt x="4619" y="5703"/>
                      <a:pt x="4860" y="5755"/>
                      <a:pt x="5102" y="5755"/>
                    </a:cubicBezTo>
                    <a:cubicBezTo>
                      <a:pt x="5300" y="5755"/>
                      <a:pt x="5499" y="5720"/>
                      <a:pt x="5684" y="5648"/>
                    </a:cubicBezTo>
                    <a:cubicBezTo>
                      <a:pt x="6117" y="5488"/>
                      <a:pt x="6460" y="5214"/>
                      <a:pt x="6734" y="4872"/>
                    </a:cubicBezTo>
                    <a:cubicBezTo>
                      <a:pt x="7259" y="4164"/>
                      <a:pt x="7327" y="3229"/>
                      <a:pt x="7167" y="2384"/>
                    </a:cubicBezTo>
                    <a:cubicBezTo>
                      <a:pt x="7008" y="1540"/>
                      <a:pt x="6619" y="786"/>
                      <a:pt x="6254" y="33"/>
                    </a:cubicBezTo>
                    <a:cubicBezTo>
                      <a:pt x="6238" y="17"/>
                      <a:pt x="6222" y="1"/>
                      <a:pt x="6206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8"/>
              <p:cNvSpPr/>
              <p:nvPr/>
            </p:nvSpPr>
            <p:spPr>
              <a:xfrm>
                <a:off x="7530832" y="2273656"/>
                <a:ext cx="143494" cy="8993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4106" extrusionOk="0">
                    <a:moveTo>
                      <a:pt x="46" y="1"/>
                    </a:moveTo>
                    <a:cubicBezTo>
                      <a:pt x="23" y="1"/>
                      <a:pt x="0" y="23"/>
                      <a:pt x="0" y="46"/>
                    </a:cubicBezTo>
                    <a:cubicBezTo>
                      <a:pt x="0" y="1096"/>
                      <a:pt x="365" y="2169"/>
                      <a:pt x="1027" y="3014"/>
                    </a:cubicBezTo>
                    <a:cubicBezTo>
                      <a:pt x="1347" y="3424"/>
                      <a:pt x="1803" y="3812"/>
                      <a:pt x="2397" y="3835"/>
                    </a:cubicBezTo>
                    <a:cubicBezTo>
                      <a:pt x="2694" y="3835"/>
                      <a:pt x="2967" y="3721"/>
                      <a:pt x="3173" y="3539"/>
                    </a:cubicBezTo>
                    <a:cubicBezTo>
                      <a:pt x="3273" y="3458"/>
                      <a:pt x="3356" y="3356"/>
                      <a:pt x="3413" y="3241"/>
                    </a:cubicBezTo>
                    <a:lnTo>
                      <a:pt x="3413" y="3241"/>
                    </a:lnTo>
                    <a:cubicBezTo>
                      <a:pt x="3473" y="3375"/>
                      <a:pt x="3555" y="3499"/>
                      <a:pt x="3652" y="3607"/>
                    </a:cubicBezTo>
                    <a:cubicBezTo>
                      <a:pt x="3858" y="3835"/>
                      <a:pt x="4132" y="3995"/>
                      <a:pt x="4428" y="4064"/>
                    </a:cubicBezTo>
                    <a:cubicBezTo>
                      <a:pt x="4534" y="4092"/>
                      <a:pt x="4641" y="4105"/>
                      <a:pt x="4748" y="4105"/>
                    </a:cubicBezTo>
                    <a:cubicBezTo>
                      <a:pt x="5241" y="4105"/>
                      <a:pt x="5726" y="3823"/>
                      <a:pt x="6026" y="3447"/>
                    </a:cubicBezTo>
                    <a:cubicBezTo>
                      <a:pt x="6391" y="2968"/>
                      <a:pt x="6551" y="2352"/>
                      <a:pt x="6483" y="1758"/>
                    </a:cubicBezTo>
                    <a:cubicBezTo>
                      <a:pt x="6391" y="1188"/>
                      <a:pt x="6140" y="640"/>
                      <a:pt x="5798" y="160"/>
                    </a:cubicBezTo>
                    <a:cubicBezTo>
                      <a:pt x="5798" y="149"/>
                      <a:pt x="5786" y="143"/>
                      <a:pt x="5775" y="143"/>
                    </a:cubicBezTo>
                    <a:cubicBezTo>
                      <a:pt x="5764" y="143"/>
                      <a:pt x="5752" y="149"/>
                      <a:pt x="5752" y="160"/>
                    </a:cubicBezTo>
                    <a:cubicBezTo>
                      <a:pt x="5729" y="160"/>
                      <a:pt x="5729" y="183"/>
                      <a:pt x="5729" y="206"/>
                    </a:cubicBezTo>
                    <a:cubicBezTo>
                      <a:pt x="6049" y="685"/>
                      <a:pt x="6277" y="1210"/>
                      <a:pt x="6346" y="1781"/>
                    </a:cubicBezTo>
                    <a:cubicBezTo>
                      <a:pt x="6414" y="2329"/>
                      <a:pt x="6254" y="2922"/>
                      <a:pt x="5912" y="3356"/>
                    </a:cubicBezTo>
                    <a:cubicBezTo>
                      <a:pt x="5630" y="3694"/>
                      <a:pt x="5194" y="3939"/>
                      <a:pt x="4756" y="3939"/>
                    </a:cubicBezTo>
                    <a:cubicBezTo>
                      <a:pt x="4661" y="3939"/>
                      <a:pt x="4567" y="3928"/>
                      <a:pt x="4474" y="3904"/>
                    </a:cubicBezTo>
                    <a:cubicBezTo>
                      <a:pt x="4001" y="3780"/>
                      <a:pt x="3565" y="3397"/>
                      <a:pt x="3500" y="2922"/>
                    </a:cubicBezTo>
                    <a:lnTo>
                      <a:pt x="3500" y="2922"/>
                    </a:lnTo>
                    <a:cubicBezTo>
                      <a:pt x="3503" y="2869"/>
                      <a:pt x="3501" y="2816"/>
                      <a:pt x="3492" y="2763"/>
                    </a:cubicBezTo>
                    <a:lnTo>
                      <a:pt x="3492" y="2763"/>
                    </a:lnTo>
                    <a:cubicBezTo>
                      <a:pt x="3492" y="2763"/>
                      <a:pt x="3492" y="2763"/>
                      <a:pt x="3492" y="2763"/>
                    </a:cubicBezTo>
                    <a:cubicBezTo>
                      <a:pt x="3470" y="2717"/>
                      <a:pt x="3447" y="2671"/>
                      <a:pt x="3401" y="2671"/>
                    </a:cubicBezTo>
                    <a:cubicBezTo>
                      <a:pt x="3355" y="2671"/>
                      <a:pt x="3310" y="2717"/>
                      <a:pt x="3310" y="2763"/>
                    </a:cubicBezTo>
                    <a:cubicBezTo>
                      <a:pt x="3310" y="2770"/>
                      <a:pt x="3310" y="2778"/>
                      <a:pt x="3310" y="2785"/>
                    </a:cubicBezTo>
                    <a:lnTo>
                      <a:pt x="3310" y="2785"/>
                    </a:lnTo>
                    <a:lnTo>
                      <a:pt x="3310" y="2785"/>
                    </a:lnTo>
                    <a:cubicBezTo>
                      <a:pt x="3310" y="2786"/>
                      <a:pt x="3310" y="2787"/>
                      <a:pt x="3310" y="2787"/>
                    </a:cubicBezTo>
                    <a:lnTo>
                      <a:pt x="3310" y="2787"/>
                    </a:lnTo>
                    <a:cubicBezTo>
                      <a:pt x="3311" y="2818"/>
                      <a:pt x="3313" y="2848"/>
                      <a:pt x="3316" y="2878"/>
                    </a:cubicBezTo>
                    <a:lnTo>
                      <a:pt x="3316" y="2878"/>
                    </a:lnTo>
                    <a:cubicBezTo>
                      <a:pt x="3310" y="3314"/>
                      <a:pt x="2823" y="3653"/>
                      <a:pt x="2397" y="3653"/>
                    </a:cubicBezTo>
                    <a:cubicBezTo>
                      <a:pt x="1917" y="3630"/>
                      <a:pt x="1484" y="3287"/>
                      <a:pt x="1164" y="2899"/>
                    </a:cubicBezTo>
                    <a:cubicBezTo>
                      <a:pt x="502" y="2101"/>
                      <a:pt x="137" y="1073"/>
                      <a:pt x="91" y="46"/>
                    </a:cubicBezTo>
                    <a:cubicBezTo>
                      <a:pt x="91" y="23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8"/>
              <p:cNvSpPr/>
              <p:nvPr/>
            </p:nvSpPr>
            <p:spPr>
              <a:xfrm>
                <a:off x="6913450" y="2377646"/>
                <a:ext cx="197983" cy="208486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9519" extrusionOk="0">
                    <a:moveTo>
                      <a:pt x="8538" y="0"/>
                    </a:moveTo>
                    <a:cubicBezTo>
                      <a:pt x="8515" y="0"/>
                      <a:pt x="8492" y="23"/>
                      <a:pt x="8492" y="46"/>
                    </a:cubicBezTo>
                    <a:cubicBezTo>
                      <a:pt x="8675" y="1050"/>
                      <a:pt x="8857" y="2077"/>
                      <a:pt x="8857" y="3105"/>
                    </a:cubicBezTo>
                    <a:cubicBezTo>
                      <a:pt x="8880" y="4132"/>
                      <a:pt x="8743" y="5159"/>
                      <a:pt x="8332" y="6095"/>
                    </a:cubicBezTo>
                    <a:cubicBezTo>
                      <a:pt x="8150" y="6574"/>
                      <a:pt x="7876" y="7008"/>
                      <a:pt x="7556" y="7396"/>
                    </a:cubicBezTo>
                    <a:cubicBezTo>
                      <a:pt x="7214" y="7784"/>
                      <a:pt x="6803" y="8103"/>
                      <a:pt x="6346" y="8240"/>
                    </a:cubicBezTo>
                    <a:cubicBezTo>
                      <a:pt x="6160" y="8302"/>
                      <a:pt x="5963" y="8333"/>
                      <a:pt x="5769" y="8333"/>
                    </a:cubicBezTo>
                    <a:cubicBezTo>
                      <a:pt x="5465" y="8333"/>
                      <a:pt x="5168" y="8257"/>
                      <a:pt x="4931" y="8103"/>
                    </a:cubicBezTo>
                    <a:cubicBezTo>
                      <a:pt x="4520" y="7829"/>
                      <a:pt x="4269" y="7327"/>
                      <a:pt x="4361" y="6871"/>
                    </a:cubicBezTo>
                    <a:lnTo>
                      <a:pt x="4361" y="6871"/>
                    </a:lnTo>
                    <a:cubicBezTo>
                      <a:pt x="4361" y="6871"/>
                      <a:pt x="4361" y="6871"/>
                      <a:pt x="4361" y="6871"/>
                    </a:cubicBezTo>
                    <a:cubicBezTo>
                      <a:pt x="4383" y="6802"/>
                      <a:pt x="4338" y="6757"/>
                      <a:pt x="4292" y="6757"/>
                    </a:cubicBezTo>
                    <a:cubicBezTo>
                      <a:pt x="4284" y="6752"/>
                      <a:pt x="4275" y="6751"/>
                      <a:pt x="4267" y="6751"/>
                    </a:cubicBezTo>
                    <a:cubicBezTo>
                      <a:pt x="4231" y="6751"/>
                      <a:pt x="4201" y="6788"/>
                      <a:pt x="4201" y="6825"/>
                    </a:cubicBezTo>
                    <a:cubicBezTo>
                      <a:pt x="4201" y="6825"/>
                      <a:pt x="4201" y="6825"/>
                      <a:pt x="4201" y="6825"/>
                    </a:cubicBezTo>
                    <a:lnTo>
                      <a:pt x="4201" y="6825"/>
                    </a:lnTo>
                    <a:cubicBezTo>
                      <a:pt x="4195" y="6849"/>
                      <a:pt x="4190" y="6873"/>
                      <a:pt x="4185" y="6896"/>
                    </a:cubicBezTo>
                    <a:lnTo>
                      <a:pt x="4185" y="6896"/>
                    </a:lnTo>
                    <a:cubicBezTo>
                      <a:pt x="4069" y="7420"/>
                      <a:pt x="3867" y="7940"/>
                      <a:pt x="3562" y="8354"/>
                    </a:cubicBezTo>
                    <a:cubicBezTo>
                      <a:pt x="3242" y="8811"/>
                      <a:pt x="2786" y="9176"/>
                      <a:pt x="2238" y="9313"/>
                    </a:cubicBezTo>
                    <a:cubicBezTo>
                      <a:pt x="2087" y="9352"/>
                      <a:pt x="1928" y="9373"/>
                      <a:pt x="1770" y="9373"/>
                    </a:cubicBezTo>
                    <a:cubicBezTo>
                      <a:pt x="1377" y="9373"/>
                      <a:pt x="985" y="9247"/>
                      <a:pt x="708" y="8971"/>
                    </a:cubicBezTo>
                    <a:cubicBezTo>
                      <a:pt x="320" y="8583"/>
                      <a:pt x="115" y="7966"/>
                      <a:pt x="366" y="7464"/>
                    </a:cubicBezTo>
                    <a:cubicBezTo>
                      <a:pt x="366" y="7441"/>
                      <a:pt x="366" y="7419"/>
                      <a:pt x="343" y="7396"/>
                    </a:cubicBezTo>
                    <a:cubicBezTo>
                      <a:pt x="320" y="7396"/>
                      <a:pt x="298" y="7396"/>
                      <a:pt x="275" y="7419"/>
                    </a:cubicBezTo>
                    <a:cubicBezTo>
                      <a:pt x="1" y="7966"/>
                      <a:pt x="206" y="8651"/>
                      <a:pt x="617" y="9062"/>
                    </a:cubicBezTo>
                    <a:cubicBezTo>
                      <a:pt x="911" y="9372"/>
                      <a:pt x="1345" y="9519"/>
                      <a:pt x="1777" y="9519"/>
                    </a:cubicBezTo>
                    <a:cubicBezTo>
                      <a:pt x="1949" y="9519"/>
                      <a:pt x="2121" y="9495"/>
                      <a:pt x="2283" y="9450"/>
                    </a:cubicBezTo>
                    <a:cubicBezTo>
                      <a:pt x="2854" y="9313"/>
                      <a:pt x="3356" y="8948"/>
                      <a:pt x="3699" y="8468"/>
                    </a:cubicBezTo>
                    <a:cubicBezTo>
                      <a:pt x="3926" y="8150"/>
                      <a:pt x="4093" y="7792"/>
                      <a:pt x="4213" y="7427"/>
                    </a:cubicBezTo>
                    <a:lnTo>
                      <a:pt x="4213" y="7427"/>
                    </a:lnTo>
                    <a:cubicBezTo>
                      <a:pt x="4305" y="7760"/>
                      <a:pt x="4529" y="8061"/>
                      <a:pt x="4817" y="8263"/>
                    </a:cubicBezTo>
                    <a:cubicBezTo>
                      <a:pt x="5106" y="8442"/>
                      <a:pt x="5436" y="8521"/>
                      <a:pt x="5762" y="8521"/>
                    </a:cubicBezTo>
                    <a:cubicBezTo>
                      <a:pt x="5978" y="8521"/>
                      <a:pt x="6192" y="8486"/>
                      <a:pt x="6392" y="8423"/>
                    </a:cubicBezTo>
                    <a:cubicBezTo>
                      <a:pt x="6917" y="8240"/>
                      <a:pt x="7328" y="7898"/>
                      <a:pt x="7670" y="7510"/>
                    </a:cubicBezTo>
                    <a:cubicBezTo>
                      <a:pt x="8013" y="7099"/>
                      <a:pt x="8286" y="6642"/>
                      <a:pt x="8492" y="6163"/>
                    </a:cubicBezTo>
                    <a:cubicBezTo>
                      <a:pt x="8903" y="5204"/>
                      <a:pt x="9040" y="4132"/>
                      <a:pt x="8994" y="3105"/>
                    </a:cubicBezTo>
                    <a:cubicBezTo>
                      <a:pt x="8971" y="2055"/>
                      <a:pt x="8789" y="1050"/>
                      <a:pt x="8583" y="23"/>
                    </a:cubicBezTo>
                    <a:cubicBezTo>
                      <a:pt x="8583" y="0"/>
                      <a:pt x="8560" y="0"/>
                      <a:pt x="8538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8"/>
              <p:cNvSpPr/>
              <p:nvPr/>
            </p:nvSpPr>
            <p:spPr>
              <a:xfrm>
                <a:off x="7686284" y="3005337"/>
                <a:ext cx="125010" cy="98275"/>
              </a:xfrm>
              <a:custGeom>
                <a:avLst/>
                <a:gdLst/>
                <a:ahLst/>
                <a:cxnLst/>
                <a:rect l="l" t="t" r="r" b="b"/>
                <a:pathLst>
                  <a:path w="5708" h="4487" extrusionOk="0">
                    <a:moveTo>
                      <a:pt x="735" y="0"/>
                    </a:moveTo>
                    <a:cubicBezTo>
                      <a:pt x="720" y="0"/>
                      <a:pt x="708" y="17"/>
                      <a:pt x="708" y="33"/>
                    </a:cubicBezTo>
                    <a:cubicBezTo>
                      <a:pt x="457" y="512"/>
                      <a:pt x="183" y="1014"/>
                      <a:pt x="92" y="1585"/>
                    </a:cubicBezTo>
                    <a:cubicBezTo>
                      <a:pt x="1" y="2155"/>
                      <a:pt x="183" y="2772"/>
                      <a:pt x="617" y="3160"/>
                    </a:cubicBezTo>
                    <a:cubicBezTo>
                      <a:pt x="829" y="3350"/>
                      <a:pt x="1099" y="3482"/>
                      <a:pt x="1374" y="3482"/>
                    </a:cubicBezTo>
                    <a:cubicBezTo>
                      <a:pt x="1396" y="3482"/>
                      <a:pt x="1417" y="3481"/>
                      <a:pt x="1439" y="3479"/>
                    </a:cubicBezTo>
                    <a:cubicBezTo>
                      <a:pt x="1736" y="3456"/>
                      <a:pt x="2009" y="3320"/>
                      <a:pt x="2215" y="3114"/>
                    </a:cubicBezTo>
                    <a:cubicBezTo>
                      <a:pt x="2378" y="2951"/>
                      <a:pt x="2496" y="2762"/>
                      <a:pt x="2581" y="2561"/>
                    </a:cubicBezTo>
                    <a:lnTo>
                      <a:pt x="2581" y="2561"/>
                    </a:lnTo>
                    <a:cubicBezTo>
                      <a:pt x="2604" y="2914"/>
                      <a:pt x="2673" y="3265"/>
                      <a:pt x="2831" y="3593"/>
                    </a:cubicBezTo>
                    <a:cubicBezTo>
                      <a:pt x="3014" y="3913"/>
                      <a:pt x="3265" y="4187"/>
                      <a:pt x="3607" y="4369"/>
                    </a:cubicBezTo>
                    <a:cubicBezTo>
                      <a:pt x="3762" y="4447"/>
                      <a:pt x="3937" y="4487"/>
                      <a:pt x="4117" y="4487"/>
                    </a:cubicBezTo>
                    <a:cubicBezTo>
                      <a:pt x="4308" y="4487"/>
                      <a:pt x="4503" y="4441"/>
                      <a:pt x="4680" y="4347"/>
                    </a:cubicBezTo>
                    <a:cubicBezTo>
                      <a:pt x="5342" y="4027"/>
                      <a:pt x="5707" y="3274"/>
                      <a:pt x="5662" y="2566"/>
                    </a:cubicBezTo>
                    <a:cubicBezTo>
                      <a:pt x="5616" y="1836"/>
                      <a:pt x="5319" y="1174"/>
                      <a:pt x="5022" y="558"/>
                    </a:cubicBezTo>
                    <a:cubicBezTo>
                      <a:pt x="5022" y="535"/>
                      <a:pt x="5000" y="535"/>
                      <a:pt x="4977" y="535"/>
                    </a:cubicBezTo>
                    <a:cubicBezTo>
                      <a:pt x="4954" y="535"/>
                      <a:pt x="4931" y="580"/>
                      <a:pt x="4954" y="603"/>
                    </a:cubicBezTo>
                    <a:cubicBezTo>
                      <a:pt x="5228" y="1220"/>
                      <a:pt x="5502" y="1882"/>
                      <a:pt x="5525" y="2566"/>
                    </a:cubicBezTo>
                    <a:cubicBezTo>
                      <a:pt x="5547" y="3228"/>
                      <a:pt x="5205" y="3936"/>
                      <a:pt x="4612" y="4210"/>
                    </a:cubicBezTo>
                    <a:cubicBezTo>
                      <a:pt x="4463" y="4290"/>
                      <a:pt x="4298" y="4330"/>
                      <a:pt x="4135" y="4330"/>
                    </a:cubicBezTo>
                    <a:cubicBezTo>
                      <a:pt x="3972" y="4330"/>
                      <a:pt x="3813" y="4290"/>
                      <a:pt x="3676" y="4210"/>
                    </a:cubicBezTo>
                    <a:cubicBezTo>
                      <a:pt x="3379" y="4073"/>
                      <a:pt x="3151" y="3799"/>
                      <a:pt x="2991" y="3525"/>
                    </a:cubicBezTo>
                    <a:cubicBezTo>
                      <a:pt x="2725" y="2973"/>
                      <a:pt x="2734" y="2348"/>
                      <a:pt x="2772" y="1732"/>
                    </a:cubicBezTo>
                    <a:lnTo>
                      <a:pt x="2772" y="1732"/>
                    </a:lnTo>
                    <a:cubicBezTo>
                      <a:pt x="2778" y="1659"/>
                      <a:pt x="2783" y="1587"/>
                      <a:pt x="2786" y="1516"/>
                    </a:cubicBezTo>
                    <a:lnTo>
                      <a:pt x="2786" y="1516"/>
                    </a:lnTo>
                    <a:cubicBezTo>
                      <a:pt x="2786" y="1516"/>
                      <a:pt x="2786" y="1516"/>
                      <a:pt x="2786" y="1516"/>
                    </a:cubicBezTo>
                    <a:cubicBezTo>
                      <a:pt x="2786" y="1471"/>
                      <a:pt x="2763" y="1425"/>
                      <a:pt x="2694" y="1402"/>
                    </a:cubicBezTo>
                    <a:cubicBezTo>
                      <a:pt x="2649" y="1402"/>
                      <a:pt x="2603" y="1448"/>
                      <a:pt x="2603" y="1493"/>
                    </a:cubicBezTo>
                    <a:cubicBezTo>
                      <a:pt x="2603" y="1493"/>
                      <a:pt x="2603" y="1493"/>
                      <a:pt x="2603" y="1493"/>
                    </a:cubicBezTo>
                    <a:lnTo>
                      <a:pt x="2603" y="1493"/>
                    </a:lnTo>
                    <a:cubicBezTo>
                      <a:pt x="2598" y="1563"/>
                      <a:pt x="2594" y="1633"/>
                      <a:pt x="2589" y="1703"/>
                    </a:cubicBezTo>
                    <a:lnTo>
                      <a:pt x="2589" y="1703"/>
                    </a:lnTo>
                    <a:cubicBezTo>
                      <a:pt x="2547" y="2183"/>
                      <a:pt x="2420" y="2658"/>
                      <a:pt x="2101" y="2977"/>
                    </a:cubicBezTo>
                    <a:cubicBezTo>
                      <a:pt x="1918" y="3160"/>
                      <a:pt x="1690" y="3297"/>
                      <a:pt x="1416" y="3297"/>
                    </a:cubicBezTo>
                    <a:cubicBezTo>
                      <a:pt x="1394" y="3299"/>
                      <a:pt x="1373" y="3300"/>
                      <a:pt x="1351" y="3300"/>
                    </a:cubicBezTo>
                    <a:cubicBezTo>
                      <a:pt x="1122" y="3300"/>
                      <a:pt x="898" y="3192"/>
                      <a:pt x="731" y="3046"/>
                    </a:cubicBezTo>
                    <a:cubicBezTo>
                      <a:pt x="320" y="2703"/>
                      <a:pt x="161" y="2133"/>
                      <a:pt x="229" y="1608"/>
                    </a:cubicBezTo>
                    <a:cubicBezTo>
                      <a:pt x="298" y="1060"/>
                      <a:pt x="549" y="558"/>
                      <a:pt x="777" y="55"/>
                    </a:cubicBezTo>
                    <a:cubicBezTo>
                      <a:pt x="800" y="33"/>
                      <a:pt x="777" y="10"/>
                      <a:pt x="754" y="10"/>
                    </a:cubicBezTo>
                    <a:cubicBezTo>
                      <a:pt x="747" y="3"/>
                      <a:pt x="741" y="0"/>
                      <a:pt x="735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8"/>
              <p:cNvSpPr/>
              <p:nvPr/>
            </p:nvSpPr>
            <p:spPr>
              <a:xfrm>
                <a:off x="7839764" y="2920051"/>
                <a:ext cx="65001" cy="113080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5163" extrusionOk="0">
                    <a:moveTo>
                      <a:pt x="69" y="1"/>
                    </a:moveTo>
                    <a:cubicBezTo>
                      <a:pt x="46" y="1"/>
                      <a:pt x="23" y="1"/>
                      <a:pt x="0" y="24"/>
                    </a:cubicBezTo>
                    <a:cubicBezTo>
                      <a:pt x="0" y="46"/>
                      <a:pt x="0" y="69"/>
                      <a:pt x="23" y="92"/>
                    </a:cubicBezTo>
                    <a:cubicBezTo>
                      <a:pt x="457" y="229"/>
                      <a:pt x="890" y="389"/>
                      <a:pt x="1278" y="594"/>
                    </a:cubicBezTo>
                    <a:cubicBezTo>
                      <a:pt x="1666" y="800"/>
                      <a:pt x="2032" y="1051"/>
                      <a:pt x="2328" y="1393"/>
                    </a:cubicBezTo>
                    <a:cubicBezTo>
                      <a:pt x="2602" y="1713"/>
                      <a:pt x="2785" y="2169"/>
                      <a:pt x="2648" y="2557"/>
                    </a:cubicBezTo>
                    <a:cubicBezTo>
                      <a:pt x="2573" y="2795"/>
                      <a:pt x="2305" y="2975"/>
                      <a:pt x="2051" y="2996"/>
                    </a:cubicBezTo>
                    <a:lnTo>
                      <a:pt x="2051" y="2996"/>
                    </a:lnTo>
                    <a:cubicBezTo>
                      <a:pt x="1928" y="2921"/>
                      <a:pt x="1791" y="2871"/>
                      <a:pt x="1644" y="2854"/>
                    </a:cubicBezTo>
                    <a:cubicBezTo>
                      <a:pt x="1621" y="2854"/>
                      <a:pt x="1598" y="2854"/>
                      <a:pt x="1575" y="2877"/>
                    </a:cubicBezTo>
                    <a:cubicBezTo>
                      <a:pt x="1529" y="2922"/>
                      <a:pt x="1529" y="2991"/>
                      <a:pt x="1575" y="3014"/>
                    </a:cubicBezTo>
                    <a:cubicBezTo>
                      <a:pt x="1680" y="3132"/>
                      <a:pt x="1831" y="3182"/>
                      <a:pt x="1984" y="3186"/>
                    </a:cubicBezTo>
                    <a:lnTo>
                      <a:pt x="1984" y="3186"/>
                    </a:lnTo>
                    <a:cubicBezTo>
                      <a:pt x="2132" y="3287"/>
                      <a:pt x="2260" y="3428"/>
                      <a:pt x="2351" y="3584"/>
                    </a:cubicBezTo>
                    <a:cubicBezTo>
                      <a:pt x="2511" y="3881"/>
                      <a:pt x="2534" y="4223"/>
                      <a:pt x="2397" y="4497"/>
                    </a:cubicBezTo>
                    <a:cubicBezTo>
                      <a:pt x="2223" y="4832"/>
                      <a:pt x="1830" y="5017"/>
                      <a:pt x="1443" y="5017"/>
                    </a:cubicBezTo>
                    <a:cubicBezTo>
                      <a:pt x="1168" y="5017"/>
                      <a:pt x="897" y="4924"/>
                      <a:pt x="708" y="4726"/>
                    </a:cubicBezTo>
                    <a:cubicBezTo>
                      <a:pt x="693" y="4726"/>
                      <a:pt x="677" y="4715"/>
                      <a:pt x="662" y="4715"/>
                    </a:cubicBezTo>
                    <a:cubicBezTo>
                      <a:pt x="655" y="4715"/>
                      <a:pt x="647" y="4718"/>
                      <a:pt x="639" y="4726"/>
                    </a:cubicBezTo>
                    <a:cubicBezTo>
                      <a:pt x="639" y="4748"/>
                      <a:pt x="616" y="4771"/>
                      <a:pt x="639" y="4794"/>
                    </a:cubicBezTo>
                    <a:cubicBezTo>
                      <a:pt x="870" y="5045"/>
                      <a:pt x="1215" y="5162"/>
                      <a:pt x="1535" y="5162"/>
                    </a:cubicBezTo>
                    <a:cubicBezTo>
                      <a:pt x="1564" y="5162"/>
                      <a:pt x="1592" y="5161"/>
                      <a:pt x="1621" y="5159"/>
                    </a:cubicBezTo>
                    <a:cubicBezTo>
                      <a:pt x="1986" y="5114"/>
                      <a:pt x="2351" y="4908"/>
                      <a:pt x="2534" y="4589"/>
                    </a:cubicBezTo>
                    <a:cubicBezTo>
                      <a:pt x="2716" y="4246"/>
                      <a:pt x="2671" y="3835"/>
                      <a:pt x="2511" y="3516"/>
                    </a:cubicBezTo>
                    <a:cubicBezTo>
                      <a:pt x="2447" y="3379"/>
                      <a:pt x="2358" y="3253"/>
                      <a:pt x="2248" y="3148"/>
                    </a:cubicBezTo>
                    <a:lnTo>
                      <a:pt x="2248" y="3148"/>
                    </a:lnTo>
                    <a:cubicBezTo>
                      <a:pt x="2268" y="3142"/>
                      <a:pt x="2287" y="3135"/>
                      <a:pt x="2306" y="3128"/>
                    </a:cubicBezTo>
                    <a:cubicBezTo>
                      <a:pt x="2534" y="3036"/>
                      <a:pt x="2716" y="2854"/>
                      <a:pt x="2808" y="2603"/>
                    </a:cubicBezTo>
                    <a:cubicBezTo>
                      <a:pt x="2967" y="2123"/>
                      <a:pt x="2739" y="1621"/>
                      <a:pt x="2443" y="1279"/>
                    </a:cubicBezTo>
                    <a:cubicBezTo>
                      <a:pt x="2146" y="937"/>
                      <a:pt x="1735" y="663"/>
                      <a:pt x="1324" y="480"/>
                    </a:cubicBezTo>
                    <a:cubicBezTo>
                      <a:pt x="913" y="275"/>
                      <a:pt x="480" y="138"/>
                      <a:pt x="6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8"/>
              <p:cNvSpPr/>
              <p:nvPr/>
            </p:nvSpPr>
            <p:spPr>
              <a:xfrm>
                <a:off x="6844966" y="2988538"/>
                <a:ext cx="116512" cy="110102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5027" extrusionOk="0">
                    <a:moveTo>
                      <a:pt x="1530" y="1"/>
                    </a:moveTo>
                    <a:cubicBezTo>
                      <a:pt x="1119" y="343"/>
                      <a:pt x="708" y="663"/>
                      <a:pt x="412" y="1119"/>
                    </a:cubicBezTo>
                    <a:cubicBezTo>
                      <a:pt x="115" y="1576"/>
                      <a:pt x="1" y="2169"/>
                      <a:pt x="183" y="2694"/>
                    </a:cubicBezTo>
                    <a:cubicBezTo>
                      <a:pt x="275" y="2945"/>
                      <a:pt x="435" y="3196"/>
                      <a:pt x="686" y="3333"/>
                    </a:cubicBezTo>
                    <a:cubicBezTo>
                      <a:pt x="876" y="3454"/>
                      <a:pt x="1092" y="3510"/>
                      <a:pt x="1305" y="3510"/>
                    </a:cubicBezTo>
                    <a:cubicBezTo>
                      <a:pt x="1373" y="3510"/>
                      <a:pt x="1441" y="3504"/>
                      <a:pt x="1507" y="3493"/>
                    </a:cubicBezTo>
                    <a:cubicBezTo>
                      <a:pt x="1844" y="3437"/>
                      <a:pt x="2138" y="3286"/>
                      <a:pt x="2410" y="3098"/>
                    </a:cubicBezTo>
                    <a:lnTo>
                      <a:pt x="2410" y="3098"/>
                    </a:lnTo>
                    <a:cubicBezTo>
                      <a:pt x="2290" y="3409"/>
                      <a:pt x="2277" y="3765"/>
                      <a:pt x="2375" y="4087"/>
                    </a:cubicBezTo>
                    <a:cubicBezTo>
                      <a:pt x="2557" y="4634"/>
                      <a:pt x="3082" y="4977"/>
                      <a:pt x="3630" y="5022"/>
                    </a:cubicBezTo>
                    <a:cubicBezTo>
                      <a:pt x="3663" y="5025"/>
                      <a:pt x="3696" y="5026"/>
                      <a:pt x="3728" y="5026"/>
                    </a:cubicBezTo>
                    <a:cubicBezTo>
                      <a:pt x="4240" y="5026"/>
                      <a:pt x="4718" y="4697"/>
                      <a:pt x="4954" y="4246"/>
                    </a:cubicBezTo>
                    <a:cubicBezTo>
                      <a:pt x="5228" y="3790"/>
                      <a:pt x="5319" y="3242"/>
                      <a:pt x="5296" y="2717"/>
                    </a:cubicBezTo>
                    <a:cubicBezTo>
                      <a:pt x="5296" y="2694"/>
                      <a:pt x="5273" y="2671"/>
                      <a:pt x="5251" y="2671"/>
                    </a:cubicBezTo>
                    <a:cubicBezTo>
                      <a:pt x="5228" y="2671"/>
                      <a:pt x="5205" y="2694"/>
                      <a:pt x="5205" y="2717"/>
                    </a:cubicBezTo>
                    <a:cubicBezTo>
                      <a:pt x="5205" y="3242"/>
                      <a:pt x="5114" y="3744"/>
                      <a:pt x="4840" y="4178"/>
                    </a:cubicBezTo>
                    <a:cubicBezTo>
                      <a:pt x="4606" y="4582"/>
                      <a:pt x="4193" y="4867"/>
                      <a:pt x="3732" y="4867"/>
                    </a:cubicBezTo>
                    <a:cubicBezTo>
                      <a:pt x="3698" y="4867"/>
                      <a:pt x="3664" y="4866"/>
                      <a:pt x="3630" y="4863"/>
                    </a:cubicBezTo>
                    <a:cubicBezTo>
                      <a:pt x="3151" y="4840"/>
                      <a:pt x="2671" y="4497"/>
                      <a:pt x="2534" y="4041"/>
                    </a:cubicBezTo>
                    <a:cubicBezTo>
                      <a:pt x="2398" y="3584"/>
                      <a:pt x="2534" y="3037"/>
                      <a:pt x="2900" y="2717"/>
                    </a:cubicBezTo>
                    <a:cubicBezTo>
                      <a:pt x="2922" y="2694"/>
                      <a:pt x="2922" y="2626"/>
                      <a:pt x="2900" y="2580"/>
                    </a:cubicBezTo>
                    <a:cubicBezTo>
                      <a:pt x="2888" y="2569"/>
                      <a:pt x="2865" y="2563"/>
                      <a:pt x="2840" y="2563"/>
                    </a:cubicBezTo>
                    <a:cubicBezTo>
                      <a:pt x="2814" y="2563"/>
                      <a:pt x="2786" y="2569"/>
                      <a:pt x="2763" y="2580"/>
                    </a:cubicBezTo>
                    <a:cubicBezTo>
                      <a:pt x="2763" y="2580"/>
                      <a:pt x="2763" y="2580"/>
                      <a:pt x="2763" y="2580"/>
                    </a:cubicBezTo>
                    <a:lnTo>
                      <a:pt x="2763" y="2580"/>
                    </a:lnTo>
                    <a:cubicBezTo>
                      <a:pt x="2375" y="2900"/>
                      <a:pt x="1941" y="3219"/>
                      <a:pt x="1462" y="3310"/>
                    </a:cubicBezTo>
                    <a:cubicBezTo>
                      <a:pt x="1403" y="3322"/>
                      <a:pt x="1342" y="3328"/>
                      <a:pt x="1281" y="3328"/>
                    </a:cubicBezTo>
                    <a:cubicBezTo>
                      <a:pt x="1107" y="3328"/>
                      <a:pt x="929" y="3281"/>
                      <a:pt x="777" y="3196"/>
                    </a:cubicBezTo>
                    <a:cubicBezTo>
                      <a:pt x="571" y="3082"/>
                      <a:pt x="435" y="2854"/>
                      <a:pt x="343" y="2626"/>
                    </a:cubicBezTo>
                    <a:cubicBezTo>
                      <a:pt x="183" y="2169"/>
                      <a:pt x="275" y="1621"/>
                      <a:pt x="549" y="1211"/>
                    </a:cubicBezTo>
                    <a:cubicBezTo>
                      <a:pt x="800" y="777"/>
                      <a:pt x="1188" y="412"/>
                      <a:pt x="1576" y="69"/>
                    </a:cubicBezTo>
                    <a:cubicBezTo>
                      <a:pt x="1599" y="69"/>
                      <a:pt x="1599" y="24"/>
                      <a:pt x="1599" y="24"/>
                    </a:cubicBezTo>
                    <a:cubicBezTo>
                      <a:pt x="1576" y="1"/>
                      <a:pt x="1553" y="1"/>
                      <a:pt x="1530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8"/>
              <p:cNvSpPr/>
              <p:nvPr/>
            </p:nvSpPr>
            <p:spPr>
              <a:xfrm>
                <a:off x="7011434" y="3057530"/>
                <a:ext cx="48510" cy="52915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416" extrusionOk="0">
                    <a:moveTo>
                      <a:pt x="1941" y="1"/>
                    </a:moveTo>
                    <a:cubicBezTo>
                      <a:pt x="1918" y="1"/>
                      <a:pt x="1918" y="23"/>
                      <a:pt x="1918" y="69"/>
                    </a:cubicBezTo>
                    <a:cubicBezTo>
                      <a:pt x="2009" y="412"/>
                      <a:pt x="2055" y="800"/>
                      <a:pt x="2009" y="1165"/>
                    </a:cubicBezTo>
                    <a:cubicBezTo>
                      <a:pt x="1941" y="1530"/>
                      <a:pt x="1758" y="1850"/>
                      <a:pt x="1461" y="2055"/>
                    </a:cubicBezTo>
                    <a:cubicBezTo>
                      <a:pt x="1294" y="2171"/>
                      <a:pt x="1098" y="2243"/>
                      <a:pt x="905" y="2243"/>
                    </a:cubicBezTo>
                    <a:cubicBezTo>
                      <a:pt x="756" y="2243"/>
                      <a:pt x="609" y="2200"/>
                      <a:pt x="480" y="2101"/>
                    </a:cubicBezTo>
                    <a:cubicBezTo>
                      <a:pt x="206" y="1918"/>
                      <a:pt x="46" y="1507"/>
                      <a:pt x="229" y="1188"/>
                    </a:cubicBezTo>
                    <a:cubicBezTo>
                      <a:pt x="229" y="1165"/>
                      <a:pt x="229" y="1142"/>
                      <a:pt x="206" y="1119"/>
                    </a:cubicBezTo>
                    <a:cubicBezTo>
                      <a:pt x="183" y="1119"/>
                      <a:pt x="160" y="1119"/>
                      <a:pt x="160" y="1142"/>
                    </a:cubicBezTo>
                    <a:cubicBezTo>
                      <a:pt x="23" y="1302"/>
                      <a:pt x="1" y="1530"/>
                      <a:pt x="46" y="1735"/>
                    </a:cubicBezTo>
                    <a:cubicBezTo>
                      <a:pt x="92" y="1941"/>
                      <a:pt x="229" y="2123"/>
                      <a:pt x="389" y="2238"/>
                    </a:cubicBezTo>
                    <a:cubicBezTo>
                      <a:pt x="545" y="2362"/>
                      <a:pt x="734" y="2416"/>
                      <a:pt x="923" y="2416"/>
                    </a:cubicBezTo>
                    <a:cubicBezTo>
                      <a:pt x="1150" y="2416"/>
                      <a:pt x="1379" y="2339"/>
                      <a:pt x="1553" y="2215"/>
                    </a:cubicBezTo>
                    <a:cubicBezTo>
                      <a:pt x="1895" y="1986"/>
                      <a:pt x="2123" y="1576"/>
                      <a:pt x="2146" y="1188"/>
                    </a:cubicBezTo>
                    <a:cubicBezTo>
                      <a:pt x="2215" y="800"/>
                      <a:pt x="2123" y="389"/>
                      <a:pt x="2009" y="23"/>
                    </a:cubicBezTo>
                    <a:cubicBezTo>
                      <a:pt x="1986" y="1"/>
                      <a:pt x="1964" y="1"/>
                      <a:pt x="1941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33" name="Google Shape;4633;p48"/>
          <p:cNvGrpSpPr/>
          <p:nvPr/>
        </p:nvGrpSpPr>
        <p:grpSpPr>
          <a:xfrm>
            <a:off x="771338" y="468070"/>
            <a:ext cx="1812574" cy="1432992"/>
            <a:chOff x="736392" y="3359145"/>
            <a:chExt cx="1812574" cy="1432992"/>
          </a:xfrm>
        </p:grpSpPr>
        <p:grpSp>
          <p:nvGrpSpPr>
            <p:cNvPr id="4634" name="Google Shape;4634;p48"/>
            <p:cNvGrpSpPr/>
            <p:nvPr/>
          </p:nvGrpSpPr>
          <p:grpSpPr>
            <a:xfrm rot="-900009">
              <a:off x="902138" y="3616297"/>
              <a:ext cx="1544658" cy="992860"/>
              <a:chOff x="10815989" y="4086867"/>
              <a:chExt cx="1555002" cy="999509"/>
            </a:xfrm>
          </p:grpSpPr>
          <p:sp>
            <p:nvSpPr>
              <p:cNvPr id="4635" name="Google Shape;4635;p48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8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8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8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8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8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8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8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8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8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8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8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8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8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8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8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8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8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8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8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8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8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8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8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9" name="Google Shape;4659;p48"/>
            <p:cNvGrpSpPr/>
            <p:nvPr/>
          </p:nvGrpSpPr>
          <p:grpSpPr>
            <a:xfrm rot="-900009">
              <a:off x="838562" y="3542124"/>
              <a:ext cx="1544658" cy="992860"/>
              <a:chOff x="10815989" y="4086867"/>
              <a:chExt cx="1555002" cy="999509"/>
            </a:xfrm>
          </p:grpSpPr>
          <p:sp>
            <p:nvSpPr>
              <p:cNvPr id="4660" name="Google Shape;4660;p48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8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8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8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8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8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8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8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F1EA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8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8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8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8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8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8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8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8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8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8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8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8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8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8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8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8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84" name="Google Shape;4684;p48"/>
          <p:cNvGrpSpPr/>
          <p:nvPr/>
        </p:nvGrpSpPr>
        <p:grpSpPr>
          <a:xfrm rot="-3245839">
            <a:off x="6717281" y="607999"/>
            <a:ext cx="692846" cy="939059"/>
            <a:chOff x="6111955" y="411603"/>
            <a:chExt cx="692858" cy="939075"/>
          </a:xfrm>
        </p:grpSpPr>
        <p:grpSp>
          <p:nvGrpSpPr>
            <p:cNvPr id="4685" name="Google Shape;4685;p48"/>
            <p:cNvGrpSpPr/>
            <p:nvPr/>
          </p:nvGrpSpPr>
          <p:grpSpPr>
            <a:xfrm>
              <a:off x="6146814" y="458962"/>
              <a:ext cx="657999" cy="891716"/>
              <a:chOff x="5381079" y="1263754"/>
              <a:chExt cx="396409" cy="537243"/>
            </a:xfrm>
          </p:grpSpPr>
          <p:sp>
            <p:nvSpPr>
              <p:cNvPr id="4686" name="Google Shape;4686;p48"/>
              <p:cNvSpPr/>
              <p:nvPr/>
            </p:nvSpPr>
            <p:spPr>
              <a:xfrm>
                <a:off x="5381079" y="1295534"/>
                <a:ext cx="362957" cy="505463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11" extrusionOk="0">
                    <a:moveTo>
                      <a:pt x="475" y="0"/>
                    </a:moveTo>
                    <a:lnTo>
                      <a:pt x="65" y="1067"/>
                    </a:lnTo>
                    <a:cubicBezTo>
                      <a:pt x="1" y="1236"/>
                      <a:pt x="84" y="1424"/>
                      <a:pt x="253" y="1488"/>
                    </a:cubicBezTo>
                    <a:cubicBezTo>
                      <a:pt x="293" y="1503"/>
                      <a:pt x="332" y="1510"/>
                      <a:pt x="372" y="1510"/>
                    </a:cubicBezTo>
                    <a:cubicBezTo>
                      <a:pt x="378" y="1510"/>
                      <a:pt x="383" y="1510"/>
                      <a:pt x="389" y="1510"/>
                    </a:cubicBezTo>
                    <a:cubicBezTo>
                      <a:pt x="513" y="1503"/>
                      <a:pt x="627" y="1424"/>
                      <a:pt x="675" y="1300"/>
                    </a:cubicBezTo>
                    <a:lnTo>
                      <a:pt x="1084" y="234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8"/>
              <p:cNvSpPr/>
              <p:nvPr/>
            </p:nvSpPr>
            <p:spPr>
              <a:xfrm>
                <a:off x="5412190" y="1367121"/>
                <a:ext cx="288024" cy="40209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2" extrusionOk="0">
                    <a:moveTo>
                      <a:pt x="377" y="1"/>
                    </a:moveTo>
                    <a:lnTo>
                      <a:pt x="51" y="848"/>
                    </a:lnTo>
                    <a:cubicBezTo>
                      <a:pt x="1" y="982"/>
                      <a:pt x="67" y="1132"/>
                      <a:pt x="201" y="1184"/>
                    </a:cubicBezTo>
                    <a:cubicBezTo>
                      <a:pt x="232" y="1194"/>
                      <a:pt x="263" y="1201"/>
                      <a:pt x="294" y="1201"/>
                    </a:cubicBezTo>
                    <a:cubicBezTo>
                      <a:pt x="299" y="1201"/>
                      <a:pt x="303" y="1201"/>
                      <a:pt x="308" y="1201"/>
                    </a:cubicBezTo>
                    <a:cubicBezTo>
                      <a:pt x="406" y="1194"/>
                      <a:pt x="498" y="1132"/>
                      <a:pt x="537" y="1034"/>
                    </a:cubicBezTo>
                    <a:lnTo>
                      <a:pt x="860" y="186"/>
                    </a:lnTo>
                    <a:cubicBezTo>
                      <a:pt x="860" y="186"/>
                      <a:pt x="784" y="174"/>
                      <a:pt x="641" y="93"/>
                    </a:cubicBezTo>
                    <a:cubicBezTo>
                      <a:pt x="496" y="12"/>
                      <a:pt x="377" y="1"/>
                      <a:pt x="3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8"/>
              <p:cNvSpPr/>
              <p:nvPr/>
            </p:nvSpPr>
            <p:spPr>
              <a:xfrm>
                <a:off x="5507863" y="1263754"/>
                <a:ext cx="269625" cy="14351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429" extrusionOk="0">
                    <a:moveTo>
                      <a:pt x="113" y="1"/>
                    </a:moveTo>
                    <a:cubicBezTo>
                      <a:pt x="74" y="1"/>
                      <a:pt x="36" y="24"/>
                      <a:pt x="20" y="64"/>
                    </a:cubicBezTo>
                    <a:cubicBezTo>
                      <a:pt x="1" y="114"/>
                      <a:pt x="24" y="171"/>
                      <a:pt x="77" y="193"/>
                    </a:cubicBezTo>
                    <a:lnTo>
                      <a:pt x="655" y="421"/>
                    </a:lnTo>
                    <a:cubicBezTo>
                      <a:pt x="668" y="427"/>
                      <a:pt x="681" y="429"/>
                      <a:pt x="693" y="429"/>
                    </a:cubicBezTo>
                    <a:cubicBezTo>
                      <a:pt x="733" y="429"/>
                      <a:pt x="769" y="405"/>
                      <a:pt x="784" y="367"/>
                    </a:cubicBezTo>
                    <a:cubicBezTo>
                      <a:pt x="805" y="314"/>
                      <a:pt x="779" y="257"/>
                      <a:pt x="729" y="236"/>
                    </a:cubicBezTo>
                    <a:lnTo>
                      <a:pt x="148" y="7"/>
                    </a:lnTo>
                    <a:cubicBezTo>
                      <a:pt x="137" y="3"/>
                      <a:pt x="125" y="1"/>
                      <a:pt x="1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8"/>
              <p:cNvSpPr/>
              <p:nvPr/>
            </p:nvSpPr>
            <p:spPr>
              <a:xfrm>
                <a:off x="5686163" y="1330659"/>
                <a:ext cx="64897" cy="32783"/>
              </a:xfrm>
              <a:custGeom>
                <a:avLst/>
                <a:gdLst/>
                <a:ahLst/>
                <a:cxnLst/>
                <a:rect l="l" t="t" r="r" b="b"/>
                <a:pathLst>
                  <a:path w="194" h="98" extrusionOk="0">
                    <a:moveTo>
                      <a:pt x="22" y="1"/>
                    </a:moveTo>
                    <a:cubicBezTo>
                      <a:pt x="14" y="1"/>
                      <a:pt x="7" y="5"/>
                      <a:pt x="3" y="14"/>
                    </a:cubicBezTo>
                    <a:cubicBezTo>
                      <a:pt x="1" y="24"/>
                      <a:pt x="6" y="36"/>
                      <a:pt x="15" y="40"/>
                    </a:cubicBezTo>
                    <a:lnTo>
                      <a:pt x="170" y="95"/>
                    </a:lnTo>
                    <a:cubicBezTo>
                      <a:pt x="172" y="97"/>
                      <a:pt x="174" y="97"/>
                      <a:pt x="176" y="97"/>
                    </a:cubicBezTo>
                    <a:cubicBezTo>
                      <a:pt x="182" y="97"/>
                      <a:pt x="188" y="93"/>
                      <a:pt x="191" y="86"/>
                    </a:cubicBezTo>
                    <a:cubicBezTo>
                      <a:pt x="194" y="79"/>
                      <a:pt x="191" y="69"/>
                      <a:pt x="182" y="64"/>
                    </a:cubicBezTo>
                    <a:lnTo>
                      <a:pt x="32" y="2"/>
                    </a:lnTo>
                    <a:lnTo>
                      <a:pt x="29" y="2"/>
                    </a:lnTo>
                    <a:cubicBezTo>
                      <a:pt x="27" y="1"/>
                      <a:pt x="24" y="1"/>
                      <a:pt x="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8"/>
              <p:cNvSpPr/>
              <p:nvPr/>
            </p:nvSpPr>
            <p:spPr>
              <a:xfrm>
                <a:off x="5554696" y="1278473"/>
                <a:ext cx="122435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67" extrusionOk="0">
                    <a:moveTo>
                      <a:pt x="21" y="1"/>
                    </a:moveTo>
                    <a:cubicBezTo>
                      <a:pt x="14" y="1"/>
                      <a:pt x="7" y="5"/>
                      <a:pt x="3" y="11"/>
                    </a:cubicBezTo>
                    <a:cubicBezTo>
                      <a:pt x="1" y="20"/>
                      <a:pt x="3" y="30"/>
                      <a:pt x="13" y="32"/>
                    </a:cubicBezTo>
                    <a:lnTo>
                      <a:pt x="339" y="166"/>
                    </a:lnTo>
                    <a:cubicBezTo>
                      <a:pt x="340" y="166"/>
                      <a:pt x="342" y="166"/>
                      <a:pt x="343" y="166"/>
                    </a:cubicBezTo>
                    <a:cubicBezTo>
                      <a:pt x="350" y="166"/>
                      <a:pt x="359" y="162"/>
                      <a:pt x="361" y="156"/>
                    </a:cubicBezTo>
                    <a:cubicBezTo>
                      <a:pt x="365" y="146"/>
                      <a:pt x="361" y="135"/>
                      <a:pt x="351" y="132"/>
                    </a:cubicBezTo>
                    <a:lnTo>
                      <a:pt x="25" y="1"/>
                    </a:lnTo>
                    <a:cubicBezTo>
                      <a:pt x="24" y="1"/>
                      <a:pt x="22" y="1"/>
                      <a:pt x="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8"/>
              <p:cNvSpPr/>
              <p:nvPr/>
            </p:nvSpPr>
            <p:spPr>
              <a:xfrm>
                <a:off x="5541315" y="1688597"/>
                <a:ext cx="21075" cy="1906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0" y="0"/>
                    </a:moveTo>
                    <a:cubicBezTo>
                      <a:pt x="17" y="0"/>
                      <a:pt x="5" y="11"/>
                      <a:pt x="3" y="23"/>
                    </a:cubicBezTo>
                    <a:cubicBezTo>
                      <a:pt x="1" y="37"/>
                      <a:pt x="10" y="54"/>
                      <a:pt x="27" y="56"/>
                    </a:cubicBezTo>
                    <a:cubicBezTo>
                      <a:pt x="28" y="57"/>
                      <a:pt x="30" y="57"/>
                      <a:pt x="31" y="57"/>
                    </a:cubicBezTo>
                    <a:cubicBezTo>
                      <a:pt x="44" y="57"/>
                      <a:pt x="56" y="47"/>
                      <a:pt x="58" y="32"/>
                    </a:cubicBezTo>
                    <a:cubicBezTo>
                      <a:pt x="62" y="18"/>
                      <a:pt x="53" y="4"/>
                      <a:pt x="36" y="2"/>
                    </a:cubicBezTo>
                    <a:cubicBezTo>
                      <a:pt x="34" y="1"/>
                      <a:pt x="32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8"/>
              <p:cNvSpPr/>
              <p:nvPr/>
            </p:nvSpPr>
            <p:spPr>
              <a:xfrm>
                <a:off x="5518233" y="1481040"/>
                <a:ext cx="21075" cy="19737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32" y="1"/>
                    </a:moveTo>
                    <a:cubicBezTo>
                      <a:pt x="19" y="1"/>
                      <a:pt x="7" y="10"/>
                      <a:pt x="3" y="25"/>
                    </a:cubicBezTo>
                    <a:cubicBezTo>
                      <a:pt x="0" y="39"/>
                      <a:pt x="10" y="53"/>
                      <a:pt x="27" y="58"/>
                    </a:cubicBezTo>
                    <a:cubicBezTo>
                      <a:pt x="28" y="58"/>
                      <a:pt x="30" y="58"/>
                      <a:pt x="31" y="58"/>
                    </a:cubicBezTo>
                    <a:cubicBezTo>
                      <a:pt x="44" y="58"/>
                      <a:pt x="56" y="49"/>
                      <a:pt x="60" y="34"/>
                    </a:cubicBezTo>
                    <a:cubicBezTo>
                      <a:pt x="62" y="20"/>
                      <a:pt x="53" y="6"/>
                      <a:pt x="36" y="1"/>
                    </a:cubicBezTo>
                    <a:cubicBezTo>
                      <a:pt x="35" y="1"/>
                      <a:pt x="33" y="1"/>
                      <a:pt x="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8"/>
              <p:cNvSpPr/>
              <p:nvPr/>
            </p:nvSpPr>
            <p:spPr>
              <a:xfrm>
                <a:off x="5483108" y="1577383"/>
                <a:ext cx="29773" cy="277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83" extrusionOk="0">
                    <a:moveTo>
                      <a:pt x="48" y="1"/>
                    </a:moveTo>
                    <a:cubicBezTo>
                      <a:pt x="26" y="1"/>
                      <a:pt x="8" y="15"/>
                      <a:pt x="5" y="34"/>
                    </a:cubicBezTo>
                    <a:cubicBezTo>
                      <a:pt x="1" y="58"/>
                      <a:pt x="15" y="80"/>
                      <a:pt x="36" y="82"/>
                    </a:cubicBezTo>
                    <a:cubicBezTo>
                      <a:pt x="40" y="83"/>
                      <a:pt x="43" y="83"/>
                      <a:pt x="46" y="83"/>
                    </a:cubicBezTo>
                    <a:cubicBezTo>
                      <a:pt x="66" y="83"/>
                      <a:pt x="82" y="70"/>
                      <a:pt x="86" y="51"/>
                    </a:cubicBezTo>
                    <a:cubicBezTo>
                      <a:pt x="89" y="27"/>
                      <a:pt x="75" y="6"/>
                      <a:pt x="53" y="1"/>
                    </a:cubicBezTo>
                    <a:cubicBezTo>
                      <a:pt x="51" y="1"/>
                      <a:pt x="50" y="1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8"/>
              <p:cNvSpPr/>
              <p:nvPr/>
            </p:nvSpPr>
            <p:spPr>
              <a:xfrm>
                <a:off x="5635316" y="1452941"/>
                <a:ext cx="29773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89" h="84" extrusionOk="0">
                    <a:moveTo>
                      <a:pt x="44" y="1"/>
                    </a:moveTo>
                    <a:cubicBezTo>
                      <a:pt x="24" y="1"/>
                      <a:pt x="7" y="14"/>
                      <a:pt x="3" y="35"/>
                    </a:cubicBezTo>
                    <a:cubicBezTo>
                      <a:pt x="0" y="56"/>
                      <a:pt x="15" y="78"/>
                      <a:pt x="36" y="83"/>
                    </a:cubicBezTo>
                    <a:cubicBezTo>
                      <a:pt x="39" y="83"/>
                      <a:pt x="42" y="84"/>
                      <a:pt x="45" y="84"/>
                    </a:cubicBezTo>
                    <a:cubicBezTo>
                      <a:pt x="63" y="84"/>
                      <a:pt x="82" y="70"/>
                      <a:pt x="84" y="49"/>
                    </a:cubicBezTo>
                    <a:cubicBezTo>
                      <a:pt x="89" y="28"/>
                      <a:pt x="74" y="6"/>
                      <a:pt x="53" y="2"/>
                    </a:cubicBezTo>
                    <a:cubicBezTo>
                      <a:pt x="50" y="1"/>
                      <a:pt x="47" y="1"/>
                      <a:pt x="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8"/>
              <p:cNvSpPr/>
              <p:nvPr/>
            </p:nvSpPr>
            <p:spPr>
              <a:xfrm>
                <a:off x="5575436" y="1552628"/>
                <a:ext cx="30776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84" extrusionOk="0">
                    <a:moveTo>
                      <a:pt x="46" y="0"/>
                    </a:moveTo>
                    <a:cubicBezTo>
                      <a:pt x="27" y="0"/>
                      <a:pt x="10" y="16"/>
                      <a:pt x="6" y="35"/>
                    </a:cubicBezTo>
                    <a:cubicBezTo>
                      <a:pt x="1" y="56"/>
                      <a:pt x="15" y="77"/>
                      <a:pt x="39" y="82"/>
                    </a:cubicBezTo>
                    <a:cubicBezTo>
                      <a:pt x="42" y="83"/>
                      <a:pt x="45" y="83"/>
                      <a:pt x="47" y="83"/>
                    </a:cubicBezTo>
                    <a:cubicBezTo>
                      <a:pt x="66" y="83"/>
                      <a:pt x="82" y="70"/>
                      <a:pt x="87" y="49"/>
                    </a:cubicBezTo>
                    <a:cubicBezTo>
                      <a:pt x="91" y="27"/>
                      <a:pt x="77" y="6"/>
                      <a:pt x="53" y="1"/>
                    </a:cubicBezTo>
                    <a:cubicBezTo>
                      <a:pt x="51" y="1"/>
                      <a:pt x="48" y="0"/>
                      <a:pt x="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8"/>
              <p:cNvSpPr/>
              <p:nvPr/>
            </p:nvSpPr>
            <p:spPr>
              <a:xfrm>
                <a:off x="5480767" y="1680569"/>
                <a:ext cx="44826" cy="39474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8" extrusionOk="0">
                    <a:moveTo>
                      <a:pt x="67" y="0"/>
                    </a:moveTo>
                    <a:cubicBezTo>
                      <a:pt x="55" y="0"/>
                      <a:pt x="44" y="4"/>
                      <a:pt x="34" y="11"/>
                    </a:cubicBezTo>
                    <a:cubicBezTo>
                      <a:pt x="8" y="28"/>
                      <a:pt x="1" y="64"/>
                      <a:pt x="20" y="90"/>
                    </a:cubicBezTo>
                    <a:cubicBezTo>
                      <a:pt x="30" y="108"/>
                      <a:pt x="48" y="117"/>
                      <a:pt x="66" y="117"/>
                    </a:cubicBezTo>
                    <a:cubicBezTo>
                      <a:pt x="77" y="117"/>
                      <a:pt x="88" y="114"/>
                      <a:pt x="98" y="106"/>
                    </a:cubicBezTo>
                    <a:cubicBezTo>
                      <a:pt x="127" y="87"/>
                      <a:pt x="134" y="52"/>
                      <a:pt x="115" y="26"/>
                    </a:cubicBezTo>
                    <a:cubicBezTo>
                      <a:pt x="103" y="9"/>
                      <a:pt x="85" y="0"/>
                      <a:pt x="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7" name="Google Shape;4697;p48"/>
            <p:cNvGrpSpPr/>
            <p:nvPr/>
          </p:nvGrpSpPr>
          <p:grpSpPr>
            <a:xfrm>
              <a:off x="6111955" y="411603"/>
              <a:ext cx="657999" cy="891716"/>
              <a:chOff x="5381079" y="1263754"/>
              <a:chExt cx="396409" cy="537243"/>
            </a:xfrm>
          </p:grpSpPr>
          <p:sp>
            <p:nvSpPr>
              <p:cNvPr id="4698" name="Google Shape;4698;p48"/>
              <p:cNvSpPr/>
              <p:nvPr/>
            </p:nvSpPr>
            <p:spPr>
              <a:xfrm>
                <a:off x="5381079" y="1295534"/>
                <a:ext cx="362957" cy="505463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511" extrusionOk="0">
                    <a:moveTo>
                      <a:pt x="475" y="0"/>
                    </a:moveTo>
                    <a:lnTo>
                      <a:pt x="65" y="1067"/>
                    </a:lnTo>
                    <a:cubicBezTo>
                      <a:pt x="1" y="1236"/>
                      <a:pt x="84" y="1424"/>
                      <a:pt x="253" y="1488"/>
                    </a:cubicBezTo>
                    <a:cubicBezTo>
                      <a:pt x="293" y="1503"/>
                      <a:pt x="332" y="1510"/>
                      <a:pt x="372" y="1510"/>
                    </a:cubicBezTo>
                    <a:cubicBezTo>
                      <a:pt x="378" y="1510"/>
                      <a:pt x="383" y="1510"/>
                      <a:pt x="389" y="1510"/>
                    </a:cubicBezTo>
                    <a:cubicBezTo>
                      <a:pt x="513" y="1503"/>
                      <a:pt x="627" y="1424"/>
                      <a:pt x="675" y="1300"/>
                    </a:cubicBezTo>
                    <a:lnTo>
                      <a:pt x="1084" y="234"/>
                    </a:lnTo>
                    <a:lnTo>
                      <a:pt x="47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8"/>
              <p:cNvSpPr/>
              <p:nvPr/>
            </p:nvSpPr>
            <p:spPr>
              <a:xfrm>
                <a:off x="5412190" y="1367121"/>
                <a:ext cx="288024" cy="402096"/>
              </a:xfrm>
              <a:custGeom>
                <a:avLst/>
                <a:gdLst/>
                <a:ahLst/>
                <a:cxnLst/>
                <a:rect l="l" t="t" r="r" b="b"/>
                <a:pathLst>
                  <a:path w="861" h="1202" extrusionOk="0">
                    <a:moveTo>
                      <a:pt x="377" y="1"/>
                    </a:moveTo>
                    <a:lnTo>
                      <a:pt x="51" y="848"/>
                    </a:lnTo>
                    <a:cubicBezTo>
                      <a:pt x="1" y="982"/>
                      <a:pt x="67" y="1132"/>
                      <a:pt x="201" y="1184"/>
                    </a:cubicBezTo>
                    <a:cubicBezTo>
                      <a:pt x="232" y="1194"/>
                      <a:pt x="263" y="1201"/>
                      <a:pt x="294" y="1201"/>
                    </a:cubicBezTo>
                    <a:cubicBezTo>
                      <a:pt x="299" y="1201"/>
                      <a:pt x="303" y="1201"/>
                      <a:pt x="308" y="1201"/>
                    </a:cubicBezTo>
                    <a:cubicBezTo>
                      <a:pt x="406" y="1194"/>
                      <a:pt x="498" y="1132"/>
                      <a:pt x="537" y="1034"/>
                    </a:cubicBezTo>
                    <a:lnTo>
                      <a:pt x="860" y="186"/>
                    </a:lnTo>
                    <a:cubicBezTo>
                      <a:pt x="860" y="186"/>
                      <a:pt x="784" y="174"/>
                      <a:pt x="641" y="93"/>
                    </a:cubicBezTo>
                    <a:cubicBezTo>
                      <a:pt x="496" y="12"/>
                      <a:pt x="377" y="1"/>
                      <a:pt x="3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8"/>
              <p:cNvSpPr/>
              <p:nvPr/>
            </p:nvSpPr>
            <p:spPr>
              <a:xfrm>
                <a:off x="5507863" y="1263754"/>
                <a:ext cx="269625" cy="14351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429" extrusionOk="0">
                    <a:moveTo>
                      <a:pt x="113" y="1"/>
                    </a:moveTo>
                    <a:cubicBezTo>
                      <a:pt x="74" y="1"/>
                      <a:pt x="36" y="24"/>
                      <a:pt x="20" y="64"/>
                    </a:cubicBezTo>
                    <a:cubicBezTo>
                      <a:pt x="1" y="114"/>
                      <a:pt x="24" y="171"/>
                      <a:pt x="77" y="193"/>
                    </a:cubicBezTo>
                    <a:lnTo>
                      <a:pt x="655" y="421"/>
                    </a:lnTo>
                    <a:cubicBezTo>
                      <a:pt x="668" y="427"/>
                      <a:pt x="681" y="429"/>
                      <a:pt x="693" y="429"/>
                    </a:cubicBezTo>
                    <a:cubicBezTo>
                      <a:pt x="733" y="429"/>
                      <a:pt x="769" y="405"/>
                      <a:pt x="784" y="367"/>
                    </a:cubicBezTo>
                    <a:cubicBezTo>
                      <a:pt x="805" y="314"/>
                      <a:pt x="779" y="257"/>
                      <a:pt x="729" y="236"/>
                    </a:cubicBezTo>
                    <a:lnTo>
                      <a:pt x="148" y="7"/>
                    </a:lnTo>
                    <a:cubicBezTo>
                      <a:pt x="137" y="3"/>
                      <a:pt x="125" y="1"/>
                      <a:pt x="1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8"/>
              <p:cNvSpPr/>
              <p:nvPr/>
            </p:nvSpPr>
            <p:spPr>
              <a:xfrm>
                <a:off x="5686163" y="1330659"/>
                <a:ext cx="64897" cy="32783"/>
              </a:xfrm>
              <a:custGeom>
                <a:avLst/>
                <a:gdLst/>
                <a:ahLst/>
                <a:cxnLst/>
                <a:rect l="l" t="t" r="r" b="b"/>
                <a:pathLst>
                  <a:path w="194" h="98" extrusionOk="0">
                    <a:moveTo>
                      <a:pt x="22" y="1"/>
                    </a:moveTo>
                    <a:cubicBezTo>
                      <a:pt x="14" y="1"/>
                      <a:pt x="7" y="5"/>
                      <a:pt x="3" y="14"/>
                    </a:cubicBezTo>
                    <a:cubicBezTo>
                      <a:pt x="1" y="24"/>
                      <a:pt x="6" y="36"/>
                      <a:pt x="15" y="40"/>
                    </a:cubicBezTo>
                    <a:lnTo>
                      <a:pt x="170" y="95"/>
                    </a:lnTo>
                    <a:cubicBezTo>
                      <a:pt x="172" y="97"/>
                      <a:pt x="174" y="97"/>
                      <a:pt x="176" y="97"/>
                    </a:cubicBezTo>
                    <a:cubicBezTo>
                      <a:pt x="182" y="97"/>
                      <a:pt x="188" y="93"/>
                      <a:pt x="191" y="86"/>
                    </a:cubicBezTo>
                    <a:cubicBezTo>
                      <a:pt x="194" y="79"/>
                      <a:pt x="191" y="69"/>
                      <a:pt x="182" y="64"/>
                    </a:cubicBezTo>
                    <a:lnTo>
                      <a:pt x="32" y="2"/>
                    </a:lnTo>
                    <a:lnTo>
                      <a:pt x="29" y="2"/>
                    </a:lnTo>
                    <a:cubicBezTo>
                      <a:pt x="27" y="1"/>
                      <a:pt x="24" y="1"/>
                      <a:pt x="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8"/>
              <p:cNvSpPr/>
              <p:nvPr/>
            </p:nvSpPr>
            <p:spPr>
              <a:xfrm>
                <a:off x="5554696" y="1278473"/>
                <a:ext cx="122435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67" extrusionOk="0">
                    <a:moveTo>
                      <a:pt x="21" y="1"/>
                    </a:moveTo>
                    <a:cubicBezTo>
                      <a:pt x="14" y="1"/>
                      <a:pt x="7" y="5"/>
                      <a:pt x="3" y="11"/>
                    </a:cubicBezTo>
                    <a:cubicBezTo>
                      <a:pt x="1" y="20"/>
                      <a:pt x="3" y="30"/>
                      <a:pt x="13" y="32"/>
                    </a:cubicBezTo>
                    <a:lnTo>
                      <a:pt x="339" y="166"/>
                    </a:lnTo>
                    <a:cubicBezTo>
                      <a:pt x="340" y="166"/>
                      <a:pt x="342" y="166"/>
                      <a:pt x="343" y="166"/>
                    </a:cubicBezTo>
                    <a:cubicBezTo>
                      <a:pt x="350" y="166"/>
                      <a:pt x="359" y="162"/>
                      <a:pt x="361" y="156"/>
                    </a:cubicBezTo>
                    <a:cubicBezTo>
                      <a:pt x="365" y="146"/>
                      <a:pt x="361" y="135"/>
                      <a:pt x="351" y="132"/>
                    </a:cubicBezTo>
                    <a:lnTo>
                      <a:pt x="25" y="1"/>
                    </a:lnTo>
                    <a:cubicBezTo>
                      <a:pt x="24" y="1"/>
                      <a:pt x="22" y="1"/>
                      <a:pt x="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8"/>
              <p:cNvSpPr/>
              <p:nvPr/>
            </p:nvSpPr>
            <p:spPr>
              <a:xfrm>
                <a:off x="5541315" y="1688597"/>
                <a:ext cx="21075" cy="1906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0" y="0"/>
                    </a:moveTo>
                    <a:cubicBezTo>
                      <a:pt x="17" y="0"/>
                      <a:pt x="5" y="11"/>
                      <a:pt x="3" y="23"/>
                    </a:cubicBezTo>
                    <a:cubicBezTo>
                      <a:pt x="1" y="37"/>
                      <a:pt x="10" y="54"/>
                      <a:pt x="27" y="56"/>
                    </a:cubicBezTo>
                    <a:cubicBezTo>
                      <a:pt x="28" y="57"/>
                      <a:pt x="30" y="57"/>
                      <a:pt x="31" y="57"/>
                    </a:cubicBezTo>
                    <a:cubicBezTo>
                      <a:pt x="44" y="57"/>
                      <a:pt x="56" y="47"/>
                      <a:pt x="58" y="32"/>
                    </a:cubicBezTo>
                    <a:cubicBezTo>
                      <a:pt x="62" y="18"/>
                      <a:pt x="53" y="4"/>
                      <a:pt x="36" y="2"/>
                    </a:cubicBezTo>
                    <a:cubicBezTo>
                      <a:pt x="34" y="1"/>
                      <a:pt x="32" y="0"/>
                      <a:pt x="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8"/>
              <p:cNvSpPr/>
              <p:nvPr/>
            </p:nvSpPr>
            <p:spPr>
              <a:xfrm>
                <a:off x="5518233" y="1481040"/>
                <a:ext cx="21075" cy="19737"/>
              </a:xfrm>
              <a:custGeom>
                <a:avLst/>
                <a:gdLst/>
                <a:ahLst/>
                <a:cxnLst/>
                <a:rect l="l" t="t" r="r" b="b"/>
                <a:pathLst>
                  <a:path w="63" h="59" extrusionOk="0">
                    <a:moveTo>
                      <a:pt x="32" y="1"/>
                    </a:moveTo>
                    <a:cubicBezTo>
                      <a:pt x="19" y="1"/>
                      <a:pt x="7" y="10"/>
                      <a:pt x="3" y="25"/>
                    </a:cubicBezTo>
                    <a:cubicBezTo>
                      <a:pt x="0" y="39"/>
                      <a:pt x="10" y="53"/>
                      <a:pt x="27" y="58"/>
                    </a:cubicBezTo>
                    <a:cubicBezTo>
                      <a:pt x="28" y="58"/>
                      <a:pt x="30" y="58"/>
                      <a:pt x="31" y="58"/>
                    </a:cubicBezTo>
                    <a:cubicBezTo>
                      <a:pt x="44" y="58"/>
                      <a:pt x="56" y="49"/>
                      <a:pt x="60" y="34"/>
                    </a:cubicBezTo>
                    <a:cubicBezTo>
                      <a:pt x="62" y="20"/>
                      <a:pt x="53" y="6"/>
                      <a:pt x="36" y="1"/>
                    </a:cubicBezTo>
                    <a:cubicBezTo>
                      <a:pt x="35" y="1"/>
                      <a:pt x="33" y="1"/>
                      <a:pt x="3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8"/>
              <p:cNvSpPr/>
              <p:nvPr/>
            </p:nvSpPr>
            <p:spPr>
              <a:xfrm>
                <a:off x="5483108" y="1577383"/>
                <a:ext cx="29773" cy="27765"/>
              </a:xfrm>
              <a:custGeom>
                <a:avLst/>
                <a:gdLst/>
                <a:ahLst/>
                <a:cxnLst/>
                <a:rect l="l" t="t" r="r" b="b"/>
                <a:pathLst>
                  <a:path w="89" h="83" extrusionOk="0">
                    <a:moveTo>
                      <a:pt x="48" y="1"/>
                    </a:moveTo>
                    <a:cubicBezTo>
                      <a:pt x="26" y="1"/>
                      <a:pt x="8" y="15"/>
                      <a:pt x="5" y="34"/>
                    </a:cubicBezTo>
                    <a:cubicBezTo>
                      <a:pt x="1" y="58"/>
                      <a:pt x="15" y="80"/>
                      <a:pt x="36" y="82"/>
                    </a:cubicBezTo>
                    <a:cubicBezTo>
                      <a:pt x="40" y="83"/>
                      <a:pt x="43" y="83"/>
                      <a:pt x="46" y="83"/>
                    </a:cubicBezTo>
                    <a:cubicBezTo>
                      <a:pt x="66" y="83"/>
                      <a:pt x="82" y="70"/>
                      <a:pt x="86" y="51"/>
                    </a:cubicBezTo>
                    <a:cubicBezTo>
                      <a:pt x="89" y="27"/>
                      <a:pt x="75" y="6"/>
                      <a:pt x="53" y="1"/>
                    </a:cubicBezTo>
                    <a:cubicBezTo>
                      <a:pt x="51" y="1"/>
                      <a:pt x="50" y="1"/>
                      <a:pt x="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8"/>
              <p:cNvSpPr/>
              <p:nvPr/>
            </p:nvSpPr>
            <p:spPr>
              <a:xfrm>
                <a:off x="5635316" y="1452941"/>
                <a:ext cx="29773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89" h="84" extrusionOk="0">
                    <a:moveTo>
                      <a:pt x="44" y="1"/>
                    </a:moveTo>
                    <a:cubicBezTo>
                      <a:pt x="24" y="1"/>
                      <a:pt x="7" y="14"/>
                      <a:pt x="3" y="35"/>
                    </a:cubicBezTo>
                    <a:cubicBezTo>
                      <a:pt x="0" y="56"/>
                      <a:pt x="15" y="78"/>
                      <a:pt x="36" y="83"/>
                    </a:cubicBezTo>
                    <a:cubicBezTo>
                      <a:pt x="39" y="83"/>
                      <a:pt x="42" y="84"/>
                      <a:pt x="45" y="84"/>
                    </a:cubicBezTo>
                    <a:cubicBezTo>
                      <a:pt x="63" y="84"/>
                      <a:pt x="82" y="70"/>
                      <a:pt x="84" y="49"/>
                    </a:cubicBezTo>
                    <a:cubicBezTo>
                      <a:pt x="89" y="28"/>
                      <a:pt x="74" y="6"/>
                      <a:pt x="53" y="2"/>
                    </a:cubicBezTo>
                    <a:cubicBezTo>
                      <a:pt x="50" y="1"/>
                      <a:pt x="47" y="1"/>
                      <a:pt x="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8"/>
              <p:cNvSpPr/>
              <p:nvPr/>
            </p:nvSpPr>
            <p:spPr>
              <a:xfrm>
                <a:off x="5575436" y="1552628"/>
                <a:ext cx="30776" cy="28100"/>
              </a:xfrm>
              <a:custGeom>
                <a:avLst/>
                <a:gdLst/>
                <a:ahLst/>
                <a:cxnLst/>
                <a:rect l="l" t="t" r="r" b="b"/>
                <a:pathLst>
                  <a:path w="92" h="84" extrusionOk="0">
                    <a:moveTo>
                      <a:pt x="46" y="0"/>
                    </a:moveTo>
                    <a:cubicBezTo>
                      <a:pt x="27" y="0"/>
                      <a:pt x="10" y="16"/>
                      <a:pt x="6" y="35"/>
                    </a:cubicBezTo>
                    <a:cubicBezTo>
                      <a:pt x="1" y="56"/>
                      <a:pt x="15" y="77"/>
                      <a:pt x="39" y="82"/>
                    </a:cubicBezTo>
                    <a:cubicBezTo>
                      <a:pt x="42" y="83"/>
                      <a:pt x="45" y="83"/>
                      <a:pt x="47" y="83"/>
                    </a:cubicBezTo>
                    <a:cubicBezTo>
                      <a:pt x="66" y="83"/>
                      <a:pt x="82" y="70"/>
                      <a:pt x="87" y="49"/>
                    </a:cubicBezTo>
                    <a:cubicBezTo>
                      <a:pt x="91" y="27"/>
                      <a:pt x="77" y="6"/>
                      <a:pt x="53" y="1"/>
                    </a:cubicBezTo>
                    <a:cubicBezTo>
                      <a:pt x="51" y="1"/>
                      <a:pt x="48" y="0"/>
                      <a:pt x="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8"/>
              <p:cNvSpPr/>
              <p:nvPr/>
            </p:nvSpPr>
            <p:spPr>
              <a:xfrm>
                <a:off x="5480767" y="1680569"/>
                <a:ext cx="44826" cy="39474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8" extrusionOk="0">
                    <a:moveTo>
                      <a:pt x="67" y="0"/>
                    </a:moveTo>
                    <a:cubicBezTo>
                      <a:pt x="55" y="0"/>
                      <a:pt x="44" y="4"/>
                      <a:pt x="34" y="11"/>
                    </a:cubicBezTo>
                    <a:cubicBezTo>
                      <a:pt x="8" y="28"/>
                      <a:pt x="1" y="64"/>
                      <a:pt x="20" y="90"/>
                    </a:cubicBezTo>
                    <a:cubicBezTo>
                      <a:pt x="30" y="108"/>
                      <a:pt x="48" y="117"/>
                      <a:pt x="66" y="117"/>
                    </a:cubicBezTo>
                    <a:cubicBezTo>
                      <a:pt x="77" y="117"/>
                      <a:pt x="88" y="114"/>
                      <a:pt x="98" y="106"/>
                    </a:cubicBezTo>
                    <a:cubicBezTo>
                      <a:pt x="127" y="87"/>
                      <a:pt x="134" y="52"/>
                      <a:pt x="115" y="26"/>
                    </a:cubicBezTo>
                    <a:cubicBezTo>
                      <a:pt x="103" y="9"/>
                      <a:pt x="85" y="0"/>
                      <a:pt x="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709" name="Google Shape;4709;p48"/>
          <p:cNvSpPr/>
          <p:nvPr/>
        </p:nvSpPr>
        <p:spPr>
          <a:xfrm>
            <a:off x="7772935" y="4587872"/>
            <a:ext cx="122381" cy="119801"/>
          </a:xfrm>
          <a:custGeom>
            <a:avLst/>
            <a:gdLst/>
            <a:ahLst/>
            <a:cxnLst/>
            <a:rect l="l" t="t" r="r" b="b"/>
            <a:pathLst>
              <a:path w="4885" h="4782" extrusionOk="0">
                <a:moveTo>
                  <a:pt x="2451" y="0"/>
                </a:moveTo>
                <a:cubicBezTo>
                  <a:pt x="2357" y="0"/>
                  <a:pt x="2260" y="51"/>
                  <a:pt x="2214" y="154"/>
                </a:cubicBezTo>
                <a:lnTo>
                  <a:pt x="1666" y="1455"/>
                </a:lnTo>
                <a:cubicBezTo>
                  <a:pt x="1621" y="1501"/>
                  <a:pt x="1575" y="1546"/>
                  <a:pt x="1529" y="1592"/>
                </a:cubicBezTo>
                <a:lnTo>
                  <a:pt x="206" y="2140"/>
                </a:lnTo>
                <a:cubicBezTo>
                  <a:pt x="0" y="2231"/>
                  <a:pt x="0" y="2528"/>
                  <a:pt x="206" y="2619"/>
                </a:cubicBezTo>
                <a:lnTo>
                  <a:pt x="1484" y="3167"/>
                </a:lnTo>
                <a:cubicBezTo>
                  <a:pt x="1552" y="3190"/>
                  <a:pt x="1598" y="3236"/>
                  <a:pt x="1621" y="3304"/>
                </a:cubicBezTo>
                <a:lnTo>
                  <a:pt x="2191" y="4628"/>
                </a:lnTo>
                <a:cubicBezTo>
                  <a:pt x="2237" y="4731"/>
                  <a:pt x="2334" y="4782"/>
                  <a:pt x="2431" y="4782"/>
                </a:cubicBezTo>
                <a:cubicBezTo>
                  <a:pt x="2528" y="4782"/>
                  <a:pt x="2625" y="4731"/>
                  <a:pt x="2671" y="4628"/>
                </a:cubicBezTo>
                <a:lnTo>
                  <a:pt x="3219" y="3327"/>
                </a:lnTo>
                <a:cubicBezTo>
                  <a:pt x="3241" y="3258"/>
                  <a:pt x="3287" y="3213"/>
                  <a:pt x="3356" y="3190"/>
                </a:cubicBezTo>
                <a:lnTo>
                  <a:pt x="4679" y="2619"/>
                </a:lnTo>
                <a:cubicBezTo>
                  <a:pt x="4885" y="2551"/>
                  <a:pt x="4885" y="2254"/>
                  <a:pt x="4679" y="2163"/>
                </a:cubicBezTo>
                <a:lnTo>
                  <a:pt x="3378" y="1615"/>
                </a:lnTo>
                <a:cubicBezTo>
                  <a:pt x="3310" y="1569"/>
                  <a:pt x="3264" y="1524"/>
                  <a:pt x="3241" y="1478"/>
                </a:cubicBezTo>
                <a:lnTo>
                  <a:pt x="2671" y="154"/>
                </a:lnTo>
                <a:cubicBezTo>
                  <a:pt x="2637" y="51"/>
                  <a:pt x="2545" y="0"/>
                  <a:pt x="24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0" name="Google Shape;4710;p48"/>
          <p:cNvSpPr/>
          <p:nvPr/>
        </p:nvSpPr>
        <p:spPr>
          <a:xfrm flipH="1">
            <a:off x="7771498" y="1111588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86" y="0"/>
                </a:moveTo>
                <a:cubicBezTo>
                  <a:pt x="4023" y="0"/>
                  <a:pt x="3861" y="88"/>
                  <a:pt x="3785" y="263"/>
                </a:cubicBezTo>
                <a:lnTo>
                  <a:pt x="2833" y="2469"/>
                </a:lnTo>
                <a:cubicBezTo>
                  <a:pt x="2808" y="2594"/>
                  <a:pt x="2708" y="2669"/>
                  <a:pt x="2607" y="2720"/>
                </a:cubicBezTo>
                <a:lnTo>
                  <a:pt x="352" y="3672"/>
                </a:lnTo>
                <a:cubicBezTo>
                  <a:pt x="1" y="3822"/>
                  <a:pt x="1" y="4324"/>
                  <a:pt x="352" y="4474"/>
                </a:cubicBezTo>
                <a:lnTo>
                  <a:pt x="2557" y="5401"/>
                </a:lnTo>
                <a:cubicBezTo>
                  <a:pt x="2683" y="5451"/>
                  <a:pt x="2758" y="5527"/>
                  <a:pt x="2808" y="5627"/>
                </a:cubicBezTo>
                <a:lnTo>
                  <a:pt x="3760" y="7882"/>
                </a:lnTo>
                <a:cubicBezTo>
                  <a:pt x="3835" y="8058"/>
                  <a:pt x="3998" y="8146"/>
                  <a:pt x="4161" y="8146"/>
                </a:cubicBezTo>
                <a:cubicBezTo>
                  <a:pt x="4324" y="8146"/>
                  <a:pt x="4487" y="8058"/>
                  <a:pt x="4562" y="7882"/>
                </a:cubicBezTo>
                <a:lnTo>
                  <a:pt x="5490" y="5677"/>
                </a:lnTo>
                <a:cubicBezTo>
                  <a:pt x="5540" y="5577"/>
                  <a:pt x="5615" y="5502"/>
                  <a:pt x="5740" y="5451"/>
                </a:cubicBezTo>
                <a:lnTo>
                  <a:pt x="7971" y="4499"/>
                </a:lnTo>
                <a:cubicBezTo>
                  <a:pt x="8322" y="4349"/>
                  <a:pt x="8322" y="3847"/>
                  <a:pt x="7971" y="3697"/>
                </a:cubicBezTo>
                <a:lnTo>
                  <a:pt x="5765" y="2745"/>
                </a:lnTo>
                <a:cubicBezTo>
                  <a:pt x="5665" y="2720"/>
                  <a:pt x="5590" y="2619"/>
                  <a:pt x="5540" y="2519"/>
                </a:cubicBezTo>
                <a:lnTo>
                  <a:pt x="4587" y="263"/>
                </a:lnTo>
                <a:cubicBezTo>
                  <a:pt x="4512" y="88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1" name="Google Shape;4711;p48"/>
          <p:cNvSpPr/>
          <p:nvPr/>
        </p:nvSpPr>
        <p:spPr>
          <a:xfrm flipH="1">
            <a:off x="7467005" y="63372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2" name="Google Shape;4712;p48"/>
          <p:cNvSpPr/>
          <p:nvPr/>
        </p:nvSpPr>
        <p:spPr>
          <a:xfrm flipH="1">
            <a:off x="713826" y="337415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3" name="Google Shape;4713;p48"/>
          <p:cNvSpPr/>
          <p:nvPr/>
        </p:nvSpPr>
        <p:spPr>
          <a:xfrm flipH="1">
            <a:off x="702624" y="4441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4" name="Google Shape;4714;p48"/>
          <p:cNvSpPr/>
          <p:nvPr/>
        </p:nvSpPr>
        <p:spPr>
          <a:xfrm>
            <a:off x="2654374" y="63371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2" name="Google Shape;3899;p41">
            <a:extLst>
              <a:ext uri="{FF2B5EF4-FFF2-40B4-BE49-F238E27FC236}">
                <a16:creationId xmlns:a16="http://schemas.microsoft.com/office/drawing/2014/main" id="{95D96CDF-A94C-4A4C-9A70-C43DD902348A}"/>
              </a:ext>
            </a:extLst>
          </p:cNvPr>
          <p:cNvGrpSpPr/>
          <p:nvPr/>
        </p:nvGrpSpPr>
        <p:grpSpPr>
          <a:xfrm>
            <a:off x="4018618" y="3508341"/>
            <a:ext cx="1484298" cy="1214893"/>
            <a:chOff x="13148813" y="944738"/>
            <a:chExt cx="1484298" cy="1214893"/>
          </a:xfrm>
        </p:grpSpPr>
        <p:sp>
          <p:nvSpPr>
            <p:cNvPr id="293" name="Google Shape;3900;p41">
              <a:extLst>
                <a:ext uri="{FF2B5EF4-FFF2-40B4-BE49-F238E27FC236}">
                  <a16:creationId xmlns:a16="http://schemas.microsoft.com/office/drawing/2014/main" id="{E7831AF6-1738-4D2F-A4FA-980B035B6101}"/>
                </a:ext>
              </a:extLst>
            </p:cNvPr>
            <p:cNvSpPr/>
            <p:nvPr/>
          </p:nvSpPr>
          <p:spPr>
            <a:xfrm>
              <a:off x="13207616" y="997507"/>
              <a:ext cx="1425495" cy="1162124"/>
            </a:xfrm>
            <a:custGeom>
              <a:avLst/>
              <a:gdLst/>
              <a:ahLst/>
              <a:cxnLst/>
              <a:rect l="l" t="t" r="r" b="b"/>
              <a:pathLst>
                <a:path w="51029" h="41601" extrusionOk="0">
                  <a:moveTo>
                    <a:pt x="27276" y="1"/>
                  </a:moveTo>
                  <a:cubicBezTo>
                    <a:pt x="25823" y="1"/>
                    <a:pt x="23993" y="162"/>
                    <a:pt x="21680" y="442"/>
                  </a:cubicBezTo>
                  <a:cubicBezTo>
                    <a:pt x="18598" y="818"/>
                    <a:pt x="14487" y="1545"/>
                    <a:pt x="12984" y="3124"/>
                  </a:cubicBezTo>
                  <a:cubicBezTo>
                    <a:pt x="11881" y="4277"/>
                    <a:pt x="11580" y="5731"/>
                    <a:pt x="11555" y="6934"/>
                  </a:cubicBezTo>
                  <a:lnTo>
                    <a:pt x="9149" y="7259"/>
                  </a:lnTo>
                  <a:cubicBezTo>
                    <a:pt x="9149" y="7259"/>
                    <a:pt x="9149" y="7310"/>
                    <a:pt x="9174" y="7385"/>
                  </a:cubicBezTo>
                  <a:cubicBezTo>
                    <a:pt x="6492" y="7886"/>
                    <a:pt x="4086" y="8437"/>
                    <a:pt x="2106" y="9014"/>
                  </a:cubicBezTo>
                  <a:cubicBezTo>
                    <a:pt x="803" y="9390"/>
                    <a:pt x="1" y="10693"/>
                    <a:pt x="277" y="12021"/>
                  </a:cubicBezTo>
                  <a:cubicBezTo>
                    <a:pt x="277" y="12021"/>
                    <a:pt x="3359" y="26382"/>
                    <a:pt x="4462" y="34678"/>
                  </a:cubicBezTo>
                  <a:cubicBezTo>
                    <a:pt x="4863" y="37711"/>
                    <a:pt x="3735" y="40117"/>
                    <a:pt x="4061" y="40894"/>
                  </a:cubicBezTo>
                  <a:cubicBezTo>
                    <a:pt x="4277" y="41387"/>
                    <a:pt x="5729" y="41601"/>
                    <a:pt x="7994" y="41601"/>
                  </a:cubicBezTo>
                  <a:cubicBezTo>
                    <a:pt x="18858" y="41601"/>
                    <a:pt x="48449" y="36681"/>
                    <a:pt x="50377" y="34027"/>
                  </a:cubicBezTo>
                  <a:cubicBezTo>
                    <a:pt x="51029" y="33124"/>
                    <a:pt x="48397" y="27159"/>
                    <a:pt x="48397" y="26508"/>
                  </a:cubicBezTo>
                  <a:cubicBezTo>
                    <a:pt x="47645" y="19791"/>
                    <a:pt x="46192" y="10417"/>
                    <a:pt x="45590" y="6533"/>
                  </a:cubicBezTo>
                  <a:cubicBezTo>
                    <a:pt x="45615" y="6107"/>
                    <a:pt x="45640" y="5681"/>
                    <a:pt x="45615" y="5330"/>
                  </a:cubicBezTo>
                  <a:cubicBezTo>
                    <a:pt x="45592" y="3915"/>
                    <a:pt x="44414" y="2810"/>
                    <a:pt x="43043" y="2810"/>
                  </a:cubicBezTo>
                  <a:cubicBezTo>
                    <a:pt x="42957" y="2810"/>
                    <a:pt x="42870" y="2814"/>
                    <a:pt x="42783" y="2823"/>
                  </a:cubicBezTo>
                  <a:cubicBezTo>
                    <a:pt x="40903" y="3024"/>
                    <a:pt x="38172" y="3300"/>
                    <a:pt x="34964" y="3675"/>
                  </a:cubicBezTo>
                  <a:cubicBezTo>
                    <a:pt x="34939" y="3625"/>
                    <a:pt x="34939" y="3600"/>
                    <a:pt x="34939" y="3550"/>
                  </a:cubicBezTo>
                  <a:lnTo>
                    <a:pt x="32883" y="3851"/>
                  </a:lnTo>
                  <a:cubicBezTo>
                    <a:pt x="32833" y="3675"/>
                    <a:pt x="32783" y="3500"/>
                    <a:pt x="32733" y="3325"/>
                  </a:cubicBezTo>
                  <a:cubicBezTo>
                    <a:pt x="32079" y="921"/>
                    <a:pt x="30752" y="1"/>
                    <a:pt x="27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901;p41">
              <a:extLst>
                <a:ext uri="{FF2B5EF4-FFF2-40B4-BE49-F238E27FC236}">
                  <a16:creationId xmlns:a16="http://schemas.microsoft.com/office/drawing/2014/main" id="{ADFE2F9C-2931-4A7C-AE96-DEAE355E0C3A}"/>
                </a:ext>
              </a:extLst>
            </p:cNvPr>
            <p:cNvSpPr/>
            <p:nvPr/>
          </p:nvSpPr>
          <p:spPr>
            <a:xfrm>
              <a:off x="13156523" y="1090363"/>
              <a:ext cx="1417785" cy="1030131"/>
            </a:xfrm>
            <a:custGeom>
              <a:avLst/>
              <a:gdLst/>
              <a:ahLst/>
              <a:cxnLst/>
              <a:rect l="l" t="t" r="r" b="b"/>
              <a:pathLst>
                <a:path w="50753" h="36876" extrusionOk="0">
                  <a:moveTo>
                    <a:pt x="45013" y="1"/>
                  </a:moveTo>
                  <a:lnTo>
                    <a:pt x="0" y="7319"/>
                  </a:lnTo>
                  <a:cubicBezTo>
                    <a:pt x="0" y="7319"/>
                    <a:pt x="3083" y="21680"/>
                    <a:pt x="4186" y="29976"/>
                  </a:cubicBezTo>
                  <a:cubicBezTo>
                    <a:pt x="4587" y="32983"/>
                    <a:pt x="3459" y="35414"/>
                    <a:pt x="3785" y="36166"/>
                  </a:cubicBezTo>
                  <a:cubicBezTo>
                    <a:pt x="4002" y="36661"/>
                    <a:pt x="5461" y="36875"/>
                    <a:pt x="7737" y="36875"/>
                  </a:cubicBezTo>
                  <a:cubicBezTo>
                    <a:pt x="18617" y="36875"/>
                    <a:pt x="48173" y="31977"/>
                    <a:pt x="50101" y="29324"/>
                  </a:cubicBezTo>
                  <a:cubicBezTo>
                    <a:pt x="50753" y="28422"/>
                    <a:pt x="48121" y="22457"/>
                    <a:pt x="48121" y="21805"/>
                  </a:cubicBezTo>
                  <a:cubicBezTo>
                    <a:pt x="47144" y="13134"/>
                    <a:pt x="45013" y="1"/>
                    <a:pt x="45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902;p41">
              <a:extLst>
                <a:ext uri="{FF2B5EF4-FFF2-40B4-BE49-F238E27FC236}">
                  <a16:creationId xmlns:a16="http://schemas.microsoft.com/office/drawing/2014/main" id="{DFAEA66C-BE2A-4D16-93D0-9BBA82303103}"/>
                </a:ext>
              </a:extLst>
            </p:cNvPr>
            <p:cNvSpPr/>
            <p:nvPr/>
          </p:nvSpPr>
          <p:spPr>
            <a:xfrm>
              <a:off x="13446376" y="944738"/>
              <a:ext cx="632951" cy="273093"/>
            </a:xfrm>
            <a:custGeom>
              <a:avLst/>
              <a:gdLst/>
              <a:ahLst/>
              <a:cxnLst/>
              <a:rect l="l" t="t" r="r" b="b"/>
              <a:pathLst>
                <a:path w="22658" h="9776" fill="none" extrusionOk="0">
                  <a:moveTo>
                    <a:pt x="1203" y="9775"/>
                  </a:moveTo>
                  <a:cubicBezTo>
                    <a:pt x="1203" y="9775"/>
                    <a:pt x="0" y="6066"/>
                    <a:pt x="2331" y="3635"/>
                  </a:cubicBezTo>
                  <a:cubicBezTo>
                    <a:pt x="3835" y="2031"/>
                    <a:pt x="7945" y="1304"/>
                    <a:pt x="11028" y="953"/>
                  </a:cubicBezTo>
                  <a:cubicBezTo>
                    <a:pt x="18873" y="1"/>
                    <a:pt x="21153" y="402"/>
                    <a:pt x="22081" y="3835"/>
                  </a:cubicBezTo>
                  <a:cubicBezTo>
                    <a:pt x="22607" y="5740"/>
                    <a:pt x="22657" y="7269"/>
                    <a:pt x="22657" y="7269"/>
                  </a:cubicBezTo>
                </a:path>
              </a:pathLst>
            </a:custGeom>
            <a:solidFill>
              <a:schemeClr val="accent3"/>
            </a:solidFill>
            <a:ln w="53250" cap="flat" cmpd="sng">
              <a:solidFill>
                <a:srgbClr val="F17FB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903;p41">
              <a:extLst>
                <a:ext uri="{FF2B5EF4-FFF2-40B4-BE49-F238E27FC236}">
                  <a16:creationId xmlns:a16="http://schemas.microsoft.com/office/drawing/2014/main" id="{1C4EE2CF-B6D3-4D4D-B81A-CFC9C705F622}"/>
                </a:ext>
              </a:extLst>
            </p:cNvPr>
            <p:cNvSpPr/>
            <p:nvPr/>
          </p:nvSpPr>
          <p:spPr>
            <a:xfrm>
              <a:off x="13148813" y="1037482"/>
              <a:ext cx="1277076" cy="628510"/>
            </a:xfrm>
            <a:custGeom>
              <a:avLst/>
              <a:gdLst/>
              <a:ahLst/>
              <a:cxnLst/>
              <a:rect l="l" t="t" r="r" b="b"/>
              <a:pathLst>
                <a:path w="45716" h="22499" extrusionOk="0">
                  <a:moveTo>
                    <a:pt x="43022" y="1"/>
                  </a:moveTo>
                  <a:cubicBezTo>
                    <a:pt x="42935" y="1"/>
                    <a:pt x="42847" y="5"/>
                    <a:pt x="42758" y="14"/>
                  </a:cubicBezTo>
                  <a:cubicBezTo>
                    <a:pt x="34988" y="791"/>
                    <a:pt x="12432" y="3222"/>
                    <a:pt x="2106" y="6179"/>
                  </a:cubicBezTo>
                  <a:cubicBezTo>
                    <a:pt x="778" y="6555"/>
                    <a:pt x="1" y="7884"/>
                    <a:pt x="276" y="9212"/>
                  </a:cubicBezTo>
                  <a:cubicBezTo>
                    <a:pt x="1103" y="13172"/>
                    <a:pt x="3535" y="20666"/>
                    <a:pt x="11179" y="21969"/>
                  </a:cubicBezTo>
                  <a:cubicBezTo>
                    <a:pt x="13323" y="22342"/>
                    <a:pt x="15615" y="22499"/>
                    <a:pt x="17932" y="22499"/>
                  </a:cubicBezTo>
                  <a:cubicBezTo>
                    <a:pt x="26825" y="22499"/>
                    <a:pt x="36083" y="20189"/>
                    <a:pt x="38748" y="18936"/>
                  </a:cubicBezTo>
                  <a:cubicBezTo>
                    <a:pt x="42933" y="16981"/>
                    <a:pt x="45715" y="6981"/>
                    <a:pt x="45615" y="2520"/>
                  </a:cubicBezTo>
                  <a:cubicBezTo>
                    <a:pt x="45591" y="1105"/>
                    <a:pt x="44414" y="1"/>
                    <a:pt x="43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904;p41">
              <a:extLst>
                <a:ext uri="{FF2B5EF4-FFF2-40B4-BE49-F238E27FC236}">
                  <a16:creationId xmlns:a16="http://schemas.microsoft.com/office/drawing/2014/main" id="{104FBDC8-F30B-4026-AD2E-0F22EFDAAB06}"/>
                </a:ext>
              </a:extLst>
            </p:cNvPr>
            <p:cNvSpPr/>
            <p:nvPr/>
          </p:nvSpPr>
          <p:spPr>
            <a:xfrm>
              <a:off x="13404362" y="1147071"/>
              <a:ext cx="221972" cy="833552"/>
            </a:xfrm>
            <a:custGeom>
              <a:avLst/>
              <a:gdLst/>
              <a:ahLst/>
              <a:cxnLst/>
              <a:rect l="l" t="t" r="r" b="b"/>
              <a:pathLst>
                <a:path w="7946" h="29839" extrusionOk="0">
                  <a:moveTo>
                    <a:pt x="3685" y="1"/>
                  </a:moveTo>
                  <a:lnTo>
                    <a:pt x="1" y="527"/>
                  </a:lnTo>
                  <a:cubicBezTo>
                    <a:pt x="1" y="527"/>
                    <a:pt x="3760" y="25063"/>
                    <a:pt x="4261" y="29825"/>
                  </a:cubicBezTo>
                  <a:cubicBezTo>
                    <a:pt x="4261" y="29825"/>
                    <a:pt x="4522" y="29838"/>
                    <a:pt x="4915" y="29838"/>
                  </a:cubicBezTo>
                  <a:cubicBezTo>
                    <a:pt x="5740" y="29838"/>
                    <a:pt x="7148" y="29781"/>
                    <a:pt x="7946" y="29424"/>
                  </a:cubicBezTo>
                  <a:cubicBezTo>
                    <a:pt x="7946" y="29424"/>
                    <a:pt x="4587" y="5565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905;p41">
              <a:extLst>
                <a:ext uri="{FF2B5EF4-FFF2-40B4-BE49-F238E27FC236}">
                  <a16:creationId xmlns:a16="http://schemas.microsoft.com/office/drawing/2014/main" id="{015FE7EC-32F7-40E1-8466-B4D349912048}"/>
                </a:ext>
              </a:extLst>
            </p:cNvPr>
            <p:cNvSpPr/>
            <p:nvPr/>
          </p:nvSpPr>
          <p:spPr>
            <a:xfrm>
              <a:off x="13451963" y="1725382"/>
              <a:ext cx="195377" cy="127439"/>
            </a:xfrm>
            <a:custGeom>
              <a:avLst/>
              <a:gdLst/>
              <a:ahLst/>
              <a:cxnLst/>
              <a:rect l="l" t="t" r="r" b="b"/>
              <a:pathLst>
                <a:path w="6994" h="4562" fill="none" extrusionOk="0">
                  <a:moveTo>
                    <a:pt x="1931" y="4462"/>
                  </a:moveTo>
                  <a:cubicBezTo>
                    <a:pt x="1104" y="4562"/>
                    <a:pt x="352" y="4036"/>
                    <a:pt x="277" y="3284"/>
                  </a:cubicBezTo>
                  <a:lnTo>
                    <a:pt x="101" y="1981"/>
                  </a:lnTo>
                  <a:cubicBezTo>
                    <a:pt x="1" y="1254"/>
                    <a:pt x="602" y="577"/>
                    <a:pt x="1429" y="477"/>
                  </a:cubicBezTo>
                  <a:lnTo>
                    <a:pt x="5089" y="101"/>
                  </a:lnTo>
                  <a:cubicBezTo>
                    <a:pt x="5891" y="1"/>
                    <a:pt x="6643" y="552"/>
                    <a:pt x="6743" y="1279"/>
                  </a:cubicBezTo>
                  <a:lnTo>
                    <a:pt x="6893" y="2582"/>
                  </a:lnTo>
                  <a:cubicBezTo>
                    <a:pt x="6993" y="3334"/>
                    <a:pt x="6392" y="3986"/>
                    <a:pt x="5565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906;p41">
              <a:extLst>
                <a:ext uri="{FF2B5EF4-FFF2-40B4-BE49-F238E27FC236}">
                  <a16:creationId xmlns:a16="http://schemas.microsoft.com/office/drawing/2014/main" id="{6E5D1EF7-26DF-41F0-ACD9-766ECDFE0E95}"/>
                </a:ext>
              </a:extLst>
            </p:cNvPr>
            <p:cNvSpPr/>
            <p:nvPr/>
          </p:nvSpPr>
          <p:spPr>
            <a:xfrm>
              <a:off x="13541579" y="1735885"/>
              <a:ext cx="9833" cy="68636"/>
            </a:xfrm>
            <a:custGeom>
              <a:avLst/>
              <a:gdLst/>
              <a:ahLst/>
              <a:cxnLst/>
              <a:rect l="l" t="t" r="r" b="b"/>
              <a:pathLst>
                <a:path w="352" h="2457" fill="none" extrusionOk="0">
                  <a:moveTo>
                    <a:pt x="1" y="1"/>
                  </a:moveTo>
                  <a:lnTo>
                    <a:pt x="352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907;p41">
              <a:extLst>
                <a:ext uri="{FF2B5EF4-FFF2-40B4-BE49-F238E27FC236}">
                  <a16:creationId xmlns:a16="http://schemas.microsoft.com/office/drawing/2014/main" id="{40A1D8C2-DDBE-4A72-8F89-F092139EEF2A}"/>
                </a:ext>
              </a:extLst>
            </p:cNvPr>
            <p:cNvSpPr/>
            <p:nvPr/>
          </p:nvSpPr>
          <p:spPr>
            <a:xfrm>
              <a:off x="14021893" y="1058154"/>
              <a:ext cx="221944" cy="833552"/>
            </a:xfrm>
            <a:custGeom>
              <a:avLst/>
              <a:gdLst/>
              <a:ahLst/>
              <a:cxnLst/>
              <a:rect l="l" t="t" r="r" b="b"/>
              <a:pathLst>
                <a:path w="7945" h="29839" extrusionOk="0">
                  <a:moveTo>
                    <a:pt x="3684" y="1"/>
                  </a:moveTo>
                  <a:lnTo>
                    <a:pt x="0" y="527"/>
                  </a:lnTo>
                  <a:cubicBezTo>
                    <a:pt x="0" y="527"/>
                    <a:pt x="3759" y="25064"/>
                    <a:pt x="4261" y="29825"/>
                  </a:cubicBezTo>
                  <a:cubicBezTo>
                    <a:pt x="4261" y="29825"/>
                    <a:pt x="4521" y="29838"/>
                    <a:pt x="4914" y="29838"/>
                  </a:cubicBezTo>
                  <a:cubicBezTo>
                    <a:pt x="5739" y="29838"/>
                    <a:pt x="7147" y="29781"/>
                    <a:pt x="7945" y="29424"/>
                  </a:cubicBezTo>
                  <a:cubicBezTo>
                    <a:pt x="7945" y="29424"/>
                    <a:pt x="4587" y="5565"/>
                    <a:pt x="3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908;p41">
              <a:extLst>
                <a:ext uri="{FF2B5EF4-FFF2-40B4-BE49-F238E27FC236}">
                  <a16:creationId xmlns:a16="http://schemas.microsoft.com/office/drawing/2014/main" id="{8C8E682F-99DA-4178-985F-A95EF21C9D67}"/>
                </a:ext>
              </a:extLst>
            </p:cNvPr>
            <p:cNvSpPr/>
            <p:nvPr/>
          </p:nvSpPr>
          <p:spPr>
            <a:xfrm>
              <a:off x="14069494" y="1636465"/>
              <a:ext cx="195349" cy="127467"/>
            </a:xfrm>
            <a:custGeom>
              <a:avLst/>
              <a:gdLst/>
              <a:ahLst/>
              <a:cxnLst/>
              <a:rect l="l" t="t" r="r" b="b"/>
              <a:pathLst>
                <a:path w="6993" h="4563" fill="none" extrusionOk="0">
                  <a:moveTo>
                    <a:pt x="1905" y="4487"/>
                  </a:moveTo>
                  <a:cubicBezTo>
                    <a:pt x="1103" y="4562"/>
                    <a:pt x="351" y="4036"/>
                    <a:pt x="251" y="3284"/>
                  </a:cubicBezTo>
                  <a:lnTo>
                    <a:pt x="101" y="1981"/>
                  </a:lnTo>
                  <a:cubicBezTo>
                    <a:pt x="0" y="1254"/>
                    <a:pt x="602" y="577"/>
                    <a:pt x="1429" y="502"/>
                  </a:cubicBezTo>
                  <a:lnTo>
                    <a:pt x="5063" y="101"/>
                  </a:lnTo>
                  <a:cubicBezTo>
                    <a:pt x="5890" y="1"/>
                    <a:pt x="6642" y="552"/>
                    <a:pt x="6717" y="1279"/>
                  </a:cubicBezTo>
                  <a:lnTo>
                    <a:pt x="6893" y="2582"/>
                  </a:lnTo>
                  <a:cubicBezTo>
                    <a:pt x="6993" y="3334"/>
                    <a:pt x="6391" y="3986"/>
                    <a:pt x="5564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909;p41">
              <a:extLst>
                <a:ext uri="{FF2B5EF4-FFF2-40B4-BE49-F238E27FC236}">
                  <a16:creationId xmlns:a16="http://schemas.microsoft.com/office/drawing/2014/main" id="{CD34AF30-67EB-4CAC-9A82-DBB4FDAF3CD1}"/>
                </a:ext>
              </a:extLst>
            </p:cNvPr>
            <p:cNvSpPr/>
            <p:nvPr/>
          </p:nvSpPr>
          <p:spPr>
            <a:xfrm>
              <a:off x="14159110" y="1646968"/>
              <a:ext cx="9135" cy="68636"/>
            </a:xfrm>
            <a:custGeom>
              <a:avLst/>
              <a:gdLst/>
              <a:ahLst/>
              <a:cxnLst/>
              <a:rect l="l" t="t" r="r" b="b"/>
              <a:pathLst>
                <a:path w="327" h="2457" fill="none" extrusionOk="0">
                  <a:moveTo>
                    <a:pt x="0" y="1"/>
                  </a:moveTo>
                  <a:lnTo>
                    <a:pt x="326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910;p41">
              <a:extLst>
                <a:ext uri="{FF2B5EF4-FFF2-40B4-BE49-F238E27FC236}">
                  <a16:creationId xmlns:a16="http://schemas.microsoft.com/office/drawing/2014/main" id="{CCA576F3-8528-4586-B162-72EC6C67BC74}"/>
                </a:ext>
              </a:extLst>
            </p:cNvPr>
            <p:cNvSpPr/>
            <p:nvPr/>
          </p:nvSpPr>
          <p:spPr>
            <a:xfrm>
              <a:off x="13734135" y="1715856"/>
              <a:ext cx="288485" cy="200406"/>
            </a:xfrm>
            <a:custGeom>
              <a:avLst/>
              <a:gdLst/>
              <a:ahLst/>
              <a:cxnLst/>
              <a:rect l="l" t="t" r="r" b="b"/>
              <a:pathLst>
                <a:path w="10327" h="7174" extrusionOk="0">
                  <a:moveTo>
                    <a:pt x="8217" y="1"/>
                  </a:moveTo>
                  <a:cubicBezTo>
                    <a:pt x="8144" y="1"/>
                    <a:pt x="8070" y="6"/>
                    <a:pt x="7995" y="16"/>
                  </a:cubicBezTo>
                  <a:lnTo>
                    <a:pt x="1579" y="743"/>
                  </a:lnTo>
                  <a:cubicBezTo>
                    <a:pt x="652" y="843"/>
                    <a:pt x="0" y="1670"/>
                    <a:pt x="100" y="2597"/>
                  </a:cubicBezTo>
                  <a:lnTo>
                    <a:pt x="451" y="5680"/>
                  </a:lnTo>
                  <a:cubicBezTo>
                    <a:pt x="544" y="6533"/>
                    <a:pt x="1250" y="7174"/>
                    <a:pt x="2085" y="7174"/>
                  </a:cubicBezTo>
                  <a:cubicBezTo>
                    <a:pt x="2158" y="7174"/>
                    <a:pt x="2231" y="7169"/>
                    <a:pt x="2306" y="7159"/>
                  </a:cubicBezTo>
                  <a:lnTo>
                    <a:pt x="8747" y="6432"/>
                  </a:lnTo>
                  <a:cubicBezTo>
                    <a:pt x="9649" y="6332"/>
                    <a:pt x="10326" y="5504"/>
                    <a:pt x="10226" y="4577"/>
                  </a:cubicBezTo>
                  <a:lnTo>
                    <a:pt x="9875" y="1494"/>
                  </a:lnTo>
                  <a:cubicBezTo>
                    <a:pt x="9760" y="642"/>
                    <a:pt x="9051" y="1"/>
                    <a:pt x="8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4176;p46">
            <a:extLst>
              <a:ext uri="{FF2B5EF4-FFF2-40B4-BE49-F238E27FC236}">
                <a16:creationId xmlns:a16="http://schemas.microsoft.com/office/drawing/2014/main" id="{0FC2C460-0D3B-479A-9F3B-E8DC53DC5BCB}"/>
              </a:ext>
            </a:extLst>
          </p:cNvPr>
          <p:cNvGrpSpPr/>
          <p:nvPr/>
        </p:nvGrpSpPr>
        <p:grpSpPr>
          <a:xfrm>
            <a:off x="-85660" y="2222270"/>
            <a:ext cx="2315731" cy="2843795"/>
            <a:chOff x="714368" y="1784927"/>
            <a:chExt cx="1719004" cy="2510285"/>
          </a:xfrm>
        </p:grpSpPr>
        <p:grpSp>
          <p:nvGrpSpPr>
            <p:cNvPr id="305" name="Google Shape;4177;p46">
              <a:extLst>
                <a:ext uri="{FF2B5EF4-FFF2-40B4-BE49-F238E27FC236}">
                  <a16:creationId xmlns:a16="http://schemas.microsoft.com/office/drawing/2014/main" id="{7C2BC588-BE14-4367-95F0-2E1F3B335608}"/>
                </a:ext>
              </a:extLst>
            </p:cNvPr>
            <p:cNvGrpSpPr/>
            <p:nvPr/>
          </p:nvGrpSpPr>
          <p:grpSpPr>
            <a:xfrm>
              <a:off x="759156" y="1808740"/>
              <a:ext cx="1674216" cy="2486473"/>
              <a:chOff x="719997" y="1783698"/>
              <a:chExt cx="1664727" cy="2472380"/>
            </a:xfrm>
          </p:grpSpPr>
          <p:sp>
            <p:nvSpPr>
              <p:cNvPr id="384" name="Google Shape;4178;p46">
                <a:extLst>
                  <a:ext uri="{FF2B5EF4-FFF2-40B4-BE49-F238E27FC236}">
                    <a16:creationId xmlns:a16="http://schemas.microsoft.com/office/drawing/2014/main" id="{2C40840C-C5E5-4EC6-830D-BDF2222B15CF}"/>
                  </a:ext>
                </a:extLst>
              </p:cNvPr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5" name="Google Shape;4179;p46">
                <a:extLst>
                  <a:ext uri="{FF2B5EF4-FFF2-40B4-BE49-F238E27FC236}">
                    <a16:creationId xmlns:a16="http://schemas.microsoft.com/office/drawing/2014/main" id="{106DE0AF-1B66-4A61-8518-47AB2E12C1B4}"/>
                  </a:ext>
                </a:extLst>
              </p:cNvPr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386" name="Google Shape;4180;p46">
                  <a:extLst>
                    <a:ext uri="{FF2B5EF4-FFF2-40B4-BE49-F238E27FC236}">
                      <a16:creationId xmlns:a16="http://schemas.microsoft.com/office/drawing/2014/main" id="{9F87667D-000E-4D22-9744-33127BAD6D93}"/>
                    </a:ext>
                  </a:extLst>
                </p:cNvPr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4181;p46">
                  <a:extLst>
                    <a:ext uri="{FF2B5EF4-FFF2-40B4-BE49-F238E27FC236}">
                      <a16:creationId xmlns:a16="http://schemas.microsoft.com/office/drawing/2014/main" id="{F1CCE8FB-9283-451D-9E4C-A079F39A4300}"/>
                    </a:ext>
                  </a:extLst>
                </p:cNvPr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4182;p46">
                  <a:extLst>
                    <a:ext uri="{FF2B5EF4-FFF2-40B4-BE49-F238E27FC236}">
                      <a16:creationId xmlns:a16="http://schemas.microsoft.com/office/drawing/2014/main" id="{EA9D3FD3-CAD0-4FFE-94C1-B530685652E9}"/>
                    </a:ext>
                  </a:extLst>
                </p:cNvPr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4183;p46">
                  <a:extLst>
                    <a:ext uri="{FF2B5EF4-FFF2-40B4-BE49-F238E27FC236}">
                      <a16:creationId xmlns:a16="http://schemas.microsoft.com/office/drawing/2014/main" id="{18160119-03BE-4B3B-B238-5E0918D2615E}"/>
                    </a:ext>
                  </a:extLst>
                </p:cNvPr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4184;p46">
                  <a:extLst>
                    <a:ext uri="{FF2B5EF4-FFF2-40B4-BE49-F238E27FC236}">
                      <a16:creationId xmlns:a16="http://schemas.microsoft.com/office/drawing/2014/main" id="{3FF8BAF7-148E-40CF-B297-EDFAA0717D78}"/>
                    </a:ext>
                  </a:extLst>
                </p:cNvPr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4185;p46">
                  <a:extLst>
                    <a:ext uri="{FF2B5EF4-FFF2-40B4-BE49-F238E27FC236}">
                      <a16:creationId xmlns:a16="http://schemas.microsoft.com/office/drawing/2014/main" id="{912C055B-CBC7-4382-942C-26271407BB78}"/>
                    </a:ext>
                  </a:extLst>
                </p:cNvPr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4186;p46">
                  <a:extLst>
                    <a:ext uri="{FF2B5EF4-FFF2-40B4-BE49-F238E27FC236}">
                      <a16:creationId xmlns:a16="http://schemas.microsoft.com/office/drawing/2014/main" id="{65BA6C60-8428-4131-8EE2-1AD73B23072C}"/>
                    </a:ext>
                  </a:extLst>
                </p:cNvPr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4187;p46">
                  <a:extLst>
                    <a:ext uri="{FF2B5EF4-FFF2-40B4-BE49-F238E27FC236}">
                      <a16:creationId xmlns:a16="http://schemas.microsoft.com/office/drawing/2014/main" id="{78389570-9A5C-4A90-999B-5F62EBDC42F9}"/>
                    </a:ext>
                  </a:extLst>
                </p:cNvPr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4188;p46">
                  <a:extLst>
                    <a:ext uri="{FF2B5EF4-FFF2-40B4-BE49-F238E27FC236}">
                      <a16:creationId xmlns:a16="http://schemas.microsoft.com/office/drawing/2014/main" id="{CE36513C-795F-4547-9970-B4242374651E}"/>
                    </a:ext>
                  </a:extLst>
                </p:cNvPr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4189;p46">
                  <a:extLst>
                    <a:ext uri="{FF2B5EF4-FFF2-40B4-BE49-F238E27FC236}">
                      <a16:creationId xmlns:a16="http://schemas.microsoft.com/office/drawing/2014/main" id="{3E484E9A-C233-401C-8CCB-9642AFA4D191}"/>
                    </a:ext>
                  </a:extLst>
                </p:cNvPr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4190;p46">
                  <a:extLst>
                    <a:ext uri="{FF2B5EF4-FFF2-40B4-BE49-F238E27FC236}">
                      <a16:creationId xmlns:a16="http://schemas.microsoft.com/office/drawing/2014/main" id="{FA8475EC-9334-4BF4-9B4A-BC257E75F126}"/>
                    </a:ext>
                  </a:extLst>
                </p:cNvPr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4191;p46">
                  <a:extLst>
                    <a:ext uri="{FF2B5EF4-FFF2-40B4-BE49-F238E27FC236}">
                      <a16:creationId xmlns:a16="http://schemas.microsoft.com/office/drawing/2014/main" id="{993818DF-1729-4B02-A549-199E9DBAF98E}"/>
                    </a:ext>
                  </a:extLst>
                </p:cNvPr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4192;p46">
                  <a:extLst>
                    <a:ext uri="{FF2B5EF4-FFF2-40B4-BE49-F238E27FC236}">
                      <a16:creationId xmlns:a16="http://schemas.microsoft.com/office/drawing/2014/main" id="{35874D69-CA66-4DD0-AC9D-3D0291656E78}"/>
                    </a:ext>
                  </a:extLst>
                </p:cNvPr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4193;p46">
                  <a:extLst>
                    <a:ext uri="{FF2B5EF4-FFF2-40B4-BE49-F238E27FC236}">
                      <a16:creationId xmlns:a16="http://schemas.microsoft.com/office/drawing/2014/main" id="{1B9CFD53-A709-485B-9488-87F9782BC330}"/>
                    </a:ext>
                  </a:extLst>
                </p:cNvPr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194;p46">
                  <a:extLst>
                    <a:ext uri="{FF2B5EF4-FFF2-40B4-BE49-F238E27FC236}">
                      <a16:creationId xmlns:a16="http://schemas.microsoft.com/office/drawing/2014/main" id="{2F191A70-2993-46C9-A336-614937966B3F}"/>
                    </a:ext>
                  </a:extLst>
                </p:cNvPr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195;p46">
                  <a:extLst>
                    <a:ext uri="{FF2B5EF4-FFF2-40B4-BE49-F238E27FC236}">
                      <a16:creationId xmlns:a16="http://schemas.microsoft.com/office/drawing/2014/main" id="{7F8A1DAA-20BC-4DDB-A52D-28CA0214BFDC}"/>
                    </a:ext>
                  </a:extLst>
                </p:cNvPr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4196;p46">
                  <a:extLst>
                    <a:ext uri="{FF2B5EF4-FFF2-40B4-BE49-F238E27FC236}">
                      <a16:creationId xmlns:a16="http://schemas.microsoft.com/office/drawing/2014/main" id="{848BCA5D-08BF-48D4-A666-ABECAE44F5DA}"/>
                    </a:ext>
                  </a:extLst>
                </p:cNvPr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197;p46">
                  <a:extLst>
                    <a:ext uri="{FF2B5EF4-FFF2-40B4-BE49-F238E27FC236}">
                      <a16:creationId xmlns:a16="http://schemas.microsoft.com/office/drawing/2014/main" id="{79459A82-AD7E-444A-863D-C3A219A0BE0F}"/>
                    </a:ext>
                  </a:extLst>
                </p:cNvPr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198;p46">
                  <a:extLst>
                    <a:ext uri="{FF2B5EF4-FFF2-40B4-BE49-F238E27FC236}">
                      <a16:creationId xmlns:a16="http://schemas.microsoft.com/office/drawing/2014/main" id="{554BA34C-7DD2-4245-AFBB-DA38779119D3}"/>
                    </a:ext>
                  </a:extLst>
                </p:cNvPr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199;p46">
                  <a:extLst>
                    <a:ext uri="{FF2B5EF4-FFF2-40B4-BE49-F238E27FC236}">
                      <a16:creationId xmlns:a16="http://schemas.microsoft.com/office/drawing/2014/main" id="{0158CF4A-6B2B-41B8-9D7D-370EBCC96D68}"/>
                    </a:ext>
                  </a:extLst>
                </p:cNvPr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4200;p46">
                  <a:extLst>
                    <a:ext uri="{FF2B5EF4-FFF2-40B4-BE49-F238E27FC236}">
                      <a16:creationId xmlns:a16="http://schemas.microsoft.com/office/drawing/2014/main" id="{E68402E5-A94E-4891-9D10-A0F070CD46C1}"/>
                    </a:ext>
                  </a:extLst>
                </p:cNvPr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201;p46">
                  <a:extLst>
                    <a:ext uri="{FF2B5EF4-FFF2-40B4-BE49-F238E27FC236}">
                      <a16:creationId xmlns:a16="http://schemas.microsoft.com/office/drawing/2014/main" id="{EA2798D6-C028-443B-BE6E-68A4AF10E639}"/>
                    </a:ext>
                  </a:extLst>
                </p:cNvPr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4202;p46">
                  <a:extLst>
                    <a:ext uri="{FF2B5EF4-FFF2-40B4-BE49-F238E27FC236}">
                      <a16:creationId xmlns:a16="http://schemas.microsoft.com/office/drawing/2014/main" id="{F6BFA67B-8FAD-40E6-96AA-D6B3038710B8}"/>
                    </a:ext>
                  </a:extLst>
                </p:cNvPr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203;p46">
                  <a:extLst>
                    <a:ext uri="{FF2B5EF4-FFF2-40B4-BE49-F238E27FC236}">
                      <a16:creationId xmlns:a16="http://schemas.microsoft.com/office/drawing/2014/main" id="{467080D6-F235-4E31-9C31-E4BA6F12F51B}"/>
                    </a:ext>
                  </a:extLst>
                </p:cNvPr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4204;p46">
                  <a:extLst>
                    <a:ext uri="{FF2B5EF4-FFF2-40B4-BE49-F238E27FC236}">
                      <a16:creationId xmlns:a16="http://schemas.microsoft.com/office/drawing/2014/main" id="{43C15B05-939B-457B-B700-E9509F620270}"/>
                    </a:ext>
                  </a:extLst>
                </p:cNvPr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205;p46">
                  <a:extLst>
                    <a:ext uri="{FF2B5EF4-FFF2-40B4-BE49-F238E27FC236}">
                      <a16:creationId xmlns:a16="http://schemas.microsoft.com/office/drawing/2014/main" id="{7C0A6616-9707-45D7-8C10-B480C7F7F5ED}"/>
                    </a:ext>
                  </a:extLst>
                </p:cNvPr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4206;p46">
                  <a:extLst>
                    <a:ext uri="{FF2B5EF4-FFF2-40B4-BE49-F238E27FC236}">
                      <a16:creationId xmlns:a16="http://schemas.microsoft.com/office/drawing/2014/main" id="{2A57037D-3FCC-402A-8B2E-69381C233BE8}"/>
                    </a:ext>
                  </a:extLst>
                </p:cNvPr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207;p46">
                  <a:extLst>
                    <a:ext uri="{FF2B5EF4-FFF2-40B4-BE49-F238E27FC236}">
                      <a16:creationId xmlns:a16="http://schemas.microsoft.com/office/drawing/2014/main" id="{FF3737ED-622A-4993-A3D3-5DB1797B175C}"/>
                    </a:ext>
                  </a:extLst>
                </p:cNvPr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208;p46">
                  <a:extLst>
                    <a:ext uri="{FF2B5EF4-FFF2-40B4-BE49-F238E27FC236}">
                      <a16:creationId xmlns:a16="http://schemas.microsoft.com/office/drawing/2014/main" id="{2C2EB293-637B-4F41-AD8F-136FA88D60D5}"/>
                    </a:ext>
                  </a:extLst>
                </p:cNvPr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209;p46">
                  <a:extLst>
                    <a:ext uri="{FF2B5EF4-FFF2-40B4-BE49-F238E27FC236}">
                      <a16:creationId xmlns:a16="http://schemas.microsoft.com/office/drawing/2014/main" id="{A70E9036-D0BD-4D7E-A439-BA0F91C38A32}"/>
                    </a:ext>
                  </a:extLst>
                </p:cNvPr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210;p46">
                  <a:extLst>
                    <a:ext uri="{FF2B5EF4-FFF2-40B4-BE49-F238E27FC236}">
                      <a16:creationId xmlns:a16="http://schemas.microsoft.com/office/drawing/2014/main" id="{49C2E053-FD01-4445-BC0D-F51B9B36733E}"/>
                    </a:ext>
                  </a:extLst>
                </p:cNvPr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211;p46">
                  <a:extLst>
                    <a:ext uri="{FF2B5EF4-FFF2-40B4-BE49-F238E27FC236}">
                      <a16:creationId xmlns:a16="http://schemas.microsoft.com/office/drawing/2014/main" id="{A986CEAA-2E3E-4E75-BB9E-7EF13FB26CFC}"/>
                    </a:ext>
                  </a:extLst>
                </p:cNvPr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212;p46">
                  <a:extLst>
                    <a:ext uri="{FF2B5EF4-FFF2-40B4-BE49-F238E27FC236}">
                      <a16:creationId xmlns:a16="http://schemas.microsoft.com/office/drawing/2014/main" id="{ACF263AA-FB1E-4464-ABBA-6FA1D44B9DEA}"/>
                    </a:ext>
                  </a:extLst>
                </p:cNvPr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213;p46">
                  <a:extLst>
                    <a:ext uri="{FF2B5EF4-FFF2-40B4-BE49-F238E27FC236}">
                      <a16:creationId xmlns:a16="http://schemas.microsoft.com/office/drawing/2014/main" id="{62A19182-AD7C-4D12-A650-54D42167BDE6}"/>
                    </a:ext>
                  </a:extLst>
                </p:cNvPr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14;p46">
                  <a:extLst>
                    <a:ext uri="{FF2B5EF4-FFF2-40B4-BE49-F238E27FC236}">
                      <a16:creationId xmlns:a16="http://schemas.microsoft.com/office/drawing/2014/main" id="{15E7AB74-2BC0-4571-A739-D3F1DD0AD91D}"/>
                    </a:ext>
                  </a:extLst>
                </p:cNvPr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5;p46">
                  <a:extLst>
                    <a:ext uri="{FF2B5EF4-FFF2-40B4-BE49-F238E27FC236}">
                      <a16:creationId xmlns:a16="http://schemas.microsoft.com/office/drawing/2014/main" id="{0A26634D-03ED-4FE8-A163-3B0EF8EBA855}"/>
                    </a:ext>
                  </a:extLst>
                </p:cNvPr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16;p46">
                  <a:extLst>
                    <a:ext uri="{FF2B5EF4-FFF2-40B4-BE49-F238E27FC236}">
                      <a16:creationId xmlns:a16="http://schemas.microsoft.com/office/drawing/2014/main" id="{99FD2484-F66D-48B7-88CF-EA507ED63A09}"/>
                    </a:ext>
                  </a:extLst>
                </p:cNvPr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17;p46">
                  <a:extLst>
                    <a:ext uri="{FF2B5EF4-FFF2-40B4-BE49-F238E27FC236}">
                      <a16:creationId xmlns:a16="http://schemas.microsoft.com/office/drawing/2014/main" id="{E3DDE77C-DD98-46BC-A220-1CDB2998E07A}"/>
                    </a:ext>
                  </a:extLst>
                </p:cNvPr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18;p46">
                  <a:extLst>
                    <a:ext uri="{FF2B5EF4-FFF2-40B4-BE49-F238E27FC236}">
                      <a16:creationId xmlns:a16="http://schemas.microsoft.com/office/drawing/2014/main" id="{BC3BBADE-8817-4BA7-B110-9BA9BC313951}"/>
                    </a:ext>
                  </a:extLst>
                </p:cNvPr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219;p46">
                  <a:extLst>
                    <a:ext uri="{FF2B5EF4-FFF2-40B4-BE49-F238E27FC236}">
                      <a16:creationId xmlns:a16="http://schemas.microsoft.com/office/drawing/2014/main" id="{1E787BC4-2D85-484F-AA26-EBCBEC4F40D2}"/>
                    </a:ext>
                  </a:extLst>
                </p:cNvPr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4220;p46">
                  <a:extLst>
                    <a:ext uri="{FF2B5EF4-FFF2-40B4-BE49-F238E27FC236}">
                      <a16:creationId xmlns:a16="http://schemas.microsoft.com/office/drawing/2014/main" id="{6E8E997E-4769-400B-9EA2-F74347872A89}"/>
                    </a:ext>
                  </a:extLst>
                </p:cNvPr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21;p46">
                  <a:extLst>
                    <a:ext uri="{FF2B5EF4-FFF2-40B4-BE49-F238E27FC236}">
                      <a16:creationId xmlns:a16="http://schemas.microsoft.com/office/drawing/2014/main" id="{56BEF6FC-A529-4547-BC27-82451967963F}"/>
                    </a:ext>
                  </a:extLst>
                </p:cNvPr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4222;p46">
                  <a:extLst>
                    <a:ext uri="{FF2B5EF4-FFF2-40B4-BE49-F238E27FC236}">
                      <a16:creationId xmlns:a16="http://schemas.microsoft.com/office/drawing/2014/main" id="{60F66CD3-F591-4B31-B1BB-33D932C1BAB7}"/>
                    </a:ext>
                  </a:extLst>
                </p:cNvPr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4223;p46">
                  <a:extLst>
                    <a:ext uri="{FF2B5EF4-FFF2-40B4-BE49-F238E27FC236}">
                      <a16:creationId xmlns:a16="http://schemas.microsoft.com/office/drawing/2014/main" id="{23FB6F1C-40B5-475E-95B1-819426E8E39E}"/>
                    </a:ext>
                  </a:extLst>
                </p:cNvPr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4224;p46">
                  <a:extLst>
                    <a:ext uri="{FF2B5EF4-FFF2-40B4-BE49-F238E27FC236}">
                      <a16:creationId xmlns:a16="http://schemas.microsoft.com/office/drawing/2014/main" id="{7FF9F76C-2DCC-4D03-BF7B-4E5EF2727AFC}"/>
                    </a:ext>
                  </a:extLst>
                </p:cNvPr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225;p46">
                  <a:extLst>
                    <a:ext uri="{FF2B5EF4-FFF2-40B4-BE49-F238E27FC236}">
                      <a16:creationId xmlns:a16="http://schemas.microsoft.com/office/drawing/2014/main" id="{2D37F866-FE58-430F-8FC4-73A7AA630413}"/>
                    </a:ext>
                  </a:extLst>
                </p:cNvPr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4226;p46">
                  <a:extLst>
                    <a:ext uri="{FF2B5EF4-FFF2-40B4-BE49-F238E27FC236}">
                      <a16:creationId xmlns:a16="http://schemas.microsoft.com/office/drawing/2014/main" id="{D671C882-8BC2-499C-A2B4-532787C4FCE2}"/>
                    </a:ext>
                  </a:extLst>
                </p:cNvPr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227;p46">
                  <a:extLst>
                    <a:ext uri="{FF2B5EF4-FFF2-40B4-BE49-F238E27FC236}">
                      <a16:creationId xmlns:a16="http://schemas.microsoft.com/office/drawing/2014/main" id="{99F88071-CE79-4E3E-918E-405F1E7A9828}"/>
                    </a:ext>
                  </a:extLst>
                </p:cNvPr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4228;p46">
                  <a:extLst>
                    <a:ext uri="{FF2B5EF4-FFF2-40B4-BE49-F238E27FC236}">
                      <a16:creationId xmlns:a16="http://schemas.microsoft.com/office/drawing/2014/main" id="{BFC932F9-E6AB-4D5C-9335-3A32120F89B0}"/>
                    </a:ext>
                  </a:extLst>
                </p:cNvPr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229;p46">
                  <a:extLst>
                    <a:ext uri="{FF2B5EF4-FFF2-40B4-BE49-F238E27FC236}">
                      <a16:creationId xmlns:a16="http://schemas.microsoft.com/office/drawing/2014/main" id="{30F4B1EC-BE72-4A0F-8277-AF877018F248}"/>
                    </a:ext>
                  </a:extLst>
                </p:cNvPr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230;p46">
                  <a:extLst>
                    <a:ext uri="{FF2B5EF4-FFF2-40B4-BE49-F238E27FC236}">
                      <a16:creationId xmlns:a16="http://schemas.microsoft.com/office/drawing/2014/main" id="{F7066695-B16D-454A-94FD-D8D68D1C28FF}"/>
                    </a:ext>
                  </a:extLst>
                </p:cNvPr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231;p46">
                  <a:extLst>
                    <a:ext uri="{FF2B5EF4-FFF2-40B4-BE49-F238E27FC236}">
                      <a16:creationId xmlns:a16="http://schemas.microsoft.com/office/drawing/2014/main" id="{3B1370AB-D6CD-4BB6-914D-CEFC751E073A}"/>
                    </a:ext>
                  </a:extLst>
                </p:cNvPr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232;p46">
                  <a:extLst>
                    <a:ext uri="{FF2B5EF4-FFF2-40B4-BE49-F238E27FC236}">
                      <a16:creationId xmlns:a16="http://schemas.microsoft.com/office/drawing/2014/main" id="{42424A40-924A-44B6-AAF5-650A4AAE59F4}"/>
                    </a:ext>
                  </a:extLst>
                </p:cNvPr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233;p46">
                  <a:extLst>
                    <a:ext uri="{FF2B5EF4-FFF2-40B4-BE49-F238E27FC236}">
                      <a16:creationId xmlns:a16="http://schemas.microsoft.com/office/drawing/2014/main" id="{13DB2828-3584-46A3-84D7-B76BFDCC18ED}"/>
                    </a:ext>
                  </a:extLst>
                </p:cNvPr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234;p46">
                  <a:extLst>
                    <a:ext uri="{FF2B5EF4-FFF2-40B4-BE49-F238E27FC236}">
                      <a16:creationId xmlns:a16="http://schemas.microsoft.com/office/drawing/2014/main" id="{05CE4C8B-A076-4A47-9593-E52D6723E7B6}"/>
                    </a:ext>
                  </a:extLst>
                </p:cNvPr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235;p46">
                  <a:extLst>
                    <a:ext uri="{FF2B5EF4-FFF2-40B4-BE49-F238E27FC236}">
                      <a16:creationId xmlns:a16="http://schemas.microsoft.com/office/drawing/2014/main" id="{285107E2-555D-46F2-8858-100DA98EB395}"/>
                    </a:ext>
                  </a:extLst>
                </p:cNvPr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236;p46">
                  <a:extLst>
                    <a:ext uri="{FF2B5EF4-FFF2-40B4-BE49-F238E27FC236}">
                      <a16:creationId xmlns:a16="http://schemas.microsoft.com/office/drawing/2014/main" id="{97FCA3BF-FFE6-49A1-AEA5-0C16F57FE969}"/>
                    </a:ext>
                  </a:extLst>
                </p:cNvPr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237;p46">
                  <a:extLst>
                    <a:ext uri="{FF2B5EF4-FFF2-40B4-BE49-F238E27FC236}">
                      <a16:creationId xmlns:a16="http://schemas.microsoft.com/office/drawing/2014/main" id="{27A0E30A-AD86-4B90-BB12-239D2EE1066B}"/>
                    </a:ext>
                  </a:extLst>
                </p:cNvPr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238;p46">
                  <a:extLst>
                    <a:ext uri="{FF2B5EF4-FFF2-40B4-BE49-F238E27FC236}">
                      <a16:creationId xmlns:a16="http://schemas.microsoft.com/office/drawing/2014/main" id="{7573D972-D1FC-45F9-AC44-90DD5255AE6F}"/>
                    </a:ext>
                  </a:extLst>
                </p:cNvPr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239;p46">
                  <a:extLst>
                    <a:ext uri="{FF2B5EF4-FFF2-40B4-BE49-F238E27FC236}">
                      <a16:creationId xmlns:a16="http://schemas.microsoft.com/office/drawing/2014/main" id="{ECC03060-0E86-49E7-92FF-AC7B859D8C00}"/>
                    </a:ext>
                  </a:extLst>
                </p:cNvPr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4240;p46">
                  <a:extLst>
                    <a:ext uri="{FF2B5EF4-FFF2-40B4-BE49-F238E27FC236}">
                      <a16:creationId xmlns:a16="http://schemas.microsoft.com/office/drawing/2014/main" id="{D9A186E3-6DFC-41B8-940F-325D0AA8D9D9}"/>
                    </a:ext>
                  </a:extLst>
                </p:cNvPr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241;p46">
                  <a:extLst>
                    <a:ext uri="{FF2B5EF4-FFF2-40B4-BE49-F238E27FC236}">
                      <a16:creationId xmlns:a16="http://schemas.microsoft.com/office/drawing/2014/main" id="{F2B4DFEE-D678-4B6A-8CE6-A57204CBDB01}"/>
                    </a:ext>
                  </a:extLst>
                </p:cNvPr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242;p46">
                  <a:extLst>
                    <a:ext uri="{FF2B5EF4-FFF2-40B4-BE49-F238E27FC236}">
                      <a16:creationId xmlns:a16="http://schemas.microsoft.com/office/drawing/2014/main" id="{35B2AA09-401C-4D3D-ADF5-370EAB8528F0}"/>
                    </a:ext>
                  </a:extLst>
                </p:cNvPr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243;p46">
                  <a:extLst>
                    <a:ext uri="{FF2B5EF4-FFF2-40B4-BE49-F238E27FC236}">
                      <a16:creationId xmlns:a16="http://schemas.microsoft.com/office/drawing/2014/main" id="{F0EF1F94-67AC-4215-AD27-7F82D5507788}"/>
                    </a:ext>
                  </a:extLst>
                </p:cNvPr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244;p46">
                  <a:extLst>
                    <a:ext uri="{FF2B5EF4-FFF2-40B4-BE49-F238E27FC236}">
                      <a16:creationId xmlns:a16="http://schemas.microsoft.com/office/drawing/2014/main" id="{166F93CD-60E1-4689-BC5B-DB5506965029}"/>
                    </a:ext>
                  </a:extLst>
                </p:cNvPr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245;p46">
                  <a:extLst>
                    <a:ext uri="{FF2B5EF4-FFF2-40B4-BE49-F238E27FC236}">
                      <a16:creationId xmlns:a16="http://schemas.microsoft.com/office/drawing/2014/main" id="{C6996310-6E36-40F2-878D-C434F8278B46}"/>
                    </a:ext>
                  </a:extLst>
                </p:cNvPr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4246;p46">
                  <a:extLst>
                    <a:ext uri="{FF2B5EF4-FFF2-40B4-BE49-F238E27FC236}">
                      <a16:creationId xmlns:a16="http://schemas.microsoft.com/office/drawing/2014/main" id="{657FAACC-1670-4CB7-B0FB-7F6C0E577BE1}"/>
                    </a:ext>
                  </a:extLst>
                </p:cNvPr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4247;p46">
                  <a:extLst>
                    <a:ext uri="{FF2B5EF4-FFF2-40B4-BE49-F238E27FC236}">
                      <a16:creationId xmlns:a16="http://schemas.microsoft.com/office/drawing/2014/main" id="{5AE6AF49-966E-42E4-918A-B3E9230688EF}"/>
                    </a:ext>
                  </a:extLst>
                </p:cNvPr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" name="Google Shape;4248;p46">
                  <a:extLst>
                    <a:ext uri="{FF2B5EF4-FFF2-40B4-BE49-F238E27FC236}">
                      <a16:creationId xmlns:a16="http://schemas.microsoft.com/office/drawing/2014/main" id="{E8FE8515-55E7-4D2E-ABBF-4D3B5D61BA17}"/>
                    </a:ext>
                  </a:extLst>
                </p:cNvPr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4249;p46">
                  <a:extLst>
                    <a:ext uri="{FF2B5EF4-FFF2-40B4-BE49-F238E27FC236}">
                      <a16:creationId xmlns:a16="http://schemas.microsoft.com/office/drawing/2014/main" id="{9DEC1F32-B52C-40FB-9A22-DDD828B38254}"/>
                    </a:ext>
                  </a:extLst>
                </p:cNvPr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4250;p46">
                  <a:extLst>
                    <a:ext uri="{FF2B5EF4-FFF2-40B4-BE49-F238E27FC236}">
                      <a16:creationId xmlns:a16="http://schemas.microsoft.com/office/drawing/2014/main" id="{72B7EDA6-CED0-411E-8E55-8A5A1F85E5EB}"/>
                    </a:ext>
                  </a:extLst>
                </p:cNvPr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4251;p46">
                  <a:extLst>
                    <a:ext uri="{FF2B5EF4-FFF2-40B4-BE49-F238E27FC236}">
                      <a16:creationId xmlns:a16="http://schemas.microsoft.com/office/drawing/2014/main" id="{33048EB5-827A-4EF4-A3AF-37E1DC2F22C6}"/>
                    </a:ext>
                  </a:extLst>
                </p:cNvPr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4252;p46">
                  <a:extLst>
                    <a:ext uri="{FF2B5EF4-FFF2-40B4-BE49-F238E27FC236}">
                      <a16:creationId xmlns:a16="http://schemas.microsoft.com/office/drawing/2014/main" id="{480BF2D7-6953-443C-B7E4-9EFD8AFCD191}"/>
                    </a:ext>
                  </a:extLst>
                </p:cNvPr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4253;p46">
                  <a:extLst>
                    <a:ext uri="{FF2B5EF4-FFF2-40B4-BE49-F238E27FC236}">
                      <a16:creationId xmlns:a16="http://schemas.microsoft.com/office/drawing/2014/main" id="{E3862D7C-D99B-4019-BFE9-1B9F0654F7EE}"/>
                    </a:ext>
                  </a:extLst>
                </p:cNvPr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254;p46">
                  <a:extLst>
                    <a:ext uri="{FF2B5EF4-FFF2-40B4-BE49-F238E27FC236}">
                      <a16:creationId xmlns:a16="http://schemas.microsoft.com/office/drawing/2014/main" id="{6A26B245-493E-49D8-B2E4-BF0E27738983}"/>
                    </a:ext>
                  </a:extLst>
                </p:cNvPr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06" name="Google Shape;4255;p46">
              <a:extLst>
                <a:ext uri="{FF2B5EF4-FFF2-40B4-BE49-F238E27FC236}">
                  <a16:creationId xmlns:a16="http://schemas.microsoft.com/office/drawing/2014/main" id="{08A4AEB5-F0C3-4DD2-8102-A8C41E64D0B9}"/>
                </a:ext>
              </a:extLst>
            </p:cNvPr>
            <p:cNvGrpSpPr/>
            <p:nvPr/>
          </p:nvGrpSpPr>
          <p:grpSpPr>
            <a:xfrm>
              <a:off x="714368" y="1784927"/>
              <a:ext cx="1674216" cy="2486473"/>
              <a:chOff x="719997" y="1783698"/>
              <a:chExt cx="1664727" cy="2472380"/>
            </a:xfrm>
          </p:grpSpPr>
          <p:sp>
            <p:nvSpPr>
              <p:cNvPr id="307" name="Google Shape;4256;p46">
                <a:extLst>
                  <a:ext uri="{FF2B5EF4-FFF2-40B4-BE49-F238E27FC236}">
                    <a16:creationId xmlns:a16="http://schemas.microsoft.com/office/drawing/2014/main" id="{45947211-D551-4A0D-8658-7FDAF7CF7C73}"/>
                  </a:ext>
                </a:extLst>
              </p:cNvPr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8" name="Google Shape;4257;p46">
                <a:extLst>
                  <a:ext uri="{FF2B5EF4-FFF2-40B4-BE49-F238E27FC236}">
                    <a16:creationId xmlns:a16="http://schemas.microsoft.com/office/drawing/2014/main" id="{A0C60DE5-202A-4ADE-8C2D-0788C2242F68}"/>
                  </a:ext>
                </a:extLst>
              </p:cNvPr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309" name="Google Shape;4258;p46">
                  <a:extLst>
                    <a:ext uri="{FF2B5EF4-FFF2-40B4-BE49-F238E27FC236}">
                      <a16:creationId xmlns:a16="http://schemas.microsoft.com/office/drawing/2014/main" id="{C4A848BB-6482-4C8F-AD23-C0DAA0C25C4F}"/>
                    </a:ext>
                  </a:extLst>
                </p:cNvPr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4259;p46">
                  <a:extLst>
                    <a:ext uri="{FF2B5EF4-FFF2-40B4-BE49-F238E27FC236}">
                      <a16:creationId xmlns:a16="http://schemas.microsoft.com/office/drawing/2014/main" id="{EFDDC786-505A-4D68-AB6D-4A102331264E}"/>
                    </a:ext>
                  </a:extLst>
                </p:cNvPr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4260;p46">
                  <a:extLst>
                    <a:ext uri="{FF2B5EF4-FFF2-40B4-BE49-F238E27FC236}">
                      <a16:creationId xmlns:a16="http://schemas.microsoft.com/office/drawing/2014/main" id="{7F084D8A-9E16-4A40-9521-71E7D6DB2F6B}"/>
                    </a:ext>
                  </a:extLst>
                </p:cNvPr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4261;p46">
                  <a:extLst>
                    <a:ext uri="{FF2B5EF4-FFF2-40B4-BE49-F238E27FC236}">
                      <a16:creationId xmlns:a16="http://schemas.microsoft.com/office/drawing/2014/main" id="{F0035FD0-6813-431B-8DBA-6D2C72F493C5}"/>
                    </a:ext>
                  </a:extLst>
                </p:cNvPr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4262;p46">
                  <a:extLst>
                    <a:ext uri="{FF2B5EF4-FFF2-40B4-BE49-F238E27FC236}">
                      <a16:creationId xmlns:a16="http://schemas.microsoft.com/office/drawing/2014/main" id="{F3AC029A-6F0D-45D5-BF9C-0D9FA73B24E9}"/>
                    </a:ext>
                  </a:extLst>
                </p:cNvPr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4263;p46">
                  <a:extLst>
                    <a:ext uri="{FF2B5EF4-FFF2-40B4-BE49-F238E27FC236}">
                      <a16:creationId xmlns:a16="http://schemas.microsoft.com/office/drawing/2014/main" id="{16A164AB-EDC6-4722-AB49-E9D00D3135C5}"/>
                    </a:ext>
                  </a:extLst>
                </p:cNvPr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4264;p46">
                  <a:extLst>
                    <a:ext uri="{FF2B5EF4-FFF2-40B4-BE49-F238E27FC236}">
                      <a16:creationId xmlns:a16="http://schemas.microsoft.com/office/drawing/2014/main" id="{6B7C6215-C517-4991-9D25-DD59A818C115}"/>
                    </a:ext>
                  </a:extLst>
                </p:cNvPr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4265;p46">
                  <a:extLst>
                    <a:ext uri="{FF2B5EF4-FFF2-40B4-BE49-F238E27FC236}">
                      <a16:creationId xmlns:a16="http://schemas.microsoft.com/office/drawing/2014/main" id="{F414FE4C-16E3-4D64-9453-F18D6B932584}"/>
                    </a:ext>
                  </a:extLst>
                </p:cNvPr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4266;p46">
                  <a:extLst>
                    <a:ext uri="{FF2B5EF4-FFF2-40B4-BE49-F238E27FC236}">
                      <a16:creationId xmlns:a16="http://schemas.microsoft.com/office/drawing/2014/main" id="{75B1B30A-B443-4EEC-B4D7-4189C291BD00}"/>
                    </a:ext>
                  </a:extLst>
                </p:cNvPr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4267;p46">
                  <a:extLst>
                    <a:ext uri="{FF2B5EF4-FFF2-40B4-BE49-F238E27FC236}">
                      <a16:creationId xmlns:a16="http://schemas.microsoft.com/office/drawing/2014/main" id="{5E6249C2-A305-4021-9927-A93FF59C6497}"/>
                    </a:ext>
                  </a:extLst>
                </p:cNvPr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1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4268;p46">
                  <a:extLst>
                    <a:ext uri="{FF2B5EF4-FFF2-40B4-BE49-F238E27FC236}">
                      <a16:creationId xmlns:a16="http://schemas.microsoft.com/office/drawing/2014/main" id="{6788EE7B-1B21-41CF-869F-B42C70EA2AC3}"/>
                    </a:ext>
                  </a:extLst>
                </p:cNvPr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4269;p46">
                  <a:extLst>
                    <a:ext uri="{FF2B5EF4-FFF2-40B4-BE49-F238E27FC236}">
                      <a16:creationId xmlns:a16="http://schemas.microsoft.com/office/drawing/2014/main" id="{A9773AB0-6A88-495C-A2AE-8AA09BB9D1C2}"/>
                    </a:ext>
                  </a:extLst>
                </p:cNvPr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4270;p46">
                  <a:extLst>
                    <a:ext uri="{FF2B5EF4-FFF2-40B4-BE49-F238E27FC236}">
                      <a16:creationId xmlns:a16="http://schemas.microsoft.com/office/drawing/2014/main" id="{C19DF5FC-384A-402D-B15D-A096B88BFCF8}"/>
                    </a:ext>
                  </a:extLst>
                </p:cNvPr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4271;p46">
                  <a:extLst>
                    <a:ext uri="{FF2B5EF4-FFF2-40B4-BE49-F238E27FC236}">
                      <a16:creationId xmlns:a16="http://schemas.microsoft.com/office/drawing/2014/main" id="{A7AE28A8-2564-4A79-956D-EAA418197C64}"/>
                    </a:ext>
                  </a:extLst>
                </p:cNvPr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4272;p46">
                  <a:extLst>
                    <a:ext uri="{FF2B5EF4-FFF2-40B4-BE49-F238E27FC236}">
                      <a16:creationId xmlns:a16="http://schemas.microsoft.com/office/drawing/2014/main" id="{E6748CC6-C991-4777-8B3F-63ABE0802935}"/>
                    </a:ext>
                  </a:extLst>
                </p:cNvPr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4273;p46">
                  <a:extLst>
                    <a:ext uri="{FF2B5EF4-FFF2-40B4-BE49-F238E27FC236}">
                      <a16:creationId xmlns:a16="http://schemas.microsoft.com/office/drawing/2014/main" id="{107F4389-9F20-48D8-A6DE-82B6BF2BEE5B}"/>
                    </a:ext>
                  </a:extLst>
                </p:cNvPr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4274;p46">
                  <a:extLst>
                    <a:ext uri="{FF2B5EF4-FFF2-40B4-BE49-F238E27FC236}">
                      <a16:creationId xmlns:a16="http://schemas.microsoft.com/office/drawing/2014/main" id="{2464F12E-6C10-4AB1-B653-0F3F43B7F2BD}"/>
                    </a:ext>
                  </a:extLst>
                </p:cNvPr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4275;p46">
                  <a:extLst>
                    <a:ext uri="{FF2B5EF4-FFF2-40B4-BE49-F238E27FC236}">
                      <a16:creationId xmlns:a16="http://schemas.microsoft.com/office/drawing/2014/main" id="{E256B32D-24EC-4133-A842-34D320103AFB}"/>
                    </a:ext>
                  </a:extLst>
                </p:cNvPr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4276;p46">
                  <a:extLst>
                    <a:ext uri="{FF2B5EF4-FFF2-40B4-BE49-F238E27FC236}">
                      <a16:creationId xmlns:a16="http://schemas.microsoft.com/office/drawing/2014/main" id="{3A8BFADF-AA62-4596-A2C2-41100D66A65A}"/>
                    </a:ext>
                  </a:extLst>
                </p:cNvPr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4277;p46">
                  <a:extLst>
                    <a:ext uri="{FF2B5EF4-FFF2-40B4-BE49-F238E27FC236}">
                      <a16:creationId xmlns:a16="http://schemas.microsoft.com/office/drawing/2014/main" id="{02FBC067-77C8-4FFD-9DC2-5681E32D9BE9}"/>
                    </a:ext>
                  </a:extLst>
                </p:cNvPr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4278;p46">
                  <a:extLst>
                    <a:ext uri="{FF2B5EF4-FFF2-40B4-BE49-F238E27FC236}">
                      <a16:creationId xmlns:a16="http://schemas.microsoft.com/office/drawing/2014/main" id="{FD1B82D5-C18A-486F-BC23-372C169F7A46}"/>
                    </a:ext>
                  </a:extLst>
                </p:cNvPr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4279;p46">
                  <a:extLst>
                    <a:ext uri="{FF2B5EF4-FFF2-40B4-BE49-F238E27FC236}">
                      <a16:creationId xmlns:a16="http://schemas.microsoft.com/office/drawing/2014/main" id="{E625CD49-6F2D-4D1D-94D7-A0281C7449A8}"/>
                    </a:ext>
                  </a:extLst>
                </p:cNvPr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4280;p46">
                  <a:extLst>
                    <a:ext uri="{FF2B5EF4-FFF2-40B4-BE49-F238E27FC236}">
                      <a16:creationId xmlns:a16="http://schemas.microsoft.com/office/drawing/2014/main" id="{396B0BD7-C620-4706-870B-505558B2C28D}"/>
                    </a:ext>
                  </a:extLst>
                </p:cNvPr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4281;p46">
                  <a:extLst>
                    <a:ext uri="{FF2B5EF4-FFF2-40B4-BE49-F238E27FC236}">
                      <a16:creationId xmlns:a16="http://schemas.microsoft.com/office/drawing/2014/main" id="{E3AAF650-DC4B-41EA-A0B6-3AE4BF01E6C6}"/>
                    </a:ext>
                  </a:extLst>
                </p:cNvPr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4282;p46">
                  <a:extLst>
                    <a:ext uri="{FF2B5EF4-FFF2-40B4-BE49-F238E27FC236}">
                      <a16:creationId xmlns:a16="http://schemas.microsoft.com/office/drawing/2014/main" id="{05501F60-98D3-42B2-930C-C2944A952850}"/>
                    </a:ext>
                  </a:extLst>
                </p:cNvPr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4283;p46">
                  <a:extLst>
                    <a:ext uri="{FF2B5EF4-FFF2-40B4-BE49-F238E27FC236}">
                      <a16:creationId xmlns:a16="http://schemas.microsoft.com/office/drawing/2014/main" id="{9DE49B5B-AC6D-4F5C-A349-AFE7252CA50D}"/>
                    </a:ext>
                  </a:extLst>
                </p:cNvPr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rgbClr val="F27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4284;p46">
                  <a:extLst>
                    <a:ext uri="{FF2B5EF4-FFF2-40B4-BE49-F238E27FC236}">
                      <a16:creationId xmlns:a16="http://schemas.microsoft.com/office/drawing/2014/main" id="{B51EDCEE-7042-45F2-A348-5982E1068666}"/>
                    </a:ext>
                  </a:extLst>
                </p:cNvPr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4285;p46">
                  <a:extLst>
                    <a:ext uri="{FF2B5EF4-FFF2-40B4-BE49-F238E27FC236}">
                      <a16:creationId xmlns:a16="http://schemas.microsoft.com/office/drawing/2014/main" id="{5FFAC395-D195-4522-BD12-88855CBAC7A3}"/>
                    </a:ext>
                  </a:extLst>
                </p:cNvPr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4286;p46">
                  <a:extLst>
                    <a:ext uri="{FF2B5EF4-FFF2-40B4-BE49-F238E27FC236}">
                      <a16:creationId xmlns:a16="http://schemas.microsoft.com/office/drawing/2014/main" id="{10222E24-E2F3-4A2D-8C01-08E6FB7CDFEC}"/>
                    </a:ext>
                  </a:extLst>
                </p:cNvPr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4287;p46">
                  <a:extLst>
                    <a:ext uri="{FF2B5EF4-FFF2-40B4-BE49-F238E27FC236}">
                      <a16:creationId xmlns:a16="http://schemas.microsoft.com/office/drawing/2014/main" id="{73BBCF30-685D-4813-9FB1-A3E897F0DE9C}"/>
                    </a:ext>
                  </a:extLst>
                </p:cNvPr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4288;p46">
                  <a:extLst>
                    <a:ext uri="{FF2B5EF4-FFF2-40B4-BE49-F238E27FC236}">
                      <a16:creationId xmlns:a16="http://schemas.microsoft.com/office/drawing/2014/main" id="{AFA3596A-88A1-411D-907E-B16D172345A4}"/>
                    </a:ext>
                  </a:extLst>
                </p:cNvPr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4289;p46">
                  <a:extLst>
                    <a:ext uri="{FF2B5EF4-FFF2-40B4-BE49-F238E27FC236}">
                      <a16:creationId xmlns:a16="http://schemas.microsoft.com/office/drawing/2014/main" id="{DFFE0715-C13C-419C-BFD1-7DAFE525F189}"/>
                    </a:ext>
                  </a:extLst>
                </p:cNvPr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4290;p46">
                  <a:extLst>
                    <a:ext uri="{FF2B5EF4-FFF2-40B4-BE49-F238E27FC236}">
                      <a16:creationId xmlns:a16="http://schemas.microsoft.com/office/drawing/2014/main" id="{0BF187B0-2AAC-4367-8357-87D5575F3C34}"/>
                    </a:ext>
                  </a:extLst>
                </p:cNvPr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4291;p46">
                  <a:extLst>
                    <a:ext uri="{FF2B5EF4-FFF2-40B4-BE49-F238E27FC236}">
                      <a16:creationId xmlns:a16="http://schemas.microsoft.com/office/drawing/2014/main" id="{E5FADB8C-5FDA-44F9-84FD-B5D761AD2E9E}"/>
                    </a:ext>
                  </a:extLst>
                </p:cNvPr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4292;p46">
                  <a:extLst>
                    <a:ext uri="{FF2B5EF4-FFF2-40B4-BE49-F238E27FC236}">
                      <a16:creationId xmlns:a16="http://schemas.microsoft.com/office/drawing/2014/main" id="{4171BE42-377C-4848-BE3B-4B9585571532}"/>
                    </a:ext>
                  </a:extLst>
                </p:cNvPr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4293;p46">
                  <a:extLst>
                    <a:ext uri="{FF2B5EF4-FFF2-40B4-BE49-F238E27FC236}">
                      <a16:creationId xmlns:a16="http://schemas.microsoft.com/office/drawing/2014/main" id="{8BCB4C54-C93B-4232-9D51-9B1D6DE15BCF}"/>
                    </a:ext>
                  </a:extLst>
                </p:cNvPr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4294;p46">
                  <a:extLst>
                    <a:ext uri="{FF2B5EF4-FFF2-40B4-BE49-F238E27FC236}">
                      <a16:creationId xmlns:a16="http://schemas.microsoft.com/office/drawing/2014/main" id="{9E4F3304-93F7-4897-B940-AC4E64F33C2F}"/>
                    </a:ext>
                  </a:extLst>
                </p:cNvPr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4295;p46">
                  <a:extLst>
                    <a:ext uri="{FF2B5EF4-FFF2-40B4-BE49-F238E27FC236}">
                      <a16:creationId xmlns:a16="http://schemas.microsoft.com/office/drawing/2014/main" id="{779D9BB6-C5D0-4379-8A75-1665F16BE6AC}"/>
                    </a:ext>
                  </a:extLst>
                </p:cNvPr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4296;p46">
                  <a:extLst>
                    <a:ext uri="{FF2B5EF4-FFF2-40B4-BE49-F238E27FC236}">
                      <a16:creationId xmlns:a16="http://schemas.microsoft.com/office/drawing/2014/main" id="{F6243B42-0B14-41C4-ABF3-DBABAB9CE79C}"/>
                    </a:ext>
                  </a:extLst>
                </p:cNvPr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4297;p46">
                  <a:extLst>
                    <a:ext uri="{FF2B5EF4-FFF2-40B4-BE49-F238E27FC236}">
                      <a16:creationId xmlns:a16="http://schemas.microsoft.com/office/drawing/2014/main" id="{A54EF8C0-9AC7-46D0-98CF-95B325FF8744}"/>
                    </a:ext>
                  </a:extLst>
                </p:cNvPr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4298;p46">
                  <a:extLst>
                    <a:ext uri="{FF2B5EF4-FFF2-40B4-BE49-F238E27FC236}">
                      <a16:creationId xmlns:a16="http://schemas.microsoft.com/office/drawing/2014/main" id="{FD62DB88-CCC6-4736-99A1-7E0CBB74EED8}"/>
                    </a:ext>
                  </a:extLst>
                </p:cNvPr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4299;p46">
                  <a:extLst>
                    <a:ext uri="{FF2B5EF4-FFF2-40B4-BE49-F238E27FC236}">
                      <a16:creationId xmlns:a16="http://schemas.microsoft.com/office/drawing/2014/main" id="{68CE8165-7133-4ADB-85B3-31AC7AD3D956}"/>
                    </a:ext>
                  </a:extLst>
                </p:cNvPr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4300;p46">
                  <a:extLst>
                    <a:ext uri="{FF2B5EF4-FFF2-40B4-BE49-F238E27FC236}">
                      <a16:creationId xmlns:a16="http://schemas.microsoft.com/office/drawing/2014/main" id="{48C66F70-851F-43B1-BD93-A1A4BC91EA36}"/>
                    </a:ext>
                  </a:extLst>
                </p:cNvPr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4301;p46">
                  <a:extLst>
                    <a:ext uri="{FF2B5EF4-FFF2-40B4-BE49-F238E27FC236}">
                      <a16:creationId xmlns:a16="http://schemas.microsoft.com/office/drawing/2014/main" id="{A2970F6E-64BC-41A5-8024-D2E593D47FD8}"/>
                    </a:ext>
                  </a:extLst>
                </p:cNvPr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4302;p46">
                  <a:extLst>
                    <a:ext uri="{FF2B5EF4-FFF2-40B4-BE49-F238E27FC236}">
                      <a16:creationId xmlns:a16="http://schemas.microsoft.com/office/drawing/2014/main" id="{F5152AFE-8404-4995-B585-9AFE61EBE0E4}"/>
                    </a:ext>
                  </a:extLst>
                </p:cNvPr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4303;p46">
                  <a:extLst>
                    <a:ext uri="{FF2B5EF4-FFF2-40B4-BE49-F238E27FC236}">
                      <a16:creationId xmlns:a16="http://schemas.microsoft.com/office/drawing/2014/main" id="{CB82B017-08E2-41E4-96FF-FE15163C7E5A}"/>
                    </a:ext>
                  </a:extLst>
                </p:cNvPr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4304;p46">
                  <a:extLst>
                    <a:ext uri="{FF2B5EF4-FFF2-40B4-BE49-F238E27FC236}">
                      <a16:creationId xmlns:a16="http://schemas.microsoft.com/office/drawing/2014/main" id="{945BA641-A600-41BB-BD9C-E5E95F40DDC5}"/>
                    </a:ext>
                  </a:extLst>
                </p:cNvPr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4305;p46">
                  <a:extLst>
                    <a:ext uri="{FF2B5EF4-FFF2-40B4-BE49-F238E27FC236}">
                      <a16:creationId xmlns:a16="http://schemas.microsoft.com/office/drawing/2014/main" id="{753A38E9-D8DC-40C4-8590-AB614B223017}"/>
                    </a:ext>
                  </a:extLst>
                </p:cNvPr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4306;p46">
                  <a:extLst>
                    <a:ext uri="{FF2B5EF4-FFF2-40B4-BE49-F238E27FC236}">
                      <a16:creationId xmlns:a16="http://schemas.microsoft.com/office/drawing/2014/main" id="{15CF2F34-8F16-44AA-83EB-A9297C48EA5F}"/>
                    </a:ext>
                  </a:extLst>
                </p:cNvPr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4307;p46">
                  <a:extLst>
                    <a:ext uri="{FF2B5EF4-FFF2-40B4-BE49-F238E27FC236}">
                      <a16:creationId xmlns:a16="http://schemas.microsoft.com/office/drawing/2014/main" id="{27B7F5D5-9857-4027-ABA8-4B4140455FF0}"/>
                    </a:ext>
                  </a:extLst>
                </p:cNvPr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4308;p46">
                  <a:extLst>
                    <a:ext uri="{FF2B5EF4-FFF2-40B4-BE49-F238E27FC236}">
                      <a16:creationId xmlns:a16="http://schemas.microsoft.com/office/drawing/2014/main" id="{7E6276D9-22D5-41B3-8A70-B1D49EFD1D15}"/>
                    </a:ext>
                  </a:extLst>
                </p:cNvPr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4309;p46">
                  <a:extLst>
                    <a:ext uri="{FF2B5EF4-FFF2-40B4-BE49-F238E27FC236}">
                      <a16:creationId xmlns:a16="http://schemas.microsoft.com/office/drawing/2014/main" id="{DE6BB646-92E1-4676-89A2-C3D67C6C20B6}"/>
                    </a:ext>
                  </a:extLst>
                </p:cNvPr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4310;p46">
                  <a:extLst>
                    <a:ext uri="{FF2B5EF4-FFF2-40B4-BE49-F238E27FC236}">
                      <a16:creationId xmlns:a16="http://schemas.microsoft.com/office/drawing/2014/main" id="{892C0F92-68C2-4E4B-9DA1-D78536F083F9}"/>
                    </a:ext>
                  </a:extLst>
                </p:cNvPr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rgbClr val="F77E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4311;p46">
                  <a:extLst>
                    <a:ext uri="{FF2B5EF4-FFF2-40B4-BE49-F238E27FC236}">
                      <a16:creationId xmlns:a16="http://schemas.microsoft.com/office/drawing/2014/main" id="{8967B0B0-809E-4BAF-B960-902637FDEF66}"/>
                    </a:ext>
                  </a:extLst>
                </p:cNvPr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4312;p46">
                  <a:extLst>
                    <a:ext uri="{FF2B5EF4-FFF2-40B4-BE49-F238E27FC236}">
                      <a16:creationId xmlns:a16="http://schemas.microsoft.com/office/drawing/2014/main" id="{07FE33EF-786B-4C08-AB27-6C87AE868E79}"/>
                    </a:ext>
                  </a:extLst>
                </p:cNvPr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4313;p46">
                  <a:extLst>
                    <a:ext uri="{FF2B5EF4-FFF2-40B4-BE49-F238E27FC236}">
                      <a16:creationId xmlns:a16="http://schemas.microsoft.com/office/drawing/2014/main" id="{5DA38888-338A-41D2-AC8B-FA9DD1E6FA8D}"/>
                    </a:ext>
                  </a:extLst>
                </p:cNvPr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4314;p46">
                  <a:extLst>
                    <a:ext uri="{FF2B5EF4-FFF2-40B4-BE49-F238E27FC236}">
                      <a16:creationId xmlns:a16="http://schemas.microsoft.com/office/drawing/2014/main" id="{FDE8985F-CD9C-40E2-86BE-1403812FE3F3}"/>
                    </a:ext>
                  </a:extLst>
                </p:cNvPr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4315;p46">
                  <a:extLst>
                    <a:ext uri="{FF2B5EF4-FFF2-40B4-BE49-F238E27FC236}">
                      <a16:creationId xmlns:a16="http://schemas.microsoft.com/office/drawing/2014/main" id="{97480989-E255-4F73-87B6-50FB7D8DCE89}"/>
                    </a:ext>
                  </a:extLst>
                </p:cNvPr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4316;p46">
                  <a:extLst>
                    <a:ext uri="{FF2B5EF4-FFF2-40B4-BE49-F238E27FC236}">
                      <a16:creationId xmlns:a16="http://schemas.microsoft.com/office/drawing/2014/main" id="{94888ECA-A145-43EE-87A2-046140ACDFBA}"/>
                    </a:ext>
                  </a:extLst>
                </p:cNvPr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4317;p46">
                  <a:extLst>
                    <a:ext uri="{FF2B5EF4-FFF2-40B4-BE49-F238E27FC236}">
                      <a16:creationId xmlns:a16="http://schemas.microsoft.com/office/drawing/2014/main" id="{0AA06A2D-6635-401B-8686-A74CA18E3F33}"/>
                    </a:ext>
                  </a:extLst>
                </p:cNvPr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4318;p46">
                  <a:extLst>
                    <a:ext uri="{FF2B5EF4-FFF2-40B4-BE49-F238E27FC236}">
                      <a16:creationId xmlns:a16="http://schemas.microsoft.com/office/drawing/2014/main" id="{B3B25E92-1965-472F-BD86-21587225C682}"/>
                    </a:ext>
                  </a:extLst>
                </p:cNvPr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4319;p46">
                  <a:extLst>
                    <a:ext uri="{FF2B5EF4-FFF2-40B4-BE49-F238E27FC236}">
                      <a16:creationId xmlns:a16="http://schemas.microsoft.com/office/drawing/2014/main" id="{688D7EA0-EAC8-4F5E-B011-D69305F2B076}"/>
                    </a:ext>
                  </a:extLst>
                </p:cNvPr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4320;p46">
                  <a:extLst>
                    <a:ext uri="{FF2B5EF4-FFF2-40B4-BE49-F238E27FC236}">
                      <a16:creationId xmlns:a16="http://schemas.microsoft.com/office/drawing/2014/main" id="{8087A858-984B-40BB-B403-ABDD2574CAAE}"/>
                    </a:ext>
                  </a:extLst>
                </p:cNvPr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4321;p46">
                  <a:extLst>
                    <a:ext uri="{FF2B5EF4-FFF2-40B4-BE49-F238E27FC236}">
                      <a16:creationId xmlns:a16="http://schemas.microsoft.com/office/drawing/2014/main" id="{16B4A99F-363B-4D18-8DCB-0FEA9C0D15A3}"/>
                    </a:ext>
                  </a:extLst>
                </p:cNvPr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4322;p46">
                  <a:extLst>
                    <a:ext uri="{FF2B5EF4-FFF2-40B4-BE49-F238E27FC236}">
                      <a16:creationId xmlns:a16="http://schemas.microsoft.com/office/drawing/2014/main" id="{72C02BF1-C761-42B4-B78A-1377D356F430}"/>
                    </a:ext>
                  </a:extLst>
                </p:cNvPr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4323;p46">
                  <a:extLst>
                    <a:ext uri="{FF2B5EF4-FFF2-40B4-BE49-F238E27FC236}">
                      <a16:creationId xmlns:a16="http://schemas.microsoft.com/office/drawing/2014/main" id="{8FF82870-D12C-4863-A42C-509F183F5F5D}"/>
                    </a:ext>
                  </a:extLst>
                </p:cNvPr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4324;p46">
                  <a:extLst>
                    <a:ext uri="{FF2B5EF4-FFF2-40B4-BE49-F238E27FC236}">
                      <a16:creationId xmlns:a16="http://schemas.microsoft.com/office/drawing/2014/main" id="{34F1E86B-6A0A-486A-98C1-A3EB8A7676A5}"/>
                    </a:ext>
                  </a:extLst>
                </p:cNvPr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4325;p46">
                  <a:extLst>
                    <a:ext uri="{FF2B5EF4-FFF2-40B4-BE49-F238E27FC236}">
                      <a16:creationId xmlns:a16="http://schemas.microsoft.com/office/drawing/2014/main" id="{76C0A56E-0064-42FD-B8DF-FDCAACC4D485}"/>
                    </a:ext>
                  </a:extLst>
                </p:cNvPr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4326;p46">
                  <a:extLst>
                    <a:ext uri="{FF2B5EF4-FFF2-40B4-BE49-F238E27FC236}">
                      <a16:creationId xmlns:a16="http://schemas.microsoft.com/office/drawing/2014/main" id="{3A2AEF95-20FE-4107-A4E8-B34CDFCB34DB}"/>
                    </a:ext>
                  </a:extLst>
                </p:cNvPr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4327;p46">
                  <a:extLst>
                    <a:ext uri="{FF2B5EF4-FFF2-40B4-BE49-F238E27FC236}">
                      <a16:creationId xmlns:a16="http://schemas.microsoft.com/office/drawing/2014/main" id="{993034EE-EE6F-4947-BCF2-F075D654B61B}"/>
                    </a:ext>
                  </a:extLst>
                </p:cNvPr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rgbClr val="EFBE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4328;p46">
                  <a:extLst>
                    <a:ext uri="{FF2B5EF4-FFF2-40B4-BE49-F238E27FC236}">
                      <a16:creationId xmlns:a16="http://schemas.microsoft.com/office/drawing/2014/main" id="{F7B357F4-0E88-45DD-B613-91832F6D1DA5}"/>
                    </a:ext>
                  </a:extLst>
                </p:cNvPr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4329;p46">
                  <a:extLst>
                    <a:ext uri="{FF2B5EF4-FFF2-40B4-BE49-F238E27FC236}">
                      <a16:creationId xmlns:a16="http://schemas.microsoft.com/office/drawing/2014/main" id="{C694DE6B-785A-4EFD-A2AB-94BAA1B108D1}"/>
                    </a:ext>
                  </a:extLst>
                </p:cNvPr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4330;p46">
                  <a:extLst>
                    <a:ext uri="{FF2B5EF4-FFF2-40B4-BE49-F238E27FC236}">
                      <a16:creationId xmlns:a16="http://schemas.microsoft.com/office/drawing/2014/main" id="{F8256697-242A-46DC-817C-8A2532084E62}"/>
                    </a:ext>
                  </a:extLst>
                </p:cNvPr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4331;p46">
                  <a:extLst>
                    <a:ext uri="{FF2B5EF4-FFF2-40B4-BE49-F238E27FC236}">
                      <a16:creationId xmlns:a16="http://schemas.microsoft.com/office/drawing/2014/main" id="{E6DE6BF0-D42A-4AFC-9757-CAC69A02BB10}"/>
                    </a:ext>
                  </a:extLst>
                </p:cNvPr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4332;p46">
                  <a:extLst>
                    <a:ext uri="{FF2B5EF4-FFF2-40B4-BE49-F238E27FC236}">
                      <a16:creationId xmlns:a16="http://schemas.microsoft.com/office/drawing/2014/main" id="{827D430B-F184-4C1C-82FF-888BA69FB248}"/>
                    </a:ext>
                  </a:extLst>
                </p:cNvPr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63" name="Google Shape;2526;p34">
            <a:extLst>
              <a:ext uri="{FF2B5EF4-FFF2-40B4-BE49-F238E27FC236}">
                <a16:creationId xmlns:a16="http://schemas.microsoft.com/office/drawing/2014/main" id="{D4781EBD-DF93-4A48-AC85-178A12101E82}"/>
              </a:ext>
            </a:extLst>
          </p:cNvPr>
          <p:cNvSpPr txBox="1">
            <a:spLocks/>
          </p:cNvSpPr>
          <p:nvPr/>
        </p:nvSpPr>
        <p:spPr>
          <a:xfrm>
            <a:off x="1617947" y="1860579"/>
            <a:ext cx="6036946" cy="16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Font typeface="Luckiest Guy"/>
              <a:buNone/>
              <a:defRPr sz="9000" b="0" i="0" u="none" strike="noStrike" cap="none">
                <a:solidFill>
                  <a:schemeClr val="accent3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r>
              <a:rPr lang="en-US" sz="7200">
                <a:gradFill>
                  <a:gsLst>
                    <a:gs pos="98000">
                      <a:schemeClr val="accent1">
                        <a:lumMod val="5000"/>
                        <a:lumOff val="95000"/>
                      </a:schemeClr>
                    </a:gs>
                    <a:gs pos="0">
                      <a:schemeClr val="accent6">
                        <a:lumMod val="10000"/>
                      </a:schemeClr>
                    </a:gs>
                    <a:gs pos="35000">
                      <a:schemeClr val="accent6">
                        <a:lumMod val="25000"/>
                      </a:schemeClr>
                    </a:gs>
                    <a:gs pos="65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Luyện tập</a:t>
            </a:r>
            <a:endParaRPr lang="en-US" sz="7200">
              <a:ln>
                <a:solidFill>
                  <a:sysClr val="windowText" lastClr="000000"/>
                </a:solidFill>
              </a:ln>
              <a:solidFill>
                <a:srgbClr val="E03095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  <a:reflection blurRad="6350" stA="55000" endA="300" endPos="45500" dir="5400000" sy="-100000" algn="bl" rotWithShape="0"/>
              </a:effectLst>
              <a:latin typeface="#9Slide05 SVNFlamingo Script" panose="00000500000000000000" pitchFamily="2" charset="0"/>
            </a:endParaRPr>
          </a:p>
        </p:txBody>
      </p:sp>
      <p:sp>
        <p:nvSpPr>
          <p:cNvPr id="466" name="Google Shape;4333;p46">
            <a:extLst>
              <a:ext uri="{FF2B5EF4-FFF2-40B4-BE49-F238E27FC236}">
                <a16:creationId xmlns:a16="http://schemas.microsoft.com/office/drawing/2014/main" id="{821C60E5-A867-462A-9D43-A9DCF8C3D879}"/>
              </a:ext>
            </a:extLst>
          </p:cNvPr>
          <p:cNvSpPr/>
          <p:nvPr/>
        </p:nvSpPr>
        <p:spPr>
          <a:xfrm>
            <a:off x="4020415" y="633150"/>
            <a:ext cx="1102800" cy="11028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dist="66675" dir="282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>
                <a:latin typeface="SVN-Every Movie Every Night" panose="02000500000000000000" pitchFamily="2" charset="0"/>
              </a:rPr>
              <a:t>03</a:t>
            </a:r>
            <a:endParaRPr sz="4000">
              <a:latin typeface="SVN-Every Movie Every Night" panose="02000500000000000000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" name="Google Shape;5427;p53"/>
          <p:cNvSpPr txBox="1">
            <a:spLocks noGrp="1"/>
          </p:cNvSpPr>
          <p:nvPr>
            <p:ph type="title"/>
          </p:nvPr>
        </p:nvSpPr>
        <p:spPr>
          <a:xfrm>
            <a:off x="846730" y="472171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accent6">
                    <a:lumMod val="25000"/>
                  </a:schemeClr>
                </a:solidFill>
                <a:latin typeface="UVF TypoSlabserif" panose="02000403050000020004" pitchFamily="2" charset="0"/>
              </a:rPr>
              <a:t>Bài 1: </a:t>
            </a:r>
            <a:r>
              <a:rPr lang="en" sz="3600" b="1">
                <a:solidFill>
                  <a:srgbClr val="C00000"/>
                </a:solidFill>
                <a:latin typeface="UVF TypoSlabserif" panose="02000403050000020004" pitchFamily="2" charset="0"/>
              </a:rPr>
              <a:t>Tính giá trị của c + d nếu:</a:t>
            </a:r>
            <a:endParaRPr sz="3600" b="1">
              <a:solidFill>
                <a:srgbClr val="C00000"/>
              </a:solidFill>
              <a:latin typeface="UVF TypoSlabserif" panose="02000403050000020004" pitchFamily="2" charset="0"/>
            </a:endParaRPr>
          </a:p>
        </p:txBody>
      </p:sp>
      <p:grpSp>
        <p:nvGrpSpPr>
          <p:cNvPr id="20" name="Google Shape;3899;p41">
            <a:extLst>
              <a:ext uri="{FF2B5EF4-FFF2-40B4-BE49-F238E27FC236}">
                <a16:creationId xmlns:a16="http://schemas.microsoft.com/office/drawing/2014/main" id="{FEEDFD6F-52B9-4C9F-AD68-B4C98920BA4C}"/>
              </a:ext>
            </a:extLst>
          </p:cNvPr>
          <p:cNvGrpSpPr/>
          <p:nvPr/>
        </p:nvGrpSpPr>
        <p:grpSpPr>
          <a:xfrm>
            <a:off x="528492" y="3798102"/>
            <a:ext cx="1484298" cy="1214893"/>
            <a:chOff x="13148813" y="944738"/>
            <a:chExt cx="1484298" cy="1214893"/>
          </a:xfrm>
        </p:grpSpPr>
        <p:sp>
          <p:nvSpPr>
            <p:cNvPr id="21" name="Google Shape;3900;p41">
              <a:extLst>
                <a:ext uri="{FF2B5EF4-FFF2-40B4-BE49-F238E27FC236}">
                  <a16:creationId xmlns:a16="http://schemas.microsoft.com/office/drawing/2014/main" id="{CB7A86F1-2766-4C25-B236-1CD7E558650C}"/>
                </a:ext>
              </a:extLst>
            </p:cNvPr>
            <p:cNvSpPr/>
            <p:nvPr/>
          </p:nvSpPr>
          <p:spPr>
            <a:xfrm>
              <a:off x="13207616" y="997507"/>
              <a:ext cx="1425495" cy="1162124"/>
            </a:xfrm>
            <a:custGeom>
              <a:avLst/>
              <a:gdLst/>
              <a:ahLst/>
              <a:cxnLst/>
              <a:rect l="l" t="t" r="r" b="b"/>
              <a:pathLst>
                <a:path w="51029" h="41601" extrusionOk="0">
                  <a:moveTo>
                    <a:pt x="27276" y="1"/>
                  </a:moveTo>
                  <a:cubicBezTo>
                    <a:pt x="25823" y="1"/>
                    <a:pt x="23993" y="162"/>
                    <a:pt x="21680" y="442"/>
                  </a:cubicBezTo>
                  <a:cubicBezTo>
                    <a:pt x="18598" y="818"/>
                    <a:pt x="14487" y="1545"/>
                    <a:pt x="12984" y="3124"/>
                  </a:cubicBezTo>
                  <a:cubicBezTo>
                    <a:pt x="11881" y="4277"/>
                    <a:pt x="11580" y="5731"/>
                    <a:pt x="11555" y="6934"/>
                  </a:cubicBezTo>
                  <a:lnTo>
                    <a:pt x="9149" y="7259"/>
                  </a:lnTo>
                  <a:cubicBezTo>
                    <a:pt x="9149" y="7259"/>
                    <a:pt x="9149" y="7310"/>
                    <a:pt x="9174" y="7385"/>
                  </a:cubicBezTo>
                  <a:cubicBezTo>
                    <a:pt x="6492" y="7886"/>
                    <a:pt x="4086" y="8437"/>
                    <a:pt x="2106" y="9014"/>
                  </a:cubicBezTo>
                  <a:cubicBezTo>
                    <a:pt x="803" y="9390"/>
                    <a:pt x="1" y="10693"/>
                    <a:pt x="277" y="12021"/>
                  </a:cubicBezTo>
                  <a:cubicBezTo>
                    <a:pt x="277" y="12021"/>
                    <a:pt x="3359" y="26382"/>
                    <a:pt x="4462" y="34678"/>
                  </a:cubicBezTo>
                  <a:cubicBezTo>
                    <a:pt x="4863" y="37711"/>
                    <a:pt x="3735" y="40117"/>
                    <a:pt x="4061" y="40894"/>
                  </a:cubicBezTo>
                  <a:cubicBezTo>
                    <a:pt x="4277" y="41387"/>
                    <a:pt x="5729" y="41601"/>
                    <a:pt x="7994" y="41601"/>
                  </a:cubicBezTo>
                  <a:cubicBezTo>
                    <a:pt x="18858" y="41601"/>
                    <a:pt x="48449" y="36681"/>
                    <a:pt x="50377" y="34027"/>
                  </a:cubicBezTo>
                  <a:cubicBezTo>
                    <a:pt x="51029" y="33124"/>
                    <a:pt x="48397" y="27159"/>
                    <a:pt x="48397" y="26508"/>
                  </a:cubicBezTo>
                  <a:cubicBezTo>
                    <a:pt x="47645" y="19791"/>
                    <a:pt x="46192" y="10417"/>
                    <a:pt x="45590" y="6533"/>
                  </a:cubicBezTo>
                  <a:cubicBezTo>
                    <a:pt x="45615" y="6107"/>
                    <a:pt x="45640" y="5681"/>
                    <a:pt x="45615" y="5330"/>
                  </a:cubicBezTo>
                  <a:cubicBezTo>
                    <a:pt x="45592" y="3915"/>
                    <a:pt x="44414" y="2810"/>
                    <a:pt x="43043" y="2810"/>
                  </a:cubicBezTo>
                  <a:cubicBezTo>
                    <a:pt x="42957" y="2810"/>
                    <a:pt x="42870" y="2814"/>
                    <a:pt x="42783" y="2823"/>
                  </a:cubicBezTo>
                  <a:cubicBezTo>
                    <a:pt x="40903" y="3024"/>
                    <a:pt x="38172" y="3300"/>
                    <a:pt x="34964" y="3675"/>
                  </a:cubicBezTo>
                  <a:cubicBezTo>
                    <a:pt x="34939" y="3625"/>
                    <a:pt x="34939" y="3600"/>
                    <a:pt x="34939" y="3550"/>
                  </a:cubicBezTo>
                  <a:lnTo>
                    <a:pt x="32883" y="3851"/>
                  </a:lnTo>
                  <a:cubicBezTo>
                    <a:pt x="32833" y="3675"/>
                    <a:pt x="32783" y="3500"/>
                    <a:pt x="32733" y="3325"/>
                  </a:cubicBezTo>
                  <a:cubicBezTo>
                    <a:pt x="32079" y="921"/>
                    <a:pt x="30752" y="1"/>
                    <a:pt x="27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2" name="Google Shape;3901;p41">
              <a:extLst>
                <a:ext uri="{FF2B5EF4-FFF2-40B4-BE49-F238E27FC236}">
                  <a16:creationId xmlns:a16="http://schemas.microsoft.com/office/drawing/2014/main" id="{F6E4381F-B0EA-4F49-A541-85FC842B7ED0}"/>
                </a:ext>
              </a:extLst>
            </p:cNvPr>
            <p:cNvSpPr/>
            <p:nvPr/>
          </p:nvSpPr>
          <p:spPr>
            <a:xfrm>
              <a:off x="13156523" y="1090363"/>
              <a:ext cx="1417785" cy="1030131"/>
            </a:xfrm>
            <a:custGeom>
              <a:avLst/>
              <a:gdLst/>
              <a:ahLst/>
              <a:cxnLst/>
              <a:rect l="l" t="t" r="r" b="b"/>
              <a:pathLst>
                <a:path w="50753" h="36876" extrusionOk="0">
                  <a:moveTo>
                    <a:pt x="45013" y="1"/>
                  </a:moveTo>
                  <a:lnTo>
                    <a:pt x="0" y="7319"/>
                  </a:lnTo>
                  <a:cubicBezTo>
                    <a:pt x="0" y="7319"/>
                    <a:pt x="3083" y="21680"/>
                    <a:pt x="4186" y="29976"/>
                  </a:cubicBezTo>
                  <a:cubicBezTo>
                    <a:pt x="4587" y="32983"/>
                    <a:pt x="3459" y="35414"/>
                    <a:pt x="3785" y="36166"/>
                  </a:cubicBezTo>
                  <a:cubicBezTo>
                    <a:pt x="4002" y="36661"/>
                    <a:pt x="5461" y="36875"/>
                    <a:pt x="7737" y="36875"/>
                  </a:cubicBezTo>
                  <a:cubicBezTo>
                    <a:pt x="18617" y="36875"/>
                    <a:pt x="48173" y="31977"/>
                    <a:pt x="50101" y="29324"/>
                  </a:cubicBezTo>
                  <a:cubicBezTo>
                    <a:pt x="50753" y="28422"/>
                    <a:pt x="48121" y="22457"/>
                    <a:pt x="48121" y="21805"/>
                  </a:cubicBezTo>
                  <a:cubicBezTo>
                    <a:pt x="47144" y="13134"/>
                    <a:pt x="45013" y="1"/>
                    <a:pt x="45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3" name="Google Shape;3902;p41">
              <a:extLst>
                <a:ext uri="{FF2B5EF4-FFF2-40B4-BE49-F238E27FC236}">
                  <a16:creationId xmlns:a16="http://schemas.microsoft.com/office/drawing/2014/main" id="{EB635341-F961-499E-A9E7-1316549F7795}"/>
                </a:ext>
              </a:extLst>
            </p:cNvPr>
            <p:cNvSpPr/>
            <p:nvPr/>
          </p:nvSpPr>
          <p:spPr>
            <a:xfrm>
              <a:off x="13446376" y="944738"/>
              <a:ext cx="632951" cy="273093"/>
            </a:xfrm>
            <a:custGeom>
              <a:avLst/>
              <a:gdLst/>
              <a:ahLst/>
              <a:cxnLst/>
              <a:rect l="l" t="t" r="r" b="b"/>
              <a:pathLst>
                <a:path w="22658" h="9776" fill="none" extrusionOk="0">
                  <a:moveTo>
                    <a:pt x="1203" y="9775"/>
                  </a:moveTo>
                  <a:cubicBezTo>
                    <a:pt x="1203" y="9775"/>
                    <a:pt x="0" y="6066"/>
                    <a:pt x="2331" y="3635"/>
                  </a:cubicBezTo>
                  <a:cubicBezTo>
                    <a:pt x="3835" y="2031"/>
                    <a:pt x="7945" y="1304"/>
                    <a:pt x="11028" y="953"/>
                  </a:cubicBezTo>
                  <a:cubicBezTo>
                    <a:pt x="18873" y="1"/>
                    <a:pt x="21153" y="402"/>
                    <a:pt x="22081" y="3835"/>
                  </a:cubicBezTo>
                  <a:cubicBezTo>
                    <a:pt x="22607" y="5740"/>
                    <a:pt x="22657" y="7269"/>
                    <a:pt x="22657" y="7269"/>
                  </a:cubicBezTo>
                </a:path>
              </a:pathLst>
            </a:custGeom>
            <a:solidFill>
              <a:schemeClr val="accent3"/>
            </a:solidFill>
            <a:ln w="53250" cap="flat" cmpd="sng">
              <a:solidFill>
                <a:srgbClr val="F17FB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4" name="Google Shape;3903;p41">
              <a:extLst>
                <a:ext uri="{FF2B5EF4-FFF2-40B4-BE49-F238E27FC236}">
                  <a16:creationId xmlns:a16="http://schemas.microsoft.com/office/drawing/2014/main" id="{8791CFF4-A89F-48D8-B6FC-3202740F148A}"/>
                </a:ext>
              </a:extLst>
            </p:cNvPr>
            <p:cNvSpPr/>
            <p:nvPr/>
          </p:nvSpPr>
          <p:spPr>
            <a:xfrm>
              <a:off x="13148813" y="1037482"/>
              <a:ext cx="1277076" cy="628510"/>
            </a:xfrm>
            <a:custGeom>
              <a:avLst/>
              <a:gdLst/>
              <a:ahLst/>
              <a:cxnLst/>
              <a:rect l="l" t="t" r="r" b="b"/>
              <a:pathLst>
                <a:path w="45716" h="22499" extrusionOk="0">
                  <a:moveTo>
                    <a:pt x="43022" y="1"/>
                  </a:moveTo>
                  <a:cubicBezTo>
                    <a:pt x="42935" y="1"/>
                    <a:pt x="42847" y="5"/>
                    <a:pt x="42758" y="14"/>
                  </a:cubicBezTo>
                  <a:cubicBezTo>
                    <a:pt x="34988" y="791"/>
                    <a:pt x="12432" y="3222"/>
                    <a:pt x="2106" y="6179"/>
                  </a:cubicBezTo>
                  <a:cubicBezTo>
                    <a:pt x="778" y="6555"/>
                    <a:pt x="1" y="7884"/>
                    <a:pt x="276" y="9212"/>
                  </a:cubicBezTo>
                  <a:cubicBezTo>
                    <a:pt x="1103" y="13172"/>
                    <a:pt x="3535" y="20666"/>
                    <a:pt x="11179" y="21969"/>
                  </a:cubicBezTo>
                  <a:cubicBezTo>
                    <a:pt x="13323" y="22342"/>
                    <a:pt x="15615" y="22499"/>
                    <a:pt x="17932" y="22499"/>
                  </a:cubicBezTo>
                  <a:cubicBezTo>
                    <a:pt x="26825" y="22499"/>
                    <a:pt x="36083" y="20189"/>
                    <a:pt x="38748" y="18936"/>
                  </a:cubicBezTo>
                  <a:cubicBezTo>
                    <a:pt x="42933" y="16981"/>
                    <a:pt x="45715" y="6981"/>
                    <a:pt x="45615" y="2520"/>
                  </a:cubicBezTo>
                  <a:cubicBezTo>
                    <a:pt x="45591" y="1105"/>
                    <a:pt x="44414" y="1"/>
                    <a:pt x="43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5" name="Google Shape;3904;p41">
              <a:extLst>
                <a:ext uri="{FF2B5EF4-FFF2-40B4-BE49-F238E27FC236}">
                  <a16:creationId xmlns:a16="http://schemas.microsoft.com/office/drawing/2014/main" id="{4270B364-167E-4A89-82AF-F2439FD0942C}"/>
                </a:ext>
              </a:extLst>
            </p:cNvPr>
            <p:cNvSpPr/>
            <p:nvPr/>
          </p:nvSpPr>
          <p:spPr>
            <a:xfrm>
              <a:off x="13404362" y="1147071"/>
              <a:ext cx="221972" cy="833552"/>
            </a:xfrm>
            <a:custGeom>
              <a:avLst/>
              <a:gdLst/>
              <a:ahLst/>
              <a:cxnLst/>
              <a:rect l="l" t="t" r="r" b="b"/>
              <a:pathLst>
                <a:path w="7946" h="29839" extrusionOk="0">
                  <a:moveTo>
                    <a:pt x="3685" y="1"/>
                  </a:moveTo>
                  <a:lnTo>
                    <a:pt x="1" y="527"/>
                  </a:lnTo>
                  <a:cubicBezTo>
                    <a:pt x="1" y="527"/>
                    <a:pt x="3760" y="25063"/>
                    <a:pt x="4261" y="29825"/>
                  </a:cubicBezTo>
                  <a:cubicBezTo>
                    <a:pt x="4261" y="29825"/>
                    <a:pt x="4522" y="29838"/>
                    <a:pt x="4915" y="29838"/>
                  </a:cubicBezTo>
                  <a:cubicBezTo>
                    <a:pt x="5740" y="29838"/>
                    <a:pt x="7148" y="29781"/>
                    <a:pt x="7946" y="29424"/>
                  </a:cubicBezTo>
                  <a:cubicBezTo>
                    <a:pt x="7946" y="29424"/>
                    <a:pt x="4587" y="5565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6" name="Google Shape;3905;p41">
              <a:extLst>
                <a:ext uri="{FF2B5EF4-FFF2-40B4-BE49-F238E27FC236}">
                  <a16:creationId xmlns:a16="http://schemas.microsoft.com/office/drawing/2014/main" id="{CF4E6EED-6D08-43CB-B0B8-32050F5C2866}"/>
                </a:ext>
              </a:extLst>
            </p:cNvPr>
            <p:cNvSpPr/>
            <p:nvPr/>
          </p:nvSpPr>
          <p:spPr>
            <a:xfrm>
              <a:off x="13451963" y="1725382"/>
              <a:ext cx="195377" cy="127439"/>
            </a:xfrm>
            <a:custGeom>
              <a:avLst/>
              <a:gdLst/>
              <a:ahLst/>
              <a:cxnLst/>
              <a:rect l="l" t="t" r="r" b="b"/>
              <a:pathLst>
                <a:path w="6994" h="4562" fill="none" extrusionOk="0">
                  <a:moveTo>
                    <a:pt x="1931" y="4462"/>
                  </a:moveTo>
                  <a:cubicBezTo>
                    <a:pt x="1104" y="4562"/>
                    <a:pt x="352" y="4036"/>
                    <a:pt x="277" y="3284"/>
                  </a:cubicBezTo>
                  <a:lnTo>
                    <a:pt x="101" y="1981"/>
                  </a:lnTo>
                  <a:cubicBezTo>
                    <a:pt x="1" y="1254"/>
                    <a:pt x="602" y="577"/>
                    <a:pt x="1429" y="477"/>
                  </a:cubicBezTo>
                  <a:lnTo>
                    <a:pt x="5089" y="101"/>
                  </a:lnTo>
                  <a:cubicBezTo>
                    <a:pt x="5891" y="1"/>
                    <a:pt x="6643" y="552"/>
                    <a:pt x="6743" y="1279"/>
                  </a:cubicBezTo>
                  <a:lnTo>
                    <a:pt x="6893" y="2582"/>
                  </a:lnTo>
                  <a:cubicBezTo>
                    <a:pt x="6993" y="3334"/>
                    <a:pt x="6392" y="3986"/>
                    <a:pt x="5565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7" name="Google Shape;3906;p41">
              <a:extLst>
                <a:ext uri="{FF2B5EF4-FFF2-40B4-BE49-F238E27FC236}">
                  <a16:creationId xmlns:a16="http://schemas.microsoft.com/office/drawing/2014/main" id="{668CE234-254C-4546-8026-A6356B23E2D3}"/>
                </a:ext>
              </a:extLst>
            </p:cNvPr>
            <p:cNvSpPr/>
            <p:nvPr/>
          </p:nvSpPr>
          <p:spPr>
            <a:xfrm>
              <a:off x="13541579" y="1735885"/>
              <a:ext cx="9833" cy="68636"/>
            </a:xfrm>
            <a:custGeom>
              <a:avLst/>
              <a:gdLst/>
              <a:ahLst/>
              <a:cxnLst/>
              <a:rect l="l" t="t" r="r" b="b"/>
              <a:pathLst>
                <a:path w="352" h="2457" fill="none" extrusionOk="0">
                  <a:moveTo>
                    <a:pt x="1" y="1"/>
                  </a:moveTo>
                  <a:lnTo>
                    <a:pt x="352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8" name="Google Shape;3907;p41">
              <a:extLst>
                <a:ext uri="{FF2B5EF4-FFF2-40B4-BE49-F238E27FC236}">
                  <a16:creationId xmlns:a16="http://schemas.microsoft.com/office/drawing/2014/main" id="{0737E0AE-38E1-442E-AA61-2511F43ED091}"/>
                </a:ext>
              </a:extLst>
            </p:cNvPr>
            <p:cNvSpPr/>
            <p:nvPr/>
          </p:nvSpPr>
          <p:spPr>
            <a:xfrm>
              <a:off x="14021893" y="1058154"/>
              <a:ext cx="221944" cy="833552"/>
            </a:xfrm>
            <a:custGeom>
              <a:avLst/>
              <a:gdLst/>
              <a:ahLst/>
              <a:cxnLst/>
              <a:rect l="l" t="t" r="r" b="b"/>
              <a:pathLst>
                <a:path w="7945" h="29839" extrusionOk="0">
                  <a:moveTo>
                    <a:pt x="3684" y="1"/>
                  </a:moveTo>
                  <a:lnTo>
                    <a:pt x="0" y="527"/>
                  </a:lnTo>
                  <a:cubicBezTo>
                    <a:pt x="0" y="527"/>
                    <a:pt x="3759" y="25064"/>
                    <a:pt x="4261" y="29825"/>
                  </a:cubicBezTo>
                  <a:cubicBezTo>
                    <a:pt x="4261" y="29825"/>
                    <a:pt x="4521" y="29838"/>
                    <a:pt x="4914" y="29838"/>
                  </a:cubicBezTo>
                  <a:cubicBezTo>
                    <a:pt x="5739" y="29838"/>
                    <a:pt x="7147" y="29781"/>
                    <a:pt x="7945" y="29424"/>
                  </a:cubicBezTo>
                  <a:cubicBezTo>
                    <a:pt x="7945" y="29424"/>
                    <a:pt x="4587" y="5565"/>
                    <a:pt x="3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29" name="Google Shape;3908;p41">
              <a:extLst>
                <a:ext uri="{FF2B5EF4-FFF2-40B4-BE49-F238E27FC236}">
                  <a16:creationId xmlns:a16="http://schemas.microsoft.com/office/drawing/2014/main" id="{2B6A1E04-3122-4F17-98DC-F1477AB1196D}"/>
                </a:ext>
              </a:extLst>
            </p:cNvPr>
            <p:cNvSpPr/>
            <p:nvPr/>
          </p:nvSpPr>
          <p:spPr>
            <a:xfrm>
              <a:off x="14069494" y="1636465"/>
              <a:ext cx="195349" cy="127467"/>
            </a:xfrm>
            <a:custGeom>
              <a:avLst/>
              <a:gdLst/>
              <a:ahLst/>
              <a:cxnLst/>
              <a:rect l="l" t="t" r="r" b="b"/>
              <a:pathLst>
                <a:path w="6993" h="4563" fill="none" extrusionOk="0">
                  <a:moveTo>
                    <a:pt x="1905" y="4487"/>
                  </a:moveTo>
                  <a:cubicBezTo>
                    <a:pt x="1103" y="4562"/>
                    <a:pt x="351" y="4036"/>
                    <a:pt x="251" y="3284"/>
                  </a:cubicBezTo>
                  <a:lnTo>
                    <a:pt x="101" y="1981"/>
                  </a:lnTo>
                  <a:cubicBezTo>
                    <a:pt x="0" y="1254"/>
                    <a:pt x="602" y="577"/>
                    <a:pt x="1429" y="502"/>
                  </a:cubicBezTo>
                  <a:lnTo>
                    <a:pt x="5063" y="101"/>
                  </a:lnTo>
                  <a:cubicBezTo>
                    <a:pt x="5890" y="1"/>
                    <a:pt x="6642" y="552"/>
                    <a:pt x="6717" y="1279"/>
                  </a:cubicBezTo>
                  <a:lnTo>
                    <a:pt x="6893" y="2582"/>
                  </a:lnTo>
                  <a:cubicBezTo>
                    <a:pt x="6993" y="3334"/>
                    <a:pt x="6391" y="3986"/>
                    <a:pt x="5564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30" name="Google Shape;3909;p41">
              <a:extLst>
                <a:ext uri="{FF2B5EF4-FFF2-40B4-BE49-F238E27FC236}">
                  <a16:creationId xmlns:a16="http://schemas.microsoft.com/office/drawing/2014/main" id="{DCDDB7D8-D45D-4E95-934D-D57075661A78}"/>
                </a:ext>
              </a:extLst>
            </p:cNvPr>
            <p:cNvSpPr/>
            <p:nvPr/>
          </p:nvSpPr>
          <p:spPr>
            <a:xfrm>
              <a:off x="14159110" y="1646968"/>
              <a:ext cx="9135" cy="68636"/>
            </a:xfrm>
            <a:custGeom>
              <a:avLst/>
              <a:gdLst/>
              <a:ahLst/>
              <a:cxnLst/>
              <a:rect l="l" t="t" r="r" b="b"/>
              <a:pathLst>
                <a:path w="327" h="2457" fill="none" extrusionOk="0">
                  <a:moveTo>
                    <a:pt x="0" y="1"/>
                  </a:moveTo>
                  <a:lnTo>
                    <a:pt x="326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  <p:sp>
          <p:nvSpPr>
            <p:cNvPr id="31" name="Google Shape;3910;p41">
              <a:extLst>
                <a:ext uri="{FF2B5EF4-FFF2-40B4-BE49-F238E27FC236}">
                  <a16:creationId xmlns:a16="http://schemas.microsoft.com/office/drawing/2014/main" id="{563EB0E1-FB6C-4179-B0CC-6AFDFFB24882}"/>
                </a:ext>
              </a:extLst>
            </p:cNvPr>
            <p:cNvSpPr/>
            <p:nvPr/>
          </p:nvSpPr>
          <p:spPr>
            <a:xfrm>
              <a:off x="13734135" y="1715856"/>
              <a:ext cx="288485" cy="200406"/>
            </a:xfrm>
            <a:custGeom>
              <a:avLst/>
              <a:gdLst/>
              <a:ahLst/>
              <a:cxnLst/>
              <a:rect l="l" t="t" r="r" b="b"/>
              <a:pathLst>
                <a:path w="10327" h="7174" extrusionOk="0">
                  <a:moveTo>
                    <a:pt x="8217" y="1"/>
                  </a:moveTo>
                  <a:cubicBezTo>
                    <a:pt x="8144" y="1"/>
                    <a:pt x="8070" y="6"/>
                    <a:pt x="7995" y="16"/>
                  </a:cubicBezTo>
                  <a:lnTo>
                    <a:pt x="1579" y="743"/>
                  </a:lnTo>
                  <a:cubicBezTo>
                    <a:pt x="652" y="843"/>
                    <a:pt x="0" y="1670"/>
                    <a:pt x="100" y="2597"/>
                  </a:cubicBezTo>
                  <a:lnTo>
                    <a:pt x="451" y="5680"/>
                  </a:lnTo>
                  <a:cubicBezTo>
                    <a:pt x="544" y="6533"/>
                    <a:pt x="1250" y="7174"/>
                    <a:pt x="2085" y="7174"/>
                  </a:cubicBezTo>
                  <a:cubicBezTo>
                    <a:pt x="2158" y="7174"/>
                    <a:pt x="2231" y="7169"/>
                    <a:pt x="2306" y="7159"/>
                  </a:cubicBezTo>
                  <a:lnTo>
                    <a:pt x="8747" y="6432"/>
                  </a:lnTo>
                  <a:cubicBezTo>
                    <a:pt x="9649" y="6332"/>
                    <a:pt x="10326" y="5504"/>
                    <a:pt x="10226" y="4577"/>
                  </a:cubicBezTo>
                  <a:lnTo>
                    <a:pt x="9875" y="1494"/>
                  </a:lnTo>
                  <a:cubicBezTo>
                    <a:pt x="9760" y="642"/>
                    <a:pt x="9051" y="1"/>
                    <a:pt x="8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UVF TypoSlabserif" panose="02000403050000020004" pitchFamily="2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BBA2F98-C836-40D5-9733-DB8DC4E12317}"/>
              </a:ext>
            </a:extLst>
          </p:cNvPr>
          <p:cNvGrpSpPr/>
          <p:nvPr/>
        </p:nvGrpSpPr>
        <p:grpSpPr>
          <a:xfrm>
            <a:off x="1200868" y="1441573"/>
            <a:ext cx="6045084" cy="807197"/>
            <a:chOff x="1495858" y="1555864"/>
            <a:chExt cx="6045084" cy="807197"/>
          </a:xfrm>
        </p:grpSpPr>
        <p:sp>
          <p:nvSpPr>
            <p:cNvPr id="5440" name="Google Shape;5440;p53"/>
            <p:cNvSpPr/>
            <p:nvPr/>
          </p:nvSpPr>
          <p:spPr>
            <a:xfrm>
              <a:off x="1495858" y="1555864"/>
              <a:ext cx="864561" cy="80719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>
                  <a:latin typeface="UVF TypoSlabserif" panose="02000403050000020004" pitchFamily="2" charset="0"/>
                </a:rPr>
                <a:t>a</a:t>
              </a:r>
              <a:endParaRPr sz="4400" b="1">
                <a:latin typeface="UVF TypoSlabserif" panose="02000403050000020004" pitchFamily="2" charset="0"/>
              </a:endParaRPr>
            </a:p>
          </p:txBody>
        </p:sp>
        <p:sp>
          <p:nvSpPr>
            <p:cNvPr id="32" name="Text Box 72">
              <a:extLst>
                <a:ext uri="{FF2B5EF4-FFF2-40B4-BE49-F238E27FC236}">
                  <a16:creationId xmlns:a16="http://schemas.microsoft.com/office/drawing/2014/main" id="{85FB7EB0-60E5-498E-BB28-A03189AAA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59342" y="1635049"/>
              <a:ext cx="5181600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 b="1">
                  <a:solidFill>
                    <a:srgbClr val="E03095"/>
                  </a:solidFill>
                  <a:latin typeface="UVF TypoSlabserif" panose="02000403050000020004" pitchFamily="2" charset="0"/>
                </a:rPr>
                <a:t>c = 10 và d = 25 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F0F5119-34C0-4207-B37A-759BB918CCE2}"/>
              </a:ext>
            </a:extLst>
          </p:cNvPr>
          <p:cNvGrpSpPr/>
          <p:nvPr/>
        </p:nvGrpSpPr>
        <p:grpSpPr>
          <a:xfrm>
            <a:off x="2150733" y="3394264"/>
            <a:ext cx="6298456" cy="807675"/>
            <a:chOff x="1805730" y="3110739"/>
            <a:chExt cx="8658097" cy="807675"/>
          </a:xfrm>
        </p:grpSpPr>
        <p:sp>
          <p:nvSpPr>
            <p:cNvPr id="5439" name="Google Shape;5439;p53"/>
            <p:cNvSpPr/>
            <p:nvPr/>
          </p:nvSpPr>
          <p:spPr>
            <a:xfrm>
              <a:off x="1805730" y="3110739"/>
              <a:ext cx="1076195" cy="8076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>
                  <a:latin typeface="UVF TypoSlabserif" panose="02000403050000020004" pitchFamily="2" charset="0"/>
                </a:rPr>
                <a:t>b</a:t>
              </a:r>
              <a:endParaRPr sz="4000" b="1">
                <a:latin typeface="UVF TypoSlabserif" panose="02000403050000020004" pitchFamily="2" charset="0"/>
              </a:endParaRPr>
            </a:p>
          </p:txBody>
        </p:sp>
        <p:sp>
          <p:nvSpPr>
            <p:cNvPr id="33" name="Text Box 73">
              <a:extLst>
                <a:ext uri="{FF2B5EF4-FFF2-40B4-BE49-F238E27FC236}">
                  <a16:creationId xmlns:a16="http://schemas.microsoft.com/office/drawing/2014/main" id="{C5A91DBD-2DDE-425B-848C-A83E8CA17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1925" y="3160563"/>
              <a:ext cx="7581902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 b="1">
                  <a:solidFill>
                    <a:srgbClr val="002060"/>
                  </a:solidFill>
                  <a:latin typeface="UVF TypoSlabserif" panose="02000403050000020004" pitchFamily="2" charset="0"/>
                </a:rPr>
                <a:t>c = 15cm và d = 45cm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" name="Google Shape;5427;p53"/>
          <p:cNvSpPr txBox="1">
            <a:spLocks noGrp="1"/>
          </p:cNvSpPr>
          <p:nvPr>
            <p:ph type="title"/>
          </p:nvPr>
        </p:nvSpPr>
        <p:spPr>
          <a:xfrm>
            <a:off x="846730" y="472171"/>
            <a:ext cx="73836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accent6">
                    <a:lumMod val="25000"/>
                  </a:schemeClr>
                </a:solidFill>
                <a:latin typeface="UVF TypoSlabserif" panose="02000403050000020004" pitchFamily="2" charset="0"/>
              </a:rPr>
              <a:t>Bài 1: </a:t>
            </a:r>
            <a:r>
              <a:rPr lang="en" sz="3600" b="1">
                <a:solidFill>
                  <a:srgbClr val="C00000"/>
                </a:solidFill>
                <a:latin typeface="UVF TypoSlabserif" panose="02000403050000020004" pitchFamily="2" charset="0"/>
              </a:rPr>
              <a:t>Tính giá trị của c + d nếu:</a:t>
            </a:r>
            <a:endParaRPr sz="3600" b="1">
              <a:solidFill>
                <a:srgbClr val="C00000"/>
              </a:solidFill>
              <a:latin typeface="UVF TypoSlabserif" panose="02000403050000020004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BBA2F98-C836-40D5-9733-DB8DC4E12317}"/>
              </a:ext>
            </a:extLst>
          </p:cNvPr>
          <p:cNvGrpSpPr/>
          <p:nvPr/>
        </p:nvGrpSpPr>
        <p:grpSpPr>
          <a:xfrm>
            <a:off x="747159" y="1217815"/>
            <a:ext cx="3889892" cy="685881"/>
            <a:chOff x="1495858" y="1555864"/>
            <a:chExt cx="4546211" cy="807197"/>
          </a:xfrm>
        </p:grpSpPr>
        <p:sp>
          <p:nvSpPr>
            <p:cNvPr id="5440" name="Google Shape;5440;p53"/>
            <p:cNvSpPr/>
            <p:nvPr/>
          </p:nvSpPr>
          <p:spPr>
            <a:xfrm>
              <a:off x="1495858" y="1555864"/>
              <a:ext cx="864561" cy="80719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>
                  <a:latin typeface="UVF TypoSlabserif" panose="02000403050000020004" pitchFamily="2" charset="0"/>
                </a:rPr>
                <a:t>a</a:t>
              </a:r>
              <a:endParaRPr sz="4400" b="1">
                <a:latin typeface="UVF TypoSlabserif" panose="02000403050000020004" pitchFamily="2" charset="0"/>
              </a:endParaRPr>
            </a:p>
          </p:txBody>
        </p:sp>
        <p:sp>
          <p:nvSpPr>
            <p:cNvPr id="32" name="Text Box 72">
              <a:extLst>
                <a:ext uri="{FF2B5EF4-FFF2-40B4-BE49-F238E27FC236}">
                  <a16:creationId xmlns:a16="http://schemas.microsoft.com/office/drawing/2014/main" id="{85FB7EB0-60E5-498E-BB28-A03189AAA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0419" y="1662530"/>
              <a:ext cx="3681650" cy="651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rgbClr val="E03095"/>
                  </a:solidFill>
                  <a:latin typeface="UVF TypoSlabserif" panose="02000403050000020004" pitchFamily="2" charset="0"/>
                </a:rPr>
                <a:t>c = 10 và d = 25 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F0F5119-34C0-4207-B37A-759BB918CCE2}"/>
              </a:ext>
            </a:extLst>
          </p:cNvPr>
          <p:cNvGrpSpPr/>
          <p:nvPr/>
        </p:nvGrpSpPr>
        <p:grpSpPr>
          <a:xfrm>
            <a:off x="3975551" y="2813409"/>
            <a:ext cx="6276402" cy="807675"/>
            <a:chOff x="2011671" y="3110739"/>
            <a:chExt cx="8548406" cy="807675"/>
          </a:xfrm>
        </p:grpSpPr>
        <p:sp>
          <p:nvSpPr>
            <p:cNvPr id="5439" name="Google Shape;5439;p53"/>
            <p:cNvSpPr/>
            <p:nvPr/>
          </p:nvSpPr>
          <p:spPr>
            <a:xfrm>
              <a:off x="2011671" y="3110739"/>
              <a:ext cx="1040837" cy="8076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>
                  <a:latin typeface="UVF TypoSlabserif" panose="02000403050000020004" pitchFamily="2" charset="0"/>
                </a:rPr>
                <a:t>b</a:t>
              </a:r>
              <a:endParaRPr sz="4000" b="1">
                <a:latin typeface="UVF TypoSlabserif" panose="02000403050000020004" pitchFamily="2" charset="0"/>
              </a:endParaRPr>
            </a:p>
          </p:txBody>
        </p:sp>
        <p:sp>
          <p:nvSpPr>
            <p:cNvPr id="33" name="Text Box 73">
              <a:extLst>
                <a:ext uri="{FF2B5EF4-FFF2-40B4-BE49-F238E27FC236}">
                  <a16:creationId xmlns:a16="http://schemas.microsoft.com/office/drawing/2014/main" id="{C5A91DBD-2DDE-425B-848C-A83E8CA17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176" y="3237577"/>
              <a:ext cx="75819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rgbClr val="002060"/>
                  </a:solidFill>
                  <a:latin typeface="UVF TypoSlabserif" panose="02000403050000020004" pitchFamily="2" charset="0"/>
                </a:rPr>
                <a:t>c = 15cm và d = 45cm</a:t>
              </a:r>
            </a:p>
          </p:txBody>
        </p:sp>
      </p:grpSp>
      <p:grpSp>
        <p:nvGrpSpPr>
          <p:cNvPr id="34" name="Google Shape;4176;p46">
            <a:extLst>
              <a:ext uri="{FF2B5EF4-FFF2-40B4-BE49-F238E27FC236}">
                <a16:creationId xmlns:a16="http://schemas.microsoft.com/office/drawing/2014/main" id="{2C95962D-E8E8-45B6-A100-04C94C936A6C}"/>
              </a:ext>
            </a:extLst>
          </p:cNvPr>
          <p:cNvGrpSpPr/>
          <p:nvPr/>
        </p:nvGrpSpPr>
        <p:grpSpPr>
          <a:xfrm>
            <a:off x="7854401" y="46248"/>
            <a:ext cx="1292003" cy="1886730"/>
            <a:chOff x="714368" y="1784927"/>
            <a:chExt cx="1719004" cy="2510285"/>
          </a:xfrm>
        </p:grpSpPr>
        <p:grpSp>
          <p:nvGrpSpPr>
            <p:cNvPr id="35" name="Google Shape;4177;p46">
              <a:extLst>
                <a:ext uri="{FF2B5EF4-FFF2-40B4-BE49-F238E27FC236}">
                  <a16:creationId xmlns:a16="http://schemas.microsoft.com/office/drawing/2014/main" id="{30370A32-9B51-4369-AD7E-5D15995D9B94}"/>
                </a:ext>
              </a:extLst>
            </p:cNvPr>
            <p:cNvGrpSpPr/>
            <p:nvPr/>
          </p:nvGrpSpPr>
          <p:grpSpPr>
            <a:xfrm>
              <a:off x="759156" y="1808740"/>
              <a:ext cx="1674216" cy="2486473"/>
              <a:chOff x="719997" y="1783698"/>
              <a:chExt cx="1664727" cy="2472380"/>
            </a:xfrm>
          </p:grpSpPr>
          <p:sp>
            <p:nvSpPr>
              <p:cNvPr id="114" name="Google Shape;4178;p46">
                <a:extLst>
                  <a:ext uri="{FF2B5EF4-FFF2-40B4-BE49-F238E27FC236}">
                    <a16:creationId xmlns:a16="http://schemas.microsoft.com/office/drawing/2014/main" id="{1FAA9C54-CF5B-4B2A-8ED4-937D03EB9762}"/>
                  </a:ext>
                </a:extLst>
              </p:cNvPr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" name="Google Shape;4179;p46">
                <a:extLst>
                  <a:ext uri="{FF2B5EF4-FFF2-40B4-BE49-F238E27FC236}">
                    <a16:creationId xmlns:a16="http://schemas.microsoft.com/office/drawing/2014/main" id="{AC7699C4-AE6C-495C-99AF-B078F930E1CD}"/>
                  </a:ext>
                </a:extLst>
              </p:cNvPr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116" name="Google Shape;4180;p46">
                  <a:extLst>
                    <a:ext uri="{FF2B5EF4-FFF2-40B4-BE49-F238E27FC236}">
                      <a16:creationId xmlns:a16="http://schemas.microsoft.com/office/drawing/2014/main" id="{0E79C6D6-CDC1-465A-8616-D4BCE52BC354}"/>
                    </a:ext>
                  </a:extLst>
                </p:cNvPr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4181;p46">
                  <a:extLst>
                    <a:ext uri="{FF2B5EF4-FFF2-40B4-BE49-F238E27FC236}">
                      <a16:creationId xmlns:a16="http://schemas.microsoft.com/office/drawing/2014/main" id="{BC904C64-0302-49FF-933C-02C8DDF86E9D}"/>
                    </a:ext>
                  </a:extLst>
                </p:cNvPr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4182;p46">
                  <a:extLst>
                    <a:ext uri="{FF2B5EF4-FFF2-40B4-BE49-F238E27FC236}">
                      <a16:creationId xmlns:a16="http://schemas.microsoft.com/office/drawing/2014/main" id="{CBEE7302-1A6E-402B-9D62-DBF38B4777FF}"/>
                    </a:ext>
                  </a:extLst>
                </p:cNvPr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4183;p46">
                  <a:extLst>
                    <a:ext uri="{FF2B5EF4-FFF2-40B4-BE49-F238E27FC236}">
                      <a16:creationId xmlns:a16="http://schemas.microsoft.com/office/drawing/2014/main" id="{7312332C-A929-48B7-B96C-D46250711ACB}"/>
                    </a:ext>
                  </a:extLst>
                </p:cNvPr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4184;p46">
                  <a:extLst>
                    <a:ext uri="{FF2B5EF4-FFF2-40B4-BE49-F238E27FC236}">
                      <a16:creationId xmlns:a16="http://schemas.microsoft.com/office/drawing/2014/main" id="{6FE72DDE-B31D-4F97-A0D6-659137266E28}"/>
                    </a:ext>
                  </a:extLst>
                </p:cNvPr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4185;p46">
                  <a:extLst>
                    <a:ext uri="{FF2B5EF4-FFF2-40B4-BE49-F238E27FC236}">
                      <a16:creationId xmlns:a16="http://schemas.microsoft.com/office/drawing/2014/main" id="{1D4D10C3-1BDF-41B5-AF2C-F5C13B5BA53A}"/>
                    </a:ext>
                  </a:extLst>
                </p:cNvPr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4186;p46">
                  <a:extLst>
                    <a:ext uri="{FF2B5EF4-FFF2-40B4-BE49-F238E27FC236}">
                      <a16:creationId xmlns:a16="http://schemas.microsoft.com/office/drawing/2014/main" id="{4BD45326-FF7B-4EB2-8191-69F2BF218EE2}"/>
                    </a:ext>
                  </a:extLst>
                </p:cNvPr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4187;p46">
                  <a:extLst>
                    <a:ext uri="{FF2B5EF4-FFF2-40B4-BE49-F238E27FC236}">
                      <a16:creationId xmlns:a16="http://schemas.microsoft.com/office/drawing/2014/main" id="{39E84DFA-6398-4476-8650-30632747FFA9}"/>
                    </a:ext>
                  </a:extLst>
                </p:cNvPr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4188;p46">
                  <a:extLst>
                    <a:ext uri="{FF2B5EF4-FFF2-40B4-BE49-F238E27FC236}">
                      <a16:creationId xmlns:a16="http://schemas.microsoft.com/office/drawing/2014/main" id="{80937C67-2F36-4AF1-8708-9BF494A96894}"/>
                    </a:ext>
                  </a:extLst>
                </p:cNvPr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4189;p46">
                  <a:extLst>
                    <a:ext uri="{FF2B5EF4-FFF2-40B4-BE49-F238E27FC236}">
                      <a16:creationId xmlns:a16="http://schemas.microsoft.com/office/drawing/2014/main" id="{6F20E969-83BD-444B-8931-8D65D621AF32}"/>
                    </a:ext>
                  </a:extLst>
                </p:cNvPr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4190;p46">
                  <a:extLst>
                    <a:ext uri="{FF2B5EF4-FFF2-40B4-BE49-F238E27FC236}">
                      <a16:creationId xmlns:a16="http://schemas.microsoft.com/office/drawing/2014/main" id="{5281D084-708B-40CC-83CA-372CBCD53ED7}"/>
                    </a:ext>
                  </a:extLst>
                </p:cNvPr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4191;p46">
                  <a:extLst>
                    <a:ext uri="{FF2B5EF4-FFF2-40B4-BE49-F238E27FC236}">
                      <a16:creationId xmlns:a16="http://schemas.microsoft.com/office/drawing/2014/main" id="{86C85F1C-B1B3-4EB5-B844-A0558A3B9DB1}"/>
                    </a:ext>
                  </a:extLst>
                </p:cNvPr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4192;p46">
                  <a:extLst>
                    <a:ext uri="{FF2B5EF4-FFF2-40B4-BE49-F238E27FC236}">
                      <a16:creationId xmlns:a16="http://schemas.microsoft.com/office/drawing/2014/main" id="{5D4A548A-1164-49C7-B2B6-0F0FC2299FBE}"/>
                    </a:ext>
                  </a:extLst>
                </p:cNvPr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4193;p46">
                  <a:extLst>
                    <a:ext uri="{FF2B5EF4-FFF2-40B4-BE49-F238E27FC236}">
                      <a16:creationId xmlns:a16="http://schemas.microsoft.com/office/drawing/2014/main" id="{AC2AC762-4CE6-45D0-BB52-A675DDE1406D}"/>
                    </a:ext>
                  </a:extLst>
                </p:cNvPr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4194;p46">
                  <a:extLst>
                    <a:ext uri="{FF2B5EF4-FFF2-40B4-BE49-F238E27FC236}">
                      <a16:creationId xmlns:a16="http://schemas.microsoft.com/office/drawing/2014/main" id="{57B4488A-E97A-4458-959D-B4DED3A94BE0}"/>
                    </a:ext>
                  </a:extLst>
                </p:cNvPr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4195;p46">
                  <a:extLst>
                    <a:ext uri="{FF2B5EF4-FFF2-40B4-BE49-F238E27FC236}">
                      <a16:creationId xmlns:a16="http://schemas.microsoft.com/office/drawing/2014/main" id="{6F0B82D8-89AC-4F7D-ADF0-87F0100FC954}"/>
                    </a:ext>
                  </a:extLst>
                </p:cNvPr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4196;p46">
                  <a:extLst>
                    <a:ext uri="{FF2B5EF4-FFF2-40B4-BE49-F238E27FC236}">
                      <a16:creationId xmlns:a16="http://schemas.microsoft.com/office/drawing/2014/main" id="{2853F61C-2990-4D57-B23C-69638B2B06FE}"/>
                    </a:ext>
                  </a:extLst>
                </p:cNvPr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4197;p46">
                  <a:extLst>
                    <a:ext uri="{FF2B5EF4-FFF2-40B4-BE49-F238E27FC236}">
                      <a16:creationId xmlns:a16="http://schemas.microsoft.com/office/drawing/2014/main" id="{6B49DFDA-5AB5-4991-ABB1-B4701E3D870F}"/>
                    </a:ext>
                  </a:extLst>
                </p:cNvPr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4198;p46">
                  <a:extLst>
                    <a:ext uri="{FF2B5EF4-FFF2-40B4-BE49-F238E27FC236}">
                      <a16:creationId xmlns:a16="http://schemas.microsoft.com/office/drawing/2014/main" id="{4A8D6964-1216-4AE3-9381-3BA9EE525C98}"/>
                    </a:ext>
                  </a:extLst>
                </p:cNvPr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4199;p46">
                  <a:extLst>
                    <a:ext uri="{FF2B5EF4-FFF2-40B4-BE49-F238E27FC236}">
                      <a16:creationId xmlns:a16="http://schemas.microsoft.com/office/drawing/2014/main" id="{33378DBD-B27A-4EEC-A0AA-6DD14E0D66B2}"/>
                    </a:ext>
                  </a:extLst>
                </p:cNvPr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4200;p46">
                  <a:extLst>
                    <a:ext uri="{FF2B5EF4-FFF2-40B4-BE49-F238E27FC236}">
                      <a16:creationId xmlns:a16="http://schemas.microsoft.com/office/drawing/2014/main" id="{4E647245-4842-47F1-8A8B-2F9997F4FA28}"/>
                    </a:ext>
                  </a:extLst>
                </p:cNvPr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4201;p46">
                  <a:extLst>
                    <a:ext uri="{FF2B5EF4-FFF2-40B4-BE49-F238E27FC236}">
                      <a16:creationId xmlns:a16="http://schemas.microsoft.com/office/drawing/2014/main" id="{666B47DE-EE8F-441E-AE41-204223FFDB95}"/>
                    </a:ext>
                  </a:extLst>
                </p:cNvPr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4202;p46">
                  <a:extLst>
                    <a:ext uri="{FF2B5EF4-FFF2-40B4-BE49-F238E27FC236}">
                      <a16:creationId xmlns:a16="http://schemas.microsoft.com/office/drawing/2014/main" id="{351AC11C-FDEE-4EE3-A28E-CAE0690469A1}"/>
                    </a:ext>
                  </a:extLst>
                </p:cNvPr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4203;p46">
                  <a:extLst>
                    <a:ext uri="{FF2B5EF4-FFF2-40B4-BE49-F238E27FC236}">
                      <a16:creationId xmlns:a16="http://schemas.microsoft.com/office/drawing/2014/main" id="{312E3A8D-97A9-4DAF-879A-EFF064BA5294}"/>
                    </a:ext>
                  </a:extLst>
                </p:cNvPr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4204;p46">
                  <a:extLst>
                    <a:ext uri="{FF2B5EF4-FFF2-40B4-BE49-F238E27FC236}">
                      <a16:creationId xmlns:a16="http://schemas.microsoft.com/office/drawing/2014/main" id="{CAB9E5BF-B082-4E97-BA8E-6E332D50FEA0}"/>
                    </a:ext>
                  </a:extLst>
                </p:cNvPr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4205;p46">
                  <a:extLst>
                    <a:ext uri="{FF2B5EF4-FFF2-40B4-BE49-F238E27FC236}">
                      <a16:creationId xmlns:a16="http://schemas.microsoft.com/office/drawing/2014/main" id="{134C435D-37DB-4E77-94E0-6FCBB5B7C3F6}"/>
                    </a:ext>
                  </a:extLst>
                </p:cNvPr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4206;p46">
                  <a:extLst>
                    <a:ext uri="{FF2B5EF4-FFF2-40B4-BE49-F238E27FC236}">
                      <a16:creationId xmlns:a16="http://schemas.microsoft.com/office/drawing/2014/main" id="{FCD39935-C4DF-4A6C-BBD5-CC698EF9867C}"/>
                    </a:ext>
                  </a:extLst>
                </p:cNvPr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4207;p46">
                  <a:extLst>
                    <a:ext uri="{FF2B5EF4-FFF2-40B4-BE49-F238E27FC236}">
                      <a16:creationId xmlns:a16="http://schemas.microsoft.com/office/drawing/2014/main" id="{FE773871-E6FF-4B9C-8D4B-409B9FFB8395}"/>
                    </a:ext>
                  </a:extLst>
                </p:cNvPr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4208;p46">
                  <a:extLst>
                    <a:ext uri="{FF2B5EF4-FFF2-40B4-BE49-F238E27FC236}">
                      <a16:creationId xmlns:a16="http://schemas.microsoft.com/office/drawing/2014/main" id="{426E0B58-2DAC-4BB1-B683-22E9B230B0C2}"/>
                    </a:ext>
                  </a:extLst>
                </p:cNvPr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4209;p46">
                  <a:extLst>
                    <a:ext uri="{FF2B5EF4-FFF2-40B4-BE49-F238E27FC236}">
                      <a16:creationId xmlns:a16="http://schemas.microsoft.com/office/drawing/2014/main" id="{B9A254B8-039B-4F04-AC35-A32DBC2FC838}"/>
                    </a:ext>
                  </a:extLst>
                </p:cNvPr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210;p46">
                  <a:extLst>
                    <a:ext uri="{FF2B5EF4-FFF2-40B4-BE49-F238E27FC236}">
                      <a16:creationId xmlns:a16="http://schemas.microsoft.com/office/drawing/2014/main" id="{DED1FDD0-07B8-4DC2-A099-48465B532451}"/>
                    </a:ext>
                  </a:extLst>
                </p:cNvPr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211;p46">
                  <a:extLst>
                    <a:ext uri="{FF2B5EF4-FFF2-40B4-BE49-F238E27FC236}">
                      <a16:creationId xmlns:a16="http://schemas.microsoft.com/office/drawing/2014/main" id="{2D30B44B-CE5A-4FD6-9686-83962B638573}"/>
                    </a:ext>
                  </a:extLst>
                </p:cNvPr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4212;p46">
                  <a:extLst>
                    <a:ext uri="{FF2B5EF4-FFF2-40B4-BE49-F238E27FC236}">
                      <a16:creationId xmlns:a16="http://schemas.microsoft.com/office/drawing/2014/main" id="{07878D37-0FC1-4630-8B46-6F6AC56D64E7}"/>
                    </a:ext>
                  </a:extLst>
                </p:cNvPr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213;p46">
                  <a:extLst>
                    <a:ext uri="{FF2B5EF4-FFF2-40B4-BE49-F238E27FC236}">
                      <a16:creationId xmlns:a16="http://schemas.microsoft.com/office/drawing/2014/main" id="{134CDB51-1A4D-47ED-AF7E-02A1C29B758F}"/>
                    </a:ext>
                  </a:extLst>
                </p:cNvPr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214;p46">
                  <a:extLst>
                    <a:ext uri="{FF2B5EF4-FFF2-40B4-BE49-F238E27FC236}">
                      <a16:creationId xmlns:a16="http://schemas.microsoft.com/office/drawing/2014/main" id="{22DEFD15-AC16-41DC-9684-F144FE36BEE9}"/>
                    </a:ext>
                  </a:extLst>
                </p:cNvPr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215;p46">
                  <a:extLst>
                    <a:ext uri="{FF2B5EF4-FFF2-40B4-BE49-F238E27FC236}">
                      <a16:creationId xmlns:a16="http://schemas.microsoft.com/office/drawing/2014/main" id="{C8D9A81F-B314-4B25-B205-38760564CAE4}"/>
                    </a:ext>
                  </a:extLst>
                </p:cNvPr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216;p46">
                  <a:extLst>
                    <a:ext uri="{FF2B5EF4-FFF2-40B4-BE49-F238E27FC236}">
                      <a16:creationId xmlns:a16="http://schemas.microsoft.com/office/drawing/2014/main" id="{1670006F-05E4-4951-8F40-B5E770E66F20}"/>
                    </a:ext>
                  </a:extLst>
                </p:cNvPr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217;p46">
                  <a:extLst>
                    <a:ext uri="{FF2B5EF4-FFF2-40B4-BE49-F238E27FC236}">
                      <a16:creationId xmlns:a16="http://schemas.microsoft.com/office/drawing/2014/main" id="{A07AFB36-3DB6-476D-81FA-28990BC54F08}"/>
                    </a:ext>
                  </a:extLst>
                </p:cNvPr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218;p46">
                  <a:extLst>
                    <a:ext uri="{FF2B5EF4-FFF2-40B4-BE49-F238E27FC236}">
                      <a16:creationId xmlns:a16="http://schemas.microsoft.com/office/drawing/2014/main" id="{E9ED81CA-ADA3-484E-81FF-0D079440FE73}"/>
                    </a:ext>
                  </a:extLst>
                </p:cNvPr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219;p46">
                  <a:extLst>
                    <a:ext uri="{FF2B5EF4-FFF2-40B4-BE49-F238E27FC236}">
                      <a16:creationId xmlns:a16="http://schemas.microsoft.com/office/drawing/2014/main" id="{BCF173DE-A229-4847-B187-61360D986E11}"/>
                    </a:ext>
                  </a:extLst>
                </p:cNvPr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220;p46">
                  <a:extLst>
                    <a:ext uri="{FF2B5EF4-FFF2-40B4-BE49-F238E27FC236}">
                      <a16:creationId xmlns:a16="http://schemas.microsoft.com/office/drawing/2014/main" id="{B78EABC7-D6F2-4E94-A52B-27F346A69674}"/>
                    </a:ext>
                  </a:extLst>
                </p:cNvPr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4221;p46">
                  <a:extLst>
                    <a:ext uri="{FF2B5EF4-FFF2-40B4-BE49-F238E27FC236}">
                      <a16:creationId xmlns:a16="http://schemas.microsoft.com/office/drawing/2014/main" id="{179E8BC8-A1EF-45A1-9BF0-B6E7220574DF}"/>
                    </a:ext>
                  </a:extLst>
                </p:cNvPr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4222;p46">
                  <a:extLst>
                    <a:ext uri="{FF2B5EF4-FFF2-40B4-BE49-F238E27FC236}">
                      <a16:creationId xmlns:a16="http://schemas.microsoft.com/office/drawing/2014/main" id="{597B458C-647E-4C2B-9AF7-808F216D81F1}"/>
                    </a:ext>
                  </a:extLst>
                </p:cNvPr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4223;p46">
                  <a:extLst>
                    <a:ext uri="{FF2B5EF4-FFF2-40B4-BE49-F238E27FC236}">
                      <a16:creationId xmlns:a16="http://schemas.microsoft.com/office/drawing/2014/main" id="{53FB2D74-E3A2-4237-8F3A-518EE28A2A7F}"/>
                    </a:ext>
                  </a:extLst>
                </p:cNvPr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4224;p46">
                  <a:extLst>
                    <a:ext uri="{FF2B5EF4-FFF2-40B4-BE49-F238E27FC236}">
                      <a16:creationId xmlns:a16="http://schemas.microsoft.com/office/drawing/2014/main" id="{E2A4746A-A151-4BA0-BD59-881404308FCA}"/>
                    </a:ext>
                  </a:extLst>
                </p:cNvPr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4225;p46">
                  <a:extLst>
                    <a:ext uri="{FF2B5EF4-FFF2-40B4-BE49-F238E27FC236}">
                      <a16:creationId xmlns:a16="http://schemas.microsoft.com/office/drawing/2014/main" id="{787C4A42-F494-4339-8ECD-CF9CDEF7DE2D}"/>
                    </a:ext>
                  </a:extLst>
                </p:cNvPr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4226;p46">
                  <a:extLst>
                    <a:ext uri="{FF2B5EF4-FFF2-40B4-BE49-F238E27FC236}">
                      <a16:creationId xmlns:a16="http://schemas.microsoft.com/office/drawing/2014/main" id="{5DED9CC6-3D01-4EBE-96E4-FD679ACFBBE9}"/>
                    </a:ext>
                  </a:extLst>
                </p:cNvPr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4227;p46">
                  <a:extLst>
                    <a:ext uri="{FF2B5EF4-FFF2-40B4-BE49-F238E27FC236}">
                      <a16:creationId xmlns:a16="http://schemas.microsoft.com/office/drawing/2014/main" id="{FDAE60B3-E5D7-45FD-88E5-B60CBB13A994}"/>
                    </a:ext>
                  </a:extLst>
                </p:cNvPr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4228;p46">
                  <a:extLst>
                    <a:ext uri="{FF2B5EF4-FFF2-40B4-BE49-F238E27FC236}">
                      <a16:creationId xmlns:a16="http://schemas.microsoft.com/office/drawing/2014/main" id="{48EC0091-3A5F-4759-90C1-1BDA9B576189}"/>
                    </a:ext>
                  </a:extLst>
                </p:cNvPr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4229;p46">
                  <a:extLst>
                    <a:ext uri="{FF2B5EF4-FFF2-40B4-BE49-F238E27FC236}">
                      <a16:creationId xmlns:a16="http://schemas.microsoft.com/office/drawing/2014/main" id="{B58600A1-D0B2-433A-B814-B75A8AEE43DA}"/>
                    </a:ext>
                  </a:extLst>
                </p:cNvPr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4230;p46">
                  <a:extLst>
                    <a:ext uri="{FF2B5EF4-FFF2-40B4-BE49-F238E27FC236}">
                      <a16:creationId xmlns:a16="http://schemas.microsoft.com/office/drawing/2014/main" id="{DED3CFB5-B291-4A3D-A954-EEDB3C579F18}"/>
                    </a:ext>
                  </a:extLst>
                </p:cNvPr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4231;p46">
                  <a:extLst>
                    <a:ext uri="{FF2B5EF4-FFF2-40B4-BE49-F238E27FC236}">
                      <a16:creationId xmlns:a16="http://schemas.microsoft.com/office/drawing/2014/main" id="{5F0DE419-E42A-42D2-9A48-046A7B747270}"/>
                    </a:ext>
                  </a:extLst>
                </p:cNvPr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4232;p46">
                  <a:extLst>
                    <a:ext uri="{FF2B5EF4-FFF2-40B4-BE49-F238E27FC236}">
                      <a16:creationId xmlns:a16="http://schemas.microsoft.com/office/drawing/2014/main" id="{567CB70E-FE2D-422E-8750-2AB5C183DC5C}"/>
                    </a:ext>
                  </a:extLst>
                </p:cNvPr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4233;p46">
                  <a:extLst>
                    <a:ext uri="{FF2B5EF4-FFF2-40B4-BE49-F238E27FC236}">
                      <a16:creationId xmlns:a16="http://schemas.microsoft.com/office/drawing/2014/main" id="{07E5D922-ECCF-4DC8-B6F0-86076E900894}"/>
                    </a:ext>
                  </a:extLst>
                </p:cNvPr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4234;p46">
                  <a:extLst>
                    <a:ext uri="{FF2B5EF4-FFF2-40B4-BE49-F238E27FC236}">
                      <a16:creationId xmlns:a16="http://schemas.microsoft.com/office/drawing/2014/main" id="{DE53333E-F789-4F31-A26C-10242AACF84E}"/>
                    </a:ext>
                  </a:extLst>
                </p:cNvPr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4235;p46">
                  <a:extLst>
                    <a:ext uri="{FF2B5EF4-FFF2-40B4-BE49-F238E27FC236}">
                      <a16:creationId xmlns:a16="http://schemas.microsoft.com/office/drawing/2014/main" id="{78C86CDD-50A9-4492-9BCA-A23C9AE0EB82}"/>
                    </a:ext>
                  </a:extLst>
                </p:cNvPr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4236;p46">
                  <a:extLst>
                    <a:ext uri="{FF2B5EF4-FFF2-40B4-BE49-F238E27FC236}">
                      <a16:creationId xmlns:a16="http://schemas.microsoft.com/office/drawing/2014/main" id="{CA4EBA00-2D65-4240-AB6C-4EE61B6BFD5E}"/>
                    </a:ext>
                  </a:extLst>
                </p:cNvPr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4237;p46">
                  <a:extLst>
                    <a:ext uri="{FF2B5EF4-FFF2-40B4-BE49-F238E27FC236}">
                      <a16:creationId xmlns:a16="http://schemas.microsoft.com/office/drawing/2014/main" id="{DD011E37-109D-4951-B62D-20D5C619FBEB}"/>
                    </a:ext>
                  </a:extLst>
                </p:cNvPr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4238;p46">
                  <a:extLst>
                    <a:ext uri="{FF2B5EF4-FFF2-40B4-BE49-F238E27FC236}">
                      <a16:creationId xmlns:a16="http://schemas.microsoft.com/office/drawing/2014/main" id="{7B4F322A-E0CE-49BA-B347-C672847C0BDF}"/>
                    </a:ext>
                  </a:extLst>
                </p:cNvPr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4239;p46">
                  <a:extLst>
                    <a:ext uri="{FF2B5EF4-FFF2-40B4-BE49-F238E27FC236}">
                      <a16:creationId xmlns:a16="http://schemas.microsoft.com/office/drawing/2014/main" id="{95D5A37B-1C41-49E4-AC2F-CF3956B0E249}"/>
                    </a:ext>
                  </a:extLst>
                </p:cNvPr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4240;p46">
                  <a:extLst>
                    <a:ext uri="{FF2B5EF4-FFF2-40B4-BE49-F238E27FC236}">
                      <a16:creationId xmlns:a16="http://schemas.microsoft.com/office/drawing/2014/main" id="{1B800B9F-C348-41BA-B125-E247FF3838B9}"/>
                    </a:ext>
                  </a:extLst>
                </p:cNvPr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4241;p46">
                  <a:extLst>
                    <a:ext uri="{FF2B5EF4-FFF2-40B4-BE49-F238E27FC236}">
                      <a16:creationId xmlns:a16="http://schemas.microsoft.com/office/drawing/2014/main" id="{69035E19-86FB-4520-902D-9F7F615C05FF}"/>
                    </a:ext>
                  </a:extLst>
                </p:cNvPr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4242;p46">
                  <a:extLst>
                    <a:ext uri="{FF2B5EF4-FFF2-40B4-BE49-F238E27FC236}">
                      <a16:creationId xmlns:a16="http://schemas.microsoft.com/office/drawing/2014/main" id="{473647C8-17AE-432D-8BEC-FFEC1B6C0805}"/>
                    </a:ext>
                  </a:extLst>
                </p:cNvPr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4243;p46">
                  <a:extLst>
                    <a:ext uri="{FF2B5EF4-FFF2-40B4-BE49-F238E27FC236}">
                      <a16:creationId xmlns:a16="http://schemas.microsoft.com/office/drawing/2014/main" id="{7AE031D4-48A8-4E39-BFB9-DE3628D2FC76}"/>
                    </a:ext>
                  </a:extLst>
                </p:cNvPr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4244;p46">
                  <a:extLst>
                    <a:ext uri="{FF2B5EF4-FFF2-40B4-BE49-F238E27FC236}">
                      <a16:creationId xmlns:a16="http://schemas.microsoft.com/office/drawing/2014/main" id="{792B4CCE-4713-4F58-B591-93AC074D6C93}"/>
                    </a:ext>
                  </a:extLst>
                </p:cNvPr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4245;p46">
                  <a:extLst>
                    <a:ext uri="{FF2B5EF4-FFF2-40B4-BE49-F238E27FC236}">
                      <a16:creationId xmlns:a16="http://schemas.microsoft.com/office/drawing/2014/main" id="{D25D5CB7-32E3-44A1-9629-DE1B936A6DEF}"/>
                    </a:ext>
                  </a:extLst>
                </p:cNvPr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4246;p46">
                  <a:extLst>
                    <a:ext uri="{FF2B5EF4-FFF2-40B4-BE49-F238E27FC236}">
                      <a16:creationId xmlns:a16="http://schemas.microsoft.com/office/drawing/2014/main" id="{414D65BC-0EA8-4BA7-8073-879DC81F1117}"/>
                    </a:ext>
                  </a:extLst>
                </p:cNvPr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4247;p46">
                  <a:extLst>
                    <a:ext uri="{FF2B5EF4-FFF2-40B4-BE49-F238E27FC236}">
                      <a16:creationId xmlns:a16="http://schemas.microsoft.com/office/drawing/2014/main" id="{090C9787-7631-4EA5-A4F8-7FE7432D2F1E}"/>
                    </a:ext>
                  </a:extLst>
                </p:cNvPr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4248;p46">
                  <a:extLst>
                    <a:ext uri="{FF2B5EF4-FFF2-40B4-BE49-F238E27FC236}">
                      <a16:creationId xmlns:a16="http://schemas.microsoft.com/office/drawing/2014/main" id="{290B33B8-517B-4D1D-B306-1BF9C381D99B}"/>
                    </a:ext>
                  </a:extLst>
                </p:cNvPr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4249;p46">
                  <a:extLst>
                    <a:ext uri="{FF2B5EF4-FFF2-40B4-BE49-F238E27FC236}">
                      <a16:creationId xmlns:a16="http://schemas.microsoft.com/office/drawing/2014/main" id="{35BAF7C7-1ECA-4194-9687-558EB2D07A89}"/>
                    </a:ext>
                  </a:extLst>
                </p:cNvPr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4250;p46">
                  <a:extLst>
                    <a:ext uri="{FF2B5EF4-FFF2-40B4-BE49-F238E27FC236}">
                      <a16:creationId xmlns:a16="http://schemas.microsoft.com/office/drawing/2014/main" id="{7C75C809-2A42-454A-9963-0B3AC5CA9954}"/>
                    </a:ext>
                  </a:extLst>
                </p:cNvPr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4251;p46">
                  <a:extLst>
                    <a:ext uri="{FF2B5EF4-FFF2-40B4-BE49-F238E27FC236}">
                      <a16:creationId xmlns:a16="http://schemas.microsoft.com/office/drawing/2014/main" id="{A610EB66-FE87-40E9-8882-FB8480F277B1}"/>
                    </a:ext>
                  </a:extLst>
                </p:cNvPr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4252;p46">
                  <a:extLst>
                    <a:ext uri="{FF2B5EF4-FFF2-40B4-BE49-F238E27FC236}">
                      <a16:creationId xmlns:a16="http://schemas.microsoft.com/office/drawing/2014/main" id="{C7483569-95DE-4C65-A122-E5D4ABCD5628}"/>
                    </a:ext>
                  </a:extLst>
                </p:cNvPr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4253;p46">
                  <a:extLst>
                    <a:ext uri="{FF2B5EF4-FFF2-40B4-BE49-F238E27FC236}">
                      <a16:creationId xmlns:a16="http://schemas.microsoft.com/office/drawing/2014/main" id="{FC51077C-C129-4502-B53D-A84371491EB0}"/>
                    </a:ext>
                  </a:extLst>
                </p:cNvPr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4254;p46">
                  <a:extLst>
                    <a:ext uri="{FF2B5EF4-FFF2-40B4-BE49-F238E27FC236}">
                      <a16:creationId xmlns:a16="http://schemas.microsoft.com/office/drawing/2014/main" id="{8D4BDFE1-D21A-460A-9368-72D4B9C22794}"/>
                    </a:ext>
                  </a:extLst>
                </p:cNvPr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" name="Google Shape;4255;p46">
              <a:extLst>
                <a:ext uri="{FF2B5EF4-FFF2-40B4-BE49-F238E27FC236}">
                  <a16:creationId xmlns:a16="http://schemas.microsoft.com/office/drawing/2014/main" id="{F60C1E47-D691-496E-8CD1-CA9DAB6B81C1}"/>
                </a:ext>
              </a:extLst>
            </p:cNvPr>
            <p:cNvGrpSpPr/>
            <p:nvPr/>
          </p:nvGrpSpPr>
          <p:grpSpPr>
            <a:xfrm>
              <a:off x="714368" y="1784927"/>
              <a:ext cx="1674216" cy="2486473"/>
              <a:chOff x="719997" y="1783698"/>
              <a:chExt cx="1664727" cy="2472380"/>
            </a:xfrm>
          </p:grpSpPr>
          <p:sp>
            <p:nvSpPr>
              <p:cNvPr id="37" name="Google Shape;4256;p46">
                <a:extLst>
                  <a:ext uri="{FF2B5EF4-FFF2-40B4-BE49-F238E27FC236}">
                    <a16:creationId xmlns:a16="http://schemas.microsoft.com/office/drawing/2014/main" id="{EEFEB590-5E93-4038-AFE5-F378653EF5A0}"/>
                  </a:ext>
                </a:extLst>
              </p:cNvPr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" name="Google Shape;4257;p46">
                <a:extLst>
                  <a:ext uri="{FF2B5EF4-FFF2-40B4-BE49-F238E27FC236}">
                    <a16:creationId xmlns:a16="http://schemas.microsoft.com/office/drawing/2014/main" id="{CD414902-6FB7-4830-B878-16B3FE6569CD}"/>
                  </a:ext>
                </a:extLst>
              </p:cNvPr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39" name="Google Shape;4258;p46">
                  <a:extLst>
                    <a:ext uri="{FF2B5EF4-FFF2-40B4-BE49-F238E27FC236}">
                      <a16:creationId xmlns:a16="http://schemas.microsoft.com/office/drawing/2014/main" id="{224841BC-9B3F-40BF-9049-15E18FE888D4}"/>
                    </a:ext>
                  </a:extLst>
                </p:cNvPr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4259;p46">
                  <a:extLst>
                    <a:ext uri="{FF2B5EF4-FFF2-40B4-BE49-F238E27FC236}">
                      <a16:creationId xmlns:a16="http://schemas.microsoft.com/office/drawing/2014/main" id="{64DA995B-8F9D-4618-8DB2-ACF7FAB55034}"/>
                    </a:ext>
                  </a:extLst>
                </p:cNvPr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4260;p46">
                  <a:extLst>
                    <a:ext uri="{FF2B5EF4-FFF2-40B4-BE49-F238E27FC236}">
                      <a16:creationId xmlns:a16="http://schemas.microsoft.com/office/drawing/2014/main" id="{6B89F081-3F2F-474B-999D-A6A950A48E66}"/>
                    </a:ext>
                  </a:extLst>
                </p:cNvPr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4261;p46">
                  <a:extLst>
                    <a:ext uri="{FF2B5EF4-FFF2-40B4-BE49-F238E27FC236}">
                      <a16:creationId xmlns:a16="http://schemas.microsoft.com/office/drawing/2014/main" id="{1334C1EF-165C-45A1-B4D1-F751F6D41E54}"/>
                    </a:ext>
                  </a:extLst>
                </p:cNvPr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4262;p46">
                  <a:extLst>
                    <a:ext uri="{FF2B5EF4-FFF2-40B4-BE49-F238E27FC236}">
                      <a16:creationId xmlns:a16="http://schemas.microsoft.com/office/drawing/2014/main" id="{7F348581-14A8-4BB1-B15F-6F23AD00B3B4}"/>
                    </a:ext>
                  </a:extLst>
                </p:cNvPr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4263;p46">
                  <a:extLst>
                    <a:ext uri="{FF2B5EF4-FFF2-40B4-BE49-F238E27FC236}">
                      <a16:creationId xmlns:a16="http://schemas.microsoft.com/office/drawing/2014/main" id="{29A2F2AA-AF14-47CA-A58C-EFE3F8DA07B3}"/>
                    </a:ext>
                  </a:extLst>
                </p:cNvPr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4264;p46">
                  <a:extLst>
                    <a:ext uri="{FF2B5EF4-FFF2-40B4-BE49-F238E27FC236}">
                      <a16:creationId xmlns:a16="http://schemas.microsoft.com/office/drawing/2014/main" id="{D9E4BEC6-6653-4CA5-856C-6598444A3DEF}"/>
                    </a:ext>
                  </a:extLst>
                </p:cNvPr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4265;p46">
                  <a:extLst>
                    <a:ext uri="{FF2B5EF4-FFF2-40B4-BE49-F238E27FC236}">
                      <a16:creationId xmlns:a16="http://schemas.microsoft.com/office/drawing/2014/main" id="{4467844D-8936-456F-A39C-DCE6085BCF3D}"/>
                    </a:ext>
                  </a:extLst>
                </p:cNvPr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4266;p46">
                  <a:extLst>
                    <a:ext uri="{FF2B5EF4-FFF2-40B4-BE49-F238E27FC236}">
                      <a16:creationId xmlns:a16="http://schemas.microsoft.com/office/drawing/2014/main" id="{741F55F7-8F3B-404B-A23C-89F5FD20977C}"/>
                    </a:ext>
                  </a:extLst>
                </p:cNvPr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267;p46">
                  <a:extLst>
                    <a:ext uri="{FF2B5EF4-FFF2-40B4-BE49-F238E27FC236}">
                      <a16:creationId xmlns:a16="http://schemas.microsoft.com/office/drawing/2014/main" id="{9501EFCB-8150-4CE8-914B-231D6497A344}"/>
                    </a:ext>
                  </a:extLst>
                </p:cNvPr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1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4268;p46">
                  <a:extLst>
                    <a:ext uri="{FF2B5EF4-FFF2-40B4-BE49-F238E27FC236}">
                      <a16:creationId xmlns:a16="http://schemas.microsoft.com/office/drawing/2014/main" id="{D0447099-CFFD-4121-8630-05BDC6CF87D6}"/>
                    </a:ext>
                  </a:extLst>
                </p:cNvPr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4269;p46">
                  <a:extLst>
                    <a:ext uri="{FF2B5EF4-FFF2-40B4-BE49-F238E27FC236}">
                      <a16:creationId xmlns:a16="http://schemas.microsoft.com/office/drawing/2014/main" id="{6AC35171-9C7C-4530-B008-D925402E6901}"/>
                    </a:ext>
                  </a:extLst>
                </p:cNvPr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4270;p46">
                  <a:extLst>
                    <a:ext uri="{FF2B5EF4-FFF2-40B4-BE49-F238E27FC236}">
                      <a16:creationId xmlns:a16="http://schemas.microsoft.com/office/drawing/2014/main" id="{30D83CFF-4BEC-4F95-9154-51CD2DF4743C}"/>
                    </a:ext>
                  </a:extLst>
                </p:cNvPr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4271;p46">
                  <a:extLst>
                    <a:ext uri="{FF2B5EF4-FFF2-40B4-BE49-F238E27FC236}">
                      <a16:creationId xmlns:a16="http://schemas.microsoft.com/office/drawing/2014/main" id="{6F5D40CC-9C91-4245-AEF2-BD50ADA8D9B2}"/>
                    </a:ext>
                  </a:extLst>
                </p:cNvPr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4272;p46">
                  <a:extLst>
                    <a:ext uri="{FF2B5EF4-FFF2-40B4-BE49-F238E27FC236}">
                      <a16:creationId xmlns:a16="http://schemas.microsoft.com/office/drawing/2014/main" id="{FCF61CA5-9352-4D1F-9E03-808DBF607665}"/>
                    </a:ext>
                  </a:extLst>
                </p:cNvPr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4273;p46">
                  <a:extLst>
                    <a:ext uri="{FF2B5EF4-FFF2-40B4-BE49-F238E27FC236}">
                      <a16:creationId xmlns:a16="http://schemas.microsoft.com/office/drawing/2014/main" id="{855852A4-D680-4922-B533-0D4E844823F0}"/>
                    </a:ext>
                  </a:extLst>
                </p:cNvPr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4274;p46">
                  <a:extLst>
                    <a:ext uri="{FF2B5EF4-FFF2-40B4-BE49-F238E27FC236}">
                      <a16:creationId xmlns:a16="http://schemas.microsoft.com/office/drawing/2014/main" id="{41FEE97C-2893-4359-BB77-684E7697B508}"/>
                    </a:ext>
                  </a:extLst>
                </p:cNvPr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4275;p46">
                  <a:extLst>
                    <a:ext uri="{FF2B5EF4-FFF2-40B4-BE49-F238E27FC236}">
                      <a16:creationId xmlns:a16="http://schemas.microsoft.com/office/drawing/2014/main" id="{F61BC36F-DDA7-4C32-80B3-3FE2AE7497B8}"/>
                    </a:ext>
                  </a:extLst>
                </p:cNvPr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4276;p46">
                  <a:extLst>
                    <a:ext uri="{FF2B5EF4-FFF2-40B4-BE49-F238E27FC236}">
                      <a16:creationId xmlns:a16="http://schemas.microsoft.com/office/drawing/2014/main" id="{7C641D99-4152-4208-AC18-0D52F9D1C7EA}"/>
                    </a:ext>
                  </a:extLst>
                </p:cNvPr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4277;p46">
                  <a:extLst>
                    <a:ext uri="{FF2B5EF4-FFF2-40B4-BE49-F238E27FC236}">
                      <a16:creationId xmlns:a16="http://schemas.microsoft.com/office/drawing/2014/main" id="{EEF036F7-D224-4262-8509-855A5CD36641}"/>
                    </a:ext>
                  </a:extLst>
                </p:cNvPr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4278;p46">
                  <a:extLst>
                    <a:ext uri="{FF2B5EF4-FFF2-40B4-BE49-F238E27FC236}">
                      <a16:creationId xmlns:a16="http://schemas.microsoft.com/office/drawing/2014/main" id="{0761C730-9B9A-452C-B744-0DD5FC4F3465}"/>
                    </a:ext>
                  </a:extLst>
                </p:cNvPr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4279;p46">
                  <a:extLst>
                    <a:ext uri="{FF2B5EF4-FFF2-40B4-BE49-F238E27FC236}">
                      <a16:creationId xmlns:a16="http://schemas.microsoft.com/office/drawing/2014/main" id="{B0643C97-867A-4CDD-B00E-596E1FC98334}"/>
                    </a:ext>
                  </a:extLst>
                </p:cNvPr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4280;p46">
                  <a:extLst>
                    <a:ext uri="{FF2B5EF4-FFF2-40B4-BE49-F238E27FC236}">
                      <a16:creationId xmlns:a16="http://schemas.microsoft.com/office/drawing/2014/main" id="{0E782416-C7F3-4CED-AE2B-E3C33AADD27E}"/>
                    </a:ext>
                  </a:extLst>
                </p:cNvPr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4281;p46">
                  <a:extLst>
                    <a:ext uri="{FF2B5EF4-FFF2-40B4-BE49-F238E27FC236}">
                      <a16:creationId xmlns:a16="http://schemas.microsoft.com/office/drawing/2014/main" id="{C537EAD6-F4DE-463B-96BC-B8232F1C15C5}"/>
                    </a:ext>
                  </a:extLst>
                </p:cNvPr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4282;p46">
                  <a:extLst>
                    <a:ext uri="{FF2B5EF4-FFF2-40B4-BE49-F238E27FC236}">
                      <a16:creationId xmlns:a16="http://schemas.microsoft.com/office/drawing/2014/main" id="{C37D37DB-BCE5-4F6A-8807-333AA76DF9C3}"/>
                    </a:ext>
                  </a:extLst>
                </p:cNvPr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4283;p46">
                  <a:extLst>
                    <a:ext uri="{FF2B5EF4-FFF2-40B4-BE49-F238E27FC236}">
                      <a16:creationId xmlns:a16="http://schemas.microsoft.com/office/drawing/2014/main" id="{28572F38-9468-48DD-9A3E-A69A07F03929}"/>
                    </a:ext>
                  </a:extLst>
                </p:cNvPr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rgbClr val="F27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4284;p46">
                  <a:extLst>
                    <a:ext uri="{FF2B5EF4-FFF2-40B4-BE49-F238E27FC236}">
                      <a16:creationId xmlns:a16="http://schemas.microsoft.com/office/drawing/2014/main" id="{9A801568-7006-4050-8793-00EFCA445C27}"/>
                    </a:ext>
                  </a:extLst>
                </p:cNvPr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4285;p46">
                  <a:extLst>
                    <a:ext uri="{FF2B5EF4-FFF2-40B4-BE49-F238E27FC236}">
                      <a16:creationId xmlns:a16="http://schemas.microsoft.com/office/drawing/2014/main" id="{65E43269-E78A-4560-BB96-9599C53F515B}"/>
                    </a:ext>
                  </a:extLst>
                </p:cNvPr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4286;p46">
                  <a:extLst>
                    <a:ext uri="{FF2B5EF4-FFF2-40B4-BE49-F238E27FC236}">
                      <a16:creationId xmlns:a16="http://schemas.microsoft.com/office/drawing/2014/main" id="{E0A82F09-844E-483B-B5FC-8958D4AFAFD8}"/>
                    </a:ext>
                  </a:extLst>
                </p:cNvPr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4287;p46">
                  <a:extLst>
                    <a:ext uri="{FF2B5EF4-FFF2-40B4-BE49-F238E27FC236}">
                      <a16:creationId xmlns:a16="http://schemas.microsoft.com/office/drawing/2014/main" id="{9C251F99-A1EE-4CFB-9F8B-C228A611191F}"/>
                    </a:ext>
                  </a:extLst>
                </p:cNvPr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4288;p46">
                  <a:extLst>
                    <a:ext uri="{FF2B5EF4-FFF2-40B4-BE49-F238E27FC236}">
                      <a16:creationId xmlns:a16="http://schemas.microsoft.com/office/drawing/2014/main" id="{E1EE133D-DD12-4864-B1A0-94474D7F96B7}"/>
                    </a:ext>
                  </a:extLst>
                </p:cNvPr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4289;p46">
                  <a:extLst>
                    <a:ext uri="{FF2B5EF4-FFF2-40B4-BE49-F238E27FC236}">
                      <a16:creationId xmlns:a16="http://schemas.microsoft.com/office/drawing/2014/main" id="{60E1364B-96E7-446B-87DF-B1E3FB44D8BF}"/>
                    </a:ext>
                  </a:extLst>
                </p:cNvPr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4290;p46">
                  <a:extLst>
                    <a:ext uri="{FF2B5EF4-FFF2-40B4-BE49-F238E27FC236}">
                      <a16:creationId xmlns:a16="http://schemas.microsoft.com/office/drawing/2014/main" id="{C36B8970-71E7-4D8B-A813-06D4DF28007D}"/>
                    </a:ext>
                  </a:extLst>
                </p:cNvPr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4291;p46">
                  <a:extLst>
                    <a:ext uri="{FF2B5EF4-FFF2-40B4-BE49-F238E27FC236}">
                      <a16:creationId xmlns:a16="http://schemas.microsoft.com/office/drawing/2014/main" id="{7DE2E626-2170-4175-9E5C-F312047B5845}"/>
                    </a:ext>
                  </a:extLst>
                </p:cNvPr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4292;p46">
                  <a:extLst>
                    <a:ext uri="{FF2B5EF4-FFF2-40B4-BE49-F238E27FC236}">
                      <a16:creationId xmlns:a16="http://schemas.microsoft.com/office/drawing/2014/main" id="{C6783F39-C18D-4C52-AD24-353789BD525A}"/>
                    </a:ext>
                  </a:extLst>
                </p:cNvPr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293;p46">
                  <a:extLst>
                    <a:ext uri="{FF2B5EF4-FFF2-40B4-BE49-F238E27FC236}">
                      <a16:creationId xmlns:a16="http://schemas.microsoft.com/office/drawing/2014/main" id="{1AE8B968-4ED1-42CC-B58A-129AE78F6ADF}"/>
                    </a:ext>
                  </a:extLst>
                </p:cNvPr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4294;p46">
                  <a:extLst>
                    <a:ext uri="{FF2B5EF4-FFF2-40B4-BE49-F238E27FC236}">
                      <a16:creationId xmlns:a16="http://schemas.microsoft.com/office/drawing/2014/main" id="{6C4579B9-0A82-4B56-BF42-6FE303ADC362}"/>
                    </a:ext>
                  </a:extLst>
                </p:cNvPr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295;p46">
                  <a:extLst>
                    <a:ext uri="{FF2B5EF4-FFF2-40B4-BE49-F238E27FC236}">
                      <a16:creationId xmlns:a16="http://schemas.microsoft.com/office/drawing/2014/main" id="{3A83AB21-9D13-4994-BA59-5CD229B7498F}"/>
                    </a:ext>
                  </a:extLst>
                </p:cNvPr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4296;p46">
                  <a:extLst>
                    <a:ext uri="{FF2B5EF4-FFF2-40B4-BE49-F238E27FC236}">
                      <a16:creationId xmlns:a16="http://schemas.microsoft.com/office/drawing/2014/main" id="{00B48B70-A796-4384-ACEF-A38F6BC4245A}"/>
                    </a:ext>
                  </a:extLst>
                </p:cNvPr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297;p46">
                  <a:extLst>
                    <a:ext uri="{FF2B5EF4-FFF2-40B4-BE49-F238E27FC236}">
                      <a16:creationId xmlns:a16="http://schemas.microsoft.com/office/drawing/2014/main" id="{B5EFC3CF-C905-4872-8DC2-8099E4D5747C}"/>
                    </a:ext>
                  </a:extLst>
                </p:cNvPr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4298;p46">
                  <a:extLst>
                    <a:ext uri="{FF2B5EF4-FFF2-40B4-BE49-F238E27FC236}">
                      <a16:creationId xmlns:a16="http://schemas.microsoft.com/office/drawing/2014/main" id="{5881F144-4988-4867-B55C-5A7D5F8F74B2}"/>
                    </a:ext>
                  </a:extLst>
                </p:cNvPr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4299;p46">
                  <a:extLst>
                    <a:ext uri="{FF2B5EF4-FFF2-40B4-BE49-F238E27FC236}">
                      <a16:creationId xmlns:a16="http://schemas.microsoft.com/office/drawing/2014/main" id="{1AA22FB1-CE17-4D38-8648-AEB538ADAA53}"/>
                    </a:ext>
                  </a:extLst>
                </p:cNvPr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4300;p46">
                  <a:extLst>
                    <a:ext uri="{FF2B5EF4-FFF2-40B4-BE49-F238E27FC236}">
                      <a16:creationId xmlns:a16="http://schemas.microsoft.com/office/drawing/2014/main" id="{DC5A1BED-100E-4DC2-83A5-22B4607E025C}"/>
                    </a:ext>
                  </a:extLst>
                </p:cNvPr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4301;p46">
                  <a:extLst>
                    <a:ext uri="{FF2B5EF4-FFF2-40B4-BE49-F238E27FC236}">
                      <a16:creationId xmlns:a16="http://schemas.microsoft.com/office/drawing/2014/main" id="{45E5D254-F57D-4941-8474-E753DC880766}"/>
                    </a:ext>
                  </a:extLst>
                </p:cNvPr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4302;p46">
                  <a:extLst>
                    <a:ext uri="{FF2B5EF4-FFF2-40B4-BE49-F238E27FC236}">
                      <a16:creationId xmlns:a16="http://schemas.microsoft.com/office/drawing/2014/main" id="{80430280-65C1-45B8-B18A-01AB83E2AB6C}"/>
                    </a:ext>
                  </a:extLst>
                </p:cNvPr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4303;p46">
                  <a:extLst>
                    <a:ext uri="{FF2B5EF4-FFF2-40B4-BE49-F238E27FC236}">
                      <a16:creationId xmlns:a16="http://schemas.microsoft.com/office/drawing/2014/main" id="{023B737B-6288-498B-8D49-382FB57E5631}"/>
                    </a:ext>
                  </a:extLst>
                </p:cNvPr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4304;p46">
                  <a:extLst>
                    <a:ext uri="{FF2B5EF4-FFF2-40B4-BE49-F238E27FC236}">
                      <a16:creationId xmlns:a16="http://schemas.microsoft.com/office/drawing/2014/main" id="{D52B9C2E-B001-4674-9B5A-22093054DF50}"/>
                    </a:ext>
                  </a:extLst>
                </p:cNvPr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4305;p46">
                  <a:extLst>
                    <a:ext uri="{FF2B5EF4-FFF2-40B4-BE49-F238E27FC236}">
                      <a16:creationId xmlns:a16="http://schemas.microsoft.com/office/drawing/2014/main" id="{5C8CBC0E-7833-4B68-871D-35B2216C221E}"/>
                    </a:ext>
                  </a:extLst>
                </p:cNvPr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4306;p46">
                  <a:extLst>
                    <a:ext uri="{FF2B5EF4-FFF2-40B4-BE49-F238E27FC236}">
                      <a16:creationId xmlns:a16="http://schemas.microsoft.com/office/drawing/2014/main" id="{DC20FEDF-77D1-4935-BCE3-5B9E7EB2FEF9}"/>
                    </a:ext>
                  </a:extLst>
                </p:cNvPr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4307;p46">
                  <a:extLst>
                    <a:ext uri="{FF2B5EF4-FFF2-40B4-BE49-F238E27FC236}">
                      <a16:creationId xmlns:a16="http://schemas.microsoft.com/office/drawing/2014/main" id="{540A35EC-575F-44A4-AD06-6ECC96EEA9F6}"/>
                    </a:ext>
                  </a:extLst>
                </p:cNvPr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4308;p46">
                  <a:extLst>
                    <a:ext uri="{FF2B5EF4-FFF2-40B4-BE49-F238E27FC236}">
                      <a16:creationId xmlns:a16="http://schemas.microsoft.com/office/drawing/2014/main" id="{ACBAF8F6-35B2-4748-89FF-F6D4A7FF35BE}"/>
                    </a:ext>
                  </a:extLst>
                </p:cNvPr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4309;p46">
                  <a:extLst>
                    <a:ext uri="{FF2B5EF4-FFF2-40B4-BE49-F238E27FC236}">
                      <a16:creationId xmlns:a16="http://schemas.microsoft.com/office/drawing/2014/main" id="{AFB7789C-5CB1-448D-A585-B89CD70DE5C6}"/>
                    </a:ext>
                  </a:extLst>
                </p:cNvPr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4310;p46">
                  <a:extLst>
                    <a:ext uri="{FF2B5EF4-FFF2-40B4-BE49-F238E27FC236}">
                      <a16:creationId xmlns:a16="http://schemas.microsoft.com/office/drawing/2014/main" id="{B482B7BD-27D7-427D-97D1-5A73F4A60BFA}"/>
                    </a:ext>
                  </a:extLst>
                </p:cNvPr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rgbClr val="F77E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311;p46">
                  <a:extLst>
                    <a:ext uri="{FF2B5EF4-FFF2-40B4-BE49-F238E27FC236}">
                      <a16:creationId xmlns:a16="http://schemas.microsoft.com/office/drawing/2014/main" id="{2BC12278-8D9D-49B7-84DE-D5F9EDE6000F}"/>
                    </a:ext>
                  </a:extLst>
                </p:cNvPr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4312;p46">
                  <a:extLst>
                    <a:ext uri="{FF2B5EF4-FFF2-40B4-BE49-F238E27FC236}">
                      <a16:creationId xmlns:a16="http://schemas.microsoft.com/office/drawing/2014/main" id="{5A9D4B12-B48E-4C5B-A5FC-0171E6223C8D}"/>
                    </a:ext>
                  </a:extLst>
                </p:cNvPr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313;p46">
                  <a:extLst>
                    <a:ext uri="{FF2B5EF4-FFF2-40B4-BE49-F238E27FC236}">
                      <a16:creationId xmlns:a16="http://schemas.microsoft.com/office/drawing/2014/main" id="{41237EAF-FD2B-482F-BA00-27619472AAF5}"/>
                    </a:ext>
                  </a:extLst>
                </p:cNvPr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4314;p46">
                  <a:extLst>
                    <a:ext uri="{FF2B5EF4-FFF2-40B4-BE49-F238E27FC236}">
                      <a16:creationId xmlns:a16="http://schemas.microsoft.com/office/drawing/2014/main" id="{E3ABBC12-931F-4931-9AC4-A5F5F18A69A3}"/>
                    </a:ext>
                  </a:extLst>
                </p:cNvPr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315;p46">
                  <a:extLst>
                    <a:ext uri="{FF2B5EF4-FFF2-40B4-BE49-F238E27FC236}">
                      <a16:creationId xmlns:a16="http://schemas.microsoft.com/office/drawing/2014/main" id="{F4FE0772-2AC7-4B0F-9CAC-98AC0DE776CC}"/>
                    </a:ext>
                  </a:extLst>
                </p:cNvPr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4316;p46">
                  <a:extLst>
                    <a:ext uri="{FF2B5EF4-FFF2-40B4-BE49-F238E27FC236}">
                      <a16:creationId xmlns:a16="http://schemas.microsoft.com/office/drawing/2014/main" id="{3D700A06-EA28-4682-9017-952750341A14}"/>
                    </a:ext>
                  </a:extLst>
                </p:cNvPr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4317;p46">
                  <a:extLst>
                    <a:ext uri="{FF2B5EF4-FFF2-40B4-BE49-F238E27FC236}">
                      <a16:creationId xmlns:a16="http://schemas.microsoft.com/office/drawing/2014/main" id="{02A079AE-F44C-42AA-AF2D-450643D1C57A}"/>
                    </a:ext>
                  </a:extLst>
                </p:cNvPr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4318;p46">
                  <a:extLst>
                    <a:ext uri="{FF2B5EF4-FFF2-40B4-BE49-F238E27FC236}">
                      <a16:creationId xmlns:a16="http://schemas.microsoft.com/office/drawing/2014/main" id="{4EC33784-BD99-4B2B-A830-8805D62F87B2}"/>
                    </a:ext>
                  </a:extLst>
                </p:cNvPr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4319;p46">
                  <a:extLst>
                    <a:ext uri="{FF2B5EF4-FFF2-40B4-BE49-F238E27FC236}">
                      <a16:creationId xmlns:a16="http://schemas.microsoft.com/office/drawing/2014/main" id="{76462140-3CF1-45F0-A395-2E56DA3ED8C6}"/>
                    </a:ext>
                  </a:extLst>
                </p:cNvPr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4320;p46">
                  <a:extLst>
                    <a:ext uri="{FF2B5EF4-FFF2-40B4-BE49-F238E27FC236}">
                      <a16:creationId xmlns:a16="http://schemas.microsoft.com/office/drawing/2014/main" id="{F701F9EF-C308-4E23-B344-58F3DDE92481}"/>
                    </a:ext>
                  </a:extLst>
                </p:cNvPr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4321;p46">
                  <a:extLst>
                    <a:ext uri="{FF2B5EF4-FFF2-40B4-BE49-F238E27FC236}">
                      <a16:creationId xmlns:a16="http://schemas.microsoft.com/office/drawing/2014/main" id="{4A032BDA-6A78-40EF-AAA0-A7F7D92321BD}"/>
                    </a:ext>
                  </a:extLst>
                </p:cNvPr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4322;p46">
                  <a:extLst>
                    <a:ext uri="{FF2B5EF4-FFF2-40B4-BE49-F238E27FC236}">
                      <a16:creationId xmlns:a16="http://schemas.microsoft.com/office/drawing/2014/main" id="{566ABA69-8157-4DE0-81B3-C86BB74779D3}"/>
                    </a:ext>
                  </a:extLst>
                </p:cNvPr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4323;p46">
                  <a:extLst>
                    <a:ext uri="{FF2B5EF4-FFF2-40B4-BE49-F238E27FC236}">
                      <a16:creationId xmlns:a16="http://schemas.microsoft.com/office/drawing/2014/main" id="{4EB7BB7F-6037-409D-BE9A-DDB8029BDF54}"/>
                    </a:ext>
                  </a:extLst>
                </p:cNvPr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4324;p46">
                  <a:extLst>
                    <a:ext uri="{FF2B5EF4-FFF2-40B4-BE49-F238E27FC236}">
                      <a16:creationId xmlns:a16="http://schemas.microsoft.com/office/drawing/2014/main" id="{9F56F1AE-65B6-4780-BF24-76B107DB88CA}"/>
                    </a:ext>
                  </a:extLst>
                </p:cNvPr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4325;p46">
                  <a:extLst>
                    <a:ext uri="{FF2B5EF4-FFF2-40B4-BE49-F238E27FC236}">
                      <a16:creationId xmlns:a16="http://schemas.microsoft.com/office/drawing/2014/main" id="{D7418E78-6CF6-44A7-8756-3F3319951026}"/>
                    </a:ext>
                  </a:extLst>
                </p:cNvPr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4326;p46">
                  <a:extLst>
                    <a:ext uri="{FF2B5EF4-FFF2-40B4-BE49-F238E27FC236}">
                      <a16:creationId xmlns:a16="http://schemas.microsoft.com/office/drawing/2014/main" id="{76FFFC1B-6325-4C14-A461-C1BCB0E5D659}"/>
                    </a:ext>
                  </a:extLst>
                </p:cNvPr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4327;p46">
                  <a:extLst>
                    <a:ext uri="{FF2B5EF4-FFF2-40B4-BE49-F238E27FC236}">
                      <a16:creationId xmlns:a16="http://schemas.microsoft.com/office/drawing/2014/main" id="{6626B5EF-D286-4293-B722-4BD52EE17149}"/>
                    </a:ext>
                  </a:extLst>
                </p:cNvPr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rgbClr val="EFBE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4328;p46">
                  <a:extLst>
                    <a:ext uri="{FF2B5EF4-FFF2-40B4-BE49-F238E27FC236}">
                      <a16:creationId xmlns:a16="http://schemas.microsoft.com/office/drawing/2014/main" id="{A5C6A462-7315-46A2-97C2-AF33C8ABDE6D}"/>
                    </a:ext>
                  </a:extLst>
                </p:cNvPr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4329;p46">
                  <a:extLst>
                    <a:ext uri="{FF2B5EF4-FFF2-40B4-BE49-F238E27FC236}">
                      <a16:creationId xmlns:a16="http://schemas.microsoft.com/office/drawing/2014/main" id="{352166AC-477B-43B5-8333-143DA00C5700}"/>
                    </a:ext>
                  </a:extLst>
                </p:cNvPr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4330;p46">
                  <a:extLst>
                    <a:ext uri="{FF2B5EF4-FFF2-40B4-BE49-F238E27FC236}">
                      <a16:creationId xmlns:a16="http://schemas.microsoft.com/office/drawing/2014/main" id="{751AE41F-DF94-4921-A9A6-A377819B41EE}"/>
                    </a:ext>
                  </a:extLst>
                </p:cNvPr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4331;p46">
                  <a:extLst>
                    <a:ext uri="{FF2B5EF4-FFF2-40B4-BE49-F238E27FC236}">
                      <a16:creationId xmlns:a16="http://schemas.microsoft.com/office/drawing/2014/main" id="{3A64931F-9647-43B5-A10F-C6C2BA4AFC30}"/>
                    </a:ext>
                  </a:extLst>
                </p:cNvPr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4332;p46">
                  <a:extLst>
                    <a:ext uri="{FF2B5EF4-FFF2-40B4-BE49-F238E27FC236}">
                      <a16:creationId xmlns:a16="http://schemas.microsoft.com/office/drawing/2014/main" id="{CFF5CB9E-079F-4618-ACAF-CF6AD7249C5A}"/>
                    </a:ext>
                  </a:extLst>
                </p:cNvPr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91" name="Text Box 74">
            <a:extLst>
              <a:ext uri="{FF2B5EF4-FFF2-40B4-BE49-F238E27FC236}">
                <a16:creationId xmlns:a16="http://schemas.microsoft.com/office/drawing/2014/main" id="{B252BA11-A815-4A3E-A541-03DEF9BDD7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695" y="2114231"/>
            <a:ext cx="940388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Nếu c = 10 và d = 25  thì </a:t>
            </a:r>
            <a:r>
              <a:rPr lang="en-US" altLang="en-US" sz="32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 + d = 10 + 25 = </a:t>
            </a:r>
            <a:r>
              <a:rPr lang="en-US" altLang="en-US" sz="32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35</a:t>
            </a:r>
          </a:p>
        </p:txBody>
      </p:sp>
      <p:sp>
        <p:nvSpPr>
          <p:cNvPr id="192" name="Text Box 75">
            <a:extLst>
              <a:ext uri="{FF2B5EF4-FFF2-40B4-BE49-F238E27FC236}">
                <a16:creationId xmlns:a16="http://schemas.microsoft.com/office/drawing/2014/main" id="{CB672D29-19BF-4388-BC78-766675253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607" y="3608031"/>
            <a:ext cx="7653673" cy="12464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3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Nếu c = 15 cm và d = 45 cm</a:t>
            </a:r>
            <a:r>
              <a:rPr lang="en-US" altLang="en-US" sz="3000" b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0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thì </a:t>
            </a:r>
          </a:p>
          <a:p>
            <a:pPr algn="ctr" eaLnBrk="1" hangingPunct="1">
              <a:spcBef>
                <a:spcPct val="50000"/>
              </a:spcBef>
            </a:pPr>
            <a:r>
              <a:rPr lang="en-US" altLang="en-US" sz="30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 + d = 15cm + 45 cm </a:t>
            </a:r>
            <a:r>
              <a:rPr lang="en-US" altLang="en-US" sz="30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60 cm</a:t>
            </a:r>
          </a:p>
        </p:txBody>
      </p:sp>
    </p:spTree>
    <p:extLst>
      <p:ext uri="{BB962C8B-B14F-4D97-AF65-F5344CB8AC3E}">
        <p14:creationId xmlns:p14="http://schemas.microsoft.com/office/powerpoint/2010/main" val="33869645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  <p:bldP spid="19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9" name="Google Shape;5449;p54"/>
          <p:cNvSpPr txBox="1">
            <a:spLocks noGrp="1"/>
          </p:cNvSpPr>
          <p:nvPr>
            <p:ph type="title"/>
          </p:nvPr>
        </p:nvSpPr>
        <p:spPr>
          <a:xfrm>
            <a:off x="1095112" y="329481"/>
            <a:ext cx="6713246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8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 2. a - b là biểu thức có chứa hai chữ. </a:t>
            </a:r>
            <a:br>
              <a:rPr lang="en-US" altLang="en-US" sz="28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</a:br>
            <a:r>
              <a:rPr lang="en-US" altLang="en-US" sz="28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Tính giá trị của a - b nếu:</a:t>
            </a:r>
            <a:endParaRPr>
              <a:solidFill>
                <a:srgbClr val="E03095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5465" name="Google Shape;5465;p54"/>
          <p:cNvGrpSpPr/>
          <p:nvPr/>
        </p:nvGrpSpPr>
        <p:grpSpPr>
          <a:xfrm>
            <a:off x="7306128" y="56043"/>
            <a:ext cx="1533702" cy="1465419"/>
            <a:chOff x="456201" y="651282"/>
            <a:chExt cx="1533702" cy="1465419"/>
          </a:xfrm>
        </p:grpSpPr>
        <p:grpSp>
          <p:nvGrpSpPr>
            <p:cNvPr id="5466" name="Google Shape;5466;p54"/>
            <p:cNvGrpSpPr/>
            <p:nvPr/>
          </p:nvGrpSpPr>
          <p:grpSpPr>
            <a:xfrm rot="-2910204">
              <a:off x="772141" y="843178"/>
              <a:ext cx="972019" cy="1094091"/>
              <a:chOff x="1255755" y="2574411"/>
              <a:chExt cx="785793" cy="884477"/>
            </a:xfrm>
          </p:grpSpPr>
          <p:sp>
            <p:nvSpPr>
              <p:cNvPr id="5467" name="Google Shape;5467;p54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54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54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54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54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54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54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54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54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6" name="Google Shape;5476;p54"/>
            <p:cNvGrpSpPr/>
            <p:nvPr/>
          </p:nvGrpSpPr>
          <p:grpSpPr>
            <a:xfrm rot="-2910204">
              <a:off x="701944" y="830715"/>
              <a:ext cx="972019" cy="1094091"/>
              <a:chOff x="1255755" y="2574411"/>
              <a:chExt cx="785793" cy="884477"/>
            </a:xfrm>
          </p:grpSpPr>
          <p:sp>
            <p:nvSpPr>
              <p:cNvPr id="5477" name="Google Shape;5477;p54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54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54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54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54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54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54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54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54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86" name="Google Shape;5486;p54"/>
          <p:cNvGrpSpPr/>
          <p:nvPr/>
        </p:nvGrpSpPr>
        <p:grpSpPr>
          <a:xfrm>
            <a:off x="311834" y="4151007"/>
            <a:ext cx="760566" cy="789311"/>
            <a:chOff x="641473" y="3282797"/>
            <a:chExt cx="1116181" cy="1158367"/>
          </a:xfrm>
        </p:grpSpPr>
        <p:grpSp>
          <p:nvGrpSpPr>
            <p:cNvPr id="5487" name="Google Shape;5487;p54"/>
            <p:cNvGrpSpPr/>
            <p:nvPr/>
          </p:nvGrpSpPr>
          <p:grpSpPr>
            <a:xfrm>
              <a:off x="678527" y="3282797"/>
              <a:ext cx="1079128" cy="1121064"/>
              <a:chOff x="6514774" y="3901794"/>
              <a:chExt cx="869423" cy="903210"/>
            </a:xfrm>
          </p:grpSpPr>
          <p:sp>
            <p:nvSpPr>
              <p:cNvPr id="5488" name="Google Shape;5488;p54"/>
              <p:cNvSpPr/>
              <p:nvPr/>
            </p:nvSpPr>
            <p:spPr>
              <a:xfrm>
                <a:off x="6785402" y="3901794"/>
                <a:ext cx="300736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9" extrusionOk="0">
                    <a:moveTo>
                      <a:pt x="449" y="151"/>
                    </a:moveTo>
                    <a:cubicBezTo>
                      <a:pt x="615" y="151"/>
                      <a:pt x="749" y="284"/>
                      <a:pt x="749" y="451"/>
                    </a:cubicBezTo>
                    <a:cubicBezTo>
                      <a:pt x="749" y="615"/>
                      <a:pt x="615" y="748"/>
                      <a:pt x="449" y="748"/>
                    </a:cubicBezTo>
                    <a:cubicBezTo>
                      <a:pt x="284" y="748"/>
                      <a:pt x="151" y="615"/>
                      <a:pt x="151" y="451"/>
                    </a:cubicBezTo>
                    <a:cubicBezTo>
                      <a:pt x="151" y="284"/>
                      <a:pt x="284" y="151"/>
                      <a:pt x="449" y="151"/>
                    </a:cubicBezTo>
                    <a:close/>
                    <a:moveTo>
                      <a:pt x="449" y="0"/>
                    </a:moveTo>
                    <a:cubicBezTo>
                      <a:pt x="201" y="0"/>
                      <a:pt x="1" y="203"/>
                      <a:pt x="1" y="451"/>
                    </a:cubicBezTo>
                    <a:cubicBezTo>
                      <a:pt x="1" y="698"/>
                      <a:pt x="201" y="898"/>
                      <a:pt x="449" y="898"/>
                    </a:cubicBezTo>
                    <a:cubicBezTo>
                      <a:pt x="696" y="898"/>
                      <a:pt x="899" y="698"/>
                      <a:pt x="899" y="451"/>
                    </a:cubicBezTo>
                    <a:cubicBezTo>
                      <a:pt x="899" y="203"/>
                      <a:pt x="696" y="0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54"/>
              <p:cNvSpPr/>
              <p:nvPr/>
            </p:nvSpPr>
            <p:spPr>
              <a:xfrm>
                <a:off x="6834911" y="3951973"/>
                <a:ext cx="201048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9" extrusionOk="0">
                    <a:moveTo>
                      <a:pt x="301" y="46"/>
                    </a:moveTo>
                    <a:cubicBezTo>
                      <a:pt x="441" y="46"/>
                      <a:pt x="555" y="160"/>
                      <a:pt x="555" y="301"/>
                    </a:cubicBezTo>
                    <a:cubicBezTo>
                      <a:pt x="555" y="441"/>
                      <a:pt x="441" y="555"/>
                      <a:pt x="301" y="555"/>
                    </a:cubicBezTo>
                    <a:cubicBezTo>
                      <a:pt x="160" y="555"/>
                      <a:pt x="46" y="441"/>
                      <a:pt x="46" y="301"/>
                    </a:cubicBezTo>
                    <a:cubicBezTo>
                      <a:pt x="46" y="160"/>
                      <a:pt x="160" y="46"/>
                      <a:pt x="301" y="46"/>
                    </a:cubicBezTo>
                    <a:close/>
                    <a:moveTo>
                      <a:pt x="301" y="1"/>
                    </a:moveTo>
                    <a:cubicBezTo>
                      <a:pt x="136" y="1"/>
                      <a:pt x="1" y="134"/>
                      <a:pt x="1" y="301"/>
                    </a:cubicBezTo>
                    <a:cubicBezTo>
                      <a:pt x="1" y="465"/>
                      <a:pt x="136" y="598"/>
                      <a:pt x="301" y="598"/>
                    </a:cubicBezTo>
                    <a:cubicBezTo>
                      <a:pt x="467" y="598"/>
                      <a:pt x="601" y="465"/>
                      <a:pt x="601" y="301"/>
                    </a:cubicBezTo>
                    <a:cubicBezTo>
                      <a:pt x="601" y="134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54"/>
              <p:cNvSpPr/>
              <p:nvPr/>
            </p:nvSpPr>
            <p:spPr>
              <a:xfrm>
                <a:off x="6785402" y="4063368"/>
                <a:ext cx="196365" cy="37332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116" extrusionOk="0">
                    <a:moveTo>
                      <a:pt x="1" y="1"/>
                    </a:moveTo>
                    <a:cubicBezTo>
                      <a:pt x="1" y="1"/>
                      <a:pt x="94" y="439"/>
                      <a:pt x="161" y="730"/>
                    </a:cubicBezTo>
                    <a:cubicBezTo>
                      <a:pt x="187" y="849"/>
                      <a:pt x="222" y="980"/>
                      <a:pt x="263" y="1115"/>
                    </a:cubicBezTo>
                    <a:cubicBezTo>
                      <a:pt x="361" y="960"/>
                      <a:pt x="472" y="813"/>
                      <a:pt x="587" y="668"/>
                    </a:cubicBezTo>
                    <a:lnTo>
                      <a:pt x="472" y="3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54"/>
              <p:cNvSpPr/>
              <p:nvPr/>
            </p:nvSpPr>
            <p:spPr>
              <a:xfrm>
                <a:off x="6873047" y="4302552"/>
                <a:ext cx="267953" cy="50245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02" extrusionOk="0">
                    <a:moveTo>
                      <a:pt x="289" y="0"/>
                    </a:moveTo>
                    <a:cubicBezTo>
                      <a:pt x="187" y="131"/>
                      <a:pt x="89" y="262"/>
                      <a:pt x="1" y="400"/>
                    </a:cubicBezTo>
                    <a:cubicBezTo>
                      <a:pt x="139" y="850"/>
                      <a:pt x="360" y="1334"/>
                      <a:pt x="703" y="1493"/>
                    </a:cubicBezTo>
                    <a:cubicBezTo>
                      <a:pt x="716" y="1499"/>
                      <a:pt x="728" y="1502"/>
                      <a:pt x="741" y="1502"/>
                    </a:cubicBezTo>
                    <a:cubicBezTo>
                      <a:pt x="763" y="1502"/>
                      <a:pt x="784" y="1493"/>
                      <a:pt x="801" y="1479"/>
                    </a:cubicBezTo>
                    <a:lnTo>
                      <a:pt x="2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54"/>
              <p:cNvSpPr/>
              <p:nvPr/>
            </p:nvSpPr>
            <p:spPr>
              <a:xfrm>
                <a:off x="6969724" y="4286495"/>
                <a:ext cx="187333" cy="510816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527" extrusionOk="0">
                    <a:moveTo>
                      <a:pt x="36" y="1"/>
                    </a:moveTo>
                    <a:cubicBezTo>
                      <a:pt x="24" y="17"/>
                      <a:pt x="12" y="34"/>
                      <a:pt x="0" y="48"/>
                    </a:cubicBezTo>
                    <a:lnTo>
                      <a:pt x="512" y="1527"/>
                    </a:lnTo>
                    <a:cubicBezTo>
                      <a:pt x="543" y="1503"/>
                      <a:pt x="560" y="1460"/>
                      <a:pt x="545" y="1417"/>
                    </a:cubicBezTo>
                    <a:lnTo>
                      <a:pt x="124" y="24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54"/>
              <p:cNvSpPr/>
              <p:nvPr/>
            </p:nvSpPr>
            <p:spPr>
              <a:xfrm>
                <a:off x="6514774" y="4114885"/>
                <a:ext cx="326828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99" extrusionOk="0">
                    <a:moveTo>
                      <a:pt x="488" y="195"/>
                    </a:moveTo>
                    <a:cubicBezTo>
                      <a:pt x="504" y="195"/>
                      <a:pt x="520" y="196"/>
                      <a:pt x="536" y="199"/>
                    </a:cubicBezTo>
                    <a:cubicBezTo>
                      <a:pt x="674" y="225"/>
                      <a:pt x="765" y="359"/>
                      <a:pt x="739" y="497"/>
                    </a:cubicBezTo>
                    <a:cubicBezTo>
                      <a:pt x="715" y="619"/>
                      <a:pt x="607" y="704"/>
                      <a:pt x="488" y="704"/>
                    </a:cubicBezTo>
                    <a:cubicBezTo>
                      <a:pt x="472" y="704"/>
                      <a:pt x="457" y="702"/>
                      <a:pt x="441" y="699"/>
                    </a:cubicBezTo>
                    <a:cubicBezTo>
                      <a:pt x="303" y="673"/>
                      <a:pt x="212" y="537"/>
                      <a:pt x="238" y="402"/>
                    </a:cubicBezTo>
                    <a:cubicBezTo>
                      <a:pt x="262" y="280"/>
                      <a:pt x="368" y="195"/>
                      <a:pt x="488" y="195"/>
                    </a:cubicBezTo>
                    <a:close/>
                    <a:moveTo>
                      <a:pt x="488" y="0"/>
                    </a:moveTo>
                    <a:cubicBezTo>
                      <a:pt x="278" y="0"/>
                      <a:pt x="90" y="150"/>
                      <a:pt x="48" y="364"/>
                    </a:cubicBezTo>
                    <a:cubicBezTo>
                      <a:pt x="0" y="606"/>
                      <a:pt x="160" y="842"/>
                      <a:pt x="403" y="890"/>
                    </a:cubicBezTo>
                    <a:cubicBezTo>
                      <a:pt x="432" y="896"/>
                      <a:pt x="461" y="898"/>
                      <a:pt x="489" y="898"/>
                    </a:cubicBezTo>
                    <a:cubicBezTo>
                      <a:pt x="699" y="898"/>
                      <a:pt x="887" y="749"/>
                      <a:pt x="929" y="535"/>
                    </a:cubicBezTo>
                    <a:cubicBezTo>
                      <a:pt x="977" y="292"/>
                      <a:pt x="817" y="56"/>
                      <a:pt x="574" y="9"/>
                    </a:cubicBezTo>
                    <a:cubicBezTo>
                      <a:pt x="545" y="3"/>
                      <a:pt x="516" y="0"/>
                      <a:pt x="4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54"/>
              <p:cNvSpPr/>
              <p:nvPr/>
            </p:nvSpPr>
            <p:spPr>
              <a:xfrm>
                <a:off x="6527486" y="4114550"/>
                <a:ext cx="300736" cy="30040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8" extrusionOk="0">
                    <a:moveTo>
                      <a:pt x="450" y="150"/>
                    </a:moveTo>
                    <a:cubicBezTo>
                      <a:pt x="615" y="150"/>
                      <a:pt x="748" y="284"/>
                      <a:pt x="748" y="450"/>
                    </a:cubicBezTo>
                    <a:cubicBezTo>
                      <a:pt x="748" y="615"/>
                      <a:pt x="615" y="750"/>
                      <a:pt x="450" y="750"/>
                    </a:cubicBezTo>
                    <a:cubicBezTo>
                      <a:pt x="284" y="750"/>
                      <a:pt x="150" y="615"/>
                      <a:pt x="150" y="450"/>
                    </a:cubicBezTo>
                    <a:cubicBezTo>
                      <a:pt x="150" y="284"/>
                      <a:pt x="284" y="150"/>
                      <a:pt x="450" y="150"/>
                    </a:cubicBezTo>
                    <a:close/>
                    <a:moveTo>
                      <a:pt x="450" y="0"/>
                    </a:moveTo>
                    <a:cubicBezTo>
                      <a:pt x="203" y="0"/>
                      <a:pt x="0" y="203"/>
                      <a:pt x="0" y="450"/>
                    </a:cubicBezTo>
                    <a:cubicBezTo>
                      <a:pt x="0" y="698"/>
                      <a:pt x="203" y="898"/>
                      <a:pt x="450" y="898"/>
                    </a:cubicBezTo>
                    <a:cubicBezTo>
                      <a:pt x="698" y="898"/>
                      <a:pt x="898" y="698"/>
                      <a:pt x="898" y="450"/>
                    </a:cubicBezTo>
                    <a:cubicBezTo>
                      <a:pt x="898" y="203"/>
                      <a:pt x="698" y="0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54"/>
              <p:cNvSpPr/>
              <p:nvPr/>
            </p:nvSpPr>
            <p:spPr>
              <a:xfrm>
                <a:off x="6577664" y="4164729"/>
                <a:ext cx="200379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601" extrusionOk="0">
                    <a:moveTo>
                      <a:pt x="300" y="46"/>
                    </a:moveTo>
                    <a:cubicBezTo>
                      <a:pt x="441" y="46"/>
                      <a:pt x="555" y="160"/>
                      <a:pt x="555" y="300"/>
                    </a:cubicBezTo>
                    <a:cubicBezTo>
                      <a:pt x="555" y="441"/>
                      <a:pt x="441" y="555"/>
                      <a:pt x="300" y="555"/>
                    </a:cubicBezTo>
                    <a:cubicBezTo>
                      <a:pt x="160" y="555"/>
                      <a:pt x="46" y="441"/>
                      <a:pt x="46" y="300"/>
                    </a:cubicBezTo>
                    <a:cubicBezTo>
                      <a:pt x="46" y="160"/>
                      <a:pt x="160" y="46"/>
                      <a:pt x="300" y="46"/>
                    </a:cubicBezTo>
                    <a:close/>
                    <a:moveTo>
                      <a:pt x="300" y="0"/>
                    </a:moveTo>
                    <a:cubicBezTo>
                      <a:pt x="134" y="0"/>
                      <a:pt x="0" y="134"/>
                      <a:pt x="0" y="300"/>
                    </a:cubicBezTo>
                    <a:cubicBezTo>
                      <a:pt x="0" y="465"/>
                      <a:pt x="134" y="600"/>
                      <a:pt x="300" y="600"/>
                    </a:cubicBezTo>
                    <a:cubicBezTo>
                      <a:pt x="465" y="600"/>
                      <a:pt x="598" y="465"/>
                      <a:pt x="598" y="300"/>
                    </a:cubicBezTo>
                    <a:cubicBezTo>
                      <a:pt x="598" y="134"/>
                      <a:pt x="465" y="0"/>
                      <a:pt x="3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54"/>
              <p:cNvSpPr/>
              <p:nvPr/>
            </p:nvSpPr>
            <p:spPr>
              <a:xfrm>
                <a:off x="6717829" y="4119903"/>
                <a:ext cx="349241" cy="23550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704" extrusionOk="0">
                    <a:moveTo>
                      <a:pt x="1" y="1"/>
                    </a:moveTo>
                    <a:lnTo>
                      <a:pt x="251" y="530"/>
                    </a:lnTo>
                    <a:lnTo>
                      <a:pt x="543" y="703"/>
                    </a:lnTo>
                    <a:cubicBezTo>
                      <a:pt x="708" y="618"/>
                      <a:pt x="874" y="537"/>
                      <a:pt x="1044" y="470"/>
                    </a:cubicBezTo>
                    <a:cubicBezTo>
                      <a:pt x="920" y="403"/>
                      <a:pt x="796" y="346"/>
                      <a:pt x="684" y="296"/>
                    </a:cubicBezTo>
                    <a:cubicBezTo>
                      <a:pt x="413" y="17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54"/>
              <p:cNvSpPr/>
              <p:nvPr/>
            </p:nvSpPr>
            <p:spPr>
              <a:xfrm>
                <a:off x="6917873" y="4277128"/>
                <a:ext cx="466324" cy="3274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79" extrusionOk="0">
                    <a:moveTo>
                      <a:pt x="446" y="0"/>
                    </a:moveTo>
                    <a:cubicBezTo>
                      <a:pt x="296" y="60"/>
                      <a:pt x="145" y="131"/>
                      <a:pt x="0" y="205"/>
                    </a:cubicBezTo>
                    <a:cubicBezTo>
                      <a:pt x="250" y="348"/>
                      <a:pt x="1055" y="800"/>
                      <a:pt x="1365" y="979"/>
                    </a:cubicBezTo>
                    <a:cubicBezTo>
                      <a:pt x="1384" y="957"/>
                      <a:pt x="1393" y="929"/>
                      <a:pt x="1384" y="898"/>
                    </a:cubicBezTo>
                    <a:cubicBezTo>
                      <a:pt x="1296" y="531"/>
                      <a:pt x="862" y="221"/>
                      <a:pt x="4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54"/>
              <p:cNvSpPr/>
              <p:nvPr/>
            </p:nvSpPr>
            <p:spPr>
              <a:xfrm>
                <a:off x="6899474" y="4345370"/>
                <a:ext cx="475022" cy="271632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12" extrusionOk="0">
                    <a:moveTo>
                      <a:pt x="55" y="1"/>
                    </a:moveTo>
                    <a:cubicBezTo>
                      <a:pt x="36" y="10"/>
                      <a:pt x="17" y="20"/>
                      <a:pt x="0" y="29"/>
                    </a:cubicBezTo>
                    <a:lnTo>
                      <a:pt x="220" y="160"/>
                    </a:lnTo>
                    <a:lnTo>
                      <a:pt x="1293" y="799"/>
                    </a:lnTo>
                    <a:cubicBezTo>
                      <a:pt x="1309" y="808"/>
                      <a:pt x="1326" y="812"/>
                      <a:pt x="1343" y="812"/>
                    </a:cubicBezTo>
                    <a:cubicBezTo>
                      <a:pt x="1373" y="812"/>
                      <a:pt x="1401" y="798"/>
                      <a:pt x="1420" y="775"/>
                    </a:cubicBezTo>
                    <a:cubicBezTo>
                      <a:pt x="1110" y="596"/>
                      <a:pt x="305" y="144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54"/>
              <p:cNvSpPr/>
              <p:nvPr/>
            </p:nvSpPr>
            <p:spPr>
              <a:xfrm>
                <a:off x="6872378" y="4254380"/>
                <a:ext cx="8095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05" extrusionOk="0">
                    <a:moveTo>
                      <a:pt x="121" y="1"/>
                    </a:moveTo>
                    <a:cubicBezTo>
                      <a:pt x="117" y="1"/>
                      <a:pt x="114" y="1"/>
                      <a:pt x="110" y="1"/>
                    </a:cubicBezTo>
                    <a:cubicBezTo>
                      <a:pt x="41" y="11"/>
                      <a:pt x="1" y="82"/>
                      <a:pt x="29" y="144"/>
                    </a:cubicBezTo>
                    <a:cubicBezTo>
                      <a:pt x="44" y="181"/>
                      <a:pt x="84" y="204"/>
                      <a:pt x="123" y="204"/>
                    </a:cubicBezTo>
                    <a:cubicBezTo>
                      <a:pt x="127" y="204"/>
                      <a:pt x="130" y="204"/>
                      <a:pt x="134" y="204"/>
                    </a:cubicBezTo>
                    <a:cubicBezTo>
                      <a:pt x="203" y="194"/>
                      <a:pt x="241" y="123"/>
                      <a:pt x="212" y="61"/>
                    </a:cubicBezTo>
                    <a:cubicBezTo>
                      <a:pt x="197" y="24"/>
                      <a:pt x="160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54"/>
              <p:cNvSpPr/>
              <p:nvPr/>
            </p:nvSpPr>
            <p:spPr>
              <a:xfrm>
                <a:off x="6876392" y="4263413"/>
                <a:ext cx="69581" cy="5921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12" y="27"/>
                      <a:pt x="0" y="67"/>
                      <a:pt x="12" y="108"/>
                    </a:cubicBezTo>
                    <a:cubicBezTo>
                      <a:pt x="26" y="150"/>
                      <a:pt x="66" y="177"/>
                      <a:pt x="109" y="177"/>
                    </a:cubicBezTo>
                    <a:cubicBezTo>
                      <a:pt x="120" y="177"/>
                      <a:pt x="130" y="175"/>
                      <a:pt x="141" y="172"/>
                    </a:cubicBezTo>
                    <a:cubicBezTo>
                      <a:pt x="177" y="160"/>
                      <a:pt x="203" y="129"/>
                      <a:pt x="208" y="93"/>
                    </a:cubicBezTo>
                    <a:lnTo>
                      <a:pt x="208" y="93"/>
                    </a:lnTo>
                    <a:cubicBezTo>
                      <a:pt x="198" y="103"/>
                      <a:pt x="186" y="110"/>
                      <a:pt x="172" y="115"/>
                    </a:cubicBezTo>
                    <a:cubicBezTo>
                      <a:pt x="162" y="118"/>
                      <a:pt x="152" y="120"/>
                      <a:pt x="141" y="120"/>
                    </a:cubicBezTo>
                    <a:cubicBezTo>
                      <a:pt x="99" y="120"/>
                      <a:pt x="59" y="92"/>
                      <a:pt x="46" y="48"/>
                    </a:cubicBezTo>
                    <a:cubicBezTo>
                      <a:pt x="41" y="32"/>
                      <a:pt x="39" y="15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54"/>
              <p:cNvSpPr/>
              <p:nvPr/>
            </p:nvSpPr>
            <p:spPr>
              <a:xfrm>
                <a:off x="6961695" y="4336673"/>
                <a:ext cx="119759" cy="75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27" extrusionOk="0">
                    <a:moveTo>
                      <a:pt x="34" y="0"/>
                    </a:moveTo>
                    <a:cubicBezTo>
                      <a:pt x="24" y="0"/>
                      <a:pt x="14" y="6"/>
                      <a:pt x="10" y="15"/>
                    </a:cubicBezTo>
                    <a:cubicBezTo>
                      <a:pt x="0" y="29"/>
                      <a:pt x="5" y="48"/>
                      <a:pt x="19" y="55"/>
                    </a:cubicBezTo>
                    <a:lnTo>
                      <a:pt x="303" y="222"/>
                    </a:lnTo>
                    <a:cubicBezTo>
                      <a:pt x="308" y="225"/>
                      <a:pt x="315" y="227"/>
                      <a:pt x="321" y="227"/>
                    </a:cubicBezTo>
                    <a:cubicBezTo>
                      <a:pt x="332" y="227"/>
                      <a:pt x="343" y="221"/>
                      <a:pt x="348" y="210"/>
                    </a:cubicBezTo>
                    <a:cubicBezTo>
                      <a:pt x="357" y="194"/>
                      <a:pt x="353" y="172"/>
                      <a:pt x="336" y="165"/>
                    </a:cubicBezTo>
                    <a:lnTo>
                      <a:pt x="50" y="5"/>
                    </a:lnTo>
                    <a:cubicBezTo>
                      <a:pt x="45" y="2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54"/>
              <p:cNvSpPr/>
              <p:nvPr/>
            </p:nvSpPr>
            <p:spPr>
              <a:xfrm>
                <a:off x="7093831" y="4411606"/>
                <a:ext cx="203390" cy="124108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71" extrusionOk="0">
                    <a:moveTo>
                      <a:pt x="39" y="1"/>
                    </a:moveTo>
                    <a:cubicBezTo>
                      <a:pt x="26" y="1"/>
                      <a:pt x="14" y="7"/>
                      <a:pt x="8" y="17"/>
                    </a:cubicBezTo>
                    <a:cubicBezTo>
                      <a:pt x="0" y="34"/>
                      <a:pt x="5" y="55"/>
                      <a:pt x="22" y="62"/>
                    </a:cubicBezTo>
                    <a:lnTo>
                      <a:pt x="560" y="367"/>
                    </a:lnTo>
                    <a:cubicBezTo>
                      <a:pt x="564" y="369"/>
                      <a:pt x="569" y="370"/>
                      <a:pt x="574" y="370"/>
                    </a:cubicBezTo>
                    <a:cubicBezTo>
                      <a:pt x="584" y="370"/>
                      <a:pt x="593" y="365"/>
                      <a:pt x="598" y="355"/>
                    </a:cubicBezTo>
                    <a:cubicBezTo>
                      <a:pt x="608" y="341"/>
                      <a:pt x="603" y="324"/>
                      <a:pt x="589" y="317"/>
                    </a:cubicBezTo>
                    <a:lnTo>
                      <a:pt x="55" y="5"/>
                    </a:lnTo>
                    <a:cubicBezTo>
                      <a:pt x="50" y="2"/>
                      <a:pt x="44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3" name="Google Shape;5503;p54"/>
            <p:cNvGrpSpPr/>
            <p:nvPr/>
          </p:nvGrpSpPr>
          <p:grpSpPr>
            <a:xfrm>
              <a:off x="641473" y="3320100"/>
              <a:ext cx="1079128" cy="1121064"/>
              <a:chOff x="6514774" y="3901794"/>
              <a:chExt cx="869423" cy="903210"/>
            </a:xfrm>
          </p:grpSpPr>
          <p:sp>
            <p:nvSpPr>
              <p:cNvPr id="5504" name="Google Shape;5504;p54"/>
              <p:cNvSpPr/>
              <p:nvPr/>
            </p:nvSpPr>
            <p:spPr>
              <a:xfrm>
                <a:off x="6785402" y="3901794"/>
                <a:ext cx="300736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9" extrusionOk="0">
                    <a:moveTo>
                      <a:pt x="449" y="151"/>
                    </a:moveTo>
                    <a:cubicBezTo>
                      <a:pt x="615" y="151"/>
                      <a:pt x="749" y="284"/>
                      <a:pt x="749" y="451"/>
                    </a:cubicBezTo>
                    <a:cubicBezTo>
                      <a:pt x="749" y="615"/>
                      <a:pt x="615" y="748"/>
                      <a:pt x="449" y="748"/>
                    </a:cubicBezTo>
                    <a:cubicBezTo>
                      <a:pt x="284" y="748"/>
                      <a:pt x="151" y="615"/>
                      <a:pt x="151" y="451"/>
                    </a:cubicBezTo>
                    <a:cubicBezTo>
                      <a:pt x="151" y="284"/>
                      <a:pt x="284" y="151"/>
                      <a:pt x="449" y="151"/>
                    </a:cubicBezTo>
                    <a:close/>
                    <a:moveTo>
                      <a:pt x="449" y="0"/>
                    </a:moveTo>
                    <a:cubicBezTo>
                      <a:pt x="201" y="0"/>
                      <a:pt x="1" y="203"/>
                      <a:pt x="1" y="451"/>
                    </a:cubicBezTo>
                    <a:cubicBezTo>
                      <a:pt x="1" y="698"/>
                      <a:pt x="201" y="898"/>
                      <a:pt x="449" y="898"/>
                    </a:cubicBezTo>
                    <a:cubicBezTo>
                      <a:pt x="696" y="898"/>
                      <a:pt x="899" y="698"/>
                      <a:pt x="899" y="451"/>
                    </a:cubicBezTo>
                    <a:cubicBezTo>
                      <a:pt x="899" y="203"/>
                      <a:pt x="69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54"/>
              <p:cNvSpPr/>
              <p:nvPr/>
            </p:nvSpPr>
            <p:spPr>
              <a:xfrm>
                <a:off x="6834911" y="3951973"/>
                <a:ext cx="201048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9" extrusionOk="0">
                    <a:moveTo>
                      <a:pt x="301" y="46"/>
                    </a:moveTo>
                    <a:cubicBezTo>
                      <a:pt x="441" y="46"/>
                      <a:pt x="555" y="160"/>
                      <a:pt x="555" y="301"/>
                    </a:cubicBezTo>
                    <a:cubicBezTo>
                      <a:pt x="555" y="441"/>
                      <a:pt x="441" y="555"/>
                      <a:pt x="301" y="555"/>
                    </a:cubicBezTo>
                    <a:cubicBezTo>
                      <a:pt x="160" y="555"/>
                      <a:pt x="46" y="441"/>
                      <a:pt x="46" y="301"/>
                    </a:cubicBezTo>
                    <a:cubicBezTo>
                      <a:pt x="46" y="160"/>
                      <a:pt x="160" y="46"/>
                      <a:pt x="301" y="46"/>
                    </a:cubicBezTo>
                    <a:close/>
                    <a:moveTo>
                      <a:pt x="301" y="1"/>
                    </a:moveTo>
                    <a:cubicBezTo>
                      <a:pt x="136" y="1"/>
                      <a:pt x="1" y="134"/>
                      <a:pt x="1" y="301"/>
                    </a:cubicBezTo>
                    <a:cubicBezTo>
                      <a:pt x="1" y="465"/>
                      <a:pt x="136" y="598"/>
                      <a:pt x="301" y="598"/>
                    </a:cubicBezTo>
                    <a:cubicBezTo>
                      <a:pt x="467" y="598"/>
                      <a:pt x="601" y="465"/>
                      <a:pt x="601" y="301"/>
                    </a:cubicBezTo>
                    <a:cubicBezTo>
                      <a:pt x="601" y="134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54"/>
              <p:cNvSpPr/>
              <p:nvPr/>
            </p:nvSpPr>
            <p:spPr>
              <a:xfrm>
                <a:off x="6785402" y="4063368"/>
                <a:ext cx="196365" cy="37332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116" extrusionOk="0">
                    <a:moveTo>
                      <a:pt x="1" y="1"/>
                    </a:moveTo>
                    <a:cubicBezTo>
                      <a:pt x="1" y="1"/>
                      <a:pt x="94" y="439"/>
                      <a:pt x="161" y="730"/>
                    </a:cubicBezTo>
                    <a:cubicBezTo>
                      <a:pt x="187" y="849"/>
                      <a:pt x="222" y="980"/>
                      <a:pt x="263" y="1115"/>
                    </a:cubicBezTo>
                    <a:cubicBezTo>
                      <a:pt x="361" y="960"/>
                      <a:pt x="472" y="813"/>
                      <a:pt x="587" y="668"/>
                    </a:cubicBezTo>
                    <a:lnTo>
                      <a:pt x="472" y="3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54"/>
              <p:cNvSpPr/>
              <p:nvPr/>
            </p:nvSpPr>
            <p:spPr>
              <a:xfrm>
                <a:off x="6873047" y="4302552"/>
                <a:ext cx="267953" cy="50245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02" extrusionOk="0">
                    <a:moveTo>
                      <a:pt x="289" y="0"/>
                    </a:moveTo>
                    <a:cubicBezTo>
                      <a:pt x="187" y="131"/>
                      <a:pt x="89" y="262"/>
                      <a:pt x="1" y="400"/>
                    </a:cubicBezTo>
                    <a:cubicBezTo>
                      <a:pt x="139" y="850"/>
                      <a:pt x="360" y="1334"/>
                      <a:pt x="703" y="1493"/>
                    </a:cubicBezTo>
                    <a:cubicBezTo>
                      <a:pt x="716" y="1499"/>
                      <a:pt x="728" y="1502"/>
                      <a:pt x="741" y="1502"/>
                    </a:cubicBezTo>
                    <a:cubicBezTo>
                      <a:pt x="763" y="1502"/>
                      <a:pt x="784" y="1493"/>
                      <a:pt x="801" y="1479"/>
                    </a:cubicBezTo>
                    <a:lnTo>
                      <a:pt x="2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54"/>
              <p:cNvSpPr/>
              <p:nvPr/>
            </p:nvSpPr>
            <p:spPr>
              <a:xfrm>
                <a:off x="6969724" y="4286495"/>
                <a:ext cx="187333" cy="510816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527" extrusionOk="0">
                    <a:moveTo>
                      <a:pt x="36" y="1"/>
                    </a:moveTo>
                    <a:cubicBezTo>
                      <a:pt x="24" y="17"/>
                      <a:pt x="12" y="34"/>
                      <a:pt x="0" y="48"/>
                    </a:cubicBezTo>
                    <a:lnTo>
                      <a:pt x="512" y="1527"/>
                    </a:lnTo>
                    <a:cubicBezTo>
                      <a:pt x="543" y="1503"/>
                      <a:pt x="560" y="1460"/>
                      <a:pt x="545" y="1417"/>
                    </a:cubicBezTo>
                    <a:lnTo>
                      <a:pt x="124" y="24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54"/>
              <p:cNvSpPr/>
              <p:nvPr/>
            </p:nvSpPr>
            <p:spPr>
              <a:xfrm>
                <a:off x="6514774" y="4114885"/>
                <a:ext cx="326828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99" extrusionOk="0">
                    <a:moveTo>
                      <a:pt x="488" y="195"/>
                    </a:moveTo>
                    <a:cubicBezTo>
                      <a:pt x="504" y="195"/>
                      <a:pt x="520" y="196"/>
                      <a:pt x="536" y="199"/>
                    </a:cubicBezTo>
                    <a:cubicBezTo>
                      <a:pt x="674" y="225"/>
                      <a:pt x="765" y="359"/>
                      <a:pt x="739" y="497"/>
                    </a:cubicBezTo>
                    <a:cubicBezTo>
                      <a:pt x="715" y="619"/>
                      <a:pt x="607" y="704"/>
                      <a:pt x="488" y="704"/>
                    </a:cubicBezTo>
                    <a:cubicBezTo>
                      <a:pt x="472" y="704"/>
                      <a:pt x="457" y="702"/>
                      <a:pt x="441" y="699"/>
                    </a:cubicBezTo>
                    <a:cubicBezTo>
                      <a:pt x="303" y="673"/>
                      <a:pt x="212" y="537"/>
                      <a:pt x="238" y="402"/>
                    </a:cubicBezTo>
                    <a:cubicBezTo>
                      <a:pt x="262" y="280"/>
                      <a:pt x="368" y="195"/>
                      <a:pt x="488" y="195"/>
                    </a:cubicBezTo>
                    <a:close/>
                    <a:moveTo>
                      <a:pt x="488" y="0"/>
                    </a:moveTo>
                    <a:cubicBezTo>
                      <a:pt x="278" y="0"/>
                      <a:pt x="90" y="150"/>
                      <a:pt x="48" y="364"/>
                    </a:cubicBezTo>
                    <a:cubicBezTo>
                      <a:pt x="0" y="606"/>
                      <a:pt x="160" y="842"/>
                      <a:pt x="403" y="890"/>
                    </a:cubicBezTo>
                    <a:cubicBezTo>
                      <a:pt x="432" y="896"/>
                      <a:pt x="461" y="898"/>
                      <a:pt x="489" y="898"/>
                    </a:cubicBezTo>
                    <a:cubicBezTo>
                      <a:pt x="699" y="898"/>
                      <a:pt x="887" y="749"/>
                      <a:pt x="929" y="535"/>
                    </a:cubicBezTo>
                    <a:cubicBezTo>
                      <a:pt x="977" y="292"/>
                      <a:pt x="817" y="56"/>
                      <a:pt x="574" y="9"/>
                    </a:cubicBezTo>
                    <a:cubicBezTo>
                      <a:pt x="545" y="3"/>
                      <a:pt x="516" y="0"/>
                      <a:pt x="488" y="0"/>
                    </a:cubicBezTo>
                    <a:close/>
                  </a:path>
                </a:pathLst>
              </a:custGeom>
              <a:solidFill>
                <a:srgbClr val="F159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54"/>
              <p:cNvSpPr/>
              <p:nvPr/>
            </p:nvSpPr>
            <p:spPr>
              <a:xfrm>
                <a:off x="6527486" y="4114550"/>
                <a:ext cx="300736" cy="30040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8" extrusionOk="0">
                    <a:moveTo>
                      <a:pt x="450" y="150"/>
                    </a:moveTo>
                    <a:cubicBezTo>
                      <a:pt x="615" y="150"/>
                      <a:pt x="748" y="284"/>
                      <a:pt x="748" y="450"/>
                    </a:cubicBezTo>
                    <a:cubicBezTo>
                      <a:pt x="748" y="615"/>
                      <a:pt x="615" y="750"/>
                      <a:pt x="450" y="750"/>
                    </a:cubicBezTo>
                    <a:cubicBezTo>
                      <a:pt x="284" y="750"/>
                      <a:pt x="150" y="615"/>
                      <a:pt x="150" y="450"/>
                    </a:cubicBezTo>
                    <a:cubicBezTo>
                      <a:pt x="150" y="284"/>
                      <a:pt x="284" y="150"/>
                      <a:pt x="450" y="150"/>
                    </a:cubicBezTo>
                    <a:close/>
                    <a:moveTo>
                      <a:pt x="450" y="0"/>
                    </a:moveTo>
                    <a:cubicBezTo>
                      <a:pt x="203" y="0"/>
                      <a:pt x="0" y="203"/>
                      <a:pt x="0" y="450"/>
                    </a:cubicBezTo>
                    <a:cubicBezTo>
                      <a:pt x="0" y="698"/>
                      <a:pt x="203" y="898"/>
                      <a:pt x="450" y="898"/>
                    </a:cubicBezTo>
                    <a:cubicBezTo>
                      <a:pt x="698" y="898"/>
                      <a:pt x="898" y="698"/>
                      <a:pt x="898" y="450"/>
                    </a:cubicBezTo>
                    <a:cubicBezTo>
                      <a:pt x="898" y="203"/>
                      <a:pt x="698" y="0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54"/>
              <p:cNvSpPr/>
              <p:nvPr/>
            </p:nvSpPr>
            <p:spPr>
              <a:xfrm>
                <a:off x="6577664" y="4164729"/>
                <a:ext cx="200379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601" extrusionOk="0">
                    <a:moveTo>
                      <a:pt x="300" y="46"/>
                    </a:moveTo>
                    <a:cubicBezTo>
                      <a:pt x="441" y="46"/>
                      <a:pt x="555" y="160"/>
                      <a:pt x="555" y="300"/>
                    </a:cubicBezTo>
                    <a:cubicBezTo>
                      <a:pt x="555" y="441"/>
                      <a:pt x="441" y="555"/>
                      <a:pt x="300" y="555"/>
                    </a:cubicBezTo>
                    <a:cubicBezTo>
                      <a:pt x="160" y="555"/>
                      <a:pt x="46" y="441"/>
                      <a:pt x="46" y="300"/>
                    </a:cubicBezTo>
                    <a:cubicBezTo>
                      <a:pt x="46" y="160"/>
                      <a:pt x="160" y="46"/>
                      <a:pt x="300" y="46"/>
                    </a:cubicBezTo>
                    <a:close/>
                    <a:moveTo>
                      <a:pt x="300" y="0"/>
                    </a:moveTo>
                    <a:cubicBezTo>
                      <a:pt x="134" y="0"/>
                      <a:pt x="0" y="134"/>
                      <a:pt x="0" y="300"/>
                    </a:cubicBezTo>
                    <a:cubicBezTo>
                      <a:pt x="0" y="465"/>
                      <a:pt x="134" y="600"/>
                      <a:pt x="300" y="600"/>
                    </a:cubicBezTo>
                    <a:cubicBezTo>
                      <a:pt x="465" y="600"/>
                      <a:pt x="598" y="465"/>
                      <a:pt x="598" y="300"/>
                    </a:cubicBezTo>
                    <a:cubicBezTo>
                      <a:pt x="598" y="134"/>
                      <a:pt x="465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54"/>
              <p:cNvSpPr/>
              <p:nvPr/>
            </p:nvSpPr>
            <p:spPr>
              <a:xfrm>
                <a:off x="6717829" y="4119903"/>
                <a:ext cx="349241" cy="23550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704" extrusionOk="0">
                    <a:moveTo>
                      <a:pt x="1" y="1"/>
                    </a:moveTo>
                    <a:lnTo>
                      <a:pt x="251" y="530"/>
                    </a:lnTo>
                    <a:lnTo>
                      <a:pt x="543" y="703"/>
                    </a:lnTo>
                    <a:cubicBezTo>
                      <a:pt x="708" y="618"/>
                      <a:pt x="874" y="537"/>
                      <a:pt x="1044" y="470"/>
                    </a:cubicBezTo>
                    <a:cubicBezTo>
                      <a:pt x="920" y="403"/>
                      <a:pt x="796" y="346"/>
                      <a:pt x="684" y="296"/>
                    </a:cubicBezTo>
                    <a:cubicBezTo>
                      <a:pt x="413" y="17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54"/>
              <p:cNvSpPr/>
              <p:nvPr/>
            </p:nvSpPr>
            <p:spPr>
              <a:xfrm>
                <a:off x="6917873" y="4277128"/>
                <a:ext cx="466324" cy="3274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79" extrusionOk="0">
                    <a:moveTo>
                      <a:pt x="446" y="0"/>
                    </a:moveTo>
                    <a:cubicBezTo>
                      <a:pt x="296" y="60"/>
                      <a:pt x="145" y="131"/>
                      <a:pt x="0" y="205"/>
                    </a:cubicBezTo>
                    <a:cubicBezTo>
                      <a:pt x="250" y="348"/>
                      <a:pt x="1055" y="800"/>
                      <a:pt x="1365" y="979"/>
                    </a:cubicBezTo>
                    <a:cubicBezTo>
                      <a:pt x="1384" y="957"/>
                      <a:pt x="1393" y="929"/>
                      <a:pt x="1384" y="898"/>
                    </a:cubicBezTo>
                    <a:cubicBezTo>
                      <a:pt x="1296" y="531"/>
                      <a:pt x="862" y="221"/>
                      <a:pt x="4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54"/>
              <p:cNvSpPr/>
              <p:nvPr/>
            </p:nvSpPr>
            <p:spPr>
              <a:xfrm>
                <a:off x="6899474" y="4345370"/>
                <a:ext cx="475022" cy="271632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12" extrusionOk="0">
                    <a:moveTo>
                      <a:pt x="55" y="1"/>
                    </a:moveTo>
                    <a:cubicBezTo>
                      <a:pt x="36" y="10"/>
                      <a:pt x="17" y="20"/>
                      <a:pt x="0" y="29"/>
                    </a:cubicBezTo>
                    <a:lnTo>
                      <a:pt x="220" y="160"/>
                    </a:lnTo>
                    <a:lnTo>
                      <a:pt x="1293" y="799"/>
                    </a:lnTo>
                    <a:cubicBezTo>
                      <a:pt x="1309" y="808"/>
                      <a:pt x="1326" y="812"/>
                      <a:pt x="1343" y="812"/>
                    </a:cubicBezTo>
                    <a:cubicBezTo>
                      <a:pt x="1373" y="812"/>
                      <a:pt x="1401" y="798"/>
                      <a:pt x="1420" y="775"/>
                    </a:cubicBezTo>
                    <a:cubicBezTo>
                      <a:pt x="1110" y="596"/>
                      <a:pt x="305" y="144"/>
                      <a:pt x="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54"/>
              <p:cNvSpPr/>
              <p:nvPr/>
            </p:nvSpPr>
            <p:spPr>
              <a:xfrm>
                <a:off x="6872378" y="4254380"/>
                <a:ext cx="8095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05" extrusionOk="0">
                    <a:moveTo>
                      <a:pt x="121" y="1"/>
                    </a:moveTo>
                    <a:cubicBezTo>
                      <a:pt x="117" y="1"/>
                      <a:pt x="114" y="1"/>
                      <a:pt x="110" y="1"/>
                    </a:cubicBezTo>
                    <a:cubicBezTo>
                      <a:pt x="41" y="11"/>
                      <a:pt x="1" y="82"/>
                      <a:pt x="29" y="144"/>
                    </a:cubicBezTo>
                    <a:cubicBezTo>
                      <a:pt x="44" y="181"/>
                      <a:pt x="84" y="204"/>
                      <a:pt x="123" y="204"/>
                    </a:cubicBezTo>
                    <a:cubicBezTo>
                      <a:pt x="127" y="204"/>
                      <a:pt x="130" y="204"/>
                      <a:pt x="134" y="204"/>
                    </a:cubicBezTo>
                    <a:cubicBezTo>
                      <a:pt x="203" y="194"/>
                      <a:pt x="241" y="123"/>
                      <a:pt x="212" y="61"/>
                    </a:cubicBezTo>
                    <a:cubicBezTo>
                      <a:pt x="197" y="24"/>
                      <a:pt x="160" y="1"/>
                      <a:pt x="1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54"/>
              <p:cNvSpPr/>
              <p:nvPr/>
            </p:nvSpPr>
            <p:spPr>
              <a:xfrm>
                <a:off x="6876392" y="4263413"/>
                <a:ext cx="69581" cy="5921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12" y="27"/>
                      <a:pt x="0" y="67"/>
                      <a:pt x="12" y="108"/>
                    </a:cubicBezTo>
                    <a:cubicBezTo>
                      <a:pt x="26" y="150"/>
                      <a:pt x="66" y="177"/>
                      <a:pt x="109" y="177"/>
                    </a:cubicBezTo>
                    <a:cubicBezTo>
                      <a:pt x="120" y="177"/>
                      <a:pt x="130" y="175"/>
                      <a:pt x="141" y="172"/>
                    </a:cubicBezTo>
                    <a:cubicBezTo>
                      <a:pt x="177" y="160"/>
                      <a:pt x="203" y="129"/>
                      <a:pt x="208" y="93"/>
                    </a:cubicBezTo>
                    <a:lnTo>
                      <a:pt x="208" y="93"/>
                    </a:lnTo>
                    <a:cubicBezTo>
                      <a:pt x="198" y="103"/>
                      <a:pt x="186" y="110"/>
                      <a:pt x="172" y="115"/>
                    </a:cubicBezTo>
                    <a:cubicBezTo>
                      <a:pt x="162" y="118"/>
                      <a:pt x="152" y="120"/>
                      <a:pt x="141" y="120"/>
                    </a:cubicBezTo>
                    <a:cubicBezTo>
                      <a:pt x="99" y="120"/>
                      <a:pt x="59" y="92"/>
                      <a:pt x="46" y="48"/>
                    </a:cubicBezTo>
                    <a:cubicBezTo>
                      <a:pt x="41" y="32"/>
                      <a:pt x="39" y="15"/>
                      <a:pt x="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54"/>
              <p:cNvSpPr/>
              <p:nvPr/>
            </p:nvSpPr>
            <p:spPr>
              <a:xfrm>
                <a:off x="6961695" y="4336673"/>
                <a:ext cx="119759" cy="75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27" extrusionOk="0">
                    <a:moveTo>
                      <a:pt x="34" y="0"/>
                    </a:moveTo>
                    <a:cubicBezTo>
                      <a:pt x="24" y="0"/>
                      <a:pt x="14" y="6"/>
                      <a:pt x="10" y="15"/>
                    </a:cubicBezTo>
                    <a:cubicBezTo>
                      <a:pt x="0" y="29"/>
                      <a:pt x="5" y="48"/>
                      <a:pt x="19" y="55"/>
                    </a:cubicBezTo>
                    <a:lnTo>
                      <a:pt x="303" y="222"/>
                    </a:lnTo>
                    <a:cubicBezTo>
                      <a:pt x="308" y="225"/>
                      <a:pt x="315" y="227"/>
                      <a:pt x="321" y="227"/>
                    </a:cubicBezTo>
                    <a:cubicBezTo>
                      <a:pt x="332" y="227"/>
                      <a:pt x="343" y="221"/>
                      <a:pt x="348" y="210"/>
                    </a:cubicBezTo>
                    <a:cubicBezTo>
                      <a:pt x="357" y="194"/>
                      <a:pt x="353" y="172"/>
                      <a:pt x="336" y="165"/>
                    </a:cubicBezTo>
                    <a:lnTo>
                      <a:pt x="50" y="5"/>
                    </a:lnTo>
                    <a:cubicBezTo>
                      <a:pt x="45" y="2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54"/>
              <p:cNvSpPr/>
              <p:nvPr/>
            </p:nvSpPr>
            <p:spPr>
              <a:xfrm>
                <a:off x="7093831" y="4411606"/>
                <a:ext cx="203390" cy="124108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71" extrusionOk="0">
                    <a:moveTo>
                      <a:pt x="39" y="1"/>
                    </a:moveTo>
                    <a:cubicBezTo>
                      <a:pt x="26" y="1"/>
                      <a:pt x="14" y="7"/>
                      <a:pt x="8" y="17"/>
                    </a:cubicBezTo>
                    <a:cubicBezTo>
                      <a:pt x="0" y="34"/>
                      <a:pt x="5" y="55"/>
                      <a:pt x="22" y="62"/>
                    </a:cubicBezTo>
                    <a:lnTo>
                      <a:pt x="560" y="367"/>
                    </a:lnTo>
                    <a:cubicBezTo>
                      <a:pt x="564" y="369"/>
                      <a:pt x="569" y="370"/>
                      <a:pt x="574" y="370"/>
                    </a:cubicBezTo>
                    <a:cubicBezTo>
                      <a:pt x="584" y="370"/>
                      <a:pt x="593" y="365"/>
                      <a:pt x="598" y="355"/>
                    </a:cubicBezTo>
                    <a:cubicBezTo>
                      <a:pt x="608" y="341"/>
                      <a:pt x="603" y="324"/>
                      <a:pt x="589" y="317"/>
                    </a:cubicBezTo>
                    <a:lnTo>
                      <a:pt x="55" y="5"/>
                    </a:lnTo>
                    <a:cubicBezTo>
                      <a:pt x="50" y="2"/>
                      <a:pt x="44" y="1"/>
                      <a:pt x="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A052364-B58B-47D6-8EFC-CDD45771C595}"/>
              </a:ext>
            </a:extLst>
          </p:cNvPr>
          <p:cNvGrpSpPr/>
          <p:nvPr/>
        </p:nvGrpSpPr>
        <p:grpSpPr>
          <a:xfrm>
            <a:off x="1238104" y="1631889"/>
            <a:ext cx="4267602" cy="685881"/>
            <a:chOff x="1495858" y="1555864"/>
            <a:chExt cx="4987650" cy="807197"/>
          </a:xfrm>
        </p:grpSpPr>
        <p:sp>
          <p:nvSpPr>
            <p:cNvPr id="103" name="Text Box 72">
              <a:extLst>
                <a:ext uri="{FF2B5EF4-FFF2-40B4-BE49-F238E27FC236}">
                  <a16:creationId xmlns:a16="http://schemas.microsoft.com/office/drawing/2014/main" id="{9F04B82B-6430-4D2A-AA6D-B8407B9DC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2928" y="1667213"/>
              <a:ext cx="4280580" cy="651987"/>
            </a:xfrm>
            <a:prstGeom prst="rect">
              <a:avLst/>
            </a:pr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chemeClr val="accent6">
                      <a:lumMod val="25000"/>
                    </a:schemeClr>
                  </a:solidFill>
                  <a:latin typeface="UVF TypoSlabserif" panose="02000403050000020004" pitchFamily="2" charset="0"/>
                </a:rPr>
                <a:t>a = 32 và b = 20</a:t>
              </a:r>
            </a:p>
          </p:txBody>
        </p:sp>
        <p:sp>
          <p:nvSpPr>
            <p:cNvPr id="102" name="Google Shape;5440;p53">
              <a:extLst>
                <a:ext uri="{FF2B5EF4-FFF2-40B4-BE49-F238E27FC236}">
                  <a16:creationId xmlns:a16="http://schemas.microsoft.com/office/drawing/2014/main" id="{98434769-1ED0-4FD0-ADF6-E7CD650CB1BC}"/>
                </a:ext>
              </a:extLst>
            </p:cNvPr>
            <p:cNvSpPr/>
            <p:nvPr/>
          </p:nvSpPr>
          <p:spPr>
            <a:xfrm>
              <a:off x="1495858" y="1555864"/>
              <a:ext cx="864561" cy="80719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>
                  <a:latin typeface="UVF TypoSlabserif" panose="02000403050000020004" pitchFamily="2" charset="0"/>
                </a:rPr>
                <a:t>a</a:t>
              </a:r>
              <a:endParaRPr sz="4400" b="1">
                <a:latin typeface="UVF TypoSlabserif" panose="02000403050000020004" pitchFamily="2" charset="0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21EDC67-C9BC-49E4-9985-CE8295C1B092}"/>
              </a:ext>
            </a:extLst>
          </p:cNvPr>
          <p:cNvGrpSpPr/>
          <p:nvPr/>
        </p:nvGrpSpPr>
        <p:grpSpPr>
          <a:xfrm>
            <a:off x="2043694" y="2823996"/>
            <a:ext cx="4215816" cy="807675"/>
            <a:chOff x="2011671" y="3110739"/>
            <a:chExt cx="5653552" cy="807675"/>
          </a:xfrm>
        </p:grpSpPr>
        <p:sp>
          <p:nvSpPr>
            <p:cNvPr id="106" name="Text Box 73">
              <a:extLst>
                <a:ext uri="{FF2B5EF4-FFF2-40B4-BE49-F238E27FC236}">
                  <a16:creationId xmlns:a16="http://schemas.microsoft.com/office/drawing/2014/main" id="{E92499CB-AED8-4E94-ADEE-441C3DF96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4491" y="3254869"/>
              <a:ext cx="4880732" cy="553998"/>
            </a:xfrm>
            <a:prstGeom prst="rect">
              <a:avLst/>
            </a:prstGeom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rgbClr val="002060"/>
                  </a:solidFill>
                  <a:latin typeface="UVF TypoSlabserif" panose="02000403050000020004" pitchFamily="2" charset="0"/>
                </a:rPr>
                <a:t>a = 45 và b = 36</a:t>
              </a:r>
            </a:p>
          </p:txBody>
        </p:sp>
        <p:sp>
          <p:nvSpPr>
            <p:cNvPr id="105" name="Google Shape;5439;p53">
              <a:extLst>
                <a:ext uri="{FF2B5EF4-FFF2-40B4-BE49-F238E27FC236}">
                  <a16:creationId xmlns:a16="http://schemas.microsoft.com/office/drawing/2014/main" id="{75541EBA-F705-420A-BF74-2A079A04CD28}"/>
                </a:ext>
              </a:extLst>
            </p:cNvPr>
            <p:cNvSpPr/>
            <p:nvPr/>
          </p:nvSpPr>
          <p:spPr>
            <a:xfrm>
              <a:off x="2011671" y="3110739"/>
              <a:ext cx="1040837" cy="8076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>
                  <a:latin typeface="UVF TypoSlabserif" panose="02000403050000020004" pitchFamily="2" charset="0"/>
                </a:rPr>
                <a:t>b</a:t>
              </a:r>
              <a:endParaRPr sz="4000" b="1">
                <a:latin typeface="UVF TypoSlabserif" panose="02000403050000020004" pitchFamily="2" charset="0"/>
              </a:endParaRPr>
            </a:p>
          </p:txBody>
        </p:sp>
      </p:grpSp>
      <p:grpSp>
        <p:nvGrpSpPr>
          <p:cNvPr id="107" name="Google Shape;2648;p34">
            <a:extLst>
              <a:ext uri="{FF2B5EF4-FFF2-40B4-BE49-F238E27FC236}">
                <a16:creationId xmlns:a16="http://schemas.microsoft.com/office/drawing/2014/main" id="{5C8C547B-22AE-46C5-89EA-BAE2152512ED}"/>
              </a:ext>
            </a:extLst>
          </p:cNvPr>
          <p:cNvGrpSpPr/>
          <p:nvPr/>
        </p:nvGrpSpPr>
        <p:grpSpPr>
          <a:xfrm>
            <a:off x="6192972" y="2387064"/>
            <a:ext cx="3138225" cy="2756435"/>
            <a:chOff x="6786991" y="2585758"/>
            <a:chExt cx="2292258" cy="1855423"/>
          </a:xfrm>
        </p:grpSpPr>
        <p:grpSp>
          <p:nvGrpSpPr>
            <p:cNvPr id="108" name="Google Shape;2649;p34">
              <a:extLst>
                <a:ext uri="{FF2B5EF4-FFF2-40B4-BE49-F238E27FC236}">
                  <a16:creationId xmlns:a16="http://schemas.microsoft.com/office/drawing/2014/main" id="{B8FCEDB0-AB3D-4020-B3DD-D20DB480495E}"/>
                </a:ext>
              </a:extLst>
            </p:cNvPr>
            <p:cNvGrpSpPr/>
            <p:nvPr/>
          </p:nvGrpSpPr>
          <p:grpSpPr>
            <a:xfrm>
              <a:off x="6853241" y="2652008"/>
              <a:ext cx="2226007" cy="1789173"/>
              <a:chOff x="6834243" y="2965628"/>
              <a:chExt cx="1927446" cy="1549201"/>
            </a:xfrm>
          </p:grpSpPr>
          <p:sp>
            <p:nvSpPr>
              <p:cNvPr id="310" name="Google Shape;2650;p34">
                <a:extLst>
                  <a:ext uri="{FF2B5EF4-FFF2-40B4-BE49-F238E27FC236}">
                    <a16:creationId xmlns:a16="http://schemas.microsoft.com/office/drawing/2014/main" id="{3440066A-5126-46C3-AF51-452016B7A5F2}"/>
                  </a:ext>
                </a:extLst>
              </p:cNvPr>
              <p:cNvSpPr/>
              <p:nvPr/>
            </p:nvSpPr>
            <p:spPr>
              <a:xfrm>
                <a:off x="6834243" y="3817498"/>
                <a:ext cx="1361639" cy="692001"/>
              </a:xfrm>
              <a:custGeom>
                <a:avLst/>
                <a:gdLst/>
                <a:ahLst/>
                <a:cxnLst/>
                <a:rect l="l" t="t" r="r" b="b"/>
                <a:pathLst>
                  <a:path w="87678" h="44559" extrusionOk="0">
                    <a:moveTo>
                      <a:pt x="39707" y="0"/>
                    </a:moveTo>
                    <a:cubicBezTo>
                      <a:pt x="28795" y="0"/>
                      <a:pt x="15869" y="50"/>
                      <a:pt x="15869" y="50"/>
                    </a:cubicBezTo>
                    <a:cubicBezTo>
                      <a:pt x="15162" y="43"/>
                      <a:pt x="14483" y="40"/>
                      <a:pt x="13832" y="40"/>
                    </a:cubicBezTo>
                    <a:cubicBezTo>
                      <a:pt x="3163" y="40"/>
                      <a:pt x="1" y="1012"/>
                      <a:pt x="1421" y="5939"/>
                    </a:cubicBezTo>
                    <a:cubicBezTo>
                      <a:pt x="2356" y="9226"/>
                      <a:pt x="12651" y="31024"/>
                      <a:pt x="17421" y="40314"/>
                    </a:cubicBezTo>
                    <a:cubicBezTo>
                      <a:pt x="18448" y="42299"/>
                      <a:pt x="22032" y="44559"/>
                      <a:pt x="24155" y="44559"/>
                    </a:cubicBezTo>
                    <a:lnTo>
                      <a:pt x="86171" y="44103"/>
                    </a:lnTo>
                    <a:cubicBezTo>
                      <a:pt x="87267" y="44080"/>
                      <a:pt x="87677" y="43441"/>
                      <a:pt x="87198" y="42436"/>
                    </a:cubicBezTo>
                    <a:cubicBezTo>
                      <a:pt x="84162" y="35794"/>
                      <a:pt x="72773" y="11234"/>
                      <a:pt x="69257" y="6441"/>
                    </a:cubicBezTo>
                    <a:cubicBezTo>
                      <a:pt x="65195" y="871"/>
                      <a:pt x="57069" y="278"/>
                      <a:pt x="54421" y="95"/>
                    </a:cubicBezTo>
                    <a:cubicBezTo>
                      <a:pt x="53362" y="22"/>
                      <a:pt x="46982" y="0"/>
                      <a:pt x="3970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2651;p34">
                <a:extLst>
                  <a:ext uri="{FF2B5EF4-FFF2-40B4-BE49-F238E27FC236}">
                    <a16:creationId xmlns:a16="http://schemas.microsoft.com/office/drawing/2014/main" id="{62A9E257-A819-4C97-988E-B44B5A765336}"/>
                  </a:ext>
                </a:extLst>
              </p:cNvPr>
              <p:cNvSpPr/>
              <p:nvPr/>
            </p:nvSpPr>
            <p:spPr>
              <a:xfrm>
                <a:off x="6859032" y="3828494"/>
                <a:ext cx="1336853" cy="681006"/>
              </a:xfrm>
              <a:custGeom>
                <a:avLst/>
                <a:gdLst/>
                <a:ahLst/>
                <a:cxnLst/>
                <a:rect l="l" t="t" r="r" b="b"/>
                <a:pathLst>
                  <a:path w="86082" h="43851" extrusionOk="0">
                    <a:moveTo>
                      <a:pt x="38965" y="0"/>
                    </a:moveTo>
                    <a:cubicBezTo>
                      <a:pt x="28247" y="0"/>
                      <a:pt x="15551" y="49"/>
                      <a:pt x="15551" y="49"/>
                    </a:cubicBezTo>
                    <a:cubicBezTo>
                      <a:pt x="14857" y="43"/>
                      <a:pt x="14190" y="39"/>
                      <a:pt x="13551" y="39"/>
                    </a:cubicBezTo>
                    <a:cubicBezTo>
                      <a:pt x="3103" y="39"/>
                      <a:pt x="0" y="1007"/>
                      <a:pt x="1377" y="5847"/>
                    </a:cubicBezTo>
                    <a:cubicBezTo>
                      <a:pt x="2290" y="9065"/>
                      <a:pt x="12401" y="30544"/>
                      <a:pt x="17081" y="39674"/>
                    </a:cubicBezTo>
                    <a:cubicBezTo>
                      <a:pt x="18108" y="41637"/>
                      <a:pt x="21600" y="43851"/>
                      <a:pt x="23700" y="43851"/>
                    </a:cubicBezTo>
                    <a:lnTo>
                      <a:pt x="84598" y="43395"/>
                    </a:lnTo>
                    <a:cubicBezTo>
                      <a:pt x="85671" y="43395"/>
                      <a:pt x="86081" y="42755"/>
                      <a:pt x="85602" y="41751"/>
                    </a:cubicBezTo>
                    <a:cubicBezTo>
                      <a:pt x="82612" y="35223"/>
                      <a:pt x="71428" y="11051"/>
                      <a:pt x="67981" y="6326"/>
                    </a:cubicBezTo>
                    <a:cubicBezTo>
                      <a:pt x="63987" y="871"/>
                      <a:pt x="56021" y="300"/>
                      <a:pt x="53418" y="95"/>
                    </a:cubicBezTo>
                    <a:cubicBezTo>
                      <a:pt x="52378" y="22"/>
                      <a:pt x="46111" y="0"/>
                      <a:pt x="3896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2652;p34">
                <a:extLst>
                  <a:ext uri="{FF2B5EF4-FFF2-40B4-BE49-F238E27FC236}">
                    <a16:creationId xmlns:a16="http://schemas.microsoft.com/office/drawing/2014/main" id="{3B0993B8-09FB-4FD0-AA44-450EA17513F6}"/>
                  </a:ext>
                </a:extLst>
              </p:cNvPr>
              <p:cNvSpPr/>
              <p:nvPr/>
            </p:nvSpPr>
            <p:spPr>
              <a:xfrm>
                <a:off x="6882531" y="3793439"/>
                <a:ext cx="1074396" cy="707205"/>
              </a:xfrm>
              <a:custGeom>
                <a:avLst/>
                <a:gdLst/>
                <a:ahLst/>
                <a:cxnLst/>
                <a:rect l="l" t="t" r="r" b="b"/>
                <a:pathLst>
                  <a:path w="69182" h="45538" extrusionOk="0">
                    <a:moveTo>
                      <a:pt x="4383" y="1"/>
                    </a:moveTo>
                    <a:cubicBezTo>
                      <a:pt x="2900" y="1"/>
                      <a:pt x="1439" y="321"/>
                      <a:pt x="800" y="1142"/>
                    </a:cubicBezTo>
                    <a:cubicBezTo>
                      <a:pt x="1" y="2147"/>
                      <a:pt x="1804" y="4543"/>
                      <a:pt x="2603" y="6392"/>
                    </a:cubicBezTo>
                    <a:cubicBezTo>
                      <a:pt x="7533" y="17576"/>
                      <a:pt x="11528" y="28099"/>
                      <a:pt x="16869" y="39397"/>
                    </a:cubicBezTo>
                    <a:cubicBezTo>
                      <a:pt x="17416" y="40584"/>
                      <a:pt x="18010" y="41840"/>
                      <a:pt x="19151" y="43049"/>
                    </a:cubicBezTo>
                    <a:cubicBezTo>
                      <a:pt x="20270" y="44282"/>
                      <a:pt x="22096" y="45492"/>
                      <a:pt x="23305" y="45537"/>
                    </a:cubicBezTo>
                    <a:lnTo>
                      <a:pt x="68134" y="3470"/>
                    </a:lnTo>
                    <a:cubicBezTo>
                      <a:pt x="68176" y="3477"/>
                      <a:pt x="68215" y="3480"/>
                      <a:pt x="68250" y="3480"/>
                    </a:cubicBezTo>
                    <a:cubicBezTo>
                      <a:pt x="69181" y="3480"/>
                      <a:pt x="68247" y="1273"/>
                      <a:pt x="67039" y="526"/>
                    </a:cubicBezTo>
                    <a:cubicBezTo>
                      <a:pt x="66575" y="239"/>
                      <a:pt x="66145" y="149"/>
                      <a:pt x="65737" y="149"/>
                    </a:cubicBezTo>
                    <a:cubicBezTo>
                      <a:pt x="65041" y="149"/>
                      <a:pt x="64408" y="412"/>
                      <a:pt x="63775" y="412"/>
                    </a:cubicBezTo>
                    <a:cubicBezTo>
                      <a:pt x="55626" y="343"/>
                      <a:pt x="47477" y="298"/>
                      <a:pt x="39329" y="229"/>
                    </a:cubicBezTo>
                    <a:cubicBezTo>
                      <a:pt x="27688" y="161"/>
                      <a:pt x="16024" y="92"/>
                      <a:pt x="43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2653;p34">
                <a:extLst>
                  <a:ext uri="{FF2B5EF4-FFF2-40B4-BE49-F238E27FC236}">
                    <a16:creationId xmlns:a16="http://schemas.microsoft.com/office/drawing/2014/main" id="{BDD8536E-DE2A-40CC-9D24-9B98F95048E7}"/>
                  </a:ext>
                </a:extLst>
              </p:cNvPr>
              <p:cNvSpPr/>
              <p:nvPr/>
            </p:nvSpPr>
            <p:spPr>
              <a:xfrm>
                <a:off x="6894584" y="3799977"/>
                <a:ext cx="1162700" cy="697825"/>
              </a:xfrm>
              <a:custGeom>
                <a:avLst/>
                <a:gdLst/>
                <a:ahLst/>
                <a:cxnLst/>
                <a:rect l="l" t="t" r="r" b="b"/>
                <a:pathLst>
                  <a:path w="74868" h="44934" extrusionOk="0">
                    <a:moveTo>
                      <a:pt x="9992" y="1"/>
                    </a:moveTo>
                    <a:cubicBezTo>
                      <a:pt x="7136" y="1"/>
                      <a:pt x="4080" y="117"/>
                      <a:pt x="2534" y="607"/>
                    </a:cubicBezTo>
                    <a:cubicBezTo>
                      <a:pt x="1" y="1406"/>
                      <a:pt x="3927" y="7135"/>
                      <a:pt x="5228" y="10285"/>
                    </a:cubicBezTo>
                    <a:cubicBezTo>
                      <a:pt x="9154" y="19803"/>
                      <a:pt x="13103" y="29344"/>
                      <a:pt x="17028" y="38862"/>
                    </a:cubicBezTo>
                    <a:cubicBezTo>
                      <a:pt x="17896" y="40939"/>
                      <a:pt x="19539" y="43770"/>
                      <a:pt x="22255" y="44934"/>
                    </a:cubicBezTo>
                    <a:lnTo>
                      <a:pt x="74868" y="18411"/>
                    </a:lnTo>
                    <a:cubicBezTo>
                      <a:pt x="74000" y="14074"/>
                      <a:pt x="73156" y="9760"/>
                      <a:pt x="72289" y="5423"/>
                    </a:cubicBezTo>
                    <a:cubicBezTo>
                      <a:pt x="72083" y="4419"/>
                      <a:pt x="71376" y="2296"/>
                      <a:pt x="70120" y="1246"/>
                    </a:cubicBezTo>
                    <a:cubicBezTo>
                      <a:pt x="69437" y="688"/>
                      <a:pt x="68788" y="537"/>
                      <a:pt x="68156" y="537"/>
                    </a:cubicBezTo>
                    <a:cubicBezTo>
                      <a:pt x="67414" y="537"/>
                      <a:pt x="66697" y="745"/>
                      <a:pt x="65981" y="745"/>
                    </a:cubicBezTo>
                    <a:cubicBezTo>
                      <a:pt x="65961" y="745"/>
                      <a:pt x="65941" y="744"/>
                      <a:pt x="65920" y="744"/>
                    </a:cubicBezTo>
                    <a:cubicBezTo>
                      <a:pt x="47865" y="493"/>
                      <a:pt x="29811" y="265"/>
                      <a:pt x="11756" y="14"/>
                    </a:cubicBezTo>
                    <a:cubicBezTo>
                      <a:pt x="11187" y="6"/>
                      <a:pt x="10594" y="1"/>
                      <a:pt x="9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2654;p34">
                <a:extLst>
                  <a:ext uri="{FF2B5EF4-FFF2-40B4-BE49-F238E27FC236}">
                    <a16:creationId xmlns:a16="http://schemas.microsoft.com/office/drawing/2014/main" id="{0B6149AE-4DEB-4327-9024-51A6EEA0A581}"/>
                  </a:ext>
                </a:extLst>
              </p:cNvPr>
              <p:cNvSpPr/>
              <p:nvPr/>
            </p:nvSpPr>
            <p:spPr>
              <a:xfrm>
                <a:off x="6945995" y="3816473"/>
                <a:ext cx="1127602" cy="691613"/>
              </a:xfrm>
              <a:custGeom>
                <a:avLst/>
                <a:gdLst/>
                <a:ahLst/>
                <a:cxnLst/>
                <a:rect l="l" t="t" r="r" b="b"/>
                <a:pathLst>
                  <a:path w="72608" h="44534" extrusionOk="0">
                    <a:moveTo>
                      <a:pt x="42667" y="1"/>
                    </a:moveTo>
                    <a:cubicBezTo>
                      <a:pt x="36094" y="1"/>
                      <a:pt x="29088" y="45"/>
                      <a:pt x="24127" y="70"/>
                    </a:cubicBezTo>
                    <a:cubicBezTo>
                      <a:pt x="23128" y="73"/>
                      <a:pt x="22098" y="73"/>
                      <a:pt x="21051" y="73"/>
                    </a:cubicBezTo>
                    <a:cubicBezTo>
                      <a:pt x="20069" y="73"/>
                      <a:pt x="19073" y="73"/>
                      <a:pt x="18078" y="73"/>
                    </a:cubicBezTo>
                    <a:cubicBezTo>
                      <a:pt x="10338" y="73"/>
                      <a:pt x="2615" y="104"/>
                      <a:pt x="1461" y="664"/>
                    </a:cubicBezTo>
                    <a:cubicBezTo>
                      <a:pt x="0" y="1348"/>
                      <a:pt x="3424" y="7945"/>
                      <a:pt x="5524" y="12282"/>
                    </a:cubicBezTo>
                    <a:cubicBezTo>
                      <a:pt x="7624" y="16596"/>
                      <a:pt x="11162" y="28647"/>
                      <a:pt x="12668" y="34057"/>
                    </a:cubicBezTo>
                    <a:cubicBezTo>
                      <a:pt x="14175" y="39444"/>
                      <a:pt x="20726" y="44534"/>
                      <a:pt x="20726" y="44534"/>
                    </a:cubicBezTo>
                    <a:lnTo>
                      <a:pt x="72608" y="11300"/>
                    </a:lnTo>
                    <a:cubicBezTo>
                      <a:pt x="72608" y="11300"/>
                      <a:pt x="71763" y="3129"/>
                      <a:pt x="69367" y="1531"/>
                    </a:cubicBezTo>
                    <a:cubicBezTo>
                      <a:pt x="67495" y="253"/>
                      <a:pt x="64550" y="390"/>
                      <a:pt x="57018" y="139"/>
                    </a:cubicBezTo>
                    <a:cubicBezTo>
                      <a:pt x="53580" y="33"/>
                      <a:pt x="48282" y="1"/>
                      <a:pt x="4266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2655;p34">
                <a:extLst>
                  <a:ext uri="{FF2B5EF4-FFF2-40B4-BE49-F238E27FC236}">
                    <a16:creationId xmlns:a16="http://schemas.microsoft.com/office/drawing/2014/main" id="{FD3DDA55-E584-450B-88C7-DC2F730EA0C2}"/>
                  </a:ext>
                </a:extLst>
              </p:cNvPr>
              <p:cNvSpPr/>
              <p:nvPr/>
            </p:nvSpPr>
            <p:spPr>
              <a:xfrm>
                <a:off x="8105976" y="3442648"/>
                <a:ext cx="136850" cy="127626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8218" extrusionOk="0">
                    <a:moveTo>
                      <a:pt x="5808" y="1"/>
                    </a:moveTo>
                    <a:cubicBezTo>
                      <a:pt x="4560" y="1"/>
                      <a:pt x="3104" y="715"/>
                      <a:pt x="1987" y="1998"/>
                    </a:cubicBezTo>
                    <a:cubicBezTo>
                      <a:pt x="298" y="3938"/>
                      <a:pt x="1" y="6471"/>
                      <a:pt x="1348" y="7635"/>
                    </a:cubicBezTo>
                    <a:cubicBezTo>
                      <a:pt x="1804" y="8030"/>
                      <a:pt x="2388" y="8217"/>
                      <a:pt x="3028" y="8217"/>
                    </a:cubicBezTo>
                    <a:cubicBezTo>
                      <a:pt x="4275" y="8217"/>
                      <a:pt x="5732" y="7503"/>
                      <a:pt x="6848" y="6220"/>
                    </a:cubicBezTo>
                    <a:cubicBezTo>
                      <a:pt x="8538" y="4280"/>
                      <a:pt x="8811" y="1747"/>
                      <a:pt x="7488" y="582"/>
                    </a:cubicBezTo>
                    <a:cubicBezTo>
                      <a:pt x="7031" y="188"/>
                      <a:pt x="6447" y="1"/>
                      <a:pt x="580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2656;p34">
                <a:extLst>
                  <a:ext uri="{FF2B5EF4-FFF2-40B4-BE49-F238E27FC236}">
                    <a16:creationId xmlns:a16="http://schemas.microsoft.com/office/drawing/2014/main" id="{E41FAA48-A0DE-4378-87C1-E8FAB72EEB6F}"/>
                  </a:ext>
                </a:extLst>
              </p:cNvPr>
              <p:cNvSpPr/>
              <p:nvPr/>
            </p:nvSpPr>
            <p:spPr>
              <a:xfrm>
                <a:off x="8153131" y="3495612"/>
                <a:ext cx="122314" cy="113866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7332" extrusionOk="0">
                    <a:moveTo>
                      <a:pt x="5172" y="1"/>
                    </a:moveTo>
                    <a:cubicBezTo>
                      <a:pt x="4067" y="1"/>
                      <a:pt x="2775" y="639"/>
                      <a:pt x="1781" y="1783"/>
                    </a:cubicBezTo>
                    <a:cubicBezTo>
                      <a:pt x="252" y="3518"/>
                      <a:pt x="1" y="5778"/>
                      <a:pt x="1210" y="6805"/>
                    </a:cubicBezTo>
                    <a:cubicBezTo>
                      <a:pt x="1614" y="7162"/>
                      <a:pt x="2134" y="7332"/>
                      <a:pt x="2704" y="7332"/>
                    </a:cubicBezTo>
                    <a:cubicBezTo>
                      <a:pt x="3809" y="7332"/>
                      <a:pt x="5101" y="6694"/>
                      <a:pt x="6095" y="5549"/>
                    </a:cubicBezTo>
                    <a:cubicBezTo>
                      <a:pt x="7601" y="3815"/>
                      <a:pt x="7875" y="1555"/>
                      <a:pt x="6666" y="528"/>
                    </a:cubicBezTo>
                    <a:cubicBezTo>
                      <a:pt x="6262" y="170"/>
                      <a:pt x="5742" y="1"/>
                      <a:pt x="5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2657;p34">
                <a:extLst>
                  <a:ext uri="{FF2B5EF4-FFF2-40B4-BE49-F238E27FC236}">
                    <a16:creationId xmlns:a16="http://schemas.microsoft.com/office/drawing/2014/main" id="{973466A2-B474-408A-88ED-70327D71FFDA}"/>
                  </a:ext>
                </a:extLst>
              </p:cNvPr>
              <p:cNvSpPr/>
              <p:nvPr/>
            </p:nvSpPr>
            <p:spPr>
              <a:xfrm>
                <a:off x="8193188" y="3544336"/>
                <a:ext cx="130468" cy="10807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6959" extrusionOk="0">
                    <a:moveTo>
                      <a:pt x="5497" y="0"/>
                    </a:moveTo>
                    <a:cubicBezTo>
                      <a:pt x="4495" y="0"/>
                      <a:pt x="3334" y="446"/>
                      <a:pt x="2329" y="1294"/>
                    </a:cubicBezTo>
                    <a:cubicBezTo>
                      <a:pt x="594" y="2800"/>
                      <a:pt x="1" y="4992"/>
                      <a:pt x="1051" y="6201"/>
                    </a:cubicBezTo>
                    <a:cubicBezTo>
                      <a:pt x="1491" y="6710"/>
                      <a:pt x="2157" y="6958"/>
                      <a:pt x="2910" y="6958"/>
                    </a:cubicBezTo>
                    <a:cubicBezTo>
                      <a:pt x="3917" y="6958"/>
                      <a:pt x="5081" y="6515"/>
                      <a:pt x="6072" y="5653"/>
                    </a:cubicBezTo>
                    <a:cubicBezTo>
                      <a:pt x="7807" y="4147"/>
                      <a:pt x="8401" y="1956"/>
                      <a:pt x="7351" y="769"/>
                    </a:cubicBezTo>
                    <a:cubicBezTo>
                      <a:pt x="6911" y="251"/>
                      <a:pt x="6249" y="0"/>
                      <a:pt x="54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2658;p34">
                <a:extLst>
                  <a:ext uri="{FF2B5EF4-FFF2-40B4-BE49-F238E27FC236}">
                    <a16:creationId xmlns:a16="http://schemas.microsoft.com/office/drawing/2014/main" id="{9DF3F81A-B498-4BB0-AC8F-341DEF0130AC}"/>
                  </a:ext>
                </a:extLst>
              </p:cNvPr>
              <p:cNvSpPr/>
              <p:nvPr/>
            </p:nvSpPr>
            <p:spPr>
              <a:xfrm>
                <a:off x="8286084" y="3651320"/>
                <a:ext cx="120528" cy="124038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7987" extrusionOk="0">
                    <a:moveTo>
                      <a:pt x="2572" y="0"/>
                    </a:moveTo>
                    <a:cubicBezTo>
                      <a:pt x="2048" y="0"/>
                      <a:pt x="1560" y="285"/>
                      <a:pt x="1027" y="1002"/>
                    </a:cubicBezTo>
                    <a:cubicBezTo>
                      <a:pt x="1027" y="1002"/>
                      <a:pt x="0" y="2235"/>
                      <a:pt x="1666" y="4905"/>
                    </a:cubicBezTo>
                    <a:cubicBezTo>
                      <a:pt x="3355" y="7599"/>
                      <a:pt x="3629" y="7987"/>
                      <a:pt x="3629" y="7987"/>
                    </a:cubicBezTo>
                    <a:cubicBezTo>
                      <a:pt x="3629" y="7987"/>
                      <a:pt x="4702" y="7348"/>
                      <a:pt x="5250" y="6709"/>
                    </a:cubicBezTo>
                    <a:lnTo>
                      <a:pt x="4063" y="5065"/>
                    </a:lnTo>
                    <a:lnTo>
                      <a:pt x="5729" y="6366"/>
                    </a:lnTo>
                    <a:cubicBezTo>
                      <a:pt x="5729" y="6366"/>
                      <a:pt x="6460" y="5727"/>
                      <a:pt x="7099" y="4677"/>
                    </a:cubicBezTo>
                    <a:lnTo>
                      <a:pt x="5798" y="3376"/>
                    </a:lnTo>
                    <a:lnTo>
                      <a:pt x="7555" y="4038"/>
                    </a:lnTo>
                    <a:cubicBezTo>
                      <a:pt x="7555" y="4038"/>
                      <a:pt x="7761" y="3216"/>
                      <a:pt x="7555" y="2623"/>
                    </a:cubicBezTo>
                    <a:cubicBezTo>
                      <a:pt x="7555" y="2623"/>
                      <a:pt x="6916" y="2372"/>
                      <a:pt x="5113" y="1208"/>
                    </a:cubicBezTo>
                    <a:cubicBezTo>
                      <a:pt x="4062" y="525"/>
                      <a:pt x="3283" y="0"/>
                      <a:pt x="257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2659;p34">
                <a:extLst>
                  <a:ext uri="{FF2B5EF4-FFF2-40B4-BE49-F238E27FC236}">
                    <a16:creationId xmlns:a16="http://schemas.microsoft.com/office/drawing/2014/main" id="{7D3DEFB0-F931-4A6B-AD61-4750C768BC86}"/>
                  </a:ext>
                </a:extLst>
              </p:cNvPr>
              <p:cNvSpPr/>
              <p:nvPr/>
            </p:nvSpPr>
            <p:spPr>
              <a:xfrm>
                <a:off x="8272959" y="3643974"/>
                <a:ext cx="76936" cy="65319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4206" extrusionOk="0">
                    <a:moveTo>
                      <a:pt x="3026" y="0"/>
                    </a:moveTo>
                    <a:cubicBezTo>
                      <a:pt x="2451" y="0"/>
                      <a:pt x="1816" y="236"/>
                      <a:pt x="1279" y="699"/>
                    </a:cubicBezTo>
                    <a:cubicBezTo>
                      <a:pt x="274" y="1567"/>
                      <a:pt x="1" y="2891"/>
                      <a:pt x="663" y="3667"/>
                    </a:cubicBezTo>
                    <a:cubicBezTo>
                      <a:pt x="971" y="4028"/>
                      <a:pt x="1427" y="4206"/>
                      <a:pt x="1928" y="4206"/>
                    </a:cubicBezTo>
                    <a:cubicBezTo>
                      <a:pt x="2504" y="4206"/>
                      <a:pt x="3138" y="3971"/>
                      <a:pt x="3675" y="3507"/>
                    </a:cubicBezTo>
                    <a:cubicBezTo>
                      <a:pt x="4680" y="2639"/>
                      <a:pt x="4954" y="1316"/>
                      <a:pt x="4292" y="540"/>
                    </a:cubicBezTo>
                    <a:cubicBezTo>
                      <a:pt x="3984" y="178"/>
                      <a:pt x="3527" y="0"/>
                      <a:pt x="30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2660;p34">
                <a:extLst>
                  <a:ext uri="{FF2B5EF4-FFF2-40B4-BE49-F238E27FC236}">
                    <a16:creationId xmlns:a16="http://schemas.microsoft.com/office/drawing/2014/main" id="{D07ED468-0271-4E4C-B505-83074886D3B1}"/>
                  </a:ext>
                </a:extLst>
              </p:cNvPr>
              <p:cNvSpPr/>
              <p:nvPr/>
            </p:nvSpPr>
            <p:spPr>
              <a:xfrm>
                <a:off x="8236087" y="3593603"/>
                <a:ext cx="119829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6518" extrusionOk="0">
                    <a:moveTo>
                      <a:pt x="4703" y="0"/>
                    </a:moveTo>
                    <a:cubicBezTo>
                      <a:pt x="3807" y="0"/>
                      <a:pt x="2818" y="368"/>
                      <a:pt x="1987" y="1089"/>
                    </a:cubicBezTo>
                    <a:cubicBezTo>
                      <a:pt x="434" y="2413"/>
                      <a:pt x="1" y="4490"/>
                      <a:pt x="1051" y="5677"/>
                    </a:cubicBezTo>
                    <a:cubicBezTo>
                      <a:pt x="1530" y="6241"/>
                      <a:pt x="2242" y="6517"/>
                      <a:pt x="3023" y="6517"/>
                    </a:cubicBezTo>
                    <a:cubicBezTo>
                      <a:pt x="3917" y="6517"/>
                      <a:pt x="4901" y="6155"/>
                      <a:pt x="5730" y="5449"/>
                    </a:cubicBezTo>
                    <a:cubicBezTo>
                      <a:pt x="7282" y="4102"/>
                      <a:pt x="7716" y="2048"/>
                      <a:pt x="6666" y="838"/>
                    </a:cubicBezTo>
                    <a:cubicBezTo>
                      <a:pt x="6189" y="276"/>
                      <a:pt x="5481" y="0"/>
                      <a:pt x="470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2661;p34">
                <a:extLst>
                  <a:ext uri="{FF2B5EF4-FFF2-40B4-BE49-F238E27FC236}">
                    <a16:creationId xmlns:a16="http://schemas.microsoft.com/office/drawing/2014/main" id="{8E6DA1FE-F17C-4150-8E4D-51F52BA01827}"/>
                  </a:ext>
                </a:extLst>
              </p:cNvPr>
              <p:cNvSpPr/>
              <p:nvPr/>
            </p:nvSpPr>
            <p:spPr>
              <a:xfrm>
                <a:off x="8273674" y="3647236"/>
                <a:ext cx="43608" cy="2020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1301" extrusionOk="0">
                    <a:moveTo>
                      <a:pt x="70" y="1"/>
                    </a:moveTo>
                    <a:cubicBezTo>
                      <a:pt x="61" y="1"/>
                      <a:pt x="53" y="3"/>
                      <a:pt x="46" y="10"/>
                    </a:cubicBezTo>
                    <a:cubicBezTo>
                      <a:pt x="0" y="10"/>
                      <a:pt x="0" y="56"/>
                      <a:pt x="0" y="101"/>
                    </a:cubicBezTo>
                    <a:cubicBezTo>
                      <a:pt x="228" y="581"/>
                      <a:pt x="662" y="969"/>
                      <a:pt x="1187" y="1151"/>
                    </a:cubicBezTo>
                    <a:cubicBezTo>
                      <a:pt x="1426" y="1249"/>
                      <a:pt x="1685" y="1300"/>
                      <a:pt x="1942" y="1300"/>
                    </a:cubicBezTo>
                    <a:cubicBezTo>
                      <a:pt x="2227" y="1300"/>
                      <a:pt x="2510" y="1237"/>
                      <a:pt x="2762" y="1106"/>
                    </a:cubicBezTo>
                    <a:cubicBezTo>
                      <a:pt x="2785" y="1083"/>
                      <a:pt x="2808" y="1060"/>
                      <a:pt x="2785" y="1037"/>
                    </a:cubicBezTo>
                    <a:cubicBezTo>
                      <a:pt x="2785" y="991"/>
                      <a:pt x="2739" y="969"/>
                      <a:pt x="2716" y="969"/>
                    </a:cubicBezTo>
                    <a:cubicBezTo>
                      <a:pt x="2507" y="1016"/>
                      <a:pt x="2302" y="1040"/>
                      <a:pt x="2101" y="1040"/>
                    </a:cubicBezTo>
                    <a:cubicBezTo>
                      <a:pt x="1819" y="1040"/>
                      <a:pt x="1545" y="993"/>
                      <a:pt x="1278" y="900"/>
                    </a:cubicBezTo>
                    <a:cubicBezTo>
                      <a:pt x="822" y="740"/>
                      <a:pt x="411" y="444"/>
                      <a:pt x="114" y="33"/>
                    </a:cubicBezTo>
                    <a:cubicBezTo>
                      <a:pt x="114" y="17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2662;p34">
                <a:extLst>
                  <a:ext uri="{FF2B5EF4-FFF2-40B4-BE49-F238E27FC236}">
                    <a16:creationId xmlns:a16="http://schemas.microsoft.com/office/drawing/2014/main" id="{3969EA43-3DC4-4998-8193-E2A1FC10B1F4}"/>
                  </a:ext>
                </a:extLst>
              </p:cNvPr>
              <p:cNvSpPr/>
              <p:nvPr/>
            </p:nvSpPr>
            <p:spPr>
              <a:xfrm>
                <a:off x="8300606" y="3629296"/>
                <a:ext cx="10654" cy="28373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27" extrusionOk="0">
                    <a:moveTo>
                      <a:pt x="47" y="1"/>
                    </a:moveTo>
                    <a:cubicBezTo>
                      <a:pt x="24" y="1"/>
                      <a:pt x="1" y="47"/>
                      <a:pt x="1" y="92"/>
                    </a:cubicBezTo>
                    <a:cubicBezTo>
                      <a:pt x="47" y="389"/>
                      <a:pt x="115" y="686"/>
                      <a:pt x="206" y="960"/>
                    </a:cubicBezTo>
                    <a:cubicBezTo>
                      <a:pt x="298" y="1256"/>
                      <a:pt x="389" y="1530"/>
                      <a:pt x="549" y="1804"/>
                    </a:cubicBezTo>
                    <a:cubicBezTo>
                      <a:pt x="572" y="1804"/>
                      <a:pt x="594" y="1827"/>
                      <a:pt x="617" y="1827"/>
                    </a:cubicBezTo>
                    <a:cubicBezTo>
                      <a:pt x="663" y="1827"/>
                      <a:pt x="686" y="1781"/>
                      <a:pt x="686" y="1758"/>
                    </a:cubicBezTo>
                    <a:cubicBezTo>
                      <a:pt x="663" y="1439"/>
                      <a:pt x="572" y="1165"/>
                      <a:pt x="480" y="868"/>
                    </a:cubicBezTo>
                    <a:cubicBezTo>
                      <a:pt x="366" y="594"/>
                      <a:pt x="275" y="320"/>
                      <a:pt x="138" y="47"/>
                    </a:cubicBezTo>
                    <a:cubicBezTo>
                      <a:pt x="115" y="24"/>
                      <a:pt x="92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2663;p34">
                <a:extLst>
                  <a:ext uri="{FF2B5EF4-FFF2-40B4-BE49-F238E27FC236}">
                    <a16:creationId xmlns:a16="http://schemas.microsoft.com/office/drawing/2014/main" id="{53818FE9-E760-4666-A0AE-4AE092FA5DBA}"/>
                  </a:ext>
                </a:extLst>
              </p:cNvPr>
              <p:cNvSpPr/>
              <p:nvPr/>
            </p:nvSpPr>
            <p:spPr>
              <a:xfrm>
                <a:off x="8231831" y="3602798"/>
                <a:ext cx="39011" cy="18403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185" extrusionOk="0">
                    <a:moveTo>
                      <a:pt x="81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1"/>
                      <a:pt x="1" y="86"/>
                      <a:pt x="24" y="109"/>
                    </a:cubicBezTo>
                    <a:cubicBezTo>
                      <a:pt x="298" y="474"/>
                      <a:pt x="686" y="771"/>
                      <a:pt x="1096" y="954"/>
                    </a:cubicBezTo>
                    <a:cubicBezTo>
                      <a:pt x="1422" y="1108"/>
                      <a:pt x="1760" y="1185"/>
                      <a:pt x="2101" y="1185"/>
                    </a:cubicBezTo>
                    <a:cubicBezTo>
                      <a:pt x="2215" y="1185"/>
                      <a:pt x="2329" y="1176"/>
                      <a:pt x="2443" y="1159"/>
                    </a:cubicBezTo>
                    <a:cubicBezTo>
                      <a:pt x="2489" y="1159"/>
                      <a:pt x="2512" y="1136"/>
                      <a:pt x="2512" y="1113"/>
                    </a:cubicBezTo>
                    <a:cubicBezTo>
                      <a:pt x="2512" y="1068"/>
                      <a:pt x="2489" y="1022"/>
                      <a:pt x="2443" y="1022"/>
                    </a:cubicBezTo>
                    <a:cubicBezTo>
                      <a:pt x="2009" y="954"/>
                      <a:pt x="1599" y="862"/>
                      <a:pt x="1211" y="703"/>
                    </a:cubicBezTo>
                    <a:cubicBezTo>
                      <a:pt x="823" y="543"/>
                      <a:pt x="457" y="315"/>
                      <a:pt x="115" y="18"/>
                    </a:cubicBezTo>
                    <a:cubicBezTo>
                      <a:pt x="104" y="6"/>
                      <a:pt x="92" y="1"/>
                      <a:pt x="8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2664;p34">
                <a:extLst>
                  <a:ext uri="{FF2B5EF4-FFF2-40B4-BE49-F238E27FC236}">
                    <a16:creationId xmlns:a16="http://schemas.microsoft.com/office/drawing/2014/main" id="{14FEF7FA-1400-4F99-A624-BA316C3F29B4}"/>
                  </a:ext>
                </a:extLst>
              </p:cNvPr>
              <p:cNvSpPr/>
              <p:nvPr/>
            </p:nvSpPr>
            <p:spPr>
              <a:xfrm>
                <a:off x="8250625" y="3569746"/>
                <a:ext cx="15965" cy="3901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512" extrusionOk="0">
                    <a:moveTo>
                      <a:pt x="23" y="0"/>
                    </a:moveTo>
                    <a:cubicBezTo>
                      <a:pt x="1" y="23"/>
                      <a:pt x="1" y="69"/>
                      <a:pt x="23" y="114"/>
                    </a:cubicBezTo>
                    <a:cubicBezTo>
                      <a:pt x="252" y="457"/>
                      <a:pt x="457" y="822"/>
                      <a:pt x="571" y="1210"/>
                    </a:cubicBezTo>
                    <a:cubicBezTo>
                      <a:pt x="685" y="1621"/>
                      <a:pt x="731" y="2032"/>
                      <a:pt x="754" y="2443"/>
                    </a:cubicBezTo>
                    <a:cubicBezTo>
                      <a:pt x="754" y="2465"/>
                      <a:pt x="777" y="2511"/>
                      <a:pt x="799" y="2511"/>
                    </a:cubicBezTo>
                    <a:cubicBezTo>
                      <a:pt x="845" y="2511"/>
                      <a:pt x="891" y="2511"/>
                      <a:pt x="891" y="2465"/>
                    </a:cubicBezTo>
                    <a:cubicBezTo>
                      <a:pt x="1028" y="2032"/>
                      <a:pt x="982" y="1552"/>
                      <a:pt x="845" y="1142"/>
                    </a:cubicBezTo>
                    <a:cubicBezTo>
                      <a:pt x="708" y="708"/>
                      <a:pt x="457" y="297"/>
                      <a:pt x="115" y="23"/>
                    </a:cubicBezTo>
                    <a:cubicBezTo>
                      <a:pt x="92" y="0"/>
                      <a:pt x="69" y="0"/>
                      <a:pt x="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2665;p34">
                <a:extLst>
                  <a:ext uri="{FF2B5EF4-FFF2-40B4-BE49-F238E27FC236}">
                    <a16:creationId xmlns:a16="http://schemas.microsoft.com/office/drawing/2014/main" id="{89FB0AD7-024F-4E7B-99CF-0D7BC5E0AF47}"/>
                  </a:ext>
                </a:extLst>
              </p:cNvPr>
              <p:cNvSpPr/>
              <p:nvPr/>
            </p:nvSpPr>
            <p:spPr>
              <a:xfrm>
                <a:off x="8192489" y="3554851"/>
                <a:ext cx="28730" cy="1473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949" extrusionOk="0">
                    <a:moveTo>
                      <a:pt x="46" y="1"/>
                    </a:moveTo>
                    <a:cubicBezTo>
                      <a:pt x="23" y="23"/>
                      <a:pt x="0" y="69"/>
                      <a:pt x="23" y="92"/>
                    </a:cubicBezTo>
                    <a:cubicBezTo>
                      <a:pt x="183" y="411"/>
                      <a:pt x="457" y="640"/>
                      <a:pt x="776" y="799"/>
                    </a:cubicBezTo>
                    <a:cubicBezTo>
                      <a:pt x="969" y="888"/>
                      <a:pt x="1200" y="948"/>
                      <a:pt x="1426" y="948"/>
                    </a:cubicBezTo>
                    <a:cubicBezTo>
                      <a:pt x="1548" y="948"/>
                      <a:pt x="1668" y="931"/>
                      <a:pt x="1781" y="891"/>
                    </a:cubicBezTo>
                    <a:cubicBezTo>
                      <a:pt x="1803" y="891"/>
                      <a:pt x="1826" y="868"/>
                      <a:pt x="1826" y="822"/>
                    </a:cubicBezTo>
                    <a:cubicBezTo>
                      <a:pt x="1849" y="799"/>
                      <a:pt x="1803" y="754"/>
                      <a:pt x="1781" y="754"/>
                    </a:cubicBezTo>
                    <a:cubicBezTo>
                      <a:pt x="1461" y="708"/>
                      <a:pt x="1164" y="663"/>
                      <a:pt x="890" y="526"/>
                    </a:cubicBezTo>
                    <a:cubicBezTo>
                      <a:pt x="617" y="411"/>
                      <a:pt x="343" y="252"/>
                      <a:pt x="137" y="23"/>
                    </a:cubicBezTo>
                    <a:cubicBezTo>
                      <a:pt x="114" y="1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2666;p34">
                <a:extLst>
                  <a:ext uri="{FF2B5EF4-FFF2-40B4-BE49-F238E27FC236}">
                    <a16:creationId xmlns:a16="http://schemas.microsoft.com/office/drawing/2014/main" id="{547ECE58-A351-4D02-AE82-66FEBBD46EAC}"/>
                  </a:ext>
                </a:extLst>
              </p:cNvPr>
              <p:cNvSpPr/>
              <p:nvPr/>
            </p:nvSpPr>
            <p:spPr>
              <a:xfrm>
                <a:off x="8217293" y="3532516"/>
                <a:ext cx="11368" cy="32629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101" extrusionOk="0">
                    <a:moveTo>
                      <a:pt x="47" y="1"/>
                    </a:moveTo>
                    <a:cubicBezTo>
                      <a:pt x="24" y="23"/>
                      <a:pt x="1" y="46"/>
                      <a:pt x="1" y="92"/>
                    </a:cubicBezTo>
                    <a:cubicBezTo>
                      <a:pt x="138" y="411"/>
                      <a:pt x="229" y="731"/>
                      <a:pt x="321" y="1051"/>
                    </a:cubicBezTo>
                    <a:cubicBezTo>
                      <a:pt x="389" y="1393"/>
                      <a:pt x="458" y="1712"/>
                      <a:pt x="526" y="2055"/>
                    </a:cubicBezTo>
                    <a:cubicBezTo>
                      <a:pt x="526" y="2078"/>
                      <a:pt x="549" y="2101"/>
                      <a:pt x="572" y="2101"/>
                    </a:cubicBezTo>
                    <a:cubicBezTo>
                      <a:pt x="617" y="2101"/>
                      <a:pt x="640" y="2078"/>
                      <a:pt x="663" y="2055"/>
                    </a:cubicBezTo>
                    <a:cubicBezTo>
                      <a:pt x="731" y="1690"/>
                      <a:pt x="686" y="1324"/>
                      <a:pt x="594" y="982"/>
                    </a:cubicBezTo>
                    <a:cubicBezTo>
                      <a:pt x="503" y="640"/>
                      <a:pt x="343" y="297"/>
                      <a:pt x="138" y="23"/>
                    </a:cubicBezTo>
                    <a:cubicBezTo>
                      <a:pt x="115" y="1"/>
                      <a:pt x="69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2667;p34">
                <a:extLst>
                  <a:ext uri="{FF2B5EF4-FFF2-40B4-BE49-F238E27FC236}">
                    <a16:creationId xmlns:a16="http://schemas.microsoft.com/office/drawing/2014/main" id="{B92B284A-4E72-402C-9D99-BBD999FED2D4}"/>
                  </a:ext>
                </a:extLst>
              </p:cNvPr>
              <p:cNvSpPr/>
              <p:nvPr/>
            </p:nvSpPr>
            <p:spPr>
              <a:xfrm>
                <a:off x="8151361" y="3562648"/>
                <a:ext cx="5388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3151" fill="none" extrusionOk="0">
                    <a:moveTo>
                      <a:pt x="571" y="1"/>
                    </a:moveTo>
                    <a:cubicBezTo>
                      <a:pt x="0" y="754"/>
                      <a:pt x="160" y="1964"/>
                      <a:pt x="914" y="2557"/>
                    </a:cubicBezTo>
                    <a:cubicBezTo>
                      <a:pt x="1644" y="3151"/>
                      <a:pt x="2831" y="3059"/>
                      <a:pt x="3470" y="235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2668;p34">
                <a:extLst>
                  <a:ext uri="{FF2B5EF4-FFF2-40B4-BE49-F238E27FC236}">
                    <a16:creationId xmlns:a16="http://schemas.microsoft.com/office/drawing/2014/main" id="{FAEE430B-7B30-4D65-825F-6AE79BA21CD4}"/>
                  </a:ext>
                </a:extLst>
              </p:cNvPr>
              <p:cNvSpPr/>
              <p:nvPr/>
            </p:nvSpPr>
            <p:spPr>
              <a:xfrm>
                <a:off x="8254880" y="3533929"/>
                <a:ext cx="6524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4247" fill="none" extrusionOk="0">
                    <a:moveTo>
                      <a:pt x="0" y="708"/>
                    </a:moveTo>
                    <a:cubicBezTo>
                      <a:pt x="594" y="161"/>
                      <a:pt x="1484" y="1"/>
                      <a:pt x="2260" y="252"/>
                    </a:cubicBezTo>
                    <a:cubicBezTo>
                      <a:pt x="3013" y="503"/>
                      <a:pt x="3630" y="1142"/>
                      <a:pt x="3904" y="1895"/>
                    </a:cubicBezTo>
                    <a:cubicBezTo>
                      <a:pt x="4200" y="2626"/>
                      <a:pt x="4178" y="3493"/>
                      <a:pt x="3904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2669;p34">
                <a:extLst>
                  <a:ext uri="{FF2B5EF4-FFF2-40B4-BE49-F238E27FC236}">
                    <a16:creationId xmlns:a16="http://schemas.microsoft.com/office/drawing/2014/main" id="{97910CC6-B617-4A09-88FE-198252978B43}"/>
                  </a:ext>
                </a:extLst>
              </p:cNvPr>
              <p:cNvSpPr/>
              <p:nvPr/>
            </p:nvSpPr>
            <p:spPr>
              <a:xfrm>
                <a:off x="8235031" y="3639578"/>
                <a:ext cx="47165" cy="6524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4201" fill="none" extrusionOk="0">
                    <a:moveTo>
                      <a:pt x="502" y="1"/>
                    </a:moveTo>
                    <a:cubicBezTo>
                      <a:pt x="229" y="777"/>
                      <a:pt x="0" y="1621"/>
                      <a:pt x="160" y="2443"/>
                    </a:cubicBezTo>
                    <a:cubicBezTo>
                      <a:pt x="320" y="3242"/>
                      <a:pt x="936" y="4018"/>
                      <a:pt x="1758" y="4132"/>
                    </a:cubicBezTo>
                    <a:cubicBezTo>
                      <a:pt x="2214" y="4201"/>
                      <a:pt x="2671" y="4064"/>
                      <a:pt x="3036" y="379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2670;p34">
                <a:extLst>
                  <a:ext uri="{FF2B5EF4-FFF2-40B4-BE49-F238E27FC236}">
                    <a16:creationId xmlns:a16="http://schemas.microsoft.com/office/drawing/2014/main" id="{B0CB2BB6-E63F-4FD5-8C4A-9588FA618639}"/>
                  </a:ext>
                </a:extLst>
              </p:cNvPr>
              <p:cNvSpPr/>
              <p:nvPr/>
            </p:nvSpPr>
            <p:spPr>
              <a:xfrm>
                <a:off x="8144822" y="3297827"/>
                <a:ext cx="340821" cy="425739"/>
              </a:xfrm>
              <a:custGeom>
                <a:avLst/>
                <a:gdLst/>
                <a:ahLst/>
                <a:cxnLst/>
                <a:rect l="l" t="t" r="r" b="b"/>
                <a:pathLst>
                  <a:path w="21946" h="27414" extrusionOk="0">
                    <a:moveTo>
                      <a:pt x="33" y="18649"/>
                    </a:moveTo>
                    <a:cubicBezTo>
                      <a:pt x="21" y="18651"/>
                      <a:pt x="12" y="18656"/>
                      <a:pt x="11" y="18669"/>
                    </a:cubicBezTo>
                    <a:lnTo>
                      <a:pt x="11" y="18669"/>
                    </a:lnTo>
                    <a:cubicBezTo>
                      <a:pt x="19" y="18667"/>
                      <a:pt x="33" y="18662"/>
                      <a:pt x="33" y="18649"/>
                    </a:cubicBezTo>
                    <a:close/>
                    <a:moveTo>
                      <a:pt x="11" y="18669"/>
                    </a:moveTo>
                    <a:cubicBezTo>
                      <a:pt x="4" y="18671"/>
                      <a:pt x="1" y="18671"/>
                      <a:pt x="11" y="18671"/>
                    </a:cubicBezTo>
                    <a:cubicBezTo>
                      <a:pt x="11" y="18671"/>
                      <a:pt x="11" y="18670"/>
                      <a:pt x="11" y="18669"/>
                    </a:cubicBezTo>
                    <a:close/>
                    <a:moveTo>
                      <a:pt x="15349" y="0"/>
                    </a:moveTo>
                    <a:lnTo>
                      <a:pt x="13866" y="2968"/>
                    </a:lnTo>
                    <a:lnTo>
                      <a:pt x="13067" y="4383"/>
                    </a:lnTo>
                    <a:lnTo>
                      <a:pt x="12679" y="5113"/>
                    </a:lnTo>
                    <a:lnTo>
                      <a:pt x="12473" y="5456"/>
                    </a:lnTo>
                    <a:lnTo>
                      <a:pt x="12268" y="5798"/>
                    </a:lnTo>
                    <a:lnTo>
                      <a:pt x="11400" y="7190"/>
                    </a:lnTo>
                    <a:cubicBezTo>
                      <a:pt x="11264" y="7418"/>
                      <a:pt x="11127" y="7647"/>
                      <a:pt x="10967" y="7852"/>
                    </a:cubicBezTo>
                    <a:lnTo>
                      <a:pt x="10510" y="8514"/>
                    </a:lnTo>
                    <a:lnTo>
                      <a:pt x="9597" y="9838"/>
                    </a:lnTo>
                    <a:lnTo>
                      <a:pt x="8616" y="11093"/>
                    </a:lnTo>
                    <a:cubicBezTo>
                      <a:pt x="7292" y="12737"/>
                      <a:pt x="5900" y="14289"/>
                      <a:pt x="4393" y="15636"/>
                    </a:cubicBezTo>
                    <a:cubicBezTo>
                      <a:pt x="3617" y="16275"/>
                      <a:pt x="2864" y="16914"/>
                      <a:pt x="2088" y="17462"/>
                    </a:cubicBezTo>
                    <a:cubicBezTo>
                      <a:pt x="1677" y="17735"/>
                      <a:pt x="1289" y="17964"/>
                      <a:pt x="924" y="18192"/>
                    </a:cubicBezTo>
                    <a:cubicBezTo>
                      <a:pt x="741" y="18306"/>
                      <a:pt x="536" y="18420"/>
                      <a:pt x="376" y="18512"/>
                    </a:cubicBezTo>
                    <a:lnTo>
                      <a:pt x="125" y="18626"/>
                    </a:lnTo>
                    <a:lnTo>
                      <a:pt x="33" y="18649"/>
                    </a:lnTo>
                    <a:cubicBezTo>
                      <a:pt x="33" y="18649"/>
                      <a:pt x="33" y="18649"/>
                      <a:pt x="33" y="18649"/>
                    </a:cubicBezTo>
                    <a:lnTo>
                      <a:pt x="33" y="18649"/>
                    </a:lnTo>
                    <a:cubicBezTo>
                      <a:pt x="40" y="18649"/>
                      <a:pt x="48" y="18649"/>
                      <a:pt x="56" y="18649"/>
                    </a:cubicBezTo>
                    <a:lnTo>
                      <a:pt x="4005" y="27413"/>
                    </a:lnTo>
                    <a:lnTo>
                      <a:pt x="4256" y="27276"/>
                    </a:lnTo>
                    <a:lnTo>
                      <a:pt x="4416" y="27185"/>
                    </a:lnTo>
                    <a:lnTo>
                      <a:pt x="4713" y="27025"/>
                    </a:lnTo>
                    <a:cubicBezTo>
                      <a:pt x="4895" y="26911"/>
                      <a:pt x="5055" y="26820"/>
                      <a:pt x="5238" y="26706"/>
                    </a:cubicBezTo>
                    <a:cubicBezTo>
                      <a:pt x="5397" y="26615"/>
                      <a:pt x="5557" y="26500"/>
                      <a:pt x="5694" y="26409"/>
                    </a:cubicBezTo>
                    <a:lnTo>
                      <a:pt x="6151" y="26090"/>
                    </a:lnTo>
                    <a:cubicBezTo>
                      <a:pt x="6721" y="25656"/>
                      <a:pt x="7292" y="25245"/>
                      <a:pt x="7794" y="24788"/>
                    </a:cubicBezTo>
                    <a:cubicBezTo>
                      <a:pt x="8844" y="23921"/>
                      <a:pt x="9780" y="22985"/>
                      <a:pt x="10693" y="22027"/>
                    </a:cubicBezTo>
                    <a:cubicBezTo>
                      <a:pt x="12496" y="20132"/>
                      <a:pt x="14025" y="18078"/>
                      <a:pt x="15418" y="15978"/>
                    </a:cubicBezTo>
                    <a:lnTo>
                      <a:pt x="16445" y="14380"/>
                    </a:lnTo>
                    <a:lnTo>
                      <a:pt x="17358" y="12760"/>
                    </a:lnTo>
                    <a:lnTo>
                      <a:pt x="17837" y="11961"/>
                    </a:lnTo>
                    <a:cubicBezTo>
                      <a:pt x="17974" y="11687"/>
                      <a:pt x="18111" y="11413"/>
                      <a:pt x="18248" y="11116"/>
                    </a:cubicBezTo>
                    <a:lnTo>
                      <a:pt x="19093" y="9473"/>
                    </a:lnTo>
                    <a:lnTo>
                      <a:pt x="19298" y="9062"/>
                    </a:lnTo>
                    <a:lnTo>
                      <a:pt x="19481" y="8628"/>
                    </a:lnTo>
                    <a:lnTo>
                      <a:pt x="19869" y="7807"/>
                    </a:lnTo>
                    <a:lnTo>
                      <a:pt x="20599" y="6117"/>
                    </a:lnTo>
                    <a:lnTo>
                      <a:pt x="21946" y="2716"/>
                    </a:lnTo>
                    <a:lnTo>
                      <a:pt x="1534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2671;p34">
                <a:extLst>
                  <a:ext uri="{FF2B5EF4-FFF2-40B4-BE49-F238E27FC236}">
                    <a16:creationId xmlns:a16="http://schemas.microsoft.com/office/drawing/2014/main" id="{DF014B44-4825-4F11-9F8E-17F6988F539F}"/>
                  </a:ext>
                </a:extLst>
              </p:cNvPr>
              <p:cNvSpPr/>
              <p:nvPr/>
            </p:nvSpPr>
            <p:spPr>
              <a:xfrm>
                <a:off x="8381362" y="3176423"/>
                <a:ext cx="146759" cy="165441"/>
              </a:xfrm>
              <a:custGeom>
                <a:avLst/>
                <a:gdLst/>
                <a:ahLst/>
                <a:cxnLst/>
                <a:rect l="l" t="t" r="r" b="b"/>
                <a:pathLst>
                  <a:path w="9450" h="10653" extrusionOk="0">
                    <a:moveTo>
                      <a:pt x="6356" y="0"/>
                    </a:moveTo>
                    <a:cubicBezTo>
                      <a:pt x="5605" y="0"/>
                      <a:pt x="4839" y="2392"/>
                      <a:pt x="4488" y="3648"/>
                    </a:cubicBezTo>
                    <a:lnTo>
                      <a:pt x="4488" y="3648"/>
                    </a:lnTo>
                    <a:cubicBezTo>
                      <a:pt x="4766" y="2515"/>
                      <a:pt x="5187" y="464"/>
                      <a:pt x="4679" y="153"/>
                    </a:cubicBezTo>
                    <a:cubicBezTo>
                      <a:pt x="4651" y="136"/>
                      <a:pt x="4620" y="127"/>
                      <a:pt x="4587" y="127"/>
                    </a:cubicBezTo>
                    <a:cubicBezTo>
                      <a:pt x="3788" y="127"/>
                      <a:pt x="1872" y="4992"/>
                      <a:pt x="1872" y="4992"/>
                    </a:cubicBezTo>
                    <a:cubicBezTo>
                      <a:pt x="1872" y="4992"/>
                      <a:pt x="1309" y="1776"/>
                      <a:pt x="825" y="1776"/>
                    </a:cubicBezTo>
                    <a:cubicBezTo>
                      <a:pt x="793" y="1776"/>
                      <a:pt x="762" y="1790"/>
                      <a:pt x="731" y="1819"/>
                    </a:cubicBezTo>
                    <a:cubicBezTo>
                      <a:pt x="228" y="2298"/>
                      <a:pt x="160" y="6042"/>
                      <a:pt x="0" y="7936"/>
                    </a:cubicBezTo>
                    <a:lnTo>
                      <a:pt x="6597" y="10652"/>
                    </a:lnTo>
                    <a:cubicBezTo>
                      <a:pt x="6597" y="10652"/>
                      <a:pt x="8058" y="6453"/>
                      <a:pt x="8103" y="6338"/>
                    </a:cubicBezTo>
                    <a:cubicBezTo>
                      <a:pt x="8400" y="5631"/>
                      <a:pt x="9450" y="2960"/>
                      <a:pt x="8902" y="2550"/>
                    </a:cubicBezTo>
                    <a:cubicBezTo>
                      <a:pt x="8862" y="2519"/>
                      <a:pt x="8819" y="2504"/>
                      <a:pt x="8774" y="2504"/>
                    </a:cubicBezTo>
                    <a:cubicBezTo>
                      <a:pt x="8125" y="2504"/>
                      <a:pt x="6967" y="5467"/>
                      <a:pt x="6940" y="5538"/>
                    </a:cubicBezTo>
                    <a:lnTo>
                      <a:pt x="6940" y="5538"/>
                    </a:lnTo>
                    <a:cubicBezTo>
                      <a:pt x="6972" y="5456"/>
                      <a:pt x="8506" y="1496"/>
                      <a:pt x="7738" y="1112"/>
                    </a:cubicBezTo>
                    <a:cubicBezTo>
                      <a:pt x="7705" y="1094"/>
                      <a:pt x="7670" y="1086"/>
                      <a:pt x="7635" y="1086"/>
                    </a:cubicBezTo>
                    <a:cubicBezTo>
                      <a:pt x="6863" y="1086"/>
                      <a:pt x="5570" y="4923"/>
                      <a:pt x="5570" y="4923"/>
                    </a:cubicBezTo>
                    <a:cubicBezTo>
                      <a:pt x="5570" y="4923"/>
                      <a:pt x="7145" y="221"/>
                      <a:pt x="6460" y="16"/>
                    </a:cubicBezTo>
                    <a:cubicBezTo>
                      <a:pt x="6425" y="5"/>
                      <a:pt x="6391" y="0"/>
                      <a:pt x="63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2672;p34">
                <a:extLst>
                  <a:ext uri="{FF2B5EF4-FFF2-40B4-BE49-F238E27FC236}">
                    <a16:creationId xmlns:a16="http://schemas.microsoft.com/office/drawing/2014/main" id="{E31A1109-B843-4ACF-B831-34E0113E2ED3}"/>
                  </a:ext>
                </a:extLst>
              </p:cNvPr>
              <p:cNvSpPr/>
              <p:nvPr/>
            </p:nvSpPr>
            <p:spPr>
              <a:xfrm>
                <a:off x="8415750" y="3252856"/>
                <a:ext cx="77293" cy="26634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1715" extrusionOk="0">
                    <a:moveTo>
                      <a:pt x="169" y="0"/>
                    </a:moveTo>
                    <a:cubicBezTo>
                      <a:pt x="113" y="0"/>
                      <a:pt x="57" y="1"/>
                      <a:pt x="0" y="2"/>
                    </a:cubicBezTo>
                    <a:cubicBezTo>
                      <a:pt x="0" y="2"/>
                      <a:pt x="0" y="25"/>
                      <a:pt x="0" y="25"/>
                    </a:cubicBezTo>
                    <a:cubicBezTo>
                      <a:pt x="890" y="231"/>
                      <a:pt x="1712" y="413"/>
                      <a:pt x="2534" y="710"/>
                    </a:cubicBezTo>
                    <a:cubicBezTo>
                      <a:pt x="3356" y="961"/>
                      <a:pt x="4132" y="1326"/>
                      <a:pt x="4953" y="1714"/>
                    </a:cubicBezTo>
                    <a:cubicBezTo>
                      <a:pt x="4953" y="1714"/>
                      <a:pt x="4953" y="1714"/>
                      <a:pt x="4976" y="1691"/>
                    </a:cubicBezTo>
                    <a:cubicBezTo>
                      <a:pt x="4269" y="1144"/>
                      <a:pt x="3470" y="710"/>
                      <a:pt x="2625" y="413"/>
                    </a:cubicBezTo>
                    <a:cubicBezTo>
                      <a:pt x="1834" y="157"/>
                      <a:pt x="1003" y="0"/>
                      <a:pt x="1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2673;p34">
                <a:extLst>
                  <a:ext uri="{FF2B5EF4-FFF2-40B4-BE49-F238E27FC236}">
                    <a16:creationId xmlns:a16="http://schemas.microsoft.com/office/drawing/2014/main" id="{A1E972C5-46E0-44B9-B19B-487603AE02E6}"/>
                  </a:ext>
                </a:extLst>
              </p:cNvPr>
              <p:cNvSpPr/>
              <p:nvPr/>
            </p:nvSpPr>
            <p:spPr>
              <a:xfrm>
                <a:off x="8156331" y="3543202"/>
                <a:ext cx="136478" cy="197852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12740" extrusionOk="0">
                    <a:moveTo>
                      <a:pt x="3185" y="1"/>
                    </a:moveTo>
                    <a:cubicBezTo>
                      <a:pt x="2719" y="1"/>
                      <a:pt x="1479" y="1031"/>
                      <a:pt x="396" y="1031"/>
                    </a:cubicBezTo>
                    <a:cubicBezTo>
                      <a:pt x="261" y="1031"/>
                      <a:pt x="129" y="1015"/>
                      <a:pt x="0" y="979"/>
                    </a:cubicBezTo>
                    <a:lnTo>
                      <a:pt x="0" y="979"/>
                    </a:lnTo>
                    <a:lnTo>
                      <a:pt x="114" y="12688"/>
                    </a:lnTo>
                    <a:cubicBezTo>
                      <a:pt x="261" y="12723"/>
                      <a:pt x="419" y="12739"/>
                      <a:pt x="586" y="12739"/>
                    </a:cubicBezTo>
                    <a:cubicBezTo>
                      <a:pt x="3381" y="12739"/>
                      <a:pt x="8788" y="8146"/>
                      <a:pt x="8788" y="8146"/>
                    </a:cubicBezTo>
                    <a:cubicBezTo>
                      <a:pt x="8788" y="8146"/>
                      <a:pt x="6094" y="4015"/>
                      <a:pt x="3333" y="66"/>
                    </a:cubicBezTo>
                    <a:cubicBezTo>
                      <a:pt x="3300" y="21"/>
                      <a:pt x="3250" y="1"/>
                      <a:pt x="318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2674;p34">
                <a:extLst>
                  <a:ext uri="{FF2B5EF4-FFF2-40B4-BE49-F238E27FC236}">
                    <a16:creationId xmlns:a16="http://schemas.microsoft.com/office/drawing/2014/main" id="{1E54992A-F5D3-4B9F-819B-EB932E816E40}"/>
                  </a:ext>
                </a:extLst>
              </p:cNvPr>
              <p:cNvSpPr/>
              <p:nvPr/>
            </p:nvSpPr>
            <p:spPr>
              <a:xfrm>
                <a:off x="8200643" y="3540981"/>
                <a:ext cx="99967" cy="133946"/>
              </a:xfrm>
              <a:custGeom>
                <a:avLst/>
                <a:gdLst/>
                <a:ahLst/>
                <a:cxnLst/>
                <a:rect l="l" t="t" r="r" b="b"/>
                <a:pathLst>
                  <a:path w="6437" h="8625" extrusionOk="0">
                    <a:moveTo>
                      <a:pt x="1033" y="0"/>
                    </a:moveTo>
                    <a:cubicBezTo>
                      <a:pt x="1016" y="0"/>
                      <a:pt x="999" y="1"/>
                      <a:pt x="982" y="3"/>
                    </a:cubicBezTo>
                    <a:lnTo>
                      <a:pt x="343" y="118"/>
                    </a:lnTo>
                    <a:cubicBezTo>
                      <a:pt x="137" y="163"/>
                      <a:pt x="0" y="346"/>
                      <a:pt x="46" y="528"/>
                    </a:cubicBezTo>
                    <a:cubicBezTo>
                      <a:pt x="639" y="3245"/>
                      <a:pt x="4634" y="7787"/>
                      <a:pt x="5273" y="8494"/>
                    </a:cubicBezTo>
                    <a:cubicBezTo>
                      <a:pt x="5352" y="8588"/>
                      <a:pt x="5442" y="8625"/>
                      <a:pt x="5534" y="8625"/>
                    </a:cubicBezTo>
                    <a:cubicBezTo>
                      <a:pt x="5895" y="8625"/>
                      <a:pt x="6300" y="8061"/>
                      <a:pt x="6300" y="8061"/>
                    </a:cubicBezTo>
                    <a:cubicBezTo>
                      <a:pt x="6437" y="7947"/>
                      <a:pt x="6437" y="7741"/>
                      <a:pt x="6300" y="7604"/>
                    </a:cubicBezTo>
                    <a:cubicBezTo>
                      <a:pt x="5729" y="6988"/>
                      <a:pt x="1918" y="2605"/>
                      <a:pt x="1393" y="277"/>
                    </a:cubicBezTo>
                    <a:cubicBezTo>
                      <a:pt x="1351" y="110"/>
                      <a:pt x="1214" y="0"/>
                      <a:pt x="103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2675;p34">
                <a:extLst>
                  <a:ext uri="{FF2B5EF4-FFF2-40B4-BE49-F238E27FC236}">
                    <a16:creationId xmlns:a16="http://schemas.microsoft.com/office/drawing/2014/main" id="{AE25CC45-9930-49DE-9E5C-DE5622B6DE89}"/>
                  </a:ext>
                </a:extLst>
              </p:cNvPr>
              <p:cNvSpPr/>
              <p:nvPr/>
            </p:nvSpPr>
            <p:spPr>
              <a:xfrm>
                <a:off x="8248854" y="3370952"/>
                <a:ext cx="118059" cy="142068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9148" extrusionOk="0">
                    <a:moveTo>
                      <a:pt x="4476" y="1"/>
                    </a:moveTo>
                    <a:cubicBezTo>
                      <a:pt x="2950" y="1"/>
                      <a:pt x="1351" y="1501"/>
                      <a:pt x="708" y="3692"/>
                    </a:cubicBezTo>
                    <a:cubicBezTo>
                      <a:pt x="0" y="6180"/>
                      <a:pt x="799" y="8577"/>
                      <a:pt x="2511" y="9056"/>
                    </a:cubicBezTo>
                    <a:cubicBezTo>
                      <a:pt x="2721" y="9118"/>
                      <a:pt x="2936" y="9147"/>
                      <a:pt x="3151" y="9147"/>
                    </a:cubicBezTo>
                    <a:cubicBezTo>
                      <a:pt x="4686" y="9147"/>
                      <a:pt x="6273" y="7635"/>
                      <a:pt x="6894" y="5472"/>
                    </a:cubicBezTo>
                    <a:cubicBezTo>
                      <a:pt x="7601" y="2984"/>
                      <a:pt x="6802" y="588"/>
                      <a:pt x="5090" y="86"/>
                    </a:cubicBezTo>
                    <a:cubicBezTo>
                      <a:pt x="4889" y="28"/>
                      <a:pt x="4683" y="1"/>
                      <a:pt x="44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2676;p34">
                <a:extLst>
                  <a:ext uri="{FF2B5EF4-FFF2-40B4-BE49-F238E27FC236}">
                    <a16:creationId xmlns:a16="http://schemas.microsoft.com/office/drawing/2014/main" id="{AC786ACD-F854-491A-BC7D-833BEC82C235}"/>
                  </a:ext>
                </a:extLst>
              </p:cNvPr>
              <p:cNvSpPr/>
              <p:nvPr/>
            </p:nvSpPr>
            <p:spPr>
              <a:xfrm>
                <a:off x="8310888" y="3403693"/>
                <a:ext cx="105293" cy="126834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8167" extrusionOk="0">
                    <a:moveTo>
                      <a:pt x="3985" y="0"/>
                    </a:moveTo>
                    <a:cubicBezTo>
                      <a:pt x="2608" y="0"/>
                      <a:pt x="1180" y="1348"/>
                      <a:pt x="617" y="3296"/>
                    </a:cubicBezTo>
                    <a:cubicBezTo>
                      <a:pt x="1" y="5510"/>
                      <a:pt x="708" y="7655"/>
                      <a:pt x="2238" y="8089"/>
                    </a:cubicBezTo>
                    <a:cubicBezTo>
                      <a:pt x="2419" y="8141"/>
                      <a:pt x="2603" y="8166"/>
                      <a:pt x="2789" y="8166"/>
                    </a:cubicBezTo>
                    <a:cubicBezTo>
                      <a:pt x="4150" y="8166"/>
                      <a:pt x="5579" y="6819"/>
                      <a:pt x="6141" y="4871"/>
                    </a:cubicBezTo>
                    <a:cubicBezTo>
                      <a:pt x="6780" y="2680"/>
                      <a:pt x="6050" y="534"/>
                      <a:pt x="4543" y="77"/>
                    </a:cubicBezTo>
                    <a:cubicBezTo>
                      <a:pt x="4359" y="25"/>
                      <a:pt x="4173" y="0"/>
                      <a:pt x="39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2677;p34">
                <a:extLst>
                  <a:ext uri="{FF2B5EF4-FFF2-40B4-BE49-F238E27FC236}">
                    <a16:creationId xmlns:a16="http://schemas.microsoft.com/office/drawing/2014/main" id="{1B184F90-2BBB-4937-85F1-315385B969DD}"/>
                  </a:ext>
                </a:extLst>
              </p:cNvPr>
              <p:cNvSpPr/>
              <p:nvPr/>
            </p:nvSpPr>
            <p:spPr>
              <a:xfrm>
                <a:off x="8367611" y="3428234"/>
                <a:ext cx="110620" cy="123479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7951" extrusionOk="0">
                    <a:moveTo>
                      <a:pt x="4409" y="1"/>
                    </a:moveTo>
                    <a:cubicBezTo>
                      <a:pt x="3134" y="1"/>
                      <a:pt x="1713" y="1088"/>
                      <a:pt x="937" y="2789"/>
                    </a:cubicBezTo>
                    <a:cubicBezTo>
                      <a:pt x="1" y="4889"/>
                      <a:pt x="389" y="7125"/>
                      <a:pt x="1827" y="7765"/>
                    </a:cubicBezTo>
                    <a:cubicBezTo>
                      <a:pt x="2105" y="7890"/>
                      <a:pt x="2400" y="7950"/>
                      <a:pt x="2702" y="7950"/>
                    </a:cubicBezTo>
                    <a:cubicBezTo>
                      <a:pt x="3989" y="7950"/>
                      <a:pt x="5406" y="6863"/>
                      <a:pt x="6164" y="5162"/>
                    </a:cubicBezTo>
                    <a:cubicBezTo>
                      <a:pt x="7122" y="3063"/>
                      <a:pt x="6712" y="848"/>
                      <a:pt x="5274" y="187"/>
                    </a:cubicBezTo>
                    <a:cubicBezTo>
                      <a:pt x="5000" y="61"/>
                      <a:pt x="4709" y="1"/>
                      <a:pt x="44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2678;p34">
                <a:extLst>
                  <a:ext uri="{FF2B5EF4-FFF2-40B4-BE49-F238E27FC236}">
                    <a16:creationId xmlns:a16="http://schemas.microsoft.com/office/drawing/2014/main" id="{49E90788-A802-4DE3-8177-91E06230F930}"/>
                  </a:ext>
                </a:extLst>
              </p:cNvPr>
              <p:cNvSpPr/>
              <p:nvPr/>
            </p:nvSpPr>
            <p:spPr>
              <a:xfrm>
                <a:off x="8484969" y="3506857"/>
                <a:ext cx="118044" cy="108260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6971" extrusionOk="0">
                    <a:moveTo>
                      <a:pt x="2336" y="1"/>
                    </a:moveTo>
                    <a:cubicBezTo>
                      <a:pt x="1319" y="1"/>
                      <a:pt x="692" y="362"/>
                      <a:pt x="388" y="1744"/>
                    </a:cubicBezTo>
                    <a:cubicBezTo>
                      <a:pt x="388" y="1744"/>
                      <a:pt x="0" y="3296"/>
                      <a:pt x="2648" y="5008"/>
                    </a:cubicBezTo>
                    <a:cubicBezTo>
                      <a:pt x="5296" y="6720"/>
                      <a:pt x="5706" y="6971"/>
                      <a:pt x="5706" y="6971"/>
                    </a:cubicBezTo>
                    <a:cubicBezTo>
                      <a:pt x="5706" y="6971"/>
                      <a:pt x="6391" y="5921"/>
                      <a:pt x="6619" y="5122"/>
                    </a:cubicBezTo>
                    <a:lnTo>
                      <a:pt x="4885" y="4141"/>
                    </a:lnTo>
                    <a:lnTo>
                      <a:pt x="6939" y="4620"/>
                    </a:lnTo>
                    <a:cubicBezTo>
                      <a:pt x="6939" y="4620"/>
                      <a:pt x="7304" y="3730"/>
                      <a:pt x="7464" y="2497"/>
                    </a:cubicBezTo>
                    <a:lnTo>
                      <a:pt x="5729" y="1881"/>
                    </a:lnTo>
                    <a:lnTo>
                      <a:pt x="7601" y="1744"/>
                    </a:lnTo>
                    <a:cubicBezTo>
                      <a:pt x="7601" y="1744"/>
                      <a:pt x="7441" y="899"/>
                      <a:pt x="7007" y="466"/>
                    </a:cubicBezTo>
                    <a:cubicBezTo>
                      <a:pt x="7007" y="466"/>
                      <a:pt x="6995" y="466"/>
                      <a:pt x="6969" y="466"/>
                    </a:cubicBezTo>
                    <a:cubicBezTo>
                      <a:pt x="6799" y="466"/>
                      <a:pt x="6037" y="449"/>
                      <a:pt x="4177" y="192"/>
                    </a:cubicBezTo>
                    <a:cubicBezTo>
                      <a:pt x="3459" y="92"/>
                      <a:pt x="2848" y="1"/>
                      <a:pt x="23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2679;p34">
                <a:extLst>
                  <a:ext uri="{FF2B5EF4-FFF2-40B4-BE49-F238E27FC236}">
                    <a16:creationId xmlns:a16="http://schemas.microsoft.com/office/drawing/2014/main" id="{FB142BD2-395C-47C0-BC45-C4C24E145242}"/>
                  </a:ext>
                </a:extLst>
              </p:cNvPr>
              <p:cNvSpPr/>
              <p:nvPr/>
            </p:nvSpPr>
            <p:spPr>
              <a:xfrm>
                <a:off x="8471488" y="3493049"/>
                <a:ext cx="69140" cy="71888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629" extrusionOk="0">
                    <a:moveTo>
                      <a:pt x="2597" y="0"/>
                    </a:moveTo>
                    <a:cubicBezTo>
                      <a:pt x="1786" y="0"/>
                      <a:pt x="945" y="617"/>
                      <a:pt x="526" y="1583"/>
                    </a:cubicBezTo>
                    <a:cubicBezTo>
                      <a:pt x="1" y="2793"/>
                      <a:pt x="343" y="4117"/>
                      <a:pt x="1279" y="4505"/>
                    </a:cubicBezTo>
                    <a:cubicBezTo>
                      <a:pt x="1471" y="4589"/>
                      <a:pt x="1673" y="4629"/>
                      <a:pt x="1878" y="4629"/>
                    </a:cubicBezTo>
                    <a:cubicBezTo>
                      <a:pt x="2673" y="4629"/>
                      <a:pt x="3509" y="4024"/>
                      <a:pt x="3927" y="3044"/>
                    </a:cubicBezTo>
                    <a:cubicBezTo>
                      <a:pt x="4452" y="1834"/>
                      <a:pt x="4132" y="533"/>
                      <a:pt x="3196" y="122"/>
                    </a:cubicBezTo>
                    <a:cubicBezTo>
                      <a:pt x="3003" y="39"/>
                      <a:pt x="2801" y="0"/>
                      <a:pt x="25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2680;p34">
                <a:extLst>
                  <a:ext uri="{FF2B5EF4-FFF2-40B4-BE49-F238E27FC236}">
                    <a16:creationId xmlns:a16="http://schemas.microsoft.com/office/drawing/2014/main" id="{79978F4A-84A1-4BC1-A780-713E1D1074DE}"/>
                  </a:ext>
                </a:extLst>
              </p:cNvPr>
              <p:cNvSpPr/>
              <p:nvPr/>
            </p:nvSpPr>
            <p:spPr>
              <a:xfrm>
                <a:off x="8422562" y="3460183"/>
                <a:ext cx="107421" cy="111350"/>
              </a:xfrm>
              <a:custGeom>
                <a:avLst/>
                <a:gdLst/>
                <a:ahLst/>
                <a:cxnLst/>
                <a:rect l="l" t="t" r="r" b="b"/>
                <a:pathLst>
                  <a:path w="6917" h="7170" extrusionOk="0">
                    <a:moveTo>
                      <a:pt x="4022" y="0"/>
                    </a:moveTo>
                    <a:cubicBezTo>
                      <a:pt x="2801" y="0"/>
                      <a:pt x="1511" y="922"/>
                      <a:pt x="845" y="2398"/>
                    </a:cubicBezTo>
                    <a:cubicBezTo>
                      <a:pt x="1" y="4270"/>
                      <a:pt x="480" y="6301"/>
                      <a:pt x="1918" y="6963"/>
                    </a:cubicBezTo>
                    <a:cubicBezTo>
                      <a:pt x="2223" y="7103"/>
                      <a:pt x="2546" y="7170"/>
                      <a:pt x="2876" y="7170"/>
                    </a:cubicBezTo>
                    <a:cubicBezTo>
                      <a:pt x="4102" y="7170"/>
                      <a:pt x="5407" y="6247"/>
                      <a:pt x="6072" y="4772"/>
                    </a:cubicBezTo>
                    <a:cubicBezTo>
                      <a:pt x="6917" y="2900"/>
                      <a:pt x="6438" y="846"/>
                      <a:pt x="4977" y="207"/>
                    </a:cubicBezTo>
                    <a:cubicBezTo>
                      <a:pt x="4672" y="67"/>
                      <a:pt x="4350" y="0"/>
                      <a:pt x="402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2681;p34">
                <a:extLst>
                  <a:ext uri="{FF2B5EF4-FFF2-40B4-BE49-F238E27FC236}">
                    <a16:creationId xmlns:a16="http://schemas.microsoft.com/office/drawing/2014/main" id="{82C3479E-E026-412D-BA4F-780F4B28A32A}"/>
                  </a:ext>
                </a:extLst>
              </p:cNvPr>
              <p:cNvSpPr/>
              <p:nvPr/>
            </p:nvSpPr>
            <p:spPr>
              <a:xfrm>
                <a:off x="8298478" y="3359505"/>
                <a:ext cx="7198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4247" fill="none" extrusionOk="0">
                    <a:moveTo>
                      <a:pt x="1" y="412"/>
                    </a:moveTo>
                    <a:cubicBezTo>
                      <a:pt x="1119" y="1"/>
                      <a:pt x="2443" y="252"/>
                      <a:pt x="3333" y="1051"/>
                    </a:cubicBezTo>
                    <a:cubicBezTo>
                      <a:pt x="4224" y="1827"/>
                      <a:pt x="4635" y="3105"/>
                      <a:pt x="4383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2682;p34">
                <a:extLst>
                  <a:ext uri="{FF2B5EF4-FFF2-40B4-BE49-F238E27FC236}">
                    <a16:creationId xmlns:a16="http://schemas.microsoft.com/office/drawing/2014/main" id="{E9E5899D-7D09-4239-8D84-14699B10BFA2}"/>
                  </a:ext>
                </a:extLst>
              </p:cNvPr>
              <p:cNvSpPr/>
              <p:nvPr/>
            </p:nvSpPr>
            <p:spPr>
              <a:xfrm>
                <a:off x="8356987" y="3400634"/>
                <a:ext cx="63456" cy="47522"/>
              </a:xfrm>
              <a:custGeom>
                <a:avLst/>
                <a:gdLst/>
                <a:ahLst/>
                <a:cxnLst/>
                <a:rect l="l" t="t" r="r" b="b"/>
                <a:pathLst>
                  <a:path w="4086" h="3060" fill="none" extrusionOk="0">
                    <a:moveTo>
                      <a:pt x="0" y="663"/>
                    </a:moveTo>
                    <a:cubicBezTo>
                      <a:pt x="776" y="69"/>
                      <a:pt x="1940" y="1"/>
                      <a:pt x="2785" y="526"/>
                    </a:cubicBezTo>
                    <a:cubicBezTo>
                      <a:pt x="3629" y="1028"/>
                      <a:pt x="4086" y="2078"/>
                      <a:pt x="3926" y="305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2683;p34">
                <a:extLst>
                  <a:ext uri="{FF2B5EF4-FFF2-40B4-BE49-F238E27FC236}">
                    <a16:creationId xmlns:a16="http://schemas.microsoft.com/office/drawing/2014/main" id="{150C2B50-AD19-44B3-811F-022CD1A4164C}"/>
                  </a:ext>
                </a:extLst>
              </p:cNvPr>
              <p:cNvSpPr/>
              <p:nvPr/>
            </p:nvSpPr>
            <p:spPr>
              <a:xfrm>
                <a:off x="8315144" y="3496000"/>
                <a:ext cx="69854" cy="43624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809" fill="none" extrusionOk="0">
                    <a:moveTo>
                      <a:pt x="1" y="1"/>
                    </a:moveTo>
                    <a:cubicBezTo>
                      <a:pt x="183" y="685"/>
                      <a:pt x="480" y="1324"/>
                      <a:pt x="937" y="1849"/>
                    </a:cubicBezTo>
                    <a:cubicBezTo>
                      <a:pt x="1416" y="2374"/>
                      <a:pt x="2055" y="2740"/>
                      <a:pt x="2763" y="2785"/>
                    </a:cubicBezTo>
                    <a:cubicBezTo>
                      <a:pt x="3470" y="2808"/>
                      <a:pt x="4178" y="2466"/>
                      <a:pt x="4497" y="1827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2684;p34">
                <a:extLst>
                  <a:ext uri="{FF2B5EF4-FFF2-40B4-BE49-F238E27FC236}">
                    <a16:creationId xmlns:a16="http://schemas.microsoft.com/office/drawing/2014/main" id="{B0AB3BCE-AA14-46FE-A7DB-FF9D3CFC0CBA}"/>
                  </a:ext>
                </a:extLst>
              </p:cNvPr>
              <p:cNvSpPr/>
              <p:nvPr/>
            </p:nvSpPr>
            <p:spPr>
              <a:xfrm>
                <a:off x="8461206" y="3455229"/>
                <a:ext cx="69497" cy="68084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4384" fill="none" extrusionOk="0">
                    <a:moveTo>
                      <a:pt x="115" y="1530"/>
                    </a:moveTo>
                    <a:cubicBezTo>
                      <a:pt x="1" y="1028"/>
                      <a:pt x="343" y="480"/>
                      <a:pt x="823" y="229"/>
                    </a:cubicBezTo>
                    <a:cubicBezTo>
                      <a:pt x="1279" y="1"/>
                      <a:pt x="1850" y="24"/>
                      <a:pt x="2352" y="206"/>
                    </a:cubicBezTo>
                    <a:cubicBezTo>
                      <a:pt x="3174" y="480"/>
                      <a:pt x="3835" y="1119"/>
                      <a:pt x="4155" y="1895"/>
                    </a:cubicBezTo>
                    <a:cubicBezTo>
                      <a:pt x="4475" y="2694"/>
                      <a:pt x="4429" y="3630"/>
                      <a:pt x="4018" y="4383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2685;p34">
                <a:extLst>
                  <a:ext uri="{FF2B5EF4-FFF2-40B4-BE49-F238E27FC236}">
                    <a16:creationId xmlns:a16="http://schemas.microsoft.com/office/drawing/2014/main" id="{827204E9-EB1B-4C8B-92A9-1EED2EF0E279}"/>
                  </a:ext>
                </a:extLst>
              </p:cNvPr>
              <p:cNvSpPr/>
              <p:nvPr/>
            </p:nvSpPr>
            <p:spPr>
              <a:xfrm>
                <a:off x="8339607" y="3480406"/>
                <a:ext cx="58502" cy="2731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759" extrusionOk="0">
                    <a:moveTo>
                      <a:pt x="3721" y="0"/>
                    </a:moveTo>
                    <a:cubicBezTo>
                      <a:pt x="3676" y="0"/>
                      <a:pt x="3630" y="23"/>
                      <a:pt x="3630" y="46"/>
                    </a:cubicBezTo>
                    <a:cubicBezTo>
                      <a:pt x="3425" y="776"/>
                      <a:pt x="2763" y="1347"/>
                      <a:pt x="2055" y="1438"/>
                    </a:cubicBezTo>
                    <a:cubicBezTo>
                      <a:pt x="1965" y="1452"/>
                      <a:pt x="1876" y="1459"/>
                      <a:pt x="1786" y="1459"/>
                    </a:cubicBezTo>
                    <a:cubicBezTo>
                      <a:pt x="1145" y="1459"/>
                      <a:pt x="518" y="1112"/>
                      <a:pt x="138" y="571"/>
                    </a:cubicBezTo>
                    <a:cubicBezTo>
                      <a:pt x="115" y="548"/>
                      <a:pt x="69" y="548"/>
                      <a:pt x="46" y="548"/>
                    </a:cubicBezTo>
                    <a:cubicBezTo>
                      <a:pt x="24" y="571"/>
                      <a:pt x="1" y="617"/>
                      <a:pt x="24" y="639"/>
                    </a:cubicBezTo>
                    <a:cubicBezTo>
                      <a:pt x="327" y="1306"/>
                      <a:pt x="1059" y="1758"/>
                      <a:pt x="1809" y="1758"/>
                    </a:cubicBezTo>
                    <a:cubicBezTo>
                      <a:pt x="1906" y="1758"/>
                      <a:pt x="2004" y="1751"/>
                      <a:pt x="2101" y="1735"/>
                    </a:cubicBezTo>
                    <a:cubicBezTo>
                      <a:pt x="2945" y="1598"/>
                      <a:pt x="3630" y="890"/>
                      <a:pt x="3767" y="69"/>
                    </a:cubicBezTo>
                    <a:cubicBezTo>
                      <a:pt x="3767" y="46"/>
                      <a:pt x="3744" y="23"/>
                      <a:pt x="372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2686;p34">
                <a:extLst>
                  <a:ext uri="{FF2B5EF4-FFF2-40B4-BE49-F238E27FC236}">
                    <a16:creationId xmlns:a16="http://schemas.microsoft.com/office/drawing/2014/main" id="{6D96964B-344B-400E-BAB6-D628E0B0A071}"/>
                  </a:ext>
                </a:extLst>
              </p:cNvPr>
              <p:cNvSpPr/>
              <p:nvPr/>
            </p:nvSpPr>
            <p:spPr>
              <a:xfrm>
                <a:off x="8420435" y="3456409"/>
                <a:ext cx="48236" cy="37474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2413" extrusionOk="0">
                    <a:moveTo>
                      <a:pt x="992" y="1"/>
                    </a:moveTo>
                    <a:cubicBezTo>
                      <a:pt x="660" y="1"/>
                      <a:pt x="331" y="82"/>
                      <a:pt x="47" y="244"/>
                    </a:cubicBezTo>
                    <a:cubicBezTo>
                      <a:pt x="24" y="267"/>
                      <a:pt x="1" y="313"/>
                      <a:pt x="24" y="336"/>
                    </a:cubicBezTo>
                    <a:cubicBezTo>
                      <a:pt x="47" y="358"/>
                      <a:pt x="69" y="381"/>
                      <a:pt x="115" y="381"/>
                    </a:cubicBezTo>
                    <a:cubicBezTo>
                      <a:pt x="349" y="297"/>
                      <a:pt x="593" y="257"/>
                      <a:pt x="835" y="257"/>
                    </a:cubicBezTo>
                    <a:cubicBezTo>
                      <a:pt x="1252" y="257"/>
                      <a:pt x="1663" y="378"/>
                      <a:pt x="2010" y="609"/>
                    </a:cubicBezTo>
                    <a:cubicBezTo>
                      <a:pt x="2535" y="997"/>
                      <a:pt x="2854" y="1659"/>
                      <a:pt x="2831" y="2344"/>
                    </a:cubicBezTo>
                    <a:cubicBezTo>
                      <a:pt x="2831" y="2367"/>
                      <a:pt x="2854" y="2390"/>
                      <a:pt x="2900" y="2413"/>
                    </a:cubicBezTo>
                    <a:cubicBezTo>
                      <a:pt x="2923" y="2413"/>
                      <a:pt x="2968" y="2390"/>
                      <a:pt x="2968" y="2344"/>
                    </a:cubicBezTo>
                    <a:cubicBezTo>
                      <a:pt x="3105" y="1637"/>
                      <a:pt x="2786" y="838"/>
                      <a:pt x="2169" y="381"/>
                    </a:cubicBezTo>
                    <a:cubicBezTo>
                      <a:pt x="1827" y="128"/>
                      <a:pt x="1407" y="1"/>
                      <a:pt x="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2687;p34">
                <a:extLst>
                  <a:ext uri="{FF2B5EF4-FFF2-40B4-BE49-F238E27FC236}">
                    <a16:creationId xmlns:a16="http://schemas.microsoft.com/office/drawing/2014/main" id="{632C60FD-6378-4340-AD59-F40C919B1AB6}"/>
                  </a:ext>
                </a:extLst>
              </p:cNvPr>
              <p:cNvSpPr/>
              <p:nvPr/>
            </p:nvSpPr>
            <p:spPr>
              <a:xfrm>
                <a:off x="8455537" y="3527282"/>
                <a:ext cx="52833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916" extrusionOk="0">
                    <a:moveTo>
                      <a:pt x="3333" y="1"/>
                    </a:moveTo>
                    <a:cubicBezTo>
                      <a:pt x="3316" y="1"/>
                      <a:pt x="3299" y="7"/>
                      <a:pt x="3287" y="18"/>
                    </a:cubicBezTo>
                    <a:cubicBezTo>
                      <a:pt x="2831" y="383"/>
                      <a:pt x="2283" y="589"/>
                      <a:pt x="1735" y="611"/>
                    </a:cubicBezTo>
                    <a:cubicBezTo>
                      <a:pt x="1663" y="617"/>
                      <a:pt x="1592" y="620"/>
                      <a:pt x="1521" y="620"/>
                    </a:cubicBezTo>
                    <a:cubicBezTo>
                      <a:pt x="1027" y="620"/>
                      <a:pt x="554" y="483"/>
                      <a:pt x="115" y="223"/>
                    </a:cubicBezTo>
                    <a:cubicBezTo>
                      <a:pt x="92" y="223"/>
                      <a:pt x="46" y="223"/>
                      <a:pt x="23" y="246"/>
                    </a:cubicBezTo>
                    <a:cubicBezTo>
                      <a:pt x="1" y="269"/>
                      <a:pt x="1" y="315"/>
                      <a:pt x="23" y="338"/>
                    </a:cubicBezTo>
                    <a:cubicBezTo>
                      <a:pt x="435" y="728"/>
                      <a:pt x="1012" y="915"/>
                      <a:pt x="1573" y="915"/>
                    </a:cubicBezTo>
                    <a:cubicBezTo>
                      <a:pt x="1635" y="915"/>
                      <a:pt x="1697" y="913"/>
                      <a:pt x="1758" y="908"/>
                    </a:cubicBezTo>
                    <a:cubicBezTo>
                      <a:pt x="2374" y="863"/>
                      <a:pt x="2991" y="589"/>
                      <a:pt x="3379" y="109"/>
                    </a:cubicBezTo>
                    <a:cubicBezTo>
                      <a:pt x="3402" y="87"/>
                      <a:pt x="3402" y="41"/>
                      <a:pt x="3379" y="18"/>
                    </a:cubicBezTo>
                    <a:cubicBezTo>
                      <a:pt x="3367" y="7"/>
                      <a:pt x="3350" y="1"/>
                      <a:pt x="333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2688;p34">
                <a:extLst>
                  <a:ext uri="{FF2B5EF4-FFF2-40B4-BE49-F238E27FC236}">
                    <a16:creationId xmlns:a16="http://schemas.microsoft.com/office/drawing/2014/main" id="{49F33273-B3F9-4F59-865C-94D9AA67A578}"/>
                  </a:ext>
                </a:extLst>
              </p:cNvPr>
              <p:cNvSpPr/>
              <p:nvPr/>
            </p:nvSpPr>
            <p:spPr>
              <a:xfrm>
                <a:off x="8363370" y="3448845"/>
                <a:ext cx="25174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93" extrusionOk="0">
                    <a:moveTo>
                      <a:pt x="91" y="1"/>
                    </a:moveTo>
                    <a:cubicBezTo>
                      <a:pt x="69" y="1"/>
                      <a:pt x="23" y="1"/>
                      <a:pt x="23" y="24"/>
                    </a:cubicBezTo>
                    <a:cubicBezTo>
                      <a:pt x="0" y="69"/>
                      <a:pt x="0" y="115"/>
                      <a:pt x="46" y="138"/>
                    </a:cubicBezTo>
                    <a:cubicBezTo>
                      <a:pt x="411" y="366"/>
                      <a:pt x="708" y="640"/>
                      <a:pt x="959" y="982"/>
                    </a:cubicBezTo>
                    <a:cubicBezTo>
                      <a:pt x="1210" y="1325"/>
                      <a:pt x="1392" y="1713"/>
                      <a:pt x="1461" y="2124"/>
                    </a:cubicBezTo>
                    <a:cubicBezTo>
                      <a:pt x="1484" y="2169"/>
                      <a:pt x="1506" y="2192"/>
                      <a:pt x="1529" y="2192"/>
                    </a:cubicBezTo>
                    <a:cubicBezTo>
                      <a:pt x="1575" y="2192"/>
                      <a:pt x="1598" y="2169"/>
                      <a:pt x="1598" y="2124"/>
                    </a:cubicBezTo>
                    <a:cubicBezTo>
                      <a:pt x="1621" y="1667"/>
                      <a:pt x="1461" y="1188"/>
                      <a:pt x="1187" y="823"/>
                    </a:cubicBezTo>
                    <a:cubicBezTo>
                      <a:pt x="936" y="435"/>
                      <a:pt x="548" y="115"/>
                      <a:pt x="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2689;p34">
                <a:extLst>
                  <a:ext uri="{FF2B5EF4-FFF2-40B4-BE49-F238E27FC236}">
                    <a16:creationId xmlns:a16="http://schemas.microsoft.com/office/drawing/2014/main" id="{89FD4529-6135-4920-8EA0-CE198DF13719}"/>
                  </a:ext>
                </a:extLst>
              </p:cNvPr>
              <p:cNvSpPr/>
              <p:nvPr/>
            </p:nvSpPr>
            <p:spPr>
              <a:xfrm>
                <a:off x="8419378" y="3492226"/>
                <a:ext cx="30501" cy="15033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968" extrusionOk="0">
                    <a:moveTo>
                      <a:pt x="1885" y="0"/>
                    </a:moveTo>
                    <a:cubicBezTo>
                      <a:pt x="1861" y="0"/>
                      <a:pt x="1840" y="11"/>
                      <a:pt x="1826" y="38"/>
                    </a:cubicBezTo>
                    <a:cubicBezTo>
                      <a:pt x="1667" y="335"/>
                      <a:pt x="1393" y="563"/>
                      <a:pt x="1073" y="632"/>
                    </a:cubicBezTo>
                    <a:cubicBezTo>
                      <a:pt x="960" y="664"/>
                      <a:pt x="844" y="679"/>
                      <a:pt x="727" y="679"/>
                    </a:cubicBezTo>
                    <a:cubicBezTo>
                      <a:pt x="514" y="679"/>
                      <a:pt x="298" y="629"/>
                      <a:pt x="92" y="540"/>
                    </a:cubicBezTo>
                    <a:cubicBezTo>
                      <a:pt x="84" y="533"/>
                      <a:pt x="77" y="530"/>
                      <a:pt x="69" y="530"/>
                    </a:cubicBezTo>
                    <a:cubicBezTo>
                      <a:pt x="54" y="530"/>
                      <a:pt x="38" y="540"/>
                      <a:pt x="23" y="540"/>
                    </a:cubicBezTo>
                    <a:cubicBezTo>
                      <a:pt x="0" y="586"/>
                      <a:pt x="0" y="632"/>
                      <a:pt x="23" y="654"/>
                    </a:cubicBezTo>
                    <a:cubicBezTo>
                      <a:pt x="214" y="861"/>
                      <a:pt x="492" y="968"/>
                      <a:pt x="775" y="968"/>
                    </a:cubicBezTo>
                    <a:cubicBezTo>
                      <a:pt x="899" y="968"/>
                      <a:pt x="1023" y="947"/>
                      <a:pt x="1142" y="906"/>
                    </a:cubicBezTo>
                    <a:cubicBezTo>
                      <a:pt x="1553" y="791"/>
                      <a:pt x="1872" y="472"/>
                      <a:pt x="1963" y="84"/>
                    </a:cubicBezTo>
                    <a:cubicBezTo>
                      <a:pt x="1963" y="61"/>
                      <a:pt x="1963" y="15"/>
                      <a:pt x="1941" y="15"/>
                    </a:cubicBezTo>
                    <a:cubicBezTo>
                      <a:pt x="1922" y="6"/>
                      <a:pt x="1903" y="0"/>
                      <a:pt x="18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2690;p34">
                <a:extLst>
                  <a:ext uri="{FF2B5EF4-FFF2-40B4-BE49-F238E27FC236}">
                    <a16:creationId xmlns:a16="http://schemas.microsoft.com/office/drawing/2014/main" id="{EE0ECAA9-5EB1-42AE-B320-CFE7678E5F7D}"/>
                  </a:ext>
                </a:extLst>
              </p:cNvPr>
              <p:cNvSpPr/>
              <p:nvPr/>
            </p:nvSpPr>
            <p:spPr>
              <a:xfrm>
                <a:off x="8479999" y="3507789"/>
                <a:ext cx="17735" cy="1649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62" extrusionOk="0">
                    <a:moveTo>
                      <a:pt x="80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0"/>
                      <a:pt x="1" y="86"/>
                      <a:pt x="1" y="109"/>
                    </a:cubicBezTo>
                    <a:cubicBezTo>
                      <a:pt x="138" y="314"/>
                      <a:pt x="297" y="497"/>
                      <a:pt x="457" y="634"/>
                    </a:cubicBezTo>
                    <a:cubicBezTo>
                      <a:pt x="640" y="794"/>
                      <a:pt x="822" y="931"/>
                      <a:pt x="1028" y="1045"/>
                    </a:cubicBezTo>
                    <a:cubicBezTo>
                      <a:pt x="1039" y="1056"/>
                      <a:pt x="1051" y="1062"/>
                      <a:pt x="1062" y="1062"/>
                    </a:cubicBezTo>
                    <a:cubicBezTo>
                      <a:pt x="1073" y="1062"/>
                      <a:pt x="1085" y="1056"/>
                      <a:pt x="1096" y="1045"/>
                    </a:cubicBezTo>
                    <a:cubicBezTo>
                      <a:pt x="1119" y="1022"/>
                      <a:pt x="1142" y="976"/>
                      <a:pt x="1119" y="953"/>
                    </a:cubicBezTo>
                    <a:cubicBezTo>
                      <a:pt x="982" y="771"/>
                      <a:pt x="822" y="588"/>
                      <a:pt x="662" y="428"/>
                    </a:cubicBezTo>
                    <a:cubicBezTo>
                      <a:pt x="503" y="269"/>
                      <a:pt x="320" y="109"/>
                      <a:pt x="115" y="18"/>
                    </a:cubicBezTo>
                    <a:cubicBezTo>
                      <a:pt x="103" y="6"/>
                      <a:pt x="92" y="1"/>
                      <a:pt x="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2691;p34">
                <a:extLst>
                  <a:ext uri="{FF2B5EF4-FFF2-40B4-BE49-F238E27FC236}">
                    <a16:creationId xmlns:a16="http://schemas.microsoft.com/office/drawing/2014/main" id="{1A1E7133-649F-4BFF-8366-E00C05991525}"/>
                  </a:ext>
                </a:extLst>
              </p:cNvPr>
              <p:cNvSpPr/>
              <p:nvPr/>
            </p:nvSpPr>
            <p:spPr>
              <a:xfrm>
                <a:off x="8111304" y="3028393"/>
                <a:ext cx="265516" cy="318676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0520" fill="none" extrusionOk="0">
                    <a:moveTo>
                      <a:pt x="0" y="0"/>
                    </a:moveTo>
                    <a:cubicBezTo>
                      <a:pt x="4269" y="662"/>
                      <a:pt x="8765" y="1415"/>
                      <a:pt x="12143" y="4131"/>
                    </a:cubicBezTo>
                    <a:cubicBezTo>
                      <a:pt x="14517" y="6026"/>
                      <a:pt x="16138" y="8811"/>
                      <a:pt x="16617" y="11824"/>
                    </a:cubicBezTo>
                    <a:cubicBezTo>
                      <a:pt x="17096" y="14814"/>
                      <a:pt x="16434" y="17964"/>
                      <a:pt x="14791" y="2052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2692;p34">
                <a:extLst>
                  <a:ext uri="{FF2B5EF4-FFF2-40B4-BE49-F238E27FC236}">
                    <a16:creationId xmlns:a16="http://schemas.microsoft.com/office/drawing/2014/main" id="{CECD9526-061E-4E42-9CCB-33194F41F23A}"/>
                  </a:ext>
                </a:extLst>
              </p:cNvPr>
              <p:cNvSpPr/>
              <p:nvPr/>
            </p:nvSpPr>
            <p:spPr>
              <a:xfrm>
                <a:off x="7816338" y="3019167"/>
                <a:ext cx="275797" cy="31266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20133" fill="none" extrusionOk="0">
                    <a:moveTo>
                      <a:pt x="17759" y="663"/>
                    </a:moveTo>
                    <a:cubicBezTo>
                      <a:pt x="16343" y="206"/>
                      <a:pt x="14472" y="1"/>
                      <a:pt x="13125" y="252"/>
                    </a:cubicBezTo>
                    <a:cubicBezTo>
                      <a:pt x="10226" y="822"/>
                      <a:pt x="7487" y="2283"/>
                      <a:pt x="5365" y="4360"/>
                    </a:cubicBezTo>
                    <a:cubicBezTo>
                      <a:pt x="3242" y="6415"/>
                      <a:pt x="1690" y="9062"/>
                      <a:pt x="891" y="11915"/>
                    </a:cubicBezTo>
                    <a:cubicBezTo>
                      <a:pt x="115" y="14586"/>
                      <a:pt x="1" y="17439"/>
                      <a:pt x="685" y="2013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2693;p34">
                <a:extLst>
                  <a:ext uri="{FF2B5EF4-FFF2-40B4-BE49-F238E27FC236}">
                    <a16:creationId xmlns:a16="http://schemas.microsoft.com/office/drawing/2014/main" id="{54EC3CEA-243D-4616-B5D6-921466D4E1A1}"/>
                  </a:ext>
                </a:extLst>
              </p:cNvPr>
              <p:cNvSpPr/>
              <p:nvPr/>
            </p:nvSpPr>
            <p:spPr>
              <a:xfrm>
                <a:off x="8076916" y="2967166"/>
                <a:ext cx="69838" cy="82495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312" extrusionOk="0">
                    <a:moveTo>
                      <a:pt x="2391" y="0"/>
                    </a:moveTo>
                    <a:cubicBezTo>
                      <a:pt x="2196" y="0"/>
                      <a:pt x="1993" y="134"/>
                      <a:pt x="1826" y="267"/>
                    </a:cubicBezTo>
                    <a:cubicBezTo>
                      <a:pt x="685" y="1272"/>
                      <a:pt x="0" y="2778"/>
                      <a:pt x="23" y="4307"/>
                    </a:cubicBezTo>
                    <a:lnTo>
                      <a:pt x="228" y="5312"/>
                    </a:lnTo>
                    <a:cubicBezTo>
                      <a:pt x="1278" y="4787"/>
                      <a:pt x="2351" y="4262"/>
                      <a:pt x="3401" y="3737"/>
                    </a:cubicBezTo>
                    <a:cubicBezTo>
                      <a:pt x="3698" y="3600"/>
                      <a:pt x="3972" y="3463"/>
                      <a:pt x="4177" y="3234"/>
                    </a:cubicBezTo>
                    <a:cubicBezTo>
                      <a:pt x="4383" y="2983"/>
                      <a:pt x="4497" y="2641"/>
                      <a:pt x="4337" y="2367"/>
                    </a:cubicBezTo>
                    <a:cubicBezTo>
                      <a:pt x="4207" y="2126"/>
                      <a:pt x="3927" y="2005"/>
                      <a:pt x="3655" y="2005"/>
                    </a:cubicBezTo>
                    <a:cubicBezTo>
                      <a:pt x="3592" y="2005"/>
                      <a:pt x="3530" y="2012"/>
                      <a:pt x="3470" y="2025"/>
                    </a:cubicBezTo>
                    <a:cubicBezTo>
                      <a:pt x="3127" y="2093"/>
                      <a:pt x="2853" y="2299"/>
                      <a:pt x="2579" y="2504"/>
                    </a:cubicBezTo>
                    <a:cubicBezTo>
                      <a:pt x="1918" y="3006"/>
                      <a:pt x="1233" y="3508"/>
                      <a:pt x="571" y="4011"/>
                    </a:cubicBezTo>
                    <a:cubicBezTo>
                      <a:pt x="1210" y="3029"/>
                      <a:pt x="1872" y="2070"/>
                      <a:pt x="2534" y="1089"/>
                    </a:cubicBezTo>
                    <a:cubicBezTo>
                      <a:pt x="2739" y="769"/>
                      <a:pt x="2922" y="267"/>
                      <a:pt x="2602" y="62"/>
                    </a:cubicBezTo>
                    <a:cubicBezTo>
                      <a:pt x="2535" y="19"/>
                      <a:pt x="2464" y="0"/>
                      <a:pt x="239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2694;p34">
                <a:extLst>
                  <a:ext uri="{FF2B5EF4-FFF2-40B4-BE49-F238E27FC236}">
                    <a16:creationId xmlns:a16="http://schemas.microsoft.com/office/drawing/2014/main" id="{CF96506F-7668-48AE-8DD3-DD589DE9684F}"/>
                  </a:ext>
                </a:extLst>
              </p:cNvPr>
              <p:cNvSpPr/>
              <p:nvPr/>
            </p:nvSpPr>
            <p:spPr>
              <a:xfrm>
                <a:off x="7797203" y="3026094"/>
                <a:ext cx="572809" cy="507350"/>
              </a:xfrm>
              <a:custGeom>
                <a:avLst/>
                <a:gdLst/>
                <a:ahLst/>
                <a:cxnLst/>
                <a:rect l="l" t="t" r="r" b="b"/>
                <a:pathLst>
                  <a:path w="36884" h="32669" extrusionOk="0">
                    <a:moveTo>
                      <a:pt x="17672" y="1"/>
                    </a:moveTo>
                    <a:cubicBezTo>
                      <a:pt x="14899" y="1"/>
                      <a:pt x="6974" y="674"/>
                      <a:pt x="3835" y="8091"/>
                    </a:cubicBezTo>
                    <a:cubicBezTo>
                      <a:pt x="0" y="17130"/>
                      <a:pt x="2579" y="25142"/>
                      <a:pt x="9450" y="29479"/>
                    </a:cubicBezTo>
                    <a:cubicBezTo>
                      <a:pt x="12846" y="31618"/>
                      <a:pt x="16630" y="32669"/>
                      <a:pt x="20149" y="32669"/>
                    </a:cubicBezTo>
                    <a:cubicBezTo>
                      <a:pt x="23726" y="32669"/>
                      <a:pt x="27029" y="31584"/>
                      <a:pt x="29376" y="29456"/>
                    </a:cubicBezTo>
                    <a:cubicBezTo>
                      <a:pt x="34033" y="25210"/>
                      <a:pt x="36498" y="20531"/>
                      <a:pt x="36680" y="16377"/>
                    </a:cubicBezTo>
                    <a:cubicBezTo>
                      <a:pt x="36883" y="12275"/>
                      <a:pt x="34772" y="28"/>
                      <a:pt x="19248" y="28"/>
                    </a:cubicBezTo>
                    <a:cubicBezTo>
                      <a:pt x="19051" y="28"/>
                      <a:pt x="18851" y="30"/>
                      <a:pt x="18648" y="34"/>
                    </a:cubicBezTo>
                    <a:cubicBezTo>
                      <a:pt x="18648" y="34"/>
                      <a:pt x="18287" y="1"/>
                      <a:pt x="17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2695;p34">
                <a:extLst>
                  <a:ext uri="{FF2B5EF4-FFF2-40B4-BE49-F238E27FC236}">
                    <a16:creationId xmlns:a16="http://schemas.microsoft.com/office/drawing/2014/main" id="{9357EBC2-8D2C-491A-8D1C-1FF9E59DBE6C}"/>
                  </a:ext>
                </a:extLst>
              </p:cNvPr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2696;p34">
                <a:extLst>
                  <a:ext uri="{FF2B5EF4-FFF2-40B4-BE49-F238E27FC236}">
                    <a16:creationId xmlns:a16="http://schemas.microsoft.com/office/drawing/2014/main" id="{18DA42C6-F141-437A-BB31-B57FB113FF5C}"/>
                  </a:ext>
                </a:extLst>
              </p:cNvPr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2697;p34">
                <a:extLst>
                  <a:ext uri="{FF2B5EF4-FFF2-40B4-BE49-F238E27FC236}">
                    <a16:creationId xmlns:a16="http://schemas.microsoft.com/office/drawing/2014/main" id="{4F59D7A3-9BD9-4966-B9C4-883570783370}"/>
                  </a:ext>
                </a:extLst>
              </p:cNvPr>
              <p:cNvSpPr/>
              <p:nvPr/>
            </p:nvSpPr>
            <p:spPr>
              <a:xfrm>
                <a:off x="7828391" y="3534597"/>
                <a:ext cx="382504" cy="334687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21551" extrusionOk="0">
                    <a:moveTo>
                      <a:pt x="8069" y="0"/>
                    </a:moveTo>
                    <a:cubicBezTo>
                      <a:pt x="2763" y="0"/>
                      <a:pt x="1" y="7330"/>
                      <a:pt x="1" y="7330"/>
                    </a:cubicBezTo>
                    <a:cubicBezTo>
                      <a:pt x="1" y="7330"/>
                      <a:pt x="2466" y="10617"/>
                      <a:pt x="5136" y="10823"/>
                    </a:cubicBezTo>
                    <a:lnTo>
                      <a:pt x="2968" y="20455"/>
                    </a:lnTo>
                    <a:lnTo>
                      <a:pt x="13034" y="21300"/>
                    </a:lnTo>
                    <a:cubicBezTo>
                      <a:pt x="13057" y="21300"/>
                      <a:pt x="22506" y="21551"/>
                      <a:pt x="22506" y="21551"/>
                    </a:cubicBezTo>
                    <a:lnTo>
                      <a:pt x="23670" y="13402"/>
                    </a:lnTo>
                    <a:cubicBezTo>
                      <a:pt x="24629" y="7833"/>
                      <a:pt x="24629" y="2606"/>
                      <a:pt x="22415" y="1898"/>
                    </a:cubicBezTo>
                    <a:cubicBezTo>
                      <a:pt x="18900" y="780"/>
                      <a:pt x="16777" y="985"/>
                      <a:pt x="16024" y="939"/>
                    </a:cubicBezTo>
                    <a:cubicBezTo>
                      <a:pt x="15271" y="780"/>
                      <a:pt x="11961" y="163"/>
                      <a:pt x="8263" y="4"/>
                    </a:cubicBezTo>
                    <a:cubicBezTo>
                      <a:pt x="8198" y="1"/>
                      <a:pt x="8133" y="0"/>
                      <a:pt x="80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2698;p34">
                <a:extLst>
                  <a:ext uri="{FF2B5EF4-FFF2-40B4-BE49-F238E27FC236}">
                    <a16:creationId xmlns:a16="http://schemas.microsoft.com/office/drawing/2014/main" id="{0B8FC2A1-E1E4-4420-9C1E-127DA79179C2}"/>
                  </a:ext>
                </a:extLst>
              </p:cNvPr>
              <p:cNvSpPr/>
              <p:nvPr/>
            </p:nvSpPr>
            <p:spPr>
              <a:xfrm>
                <a:off x="7988633" y="3545439"/>
                <a:ext cx="146774" cy="7603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4896" extrusionOk="0">
                    <a:moveTo>
                      <a:pt x="2784" y="1"/>
                    </a:moveTo>
                    <a:cubicBezTo>
                      <a:pt x="2313" y="1"/>
                      <a:pt x="1826" y="18"/>
                      <a:pt x="1325" y="59"/>
                    </a:cubicBezTo>
                    <a:cubicBezTo>
                      <a:pt x="275" y="150"/>
                      <a:pt x="183" y="995"/>
                      <a:pt x="183" y="995"/>
                    </a:cubicBezTo>
                    <a:cubicBezTo>
                      <a:pt x="1" y="2843"/>
                      <a:pt x="1279" y="4487"/>
                      <a:pt x="3059" y="4669"/>
                    </a:cubicBezTo>
                    <a:lnTo>
                      <a:pt x="5205" y="4875"/>
                    </a:lnTo>
                    <a:cubicBezTo>
                      <a:pt x="5344" y="4889"/>
                      <a:pt x="5481" y="4896"/>
                      <a:pt x="5618" y="4896"/>
                    </a:cubicBezTo>
                    <a:cubicBezTo>
                      <a:pt x="7478" y="4896"/>
                      <a:pt x="9078" y="3612"/>
                      <a:pt x="9291" y="1634"/>
                    </a:cubicBezTo>
                    <a:cubicBezTo>
                      <a:pt x="9291" y="1634"/>
                      <a:pt x="9450" y="698"/>
                      <a:pt x="8378" y="584"/>
                    </a:cubicBezTo>
                    <a:cubicBezTo>
                      <a:pt x="7229" y="469"/>
                      <a:pt x="5230" y="1"/>
                      <a:pt x="27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2699;p34">
                <a:extLst>
                  <a:ext uri="{FF2B5EF4-FFF2-40B4-BE49-F238E27FC236}">
                    <a16:creationId xmlns:a16="http://schemas.microsoft.com/office/drawing/2014/main" id="{966C340A-1F09-4A6A-A58F-DD09664FE108}"/>
                  </a:ext>
                </a:extLst>
              </p:cNvPr>
              <p:cNvSpPr/>
              <p:nvPr/>
            </p:nvSpPr>
            <p:spPr>
              <a:xfrm>
                <a:off x="7812440" y="3647515"/>
                <a:ext cx="99982" cy="57352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3693" extrusionOk="0">
                    <a:moveTo>
                      <a:pt x="1050" y="0"/>
                    </a:moveTo>
                    <a:cubicBezTo>
                      <a:pt x="966" y="0"/>
                      <a:pt x="882" y="35"/>
                      <a:pt x="822" y="106"/>
                    </a:cubicBezTo>
                    <a:cubicBezTo>
                      <a:pt x="822" y="106"/>
                      <a:pt x="0" y="745"/>
                      <a:pt x="457" y="1088"/>
                    </a:cubicBezTo>
                    <a:cubicBezTo>
                      <a:pt x="1187" y="1635"/>
                      <a:pt x="3310" y="3279"/>
                      <a:pt x="5958" y="3690"/>
                    </a:cubicBezTo>
                    <a:cubicBezTo>
                      <a:pt x="5971" y="3691"/>
                      <a:pt x="5985" y="3692"/>
                      <a:pt x="5998" y="3692"/>
                    </a:cubicBezTo>
                    <a:cubicBezTo>
                      <a:pt x="6166" y="3692"/>
                      <a:pt x="6325" y="3562"/>
                      <a:pt x="6346" y="3393"/>
                    </a:cubicBezTo>
                    <a:lnTo>
                      <a:pt x="6414" y="2799"/>
                    </a:lnTo>
                    <a:cubicBezTo>
                      <a:pt x="6437" y="2617"/>
                      <a:pt x="6300" y="2457"/>
                      <a:pt x="6141" y="2434"/>
                    </a:cubicBezTo>
                    <a:cubicBezTo>
                      <a:pt x="3858" y="2069"/>
                      <a:pt x="1872" y="585"/>
                      <a:pt x="1256" y="83"/>
                    </a:cubicBezTo>
                    <a:cubicBezTo>
                      <a:pt x="1201" y="29"/>
                      <a:pt x="1126" y="0"/>
                      <a:pt x="105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2700;p34">
                <a:extLst>
                  <a:ext uri="{FF2B5EF4-FFF2-40B4-BE49-F238E27FC236}">
                    <a16:creationId xmlns:a16="http://schemas.microsoft.com/office/drawing/2014/main" id="{ED1AFD5C-23D4-4667-BCA2-830516FEDD9C}"/>
                  </a:ext>
                </a:extLst>
              </p:cNvPr>
              <p:cNvSpPr/>
              <p:nvPr/>
            </p:nvSpPr>
            <p:spPr>
              <a:xfrm>
                <a:off x="8003885" y="3416135"/>
                <a:ext cx="119829" cy="185024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1914" extrusionOk="0">
                    <a:moveTo>
                      <a:pt x="3877" y="1"/>
                    </a:moveTo>
                    <a:cubicBezTo>
                      <a:pt x="2029" y="1"/>
                      <a:pt x="499" y="1447"/>
                      <a:pt x="411" y="3317"/>
                    </a:cubicBezTo>
                    <a:lnTo>
                      <a:pt x="91" y="9160"/>
                    </a:lnTo>
                    <a:cubicBezTo>
                      <a:pt x="0" y="11100"/>
                      <a:pt x="1529" y="11785"/>
                      <a:pt x="3470" y="11899"/>
                    </a:cubicBezTo>
                    <a:lnTo>
                      <a:pt x="3675" y="11899"/>
                    </a:lnTo>
                    <a:cubicBezTo>
                      <a:pt x="3833" y="11908"/>
                      <a:pt x="3990" y="11913"/>
                      <a:pt x="4143" y="11913"/>
                    </a:cubicBezTo>
                    <a:cubicBezTo>
                      <a:pt x="5850" y="11913"/>
                      <a:pt x="7220" y="11307"/>
                      <a:pt x="7304" y="9548"/>
                    </a:cubicBezTo>
                    <a:lnTo>
                      <a:pt x="7601" y="3705"/>
                    </a:lnTo>
                    <a:cubicBezTo>
                      <a:pt x="7715" y="1764"/>
                      <a:pt x="6231" y="121"/>
                      <a:pt x="4291" y="7"/>
                    </a:cubicBezTo>
                    <a:lnTo>
                      <a:pt x="4086" y="7"/>
                    </a:lnTo>
                    <a:cubicBezTo>
                      <a:pt x="4016" y="3"/>
                      <a:pt x="3946" y="1"/>
                      <a:pt x="387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2701;p34">
                <a:extLst>
                  <a:ext uri="{FF2B5EF4-FFF2-40B4-BE49-F238E27FC236}">
                    <a16:creationId xmlns:a16="http://schemas.microsoft.com/office/drawing/2014/main" id="{A9D2CBD0-EEDC-4E37-904E-EE17C66AF3A5}"/>
                  </a:ext>
                </a:extLst>
              </p:cNvPr>
              <p:cNvSpPr/>
              <p:nvPr/>
            </p:nvSpPr>
            <p:spPr>
              <a:xfrm>
                <a:off x="8007070" y="3416135"/>
                <a:ext cx="116646" cy="128076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8247" extrusionOk="0">
                    <a:moveTo>
                      <a:pt x="3672" y="1"/>
                    </a:moveTo>
                    <a:cubicBezTo>
                      <a:pt x="1824" y="1"/>
                      <a:pt x="294" y="1447"/>
                      <a:pt x="206" y="3317"/>
                    </a:cubicBezTo>
                    <a:lnTo>
                      <a:pt x="1" y="7220"/>
                    </a:lnTo>
                    <a:cubicBezTo>
                      <a:pt x="2290" y="8017"/>
                      <a:pt x="4278" y="8247"/>
                      <a:pt x="5785" y="8247"/>
                    </a:cubicBezTo>
                    <a:cubicBezTo>
                      <a:pt x="6305" y="8247"/>
                      <a:pt x="6769" y="8219"/>
                      <a:pt x="7168" y="8178"/>
                    </a:cubicBezTo>
                    <a:lnTo>
                      <a:pt x="7396" y="3705"/>
                    </a:lnTo>
                    <a:cubicBezTo>
                      <a:pt x="7510" y="1764"/>
                      <a:pt x="6026" y="121"/>
                      <a:pt x="4086" y="7"/>
                    </a:cubicBezTo>
                    <a:lnTo>
                      <a:pt x="3881" y="7"/>
                    </a:lnTo>
                    <a:cubicBezTo>
                      <a:pt x="3811" y="3"/>
                      <a:pt x="3741" y="1"/>
                      <a:pt x="3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2702;p34">
                <a:extLst>
                  <a:ext uri="{FF2B5EF4-FFF2-40B4-BE49-F238E27FC236}">
                    <a16:creationId xmlns:a16="http://schemas.microsoft.com/office/drawing/2014/main" id="{E5D8A160-EE26-40F6-A56F-D8924AFC4960}"/>
                  </a:ext>
                </a:extLst>
              </p:cNvPr>
              <p:cNvSpPr/>
              <p:nvPr/>
            </p:nvSpPr>
            <p:spPr>
              <a:xfrm>
                <a:off x="7796846" y="3286924"/>
                <a:ext cx="153499" cy="138776"/>
              </a:xfrm>
              <a:custGeom>
                <a:avLst/>
                <a:gdLst/>
                <a:ahLst/>
                <a:cxnLst/>
                <a:rect l="l" t="t" r="r" b="b"/>
                <a:pathLst>
                  <a:path w="9884" h="8936" extrusionOk="0">
                    <a:moveTo>
                      <a:pt x="4955" y="1"/>
                    </a:moveTo>
                    <a:cubicBezTo>
                      <a:pt x="3029" y="1"/>
                      <a:pt x="1250" y="1276"/>
                      <a:pt x="685" y="3236"/>
                    </a:cubicBezTo>
                    <a:cubicBezTo>
                      <a:pt x="0" y="5610"/>
                      <a:pt x="1347" y="8075"/>
                      <a:pt x="3698" y="8760"/>
                    </a:cubicBezTo>
                    <a:cubicBezTo>
                      <a:pt x="4112" y="8879"/>
                      <a:pt x="4528" y="8936"/>
                      <a:pt x="4937" y="8936"/>
                    </a:cubicBezTo>
                    <a:cubicBezTo>
                      <a:pt x="6870" y="8936"/>
                      <a:pt x="8633" y="7661"/>
                      <a:pt x="9199" y="5701"/>
                    </a:cubicBezTo>
                    <a:cubicBezTo>
                      <a:pt x="9884" y="3327"/>
                      <a:pt x="8537" y="862"/>
                      <a:pt x="6186" y="177"/>
                    </a:cubicBezTo>
                    <a:cubicBezTo>
                      <a:pt x="5776" y="58"/>
                      <a:pt x="5362" y="1"/>
                      <a:pt x="495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2703;p34">
                <a:extLst>
                  <a:ext uri="{FF2B5EF4-FFF2-40B4-BE49-F238E27FC236}">
                    <a16:creationId xmlns:a16="http://schemas.microsoft.com/office/drawing/2014/main" id="{C3D389A2-1FBE-4435-98FF-09C6FF0C3FE9}"/>
                  </a:ext>
                </a:extLst>
              </p:cNvPr>
              <p:cNvSpPr/>
              <p:nvPr/>
            </p:nvSpPr>
            <p:spPr>
              <a:xfrm>
                <a:off x="7813496" y="3332945"/>
                <a:ext cx="117003" cy="91922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5919" extrusionOk="0">
                    <a:moveTo>
                      <a:pt x="3455" y="0"/>
                    </a:moveTo>
                    <a:cubicBezTo>
                      <a:pt x="2042" y="0"/>
                      <a:pt x="798" y="773"/>
                      <a:pt x="435" y="2008"/>
                    </a:cubicBezTo>
                    <a:cubicBezTo>
                      <a:pt x="1" y="3537"/>
                      <a:pt x="1119" y="5226"/>
                      <a:pt x="2968" y="5751"/>
                    </a:cubicBezTo>
                    <a:cubicBezTo>
                      <a:pt x="3347" y="5865"/>
                      <a:pt x="3728" y="5918"/>
                      <a:pt x="4096" y="5918"/>
                    </a:cubicBezTo>
                    <a:cubicBezTo>
                      <a:pt x="5502" y="5918"/>
                      <a:pt x="6738" y="5137"/>
                      <a:pt x="7100" y="3925"/>
                    </a:cubicBezTo>
                    <a:cubicBezTo>
                      <a:pt x="7533" y="2373"/>
                      <a:pt x="6415" y="684"/>
                      <a:pt x="4566" y="159"/>
                    </a:cubicBezTo>
                    <a:cubicBezTo>
                      <a:pt x="4193" y="51"/>
                      <a:pt x="3818" y="0"/>
                      <a:pt x="345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2704;p34">
                <a:extLst>
                  <a:ext uri="{FF2B5EF4-FFF2-40B4-BE49-F238E27FC236}">
                    <a16:creationId xmlns:a16="http://schemas.microsoft.com/office/drawing/2014/main" id="{E659EC23-9498-4A76-A98B-6526E35352E5}"/>
                  </a:ext>
                </a:extLst>
              </p:cNvPr>
              <p:cNvSpPr/>
              <p:nvPr/>
            </p:nvSpPr>
            <p:spPr>
              <a:xfrm>
                <a:off x="7814210" y="3333877"/>
                <a:ext cx="119472" cy="36014"/>
              </a:xfrm>
              <a:custGeom>
                <a:avLst/>
                <a:gdLst/>
                <a:ahLst/>
                <a:cxnLst/>
                <a:rect l="l" t="t" r="r" b="b"/>
                <a:pathLst>
                  <a:path w="7693" h="2319" extrusionOk="0">
                    <a:moveTo>
                      <a:pt x="3468" y="0"/>
                    </a:moveTo>
                    <a:cubicBezTo>
                      <a:pt x="2968" y="0"/>
                      <a:pt x="2472" y="61"/>
                      <a:pt x="1986" y="190"/>
                    </a:cubicBezTo>
                    <a:cubicBezTo>
                      <a:pt x="1644" y="281"/>
                      <a:pt x="1324" y="395"/>
                      <a:pt x="1005" y="532"/>
                    </a:cubicBezTo>
                    <a:cubicBezTo>
                      <a:pt x="685" y="692"/>
                      <a:pt x="389" y="852"/>
                      <a:pt x="92" y="1057"/>
                    </a:cubicBezTo>
                    <a:cubicBezTo>
                      <a:pt x="23" y="1103"/>
                      <a:pt x="1" y="1172"/>
                      <a:pt x="46" y="1240"/>
                    </a:cubicBezTo>
                    <a:cubicBezTo>
                      <a:pt x="81" y="1291"/>
                      <a:pt x="128" y="1317"/>
                      <a:pt x="188" y="1317"/>
                    </a:cubicBezTo>
                    <a:cubicBezTo>
                      <a:pt x="207" y="1317"/>
                      <a:pt x="229" y="1314"/>
                      <a:pt x="252" y="1308"/>
                    </a:cubicBezTo>
                    <a:cubicBezTo>
                      <a:pt x="822" y="989"/>
                      <a:pt x="1461" y="761"/>
                      <a:pt x="2101" y="601"/>
                    </a:cubicBezTo>
                    <a:cubicBezTo>
                      <a:pt x="2528" y="490"/>
                      <a:pt x="2978" y="423"/>
                      <a:pt x="3435" y="423"/>
                    </a:cubicBezTo>
                    <a:cubicBezTo>
                      <a:pt x="3636" y="423"/>
                      <a:pt x="3838" y="436"/>
                      <a:pt x="4041" y="464"/>
                    </a:cubicBezTo>
                    <a:cubicBezTo>
                      <a:pt x="4680" y="532"/>
                      <a:pt x="5319" y="715"/>
                      <a:pt x="5890" y="1035"/>
                    </a:cubicBezTo>
                    <a:cubicBezTo>
                      <a:pt x="6186" y="1172"/>
                      <a:pt x="6437" y="1400"/>
                      <a:pt x="6688" y="1582"/>
                    </a:cubicBezTo>
                    <a:cubicBezTo>
                      <a:pt x="6848" y="1674"/>
                      <a:pt x="6940" y="1811"/>
                      <a:pt x="7076" y="1925"/>
                    </a:cubicBezTo>
                    <a:lnTo>
                      <a:pt x="7442" y="2267"/>
                    </a:lnTo>
                    <a:cubicBezTo>
                      <a:pt x="7476" y="2301"/>
                      <a:pt x="7510" y="2318"/>
                      <a:pt x="7544" y="2318"/>
                    </a:cubicBezTo>
                    <a:cubicBezTo>
                      <a:pt x="7579" y="2318"/>
                      <a:pt x="7613" y="2301"/>
                      <a:pt x="7647" y="2267"/>
                    </a:cubicBezTo>
                    <a:cubicBezTo>
                      <a:pt x="7693" y="2221"/>
                      <a:pt x="7693" y="2130"/>
                      <a:pt x="7647" y="2062"/>
                    </a:cubicBezTo>
                    <a:lnTo>
                      <a:pt x="7282" y="1697"/>
                    </a:lnTo>
                    <a:cubicBezTo>
                      <a:pt x="7168" y="1582"/>
                      <a:pt x="7054" y="1423"/>
                      <a:pt x="6917" y="1331"/>
                    </a:cubicBezTo>
                    <a:cubicBezTo>
                      <a:pt x="6643" y="1103"/>
                      <a:pt x="6392" y="875"/>
                      <a:pt x="6072" y="715"/>
                    </a:cubicBezTo>
                    <a:cubicBezTo>
                      <a:pt x="5912" y="624"/>
                      <a:pt x="5775" y="532"/>
                      <a:pt x="5593" y="464"/>
                    </a:cubicBezTo>
                    <a:lnTo>
                      <a:pt x="5113" y="259"/>
                    </a:lnTo>
                    <a:cubicBezTo>
                      <a:pt x="4771" y="167"/>
                      <a:pt x="4429" y="76"/>
                      <a:pt x="4086" y="30"/>
                    </a:cubicBezTo>
                    <a:cubicBezTo>
                      <a:pt x="3880" y="10"/>
                      <a:pt x="3674" y="0"/>
                      <a:pt x="3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2705;p34">
                <a:extLst>
                  <a:ext uri="{FF2B5EF4-FFF2-40B4-BE49-F238E27FC236}">
                    <a16:creationId xmlns:a16="http://schemas.microsoft.com/office/drawing/2014/main" id="{6A06B680-176B-4ABA-AA55-41BDFAD7F80C}"/>
                  </a:ext>
                </a:extLst>
              </p:cNvPr>
              <p:cNvSpPr/>
              <p:nvPr/>
            </p:nvSpPr>
            <p:spPr>
              <a:xfrm>
                <a:off x="7858166" y="3363636"/>
                <a:ext cx="92543" cy="28684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1847" extrusionOk="0">
                    <a:moveTo>
                      <a:pt x="2638" y="0"/>
                    </a:moveTo>
                    <a:cubicBezTo>
                      <a:pt x="2254" y="0"/>
                      <a:pt x="1870" y="51"/>
                      <a:pt x="1507" y="146"/>
                    </a:cubicBezTo>
                    <a:cubicBezTo>
                      <a:pt x="982" y="283"/>
                      <a:pt x="480" y="511"/>
                      <a:pt x="47" y="876"/>
                    </a:cubicBezTo>
                    <a:cubicBezTo>
                      <a:pt x="1" y="899"/>
                      <a:pt x="1" y="945"/>
                      <a:pt x="24" y="1013"/>
                    </a:cubicBezTo>
                    <a:cubicBezTo>
                      <a:pt x="40" y="1046"/>
                      <a:pt x="82" y="1068"/>
                      <a:pt x="120" y="1068"/>
                    </a:cubicBezTo>
                    <a:cubicBezTo>
                      <a:pt x="135" y="1068"/>
                      <a:pt x="149" y="1065"/>
                      <a:pt x="161" y="1059"/>
                    </a:cubicBezTo>
                    <a:lnTo>
                      <a:pt x="184" y="1059"/>
                    </a:lnTo>
                    <a:cubicBezTo>
                      <a:pt x="640" y="853"/>
                      <a:pt x="1119" y="671"/>
                      <a:pt x="1622" y="557"/>
                    </a:cubicBezTo>
                    <a:cubicBezTo>
                      <a:pt x="1969" y="474"/>
                      <a:pt x="2328" y="415"/>
                      <a:pt x="2691" y="415"/>
                    </a:cubicBezTo>
                    <a:cubicBezTo>
                      <a:pt x="2829" y="415"/>
                      <a:pt x="2967" y="424"/>
                      <a:pt x="3105" y="442"/>
                    </a:cubicBezTo>
                    <a:cubicBezTo>
                      <a:pt x="3607" y="488"/>
                      <a:pt x="4087" y="625"/>
                      <a:pt x="4520" y="876"/>
                    </a:cubicBezTo>
                    <a:cubicBezTo>
                      <a:pt x="4771" y="990"/>
                      <a:pt x="4954" y="1150"/>
                      <a:pt x="5159" y="1287"/>
                    </a:cubicBezTo>
                    <a:cubicBezTo>
                      <a:pt x="5365" y="1447"/>
                      <a:pt x="5548" y="1629"/>
                      <a:pt x="5753" y="1789"/>
                    </a:cubicBezTo>
                    <a:lnTo>
                      <a:pt x="5753" y="1812"/>
                    </a:lnTo>
                    <a:cubicBezTo>
                      <a:pt x="5776" y="1835"/>
                      <a:pt x="5804" y="1846"/>
                      <a:pt x="5833" y="1846"/>
                    </a:cubicBezTo>
                    <a:cubicBezTo>
                      <a:pt x="5861" y="1846"/>
                      <a:pt x="5890" y="1835"/>
                      <a:pt x="5913" y="1812"/>
                    </a:cubicBezTo>
                    <a:cubicBezTo>
                      <a:pt x="5958" y="1766"/>
                      <a:pt x="5958" y="1698"/>
                      <a:pt x="5913" y="1652"/>
                    </a:cubicBezTo>
                    <a:cubicBezTo>
                      <a:pt x="5730" y="1447"/>
                      <a:pt x="5570" y="1241"/>
                      <a:pt x="5365" y="1059"/>
                    </a:cubicBezTo>
                    <a:cubicBezTo>
                      <a:pt x="5159" y="899"/>
                      <a:pt x="4954" y="694"/>
                      <a:pt x="4703" y="579"/>
                    </a:cubicBezTo>
                    <a:cubicBezTo>
                      <a:pt x="4475" y="420"/>
                      <a:pt x="4224" y="328"/>
                      <a:pt x="3950" y="214"/>
                    </a:cubicBezTo>
                    <a:cubicBezTo>
                      <a:pt x="3699" y="146"/>
                      <a:pt x="3425" y="54"/>
                      <a:pt x="3151" y="32"/>
                    </a:cubicBezTo>
                    <a:cubicBezTo>
                      <a:pt x="2981" y="10"/>
                      <a:pt x="2809" y="0"/>
                      <a:pt x="26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2706;p34">
                <a:extLst>
                  <a:ext uri="{FF2B5EF4-FFF2-40B4-BE49-F238E27FC236}">
                    <a16:creationId xmlns:a16="http://schemas.microsoft.com/office/drawing/2014/main" id="{6C8F898F-7AB0-4A83-8493-2E7C090A6D34}"/>
                  </a:ext>
                </a:extLst>
              </p:cNvPr>
              <p:cNvSpPr/>
              <p:nvPr/>
            </p:nvSpPr>
            <p:spPr>
              <a:xfrm>
                <a:off x="7856395" y="3057283"/>
                <a:ext cx="454812" cy="462049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9752" extrusionOk="0">
                    <a:moveTo>
                      <a:pt x="14594" y="0"/>
                    </a:moveTo>
                    <a:cubicBezTo>
                      <a:pt x="14402" y="0"/>
                      <a:pt x="14209" y="4"/>
                      <a:pt x="14016" y="12"/>
                    </a:cubicBezTo>
                    <a:cubicBezTo>
                      <a:pt x="6118" y="354"/>
                      <a:pt x="1" y="7156"/>
                      <a:pt x="343" y="15191"/>
                    </a:cubicBezTo>
                    <a:cubicBezTo>
                      <a:pt x="675" y="22996"/>
                      <a:pt x="4969" y="29752"/>
                      <a:pt x="14201" y="29752"/>
                    </a:cubicBezTo>
                    <a:cubicBezTo>
                      <a:pt x="14500" y="29752"/>
                      <a:pt x="14803" y="29745"/>
                      <a:pt x="15111" y="29730"/>
                    </a:cubicBezTo>
                    <a:cubicBezTo>
                      <a:pt x="24355" y="29297"/>
                      <a:pt x="29286" y="22038"/>
                      <a:pt x="28943" y="13981"/>
                    </a:cubicBezTo>
                    <a:cubicBezTo>
                      <a:pt x="28609" y="6143"/>
                      <a:pt x="22237" y="0"/>
                      <a:pt x="1459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2707;p34">
                <a:extLst>
                  <a:ext uri="{FF2B5EF4-FFF2-40B4-BE49-F238E27FC236}">
                    <a16:creationId xmlns:a16="http://schemas.microsoft.com/office/drawing/2014/main" id="{ACEAF1AF-232D-4112-8377-713CF24D27DB}"/>
                  </a:ext>
                </a:extLst>
              </p:cNvPr>
              <p:cNvSpPr/>
              <p:nvPr/>
            </p:nvSpPr>
            <p:spPr>
              <a:xfrm>
                <a:off x="7835831" y="3049455"/>
                <a:ext cx="474674" cy="264305"/>
              </a:xfrm>
              <a:custGeom>
                <a:avLst/>
                <a:gdLst/>
                <a:ahLst/>
                <a:cxnLst/>
                <a:rect l="l" t="t" r="r" b="b"/>
                <a:pathLst>
                  <a:path w="30565" h="17019" extrusionOk="0">
                    <a:moveTo>
                      <a:pt x="15893" y="1"/>
                    </a:moveTo>
                    <a:cubicBezTo>
                      <a:pt x="15659" y="1"/>
                      <a:pt x="15421" y="5"/>
                      <a:pt x="15180" y="14"/>
                    </a:cubicBezTo>
                    <a:cubicBezTo>
                      <a:pt x="1" y="539"/>
                      <a:pt x="1599" y="15192"/>
                      <a:pt x="1599" y="15192"/>
                    </a:cubicBezTo>
                    <a:cubicBezTo>
                      <a:pt x="1599" y="15192"/>
                      <a:pt x="10044" y="11449"/>
                      <a:pt x="15203" y="4967"/>
                    </a:cubicBezTo>
                    <a:cubicBezTo>
                      <a:pt x="15203" y="4967"/>
                      <a:pt x="20589" y="12659"/>
                      <a:pt x="28761" y="17018"/>
                    </a:cubicBezTo>
                    <a:lnTo>
                      <a:pt x="30564" y="16402"/>
                    </a:lnTo>
                    <a:cubicBezTo>
                      <a:pt x="30564" y="16402"/>
                      <a:pt x="30365" y="1"/>
                      <a:pt x="1589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2708;p34">
                <a:extLst>
                  <a:ext uri="{FF2B5EF4-FFF2-40B4-BE49-F238E27FC236}">
                    <a16:creationId xmlns:a16="http://schemas.microsoft.com/office/drawing/2014/main" id="{1395C1B6-86A1-49B4-9546-B9CE33009FCA}"/>
                  </a:ext>
                </a:extLst>
              </p:cNvPr>
              <p:cNvSpPr/>
              <p:nvPr/>
            </p:nvSpPr>
            <p:spPr>
              <a:xfrm>
                <a:off x="7895760" y="3364120"/>
                <a:ext cx="103516" cy="88642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7214" extrusionOk="0">
                    <a:moveTo>
                      <a:pt x="343" y="2785"/>
                    </a:moveTo>
                    <a:cubicBezTo>
                      <a:pt x="0" y="4543"/>
                      <a:pt x="1553" y="6323"/>
                      <a:pt x="3789" y="6757"/>
                    </a:cubicBezTo>
                    <a:cubicBezTo>
                      <a:pt x="6049" y="7213"/>
                      <a:pt x="8149" y="6163"/>
                      <a:pt x="8491" y="4429"/>
                    </a:cubicBezTo>
                    <a:cubicBezTo>
                      <a:pt x="8857" y="2671"/>
                      <a:pt x="7305" y="891"/>
                      <a:pt x="5068" y="457"/>
                    </a:cubicBezTo>
                    <a:cubicBezTo>
                      <a:pt x="2808" y="1"/>
                      <a:pt x="708" y="1051"/>
                      <a:pt x="343" y="2785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2709;p34">
                <a:extLst>
                  <a:ext uri="{FF2B5EF4-FFF2-40B4-BE49-F238E27FC236}">
                    <a16:creationId xmlns:a16="http://schemas.microsoft.com/office/drawing/2014/main" id="{0D74A876-C177-47CA-98F7-23D1904BE113}"/>
                  </a:ext>
                </a:extLst>
              </p:cNvPr>
              <p:cNvSpPr/>
              <p:nvPr/>
            </p:nvSpPr>
            <p:spPr>
              <a:xfrm>
                <a:off x="8120152" y="3379729"/>
                <a:ext cx="109554" cy="82303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6464" extrusionOk="0">
                    <a:moveTo>
                      <a:pt x="4483" y="1"/>
                    </a:moveTo>
                    <a:cubicBezTo>
                      <a:pt x="4322" y="1"/>
                      <a:pt x="4160" y="8"/>
                      <a:pt x="3995" y="23"/>
                    </a:cubicBezTo>
                    <a:cubicBezTo>
                      <a:pt x="1713" y="251"/>
                      <a:pt x="1" y="1872"/>
                      <a:pt x="161" y="3629"/>
                    </a:cubicBezTo>
                    <a:cubicBezTo>
                      <a:pt x="329" y="5269"/>
                      <a:pt x="2027" y="6463"/>
                      <a:pt x="4077" y="6463"/>
                    </a:cubicBezTo>
                    <a:cubicBezTo>
                      <a:pt x="4253" y="6463"/>
                      <a:pt x="4431" y="6455"/>
                      <a:pt x="4611" y="6437"/>
                    </a:cubicBezTo>
                    <a:cubicBezTo>
                      <a:pt x="6894" y="6208"/>
                      <a:pt x="8606" y="4611"/>
                      <a:pt x="8446" y="2830"/>
                    </a:cubicBezTo>
                    <a:cubicBezTo>
                      <a:pt x="8277" y="1199"/>
                      <a:pt x="6554" y="1"/>
                      <a:pt x="44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2710;p34">
                <a:extLst>
                  <a:ext uri="{FF2B5EF4-FFF2-40B4-BE49-F238E27FC236}">
                    <a16:creationId xmlns:a16="http://schemas.microsoft.com/office/drawing/2014/main" id="{7E4A9076-B3E8-45CD-95D7-88F1DEF25722}"/>
                  </a:ext>
                </a:extLst>
              </p:cNvPr>
              <p:cNvSpPr/>
              <p:nvPr/>
            </p:nvSpPr>
            <p:spPr>
              <a:xfrm>
                <a:off x="8195316" y="3360934"/>
                <a:ext cx="22348" cy="5731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369" extrusionOk="0">
                    <a:moveTo>
                      <a:pt x="161" y="0"/>
                    </a:moveTo>
                    <a:cubicBezTo>
                      <a:pt x="69" y="0"/>
                      <a:pt x="1" y="91"/>
                      <a:pt x="1" y="206"/>
                    </a:cubicBezTo>
                    <a:cubicBezTo>
                      <a:pt x="21" y="287"/>
                      <a:pt x="78" y="369"/>
                      <a:pt x="172" y="369"/>
                    </a:cubicBezTo>
                    <a:cubicBezTo>
                      <a:pt x="183" y="369"/>
                      <a:pt x="194" y="368"/>
                      <a:pt x="206" y="365"/>
                    </a:cubicBezTo>
                    <a:lnTo>
                      <a:pt x="1325" y="274"/>
                    </a:lnTo>
                    <a:cubicBezTo>
                      <a:pt x="1393" y="274"/>
                      <a:pt x="1439" y="206"/>
                      <a:pt x="1439" y="137"/>
                    </a:cubicBezTo>
                    <a:cubicBezTo>
                      <a:pt x="1439" y="69"/>
                      <a:pt x="1393" y="23"/>
                      <a:pt x="1325" y="2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2711;p34">
                <a:extLst>
                  <a:ext uri="{FF2B5EF4-FFF2-40B4-BE49-F238E27FC236}">
                    <a16:creationId xmlns:a16="http://schemas.microsoft.com/office/drawing/2014/main" id="{95533824-556A-4579-804D-AE59C1D73059}"/>
                  </a:ext>
                </a:extLst>
              </p:cNvPr>
              <p:cNvSpPr/>
              <p:nvPr/>
            </p:nvSpPr>
            <p:spPr>
              <a:xfrm>
                <a:off x="8197086" y="3344532"/>
                <a:ext cx="2234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513" extrusionOk="0">
                    <a:moveTo>
                      <a:pt x="1338" y="0"/>
                    </a:moveTo>
                    <a:cubicBezTo>
                      <a:pt x="1326" y="0"/>
                      <a:pt x="1314" y="2"/>
                      <a:pt x="1302" y="6"/>
                    </a:cubicBezTo>
                    <a:lnTo>
                      <a:pt x="184" y="143"/>
                    </a:lnTo>
                    <a:lnTo>
                      <a:pt x="161" y="143"/>
                    </a:lnTo>
                    <a:cubicBezTo>
                      <a:pt x="69" y="166"/>
                      <a:pt x="1" y="280"/>
                      <a:pt x="24" y="371"/>
                    </a:cubicBezTo>
                    <a:cubicBezTo>
                      <a:pt x="44" y="451"/>
                      <a:pt x="115" y="513"/>
                      <a:pt x="208" y="513"/>
                    </a:cubicBezTo>
                    <a:cubicBezTo>
                      <a:pt x="222" y="513"/>
                      <a:pt x="237" y="511"/>
                      <a:pt x="252" y="508"/>
                    </a:cubicBezTo>
                    <a:lnTo>
                      <a:pt x="1348" y="257"/>
                    </a:lnTo>
                    <a:cubicBezTo>
                      <a:pt x="1393" y="234"/>
                      <a:pt x="1439" y="166"/>
                      <a:pt x="1439" y="98"/>
                    </a:cubicBezTo>
                    <a:cubicBezTo>
                      <a:pt x="1439" y="41"/>
                      <a:pt x="1393" y="0"/>
                      <a:pt x="13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2712;p34">
                <a:extLst>
                  <a:ext uri="{FF2B5EF4-FFF2-40B4-BE49-F238E27FC236}">
                    <a16:creationId xmlns:a16="http://schemas.microsoft.com/office/drawing/2014/main" id="{9F50868C-9DCF-4207-A168-BBF8B23D0E69}"/>
                  </a:ext>
                </a:extLst>
              </p:cNvPr>
              <p:cNvSpPr/>
              <p:nvPr/>
            </p:nvSpPr>
            <p:spPr>
              <a:xfrm>
                <a:off x="8194617" y="3327509"/>
                <a:ext cx="21276" cy="11803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760" extrusionOk="0">
                    <a:moveTo>
                      <a:pt x="1225" y="1"/>
                    </a:moveTo>
                    <a:cubicBezTo>
                      <a:pt x="1212" y="1"/>
                      <a:pt x="1200" y="2"/>
                      <a:pt x="1187" y="7"/>
                    </a:cubicBezTo>
                    <a:lnTo>
                      <a:pt x="137" y="395"/>
                    </a:lnTo>
                    <a:cubicBezTo>
                      <a:pt x="137" y="417"/>
                      <a:pt x="114" y="417"/>
                      <a:pt x="114" y="417"/>
                    </a:cubicBezTo>
                    <a:cubicBezTo>
                      <a:pt x="23" y="463"/>
                      <a:pt x="0" y="577"/>
                      <a:pt x="46" y="669"/>
                    </a:cubicBezTo>
                    <a:cubicBezTo>
                      <a:pt x="76" y="729"/>
                      <a:pt x="127" y="760"/>
                      <a:pt x="184" y="760"/>
                    </a:cubicBezTo>
                    <a:cubicBezTo>
                      <a:pt x="213" y="760"/>
                      <a:pt x="244" y="752"/>
                      <a:pt x="274" y="737"/>
                    </a:cubicBezTo>
                    <a:lnTo>
                      <a:pt x="1278" y="235"/>
                    </a:lnTo>
                    <a:cubicBezTo>
                      <a:pt x="1347" y="212"/>
                      <a:pt x="1370" y="144"/>
                      <a:pt x="1347" y="75"/>
                    </a:cubicBezTo>
                    <a:cubicBezTo>
                      <a:pt x="1328" y="38"/>
                      <a:pt x="1279" y="1"/>
                      <a:pt x="122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2713;p34">
                <a:extLst>
                  <a:ext uri="{FF2B5EF4-FFF2-40B4-BE49-F238E27FC236}">
                    <a16:creationId xmlns:a16="http://schemas.microsoft.com/office/drawing/2014/main" id="{622A8E56-F210-4661-A9E6-5B8241571D68}"/>
                  </a:ext>
                </a:extLst>
              </p:cNvPr>
              <p:cNvSpPr/>
              <p:nvPr/>
            </p:nvSpPr>
            <p:spPr>
              <a:xfrm>
                <a:off x="8187876" y="3311821"/>
                <a:ext cx="17735" cy="1694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91" extrusionOk="0">
                    <a:moveTo>
                      <a:pt x="1016" y="1"/>
                    </a:moveTo>
                    <a:cubicBezTo>
                      <a:pt x="988" y="1"/>
                      <a:pt x="959" y="12"/>
                      <a:pt x="936" y="35"/>
                    </a:cubicBezTo>
                    <a:lnTo>
                      <a:pt x="69" y="766"/>
                    </a:lnTo>
                    <a:cubicBezTo>
                      <a:pt x="0" y="857"/>
                      <a:pt x="0" y="971"/>
                      <a:pt x="69" y="1039"/>
                    </a:cubicBezTo>
                    <a:cubicBezTo>
                      <a:pt x="103" y="1074"/>
                      <a:pt x="149" y="1091"/>
                      <a:pt x="195" y="1091"/>
                    </a:cubicBezTo>
                    <a:cubicBezTo>
                      <a:pt x="240" y="1091"/>
                      <a:pt x="286" y="1074"/>
                      <a:pt x="320" y="1039"/>
                    </a:cubicBezTo>
                    <a:lnTo>
                      <a:pt x="1096" y="218"/>
                    </a:lnTo>
                    <a:cubicBezTo>
                      <a:pt x="1142" y="172"/>
                      <a:pt x="1142" y="104"/>
                      <a:pt x="1096" y="35"/>
                    </a:cubicBezTo>
                    <a:cubicBezTo>
                      <a:pt x="1073" y="12"/>
                      <a:pt x="1045" y="1"/>
                      <a:pt x="10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2714;p34">
                <a:extLst>
                  <a:ext uri="{FF2B5EF4-FFF2-40B4-BE49-F238E27FC236}">
                    <a16:creationId xmlns:a16="http://schemas.microsoft.com/office/drawing/2014/main" id="{DA6E9519-A561-4F8B-800F-1753FAB56E47}"/>
                  </a:ext>
                </a:extLst>
              </p:cNvPr>
              <p:cNvSpPr/>
              <p:nvPr/>
            </p:nvSpPr>
            <p:spPr>
              <a:xfrm>
                <a:off x="8176879" y="3300266"/>
                <a:ext cx="14552" cy="1955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259" extrusionOk="0">
                    <a:moveTo>
                      <a:pt x="801" y="1"/>
                    </a:moveTo>
                    <a:cubicBezTo>
                      <a:pt x="760" y="1"/>
                      <a:pt x="714" y="20"/>
                      <a:pt x="686" y="49"/>
                    </a:cubicBezTo>
                    <a:lnTo>
                      <a:pt x="47" y="985"/>
                    </a:lnTo>
                    <a:cubicBezTo>
                      <a:pt x="1" y="1076"/>
                      <a:pt x="24" y="1190"/>
                      <a:pt x="115" y="1236"/>
                    </a:cubicBezTo>
                    <a:cubicBezTo>
                      <a:pt x="145" y="1251"/>
                      <a:pt x="178" y="1258"/>
                      <a:pt x="211" y="1258"/>
                    </a:cubicBezTo>
                    <a:cubicBezTo>
                      <a:pt x="275" y="1258"/>
                      <a:pt x="336" y="1228"/>
                      <a:pt x="366" y="1167"/>
                    </a:cubicBezTo>
                    <a:lnTo>
                      <a:pt x="914" y="186"/>
                    </a:lnTo>
                    <a:cubicBezTo>
                      <a:pt x="937" y="140"/>
                      <a:pt x="937" y="49"/>
                      <a:pt x="868" y="26"/>
                    </a:cubicBezTo>
                    <a:cubicBezTo>
                      <a:pt x="851" y="8"/>
                      <a:pt x="827" y="1"/>
                      <a:pt x="8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2715;p34">
                <a:extLst>
                  <a:ext uri="{FF2B5EF4-FFF2-40B4-BE49-F238E27FC236}">
                    <a16:creationId xmlns:a16="http://schemas.microsoft.com/office/drawing/2014/main" id="{4A98F624-5301-4489-9DDE-6FB9E4B16DC4}"/>
                  </a:ext>
                </a:extLst>
              </p:cNvPr>
              <p:cNvSpPr/>
              <p:nvPr/>
            </p:nvSpPr>
            <p:spPr>
              <a:xfrm>
                <a:off x="8163056" y="3291304"/>
                <a:ext cx="11710" cy="2115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1362" extrusionOk="0">
                    <a:moveTo>
                      <a:pt x="631" y="1"/>
                    </a:moveTo>
                    <a:cubicBezTo>
                      <a:pt x="576" y="1"/>
                      <a:pt x="520" y="27"/>
                      <a:pt x="503" y="78"/>
                    </a:cubicBezTo>
                    <a:lnTo>
                      <a:pt x="46" y="1105"/>
                    </a:lnTo>
                    <a:cubicBezTo>
                      <a:pt x="1" y="1219"/>
                      <a:pt x="46" y="1310"/>
                      <a:pt x="161" y="1356"/>
                    </a:cubicBezTo>
                    <a:cubicBezTo>
                      <a:pt x="176" y="1360"/>
                      <a:pt x="193" y="1362"/>
                      <a:pt x="209" y="1362"/>
                    </a:cubicBezTo>
                    <a:cubicBezTo>
                      <a:pt x="288" y="1362"/>
                      <a:pt x="370" y="1318"/>
                      <a:pt x="389" y="1242"/>
                    </a:cubicBezTo>
                    <a:lnTo>
                      <a:pt x="754" y="169"/>
                    </a:lnTo>
                    <a:cubicBezTo>
                      <a:pt x="754" y="101"/>
                      <a:pt x="731" y="32"/>
                      <a:pt x="685" y="9"/>
                    </a:cubicBezTo>
                    <a:cubicBezTo>
                      <a:pt x="668" y="4"/>
                      <a:pt x="650" y="1"/>
                      <a:pt x="63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2716;p34">
                <a:extLst>
                  <a:ext uri="{FF2B5EF4-FFF2-40B4-BE49-F238E27FC236}">
                    <a16:creationId xmlns:a16="http://schemas.microsoft.com/office/drawing/2014/main" id="{E78DD2FD-71D9-45F3-981A-8ABF85BD1A72}"/>
                  </a:ext>
                </a:extLst>
              </p:cNvPr>
              <p:cNvSpPr/>
              <p:nvPr/>
            </p:nvSpPr>
            <p:spPr>
              <a:xfrm>
                <a:off x="8097480" y="3301617"/>
                <a:ext cx="107064" cy="99842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6429" extrusionOk="0">
                    <a:moveTo>
                      <a:pt x="3452" y="0"/>
                    </a:moveTo>
                    <a:cubicBezTo>
                      <a:pt x="3262" y="0"/>
                      <a:pt x="3069" y="17"/>
                      <a:pt x="2876" y="53"/>
                    </a:cubicBezTo>
                    <a:cubicBezTo>
                      <a:pt x="1141" y="350"/>
                      <a:pt x="0" y="2016"/>
                      <a:pt x="297" y="3774"/>
                    </a:cubicBezTo>
                    <a:cubicBezTo>
                      <a:pt x="581" y="5335"/>
                      <a:pt x="1928" y="6428"/>
                      <a:pt x="3442" y="6428"/>
                    </a:cubicBezTo>
                    <a:cubicBezTo>
                      <a:pt x="3632" y="6428"/>
                      <a:pt x="3824" y="6411"/>
                      <a:pt x="4017" y="6376"/>
                    </a:cubicBezTo>
                    <a:cubicBezTo>
                      <a:pt x="5752" y="6079"/>
                      <a:pt x="6893" y="4413"/>
                      <a:pt x="6574" y="2655"/>
                    </a:cubicBezTo>
                    <a:cubicBezTo>
                      <a:pt x="6310" y="1093"/>
                      <a:pt x="4965" y="0"/>
                      <a:pt x="34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2717;p34">
                <a:extLst>
                  <a:ext uri="{FF2B5EF4-FFF2-40B4-BE49-F238E27FC236}">
                    <a16:creationId xmlns:a16="http://schemas.microsoft.com/office/drawing/2014/main" id="{509DFF19-A489-42AB-9739-08BD028CF9CA}"/>
                  </a:ext>
                </a:extLst>
              </p:cNvPr>
              <p:cNvSpPr/>
              <p:nvPr/>
            </p:nvSpPr>
            <p:spPr>
              <a:xfrm>
                <a:off x="8096766" y="3305966"/>
                <a:ext cx="106707" cy="99392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400" extrusionOk="0">
                    <a:moveTo>
                      <a:pt x="3426" y="0"/>
                    </a:moveTo>
                    <a:cubicBezTo>
                      <a:pt x="3245" y="0"/>
                      <a:pt x="3061" y="15"/>
                      <a:pt x="2876" y="47"/>
                    </a:cubicBezTo>
                    <a:cubicBezTo>
                      <a:pt x="1164" y="366"/>
                      <a:pt x="0" y="2010"/>
                      <a:pt x="320" y="3767"/>
                    </a:cubicBezTo>
                    <a:cubicBezTo>
                      <a:pt x="604" y="5309"/>
                      <a:pt x="1933" y="6399"/>
                      <a:pt x="3426" y="6399"/>
                    </a:cubicBezTo>
                    <a:cubicBezTo>
                      <a:pt x="3614" y="6399"/>
                      <a:pt x="3804" y="6382"/>
                      <a:pt x="3995" y="6347"/>
                    </a:cubicBezTo>
                    <a:cubicBezTo>
                      <a:pt x="5730" y="6050"/>
                      <a:pt x="6871" y="4384"/>
                      <a:pt x="6574" y="2649"/>
                    </a:cubicBezTo>
                    <a:cubicBezTo>
                      <a:pt x="6289" y="1078"/>
                      <a:pt x="4946" y="0"/>
                      <a:pt x="34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2718;p34">
                <a:extLst>
                  <a:ext uri="{FF2B5EF4-FFF2-40B4-BE49-F238E27FC236}">
                    <a16:creationId xmlns:a16="http://schemas.microsoft.com/office/drawing/2014/main" id="{B1ABFE8C-478C-4533-9E9F-D110BCFE8E01}"/>
                  </a:ext>
                </a:extLst>
              </p:cNvPr>
              <p:cNvSpPr/>
              <p:nvPr/>
            </p:nvSpPr>
            <p:spPr>
              <a:xfrm>
                <a:off x="8103507" y="3310160"/>
                <a:ext cx="69124" cy="64760"/>
              </a:xfrm>
              <a:custGeom>
                <a:avLst/>
                <a:gdLst/>
                <a:ahLst/>
                <a:cxnLst/>
                <a:rect l="l" t="t" r="r" b="b"/>
                <a:pathLst>
                  <a:path w="4451" h="4170" extrusionOk="0">
                    <a:moveTo>
                      <a:pt x="2207" y="1"/>
                    </a:moveTo>
                    <a:cubicBezTo>
                      <a:pt x="2096" y="1"/>
                      <a:pt x="1984" y="10"/>
                      <a:pt x="1872" y="28"/>
                    </a:cubicBezTo>
                    <a:cubicBezTo>
                      <a:pt x="753" y="233"/>
                      <a:pt x="0" y="1306"/>
                      <a:pt x="206" y="2447"/>
                    </a:cubicBezTo>
                    <a:cubicBezTo>
                      <a:pt x="389" y="3445"/>
                      <a:pt x="1261" y="4170"/>
                      <a:pt x="2241" y="4170"/>
                    </a:cubicBezTo>
                    <a:cubicBezTo>
                      <a:pt x="2360" y="4170"/>
                      <a:pt x="2481" y="4159"/>
                      <a:pt x="2602" y="4137"/>
                    </a:cubicBezTo>
                    <a:cubicBezTo>
                      <a:pt x="3721" y="3931"/>
                      <a:pt x="4451" y="2858"/>
                      <a:pt x="4268" y="1717"/>
                    </a:cubicBezTo>
                    <a:cubicBezTo>
                      <a:pt x="4084" y="711"/>
                      <a:pt x="3197" y="1"/>
                      <a:pt x="220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2719;p34">
                <a:extLst>
                  <a:ext uri="{FF2B5EF4-FFF2-40B4-BE49-F238E27FC236}">
                    <a16:creationId xmlns:a16="http://schemas.microsoft.com/office/drawing/2014/main" id="{1B400983-573A-454C-B69D-D59815EA58F1}"/>
                  </a:ext>
                </a:extLst>
              </p:cNvPr>
              <p:cNvSpPr/>
              <p:nvPr/>
            </p:nvSpPr>
            <p:spPr>
              <a:xfrm>
                <a:off x="8155973" y="3337496"/>
                <a:ext cx="23761" cy="15747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14" extrusionOk="0">
                    <a:moveTo>
                      <a:pt x="730" y="1"/>
                    </a:moveTo>
                    <a:cubicBezTo>
                      <a:pt x="351" y="1"/>
                      <a:pt x="45" y="178"/>
                      <a:pt x="23" y="436"/>
                    </a:cubicBezTo>
                    <a:cubicBezTo>
                      <a:pt x="0" y="733"/>
                      <a:pt x="297" y="984"/>
                      <a:pt x="708" y="1007"/>
                    </a:cubicBezTo>
                    <a:cubicBezTo>
                      <a:pt x="746" y="1011"/>
                      <a:pt x="785" y="1013"/>
                      <a:pt x="822" y="1013"/>
                    </a:cubicBezTo>
                    <a:cubicBezTo>
                      <a:pt x="1184" y="1013"/>
                      <a:pt x="1486" y="821"/>
                      <a:pt x="1507" y="573"/>
                    </a:cubicBezTo>
                    <a:cubicBezTo>
                      <a:pt x="1530" y="299"/>
                      <a:pt x="1210" y="48"/>
                      <a:pt x="799" y="3"/>
                    </a:cubicBezTo>
                    <a:cubicBezTo>
                      <a:pt x="776" y="1"/>
                      <a:pt x="753" y="1"/>
                      <a:pt x="73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2720;p34">
                <a:extLst>
                  <a:ext uri="{FF2B5EF4-FFF2-40B4-BE49-F238E27FC236}">
                    <a16:creationId xmlns:a16="http://schemas.microsoft.com/office/drawing/2014/main" id="{3F5B44A2-6336-456E-9106-B436C609C05B}"/>
                  </a:ext>
                </a:extLst>
              </p:cNvPr>
              <p:cNvSpPr/>
              <p:nvPr/>
            </p:nvSpPr>
            <p:spPr>
              <a:xfrm>
                <a:off x="7892910" y="3333892"/>
                <a:ext cx="21649" cy="6911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45" extrusionOk="0">
                    <a:moveTo>
                      <a:pt x="126" y="1"/>
                    </a:moveTo>
                    <a:cubicBezTo>
                      <a:pt x="77" y="1"/>
                      <a:pt x="42" y="41"/>
                      <a:pt x="24" y="98"/>
                    </a:cubicBezTo>
                    <a:cubicBezTo>
                      <a:pt x="1" y="166"/>
                      <a:pt x="46" y="235"/>
                      <a:pt x="115" y="235"/>
                    </a:cubicBezTo>
                    <a:lnTo>
                      <a:pt x="1188" y="440"/>
                    </a:lnTo>
                    <a:cubicBezTo>
                      <a:pt x="1203" y="443"/>
                      <a:pt x="1217" y="444"/>
                      <a:pt x="1231" y="444"/>
                    </a:cubicBezTo>
                    <a:cubicBezTo>
                      <a:pt x="1324" y="444"/>
                      <a:pt x="1393" y="380"/>
                      <a:pt x="1393" y="280"/>
                    </a:cubicBezTo>
                    <a:cubicBezTo>
                      <a:pt x="1393" y="189"/>
                      <a:pt x="1325" y="98"/>
                      <a:pt x="1233" y="98"/>
                    </a:cubicBezTo>
                    <a:lnTo>
                      <a:pt x="161" y="6"/>
                    </a:lnTo>
                    <a:cubicBezTo>
                      <a:pt x="148" y="2"/>
                      <a:pt x="137" y="1"/>
                      <a:pt x="1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2721;p34">
                <a:extLst>
                  <a:ext uri="{FF2B5EF4-FFF2-40B4-BE49-F238E27FC236}">
                    <a16:creationId xmlns:a16="http://schemas.microsoft.com/office/drawing/2014/main" id="{BA280E78-B5EF-4DBF-B79D-100229CFBE41}"/>
                  </a:ext>
                </a:extLst>
              </p:cNvPr>
              <p:cNvSpPr/>
              <p:nvPr/>
            </p:nvSpPr>
            <p:spPr>
              <a:xfrm>
                <a:off x="7892910" y="3317677"/>
                <a:ext cx="21292" cy="9318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600" extrusionOk="0">
                    <a:moveTo>
                      <a:pt x="161" y="0"/>
                    </a:moveTo>
                    <a:cubicBezTo>
                      <a:pt x="115" y="0"/>
                      <a:pt x="46" y="23"/>
                      <a:pt x="24" y="92"/>
                    </a:cubicBezTo>
                    <a:cubicBezTo>
                      <a:pt x="1" y="137"/>
                      <a:pt x="46" y="206"/>
                      <a:pt x="92" y="229"/>
                    </a:cubicBezTo>
                    <a:lnTo>
                      <a:pt x="1119" y="594"/>
                    </a:lnTo>
                    <a:lnTo>
                      <a:pt x="1142" y="594"/>
                    </a:lnTo>
                    <a:cubicBezTo>
                      <a:pt x="1157" y="598"/>
                      <a:pt x="1173" y="600"/>
                      <a:pt x="1187" y="600"/>
                    </a:cubicBezTo>
                    <a:cubicBezTo>
                      <a:pt x="1262" y="600"/>
                      <a:pt x="1329" y="552"/>
                      <a:pt x="1348" y="457"/>
                    </a:cubicBezTo>
                    <a:cubicBezTo>
                      <a:pt x="1370" y="366"/>
                      <a:pt x="1325" y="274"/>
                      <a:pt x="1233" y="252"/>
                    </a:cubicBez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2722;p34">
                <a:extLst>
                  <a:ext uri="{FF2B5EF4-FFF2-40B4-BE49-F238E27FC236}">
                    <a16:creationId xmlns:a16="http://schemas.microsoft.com/office/drawing/2014/main" id="{69D974CE-4F81-4C86-92F8-32332515C6B9}"/>
                  </a:ext>
                </a:extLst>
              </p:cNvPr>
              <p:cNvSpPr/>
              <p:nvPr/>
            </p:nvSpPr>
            <p:spPr>
              <a:xfrm>
                <a:off x="7898238" y="3301943"/>
                <a:ext cx="19863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827" extrusionOk="0">
                    <a:moveTo>
                      <a:pt x="142" y="0"/>
                    </a:moveTo>
                    <a:cubicBezTo>
                      <a:pt x="102" y="0"/>
                      <a:pt x="56" y="21"/>
                      <a:pt x="23" y="55"/>
                    </a:cubicBezTo>
                    <a:cubicBezTo>
                      <a:pt x="0" y="100"/>
                      <a:pt x="23" y="192"/>
                      <a:pt x="69" y="215"/>
                    </a:cubicBezTo>
                    <a:lnTo>
                      <a:pt x="982" y="808"/>
                    </a:lnTo>
                    <a:lnTo>
                      <a:pt x="1005" y="808"/>
                    </a:lnTo>
                    <a:cubicBezTo>
                      <a:pt x="1030" y="821"/>
                      <a:pt x="1056" y="826"/>
                      <a:pt x="1080" y="826"/>
                    </a:cubicBezTo>
                    <a:cubicBezTo>
                      <a:pt x="1143" y="826"/>
                      <a:pt x="1200" y="789"/>
                      <a:pt x="1233" y="740"/>
                    </a:cubicBezTo>
                    <a:cubicBezTo>
                      <a:pt x="1278" y="648"/>
                      <a:pt x="1256" y="534"/>
                      <a:pt x="1164" y="488"/>
                    </a:cubicBezTo>
                    <a:lnTo>
                      <a:pt x="183" y="9"/>
                    </a:lnTo>
                    <a:cubicBezTo>
                      <a:pt x="171" y="3"/>
                      <a:pt x="157" y="0"/>
                      <a:pt x="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2723;p34">
                <a:extLst>
                  <a:ext uri="{FF2B5EF4-FFF2-40B4-BE49-F238E27FC236}">
                    <a16:creationId xmlns:a16="http://schemas.microsoft.com/office/drawing/2014/main" id="{4CE32E0B-E84B-4811-8D69-762AA3917F83}"/>
                  </a:ext>
                </a:extLst>
              </p:cNvPr>
              <p:cNvSpPr/>
              <p:nvPr/>
            </p:nvSpPr>
            <p:spPr>
              <a:xfrm>
                <a:off x="7909576" y="3287871"/>
                <a:ext cx="15965" cy="17502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127" extrusionOk="0">
                    <a:moveTo>
                      <a:pt x="129" y="0"/>
                    </a:moveTo>
                    <a:cubicBezTo>
                      <a:pt x="107" y="0"/>
                      <a:pt x="87" y="8"/>
                      <a:pt x="69" y="25"/>
                    </a:cubicBezTo>
                    <a:cubicBezTo>
                      <a:pt x="1" y="71"/>
                      <a:pt x="1" y="139"/>
                      <a:pt x="46" y="185"/>
                    </a:cubicBezTo>
                    <a:lnTo>
                      <a:pt x="685" y="1052"/>
                    </a:lnTo>
                    <a:cubicBezTo>
                      <a:pt x="708" y="1052"/>
                      <a:pt x="708" y="1075"/>
                      <a:pt x="708" y="1075"/>
                    </a:cubicBezTo>
                    <a:cubicBezTo>
                      <a:pt x="742" y="1109"/>
                      <a:pt x="788" y="1126"/>
                      <a:pt x="834" y="1126"/>
                    </a:cubicBezTo>
                    <a:cubicBezTo>
                      <a:pt x="879" y="1126"/>
                      <a:pt x="925" y="1109"/>
                      <a:pt x="959" y="1075"/>
                    </a:cubicBezTo>
                    <a:cubicBezTo>
                      <a:pt x="1028" y="1006"/>
                      <a:pt x="1028" y="892"/>
                      <a:pt x="959" y="824"/>
                    </a:cubicBezTo>
                    <a:lnTo>
                      <a:pt x="229" y="48"/>
                    </a:lnTo>
                    <a:cubicBezTo>
                      <a:pt x="201" y="20"/>
                      <a:pt x="164" y="0"/>
                      <a:pt x="12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2724;p34">
                <a:extLst>
                  <a:ext uri="{FF2B5EF4-FFF2-40B4-BE49-F238E27FC236}">
                    <a16:creationId xmlns:a16="http://schemas.microsoft.com/office/drawing/2014/main" id="{778DEE93-4394-404C-9848-0B6EAC58106F}"/>
                  </a:ext>
                </a:extLst>
              </p:cNvPr>
              <p:cNvSpPr/>
              <p:nvPr/>
            </p:nvSpPr>
            <p:spPr>
              <a:xfrm>
                <a:off x="7924471" y="3278179"/>
                <a:ext cx="12424" cy="1994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284" extrusionOk="0">
                    <a:moveTo>
                      <a:pt x="132" y="1"/>
                    </a:moveTo>
                    <a:cubicBezTo>
                      <a:pt x="118" y="1"/>
                      <a:pt x="104" y="4"/>
                      <a:pt x="92" y="10"/>
                    </a:cubicBezTo>
                    <a:cubicBezTo>
                      <a:pt x="23" y="33"/>
                      <a:pt x="0" y="101"/>
                      <a:pt x="23" y="170"/>
                    </a:cubicBezTo>
                    <a:lnTo>
                      <a:pt x="434" y="1174"/>
                    </a:lnTo>
                    <a:cubicBezTo>
                      <a:pt x="484" y="1241"/>
                      <a:pt x="546" y="1283"/>
                      <a:pt x="612" y="1283"/>
                    </a:cubicBezTo>
                    <a:cubicBezTo>
                      <a:pt x="636" y="1283"/>
                      <a:pt x="661" y="1277"/>
                      <a:pt x="685" y="1265"/>
                    </a:cubicBezTo>
                    <a:cubicBezTo>
                      <a:pt x="776" y="1197"/>
                      <a:pt x="799" y="1105"/>
                      <a:pt x="754" y="1014"/>
                    </a:cubicBezTo>
                    <a:lnTo>
                      <a:pt x="229" y="56"/>
                    </a:lnTo>
                    <a:cubicBezTo>
                      <a:pt x="212" y="22"/>
                      <a:pt x="171" y="1"/>
                      <a:pt x="13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2725;p34">
                <a:extLst>
                  <a:ext uri="{FF2B5EF4-FFF2-40B4-BE49-F238E27FC236}">
                    <a16:creationId xmlns:a16="http://schemas.microsoft.com/office/drawing/2014/main" id="{4927C762-876F-4DB2-BA47-490DE8EAED8F}"/>
                  </a:ext>
                </a:extLst>
              </p:cNvPr>
              <p:cNvSpPr/>
              <p:nvPr/>
            </p:nvSpPr>
            <p:spPr>
              <a:xfrm>
                <a:off x="7941137" y="3271236"/>
                <a:ext cx="9582" cy="21012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3" extrusionOk="0">
                    <a:moveTo>
                      <a:pt x="114" y="0"/>
                    </a:moveTo>
                    <a:cubicBezTo>
                      <a:pt x="46" y="23"/>
                      <a:pt x="0" y="92"/>
                      <a:pt x="23" y="160"/>
                    </a:cubicBezTo>
                    <a:lnTo>
                      <a:pt x="251" y="1210"/>
                    </a:lnTo>
                    <a:cubicBezTo>
                      <a:pt x="251" y="1210"/>
                      <a:pt x="251" y="1233"/>
                      <a:pt x="251" y="1233"/>
                    </a:cubicBezTo>
                    <a:cubicBezTo>
                      <a:pt x="270" y="1309"/>
                      <a:pt x="352" y="1353"/>
                      <a:pt x="431" y="1353"/>
                    </a:cubicBezTo>
                    <a:cubicBezTo>
                      <a:pt x="447" y="1353"/>
                      <a:pt x="464" y="1351"/>
                      <a:pt x="479" y="1347"/>
                    </a:cubicBezTo>
                    <a:cubicBezTo>
                      <a:pt x="571" y="1301"/>
                      <a:pt x="616" y="1210"/>
                      <a:pt x="594" y="1119"/>
                    </a:cubicBezTo>
                    <a:lnTo>
                      <a:pt x="251" y="92"/>
                    </a:lnTo>
                    <a:cubicBezTo>
                      <a:pt x="228" y="23"/>
                      <a:pt x="160" y="0"/>
                      <a:pt x="11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2726;p34">
                <a:extLst>
                  <a:ext uri="{FF2B5EF4-FFF2-40B4-BE49-F238E27FC236}">
                    <a16:creationId xmlns:a16="http://schemas.microsoft.com/office/drawing/2014/main" id="{156FC4CE-2D3F-4D6D-A3E6-A930F8C9BC14}"/>
                  </a:ext>
                </a:extLst>
              </p:cNvPr>
              <p:cNvSpPr/>
              <p:nvPr/>
            </p:nvSpPr>
            <p:spPr>
              <a:xfrm>
                <a:off x="7906749" y="3281845"/>
                <a:ext cx="104222" cy="96022"/>
              </a:xfrm>
              <a:custGeom>
                <a:avLst/>
                <a:gdLst/>
                <a:ahLst/>
                <a:cxnLst/>
                <a:rect l="l" t="t" r="r" b="b"/>
                <a:pathLst>
                  <a:path w="6711" h="6183" extrusionOk="0">
                    <a:moveTo>
                      <a:pt x="3349" y="0"/>
                    </a:moveTo>
                    <a:cubicBezTo>
                      <a:pt x="1928" y="0"/>
                      <a:pt x="663" y="1018"/>
                      <a:pt x="365" y="2467"/>
                    </a:cubicBezTo>
                    <a:cubicBezTo>
                      <a:pt x="0" y="4134"/>
                      <a:pt x="1073" y="5777"/>
                      <a:pt x="2716" y="6119"/>
                    </a:cubicBezTo>
                    <a:cubicBezTo>
                      <a:pt x="2925" y="6162"/>
                      <a:pt x="3134" y="6183"/>
                      <a:pt x="3339" y="6183"/>
                    </a:cubicBezTo>
                    <a:cubicBezTo>
                      <a:pt x="4769" y="6183"/>
                      <a:pt x="6046" y="5180"/>
                      <a:pt x="6345" y="3723"/>
                    </a:cubicBezTo>
                    <a:cubicBezTo>
                      <a:pt x="6711" y="2056"/>
                      <a:pt x="5661" y="413"/>
                      <a:pt x="3994" y="71"/>
                    </a:cubicBezTo>
                    <a:cubicBezTo>
                      <a:pt x="3778" y="23"/>
                      <a:pt x="3561" y="0"/>
                      <a:pt x="334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2727;p34">
                <a:extLst>
                  <a:ext uri="{FF2B5EF4-FFF2-40B4-BE49-F238E27FC236}">
                    <a16:creationId xmlns:a16="http://schemas.microsoft.com/office/drawing/2014/main" id="{8A6CB3D3-50B1-4730-9B7B-B1D96B36AA9B}"/>
                  </a:ext>
                </a:extLst>
              </p:cNvPr>
              <p:cNvSpPr/>
              <p:nvPr/>
            </p:nvSpPr>
            <p:spPr>
              <a:xfrm>
                <a:off x="7907805" y="3286178"/>
                <a:ext cx="103523" cy="9560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156" extrusionOk="0">
                    <a:moveTo>
                      <a:pt x="3324" y="1"/>
                    </a:moveTo>
                    <a:cubicBezTo>
                      <a:pt x="1913" y="1"/>
                      <a:pt x="642" y="986"/>
                      <a:pt x="343" y="2439"/>
                    </a:cubicBezTo>
                    <a:cubicBezTo>
                      <a:pt x="1" y="4106"/>
                      <a:pt x="1050" y="5726"/>
                      <a:pt x="2694" y="6091"/>
                    </a:cubicBezTo>
                    <a:cubicBezTo>
                      <a:pt x="2900" y="6134"/>
                      <a:pt x="3106" y="6155"/>
                      <a:pt x="3309" y="6155"/>
                    </a:cubicBezTo>
                    <a:cubicBezTo>
                      <a:pt x="4724" y="6155"/>
                      <a:pt x="6001" y="5152"/>
                      <a:pt x="6300" y="3695"/>
                    </a:cubicBezTo>
                    <a:cubicBezTo>
                      <a:pt x="6665" y="2028"/>
                      <a:pt x="5593" y="408"/>
                      <a:pt x="3949" y="66"/>
                    </a:cubicBezTo>
                    <a:cubicBezTo>
                      <a:pt x="3740" y="22"/>
                      <a:pt x="3531" y="1"/>
                      <a:pt x="33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2728;p34">
                <a:extLst>
                  <a:ext uri="{FF2B5EF4-FFF2-40B4-BE49-F238E27FC236}">
                    <a16:creationId xmlns:a16="http://schemas.microsoft.com/office/drawing/2014/main" id="{F2D97B5D-52E0-41EA-94BD-DBE442BF555F}"/>
                  </a:ext>
                </a:extLst>
              </p:cNvPr>
              <p:cNvSpPr/>
              <p:nvPr/>
            </p:nvSpPr>
            <p:spPr>
              <a:xfrm>
                <a:off x="7911347" y="3295482"/>
                <a:ext cx="67012" cy="62213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4006" extrusionOk="0">
                    <a:moveTo>
                      <a:pt x="2182" y="1"/>
                    </a:moveTo>
                    <a:cubicBezTo>
                      <a:pt x="1268" y="1"/>
                      <a:pt x="430" y="645"/>
                      <a:pt x="229" y="1589"/>
                    </a:cubicBezTo>
                    <a:cubicBezTo>
                      <a:pt x="1" y="2685"/>
                      <a:pt x="686" y="3735"/>
                      <a:pt x="1735" y="3963"/>
                    </a:cubicBezTo>
                    <a:cubicBezTo>
                      <a:pt x="1872" y="3992"/>
                      <a:pt x="2007" y="4006"/>
                      <a:pt x="2141" y="4006"/>
                    </a:cubicBezTo>
                    <a:cubicBezTo>
                      <a:pt x="3061" y="4006"/>
                      <a:pt x="3887" y="3348"/>
                      <a:pt x="4086" y="2411"/>
                    </a:cubicBezTo>
                    <a:cubicBezTo>
                      <a:pt x="4315" y="1338"/>
                      <a:pt x="3630" y="265"/>
                      <a:pt x="2557" y="37"/>
                    </a:cubicBezTo>
                    <a:cubicBezTo>
                      <a:pt x="2432" y="13"/>
                      <a:pt x="2306" y="1"/>
                      <a:pt x="218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2729;p34">
                <a:extLst>
                  <a:ext uri="{FF2B5EF4-FFF2-40B4-BE49-F238E27FC236}">
                    <a16:creationId xmlns:a16="http://schemas.microsoft.com/office/drawing/2014/main" id="{48C15C2A-8549-4FCE-8AA4-FF699ABD9BB8}"/>
                  </a:ext>
                </a:extLst>
              </p:cNvPr>
              <p:cNvSpPr/>
              <p:nvPr/>
            </p:nvSpPr>
            <p:spPr>
              <a:xfrm>
                <a:off x="7965242" y="3323968"/>
                <a:ext cx="23404" cy="15437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994" extrusionOk="0">
                    <a:moveTo>
                      <a:pt x="627" y="1"/>
                    </a:moveTo>
                    <a:cubicBezTo>
                      <a:pt x="339" y="1"/>
                      <a:pt x="100" y="128"/>
                      <a:pt x="46" y="326"/>
                    </a:cubicBezTo>
                    <a:cubicBezTo>
                      <a:pt x="0" y="600"/>
                      <a:pt x="251" y="874"/>
                      <a:pt x="639" y="965"/>
                    </a:cubicBezTo>
                    <a:cubicBezTo>
                      <a:pt x="721" y="984"/>
                      <a:pt x="801" y="993"/>
                      <a:pt x="877" y="993"/>
                    </a:cubicBezTo>
                    <a:cubicBezTo>
                      <a:pt x="1160" y="993"/>
                      <a:pt x="1384" y="866"/>
                      <a:pt x="1438" y="668"/>
                    </a:cubicBezTo>
                    <a:cubicBezTo>
                      <a:pt x="1507" y="417"/>
                      <a:pt x="1256" y="120"/>
                      <a:pt x="868" y="29"/>
                    </a:cubicBezTo>
                    <a:cubicBezTo>
                      <a:pt x="786" y="10"/>
                      <a:pt x="705" y="1"/>
                      <a:pt x="62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2730;p34">
                <a:extLst>
                  <a:ext uri="{FF2B5EF4-FFF2-40B4-BE49-F238E27FC236}">
                    <a16:creationId xmlns:a16="http://schemas.microsoft.com/office/drawing/2014/main" id="{C7AB8022-9835-483C-A102-ABEF49FBD030}"/>
                  </a:ext>
                </a:extLst>
              </p:cNvPr>
              <p:cNvSpPr/>
              <p:nvPr/>
            </p:nvSpPr>
            <p:spPr>
              <a:xfrm>
                <a:off x="8048897" y="3453458"/>
                <a:ext cx="31215" cy="8309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535" extrusionOk="0">
                    <a:moveTo>
                      <a:pt x="1918" y="1"/>
                    </a:moveTo>
                    <a:cubicBezTo>
                      <a:pt x="1644" y="183"/>
                      <a:pt x="1348" y="320"/>
                      <a:pt x="1028" y="389"/>
                    </a:cubicBezTo>
                    <a:cubicBezTo>
                      <a:pt x="922" y="404"/>
                      <a:pt x="813" y="411"/>
                      <a:pt x="703" y="411"/>
                    </a:cubicBezTo>
                    <a:cubicBezTo>
                      <a:pt x="483" y="411"/>
                      <a:pt x="260" y="381"/>
                      <a:pt x="47" y="320"/>
                    </a:cubicBezTo>
                    <a:cubicBezTo>
                      <a:pt x="40" y="313"/>
                      <a:pt x="33" y="311"/>
                      <a:pt x="27" y="311"/>
                    </a:cubicBezTo>
                    <a:cubicBezTo>
                      <a:pt x="12" y="311"/>
                      <a:pt x="1" y="327"/>
                      <a:pt x="1" y="343"/>
                    </a:cubicBezTo>
                    <a:cubicBezTo>
                      <a:pt x="1" y="366"/>
                      <a:pt x="1" y="389"/>
                      <a:pt x="24" y="389"/>
                    </a:cubicBezTo>
                    <a:cubicBezTo>
                      <a:pt x="244" y="483"/>
                      <a:pt x="487" y="534"/>
                      <a:pt x="728" y="534"/>
                    </a:cubicBezTo>
                    <a:cubicBezTo>
                      <a:pt x="837" y="534"/>
                      <a:pt x="945" y="524"/>
                      <a:pt x="1051" y="503"/>
                    </a:cubicBezTo>
                    <a:cubicBezTo>
                      <a:pt x="1393" y="457"/>
                      <a:pt x="1736" y="320"/>
                      <a:pt x="1987" y="69"/>
                    </a:cubicBezTo>
                    <a:cubicBezTo>
                      <a:pt x="2010" y="46"/>
                      <a:pt x="2010" y="23"/>
                      <a:pt x="19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2731;p34">
                <a:extLst>
                  <a:ext uri="{FF2B5EF4-FFF2-40B4-BE49-F238E27FC236}">
                    <a16:creationId xmlns:a16="http://schemas.microsoft.com/office/drawing/2014/main" id="{2F98193F-2486-48A2-8412-46D347A47889}"/>
                  </a:ext>
                </a:extLst>
              </p:cNvPr>
              <p:cNvSpPr/>
              <p:nvPr/>
            </p:nvSpPr>
            <p:spPr>
              <a:xfrm>
                <a:off x="8130439" y="3218055"/>
                <a:ext cx="103057" cy="83241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5360" extrusionOk="0">
                    <a:moveTo>
                      <a:pt x="2262" y="1"/>
                    </a:moveTo>
                    <a:cubicBezTo>
                      <a:pt x="2113" y="1"/>
                      <a:pt x="1967" y="29"/>
                      <a:pt x="1827" y="92"/>
                    </a:cubicBezTo>
                    <a:cubicBezTo>
                      <a:pt x="1" y="914"/>
                      <a:pt x="3470" y="4155"/>
                      <a:pt x="4018" y="4566"/>
                    </a:cubicBezTo>
                    <a:cubicBezTo>
                      <a:pt x="4355" y="4808"/>
                      <a:pt x="5326" y="5360"/>
                      <a:pt x="5945" y="5360"/>
                    </a:cubicBezTo>
                    <a:cubicBezTo>
                      <a:pt x="6376" y="5360"/>
                      <a:pt x="6635" y="5093"/>
                      <a:pt x="6392" y="4269"/>
                    </a:cubicBezTo>
                    <a:cubicBezTo>
                      <a:pt x="6392" y="4269"/>
                      <a:pt x="4073" y="1"/>
                      <a:pt x="226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2732;p34">
                <a:extLst>
                  <a:ext uri="{FF2B5EF4-FFF2-40B4-BE49-F238E27FC236}">
                    <a16:creationId xmlns:a16="http://schemas.microsoft.com/office/drawing/2014/main" id="{2CF5382A-5D30-4471-9DE2-F8692B5BC4DC}"/>
                  </a:ext>
                </a:extLst>
              </p:cNvPr>
              <p:cNvSpPr/>
              <p:nvPr/>
            </p:nvSpPr>
            <p:spPr>
              <a:xfrm>
                <a:off x="7894495" y="3206809"/>
                <a:ext cx="118245" cy="67276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4332" extrusionOk="0">
                    <a:moveTo>
                      <a:pt x="5301" y="1"/>
                    </a:moveTo>
                    <a:cubicBezTo>
                      <a:pt x="3498" y="1"/>
                      <a:pt x="584" y="3121"/>
                      <a:pt x="584" y="3121"/>
                    </a:cubicBezTo>
                    <a:cubicBezTo>
                      <a:pt x="0" y="4069"/>
                      <a:pt x="478" y="4331"/>
                      <a:pt x="1149" y="4331"/>
                    </a:cubicBezTo>
                    <a:cubicBezTo>
                      <a:pt x="1738" y="4331"/>
                      <a:pt x="2476" y="4129"/>
                      <a:pt x="2775" y="4011"/>
                    </a:cubicBezTo>
                    <a:cubicBezTo>
                      <a:pt x="3414" y="3738"/>
                      <a:pt x="7614" y="1523"/>
                      <a:pt x="6039" y="245"/>
                    </a:cubicBezTo>
                    <a:cubicBezTo>
                      <a:pt x="5829" y="75"/>
                      <a:pt x="5578" y="1"/>
                      <a:pt x="5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2733;p34">
                <a:extLst>
                  <a:ext uri="{FF2B5EF4-FFF2-40B4-BE49-F238E27FC236}">
                    <a16:creationId xmlns:a16="http://schemas.microsoft.com/office/drawing/2014/main" id="{1EB87B9C-AA4A-4307-B64D-E2A7D3D1448B}"/>
                  </a:ext>
                </a:extLst>
              </p:cNvPr>
              <p:cNvSpPr/>
              <p:nvPr/>
            </p:nvSpPr>
            <p:spPr>
              <a:xfrm>
                <a:off x="8015938" y="3276548"/>
                <a:ext cx="57430" cy="118416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7625" extrusionOk="0">
                    <a:moveTo>
                      <a:pt x="3584" y="1"/>
                    </a:moveTo>
                    <a:cubicBezTo>
                      <a:pt x="3538" y="1"/>
                      <a:pt x="3515" y="46"/>
                      <a:pt x="3515" y="69"/>
                    </a:cubicBezTo>
                    <a:cubicBezTo>
                      <a:pt x="3515" y="549"/>
                      <a:pt x="3515" y="1051"/>
                      <a:pt x="3492" y="1530"/>
                    </a:cubicBezTo>
                    <a:cubicBezTo>
                      <a:pt x="3470" y="2009"/>
                      <a:pt x="3447" y="2489"/>
                      <a:pt x="3378" y="2968"/>
                    </a:cubicBezTo>
                    <a:cubicBezTo>
                      <a:pt x="3333" y="3447"/>
                      <a:pt x="3287" y="3927"/>
                      <a:pt x="3127" y="4383"/>
                    </a:cubicBezTo>
                    <a:cubicBezTo>
                      <a:pt x="3104" y="4497"/>
                      <a:pt x="3059" y="4589"/>
                      <a:pt x="2990" y="4680"/>
                    </a:cubicBezTo>
                    <a:cubicBezTo>
                      <a:pt x="2945" y="4771"/>
                      <a:pt x="2876" y="4817"/>
                      <a:pt x="2831" y="4817"/>
                    </a:cubicBezTo>
                    <a:cubicBezTo>
                      <a:pt x="2809" y="4819"/>
                      <a:pt x="2787" y="4820"/>
                      <a:pt x="2765" y="4820"/>
                    </a:cubicBezTo>
                    <a:cubicBezTo>
                      <a:pt x="2577" y="4820"/>
                      <a:pt x="2375" y="4739"/>
                      <a:pt x="2191" y="4657"/>
                    </a:cubicBezTo>
                    <a:cubicBezTo>
                      <a:pt x="1963" y="4566"/>
                      <a:pt x="1758" y="4475"/>
                      <a:pt x="1530" y="4383"/>
                    </a:cubicBezTo>
                    <a:cubicBezTo>
                      <a:pt x="1332" y="4311"/>
                      <a:pt x="1134" y="4225"/>
                      <a:pt x="914" y="4225"/>
                    </a:cubicBezTo>
                    <a:cubicBezTo>
                      <a:pt x="855" y="4225"/>
                      <a:pt x="794" y="4232"/>
                      <a:pt x="731" y="4246"/>
                    </a:cubicBezTo>
                    <a:cubicBezTo>
                      <a:pt x="662" y="4269"/>
                      <a:pt x="594" y="4292"/>
                      <a:pt x="525" y="4338"/>
                    </a:cubicBezTo>
                    <a:lnTo>
                      <a:pt x="434" y="4406"/>
                    </a:lnTo>
                    <a:cubicBezTo>
                      <a:pt x="411" y="4429"/>
                      <a:pt x="388" y="4452"/>
                      <a:pt x="365" y="4475"/>
                    </a:cubicBezTo>
                    <a:cubicBezTo>
                      <a:pt x="251" y="4589"/>
                      <a:pt x="206" y="4703"/>
                      <a:pt x="137" y="4840"/>
                    </a:cubicBezTo>
                    <a:cubicBezTo>
                      <a:pt x="92" y="4954"/>
                      <a:pt x="46" y="5068"/>
                      <a:pt x="23" y="5205"/>
                    </a:cubicBezTo>
                    <a:lnTo>
                      <a:pt x="0" y="5410"/>
                    </a:lnTo>
                    <a:cubicBezTo>
                      <a:pt x="0" y="5456"/>
                      <a:pt x="0" y="5524"/>
                      <a:pt x="0" y="5593"/>
                    </a:cubicBezTo>
                    <a:cubicBezTo>
                      <a:pt x="0" y="5730"/>
                      <a:pt x="46" y="5867"/>
                      <a:pt x="69" y="5981"/>
                    </a:cubicBezTo>
                    <a:cubicBezTo>
                      <a:pt x="114" y="6118"/>
                      <a:pt x="160" y="6232"/>
                      <a:pt x="228" y="6346"/>
                    </a:cubicBezTo>
                    <a:cubicBezTo>
                      <a:pt x="365" y="6574"/>
                      <a:pt x="548" y="6757"/>
                      <a:pt x="731" y="6917"/>
                    </a:cubicBezTo>
                    <a:cubicBezTo>
                      <a:pt x="1119" y="7236"/>
                      <a:pt x="1575" y="7465"/>
                      <a:pt x="2032" y="7624"/>
                    </a:cubicBezTo>
                    <a:cubicBezTo>
                      <a:pt x="2077" y="7624"/>
                      <a:pt x="2100" y="7624"/>
                      <a:pt x="2123" y="7579"/>
                    </a:cubicBezTo>
                    <a:cubicBezTo>
                      <a:pt x="2123" y="7556"/>
                      <a:pt x="2100" y="7533"/>
                      <a:pt x="2077" y="7510"/>
                    </a:cubicBezTo>
                    <a:cubicBezTo>
                      <a:pt x="1644" y="7328"/>
                      <a:pt x="1210" y="7077"/>
                      <a:pt x="868" y="6757"/>
                    </a:cubicBezTo>
                    <a:cubicBezTo>
                      <a:pt x="708" y="6597"/>
                      <a:pt x="548" y="6437"/>
                      <a:pt x="434" y="6232"/>
                    </a:cubicBezTo>
                    <a:cubicBezTo>
                      <a:pt x="365" y="6141"/>
                      <a:pt x="343" y="6027"/>
                      <a:pt x="297" y="5912"/>
                    </a:cubicBezTo>
                    <a:cubicBezTo>
                      <a:pt x="274" y="5798"/>
                      <a:pt x="251" y="5707"/>
                      <a:pt x="251" y="5593"/>
                    </a:cubicBezTo>
                    <a:cubicBezTo>
                      <a:pt x="251" y="5524"/>
                      <a:pt x="251" y="5479"/>
                      <a:pt x="251" y="5433"/>
                    </a:cubicBezTo>
                    <a:lnTo>
                      <a:pt x="297" y="5251"/>
                    </a:lnTo>
                    <a:cubicBezTo>
                      <a:pt x="297" y="5136"/>
                      <a:pt x="343" y="5045"/>
                      <a:pt x="388" y="4931"/>
                    </a:cubicBezTo>
                    <a:cubicBezTo>
                      <a:pt x="480" y="4726"/>
                      <a:pt x="617" y="4566"/>
                      <a:pt x="799" y="4520"/>
                    </a:cubicBezTo>
                    <a:cubicBezTo>
                      <a:pt x="839" y="4510"/>
                      <a:pt x="881" y="4506"/>
                      <a:pt x="925" y="4506"/>
                    </a:cubicBezTo>
                    <a:cubicBezTo>
                      <a:pt x="1081" y="4506"/>
                      <a:pt x="1255" y="4563"/>
                      <a:pt x="1415" y="4634"/>
                    </a:cubicBezTo>
                    <a:cubicBezTo>
                      <a:pt x="1644" y="4726"/>
                      <a:pt x="1849" y="4840"/>
                      <a:pt x="2077" y="4931"/>
                    </a:cubicBezTo>
                    <a:cubicBezTo>
                      <a:pt x="2306" y="5022"/>
                      <a:pt x="2557" y="5114"/>
                      <a:pt x="2853" y="5114"/>
                    </a:cubicBezTo>
                    <a:cubicBezTo>
                      <a:pt x="3059" y="5091"/>
                      <a:pt x="3173" y="4931"/>
                      <a:pt x="3241" y="4817"/>
                    </a:cubicBezTo>
                    <a:cubicBezTo>
                      <a:pt x="3310" y="4703"/>
                      <a:pt x="3356" y="4589"/>
                      <a:pt x="3401" y="4452"/>
                    </a:cubicBezTo>
                    <a:cubicBezTo>
                      <a:pt x="3538" y="3972"/>
                      <a:pt x="3607" y="3493"/>
                      <a:pt x="3629" y="2991"/>
                    </a:cubicBezTo>
                    <a:cubicBezTo>
                      <a:pt x="3698" y="2009"/>
                      <a:pt x="3698" y="1028"/>
                      <a:pt x="3652" y="69"/>
                    </a:cubicBezTo>
                    <a:cubicBezTo>
                      <a:pt x="3629" y="24"/>
                      <a:pt x="3607" y="1"/>
                      <a:pt x="35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2734;p34">
                <a:extLst>
                  <a:ext uri="{FF2B5EF4-FFF2-40B4-BE49-F238E27FC236}">
                    <a16:creationId xmlns:a16="http://schemas.microsoft.com/office/drawing/2014/main" id="{C8A29699-A731-4785-8A7A-0AA3336FFA86}"/>
                  </a:ext>
                </a:extLst>
              </p:cNvPr>
              <p:cNvSpPr/>
              <p:nvPr/>
            </p:nvSpPr>
            <p:spPr>
              <a:xfrm>
                <a:off x="8250982" y="3301120"/>
                <a:ext cx="131166" cy="138838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8940" extrusionOk="0">
                    <a:moveTo>
                      <a:pt x="3709" y="1"/>
                    </a:moveTo>
                    <a:cubicBezTo>
                      <a:pt x="3517" y="1"/>
                      <a:pt x="3323" y="14"/>
                      <a:pt x="3127" y="39"/>
                    </a:cubicBezTo>
                    <a:cubicBezTo>
                      <a:pt x="2443" y="131"/>
                      <a:pt x="1826" y="382"/>
                      <a:pt x="1301" y="724"/>
                    </a:cubicBezTo>
                    <a:cubicBezTo>
                      <a:pt x="1279" y="1546"/>
                      <a:pt x="1210" y="2596"/>
                      <a:pt x="1005" y="3714"/>
                    </a:cubicBezTo>
                    <a:cubicBezTo>
                      <a:pt x="1210" y="3600"/>
                      <a:pt x="1393" y="3509"/>
                      <a:pt x="1621" y="3440"/>
                    </a:cubicBezTo>
                    <a:cubicBezTo>
                      <a:pt x="1781" y="3372"/>
                      <a:pt x="1941" y="3281"/>
                      <a:pt x="2100" y="3258"/>
                    </a:cubicBezTo>
                    <a:lnTo>
                      <a:pt x="2625" y="3121"/>
                    </a:lnTo>
                    <a:cubicBezTo>
                      <a:pt x="2785" y="3098"/>
                      <a:pt x="2945" y="3075"/>
                      <a:pt x="3105" y="3075"/>
                    </a:cubicBezTo>
                    <a:cubicBezTo>
                      <a:pt x="3150" y="3052"/>
                      <a:pt x="3173" y="3052"/>
                      <a:pt x="3219" y="3052"/>
                    </a:cubicBezTo>
                    <a:cubicBezTo>
                      <a:pt x="3416" y="3021"/>
                      <a:pt x="3611" y="3007"/>
                      <a:pt x="3802" y="3007"/>
                    </a:cubicBezTo>
                    <a:cubicBezTo>
                      <a:pt x="4451" y="3007"/>
                      <a:pt x="5058" y="3176"/>
                      <a:pt x="5570" y="3440"/>
                    </a:cubicBezTo>
                    <a:cubicBezTo>
                      <a:pt x="5615" y="3463"/>
                      <a:pt x="5661" y="3486"/>
                      <a:pt x="5730" y="3509"/>
                    </a:cubicBezTo>
                    <a:cubicBezTo>
                      <a:pt x="6049" y="3646"/>
                      <a:pt x="6346" y="3806"/>
                      <a:pt x="6643" y="3988"/>
                    </a:cubicBezTo>
                    <a:cubicBezTo>
                      <a:pt x="6939" y="4194"/>
                      <a:pt x="7213" y="4399"/>
                      <a:pt x="7464" y="4650"/>
                    </a:cubicBezTo>
                    <a:cubicBezTo>
                      <a:pt x="7533" y="4696"/>
                      <a:pt x="7533" y="4764"/>
                      <a:pt x="7487" y="4833"/>
                    </a:cubicBezTo>
                    <a:cubicBezTo>
                      <a:pt x="7462" y="4870"/>
                      <a:pt x="7423" y="4887"/>
                      <a:pt x="7382" y="4887"/>
                    </a:cubicBezTo>
                    <a:cubicBezTo>
                      <a:pt x="7348" y="4887"/>
                      <a:pt x="7312" y="4876"/>
                      <a:pt x="7282" y="4855"/>
                    </a:cubicBezTo>
                    <a:cubicBezTo>
                      <a:pt x="7099" y="4719"/>
                      <a:pt x="6871" y="4582"/>
                      <a:pt x="6665" y="4467"/>
                    </a:cubicBezTo>
                    <a:lnTo>
                      <a:pt x="6665" y="4467"/>
                    </a:lnTo>
                    <a:cubicBezTo>
                      <a:pt x="6871" y="4764"/>
                      <a:pt x="6985" y="5107"/>
                      <a:pt x="7053" y="5472"/>
                    </a:cubicBezTo>
                    <a:cubicBezTo>
                      <a:pt x="7259" y="7070"/>
                      <a:pt x="5889" y="8576"/>
                      <a:pt x="3995" y="8827"/>
                    </a:cubicBezTo>
                    <a:cubicBezTo>
                      <a:pt x="3811" y="8852"/>
                      <a:pt x="3628" y="8864"/>
                      <a:pt x="3448" y="8864"/>
                    </a:cubicBezTo>
                    <a:cubicBezTo>
                      <a:pt x="1824" y="8864"/>
                      <a:pt x="432" y="7876"/>
                      <a:pt x="206" y="6499"/>
                    </a:cubicBezTo>
                    <a:cubicBezTo>
                      <a:pt x="137" y="6636"/>
                      <a:pt x="69" y="6750"/>
                      <a:pt x="0" y="6887"/>
                    </a:cubicBezTo>
                    <a:cubicBezTo>
                      <a:pt x="806" y="8135"/>
                      <a:pt x="2179" y="8940"/>
                      <a:pt x="3698" y="8940"/>
                    </a:cubicBezTo>
                    <a:cubicBezTo>
                      <a:pt x="3901" y="8940"/>
                      <a:pt x="4107" y="8925"/>
                      <a:pt x="4314" y="8896"/>
                    </a:cubicBezTo>
                    <a:cubicBezTo>
                      <a:pt x="6757" y="8576"/>
                      <a:pt x="8446" y="6316"/>
                      <a:pt x="8126" y="3874"/>
                    </a:cubicBezTo>
                    <a:cubicBezTo>
                      <a:pt x="7811" y="1629"/>
                      <a:pt x="5896" y="1"/>
                      <a:pt x="37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2735;p34">
                <a:extLst>
                  <a:ext uri="{FF2B5EF4-FFF2-40B4-BE49-F238E27FC236}">
                    <a16:creationId xmlns:a16="http://schemas.microsoft.com/office/drawing/2014/main" id="{8240052E-4C9B-4E31-85F6-E9CB013D8041}"/>
                  </a:ext>
                </a:extLst>
              </p:cNvPr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2736;p34">
                <a:extLst>
                  <a:ext uri="{FF2B5EF4-FFF2-40B4-BE49-F238E27FC236}">
                    <a16:creationId xmlns:a16="http://schemas.microsoft.com/office/drawing/2014/main" id="{EA3FC646-4FE0-4D94-ABDD-A520EE8A89A2}"/>
                  </a:ext>
                </a:extLst>
              </p:cNvPr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2737;p34">
                <a:extLst>
                  <a:ext uri="{FF2B5EF4-FFF2-40B4-BE49-F238E27FC236}">
                    <a16:creationId xmlns:a16="http://schemas.microsoft.com/office/drawing/2014/main" id="{A13EFD9C-B68C-4336-9B7E-968FD43CE226}"/>
                  </a:ext>
                </a:extLst>
              </p:cNvPr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2738;p34">
                <a:extLst>
                  <a:ext uri="{FF2B5EF4-FFF2-40B4-BE49-F238E27FC236}">
                    <a16:creationId xmlns:a16="http://schemas.microsoft.com/office/drawing/2014/main" id="{04A4DC0D-C019-4878-851C-3A999D852E77}"/>
                  </a:ext>
                </a:extLst>
              </p:cNvPr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2739;p34">
                <a:extLst>
                  <a:ext uri="{FF2B5EF4-FFF2-40B4-BE49-F238E27FC236}">
                    <a16:creationId xmlns:a16="http://schemas.microsoft.com/office/drawing/2014/main" id="{3DC701F1-8518-4543-ADB6-26B89150DC4F}"/>
                  </a:ext>
                </a:extLst>
              </p:cNvPr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2740;p34">
                <a:extLst>
                  <a:ext uri="{FF2B5EF4-FFF2-40B4-BE49-F238E27FC236}">
                    <a16:creationId xmlns:a16="http://schemas.microsoft.com/office/drawing/2014/main" id="{3853C6FD-BB6A-4B1F-BF3E-7F82077A28E3}"/>
                  </a:ext>
                </a:extLst>
              </p:cNvPr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2741;p34">
                <a:extLst>
                  <a:ext uri="{FF2B5EF4-FFF2-40B4-BE49-F238E27FC236}">
                    <a16:creationId xmlns:a16="http://schemas.microsoft.com/office/drawing/2014/main" id="{1377A994-13DD-4140-BB37-4F58ACDB62B1}"/>
                  </a:ext>
                </a:extLst>
              </p:cNvPr>
              <p:cNvSpPr/>
              <p:nvPr/>
            </p:nvSpPr>
            <p:spPr>
              <a:xfrm>
                <a:off x="8337479" y="3354550"/>
                <a:ext cx="30501" cy="22487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448" extrusionOk="0">
                    <a:moveTo>
                      <a:pt x="1" y="0"/>
                    </a:moveTo>
                    <a:cubicBezTo>
                      <a:pt x="457" y="251"/>
                      <a:pt x="845" y="617"/>
                      <a:pt x="1096" y="1027"/>
                    </a:cubicBezTo>
                    <a:cubicBezTo>
                      <a:pt x="1302" y="1142"/>
                      <a:pt x="1530" y="1279"/>
                      <a:pt x="1713" y="1415"/>
                    </a:cubicBezTo>
                    <a:cubicBezTo>
                      <a:pt x="1743" y="1436"/>
                      <a:pt x="1779" y="1447"/>
                      <a:pt x="1813" y="1447"/>
                    </a:cubicBezTo>
                    <a:cubicBezTo>
                      <a:pt x="1854" y="1447"/>
                      <a:pt x="1893" y="1430"/>
                      <a:pt x="1918" y="1393"/>
                    </a:cubicBezTo>
                    <a:cubicBezTo>
                      <a:pt x="1964" y="1324"/>
                      <a:pt x="1964" y="1256"/>
                      <a:pt x="1895" y="1210"/>
                    </a:cubicBezTo>
                    <a:cubicBezTo>
                      <a:pt x="1644" y="959"/>
                      <a:pt x="1370" y="754"/>
                      <a:pt x="1074" y="548"/>
                    </a:cubicBezTo>
                    <a:cubicBezTo>
                      <a:pt x="777" y="366"/>
                      <a:pt x="480" y="206"/>
                      <a:pt x="161" y="69"/>
                    </a:cubicBezTo>
                    <a:cubicBezTo>
                      <a:pt x="92" y="46"/>
                      <a:pt x="46" y="23"/>
                      <a:pt x="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2742;p34">
                <a:extLst>
                  <a:ext uri="{FF2B5EF4-FFF2-40B4-BE49-F238E27FC236}">
                    <a16:creationId xmlns:a16="http://schemas.microsoft.com/office/drawing/2014/main" id="{9DEA2234-3D49-434F-AC29-39CBD84D3A45}"/>
                  </a:ext>
                </a:extLst>
              </p:cNvPr>
              <p:cNvSpPr/>
              <p:nvPr/>
            </p:nvSpPr>
            <p:spPr>
              <a:xfrm>
                <a:off x="8265877" y="3348881"/>
                <a:ext cx="33327" cy="14893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959" extrusionOk="0">
                    <a:moveTo>
                      <a:pt x="2146" y="0"/>
                    </a:moveTo>
                    <a:cubicBezTo>
                      <a:pt x="1986" y="0"/>
                      <a:pt x="1826" y="23"/>
                      <a:pt x="1666" y="46"/>
                    </a:cubicBezTo>
                    <a:lnTo>
                      <a:pt x="1141" y="183"/>
                    </a:lnTo>
                    <a:cubicBezTo>
                      <a:pt x="982" y="206"/>
                      <a:pt x="822" y="297"/>
                      <a:pt x="662" y="365"/>
                    </a:cubicBezTo>
                    <a:cubicBezTo>
                      <a:pt x="434" y="434"/>
                      <a:pt x="251" y="525"/>
                      <a:pt x="46" y="639"/>
                    </a:cubicBezTo>
                    <a:cubicBezTo>
                      <a:pt x="46" y="753"/>
                      <a:pt x="23" y="845"/>
                      <a:pt x="0" y="959"/>
                    </a:cubicBezTo>
                    <a:cubicBezTo>
                      <a:pt x="46" y="959"/>
                      <a:pt x="114" y="936"/>
                      <a:pt x="183" y="936"/>
                    </a:cubicBezTo>
                    <a:cubicBezTo>
                      <a:pt x="708" y="457"/>
                      <a:pt x="1370" y="114"/>
                      <a:pt x="21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2743;p34">
                <a:extLst>
                  <a:ext uri="{FF2B5EF4-FFF2-40B4-BE49-F238E27FC236}">
                    <a16:creationId xmlns:a16="http://schemas.microsoft.com/office/drawing/2014/main" id="{18CD10FC-1D79-494C-984E-C54EEF9E8F77}"/>
                  </a:ext>
                </a:extLst>
              </p:cNvPr>
              <p:cNvSpPr/>
              <p:nvPr/>
            </p:nvSpPr>
            <p:spPr>
              <a:xfrm>
                <a:off x="8268704" y="3348368"/>
                <a:ext cx="85803" cy="22146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1426" extrusionOk="0">
                    <a:moveTo>
                      <a:pt x="2369" y="1"/>
                    </a:moveTo>
                    <a:cubicBezTo>
                      <a:pt x="2233" y="1"/>
                      <a:pt x="2093" y="17"/>
                      <a:pt x="1964" y="33"/>
                    </a:cubicBezTo>
                    <a:cubicBezTo>
                      <a:pt x="1188" y="147"/>
                      <a:pt x="526" y="490"/>
                      <a:pt x="1" y="969"/>
                    </a:cubicBezTo>
                    <a:cubicBezTo>
                      <a:pt x="46" y="946"/>
                      <a:pt x="92" y="946"/>
                      <a:pt x="115" y="946"/>
                    </a:cubicBezTo>
                    <a:cubicBezTo>
                      <a:pt x="275" y="855"/>
                      <a:pt x="434" y="786"/>
                      <a:pt x="594" y="741"/>
                    </a:cubicBezTo>
                    <a:cubicBezTo>
                      <a:pt x="1150" y="514"/>
                      <a:pt x="1743" y="418"/>
                      <a:pt x="2323" y="418"/>
                    </a:cubicBezTo>
                    <a:cubicBezTo>
                      <a:pt x="2386" y="418"/>
                      <a:pt x="2449" y="419"/>
                      <a:pt x="2511" y="421"/>
                    </a:cubicBezTo>
                    <a:cubicBezTo>
                      <a:pt x="3173" y="444"/>
                      <a:pt x="3812" y="604"/>
                      <a:pt x="4429" y="855"/>
                    </a:cubicBezTo>
                    <a:cubicBezTo>
                      <a:pt x="4794" y="1015"/>
                      <a:pt x="5182" y="1197"/>
                      <a:pt x="5524" y="1425"/>
                    </a:cubicBezTo>
                    <a:cubicBezTo>
                      <a:pt x="5273" y="1015"/>
                      <a:pt x="4885" y="649"/>
                      <a:pt x="4429" y="398"/>
                    </a:cubicBezTo>
                    <a:cubicBezTo>
                      <a:pt x="3835" y="170"/>
                      <a:pt x="3173" y="33"/>
                      <a:pt x="2534" y="10"/>
                    </a:cubicBezTo>
                    <a:cubicBezTo>
                      <a:pt x="2481" y="4"/>
                      <a:pt x="2425" y="1"/>
                      <a:pt x="23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2744;p34">
                <a:extLst>
                  <a:ext uri="{FF2B5EF4-FFF2-40B4-BE49-F238E27FC236}">
                    <a16:creationId xmlns:a16="http://schemas.microsoft.com/office/drawing/2014/main" id="{D7EBC00A-CDBC-44E3-B131-46ECCBC65085}"/>
                  </a:ext>
                </a:extLst>
              </p:cNvPr>
              <p:cNvSpPr/>
              <p:nvPr/>
            </p:nvSpPr>
            <p:spPr>
              <a:xfrm>
                <a:off x="8265162" y="3365190"/>
                <a:ext cx="1429" cy="1072"/>
              </a:xfrm>
              <a:custGeom>
                <a:avLst/>
                <a:gdLst/>
                <a:ahLst/>
                <a:cxnLst/>
                <a:rect l="l" t="t" r="r" b="b"/>
                <a:pathLst>
                  <a:path w="92" h="69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23" y="46"/>
                      <a:pt x="0" y="69"/>
                      <a:pt x="0" y="69"/>
                    </a:cubicBezTo>
                    <a:cubicBezTo>
                      <a:pt x="46" y="46"/>
                      <a:pt x="69" y="23"/>
                      <a:pt x="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2745;p34">
                <a:extLst>
                  <a:ext uri="{FF2B5EF4-FFF2-40B4-BE49-F238E27FC236}">
                    <a16:creationId xmlns:a16="http://schemas.microsoft.com/office/drawing/2014/main" id="{0AC77FAF-08AB-4D3B-89FF-F00231958A02}"/>
                  </a:ext>
                </a:extLst>
              </p:cNvPr>
              <p:cNvSpPr/>
              <p:nvPr/>
            </p:nvSpPr>
            <p:spPr>
              <a:xfrm>
                <a:off x="8264805" y="3362704"/>
                <a:ext cx="53547" cy="26417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701" extrusionOk="0">
                    <a:moveTo>
                      <a:pt x="868" y="0"/>
                    </a:moveTo>
                    <a:cubicBezTo>
                      <a:pt x="708" y="0"/>
                      <a:pt x="548" y="0"/>
                      <a:pt x="366" y="23"/>
                    </a:cubicBezTo>
                    <a:cubicBezTo>
                      <a:pt x="297" y="69"/>
                      <a:pt x="206" y="114"/>
                      <a:pt x="115" y="160"/>
                    </a:cubicBezTo>
                    <a:cubicBezTo>
                      <a:pt x="92" y="183"/>
                      <a:pt x="69" y="206"/>
                      <a:pt x="23" y="229"/>
                    </a:cubicBezTo>
                    <a:cubicBezTo>
                      <a:pt x="23" y="274"/>
                      <a:pt x="23" y="297"/>
                      <a:pt x="1" y="343"/>
                    </a:cubicBezTo>
                    <a:cubicBezTo>
                      <a:pt x="92" y="320"/>
                      <a:pt x="183" y="297"/>
                      <a:pt x="274" y="297"/>
                    </a:cubicBezTo>
                    <a:cubicBezTo>
                      <a:pt x="378" y="285"/>
                      <a:pt x="482" y="279"/>
                      <a:pt x="586" y="279"/>
                    </a:cubicBezTo>
                    <a:cubicBezTo>
                      <a:pt x="867" y="279"/>
                      <a:pt x="1142" y="321"/>
                      <a:pt x="1393" y="388"/>
                    </a:cubicBezTo>
                    <a:cubicBezTo>
                      <a:pt x="1758" y="502"/>
                      <a:pt x="2101" y="685"/>
                      <a:pt x="2420" y="890"/>
                    </a:cubicBezTo>
                    <a:cubicBezTo>
                      <a:pt x="2717" y="1119"/>
                      <a:pt x="3014" y="1393"/>
                      <a:pt x="3287" y="1667"/>
                    </a:cubicBezTo>
                    <a:cubicBezTo>
                      <a:pt x="3299" y="1689"/>
                      <a:pt x="3322" y="1701"/>
                      <a:pt x="3344" y="1701"/>
                    </a:cubicBezTo>
                    <a:cubicBezTo>
                      <a:pt x="3367" y="1701"/>
                      <a:pt x="3390" y="1689"/>
                      <a:pt x="3402" y="1667"/>
                    </a:cubicBezTo>
                    <a:cubicBezTo>
                      <a:pt x="3447" y="1644"/>
                      <a:pt x="3447" y="1598"/>
                      <a:pt x="3424" y="1575"/>
                    </a:cubicBezTo>
                    <a:cubicBezTo>
                      <a:pt x="3219" y="1210"/>
                      <a:pt x="2945" y="890"/>
                      <a:pt x="2603" y="639"/>
                    </a:cubicBezTo>
                    <a:cubicBezTo>
                      <a:pt x="2283" y="388"/>
                      <a:pt x="1895" y="206"/>
                      <a:pt x="1484" y="92"/>
                    </a:cubicBezTo>
                    <a:cubicBezTo>
                      <a:pt x="1279" y="46"/>
                      <a:pt x="1073" y="23"/>
                      <a:pt x="8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2746;p34">
                <a:extLst>
                  <a:ext uri="{FF2B5EF4-FFF2-40B4-BE49-F238E27FC236}">
                    <a16:creationId xmlns:a16="http://schemas.microsoft.com/office/drawing/2014/main" id="{75DFCBE2-8F90-49CF-8276-54D75199501D}"/>
                  </a:ext>
                </a:extLst>
              </p:cNvPr>
              <p:cNvSpPr/>
              <p:nvPr/>
            </p:nvSpPr>
            <p:spPr>
              <a:xfrm>
                <a:off x="8264091" y="3366246"/>
                <a:ext cx="1087" cy="1786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47" y="46"/>
                      <a:pt x="24" y="92"/>
                      <a:pt x="1" y="115"/>
                    </a:cubicBezTo>
                    <a:lnTo>
                      <a:pt x="47" y="115"/>
                    </a:lnTo>
                    <a:cubicBezTo>
                      <a:pt x="69" y="69"/>
                      <a:pt x="69" y="46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2747;p34">
                <a:extLst>
                  <a:ext uri="{FF2B5EF4-FFF2-40B4-BE49-F238E27FC236}">
                    <a16:creationId xmlns:a16="http://schemas.microsoft.com/office/drawing/2014/main" id="{5B1023DA-7757-43E7-A153-0940A7834938}"/>
                  </a:ext>
                </a:extLst>
              </p:cNvPr>
              <p:cNvSpPr/>
              <p:nvPr/>
            </p:nvSpPr>
            <p:spPr>
              <a:xfrm>
                <a:off x="8265520" y="3363403"/>
                <a:ext cx="3199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1" extrusionOk="0">
                    <a:moveTo>
                      <a:pt x="206" y="1"/>
                    </a:moveTo>
                    <a:cubicBezTo>
                      <a:pt x="137" y="1"/>
                      <a:pt x="69" y="24"/>
                      <a:pt x="23" y="24"/>
                    </a:cubicBezTo>
                    <a:cubicBezTo>
                      <a:pt x="0" y="69"/>
                      <a:pt x="0" y="115"/>
                      <a:pt x="0" y="161"/>
                    </a:cubicBezTo>
                    <a:cubicBezTo>
                      <a:pt x="23" y="138"/>
                      <a:pt x="46" y="115"/>
                      <a:pt x="69" y="115"/>
                    </a:cubicBezTo>
                    <a:cubicBezTo>
                      <a:pt x="114" y="69"/>
                      <a:pt x="160" y="24"/>
                      <a:pt x="20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2748;p34">
                <a:extLst>
                  <a:ext uri="{FF2B5EF4-FFF2-40B4-BE49-F238E27FC236}">
                    <a16:creationId xmlns:a16="http://schemas.microsoft.com/office/drawing/2014/main" id="{84E86274-D721-47EC-BB50-08A92FB9D0C0}"/>
                  </a:ext>
                </a:extLst>
              </p:cNvPr>
              <p:cNvSpPr/>
              <p:nvPr/>
            </p:nvSpPr>
            <p:spPr>
              <a:xfrm>
                <a:off x="8266576" y="3363062"/>
                <a:ext cx="3914" cy="2143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38" extrusionOk="0">
                    <a:moveTo>
                      <a:pt x="252" y="0"/>
                    </a:moveTo>
                    <a:cubicBezTo>
                      <a:pt x="229" y="0"/>
                      <a:pt x="183" y="0"/>
                      <a:pt x="138" y="23"/>
                    </a:cubicBezTo>
                    <a:cubicBezTo>
                      <a:pt x="92" y="46"/>
                      <a:pt x="46" y="91"/>
                      <a:pt x="1" y="137"/>
                    </a:cubicBezTo>
                    <a:cubicBezTo>
                      <a:pt x="92" y="91"/>
                      <a:pt x="183" y="46"/>
                      <a:pt x="2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2749;p34">
                <a:extLst>
                  <a:ext uri="{FF2B5EF4-FFF2-40B4-BE49-F238E27FC236}">
                    <a16:creationId xmlns:a16="http://schemas.microsoft.com/office/drawing/2014/main" id="{C912698E-64A0-4784-929E-E811BAD27E4F}"/>
                  </a:ext>
                </a:extLst>
              </p:cNvPr>
              <p:cNvSpPr/>
              <p:nvPr/>
            </p:nvSpPr>
            <p:spPr>
              <a:xfrm>
                <a:off x="8024791" y="3414100"/>
                <a:ext cx="61701" cy="3727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2400" extrusionOk="0">
                    <a:moveTo>
                      <a:pt x="3447" y="1"/>
                    </a:moveTo>
                    <a:cubicBezTo>
                      <a:pt x="2078" y="24"/>
                      <a:pt x="982" y="206"/>
                      <a:pt x="366" y="321"/>
                    </a:cubicBezTo>
                    <a:cubicBezTo>
                      <a:pt x="69" y="389"/>
                      <a:pt x="1" y="686"/>
                      <a:pt x="92" y="982"/>
                    </a:cubicBezTo>
                    <a:cubicBezTo>
                      <a:pt x="278" y="1644"/>
                      <a:pt x="896" y="2400"/>
                      <a:pt x="1944" y="2400"/>
                    </a:cubicBezTo>
                    <a:cubicBezTo>
                      <a:pt x="2053" y="2400"/>
                      <a:pt x="2166" y="2392"/>
                      <a:pt x="2283" y="2375"/>
                    </a:cubicBezTo>
                    <a:cubicBezTo>
                      <a:pt x="3539" y="2215"/>
                      <a:pt x="3927" y="1165"/>
                      <a:pt x="3972" y="526"/>
                    </a:cubicBezTo>
                    <a:cubicBezTo>
                      <a:pt x="3972" y="252"/>
                      <a:pt x="3744" y="1"/>
                      <a:pt x="3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2750;p34">
                <a:extLst>
                  <a:ext uri="{FF2B5EF4-FFF2-40B4-BE49-F238E27FC236}">
                    <a16:creationId xmlns:a16="http://schemas.microsoft.com/office/drawing/2014/main" id="{7FCAE404-9C16-42AD-BAD2-0DB074F7CE66}"/>
                  </a:ext>
                </a:extLst>
              </p:cNvPr>
              <p:cNvSpPr/>
              <p:nvPr/>
            </p:nvSpPr>
            <p:spPr>
              <a:xfrm>
                <a:off x="8030472" y="3417676"/>
                <a:ext cx="22348" cy="1436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02" extrusionOk="0">
                    <a:moveTo>
                      <a:pt x="1210" y="0"/>
                    </a:moveTo>
                    <a:lnTo>
                      <a:pt x="0" y="388"/>
                    </a:lnTo>
                    <a:cubicBezTo>
                      <a:pt x="0" y="388"/>
                      <a:pt x="91" y="1484"/>
                      <a:pt x="342" y="1621"/>
                    </a:cubicBezTo>
                    <a:cubicBezTo>
                      <a:pt x="444" y="1676"/>
                      <a:pt x="599" y="1702"/>
                      <a:pt x="759" y="1702"/>
                    </a:cubicBezTo>
                    <a:cubicBezTo>
                      <a:pt x="993" y="1702"/>
                      <a:pt x="1238" y="1647"/>
                      <a:pt x="1347" y="1552"/>
                    </a:cubicBezTo>
                    <a:cubicBezTo>
                      <a:pt x="1438" y="1484"/>
                      <a:pt x="1210" y="0"/>
                      <a:pt x="121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2751;p34">
                <a:extLst>
                  <a:ext uri="{FF2B5EF4-FFF2-40B4-BE49-F238E27FC236}">
                    <a16:creationId xmlns:a16="http://schemas.microsoft.com/office/drawing/2014/main" id="{E2B327FC-4845-4977-AC0B-CB1923096FEA}"/>
                  </a:ext>
                </a:extLst>
              </p:cNvPr>
              <p:cNvSpPr/>
              <p:nvPr/>
            </p:nvSpPr>
            <p:spPr>
              <a:xfrm>
                <a:off x="8057044" y="3415557"/>
                <a:ext cx="20934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567" extrusionOk="0">
                    <a:moveTo>
                      <a:pt x="1142" y="0"/>
                    </a:moveTo>
                    <a:lnTo>
                      <a:pt x="1" y="342"/>
                    </a:lnTo>
                    <a:cubicBezTo>
                      <a:pt x="1" y="342"/>
                      <a:pt x="92" y="1370"/>
                      <a:pt x="321" y="1484"/>
                    </a:cubicBezTo>
                    <a:cubicBezTo>
                      <a:pt x="416" y="1541"/>
                      <a:pt x="564" y="1566"/>
                      <a:pt x="717" y="1566"/>
                    </a:cubicBezTo>
                    <a:cubicBezTo>
                      <a:pt x="928" y="1566"/>
                      <a:pt x="1150" y="1518"/>
                      <a:pt x="1256" y="1438"/>
                    </a:cubicBezTo>
                    <a:cubicBezTo>
                      <a:pt x="1348" y="1370"/>
                      <a:pt x="1142" y="0"/>
                      <a:pt x="1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2752;p34">
                <a:extLst>
                  <a:ext uri="{FF2B5EF4-FFF2-40B4-BE49-F238E27FC236}">
                    <a16:creationId xmlns:a16="http://schemas.microsoft.com/office/drawing/2014/main" id="{C41F3BC4-88B7-4910-9434-ADFA86C3E3A0}"/>
                  </a:ext>
                </a:extLst>
              </p:cNvPr>
              <p:cNvSpPr/>
              <p:nvPr/>
            </p:nvSpPr>
            <p:spPr>
              <a:xfrm>
                <a:off x="8188233" y="3154591"/>
                <a:ext cx="119115" cy="92419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5951" extrusionOk="0">
                    <a:moveTo>
                      <a:pt x="46" y="1"/>
                    </a:moveTo>
                    <a:cubicBezTo>
                      <a:pt x="23" y="24"/>
                      <a:pt x="0" y="47"/>
                      <a:pt x="23" y="92"/>
                    </a:cubicBezTo>
                    <a:cubicBezTo>
                      <a:pt x="411" y="1233"/>
                      <a:pt x="891" y="2352"/>
                      <a:pt x="1461" y="3402"/>
                    </a:cubicBezTo>
                    <a:cubicBezTo>
                      <a:pt x="1621" y="3676"/>
                      <a:pt x="1758" y="3950"/>
                      <a:pt x="1940" y="4201"/>
                    </a:cubicBezTo>
                    <a:cubicBezTo>
                      <a:pt x="2123" y="4452"/>
                      <a:pt x="2420" y="4726"/>
                      <a:pt x="2785" y="4726"/>
                    </a:cubicBezTo>
                    <a:cubicBezTo>
                      <a:pt x="2806" y="4727"/>
                      <a:pt x="2828" y="4728"/>
                      <a:pt x="2850" y="4728"/>
                    </a:cubicBezTo>
                    <a:cubicBezTo>
                      <a:pt x="3173" y="4728"/>
                      <a:pt x="3504" y="4569"/>
                      <a:pt x="3675" y="4269"/>
                    </a:cubicBezTo>
                    <a:cubicBezTo>
                      <a:pt x="3711" y="4211"/>
                      <a:pt x="3740" y="4150"/>
                      <a:pt x="3764" y="4086"/>
                    </a:cubicBezTo>
                    <a:lnTo>
                      <a:pt x="3764" y="4086"/>
                    </a:lnTo>
                    <a:cubicBezTo>
                      <a:pt x="3878" y="4322"/>
                      <a:pt x="4005" y="4553"/>
                      <a:pt x="4155" y="4771"/>
                    </a:cubicBezTo>
                    <a:cubicBezTo>
                      <a:pt x="4451" y="5205"/>
                      <a:pt x="4862" y="5570"/>
                      <a:pt x="5364" y="5798"/>
                    </a:cubicBezTo>
                    <a:cubicBezTo>
                      <a:pt x="5588" y="5894"/>
                      <a:pt x="5842" y="5951"/>
                      <a:pt x="6095" y="5951"/>
                    </a:cubicBezTo>
                    <a:cubicBezTo>
                      <a:pt x="6384" y="5951"/>
                      <a:pt x="6673" y="5877"/>
                      <a:pt x="6916" y="5707"/>
                    </a:cubicBezTo>
                    <a:cubicBezTo>
                      <a:pt x="7373" y="5410"/>
                      <a:pt x="7670" y="4840"/>
                      <a:pt x="7510" y="4315"/>
                    </a:cubicBezTo>
                    <a:cubicBezTo>
                      <a:pt x="7493" y="4281"/>
                      <a:pt x="7464" y="4260"/>
                      <a:pt x="7441" y="4260"/>
                    </a:cubicBezTo>
                    <a:cubicBezTo>
                      <a:pt x="7432" y="4260"/>
                      <a:pt x="7425" y="4263"/>
                      <a:pt x="7419" y="4269"/>
                    </a:cubicBezTo>
                    <a:cubicBezTo>
                      <a:pt x="7373" y="4269"/>
                      <a:pt x="7350" y="4315"/>
                      <a:pt x="7373" y="4338"/>
                    </a:cubicBezTo>
                    <a:cubicBezTo>
                      <a:pt x="7510" y="4817"/>
                      <a:pt x="7213" y="5296"/>
                      <a:pt x="6802" y="5547"/>
                    </a:cubicBezTo>
                    <a:cubicBezTo>
                      <a:pt x="6608" y="5673"/>
                      <a:pt x="6380" y="5730"/>
                      <a:pt x="6146" y="5730"/>
                    </a:cubicBezTo>
                    <a:cubicBezTo>
                      <a:pt x="5912" y="5730"/>
                      <a:pt x="5672" y="5673"/>
                      <a:pt x="5456" y="5570"/>
                    </a:cubicBezTo>
                    <a:cubicBezTo>
                      <a:pt x="5022" y="5365"/>
                      <a:pt x="4657" y="5022"/>
                      <a:pt x="4383" y="4612"/>
                    </a:cubicBezTo>
                    <a:cubicBezTo>
                      <a:pt x="4109" y="4201"/>
                      <a:pt x="3903" y="3744"/>
                      <a:pt x="3721" y="3288"/>
                    </a:cubicBezTo>
                    <a:lnTo>
                      <a:pt x="3713" y="3291"/>
                    </a:lnTo>
                    <a:lnTo>
                      <a:pt x="3713" y="3291"/>
                    </a:lnTo>
                    <a:cubicBezTo>
                      <a:pt x="3708" y="3283"/>
                      <a:pt x="3703" y="3274"/>
                      <a:pt x="3698" y="3265"/>
                    </a:cubicBezTo>
                    <a:cubicBezTo>
                      <a:pt x="3681" y="3214"/>
                      <a:pt x="3625" y="3188"/>
                      <a:pt x="3570" y="3188"/>
                    </a:cubicBezTo>
                    <a:cubicBezTo>
                      <a:pt x="3551" y="3188"/>
                      <a:pt x="3533" y="3191"/>
                      <a:pt x="3515" y="3196"/>
                    </a:cubicBezTo>
                    <a:cubicBezTo>
                      <a:pt x="3447" y="3242"/>
                      <a:pt x="3424" y="3311"/>
                      <a:pt x="3447" y="3379"/>
                    </a:cubicBezTo>
                    <a:cubicBezTo>
                      <a:pt x="3475" y="3444"/>
                      <a:pt x="3503" y="3510"/>
                      <a:pt x="3531" y="3575"/>
                    </a:cubicBezTo>
                    <a:lnTo>
                      <a:pt x="3531" y="3575"/>
                    </a:lnTo>
                    <a:cubicBezTo>
                      <a:pt x="3566" y="3755"/>
                      <a:pt x="3532" y="3963"/>
                      <a:pt x="3447" y="4132"/>
                    </a:cubicBezTo>
                    <a:cubicBezTo>
                      <a:pt x="3322" y="4320"/>
                      <a:pt x="3101" y="4432"/>
                      <a:pt x="2871" y="4432"/>
                    </a:cubicBezTo>
                    <a:cubicBezTo>
                      <a:pt x="2850" y="4432"/>
                      <a:pt x="2829" y="4431"/>
                      <a:pt x="2808" y="4429"/>
                    </a:cubicBezTo>
                    <a:cubicBezTo>
                      <a:pt x="2557" y="4429"/>
                      <a:pt x="2329" y="4269"/>
                      <a:pt x="2169" y="4041"/>
                    </a:cubicBezTo>
                    <a:cubicBezTo>
                      <a:pt x="2009" y="3813"/>
                      <a:pt x="1849" y="3539"/>
                      <a:pt x="1712" y="3288"/>
                    </a:cubicBezTo>
                    <a:cubicBezTo>
                      <a:pt x="1119" y="2238"/>
                      <a:pt x="594" y="1142"/>
                      <a:pt x="137" y="47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2753;p34">
                <a:extLst>
                  <a:ext uri="{FF2B5EF4-FFF2-40B4-BE49-F238E27FC236}">
                    <a16:creationId xmlns:a16="http://schemas.microsoft.com/office/drawing/2014/main" id="{3BD0BC97-BDF4-4409-93F2-D438F9F2FDB7}"/>
                  </a:ext>
                </a:extLst>
              </p:cNvPr>
              <p:cNvSpPr/>
              <p:nvPr/>
            </p:nvSpPr>
            <p:spPr>
              <a:xfrm>
                <a:off x="7881215" y="3127767"/>
                <a:ext cx="128697" cy="7911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5094" extrusionOk="0">
                    <a:moveTo>
                      <a:pt x="8204" y="1"/>
                    </a:moveTo>
                    <a:cubicBezTo>
                      <a:pt x="8184" y="1"/>
                      <a:pt x="8163" y="12"/>
                      <a:pt x="8149" y="39"/>
                    </a:cubicBezTo>
                    <a:cubicBezTo>
                      <a:pt x="7487" y="1066"/>
                      <a:pt x="6711" y="2047"/>
                      <a:pt x="5821" y="2892"/>
                    </a:cubicBezTo>
                    <a:cubicBezTo>
                      <a:pt x="5593" y="3097"/>
                      <a:pt x="5365" y="3303"/>
                      <a:pt x="5136" y="3508"/>
                    </a:cubicBezTo>
                    <a:cubicBezTo>
                      <a:pt x="4908" y="3714"/>
                      <a:pt x="4680" y="3896"/>
                      <a:pt x="4406" y="3988"/>
                    </a:cubicBezTo>
                    <a:cubicBezTo>
                      <a:pt x="4298" y="4027"/>
                      <a:pt x="4177" y="4049"/>
                      <a:pt x="4060" y="4049"/>
                    </a:cubicBezTo>
                    <a:cubicBezTo>
                      <a:pt x="3905" y="4049"/>
                      <a:pt x="3757" y="4010"/>
                      <a:pt x="3653" y="3919"/>
                    </a:cubicBezTo>
                    <a:cubicBezTo>
                      <a:pt x="3535" y="3816"/>
                      <a:pt x="3484" y="3647"/>
                      <a:pt x="3505" y="3504"/>
                    </a:cubicBezTo>
                    <a:lnTo>
                      <a:pt x="3505" y="3504"/>
                    </a:lnTo>
                    <a:cubicBezTo>
                      <a:pt x="3554" y="3428"/>
                      <a:pt x="3604" y="3354"/>
                      <a:pt x="3653" y="3280"/>
                    </a:cubicBezTo>
                    <a:cubicBezTo>
                      <a:pt x="3675" y="3212"/>
                      <a:pt x="3675" y="3143"/>
                      <a:pt x="3630" y="3097"/>
                    </a:cubicBezTo>
                    <a:cubicBezTo>
                      <a:pt x="3605" y="3060"/>
                      <a:pt x="3566" y="3043"/>
                      <a:pt x="3524" y="3043"/>
                    </a:cubicBezTo>
                    <a:cubicBezTo>
                      <a:pt x="3491" y="3043"/>
                      <a:pt x="3455" y="3054"/>
                      <a:pt x="3424" y="3075"/>
                    </a:cubicBezTo>
                    <a:cubicBezTo>
                      <a:pt x="3330" y="3155"/>
                      <a:pt x="3268" y="3267"/>
                      <a:pt x="3237" y="3383"/>
                    </a:cubicBezTo>
                    <a:lnTo>
                      <a:pt x="3237" y="3383"/>
                    </a:lnTo>
                    <a:cubicBezTo>
                      <a:pt x="3069" y="3650"/>
                      <a:pt x="2901" y="3900"/>
                      <a:pt x="2694" y="4125"/>
                    </a:cubicBezTo>
                    <a:cubicBezTo>
                      <a:pt x="2443" y="4444"/>
                      <a:pt x="2101" y="4672"/>
                      <a:pt x="1735" y="4786"/>
                    </a:cubicBezTo>
                    <a:cubicBezTo>
                      <a:pt x="1600" y="4829"/>
                      <a:pt x="1455" y="4852"/>
                      <a:pt x="1311" y="4852"/>
                    </a:cubicBezTo>
                    <a:cubicBezTo>
                      <a:pt x="1067" y="4852"/>
                      <a:pt x="826" y="4785"/>
                      <a:pt x="640" y="4627"/>
                    </a:cubicBezTo>
                    <a:cubicBezTo>
                      <a:pt x="343" y="4376"/>
                      <a:pt x="183" y="3942"/>
                      <a:pt x="343" y="3577"/>
                    </a:cubicBezTo>
                    <a:cubicBezTo>
                      <a:pt x="343" y="3554"/>
                      <a:pt x="343" y="3508"/>
                      <a:pt x="320" y="3508"/>
                    </a:cubicBezTo>
                    <a:cubicBezTo>
                      <a:pt x="301" y="3499"/>
                      <a:pt x="282" y="3493"/>
                      <a:pt x="265" y="3493"/>
                    </a:cubicBezTo>
                    <a:cubicBezTo>
                      <a:pt x="241" y="3493"/>
                      <a:pt x="219" y="3504"/>
                      <a:pt x="206" y="3531"/>
                    </a:cubicBezTo>
                    <a:cubicBezTo>
                      <a:pt x="1" y="3942"/>
                      <a:pt x="183" y="4467"/>
                      <a:pt x="503" y="4764"/>
                    </a:cubicBezTo>
                    <a:cubicBezTo>
                      <a:pt x="737" y="4998"/>
                      <a:pt x="1058" y="5094"/>
                      <a:pt x="1376" y="5094"/>
                    </a:cubicBezTo>
                    <a:cubicBezTo>
                      <a:pt x="1522" y="5094"/>
                      <a:pt x="1667" y="5073"/>
                      <a:pt x="1804" y="5038"/>
                    </a:cubicBezTo>
                    <a:cubicBezTo>
                      <a:pt x="2237" y="4923"/>
                      <a:pt x="2626" y="4649"/>
                      <a:pt x="2899" y="4330"/>
                    </a:cubicBezTo>
                    <a:cubicBezTo>
                      <a:pt x="3038" y="4171"/>
                      <a:pt x="3161" y="4006"/>
                      <a:pt x="3276" y="3841"/>
                    </a:cubicBezTo>
                    <a:lnTo>
                      <a:pt x="3276" y="3841"/>
                    </a:lnTo>
                    <a:cubicBezTo>
                      <a:pt x="3321" y="3952"/>
                      <a:pt x="3387" y="4055"/>
                      <a:pt x="3470" y="4125"/>
                    </a:cubicBezTo>
                    <a:cubicBezTo>
                      <a:pt x="3647" y="4274"/>
                      <a:pt x="3865" y="4335"/>
                      <a:pt x="4080" y="4335"/>
                    </a:cubicBezTo>
                    <a:cubicBezTo>
                      <a:pt x="4225" y="4335"/>
                      <a:pt x="4369" y="4307"/>
                      <a:pt x="4497" y="4261"/>
                    </a:cubicBezTo>
                    <a:cubicBezTo>
                      <a:pt x="4817" y="4147"/>
                      <a:pt x="5091" y="3919"/>
                      <a:pt x="5319" y="3714"/>
                    </a:cubicBezTo>
                    <a:cubicBezTo>
                      <a:pt x="5547" y="3508"/>
                      <a:pt x="5775" y="3303"/>
                      <a:pt x="6004" y="3075"/>
                    </a:cubicBezTo>
                    <a:cubicBezTo>
                      <a:pt x="6894" y="2184"/>
                      <a:pt x="7647" y="1180"/>
                      <a:pt x="8263" y="107"/>
                    </a:cubicBezTo>
                    <a:cubicBezTo>
                      <a:pt x="8286" y="62"/>
                      <a:pt x="8286" y="16"/>
                      <a:pt x="8241" y="16"/>
                    </a:cubicBezTo>
                    <a:cubicBezTo>
                      <a:pt x="8231" y="7"/>
                      <a:pt x="8218" y="1"/>
                      <a:pt x="820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2754;p34">
                <a:extLst>
                  <a:ext uri="{FF2B5EF4-FFF2-40B4-BE49-F238E27FC236}">
                    <a16:creationId xmlns:a16="http://schemas.microsoft.com/office/drawing/2014/main" id="{B7562302-B5ED-48A2-9D64-B61F23B139FD}"/>
                  </a:ext>
                </a:extLst>
              </p:cNvPr>
              <p:cNvSpPr/>
              <p:nvPr/>
            </p:nvSpPr>
            <p:spPr>
              <a:xfrm>
                <a:off x="7871290" y="3535001"/>
                <a:ext cx="329686" cy="361228"/>
              </a:xfrm>
              <a:custGeom>
                <a:avLst/>
                <a:gdLst/>
                <a:ahLst/>
                <a:cxnLst/>
                <a:rect l="l" t="t" r="r" b="b"/>
                <a:pathLst>
                  <a:path w="21229" h="23260" extrusionOk="0">
                    <a:moveTo>
                      <a:pt x="6209" y="0"/>
                    </a:moveTo>
                    <a:cubicBezTo>
                      <a:pt x="6209" y="0"/>
                      <a:pt x="7305" y="4817"/>
                      <a:pt x="6004" y="8537"/>
                    </a:cubicBezTo>
                    <a:cubicBezTo>
                      <a:pt x="4703" y="12235"/>
                      <a:pt x="1005" y="16686"/>
                      <a:pt x="1005" y="16686"/>
                    </a:cubicBezTo>
                    <a:cubicBezTo>
                      <a:pt x="1005" y="16686"/>
                      <a:pt x="571" y="17941"/>
                      <a:pt x="137" y="20794"/>
                    </a:cubicBezTo>
                    <a:cubicBezTo>
                      <a:pt x="1" y="21639"/>
                      <a:pt x="46" y="22483"/>
                      <a:pt x="229" y="23259"/>
                    </a:cubicBezTo>
                    <a:lnTo>
                      <a:pt x="21228" y="23259"/>
                    </a:lnTo>
                    <a:lnTo>
                      <a:pt x="21023" y="13559"/>
                    </a:lnTo>
                    <a:cubicBezTo>
                      <a:pt x="21023" y="13559"/>
                      <a:pt x="20863" y="5068"/>
                      <a:pt x="18649" y="1644"/>
                    </a:cubicBezTo>
                    <a:cubicBezTo>
                      <a:pt x="18649" y="1644"/>
                      <a:pt x="17622" y="1324"/>
                      <a:pt x="16914" y="1324"/>
                    </a:cubicBezTo>
                    <a:cubicBezTo>
                      <a:pt x="16914" y="1324"/>
                      <a:pt x="17941" y="5570"/>
                      <a:pt x="17530" y="7510"/>
                    </a:cubicBezTo>
                    <a:cubicBezTo>
                      <a:pt x="17530" y="7510"/>
                      <a:pt x="10274" y="7075"/>
                      <a:pt x="9072" y="7075"/>
                    </a:cubicBezTo>
                    <a:cubicBezTo>
                      <a:pt x="9042" y="7075"/>
                      <a:pt x="9016" y="7076"/>
                      <a:pt x="8994" y="7076"/>
                    </a:cubicBezTo>
                    <a:cubicBezTo>
                      <a:pt x="8994" y="7076"/>
                      <a:pt x="9222" y="2283"/>
                      <a:pt x="8172" y="160"/>
                    </a:cubicBezTo>
                    <a:lnTo>
                      <a:pt x="620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2755;p34">
                <a:extLst>
                  <a:ext uri="{FF2B5EF4-FFF2-40B4-BE49-F238E27FC236}">
                    <a16:creationId xmlns:a16="http://schemas.microsoft.com/office/drawing/2014/main" id="{4F34C723-01FF-4206-8168-C4552437150C}"/>
                  </a:ext>
                </a:extLst>
              </p:cNvPr>
              <p:cNvSpPr/>
              <p:nvPr/>
            </p:nvSpPr>
            <p:spPr>
              <a:xfrm>
                <a:off x="8003342" y="3672196"/>
                <a:ext cx="141634" cy="8864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5708" extrusionOk="0">
                    <a:moveTo>
                      <a:pt x="172" y="1"/>
                    </a:moveTo>
                    <a:lnTo>
                      <a:pt x="172" y="1"/>
                    </a:lnTo>
                    <a:cubicBezTo>
                      <a:pt x="0" y="5546"/>
                      <a:pt x="4442" y="5708"/>
                      <a:pt x="4962" y="5708"/>
                    </a:cubicBezTo>
                    <a:cubicBezTo>
                      <a:pt x="4994" y="5708"/>
                      <a:pt x="5011" y="5707"/>
                      <a:pt x="5011" y="5707"/>
                    </a:cubicBezTo>
                    <a:cubicBezTo>
                      <a:pt x="8937" y="5593"/>
                      <a:pt x="9120" y="526"/>
                      <a:pt x="9120" y="526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2756;p34">
                <a:extLst>
                  <a:ext uri="{FF2B5EF4-FFF2-40B4-BE49-F238E27FC236}">
                    <a16:creationId xmlns:a16="http://schemas.microsoft.com/office/drawing/2014/main" id="{D0F1ACB9-481F-4C41-9F61-FA023D749FA2}"/>
                  </a:ext>
                </a:extLst>
              </p:cNvPr>
              <p:cNvSpPr/>
              <p:nvPr/>
            </p:nvSpPr>
            <p:spPr>
              <a:xfrm>
                <a:off x="7962400" y="3628923"/>
                <a:ext cx="58502" cy="24864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1" extrusionOk="0">
                    <a:moveTo>
                      <a:pt x="761" y="1"/>
                    </a:moveTo>
                    <a:cubicBezTo>
                      <a:pt x="366" y="1"/>
                      <a:pt x="23" y="335"/>
                      <a:pt x="23" y="732"/>
                    </a:cubicBezTo>
                    <a:cubicBezTo>
                      <a:pt x="1" y="1166"/>
                      <a:pt x="343" y="1509"/>
                      <a:pt x="754" y="1531"/>
                    </a:cubicBezTo>
                    <a:lnTo>
                      <a:pt x="2968" y="1600"/>
                    </a:lnTo>
                    <a:cubicBezTo>
                      <a:pt x="2982" y="1601"/>
                      <a:pt x="2995" y="1601"/>
                      <a:pt x="3009" y="1601"/>
                    </a:cubicBezTo>
                    <a:cubicBezTo>
                      <a:pt x="3423" y="1601"/>
                      <a:pt x="3745" y="1267"/>
                      <a:pt x="3767" y="869"/>
                    </a:cubicBezTo>
                    <a:cubicBezTo>
                      <a:pt x="3767" y="436"/>
                      <a:pt x="3447" y="93"/>
                      <a:pt x="3014" y="71"/>
                    </a:cubicBezTo>
                    <a:lnTo>
                      <a:pt x="799" y="2"/>
                    </a:lnTo>
                    <a:cubicBezTo>
                      <a:pt x="786" y="1"/>
                      <a:pt x="774" y="1"/>
                      <a:pt x="76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2757;p34">
                <a:extLst>
                  <a:ext uri="{FF2B5EF4-FFF2-40B4-BE49-F238E27FC236}">
                    <a16:creationId xmlns:a16="http://schemas.microsoft.com/office/drawing/2014/main" id="{14918BEE-50E7-4D27-8950-295E77836006}"/>
                  </a:ext>
                </a:extLst>
              </p:cNvPr>
              <p:cNvSpPr/>
              <p:nvPr/>
            </p:nvSpPr>
            <p:spPr>
              <a:xfrm>
                <a:off x="8138593" y="3632480"/>
                <a:ext cx="58502" cy="24848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0" extrusionOk="0">
                    <a:moveTo>
                      <a:pt x="761" y="0"/>
                    </a:moveTo>
                    <a:cubicBezTo>
                      <a:pt x="366" y="0"/>
                      <a:pt x="24" y="334"/>
                      <a:pt x="24" y="732"/>
                    </a:cubicBezTo>
                    <a:cubicBezTo>
                      <a:pt x="1" y="1165"/>
                      <a:pt x="320" y="1508"/>
                      <a:pt x="754" y="1531"/>
                    </a:cubicBezTo>
                    <a:lnTo>
                      <a:pt x="2968" y="1599"/>
                    </a:lnTo>
                    <a:cubicBezTo>
                      <a:pt x="3402" y="1599"/>
                      <a:pt x="3744" y="1280"/>
                      <a:pt x="3767" y="869"/>
                    </a:cubicBezTo>
                    <a:cubicBezTo>
                      <a:pt x="3767" y="435"/>
                      <a:pt x="3447" y="93"/>
                      <a:pt x="3014" y="70"/>
                    </a:cubicBezTo>
                    <a:lnTo>
                      <a:pt x="800" y="1"/>
                    </a:lnTo>
                    <a:cubicBezTo>
                      <a:pt x="787" y="1"/>
                      <a:pt x="774" y="0"/>
                      <a:pt x="76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2758;p34">
                <a:extLst>
                  <a:ext uri="{FF2B5EF4-FFF2-40B4-BE49-F238E27FC236}">
                    <a16:creationId xmlns:a16="http://schemas.microsoft.com/office/drawing/2014/main" id="{807714E1-080F-46C1-B134-8CBE914C0A33}"/>
                  </a:ext>
                </a:extLst>
              </p:cNvPr>
              <p:cNvSpPr/>
              <p:nvPr/>
            </p:nvSpPr>
            <p:spPr>
              <a:xfrm>
                <a:off x="7829804" y="3106022"/>
                <a:ext cx="252766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1345" fill="none" extrusionOk="0">
                    <a:moveTo>
                      <a:pt x="1" y="10751"/>
                    </a:moveTo>
                    <a:cubicBezTo>
                      <a:pt x="2557" y="11345"/>
                      <a:pt x="5182" y="10158"/>
                      <a:pt x="7465" y="8834"/>
                    </a:cubicBezTo>
                    <a:cubicBezTo>
                      <a:pt x="11140" y="6711"/>
                      <a:pt x="14723" y="3950"/>
                      <a:pt x="16275" y="1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2759;p34">
                <a:extLst>
                  <a:ext uri="{FF2B5EF4-FFF2-40B4-BE49-F238E27FC236}">
                    <a16:creationId xmlns:a16="http://schemas.microsoft.com/office/drawing/2014/main" id="{E0A58BE5-87BC-4D4A-9A26-B2070032E499}"/>
                  </a:ext>
                </a:extLst>
              </p:cNvPr>
              <p:cNvSpPr/>
              <p:nvPr/>
            </p:nvSpPr>
            <p:spPr>
              <a:xfrm>
                <a:off x="8055638" y="3121974"/>
                <a:ext cx="258435" cy="208102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13400" fill="none" extrusionOk="0">
                    <a:moveTo>
                      <a:pt x="1" y="1"/>
                    </a:moveTo>
                    <a:cubicBezTo>
                      <a:pt x="2055" y="3060"/>
                      <a:pt x="4132" y="6164"/>
                      <a:pt x="6848" y="8675"/>
                    </a:cubicBezTo>
                    <a:cubicBezTo>
                      <a:pt x="9542" y="11208"/>
                      <a:pt x="12965" y="13148"/>
                      <a:pt x="16640" y="1339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2760;p34">
                <a:extLst>
                  <a:ext uri="{FF2B5EF4-FFF2-40B4-BE49-F238E27FC236}">
                    <a16:creationId xmlns:a16="http://schemas.microsoft.com/office/drawing/2014/main" id="{165A60A0-F199-4BB0-A29E-9AD57DFF3F96}"/>
                  </a:ext>
                </a:extLst>
              </p:cNvPr>
              <p:cNvSpPr/>
              <p:nvPr/>
            </p:nvSpPr>
            <p:spPr>
              <a:xfrm>
                <a:off x="7008743" y="3281519"/>
                <a:ext cx="320632" cy="437791"/>
              </a:xfrm>
              <a:custGeom>
                <a:avLst/>
                <a:gdLst/>
                <a:ahLst/>
                <a:cxnLst/>
                <a:rect l="l" t="t" r="r" b="b"/>
                <a:pathLst>
                  <a:path w="20646" h="28190" extrusionOk="0">
                    <a:moveTo>
                      <a:pt x="20589" y="19744"/>
                    </a:move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612" y="19767"/>
                    </a:lnTo>
                    <a:cubicBezTo>
                      <a:pt x="20612" y="19767"/>
                      <a:pt x="20624" y="19773"/>
                      <a:pt x="20632" y="19779"/>
                    </a:cubicBezTo>
                    <a:lnTo>
                      <a:pt x="20632" y="19779"/>
                    </a:lnTo>
                    <a:cubicBezTo>
                      <a:pt x="20626" y="19766"/>
                      <a:pt x="20607" y="19762"/>
                      <a:pt x="20589" y="19744"/>
                    </a:cubicBezTo>
                    <a:close/>
                    <a:moveTo>
                      <a:pt x="20632" y="19779"/>
                    </a:moveTo>
                    <a:cubicBezTo>
                      <a:pt x="20634" y="19782"/>
                      <a:pt x="20635" y="19785"/>
                      <a:pt x="20635" y="19790"/>
                    </a:cubicBezTo>
                    <a:cubicBezTo>
                      <a:pt x="20646" y="19790"/>
                      <a:pt x="20640" y="19784"/>
                      <a:pt x="20632" y="19779"/>
                    </a:cubicBezTo>
                    <a:close/>
                    <a:moveTo>
                      <a:pt x="6802" y="0"/>
                    </a:moveTo>
                    <a:lnTo>
                      <a:pt x="1" y="2169"/>
                    </a:lnTo>
                    <a:lnTo>
                      <a:pt x="1073" y="5684"/>
                    </a:lnTo>
                    <a:lnTo>
                      <a:pt x="1690" y="7419"/>
                    </a:lnTo>
                    <a:lnTo>
                      <a:pt x="1986" y="8286"/>
                    </a:lnTo>
                    <a:lnTo>
                      <a:pt x="2146" y="8720"/>
                    </a:lnTo>
                    <a:lnTo>
                      <a:pt x="2306" y="9130"/>
                    </a:lnTo>
                    <a:lnTo>
                      <a:pt x="3013" y="10842"/>
                    </a:lnTo>
                    <a:cubicBezTo>
                      <a:pt x="3150" y="11139"/>
                      <a:pt x="3265" y="11436"/>
                      <a:pt x="3379" y="11710"/>
                    </a:cubicBezTo>
                    <a:lnTo>
                      <a:pt x="3790" y="12554"/>
                    </a:lnTo>
                    <a:lnTo>
                      <a:pt x="4588" y="14243"/>
                    </a:lnTo>
                    <a:lnTo>
                      <a:pt x="5479" y="15910"/>
                    </a:lnTo>
                    <a:cubicBezTo>
                      <a:pt x="6711" y="18101"/>
                      <a:pt x="8081" y="20269"/>
                      <a:pt x="9724" y="22323"/>
                    </a:cubicBezTo>
                    <a:cubicBezTo>
                      <a:pt x="10546" y="23328"/>
                      <a:pt x="11413" y="24332"/>
                      <a:pt x="12395" y="25291"/>
                    </a:cubicBezTo>
                    <a:cubicBezTo>
                      <a:pt x="12874" y="25770"/>
                      <a:pt x="13399" y="26227"/>
                      <a:pt x="13947" y="26706"/>
                    </a:cubicBezTo>
                    <a:lnTo>
                      <a:pt x="14358" y="27048"/>
                    </a:lnTo>
                    <a:cubicBezTo>
                      <a:pt x="14517" y="27162"/>
                      <a:pt x="14654" y="27276"/>
                      <a:pt x="14814" y="27391"/>
                    </a:cubicBezTo>
                    <a:cubicBezTo>
                      <a:pt x="14974" y="27528"/>
                      <a:pt x="15111" y="27619"/>
                      <a:pt x="15293" y="27756"/>
                    </a:cubicBezTo>
                    <a:lnTo>
                      <a:pt x="15567" y="27938"/>
                    </a:lnTo>
                    <a:lnTo>
                      <a:pt x="15727" y="28030"/>
                    </a:lnTo>
                    <a:lnTo>
                      <a:pt x="15955" y="28189"/>
                    </a:ln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520" y="19721"/>
                    </a:lnTo>
                    <a:lnTo>
                      <a:pt x="20292" y="19584"/>
                    </a:lnTo>
                    <a:cubicBezTo>
                      <a:pt x="20132" y="19493"/>
                      <a:pt x="19950" y="19356"/>
                      <a:pt x="19767" y="19242"/>
                    </a:cubicBezTo>
                    <a:cubicBezTo>
                      <a:pt x="19402" y="18991"/>
                      <a:pt x="19037" y="18717"/>
                      <a:pt x="18672" y="18397"/>
                    </a:cubicBezTo>
                    <a:cubicBezTo>
                      <a:pt x="17918" y="17804"/>
                      <a:pt x="17211" y="17119"/>
                      <a:pt x="16503" y="16412"/>
                    </a:cubicBezTo>
                    <a:cubicBezTo>
                      <a:pt x="15111" y="14951"/>
                      <a:pt x="13833" y="13307"/>
                      <a:pt x="12646" y="11573"/>
                    </a:cubicBezTo>
                    <a:lnTo>
                      <a:pt x="11756" y="10226"/>
                    </a:lnTo>
                    <a:lnTo>
                      <a:pt x="10934" y="8857"/>
                    </a:lnTo>
                    <a:lnTo>
                      <a:pt x="10546" y="8172"/>
                    </a:lnTo>
                    <a:cubicBezTo>
                      <a:pt x="10409" y="7921"/>
                      <a:pt x="10295" y="7692"/>
                      <a:pt x="10158" y="7441"/>
                    </a:cubicBezTo>
                    <a:lnTo>
                      <a:pt x="9405" y="6003"/>
                    </a:lnTo>
                    <a:lnTo>
                      <a:pt x="9222" y="5638"/>
                    </a:lnTo>
                    <a:lnTo>
                      <a:pt x="9039" y="5273"/>
                    </a:lnTo>
                    <a:lnTo>
                      <a:pt x="8720" y="4543"/>
                    </a:lnTo>
                    <a:lnTo>
                      <a:pt x="8035" y="3059"/>
                    </a:lnTo>
                    <a:lnTo>
                      <a:pt x="6802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2761;p34">
                <a:extLst>
                  <a:ext uri="{FF2B5EF4-FFF2-40B4-BE49-F238E27FC236}">
                    <a16:creationId xmlns:a16="http://schemas.microsoft.com/office/drawing/2014/main" id="{89912DB7-8310-430B-BD42-C86008E1633E}"/>
                  </a:ext>
                </a:extLst>
              </p:cNvPr>
              <p:cNvSpPr/>
              <p:nvPr/>
            </p:nvSpPr>
            <p:spPr>
              <a:xfrm>
                <a:off x="6975500" y="3152426"/>
                <a:ext cx="143590" cy="164618"/>
              </a:xfrm>
              <a:custGeom>
                <a:avLst/>
                <a:gdLst/>
                <a:ahLst/>
                <a:cxnLst/>
                <a:rect l="l" t="t" r="r" b="b"/>
                <a:pathLst>
                  <a:path w="9246" h="10600" extrusionOk="0">
                    <a:moveTo>
                      <a:pt x="3294" y="1"/>
                    </a:moveTo>
                    <a:cubicBezTo>
                      <a:pt x="3269" y="1"/>
                      <a:pt x="3244" y="3"/>
                      <a:pt x="3219" y="9"/>
                    </a:cubicBezTo>
                    <a:cubicBezTo>
                      <a:pt x="2518" y="167"/>
                      <a:pt x="3699" y="4894"/>
                      <a:pt x="3721" y="4983"/>
                    </a:cubicBezTo>
                    <a:lnTo>
                      <a:pt x="3721" y="4983"/>
                    </a:lnTo>
                    <a:cubicBezTo>
                      <a:pt x="3701" y="4902"/>
                      <a:pt x="2716" y="996"/>
                      <a:pt x="1937" y="996"/>
                    </a:cubicBezTo>
                    <a:cubicBezTo>
                      <a:pt x="1907" y="996"/>
                      <a:pt x="1878" y="1002"/>
                      <a:pt x="1850" y="1013"/>
                    </a:cubicBezTo>
                    <a:cubicBezTo>
                      <a:pt x="1056" y="1331"/>
                      <a:pt x="2291" y="5437"/>
                      <a:pt x="2306" y="5486"/>
                    </a:cubicBezTo>
                    <a:lnTo>
                      <a:pt x="2306" y="5486"/>
                    </a:lnTo>
                    <a:cubicBezTo>
                      <a:pt x="2293" y="5444"/>
                      <a:pt x="1348" y="2323"/>
                      <a:pt x="689" y="2323"/>
                    </a:cubicBezTo>
                    <a:cubicBezTo>
                      <a:pt x="649" y="2323"/>
                      <a:pt x="609" y="2335"/>
                      <a:pt x="571" y="2360"/>
                    </a:cubicBezTo>
                    <a:cubicBezTo>
                      <a:pt x="1" y="2725"/>
                      <a:pt x="845" y="5464"/>
                      <a:pt x="1074" y="6194"/>
                    </a:cubicBezTo>
                    <a:cubicBezTo>
                      <a:pt x="1119" y="6331"/>
                      <a:pt x="2261" y="10600"/>
                      <a:pt x="2261" y="10600"/>
                    </a:cubicBezTo>
                    <a:lnTo>
                      <a:pt x="9040" y="8431"/>
                    </a:lnTo>
                    <a:cubicBezTo>
                      <a:pt x="9040" y="6514"/>
                      <a:pt x="9245" y="2771"/>
                      <a:pt x="8789" y="2268"/>
                    </a:cubicBezTo>
                    <a:cubicBezTo>
                      <a:pt x="8756" y="2233"/>
                      <a:pt x="8721" y="2216"/>
                      <a:pt x="8685" y="2216"/>
                    </a:cubicBezTo>
                    <a:cubicBezTo>
                      <a:pt x="8192" y="2216"/>
                      <a:pt x="7419" y="5327"/>
                      <a:pt x="7419" y="5327"/>
                    </a:cubicBezTo>
                    <a:cubicBezTo>
                      <a:pt x="7419" y="5327"/>
                      <a:pt x="5838" y="265"/>
                      <a:pt x="5053" y="265"/>
                    </a:cubicBezTo>
                    <a:cubicBezTo>
                      <a:pt x="5027" y="265"/>
                      <a:pt x="5001" y="271"/>
                      <a:pt x="4977" y="283"/>
                    </a:cubicBezTo>
                    <a:cubicBezTo>
                      <a:pt x="4450" y="563"/>
                      <a:pt x="4707" y="2659"/>
                      <a:pt x="4891" y="3806"/>
                    </a:cubicBezTo>
                    <a:lnTo>
                      <a:pt x="4891" y="3806"/>
                    </a:lnTo>
                    <a:cubicBezTo>
                      <a:pt x="4643" y="2516"/>
                      <a:pt x="4061" y="1"/>
                      <a:pt x="32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2762;p34">
                <a:extLst>
                  <a:ext uri="{FF2B5EF4-FFF2-40B4-BE49-F238E27FC236}">
                    <a16:creationId xmlns:a16="http://schemas.microsoft.com/office/drawing/2014/main" id="{6F8B8778-EEA2-4671-98D0-5C8D61DC457A}"/>
                  </a:ext>
                </a:extLst>
              </p:cNvPr>
              <p:cNvSpPr/>
              <p:nvPr/>
            </p:nvSpPr>
            <p:spPr>
              <a:xfrm>
                <a:off x="7006346" y="3230770"/>
                <a:ext cx="79063" cy="23543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516" extrusionOk="0">
                    <a:moveTo>
                      <a:pt x="3754" y="1"/>
                    </a:moveTo>
                    <a:cubicBezTo>
                      <a:pt x="3286" y="1"/>
                      <a:pt x="2818" y="64"/>
                      <a:pt x="2374" y="169"/>
                    </a:cubicBezTo>
                    <a:cubicBezTo>
                      <a:pt x="1484" y="420"/>
                      <a:pt x="640" y="831"/>
                      <a:pt x="1" y="1493"/>
                    </a:cubicBezTo>
                    <a:cubicBezTo>
                      <a:pt x="1" y="1493"/>
                      <a:pt x="1" y="1493"/>
                      <a:pt x="1" y="1516"/>
                    </a:cubicBezTo>
                    <a:lnTo>
                      <a:pt x="23" y="1516"/>
                    </a:lnTo>
                    <a:cubicBezTo>
                      <a:pt x="754" y="1036"/>
                      <a:pt x="1576" y="671"/>
                      <a:pt x="2443" y="466"/>
                    </a:cubicBezTo>
                    <a:cubicBezTo>
                      <a:pt x="3104" y="287"/>
                      <a:pt x="3792" y="192"/>
                      <a:pt x="4487" y="192"/>
                    </a:cubicBezTo>
                    <a:cubicBezTo>
                      <a:pt x="4680" y="192"/>
                      <a:pt x="4874" y="200"/>
                      <a:pt x="5068" y="215"/>
                    </a:cubicBezTo>
                    <a:lnTo>
                      <a:pt x="5091" y="215"/>
                    </a:lnTo>
                    <a:cubicBezTo>
                      <a:pt x="5091" y="192"/>
                      <a:pt x="5091" y="192"/>
                      <a:pt x="5068" y="192"/>
                    </a:cubicBezTo>
                    <a:cubicBezTo>
                      <a:pt x="4644" y="58"/>
                      <a:pt x="4199" y="1"/>
                      <a:pt x="375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2763;p34">
                <a:extLst>
                  <a:ext uri="{FF2B5EF4-FFF2-40B4-BE49-F238E27FC236}">
                    <a16:creationId xmlns:a16="http://schemas.microsoft.com/office/drawing/2014/main" id="{C60A8B09-6C2E-43DD-9404-5F7016346C44}"/>
                  </a:ext>
                </a:extLst>
              </p:cNvPr>
              <p:cNvSpPr/>
              <p:nvPr/>
            </p:nvSpPr>
            <p:spPr>
              <a:xfrm>
                <a:off x="7140624" y="3517916"/>
                <a:ext cx="177617" cy="233742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5051" extrusionOk="0">
                    <a:moveTo>
                      <a:pt x="7958" y="0"/>
                    </a:moveTo>
                    <a:cubicBezTo>
                      <a:pt x="7907" y="0"/>
                      <a:pt x="7864" y="16"/>
                      <a:pt x="7830" y="50"/>
                    </a:cubicBezTo>
                    <a:cubicBezTo>
                      <a:pt x="3904" y="3976"/>
                      <a:pt x="1" y="8153"/>
                      <a:pt x="1" y="8153"/>
                    </a:cubicBezTo>
                    <a:cubicBezTo>
                      <a:pt x="1" y="8153"/>
                      <a:pt x="5740" y="15050"/>
                      <a:pt x="8852" y="15050"/>
                    </a:cubicBezTo>
                    <a:cubicBezTo>
                      <a:pt x="8892" y="15050"/>
                      <a:pt x="8932" y="15049"/>
                      <a:pt x="8971" y="15047"/>
                    </a:cubicBezTo>
                    <a:lnTo>
                      <a:pt x="11436" y="1739"/>
                    </a:lnTo>
                    <a:lnTo>
                      <a:pt x="11436" y="1739"/>
                    </a:lnTo>
                    <a:cubicBezTo>
                      <a:pt x="11383" y="1745"/>
                      <a:pt x="11330" y="1748"/>
                      <a:pt x="11276" y="1748"/>
                    </a:cubicBezTo>
                    <a:cubicBezTo>
                      <a:pt x="9903" y="1748"/>
                      <a:pt x="8494" y="0"/>
                      <a:pt x="795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2764;p34">
                <a:extLst>
                  <a:ext uri="{FF2B5EF4-FFF2-40B4-BE49-F238E27FC236}">
                    <a16:creationId xmlns:a16="http://schemas.microsoft.com/office/drawing/2014/main" id="{FADA0F3B-D5A6-4D3C-A2E8-805EC5430817}"/>
                  </a:ext>
                </a:extLst>
              </p:cNvPr>
              <p:cNvSpPr/>
              <p:nvPr/>
            </p:nvSpPr>
            <p:spPr>
              <a:xfrm>
                <a:off x="7132827" y="3513023"/>
                <a:ext cx="137549" cy="138745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8934" extrusionOk="0">
                    <a:moveTo>
                      <a:pt x="7646" y="1"/>
                    </a:moveTo>
                    <a:cubicBezTo>
                      <a:pt x="7485" y="1"/>
                      <a:pt x="7335" y="91"/>
                      <a:pt x="7282" y="251"/>
                    </a:cubicBezTo>
                    <a:cubicBezTo>
                      <a:pt x="6209" y="2808"/>
                      <a:pt x="1005" y="7030"/>
                      <a:pt x="229" y="7601"/>
                    </a:cubicBezTo>
                    <a:cubicBezTo>
                      <a:pt x="46" y="7738"/>
                      <a:pt x="0" y="7966"/>
                      <a:pt x="137" y="8149"/>
                    </a:cubicBezTo>
                    <a:cubicBezTo>
                      <a:pt x="137" y="8149"/>
                      <a:pt x="522" y="8933"/>
                      <a:pt x="955" y="8933"/>
                    </a:cubicBezTo>
                    <a:cubicBezTo>
                      <a:pt x="1039" y="8933"/>
                      <a:pt x="1125" y="8904"/>
                      <a:pt x="1210" y="8834"/>
                    </a:cubicBezTo>
                    <a:cubicBezTo>
                      <a:pt x="2077" y="8149"/>
                      <a:pt x="7556" y="3789"/>
                      <a:pt x="8765" y="799"/>
                    </a:cubicBezTo>
                    <a:cubicBezTo>
                      <a:pt x="8857" y="594"/>
                      <a:pt x="8742" y="365"/>
                      <a:pt x="8514" y="274"/>
                    </a:cubicBezTo>
                    <a:lnTo>
                      <a:pt x="7784" y="23"/>
                    </a:lnTo>
                    <a:cubicBezTo>
                      <a:pt x="7738" y="8"/>
                      <a:pt x="7692" y="1"/>
                      <a:pt x="76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2765;p34">
                <a:extLst>
                  <a:ext uri="{FF2B5EF4-FFF2-40B4-BE49-F238E27FC236}">
                    <a16:creationId xmlns:a16="http://schemas.microsoft.com/office/drawing/2014/main" id="{1AE2C12B-A45B-4DC0-B83C-A90C53D8E0E1}"/>
                  </a:ext>
                </a:extLst>
              </p:cNvPr>
              <p:cNvSpPr/>
              <p:nvPr/>
            </p:nvSpPr>
            <p:spPr>
              <a:xfrm>
                <a:off x="7275690" y="3510538"/>
                <a:ext cx="424683" cy="490965"/>
              </a:xfrm>
              <a:custGeom>
                <a:avLst/>
                <a:gdLst/>
                <a:ahLst/>
                <a:cxnLst/>
                <a:rect l="l" t="t" r="r" b="b"/>
                <a:pathLst>
                  <a:path w="27346" h="31614" extrusionOk="0">
                    <a:moveTo>
                      <a:pt x="5867" y="0"/>
                    </a:moveTo>
                    <a:cubicBezTo>
                      <a:pt x="3836" y="0"/>
                      <a:pt x="2055" y="1598"/>
                      <a:pt x="1918" y="3607"/>
                    </a:cubicBezTo>
                    <a:lnTo>
                      <a:pt x="206" y="26638"/>
                    </a:lnTo>
                    <a:cubicBezTo>
                      <a:pt x="1" y="29354"/>
                      <a:pt x="1827" y="31613"/>
                      <a:pt x="4292" y="31613"/>
                    </a:cubicBezTo>
                    <a:lnTo>
                      <a:pt x="23077" y="31613"/>
                    </a:lnTo>
                    <a:cubicBezTo>
                      <a:pt x="25520" y="31613"/>
                      <a:pt x="27346" y="29354"/>
                      <a:pt x="27140" y="26638"/>
                    </a:cubicBezTo>
                    <a:lnTo>
                      <a:pt x="25451" y="3607"/>
                    </a:lnTo>
                    <a:cubicBezTo>
                      <a:pt x="25291" y="1598"/>
                      <a:pt x="23511" y="0"/>
                      <a:pt x="2148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2766;p34">
                <a:extLst>
                  <a:ext uri="{FF2B5EF4-FFF2-40B4-BE49-F238E27FC236}">
                    <a16:creationId xmlns:a16="http://schemas.microsoft.com/office/drawing/2014/main" id="{18AD83CC-2984-429E-9A9B-99D6C2DA9950}"/>
                  </a:ext>
                </a:extLst>
              </p:cNvPr>
              <p:cNvSpPr/>
              <p:nvPr/>
            </p:nvSpPr>
            <p:spPr>
              <a:xfrm>
                <a:off x="7287758" y="3524362"/>
                <a:ext cx="400922" cy="463322"/>
              </a:xfrm>
              <a:custGeom>
                <a:avLst/>
                <a:gdLst/>
                <a:ahLst/>
                <a:cxnLst/>
                <a:rect l="l" t="t" r="r" b="b"/>
                <a:pathLst>
                  <a:path w="25816" h="29834" extrusionOk="0">
                    <a:moveTo>
                      <a:pt x="5547" y="1"/>
                    </a:moveTo>
                    <a:cubicBezTo>
                      <a:pt x="3606" y="1"/>
                      <a:pt x="1940" y="1507"/>
                      <a:pt x="1803" y="3402"/>
                    </a:cubicBezTo>
                    <a:lnTo>
                      <a:pt x="183" y="25154"/>
                    </a:lnTo>
                    <a:cubicBezTo>
                      <a:pt x="0" y="27710"/>
                      <a:pt x="1712" y="29833"/>
                      <a:pt x="4040" y="29833"/>
                    </a:cubicBezTo>
                    <a:lnTo>
                      <a:pt x="21775" y="29833"/>
                    </a:lnTo>
                    <a:cubicBezTo>
                      <a:pt x="24081" y="29833"/>
                      <a:pt x="25815" y="27710"/>
                      <a:pt x="25633" y="25154"/>
                    </a:cubicBezTo>
                    <a:lnTo>
                      <a:pt x="24012" y="3402"/>
                    </a:lnTo>
                    <a:cubicBezTo>
                      <a:pt x="23875" y="1507"/>
                      <a:pt x="22186" y="1"/>
                      <a:pt x="202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2767;p34">
                <a:extLst>
                  <a:ext uri="{FF2B5EF4-FFF2-40B4-BE49-F238E27FC236}">
                    <a16:creationId xmlns:a16="http://schemas.microsoft.com/office/drawing/2014/main" id="{6B2B7A1E-DFBA-4746-91D7-1C1700FA3A2F}"/>
                  </a:ext>
                </a:extLst>
              </p:cNvPr>
              <p:cNvSpPr/>
              <p:nvPr/>
            </p:nvSpPr>
            <p:spPr>
              <a:xfrm>
                <a:off x="7589449" y="3672863"/>
                <a:ext cx="169805" cy="211332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13608" extrusionOk="0">
                    <a:moveTo>
                      <a:pt x="3402" y="0"/>
                    </a:moveTo>
                    <a:cubicBezTo>
                      <a:pt x="2923" y="0"/>
                      <a:pt x="2437" y="118"/>
                      <a:pt x="1986" y="369"/>
                    </a:cubicBezTo>
                    <a:cubicBezTo>
                      <a:pt x="548" y="1145"/>
                      <a:pt x="0" y="2948"/>
                      <a:pt x="776" y="4386"/>
                    </a:cubicBezTo>
                    <a:lnTo>
                      <a:pt x="4931" y="12055"/>
                    </a:lnTo>
                    <a:cubicBezTo>
                      <a:pt x="5456" y="13037"/>
                      <a:pt x="6483" y="13607"/>
                      <a:pt x="7533" y="13607"/>
                    </a:cubicBezTo>
                    <a:cubicBezTo>
                      <a:pt x="8012" y="13607"/>
                      <a:pt x="8491" y="13493"/>
                      <a:pt x="8948" y="13242"/>
                    </a:cubicBezTo>
                    <a:cubicBezTo>
                      <a:pt x="10386" y="12466"/>
                      <a:pt x="10934" y="10663"/>
                      <a:pt x="10158" y="9225"/>
                    </a:cubicBezTo>
                    <a:lnTo>
                      <a:pt x="6003" y="1556"/>
                    </a:lnTo>
                    <a:cubicBezTo>
                      <a:pt x="5470" y="568"/>
                      <a:pt x="4453" y="0"/>
                      <a:pt x="340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2768;p34">
                <a:extLst>
                  <a:ext uri="{FF2B5EF4-FFF2-40B4-BE49-F238E27FC236}">
                    <a16:creationId xmlns:a16="http://schemas.microsoft.com/office/drawing/2014/main" id="{5F0B6DA6-B639-4A40-AF88-2A01D62301A7}"/>
                  </a:ext>
                </a:extLst>
              </p:cNvPr>
              <p:cNvSpPr/>
              <p:nvPr/>
            </p:nvSpPr>
            <p:spPr>
              <a:xfrm>
                <a:off x="7278532" y="3905828"/>
                <a:ext cx="380019" cy="486120"/>
              </a:xfrm>
              <a:custGeom>
                <a:avLst/>
                <a:gdLst/>
                <a:ahLst/>
                <a:cxnLst/>
                <a:rect l="l" t="t" r="r" b="b"/>
                <a:pathLst>
                  <a:path w="24470" h="31302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366" y="21114"/>
                      <a:pt x="1758" y="29879"/>
                    </a:cubicBezTo>
                    <a:cubicBezTo>
                      <a:pt x="1758" y="29879"/>
                      <a:pt x="3513" y="31302"/>
                      <a:pt x="6031" y="31302"/>
                    </a:cubicBezTo>
                    <a:cubicBezTo>
                      <a:pt x="7007" y="31302"/>
                      <a:pt x="8097" y="31088"/>
                      <a:pt x="9245" y="30495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5590" y="30495"/>
                    </a:lnTo>
                    <a:cubicBezTo>
                      <a:pt x="16744" y="31088"/>
                      <a:pt x="17839" y="31302"/>
                      <a:pt x="18818" y="31302"/>
                    </a:cubicBezTo>
                    <a:cubicBezTo>
                      <a:pt x="21345" y="31302"/>
                      <a:pt x="23100" y="29879"/>
                      <a:pt x="23100" y="29879"/>
                    </a:cubicBezTo>
                    <a:cubicBezTo>
                      <a:pt x="24469" y="21114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2769;p34">
                <a:extLst>
                  <a:ext uri="{FF2B5EF4-FFF2-40B4-BE49-F238E27FC236}">
                    <a16:creationId xmlns:a16="http://schemas.microsoft.com/office/drawing/2014/main" id="{DD4189BD-46FC-4292-8E63-15648AEB1184}"/>
                  </a:ext>
                </a:extLst>
              </p:cNvPr>
              <p:cNvSpPr/>
              <p:nvPr/>
            </p:nvSpPr>
            <p:spPr>
              <a:xfrm>
                <a:off x="7278532" y="3905828"/>
                <a:ext cx="364769" cy="349891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22530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06" y="11961"/>
                      <a:pt x="914" y="21616"/>
                    </a:cubicBezTo>
                    <a:cubicBezTo>
                      <a:pt x="2854" y="22027"/>
                      <a:pt x="5775" y="22461"/>
                      <a:pt x="9450" y="22529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4175" y="22392"/>
                    </a:lnTo>
                    <a:cubicBezTo>
                      <a:pt x="17005" y="22210"/>
                      <a:pt x="20133" y="21776"/>
                      <a:pt x="23488" y="21000"/>
                    </a:cubicBezTo>
                    <a:cubicBezTo>
                      <a:pt x="23282" y="11459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2770;p34">
                <a:extLst>
                  <a:ext uri="{FF2B5EF4-FFF2-40B4-BE49-F238E27FC236}">
                    <a16:creationId xmlns:a16="http://schemas.microsoft.com/office/drawing/2014/main" id="{BF13F3D0-5F1B-41F6-B522-63155852549B}"/>
                  </a:ext>
                </a:extLst>
              </p:cNvPr>
              <p:cNvSpPr/>
              <p:nvPr/>
            </p:nvSpPr>
            <p:spPr>
              <a:xfrm>
                <a:off x="7270020" y="3911497"/>
                <a:ext cx="377534" cy="309125"/>
              </a:xfrm>
              <a:custGeom>
                <a:avLst/>
                <a:gdLst/>
                <a:ahLst/>
                <a:cxnLst/>
                <a:rect l="l" t="t" r="r" b="b"/>
                <a:pathLst>
                  <a:path w="24310" h="19905" extrusionOk="0">
                    <a:moveTo>
                      <a:pt x="549" y="1"/>
                    </a:moveTo>
                    <a:cubicBezTo>
                      <a:pt x="549" y="1"/>
                      <a:pt x="1" y="9496"/>
                      <a:pt x="526" y="18398"/>
                    </a:cubicBezTo>
                    <a:cubicBezTo>
                      <a:pt x="2512" y="19790"/>
                      <a:pt x="7487" y="19608"/>
                      <a:pt x="10523" y="19653"/>
                    </a:cubicBezTo>
                    <a:lnTo>
                      <a:pt x="10295" y="10637"/>
                    </a:lnTo>
                    <a:lnTo>
                      <a:pt x="10295" y="10386"/>
                    </a:lnTo>
                    <a:cubicBezTo>
                      <a:pt x="10828" y="10370"/>
                      <a:pt x="11383" y="10354"/>
                      <a:pt x="11953" y="10354"/>
                    </a:cubicBezTo>
                    <a:cubicBezTo>
                      <a:pt x="12189" y="10354"/>
                      <a:pt x="12428" y="10357"/>
                      <a:pt x="12669" y="10363"/>
                    </a:cubicBezTo>
                    <a:lnTo>
                      <a:pt x="12669" y="10637"/>
                    </a:lnTo>
                    <a:lnTo>
                      <a:pt x="13742" y="19904"/>
                    </a:lnTo>
                    <a:cubicBezTo>
                      <a:pt x="16686" y="19767"/>
                      <a:pt x="21365" y="19608"/>
                      <a:pt x="24310" y="18535"/>
                    </a:cubicBezTo>
                    <a:cubicBezTo>
                      <a:pt x="23899" y="9222"/>
                      <a:pt x="22438" y="1"/>
                      <a:pt x="22438" y="1"/>
                    </a:cubicBezTo>
                    <a:lnTo>
                      <a:pt x="17759" y="937"/>
                    </a:lnTo>
                    <a:lnTo>
                      <a:pt x="4931" y="891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2771;p34">
                <a:extLst>
                  <a:ext uri="{FF2B5EF4-FFF2-40B4-BE49-F238E27FC236}">
                    <a16:creationId xmlns:a16="http://schemas.microsoft.com/office/drawing/2014/main" id="{A6141731-EE84-498C-8D84-06AB21161AFC}"/>
                  </a:ext>
                </a:extLst>
              </p:cNvPr>
              <p:cNvSpPr/>
              <p:nvPr/>
            </p:nvSpPr>
            <p:spPr>
              <a:xfrm>
                <a:off x="7376740" y="4068200"/>
                <a:ext cx="144631" cy="5249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338" extrusionOk="0">
                    <a:moveTo>
                      <a:pt x="4657" y="1"/>
                    </a:moveTo>
                    <a:cubicBezTo>
                      <a:pt x="3881" y="23"/>
                      <a:pt x="3104" y="46"/>
                      <a:pt x="2351" y="46"/>
                    </a:cubicBezTo>
                    <a:cubicBezTo>
                      <a:pt x="1575" y="92"/>
                      <a:pt x="822" y="115"/>
                      <a:pt x="46" y="183"/>
                    </a:cubicBezTo>
                    <a:cubicBezTo>
                      <a:pt x="23" y="183"/>
                      <a:pt x="0" y="206"/>
                      <a:pt x="0" y="252"/>
                    </a:cubicBezTo>
                    <a:cubicBezTo>
                      <a:pt x="0" y="274"/>
                      <a:pt x="23" y="320"/>
                      <a:pt x="46" y="320"/>
                    </a:cubicBezTo>
                    <a:cubicBezTo>
                      <a:pt x="434" y="332"/>
                      <a:pt x="822" y="337"/>
                      <a:pt x="1207" y="337"/>
                    </a:cubicBezTo>
                    <a:cubicBezTo>
                      <a:pt x="1592" y="337"/>
                      <a:pt x="1975" y="332"/>
                      <a:pt x="2351" y="320"/>
                    </a:cubicBezTo>
                    <a:lnTo>
                      <a:pt x="4657" y="297"/>
                    </a:lnTo>
                    <a:lnTo>
                      <a:pt x="9244" y="229"/>
                    </a:lnTo>
                    <a:cubicBezTo>
                      <a:pt x="9290" y="229"/>
                      <a:pt x="9313" y="183"/>
                      <a:pt x="9313" y="160"/>
                    </a:cubicBezTo>
                    <a:cubicBezTo>
                      <a:pt x="9313" y="115"/>
                      <a:pt x="9290" y="92"/>
                      <a:pt x="9244" y="92"/>
                    </a:cubicBezTo>
                    <a:cubicBezTo>
                      <a:pt x="7715" y="1"/>
                      <a:pt x="6186" y="1"/>
                      <a:pt x="465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2772;p34">
                <a:extLst>
                  <a:ext uri="{FF2B5EF4-FFF2-40B4-BE49-F238E27FC236}">
                    <a16:creationId xmlns:a16="http://schemas.microsoft.com/office/drawing/2014/main" id="{AA32FDA6-5A86-456D-9C0C-1362E1377A48}"/>
                  </a:ext>
                </a:extLst>
              </p:cNvPr>
              <p:cNvSpPr/>
              <p:nvPr/>
            </p:nvSpPr>
            <p:spPr>
              <a:xfrm>
                <a:off x="7444800" y="3892719"/>
                <a:ext cx="5342" cy="14498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9336" extrusionOk="0">
                    <a:moveTo>
                      <a:pt x="183" y="0"/>
                    </a:moveTo>
                    <a:cubicBezTo>
                      <a:pt x="138" y="0"/>
                      <a:pt x="115" y="23"/>
                      <a:pt x="92" y="69"/>
                    </a:cubicBezTo>
                    <a:cubicBezTo>
                      <a:pt x="46" y="822"/>
                      <a:pt x="23" y="1598"/>
                      <a:pt x="23" y="2374"/>
                    </a:cubicBezTo>
                    <a:cubicBezTo>
                      <a:pt x="1" y="3127"/>
                      <a:pt x="1" y="3903"/>
                      <a:pt x="1" y="4656"/>
                    </a:cubicBezTo>
                    <a:cubicBezTo>
                      <a:pt x="23" y="6186"/>
                      <a:pt x="46" y="7738"/>
                      <a:pt x="206" y="9267"/>
                    </a:cubicBezTo>
                    <a:cubicBezTo>
                      <a:pt x="206" y="9290"/>
                      <a:pt x="229" y="9336"/>
                      <a:pt x="275" y="9336"/>
                    </a:cubicBezTo>
                    <a:cubicBezTo>
                      <a:pt x="297" y="9313"/>
                      <a:pt x="343" y="9290"/>
                      <a:pt x="343" y="9244"/>
                    </a:cubicBezTo>
                    <a:cubicBezTo>
                      <a:pt x="297" y="8491"/>
                      <a:pt x="297" y="7715"/>
                      <a:pt x="297" y="6962"/>
                    </a:cubicBezTo>
                    <a:lnTo>
                      <a:pt x="297" y="4656"/>
                    </a:lnTo>
                    <a:lnTo>
                      <a:pt x="297" y="2374"/>
                    </a:lnTo>
                    <a:cubicBezTo>
                      <a:pt x="275" y="1598"/>
                      <a:pt x="275" y="845"/>
                      <a:pt x="229" y="69"/>
                    </a:cubicBezTo>
                    <a:cubicBezTo>
                      <a:pt x="229" y="23"/>
                      <a:pt x="206" y="0"/>
                      <a:pt x="18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2773;p34">
                <a:extLst>
                  <a:ext uri="{FF2B5EF4-FFF2-40B4-BE49-F238E27FC236}">
                    <a16:creationId xmlns:a16="http://schemas.microsoft.com/office/drawing/2014/main" id="{0AF27371-2CAE-4031-B9D1-B73257CEBBFA}"/>
                  </a:ext>
                </a:extLst>
              </p:cNvPr>
              <p:cNvSpPr/>
              <p:nvPr/>
            </p:nvSpPr>
            <p:spPr>
              <a:xfrm>
                <a:off x="7447286" y="3938088"/>
                <a:ext cx="24832" cy="92031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5926" extrusionOk="0">
                    <a:moveTo>
                      <a:pt x="1416" y="1"/>
                    </a:moveTo>
                    <a:cubicBezTo>
                      <a:pt x="1393" y="1"/>
                      <a:pt x="1347" y="24"/>
                      <a:pt x="1347" y="69"/>
                    </a:cubicBezTo>
                    <a:cubicBezTo>
                      <a:pt x="1324" y="1142"/>
                      <a:pt x="1324" y="2215"/>
                      <a:pt x="1256" y="3265"/>
                    </a:cubicBezTo>
                    <a:cubicBezTo>
                      <a:pt x="1187" y="3813"/>
                      <a:pt x="1165" y="4337"/>
                      <a:pt x="1028" y="4840"/>
                    </a:cubicBezTo>
                    <a:cubicBezTo>
                      <a:pt x="959" y="5091"/>
                      <a:pt x="868" y="5342"/>
                      <a:pt x="731" y="5524"/>
                    </a:cubicBezTo>
                    <a:cubicBezTo>
                      <a:pt x="598" y="5676"/>
                      <a:pt x="419" y="5764"/>
                      <a:pt x="232" y="5764"/>
                    </a:cubicBezTo>
                    <a:cubicBezTo>
                      <a:pt x="193" y="5764"/>
                      <a:pt x="154" y="5760"/>
                      <a:pt x="115" y="5753"/>
                    </a:cubicBezTo>
                    <a:lnTo>
                      <a:pt x="92" y="5753"/>
                    </a:lnTo>
                    <a:cubicBezTo>
                      <a:pt x="85" y="5746"/>
                      <a:pt x="76" y="5743"/>
                      <a:pt x="68" y="5743"/>
                    </a:cubicBezTo>
                    <a:cubicBezTo>
                      <a:pt x="46" y="5743"/>
                      <a:pt x="23" y="5759"/>
                      <a:pt x="23" y="5775"/>
                    </a:cubicBezTo>
                    <a:cubicBezTo>
                      <a:pt x="0" y="5821"/>
                      <a:pt x="23" y="5844"/>
                      <a:pt x="46" y="5867"/>
                    </a:cubicBezTo>
                    <a:cubicBezTo>
                      <a:pt x="134" y="5907"/>
                      <a:pt x="226" y="5926"/>
                      <a:pt x="318" y="5926"/>
                    </a:cubicBezTo>
                    <a:cubicBezTo>
                      <a:pt x="534" y="5926"/>
                      <a:pt x="746" y="5822"/>
                      <a:pt x="891" y="5661"/>
                    </a:cubicBezTo>
                    <a:cubicBezTo>
                      <a:pt x="1096" y="5456"/>
                      <a:pt x="1210" y="5182"/>
                      <a:pt x="1301" y="4908"/>
                    </a:cubicBezTo>
                    <a:cubicBezTo>
                      <a:pt x="1461" y="4383"/>
                      <a:pt x="1507" y="3835"/>
                      <a:pt x="1530" y="3288"/>
                    </a:cubicBezTo>
                    <a:cubicBezTo>
                      <a:pt x="1598" y="2215"/>
                      <a:pt x="1575" y="1142"/>
                      <a:pt x="1484" y="46"/>
                    </a:cubicBezTo>
                    <a:cubicBezTo>
                      <a:pt x="1484" y="24"/>
                      <a:pt x="1461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2774;p34">
                <a:extLst>
                  <a:ext uri="{FF2B5EF4-FFF2-40B4-BE49-F238E27FC236}">
                    <a16:creationId xmlns:a16="http://schemas.microsoft.com/office/drawing/2014/main" id="{3D097AF3-78E1-466C-B915-4C7115515FFF}"/>
                  </a:ext>
                </a:extLst>
              </p:cNvPr>
              <p:cNvSpPr/>
              <p:nvPr/>
            </p:nvSpPr>
            <p:spPr>
              <a:xfrm>
                <a:off x="7283844" y="3928163"/>
                <a:ext cx="43624" cy="72820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4689" extrusionOk="0">
                    <a:moveTo>
                      <a:pt x="2717" y="1"/>
                    </a:moveTo>
                    <a:cubicBezTo>
                      <a:pt x="2672" y="1"/>
                      <a:pt x="2649" y="23"/>
                      <a:pt x="2649" y="69"/>
                    </a:cubicBezTo>
                    <a:cubicBezTo>
                      <a:pt x="2626" y="297"/>
                      <a:pt x="2626" y="548"/>
                      <a:pt x="2603" y="777"/>
                    </a:cubicBezTo>
                    <a:cubicBezTo>
                      <a:pt x="2557" y="982"/>
                      <a:pt x="2557" y="1233"/>
                      <a:pt x="2489" y="1439"/>
                    </a:cubicBezTo>
                    <a:lnTo>
                      <a:pt x="2398" y="1781"/>
                    </a:lnTo>
                    <a:lnTo>
                      <a:pt x="2283" y="2101"/>
                    </a:lnTo>
                    <a:cubicBezTo>
                      <a:pt x="2261" y="2215"/>
                      <a:pt x="2215" y="2306"/>
                      <a:pt x="2169" y="2420"/>
                    </a:cubicBezTo>
                    <a:cubicBezTo>
                      <a:pt x="2101" y="2511"/>
                      <a:pt x="2078" y="2625"/>
                      <a:pt x="2010" y="2717"/>
                    </a:cubicBezTo>
                    <a:cubicBezTo>
                      <a:pt x="1781" y="3105"/>
                      <a:pt x="1507" y="3470"/>
                      <a:pt x="1165" y="3767"/>
                    </a:cubicBezTo>
                    <a:cubicBezTo>
                      <a:pt x="846" y="4086"/>
                      <a:pt x="457" y="4360"/>
                      <a:pt x="69" y="4543"/>
                    </a:cubicBezTo>
                    <a:lnTo>
                      <a:pt x="47" y="4566"/>
                    </a:lnTo>
                    <a:cubicBezTo>
                      <a:pt x="24" y="4566"/>
                      <a:pt x="1" y="4611"/>
                      <a:pt x="24" y="4634"/>
                    </a:cubicBezTo>
                    <a:cubicBezTo>
                      <a:pt x="24" y="4668"/>
                      <a:pt x="48" y="4689"/>
                      <a:pt x="79" y="4689"/>
                    </a:cubicBezTo>
                    <a:cubicBezTo>
                      <a:pt x="91" y="4689"/>
                      <a:pt x="103" y="4686"/>
                      <a:pt x="115" y="4680"/>
                    </a:cubicBezTo>
                    <a:cubicBezTo>
                      <a:pt x="572" y="4543"/>
                      <a:pt x="982" y="4292"/>
                      <a:pt x="1348" y="3972"/>
                    </a:cubicBezTo>
                    <a:cubicBezTo>
                      <a:pt x="1713" y="3653"/>
                      <a:pt x="2032" y="3287"/>
                      <a:pt x="2261" y="2854"/>
                    </a:cubicBezTo>
                    <a:cubicBezTo>
                      <a:pt x="2329" y="2740"/>
                      <a:pt x="2375" y="2625"/>
                      <a:pt x="2420" y="2534"/>
                    </a:cubicBezTo>
                    <a:cubicBezTo>
                      <a:pt x="2466" y="2420"/>
                      <a:pt x="2512" y="2306"/>
                      <a:pt x="2557" y="2192"/>
                    </a:cubicBezTo>
                    <a:lnTo>
                      <a:pt x="2672" y="1849"/>
                    </a:lnTo>
                    <a:lnTo>
                      <a:pt x="2740" y="1484"/>
                    </a:lnTo>
                    <a:cubicBezTo>
                      <a:pt x="2763" y="1370"/>
                      <a:pt x="2763" y="1256"/>
                      <a:pt x="2786" y="1142"/>
                    </a:cubicBezTo>
                    <a:lnTo>
                      <a:pt x="2808" y="777"/>
                    </a:lnTo>
                    <a:cubicBezTo>
                      <a:pt x="2808" y="548"/>
                      <a:pt x="2786" y="297"/>
                      <a:pt x="2786" y="69"/>
                    </a:cubicBezTo>
                    <a:cubicBezTo>
                      <a:pt x="2763" y="23"/>
                      <a:pt x="2740" y="1"/>
                      <a:pt x="27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2775;p34">
                <a:extLst>
                  <a:ext uri="{FF2B5EF4-FFF2-40B4-BE49-F238E27FC236}">
                    <a16:creationId xmlns:a16="http://schemas.microsoft.com/office/drawing/2014/main" id="{44DE6619-DFD8-479E-97A9-FC9465467543}"/>
                  </a:ext>
                </a:extLst>
              </p:cNvPr>
              <p:cNvSpPr/>
              <p:nvPr/>
            </p:nvSpPr>
            <p:spPr>
              <a:xfrm>
                <a:off x="7575625" y="3928163"/>
                <a:ext cx="43608" cy="72836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4690" extrusionOk="0">
                    <a:moveTo>
                      <a:pt x="114" y="1"/>
                    </a:moveTo>
                    <a:cubicBezTo>
                      <a:pt x="69" y="1"/>
                      <a:pt x="46" y="23"/>
                      <a:pt x="46" y="69"/>
                    </a:cubicBezTo>
                    <a:cubicBezTo>
                      <a:pt x="23" y="297"/>
                      <a:pt x="0" y="548"/>
                      <a:pt x="0" y="777"/>
                    </a:cubicBezTo>
                    <a:lnTo>
                      <a:pt x="23" y="1142"/>
                    </a:lnTo>
                    <a:cubicBezTo>
                      <a:pt x="46" y="1256"/>
                      <a:pt x="46" y="1370"/>
                      <a:pt x="91" y="1484"/>
                    </a:cubicBezTo>
                    <a:lnTo>
                      <a:pt x="160" y="1849"/>
                    </a:lnTo>
                    <a:lnTo>
                      <a:pt x="251" y="2192"/>
                    </a:lnTo>
                    <a:cubicBezTo>
                      <a:pt x="297" y="2306"/>
                      <a:pt x="343" y="2420"/>
                      <a:pt x="388" y="2534"/>
                    </a:cubicBezTo>
                    <a:cubicBezTo>
                      <a:pt x="457" y="2625"/>
                      <a:pt x="480" y="2740"/>
                      <a:pt x="548" y="2854"/>
                    </a:cubicBezTo>
                    <a:cubicBezTo>
                      <a:pt x="776" y="3287"/>
                      <a:pt x="1096" y="3653"/>
                      <a:pt x="1461" y="3972"/>
                    </a:cubicBezTo>
                    <a:cubicBezTo>
                      <a:pt x="1826" y="4292"/>
                      <a:pt x="2237" y="4543"/>
                      <a:pt x="2716" y="4680"/>
                    </a:cubicBezTo>
                    <a:cubicBezTo>
                      <a:pt x="2723" y="4686"/>
                      <a:pt x="2732" y="4689"/>
                      <a:pt x="2741" y="4689"/>
                    </a:cubicBezTo>
                    <a:cubicBezTo>
                      <a:pt x="2762" y="4689"/>
                      <a:pt x="2785" y="4673"/>
                      <a:pt x="2785" y="4657"/>
                    </a:cubicBezTo>
                    <a:cubicBezTo>
                      <a:pt x="2808" y="4611"/>
                      <a:pt x="2785" y="4566"/>
                      <a:pt x="2762" y="4566"/>
                    </a:cubicBezTo>
                    <a:cubicBezTo>
                      <a:pt x="2351" y="4360"/>
                      <a:pt x="1963" y="4086"/>
                      <a:pt x="1644" y="3767"/>
                    </a:cubicBezTo>
                    <a:cubicBezTo>
                      <a:pt x="1301" y="3470"/>
                      <a:pt x="1027" y="3105"/>
                      <a:pt x="799" y="2717"/>
                    </a:cubicBezTo>
                    <a:cubicBezTo>
                      <a:pt x="731" y="2625"/>
                      <a:pt x="708" y="2511"/>
                      <a:pt x="639" y="2420"/>
                    </a:cubicBezTo>
                    <a:cubicBezTo>
                      <a:pt x="594" y="2306"/>
                      <a:pt x="548" y="2215"/>
                      <a:pt x="525" y="2101"/>
                    </a:cubicBezTo>
                    <a:lnTo>
                      <a:pt x="411" y="1781"/>
                    </a:lnTo>
                    <a:lnTo>
                      <a:pt x="320" y="1439"/>
                    </a:lnTo>
                    <a:cubicBezTo>
                      <a:pt x="251" y="1233"/>
                      <a:pt x="251" y="982"/>
                      <a:pt x="206" y="777"/>
                    </a:cubicBezTo>
                    <a:cubicBezTo>
                      <a:pt x="183" y="548"/>
                      <a:pt x="183" y="297"/>
                      <a:pt x="183" y="69"/>
                    </a:cubicBezTo>
                    <a:cubicBezTo>
                      <a:pt x="183" y="23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2776;p34">
                <a:extLst>
                  <a:ext uri="{FF2B5EF4-FFF2-40B4-BE49-F238E27FC236}">
                    <a16:creationId xmlns:a16="http://schemas.microsoft.com/office/drawing/2014/main" id="{AB62387C-730E-474A-AA24-429ACF62F8B4}"/>
                  </a:ext>
                </a:extLst>
              </p:cNvPr>
              <p:cNvSpPr/>
              <p:nvPr/>
            </p:nvSpPr>
            <p:spPr>
              <a:xfrm>
                <a:off x="7246987" y="3526692"/>
                <a:ext cx="136105" cy="387474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24950" extrusionOk="0">
                    <a:moveTo>
                      <a:pt x="6416" y="1"/>
                    </a:moveTo>
                    <a:cubicBezTo>
                      <a:pt x="6148" y="1"/>
                      <a:pt x="5939" y="37"/>
                      <a:pt x="5866" y="79"/>
                    </a:cubicBezTo>
                    <a:cubicBezTo>
                      <a:pt x="5547" y="216"/>
                      <a:pt x="5204" y="421"/>
                      <a:pt x="4999" y="627"/>
                    </a:cubicBezTo>
                    <a:cubicBezTo>
                      <a:pt x="4520" y="1106"/>
                      <a:pt x="4086" y="1608"/>
                      <a:pt x="3698" y="2156"/>
                    </a:cubicBezTo>
                    <a:cubicBezTo>
                      <a:pt x="2922" y="3229"/>
                      <a:pt x="2351" y="4370"/>
                      <a:pt x="1872" y="5534"/>
                    </a:cubicBezTo>
                    <a:cubicBezTo>
                      <a:pt x="1415" y="6698"/>
                      <a:pt x="1050" y="7839"/>
                      <a:pt x="776" y="9004"/>
                    </a:cubicBezTo>
                    <a:cubicBezTo>
                      <a:pt x="639" y="9551"/>
                      <a:pt x="502" y="10145"/>
                      <a:pt x="388" y="10693"/>
                    </a:cubicBezTo>
                    <a:cubicBezTo>
                      <a:pt x="343" y="10989"/>
                      <a:pt x="297" y="11263"/>
                      <a:pt x="251" y="11560"/>
                    </a:cubicBezTo>
                    <a:lnTo>
                      <a:pt x="114" y="12473"/>
                    </a:lnTo>
                    <a:cubicBezTo>
                      <a:pt x="114" y="12610"/>
                      <a:pt x="91" y="12770"/>
                      <a:pt x="69" y="12929"/>
                    </a:cubicBezTo>
                    <a:lnTo>
                      <a:pt x="46" y="13363"/>
                    </a:lnTo>
                    <a:cubicBezTo>
                      <a:pt x="23" y="13660"/>
                      <a:pt x="0" y="13957"/>
                      <a:pt x="0" y="14253"/>
                    </a:cubicBezTo>
                    <a:cubicBezTo>
                      <a:pt x="0" y="14824"/>
                      <a:pt x="0" y="15395"/>
                      <a:pt x="46" y="15942"/>
                    </a:cubicBezTo>
                    <a:cubicBezTo>
                      <a:pt x="114" y="17061"/>
                      <a:pt x="274" y="18111"/>
                      <a:pt x="502" y="19115"/>
                    </a:cubicBezTo>
                    <a:cubicBezTo>
                      <a:pt x="708" y="20142"/>
                      <a:pt x="1004" y="21078"/>
                      <a:pt x="1347" y="21991"/>
                    </a:cubicBezTo>
                    <a:cubicBezTo>
                      <a:pt x="1438" y="22219"/>
                      <a:pt x="1529" y="22448"/>
                      <a:pt x="1621" y="22676"/>
                    </a:cubicBezTo>
                    <a:cubicBezTo>
                      <a:pt x="1712" y="22904"/>
                      <a:pt x="1803" y="23110"/>
                      <a:pt x="1895" y="23315"/>
                    </a:cubicBezTo>
                    <a:cubicBezTo>
                      <a:pt x="2100" y="23749"/>
                      <a:pt x="2328" y="24160"/>
                      <a:pt x="2579" y="24593"/>
                    </a:cubicBezTo>
                    <a:cubicBezTo>
                      <a:pt x="2726" y="24830"/>
                      <a:pt x="2956" y="24950"/>
                      <a:pt x="3212" y="24950"/>
                    </a:cubicBezTo>
                    <a:cubicBezTo>
                      <a:pt x="3474" y="24950"/>
                      <a:pt x="3763" y="24824"/>
                      <a:pt x="4017" y="24570"/>
                    </a:cubicBezTo>
                    <a:cubicBezTo>
                      <a:pt x="4405" y="24182"/>
                      <a:pt x="4565" y="23589"/>
                      <a:pt x="4474" y="23110"/>
                    </a:cubicBezTo>
                    <a:lnTo>
                      <a:pt x="4451" y="23041"/>
                    </a:lnTo>
                    <a:lnTo>
                      <a:pt x="4200" y="21694"/>
                    </a:lnTo>
                    <a:cubicBezTo>
                      <a:pt x="4109" y="21238"/>
                      <a:pt x="4017" y="20781"/>
                      <a:pt x="3949" y="20325"/>
                    </a:cubicBezTo>
                    <a:cubicBezTo>
                      <a:pt x="3789" y="19412"/>
                      <a:pt x="3652" y="18499"/>
                      <a:pt x="3561" y="17563"/>
                    </a:cubicBezTo>
                    <a:cubicBezTo>
                      <a:pt x="3470" y="16650"/>
                      <a:pt x="3401" y="15714"/>
                      <a:pt x="3401" y="14801"/>
                    </a:cubicBezTo>
                    <a:cubicBezTo>
                      <a:pt x="3378" y="14345"/>
                      <a:pt x="3424" y="13865"/>
                      <a:pt x="3424" y="13409"/>
                    </a:cubicBezTo>
                    <a:cubicBezTo>
                      <a:pt x="3424" y="13181"/>
                      <a:pt x="3447" y="12952"/>
                      <a:pt x="3470" y="12724"/>
                    </a:cubicBezTo>
                    <a:lnTo>
                      <a:pt x="3492" y="12404"/>
                    </a:lnTo>
                    <a:cubicBezTo>
                      <a:pt x="3515" y="12290"/>
                      <a:pt x="3538" y="12176"/>
                      <a:pt x="3538" y="12062"/>
                    </a:cubicBezTo>
                    <a:lnTo>
                      <a:pt x="3629" y="11400"/>
                    </a:lnTo>
                    <a:lnTo>
                      <a:pt x="3766" y="10647"/>
                    </a:lnTo>
                    <a:cubicBezTo>
                      <a:pt x="3858" y="10145"/>
                      <a:pt x="3949" y="9665"/>
                      <a:pt x="4040" y="9186"/>
                    </a:cubicBezTo>
                    <a:cubicBezTo>
                      <a:pt x="4268" y="8227"/>
                      <a:pt x="4497" y="7269"/>
                      <a:pt x="4771" y="6333"/>
                    </a:cubicBezTo>
                    <a:cubicBezTo>
                      <a:pt x="5067" y="5443"/>
                      <a:pt x="5387" y="4530"/>
                      <a:pt x="5775" y="3754"/>
                    </a:cubicBezTo>
                    <a:cubicBezTo>
                      <a:pt x="5980" y="3343"/>
                      <a:pt x="6186" y="2978"/>
                      <a:pt x="6414" y="2635"/>
                    </a:cubicBezTo>
                    <a:cubicBezTo>
                      <a:pt x="6642" y="2293"/>
                      <a:pt x="7008" y="1791"/>
                      <a:pt x="7281" y="1631"/>
                    </a:cubicBezTo>
                    <a:cubicBezTo>
                      <a:pt x="7532" y="1471"/>
                      <a:pt x="8331" y="1357"/>
                      <a:pt x="8331" y="1357"/>
                    </a:cubicBezTo>
                    <a:cubicBezTo>
                      <a:pt x="8422" y="1457"/>
                      <a:pt x="8496" y="1500"/>
                      <a:pt x="8547" y="1500"/>
                    </a:cubicBezTo>
                    <a:cubicBezTo>
                      <a:pt x="8764" y="1500"/>
                      <a:pt x="8564" y="715"/>
                      <a:pt x="7510" y="216"/>
                    </a:cubicBezTo>
                    <a:cubicBezTo>
                      <a:pt x="7148" y="54"/>
                      <a:pt x="6739" y="1"/>
                      <a:pt x="6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2777;p34">
                <a:extLst>
                  <a:ext uri="{FF2B5EF4-FFF2-40B4-BE49-F238E27FC236}">
                    <a16:creationId xmlns:a16="http://schemas.microsoft.com/office/drawing/2014/main" id="{E1AB7810-3DFC-4236-920F-54BE10CD6498}"/>
                  </a:ext>
                </a:extLst>
              </p:cNvPr>
              <p:cNvSpPr/>
              <p:nvPr/>
            </p:nvSpPr>
            <p:spPr>
              <a:xfrm>
                <a:off x="7260810" y="3546277"/>
                <a:ext cx="457638" cy="419434"/>
              </a:xfrm>
              <a:custGeom>
                <a:avLst/>
                <a:gdLst/>
                <a:ahLst/>
                <a:cxnLst/>
                <a:rect l="l" t="t" r="r" b="b"/>
                <a:pathLst>
                  <a:path w="29468" h="27008" extrusionOk="0">
                    <a:moveTo>
                      <a:pt x="9767" y="0"/>
                    </a:moveTo>
                    <a:cubicBezTo>
                      <a:pt x="8831" y="0"/>
                      <a:pt x="7609" y="29"/>
                      <a:pt x="5981" y="119"/>
                    </a:cubicBezTo>
                    <a:cubicBezTo>
                      <a:pt x="5981" y="119"/>
                      <a:pt x="2055" y="1283"/>
                      <a:pt x="480" y="13586"/>
                    </a:cubicBezTo>
                    <a:lnTo>
                      <a:pt x="23" y="23971"/>
                    </a:lnTo>
                    <a:cubicBezTo>
                      <a:pt x="0" y="24473"/>
                      <a:pt x="297" y="24907"/>
                      <a:pt x="754" y="25067"/>
                    </a:cubicBezTo>
                    <a:cubicBezTo>
                      <a:pt x="2465" y="25660"/>
                      <a:pt x="6871" y="26961"/>
                      <a:pt x="12121" y="27007"/>
                    </a:cubicBezTo>
                    <a:lnTo>
                      <a:pt x="12303" y="27007"/>
                    </a:lnTo>
                    <a:cubicBezTo>
                      <a:pt x="19059" y="26961"/>
                      <a:pt x="23921" y="24656"/>
                      <a:pt x="23921" y="24656"/>
                    </a:cubicBezTo>
                    <a:lnTo>
                      <a:pt x="22985" y="13221"/>
                    </a:lnTo>
                    <a:lnTo>
                      <a:pt x="22985" y="13221"/>
                    </a:lnTo>
                    <a:cubicBezTo>
                      <a:pt x="23067" y="13225"/>
                      <a:pt x="23149" y="13228"/>
                      <a:pt x="23231" y="13228"/>
                    </a:cubicBezTo>
                    <a:cubicBezTo>
                      <a:pt x="26265" y="13228"/>
                      <a:pt x="29468" y="10025"/>
                      <a:pt x="29468" y="10025"/>
                    </a:cubicBezTo>
                    <a:cubicBezTo>
                      <a:pt x="29468" y="10025"/>
                      <a:pt x="27391" y="941"/>
                      <a:pt x="21114" y="279"/>
                    </a:cubicBezTo>
                    <a:cubicBezTo>
                      <a:pt x="18869" y="63"/>
                      <a:pt x="16756" y="4"/>
                      <a:pt x="15135" y="4"/>
                    </a:cubicBezTo>
                    <a:cubicBezTo>
                      <a:pt x="13674" y="4"/>
                      <a:pt x="12612" y="52"/>
                      <a:pt x="12212" y="73"/>
                    </a:cubicBezTo>
                    <a:cubicBezTo>
                      <a:pt x="11699" y="48"/>
                      <a:pt x="10969" y="0"/>
                      <a:pt x="97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2778;p34">
                <a:extLst>
                  <a:ext uri="{FF2B5EF4-FFF2-40B4-BE49-F238E27FC236}">
                    <a16:creationId xmlns:a16="http://schemas.microsoft.com/office/drawing/2014/main" id="{9CCB3819-9116-4897-9580-B5EC62D20816}"/>
                  </a:ext>
                </a:extLst>
              </p:cNvPr>
              <p:cNvSpPr/>
              <p:nvPr/>
            </p:nvSpPr>
            <p:spPr>
              <a:xfrm>
                <a:off x="7357946" y="3547101"/>
                <a:ext cx="166264" cy="81501"/>
              </a:xfrm>
              <a:custGeom>
                <a:avLst/>
                <a:gdLst/>
                <a:ahLst/>
                <a:cxnLst/>
                <a:rect l="l" t="t" r="r" b="b"/>
                <a:pathLst>
                  <a:path w="10706" h="5248" extrusionOk="0">
                    <a:moveTo>
                      <a:pt x="5436" y="0"/>
                    </a:moveTo>
                    <a:cubicBezTo>
                      <a:pt x="4170" y="0"/>
                      <a:pt x="2736" y="76"/>
                      <a:pt x="1210" y="340"/>
                    </a:cubicBezTo>
                    <a:cubicBezTo>
                      <a:pt x="0" y="568"/>
                      <a:pt x="0" y="1527"/>
                      <a:pt x="0" y="1527"/>
                    </a:cubicBezTo>
                    <a:cubicBezTo>
                      <a:pt x="0" y="3581"/>
                      <a:pt x="1690" y="5247"/>
                      <a:pt x="3744" y="5247"/>
                    </a:cubicBezTo>
                    <a:lnTo>
                      <a:pt x="6277" y="5247"/>
                    </a:lnTo>
                    <a:cubicBezTo>
                      <a:pt x="8651" y="5247"/>
                      <a:pt x="10614" y="3581"/>
                      <a:pt x="10614" y="1184"/>
                    </a:cubicBezTo>
                    <a:cubicBezTo>
                      <a:pt x="10614" y="1184"/>
                      <a:pt x="10706" y="134"/>
                      <a:pt x="9427" y="134"/>
                    </a:cubicBezTo>
                    <a:cubicBezTo>
                      <a:pt x="8514" y="134"/>
                      <a:pt x="7124" y="0"/>
                      <a:pt x="543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2779;p34">
                <a:extLst>
                  <a:ext uri="{FF2B5EF4-FFF2-40B4-BE49-F238E27FC236}">
                    <a16:creationId xmlns:a16="http://schemas.microsoft.com/office/drawing/2014/main" id="{DCA18B70-1F6C-48A4-BA5E-A28009208227}"/>
                  </a:ext>
                </a:extLst>
              </p:cNvPr>
              <p:cNvSpPr/>
              <p:nvPr/>
            </p:nvSpPr>
            <p:spPr>
              <a:xfrm>
                <a:off x="7614269" y="3700899"/>
                <a:ext cx="120171" cy="53920"/>
              </a:xfrm>
              <a:custGeom>
                <a:avLst/>
                <a:gdLst/>
                <a:ahLst/>
                <a:cxnLst/>
                <a:rect l="l" t="t" r="r" b="b"/>
                <a:pathLst>
                  <a:path w="7738" h="3472" extrusionOk="0">
                    <a:moveTo>
                      <a:pt x="6573" y="1"/>
                    </a:moveTo>
                    <a:cubicBezTo>
                      <a:pt x="6509" y="1"/>
                      <a:pt x="6446" y="16"/>
                      <a:pt x="6391" y="47"/>
                    </a:cubicBezTo>
                    <a:cubicBezTo>
                      <a:pt x="5592" y="549"/>
                      <a:pt x="3082" y="1919"/>
                      <a:pt x="411" y="1965"/>
                    </a:cubicBezTo>
                    <a:cubicBezTo>
                      <a:pt x="206" y="1987"/>
                      <a:pt x="23" y="2147"/>
                      <a:pt x="23" y="2353"/>
                    </a:cubicBezTo>
                    <a:lnTo>
                      <a:pt x="0" y="3060"/>
                    </a:lnTo>
                    <a:cubicBezTo>
                      <a:pt x="0" y="3288"/>
                      <a:pt x="183" y="3471"/>
                      <a:pt x="388" y="3471"/>
                    </a:cubicBezTo>
                    <a:cubicBezTo>
                      <a:pt x="3515" y="3403"/>
                      <a:pt x="6231" y="1850"/>
                      <a:pt x="7167" y="1348"/>
                    </a:cubicBezTo>
                    <a:cubicBezTo>
                      <a:pt x="7738" y="1029"/>
                      <a:pt x="6916" y="161"/>
                      <a:pt x="6916" y="161"/>
                    </a:cubicBezTo>
                    <a:cubicBezTo>
                      <a:pt x="6826" y="56"/>
                      <a:pt x="6697" y="1"/>
                      <a:pt x="65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2780;p34">
                <a:extLst>
                  <a:ext uri="{FF2B5EF4-FFF2-40B4-BE49-F238E27FC236}">
                    <a16:creationId xmlns:a16="http://schemas.microsoft.com/office/drawing/2014/main" id="{3518BFDB-97C8-4382-B49B-FD0A675503B6}"/>
                  </a:ext>
                </a:extLst>
              </p:cNvPr>
              <p:cNvSpPr/>
              <p:nvPr/>
            </p:nvSpPr>
            <p:spPr>
              <a:xfrm>
                <a:off x="7524572" y="3542752"/>
                <a:ext cx="137549" cy="361507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23278" extrusionOk="0">
                    <a:moveTo>
                      <a:pt x="4087" y="1"/>
                    </a:moveTo>
                    <a:cubicBezTo>
                      <a:pt x="3561" y="1"/>
                      <a:pt x="3120" y="102"/>
                      <a:pt x="3013" y="163"/>
                    </a:cubicBezTo>
                    <a:cubicBezTo>
                      <a:pt x="2694" y="323"/>
                      <a:pt x="2351" y="551"/>
                      <a:pt x="2192" y="780"/>
                    </a:cubicBezTo>
                    <a:cubicBezTo>
                      <a:pt x="1804" y="1259"/>
                      <a:pt x="1484" y="1784"/>
                      <a:pt x="1210" y="2309"/>
                    </a:cubicBezTo>
                    <a:cubicBezTo>
                      <a:pt x="662" y="3404"/>
                      <a:pt x="388" y="4523"/>
                      <a:pt x="206" y="5641"/>
                    </a:cubicBezTo>
                    <a:cubicBezTo>
                      <a:pt x="23" y="6760"/>
                      <a:pt x="0" y="7855"/>
                      <a:pt x="23" y="8951"/>
                    </a:cubicBezTo>
                    <a:cubicBezTo>
                      <a:pt x="46" y="9476"/>
                      <a:pt x="69" y="10024"/>
                      <a:pt x="137" y="10549"/>
                    </a:cubicBezTo>
                    <a:cubicBezTo>
                      <a:pt x="160" y="10823"/>
                      <a:pt x="183" y="11074"/>
                      <a:pt x="229" y="11348"/>
                    </a:cubicBezTo>
                    <a:lnTo>
                      <a:pt x="388" y="12192"/>
                    </a:lnTo>
                    <a:cubicBezTo>
                      <a:pt x="411" y="12352"/>
                      <a:pt x="434" y="12489"/>
                      <a:pt x="457" y="12626"/>
                    </a:cubicBezTo>
                    <a:lnTo>
                      <a:pt x="571" y="13037"/>
                    </a:lnTo>
                    <a:cubicBezTo>
                      <a:pt x="639" y="13311"/>
                      <a:pt x="708" y="13585"/>
                      <a:pt x="799" y="13858"/>
                    </a:cubicBezTo>
                    <a:cubicBezTo>
                      <a:pt x="982" y="14383"/>
                      <a:pt x="1142" y="14908"/>
                      <a:pt x="1370" y="15411"/>
                    </a:cubicBezTo>
                    <a:cubicBezTo>
                      <a:pt x="1781" y="16415"/>
                      <a:pt x="2306" y="17351"/>
                      <a:pt x="2876" y="18264"/>
                    </a:cubicBezTo>
                    <a:cubicBezTo>
                      <a:pt x="3424" y="19154"/>
                      <a:pt x="4063" y="19998"/>
                      <a:pt x="4725" y="20797"/>
                    </a:cubicBezTo>
                    <a:cubicBezTo>
                      <a:pt x="4885" y="20980"/>
                      <a:pt x="5068" y="21185"/>
                      <a:pt x="5227" y="21368"/>
                    </a:cubicBezTo>
                    <a:cubicBezTo>
                      <a:pt x="5410" y="21573"/>
                      <a:pt x="5593" y="21756"/>
                      <a:pt x="5775" y="21939"/>
                    </a:cubicBezTo>
                    <a:cubicBezTo>
                      <a:pt x="6140" y="22327"/>
                      <a:pt x="6483" y="22669"/>
                      <a:pt x="6916" y="23011"/>
                    </a:cubicBezTo>
                    <a:cubicBezTo>
                      <a:pt x="7134" y="23189"/>
                      <a:pt x="7390" y="23277"/>
                      <a:pt x="7644" y="23277"/>
                    </a:cubicBezTo>
                    <a:cubicBezTo>
                      <a:pt x="7976" y="23277"/>
                      <a:pt x="8304" y="23126"/>
                      <a:pt x="8537" y="22829"/>
                    </a:cubicBezTo>
                    <a:cubicBezTo>
                      <a:pt x="8834" y="22418"/>
                      <a:pt x="8857" y="21870"/>
                      <a:pt x="8605" y="21436"/>
                    </a:cubicBezTo>
                    <a:lnTo>
                      <a:pt x="8560" y="21368"/>
                    </a:lnTo>
                    <a:lnTo>
                      <a:pt x="7829" y="20181"/>
                    </a:lnTo>
                    <a:cubicBezTo>
                      <a:pt x="7601" y="19770"/>
                      <a:pt x="7350" y="19359"/>
                      <a:pt x="7122" y="18948"/>
                    </a:cubicBezTo>
                    <a:cubicBezTo>
                      <a:pt x="6665" y="18127"/>
                      <a:pt x="6232" y="17305"/>
                      <a:pt x="5844" y="16461"/>
                    </a:cubicBezTo>
                    <a:cubicBezTo>
                      <a:pt x="5456" y="15639"/>
                      <a:pt x="5090" y="14794"/>
                      <a:pt x="4794" y="13950"/>
                    </a:cubicBezTo>
                    <a:cubicBezTo>
                      <a:pt x="4634" y="13516"/>
                      <a:pt x="4543" y="13105"/>
                      <a:pt x="4406" y="12672"/>
                    </a:cubicBezTo>
                    <a:cubicBezTo>
                      <a:pt x="4337" y="12466"/>
                      <a:pt x="4292" y="12261"/>
                      <a:pt x="4246" y="12055"/>
                    </a:cubicBezTo>
                    <a:lnTo>
                      <a:pt x="4177" y="11736"/>
                    </a:lnTo>
                    <a:cubicBezTo>
                      <a:pt x="4155" y="11622"/>
                      <a:pt x="4132" y="11530"/>
                      <a:pt x="4109" y="11416"/>
                    </a:cubicBezTo>
                    <a:lnTo>
                      <a:pt x="4018" y="10800"/>
                    </a:lnTo>
                    <a:lnTo>
                      <a:pt x="3926" y="10115"/>
                    </a:lnTo>
                    <a:cubicBezTo>
                      <a:pt x="3858" y="9636"/>
                      <a:pt x="3835" y="9179"/>
                      <a:pt x="3789" y="8723"/>
                    </a:cubicBezTo>
                    <a:cubicBezTo>
                      <a:pt x="3744" y="7810"/>
                      <a:pt x="3698" y="6920"/>
                      <a:pt x="3721" y="6029"/>
                    </a:cubicBezTo>
                    <a:cubicBezTo>
                      <a:pt x="3767" y="5162"/>
                      <a:pt x="3858" y="4317"/>
                      <a:pt x="4063" y="3541"/>
                    </a:cubicBezTo>
                    <a:cubicBezTo>
                      <a:pt x="4155" y="3153"/>
                      <a:pt x="4269" y="2788"/>
                      <a:pt x="4428" y="2446"/>
                    </a:cubicBezTo>
                    <a:cubicBezTo>
                      <a:pt x="4565" y="2103"/>
                      <a:pt x="4839" y="1601"/>
                      <a:pt x="5068" y="1419"/>
                    </a:cubicBezTo>
                    <a:cubicBezTo>
                      <a:pt x="5341" y="1236"/>
                      <a:pt x="6186" y="1053"/>
                      <a:pt x="6186" y="1053"/>
                    </a:cubicBezTo>
                    <a:cubicBezTo>
                      <a:pt x="6307" y="1123"/>
                      <a:pt x="6397" y="1154"/>
                      <a:pt x="6457" y="1154"/>
                    </a:cubicBezTo>
                    <a:cubicBezTo>
                      <a:pt x="6746" y="1154"/>
                      <a:pt x="6290" y="436"/>
                      <a:pt x="4908" y="95"/>
                    </a:cubicBezTo>
                    <a:cubicBezTo>
                      <a:pt x="4634" y="26"/>
                      <a:pt x="4350" y="1"/>
                      <a:pt x="40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2781;p34">
                <a:extLst>
                  <a:ext uri="{FF2B5EF4-FFF2-40B4-BE49-F238E27FC236}">
                    <a16:creationId xmlns:a16="http://schemas.microsoft.com/office/drawing/2014/main" id="{62BC43EB-276F-4686-8B3A-0AB8842C6C48}"/>
                  </a:ext>
                </a:extLst>
              </p:cNvPr>
              <p:cNvSpPr/>
              <p:nvPr/>
            </p:nvSpPr>
            <p:spPr>
              <a:xfrm>
                <a:off x="7534854" y="3646847"/>
                <a:ext cx="224750" cy="25720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16562" extrusionOk="0">
                    <a:moveTo>
                      <a:pt x="3399" y="1"/>
                    </a:moveTo>
                    <a:cubicBezTo>
                      <a:pt x="2909" y="1"/>
                      <a:pt x="2416" y="122"/>
                      <a:pt x="1963" y="377"/>
                    </a:cubicBezTo>
                    <a:cubicBezTo>
                      <a:pt x="525" y="1176"/>
                      <a:pt x="0" y="3002"/>
                      <a:pt x="799" y="4440"/>
                    </a:cubicBezTo>
                    <a:lnTo>
                      <a:pt x="6391" y="14483"/>
                    </a:lnTo>
                    <a:cubicBezTo>
                      <a:pt x="6505" y="14689"/>
                      <a:pt x="6642" y="14894"/>
                      <a:pt x="6802" y="15100"/>
                    </a:cubicBezTo>
                    <a:cubicBezTo>
                      <a:pt x="7609" y="16061"/>
                      <a:pt x="8769" y="16561"/>
                      <a:pt x="9934" y="16561"/>
                    </a:cubicBezTo>
                    <a:cubicBezTo>
                      <a:pt x="10844" y="16561"/>
                      <a:pt x="11758" y="16255"/>
                      <a:pt x="12509" y="15625"/>
                    </a:cubicBezTo>
                    <a:cubicBezTo>
                      <a:pt x="14220" y="14187"/>
                      <a:pt x="14472" y="11653"/>
                      <a:pt x="13034" y="9918"/>
                    </a:cubicBezTo>
                    <a:lnTo>
                      <a:pt x="5707" y="1085"/>
                    </a:lnTo>
                    <a:cubicBezTo>
                      <a:pt x="5123" y="384"/>
                      <a:pt x="4268" y="1"/>
                      <a:pt x="339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2782;p34">
                <a:extLst>
                  <a:ext uri="{FF2B5EF4-FFF2-40B4-BE49-F238E27FC236}">
                    <a16:creationId xmlns:a16="http://schemas.microsoft.com/office/drawing/2014/main" id="{270C0983-3A8B-40C5-9A5D-12EBFD47BC2F}"/>
                  </a:ext>
                </a:extLst>
              </p:cNvPr>
              <p:cNvSpPr/>
              <p:nvPr/>
            </p:nvSpPr>
            <p:spPr>
              <a:xfrm>
                <a:off x="7636246" y="3811875"/>
                <a:ext cx="153141" cy="128340"/>
              </a:xfrm>
              <a:custGeom>
                <a:avLst/>
                <a:gdLst/>
                <a:ahLst/>
                <a:cxnLst/>
                <a:rect l="l" t="t" r="r" b="b"/>
                <a:pathLst>
                  <a:path w="9861" h="8264" extrusionOk="0">
                    <a:moveTo>
                      <a:pt x="8925" y="1370"/>
                    </a:moveTo>
                    <a:cubicBezTo>
                      <a:pt x="9861" y="2740"/>
                      <a:pt x="8857" y="5091"/>
                      <a:pt x="6642" y="6620"/>
                    </a:cubicBezTo>
                    <a:cubicBezTo>
                      <a:pt x="4451" y="8150"/>
                      <a:pt x="1895" y="8264"/>
                      <a:pt x="936" y="6894"/>
                    </a:cubicBezTo>
                    <a:cubicBezTo>
                      <a:pt x="0" y="5525"/>
                      <a:pt x="1005" y="3196"/>
                      <a:pt x="3219" y="1667"/>
                    </a:cubicBezTo>
                    <a:cubicBezTo>
                      <a:pt x="5410" y="138"/>
                      <a:pt x="7966" y="1"/>
                      <a:pt x="8925" y="137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2783;p34">
                <a:extLst>
                  <a:ext uri="{FF2B5EF4-FFF2-40B4-BE49-F238E27FC236}">
                    <a16:creationId xmlns:a16="http://schemas.microsoft.com/office/drawing/2014/main" id="{6A82C4A5-3347-4D42-94A9-A4E43031364F}"/>
                  </a:ext>
                </a:extLst>
              </p:cNvPr>
              <p:cNvSpPr/>
              <p:nvPr/>
            </p:nvSpPr>
            <p:spPr>
              <a:xfrm>
                <a:off x="7505779" y="3607147"/>
                <a:ext cx="112391" cy="106318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6846" extrusionOk="0">
                    <a:moveTo>
                      <a:pt x="4983" y="1"/>
                    </a:moveTo>
                    <a:cubicBezTo>
                      <a:pt x="4964" y="1"/>
                      <a:pt x="4947" y="4"/>
                      <a:pt x="4931" y="12"/>
                    </a:cubicBezTo>
                    <a:cubicBezTo>
                      <a:pt x="4406" y="240"/>
                      <a:pt x="4543" y="1541"/>
                      <a:pt x="4543" y="1541"/>
                    </a:cubicBezTo>
                    <a:cubicBezTo>
                      <a:pt x="4543" y="1541"/>
                      <a:pt x="3394" y="1348"/>
                      <a:pt x="2358" y="1348"/>
                    </a:cubicBezTo>
                    <a:cubicBezTo>
                      <a:pt x="1722" y="1348"/>
                      <a:pt x="1128" y="1421"/>
                      <a:pt x="868" y="1655"/>
                    </a:cubicBezTo>
                    <a:cubicBezTo>
                      <a:pt x="160" y="2317"/>
                      <a:pt x="799" y="2956"/>
                      <a:pt x="799" y="2956"/>
                    </a:cubicBezTo>
                    <a:cubicBezTo>
                      <a:pt x="799" y="2956"/>
                      <a:pt x="1" y="3458"/>
                      <a:pt x="708" y="4440"/>
                    </a:cubicBezTo>
                    <a:cubicBezTo>
                      <a:pt x="708" y="4440"/>
                      <a:pt x="23" y="5262"/>
                      <a:pt x="845" y="5901"/>
                    </a:cubicBezTo>
                    <a:cubicBezTo>
                      <a:pt x="1826" y="6670"/>
                      <a:pt x="2665" y="6846"/>
                      <a:pt x="3226" y="6846"/>
                    </a:cubicBezTo>
                    <a:cubicBezTo>
                      <a:pt x="3697" y="6846"/>
                      <a:pt x="3972" y="6722"/>
                      <a:pt x="3972" y="6722"/>
                    </a:cubicBezTo>
                    <a:lnTo>
                      <a:pt x="7236" y="3253"/>
                    </a:lnTo>
                    <a:cubicBezTo>
                      <a:pt x="7236" y="3253"/>
                      <a:pt x="5546" y="1"/>
                      <a:pt x="49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2784;p34">
                <a:extLst>
                  <a:ext uri="{FF2B5EF4-FFF2-40B4-BE49-F238E27FC236}">
                    <a16:creationId xmlns:a16="http://schemas.microsoft.com/office/drawing/2014/main" id="{FBBCAA93-FB18-47B5-9E73-42D211837817}"/>
                  </a:ext>
                </a:extLst>
              </p:cNvPr>
              <p:cNvSpPr/>
              <p:nvPr/>
            </p:nvSpPr>
            <p:spPr>
              <a:xfrm>
                <a:off x="7226422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3310" y="1"/>
                    </a:moveTo>
                    <a:lnTo>
                      <a:pt x="3310" y="1"/>
                    </a:lnTo>
                    <a:cubicBezTo>
                      <a:pt x="0" y="663"/>
                      <a:pt x="594" y="2717"/>
                      <a:pt x="594" y="2717"/>
                    </a:cubicBezTo>
                    <a:cubicBezTo>
                      <a:pt x="1552" y="2922"/>
                      <a:pt x="2032" y="3059"/>
                      <a:pt x="3173" y="3151"/>
                    </a:cubicBezTo>
                    <a:cubicBezTo>
                      <a:pt x="3675" y="2146"/>
                      <a:pt x="3789" y="1073"/>
                      <a:pt x="331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2785;p34">
                <a:extLst>
                  <a:ext uri="{FF2B5EF4-FFF2-40B4-BE49-F238E27FC236}">
                    <a16:creationId xmlns:a16="http://schemas.microsoft.com/office/drawing/2014/main" id="{CA12DDBC-7BEB-4979-BD20-AE398CBEBDCB}"/>
                  </a:ext>
                </a:extLst>
              </p:cNvPr>
              <p:cNvSpPr/>
              <p:nvPr/>
            </p:nvSpPr>
            <p:spPr>
              <a:xfrm>
                <a:off x="7274991" y="4330707"/>
                <a:ext cx="150237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74" h="6321" extrusionOk="0">
                    <a:moveTo>
                      <a:pt x="3473" y="1"/>
                    </a:moveTo>
                    <a:cubicBezTo>
                      <a:pt x="980" y="1"/>
                      <a:pt x="1256" y="2821"/>
                      <a:pt x="1256" y="2821"/>
                    </a:cubicBezTo>
                    <a:cubicBezTo>
                      <a:pt x="936" y="2843"/>
                      <a:pt x="913" y="2843"/>
                      <a:pt x="137" y="3003"/>
                    </a:cubicBezTo>
                    <a:cubicBezTo>
                      <a:pt x="617" y="4076"/>
                      <a:pt x="502" y="5149"/>
                      <a:pt x="0" y="6153"/>
                    </a:cubicBezTo>
                    <a:cubicBezTo>
                      <a:pt x="1470" y="6276"/>
                      <a:pt x="2878" y="6320"/>
                      <a:pt x="4143" y="6320"/>
                    </a:cubicBezTo>
                    <a:cubicBezTo>
                      <a:pt x="7337" y="6320"/>
                      <a:pt x="9610" y="6039"/>
                      <a:pt x="9610" y="6039"/>
                    </a:cubicBezTo>
                    <a:lnTo>
                      <a:pt x="9655" y="2638"/>
                    </a:lnTo>
                    <a:cubicBezTo>
                      <a:pt x="9674" y="1563"/>
                      <a:pt x="8805" y="764"/>
                      <a:pt x="7827" y="764"/>
                    </a:cubicBezTo>
                    <a:cubicBezTo>
                      <a:pt x="7579" y="764"/>
                      <a:pt x="7325" y="816"/>
                      <a:pt x="7076" y="926"/>
                    </a:cubicBezTo>
                    <a:cubicBezTo>
                      <a:pt x="6290" y="1263"/>
                      <a:pt x="6035" y="1688"/>
                      <a:pt x="5918" y="2006"/>
                    </a:cubicBezTo>
                    <a:lnTo>
                      <a:pt x="5918" y="2006"/>
                    </a:lnTo>
                    <a:cubicBezTo>
                      <a:pt x="5916" y="2008"/>
                      <a:pt x="5914" y="2011"/>
                      <a:pt x="5913" y="2015"/>
                    </a:cubicBezTo>
                    <a:lnTo>
                      <a:pt x="5913" y="2015"/>
                    </a:lnTo>
                    <a:cubicBezTo>
                      <a:pt x="5976" y="1374"/>
                      <a:pt x="5268" y="127"/>
                      <a:pt x="3767" y="13"/>
                    </a:cubicBezTo>
                    <a:cubicBezTo>
                      <a:pt x="3665" y="5"/>
                      <a:pt x="3567" y="1"/>
                      <a:pt x="34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2786;p34">
                <a:extLst>
                  <a:ext uri="{FF2B5EF4-FFF2-40B4-BE49-F238E27FC236}">
                    <a16:creationId xmlns:a16="http://schemas.microsoft.com/office/drawing/2014/main" id="{31B40A20-A8DD-4789-A834-B85BD853CACC}"/>
                  </a:ext>
                </a:extLst>
              </p:cNvPr>
              <p:cNvSpPr/>
              <p:nvPr/>
            </p:nvSpPr>
            <p:spPr>
              <a:xfrm>
                <a:off x="7234406" y="4419503"/>
                <a:ext cx="190538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69" h="1529" extrusionOk="0">
                    <a:moveTo>
                      <a:pt x="180" y="1"/>
                    </a:moveTo>
                    <a:cubicBezTo>
                      <a:pt x="1" y="1"/>
                      <a:pt x="240" y="870"/>
                      <a:pt x="240" y="870"/>
                    </a:cubicBezTo>
                    <a:cubicBezTo>
                      <a:pt x="2178" y="1374"/>
                      <a:pt x="4422" y="1529"/>
                      <a:pt x="6442" y="1529"/>
                    </a:cubicBezTo>
                    <a:cubicBezTo>
                      <a:pt x="9633" y="1529"/>
                      <a:pt x="12268" y="1144"/>
                      <a:pt x="12268" y="1144"/>
                    </a:cubicBezTo>
                    <a:lnTo>
                      <a:pt x="12268" y="390"/>
                    </a:lnTo>
                    <a:cubicBezTo>
                      <a:pt x="12268" y="390"/>
                      <a:pt x="10456" y="568"/>
                      <a:pt x="7827" y="568"/>
                    </a:cubicBezTo>
                    <a:cubicBezTo>
                      <a:pt x="5654" y="568"/>
                      <a:pt x="2921" y="447"/>
                      <a:pt x="194" y="2"/>
                    </a:cubicBezTo>
                    <a:cubicBezTo>
                      <a:pt x="189" y="1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2787;p34">
                <a:extLst>
                  <a:ext uri="{FF2B5EF4-FFF2-40B4-BE49-F238E27FC236}">
                    <a16:creationId xmlns:a16="http://schemas.microsoft.com/office/drawing/2014/main" id="{F0617EA0-ACC0-4C1C-9653-CC382870F522}"/>
                  </a:ext>
                </a:extLst>
              </p:cNvPr>
              <p:cNvSpPr/>
              <p:nvPr/>
            </p:nvSpPr>
            <p:spPr>
              <a:xfrm>
                <a:off x="7376025" y="4376278"/>
                <a:ext cx="27317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736" extrusionOk="0">
                    <a:moveTo>
                      <a:pt x="891" y="1"/>
                    </a:moveTo>
                    <a:cubicBezTo>
                      <a:pt x="411" y="1"/>
                      <a:pt x="23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7" y="1735"/>
                      <a:pt x="1758" y="1347"/>
                      <a:pt x="1758" y="868"/>
                    </a:cubicBezTo>
                    <a:cubicBezTo>
                      <a:pt x="1758" y="389"/>
                      <a:pt x="1370" y="1"/>
                      <a:pt x="8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2788;p34">
                <a:extLst>
                  <a:ext uri="{FF2B5EF4-FFF2-40B4-BE49-F238E27FC236}">
                    <a16:creationId xmlns:a16="http://schemas.microsoft.com/office/drawing/2014/main" id="{6DC7B01B-F05B-4250-91A5-FF52FE81A985}"/>
                  </a:ext>
                </a:extLst>
              </p:cNvPr>
              <p:cNvSpPr/>
              <p:nvPr/>
            </p:nvSpPr>
            <p:spPr>
              <a:xfrm>
                <a:off x="7292355" y="4373032"/>
                <a:ext cx="52476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553" extrusionOk="0">
                    <a:moveTo>
                      <a:pt x="172" y="1"/>
                    </a:moveTo>
                    <a:cubicBezTo>
                      <a:pt x="78" y="1"/>
                      <a:pt x="24" y="82"/>
                      <a:pt x="24" y="164"/>
                    </a:cubicBezTo>
                    <a:cubicBezTo>
                      <a:pt x="1" y="255"/>
                      <a:pt x="69" y="347"/>
                      <a:pt x="183" y="347"/>
                    </a:cubicBezTo>
                    <a:lnTo>
                      <a:pt x="3173" y="552"/>
                    </a:lnTo>
                    <a:lnTo>
                      <a:pt x="3196" y="552"/>
                    </a:lnTo>
                    <a:cubicBezTo>
                      <a:pt x="3288" y="552"/>
                      <a:pt x="3356" y="484"/>
                      <a:pt x="3356" y="392"/>
                    </a:cubicBezTo>
                    <a:cubicBezTo>
                      <a:pt x="3379" y="278"/>
                      <a:pt x="3310" y="210"/>
                      <a:pt x="3196" y="210"/>
                    </a:cubicBezTo>
                    <a:lnTo>
                      <a:pt x="206" y="4"/>
                    </a:lnTo>
                    <a:cubicBezTo>
                      <a:pt x="194" y="2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2789;p34">
                <a:extLst>
                  <a:ext uri="{FF2B5EF4-FFF2-40B4-BE49-F238E27FC236}">
                    <a16:creationId xmlns:a16="http://schemas.microsoft.com/office/drawing/2014/main" id="{B271422E-53ED-4F6C-95E3-1C2E388E14A0}"/>
                  </a:ext>
                </a:extLst>
              </p:cNvPr>
              <p:cNvSpPr/>
              <p:nvPr/>
            </p:nvSpPr>
            <p:spPr>
              <a:xfrm>
                <a:off x="7271791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1576" y="341"/>
                    </a:moveTo>
                    <a:cubicBezTo>
                      <a:pt x="1622" y="341"/>
                      <a:pt x="1644" y="341"/>
                      <a:pt x="1667" y="364"/>
                    </a:cubicBezTo>
                    <a:cubicBezTo>
                      <a:pt x="1736" y="409"/>
                      <a:pt x="1804" y="501"/>
                      <a:pt x="1850" y="569"/>
                    </a:cubicBezTo>
                    <a:cubicBezTo>
                      <a:pt x="2032" y="889"/>
                      <a:pt x="2101" y="1231"/>
                      <a:pt x="2192" y="1596"/>
                    </a:cubicBezTo>
                    <a:cubicBezTo>
                      <a:pt x="2215" y="1710"/>
                      <a:pt x="2261" y="1847"/>
                      <a:pt x="2283" y="1961"/>
                    </a:cubicBezTo>
                    <a:lnTo>
                      <a:pt x="2215" y="1916"/>
                    </a:lnTo>
                    <a:cubicBezTo>
                      <a:pt x="1918" y="1528"/>
                      <a:pt x="1690" y="1094"/>
                      <a:pt x="1553" y="637"/>
                    </a:cubicBezTo>
                    <a:cubicBezTo>
                      <a:pt x="1507" y="501"/>
                      <a:pt x="1507" y="386"/>
                      <a:pt x="1530" y="364"/>
                    </a:cubicBezTo>
                    <a:cubicBezTo>
                      <a:pt x="1553" y="341"/>
                      <a:pt x="1576" y="341"/>
                      <a:pt x="1576" y="341"/>
                    </a:cubicBezTo>
                    <a:close/>
                    <a:moveTo>
                      <a:pt x="549" y="1162"/>
                    </a:moveTo>
                    <a:cubicBezTo>
                      <a:pt x="663" y="1162"/>
                      <a:pt x="777" y="1231"/>
                      <a:pt x="891" y="1299"/>
                    </a:cubicBezTo>
                    <a:cubicBezTo>
                      <a:pt x="1279" y="1550"/>
                      <a:pt x="1644" y="1824"/>
                      <a:pt x="1964" y="2144"/>
                    </a:cubicBezTo>
                    <a:cubicBezTo>
                      <a:pt x="1987" y="2167"/>
                      <a:pt x="2010" y="2190"/>
                      <a:pt x="2032" y="2212"/>
                    </a:cubicBezTo>
                    <a:cubicBezTo>
                      <a:pt x="1530" y="2121"/>
                      <a:pt x="982" y="1870"/>
                      <a:pt x="526" y="1505"/>
                    </a:cubicBezTo>
                    <a:cubicBezTo>
                      <a:pt x="389" y="1391"/>
                      <a:pt x="366" y="1322"/>
                      <a:pt x="366" y="1277"/>
                    </a:cubicBezTo>
                    <a:cubicBezTo>
                      <a:pt x="366" y="1208"/>
                      <a:pt x="457" y="1162"/>
                      <a:pt x="549" y="1162"/>
                    </a:cubicBezTo>
                    <a:close/>
                    <a:moveTo>
                      <a:pt x="1594" y="1"/>
                    </a:moveTo>
                    <a:cubicBezTo>
                      <a:pt x="1495" y="1"/>
                      <a:pt x="1397" y="29"/>
                      <a:pt x="1325" y="90"/>
                    </a:cubicBezTo>
                    <a:cubicBezTo>
                      <a:pt x="1211" y="181"/>
                      <a:pt x="1097" y="364"/>
                      <a:pt x="1211" y="752"/>
                    </a:cubicBezTo>
                    <a:cubicBezTo>
                      <a:pt x="1279" y="911"/>
                      <a:pt x="1348" y="1071"/>
                      <a:pt x="1416" y="1231"/>
                    </a:cubicBezTo>
                    <a:cubicBezTo>
                      <a:pt x="1302" y="1162"/>
                      <a:pt x="1188" y="1071"/>
                      <a:pt x="1074" y="1003"/>
                    </a:cubicBezTo>
                    <a:cubicBezTo>
                      <a:pt x="937" y="911"/>
                      <a:pt x="754" y="820"/>
                      <a:pt x="549" y="820"/>
                    </a:cubicBezTo>
                    <a:cubicBezTo>
                      <a:pt x="320" y="820"/>
                      <a:pt x="47" y="980"/>
                      <a:pt x="24" y="1231"/>
                    </a:cubicBezTo>
                    <a:cubicBezTo>
                      <a:pt x="1" y="1505"/>
                      <a:pt x="229" y="1710"/>
                      <a:pt x="320" y="1756"/>
                    </a:cubicBezTo>
                    <a:cubicBezTo>
                      <a:pt x="594" y="2007"/>
                      <a:pt x="982" y="2235"/>
                      <a:pt x="1416" y="2395"/>
                    </a:cubicBezTo>
                    <a:cubicBezTo>
                      <a:pt x="1416" y="2486"/>
                      <a:pt x="1485" y="2578"/>
                      <a:pt x="1576" y="2578"/>
                    </a:cubicBezTo>
                    <a:lnTo>
                      <a:pt x="2466" y="2669"/>
                    </a:lnTo>
                    <a:cubicBezTo>
                      <a:pt x="2512" y="2692"/>
                      <a:pt x="2535" y="2692"/>
                      <a:pt x="2557" y="2692"/>
                    </a:cubicBezTo>
                    <a:lnTo>
                      <a:pt x="2626" y="2692"/>
                    </a:lnTo>
                    <a:lnTo>
                      <a:pt x="4726" y="2897"/>
                    </a:lnTo>
                    <a:lnTo>
                      <a:pt x="4749" y="2897"/>
                    </a:lnTo>
                    <a:cubicBezTo>
                      <a:pt x="4817" y="2897"/>
                      <a:pt x="4908" y="2829"/>
                      <a:pt x="4908" y="2737"/>
                    </a:cubicBezTo>
                    <a:cubicBezTo>
                      <a:pt x="4931" y="2646"/>
                      <a:pt x="4863" y="2555"/>
                      <a:pt x="4749" y="2555"/>
                    </a:cubicBezTo>
                    <a:lnTo>
                      <a:pt x="2786" y="2372"/>
                    </a:lnTo>
                    <a:cubicBezTo>
                      <a:pt x="2671" y="2098"/>
                      <a:pt x="2603" y="1824"/>
                      <a:pt x="2535" y="1528"/>
                    </a:cubicBezTo>
                    <a:cubicBezTo>
                      <a:pt x="2443" y="1140"/>
                      <a:pt x="2352" y="752"/>
                      <a:pt x="2146" y="409"/>
                    </a:cubicBezTo>
                    <a:cubicBezTo>
                      <a:pt x="2055" y="272"/>
                      <a:pt x="1987" y="158"/>
                      <a:pt x="1850" y="67"/>
                    </a:cubicBezTo>
                    <a:cubicBezTo>
                      <a:pt x="1774" y="24"/>
                      <a:pt x="1684" y="1"/>
                      <a:pt x="15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2790;p34">
                <a:extLst>
                  <a:ext uri="{FF2B5EF4-FFF2-40B4-BE49-F238E27FC236}">
                    <a16:creationId xmlns:a16="http://schemas.microsoft.com/office/drawing/2014/main" id="{AC1D41E5-B424-4F65-9A38-7E360C51E46C}"/>
                  </a:ext>
                </a:extLst>
              </p:cNvPr>
              <p:cNvSpPr/>
              <p:nvPr/>
            </p:nvSpPr>
            <p:spPr>
              <a:xfrm>
                <a:off x="7661408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503" y="1"/>
                    </a:moveTo>
                    <a:cubicBezTo>
                      <a:pt x="1" y="1073"/>
                      <a:pt x="138" y="2146"/>
                      <a:pt x="617" y="3151"/>
                    </a:cubicBezTo>
                    <a:cubicBezTo>
                      <a:pt x="1758" y="3059"/>
                      <a:pt x="2261" y="2922"/>
                      <a:pt x="3219" y="2717"/>
                    </a:cubicBezTo>
                    <a:cubicBezTo>
                      <a:pt x="3219" y="2717"/>
                      <a:pt x="3790" y="663"/>
                      <a:pt x="5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2791;p34">
                <a:extLst>
                  <a:ext uri="{FF2B5EF4-FFF2-40B4-BE49-F238E27FC236}">
                    <a16:creationId xmlns:a16="http://schemas.microsoft.com/office/drawing/2014/main" id="{E3158136-AD1A-460C-BEDF-A8B74025D2BE}"/>
                  </a:ext>
                </a:extLst>
              </p:cNvPr>
              <p:cNvSpPr/>
              <p:nvPr/>
            </p:nvSpPr>
            <p:spPr>
              <a:xfrm>
                <a:off x="7521807" y="4330707"/>
                <a:ext cx="149880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51" h="6321" extrusionOk="0">
                    <a:moveTo>
                      <a:pt x="6180" y="1"/>
                    </a:moveTo>
                    <a:cubicBezTo>
                      <a:pt x="6086" y="1"/>
                      <a:pt x="5987" y="5"/>
                      <a:pt x="5885" y="13"/>
                    </a:cubicBezTo>
                    <a:cubicBezTo>
                      <a:pt x="4401" y="127"/>
                      <a:pt x="3671" y="1383"/>
                      <a:pt x="3762" y="2022"/>
                    </a:cubicBezTo>
                    <a:cubicBezTo>
                      <a:pt x="3625" y="1702"/>
                      <a:pt x="3397" y="1268"/>
                      <a:pt x="2598" y="926"/>
                    </a:cubicBezTo>
                    <a:cubicBezTo>
                      <a:pt x="2349" y="816"/>
                      <a:pt x="2095" y="764"/>
                      <a:pt x="1847" y="764"/>
                    </a:cubicBezTo>
                    <a:cubicBezTo>
                      <a:pt x="869" y="764"/>
                      <a:pt x="0" y="1563"/>
                      <a:pt x="19" y="2638"/>
                    </a:cubicBezTo>
                    <a:lnTo>
                      <a:pt x="41" y="6039"/>
                    </a:lnTo>
                    <a:cubicBezTo>
                      <a:pt x="41" y="6039"/>
                      <a:pt x="2326" y="6320"/>
                      <a:pt x="5518" y="6320"/>
                    </a:cubicBezTo>
                    <a:cubicBezTo>
                      <a:pt x="6782" y="6320"/>
                      <a:pt x="8188" y="6276"/>
                      <a:pt x="9651" y="6153"/>
                    </a:cubicBezTo>
                    <a:cubicBezTo>
                      <a:pt x="9172" y="5149"/>
                      <a:pt x="9035" y="4076"/>
                      <a:pt x="9537" y="3003"/>
                    </a:cubicBezTo>
                    <a:cubicBezTo>
                      <a:pt x="8761" y="2843"/>
                      <a:pt x="8738" y="2843"/>
                      <a:pt x="8418" y="2821"/>
                    </a:cubicBezTo>
                    <a:cubicBezTo>
                      <a:pt x="8418" y="2821"/>
                      <a:pt x="8694" y="1"/>
                      <a:pt x="6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2792;p34">
                <a:extLst>
                  <a:ext uri="{FF2B5EF4-FFF2-40B4-BE49-F238E27FC236}">
                    <a16:creationId xmlns:a16="http://schemas.microsoft.com/office/drawing/2014/main" id="{CD1FEF91-102E-4D72-AAF5-1F58DD6A7621}"/>
                  </a:ext>
                </a:extLst>
              </p:cNvPr>
              <p:cNvSpPr/>
              <p:nvPr/>
            </p:nvSpPr>
            <p:spPr>
              <a:xfrm>
                <a:off x="7539809" y="4376278"/>
                <a:ext cx="26960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36" extrusionOk="0">
                    <a:moveTo>
                      <a:pt x="868" y="1"/>
                    </a:moveTo>
                    <a:cubicBezTo>
                      <a:pt x="389" y="1"/>
                      <a:pt x="1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8" y="1735"/>
                      <a:pt x="1736" y="1347"/>
                      <a:pt x="1736" y="868"/>
                    </a:cubicBezTo>
                    <a:cubicBezTo>
                      <a:pt x="1736" y="389"/>
                      <a:pt x="1348" y="1"/>
                      <a:pt x="86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2793;p34">
                <a:extLst>
                  <a:ext uri="{FF2B5EF4-FFF2-40B4-BE49-F238E27FC236}">
                    <a16:creationId xmlns:a16="http://schemas.microsoft.com/office/drawing/2014/main" id="{E7360945-607E-44B2-AB00-AFDFF5C796EC}"/>
                  </a:ext>
                </a:extLst>
              </p:cNvPr>
              <p:cNvSpPr/>
              <p:nvPr/>
            </p:nvSpPr>
            <p:spPr>
              <a:xfrm>
                <a:off x="7521730" y="4419503"/>
                <a:ext cx="190879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1529" extrusionOk="0">
                    <a:moveTo>
                      <a:pt x="12112" y="1"/>
                    </a:moveTo>
                    <a:cubicBezTo>
                      <a:pt x="12108" y="1"/>
                      <a:pt x="12103" y="1"/>
                      <a:pt x="12098" y="2"/>
                    </a:cubicBezTo>
                    <a:cubicBezTo>
                      <a:pt x="9371" y="447"/>
                      <a:pt x="6634" y="568"/>
                      <a:pt x="4455" y="568"/>
                    </a:cubicBezTo>
                    <a:cubicBezTo>
                      <a:pt x="1820" y="568"/>
                      <a:pt x="1" y="390"/>
                      <a:pt x="1" y="390"/>
                    </a:cubicBezTo>
                    <a:lnTo>
                      <a:pt x="1" y="390"/>
                    </a:lnTo>
                    <a:lnTo>
                      <a:pt x="24" y="1144"/>
                    </a:lnTo>
                    <a:cubicBezTo>
                      <a:pt x="24" y="1144"/>
                      <a:pt x="2659" y="1529"/>
                      <a:pt x="5844" y="1529"/>
                    </a:cubicBezTo>
                    <a:cubicBezTo>
                      <a:pt x="7862" y="1529"/>
                      <a:pt x="10100" y="1374"/>
                      <a:pt x="12030" y="870"/>
                    </a:cubicBezTo>
                    <a:cubicBezTo>
                      <a:pt x="12030" y="870"/>
                      <a:pt x="12290" y="1"/>
                      <a:pt x="121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2794;p34">
                <a:extLst>
                  <a:ext uri="{FF2B5EF4-FFF2-40B4-BE49-F238E27FC236}">
                    <a16:creationId xmlns:a16="http://schemas.microsoft.com/office/drawing/2014/main" id="{E96FA59A-46DF-4AE1-9EBF-E7C97894CF28}"/>
                  </a:ext>
                </a:extLst>
              </p:cNvPr>
              <p:cNvSpPr/>
              <p:nvPr/>
            </p:nvSpPr>
            <p:spPr>
              <a:xfrm>
                <a:off x="7602216" y="4373032"/>
                <a:ext cx="52119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553" extrusionOk="0">
                    <a:moveTo>
                      <a:pt x="3202" y="1"/>
                    </a:moveTo>
                    <a:cubicBezTo>
                      <a:pt x="3192" y="1"/>
                      <a:pt x="3182" y="2"/>
                      <a:pt x="3173" y="4"/>
                    </a:cubicBezTo>
                    <a:lnTo>
                      <a:pt x="160" y="210"/>
                    </a:lnTo>
                    <a:cubicBezTo>
                      <a:pt x="69" y="210"/>
                      <a:pt x="0" y="278"/>
                      <a:pt x="0" y="392"/>
                    </a:cubicBezTo>
                    <a:cubicBezTo>
                      <a:pt x="0" y="484"/>
                      <a:pt x="91" y="552"/>
                      <a:pt x="183" y="552"/>
                    </a:cubicBezTo>
                    <a:lnTo>
                      <a:pt x="3196" y="347"/>
                    </a:lnTo>
                    <a:cubicBezTo>
                      <a:pt x="3287" y="347"/>
                      <a:pt x="3355" y="255"/>
                      <a:pt x="3355" y="164"/>
                    </a:cubicBezTo>
                    <a:cubicBezTo>
                      <a:pt x="3355" y="82"/>
                      <a:pt x="3282" y="1"/>
                      <a:pt x="320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2795;p34">
                <a:extLst>
                  <a:ext uri="{FF2B5EF4-FFF2-40B4-BE49-F238E27FC236}">
                    <a16:creationId xmlns:a16="http://schemas.microsoft.com/office/drawing/2014/main" id="{609495F1-005B-4138-BF12-E986A203B6FE}"/>
                  </a:ext>
                </a:extLst>
              </p:cNvPr>
              <p:cNvSpPr/>
              <p:nvPr/>
            </p:nvSpPr>
            <p:spPr>
              <a:xfrm>
                <a:off x="7598659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3333" y="341"/>
                    </a:moveTo>
                    <a:cubicBezTo>
                      <a:pt x="3356" y="341"/>
                      <a:pt x="3379" y="341"/>
                      <a:pt x="3379" y="364"/>
                    </a:cubicBezTo>
                    <a:cubicBezTo>
                      <a:pt x="3425" y="386"/>
                      <a:pt x="3425" y="501"/>
                      <a:pt x="3379" y="637"/>
                    </a:cubicBezTo>
                    <a:cubicBezTo>
                      <a:pt x="3219" y="1094"/>
                      <a:pt x="2991" y="1528"/>
                      <a:pt x="2694" y="1916"/>
                    </a:cubicBezTo>
                    <a:cubicBezTo>
                      <a:pt x="2675" y="1934"/>
                      <a:pt x="2657" y="1938"/>
                      <a:pt x="2651" y="1951"/>
                    </a:cubicBezTo>
                    <a:lnTo>
                      <a:pt x="2651" y="1951"/>
                    </a:lnTo>
                    <a:cubicBezTo>
                      <a:pt x="2673" y="1840"/>
                      <a:pt x="2695" y="1729"/>
                      <a:pt x="2717" y="1596"/>
                    </a:cubicBezTo>
                    <a:cubicBezTo>
                      <a:pt x="2808" y="1231"/>
                      <a:pt x="2900" y="889"/>
                      <a:pt x="3082" y="569"/>
                    </a:cubicBezTo>
                    <a:cubicBezTo>
                      <a:pt x="3128" y="501"/>
                      <a:pt x="3174" y="409"/>
                      <a:pt x="3242" y="364"/>
                    </a:cubicBezTo>
                    <a:cubicBezTo>
                      <a:pt x="3288" y="341"/>
                      <a:pt x="3311" y="341"/>
                      <a:pt x="3333" y="341"/>
                    </a:cubicBezTo>
                    <a:close/>
                    <a:moveTo>
                      <a:pt x="4383" y="1162"/>
                    </a:moveTo>
                    <a:cubicBezTo>
                      <a:pt x="4452" y="1162"/>
                      <a:pt x="4543" y="1208"/>
                      <a:pt x="4543" y="1277"/>
                    </a:cubicBezTo>
                    <a:cubicBezTo>
                      <a:pt x="4566" y="1322"/>
                      <a:pt x="4543" y="1391"/>
                      <a:pt x="4383" y="1505"/>
                    </a:cubicBezTo>
                    <a:cubicBezTo>
                      <a:pt x="3950" y="1870"/>
                      <a:pt x="3402" y="2121"/>
                      <a:pt x="2877" y="2212"/>
                    </a:cubicBezTo>
                    <a:cubicBezTo>
                      <a:pt x="2900" y="2190"/>
                      <a:pt x="2922" y="2167"/>
                      <a:pt x="2945" y="2144"/>
                    </a:cubicBezTo>
                    <a:cubicBezTo>
                      <a:pt x="3288" y="1824"/>
                      <a:pt x="3630" y="1550"/>
                      <a:pt x="4018" y="1299"/>
                    </a:cubicBezTo>
                    <a:cubicBezTo>
                      <a:pt x="4132" y="1231"/>
                      <a:pt x="4269" y="1162"/>
                      <a:pt x="4383" y="1162"/>
                    </a:cubicBezTo>
                    <a:close/>
                    <a:moveTo>
                      <a:pt x="3326" y="1"/>
                    </a:moveTo>
                    <a:cubicBezTo>
                      <a:pt x="3237" y="1"/>
                      <a:pt x="3146" y="24"/>
                      <a:pt x="3059" y="67"/>
                    </a:cubicBezTo>
                    <a:cubicBezTo>
                      <a:pt x="2945" y="158"/>
                      <a:pt x="2854" y="272"/>
                      <a:pt x="2786" y="409"/>
                    </a:cubicBezTo>
                    <a:cubicBezTo>
                      <a:pt x="2557" y="752"/>
                      <a:pt x="2489" y="1140"/>
                      <a:pt x="2397" y="1528"/>
                    </a:cubicBezTo>
                    <a:cubicBezTo>
                      <a:pt x="2329" y="1824"/>
                      <a:pt x="2261" y="2098"/>
                      <a:pt x="2124" y="2372"/>
                    </a:cubicBezTo>
                    <a:lnTo>
                      <a:pt x="161" y="2555"/>
                    </a:lnTo>
                    <a:cubicBezTo>
                      <a:pt x="69" y="2555"/>
                      <a:pt x="1" y="2646"/>
                      <a:pt x="1" y="2737"/>
                    </a:cubicBezTo>
                    <a:cubicBezTo>
                      <a:pt x="24" y="2829"/>
                      <a:pt x="92" y="2897"/>
                      <a:pt x="183" y="2897"/>
                    </a:cubicBezTo>
                    <a:lnTo>
                      <a:pt x="206" y="2897"/>
                    </a:lnTo>
                    <a:lnTo>
                      <a:pt x="2306" y="2692"/>
                    </a:lnTo>
                    <a:cubicBezTo>
                      <a:pt x="2321" y="2692"/>
                      <a:pt x="2337" y="2702"/>
                      <a:pt x="2345" y="2702"/>
                    </a:cubicBezTo>
                    <a:cubicBezTo>
                      <a:pt x="2349" y="2702"/>
                      <a:pt x="2352" y="2699"/>
                      <a:pt x="2352" y="2692"/>
                    </a:cubicBezTo>
                    <a:cubicBezTo>
                      <a:pt x="2397" y="2692"/>
                      <a:pt x="2420" y="2692"/>
                      <a:pt x="2443" y="2669"/>
                    </a:cubicBezTo>
                    <a:lnTo>
                      <a:pt x="3356" y="2578"/>
                    </a:lnTo>
                    <a:cubicBezTo>
                      <a:pt x="3447" y="2578"/>
                      <a:pt x="3516" y="2486"/>
                      <a:pt x="3516" y="2395"/>
                    </a:cubicBezTo>
                    <a:cubicBezTo>
                      <a:pt x="3927" y="2235"/>
                      <a:pt x="4315" y="2007"/>
                      <a:pt x="4612" y="1756"/>
                    </a:cubicBezTo>
                    <a:cubicBezTo>
                      <a:pt x="4680" y="1710"/>
                      <a:pt x="4931" y="1505"/>
                      <a:pt x="4885" y="1231"/>
                    </a:cubicBezTo>
                    <a:cubicBezTo>
                      <a:pt x="4863" y="980"/>
                      <a:pt x="4612" y="820"/>
                      <a:pt x="4383" y="820"/>
                    </a:cubicBezTo>
                    <a:cubicBezTo>
                      <a:pt x="4178" y="820"/>
                      <a:pt x="3995" y="911"/>
                      <a:pt x="3835" y="1003"/>
                    </a:cubicBezTo>
                    <a:cubicBezTo>
                      <a:pt x="3721" y="1071"/>
                      <a:pt x="3630" y="1162"/>
                      <a:pt x="3516" y="1231"/>
                    </a:cubicBezTo>
                    <a:cubicBezTo>
                      <a:pt x="3584" y="1071"/>
                      <a:pt x="3653" y="911"/>
                      <a:pt x="3699" y="752"/>
                    </a:cubicBezTo>
                    <a:cubicBezTo>
                      <a:pt x="3835" y="364"/>
                      <a:pt x="3721" y="181"/>
                      <a:pt x="3607" y="90"/>
                    </a:cubicBezTo>
                    <a:cubicBezTo>
                      <a:pt x="3523" y="29"/>
                      <a:pt x="3426" y="1"/>
                      <a:pt x="33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2796;p34">
                <a:extLst>
                  <a:ext uri="{FF2B5EF4-FFF2-40B4-BE49-F238E27FC236}">
                    <a16:creationId xmlns:a16="http://schemas.microsoft.com/office/drawing/2014/main" id="{199CBECA-972E-499F-9A89-74A24F37D258}"/>
                  </a:ext>
                </a:extLst>
              </p:cNvPr>
              <p:cNvSpPr/>
              <p:nvPr/>
            </p:nvSpPr>
            <p:spPr>
              <a:xfrm>
                <a:off x="7536268" y="3459842"/>
                <a:ext cx="148544" cy="81905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5274" fill="none" extrusionOk="0">
                    <a:moveTo>
                      <a:pt x="9564" y="0"/>
                    </a:moveTo>
                    <a:cubicBezTo>
                      <a:pt x="9108" y="1963"/>
                      <a:pt x="7693" y="3698"/>
                      <a:pt x="5821" y="4474"/>
                    </a:cubicBezTo>
                    <a:cubicBezTo>
                      <a:pt x="3972" y="5273"/>
                      <a:pt x="1735" y="5090"/>
                      <a:pt x="1" y="404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2797;p34">
                <a:extLst>
                  <a:ext uri="{FF2B5EF4-FFF2-40B4-BE49-F238E27FC236}">
                    <a16:creationId xmlns:a16="http://schemas.microsoft.com/office/drawing/2014/main" id="{C35F37D9-9FFD-40BC-9F10-2398DFBAFB22}"/>
                  </a:ext>
                </a:extLst>
              </p:cNvPr>
              <p:cNvSpPr/>
              <p:nvPr/>
            </p:nvSpPr>
            <p:spPr>
              <a:xfrm>
                <a:off x="7674175" y="3112049"/>
                <a:ext cx="144289" cy="301686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19426" fill="none" extrusionOk="0">
                    <a:moveTo>
                      <a:pt x="1" y="138"/>
                    </a:moveTo>
                    <a:cubicBezTo>
                      <a:pt x="2397" y="1"/>
                      <a:pt x="4657" y="1484"/>
                      <a:pt x="6163" y="3379"/>
                    </a:cubicBezTo>
                    <a:cubicBezTo>
                      <a:pt x="8400" y="6209"/>
                      <a:pt x="9291" y="10021"/>
                      <a:pt x="8537" y="13536"/>
                    </a:cubicBezTo>
                    <a:cubicBezTo>
                      <a:pt x="8195" y="15157"/>
                      <a:pt x="7487" y="16732"/>
                      <a:pt x="6232" y="17827"/>
                    </a:cubicBezTo>
                    <a:cubicBezTo>
                      <a:pt x="4999" y="18923"/>
                      <a:pt x="3173" y="19425"/>
                      <a:pt x="1644" y="18832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2798;p34">
                <a:extLst>
                  <a:ext uri="{FF2B5EF4-FFF2-40B4-BE49-F238E27FC236}">
                    <a16:creationId xmlns:a16="http://schemas.microsoft.com/office/drawing/2014/main" id="{2B2C334B-8E49-4547-90CE-7065E1B34296}"/>
                  </a:ext>
                </a:extLst>
              </p:cNvPr>
              <p:cNvSpPr/>
              <p:nvPr/>
            </p:nvSpPr>
            <p:spPr>
              <a:xfrm>
                <a:off x="7184580" y="3064909"/>
                <a:ext cx="76237" cy="181142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1664" fill="none" extrusionOk="0">
                    <a:moveTo>
                      <a:pt x="4908" y="0"/>
                    </a:moveTo>
                    <a:cubicBezTo>
                      <a:pt x="1804" y="1986"/>
                      <a:pt x="1" y="5843"/>
                      <a:pt x="457" y="9495"/>
                    </a:cubicBezTo>
                    <a:cubicBezTo>
                      <a:pt x="526" y="9998"/>
                      <a:pt x="640" y="10523"/>
                      <a:pt x="914" y="10933"/>
                    </a:cubicBezTo>
                    <a:cubicBezTo>
                      <a:pt x="1211" y="11367"/>
                      <a:pt x="1736" y="11664"/>
                      <a:pt x="2238" y="1155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2799;p34">
                <a:extLst>
                  <a:ext uri="{FF2B5EF4-FFF2-40B4-BE49-F238E27FC236}">
                    <a16:creationId xmlns:a16="http://schemas.microsoft.com/office/drawing/2014/main" id="{C55E2B4D-503D-4CA5-BC42-00D45ABE4CE2}"/>
                  </a:ext>
                </a:extLst>
              </p:cNvPr>
              <p:cNvSpPr/>
              <p:nvPr/>
            </p:nvSpPr>
            <p:spPr>
              <a:xfrm>
                <a:off x="7229964" y="3350294"/>
                <a:ext cx="119829" cy="165193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0637" fill="none" extrusionOk="0">
                    <a:moveTo>
                      <a:pt x="7715" y="9815"/>
                    </a:moveTo>
                    <a:cubicBezTo>
                      <a:pt x="7327" y="10409"/>
                      <a:pt x="6620" y="10637"/>
                      <a:pt x="5981" y="10546"/>
                    </a:cubicBezTo>
                    <a:cubicBezTo>
                      <a:pt x="5342" y="10454"/>
                      <a:pt x="4748" y="10089"/>
                      <a:pt x="4223" y="9655"/>
                    </a:cubicBezTo>
                    <a:cubicBezTo>
                      <a:pt x="1530" y="7510"/>
                      <a:pt x="1" y="3675"/>
                      <a:pt x="366" y="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2800;p34">
                <a:extLst>
                  <a:ext uri="{FF2B5EF4-FFF2-40B4-BE49-F238E27FC236}">
                    <a16:creationId xmlns:a16="http://schemas.microsoft.com/office/drawing/2014/main" id="{3C7C9239-53F0-4285-8ADD-3B92267C8775}"/>
                  </a:ext>
                </a:extLst>
              </p:cNvPr>
              <p:cNvSpPr/>
              <p:nvPr/>
            </p:nvSpPr>
            <p:spPr>
              <a:xfrm>
                <a:off x="7191320" y="2974078"/>
                <a:ext cx="611494" cy="563289"/>
              </a:xfrm>
              <a:custGeom>
                <a:avLst/>
                <a:gdLst/>
                <a:ahLst/>
                <a:cxnLst/>
                <a:rect l="l" t="t" r="r" b="b"/>
                <a:pathLst>
                  <a:path w="39375" h="36271" extrusionOk="0">
                    <a:moveTo>
                      <a:pt x="16909" y="1"/>
                    </a:moveTo>
                    <a:cubicBezTo>
                      <a:pt x="14402" y="1"/>
                      <a:pt x="13125" y="1237"/>
                      <a:pt x="13125" y="1237"/>
                    </a:cubicBezTo>
                    <a:cubicBezTo>
                      <a:pt x="13125" y="1237"/>
                      <a:pt x="12415" y="999"/>
                      <a:pt x="11322" y="999"/>
                    </a:cubicBezTo>
                    <a:cubicBezTo>
                      <a:pt x="10123" y="999"/>
                      <a:pt x="8464" y="1286"/>
                      <a:pt x="6780" y="2493"/>
                    </a:cubicBezTo>
                    <a:cubicBezTo>
                      <a:pt x="3538" y="4798"/>
                      <a:pt x="4223" y="6099"/>
                      <a:pt x="4223" y="6099"/>
                    </a:cubicBezTo>
                    <a:cubicBezTo>
                      <a:pt x="2283" y="7537"/>
                      <a:pt x="731" y="10459"/>
                      <a:pt x="366" y="13061"/>
                    </a:cubicBezTo>
                    <a:cubicBezTo>
                      <a:pt x="1" y="15686"/>
                      <a:pt x="1735" y="16987"/>
                      <a:pt x="1735" y="16987"/>
                    </a:cubicBezTo>
                    <a:cubicBezTo>
                      <a:pt x="1735" y="16987"/>
                      <a:pt x="1667" y="19041"/>
                      <a:pt x="1849" y="21095"/>
                    </a:cubicBezTo>
                    <a:cubicBezTo>
                      <a:pt x="2032" y="23150"/>
                      <a:pt x="2397" y="26459"/>
                      <a:pt x="4223" y="29746"/>
                    </a:cubicBezTo>
                    <a:cubicBezTo>
                      <a:pt x="6518" y="33861"/>
                      <a:pt x="8916" y="34135"/>
                      <a:pt x="9514" y="34135"/>
                    </a:cubicBezTo>
                    <a:cubicBezTo>
                      <a:pt x="9606" y="34135"/>
                      <a:pt x="9656" y="34129"/>
                      <a:pt x="9656" y="34129"/>
                    </a:cubicBezTo>
                    <a:cubicBezTo>
                      <a:pt x="11592" y="35932"/>
                      <a:pt x="13988" y="36012"/>
                      <a:pt x="17179" y="36012"/>
                    </a:cubicBezTo>
                    <a:cubicBezTo>
                      <a:pt x="17490" y="36012"/>
                      <a:pt x="17809" y="36011"/>
                      <a:pt x="18135" y="36011"/>
                    </a:cubicBezTo>
                    <a:cubicBezTo>
                      <a:pt x="19631" y="36011"/>
                      <a:pt x="21291" y="36027"/>
                      <a:pt x="23145" y="36206"/>
                    </a:cubicBezTo>
                    <a:cubicBezTo>
                      <a:pt x="23604" y="36250"/>
                      <a:pt x="24035" y="36270"/>
                      <a:pt x="24439" y="36270"/>
                    </a:cubicBezTo>
                    <a:cubicBezTo>
                      <a:pt x="29674" y="36270"/>
                      <a:pt x="30584" y="32824"/>
                      <a:pt x="32024" y="32485"/>
                    </a:cubicBezTo>
                    <a:cubicBezTo>
                      <a:pt x="33577" y="32097"/>
                      <a:pt x="35768" y="25934"/>
                      <a:pt x="35768" y="25934"/>
                    </a:cubicBezTo>
                    <a:cubicBezTo>
                      <a:pt x="39374" y="24131"/>
                      <a:pt x="38758" y="18539"/>
                      <a:pt x="37000" y="14248"/>
                    </a:cubicBezTo>
                    <a:cubicBezTo>
                      <a:pt x="35083" y="9477"/>
                      <a:pt x="29788" y="8016"/>
                      <a:pt x="29788" y="8016"/>
                    </a:cubicBezTo>
                    <a:cubicBezTo>
                      <a:pt x="24015" y="1534"/>
                      <a:pt x="19700" y="1"/>
                      <a:pt x="169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2801;p34">
                <a:extLst>
                  <a:ext uri="{FF2B5EF4-FFF2-40B4-BE49-F238E27FC236}">
                    <a16:creationId xmlns:a16="http://schemas.microsoft.com/office/drawing/2014/main" id="{106513B7-6198-47F7-BB8E-BCCD0D87D638}"/>
                  </a:ext>
                </a:extLst>
              </p:cNvPr>
              <p:cNvSpPr/>
              <p:nvPr/>
            </p:nvSpPr>
            <p:spPr>
              <a:xfrm>
                <a:off x="7386307" y="3421912"/>
                <a:ext cx="114860" cy="18929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2189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9587"/>
                    </a:lnTo>
                    <a:cubicBezTo>
                      <a:pt x="0" y="11573"/>
                      <a:pt x="1598" y="12189"/>
                      <a:pt x="3584" y="12189"/>
                    </a:cubicBezTo>
                    <a:lnTo>
                      <a:pt x="3789" y="12189"/>
                    </a:lnTo>
                    <a:cubicBezTo>
                      <a:pt x="5775" y="12189"/>
                      <a:pt x="7396" y="11573"/>
                      <a:pt x="7396" y="9587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2802;p34">
                <a:extLst>
                  <a:ext uri="{FF2B5EF4-FFF2-40B4-BE49-F238E27FC236}">
                    <a16:creationId xmlns:a16="http://schemas.microsoft.com/office/drawing/2014/main" id="{92AF87B4-CA4F-4C20-9846-E6B5953BFAAA}"/>
                  </a:ext>
                </a:extLst>
              </p:cNvPr>
              <p:cNvSpPr/>
              <p:nvPr/>
            </p:nvSpPr>
            <p:spPr>
              <a:xfrm>
                <a:off x="7386307" y="3421912"/>
                <a:ext cx="114860" cy="129738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8354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7601"/>
                    </a:lnTo>
                    <a:cubicBezTo>
                      <a:pt x="1960" y="8175"/>
                      <a:pt x="3697" y="8354"/>
                      <a:pt x="5115" y="8354"/>
                    </a:cubicBezTo>
                    <a:cubicBezTo>
                      <a:pt x="6010" y="8354"/>
                      <a:pt x="6778" y="8283"/>
                      <a:pt x="7396" y="8194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2803;p34">
                <a:extLst>
                  <a:ext uri="{FF2B5EF4-FFF2-40B4-BE49-F238E27FC236}">
                    <a16:creationId xmlns:a16="http://schemas.microsoft.com/office/drawing/2014/main" id="{6BE87531-E6B8-4D3F-AB78-C3C6740D3816}"/>
                  </a:ext>
                </a:extLst>
              </p:cNvPr>
              <p:cNvSpPr/>
              <p:nvPr/>
            </p:nvSpPr>
            <p:spPr>
              <a:xfrm>
                <a:off x="7616039" y="3351288"/>
                <a:ext cx="144289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140" extrusionOk="0">
                    <a:moveTo>
                      <a:pt x="4654" y="0"/>
                    </a:moveTo>
                    <a:cubicBezTo>
                      <a:pt x="2235" y="0"/>
                      <a:pt x="225" y="1923"/>
                      <a:pt x="114" y="4365"/>
                    </a:cubicBezTo>
                    <a:cubicBezTo>
                      <a:pt x="0" y="6898"/>
                      <a:pt x="1940" y="9021"/>
                      <a:pt x="4451" y="9135"/>
                    </a:cubicBezTo>
                    <a:cubicBezTo>
                      <a:pt x="4521" y="9138"/>
                      <a:pt x="4590" y="9140"/>
                      <a:pt x="4659" y="9140"/>
                    </a:cubicBezTo>
                    <a:cubicBezTo>
                      <a:pt x="7078" y="9140"/>
                      <a:pt x="9088" y="7216"/>
                      <a:pt x="9199" y="4775"/>
                    </a:cubicBezTo>
                    <a:cubicBezTo>
                      <a:pt x="9290" y="2242"/>
                      <a:pt x="7350" y="119"/>
                      <a:pt x="4862" y="5"/>
                    </a:cubicBezTo>
                    <a:cubicBezTo>
                      <a:pt x="4792" y="2"/>
                      <a:pt x="4723" y="0"/>
                      <a:pt x="465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2804;p34">
                <a:extLst>
                  <a:ext uri="{FF2B5EF4-FFF2-40B4-BE49-F238E27FC236}">
                    <a16:creationId xmlns:a16="http://schemas.microsoft.com/office/drawing/2014/main" id="{55617D78-813D-4D66-AB35-6C99E877D197}"/>
                  </a:ext>
                </a:extLst>
              </p:cNvPr>
              <p:cNvSpPr/>
              <p:nvPr/>
            </p:nvSpPr>
            <p:spPr>
              <a:xfrm>
                <a:off x="7625964" y="3398148"/>
                <a:ext cx="121243" cy="40922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635" extrusionOk="0">
                    <a:moveTo>
                      <a:pt x="3150" y="1"/>
                    </a:moveTo>
                    <a:lnTo>
                      <a:pt x="2602" y="24"/>
                    </a:lnTo>
                    <a:cubicBezTo>
                      <a:pt x="2420" y="24"/>
                      <a:pt x="2260" y="92"/>
                      <a:pt x="2077" y="115"/>
                    </a:cubicBezTo>
                    <a:cubicBezTo>
                      <a:pt x="1712" y="161"/>
                      <a:pt x="1393" y="320"/>
                      <a:pt x="1050" y="434"/>
                    </a:cubicBezTo>
                    <a:cubicBezTo>
                      <a:pt x="868" y="480"/>
                      <a:pt x="731" y="594"/>
                      <a:pt x="571" y="663"/>
                    </a:cubicBezTo>
                    <a:lnTo>
                      <a:pt x="92" y="914"/>
                    </a:lnTo>
                    <a:cubicBezTo>
                      <a:pt x="23" y="959"/>
                      <a:pt x="0" y="1028"/>
                      <a:pt x="46" y="1119"/>
                    </a:cubicBezTo>
                    <a:cubicBezTo>
                      <a:pt x="61" y="1163"/>
                      <a:pt x="104" y="1189"/>
                      <a:pt x="151" y="1189"/>
                    </a:cubicBezTo>
                    <a:cubicBezTo>
                      <a:pt x="177" y="1189"/>
                      <a:pt x="204" y="1181"/>
                      <a:pt x="229" y="1165"/>
                    </a:cubicBezTo>
                    <a:lnTo>
                      <a:pt x="251" y="1165"/>
                    </a:lnTo>
                    <a:lnTo>
                      <a:pt x="708" y="959"/>
                    </a:lnTo>
                    <a:cubicBezTo>
                      <a:pt x="868" y="891"/>
                      <a:pt x="1005" y="800"/>
                      <a:pt x="1187" y="754"/>
                    </a:cubicBezTo>
                    <a:cubicBezTo>
                      <a:pt x="1507" y="663"/>
                      <a:pt x="1804" y="526"/>
                      <a:pt x="2146" y="503"/>
                    </a:cubicBezTo>
                    <a:cubicBezTo>
                      <a:pt x="2450" y="440"/>
                      <a:pt x="2758" y="411"/>
                      <a:pt x="3064" y="411"/>
                    </a:cubicBezTo>
                    <a:cubicBezTo>
                      <a:pt x="3426" y="411"/>
                      <a:pt x="3786" y="452"/>
                      <a:pt x="4132" y="526"/>
                    </a:cubicBezTo>
                    <a:cubicBezTo>
                      <a:pt x="4794" y="663"/>
                      <a:pt x="5410" y="937"/>
                      <a:pt x="5981" y="1302"/>
                    </a:cubicBezTo>
                    <a:cubicBezTo>
                      <a:pt x="6528" y="1667"/>
                      <a:pt x="7076" y="2101"/>
                      <a:pt x="7533" y="2580"/>
                    </a:cubicBezTo>
                    <a:cubicBezTo>
                      <a:pt x="7570" y="2618"/>
                      <a:pt x="7615" y="2635"/>
                      <a:pt x="7655" y="2635"/>
                    </a:cubicBezTo>
                    <a:cubicBezTo>
                      <a:pt x="7688" y="2635"/>
                      <a:pt x="7718" y="2623"/>
                      <a:pt x="7738" y="2603"/>
                    </a:cubicBezTo>
                    <a:cubicBezTo>
                      <a:pt x="7807" y="2534"/>
                      <a:pt x="7807" y="2466"/>
                      <a:pt x="7761" y="2397"/>
                    </a:cubicBezTo>
                    <a:cubicBezTo>
                      <a:pt x="7556" y="2101"/>
                      <a:pt x="7304" y="1850"/>
                      <a:pt x="7053" y="1599"/>
                    </a:cubicBezTo>
                    <a:cubicBezTo>
                      <a:pt x="6780" y="1348"/>
                      <a:pt x="6506" y="1142"/>
                      <a:pt x="6209" y="937"/>
                    </a:cubicBezTo>
                    <a:cubicBezTo>
                      <a:pt x="5615" y="549"/>
                      <a:pt x="4931" y="252"/>
                      <a:pt x="4223" y="115"/>
                    </a:cubicBezTo>
                    <a:cubicBezTo>
                      <a:pt x="3881" y="24"/>
                      <a:pt x="3515" y="1"/>
                      <a:pt x="315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2805;p34">
                <a:extLst>
                  <a:ext uri="{FF2B5EF4-FFF2-40B4-BE49-F238E27FC236}">
                    <a16:creationId xmlns:a16="http://schemas.microsoft.com/office/drawing/2014/main" id="{18E53934-B25E-4130-B35C-3CCD79CF611D}"/>
                  </a:ext>
                </a:extLst>
              </p:cNvPr>
              <p:cNvSpPr/>
              <p:nvPr/>
            </p:nvSpPr>
            <p:spPr>
              <a:xfrm>
                <a:off x="7602216" y="3417657"/>
                <a:ext cx="93941" cy="32442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2089" extrusionOk="0">
                    <a:moveTo>
                      <a:pt x="2442" y="0"/>
                    </a:moveTo>
                    <a:cubicBezTo>
                      <a:pt x="2168" y="23"/>
                      <a:pt x="1872" y="23"/>
                      <a:pt x="1598" y="114"/>
                    </a:cubicBezTo>
                    <a:cubicBezTo>
                      <a:pt x="1324" y="160"/>
                      <a:pt x="1073" y="274"/>
                      <a:pt x="799" y="365"/>
                    </a:cubicBezTo>
                    <a:cubicBezTo>
                      <a:pt x="548" y="480"/>
                      <a:pt x="320" y="616"/>
                      <a:pt x="69" y="753"/>
                    </a:cubicBezTo>
                    <a:cubicBezTo>
                      <a:pt x="23" y="776"/>
                      <a:pt x="0" y="845"/>
                      <a:pt x="23" y="913"/>
                    </a:cubicBezTo>
                    <a:cubicBezTo>
                      <a:pt x="40" y="947"/>
                      <a:pt x="81" y="968"/>
                      <a:pt x="120" y="968"/>
                    </a:cubicBezTo>
                    <a:cubicBezTo>
                      <a:pt x="134" y="968"/>
                      <a:pt x="148" y="965"/>
                      <a:pt x="160" y="959"/>
                    </a:cubicBezTo>
                    <a:lnTo>
                      <a:pt x="183" y="959"/>
                    </a:lnTo>
                    <a:cubicBezTo>
                      <a:pt x="434" y="845"/>
                      <a:pt x="662" y="731"/>
                      <a:pt x="913" y="639"/>
                    </a:cubicBezTo>
                    <a:cubicBezTo>
                      <a:pt x="1164" y="571"/>
                      <a:pt x="1415" y="480"/>
                      <a:pt x="1666" y="457"/>
                    </a:cubicBezTo>
                    <a:cubicBezTo>
                      <a:pt x="1876" y="419"/>
                      <a:pt x="2090" y="400"/>
                      <a:pt x="2304" y="400"/>
                    </a:cubicBezTo>
                    <a:cubicBezTo>
                      <a:pt x="2603" y="400"/>
                      <a:pt x="2903" y="436"/>
                      <a:pt x="3196" y="502"/>
                    </a:cubicBezTo>
                    <a:cubicBezTo>
                      <a:pt x="3698" y="594"/>
                      <a:pt x="4177" y="822"/>
                      <a:pt x="4611" y="1096"/>
                    </a:cubicBezTo>
                    <a:cubicBezTo>
                      <a:pt x="5044" y="1370"/>
                      <a:pt x="5455" y="1689"/>
                      <a:pt x="5843" y="2054"/>
                    </a:cubicBezTo>
                    <a:cubicBezTo>
                      <a:pt x="5866" y="2077"/>
                      <a:pt x="5895" y="2089"/>
                      <a:pt x="5923" y="2089"/>
                    </a:cubicBezTo>
                    <a:cubicBezTo>
                      <a:pt x="5952" y="2089"/>
                      <a:pt x="5980" y="2077"/>
                      <a:pt x="6003" y="2054"/>
                    </a:cubicBezTo>
                    <a:cubicBezTo>
                      <a:pt x="6049" y="2009"/>
                      <a:pt x="6049" y="1940"/>
                      <a:pt x="6026" y="1918"/>
                    </a:cubicBezTo>
                    <a:cubicBezTo>
                      <a:pt x="5706" y="1438"/>
                      <a:pt x="5296" y="1050"/>
                      <a:pt x="4839" y="731"/>
                    </a:cubicBezTo>
                    <a:cubicBezTo>
                      <a:pt x="4383" y="411"/>
                      <a:pt x="3835" y="206"/>
                      <a:pt x="3287" y="92"/>
                    </a:cubicBezTo>
                    <a:cubicBezTo>
                      <a:pt x="3013" y="23"/>
                      <a:pt x="2716" y="0"/>
                      <a:pt x="24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2806;p34">
                <a:extLst>
                  <a:ext uri="{FF2B5EF4-FFF2-40B4-BE49-F238E27FC236}">
                    <a16:creationId xmlns:a16="http://schemas.microsoft.com/office/drawing/2014/main" id="{0FF50192-7814-44FB-A70C-EBA35CC3416F}"/>
                  </a:ext>
                </a:extLst>
              </p:cNvPr>
              <p:cNvSpPr/>
              <p:nvPr/>
            </p:nvSpPr>
            <p:spPr>
              <a:xfrm>
                <a:off x="7136011" y="3236600"/>
                <a:ext cx="161310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10387" h="9140" extrusionOk="0">
                    <a:moveTo>
                      <a:pt x="5223" y="0"/>
                    </a:moveTo>
                    <a:cubicBezTo>
                      <a:pt x="3539" y="0"/>
                      <a:pt x="1917" y="938"/>
                      <a:pt x="1119" y="2550"/>
                    </a:cubicBezTo>
                    <a:cubicBezTo>
                      <a:pt x="1" y="4810"/>
                      <a:pt x="937" y="7549"/>
                      <a:pt x="3174" y="8667"/>
                    </a:cubicBezTo>
                    <a:cubicBezTo>
                      <a:pt x="3821" y="8987"/>
                      <a:pt x="4505" y="9139"/>
                      <a:pt x="5179" y="9139"/>
                    </a:cubicBezTo>
                    <a:cubicBezTo>
                      <a:pt x="6858" y="9139"/>
                      <a:pt x="8470" y="8196"/>
                      <a:pt x="9268" y="6567"/>
                    </a:cubicBezTo>
                    <a:cubicBezTo>
                      <a:pt x="10386" y="4307"/>
                      <a:pt x="9473" y="1568"/>
                      <a:pt x="7236" y="473"/>
                    </a:cubicBezTo>
                    <a:cubicBezTo>
                      <a:pt x="6588" y="152"/>
                      <a:pt x="5901" y="0"/>
                      <a:pt x="52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2807;p34">
                <a:extLst>
                  <a:ext uri="{FF2B5EF4-FFF2-40B4-BE49-F238E27FC236}">
                    <a16:creationId xmlns:a16="http://schemas.microsoft.com/office/drawing/2014/main" id="{606DD3BC-88B0-4F8A-BF55-D8324919C49C}"/>
                  </a:ext>
                </a:extLst>
              </p:cNvPr>
              <p:cNvSpPr/>
              <p:nvPr/>
            </p:nvSpPr>
            <p:spPr>
              <a:xfrm>
                <a:off x="7157989" y="3282373"/>
                <a:ext cx="117360" cy="49277"/>
              </a:xfrm>
              <a:custGeom>
                <a:avLst/>
                <a:gdLst/>
                <a:ahLst/>
                <a:cxnLst/>
                <a:rect l="l" t="t" r="r" b="b"/>
                <a:pathLst>
                  <a:path w="7557" h="3173" extrusionOk="0">
                    <a:moveTo>
                      <a:pt x="2588" y="0"/>
                    </a:moveTo>
                    <a:cubicBezTo>
                      <a:pt x="2448" y="0"/>
                      <a:pt x="2308" y="5"/>
                      <a:pt x="2169" y="14"/>
                    </a:cubicBezTo>
                    <a:cubicBezTo>
                      <a:pt x="1804" y="59"/>
                      <a:pt x="1439" y="105"/>
                      <a:pt x="1097" y="196"/>
                    </a:cubicBezTo>
                    <a:cubicBezTo>
                      <a:pt x="754" y="288"/>
                      <a:pt x="412" y="402"/>
                      <a:pt x="92" y="562"/>
                    </a:cubicBezTo>
                    <a:cubicBezTo>
                      <a:pt x="24" y="584"/>
                      <a:pt x="1" y="653"/>
                      <a:pt x="24" y="744"/>
                    </a:cubicBezTo>
                    <a:cubicBezTo>
                      <a:pt x="43" y="801"/>
                      <a:pt x="92" y="841"/>
                      <a:pt x="160" y="841"/>
                    </a:cubicBezTo>
                    <a:cubicBezTo>
                      <a:pt x="175" y="841"/>
                      <a:pt x="190" y="840"/>
                      <a:pt x="206" y="835"/>
                    </a:cubicBezTo>
                    <a:cubicBezTo>
                      <a:pt x="846" y="607"/>
                      <a:pt x="1530" y="493"/>
                      <a:pt x="2192" y="447"/>
                    </a:cubicBezTo>
                    <a:cubicBezTo>
                      <a:pt x="2295" y="444"/>
                      <a:pt x="2398" y="442"/>
                      <a:pt x="2501" y="442"/>
                    </a:cubicBezTo>
                    <a:cubicBezTo>
                      <a:pt x="3065" y="442"/>
                      <a:pt x="3638" y="499"/>
                      <a:pt x="4178" y="653"/>
                    </a:cubicBezTo>
                    <a:cubicBezTo>
                      <a:pt x="4817" y="835"/>
                      <a:pt x="5411" y="1155"/>
                      <a:pt x="5936" y="1589"/>
                    </a:cubicBezTo>
                    <a:cubicBezTo>
                      <a:pt x="6209" y="1794"/>
                      <a:pt x="6415" y="2045"/>
                      <a:pt x="6643" y="2296"/>
                    </a:cubicBezTo>
                    <a:cubicBezTo>
                      <a:pt x="6780" y="2410"/>
                      <a:pt x="6871" y="2547"/>
                      <a:pt x="6963" y="2684"/>
                    </a:cubicBezTo>
                    <a:lnTo>
                      <a:pt x="7259" y="3095"/>
                    </a:lnTo>
                    <a:lnTo>
                      <a:pt x="7282" y="3118"/>
                    </a:lnTo>
                    <a:cubicBezTo>
                      <a:pt x="7307" y="3156"/>
                      <a:pt x="7346" y="3173"/>
                      <a:pt x="7388" y="3173"/>
                    </a:cubicBezTo>
                    <a:cubicBezTo>
                      <a:pt x="7422" y="3173"/>
                      <a:pt x="7457" y="3161"/>
                      <a:pt x="7488" y="3141"/>
                    </a:cubicBezTo>
                    <a:cubicBezTo>
                      <a:pt x="7556" y="3095"/>
                      <a:pt x="7556" y="3004"/>
                      <a:pt x="7511" y="2935"/>
                    </a:cubicBezTo>
                    <a:lnTo>
                      <a:pt x="7237" y="2502"/>
                    </a:lnTo>
                    <a:cubicBezTo>
                      <a:pt x="7122" y="2365"/>
                      <a:pt x="7054" y="2182"/>
                      <a:pt x="6917" y="2068"/>
                    </a:cubicBezTo>
                    <a:cubicBezTo>
                      <a:pt x="6689" y="1794"/>
                      <a:pt x="6461" y="1520"/>
                      <a:pt x="6164" y="1292"/>
                    </a:cubicBezTo>
                    <a:cubicBezTo>
                      <a:pt x="6027" y="1178"/>
                      <a:pt x="5913" y="1041"/>
                      <a:pt x="5753" y="950"/>
                    </a:cubicBezTo>
                    <a:lnTo>
                      <a:pt x="5296" y="676"/>
                    </a:lnTo>
                    <a:cubicBezTo>
                      <a:pt x="4977" y="516"/>
                      <a:pt x="4657" y="333"/>
                      <a:pt x="4292" y="242"/>
                    </a:cubicBezTo>
                    <a:cubicBezTo>
                      <a:pt x="3742" y="77"/>
                      <a:pt x="3162" y="0"/>
                      <a:pt x="25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2808;p34">
                <a:extLst>
                  <a:ext uri="{FF2B5EF4-FFF2-40B4-BE49-F238E27FC236}">
                    <a16:creationId xmlns:a16="http://schemas.microsoft.com/office/drawing/2014/main" id="{5549A92F-FC99-44F7-9A7E-B2FA2C6350D2}"/>
                  </a:ext>
                </a:extLst>
              </p:cNvPr>
              <p:cNvSpPr/>
              <p:nvPr/>
            </p:nvSpPr>
            <p:spPr>
              <a:xfrm>
                <a:off x="7196990" y="3318531"/>
                <a:ext cx="91115" cy="3888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504" extrusionOk="0">
                    <a:moveTo>
                      <a:pt x="2028" y="0"/>
                    </a:moveTo>
                    <a:cubicBezTo>
                      <a:pt x="1914" y="0"/>
                      <a:pt x="1802" y="5"/>
                      <a:pt x="1690" y="14"/>
                    </a:cubicBezTo>
                    <a:cubicBezTo>
                      <a:pt x="1119" y="60"/>
                      <a:pt x="571" y="197"/>
                      <a:pt x="69" y="470"/>
                    </a:cubicBezTo>
                    <a:cubicBezTo>
                      <a:pt x="24" y="493"/>
                      <a:pt x="1" y="539"/>
                      <a:pt x="24" y="607"/>
                    </a:cubicBezTo>
                    <a:cubicBezTo>
                      <a:pt x="24" y="645"/>
                      <a:pt x="69" y="682"/>
                      <a:pt x="123" y="682"/>
                    </a:cubicBezTo>
                    <a:cubicBezTo>
                      <a:pt x="135" y="682"/>
                      <a:pt x="148" y="680"/>
                      <a:pt x="161" y="676"/>
                    </a:cubicBezTo>
                    <a:cubicBezTo>
                      <a:pt x="663" y="562"/>
                      <a:pt x="1188" y="470"/>
                      <a:pt x="1713" y="448"/>
                    </a:cubicBezTo>
                    <a:cubicBezTo>
                      <a:pt x="1838" y="436"/>
                      <a:pt x="1965" y="431"/>
                      <a:pt x="2093" y="431"/>
                    </a:cubicBezTo>
                    <a:cubicBezTo>
                      <a:pt x="2476" y="431"/>
                      <a:pt x="2865" y="482"/>
                      <a:pt x="3242" y="585"/>
                    </a:cubicBezTo>
                    <a:cubicBezTo>
                      <a:pt x="3721" y="744"/>
                      <a:pt x="4201" y="973"/>
                      <a:pt x="4589" y="1292"/>
                    </a:cubicBezTo>
                    <a:cubicBezTo>
                      <a:pt x="4794" y="1452"/>
                      <a:pt x="4977" y="1635"/>
                      <a:pt x="5159" y="1817"/>
                    </a:cubicBezTo>
                    <a:cubicBezTo>
                      <a:pt x="5342" y="2023"/>
                      <a:pt x="5479" y="2251"/>
                      <a:pt x="5639" y="2433"/>
                    </a:cubicBezTo>
                    <a:lnTo>
                      <a:pt x="5661" y="2456"/>
                    </a:lnTo>
                    <a:cubicBezTo>
                      <a:pt x="5690" y="2484"/>
                      <a:pt x="5718" y="2504"/>
                      <a:pt x="5746" y="2504"/>
                    </a:cubicBezTo>
                    <a:cubicBezTo>
                      <a:pt x="5764" y="2504"/>
                      <a:pt x="5781" y="2497"/>
                      <a:pt x="5798" y="2479"/>
                    </a:cubicBezTo>
                    <a:cubicBezTo>
                      <a:pt x="5867" y="2456"/>
                      <a:pt x="5867" y="2388"/>
                      <a:pt x="5844" y="2319"/>
                    </a:cubicBezTo>
                    <a:cubicBezTo>
                      <a:pt x="5707" y="2091"/>
                      <a:pt x="5570" y="1840"/>
                      <a:pt x="5388" y="1635"/>
                    </a:cubicBezTo>
                    <a:cubicBezTo>
                      <a:pt x="5205" y="1429"/>
                      <a:pt x="5045" y="1201"/>
                      <a:pt x="4817" y="1018"/>
                    </a:cubicBezTo>
                    <a:cubicBezTo>
                      <a:pt x="4611" y="836"/>
                      <a:pt x="4383" y="676"/>
                      <a:pt x="4132" y="516"/>
                    </a:cubicBezTo>
                    <a:cubicBezTo>
                      <a:pt x="3881" y="402"/>
                      <a:pt x="3630" y="265"/>
                      <a:pt x="3356" y="197"/>
                    </a:cubicBezTo>
                    <a:cubicBezTo>
                      <a:pt x="2920" y="69"/>
                      <a:pt x="2470" y="0"/>
                      <a:pt x="202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2809;p34">
                <a:extLst>
                  <a:ext uri="{FF2B5EF4-FFF2-40B4-BE49-F238E27FC236}">
                    <a16:creationId xmlns:a16="http://schemas.microsoft.com/office/drawing/2014/main" id="{E198DE8F-70E6-42B0-88A7-4DF7ADDD1237}"/>
                  </a:ext>
                </a:extLst>
              </p:cNvPr>
              <p:cNvSpPr/>
              <p:nvPr/>
            </p:nvSpPr>
            <p:spPr>
              <a:xfrm>
                <a:off x="7220039" y="3053384"/>
                <a:ext cx="479271" cy="472314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30413" extrusionOk="0">
                    <a:moveTo>
                      <a:pt x="15447" y="1"/>
                    </a:moveTo>
                    <a:cubicBezTo>
                      <a:pt x="8038" y="1"/>
                      <a:pt x="1657" y="5734"/>
                      <a:pt x="845" y="13410"/>
                    </a:cubicBezTo>
                    <a:cubicBezTo>
                      <a:pt x="0" y="21627"/>
                      <a:pt x="3584" y="29319"/>
                      <a:pt x="13650" y="30324"/>
                    </a:cubicBezTo>
                    <a:cubicBezTo>
                      <a:pt x="14249" y="30383"/>
                      <a:pt x="14834" y="30412"/>
                      <a:pt x="15406" y="30412"/>
                    </a:cubicBezTo>
                    <a:cubicBezTo>
                      <a:pt x="23827" y="30412"/>
                      <a:pt x="29202" y="24120"/>
                      <a:pt x="29993" y="16446"/>
                    </a:cubicBezTo>
                    <a:cubicBezTo>
                      <a:pt x="30860" y="8229"/>
                      <a:pt x="25017" y="902"/>
                      <a:pt x="16960" y="80"/>
                    </a:cubicBezTo>
                    <a:cubicBezTo>
                      <a:pt x="16452" y="27"/>
                      <a:pt x="15947" y="1"/>
                      <a:pt x="15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2810;p34">
                <a:extLst>
                  <a:ext uri="{FF2B5EF4-FFF2-40B4-BE49-F238E27FC236}">
                    <a16:creationId xmlns:a16="http://schemas.microsoft.com/office/drawing/2014/main" id="{A8969ABD-44F9-4942-A000-84F116F486C6}"/>
                  </a:ext>
                </a:extLst>
              </p:cNvPr>
              <p:cNvSpPr/>
              <p:nvPr/>
            </p:nvSpPr>
            <p:spPr>
              <a:xfrm>
                <a:off x="7283145" y="3153892"/>
                <a:ext cx="324717" cy="98911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369" fill="none" extrusionOk="0">
                    <a:moveTo>
                      <a:pt x="20908" y="0"/>
                    </a:moveTo>
                    <a:cubicBezTo>
                      <a:pt x="19744" y="2579"/>
                      <a:pt x="17302" y="4246"/>
                      <a:pt x="14677" y="5296"/>
                    </a:cubicBezTo>
                    <a:cubicBezTo>
                      <a:pt x="14015" y="5570"/>
                      <a:pt x="13353" y="5570"/>
                      <a:pt x="12782" y="5250"/>
                    </a:cubicBezTo>
                    <a:cubicBezTo>
                      <a:pt x="12189" y="4908"/>
                      <a:pt x="11892" y="4177"/>
                      <a:pt x="11892" y="3492"/>
                    </a:cubicBezTo>
                    <a:cubicBezTo>
                      <a:pt x="11915" y="2785"/>
                      <a:pt x="12166" y="2123"/>
                      <a:pt x="12394" y="1484"/>
                    </a:cubicBezTo>
                    <a:cubicBezTo>
                      <a:pt x="12075" y="2374"/>
                      <a:pt x="11755" y="3241"/>
                      <a:pt x="11276" y="4040"/>
                    </a:cubicBezTo>
                    <a:cubicBezTo>
                      <a:pt x="10774" y="4839"/>
                      <a:pt x="10112" y="5547"/>
                      <a:pt x="9267" y="5935"/>
                    </a:cubicBezTo>
                    <a:cubicBezTo>
                      <a:pt x="8423" y="6323"/>
                      <a:pt x="7396" y="6368"/>
                      <a:pt x="6597" y="5889"/>
                    </a:cubicBezTo>
                    <a:cubicBezTo>
                      <a:pt x="5798" y="5410"/>
                      <a:pt x="5341" y="4360"/>
                      <a:pt x="5638" y="3470"/>
                    </a:cubicBezTo>
                    <a:cubicBezTo>
                      <a:pt x="5159" y="4565"/>
                      <a:pt x="4223" y="5478"/>
                      <a:pt x="3127" y="5912"/>
                    </a:cubicBezTo>
                    <a:cubicBezTo>
                      <a:pt x="2443" y="6209"/>
                      <a:pt x="1621" y="6300"/>
                      <a:pt x="982" y="5958"/>
                    </a:cubicBezTo>
                    <a:cubicBezTo>
                      <a:pt x="343" y="5615"/>
                      <a:pt x="0" y="4679"/>
                      <a:pt x="434" y="408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2811;p34">
                <a:extLst>
                  <a:ext uri="{FF2B5EF4-FFF2-40B4-BE49-F238E27FC236}">
                    <a16:creationId xmlns:a16="http://schemas.microsoft.com/office/drawing/2014/main" id="{07923BFB-0E16-4BF1-9FA6-47FB33CBF720}"/>
                  </a:ext>
                </a:extLst>
              </p:cNvPr>
              <p:cNvSpPr/>
              <p:nvPr/>
            </p:nvSpPr>
            <p:spPr>
              <a:xfrm>
                <a:off x="7493369" y="3308808"/>
                <a:ext cx="101395" cy="102467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6598" extrusionOk="0">
                    <a:moveTo>
                      <a:pt x="3265" y="1"/>
                    </a:moveTo>
                    <a:cubicBezTo>
                      <a:pt x="1462" y="1"/>
                      <a:pt x="1" y="1484"/>
                      <a:pt x="1" y="3311"/>
                    </a:cubicBezTo>
                    <a:cubicBezTo>
                      <a:pt x="1" y="5114"/>
                      <a:pt x="1462" y="6597"/>
                      <a:pt x="3265" y="6597"/>
                    </a:cubicBezTo>
                    <a:cubicBezTo>
                      <a:pt x="5068" y="6597"/>
                      <a:pt x="6529" y="5114"/>
                      <a:pt x="6529" y="3311"/>
                    </a:cubicBezTo>
                    <a:cubicBezTo>
                      <a:pt x="6529" y="1484"/>
                      <a:pt x="5068" y="1"/>
                      <a:pt x="326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2812;p34">
                <a:extLst>
                  <a:ext uri="{FF2B5EF4-FFF2-40B4-BE49-F238E27FC236}">
                    <a16:creationId xmlns:a16="http://schemas.microsoft.com/office/drawing/2014/main" id="{3380D0C5-6F51-41C9-8EBA-523278C65465}"/>
                  </a:ext>
                </a:extLst>
              </p:cNvPr>
              <p:cNvSpPr/>
              <p:nvPr/>
            </p:nvSpPr>
            <p:spPr>
              <a:xfrm>
                <a:off x="7492312" y="3313064"/>
                <a:ext cx="100681" cy="102110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6575" extrusionOk="0">
                    <a:moveTo>
                      <a:pt x="3241" y="1"/>
                    </a:moveTo>
                    <a:cubicBezTo>
                      <a:pt x="1461" y="1"/>
                      <a:pt x="0" y="1484"/>
                      <a:pt x="0" y="3288"/>
                    </a:cubicBezTo>
                    <a:cubicBezTo>
                      <a:pt x="0" y="5091"/>
                      <a:pt x="1461" y="6574"/>
                      <a:pt x="3241" y="6574"/>
                    </a:cubicBezTo>
                    <a:cubicBezTo>
                      <a:pt x="5045" y="6574"/>
                      <a:pt x="6483" y="5091"/>
                      <a:pt x="6483" y="3288"/>
                    </a:cubicBezTo>
                    <a:cubicBezTo>
                      <a:pt x="6483" y="1484"/>
                      <a:pt x="5045" y="1"/>
                      <a:pt x="32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2813;p34">
                <a:extLst>
                  <a:ext uri="{FF2B5EF4-FFF2-40B4-BE49-F238E27FC236}">
                    <a16:creationId xmlns:a16="http://schemas.microsoft.com/office/drawing/2014/main" id="{8B2B37AB-FCCB-4E01-9569-58534EAE0F45}"/>
                  </a:ext>
                </a:extLst>
              </p:cNvPr>
              <p:cNvSpPr/>
              <p:nvPr/>
            </p:nvSpPr>
            <p:spPr>
              <a:xfrm>
                <a:off x="7494798" y="3318733"/>
                <a:ext cx="65583" cy="66313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4270" extrusionOk="0">
                    <a:moveTo>
                      <a:pt x="2123" y="1"/>
                    </a:moveTo>
                    <a:cubicBezTo>
                      <a:pt x="959" y="1"/>
                      <a:pt x="0" y="960"/>
                      <a:pt x="0" y="2124"/>
                    </a:cubicBezTo>
                    <a:cubicBezTo>
                      <a:pt x="0" y="3311"/>
                      <a:pt x="959" y="4269"/>
                      <a:pt x="2123" y="4269"/>
                    </a:cubicBezTo>
                    <a:cubicBezTo>
                      <a:pt x="3287" y="4269"/>
                      <a:pt x="4223" y="3311"/>
                      <a:pt x="4223" y="2124"/>
                    </a:cubicBezTo>
                    <a:cubicBezTo>
                      <a:pt x="4223" y="960"/>
                      <a:pt x="3287" y="1"/>
                      <a:pt x="212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2814;p34">
                <a:extLst>
                  <a:ext uri="{FF2B5EF4-FFF2-40B4-BE49-F238E27FC236}">
                    <a16:creationId xmlns:a16="http://schemas.microsoft.com/office/drawing/2014/main" id="{601ADA80-DB36-49E0-8CF4-1037F16D0AFC}"/>
                  </a:ext>
                </a:extLst>
              </p:cNvPr>
              <p:cNvSpPr/>
              <p:nvPr/>
            </p:nvSpPr>
            <p:spPr>
              <a:xfrm>
                <a:off x="7549392" y="3339655"/>
                <a:ext cx="23761" cy="1596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28" extrusionOk="0">
                    <a:moveTo>
                      <a:pt x="776" y="1"/>
                    </a:moveTo>
                    <a:cubicBezTo>
                      <a:pt x="343" y="1"/>
                      <a:pt x="0" y="229"/>
                      <a:pt x="0" y="526"/>
                    </a:cubicBezTo>
                    <a:cubicBezTo>
                      <a:pt x="0" y="800"/>
                      <a:pt x="343" y="1028"/>
                      <a:pt x="776" y="1028"/>
                    </a:cubicBezTo>
                    <a:cubicBezTo>
                      <a:pt x="1187" y="1028"/>
                      <a:pt x="1529" y="800"/>
                      <a:pt x="1529" y="526"/>
                    </a:cubicBezTo>
                    <a:cubicBezTo>
                      <a:pt x="1529" y="229"/>
                      <a:pt x="1187" y="1"/>
                      <a:pt x="7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2815;p34">
                <a:extLst>
                  <a:ext uri="{FF2B5EF4-FFF2-40B4-BE49-F238E27FC236}">
                    <a16:creationId xmlns:a16="http://schemas.microsoft.com/office/drawing/2014/main" id="{93D0DB6A-B2ED-41A4-9239-60DE252870D5}"/>
                  </a:ext>
                </a:extLst>
              </p:cNvPr>
              <p:cNvSpPr/>
              <p:nvPr/>
            </p:nvSpPr>
            <p:spPr>
              <a:xfrm>
                <a:off x="7285273" y="3255269"/>
                <a:ext cx="115217" cy="102327"/>
              </a:xfrm>
              <a:custGeom>
                <a:avLst/>
                <a:gdLst/>
                <a:ahLst/>
                <a:cxnLst/>
                <a:rect l="l" t="t" r="r" b="b"/>
                <a:pathLst>
                  <a:path w="7419" h="6589" extrusionOk="0">
                    <a:moveTo>
                      <a:pt x="3736" y="1"/>
                    </a:moveTo>
                    <a:cubicBezTo>
                      <a:pt x="2434" y="1"/>
                      <a:pt x="1192" y="785"/>
                      <a:pt x="685" y="2078"/>
                    </a:cubicBezTo>
                    <a:cubicBezTo>
                      <a:pt x="0" y="3767"/>
                      <a:pt x="799" y="5685"/>
                      <a:pt x="2465" y="6347"/>
                    </a:cubicBezTo>
                    <a:cubicBezTo>
                      <a:pt x="2864" y="6511"/>
                      <a:pt x="3278" y="6588"/>
                      <a:pt x="3685" y="6588"/>
                    </a:cubicBezTo>
                    <a:cubicBezTo>
                      <a:pt x="4979" y="6588"/>
                      <a:pt x="6213" y="5805"/>
                      <a:pt x="6734" y="4521"/>
                    </a:cubicBezTo>
                    <a:cubicBezTo>
                      <a:pt x="7418" y="2832"/>
                      <a:pt x="6620" y="914"/>
                      <a:pt x="4931" y="229"/>
                    </a:cubicBezTo>
                    <a:cubicBezTo>
                      <a:pt x="4540" y="74"/>
                      <a:pt x="4135" y="1"/>
                      <a:pt x="37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2816;p34">
                <a:extLst>
                  <a:ext uri="{FF2B5EF4-FFF2-40B4-BE49-F238E27FC236}">
                    <a16:creationId xmlns:a16="http://schemas.microsoft.com/office/drawing/2014/main" id="{1451324C-5E84-4619-AEC9-3FF50DB2A195}"/>
                  </a:ext>
                </a:extLst>
              </p:cNvPr>
              <p:cNvSpPr/>
              <p:nvPr/>
            </p:nvSpPr>
            <p:spPr>
              <a:xfrm>
                <a:off x="7285273" y="3259836"/>
                <a:ext cx="114503" cy="101659"/>
              </a:xfrm>
              <a:custGeom>
                <a:avLst/>
                <a:gdLst/>
                <a:ahLst/>
                <a:cxnLst/>
                <a:rect l="l" t="t" r="r" b="b"/>
                <a:pathLst>
                  <a:path w="7373" h="6546" extrusionOk="0">
                    <a:moveTo>
                      <a:pt x="3713" y="0"/>
                    </a:moveTo>
                    <a:cubicBezTo>
                      <a:pt x="2432" y="0"/>
                      <a:pt x="1207" y="770"/>
                      <a:pt x="685" y="2058"/>
                    </a:cubicBezTo>
                    <a:cubicBezTo>
                      <a:pt x="0" y="3747"/>
                      <a:pt x="799" y="5642"/>
                      <a:pt x="2465" y="6304"/>
                    </a:cubicBezTo>
                    <a:cubicBezTo>
                      <a:pt x="2864" y="6468"/>
                      <a:pt x="3276" y="6545"/>
                      <a:pt x="3682" y="6545"/>
                    </a:cubicBezTo>
                    <a:cubicBezTo>
                      <a:pt x="4970" y="6545"/>
                      <a:pt x="6190" y="5762"/>
                      <a:pt x="6711" y="4478"/>
                    </a:cubicBezTo>
                    <a:cubicBezTo>
                      <a:pt x="7373" y="2811"/>
                      <a:pt x="6574" y="894"/>
                      <a:pt x="4908" y="232"/>
                    </a:cubicBezTo>
                    <a:cubicBezTo>
                      <a:pt x="4517" y="75"/>
                      <a:pt x="4113" y="0"/>
                      <a:pt x="371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2817;p34">
                <a:extLst>
                  <a:ext uri="{FF2B5EF4-FFF2-40B4-BE49-F238E27FC236}">
                    <a16:creationId xmlns:a16="http://schemas.microsoft.com/office/drawing/2014/main" id="{4BF5B240-FA0A-43EB-A9BA-C7F2582E184C}"/>
                  </a:ext>
                </a:extLst>
              </p:cNvPr>
              <p:cNvSpPr/>
              <p:nvPr/>
            </p:nvSpPr>
            <p:spPr>
              <a:xfrm>
                <a:off x="7290227" y="3269233"/>
                <a:ext cx="74466" cy="66049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4253" extrusionOk="0">
                    <a:moveTo>
                      <a:pt x="2417" y="0"/>
                    </a:moveTo>
                    <a:cubicBezTo>
                      <a:pt x="1582" y="0"/>
                      <a:pt x="783" y="504"/>
                      <a:pt x="435" y="1339"/>
                    </a:cubicBezTo>
                    <a:cubicBezTo>
                      <a:pt x="1" y="2435"/>
                      <a:pt x="526" y="3667"/>
                      <a:pt x="1599" y="4101"/>
                    </a:cubicBezTo>
                    <a:cubicBezTo>
                      <a:pt x="1854" y="4204"/>
                      <a:pt x="2117" y="4253"/>
                      <a:pt x="2378" y="4253"/>
                    </a:cubicBezTo>
                    <a:cubicBezTo>
                      <a:pt x="3213" y="4253"/>
                      <a:pt x="4012" y="3749"/>
                      <a:pt x="4360" y="2914"/>
                    </a:cubicBezTo>
                    <a:cubicBezTo>
                      <a:pt x="4794" y="1818"/>
                      <a:pt x="4269" y="586"/>
                      <a:pt x="3196" y="152"/>
                    </a:cubicBezTo>
                    <a:cubicBezTo>
                      <a:pt x="2941" y="49"/>
                      <a:pt x="2678" y="0"/>
                      <a:pt x="241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2818;p34">
                <a:extLst>
                  <a:ext uri="{FF2B5EF4-FFF2-40B4-BE49-F238E27FC236}">
                    <a16:creationId xmlns:a16="http://schemas.microsoft.com/office/drawing/2014/main" id="{40D989D2-86C7-4D7F-8B8C-404D812A5FE6}"/>
                  </a:ext>
                </a:extLst>
              </p:cNvPr>
              <p:cNvSpPr/>
              <p:nvPr/>
            </p:nvSpPr>
            <p:spPr>
              <a:xfrm>
                <a:off x="7348379" y="3288927"/>
                <a:ext cx="24475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032" extrusionOk="0">
                    <a:moveTo>
                      <a:pt x="760" y="1"/>
                    </a:moveTo>
                    <a:cubicBezTo>
                      <a:pt x="375" y="1"/>
                      <a:pt x="45" y="199"/>
                      <a:pt x="23" y="459"/>
                    </a:cubicBezTo>
                    <a:cubicBezTo>
                      <a:pt x="0" y="733"/>
                      <a:pt x="320" y="1007"/>
                      <a:pt x="753" y="1030"/>
                    </a:cubicBezTo>
                    <a:cubicBezTo>
                      <a:pt x="777" y="1031"/>
                      <a:pt x="799" y="1032"/>
                      <a:pt x="822" y="1032"/>
                    </a:cubicBezTo>
                    <a:cubicBezTo>
                      <a:pt x="1204" y="1032"/>
                      <a:pt x="1531" y="853"/>
                      <a:pt x="1552" y="573"/>
                    </a:cubicBezTo>
                    <a:cubicBezTo>
                      <a:pt x="1575" y="299"/>
                      <a:pt x="1256" y="48"/>
                      <a:pt x="822" y="3"/>
                    </a:cubicBezTo>
                    <a:cubicBezTo>
                      <a:pt x="801" y="1"/>
                      <a:pt x="780" y="1"/>
                      <a:pt x="76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2819;p34">
                <a:extLst>
                  <a:ext uri="{FF2B5EF4-FFF2-40B4-BE49-F238E27FC236}">
                    <a16:creationId xmlns:a16="http://schemas.microsoft.com/office/drawing/2014/main" id="{1E7BE9E4-E0A1-4AD8-B8BE-0787B1AA4C2A}"/>
                  </a:ext>
                </a:extLst>
              </p:cNvPr>
              <p:cNvSpPr/>
              <p:nvPr/>
            </p:nvSpPr>
            <p:spPr>
              <a:xfrm>
                <a:off x="7487342" y="3387478"/>
                <a:ext cx="99268" cy="46497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994" extrusionOk="0">
                    <a:moveTo>
                      <a:pt x="2459" y="0"/>
                    </a:moveTo>
                    <a:cubicBezTo>
                      <a:pt x="1199" y="0"/>
                      <a:pt x="225" y="404"/>
                      <a:pt x="115" y="1030"/>
                    </a:cubicBezTo>
                    <a:cubicBezTo>
                      <a:pt x="1" y="1829"/>
                      <a:pt x="1279" y="2674"/>
                      <a:pt x="2991" y="2925"/>
                    </a:cubicBezTo>
                    <a:cubicBezTo>
                      <a:pt x="3307" y="2972"/>
                      <a:pt x="3615" y="2994"/>
                      <a:pt x="3907" y="2994"/>
                    </a:cubicBezTo>
                    <a:cubicBezTo>
                      <a:pt x="5179" y="2994"/>
                      <a:pt x="6162" y="2574"/>
                      <a:pt x="6255" y="1943"/>
                    </a:cubicBezTo>
                    <a:cubicBezTo>
                      <a:pt x="6392" y="1144"/>
                      <a:pt x="5091" y="300"/>
                      <a:pt x="3402" y="72"/>
                    </a:cubicBezTo>
                    <a:cubicBezTo>
                      <a:pt x="3076" y="23"/>
                      <a:pt x="2759" y="0"/>
                      <a:pt x="245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2820;p34">
                <a:extLst>
                  <a:ext uri="{FF2B5EF4-FFF2-40B4-BE49-F238E27FC236}">
                    <a16:creationId xmlns:a16="http://schemas.microsoft.com/office/drawing/2014/main" id="{35CF7E28-CD5F-40A2-A19E-28E61DF38C11}"/>
                  </a:ext>
                </a:extLst>
              </p:cNvPr>
              <p:cNvSpPr/>
              <p:nvPr/>
            </p:nvSpPr>
            <p:spPr>
              <a:xfrm>
                <a:off x="7279945" y="3341394"/>
                <a:ext cx="98926" cy="46528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2996" extrusionOk="0">
                    <a:moveTo>
                      <a:pt x="2460" y="0"/>
                    </a:moveTo>
                    <a:cubicBezTo>
                      <a:pt x="1194" y="0"/>
                      <a:pt x="207" y="407"/>
                      <a:pt x="115" y="1053"/>
                    </a:cubicBezTo>
                    <a:cubicBezTo>
                      <a:pt x="1" y="1829"/>
                      <a:pt x="1279" y="2673"/>
                      <a:pt x="2968" y="2924"/>
                    </a:cubicBezTo>
                    <a:cubicBezTo>
                      <a:pt x="3297" y="2973"/>
                      <a:pt x="3616" y="2996"/>
                      <a:pt x="3918" y="2996"/>
                    </a:cubicBezTo>
                    <a:cubicBezTo>
                      <a:pt x="5191" y="2996"/>
                      <a:pt x="6163" y="2588"/>
                      <a:pt x="6255" y="1943"/>
                    </a:cubicBezTo>
                    <a:cubicBezTo>
                      <a:pt x="6369" y="1167"/>
                      <a:pt x="5091" y="322"/>
                      <a:pt x="3402" y="71"/>
                    </a:cubicBezTo>
                    <a:cubicBezTo>
                      <a:pt x="3078" y="23"/>
                      <a:pt x="2761" y="0"/>
                      <a:pt x="24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2821;p34">
                <a:extLst>
                  <a:ext uri="{FF2B5EF4-FFF2-40B4-BE49-F238E27FC236}">
                    <a16:creationId xmlns:a16="http://schemas.microsoft.com/office/drawing/2014/main" id="{FC6D4B5A-712A-4F0B-835C-E41223550359}"/>
                  </a:ext>
                </a:extLst>
              </p:cNvPr>
              <p:cNvSpPr/>
              <p:nvPr/>
            </p:nvSpPr>
            <p:spPr>
              <a:xfrm>
                <a:off x="7449056" y="3387525"/>
                <a:ext cx="160953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6666" extrusionOk="0">
                    <a:moveTo>
                      <a:pt x="115" y="3013"/>
                    </a:moveTo>
                    <a:cubicBezTo>
                      <a:pt x="1" y="4748"/>
                      <a:pt x="2192" y="6300"/>
                      <a:pt x="4976" y="6482"/>
                    </a:cubicBezTo>
                    <a:cubicBezTo>
                      <a:pt x="7784" y="6665"/>
                      <a:pt x="10135" y="5387"/>
                      <a:pt x="10249" y="3652"/>
                    </a:cubicBezTo>
                    <a:cubicBezTo>
                      <a:pt x="10363" y="1917"/>
                      <a:pt x="8172" y="342"/>
                      <a:pt x="5387" y="183"/>
                    </a:cubicBezTo>
                    <a:cubicBezTo>
                      <a:pt x="2580" y="0"/>
                      <a:pt x="229" y="1278"/>
                      <a:pt x="115" y="3013"/>
                    </a:cubicBezTo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2822;p34">
                <a:extLst>
                  <a:ext uri="{FF2B5EF4-FFF2-40B4-BE49-F238E27FC236}">
                    <a16:creationId xmlns:a16="http://schemas.microsoft.com/office/drawing/2014/main" id="{71B44843-DA9E-4A05-A73D-0BDC95C13CFE}"/>
                  </a:ext>
                </a:extLst>
              </p:cNvPr>
              <p:cNvSpPr/>
              <p:nvPr/>
            </p:nvSpPr>
            <p:spPr>
              <a:xfrm>
                <a:off x="7246987" y="3345309"/>
                <a:ext cx="166621" cy="104983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6760" extrusionOk="0">
                    <a:moveTo>
                      <a:pt x="4030" y="0"/>
                    </a:moveTo>
                    <a:cubicBezTo>
                      <a:pt x="2299" y="0"/>
                      <a:pt x="895" y="676"/>
                      <a:pt x="525" y="1851"/>
                    </a:cubicBezTo>
                    <a:cubicBezTo>
                      <a:pt x="0" y="3494"/>
                      <a:pt x="1735" y="5548"/>
                      <a:pt x="4405" y="6393"/>
                    </a:cubicBezTo>
                    <a:cubicBezTo>
                      <a:pt x="5193" y="6642"/>
                      <a:pt x="5974" y="6760"/>
                      <a:pt x="6698" y="6760"/>
                    </a:cubicBezTo>
                    <a:cubicBezTo>
                      <a:pt x="8430" y="6760"/>
                      <a:pt x="9833" y="6084"/>
                      <a:pt x="10203" y="4909"/>
                    </a:cubicBezTo>
                    <a:cubicBezTo>
                      <a:pt x="10728" y="3243"/>
                      <a:pt x="8993" y="1212"/>
                      <a:pt x="6323" y="367"/>
                    </a:cubicBezTo>
                    <a:cubicBezTo>
                      <a:pt x="5536" y="118"/>
                      <a:pt x="4754" y="0"/>
                      <a:pt x="403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2823;p34">
                <a:extLst>
                  <a:ext uri="{FF2B5EF4-FFF2-40B4-BE49-F238E27FC236}">
                    <a16:creationId xmlns:a16="http://schemas.microsoft.com/office/drawing/2014/main" id="{A8EA3703-6E9B-4856-A4CD-30EC2F271CE1}"/>
                  </a:ext>
                </a:extLst>
              </p:cNvPr>
              <p:cNvSpPr/>
              <p:nvPr/>
            </p:nvSpPr>
            <p:spPr>
              <a:xfrm>
                <a:off x="7434161" y="3447432"/>
                <a:ext cx="30858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765" extrusionOk="0">
                    <a:moveTo>
                      <a:pt x="1918" y="1"/>
                    </a:moveTo>
                    <a:cubicBezTo>
                      <a:pt x="1667" y="229"/>
                      <a:pt x="1370" y="411"/>
                      <a:pt x="1051" y="526"/>
                    </a:cubicBezTo>
                    <a:cubicBezTo>
                      <a:pt x="832" y="603"/>
                      <a:pt x="603" y="639"/>
                      <a:pt x="378" y="639"/>
                    </a:cubicBezTo>
                    <a:cubicBezTo>
                      <a:pt x="274" y="639"/>
                      <a:pt x="171" y="631"/>
                      <a:pt x="69" y="617"/>
                    </a:cubicBezTo>
                    <a:cubicBezTo>
                      <a:pt x="47" y="617"/>
                      <a:pt x="24" y="617"/>
                      <a:pt x="1" y="640"/>
                    </a:cubicBezTo>
                    <a:cubicBezTo>
                      <a:pt x="1" y="662"/>
                      <a:pt x="24" y="708"/>
                      <a:pt x="47" y="708"/>
                    </a:cubicBezTo>
                    <a:cubicBezTo>
                      <a:pt x="189" y="746"/>
                      <a:pt x="336" y="764"/>
                      <a:pt x="484" y="764"/>
                    </a:cubicBezTo>
                    <a:cubicBezTo>
                      <a:pt x="690" y="764"/>
                      <a:pt x="897" y="729"/>
                      <a:pt x="1097" y="662"/>
                    </a:cubicBezTo>
                    <a:cubicBezTo>
                      <a:pt x="1439" y="548"/>
                      <a:pt x="1758" y="366"/>
                      <a:pt x="1987" y="69"/>
                    </a:cubicBezTo>
                    <a:cubicBezTo>
                      <a:pt x="1987" y="46"/>
                      <a:pt x="1987" y="23"/>
                      <a:pt x="1964" y="23"/>
                    </a:cubicBezTo>
                    <a:cubicBezTo>
                      <a:pt x="1964" y="1"/>
                      <a:pt x="1918" y="1"/>
                      <a:pt x="191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2824;p34">
                <a:extLst>
                  <a:ext uri="{FF2B5EF4-FFF2-40B4-BE49-F238E27FC236}">
                    <a16:creationId xmlns:a16="http://schemas.microsoft.com/office/drawing/2014/main" id="{831F94A5-5EA4-45B0-97D4-7B43FA193F4A}"/>
                  </a:ext>
                </a:extLst>
              </p:cNvPr>
              <p:cNvSpPr/>
              <p:nvPr/>
            </p:nvSpPr>
            <p:spPr>
              <a:xfrm>
                <a:off x="7205501" y="3003387"/>
                <a:ext cx="507986" cy="344238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2166" extrusionOk="0">
                    <a:moveTo>
                      <a:pt x="13153" y="0"/>
                    </a:moveTo>
                    <a:cubicBezTo>
                      <a:pt x="12954" y="0"/>
                      <a:pt x="12754" y="4"/>
                      <a:pt x="12554" y="12"/>
                    </a:cubicBezTo>
                    <a:cubicBezTo>
                      <a:pt x="10318" y="126"/>
                      <a:pt x="8058" y="766"/>
                      <a:pt x="6232" y="2067"/>
                    </a:cubicBezTo>
                    <a:cubicBezTo>
                      <a:pt x="3561" y="3984"/>
                      <a:pt x="2055" y="7134"/>
                      <a:pt x="914" y="10215"/>
                    </a:cubicBezTo>
                    <a:cubicBezTo>
                      <a:pt x="434" y="11516"/>
                      <a:pt x="1" y="13000"/>
                      <a:pt x="594" y="14278"/>
                    </a:cubicBezTo>
                    <a:cubicBezTo>
                      <a:pt x="1125" y="15472"/>
                      <a:pt x="2469" y="16152"/>
                      <a:pt x="3777" y="16152"/>
                    </a:cubicBezTo>
                    <a:cubicBezTo>
                      <a:pt x="3819" y="16152"/>
                      <a:pt x="3861" y="16151"/>
                      <a:pt x="3904" y="16150"/>
                    </a:cubicBezTo>
                    <a:cubicBezTo>
                      <a:pt x="5250" y="16081"/>
                      <a:pt x="6506" y="15374"/>
                      <a:pt x="7487" y="14461"/>
                    </a:cubicBezTo>
                    <a:cubicBezTo>
                      <a:pt x="8469" y="13525"/>
                      <a:pt x="9199" y="12384"/>
                      <a:pt x="9930" y="11265"/>
                    </a:cubicBezTo>
                    <a:lnTo>
                      <a:pt x="9930" y="11265"/>
                    </a:lnTo>
                    <a:cubicBezTo>
                      <a:pt x="9542" y="12224"/>
                      <a:pt x="9656" y="13411"/>
                      <a:pt x="10249" y="14278"/>
                    </a:cubicBezTo>
                    <a:cubicBezTo>
                      <a:pt x="10841" y="15132"/>
                      <a:pt x="11853" y="15650"/>
                      <a:pt x="12861" y="15650"/>
                    </a:cubicBezTo>
                    <a:cubicBezTo>
                      <a:pt x="12904" y="15650"/>
                      <a:pt x="12946" y="15649"/>
                      <a:pt x="12988" y="15648"/>
                    </a:cubicBezTo>
                    <a:cubicBezTo>
                      <a:pt x="13992" y="15625"/>
                      <a:pt x="14951" y="15077"/>
                      <a:pt x="15682" y="14392"/>
                    </a:cubicBezTo>
                    <a:cubicBezTo>
                      <a:pt x="16307" y="13806"/>
                      <a:pt x="16815" y="13086"/>
                      <a:pt x="17292" y="12362"/>
                    </a:cubicBezTo>
                    <a:lnTo>
                      <a:pt x="17292" y="12362"/>
                    </a:lnTo>
                    <a:cubicBezTo>
                      <a:pt x="17051" y="12937"/>
                      <a:pt x="17232" y="13693"/>
                      <a:pt x="17713" y="14118"/>
                    </a:cubicBezTo>
                    <a:cubicBezTo>
                      <a:pt x="18104" y="14452"/>
                      <a:pt x="18597" y="14537"/>
                      <a:pt x="19103" y="14537"/>
                    </a:cubicBezTo>
                    <a:cubicBezTo>
                      <a:pt x="19394" y="14537"/>
                      <a:pt x="19689" y="14509"/>
                      <a:pt x="19973" y="14484"/>
                    </a:cubicBezTo>
                    <a:cubicBezTo>
                      <a:pt x="21365" y="14369"/>
                      <a:pt x="24857" y="11676"/>
                      <a:pt x="25702" y="9827"/>
                    </a:cubicBezTo>
                    <a:cubicBezTo>
                      <a:pt x="25999" y="12406"/>
                      <a:pt x="26136" y="13571"/>
                      <a:pt x="26638" y="16104"/>
                    </a:cubicBezTo>
                    <a:cubicBezTo>
                      <a:pt x="26957" y="17702"/>
                      <a:pt x="27528" y="19277"/>
                      <a:pt x="28509" y="20578"/>
                    </a:cubicBezTo>
                    <a:cubicBezTo>
                      <a:pt x="29044" y="21295"/>
                      <a:pt x="29761" y="22166"/>
                      <a:pt x="30438" y="22166"/>
                    </a:cubicBezTo>
                    <a:cubicBezTo>
                      <a:pt x="30773" y="22166"/>
                      <a:pt x="31098" y="21952"/>
                      <a:pt x="31385" y="21400"/>
                    </a:cubicBezTo>
                    <a:cubicBezTo>
                      <a:pt x="32024" y="20121"/>
                      <a:pt x="32390" y="18683"/>
                      <a:pt x="32481" y="17245"/>
                    </a:cubicBezTo>
                    <a:cubicBezTo>
                      <a:pt x="32709" y="14392"/>
                      <a:pt x="31933" y="11448"/>
                      <a:pt x="30404" y="9028"/>
                    </a:cubicBezTo>
                    <a:cubicBezTo>
                      <a:pt x="27893" y="5057"/>
                      <a:pt x="23648" y="2432"/>
                      <a:pt x="19174" y="1017"/>
                    </a:cubicBezTo>
                    <a:cubicBezTo>
                      <a:pt x="17220" y="414"/>
                      <a:pt x="15190" y="0"/>
                      <a:pt x="1315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2825;p34">
                <a:extLst>
                  <a:ext uri="{FF2B5EF4-FFF2-40B4-BE49-F238E27FC236}">
                    <a16:creationId xmlns:a16="http://schemas.microsoft.com/office/drawing/2014/main" id="{FF09E38B-C702-497A-95EF-AC68A1796B4F}"/>
                  </a:ext>
                </a:extLst>
              </p:cNvPr>
              <p:cNvSpPr/>
              <p:nvPr/>
            </p:nvSpPr>
            <p:spPr>
              <a:xfrm>
                <a:off x="7391977" y="3118789"/>
                <a:ext cx="162009" cy="61390"/>
              </a:xfrm>
              <a:custGeom>
                <a:avLst/>
                <a:gdLst/>
                <a:ahLst/>
                <a:cxnLst/>
                <a:rect l="l" t="t" r="r" b="b"/>
                <a:pathLst>
                  <a:path w="10432" h="3953" extrusionOk="0">
                    <a:moveTo>
                      <a:pt x="914" y="1"/>
                    </a:moveTo>
                    <a:cubicBezTo>
                      <a:pt x="891" y="1"/>
                      <a:pt x="845" y="1"/>
                      <a:pt x="845" y="23"/>
                    </a:cubicBezTo>
                    <a:cubicBezTo>
                      <a:pt x="617" y="389"/>
                      <a:pt x="412" y="754"/>
                      <a:pt x="252" y="1142"/>
                    </a:cubicBezTo>
                    <a:cubicBezTo>
                      <a:pt x="92" y="1530"/>
                      <a:pt x="1" y="1963"/>
                      <a:pt x="24" y="2397"/>
                    </a:cubicBezTo>
                    <a:cubicBezTo>
                      <a:pt x="69" y="2831"/>
                      <a:pt x="229" y="3265"/>
                      <a:pt x="571" y="3561"/>
                    </a:cubicBezTo>
                    <a:cubicBezTo>
                      <a:pt x="886" y="3834"/>
                      <a:pt x="1296" y="3952"/>
                      <a:pt x="1697" y="3952"/>
                    </a:cubicBezTo>
                    <a:cubicBezTo>
                      <a:pt x="1732" y="3952"/>
                      <a:pt x="1768" y="3951"/>
                      <a:pt x="1804" y="3949"/>
                    </a:cubicBezTo>
                    <a:cubicBezTo>
                      <a:pt x="2671" y="3926"/>
                      <a:pt x="3447" y="3493"/>
                      <a:pt x="4132" y="2991"/>
                    </a:cubicBezTo>
                    <a:cubicBezTo>
                      <a:pt x="4567" y="2661"/>
                      <a:pt x="4972" y="2272"/>
                      <a:pt x="5328" y="1837"/>
                    </a:cubicBezTo>
                    <a:lnTo>
                      <a:pt x="5328" y="1837"/>
                    </a:lnTo>
                    <a:cubicBezTo>
                      <a:pt x="5306" y="1916"/>
                      <a:pt x="5288" y="1996"/>
                      <a:pt x="5273" y="2078"/>
                    </a:cubicBezTo>
                    <a:cubicBezTo>
                      <a:pt x="5182" y="2443"/>
                      <a:pt x="5228" y="2854"/>
                      <a:pt x="5410" y="3196"/>
                    </a:cubicBezTo>
                    <a:cubicBezTo>
                      <a:pt x="5524" y="3356"/>
                      <a:pt x="5661" y="3516"/>
                      <a:pt x="5821" y="3607"/>
                    </a:cubicBezTo>
                    <a:cubicBezTo>
                      <a:pt x="5973" y="3702"/>
                      <a:pt x="6141" y="3750"/>
                      <a:pt x="6312" y="3750"/>
                    </a:cubicBezTo>
                    <a:cubicBezTo>
                      <a:pt x="6346" y="3750"/>
                      <a:pt x="6380" y="3748"/>
                      <a:pt x="6415" y="3744"/>
                    </a:cubicBezTo>
                    <a:cubicBezTo>
                      <a:pt x="6803" y="3744"/>
                      <a:pt x="7145" y="3584"/>
                      <a:pt x="7465" y="3401"/>
                    </a:cubicBezTo>
                    <a:cubicBezTo>
                      <a:pt x="8720" y="2648"/>
                      <a:pt x="9747" y="1530"/>
                      <a:pt x="10409" y="252"/>
                    </a:cubicBezTo>
                    <a:cubicBezTo>
                      <a:pt x="10432" y="229"/>
                      <a:pt x="10432" y="183"/>
                      <a:pt x="10409" y="183"/>
                    </a:cubicBezTo>
                    <a:cubicBezTo>
                      <a:pt x="10386" y="172"/>
                      <a:pt x="10369" y="166"/>
                      <a:pt x="10355" y="166"/>
                    </a:cubicBezTo>
                    <a:cubicBezTo>
                      <a:pt x="10341" y="166"/>
                      <a:pt x="10329" y="172"/>
                      <a:pt x="10318" y="183"/>
                    </a:cubicBezTo>
                    <a:cubicBezTo>
                      <a:pt x="9633" y="1439"/>
                      <a:pt x="8606" y="2511"/>
                      <a:pt x="7373" y="3242"/>
                    </a:cubicBezTo>
                    <a:cubicBezTo>
                      <a:pt x="7077" y="3401"/>
                      <a:pt x="6734" y="3538"/>
                      <a:pt x="6392" y="3561"/>
                    </a:cubicBezTo>
                    <a:cubicBezTo>
                      <a:pt x="6072" y="3561"/>
                      <a:pt x="5753" y="3379"/>
                      <a:pt x="5593" y="3082"/>
                    </a:cubicBezTo>
                    <a:cubicBezTo>
                      <a:pt x="5433" y="2808"/>
                      <a:pt x="5410" y="2443"/>
                      <a:pt x="5479" y="2100"/>
                    </a:cubicBezTo>
                    <a:cubicBezTo>
                      <a:pt x="5547" y="1781"/>
                      <a:pt x="5707" y="1439"/>
                      <a:pt x="5844" y="1119"/>
                    </a:cubicBezTo>
                    <a:lnTo>
                      <a:pt x="5844" y="1119"/>
                    </a:lnTo>
                    <a:cubicBezTo>
                      <a:pt x="5844" y="1119"/>
                      <a:pt x="5844" y="1119"/>
                      <a:pt x="5844" y="1119"/>
                    </a:cubicBezTo>
                    <a:cubicBezTo>
                      <a:pt x="5867" y="1073"/>
                      <a:pt x="5844" y="1005"/>
                      <a:pt x="5798" y="982"/>
                    </a:cubicBezTo>
                    <a:cubicBezTo>
                      <a:pt x="5782" y="974"/>
                      <a:pt x="5762" y="968"/>
                      <a:pt x="5742" y="968"/>
                    </a:cubicBezTo>
                    <a:cubicBezTo>
                      <a:pt x="5709" y="968"/>
                      <a:pt x="5676" y="984"/>
                      <a:pt x="5661" y="1028"/>
                    </a:cubicBezTo>
                    <a:cubicBezTo>
                      <a:pt x="5660" y="1030"/>
                      <a:pt x="5658" y="1033"/>
                      <a:pt x="5656" y="1036"/>
                    </a:cubicBezTo>
                    <a:lnTo>
                      <a:pt x="5656" y="1036"/>
                    </a:lnTo>
                    <a:lnTo>
                      <a:pt x="5639" y="1028"/>
                    </a:lnTo>
                    <a:cubicBezTo>
                      <a:pt x="5624" y="1063"/>
                      <a:pt x="5608" y="1098"/>
                      <a:pt x="5593" y="1134"/>
                    </a:cubicBezTo>
                    <a:lnTo>
                      <a:pt x="5593" y="1134"/>
                    </a:lnTo>
                    <a:cubicBezTo>
                      <a:pt x="5168" y="1776"/>
                      <a:pt x="4623" y="2355"/>
                      <a:pt x="3995" y="2831"/>
                    </a:cubicBezTo>
                    <a:cubicBezTo>
                      <a:pt x="3356" y="3333"/>
                      <a:pt x="2603" y="3744"/>
                      <a:pt x="1781" y="3767"/>
                    </a:cubicBezTo>
                    <a:cubicBezTo>
                      <a:pt x="1743" y="3769"/>
                      <a:pt x="1705" y="3770"/>
                      <a:pt x="1667" y="3770"/>
                    </a:cubicBezTo>
                    <a:cubicBezTo>
                      <a:pt x="1314" y="3770"/>
                      <a:pt x="953" y="3672"/>
                      <a:pt x="685" y="3424"/>
                    </a:cubicBezTo>
                    <a:cubicBezTo>
                      <a:pt x="389" y="3173"/>
                      <a:pt x="229" y="2785"/>
                      <a:pt x="183" y="2374"/>
                    </a:cubicBezTo>
                    <a:cubicBezTo>
                      <a:pt x="92" y="1553"/>
                      <a:pt x="526" y="799"/>
                      <a:pt x="914" y="69"/>
                    </a:cubicBezTo>
                    <a:cubicBezTo>
                      <a:pt x="937" y="46"/>
                      <a:pt x="937" y="23"/>
                      <a:pt x="9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2826;p34">
                <a:extLst>
                  <a:ext uri="{FF2B5EF4-FFF2-40B4-BE49-F238E27FC236}">
                    <a16:creationId xmlns:a16="http://schemas.microsoft.com/office/drawing/2014/main" id="{B297948B-8191-410B-8D47-9682E2EB874A}"/>
                  </a:ext>
                </a:extLst>
              </p:cNvPr>
              <p:cNvSpPr/>
              <p:nvPr/>
            </p:nvSpPr>
            <p:spPr>
              <a:xfrm>
                <a:off x="7246629" y="3137226"/>
                <a:ext cx="52476" cy="45891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2955" extrusionOk="0">
                    <a:moveTo>
                      <a:pt x="388" y="0"/>
                    </a:moveTo>
                    <a:cubicBezTo>
                      <a:pt x="366" y="0"/>
                      <a:pt x="343" y="23"/>
                      <a:pt x="320" y="46"/>
                    </a:cubicBezTo>
                    <a:cubicBezTo>
                      <a:pt x="160" y="571"/>
                      <a:pt x="0" y="1119"/>
                      <a:pt x="92" y="1689"/>
                    </a:cubicBezTo>
                    <a:cubicBezTo>
                      <a:pt x="137" y="1986"/>
                      <a:pt x="229" y="2260"/>
                      <a:pt x="411" y="2488"/>
                    </a:cubicBezTo>
                    <a:cubicBezTo>
                      <a:pt x="594" y="2717"/>
                      <a:pt x="890" y="2899"/>
                      <a:pt x="1187" y="2945"/>
                    </a:cubicBezTo>
                    <a:cubicBezTo>
                      <a:pt x="1241" y="2951"/>
                      <a:pt x="1295" y="2954"/>
                      <a:pt x="1349" y="2954"/>
                    </a:cubicBezTo>
                    <a:cubicBezTo>
                      <a:pt x="1887" y="2954"/>
                      <a:pt x="2405" y="2652"/>
                      <a:pt x="2717" y="2237"/>
                    </a:cubicBezTo>
                    <a:cubicBezTo>
                      <a:pt x="3059" y="1781"/>
                      <a:pt x="3219" y="1233"/>
                      <a:pt x="3356" y="685"/>
                    </a:cubicBezTo>
                    <a:cubicBezTo>
                      <a:pt x="3378" y="662"/>
                      <a:pt x="3356" y="640"/>
                      <a:pt x="3333" y="640"/>
                    </a:cubicBezTo>
                    <a:cubicBezTo>
                      <a:pt x="3326" y="633"/>
                      <a:pt x="3317" y="630"/>
                      <a:pt x="3309" y="630"/>
                    </a:cubicBezTo>
                    <a:cubicBezTo>
                      <a:pt x="3287" y="630"/>
                      <a:pt x="3264" y="646"/>
                      <a:pt x="3264" y="662"/>
                    </a:cubicBezTo>
                    <a:cubicBezTo>
                      <a:pt x="3082" y="1187"/>
                      <a:pt x="2876" y="1689"/>
                      <a:pt x="2557" y="2100"/>
                    </a:cubicBezTo>
                    <a:cubicBezTo>
                      <a:pt x="2270" y="2469"/>
                      <a:pt x="1818" y="2727"/>
                      <a:pt x="1366" y="2727"/>
                    </a:cubicBezTo>
                    <a:cubicBezTo>
                      <a:pt x="1314" y="2727"/>
                      <a:pt x="1262" y="2724"/>
                      <a:pt x="1210" y="2717"/>
                    </a:cubicBezTo>
                    <a:cubicBezTo>
                      <a:pt x="708" y="2671"/>
                      <a:pt x="366" y="2169"/>
                      <a:pt x="274" y="1667"/>
                    </a:cubicBezTo>
                    <a:cubicBezTo>
                      <a:pt x="160" y="1142"/>
                      <a:pt x="297" y="594"/>
                      <a:pt x="434" y="69"/>
                    </a:cubicBezTo>
                    <a:cubicBezTo>
                      <a:pt x="434" y="46"/>
                      <a:pt x="411" y="23"/>
                      <a:pt x="3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2827;p34">
                <a:extLst>
                  <a:ext uri="{FF2B5EF4-FFF2-40B4-BE49-F238E27FC236}">
                    <a16:creationId xmlns:a16="http://schemas.microsoft.com/office/drawing/2014/main" id="{A836D17F-313B-457E-BC33-D1544ABB3643}"/>
                  </a:ext>
                </a:extLst>
              </p:cNvPr>
              <p:cNvSpPr/>
              <p:nvPr/>
            </p:nvSpPr>
            <p:spPr>
              <a:xfrm>
                <a:off x="7630577" y="3189336"/>
                <a:ext cx="90400" cy="124085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7990" extrusionOk="0">
                    <a:moveTo>
                      <a:pt x="69" y="1"/>
                    </a:moveTo>
                    <a:cubicBezTo>
                      <a:pt x="23" y="1"/>
                      <a:pt x="0" y="24"/>
                      <a:pt x="0" y="46"/>
                    </a:cubicBezTo>
                    <a:cubicBezTo>
                      <a:pt x="0" y="1576"/>
                      <a:pt x="206" y="3105"/>
                      <a:pt x="594" y="4589"/>
                    </a:cubicBezTo>
                    <a:cubicBezTo>
                      <a:pt x="685" y="4954"/>
                      <a:pt x="799" y="5319"/>
                      <a:pt x="936" y="5684"/>
                    </a:cubicBezTo>
                    <a:cubicBezTo>
                      <a:pt x="1050" y="6049"/>
                      <a:pt x="1187" y="6437"/>
                      <a:pt x="1438" y="6757"/>
                    </a:cubicBezTo>
                    <a:cubicBezTo>
                      <a:pt x="1661" y="7020"/>
                      <a:pt x="2010" y="7248"/>
                      <a:pt x="2388" y="7248"/>
                    </a:cubicBezTo>
                    <a:cubicBezTo>
                      <a:pt x="2436" y="7248"/>
                      <a:pt x="2485" y="7244"/>
                      <a:pt x="2534" y="7236"/>
                    </a:cubicBezTo>
                    <a:cubicBezTo>
                      <a:pt x="2743" y="7215"/>
                      <a:pt x="2914" y="7099"/>
                      <a:pt x="3046" y="6939"/>
                    </a:cubicBezTo>
                    <a:lnTo>
                      <a:pt x="3046" y="6939"/>
                    </a:lnTo>
                    <a:cubicBezTo>
                      <a:pt x="3102" y="7122"/>
                      <a:pt x="3194" y="7294"/>
                      <a:pt x="3310" y="7442"/>
                    </a:cubicBezTo>
                    <a:cubicBezTo>
                      <a:pt x="3584" y="7761"/>
                      <a:pt x="3972" y="7990"/>
                      <a:pt x="4383" y="7990"/>
                    </a:cubicBezTo>
                    <a:cubicBezTo>
                      <a:pt x="4793" y="7990"/>
                      <a:pt x="5181" y="7761"/>
                      <a:pt x="5433" y="7442"/>
                    </a:cubicBezTo>
                    <a:cubicBezTo>
                      <a:pt x="5684" y="7122"/>
                      <a:pt x="5821" y="6711"/>
                      <a:pt x="5729" y="6323"/>
                    </a:cubicBezTo>
                    <a:cubicBezTo>
                      <a:pt x="5729" y="6278"/>
                      <a:pt x="5706" y="6278"/>
                      <a:pt x="5661" y="6278"/>
                    </a:cubicBezTo>
                    <a:cubicBezTo>
                      <a:pt x="5638" y="6278"/>
                      <a:pt x="5615" y="6301"/>
                      <a:pt x="5638" y="6346"/>
                    </a:cubicBezTo>
                    <a:cubicBezTo>
                      <a:pt x="5752" y="7077"/>
                      <a:pt x="5090" y="7807"/>
                      <a:pt x="4383" y="7807"/>
                    </a:cubicBezTo>
                    <a:cubicBezTo>
                      <a:pt x="3781" y="7788"/>
                      <a:pt x="3272" y="7258"/>
                      <a:pt x="3201" y="6689"/>
                    </a:cubicBezTo>
                    <a:lnTo>
                      <a:pt x="3201" y="6689"/>
                    </a:lnTo>
                    <a:cubicBezTo>
                      <a:pt x="3250" y="6557"/>
                      <a:pt x="3262" y="6408"/>
                      <a:pt x="3218" y="6278"/>
                    </a:cubicBezTo>
                    <a:cubicBezTo>
                      <a:pt x="3196" y="6232"/>
                      <a:pt x="3173" y="6209"/>
                      <a:pt x="3150" y="6209"/>
                    </a:cubicBezTo>
                    <a:cubicBezTo>
                      <a:pt x="3137" y="6205"/>
                      <a:pt x="3126" y="6203"/>
                      <a:pt x="3115" y="6203"/>
                    </a:cubicBezTo>
                    <a:cubicBezTo>
                      <a:pt x="3066" y="6203"/>
                      <a:pt x="3032" y="6240"/>
                      <a:pt x="3013" y="6278"/>
                    </a:cubicBezTo>
                    <a:cubicBezTo>
                      <a:pt x="2986" y="6398"/>
                      <a:pt x="2979" y="6521"/>
                      <a:pt x="2989" y="6642"/>
                    </a:cubicBezTo>
                    <a:lnTo>
                      <a:pt x="2989" y="6642"/>
                    </a:lnTo>
                    <a:cubicBezTo>
                      <a:pt x="2908" y="6833"/>
                      <a:pt x="2719" y="6993"/>
                      <a:pt x="2511" y="7008"/>
                    </a:cubicBezTo>
                    <a:cubicBezTo>
                      <a:pt x="2462" y="7018"/>
                      <a:pt x="2413" y="7023"/>
                      <a:pt x="2365" y="7023"/>
                    </a:cubicBezTo>
                    <a:cubicBezTo>
                      <a:pt x="2073" y="7023"/>
                      <a:pt x="1794" y="6855"/>
                      <a:pt x="1598" y="6620"/>
                    </a:cubicBezTo>
                    <a:cubicBezTo>
                      <a:pt x="1370" y="6346"/>
                      <a:pt x="1233" y="5981"/>
                      <a:pt x="1119" y="5639"/>
                    </a:cubicBezTo>
                    <a:cubicBezTo>
                      <a:pt x="982" y="5273"/>
                      <a:pt x="867" y="4908"/>
                      <a:pt x="776" y="4543"/>
                    </a:cubicBezTo>
                    <a:cubicBezTo>
                      <a:pt x="365" y="3082"/>
                      <a:pt x="160" y="1576"/>
                      <a:pt x="114" y="46"/>
                    </a:cubicBezTo>
                    <a:cubicBezTo>
                      <a:pt x="114" y="24"/>
                      <a:pt x="91" y="1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2828;p34">
                <a:extLst>
                  <a:ext uri="{FF2B5EF4-FFF2-40B4-BE49-F238E27FC236}">
                    <a16:creationId xmlns:a16="http://schemas.microsoft.com/office/drawing/2014/main" id="{5B87009F-0AB4-4148-B200-42CBAC206195}"/>
                  </a:ext>
                </a:extLst>
              </p:cNvPr>
              <p:cNvSpPr/>
              <p:nvPr/>
            </p:nvSpPr>
            <p:spPr>
              <a:xfrm>
                <a:off x="7313634" y="3016899"/>
                <a:ext cx="80476" cy="67183"/>
              </a:xfrm>
              <a:custGeom>
                <a:avLst/>
                <a:gdLst/>
                <a:ahLst/>
                <a:cxnLst/>
                <a:rect l="l" t="t" r="r" b="b"/>
                <a:pathLst>
                  <a:path w="5182" h="4326" extrusionOk="0">
                    <a:moveTo>
                      <a:pt x="1646" y="0"/>
                    </a:moveTo>
                    <a:cubicBezTo>
                      <a:pt x="1636" y="0"/>
                      <a:pt x="1628" y="3"/>
                      <a:pt x="1621" y="10"/>
                    </a:cubicBezTo>
                    <a:cubicBezTo>
                      <a:pt x="1233" y="284"/>
                      <a:pt x="845" y="535"/>
                      <a:pt x="525" y="923"/>
                    </a:cubicBezTo>
                    <a:cubicBezTo>
                      <a:pt x="206" y="1288"/>
                      <a:pt x="0" y="1790"/>
                      <a:pt x="69" y="2292"/>
                    </a:cubicBezTo>
                    <a:cubicBezTo>
                      <a:pt x="92" y="2543"/>
                      <a:pt x="183" y="2794"/>
                      <a:pt x="365" y="2977"/>
                    </a:cubicBezTo>
                    <a:cubicBezTo>
                      <a:pt x="525" y="3182"/>
                      <a:pt x="776" y="3296"/>
                      <a:pt x="1027" y="3342"/>
                    </a:cubicBezTo>
                    <a:cubicBezTo>
                      <a:pt x="1069" y="3346"/>
                      <a:pt x="1110" y="3347"/>
                      <a:pt x="1151" y="3347"/>
                    </a:cubicBezTo>
                    <a:cubicBezTo>
                      <a:pt x="1444" y="3347"/>
                      <a:pt x="1727" y="3257"/>
                      <a:pt x="1969" y="3105"/>
                    </a:cubicBezTo>
                    <a:lnTo>
                      <a:pt x="1969" y="3105"/>
                    </a:lnTo>
                    <a:cubicBezTo>
                      <a:pt x="1965" y="3138"/>
                      <a:pt x="1963" y="3172"/>
                      <a:pt x="1963" y="3205"/>
                    </a:cubicBezTo>
                    <a:cubicBezTo>
                      <a:pt x="1963" y="3411"/>
                      <a:pt x="2009" y="3616"/>
                      <a:pt x="2123" y="3799"/>
                    </a:cubicBezTo>
                    <a:cubicBezTo>
                      <a:pt x="2337" y="4163"/>
                      <a:pt x="2752" y="4326"/>
                      <a:pt x="3142" y="4326"/>
                    </a:cubicBezTo>
                    <a:cubicBezTo>
                      <a:pt x="3168" y="4326"/>
                      <a:pt x="3193" y="4325"/>
                      <a:pt x="3219" y="4324"/>
                    </a:cubicBezTo>
                    <a:cubicBezTo>
                      <a:pt x="3630" y="4301"/>
                      <a:pt x="4018" y="4141"/>
                      <a:pt x="4337" y="3913"/>
                    </a:cubicBezTo>
                    <a:cubicBezTo>
                      <a:pt x="4657" y="3662"/>
                      <a:pt x="4908" y="3365"/>
                      <a:pt x="5159" y="3091"/>
                    </a:cubicBezTo>
                    <a:cubicBezTo>
                      <a:pt x="5182" y="3068"/>
                      <a:pt x="5182" y="3023"/>
                      <a:pt x="5159" y="3000"/>
                    </a:cubicBezTo>
                    <a:cubicBezTo>
                      <a:pt x="5136" y="3000"/>
                      <a:pt x="5113" y="3000"/>
                      <a:pt x="5090" y="3023"/>
                    </a:cubicBezTo>
                    <a:cubicBezTo>
                      <a:pt x="4816" y="3296"/>
                      <a:pt x="4543" y="3548"/>
                      <a:pt x="4246" y="3776"/>
                    </a:cubicBezTo>
                    <a:cubicBezTo>
                      <a:pt x="3926" y="3981"/>
                      <a:pt x="3584" y="4118"/>
                      <a:pt x="3219" y="4118"/>
                    </a:cubicBezTo>
                    <a:cubicBezTo>
                      <a:pt x="3193" y="4120"/>
                      <a:pt x="3167" y="4121"/>
                      <a:pt x="3141" y="4121"/>
                    </a:cubicBezTo>
                    <a:cubicBezTo>
                      <a:pt x="2802" y="4121"/>
                      <a:pt x="2475" y="3981"/>
                      <a:pt x="2306" y="3685"/>
                    </a:cubicBezTo>
                    <a:cubicBezTo>
                      <a:pt x="2123" y="3411"/>
                      <a:pt x="2123" y="2977"/>
                      <a:pt x="2374" y="2772"/>
                    </a:cubicBezTo>
                    <a:lnTo>
                      <a:pt x="2364" y="2761"/>
                    </a:lnTo>
                    <a:lnTo>
                      <a:pt x="2364" y="2761"/>
                    </a:lnTo>
                    <a:cubicBezTo>
                      <a:pt x="2367" y="2757"/>
                      <a:pt x="2371" y="2753"/>
                      <a:pt x="2374" y="2749"/>
                    </a:cubicBezTo>
                    <a:cubicBezTo>
                      <a:pt x="2420" y="2703"/>
                      <a:pt x="2420" y="2657"/>
                      <a:pt x="2374" y="2612"/>
                    </a:cubicBezTo>
                    <a:cubicBezTo>
                      <a:pt x="2351" y="2589"/>
                      <a:pt x="2323" y="2578"/>
                      <a:pt x="2294" y="2578"/>
                    </a:cubicBezTo>
                    <a:cubicBezTo>
                      <a:pt x="2266" y="2578"/>
                      <a:pt x="2237" y="2589"/>
                      <a:pt x="2214" y="2612"/>
                    </a:cubicBezTo>
                    <a:cubicBezTo>
                      <a:pt x="2174" y="2646"/>
                      <a:pt x="2138" y="2686"/>
                      <a:pt x="2107" y="2731"/>
                    </a:cubicBezTo>
                    <a:lnTo>
                      <a:pt x="2107" y="2731"/>
                    </a:lnTo>
                    <a:cubicBezTo>
                      <a:pt x="1857" y="2979"/>
                      <a:pt x="1508" y="3143"/>
                      <a:pt x="1162" y="3143"/>
                    </a:cubicBezTo>
                    <a:cubicBezTo>
                      <a:pt x="1125" y="3143"/>
                      <a:pt x="1087" y="3141"/>
                      <a:pt x="1050" y="3137"/>
                    </a:cubicBezTo>
                    <a:cubicBezTo>
                      <a:pt x="845" y="3114"/>
                      <a:pt x="639" y="3023"/>
                      <a:pt x="502" y="2863"/>
                    </a:cubicBezTo>
                    <a:cubicBezTo>
                      <a:pt x="343" y="2703"/>
                      <a:pt x="274" y="2498"/>
                      <a:pt x="229" y="2269"/>
                    </a:cubicBezTo>
                    <a:cubicBezTo>
                      <a:pt x="183" y="1813"/>
                      <a:pt x="343" y="1356"/>
                      <a:pt x="639" y="1014"/>
                    </a:cubicBezTo>
                    <a:cubicBezTo>
                      <a:pt x="936" y="649"/>
                      <a:pt x="1301" y="375"/>
                      <a:pt x="1689" y="101"/>
                    </a:cubicBezTo>
                    <a:cubicBezTo>
                      <a:pt x="1712" y="78"/>
                      <a:pt x="1712" y="55"/>
                      <a:pt x="1712" y="32"/>
                    </a:cubicBezTo>
                    <a:cubicBezTo>
                      <a:pt x="1696" y="16"/>
                      <a:pt x="1669" y="0"/>
                      <a:pt x="16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2829;p34">
                <a:extLst>
                  <a:ext uri="{FF2B5EF4-FFF2-40B4-BE49-F238E27FC236}">
                    <a16:creationId xmlns:a16="http://schemas.microsoft.com/office/drawing/2014/main" id="{34C90C73-12A4-4DDB-930C-20027C62F81D}"/>
                  </a:ext>
                </a:extLst>
              </p:cNvPr>
              <p:cNvSpPr/>
              <p:nvPr/>
            </p:nvSpPr>
            <p:spPr>
              <a:xfrm>
                <a:off x="7666735" y="3138997"/>
                <a:ext cx="52119" cy="63005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4057" extrusionOk="0">
                    <a:moveTo>
                      <a:pt x="46" y="1"/>
                    </a:moveTo>
                    <a:cubicBezTo>
                      <a:pt x="23" y="1"/>
                      <a:pt x="0" y="23"/>
                      <a:pt x="23" y="46"/>
                    </a:cubicBezTo>
                    <a:cubicBezTo>
                      <a:pt x="160" y="1028"/>
                      <a:pt x="525" y="1964"/>
                      <a:pt x="1027" y="2808"/>
                    </a:cubicBezTo>
                    <a:cubicBezTo>
                      <a:pt x="1279" y="3242"/>
                      <a:pt x="1552" y="3675"/>
                      <a:pt x="2032" y="3949"/>
                    </a:cubicBezTo>
                    <a:cubicBezTo>
                      <a:pt x="2174" y="4021"/>
                      <a:pt x="2344" y="4056"/>
                      <a:pt x="2512" y="4056"/>
                    </a:cubicBezTo>
                    <a:cubicBezTo>
                      <a:pt x="2613" y="4056"/>
                      <a:pt x="2714" y="4043"/>
                      <a:pt x="2808" y="4018"/>
                    </a:cubicBezTo>
                    <a:cubicBezTo>
                      <a:pt x="3059" y="3949"/>
                      <a:pt x="3287" y="3744"/>
                      <a:pt x="3356" y="3493"/>
                    </a:cubicBezTo>
                    <a:cubicBezTo>
                      <a:pt x="3356" y="3470"/>
                      <a:pt x="3333" y="3424"/>
                      <a:pt x="3310" y="3424"/>
                    </a:cubicBezTo>
                    <a:cubicBezTo>
                      <a:pt x="3287" y="3424"/>
                      <a:pt x="3264" y="3424"/>
                      <a:pt x="3241" y="3447"/>
                    </a:cubicBezTo>
                    <a:cubicBezTo>
                      <a:pt x="3173" y="3675"/>
                      <a:pt x="2968" y="3812"/>
                      <a:pt x="2762" y="3858"/>
                    </a:cubicBezTo>
                    <a:cubicBezTo>
                      <a:pt x="2690" y="3872"/>
                      <a:pt x="2618" y="3880"/>
                      <a:pt x="2547" y="3880"/>
                    </a:cubicBezTo>
                    <a:cubicBezTo>
                      <a:pt x="2394" y="3880"/>
                      <a:pt x="2248" y="3845"/>
                      <a:pt x="2123" y="3767"/>
                    </a:cubicBezTo>
                    <a:cubicBezTo>
                      <a:pt x="1712" y="3538"/>
                      <a:pt x="1461" y="3105"/>
                      <a:pt x="1210" y="2717"/>
                    </a:cubicBezTo>
                    <a:cubicBezTo>
                      <a:pt x="708" y="1895"/>
                      <a:pt x="343" y="982"/>
                      <a:pt x="114" y="46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2830;p34">
                <a:extLst>
                  <a:ext uri="{FF2B5EF4-FFF2-40B4-BE49-F238E27FC236}">
                    <a16:creationId xmlns:a16="http://schemas.microsoft.com/office/drawing/2014/main" id="{7D6F6396-2E44-4920-958A-6E275A087DC0}"/>
                  </a:ext>
                </a:extLst>
              </p:cNvPr>
              <p:cNvSpPr/>
              <p:nvPr/>
            </p:nvSpPr>
            <p:spPr>
              <a:xfrm>
                <a:off x="7462880" y="3037697"/>
                <a:ext cx="58502" cy="3506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258" extrusionOk="0">
                    <a:moveTo>
                      <a:pt x="711" y="0"/>
                    </a:moveTo>
                    <a:cubicBezTo>
                      <a:pt x="697" y="0"/>
                      <a:pt x="686" y="6"/>
                      <a:pt x="686" y="17"/>
                    </a:cubicBezTo>
                    <a:cubicBezTo>
                      <a:pt x="366" y="360"/>
                      <a:pt x="24" y="771"/>
                      <a:pt x="24" y="1296"/>
                    </a:cubicBezTo>
                    <a:cubicBezTo>
                      <a:pt x="1" y="1547"/>
                      <a:pt x="92" y="1821"/>
                      <a:pt x="275" y="2003"/>
                    </a:cubicBezTo>
                    <a:cubicBezTo>
                      <a:pt x="480" y="2186"/>
                      <a:pt x="754" y="2254"/>
                      <a:pt x="1005" y="2254"/>
                    </a:cubicBezTo>
                    <a:cubicBezTo>
                      <a:pt x="1047" y="2256"/>
                      <a:pt x="1089" y="2257"/>
                      <a:pt x="1130" y="2257"/>
                    </a:cubicBezTo>
                    <a:cubicBezTo>
                      <a:pt x="1568" y="2257"/>
                      <a:pt x="2003" y="2153"/>
                      <a:pt x="2420" y="2049"/>
                    </a:cubicBezTo>
                    <a:cubicBezTo>
                      <a:pt x="2877" y="1912"/>
                      <a:pt x="3310" y="1729"/>
                      <a:pt x="3721" y="1501"/>
                    </a:cubicBezTo>
                    <a:cubicBezTo>
                      <a:pt x="3744" y="1478"/>
                      <a:pt x="3767" y="1455"/>
                      <a:pt x="3744" y="1433"/>
                    </a:cubicBezTo>
                    <a:cubicBezTo>
                      <a:pt x="3744" y="1416"/>
                      <a:pt x="3721" y="1400"/>
                      <a:pt x="3700" y="1400"/>
                    </a:cubicBezTo>
                    <a:cubicBezTo>
                      <a:pt x="3691" y="1400"/>
                      <a:pt x="3682" y="1403"/>
                      <a:pt x="3676" y="1410"/>
                    </a:cubicBezTo>
                    <a:cubicBezTo>
                      <a:pt x="3242" y="1592"/>
                      <a:pt x="2808" y="1752"/>
                      <a:pt x="2375" y="1843"/>
                    </a:cubicBezTo>
                    <a:cubicBezTo>
                      <a:pt x="1918" y="1957"/>
                      <a:pt x="1439" y="2049"/>
                      <a:pt x="1005" y="2049"/>
                    </a:cubicBezTo>
                    <a:cubicBezTo>
                      <a:pt x="777" y="2049"/>
                      <a:pt x="571" y="1980"/>
                      <a:pt x="434" y="1843"/>
                    </a:cubicBezTo>
                    <a:cubicBezTo>
                      <a:pt x="275" y="1729"/>
                      <a:pt x="206" y="1501"/>
                      <a:pt x="206" y="1296"/>
                    </a:cubicBezTo>
                    <a:cubicBezTo>
                      <a:pt x="183" y="862"/>
                      <a:pt x="480" y="451"/>
                      <a:pt x="754" y="86"/>
                    </a:cubicBezTo>
                    <a:cubicBezTo>
                      <a:pt x="777" y="63"/>
                      <a:pt x="777" y="40"/>
                      <a:pt x="754" y="17"/>
                    </a:cubicBezTo>
                    <a:cubicBezTo>
                      <a:pt x="743" y="6"/>
                      <a:pt x="725" y="0"/>
                      <a:pt x="7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2831;p34">
                <a:extLst>
                  <a:ext uri="{FF2B5EF4-FFF2-40B4-BE49-F238E27FC236}">
                    <a16:creationId xmlns:a16="http://schemas.microsoft.com/office/drawing/2014/main" id="{A3905BEA-E203-4BB7-AF4D-2B77A37CE6A9}"/>
                  </a:ext>
                </a:extLst>
              </p:cNvPr>
              <p:cNvSpPr/>
              <p:nvPr/>
            </p:nvSpPr>
            <p:spPr>
              <a:xfrm>
                <a:off x="7563914" y="3476150"/>
                <a:ext cx="62772" cy="41434"/>
              </a:xfrm>
              <a:custGeom>
                <a:avLst/>
                <a:gdLst/>
                <a:ahLst/>
                <a:cxnLst/>
                <a:rect l="l" t="t" r="r" b="b"/>
                <a:pathLst>
                  <a:path w="4042" h="2668" extrusionOk="0">
                    <a:moveTo>
                      <a:pt x="3995" y="0"/>
                    </a:moveTo>
                    <a:cubicBezTo>
                      <a:pt x="3973" y="0"/>
                      <a:pt x="3950" y="23"/>
                      <a:pt x="3927" y="46"/>
                    </a:cubicBezTo>
                    <a:cubicBezTo>
                      <a:pt x="3676" y="845"/>
                      <a:pt x="3151" y="1530"/>
                      <a:pt x="2443" y="1986"/>
                    </a:cubicBezTo>
                    <a:cubicBezTo>
                      <a:pt x="1892" y="2335"/>
                      <a:pt x="1223" y="2522"/>
                      <a:pt x="554" y="2522"/>
                    </a:cubicBezTo>
                    <a:cubicBezTo>
                      <a:pt x="392" y="2522"/>
                      <a:pt x="230" y="2511"/>
                      <a:pt x="69" y="2488"/>
                    </a:cubicBezTo>
                    <a:cubicBezTo>
                      <a:pt x="47" y="2488"/>
                      <a:pt x="24" y="2488"/>
                      <a:pt x="1" y="2534"/>
                    </a:cubicBezTo>
                    <a:cubicBezTo>
                      <a:pt x="1" y="2557"/>
                      <a:pt x="24" y="2580"/>
                      <a:pt x="47" y="2580"/>
                    </a:cubicBezTo>
                    <a:cubicBezTo>
                      <a:pt x="291" y="2639"/>
                      <a:pt x="543" y="2668"/>
                      <a:pt x="795" y="2668"/>
                    </a:cubicBezTo>
                    <a:cubicBezTo>
                      <a:pt x="1415" y="2668"/>
                      <a:pt x="2038" y="2493"/>
                      <a:pt x="2557" y="2169"/>
                    </a:cubicBezTo>
                    <a:cubicBezTo>
                      <a:pt x="3311" y="1689"/>
                      <a:pt x="3858" y="913"/>
                      <a:pt x="4041" y="69"/>
                    </a:cubicBezTo>
                    <a:cubicBezTo>
                      <a:pt x="4041" y="46"/>
                      <a:pt x="4018" y="23"/>
                      <a:pt x="39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2832;p34">
                <a:extLst>
                  <a:ext uri="{FF2B5EF4-FFF2-40B4-BE49-F238E27FC236}">
                    <a16:creationId xmlns:a16="http://schemas.microsoft.com/office/drawing/2014/main" id="{04643E2F-ADB2-4F87-839F-0430E28AE3C7}"/>
                  </a:ext>
                </a:extLst>
              </p:cNvPr>
              <p:cNvSpPr/>
              <p:nvPr/>
            </p:nvSpPr>
            <p:spPr>
              <a:xfrm>
                <a:off x="7622765" y="3038551"/>
                <a:ext cx="71624" cy="64418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148" extrusionOk="0">
                    <a:moveTo>
                      <a:pt x="3869" y="0"/>
                    </a:moveTo>
                    <a:cubicBezTo>
                      <a:pt x="3803" y="0"/>
                      <a:pt x="3737" y="10"/>
                      <a:pt x="3676" y="31"/>
                    </a:cubicBezTo>
                    <a:cubicBezTo>
                      <a:pt x="3470" y="76"/>
                      <a:pt x="3288" y="213"/>
                      <a:pt x="3128" y="328"/>
                    </a:cubicBezTo>
                    <a:cubicBezTo>
                      <a:pt x="1941" y="1218"/>
                      <a:pt x="891" y="2291"/>
                      <a:pt x="1" y="3477"/>
                    </a:cubicBezTo>
                    <a:lnTo>
                      <a:pt x="206" y="4048"/>
                    </a:lnTo>
                    <a:cubicBezTo>
                      <a:pt x="638" y="4114"/>
                      <a:pt x="1076" y="4148"/>
                      <a:pt x="1515" y="4148"/>
                    </a:cubicBezTo>
                    <a:cubicBezTo>
                      <a:pt x="2284" y="4148"/>
                      <a:pt x="3057" y="4046"/>
                      <a:pt x="3813" y="3843"/>
                    </a:cubicBezTo>
                    <a:cubicBezTo>
                      <a:pt x="4018" y="3797"/>
                      <a:pt x="4224" y="3729"/>
                      <a:pt x="4383" y="3569"/>
                    </a:cubicBezTo>
                    <a:cubicBezTo>
                      <a:pt x="4543" y="3432"/>
                      <a:pt x="4612" y="3181"/>
                      <a:pt x="4498" y="2998"/>
                    </a:cubicBezTo>
                    <a:cubicBezTo>
                      <a:pt x="4405" y="2853"/>
                      <a:pt x="4245" y="2807"/>
                      <a:pt x="4069" y="2807"/>
                    </a:cubicBezTo>
                    <a:cubicBezTo>
                      <a:pt x="3939" y="2807"/>
                      <a:pt x="3802" y="2832"/>
                      <a:pt x="3676" y="2861"/>
                    </a:cubicBezTo>
                    <a:cubicBezTo>
                      <a:pt x="2649" y="3135"/>
                      <a:pt x="1622" y="3386"/>
                      <a:pt x="594" y="3660"/>
                    </a:cubicBezTo>
                    <a:cubicBezTo>
                      <a:pt x="1827" y="3044"/>
                      <a:pt x="2968" y="2245"/>
                      <a:pt x="3950" y="1263"/>
                    </a:cubicBezTo>
                    <a:cubicBezTo>
                      <a:pt x="4087" y="1104"/>
                      <a:pt x="4246" y="967"/>
                      <a:pt x="4315" y="761"/>
                    </a:cubicBezTo>
                    <a:cubicBezTo>
                      <a:pt x="4406" y="579"/>
                      <a:pt x="4383" y="328"/>
                      <a:pt x="4269" y="168"/>
                    </a:cubicBezTo>
                    <a:cubicBezTo>
                      <a:pt x="4173" y="56"/>
                      <a:pt x="4022" y="0"/>
                      <a:pt x="38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2833;p34">
                <a:extLst>
                  <a:ext uri="{FF2B5EF4-FFF2-40B4-BE49-F238E27FC236}">
                    <a16:creationId xmlns:a16="http://schemas.microsoft.com/office/drawing/2014/main" id="{12BA910E-F0B3-4770-8227-8226D172E4E8}"/>
                  </a:ext>
                </a:extLst>
              </p:cNvPr>
              <p:cNvSpPr/>
              <p:nvPr/>
            </p:nvSpPr>
            <p:spPr>
              <a:xfrm>
                <a:off x="7538753" y="3233773"/>
                <a:ext cx="94702" cy="93227"/>
              </a:xfrm>
              <a:custGeom>
                <a:avLst/>
                <a:gdLst/>
                <a:ahLst/>
                <a:cxnLst/>
                <a:rect l="l" t="t" r="r" b="b"/>
                <a:pathLst>
                  <a:path w="6098" h="6003" extrusionOk="0">
                    <a:moveTo>
                      <a:pt x="2292" y="0"/>
                    </a:moveTo>
                    <a:cubicBezTo>
                      <a:pt x="2198" y="0"/>
                      <a:pt x="2104" y="12"/>
                      <a:pt x="2009" y="39"/>
                    </a:cubicBezTo>
                    <a:cubicBezTo>
                      <a:pt x="0" y="609"/>
                      <a:pt x="3059" y="4398"/>
                      <a:pt x="3561" y="4900"/>
                    </a:cubicBezTo>
                    <a:cubicBezTo>
                      <a:pt x="3865" y="5218"/>
                      <a:pt x="4882" y="6003"/>
                      <a:pt x="5506" y="6003"/>
                    </a:cubicBezTo>
                    <a:cubicBezTo>
                      <a:pt x="5868" y="6003"/>
                      <a:pt x="6098" y="5739"/>
                      <a:pt x="5981" y="4969"/>
                    </a:cubicBezTo>
                    <a:cubicBezTo>
                      <a:pt x="5981" y="4969"/>
                      <a:pt x="4179" y="0"/>
                      <a:pt x="22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2834;p34">
                <a:extLst>
                  <a:ext uri="{FF2B5EF4-FFF2-40B4-BE49-F238E27FC236}">
                    <a16:creationId xmlns:a16="http://schemas.microsoft.com/office/drawing/2014/main" id="{95A00506-C4BE-49C3-A982-12F5175FDDC6}"/>
                  </a:ext>
                </a:extLst>
              </p:cNvPr>
              <p:cNvSpPr/>
              <p:nvPr/>
            </p:nvSpPr>
            <p:spPr>
              <a:xfrm>
                <a:off x="7285816" y="3179395"/>
                <a:ext cx="128495" cy="59371"/>
              </a:xfrm>
              <a:custGeom>
                <a:avLst/>
                <a:gdLst/>
                <a:ahLst/>
                <a:cxnLst/>
                <a:rect l="l" t="t" r="r" b="b"/>
                <a:pathLst>
                  <a:path w="8274" h="3823" extrusionOk="0">
                    <a:moveTo>
                      <a:pt x="5912" y="1"/>
                    </a:moveTo>
                    <a:cubicBezTo>
                      <a:pt x="4032" y="1"/>
                      <a:pt x="901" y="2490"/>
                      <a:pt x="901" y="2490"/>
                    </a:cubicBezTo>
                    <a:cubicBezTo>
                      <a:pt x="0" y="3571"/>
                      <a:pt x="897" y="3822"/>
                      <a:pt x="1811" y="3822"/>
                    </a:cubicBezTo>
                    <a:cubicBezTo>
                      <a:pt x="2286" y="3822"/>
                      <a:pt x="2767" y="3754"/>
                      <a:pt x="3001" y="3699"/>
                    </a:cubicBezTo>
                    <a:cubicBezTo>
                      <a:pt x="3686" y="3540"/>
                      <a:pt x="8274" y="1896"/>
                      <a:pt x="6881" y="367"/>
                    </a:cubicBezTo>
                    <a:cubicBezTo>
                      <a:pt x="6638" y="108"/>
                      <a:pt x="6302" y="1"/>
                      <a:pt x="59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2835;p34">
                <a:extLst>
                  <a:ext uri="{FF2B5EF4-FFF2-40B4-BE49-F238E27FC236}">
                    <a16:creationId xmlns:a16="http://schemas.microsoft.com/office/drawing/2014/main" id="{568ABE69-AC4C-45F8-BFF4-8CCA5E5BF8BF}"/>
                  </a:ext>
                </a:extLst>
              </p:cNvPr>
              <p:cNvSpPr/>
              <p:nvPr/>
            </p:nvSpPr>
            <p:spPr>
              <a:xfrm>
                <a:off x="7387721" y="3339298"/>
                <a:ext cx="53190" cy="53190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3425" extrusionOk="0">
                    <a:moveTo>
                      <a:pt x="1462" y="0"/>
                    </a:moveTo>
                    <a:cubicBezTo>
                      <a:pt x="1185" y="0"/>
                      <a:pt x="929" y="172"/>
                      <a:pt x="708" y="663"/>
                    </a:cubicBezTo>
                    <a:cubicBezTo>
                      <a:pt x="1" y="2261"/>
                      <a:pt x="2260" y="3425"/>
                      <a:pt x="2260" y="3425"/>
                    </a:cubicBezTo>
                    <a:lnTo>
                      <a:pt x="3425" y="914"/>
                    </a:lnTo>
                    <a:cubicBezTo>
                      <a:pt x="2781" y="835"/>
                      <a:pt x="2072" y="0"/>
                      <a:pt x="146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2836;p34">
                <a:extLst>
                  <a:ext uri="{FF2B5EF4-FFF2-40B4-BE49-F238E27FC236}">
                    <a16:creationId xmlns:a16="http://schemas.microsoft.com/office/drawing/2014/main" id="{AE4DDA1C-95F9-4A30-B30E-57DDC2984803}"/>
                  </a:ext>
                </a:extLst>
              </p:cNvPr>
              <p:cNvSpPr/>
              <p:nvPr/>
            </p:nvSpPr>
            <p:spPr>
              <a:xfrm>
                <a:off x="7394462" y="3276905"/>
                <a:ext cx="70553" cy="116522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7503" extrusionOk="0">
                    <a:moveTo>
                      <a:pt x="4474" y="1"/>
                    </a:moveTo>
                    <a:cubicBezTo>
                      <a:pt x="4451" y="1"/>
                      <a:pt x="4429" y="23"/>
                      <a:pt x="4406" y="69"/>
                    </a:cubicBezTo>
                    <a:cubicBezTo>
                      <a:pt x="4269" y="1051"/>
                      <a:pt x="4086" y="2032"/>
                      <a:pt x="3858" y="2991"/>
                    </a:cubicBezTo>
                    <a:cubicBezTo>
                      <a:pt x="3721" y="3447"/>
                      <a:pt x="3584" y="3949"/>
                      <a:pt x="3379" y="4360"/>
                    </a:cubicBezTo>
                    <a:cubicBezTo>
                      <a:pt x="3292" y="4556"/>
                      <a:pt x="3142" y="4773"/>
                      <a:pt x="3030" y="4773"/>
                    </a:cubicBezTo>
                    <a:cubicBezTo>
                      <a:pt x="3024" y="4773"/>
                      <a:pt x="3019" y="4772"/>
                      <a:pt x="3013" y="4771"/>
                    </a:cubicBezTo>
                    <a:cubicBezTo>
                      <a:pt x="2808" y="4771"/>
                      <a:pt x="2580" y="4634"/>
                      <a:pt x="2374" y="4520"/>
                    </a:cubicBezTo>
                    <a:cubicBezTo>
                      <a:pt x="2169" y="4383"/>
                      <a:pt x="1963" y="4246"/>
                      <a:pt x="1758" y="4132"/>
                    </a:cubicBezTo>
                    <a:cubicBezTo>
                      <a:pt x="1547" y="4005"/>
                      <a:pt x="1316" y="3878"/>
                      <a:pt x="1029" y="3878"/>
                    </a:cubicBezTo>
                    <a:cubicBezTo>
                      <a:pt x="1006" y="3878"/>
                      <a:pt x="983" y="3879"/>
                      <a:pt x="959" y="3881"/>
                    </a:cubicBezTo>
                    <a:cubicBezTo>
                      <a:pt x="640" y="3904"/>
                      <a:pt x="411" y="4155"/>
                      <a:pt x="274" y="4383"/>
                    </a:cubicBezTo>
                    <a:cubicBezTo>
                      <a:pt x="229" y="4497"/>
                      <a:pt x="160" y="4611"/>
                      <a:pt x="115" y="4748"/>
                    </a:cubicBezTo>
                    <a:lnTo>
                      <a:pt x="46" y="4931"/>
                    </a:lnTo>
                    <a:cubicBezTo>
                      <a:pt x="46" y="4999"/>
                      <a:pt x="46" y="5068"/>
                      <a:pt x="23" y="5136"/>
                    </a:cubicBezTo>
                    <a:cubicBezTo>
                      <a:pt x="0" y="5273"/>
                      <a:pt x="23" y="5410"/>
                      <a:pt x="46" y="5547"/>
                    </a:cubicBezTo>
                    <a:cubicBezTo>
                      <a:pt x="69" y="5661"/>
                      <a:pt x="92" y="5798"/>
                      <a:pt x="160" y="5935"/>
                    </a:cubicBezTo>
                    <a:cubicBezTo>
                      <a:pt x="252" y="6163"/>
                      <a:pt x="411" y="6392"/>
                      <a:pt x="571" y="6574"/>
                    </a:cubicBezTo>
                    <a:cubicBezTo>
                      <a:pt x="913" y="6962"/>
                      <a:pt x="1347" y="7259"/>
                      <a:pt x="1781" y="7487"/>
                    </a:cubicBezTo>
                    <a:cubicBezTo>
                      <a:pt x="1800" y="7497"/>
                      <a:pt x="1815" y="7502"/>
                      <a:pt x="1827" y="7502"/>
                    </a:cubicBezTo>
                    <a:cubicBezTo>
                      <a:pt x="1845" y="7502"/>
                      <a:pt x="1859" y="7491"/>
                      <a:pt x="1872" y="7464"/>
                    </a:cubicBezTo>
                    <a:cubicBezTo>
                      <a:pt x="1895" y="7442"/>
                      <a:pt x="1872" y="7396"/>
                      <a:pt x="1849" y="7396"/>
                    </a:cubicBezTo>
                    <a:cubicBezTo>
                      <a:pt x="1416" y="7145"/>
                      <a:pt x="1028" y="6825"/>
                      <a:pt x="731" y="6437"/>
                    </a:cubicBezTo>
                    <a:cubicBezTo>
                      <a:pt x="434" y="6072"/>
                      <a:pt x="206" y="5616"/>
                      <a:pt x="274" y="5159"/>
                    </a:cubicBezTo>
                    <a:cubicBezTo>
                      <a:pt x="343" y="4748"/>
                      <a:pt x="594" y="4200"/>
                      <a:pt x="982" y="4178"/>
                    </a:cubicBezTo>
                    <a:cubicBezTo>
                      <a:pt x="1003" y="4175"/>
                      <a:pt x="1024" y="4174"/>
                      <a:pt x="1046" y="4174"/>
                    </a:cubicBezTo>
                    <a:cubicBezTo>
                      <a:pt x="1230" y="4174"/>
                      <a:pt x="1414" y="4260"/>
                      <a:pt x="1598" y="4383"/>
                    </a:cubicBezTo>
                    <a:cubicBezTo>
                      <a:pt x="1804" y="4497"/>
                      <a:pt x="2009" y="4634"/>
                      <a:pt x="2237" y="4771"/>
                    </a:cubicBezTo>
                    <a:cubicBezTo>
                      <a:pt x="2443" y="4908"/>
                      <a:pt x="2694" y="5045"/>
                      <a:pt x="2991" y="5068"/>
                    </a:cubicBezTo>
                    <a:cubicBezTo>
                      <a:pt x="3196" y="5068"/>
                      <a:pt x="3333" y="4931"/>
                      <a:pt x="3424" y="4840"/>
                    </a:cubicBezTo>
                    <a:cubicBezTo>
                      <a:pt x="3516" y="4725"/>
                      <a:pt x="3584" y="4611"/>
                      <a:pt x="3630" y="4497"/>
                    </a:cubicBezTo>
                    <a:cubicBezTo>
                      <a:pt x="3858" y="4018"/>
                      <a:pt x="3972" y="3538"/>
                      <a:pt x="4086" y="3036"/>
                    </a:cubicBezTo>
                    <a:cubicBezTo>
                      <a:pt x="4314" y="2055"/>
                      <a:pt x="4451" y="1073"/>
                      <a:pt x="4543" y="69"/>
                    </a:cubicBezTo>
                    <a:cubicBezTo>
                      <a:pt x="4543" y="46"/>
                      <a:pt x="4520" y="23"/>
                      <a:pt x="447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2837;p34">
                <a:extLst>
                  <a:ext uri="{FF2B5EF4-FFF2-40B4-BE49-F238E27FC236}">
                    <a16:creationId xmlns:a16="http://schemas.microsoft.com/office/drawing/2014/main" id="{B4074EE8-7061-431D-9BDA-A2228D1350F2}"/>
                  </a:ext>
                </a:extLst>
              </p:cNvPr>
              <p:cNvSpPr/>
              <p:nvPr/>
            </p:nvSpPr>
            <p:spPr>
              <a:xfrm>
                <a:off x="7398360" y="3398785"/>
                <a:ext cx="74109" cy="47677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2838;p34">
                <a:extLst>
                  <a:ext uri="{FF2B5EF4-FFF2-40B4-BE49-F238E27FC236}">
                    <a16:creationId xmlns:a16="http://schemas.microsoft.com/office/drawing/2014/main" id="{21247F5F-2AB1-46EF-8828-E45D8ADA9D40}"/>
                  </a:ext>
                </a:extLst>
              </p:cNvPr>
              <p:cNvSpPr/>
              <p:nvPr/>
            </p:nvSpPr>
            <p:spPr>
              <a:xfrm>
                <a:off x="7403668" y="3403061"/>
                <a:ext cx="28730" cy="2155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2092" extrusionOk="0">
                    <a:moveTo>
                      <a:pt x="1416" y="1"/>
                    </a:moveTo>
                    <a:lnTo>
                      <a:pt x="1" y="571"/>
                    </a:lnTo>
                    <a:cubicBezTo>
                      <a:pt x="1" y="571"/>
                      <a:pt x="229" y="1895"/>
                      <a:pt x="549" y="2032"/>
                    </a:cubicBezTo>
                    <a:cubicBezTo>
                      <a:pt x="644" y="2073"/>
                      <a:pt x="771" y="2091"/>
                      <a:pt x="908" y="2091"/>
                    </a:cubicBezTo>
                    <a:cubicBezTo>
                      <a:pt x="1232" y="2091"/>
                      <a:pt x="1614" y="1987"/>
                      <a:pt x="1758" y="1827"/>
                    </a:cubicBezTo>
                    <a:cubicBezTo>
                      <a:pt x="1850" y="1736"/>
                      <a:pt x="1416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2839;p34">
                <a:extLst>
                  <a:ext uri="{FF2B5EF4-FFF2-40B4-BE49-F238E27FC236}">
                    <a16:creationId xmlns:a16="http://schemas.microsoft.com/office/drawing/2014/main" id="{E6F874A9-2F7E-4BF8-B018-B355D7E741A9}"/>
                  </a:ext>
                </a:extLst>
              </p:cNvPr>
              <p:cNvSpPr/>
              <p:nvPr/>
            </p:nvSpPr>
            <p:spPr>
              <a:xfrm>
                <a:off x="7435228" y="3397651"/>
                <a:ext cx="26603" cy="2015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56" extrusionOk="0">
                    <a:moveTo>
                      <a:pt x="1301" y="1"/>
                    </a:moveTo>
                    <a:lnTo>
                      <a:pt x="0" y="549"/>
                    </a:lnTo>
                    <a:cubicBezTo>
                      <a:pt x="0" y="549"/>
                      <a:pt x="206" y="1781"/>
                      <a:pt x="503" y="1895"/>
                    </a:cubicBezTo>
                    <a:cubicBezTo>
                      <a:pt x="592" y="1937"/>
                      <a:pt x="713" y="1955"/>
                      <a:pt x="843" y="1955"/>
                    </a:cubicBezTo>
                    <a:cubicBezTo>
                      <a:pt x="1143" y="1955"/>
                      <a:pt x="1493" y="1856"/>
                      <a:pt x="1621" y="1713"/>
                    </a:cubicBezTo>
                    <a:cubicBezTo>
                      <a:pt x="1712" y="1621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2840;p34">
                <a:extLst>
                  <a:ext uri="{FF2B5EF4-FFF2-40B4-BE49-F238E27FC236}">
                    <a16:creationId xmlns:a16="http://schemas.microsoft.com/office/drawing/2014/main" id="{C657B754-9F03-446C-AC6E-FDCC4931EA0B}"/>
                  </a:ext>
                </a:extLst>
              </p:cNvPr>
              <p:cNvSpPr/>
              <p:nvPr/>
            </p:nvSpPr>
            <p:spPr>
              <a:xfrm>
                <a:off x="7382409" y="2965628"/>
                <a:ext cx="252409" cy="125513"/>
              </a:xfrm>
              <a:custGeom>
                <a:avLst/>
                <a:gdLst/>
                <a:ahLst/>
                <a:cxnLst/>
                <a:rect l="l" t="t" r="r" b="b"/>
                <a:pathLst>
                  <a:path w="16253" h="8082" fill="none" extrusionOk="0">
                    <a:moveTo>
                      <a:pt x="16252" y="8081"/>
                    </a:moveTo>
                    <a:cubicBezTo>
                      <a:pt x="15271" y="5639"/>
                      <a:pt x="13490" y="3516"/>
                      <a:pt x="11276" y="2101"/>
                    </a:cubicBezTo>
                    <a:cubicBezTo>
                      <a:pt x="9062" y="686"/>
                      <a:pt x="6391" y="1"/>
                      <a:pt x="3744" y="138"/>
                    </a:cubicBezTo>
                    <a:cubicBezTo>
                      <a:pt x="2739" y="184"/>
                      <a:pt x="1644" y="412"/>
                      <a:pt x="913" y="1119"/>
                    </a:cubicBezTo>
                    <a:cubicBezTo>
                      <a:pt x="183" y="1827"/>
                      <a:pt x="0" y="3174"/>
                      <a:pt x="776" y="383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2841;p34">
                <a:extLst>
                  <a:ext uri="{FF2B5EF4-FFF2-40B4-BE49-F238E27FC236}">
                    <a16:creationId xmlns:a16="http://schemas.microsoft.com/office/drawing/2014/main" id="{C642D891-54C0-4C95-89AC-1E5CD7B5E906}"/>
                  </a:ext>
                </a:extLst>
              </p:cNvPr>
              <p:cNvSpPr/>
              <p:nvPr/>
            </p:nvSpPr>
            <p:spPr>
              <a:xfrm>
                <a:off x="7175012" y="3791994"/>
                <a:ext cx="1256610" cy="699083"/>
              </a:xfrm>
              <a:custGeom>
                <a:avLst/>
                <a:gdLst/>
                <a:ahLst/>
                <a:cxnLst/>
                <a:rect l="l" t="t" r="r" b="b"/>
                <a:pathLst>
                  <a:path w="80915" h="45015" extrusionOk="0">
                    <a:moveTo>
                      <a:pt x="14857" y="0"/>
                    </a:moveTo>
                    <a:cubicBezTo>
                      <a:pt x="14431" y="0"/>
                      <a:pt x="14024" y="84"/>
                      <a:pt x="13650" y="322"/>
                    </a:cubicBezTo>
                    <a:cubicBezTo>
                      <a:pt x="12075" y="1304"/>
                      <a:pt x="12007" y="4910"/>
                      <a:pt x="11413" y="6713"/>
                    </a:cubicBezTo>
                    <a:cubicBezTo>
                      <a:pt x="7853" y="17669"/>
                      <a:pt x="3904" y="27964"/>
                      <a:pt x="663" y="39011"/>
                    </a:cubicBezTo>
                    <a:cubicBezTo>
                      <a:pt x="343" y="40175"/>
                      <a:pt x="1" y="41385"/>
                      <a:pt x="183" y="42595"/>
                    </a:cubicBezTo>
                    <a:cubicBezTo>
                      <a:pt x="389" y="43782"/>
                      <a:pt x="1302" y="44968"/>
                      <a:pt x="2466" y="45014"/>
                    </a:cubicBezTo>
                    <a:lnTo>
                      <a:pt x="79136" y="3883"/>
                    </a:lnTo>
                    <a:cubicBezTo>
                      <a:pt x="79172" y="3890"/>
                      <a:pt x="79208" y="3893"/>
                      <a:pt x="79243" y="3893"/>
                    </a:cubicBezTo>
                    <a:cubicBezTo>
                      <a:pt x="80156" y="3893"/>
                      <a:pt x="80914" y="1709"/>
                      <a:pt x="80277" y="984"/>
                    </a:cubicBezTo>
                    <a:cubicBezTo>
                      <a:pt x="80023" y="705"/>
                      <a:pt x="79656" y="617"/>
                      <a:pt x="79245" y="617"/>
                    </a:cubicBezTo>
                    <a:cubicBezTo>
                      <a:pt x="78547" y="617"/>
                      <a:pt x="77722" y="870"/>
                      <a:pt x="77104" y="870"/>
                    </a:cubicBezTo>
                    <a:cubicBezTo>
                      <a:pt x="69001" y="802"/>
                      <a:pt x="60876" y="756"/>
                      <a:pt x="52773" y="710"/>
                    </a:cubicBezTo>
                    <a:cubicBezTo>
                      <a:pt x="41177" y="619"/>
                      <a:pt x="29605" y="550"/>
                      <a:pt x="18010" y="482"/>
                    </a:cubicBezTo>
                    <a:cubicBezTo>
                      <a:pt x="16968" y="466"/>
                      <a:pt x="15859" y="0"/>
                      <a:pt x="1485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2842;p34">
                <a:extLst>
                  <a:ext uri="{FF2B5EF4-FFF2-40B4-BE49-F238E27FC236}">
                    <a16:creationId xmlns:a16="http://schemas.microsoft.com/office/drawing/2014/main" id="{06365A0C-0248-487F-9B13-64988DBF7952}"/>
                  </a:ext>
                </a:extLst>
              </p:cNvPr>
              <p:cNvSpPr/>
              <p:nvPr/>
            </p:nvSpPr>
            <p:spPr>
              <a:xfrm>
                <a:off x="7183166" y="3805973"/>
                <a:ext cx="1292080" cy="682264"/>
              </a:xfrm>
              <a:custGeom>
                <a:avLst/>
                <a:gdLst/>
                <a:ahLst/>
                <a:cxnLst/>
                <a:rect l="l" t="t" r="r" b="b"/>
                <a:pathLst>
                  <a:path w="83199" h="43932" extrusionOk="0">
                    <a:moveTo>
                      <a:pt x="23341" y="1"/>
                    </a:moveTo>
                    <a:cubicBezTo>
                      <a:pt x="20533" y="1"/>
                      <a:pt x="17488" y="108"/>
                      <a:pt x="15613" y="586"/>
                    </a:cubicBezTo>
                    <a:cubicBezTo>
                      <a:pt x="12486" y="1362"/>
                      <a:pt x="12098" y="6955"/>
                      <a:pt x="11002" y="10036"/>
                    </a:cubicBezTo>
                    <a:cubicBezTo>
                      <a:pt x="7738" y="19349"/>
                      <a:pt x="4452" y="28684"/>
                      <a:pt x="1187" y="37997"/>
                    </a:cubicBezTo>
                    <a:cubicBezTo>
                      <a:pt x="480" y="40028"/>
                      <a:pt x="1" y="42790"/>
                      <a:pt x="1804" y="43931"/>
                    </a:cubicBezTo>
                    <a:lnTo>
                      <a:pt x="74502" y="18002"/>
                    </a:lnTo>
                    <a:lnTo>
                      <a:pt x="81738" y="5288"/>
                    </a:lnTo>
                    <a:cubicBezTo>
                      <a:pt x="82286" y="4307"/>
                      <a:pt x="83199" y="2230"/>
                      <a:pt x="82742" y="1203"/>
                    </a:cubicBezTo>
                    <a:cubicBezTo>
                      <a:pt x="82484" y="655"/>
                      <a:pt x="81944" y="505"/>
                      <a:pt x="81310" y="505"/>
                    </a:cubicBezTo>
                    <a:cubicBezTo>
                      <a:pt x="80545" y="505"/>
                      <a:pt x="79642" y="723"/>
                      <a:pt x="78930" y="723"/>
                    </a:cubicBezTo>
                    <a:cubicBezTo>
                      <a:pt x="61058" y="472"/>
                      <a:pt x="43186" y="244"/>
                      <a:pt x="25314" y="16"/>
                    </a:cubicBezTo>
                    <a:cubicBezTo>
                      <a:pt x="24683" y="7"/>
                      <a:pt x="24019" y="1"/>
                      <a:pt x="233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2843;p34">
                <a:extLst>
                  <a:ext uri="{FF2B5EF4-FFF2-40B4-BE49-F238E27FC236}">
                    <a16:creationId xmlns:a16="http://schemas.microsoft.com/office/drawing/2014/main" id="{A6CC4E7F-2662-49A3-9E68-74FF2E33BE24}"/>
                  </a:ext>
                </a:extLst>
              </p:cNvPr>
              <p:cNvSpPr/>
              <p:nvPr/>
            </p:nvSpPr>
            <p:spPr>
              <a:xfrm>
                <a:off x="7189193" y="3821909"/>
                <a:ext cx="1321153" cy="676611"/>
              </a:xfrm>
              <a:custGeom>
                <a:avLst/>
                <a:gdLst/>
                <a:ahLst/>
                <a:cxnLst/>
                <a:rect l="l" t="t" r="r" b="b"/>
                <a:pathLst>
                  <a:path w="85071" h="43568" extrusionOk="0">
                    <a:moveTo>
                      <a:pt x="59145" y="1"/>
                    </a:moveTo>
                    <a:cubicBezTo>
                      <a:pt x="52347" y="1"/>
                      <a:pt x="44926" y="50"/>
                      <a:pt x="39739" y="62"/>
                    </a:cubicBezTo>
                    <a:cubicBezTo>
                      <a:pt x="38764" y="65"/>
                      <a:pt x="37758" y="66"/>
                      <a:pt x="36737" y="66"/>
                    </a:cubicBezTo>
                    <a:cubicBezTo>
                      <a:pt x="35638" y="66"/>
                      <a:pt x="34522" y="65"/>
                      <a:pt x="33407" y="65"/>
                    </a:cubicBezTo>
                    <a:cubicBezTo>
                      <a:pt x="25770" y="65"/>
                      <a:pt x="18190" y="99"/>
                      <a:pt x="16640" y="633"/>
                    </a:cubicBezTo>
                    <a:cubicBezTo>
                      <a:pt x="14654" y="1318"/>
                      <a:pt x="13080" y="7777"/>
                      <a:pt x="11915" y="12000"/>
                    </a:cubicBezTo>
                    <a:cubicBezTo>
                      <a:pt x="10751" y="16246"/>
                      <a:pt x="5159" y="28023"/>
                      <a:pt x="2580" y="33319"/>
                    </a:cubicBezTo>
                    <a:cubicBezTo>
                      <a:pt x="1" y="38592"/>
                      <a:pt x="2694" y="43567"/>
                      <a:pt x="2694" y="43567"/>
                    </a:cubicBezTo>
                    <a:lnTo>
                      <a:pt x="79729" y="11064"/>
                    </a:lnTo>
                    <a:cubicBezTo>
                      <a:pt x="79729" y="11064"/>
                      <a:pt x="85071" y="3075"/>
                      <a:pt x="83906" y="1478"/>
                    </a:cubicBezTo>
                    <a:cubicBezTo>
                      <a:pt x="82993" y="245"/>
                      <a:pt x="79935" y="382"/>
                      <a:pt x="72585" y="131"/>
                    </a:cubicBezTo>
                    <a:cubicBezTo>
                      <a:pt x="69399" y="31"/>
                      <a:pt x="64463" y="1"/>
                      <a:pt x="5914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2844;p34">
                <a:extLst>
                  <a:ext uri="{FF2B5EF4-FFF2-40B4-BE49-F238E27FC236}">
                    <a16:creationId xmlns:a16="http://schemas.microsoft.com/office/drawing/2014/main" id="{55E4F2B7-8530-4A5B-A301-9D90FC1F0014}"/>
                  </a:ext>
                </a:extLst>
              </p:cNvPr>
              <p:cNvSpPr/>
              <p:nvPr/>
            </p:nvSpPr>
            <p:spPr>
              <a:xfrm>
                <a:off x="7166143" y="3833806"/>
                <a:ext cx="1329663" cy="681022"/>
              </a:xfrm>
              <a:custGeom>
                <a:avLst/>
                <a:gdLst/>
                <a:ahLst/>
                <a:cxnLst/>
                <a:rect l="l" t="t" r="r" b="b"/>
                <a:pathLst>
                  <a:path w="85619" h="43852" extrusionOk="0">
                    <a:moveTo>
                      <a:pt x="60956" y="0"/>
                    </a:moveTo>
                    <a:cubicBezTo>
                      <a:pt x="50044" y="0"/>
                      <a:pt x="37069" y="50"/>
                      <a:pt x="37069" y="50"/>
                    </a:cubicBezTo>
                    <a:cubicBezTo>
                      <a:pt x="36165" y="41"/>
                      <a:pt x="35308" y="37"/>
                      <a:pt x="34494" y="37"/>
                    </a:cubicBezTo>
                    <a:cubicBezTo>
                      <a:pt x="24336" y="37"/>
                      <a:pt x="20981" y="730"/>
                      <a:pt x="18741" y="2949"/>
                    </a:cubicBezTo>
                    <a:cubicBezTo>
                      <a:pt x="15408" y="6304"/>
                      <a:pt x="4794" y="30544"/>
                      <a:pt x="846" y="39674"/>
                    </a:cubicBezTo>
                    <a:cubicBezTo>
                      <a:pt x="1" y="41637"/>
                      <a:pt x="1462" y="43851"/>
                      <a:pt x="3585" y="43851"/>
                    </a:cubicBezTo>
                    <a:lnTo>
                      <a:pt x="66035" y="43395"/>
                    </a:lnTo>
                    <a:cubicBezTo>
                      <a:pt x="67153" y="43395"/>
                      <a:pt x="68157" y="42756"/>
                      <a:pt x="68637" y="41751"/>
                    </a:cubicBezTo>
                    <a:cubicBezTo>
                      <a:pt x="71809" y="35223"/>
                      <a:pt x="83473" y="11051"/>
                      <a:pt x="84477" y="6327"/>
                    </a:cubicBezTo>
                    <a:cubicBezTo>
                      <a:pt x="85619" y="871"/>
                      <a:pt x="78041" y="301"/>
                      <a:pt x="75576" y="95"/>
                    </a:cubicBezTo>
                    <a:cubicBezTo>
                      <a:pt x="74590" y="22"/>
                      <a:pt x="68231" y="0"/>
                      <a:pt x="609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2845;p34">
                <a:extLst>
                  <a:ext uri="{FF2B5EF4-FFF2-40B4-BE49-F238E27FC236}">
                    <a16:creationId xmlns:a16="http://schemas.microsoft.com/office/drawing/2014/main" id="{2B0FF1EB-EDFD-4660-BAC8-C1A605637CEA}"/>
                  </a:ext>
                </a:extLst>
              </p:cNvPr>
              <p:cNvSpPr/>
              <p:nvPr/>
            </p:nvSpPr>
            <p:spPr>
              <a:xfrm>
                <a:off x="8145691" y="4363650"/>
                <a:ext cx="615997" cy="145578"/>
              </a:xfrm>
              <a:custGeom>
                <a:avLst/>
                <a:gdLst/>
                <a:ahLst/>
                <a:cxnLst/>
                <a:rect l="l" t="t" r="r" b="b"/>
                <a:pathLst>
                  <a:path w="39665" h="9374" extrusionOk="0">
                    <a:moveTo>
                      <a:pt x="7641" y="1"/>
                    </a:moveTo>
                    <a:cubicBezTo>
                      <a:pt x="4870" y="1"/>
                      <a:pt x="2435" y="550"/>
                      <a:pt x="297" y="1658"/>
                    </a:cubicBezTo>
                    <a:cubicBezTo>
                      <a:pt x="92" y="1772"/>
                      <a:pt x="0" y="2046"/>
                      <a:pt x="114" y="2252"/>
                    </a:cubicBezTo>
                    <a:lnTo>
                      <a:pt x="2397" y="6337"/>
                    </a:lnTo>
                    <a:cubicBezTo>
                      <a:pt x="2474" y="6476"/>
                      <a:pt x="2613" y="6552"/>
                      <a:pt x="2759" y="6552"/>
                    </a:cubicBezTo>
                    <a:cubicBezTo>
                      <a:pt x="2829" y="6552"/>
                      <a:pt x="2901" y="6534"/>
                      <a:pt x="2968" y="6497"/>
                    </a:cubicBezTo>
                    <a:cubicBezTo>
                      <a:pt x="4292" y="5841"/>
                      <a:pt x="5855" y="5515"/>
                      <a:pt x="7681" y="5515"/>
                    </a:cubicBezTo>
                    <a:cubicBezTo>
                      <a:pt x="9287" y="5515"/>
                      <a:pt x="11096" y="5767"/>
                      <a:pt x="13125" y="6269"/>
                    </a:cubicBezTo>
                    <a:cubicBezTo>
                      <a:pt x="14380" y="6589"/>
                      <a:pt x="15613" y="6954"/>
                      <a:pt x="16914" y="7342"/>
                    </a:cubicBezTo>
                    <a:cubicBezTo>
                      <a:pt x="19835" y="8209"/>
                      <a:pt x="22871" y="9099"/>
                      <a:pt x="26112" y="9328"/>
                    </a:cubicBezTo>
                    <a:cubicBezTo>
                      <a:pt x="26523" y="9350"/>
                      <a:pt x="26980" y="9373"/>
                      <a:pt x="27413" y="9373"/>
                    </a:cubicBezTo>
                    <a:cubicBezTo>
                      <a:pt x="31636" y="9373"/>
                      <a:pt x="36589" y="7958"/>
                      <a:pt x="39442" y="3986"/>
                    </a:cubicBezTo>
                    <a:cubicBezTo>
                      <a:pt x="39665" y="3720"/>
                      <a:pt x="39454" y="3324"/>
                      <a:pt x="39106" y="3324"/>
                    </a:cubicBezTo>
                    <a:cubicBezTo>
                      <a:pt x="39097" y="3324"/>
                      <a:pt x="39087" y="3324"/>
                      <a:pt x="39077" y="3324"/>
                    </a:cubicBezTo>
                    <a:lnTo>
                      <a:pt x="36772" y="3461"/>
                    </a:lnTo>
                    <a:cubicBezTo>
                      <a:pt x="36756" y="3463"/>
                      <a:pt x="36741" y="3464"/>
                      <a:pt x="36725" y="3464"/>
                    </a:cubicBezTo>
                    <a:cubicBezTo>
                      <a:pt x="36559" y="3464"/>
                      <a:pt x="36401" y="3355"/>
                      <a:pt x="36338" y="3188"/>
                    </a:cubicBezTo>
                    <a:lnTo>
                      <a:pt x="35516" y="1110"/>
                    </a:lnTo>
                    <a:cubicBezTo>
                      <a:pt x="35437" y="938"/>
                      <a:pt x="35272" y="842"/>
                      <a:pt x="35108" y="842"/>
                    </a:cubicBezTo>
                    <a:cubicBezTo>
                      <a:pt x="34990" y="842"/>
                      <a:pt x="34872" y="891"/>
                      <a:pt x="34786" y="996"/>
                    </a:cubicBezTo>
                    <a:cubicBezTo>
                      <a:pt x="33070" y="3121"/>
                      <a:pt x="29964" y="3856"/>
                      <a:pt x="27384" y="3856"/>
                    </a:cubicBezTo>
                    <a:cubicBezTo>
                      <a:pt x="27081" y="3856"/>
                      <a:pt x="26786" y="3846"/>
                      <a:pt x="26500" y="3827"/>
                    </a:cubicBezTo>
                    <a:cubicBezTo>
                      <a:pt x="23853" y="3644"/>
                      <a:pt x="21251" y="2868"/>
                      <a:pt x="18466" y="2046"/>
                    </a:cubicBezTo>
                    <a:cubicBezTo>
                      <a:pt x="17165" y="1658"/>
                      <a:pt x="15818" y="1247"/>
                      <a:pt x="14472" y="928"/>
                    </a:cubicBezTo>
                    <a:cubicBezTo>
                      <a:pt x="11994" y="311"/>
                      <a:pt x="9723" y="1"/>
                      <a:pt x="76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2846;p34">
                <a:extLst>
                  <a:ext uri="{FF2B5EF4-FFF2-40B4-BE49-F238E27FC236}">
                    <a16:creationId xmlns:a16="http://schemas.microsoft.com/office/drawing/2014/main" id="{59F1C939-9886-406F-8091-C83502163148}"/>
                  </a:ext>
                </a:extLst>
              </p:cNvPr>
              <p:cNvSpPr/>
              <p:nvPr/>
            </p:nvSpPr>
            <p:spPr>
              <a:xfrm>
                <a:off x="7191383" y="3847273"/>
                <a:ext cx="1304070" cy="667557"/>
              </a:xfrm>
              <a:custGeom>
                <a:avLst/>
                <a:gdLst/>
                <a:ahLst/>
                <a:cxnLst/>
                <a:rect l="l" t="t" r="r" b="b"/>
                <a:pathLst>
                  <a:path w="83971" h="42985" extrusionOk="0">
                    <a:moveTo>
                      <a:pt x="59791" y="1"/>
                    </a:moveTo>
                    <a:cubicBezTo>
                      <a:pt x="49086" y="1"/>
                      <a:pt x="36357" y="50"/>
                      <a:pt x="36357" y="50"/>
                    </a:cubicBezTo>
                    <a:cubicBezTo>
                      <a:pt x="35444" y="41"/>
                      <a:pt x="34580" y="37"/>
                      <a:pt x="33761" y="37"/>
                    </a:cubicBezTo>
                    <a:cubicBezTo>
                      <a:pt x="23847" y="37"/>
                      <a:pt x="20565" y="709"/>
                      <a:pt x="18394" y="2880"/>
                    </a:cubicBezTo>
                    <a:cubicBezTo>
                      <a:pt x="15107" y="6167"/>
                      <a:pt x="4699" y="29951"/>
                      <a:pt x="818" y="38899"/>
                    </a:cubicBezTo>
                    <a:cubicBezTo>
                      <a:pt x="1" y="40829"/>
                      <a:pt x="1420" y="42985"/>
                      <a:pt x="3479" y="42985"/>
                    </a:cubicBezTo>
                    <a:cubicBezTo>
                      <a:pt x="3490" y="42985"/>
                      <a:pt x="3501" y="42985"/>
                      <a:pt x="3512" y="42984"/>
                    </a:cubicBezTo>
                    <a:lnTo>
                      <a:pt x="64775" y="42551"/>
                    </a:lnTo>
                    <a:cubicBezTo>
                      <a:pt x="65870" y="42551"/>
                      <a:pt x="66852" y="41934"/>
                      <a:pt x="67308" y="40953"/>
                    </a:cubicBezTo>
                    <a:cubicBezTo>
                      <a:pt x="70435" y="34539"/>
                      <a:pt x="81871" y="10846"/>
                      <a:pt x="82852" y="6213"/>
                    </a:cubicBezTo>
                    <a:cubicBezTo>
                      <a:pt x="83971" y="849"/>
                      <a:pt x="76553" y="278"/>
                      <a:pt x="74133" y="96"/>
                    </a:cubicBezTo>
                    <a:cubicBezTo>
                      <a:pt x="73165" y="23"/>
                      <a:pt x="66928" y="1"/>
                      <a:pt x="597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2847;p34">
                <a:extLst>
                  <a:ext uri="{FF2B5EF4-FFF2-40B4-BE49-F238E27FC236}">
                    <a16:creationId xmlns:a16="http://schemas.microsoft.com/office/drawing/2014/main" id="{545AA946-777F-4CB3-8DF7-41367A7DF3E9}"/>
                  </a:ext>
                </a:extLst>
              </p:cNvPr>
              <p:cNvSpPr/>
              <p:nvPr/>
            </p:nvSpPr>
            <p:spPr>
              <a:xfrm>
                <a:off x="7448000" y="4027428"/>
                <a:ext cx="351289" cy="324002"/>
              </a:xfrm>
              <a:custGeom>
                <a:avLst/>
                <a:gdLst/>
                <a:ahLst/>
                <a:cxnLst/>
                <a:rect l="l" t="t" r="r" b="b"/>
                <a:pathLst>
                  <a:path w="22620" h="20863" extrusionOk="0">
                    <a:moveTo>
                      <a:pt x="7943" y="1"/>
                    </a:moveTo>
                    <a:cubicBezTo>
                      <a:pt x="7624" y="1"/>
                      <a:pt x="7327" y="206"/>
                      <a:pt x="7213" y="480"/>
                    </a:cubicBezTo>
                    <a:lnTo>
                      <a:pt x="114" y="19745"/>
                    </a:lnTo>
                    <a:cubicBezTo>
                      <a:pt x="0" y="19996"/>
                      <a:pt x="23" y="20269"/>
                      <a:pt x="183" y="20498"/>
                    </a:cubicBezTo>
                    <a:cubicBezTo>
                      <a:pt x="342" y="20726"/>
                      <a:pt x="594" y="20863"/>
                      <a:pt x="867" y="20863"/>
                    </a:cubicBezTo>
                    <a:lnTo>
                      <a:pt x="15339" y="20863"/>
                    </a:lnTo>
                    <a:cubicBezTo>
                      <a:pt x="15681" y="20863"/>
                      <a:pt x="16001" y="20635"/>
                      <a:pt x="16115" y="20315"/>
                    </a:cubicBezTo>
                    <a:lnTo>
                      <a:pt x="22529" y="1393"/>
                    </a:lnTo>
                    <a:cubicBezTo>
                      <a:pt x="22620" y="1142"/>
                      <a:pt x="22574" y="868"/>
                      <a:pt x="22415" y="663"/>
                    </a:cubicBezTo>
                    <a:cubicBezTo>
                      <a:pt x="22278" y="457"/>
                      <a:pt x="22049" y="320"/>
                      <a:pt x="21775" y="320"/>
                    </a:cubicBezTo>
                    <a:lnTo>
                      <a:pt x="7943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2848;p34">
                <a:extLst>
                  <a:ext uri="{FF2B5EF4-FFF2-40B4-BE49-F238E27FC236}">
                    <a16:creationId xmlns:a16="http://schemas.microsoft.com/office/drawing/2014/main" id="{5E624865-B718-4BF9-BA4C-F8166384CADA}"/>
                  </a:ext>
                </a:extLst>
              </p:cNvPr>
              <p:cNvSpPr/>
              <p:nvPr/>
            </p:nvSpPr>
            <p:spPr>
              <a:xfrm>
                <a:off x="7435233" y="4018218"/>
                <a:ext cx="376121" cy="342436"/>
              </a:xfrm>
              <a:custGeom>
                <a:avLst/>
                <a:gdLst/>
                <a:ahLst/>
                <a:cxnLst/>
                <a:rect l="l" t="t" r="r" b="b"/>
                <a:pathLst>
                  <a:path w="24219" h="22050" extrusionOk="0">
                    <a:moveTo>
                      <a:pt x="8788" y="1187"/>
                    </a:moveTo>
                    <a:lnTo>
                      <a:pt x="22575" y="1507"/>
                    </a:lnTo>
                    <a:cubicBezTo>
                      <a:pt x="22666" y="1507"/>
                      <a:pt x="22734" y="1552"/>
                      <a:pt x="22757" y="1598"/>
                    </a:cubicBezTo>
                    <a:cubicBezTo>
                      <a:pt x="22780" y="1644"/>
                      <a:pt x="22826" y="1689"/>
                      <a:pt x="22780" y="1781"/>
                    </a:cubicBezTo>
                    <a:lnTo>
                      <a:pt x="16366" y="20726"/>
                    </a:lnTo>
                    <a:cubicBezTo>
                      <a:pt x="16343" y="20817"/>
                      <a:pt x="16252" y="20862"/>
                      <a:pt x="16161" y="20862"/>
                    </a:cubicBezTo>
                    <a:lnTo>
                      <a:pt x="1689" y="20862"/>
                    </a:lnTo>
                    <a:cubicBezTo>
                      <a:pt x="1575" y="20862"/>
                      <a:pt x="1530" y="20817"/>
                      <a:pt x="1507" y="20771"/>
                    </a:cubicBezTo>
                    <a:cubicBezTo>
                      <a:pt x="1461" y="20726"/>
                      <a:pt x="1438" y="20657"/>
                      <a:pt x="1484" y="20566"/>
                    </a:cubicBezTo>
                    <a:lnTo>
                      <a:pt x="1484" y="20543"/>
                    </a:lnTo>
                    <a:lnTo>
                      <a:pt x="1484" y="20520"/>
                    </a:lnTo>
                    <a:lnTo>
                      <a:pt x="8583" y="1301"/>
                    </a:lnTo>
                    <a:cubicBezTo>
                      <a:pt x="8606" y="1233"/>
                      <a:pt x="8697" y="1187"/>
                      <a:pt x="8765" y="1187"/>
                    </a:cubicBezTo>
                    <a:close/>
                    <a:moveTo>
                      <a:pt x="8765" y="0"/>
                    </a:moveTo>
                    <a:cubicBezTo>
                      <a:pt x="8195" y="0"/>
                      <a:pt x="7693" y="343"/>
                      <a:pt x="7464" y="868"/>
                    </a:cubicBezTo>
                    <a:lnTo>
                      <a:pt x="388" y="20109"/>
                    </a:lnTo>
                    <a:cubicBezTo>
                      <a:pt x="0" y="21045"/>
                      <a:pt x="685" y="22049"/>
                      <a:pt x="1689" y="22049"/>
                    </a:cubicBezTo>
                    <a:lnTo>
                      <a:pt x="16161" y="22049"/>
                    </a:lnTo>
                    <a:cubicBezTo>
                      <a:pt x="16754" y="22049"/>
                      <a:pt x="17302" y="21661"/>
                      <a:pt x="17485" y="21091"/>
                    </a:cubicBezTo>
                    <a:lnTo>
                      <a:pt x="23898" y="2169"/>
                    </a:lnTo>
                    <a:cubicBezTo>
                      <a:pt x="24218" y="1278"/>
                      <a:pt x="23556" y="343"/>
                      <a:pt x="22620" y="320"/>
                    </a:cubicBezTo>
                    <a:lnTo>
                      <a:pt x="881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2849;p34">
                <a:extLst>
                  <a:ext uri="{FF2B5EF4-FFF2-40B4-BE49-F238E27FC236}">
                    <a16:creationId xmlns:a16="http://schemas.microsoft.com/office/drawing/2014/main" id="{7EFF31CF-4B01-4AA2-994F-EC195454823F}"/>
                  </a:ext>
                </a:extLst>
              </p:cNvPr>
              <p:cNvSpPr/>
              <p:nvPr/>
            </p:nvSpPr>
            <p:spPr>
              <a:xfrm>
                <a:off x="7666021" y="4101532"/>
                <a:ext cx="60629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45" fill="none" extrusionOk="0">
                    <a:moveTo>
                      <a:pt x="1" y="11344"/>
                    </a:moveTo>
                    <a:lnTo>
                      <a:pt x="3904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2850;p34">
                <a:extLst>
                  <a:ext uri="{FF2B5EF4-FFF2-40B4-BE49-F238E27FC236}">
                    <a16:creationId xmlns:a16="http://schemas.microsoft.com/office/drawing/2014/main" id="{370AAFD6-06C6-4A67-9F97-6B1DDE493F9F}"/>
                  </a:ext>
                </a:extLst>
              </p:cNvPr>
              <p:cNvSpPr/>
              <p:nvPr/>
            </p:nvSpPr>
            <p:spPr>
              <a:xfrm>
                <a:off x="7602915" y="4101532"/>
                <a:ext cx="59930" cy="177601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11436" fill="none" extrusionOk="0">
                    <a:moveTo>
                      <a:pt x="1" y="11436"/>
                    </a:moveTo>
                    <a:lnTo>
                      <a:pt x="3858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2851;p34">
                <a:extLst>
                  <a:ext uri="{FF2B5EF4-FFF2-40B4-BE49-F238E27FC236}">
                    <a16:creationId xmlns:a16="http://schemas.microsoft.com/office/drawing/2014/main" id="{75E128D8-79A9-476C-B46A-CC390734E8F9}"/>
                  </a:ext>
                </a:extLst>
              </p:cNvPr>
              <p:cNvSpPr/>
              <p:nvPr/>
            </p:nvSpPr>
            <p:spPr>
              <a:xfrm>
                <a:off x="7540881" y="4101532"/>
                <a:ext cx="60272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1345" fill="none" extrusionOk="0">
                    <a:moveTo>
                      <a:pt x="0" y="11344"/>
                    </a:moveTo>
                    <a:lnTo>
                      <a:pt x="3881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2852;p34">
                <a:extLst>
                  <a:ext uri="{FF2B5EF4-FFF2-40B4-BE49-F238E27FC236}">
                    <a16:creationId xmlns:a16="http://schemas.microsoft.com/office/drawing/2014/main" id="{2F5E5077-1B58-4271-AE76-3FCCBB976BE5}"/>
                  </a:ext>
                </a:extLst>
              </p:cNvPr>
              <p:cNvSpPr/>
              <p:nvPr/>
            </p:nvSpPr>
            <p:spPr>
              <a:xfrm>
                <a:off x="7779823" y="3774396"/>
                <a:ext cx="134723" cy="82728"/>
              </a:xfrm>
              <a:custGeom>
                <a:avLst/>
                <a:gdLst/>
                <a:ahLst/>
                <a:cxnLst/>
                <a:rect l="l" t="t" r="r" b="b"/>
                <a:pathLst>
                  <a:path w="8675" h="5327" extrusionOk="0">
                    <a:moveTo>
                      <a:pt x="3316" y="1"/>
                    </a:moveTo>
                    <a:cubicBezTo>
                      <a:pt x="2643" y="1"/>
                      <a:pt x="2008" y="83"/>
                      <a:pt x="1553" y="314"/>
                    </a:cubicBezTo>
                    <a:cubicBezTo>
                      <a:pt x="1" y="1090"/>
                      <a:pt x="274" y="4514"/>
                      <a:pt x="1028" y="4833"/>
                    </a:cubicBezTo>
                    <a:cubicBezTo>
                      <a:pt x="1064" y="4849"/>
                      <a:pt x="1099" y="4856"/>
                      <a:pt x="1134" y="4856"/>
                    </a:cubicBezTo>
                    <a:cubicBezTo>
                      <a:pt x="1761" y="4856"/>
                      <a:pt x="2073" y="2428"/>
                      <a:pt x="2118" y="2052"/>
                    </a:cubicBezTo>
                    <a:lnTo>
                      <a:pt x="2118" y="2052"/>
                    </a:lnTo>
                    <a:cubicBezTo>
                      <a:pt x="2073" y="2452"/>
                      <a:pt x="1799" y="5184"/>
                      <a:pt x="2603" y="5290"/>
                    </a:cubicBezTo>
                    <a:cubicBezTo>
                      <a:pt x="2614" y="5291"/>
                      <a:pt x="2625" y="5292"/>
                      <a:pt x="2637" y="5292"/>
                    </a:cubicBezTo>
                    <a:cubicBezTo>
                      <a:pt x="3478" y="5292"/>
                      <a:pt x="3767" y="1959"/>
                      <a:pt x="3767" y="1957"/>
                    </a:cubicBezTo>
                    <a:lnTo>
                      <a:pt x="3767" y="1957"/>
                    </a:lnTo>
                    <a:cubicBezTo>
                      <a:pt x="3767" y="1959"/>
                      <a:pt x="3562" y="5130"/>
                      <a:pt x="4588" y="5153"/>
                    </a:cubicBezTo>
                    <a:cubicBezTo>
                      <a:pt x="4595" y="5153"/>
                      <a:pt x="4602" y="5153"/>
                      <a:pt x="4609" y="5153"/>
                    </a:cubicBezTo>
                    <a:cubicBezTo>
                      <a:pt x="5392" y="5153"/>
                      <a:pt x="5500" y="3204"/>
                      <a:pt x="5507" y="2277"/>
                    </a:cubicBezTo>
                    <a:lnTo>
                      <a:pt x="5507" y="2277"/>
                    </a:lnTo>
                    <a:cubicBezTo>
                      <a:pt x="5529" y="3241"/>
                      <a:pt x="5636" y="5327"/>
                      <a:pt x="6156" y="5327"/>
                    </a:cubicBezTo>
                    <a:cubicBezTo>
                      <a:pt x="6180" y="5327"/>
                      <a:pt x="6206" y="5322"/>
                      <a:pt x="6232" y="5313"/>
                    </a:cubicBezTo>
                    <a:cubicBezTo>
                      <a:pt x="6985" y="5039"/>
                      <a:pt x="6825" y="2072"/>
                      <a:pt x="6825" y="2072"/>
                    </a:cubicBezTo>
                    <a:lnTo>
                      <a:pt x="6825" y="2072"/>
                    </a:lnTo>
                    <a:cubicBezTo>
                      <a:pt x="6825" y="2072"/>
                      <a:pt x="7669" y="2669"/>
                      <a:pt x="8162" y="2669"/>
                    </a:cubicBezTo>
                    <a:cubicBezTo>
                      <a:pt x="8323" y="2669"/>
                      <a:pt x="8447" y="2605"/>
                      <a:pt x="8492" y="2437"/>
                    </a:cubicBezTo>
                    <a:cubicBezTo>
                      <a:pt x="8674" y="1729"/>
                      <a:pt x="6848" y="497"/>
                      <a:pt x="6848" y="497"/>
                    </a:cubicBezTo>
                    <a:cubicBezTo>
                      <a:pt x="6848" y="497"/>
                      <a:pt x="4969" y="1"/>
                      <a:pt x="33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2853;p34">
                <a:extLst>
                  <a:ext uri="{FF2B5EF4-FFF2-40B4-BE49-F238E27FC236}">
                    <a16:creationId xmlns:a16="http://schemas.microsoft.com/office/drawing/2014/main" id="{CAA7550D-2ABC-497D-8E41-8E136FA12827}"/>
                  </a:ext>
                </a:extLst>
              </p:cNvPr>
              <p:cNvSpPr/>
              <p:nvPr/>
            </p:nvSpPr>
            <p:spPr>
              <a:xfrm>
                <a:off x="7412729" y="3422304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2854;p34">
                <a:extLst>
                  <a:ext uri="{FF2B5EF4-FFF2-40B4-BE49-F238E27FC236}">
                    <a16:creationId xmlns:a16="http://schemas.microsoft.com/office/drawing/2014/main" id="{3437E251-CE68-434C-908F-5E8216E42423}"/>
                  </a:ext>
                </a:extLst>
              </p:cNvPr>
              <p:cNvSpPr/>
              <p:nvPr/>
            </p:nvSpPr>
            <p:spPr>
              <a:xfrm>
                <a:off x="8033275" y="3430956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" name="Google Shape;2855;p34">
              <a:extLst>
                <a:ext uri="{FF2B5EF4-FFF2-40B4-BE49-F238E27FC236}">
                  <a16:creationId xmlns:a16="http://schemas.microsoft.com/office/drawing/2014/main" id="{B51A2FF0-2F25-4E77-B572-708A8167771E}"/>
                </a:ext>
              </a:extLst>
            </p:cNvPr>
            <p:cNvSpPr/>
            <p:nvPr/>
          </p:nvSpPr>
          <p:spPr>
            <a:xfrm>
              <a:off x="6786991" y="3569582"/>
              <a:ext cx="1572557" cy="799192"/>
            </a:xfrm>
            <a:custGeom>
              <a:avLst/>
              <a:gdLst/>
              <a:ahLst/>
              <a:cxnLst/>
              <a:rect l="l" t="t" r="r" b="b"/>
              <a:pathLst>
                <a:path w="87678" h="44559" extrusionOk="0">
                  <a:moveTo>
                    <a:pt x="39707" y="0"/>
                  </a:moveTo>
                  <a:cubicBezTo>
                    <a:pt x="28795" y="0"/>
                    <a:pt x="15869" y="50"/>
                    <a:pt x="15869" y="50"/>
                  </a:cubicBezTo>
                  <a:cubicBezTo>
                    <a:pt x="15162" y="43"/>
                    <a:pt x="14483" y="40"/>
                    <a:pt x="13832" y="40"/>
                  </a:cubicBezTo>
                  <a:cubicBezTo>
                    <a:pt x="3163" y="40"/>
                    <a:pt x="1" y="1012"/>
                    <a:pt x="1421" y="5939"/>
                  </a:cubicBezTo>
                  <a:cubicBezTo>
                    <a:pt x="2356" y="9226"/>
                    <a:pt x="12651" y="31024"/>
                    <a:pt x="17421" y="40314"/>
                  </a:cubicBezTo>
                  <a:cubicBezTo>
                    <a:pt x="18448" y="42299"/>
                    <a:pt x="22032" y="44559"/>
                    <a:pt x="24155" y="44559"/>
                  </a:cubicBezTo>
                  <a:lnTo>
                    <a:pt x="86171" y="44103"/>
                  </a:lnTo>
                  <a:cubicBezTo>
                    <a:pt x="87267" y="44080"/>
                    <a:pt x="87677" y="43441"/>
                    <a:pt x="87198" y="42436"/>
                  </a:cubicBezTo>
                  <a:cubicBezTo>
                    <a:pt x="84162" y="35794"/>
                    <a:pt x="72773" y="11234"/>
                    <a:pt x="69257" y="6441"/>
                  </a:cubicBezTo>
                  <a:cubicBezTo>
                    <a:pt x="65195" y="871"/>
                    <a:pt x="57069" y="278"/>
                    <a:pt x="54421" y="95"/>
                  </a:cubicBezTo>
                  <a:cubicBezTo>
                    <a:pt x="53362" y="22"/>
                    <a:pt x="46982" y="0"/>
                    <a:pt x="39707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856;p34">
              <a:extLst>
                <a:ext uri="{FF2B5EF4-FFF2-40B4-BE49-F238E27FC236}">
                  <a16:creationId xmlns:a16="http://schemas.microsoft.com/office/drawing/2014/main" id="{59EA7831-BE35-444F-BADF-01111C9401F6}"/>
                </a:ext>
              </a:extLst>
            </p:cNvPr>
            <p:cNvSpPr/>
            <p:nvPr/>
          </p:nvSpPr>
          <p:spPr>
            <a:xfrm>
              <a:off x="6815620" y="3582282"/>
              <a:ext cx="1543932" cy="786494"/>
            </a:xfrm>
            <a:custGeom>
              <a:avLst/>
              <a:gdLst/>
              <a:ahLst/>
              <a:cxnLst/>
              <a:rect l="l" t="t" r="r" b="b"/>
              <a:pathLst>
                <a:path w="86082" h="43851" extrusionOk="0">
                  <a:moveTo>
                    <a:pt x="38965" y="0"/>
                  </a:moveTo>
                  <a:cubicBezTo>
                    <a:pt x="28247" y="0"/>
                    <a:pt x="15551" y="49"/>
                    <a:pt x="15551" y="49"/>
                  </a:cubicBezTo>
                  <a:cubicBezTo>
                    <a:pt x="14857" y="43"/>
                    <a:pt x="14190" y="39"/>
                    <a:pt x="13551" y="39"/>
                  </a:cubicBezTo>
                  <a:cubicBezTo>
                    <a:pt x="3103" y="39"/>
                    <a:pt x="0" y="1007"/>
                    <a:pt x="1377" y="5847"/>
                  </a:cubicBezTo>
                  <a:cubicBezTo>
                    <a:pt x="2290" y="9065"/>
                    <a:pt x="12401" y="30544"/>
                    <a:pt x="17081" y="39674"/>
                  </a:cubicBezTo>
                  <a:cubicBezTo>
                    <a:pt x="18108" y="41637"/>
                    <a:pt x="21600" y="43851"/>
                    <a:pt x="23700" y="43851"/>
                  </a:cubicBezTo>
                  <a:lnTo>
                    <a:pt x="84598" y="43395"/>
                  </a:lnTo>
                  <a:cubicBezTo>
                    <a:pt x="85671" y="43395"/>
                    <a:pt x="86081" y="42755"/>
                    <a:pt x="85602" y="41751"/>
                  </a:cubicBezTo>
                  <a:cubicBezTo>
                    <a:pt x="82612" y="35223"/>
                    <a:pt x="71428" y="11051"/>
                    <a:pt x="67981" y="6326"/>
                  </a:cubicBezTo>
                  <a:cubicBezTo>
                    <a:pt x="63987" y="871"/>
                    <a:pt x="56021" y="300"/>
                    <a:pt x="53418" y="95"/>
                  </a:cubicBezTo>
                  <a:cubicBezTo>
                    <a:pt x="52378" y="22"/>
                    <a:pt x="46111" y="0"/>
                    <a:pt x="38965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857;p34">
              <a:extLst>
                <a:ext uri="{FF2B5EF4-FFF2-40B4-BE49-F238E27FC236}">
                  <a16:creationId xmlns:a16="http://schemas.microsoft.com/office/drawing/2014/main" id="{BED75DB7-591F-4BB4-8353-5E690FC2F9E4}"/>
                </a:ext>
              </a:extLst>
            </p:cNvPr>
            <p:cNvSpPr/>
            <p:nvPr/>
          </p:nvSpPr>
          <p:spPr>
            <a:xfrm>
              <a:off x="8255716" y="3136668"/>
              <a:ext cx="158048" cy="147395"/>
            </a:xfrm>
            <a:custGeom>
              <a:avLst/>
              <a:gdLst/>
              <a:ahLst/>
              <a:cxnLst/>
              <a:rect l="l" t="t" r="r" b="b"/>
              <a:pathLst>
                <a:path w="8812" h="8218" extrusionOk="0">
                  <a:moveTo>
                    <a:pt x="5808" y="1"/>
                  </a:moveTo>
                  <a:cubicBezTo>
                    <a:pt x="4560" y="1"/>
                    <a:pt x="3104" y="715"/>
                    <a:pt x="1987" y="1998"/>
                  </a:cubicBezTo>
                  <a:cubicBezTo>
                    <a:pt x="298" y="3938"/>
                    <a:pt x="1" y="6471"/>
                    <a:pt x="1348" y="7635"/>
                  </a:cubicBezTo>
                  <a:cubicBezTo>
                    <a:pt x="1804" y="8030"/>
                    <a:pt x="2388" y="8217"/>
                    <a:pt x="3028" y="8217"/>
                  </a:cubicBezTo>
                  <a:cubicBezTo>
                    <a:pt x="4275" y="8217"/>
                    <a:pt x="5732" y="7503"/>
                    <a:pt x="6848" y="6220"/>
                  </a:cubicBezTo>
                  <a:cubicBezTo>
                    <a:pt x="8538" y="4280"/>
                    <a:pt x="8811" y="1747"/>
                    <a:pt x="7488" y="582"/>
                  </a:cubicBezTo>
                  <a:cubicBezTo>
                    <a:pt x="7031" y="188"/>
                    <a:pt x="6447" y="1"/>
                    <a:pt x="5808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858;p34">
              <a:extLst>
                <a:ext uri="{FF2B5EF4-FFF2-40B4-BE49-F238E27FC236}">
                  <a16:creationId xmlns:a16="http://schemas.microsoft.com/office/drawing/2014/main" id="{A46C7837-38B3-45F3-8011-9937451E06DC}"/>
                </a:ext>
              </a:extLst>
            </p:cNvPr>
            <p:cNvSpPr/>
            <p:nvPr/>
          </p:nvSpPr>
          <p:spPr>
            <a:xfrm>
              <a:off x="8310175" y="3197836"/>
              <a:ext cx="141261" cy="131504"/>
            </a:xfrm>
            <a:custGeom>
              <a:avLst/>
              <a:gdLst/>
              <a:ahLst/>
              <a:cxnLst/>
              <a:rect l="l" t="t" r="r" b="b"/>
              <a:pathLst>
                <a:path w="7876" h="7332" extrusionOk="0">
                  <a:moveTo>
                    <a:pt x="5172" y="1"/>
                  </a:moveTo>
                  <a:cubicBezTo>
                    <a:pt x="4067" y="1"/>
                    <a:pt x="2775" y="639"/>
                    <a:pt x="1781" y="1783"/>
                  </a:cubicBezTo>
                  <a:cubicBezTo>
                    <a:pt x="252" y="3518"/>
                    <a:pt x="1" y="5778"/>
                    <a:pt x="1210" y="6805"/>
                  </a:cubicBezTo>
                  <a:cubicBezTo>
                    <a:pt x="1614" y="7162"/>
                    <a:pt x="2134" y="7332"/>
                    <a:pt x="2704" y="7332"/>
                  </a:cubicBezTo>
                  <a:cubicBezTo>
                    <a:pt x="3809" y="7332"/>
                    <a:pt x="5101" y="6694"/>
                    <a:pt x="6095" y="5549"/>
                  </a:cubicBezTo>
                  <a:cubicBezTo>
                    <a:pt x="7601" y="3815"/>
                    <a:pt x="7875" y="1555"/>
                    <a:pt x="6666" y="528"/>
                  </a:cubicBezTo>
                  <a:cubicBezTo>
                    <a:pt x="6262" y="170"/>
                    <a:pt x="5742" y="1"/>
                    <a:pt x="51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859;p34">
              <a:extLst>
                <a:ext uri="{FF2B5EF4-FFF2-40B4-BE49-F238E27FC236}">
                  <a16:creationId xmlns:a16="http://schemas.microsoft.com/office/drawing/2014/main" id="{79F8545E-48E9-4F2C-BBBE-E8347C6C34AC}"/>
                </a:ext>
              </a:extLst>
            </p:cNvPr>
            <p:cNvSpPr/>
            <p:nvPr/>
          </p:nvSpPr>
          <p:spPr>
            <a:xfrm>
              <a:off x="8356437" y="3254108"/>
              <a:ext cx="150677" cy="124814"/>
            </a:xfrm>
            <a:custGeom>
              <a:avLst/>
              <a:gdLst/>
              <a:ahLst/>
              <a:cxnLst/>
              <a:rect l="l" t="t" r="r" b="b"/>
              <a:pathLst>
                <a:path w="8401" h="6959" extrusionOk="0">
                  <a:moveTo>
                    <a:pt x="5497" y="0"/>
                  </a:moveTo>
                  <a:cubicBezTo>
                    <a:pt x="4495" y="0"/>
                    <a:pt x="3334" y="446"/>
                    <a:pt x="2329" y="1294"/>
                  </a:cubicBezTo>
                  <a:cubicBezTo>
                    <a:pt x="594" y="2800"/>
                    <a:pt x="1" y="4992"/>
                    <a:pt x="1051" y="6201"/>
                  </a:cubicBezTo>
                  <a:cubicBezTo>
                    <a:pt x="1491" y="6710"/>
                    <a:pt x="2157" y="6958"/>
                    <a:pt x="2910" y="6958"/>
                  </a:cubicBezTo>
                  <a:cubicBezTo>
                    <a:pt x="3917" y="6958"/>
                    <a:pt x="5081" y="6515"/>
                    <a:pt x="6072" y="5653"/>
                  </a:cubicBezTo>
                  <a:cubicBezTo>
                    <a:pt x="7807" y="4147"/>
                    <a:pt x="8401" y="1956"/>
                    <a:pt x="7351" y="769"/>
                  </a:cubicBezTo>
                  <a:cubicBezTo>
                    <a:pt x="6911" y="251"/>
                    <a:pt x="6249" y="0"/>
                    <a:pt x="549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860;p34">
              <a:extLst>
                <a:ext uri="{FF2B5EF4-FFF2-40B4-BE49-F238E27FC236}">
                  <a16:creationId xmlns:a16="http://schemas.microsoft.com/office/drawing/2014/main" id="{EFD3E80A-A8BE-4AA4-9133-7BAF827E8974}"/>
                </a:ext>
              </a:extLst>
            </p:cNvPr>
            <p:cNvSpPr/>
            <p:nvPr/>
          </p:nvSpPr>
          <p:spPr>
            <a:xfrm>
              <a:off x="8463722" y="3377664"/>
              <a:ext cx="139198" cy="143252"/>
            </a:xfrm>
            <a:custGeom>
              <a:avLst/>
              <a:gdLst/>
              <a:ahLst/>
              <a:cxnLst/>
              <a:rect l="l" t="t" r="r" b="b"/>
              <a:pathLst>
                <a:path w="7761" h="7987" extrusionOk="0">
                  <a:moveTo>
                    <a:pt x="2572" y="0"/>
                  </a:moveTo>
                  <a:cubicBezTo>
                    <a:pt x="2048" y="0"/>
                    <a:pt x="1560" y="285"/>
                    <a:pt x="1027" y="1002"/>
                  </a:cubicBezTo>
                  <a:cubicBezTo>
                    <a:pt x="1027" y="1002"/>
                    <a:pt x="0" y="2235"/>
                    <a:pt x="1666" y="4905"/>
                  </a:cubicBezTo>
                  <a:cubicBezTo>
                    <a:pt x="3355" y="7599"/>
                    <a:pt x="3629" y="7987"/>
                    <a:pt x="3629" y="7987"/>
                  </a:cubicBezTo>
                  <a:cubicBezTo>
                    <a:pt x="3629" y="7987"/>
                    <a:pt x="4702" y="7348"/>
                    <a:pt x="5250" y="6709"/>
                  </a:cubicBezTo>
                  <a:lnTo>
                    <a:pt x="4063" y="5065"/>
                  </a:lnTo>
                  <a:lnTo>
                    <a:pt x="5729" y="6366"/>
                  </a:lnTo>
                  <a:cubicBezTo>
                    <a:pt x="5729" y="6366"/>
                    <a:pt x="6460" y="5727"/>
                    <a:pt x="7099" y="4677"/>
                  </a:cubicBezTo>
                  <a:lnTo>
                    <a:pt x="5798" y="3376"/>
                  </a:lnTo>
                  <a:lnTo>
                    <a:pt x="7555" y="4038"/>
                  </a:lnTo>
                  <a:cubicBezTo>
                    <a:pt x="7555" y="4038"/>
                    <a:pt x="7761" y="3216"/>
                    <a:pt x="7555" y="2623"/>
                  </a:cubicBezTo>
                  <a:cubicBezTo>
                    <a:pt x="7555" y="2623"/>
                    <a:pt x="6916" y="2372"/>
                    <a:pt x="5113" y="1208"/>
                  </a:cubicBezTo>
                  <a:cubicBezTo>
                    <a:pt x="4062" y="525"/>
                    <a:pt x="3283" y="0"/>
                    <a:pt x="257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861;p34">
              <a:extLst>
                <a:ext uri="{FF2B5EF4-FFF2-40B4-BE49-F238E27FC236}">
                  <a16:creationId xmlns:a16="http://schemas.microsoft.com/office/drawing/2014/main" id="{A61F9783-C2E5-45A2-BBBE-01471E68711A}"/>
                </a:ext>
              </a:extLst>
            </p:cNvPr>
            <p:cNvSpPr/>
            <p:nvPr/>
          </p:nvSpPr>
          <p:spPr>
            <a:xfrm>
              <a:off x="8448565" y="3369180"/>
              <a:ext cx="88853" cy="75437"/>
            </a:xfrm>
            <a:custGeom>
              <a:avLst/>
              <a:gdLst/>
              <a:ahLst/>
              <a:cxnLst/>
              <a:rect l="l" t="t" r="r" b="b"/>
              <a:pathLst>
                <a:path w="4954" h="4206" extrusionOk="0">
                  <a:moveTo>
                    <a:pt x="3026" y="0"/>
                  </a:moveTo>
                  <a:cubicBezTo>
                    <a:pt x="2451" y="0"/>
                    <a:pt x="1816" y="236"/>
                    <a:pt x="1279" y="699"/>
                  </a:cubicBezTo>
                  <a:cubicBezTo>
                    <a:pt x="274" y="1567"/>
                    <a:pt x="1" y="2891"/>
                    <a:pt x="663" y="3667"/>
                  </a:cubicBezTo>
                  <a:cubicBezTo>
                    <a:pt x="971" y="4028"/>
                    <a:pt x="1427" y="4206"/>
                    <a:pt x="1928" y="4206"/>
                  </a:cubicBezTo>
                  <a:cubicBezTo>
                    <a:pt x="2504" y="4206"/>
                    <a:pt x="3138" y="3971"/>
                    <a:pt x="3675" y="3507"/>
                  </a:cubicBezTo>
                  <a:cubicBezTo>
                    <a:pt x="4680" y="2639"/>
                    <a:pt x="4954" y="1316"/>
                    <a:pt x="4292" y="540"/>
                  </a:cubicBezTo>
                  <a:cubicBezTo>
                    <a:pt x="3984" y="178"/>
                    <a:pt x="3527" y="0"/>
                    <a:pt x="30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862;p34">
              <a:extLst>
                <a:ext uri="{FF2B5EF4-FFF2-40B4-BE49-F238E27FC236}">
                  <a16:creationId xmlns:a16="http://schemas.microsoft.com/office/drawing/2014/main" id="{AB9FF388-5BDC-4C76-91B8-46E530E92B95}"/>
                </a:ext>
              </a:extLst>
            </p:cNvPr>
            <p:cNvSpPr/>
            <p:nvPr/>
          </p:nvSpPr>
          <p:spPr>
            <a:xfrm>
              <a:off x="8405981" y="3311007"/>
              <a:ext cx="138391" cy="116904"/>
            </a:xfrm>
            <a:custGeom>
              <a:avLst/>
              <a:gdLst/>
              <a:ahLst/>
              <a:cxnLst/>
              <a:rect l="l" t="t" r="r" b="b"/>
              <a:pathLst>
                <a:path w="7716" h="6518" extrusionOk="0">
                  <a:moveTo>
                    <a:pt x="4703" y="0"/>
                  </a:moveTo>
                  <a:cubicBezTo>
                    <a:pt x="3807" y="0"/>
                    <a:pt x="2818" y="368"/>
                    <a:pt x="1987" y="1089"/>
                  </a:cubicBezTo>
                  <a:cubicBezTo>
                    <a:pt x="434" y="2413"/>
                    <a:pt x="1" y="4490"/>
                    <a:pt x="1051" y="5677"/>
                  </a:cubicBezTo>
                  <a:cubicBezTo>
                    <a:pt x="1530" y="6241"/>
                    <a:pt x="2242" y="6517"/>
                    <a:pt x="3023" y="6517"/>
                  </a:cubicBezTo>
                  <a:cubicBezTo>
                    <a:pt x="3917" y="6517"/>
                    <a:pt x="4901" y="6155"/>
                    <a:pt x="5730" y="5449"/>
                  </a:cubicBezTo>
                  <a:cubicBezTo>
                    <a:pt x="7282" y="4102"/>
                    <a:pt x="7716" y="2048"/>
                    <a:pt x="6666" y="838"/>
                  </a:cubicBezTo>
                  <a:cubicBezTo>
                    <a:pt x="6189" y="276"/>
                    <a:pt x="5481" y="0"/>
                    <a:pt x="4703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863;p34">
              <a:extLst>
                <a:ext uri="{FF2B5EF4-FFF2-40B4-BE49-F238E27FC236}">
                  <a16:creationId xmlns:a16="http://schemas.microsoft.com/office/drawing/2014/main" id="{1309FFA0-F07C-48D6-8884-6243C4713AC1}"/>
                </a:ext>
              </a:extLst>
            </p:cNvPr>
            <p:cNvSpPr/>
            <p:nvPr/>
          </p:nvSpPr>
          <p:spPr>
            <a:xfrm>
              <a:off x="6842759" y="3541796"/>
              <a:ext cx="1240820" cy="816751"/>
            </a:xfrm>
            <a:custGeom>
              <a:avLst/>
              <a:gdLst/>
              <a:ahLst/>
              <a:cxnLst/>
              <a:rect l="l" t="t" r="r" b="b"/>
              <a:pathLst>
                <a:path w="69182" h="45538" extrusionOk="0">
                  <a:moveTo>
                    <a:pt x="4383" y="1"/>
                  </a:moveTo>
                  <a:cubicBezTo>
                    <a:pt x="2900" y="1"/>
                    <a:pt x="1439" y="321"/>
                    <a:pt x="800" y="1142"/>
                  </a:cubicBezTo>
                  <a:cubicBezTo>
                    <a:pt x="1" y="2147"/>
                    <a:pt x="1804" y="4543"/>
                    <a:pt x="2603" y="6392"/>
                  </a:cubicBezTo>
                  <a:cubicBezTo>
                    <a:pt x="7533" y="17576"/>
                    <a:pt x="11528" y="28099"/>
                    <a:pt x="16869" y="39397"/>
                  </a:cubicBezTo>
                  <a:cubicBezTo>
                    <a:pt x="17416" y="40584"/>
                    <a:pt x="18010" y="41840"/>
                    <a:pt x="19151" y="43049"/>
                  </a:cubicBezTo>
                  <a:cubicBezTo>
                    <a:pt x="20270" y="44282"/>
                    <a:pt x="22096" y="45492"/>
                    <a:pt x="23305" y="45537"/>
                  </a:cubicBezTo>
                  <a:lnTo>
                    <a:pt x="68134" y="3470"/>
                  </a:lnTo>
                  <a:cubicBezTo>
                    <a:pt x="68176" y="3477"/>
                    <a:pt x="68215" y="3480"/>
                    <a:pt x="68250" y="3480"/>
                  </a:cubicBezTo>
                  <a:cubicBezTo>
                    <a:pt x="69181" y="3480"/>
                    <a:pt x="68247" y="1273"/>
                    <a:pt x="67039" y="526"/>
                  </a:cubicBezTo>
                  <a:cubicBezTo>
                    <a:pt x="66575" y="239"/>
                    <a:pt x="66145" y="149"/>
                    <a:pt x="65737" y="149"/>
                  </a:cubicBezTo>
                  <a:cubicBezTo>
                    <a:pt x="65041" y="149"/>
                    <a:pt x="64408" y="412"/>
                    <a:pt x="63775" y="412"/>
                  </a:cubicBezTo>
                  <a:cubicBezTo>
                    <a:pt x="55626" y="343"/>
                    <a:pt x="47477" y="298"/>
                    <a:pt x="39329" y="229"/>
                  </a:cubicBezTo>
                  <a:cubicBezTo>
                    <a:pt x="27688" y="161"/>
                    <a:pt x="16024" y="92"/>
                    <a:pt x="4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864;p34">
              <a:extLst>
                <a:ext uri="{FF2B5EF4-FFF2-40B4-BE49-F238E27FC236}">
                  <a16:creationId xmlns:a16="http://schemas.microsoft.com/office/drawing/2014/main" id="{16C3BDCB-3DEB-45E7-8BAF-265E80E7297D}"/>
                </a:ext>
              </a:extLst>
            </p:cNvPr>
            <p:cNvSpPr/>
            <p:nvPr/>
          </p:nvSpPr>
          <p:spPr>
            <a:xfrm>
              <a:off x="6856679" y="3549348"/>
              <a:ext cx="1342802" cy="805918"/>
            </a:xfrm>
            <a:custGeom>
              <a:avLst/>
              <a:gdLst/>
              <a:ahLst/>
              <a:cxnLst/>
              <a:rect l="l" t="t" r="r" b="b"/>
              <a:pathLst>
                <a:path w="74868" h="44934" extrusionOk="0">
                  <a:moveTo>
                    <a:pt x="9992" y="1"/>
                  </a:moveTo>
                  <a:cubicBezTo>
                    <a:pt x="7136" y="1"/>
                    <a:pt x="4080" y="117"/>
                    <a:pt x="2534" y="607"/>
                  </a:cubicBezTo>
                  <a:cubicBezTo>
                    <a:pt x="1" y="1406"/>
                    <a:pt x="3927" y="7135"/>
                    <a:pt x="5228" y="10285"/>
                  </a:cubicBezTo>
                  <a:cubicBezTo>
                    <a:pt x="9154" y="19803"/>
                    <a:pt x="13103" y="29344"/>
                    <a:pt x="17028" y="38862"/>
                  </a:cubicBezTo>
                  <a:cubicBezTo>
                    <a:pt x="17896" y="40939"/>
                    <a:pt x="19539" y="43770"/>
                    <a:pt x="22255" y="44934"/>
                  </a:cubicBezTo>
                  <a:lnTo>
                    <a:pt x="74868" y="18411"/>
                  </a:lnTo>
                  <a:cubicBezTo>
                    <a:pt x="74000" y="14074"/>
                    <a:pt x="73156" y="9760"/>
                    <a:pt x="72289" y="5423"/>
                  </a:cubicBezTo>
                  <a:cubicBezTo>
                    <a:pt x="72083" y="4419"/>
                    <a:pt x="71376" y="2296"/>
                    <a:pt x="70120" y="1246"/>
                  </a:cubicBezTo>
                  <a:cubicBezTo>
                    <a:pt x="69437" y="688"/>
                    <a:pt x="68788" y="537"/>
                    <a:pt x="68156" y="537"/>
                  </a:cubicBezTo>
                  <a:cubicBezTo>
                    <a:pt x="67414" y="537"/>
                    <a:pt x="66697" y="745"/>
                    <a:pt x="65981" y="745"/>
                  </a:cubicBezTo>
                  <a:cubicBezTo>
                    <a:pt x="65961" y="745"/>
                    <a:pt x="65941" y="744"/>
                    <a:pt x="65920" y="744"/>
                  </a:cubicBezTo>
                  <a:cubicBezTo>
                    <a:pt x="47865" y="493"/>
                    <a:pt x="29811" y="265"/>
                    <a:pt x="11756" y="14"/>
                  </a:cubicBezTo>
                  <a:cubicBezTo>
                    <a:pt x="11187" y="6"/>
                    <a:pt x="10594" y="1"/>
                    <a:pt x="9992" y="1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865;p34">
              <a:extLst>
                <a:ext uri="{FF2B5EF4-FFF2-40B4-BE49-F238E27FC236}">
                  <a16:creationId xmlns:a16="http://schemas.microsoft.com/office/drawing/2014/main" id="{797C1A10-F9C7-411B-A966-6AA68BBCC125}"/>
                </a:ext>
              </a:extLst>
            </p:cNvPr>
            <p:cNvSpPr/>
            <p:nvPr/>
          </p:nvSpPr>
          <p:spPr>
            <a:xfrm>
              <a:off x="6916053" y="3568398"/>
              <a:ext cx="1302268" cy="798744"/>
            </a:xfrm>
            <a:custGeom>
              <a:avLst/>
              <a:gdLst/>
              <a:ahLst/>
              <a:cxnLst/>
              <a:rect l="l" t="t" r="r" b="b"/>
              <a:pathLst>
                <a:path w="72608" h="44534" extrusionOk="0">
                  <a:moveTo>
                    <a:pt x="42667" y="1"/>
                  </a:moveTo>
                  <a:cubicBezTo>
                    <a:pt x="36094" y="1"/>
                    <a:pt x="29088" y="45"/>
                    <a:pt x="24127" y="70"/>
                  </a:cubicBezTo>
                  <a:cubicBezTo>
                    <a:pt x="23128" y="73"/>
                    <a:pt x="22098" y="73"/>
                    <a:pt x="21051" y="73"/>
                  </a:cubicBezTo>
                  <a:cubicBezTo>
                    <a:pt x="20069" y="73"/>
                    <a:pt x="19073" y="73"/>
                    <a:pt x="18078" y="73"/>
                  </a:cubicBezTo>
                  <a:cubicBezTo>
                    <a:pt x="10338" y="73"/>
                    <a:pt x="2615" y="104"/>
                    <a:pt x="1461" y="664"/>
                  </a:cubicBezTo>
                  <a:cubicBezTo>
                    <a:pt x="0" y="1348"/>
                    <a:pt x="3424" y="7945"/>
                    <a:pt x="5524" y="12282"/>
                  </a:cubicBezTo>
                  <a:cubicBezTo>
                    <a:pt x="7624" y="16596"/>
                    <a:pt x="11162" y="28647"/>
                    <a:pt x="12668" y="34057"/>
                  </a:cubicBezTo>
                  <a:cubicBezTo>
                    <a:pt x="14175" y="39444"/>
                    <a:pt x="20726" y="44534"/>
                    <a:pt x="20726" y="44534"/>
                  </a:cubicBezTo>
                  <a:lnTo>
                    <a:pt x="72608" y="11300"/>
                  </a:lnTo>
                  <a:cubicBezTo>
                    <a:pt x="72608" y="11300"/>
                    <a:pt x="71763" y="3129"/>
                    <a:pt x="69367" y="1531"/>
                  </a:cubicBezTo>
                  <a:cubicBezTo>
                    <a:pt x="67495" y="253"/>
                    <a:pt x="64550" y="390"/>
                    <a:pt x="57018" y="139"/>
                  </a:cubicBezTo>
                  <a:cubicBezTo>
                    <a:pt x="53580" y="33"/>
                    <a:pt x="48282" y="1"/>
                    <a:pt x="42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866;p34">
              <a:extLst>
                <a:ext uri="{FF2B5EF4-FFF2-40B4-BE49-F238E27FC236}">
                  <a16:creationId xmlns:a16="http://schemas.microsoft.com/office/drawing/2014/main" id="{C1F3887D-02E3-4333-A02B-4D39A2925876}"/>
                </a:ext>
              </a:extLst>
            </p:cNvPr>
            <p:cNvSpPr/>
            <p:nvPr/>
          </p:nvSpPr>
          <p:spPr>
            <a:xfrm>
              <a:off x="8449390" y="3372947"/>
              <a:ext cx="50363" cy="23334"/>
            </a:xfrm>
            <a:custGeom>
              <a:avLst/>
              <a:gdLst/>
              <a:ahLst/>
              <a:cxnLst/>
              <a:rect l="l" t="t" r="r" b="b"/>
              <a:pathLst>
                <a:path w="2808" h="1301" extrusionOk="0">
                  <a:moveTo>
                    <a:pt x="70" y="1"/>
                  </a:moveTo>
                  <a:cubicBezTo>
                    <a:pt x="61" y="1"/>
                    <a:pt x="53" y="3"/>
                    <a:pt x="46" y="10"/>
                  </a:cubicBezTo>
                  <a:cubicBezTo>
                    <a:pt x="0" y="10"/>
                    <a:pt x="0" y="56"/>
                    <a:pt x="0" y="101"/>
                  </a:cubicBezTo>
                  <a:cubicBezTo>
                    <a:pt x="228" y="581"/>
                    <a:pt x="662" y="969"/>
                    <a:pt x="1187" y="1151"/>
                  </a:cubicBezTo>
                  <a:cubicBezTo>
                    <a:pt x="1426" y="1249"/>
                    <a:pt x="1685" y="1300"/>
                    <a:pt x="1942" y="1300"/>
                  </a:cubicBezTo>
                  <a:cubicBezTo>
                    <a:pt x="2227" y="1300"/>
                    <a:pt x="2510" y="1237"/>
                    <a:pt x="2762" y="1106"/>
                  </a:cubicBezTo>
                  <a:cubicBezTo>
                    <a:pt x="2785" y="1083"/>
                    <a:pt x="2808" y="1060"/>
                    <a:pt x="2785" y="1037"/>
                  </a:cubicBezTo>
                  <a:cubicBezTo>
                    <a:pt x="2785" y="991"/>
                    <a:pt x="2739" y="969"/>
                    <a:pt x="2716" y="969"/>
                  </a:cubicBezTo>
                  <a:cubicBezTo>
                    <a:pt x="2507" y="1016"/>
                    <a:pt x="2302" y="1040"/>
                    <a:pt x="2101" y="1040"/>
                  </a:cubicBezTo>
                  <a:cubicBezTo>
                    <a:pt x="1819" y="1040"/>
                    <a:pt x="1545" y="993"/>
                    <a:pt x="1278" y="900"/>
                  </a:cubicBezTo>
                  <a:cubicBezTo>
                    <a:pt x="822" y="740"/>
                    <a:pt x="411" y="444"/>
                    <a:pt x="114" y="33"/>
                  </a:cubicBezTo>
                  <a:cubicBezTo>
                    <a:pt x="114" y="17"/>
                    <a:pt x="92" y="1"/>
                    <a:pt x="7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867;p34">
              <a:extLst>
                <a:ext uri="{FF2B5EF4-FFF2-40B4-BE49-F238E27FC236}">
                  <a16:creationId xmlns:a16="http://schemas.microsoft.com/office/drawing/2014/main" id="{68C2362A-8909-4E6B-BF97-BAB9C7B77104}"/>
                </a:ext>
              </a:extLst>
            </p:cNvPr>
            <p:cNvSpPr/>
            <p:nvPr/>
          </p:nvSpPr>
          <p:spPr>
            <a:xfrm>
              <a:off x="8480494" y="3352228"/>
              <a:ext cx="12304" cy="32768"/>
            </a:xfrm>
            <a:custGeom>
              <a:avLst/>
              <a:gdLst/>
              <a:ahLst/>
              <a:cxnLst/>
              <a:rect l="l" t="t" r="r" b="b"/>
              <a:pathLst>
                <a:path w="686" h="1827" extrusionOk="0">
                  <a:moveTo>
                    <a:pt x="47" y="1"/>
                  </a:moveTo>
                  <a:cubicBezTo>
                    <a:pt x="24" y="1"/>
                    <a:pt x="1" y="47"/>
                    <a:pt x="1" y="92"/>
                  </a:cubicBezTo>
                  <a:cubicBezTo>
                    <a:pt x="47" y="389"/>
                    <a:pt x="115" y="686"/>
                    <a:pt x="206" y="960"/>
                  </a:cubicBezTo>
                  <a:cubicBezTo>
                    <a:pt x="298" y="1256"/>
                    <a:pt x="389" y="1530"/>
                    <a:pt x="549" y="1804"/>
                  </a:cubicBezTo>
                  <a:cubicBezTo>
                    <a:pt x="572" y="1804"/>
                    <a:pt x="594" y="1827"/>
                    <a:pt x="617" y="1827"/>
                  </a:cubicBezTo>
                  <a:cubicBezTo>
                    <a:pt x="663" y="1827"/>
                    <a:pt x="686" y="1781"/>
                    <a:pt x="686" y="1758"/>
                  </a:cubicBezTo>
                  <a:cubicBezTo>
                    <a:pt x="663" y="1439"/>
                    <a:pt x="572" y="1165"/>
                    <a:pt x="480" y="868"/>
                  </a:cubicBezTo>
                  <a:cubicBezTo>
                    <a:pt x="366" y="594"/>
                    <a:pt x="275" y="320"/>
                    <a:pt x="138" y="47"/>
                  </a:cubicBezTo>
                  <a:cubicBezTo>
                    <a:pt x="115" y="24"/>
                    <a:pt x="92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868;p34">
              <a:extLst>
                <a:ext uri="{FF2B5EF4-FFF2-40B4-BE49-F238E27FC236}">
                  <a16:creationId xmlns:a16="http://schemas.microsoft.com/office/drawing/2014/main" id="{700A7ABE-92BA-4FEB-B9CC-8B50AE84EF71}"/>
                </a:ext>
              </a:extLst>
            </p:cNvPr>
            <p:cNvSpPr/>
            <p:nvPr/>
          </p:nvSpPr>
          <p:spPr>
            <a:xfrm>
              <a:off x="8401066" y="3321626"/>
              <a:ext cx="45054" cy="21254"/>
            </a:xfrm>
            <a:custGeom>
              <a:avLst/>
              <a:gdLst/>
              <a:ahLst/>
              <a:cxnLst/>
              <a:rect l="l" t="t" r="r" b="b"/>
              <a:pathLst>
                <a:path w="2512" h="1185" extrusionOk="0">
                  <a:moveTo>
                    <a:pt x="81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1"/>
                    <a:pt x="1" y="86"/>
                    <a:pt x="24" y="109"/>
                  </a:cubicBezTo>
                  <a:cubicBezTo>
                    <a:pt x="298" y="474"/>
                    <a:pt x="686" y="771"/>
                    <a:pt x="1096" y="954"/>
                  </a:cubicBezTo>
                  <a:cubicBezTo>
                    <a:pt x="1422" y="1108"/>
                    <a:pt x="1760" y="1185"/>
                    <a:pt x="2101" y="1185"/>
                  </a:cubicBezTo>
                  <a:cubicBezTo>
                    <a:pt x="2215" y="1185"/>
                    <a:pt x="2329" y="1176"/>
                    <a:pt x="2443" y="1159"/>
                  </a:cubicBezTo>
                  <a:cubicBezTo>
                    <a:pt x="2489" y="1159"/>
                    <a:pt x="2512" y="1136"/>
                    <a:pt x="2512" y="1113"/>
                  </a:cubicBezTo>
                  <a:cubicBezTo>
                    <a:pt x="2512" y="1068"/>
                    <a:pt x="2489" y="1022"/>
                    <a:pt x="2443" y="1022"/>
                  </a:cubicBezTo>
                  <a:cubicBezTo>
                    <a:pt x="2009" y="954"/>
                    <a:pt x="1599" y="862"/>
                    <a:pt x="1211" y="703"/>
                  </a:cubicBezTo>
                  <a:cubicBezTo>
                    <a:pt x="823" y="543"/>
                    <a:pt x="457" y="315"/>
                    <a:pt x="115" y="18"/>
                  </a:cubicBezTo>
                  <a:cubicBezTo>
                    <a:pt x="104" y="6"/>
                    <a:pt x="92" y="1"/>
                    <a:pt x="8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869;p34">
              <a:extLst>
                <a:ext uri="{FF2B5EF4-FFF2-40B4-BE49-F238E27FC236}">
                  <a16:creationId xmlns:a16="http://schemas.microsoft.com/office/drawing/2014/main" id="{A8C1CC7D-839C-4F6D-A8A9-C432646667B8}"/>
                </a:ext>
              </a:extLst>
            </p:cNvPr>
            <p:cNvSpPr/>
            <p:nvPr/>
          </p:nvSpPr>
          <p:spPr>
            <a:xfrm>
              <a:off x="8422770" y="3283454"/>
              <a:ext cx="18438" cy="45054"/>
            </a:xfrm>
            <a:custGeom>
              <a:avLst/>
              <a:gdLst/>
              <a:ahLst/>
              <a:cxnLst/>
              <a:rect l="l" t="t" r="r" b="b"/>
              <a:pathLst>
                <a:path w="1028" h="2512" extrusionOk="0">
                  <a:moveTo>
                    <a:pt x="23" y="0"/>
                  </a:moveTo>
                  <a:cubicBezTo>
                    <a:pt x="1" y="23"/>
                    <a:pt x="1" y="69"/>
                    <a:pt x="23" y="114"/>
                  </a:cubicBezTo>
                  <a:cubicBezTo>
                    <a:pt x="252" y="457"/>
                    <a:pt x="457" y="822"/>
                    <a:pt x="571" y="1210"/>
                  </a:cubicBezTo>
                  <a:cubicBezTo>
                    <a:pt x="685" y="1621"/>
                    <a:pt x="731" y="2032"/>
                    <a:pt x="754" y="2443"/>
                  </a:cubicBezTo>
                  <a:cubicBezTo>
                    <a:pt x="754" y="2465"/>
                    <a:pt x="777" y="2511"/>
                    <a:pt x="799" y="2511"/>
                  </a:cubicBezTo>
                  <a:cubicBezTo>
                    <a:pt x="845" y="2511"/>
                    <a:pt x="891" y="2511"/>
                    <a:pt x="891" y="2465"/>
                  </a:cubicBezTo>
                  <a:cubicBezTo>
                    <a:pt x="1028" y="2032"/>
                    <a:pt x="982" y="1552"/>
                    <a:pt x="845" y="1142"/>
                  </a:cubicBezTo>
                  <a:cubicBezTo>
                    <a:pt x="708" y="708"/>
                    <a:pt x="457" y="297"/>
                    <a:pt x="115" y="23"/>
                  </a:cubicBezTo>
                  <a:cubicBezTo>
                    <a:pt x="92" y="0"/>
                    <a:pt x="69" y="0"/>
                    <a:pt x="23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870;p34">
              <a:extLst>
                <a:ext uri="{FF2B5EF4-FFF2-40B4-BE49-F238E27FC236}">
                  <a16:creationId xmlns:a16="http://schemas.microsoft.com/office/drawing/2014/main" id="{98217FD7-13CA-445C-BD5F-A68B3D98FFD5}"/>
                </a:ext>
              </a:extLst>
            </p:cNvPr>
            <p:cNvSpPr/>
            <p:nvPr/>
          </p:nvSpPr>
          <p:spPr>
            <a:xfrm>
              <a:off x="8355629" y="3266252"/>
              <a:ext cx="33181" cy="17021"/>
            </a:xfrm>
            <a:custGeom>
              <a:avLst/>
              <a:gdLst/>
              <a:ahLst/>
              <a:cxnLst/>
              <a:rect l="l" t="t" r="r" b="b"/>
              <a:pathLst>
                <a:path w="1850" h="949" extrusionOk="0">
                  <a:moveTo>
                    <a:pt x="46" y="1"/>
                  </a:moveTo>
                  <a:cubicBezTo>
                    <a:pt x="23" y="23"/>
                    <a:pt x="0" y="69"/>
                    <a:pt x="23" y="92"/>
                  </a:cubicBezTo>
                  <a:cubicBezTo>
                    <a:pt x="183" y="411"/>
                    <a:pt x="457" y="640"/>
                    <a:pt x="776" y="799"/>
                  </a:cubicBezTo>
                  <a:cubicBezTo>
                    <a:pt x="969" y="888"/>
                    <a:pt x="1200" y="948"/>
                    <a:pt x="1426" y="948"/>
                  </a:cubicBezTo>
                  <a:cubicBezTo>
                    <a:pt x="1548" y="948"/>
                    <a:pt x="1668" y="931"/>
                    <a:pt x="1781" y="891"/>
                  </a:cubicBezTo>
                  <a:cubicBezTo>
                    <a:pt x="1803" y="891"/>
                    <a:pt x="1826" y="868"/>
                    <a:pt x="1826" y="822"/>
                  </a:cubicBezTo>
                  <a:cubicBezTo>
                    <a:pt x="1849" y="799"/>
                    <a:pt x="1803" y="754"/>
                    <a:pt x="1781" y="754"/>
                  </a:cubicBezTo>
                  <a:cubicBezTo>
                    <a:pt x="1461" y="708"/>
                    <a:pt x="1164" y="663"/>
                    <a:pt x="890" y="526"/>
                  </a:cubicBezTo>
                  <a:cubicBezTo>
                    <a:pt x="617" y="411"/>
                    <a:pt x="343" y="252"/>
                    <a:pt x="137" y="23"/>
                  </a:cubicBezTo>
                  <a:cubicBezTo>
                    <a:pt x="114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871;p34">
              <a:extLst>
                <a:ext uri="{FF2B5EF4-FFF2-40B4-BE49-F238E27FC236}">
                  <a16:creationId xmlns:a16="http://schemas.microsoft.com/office/drawing/2014/main" id="{0413C910-5042-45F3-A0D5-ED34B81EDB7B}"/>
                </a:ext>
              </a:extLst>
            </p:cNvPr>
            <p:cNvSpPr/>
            <p:nvPr/>
          </p:nvSpPr>
          <p:spPr>
            <a:xfrm>
              <a:off x="8384276" y="3240457"/>
              <a:ext cx="13129" cy="37683"/>
            </a:xfrm>
            <a:custGeom>
              <a:avLst/>
              <a:gdLst/>
              <a:ahLst/>
              <a:cxnLst/>
              <a:rect l="l" t="t" r="r" b="b"/>
              <a:pathLst>
                <a:path w="732" h="2101" extrusionOk="0">
                  <a:moveTo>
                    <a:pt x="47" y="1"/>
                  </a:moveTo>
                  <a:cubicBezTo>
                    <a:pt x="24" y="23"/>
                    <a:pt x="1" y="46"/>
                    <a:pt x="1" y="92"/>
                  </a:cubicBezTo>
                  <a:cubicBezTo>
                    <a:pt x="138" y="411"/>
                    <a:pt x="229" y="731"/>
                    <a:pt x="321" y="1051"/>
                  </a:cubicBezTo>
                  <a:cubicBezTo>
                    <a:pt x="389" y="1393"/>
                    <a:pt x="458" y="1712"/>
                    <a:pt x="526" y="2055"/>
                  </a:cubicBezTo>
                  <a:cubicBezTo>
                    <a:pt x="526" y="2078"/>
                    <a:pt x="549" y="2101"/>
                    <a:pt x="572" y="2101"/>
                  </a:cubicBezTo>
                  <a:cubicBezTo>
                    <a:pt x="617" y="2101"/>
                    <a:pt x="640" y="2078"/>
                    <a:pt x="663" y="2055"/>
                  </a:cubicBezTo>
                  <a:cubicBezTo>
                    <a:pt x="731" y="1690"/>
                    <a:pt x="686" y="1324"/>
                    <a:pt x="594" y="982"/>
                  </a:cubicBezTo>
                  <a:cubicBezTo>
                    <a:pt x="503" y="640"/>
                    <a:pt x="343" y="297"/>
                    <a:pt x="138" y="23"/>
                  </a:cubicBezTo>
                  <a:cubicBezTo>
                    <a:pt x="115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872;p34">
              <a:extLst>
                <a:ext uri="{FF2B5EF4-FFF2-40B4-BE49-F238E27FC236}">
                  <a16:creationId xmlns:a16="http://schemas.microsoft.com/office/drawing/2014/main" id="{868311A9-DF29-45EF-8C03-07FB6E0A9237}"/>
                </a:ext>
              </a:extLst>
            </p:cNvPr>
            <p:cNvSpPr/>
            <p:nvPr/>
          </p:nvSpPr>
          <p:spPr>
            <a:xfrm>
              <a:off x="8308130" y="3275257"/>
              <a:ext cx="62237" cy="56515"/>
            </a:xfrm>
            <a:custGeom>
              <a:avLst/>
              <a:gdLst/>
              <a:ahLst/>
              <a:cxnLst/>
              <a:rect l="l" t="t" r="r" b="b"/>
              <a:pathLst>
                <a:path w="3470" h="3151" fill="none" extrusionOk="0">
                  <a:moveTo>
                    <a:pt x="571" y="1"/>
                  </a:moveTo>
                  <a:cubicBezTo>
                    <a:pt x="0" y="754"/>
                    <a:pt x="160" y="1964"/>
                    <a:pt x="914" y="2557"/>
                  </a:cubicBezTo>
                  <a:cubicBezTo>
                    <a:pt x="1644" y="3151"/>
                    <a:pt x="2831" y="3059"/>
                    <a:pt x="3470" y="235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873;p34">
              <a:extLst>
                <a:ext uri="{FF2B5EF4-FFF2-40B4-BE49-F238E27FC236}">
                  <a16:creationId xmlns:a16="http://schemas.microsoft.com/office/drawing/2014/main" id="{1BA193D6-7723-4396-B2DF-25DA15892DA0}"/>
                </a:ext>
              </a:extLst>
            </p:cNvPr>
            <p:cNvSpPr/>
            <p:nvPr/>
          </p:nvSpPr>
          <p:spPr>
            <a:xfrm>
              <a:off x="8427685" y="3242089"/>
              <a:ext cx="75347" cy="76172"/>
            </a:xfrm>
            <a:custGeom>
              <a:avLst/>
              <a:gdLst/>
              <a:ahLst/>
              <a:cxnLst/>
              <a:rect l="l" t="t" r="r" b="b"/>
              <a:pathLst>
                <a:path w="4201" h="4247" fill="none" extrusionOk="0">
                  <a:moveTo>
                    <a:pt x="0" y="708"/>
                  </a:moveTo>
                  <a:cubicBezTo>
                    <a:pt x="594" y="161"/>
                    <a:pt x="1484" y="1"/>
                    <a:pt x="2260" y="252"/>
                  </a:cubicBezTo>
                  <a:cubicBezTo>
                    <a:pt x="3013" y="503"/>
                    <a:pt x="3630" y="1142"/>
                    <a:pt x="3904" y="1895"/>
                  </a:cubicBezTo>
                  <a:cubicBezTo>
                    <a:pt x="4200" y="2626"/>
                    <a:pt x="4178" y="3493"/>
                    <a:pt x="3904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874;p34">
              <a:extLst>
                <a:ext uri="{FF2B5EF4-FFF2-40B4-BE49-F238E27FC236}">
                  <a16:creationId xmlns:a16="http://schemas.microsoft.com/office/drawing/2014/main" id="{800FB56A-BF0D-43E4-B8F8-39D4E31CFABE}"/>
                </a:ext>
              </a:extLst>
            </p:cNvPr>
            <p:cNvSpPr/>
            <p:nvPr/>
          </p:nvSpPr>
          <p:spPr>
            <a:xfrm>
              <a:off x="8404761" y="3364103"/>
              <a:ext cx="54470" cy="75347"/>
            </a:xfrm>
            <a:custGeom>
              <a:avLst/>
              <a:gdLst/>
              <a:ahLst/>
              <a:cxnLst/>
              <a:rect l="l" t="t" r="r" b="b"/>
              <a:pathLst>
                <a:path w="3037" h="4201" fill="none" extrusionOk="0">
                  <a:moveTo>
                    <a:pt x="502" y="1"/>
                  </a:moveTo>
                  <a:cubicBezTo>
                    <a:pt x="229" y="777"/>
                    <a:pt x="0" y="1621"/>
                    <a:pt x="160" y="2443"/>
                  </a:cubicBezTo>
                  <a:cubicBezTo>
                    <a:pt x="320" y="3242"/>
                    <a:pt x="936" y="4018"/>
                    <a:pt x="1758" y="4132"/>
                  </a:cubicBezTo>
                  <a:cubicBezTo>
                    <a:pt x="2214" y="4201"/>
                    <a:pt x="2671" y="4064"/>
                    <a:pt x="3036" y="379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875;p34">
              <a:extLst>
                <a:ext uri="{FF2B5EF4-FFF2-40B4-BE49-F238E27FC236}">
                  <a16:creationId xmlns:a16="http://schemas.microsoft.com/office/drawing/2014/main" id="{C07B2FDC-8D7D-4308-A569-E6416071DECE}"/>
                </a:ext>
              </a:extLst>
            </p:cNvPr>
            <p:cNvSpPr/>
            <p:nvPr/>
          </p:nvSpPr>
          <p:spPr>
            <a:xfrm>
              <a:off x="8300578" y="2969415"/>
              <a:ext cx="393615" cy="491686"/>
            </a:xfrm>
            <a:custGeom>
              <a:avLst/>
              <a:gdLst/>
              <a:ahLst/>
              <a:cxnLst/>
              <a:rect l="l" t="t" r="r" b="b"/>
              <a:pathLst>
                <a:path w="21946" h="27414" extrusionOk="0">
                  <a:moveTo>
                    <a:pt x="33" y="18649"/>
                  </a:moveTo>
                  <a:cubicBezTo>
                    <a:pt x="21" y="18651"/>
                    <a:pt x="12" y="18656"/>
                    <a:pt x="11" y="18669"/>
                  </a:cubicBezTo>
                  <a:lnTo>
                    <a:pt x="11" y="18669"/>
                  </a:lnTo>
                  <a:cubicBezTo>
                    <a:pt x="19" y="18667"/>
                    <a:pt x="33" y="18662"/>
                    <a:pt x="33" y="18649"/>
                  </a:cubicBezTo>
                  <a:close/>
                  <a:moveTo>
                    <a:pt x="11" y="18669"/>
                  </a:moveTo>
                  <a:cubicBezTo>
                    <a:pt x="4" y="18671"/>
                    <a:pt x="1" y="18671"/>
                    <a:pt x="11" y="18671"/>
                  </a:cubicBezTo>
                  <a:cubicBezTo>
                    <a:pt x="11" y="18671"/>
                    <a:pt x="11" y="18670"/>
                    <a:pt x="11" y="18669"/>
                  </a:cubicBezTo>
                  <a:close/>
                  <a:moveTo>
                    <a:pt x="15349" y="0"/>
                  </a:moveTo>
                  <a:lnTo>
                    <a:pt x="13866" y="2968"/>
                  </a:lnTo>
                  <a:lnTo>
                    <a:pt x="13067" y="4383"/>
                  </a:lnTo>
                  <a:lnTo>
                    <a:pt x="12679" y="5113"/>
                  </a:lnTo>
                  <a:lnTo>
                    <a:pt x="12473" y="5456"/>
                  </a:lnTo>
                  <a:lnTo>
                    <a:pt x="12268" y="5798"/>
                  </a:lnTo>
                  <a:lnTo>
                    <a:pt x="11400" y="7190"/>
                  </a:lnTo>
                  <a:cubicBezTo>
                    <a:pt x="11264" y="7418"/>
                    <a:pt x="11127" y="7647"/>
                    <a:pt x="10967" y="7852"/>
                  </a:cubicBezTo>
                  <a:lnTo>
                    <a:pt x="10510" y="8514"/>
                  </a:lnTo>
                  <a:lnTo>
                    <a:pt x="9597" y="9838"/>
                  </a:lnTo>
                  <a:lnTo>
                    <a:pt x="8616" y="11093"/>
                  </a:lnTo>
                  <a:cubicBezTo>
                    <a:pt x="7292" y="12737"/>
                    <a:pt x="5900" y="14289"/>
                    <a:pt x="4393" y="15636"/>
                  </a:cubicBezTo>
                  <a:cubicBezTo>
                    <a:pt x="3617" y="16275"/>
                    <a:pt x="2864" y="16914"/>
                    <a:pt x="2088" y="17462"/>
                  </a:cubicBezTo>
                  <a:cubicBezTo>
                    <a:pt x="1677" y="17735"/>
                    <a:pt x="1289" y="17964"/>
                    <a:pt x="924" y="18192"/>
                  </a:cubicBezTo>
                  <a:cubicBezTo>
                    <a:pt x="741" y="18306"/>
                    <a:pt x="536" y="18420"/>
                    <a:pt x="376" y="18512"/>
                  </a:cubicBezTo>
                  <a:lnTo>
                    <a:pt x="125" y="18626"/>
                  </a:lnTo>
                  <a:lnTo>
                    <a:pt x="33" y="18649"/>
                  </a:lnTo>
                  <a:cubicBezTo>
                    <a:pt x="33" y="18649"/>
                    <a:pt x="33" y="18649"/>
                    <a:pt x="33" y="18649"/>
                  </a:cubicBezTo>
                  <a:lnTo>
                    <a:pt x="33" y="18649"/>
                  </a:lnTo>
                  <a:cubicBezTo>
                    <a:pt x="40" y="18649"/>
                    <a:pt x="48" y="18649"/>
                    <a:pt x="56" y="18649"/>
                  </a:cubicBezTo>
                  <a:lnTo>
                    <a:pt x="4005" y="27413"/>
                  </a:lnTo>
                  <a:lnTo>
                    <a:pt x="4256" y="27276"/>
                  </a:lnTo>
                  <a:lnTo>
                    <a:pt x="4416" y="27185"/>
                  </a:lnTo>
                  <a:lnTo>
                    <a:pt x="4713" y="27025"/>
                  </a:lnTo>
                  <a:cubicBezTo>
                    <a:pt x="4895" y="26911"/>
                    <a:pt x="5055" y="26820"/>
                    <a:pt x="5238" y="26706"/>
                  </a:cubicBezTo>
                  <a:cubicBezTo>
                    <a:pt x="5397" y="26615"/>
                    <a:pt x="5557" y="26500"/>
                    <a:pt x="5694" y="26409"/>
                  </a:cubicBezTo>
                  <a:lnTo>
                    <a:pt x="6151" y="26090"/>
                  </a:lnTo>
                  <a:cubicBezTo>
                    <a:pt x="6721" y="25656"/>
                    <a:pt x="7292" y="25245"/>
                    <a:pt x="7794" y="24788"/>
                  </a:cubicBezTo>
                  <a:cubicBezTo>
                    <a:pt x="8844" y="23921"/>
                    <a:pt x="9780" y="22985"/>
                    <a:pt x="10693" y="22027"/>
                  </a:cubicBezTo>
                  <a:cubicBezTo>
                    <a:pt x="12496" y="20132"/>
                    <a:pt x="14025" y="18078"/>
                    <a:pt x="15418" y="15978"/>
                  </a:cubicBezTo>
                  <a:lnTo>
                    <a:pt x="16445" y="14380"/>
                  </a:lnTo>
                  <a:lnTo>
                    <a:pt x="17358" y="12760"/>
                  </a:lnTo>
                  <a:lnTo>
                    <a:pt x="17837" y="11961"/>
                  </a:lnTo>
                  <a:cubicBezTo>
                    <a:pt x="17974" y="11687"/>
                    <a:pt x="18111" y="11413"/>
                    <a:pt x="18248" y="11116"/>
                  </a:cubicBezTo>
                  <a:lnTo>
                    <a:pt x="19093" y="9473"/>
                  </a:lnTo>
                  <a:lnTo>
                    <a:pt x="19298" y="9062"/>
                  </a:lnTo>
                  <a:lnTo>
                    <a:pt x="19481" y="8628"/>
                  </a:lnTo>
                  <a:lnTo>
                    <a:pt x="19869" y="7807"/>
                  </a:lnTo>
                  <a:lnTo>
                    <a:pt x="20599" y="6117"/>
                  </a:lnTo>
                  <a:lnTo>
                    <a:pt x="21946" y="2716"/>
                  </a:lnTo>
                  <a:lnTo>
                    <a:pt x="15349" y="0"/>
                  </a:ln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876;p34">
              <a:extLst>
                <a:ext uri="{FF2B5EF4-FFF2-40B4-BE49-F238E27FC236}">
                  <a16:creationId xmlns:a16="http://schemas.microsoft.com/office/drawing/2014/main" id="{2F7CA438-1947-4D0E-B4DA-58FBEF5EF195}"/>
                </a:ext>
              </a:extLst>
            </p:cNvPr>
            <p:cNvSpPr/>
            <p:nvPr/>
          </p:nvSpPr>
          <p:spPr>
            <a:xfrm>
              <a:off x="8573759" y="2829205"/>
              <a:ext cx="169491" cy="191068"/>
            </a:xfrm>
            <a:custGeom>
              <a:avLst/>
              <a:gdLst/>
              <a:ahLst/>
              <a:cxnLst/>
              <a:rect l="l" t="t" r="r" b="b"/>
              <a:pathLst>
                <a:path w="9450" h="10653" extrusionOk="0">
                  <a:moveTo>
                    <a:pt x="6356" y="0"/>
                  </a:moveTo>
                  <a:cubicBezTo>
                    <a:pt x="5605" y="0"/>
                    <a:pt x="4839" y="2392"/>
                    <a:pt x="4488" y="3648"/>
                  </a:cubicBezTo>
                  <a:lnTo>
                    <a:pt x="4488" y="3648"/>
                  </a:lnTo>
                  <a:cubicBezTo>
                    <a:pt x="4766" y="2515"/>
                    <a:pt x="5187" y="464"/>
                    <a:pt x="4679" y="153"/>
                  </a:cubicBezTo>
                  <a:cubicBezTo>
                    <a:pt x="4651" y="136"/>
                    <a:pt x="4620" y="127"/>
                    <a:pt x="4587" y="127"/>
                  </a:cubicBezTo>
                  <a:cubicBezTo>
                    <a:pt x="3788" y="127"/>
                    <a:pt x="1872" y="4992"/>
                    <a:pt x="1872" y="4992"/>
                  </a:cubicBezTo>
                  <a:cubicBezTo>
                    <a:pt x="1872" y="4992"/>
                    <a:pt x="1309" y="1776"/>
                    <a:pt x="825" y="1776"/>
                  </a:cubicBezTo>
                  <a:cubicBezTo>
                    <a:pt x="793" y="1776"/>
                    <a:pt x="762" y="1790"/>
                    <a:pt x="731" y="1819"/>
                  </a:cubicBezTo>
                  <a:cubicBezTo>
                    <a:pt x="228" y="2298"/>
                    <a:pt x="160" y="6042"/>
                    <a:pt x="0" y="7936"/>
                  </a:cubicBezTo>
                  <a:lnTo>
                    <a:pt x="6597" y="10652"/>
                  </a:lnTo>
                  <a:cubicBezTo>
                    <a:pt x="6597" y="10652"/>
                    <a:pt x="8058" y="6453"/>
                    <a:pt x="8103" y="6338"/>
                  </a:cubicBezTo>
                  <a:cubicBezTo>
                    <a:pt x="8400" y="5631"/>
                    <a:pt x="9450" y="2960"/>
                    <a:pt x="8902" y="2550"/>
                  </a:cubicBezTo>
                  <a:cubicBezTo>
                    <a:pt x="8862" y="2519"/>
                    <a:pt x="8819" y="2504"/>
                    <a:pt x="8774" y="2504"/>
                  </a:cubicBezTo>
                  <a:cubicBezTo>
                    <a:pt x="8125" y="2504"/>
                    <a:pt x="6967" y="5467"/>
                    <a:pt x="6940" y="5538"/>
                  </a:cubicBezTo>
                  <a:lnTo>
                    <a:pt x="6940" y="5538"/>
                  </a:lnTo>
                  <a:cubicBezTo>
                    <a:pt x="6972" y="5456"/>
                    <a:pt x="8506" y="1496"/>
                    <a:pt x="7738" y="1112"/>
                  </a:cubicBezTo>
                  <a:cubicBezTo>
                    <a:pt x="7705" y="1094"/>
                    <a:pt x="7670" y="1086"/>
                    <a:pt x="7635" y="1086"/>
                  </a:cubicBezTo>
                  <a:cubicBezTo>
                    <a:pt x="6863" y="1086"/>
                    <a:pt x="5570" y="4923"/>
                    <a:pt x="5570" y="4923"/>
                  </a:cubicBezTo>
                  <a:cubicBezTo>
                    <a:pt x="5570" y="4923"/>
                    <a:pt x="7145" y="221"/>
                    <a:pt x="6460" y="16"/>
                  </a:cubicBezTo>
                  <a:cubicBezTo>
                    <a:pt x="6425" y="5"/>
                    <a:pt x="6391" y="0"/>
                    <a:pt x="6356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877;p34">
              <a:extLst>
                <a:ext uri="{FF2B5EF4-FFF2-40B4-BE49-F238E27FC236}">
                  <a16:creationId xmlns:a16="http://schemas.microsoft.com/office/drawing/2014/main" id="{914CA668-2C83-487E-8879-18F392EA534C}"/>
                </a:ext>
              </a:extLst>
            </p:cNvPr>
            <p:cNvSpPr/>
            <p:nvPr/>
          </p:nvSpPr>
          <p:spPr>
            <a:xfrm>
              <a:off x="8613473" y="2917478"/>
              <a:ext cx="89265" cy="30760"/>
            </a:xfrm>
            <a:custGeom>
              <a:avLst/>
              <a:gdLst/>
              <a:ahLst/>
              <a:cxnLst/>
              <a:rect l="l" t="t" r="r" b="b"/>
              <a:pathLst>
                <a:path w="4977" h="1715" extrusionOk="0">
                  <a:moveTo>
                    <a:pt x="169" y="0"/>
                  </a:moveTo>
                  <a:cubicBezTo>
                    <a:pt x="113" y="0"/>
                    <a:pt x="57" y="1"/>
                    <a:pt x="0" y="2"/>
                  </a:cubicBezTo>
                  <a:cubicBezTo>
                    <a:pt x="0" y="2"/>
                    <a:pt x="0" y="25"/>
                    <a:pt x="0" y="25"/>
                  </a:cubicBezTo>
                  <a:cubicBezTo>
                    <a:pt x="890" y="231"/>
                    <a:pt x="1712" y="413"/>
                    <a:pt x="2534" y="710"/>
                  </a:cubicBezTo>
                  <a:cubicBezTo>
                    <a:pt x="3356" y="961"/>
                    <a:pt x="4132" y="1326"/>
                    <a:pt x="4953" y="1714"/>
                  </a:cubicBezTo>
                  <a:cubicBezTo>
                    <a:pt x="4953" y="1714"/>
                    <a:pt x="4953" y="1714"/>
                    <a:pt x="4976" y="1691"/>
                  </a:cubicBezTo>
                  <a:cubicBezTo>
                    <a:pt x="4269" y="1144"/>
                    <a:pt x="3470" y="710"/>
                    <a:pt x="2625" y="413"/>
                  </a:cubicBezTo>
                  <a:cubicBezTo>
                    <a:pt x="1834" y="157"/>
                    <a:pt x="1003" y="0"/>
                    <a:pt x="169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878;p34">
              <a:extLst>
                <a:ext uri="{FF2B5EF4-FFF2-40B4-BE49-F238E27FC236}">
                  <a16:creationId xmlns:a16="http://schemas.microsoft.com/office/drawing/2014/main" id="{5CA5C90C-46D6-42F3-92E4-627CA6DD63E4}"/>
                </a:ext>
              </a:extLst>
            </p:cNvPr>
            <p:cNvSpPr/>
            <p:nvPr/>
          </p:nvSpPr>
          <p:spPr>
            <a:xfrm>
              <a:off x="8313870" y="3252798"/>
              <a:ext cx="157618" cy="228500"/>
            </a:xfrm>
            <a:custGeom>
              <a:avLst/>
              <a:gdLst/>
              <a:ahLst/>
              <a:cxnLst/>
              <a:rect l="l" t="t" r="r" b="b"/>
              <a:pathLst>
                <a:path w="8788" h="12740" extrusionOk="0">
                  <a:moveTo>
                    <a:pt x="3185" y="1"/>
                  </a:moveTo>
                  <a:cubicBezTo>
                    <a:pt x="2719" y="1"/>
                    <a:pt x="1479" y="1031"/>
                    <a:pt x="396" y="1031"/>
                  </a:cubicBezTo>
                  <a:cubicBezTo>
                    <a:pt x="261" y="1031"/>
                    <a:pt x="129" y="1015"/>
                    <a:pt x="0" y="979"/>
                  </a:cubicBezTo>
                  <a:lnTo>
                    <a:pt x="0" y="979"/>
                  </a:lnTo>
                  <a:lnTo>
                    <a:pt x="114" y="12688"/>
                  </a:lnTo>
                  <a:cubicBezTo>
                    <a:pt x="261" y="12723"/>
                    <a:pt x="419" y="12739"/>
                    <a:pt x="586" y="12739"/>
                  </a:cubicBezTo>
                  <a:cubicBezTo>
                    <a:pt x="3381" y="12739"/>
                    <a:pt x="8788" y="8146"/>
                    <a:pt x="8788" y="8146"/>
                  </a:cubicBezTo>
                  <a:cubicBezTo>
                    <a:pt x="8788" y="8146"/>
                    <a:pt x="6094" y="4015"/>
                    <a:pt x="3333" y="66"/>
                  </a:cubicBezTo>
                  <a:cubicBezTo>
                    <a:pt x="3300" y="21"/>
                    <a:pt x="3250" y="1"/>
                    <a:pt x="3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879;p34">
              <a:extLst>
                <a:ext uri="{FF2B5EF4-FFF2-40B4-BE49-F238E27FC236}">
                  <a16:creationId xmlns:a16="http://schemas.microsoft.com/office/drawing/2014/main" id="{715493C3-6EAF-4923-8D74-E1BC0407A29D}"/>
                </a:ext>
              </a:extLst>
            </p:cNvPr>
            <p:cNvSpPr/>
            <p:nvPr/>
          </p:nvSpPr>
          <p:spPr>
            <a:xfrm>
              <a:off x="8365047" y="3250233"/>
              <a:ext cx="115451" cy="154695"/>
            </a:xfrm>
            <a:custGeom>
              <a:avLst/>
              <a:gdLst/>
              <a:ahLst/>
              <a:cxnLst/>
              <a:rect l="l" t="t" r="r" b="b"/>
              <a:pathLst>
                <a:path w="6437" h="8625" extrusionOk="0">
                  <a:moveTo>
                    <a:pt x="1033" y="0"/>
                  </a:moveTo>
                  <a:cubicBezTo>
                    <a:pt x="1016" y="0"/>
                    <a:pt x="999" y="1"/>
                    <a:pt x="982" y="3"/>
                  </a:cubicBezTo>
                  <a:lnTo>
                    <a:pt x="343" y="118"/>
                  </a:lnTo>
                  <a:cubicBezTo>
                    <a:pt x="137" y="163"/>
                    <a:pt x="0" y="346"/>
                    <a:pt x="46" y="528"/>
                  </a:cubicBezTo>
                  <a:cubicBezTo>
                    <a:pt x="639" y="3245"/>
                    <a:pt x="4634" y="7787"/>
                    <a:pt x="5273" y="8494"/>
                  </a:cubicBezTo>
                  <a:cubicBezTo>
                    <a:pt x="5352" y="8588"/>
                    <a:pt x="5442" y="8625"/>
                    <a:pt x="5534" y="8625"/>
                  </a:cubicBezTo>
                  <a:cubicBezTo>
                    <a:pt x="5895" y="8625"/>
                    <a:pt x="6300" y="8061"/>
                    <a:pt x="6300" y="8061"/>
                  </a:cubicBezTo>
                  <a:cubicBezTo>
                    <a:pt x="6437" y="7947"/>
                    <a:pt x="6437" y="7741"/>
                    <a:pt x="6300" y="7604"/>
                  </a:cubicBezTo>
                  <a:cubicBezTo>
                    <a:pt x="5729" y="6988"/>
                    <a:pt x="1918" y="2605"/>
                    <a:pt x="1393" y="277"/>
                  </a:cubicBezTo>
                  <a:cubicBezTo>
                    <a:pt x="1351" y="110"/>
                    <a:pt x="1214" y="0"/>
                    <a:pt x="1033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880;p34">
              <a:extLst>
                <a:ext uri="{FF2B5EF4-FFF2-40B4-BE49-F238E27FC236}">
                  <a16:creationId xmlns:a16="http://schemas.microsoft.com/office/drawing/2014/main" id="{337DFDC1-F33E-4524-AF4B-7D75BC3B2677}"/>
                </a:ext>
              </a:extLst>
            </p:cNvPr>
            <p:cNvSpPr/>
            <p:nvPr/>
          </p:nvSpPr>
          <p:spPr>
            <a:xfrm>
              <a:off x="8420725" y="3053867"/>
              <a:ext cx="136346" cy="164075"/>
            </a:xfrm>
            <a:custGeom>
              <a:avLst/>
              <a:gdLst/>
              <a:ahLst/>
              <a:cxnLst/>
              <a:rect l="l" t="t" r="r" b="b"/>
              <a:pathLst>
                <a:path w="7602" h="9148" extrusionOk="0">
                  <a:moveTo>
                    <a:pt x="4476" y="1"/>
                  </a:moveTo>
                  <a:cubicBezTo>
                    <a:pt x="2950" y="1"/>
                    <a:pt x="1351" y="1501"/>
                    <a:pt x="708" y="3692"/>
                  </a:cubicBezTo>
                  <a:cubicBezTo>
                    <a:pt x="0" y="6180"/>
                    <a:pt x="799" y="8577"/>
                    <a:pt x="2511" y="9056"/>
                  </a:cubicBezTo>
                  <a:cubicBezTo>
                    <a:pt x="2721" y="9118"/>
                    <a:pt x="2936" y="9147"/>
                    <a:pt x="3151" y="9147"/>
                  </a:cubicBezTo>
                  <a:cubicBezTo>
                    <a:pt x="4686" y="9147"/>
                    <a:pt x="6273" y="7635"/>
                    <a:pt x="6894" y="5472"/>
                  </a:cubicBezTo>
                  <a:cubicBezTo>
                    <a:pt x="7601" y="2984"/>
                    <a:pt x="6802" y="588"/>
                    <a:pt x="5090" y="86"/>
                  </a:cubicBezTo>
                  <a:cubicBezTo>
                    <a:pt x="4889" y="28"/>
                    <a:pt x="4683" y="1"/>
                    <a:pt x="447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881;p34">
              <a:extLst>
                <a:ext uri="{FF2B5EF4-FFF2-40B4-BE49-F238E27FC236}">
                  <a16:creationId xmlns:a16="http://schemas.microsoft.com/office/drawing/2014/main" id="{B494DB9E-B88A-4468-8D7E-F08F149BB204}"/>
                </a:ext>
              </a:extLst>
            </p:cNvPr>
            <p:cNvSpPr/>
            <p:nvPr/>
          </p:nvSpPr>
          <p:spPr>
            <a:xfrm>
              <a:off x="8492369" y="3091680"/>
              <a:ext cx="121603" cy="146480"/>
            </a:xfrm>
            <a:custGeom>
              <a:avLst/>
              <a:gdLst/>
              <a:ahLst/>
              <a:cxnLst/>
              <a:rect l="l" t="t" r="r" b="b"/>
              <a:pathLst>
                <a:path w="6780" h="8167" extrusionOk="0">
                  <a:moveTo>
                    <a:pt x="3985" y="0"/>
                  </a:moveTo>
                  <a:cubicBezTo>
                    <a:pt x="2608" y="0"/>
                    <a:pt x="1180" y="1348"/>
                    <a:pt x="617" y="3296"/>
                  </a:cubicBezTo>
                  <a:cubicBezTo>
                    <a:pt x="1" y="5510"/>
                    <a:pt x="708" y="7655"/>
                    <a:pt x="2238" y="8089"/>
                  </a:cubicBezTo>
                  <a:cubicBezTo>
                    <a:pt x="2419" y="8141"/>
                    <a:pt x="2603" y="8166"/>
                    <a:pt x="2789" y="8166"/>
                  </a:cubicBezTo>
                  <a:cubicBezTo>
                    <a:pt x="4150" y="8166"/>
                    <a:pt x="5579" y="6819"/>
                    <a:pt x="6141" y="4871"/>
                  </a:cubicBezTo>
                  <a:cubicBezTo>
                    <a:pt x="6780" y="2680"/>
                    <a:pt x="6050" y="534"/>
                    <a:pt x="4543" y="77"/>
                  </a:cubicBezTo>
                  <a:cubicBezTo>
                    <a:pt x="4359" y="25"/>
                    <a:pt x="4173" y="0"/>
                    <a:pt x="3985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882;p34">
              <a:extLst>
                <a:ext uri="{FF2B5EF4-FFF2-40B4-BE49-F238E27FC236}">
                  <a16:creationId xmlns:a16="http://schemas.microsoft.com/office/drawing/2014/main" id="{22486F29-352B-4A62-9FEE-D60424C4EC24}"/>
                </a:ext>
              </a:extLst>
            </p:cNvPr>
            <p:cNvSpPr/>
            <p:nvPr/>
          </p:nvSpPr>
          <p:spPr>
            <a:xfrm>
              <a:off x="8557877" y="3120022"/>
              <a:ext cx="127755" cy="142606"/>
            </a:xfrm>
            <a:custGeom>
              <a:avLst/>
              <a:gdLst/>
              <a:ahLst/>
              <a:cxnLst/>
              <a:rect l="l" t="t" r="r" b="b"/>
              <a:pathLst>
                <a:path w="7123" h="7951" extrusionOk="0">
                  <a:moveTo>
                    <a:pt x="4409" y="1"/>
                  </a:moveTo>
                  <a:cubicBezTo>
                    <a:pt x="3134" y="1"/>
                    <a:pt x="1713" y="1088"/>
                    <a:pt x="937" y="2789"/>
                  </a:cubicBezTo>
                  <a:cubicBezTo>
                    <a:pt x="1" y="4889"/>
                    <a:pt x="389" y="7125"/>
                    <a:pt x="1827" y="7765"/>
                  </a:cubicBezTo>
                  <a:cubicBezTo>
                    <a:pt x="2105" y="7890"/>
                    <a:pt x="2400" y="7950"/>
                    <a:pt x="2702" y="7950"/>
                  </a:cubicBezTo>
                  <a:cubicBezTo>
                    <a:pt x="3989" y="7950"/>
                    <a:pt x="5406" y="6863"/>
                    <a:pt x="6164" y="5162"/>
                  </a:cubicBezTo>
                  <a:cubicBezTo>
                    <a:pt x="7122" y="3063"/>
                    <a:pt x="6712" y="848"/>
                    <a:pt x="5274" y="187"/>
                  </a:cubicBezTo>
                  <a:cubicBezTo>
                    <a:pt x="5000" y="61"/>
                    <a:pt x="4709" y="1"/>
                    <a:pt x="4409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883;p34">
              <a:extLst>
                <a:ext uri="{FF2B5EF4-FFF2-40B4-BE49-F238E27FC236}">
                  <a16:creationId xmlns:a16="http://schemas.microsoft.com/office/drawing/2014/main" id="{3E780EC6-C563-4961-96D0-3550090B1E09}"/>
                </a:ext>
              </a:extLst>
            </p:cNvPr>
            <p:cNvSpPr/>
            <p:nvPr/>
          </p:nvSpPr>
          <p:spPr>
            <a:xfrm>
              <a:off x="8693415" y="3210823"/>
              <a:ext cx="136328" cy="125029"/>
            </a:xfrm>
            <a:custGeom>
              <a:avLst/>
              <a:gdLst/>
              <a:ahLst/>
              <a:cxnLst/>
              <a:rect l="l" t="t" r="r" b="b"/>
              <a:pathLst>
                <a:path w="7601" h="6971" extrusionOk="0">
                  <a:moveTo>
                    <a:pt x="2336" y="1"/>
                  </a:moveTo>
                  <a:cubicBezTo>
                    <a:pt x="1319" y="1"/>
                    <a:pt x="692" y="362"/>
                    <a:pt x="388" y="1744"/>
                  </a:cubicBezTo>
                  <a:cubicBezTo>
                    <a:pt x="388" y="1744"/>
                    <a:pt x="0" y="3296"/>
                    <a:pt x="2648" y="5008"/>
                  </a:cubicBezTo>
                  <a:cubicBezTo>
                    <a:pt x="5296" y="6720"/>
                    <a:pt x="5706" y="6971"/>
                    <a:pt x="5706" y="6971"/>
                  </a:cubicBezTo>
                  <a:cubicBezTo>
                    <a:pt x="5706" y="6971"/>
                    <a:pt x="6391" y="5921"/>
                    <a:pt x="6619" y="5122"/>
                  </a:cubicBezTo>
                  <a:lnTo>
                    <a:pt x="4885" y="4141"/>
                  </a:lnTo>
                  <a:lnTo>
                    <a:pt x="6939" y="4620"/>
                  </a:lnTo>
                  <a:cubicBezTo>
                    <a:pt x="6939" y="4620"/>
                    <a:pt x="7304" y="3730"/>
                    <a:pt x="7464" y="2497"/>
                  </a:cubicBezTo>
                  <a:lnTo>
                    <a:pt x="5729" y="1881"/>
                  </a:lnTo>
                  <a:lnTo>
                    <a:pt x="7601" y="1744"/>
                  </a:lnTo>
                  <a:cubicBezTo>
                    <a:pt x="7601" y="1744"/>
                    <a:pt x="7441" y="899"/>
                    <a:pt x="7007" y="466"/>
                  </a:cubicBezTo>
                  <a:cubicBezTo>
                    <a:pt x="7007" y="466"/>
                    <a:pt x="6995" y="466"/>
                    <a:pt x="6969" y="466"/>
                  </a:cubicBezTo>
                  <a:cubicBezTo>
                    <a:pt x="6799" y="466"/>
                    <a:pt x="6037" y="449"/>
                    <a:pt x="4177" y="192"/>
                  </a:cubicBezTo>
                  <a:cubicBezTo>
                    <a:pt x="3459" y="92"/>
                    <a:pt x="2848" y="1"/>
                    <a:pt x="233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884;p34">
              <a:extLst>
                <a:ext uri="{FF2B5EF4-FFF2-40B4-BE49-F238E27FC236}">
                  <a16:creationId xmlns:a16="http://schemas.microsoft.com/office/drawing/2014/main" id="{39D8233D-73E6-4EDE-A254-122932695CE5}"/>
                </a:ext>
              </a:extLst>
            </p:cNvPr>
            <p:cNvSpPr/>
            <p:nvPr/>
          </p:nvSpPr>
          <p:spPr>
            <a:xfrm>
              <a:off x="8677845" y="3194877"/>
              <a:ext cx="79849" cy="83024"/>
            </a:xfrm>
            <a:custGeom>
              <a:avLst/>
              <a:gdLst/>
              <a:ahLst/>
              <a:cxnLst/>
              <a:rect l="l" t="t" r="r" b="b"/>
              <a:pathLst>
                <a:path w="4452" h="4629" extrusionOk="0">
                  <a:moveTo>
                    <a:pt x="2597" y="0"/>
                  </a:moveTo>
                  <a:cubicBezTo>
                    <a:pt x="1786" y="0"/>
                    <a:pt x="945" y="617"/>
                    <a:pt x="526" y="1583"/>
                  </a:cubicBezTo>
                  <a:cubicBezTo>
                    <a:pt x="1" y="2793"/>
                    <a:pt x="343" y="4117"/>
                    <a:pt x="1279" y="4505"/>
                  </a:cubicBezTo>
                  <a:cubicBezTo>
                    <a:pt x="1471" y="4589"/>
                    <a:pt x="1673" y="4629"/>
                    <a:pt x="1878" y="4629"/>
                  </a:cubicBezTo>
                  <a:cubicBezTo>
                    <a:pt x="2673" y="4629"/>
                    <a:pt x="3509" y="4024"/>
                    <a:pt x="3927" y="3044"/>
                  </a:cubicBezTo>
                  <a:cubicBezTo>
                    <a:pt x="4452" y="1834"/>
                    <a:pt x="4132" y="533"/>
                    <a:pt x="3196" y="122"/>
                  </a:cubicBezTo>
                  <a:cubicBezTo>
                    <a:pt x="3003" y="39"/>
                    <a:pt x="2801" y="0"/>
                    <a:pt x="2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885;p34">
              <a:extLst>
                <a:ext uri="{FF2B5EF4-FFF2-40B4-BE49-F238E27FC236}">
                  <a16:creationId xmlns:a16="http://schemas.microsoft.com/office/drawing/2014/main" id="{22A0A703-FAB2-4775-A082-1676FF922342}"/>
                </a:ext>
              </a:extLst>
            </p:cNvPr>
            <p:cNvSpPr/>
            <p:nvPr/>
          </p:nvSpPr>
          <p:spPr>
            <a:xfrm>
              <a:off x="8621341" y="3156920"/>
              <a:ext cx="124061" cy="128598"/>
            </a:xfrm>
            <a:custGeom>
              <a:avLst/>
              <a:gdLst/>
              <a:ahLst/>
              <a:cxnLst/>
              <a:rect l="l" t="t" r="r" b="b"/>
              <a:pathLst>
                <a:path w="6917" h="7170" extrusionOk="0">
                  <a:moveTo>
                    <a:pt x="4022" y="0"/>
                  </a:moveTo>
                  <a:cubicBezTo>
                    <a:pt x="2801" y="0"/>
                    <a:pt x="1511" y="922"/>
                    <a:pt x="845" y="2398"/>
                  </a:cubicBezTo>
                  <a:cubicBezTo>
                    <a:pt x="1" y="4270"/>
                    <a:pt x="480" y="6301"/>
                    <a:pt x="1918" y="6963"/>
                  </a:cubicBezTo>
                  <a:cubicBezTo>
                    <a:pt x="2223" y="7103"/>
                    <a:pt x="2546" y="7170"/>
                    <a:pt x="2876" y="7170"/>
                  </a:cubicBezTo>
                  <a:cubicBezTo>
                    <a:pt x="4102" y="7170"/>
                    <a:pt x="5407" y="6247"/>
                    <a:pt x="6072" y="4772"/>
                  </a:cubicBezTo>
                  <a:cubicBezTo>
                    <a:pt x="6917" y="2900"/>
                    <a:pt x="6438" y="846"/>
                    <a:pt x="4977" y="207"/>
                  </a:cubicBezTo>
                  <a:cubicBezTo>
                    <a:pt x="4672" y="67"/>
                    <a:pt x="4350" y="0"/>
                    <a:pt x="402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886;p34">
              <a:extLst>
                <a:ext uri="{FF2B5EF4-FFF2-40B4-BE49-F238E27FC236}">
                  <a16:creationId xmlns:a16="http://schemas.microsoft.com/office/drawing/2014/main" id="{564CF24E-8593-47DA-A33C-1341592B2BE0}"/>
                </a:ext>
              </a:extLst>
            </p:cNvPr>
            <p:cNvSpPr/>
            <p:nvPr/>
          </p:nvSpPr>
          <p:spPr>
            <a:xfrm>
              <a:off x="8478037" y="3040646"/>
              <a:ext cx="83131" cy="76172"/>
            </a:xfrm>
            <a:custGeom>
              <a:avLst/>
              <a:gdLst/>
              <a:ahLst/>
              <a:cxnLst/>
              <a:rect l="l" t="t" r="r" b="b"/>
              <a:pathLst>
                <a:path w="4635" h="4247" fill="none" extrusionOk="0">
                  <a:moveTo>
                    <a:pt x="1" y="412"/>
                  </a:moveTo>
                  <a:cubicBezTo>
                    <a:pt x="1119" y="1"/>
                    <a:pt x="2443" y="252"/>
                    <a:pt x="3333" y="1051"/>
                  </a:cubicBezTo>
                  <a:cubicBezTo>
                    <a:pt x="4224" y="1827"/>
                    <a:pt x="4635" y="3105"/>
                    <a:pt x="4383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887;p34">
              <a:extLst>
                <a:ext uri="{FF2B5EF4-FFF2-40B4-BE49-F238E27FC236}">
                  <a16:creationId xmlns:a16="http://schemas.microsoft.com/office/drawing/2014/main" id="{1F5EFA1D-87A7-49C9-85F2-9B25AC97980A}"/>
                </a:ext>
              </a:extLst>
            </p:cNvPr>
            <p:cNvSpPr/>
            <p:nvPr/>
          </p:nvSpPr>
          <p:spPr>
            <a:xfrm>
              <a:off x="8545608" y="3088146"/>
              <a:ext cx="73285" cy="54883"/>
            </a:xfrm>
            <a:custGeom>
              <a:avLst/>
              <a:gdLst/>
              <a:ahLst/>
              <a:cxnLst/>
              <a:rect l="l" t="t" r="r" b="b"/>
              <a:pathLst>
                <a:path w="4086" h="3060" fill="none" extrusionOk="0">
                  <a:moveTo>
                    <a:pt x="0" y="663"/>
                  </a:moveTo>
                  <a:cubicBezTo>
                    <a:pt x="776" y="69"/>
                    <a:pt x="1940" y="1"/>
                    <a:pt x="2785" y="526"/>
                  </a:cubicBezTo>
                  <a:cubicBezTo>
                    <a:pt x="3629" y="1028"/>
                    <a:pt x="4086" y="2078"/>
                    <a:pt x="3926" y="305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888;p34">
              <a:extLst>
                <a:ext uri="{FF2B5EF4-FFF2-40B4-BE49-F238E27FC236}">
                  <a16:creationId xmlns:a16="http://schemas.microsoft.com/office/drawing/2014/main" id="{C263B777-A267-4F50-B6F0-A97E9BAAA9B3}"/>
                </a:ext>
              </a:extLst>
            </p:cNvPr>
            <p:cNvSpPr/>
            <p:nvPr/>
          </p:nvSpPr>
          <p:spPr>
            <a:xfrm>
              <a:off x="8497284" y="3198285"/>
              <a:ext cx="80674" cy="50381"/>
            </a:xfrm>
            <a:custGeom>
              <a:avLst/>
              <a:gdLst/>
              <a:ahLst/>
              <a:cxnLst/>
              <a:rect l="l" t="t" r="r" b="b"/>
              <a:pathLst>
                <a:path w="4498" h="2809" fill="none" extrusionOk="0">
                  <a:moveTo>
                    <a:pt x="1" y="1"/>
                  </a:moveTo>
                  <a:cubicBezTo>
                    <a:pt x="183" y="685"/>
                    <a:pt x="480" y="1324"/>
                    <a:pt x="937" y="1849"/>
                  </a:cubicBezTo>
                  <a:cubicBezTo>
                    <a:pt x="1416" y="2374"/>
                    <a:pt x="2055" y="2740"/>
                    <a:pt x="2763" y="2785"/>
                  </a:cubicBezTo>
                  <a:cubicBezTo>
                    <a:pt x="3470" y="2808"/>
                    <a:pt x="4178" y="2466"/>
                    <a:pt x="4497" y="1827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889;p34">
              <a:extLst>
                <a:ext uri="{FF2B5EF4-FFF2-40B4-BE49-F238E27FC236}">
                  <a16:creationId xmlns:a16="http://schemas.microsoft.com/office/drawing/2014/main" id="{DFB4D414-4798-4D23-B5BA-2AA59240B326}"/>
                </a:ext>
              </a:extLst>
            </p:cNvPr>
            <p:cNvSpPr/>
            <p:nvPr/>
          </p:nvSpPr>
          <p:spPr>
            <a:xfrm>
              <a:off x="8665970" y="3151198"/>
              <a:ext cx="80262" cy="78630"/>
            </a:xfrm>
            <a:custGeom>
              <a:avLst/>
              <a:gdLst/>
              <a:ahLst/>
              <a:cxnLst/>
              <a:rect l="l" t="t" r="r" b="b"/>
              <a:pathLst>
                <a:path w="4475" h="4384" fill="none" extrusionOk="0">
                  <a:moveTo>
                    <a:pt x="115" y="1530"/>
                  </a:moveTo>
                  <a:cubicBezTo>
                    <a:pt x="1" y="1028"/>
                    <a:pt x="343" y="480"/>
                    <a:pt x="823" y="229"/>
                  </a:cubicBezTo>
                  <a:cubicBezTo>
                    <a:pt x="1279" y="1"/>
                    <a:pt x="1850" y="24"/>
                    <a:pt x="2352" y="206"/>
                  </a:cubicBezTo>
                  <a:cubicBezTo>
                    <a:pt x="3174" y="480"/>
                    <a:pt x="3835" y="1119"/>
                    <a:pt x="4155" y="1895"/>
                  </a:cubicBezTo>
                  <a:cubicBezTo>
                    <a:pt x="4475" y="2694"/>
                    <a:pt x="4429" y="3630"/>
                    <a:pt x="4018" y="4383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890;p34">
              <a:extLst>
                <a:ext uri="{FF2B5EF4-FFF2-40B4-BE49-F238E27FC236}">
                  <a16:creationId xmlns:a16="http://schemas.microsoft.com/office/drawing/2014/main" id="{D1B24406-B1DD-4D5D-8911-1EFEDED78FAA}"/>
                </a:ext>
              </a:extLst>
            </p:cNvPr>
            <p:cNvSpPr/>
            <p:nvPr/>
          </p:nvSpPr>
          <p:spPr>
            <a:xfrm>
              <a:off x="8525536" y="3180275"/>
              <a:ext cx="67563" cy="31549"/>
            </a:xfrm>
            <a:custGeom>
              <a:avLst/>
              <a:gdLst/>
              <a:ahLst/>
              <a:cxnLst/>
              <a:rect l="l" t="t" r="r" b="b"/>
              <a:pathLst>
                <a:path w="3767" h="1759" extrusionOk="0">
                  <a:moveTo>
                    <a:pt x="3721" y="0"/>
                  </a:moveTo>
                  <a:cubicBezTo>
                    <a:pt x="3676" y="0"/>
                    <a:pt x="3630" y="23"/>
                    <a:pt x="3630" y="46"/>
                  </a:cubicBezTo>
                  <a:cubicBezTo>
                    <a:pt x="3425" y="776"/>
                    <a:pt x="2763" y="1347"/>
                    <a:pt x="2055" y="1438"/>
                  </a:cubicBezTo>
                  <a:cubicBezTo>
                    <a:pt x="1965" y="1452"/>
                    <a:pt x="1876" y="1459"/>
                    <a:pt x="1786" y="1459"/>
                  </a:cubicBezTo>
                  <a:cubicBezTo>
                    <a:pt x="1145" y="1459"/>
                    <a:pt x="518" y="1112"/>
                    <a:pt x="138" y="571"/>
                  </a:cubicBezTo>
                  <a:cubicBezTo>
                    <a:pt x="115" y="548"/>
                    <a:pt x="69" y="548"/>
                    <a:pt x="46" y="548"/>
                  </a:cubicBezTo>
                  <a:cubicBezTo>
                    <a:pt x="24" y="571"/>
                    <a:pt x="1" y="617"/>
                    <a:pt x="24" y="639"/>
                  </a:cubicBezTo>
                  <a:cubicBezTo>
                    <a:pt x="327" y="1306"/>
                    <a:pt x="1059" y="1758"/>
                    <a:pt x="1809" y="1758"/>
                  </a:cubicBezTo>
                  <a:cubicBezTo>
                    <a:pt x="1906" y="1758"/>
                    <a:pt x="2004" y="1751"/>
                    <a:pt x="2101" y="1735"/>
                  </a:cubicBezTo>
                  <a:cubicBezTo>
                    <a:pt x="2945" y="1598"/>
                    <a:pt x="3630" y="890"/>
                    <a:pt x="3767" y="69"/>
                  </a:cubicBezTo>
                  <a:cubicBezTo>
                    <a:pt x="3767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891;p34">
              <a:extLst>
                <a:ext uri="{FF2B5EF4-FFF2-40B4-BE49-F238E27FC236}">
                  <a16:creationId xmlns:a16="http://schemas.microsoft.com/office/drawing/2014/main" id="{E08D6972-E06B-453B-9462-13E969776018}"/>
                </a:ext>
              </a:extLst>
            </p:cNvPr>
            <p:cNvSpPr/>
            <p:nvPr/>
          </p:nvSpPr>
          <p:spPr>
            <a:xfrm>
              <a:off x="8618884" y="3152561"/>
              <a:ext cx="55708" cy="43279"/>
            </a:xfrm>
            <a:custGeom>
              <a:avLst/>
              <a:gdLst/>
              <a:ahLst/>
              <a:cxnLst/>
              <a:rect l="l" t="t" r="r" b="b"/>
              <a:pathLst>
                <a:path w="3106" h="2413" extrusionOk="0">
                  <a:moveTo>
                    <a:pt x="992" y="1"/>
                  </a:moveTo>
                  <a:cubicBezTo>
                    <a:pt x="660" y="1"/>
                    <a:pt x="331" y="82"/>
                    <a:pt x="47" y="244"/>
                  </a:cubicBezTo>
                  <a:cubicBezTo>
                    <a:pt x="24" y="267"/>
                    <a:pt x="1" y="313"/>
                    <a:pt x="24" y="336"/>
                  </a:cubicBezTo>
                  <a:cubicBezTo>
                    <a:pt x="47" y="358"/>
                    <a:pt x="69" y="381"/>
                    <a:pt x="115" y="381"/>
                  </a:cubicBezTo>
                  <a:cubicBezTo>
                    <a:pt x="349" y="297"/>
                    <a:pt x="593" y="257"/>
                    <a:pt x="835" y="257"/>
                  </a:cubicBezTo>
                  <a:cubicBezTo>
                    <a:pt x="1252" y="257"/>
                    <a:pt x="1663" y="378"/>
                    <a:pt x="2010" y="609"/>
                  </a:cubicBezTo>
                  <a:cubicBezTo>
                    <a:pt x="2535" y="997"/>
                    <a:pt x="2854" y="1659"/>
                    <a:pt x="2831" y="2344"/>
                  </a:cubicBezTo>
                  <a:cubicBezTo>
                    <a:pt x="2831" y="2367"/>
                    <a:pt x="2854" y="2390"/>
                    <a:pt x="2900" y="2413"/>
                  </a:cubicBezTo>
                  <a:cubicBezTo>
                    <a:pt x="2923" y="2413"/>
                    <a:pt x="2968" y="2390"/>
                    <a:pt x="2968" y="2344"/>
                  </a:cubicBezTo>
                  <a:cubicBezTo>
                    <a:pt x="3105" y="1637"/>
                    <a:pt x="2786" y="838"/>
                    <a:pt x="2169" y="381"/>
                  </a:cubicBezTo>
                  <a:cubicBezTo>
                    <a:pt x="1827" y="128"/>
                    <a:pt x="1407" y="1"/>
                    <a:pt x="992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892;p34">
              <a:extLst>
                <a:ext uri="{FF2B5EF4-FFF2-40B4-BE49-F238E27FC236}">
                  <a16:creationId xmlns:a16="http://schemas.microsoft.com/office/drawing/2014/main" id="{3F6CA5CC-C28A-4B94-9667-90583DD08D99}"/>
                </a:ext>
              </a:extLst>
            </p:cNvPr>
            <p:cNvSpPr/>
            <p:nvPr/>
          </p:nvSpPr>
          <p:spPr>
            <a:xfrm>
              <a:off x="8659423" y="3234412"/>
              <a:ext cx="61017" cy="16429"/>
            </a:xfrm>
            <a:custGeom>
              <a:avLst/>
              <a:gdLst/>
              <a:ahLst/>
              <a:cxnLst/>
              <a:rect l="l" t="t" r="r" b="b"/>
              <a:pathLst>
                <a:path w="3402" h="916" extrusionOk="0">
                  <a:moveTo>
                    <a:pt x="3333" y="1"/>
                  </a:moveTo>
                  <a:cubicBezTo>
                    <a:pt x="3316" y="1"/>
                    <a:pt x="3299" y="7"/>
                    <a:pt x="3287" y="18"/>
                  </a:cubicBezTo>
                  <a:cubicBezTo>
                    <a:pt x="2831" y="383"/>
                    <a:pt x="2283" y="589"/>
                    <a:pt x="1735" y="611"/>
                  </a:cubicBezTo>
                  <a:cubicBezTo>
                    <a:pt x="1663" y="617"/>
                    <a:pt x="1592" y="620"/>
                    <a:pt x="1521" y="620"/>
                  </a:cubicBezTo>
                  <a:cubicBezTo>
                    <a:pt x="1027" y="620"/>
                    <a:pt x="554" y="483"/>
                    <a:pt x="115" y="223"/>
                  </a:cubicBezTo>
                  <a:cubicBezTo>
                    <a:pt x="92" y="223"/>
                    <a:pt x="46" y="223"/>
                    <a:pt x="23" y="246"/>
                  </a:cubicBezTo>
                  <a:cubicBezTo>
                    <a:pt x="1" y="269"/>
                    <a:pt x="1" y="315"/>
                    <a:pt x="23" y="338"/>
                  </a:cubicBezTo>
                  <a:cubicBezTo>
                    <a:pt x="435" y="728"/>
                    <a:pt x="1012" y="915"/>
                    <a:pt x="1573" y="915"/>
                  </a:cubicBezTo>
                  <a:cubicBezTo>
                    <a:pt x="1635" y="915"/>
                    <a:pt x="1697" y="913"/>
                    <a:pt x="1758" y="908"/>
                  </a:cubicBezTo>
                  <a:cubicBezTo>
                    <a:pt x="2374" y="863"/>
                    <a:pt x="2991" y="589"/>
                    <a:pt x="3379" y="109"/>
                  </a:cubicBezTo>
                  <a:cubicBezTo>
                    <a:pt x="3402" y="87"/>
                    <a:pt x="3402" y="41"/>
                    <a:pt x="3379" y="18"/>
                  </a:cubicBezTo>
                  <a:cubicBezTo>
                    <a:pt x="3367" y="7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893;p34">
              <a:extLst>
                <a:ext uri="{FF2B5EF4-FFF2-40B4-BE49-F238E27FC236}">
                  <a16:creationId xmlns:a16="http://schemas.microsoft.com/office/drawing/2014/main" id="{1B81A8EC-7D2B-4869-850F-6CBD887326F1}"/>
                </a:ext>
              </a:extLst>
            </p:cNvPr>
            <p:cNvSpPr/>
            <p:nvPr/>
          </p:nvSpPr>
          <p:spPr>
            <a:xfrm>
              <a:off x="8552980" y="3143825"/>
              <a:ext cx="29074" cy="39333"/>
            </a:xfrm>
            <a:custGeom>
              <a:avLst/>
              <a:gdLst/>
              <a:ahLst/>
              <a:cxnLst/>
              <a:rect l="l" t="t" r="r" b="b"/>
              <a:pathLst>
                <a:path w="1621" h="2193" extrusionOk="0">
                  <a:moveTo>
                    <a:pt x="91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411" y="366"/>
                    <a:pt x="708" y="640"/>
                    <a:pt x="959" y="982"/>
                  </a:cubicBezTo>
                  <a:cubicBezTo>
                    <a:pt x="1210" y="1325"/>
                    <a:pt x="1392" y="1713"/>
                    <a:pt x="1461" y="2124"/>
                  </a:cubicBezTo>
                  <a:cubicBezTo>
                    <a:pt x="1484" y="2169"/>
                    <a:pt x="1506" y="2192"/>
                    <a:pt x="1529" y="2192"/>
                  </a:cubicBezTo>
                  <a:cubicBezTo>
                    <a:pt x="1575" y="2192"/>
                    <a:pt x="1598" y="2169"/>
                    <a:pt x="1598" y="2124"/>
                  </a:cubicBezTo>
                  <a:cubicBezTo>
                    <a:pt x="1621" y="1667"/>
                    <a:pt x="1461" y="1188"/>
                    <a:pt x="1187" y="823"/>
                  </a:cubicBezTo>
                  <a:cubicBezTo>
                    <a:pt x="936" y="435"/>
                    <a:pt x="548" y="115"/>
                    <a:pt x="9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894;p34">
              <a:extLst>
                <a:ext uri="{FF2B5EF4-FFF2-40B4-BE49-F238E27FC236}">
                  <a16:creationId xmlns:a16="http://schemas.microsoft.com/office/drawing/2014/main" id="{53137CA4-C744-4532-95E0-DDF508926C3E}"/>
                </a:ext>
              </a:extLst>
            </p:cNvPr>
            <p:cNvSpPr/>
            <p:nvPr/>
          </p:nvSpPr>
          <p:spPr>
            <a:xfrm>
              <a:off x="8617664" y="3193926"/>
              <a:ext cx="35226" cy="17362"/>
            </a:xfrm>
            <a:custGeom>
              <a:avLst/>
              <a:gdLst/>
              <a:ahLst/>
              <a:cxnLst/>
              <a:rect l="l" t="t" r="r" b="b"/>
              <a:pathLst>
                <a:path w="1964" h="968" extrusionOk="0">
                  <a:moveTo>
                    <a:pt x="1885" y="0"/>
                  </a:moveTo>
                  <a:cubicBezTo>
                    <a:pt x="1861" y="0"/>
                    <a:pt x="1840" y="11"/>
                    <a:pt x="1826" y="38"/>
                  </a:cubicBezTo>
                  <a:cubicBezTo>
                    <a:pt x="1667" y="335"/>
                    <a:pt x="1393" y="563"/>
                    <a:pt x="1073" y="632"/>
                  </a:cubicBezTo>
                  <a:cubicBezTo>
                    <a:pt x="960" y="664"/>
                    <a:pt x="844" y="679"/>
                    <a:pt x="727" y="679"/>
                  </a:cubicBezTo>
                  <a:cubicBezTo>
                    <a:pt x="514" y="679"/>
                    <a:pt x="298" y="629"/>
                    <a:pt x="92" y="540"/>
                  </a:cubicBezTo>
                  <a:cubicBezTo>
                    <a:pt x="84" y="533"/>
                    <a:pt x="77" y="530"/>
                    <a:pt x="69" y="530"/>
                  </a:cubicBezTo>
                  <a:cubicBezTo>
                    <a:pt x="54" y="530"/>
                    <a:pt x="38" y="540"/>
                    <a:pt x="23" y="540"/>
                  </a:cubicBezTo>
                  <a:cubicBezTo>
                    <a:pt x="0" y="586"/>
                    <a:pt x="0" y="632"/>
                    <a:pt x="23" y="654"/>
                  </a:cubicBezTo>
                  <a:cubicBezTo>
                    <a:pt x="214" y="861"/>
                    <a:pt x="492" y="968"/>
                    <a:pt x="775" y="968"/>
                  </a:cubicBezTo>
                  <a:cubicBezTo>
                    <a:pt x="899" y="968"/>
                    <a:pt x="1023" y="947"/>
                    <a:pt x="1142" y="906"/>
                  </a:cubicBezTo>
                  <a:cubicBezTo>
                    <a:pt x="1553" y="791"/>
                    <a:pt x="1872" y="472"/>
                    <a:pt x="1963" y="84"/>
                  </a:cubicBezTo>
                  <a:cubicBezTo>
                    <a:pt x="1963" y="61"/>
                    <a:pt x="1963" y="15"/>
                    <a:pt x="1941" y="15"/>
                  </a:cubicBezTo>
                  <a:cubicBezTo>
                    <a:pt x="1922" y="6"/>
                    <a:pt x="1903" y="0"/>
                    <a:pt x="1885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895;p34">
              <a:extLst>
                <a:ext uri="{FF2B5EF4-FFF2-40B4-BE49-F238E27FC236}">
                  <a16:creationId xmlns:a16="http://schemas.microsoft.com/office/drawing/2014/main" id="{ED5FDF30-AD71-4721-9579-E7BAAB9FB3D6}"/>
                </a:ext>
              </a:extLst>
            </p:cNvPr>
            <p:cNvSpPr/>
            <p:nvPr/>
          </p:nvSpPr>
          <p:spPr>
            <a:xfrm>
              <a:off x="8687675" y="3211900"/>
              <a:ext cx="20482" cy="19048"/>
            </a:xfrm>
            <a:custGeom>
              <a:avLst/>
              <a:gdLst/>
              <a:ahLst/>
              <a:cxnLst/>
              <a:rect l="l" t="t" r="r" b="b"/>
              <a:pathLst>
                <a:path w="1142" h="1062" extrusionOk="0">
                  <a:moveTo>
                    <a:pt x="80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0"/>
                    <a:pt x="1" y="86"/>
                    <a:pt x="1" y="109"/>
                  </a:cubicBezTo>
                  <a:cubicBezTo>
                    <a:pt x="138" y="314"/>
                    <a:pt x="297" y="497"/>
                    <a:pt x="457" y="634"/>
                  </a:cubicBezTo>
                  <a:cubicBezTo>
                    <a:pt x="640" y="794"/>
                    <a:pt x="822" y="931"/>
                    <a:pt x="1028" y="1045"/>
                  </a:cubicBezTo>
                  <a:cubicBezTo>
                    <a:pt x="1039" y="1056"/>
                    <a:pt x="1051" y="1062"/>
                    <a:pt x="1062" y="1062"/>
                  </a:cubicBezTo>
                  <a:cubicBezTo>
                    <a:pt x="1073" y="1062"/>
                    <a:pt x="1085" y="1056"/>
                    <a:pt x="1096" y="1045"/>
                  </a:cubicBezTo>
                  <a:cubicBezTo>
                    <a:pt x="1119" y="1022"/>
                    <a:pt x="1142" y="976"/>
                    <a:pt x="1119" y="953"/>
                  </a:cubicBezTo>
                  <a:cubicBezTo>
                    <a:pt x="982" y="771"/>
                    <a:pt x="822" y="588"/>
                    <a:pt x="662" y="428"/>
                  </a:cubicBezTo>
                  <a:cubicBezTo>
                    <a:pt x="503" y="269"/>
                    <a:pt x="320" y="109"/>
                    <a:pt x="115" y="18"/>
                  </a:cubicBezTo>
                  <a:cubicBezTo>
                    <a:pt x="103" y="6"/>
                    <a:pt x="92" y="1"/>
                    <a:pt x="8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896;p34">
              <a:extLst>
                <a:ext uri="{FF2B5EF4-FFF2-40B4-BE49-F238E27FC236}">
                  <a16:creationId xmlns:a16="http://schemas.microsoft.com/office/drawing/2014/main" id="{C1EDDF6F-4C2B-41B8-9085-9E8EA753C205}"/>
                </a:ext>
              </a:extLst>
            </p:cNvPr>
            <p:cNvSpPr/>
            <p:nvPr/>
          </p:nvSpPr>
          <p:spPr>
            <a:xfrm>
              <a:off x="8261869" y="2658245"/>
              <a:ext cx="306645" cy="368038"/>
            </a:xfrm>
            <a:custGeom>
              <a:avLst/>
              <a:gdLst/>
              <a:ahLst/>
              <a:cxnLst/>
              <a:rect l="l" t="t" r="r" b="b"/>
              <a:pathLst>
                <a:path w="17097" h="20520" fill="none" extrusionOk="0">
                  <a:moveTo>
                    <a:pt x="0" y="0"/>
                  </a:moveTo>
                  <a:cubicBezTo>
                    <a:pt x="4269" y="662"/>
                    <a:pt x="8765" y="1415"/>
                    <a:pt x="12143" y="4131"/>
                  </a:cubicBezTo>
                  <a:cubicBezTo>
                    <a:pt x="14517" y="6026"/>
                    <a:pt x="16138" y="8811"/>
                    <a:pt x="16617" y="11824"/>
                  </a:cubicBezTo>
                  <a:cubicBezTo>
                    <a:pt x="17096" y="14814"/>
                    <a:pt x="16434" y="17964"/>
                    <a:pt x="14791" y="2052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897;p34">
              <a:extLst>
                <a:ext uri="{FF2B5EF4-FFF2-40B4-BE49-F238E27FC236}">
                  <a16:creationId xmlns:a16="http://schemas.microsoft.com/office/drawing/2014/main" id="{30406C1A-64D8-4136-957C-9934A40D1675}"/>
                </a:ext>
              </a:extLst>
            </p:cNvPr>
            <p:cNvSpPr/>
            <p:nvPr/>
          </p:nvSpPr>
          <p:spPr>
            <a:xfrm>
              <a:off x="7921213" y="2647590"/>
              <a:ext cx="318518" cy="361097"/>
            </a:xfrm>
            <a:custGeom>
              <a:avLst/>
              <a:gdLst/>
              <a:ahLst/>
              <a:cxnLst/>
              <a:rect l="l" t="t" r="r" b="b"/>
              <a:pathLst>
                <a:path w="17759" h="20133" fill="none" extrusionOk="0">
                  <a:moveTo>
                    <a:pt x="17759" y="663"/>
                  </a:moveTo>
                  <a:cubicBezTo>
                    <a:pt x="16343" y="206"/>
                    <a:pt x="14472" y="1"/>
                    <a:pt x="13125" y="252"/>
                  </a:cubicBezTo>
                  <a:cubicBezTo>
                    <a:pt x="10226" y="822"/>
                    <a:pt x="7487" y="2283"/>
                    <a:pt x="5365" y="4360"/>
                  </a:cubicBezTo>
                  <a:cubicBezTo>
                    <a:pt x="3242" y="6415"/>
                    <a:pt x="1690" y="9062"/>
                    <a:pt x="891" y="11915"/>
                  </a:cubicBezTo>
                  <a:cubicBezTo>
                    <a:pt x="115" y="14586"/>
                    <a:pt x="1" y="17439"/>
                    <a:pt x="685" y="2013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898;p34">
              <a:extLst>
                <a:ext uri="{FF2B5EF4-FFF2-40B4-BE49-F238E27FC236}">
                  <a16:creationId xmlns:a16="http://schemas.microsoft.com/office/drawing/2014/main" id="{B6852FFD-B691-4B95-8392-7E156B98ADED}"/>
                </a:ext>
              </a:extLst>
            </p:cNvPr>
            <p:cNvSpPr/>
            <p:nvPr/>
          </p:nvSpPr>
          <p:spPr>
            <a:xfrm>
              <a:off x="8222155" y="2587534"/>
              <a:ext cx="80656" cy="95274"/>
            </a:xfrm>
            <a:custGeom>
              <a:avLst/>
              <a:gdLst/>
              <a:ahLst/>
              <a:cxnLst/>
              <a:rect l="l" t="t" r="r" b="b"/>
              <a:pathLst>
                <a:path w="4497" h="5312" extrusionOk="0">
                  <a:moveTo>
                    <a:pt x="2391" y="0"/>
                  </a:moveTo>
                  <a:cubicBezTo>
                    <a:pt x="2196" y="0"/>
                    <a:pt x="1993" y="134"/>
                    <a:pt x="1826" y="267"/>
                  </a:cubicBezTo>
                  <a:cubicBezTo>
                    <a:pt x="685" y="1272"/>
                    <a:pt x="0" y="2778"/>
                    <a:pt x="23" y="4307"/>
                  </a:cubicBezTo>
                  <a:lnTo>
                    <a:pt x="228" y="5312"/>
                  </a:lnTo>
                  <a:cubicBezTo>
                    <a:pt x="1278" y="4787"/>
                    <a:pt x="2351" y="4262"/>
                    <a:pt x="3401" y="3737"/>
                  </a:cubicBezTo>
                  <a:cubicBezTo>
                    <a:pt x="3698" y="3600"/>
                    <a:pt x="3972" y="3463"/>
                    <a:pt x="4177" y="3234"/>
                  </a:cubicBezTo>
                  <a:cubicBezTo>
                    <a:pt x="4383" y="2983"/>
                    <a:pt x="4497" y="2641"/>
                    <a:pt x="4337" y="2367"/>
                  </a:cubicBezTo>
                  <a:cubicBezTo>
                    <a:pt x="4207" y="2126"/>
                    <a:pt x="3927" y="2005"/>
                    <a:pt x="3655" y="2005"/>
                  </a:cubicBezTo>
                  <a:cubicBezTo>
                    <a:pt x="3592" y="2005"/>
                    <a:pt x="3530" y="2012"/>
                    <a:pt x="3470" y="2025"/>
                  </a:cubicBezTo>
                  <a:cubicBezTo>
                    <a:pt x="3127" y="2093"/>
                    <a:pt x="2853" y="2299"/>
                    <a:pt x="2579" y="2504"/>
                  </a:cubicBezTo>
                  <a:cubicBezTo>
                    <a:pt x="1918" y="3006"/>
                    <a:pt x="1233" y="3508"/>
                    <a:pt x="571" y="4011"/>
                  </a:cubicBezTo>
                  <a:cubicBezTo>
                    <a:pt x="1210" y="3029"/>
                    <a:pt x="1872" y="2070"/>
                    <a:pt x="2534" y="1089"/>
                  </a:cubicBezTo>
                  <a:cubicBezTo>
                    <a:pt x="2739" y="769"/>
                    <a:pt x="2922" y="267"/>
                    <a:pt x="2602" y="62"/>
                  </a:cubicBezTo>
                  <a:cubicBezTo>
                    <a:pt x="2535" y="19"/>
                    <a:pt x="2464" y="0"/>
                    <a:pt x="2391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899;p34">
              <a:extLst>
                <a:ext uri="{FF2B5EF4-FFF2-40B4-BE49-F238E27FC236}">
                  <a16:creationId xmlns:a16="http://schemas.microsoft.com/office/drawing/2014/main" id="{B1C38592-6486-489D-8D36-346D13BC173A}"/>
                </a:ext>
              </a:extLst>
            </p:cNvPr>
            <p:cNvSpPr/>
            <p:nvPr/>
          </p:nvSpPr>
          <p:spPr>
            <a:xfrm>
              <a:off x="7899114" y="2655591"/>
              <a:ext cx="661537" cy="585938"/>
            </a:xfrm>
            <a:custGeom>
              <a:avLst/>
              <a:gdLst/>
              <a:ahLst/>
              <a:cxnLst/>
              <a:rect l="l" t="t" r="r" b="b"/>
              <a:pathLst>
                <a:path w="36884" h="32669" extrusionOk="0">
                  <a:moveTo>
                    <a:pt x="17672" y="1"/>
                  </a:moveTo>
                  <a:cubicBezTo>
                    <a:pt x="14899" y="1"/>
                    <a:pt x="6974" y="674"/>
                    <a:pt x="3835" y="8091"/>
                  </a:cubicBezTo>
                  <a:cubicBezTo>
                    <a:pt x="0" y="17130"/>
                    <a:pt x="2579" y="25142"/>
                    <a:pt x="9450" y="29479"/>
                  </a:cubicBezTo>
                  <a:cubicBezTo>
                    <a:pt x="12846" y="31618"/>
                    <a:pt x="16630" y="32669"/>
                    <a:pt x="20149" y="32669"/>
                  </a:cubicBezTo>
                  <a:cubicBezTo>
                    <a:pt x="23726" y="32669"/>
                    <a:pt x="27029" y="31584"/>
                    <a:pt x="29376" y="29456"/>
                  </a:cubicBezTo>
                  <a:cubicBezTo>
                    <a:pt x="34033" y="25210"/>
                    <a:pt x="36498" y="20531"/>
                    <a:pt x="36680" y="16377"/>
                  </a:cubicBezTo>
                  <a:cubicBezTo>
                    <a:pt x="36883" y="12275"/>
                    <a:pt x="34772" y="28"/>
                    <a:pt x="19248" y="28"/>
                  </a:cubicBezTo>
                  <a:cubicBezTo>
                    <a:pt x="19051" y="28"/>
                    <a:pt x="18851" y="30"/>
                    <a:pt x="18648" y="34"/>
                  </a:cubicBezTo>
                  <a:cubicBezTo>
                    <a:pt x="18648" y="34"/>
                    <a:pt x="18287" y="1"/>
                    <a:pt x="176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900;p34">
              <a:extLst>
                <a:ext uri="{FF2B5EF4-FFF2-40B4-BE49-F238E27FC236}">
                  <a16:creationId xmlns:a16="http://schemas.microsoft.com/office/drawing/2014/main" id="{539E328C-0302-4115-A69D-7A1CD16EF217}"/>
                </a:ext>
              </a:extLst>
            </p:cNvPr>
            <p:cNvSpPr/>
            <p:nvPr/>
          </p:nvSpPr>
          <p:spPr>
            <a:xfrm>
              <a:off x="7865534" y="3324119"/>
              <a:ext cx="204304" cy="351179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901;p34">
              <a:extLst>
                <a:ext uri="{FF2B5EF4-FFF2-40B4-BE49-F238E27FC236}">
                  <a16:creationId xmlns:a16="http://schemas.microsoft.com/office/drawing/2014/main" id="{8AB4DA04-B001-4022-A2A7-3BD60092F9D3}"/>
                </a:ext>
              </a:extLst>
            </p:cNvPr>
            <p:cNvSpPr/>
            <p:nvPr/>
          </p:nvSpPr>
          <p:spPr>
            <a:xfrm>
              <a:off x="7865534" y="3324119"/>
              <a:ext cx="204304" cy="351179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902;p34">
              <a:extLst>
                <a:ext uri="{FF2B5EF4-FFF2-40B4-BE49-F238E27FC236}">
                  <a16:creationId xmlns:a16="http://schemas.microsoft.com/office/drawing/2014/main" id="{DEF417BD-399B-45E4-A478-59B9472ED6F6}"/>
                </a:ext>
              </a:extLst>
            </p:cNvPr>
            <p:cNvSpPr/>
            <p:nvPr/>
          </p:nvSpPr>
          <p:spPr>
            <a:xfrm>
              <a:off x="7935133" y="3242861"/>
              <a:ext cx="441754" cy="386530"/>
            </a:xfrm>
            <a:custGeom>
              <a:avLst/>
              <a:gdLst/>
              <a:ahLst/>
              <a:cxnLst/>
              <a:rect l="l" t="t" r="r" b="b"/>
              <a:pathLst>
                <a:path w="24630" h="21551" extrusionOk="0">
                  <a:moveTo>
                    <a:pt x="8069" y="0"/>
                  </a:moveTo>
                  <a:cubicBezTo>
                    <a:pt x="2763" y="0"/>
                    <a:pt x="1" y="7330"/>
                    <a:pt x="1" y="7330"/>
                  </a:cubicBezTo>
                  <a:cubicBezTo>
                    <a:pt x="1" y="7330"/>
                    <a:pt x="2466" y="10617"/>
                    <a:pt x="5136" y="10823"/>
                  </a:cubicBezTo>
                  <a:lnTo>
                    <a:pt x="2968" y="20455"/>
                  </a:lnTo>
                  <a:lnTo>
                    <a:pt x="13034" y="21300"/>
                  </a:lnTo>
                  <a:cubicBezTo>
                    <a:pt x="13057" y="21300"/>
                    <a:pt x="22506" y="21551"/>
                    <a:pt x="22506" y="21551"/>
                  </a:cubicBezTo>
                  <a:lnTo>
                    <a:pt x="23670" y="13402"/>
                  </a:lnTo>
                  <a:cubicBezTo>
                    <a:pt x="24629" y="7833"/>
                    <a:pt x="24629" y="2606"/>
                    <a:pt x="22415" y="1898"/>
                  </a:cubicBezTo>
                  <a:cubicBezTo>
                    <a:pt x="18900" y="780"/>
                    <a:pt x="16777" y="985"/>
                    <a:pt x="16024" y="939"/>
                  </a:cubicBezTo>
                  <a:cubicBezTo>
                    <a:pt x="15271" y="780"/>
                    <a:pt x="11961" y="163"/>
                    <a:pt x="8263" y="4"/>
                  </a:cubicBezTo>
                  <a:cubicBezTo>
                    <a:pt x="8198" y="1"/>
                    <a:pt x="8133" y="0"/>
                    <a:pt x="8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903;p34">
              <a:extLst>
                <a:ext uri="{FF2B5EF4-FFF2-40B4-BE49-F238E27FC236}">
                  <a16:creationId xmlns:a16="http://schemas.microsoft.com/office/drawing/2014/main" id="{F4DED12F-DA72-4B76-8219-D15C3CD784C8}"/>
                </a:ext>
              </a:extLst>
            </p:cNvPr>
            <p:cNvSpPr/>
            <p:nvPr/>
          </p:nvSpPr>
          <p:spPr>
            <a:xfrm>
              <a:off x="8120196" y="3255381"/>
              <a:ext cx="169509" cy="87813"/>
            </a:xfrm>
            <a:custGeom>
              <a:avLst/>
              <a:gdLst/>
              <a:ahLst/>
              <a:cxnLst/>
              <a:rect l="l" t="t" r="r" b="b"/>
              <a:pathLst>
                <a:path w="9451" h="4896" extrusionOk="0">
                  <a:moveTo>
                    <a:pt x="2784" y="1"/>
                  </a:moveTo>
                  <a:cubicBezTo>
                    <a:pt x="2313" y="1"/>
                    <a:pt x="1826" y="18"/>
                    <a:pt x="1325" y="59"/>
                  </a:cubicBezTo>
                  <a:cubicBezTo>
                    <a:pt x="275" y="150"/>
                    <a:pt x="183" y="995"/>
                    <a:pt x="183" y="995"/>
                  </a:cubicBezTo>
                  <a:cubicBezTo>
                    <a:pt x="1" y="2843"/>
                    <a:pt x="1279" y="4487"/>
                    <a:pt x="3059" y="4669"/>
                  </a:cubicBezTo>
                  <a:lnTo>
                    <a:pt x="5205" y="4875"/>
                  </a:lnTo>
                  <a:cubicBezTo>
                    <a:pt x="5344" y="4889"/>
                    <a:pt x="5481" y="4896"/>
                    <a:pt x="5618" y="4896"/>
                  </a:cubicBezTo>
                  <a:cubicBezTo>
                    <a:pt x="7478" y="4896"/>
                    <a:pt x="9078" y="3612"/>
                    <a:pt x="9291" y="1634"/>
                  </a:cubicBezTo>
                  <a:cubicBezTo>
                    <a:pt x="9291" y="1634"/>
                    <a:pt x="9450" y="698"/>
                    <a:pt x="8378" y="584"/>
                  </a:cubicBezTo>
                  <a:cubicBezTo>
                    <a:pt x="7229" y="469"/>
                    <a:pt x="5230" y="1"/>
                    <a:pt x="2784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904;p34">
              <a:extLst>
                <a:ext uri="{FF2B5EF4-FFF2-40B4-BE49-F238E27FC236}">
                  <a16:creationId xmlns:a16="http://schemas.microsoft.com/office/drawing/2014/main" id="{28A79F5E-6C86-476F-AA6F-17B666A6DEB3}"/>
                </a:ext>
              </a:extLst>
            </p:cNvPr>
            <p:cNvSpPr/>
            <p:nvPr/>
          </p:nvSpPr>
          <p:spPr>
            <a:xfrm>
              <a:off x="7916711" y="3373269"/>
              <a:ext cx="115469" cy="66236"/>
            </a:xfrm>
            <a:custGeom>
              <a:avLst/>
              <a:gdLst/>
              <a:ahLst/>
              <a:cxnLst/>
              <a:rect l="l" t="t" r="r" b="b"/>
              <a:pathLst>
                <a:path w="6438" h="3693" extrusionOk="0">
                  <a:moveTo>
                    <a:pt x="1050" y="0"/>
                  </a:moveTo>
                  <a:cubicBezTo>
                    <a:pt x="966" y="0"/>
                    <a:pt x="882" y="35"/>
                    <a:pt x="822" y="106"/>
                  </a:cubicBezTo>
                  <a:cubicBezTo>
                    <a:pt x="822" y="106"/>
                    <a:pt x="0" y="745"/>
                    <a:pt x="457" y="1088"/>
                  </a:cubicBezTo>
                  <a:cubicBezTo>
                    <a:pt x="1187" y="1635"/>
                    <a:pt x="3310" y="3279"/>
                    <a:pt x="5958" y="3690"/>
                  </a:cubicBezTo>
                  <a:cubicBezTo>
                    <a:pt x="5971" y="3691"/>
                    <a:pt x="5985" y="3692"/>
                    <a:pt x="5998" y="3692"/>
                  </a:cubicBezTo>
                  <a:cubicBezTo>
                    <a:pt x="6166" y="3692"/>
                    <a:pt x="6325" y="3562"/>
                    <a:pt x="6346" y="3393"/>
                  </a:cubicBezTo>
                  <a:lnTo>
                    <a:pt x="6414" y="2799"/>
                  </a:lnTo>
                  <a:cubicBezTo>
                    <a:pt x="6437" y="2617"/>
                    <a:pt x="6300" y="2457"/>
                    <a:pt x="6141" y="2434"/>
                  </a:cubicBezTo>
                  <a:cubicBezTo>
                    <a:pt x="3858" y="2069"/>
                    <a:pt x="1872" y="585"/>
                    <a:pt x="1256" y="83"/>
                  </a:cubicBezTo>
                  <a:cubicBezTo>
                    <a:pt x="1201" y="29"/>
                    <a:pt x="1126" y="0"/>
                    <a:pt x="1050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905;p34">
              <a:extLst>
                <a:ext uri="{FF2B5EF4-FFF2-40B4-BE49-F238E27FC236}">
                  <a16:creationId xmlns:a16="http://schemas.microsoft.com/office/drawing/2014/main" id="{BF41B168-2477-42DA-8D2A-D77900C6C932}"/>
                </a:ext>
              </a:extLst>
            </p:cNvPr>
            <p:cNvSpPr/>
            <p:nvPr/>
          </p:nvSpPr>
          <p:spPr>
            <a:xfrm>
              <a:off x="8137811" y="3106048"/>
              <a:ext cx="138391" cy="213685"/>
            </a:xfrm>
            <a:custGeom>
              <a:avLst/>
              <a:gdLst/>
              <a:ahLst/>
              <a:cxnLst/>
              <a:rect l="l" t="t" r="r" b="b"/>
              <a:pathLst>
                <a:path w="7716" h="11914" extrusionOk="0">
                  <a:moveTo>
                    <a:pt x="3877" y="1"/>
                  </a:moveTo>
                  <a:cubicBezTo>
                    <a:pt x="2029" y="1"/>
                    <a:pt x="499" y="1447"/>
                    <a:pt x="411" y="3317"/>
                  </a:cubicBezTo>
                  <a:lnTo>
                    <a:pt x="91" y="9160"/>
                  </a:lnTo>
                  <a:cubicBezTo>
                    <a:pt x="0" y="11100"/>
                    <a:pt x="1529" y="11785"/>
                    <a:pt x="3470" y="11899"/>
                  </a:cubicBezTo>
                  <a:lnTo>
                    <a:pt x="3675" y="11899"/>
                  </a:lnTo>
                  <a:cubicBezTo>
                    <a:pt x="3833" y="11908"/>
                    <a:pt x="3990" y="11913"/>
                    <a:pt x="4143" y="11913"/>
                  </a:cubicBezTo>
                  <a:cubicBezTo>
                    <a:pt x="5850" y="11913"/>
                    <a:pt x="7220" y="11307"/>
                    <a:pt x="7304" y="9548"/>
                  </a:cubicBezTo>
                  <a:lnTo>
                    <a:pt x="7601" y="3705"/>
                  </a:lnTo>
                  <a:cubicBezTo>
                    <a:pt x="7715" y="1764"/>
                    <a:pt x="6231" y="121"/>
                    <a:pt x="4291" y="7"/>
                  </a:cubicBezTo>
                  <a:lnTo>
                    <a:pt x="4086" y="7"/>
                  </a:lnTo>
                  <a:cubicBezTo>
                    <a:pt x="4016" y="3"/>
                    <a:pt x="3946" y="1"/>
                    <a:pt x="387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906;p34">
              <a:extLst>
                <a:ext uri="{FF2B5EF4-FFF2-40B4-BE49-F238E27FC236}">
                  <a16:creationId xmlns:a16="http://schemas.microsoft.com/office/drawing/2014/main" id="{D474A04D-2592-4660-BE4C-FA6C93ED6200}"/>
                </a:ext>
              </a:extLst>
            </p:cNvPr>
            <p:cNvSpPr/>
            <p:nvPr/>
          </p:nvSpPr>
          <p:spPr>
            <a:xfrm>
              <a:off x="8141488" y="3106048"/>
              <a:ext cx="134714" cy="147915"/>
            </a:xfrm>
            <a:custGeom>
              <a:avLst/>
              <a:gdLst/>
              <a:ahLst/>
              <a:cxnLst/>
              <a:rect l="l" t="t" r="r" b="b"/>
              <a:pathLst>
                <a:path w="7511" h="8247" extrusionOk="0">
                  <a:moveTo>
                    <a:pt x="3672" y="1"/>
                  </a:moveTo>
                  <a:cubicBezTo>
                    <a:pt x="1824" y="1"/>
                    <a:pt x="294" y="1447"/>
                    <a:pt x="206" y="3317"/>
                  </a:cubicBezTo>
                  <a:lnTo>
                    <a:pt x="1" y="7220"/>
                  </a:lnTo>
                  <a:cubicBezTo>
                    <a:pt x="2290" y="8017"/>
                    <a:pt x="4278" y="8247"/>
                    <a:pt x="5785" y="8247"/>
                  </a:cubicBezTo>
                  <a:cubicBezTo>
                    <a:pt x="6305" y="8247"/>
                    <a:pt x="6769" y="8219"/>
                    <a:pt x="7168" y="8178"/>
                  </a:cubicBezTo>
                  <a:lnTo>
                    <a:pt x="7396" y="3705"/>
                  </a:lnTo>
                  <a:cubicBezTo>
                    <a:pt x="7510" y="1764"/>
                    <a:pt x="6026" y="121"/>
                    <a:pt x="4086" y="7"/>
                  </a:cubicBezTo>
                  <a:lnTo>
                    <a:pt x="3881" y="7"/>
                  </a:lnTo>
                  <a:cubicBezTo>
                    <a:pt x="3811" y="3"/>
                    <a:pt x="3741" y="1"/>
                    <a:pt x="3672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907;p34">
              <a:extLst>
                <a:ext uri="{FF2B5EF4-FFF2-40B4-BE49-F238E27FC236}">
                  <a16:creationId xmlns:a16="http://schemas.microsoft.com/office/drawing/2014/main" id="{5F0C2CA7-CCA1-4EDD-AC5B-61407C3A6E15}"/>
                </a:ext>
              </a:extLst>
            </p:cNvPr>
            <p:cNvSpPr/>
            <p:nvPr/>
          </p:nvSpPr>
          <p:spPr>
            <a:xfrm>
              <a:off x="7898701" y="2956822"/>
              <a:ext cx="177275" cy="160272"/>
            </a:xfrm>
            <a:custGeom>
              <a:avLst/>
              <a:gdLst/>
              <a:ahLst/>
              <a:cxnLst/>
              <a:rect l="l" t="t" r="r" b="b"/>
              <a:pathLst>
                <a:path w="9884" h="8936" extrusionOk="0">
                  <a:moveTo>
                    <a:pt x="4955" y="1"/>
                  </a:moveTo>
                  <a:cubicBezTo>
                    <a:pt x="3029" y="1"/>
                    <a:pt x="1250" y="1276"/>
                    <a:pt x="685" y="3236"/>
                  </a:cubicBezTo>
                  <a:cubicBezTo>
                    <a:pt x="0" y="5610"/>
                    <a:pt x="1347" y="8075"/>
                    <a:pt x="3698" y="8760"/>
                  </a:cubicBezTo>
                  <a:cubicBezTo>
                    <a:pt x="4112" y="8879"/>
                    <a:pt x="4528" y="8936"/>
                    <a:pt x="4937" y="8936"/>
                  </a:cubicBezTo>
                  <a:cubicBezTo>
                    <a:pt x="6870" y="8936"/>
                    <a:pt x="8633" y="7661"/>
                    <a:pt x="9199" y="5701"/>
                  </a:cubicBezTo>
                  <a:cubicBezTo>
                    <a:pt x="9884" y="3327"/>
                    <a:pt x="8537" y="862"/>
                    <a:pt x="6186" y="177"/>
                  </a:cubicBezTo>
                  <a:cubicBezTo>
                    <a:pt x="5776" y="58"/>
                    <a:pt x="5362" y="1"/>
                    <a:pt x="4955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908;p34">
              <a:extLst>
                <a:ext uri="{FF2B5EF4-FFF2-40B4-BE49-F238E27FC236}">
                  <a16:creationId xmlns:a16="http://schemas.microsoft.com/office/drawing/2014/main" id="{9425B0DE-A1FA-49D0-AEB1-8F90DA00CD6A}"/>
                </a:ext>
              </a:extLst>
            </p:cNvPr>
            <p:cNvSpPr/>
            <p:nvPr/>
          </p:nvSpPr>
          <p:spPr>
            <a:xfrm>
              <a:off x="7918755" y="3011049"/>
              <a:ext cx="137979" cy="41593"/>
            </a:xfrm>
            <a:custGeom>
              <a:avLst/>
              <a:gdLst/>
              <a:ahLst/>
              <a:cxnLst/>
              <a:rect l="l" t="t" r="r" b="b"/>
              <a:pathLst>
                <a:path w="7693" h="2319" extrusionOk="0">
                  <a:moveTo>
                    <a:pt x="3468" y="0"/>
                  </a:moveTo>
                  <a:cubicBezTo>
                    <a:pt x="2968" y="0"/>
                    <a:pt x="2472" y="61"/>
                    <a:pt x="1986" y="190"/>
                  </a:cubicBezTo>
                  <a:cubicBezTo>
                    <a:pt x="1644" y="281"/>
                    <a:pt x="1324" y="395"/>
                    <a:pt x="1005" y="532"/>
                  </a:cubicBezTo>
                  <a:cubicBezTo>
                    <a:pt x="685" y="692"/>
                    <a:pt x="389" y="852"/>
                    <a:pt x="92" y="1057"/>
                  </a:cubicBezTo>
                  <a:cubicBezTo>
                    <a:pt x="23" y="1103"/>
                    <a:pt x="1" y="1172"/>
                    <a:pt x="46" y="1240"/>
                  </a:cubicBezTo>
                  <a:cubicBezTo>
                    <a:pt x="81" y="1291"/>
                    <a:pt x="128" y="1317"/>
                    <a:pt x="188" y="1317"/>
                  </a:cubicBezTo>
                  <a:cubicBezTo>
                    <a:pt x="207" y="1317"/>
                    <a:pt x="229" y="1314"/>
                    <a:pt x="252" y="1308"/>
                  </a:cubicBezTo>
                  <a:cubicBezTo>
                    <a:pt x="822" y="989"/>
                    <a:pt x="1461" y="761"/>
                    <a:pt x="2101" y="601"/>
                  </a:cubicBezTo>
                  <a:cubicBezTo>
                    <a:pt x="2528" y="490"/>
                    <a:pt x="2978" y="423"/>
                    <a:pt x="3435" y="423"/>
                  </a:cubicBezTo>
                  <a:cubicBezTo>
                    <a:pt x="3636" y="423"/>
                    <a:pt x="3838" y="436"/>
                    <a:pt x="4041" y="464"/>
                  </a:cubicBezTo>
                  <a:cubicBezTo>
                    <a:pt x="4680" y="532"/>
                    <a:pt x="5319" y="715"/>
                    <a:pt x="5890" y="1035"/>
                  </a:cubicBezTo>
                  <a:cubicBezTo>
                    <a:pt x="6186" y="1172"/>
                    <a:pt x="6437" y="1400"/>
                    <a:pt x="6688" y="1582"/>
                  </a:cubicBezTo>
                  <a:cubicBezTo>
                    <a:pt x="6848" y="1674"/>
                    <a:pt x="6940" y="1811"/>
                    <a:pt x="7076" y="1925"/>
                  </a:cubicBezTo>
                  <a:lnTo>
                    <a:pt x="7442" y="2267"/>
                  </a:lnTo>
                  <a:cubicBezTo>
                    <a:pt x="7476" y="2301"/>
                    <a:pt x="7510" y="2318"/>
                    <a:pt x="7544" y="2318"/>
                  </a:cubicBezTo>
                  <a:cubicBezTo>
                    <a:pt x="7579" y="2318"/>
                    <a:pt x="7613" y="2301"/>
                    <a:pt x="7647" y="2267"/>
                  </a:cubicBezTo>
                  <a:cubicBezTo>
                    <a:pt x="7693" y="2221"/>
                    <a:pt x="7693" y="2130"/>
                    <a:pt x="7647" y="2062"/>
                  </a:cubicBezTo>
                  <a:lnTo>
                    <a:pt x="7282" y="1697"/>
                  </a:lnTo>
                  <a:cubicBezTo>
                    <a:pt x="7168" y="1582"/>
                    <a:pt x="7054" y="1423"/>
                    <a:pt x="6917" y="1331"/>
                  </a:cubicBezTo>
                  <a:cubicBezTo>
                    <a:pt x="6643" y="1103"/>
                    <a:pt x="6392" y="875"/>
                    <a:pt x="6072" y="715"/>
                  </a:cubicBezTo>
                  <a:cubicBezTo>
                    <a:pt x="5912" y="624"/>
                    <a:pt x="5775" y="532"/>
                    <a:pt x="5593" y="464"/>
                  </a:cubicBezTo>
                  <a:lnTo>
                    <a:pt x="5113" y="259"/>
                  </a:lnTo>
                  <a:cubicBezTo>
                    <a:pt x="4771" y="167"/>
                    <a:pt x="4429" y="76"/>
                    <a:pt x="4086" y="30"/>
                  </a:cubicBezTo>
                  <a:cubicBezTo>
                    <a:pt x="3880" y="10"/>
                    <a:pt x="3674" y="0"/>
                    <a:pt x="34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909;p34">
              <a:extLst>
                <a:ext uri="{FF2B5EF4-FFF2-40B4-BE49-F238E27FC236}">
                  <a16:creationId xmlns:a16="http://schemas.microsoft.com/office/drawing/2014/main" id="{A86C1862-77DE-4486-90CE-C3A17FDC7603}"/>
                </a:ext>
              </a:extLst>
            </p:cNvPr>
            <p:cNvSpPr/>
            <p:nvPr/>
          </p:nvSpPr>
          <p:spPr>
            <a:xfrm>
              <a:off x="7969519" y="3045418"/>
              <a:ext cx="106878" cy="33127"/>
            </a:xfrm>
            <a:custGeom>
              <a:avLst/>
              <a:gdLst/>
              <a:ahLst/>
              <a:cxnLst/>
              <a:rect l="l" t="t" r="r" b="b"/>
              <a:pathLst>
                <a:path w="5959" h="1847" extrusionOk="0">
                  <a:moveTo>
                    <a:pt x="2638" y="0"/>
                  </a:moveTo>
                  <a:cubicBezTo>
                    <a:pt x="2254" y="0"/>
                    <a:pt x="1870" y="51"/>
                    <a:pt x="1507" y="146"/>
                  </a:cubicBezTo>
                  <a:cubicBezTo>
                    <a:pt x="982" y="283"/>
                    <a:pt x="480" y="511"/>
                    <a:pt x="47" y="876"/>
                  </a:cubicBezTo>
                  <a:cubicBezTo>
                    <a:pt x="1" y="899"/>
                    <a:pt x="1" y="945"/>
                    <a:pt x="24" y="1013"/>
                  </a:cubicBezTo>
                  <a:cubicBezTo>
                    <a:pt x="40" y="1046"/>
                    <a:pt x="82" y="1068"/>
                    <a:pt x="120" y="1068"/>
                  </a:cubicBezTo>
                  <a:cubicBezTo>
                    <a:pt x="135" y="1068"/>
                    <a:pt x="149" y="1065"/>
                    <a:pt x="161" y="1059"/>
                  </a:cubicBezTo>
                  <a:lnTo>
                    <a:pt x="184" y="1059"/>
                  </a:lnTo>
                  <a:cubicBezTo>
                    <a:pt x="640" y="853"/>
                    <a:pt x="1119" y="671"/>
                    <a:pt x="1622" y="557"/>
                  </a:cubicBezTo>
                  <a:cubicBezTo>
                    <a:pt x="1969" y="474"/>
                    <a:pt x="2328" y="415"/>
                    <a:pt x="2691" y="415"/>
                  </a:cubicBezTo>
                  <a:cubicBezTo>
                    <a:pt x="2829" y="415"/>
                    <a:pt x="2967" y="424"/>
                    <a:pt x="3105" y="442"/>
                  </a:cubicBezTo>
                  <a:cubicBezTo>
                    <a:pt x="3607" y="488"/>
                    <a:pt x="4087" y="625"/>
                    <a:pt x="4520" y="876"/>
                  </a:cubicBezTo>
                  <a:cubicBezTo>
                    <a:pt x="4771" y="990"/>
                    <a:pt x="4954" y="1150"/>
                    <a:pt x="5159" y="1287"/>
                  </a:cubicBezTo>
                  <a:cubicBezTo>
                    <a:pt x="5365" y="1447"/>
                    <a:pt x="5548" y="1629"/>
                    <a:pt x="5753" y="1789"/>
                  </a:cubicBezTo>
                  <a:lnTo>
                    <a:pt x="5753" y="1812"/>
                  </a:lnTo>
                  <a:cubicBezTo>
                    <a:pt x="5776" y="1835"/>
                    <a:pt x="5804" y="1846"/>
                    <a:pt x="5833" y="1846"/>
                  </a:cubicBezTo>
                  <a:cubicBezTo>
                    <a:pt x="5861" y="1846"/>
                    <a:pt x="5890" y="1835"/>
                    <a:pt x="5913" y="1812"/>
                  </a:cubicBezTo>
                  <a:cubicBezTo>
                    <a:pt x="5958" y="1766"/>
                    <a:pt x="5958" y="1698"/>
                    <a:pt x="5913" y="1652"/>
                  </a:cubicBezTo>
                  <a:cubicBezTo>
                    <a:pt x="5730" y="1447"/>
                    <a:pt x="5570" y="1241"/>
                    <a:pt x="5365" y="1059"/>
                  </a:cubicBezTo>
                  <a:cubicBezTo>
                    <a:pt x="5159" y="899"/>
                    <a:pt x="4954" y="694"/>
                    <a:pt x="4703" y="579"/>
                  </a:cubicBezTo>
                  <a:cubicBezTo>
                    <a:pt x="4475" y="420"/>
                    <a:pt x="4224" y="328"/>
                    <a:pt x="3950" y="214"/>
                  </a:cubicBezTo>
                  <a:cubicBezTo>
                    <a:pt x="3699" y="146"/>
                    <a:pt x="3425" y="54"/>
                    <a:pt x="3151" y="32"/>
                  </a:cubicBezTo>
                  <a:cubicBezTo>
                    <a:pt x="2981" y="10"/>
                    <a:pt x="2809" y="0"/>
                    <a:pt x="263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910;p34">
              <a:extLst>
                <a:ext uri="{FF2B5EF4-FFF2-40B4-BE49-F238E27FC236}">
                  <a16:creationId xmlns:a16="http://schemas.microsoft.com/office/drawing/2014/main" id="{21F2D49C-3DAD-4BED-B2D4-9A63D420373F}"/>
                </a:ext>
              </a:extLst>
            </p:cNvPr>
            <p:cNvSpPr/>
            <p:nvPr/>
          </p:nvSpPr>
          <p:spPr>
            <a:xfrm>
              <a:off x="7967474" y="2691610"/>
              <a:ext cx="525262" cy="533620"/>
            </a:xfrm>
            <a:custGeom>
              <a:avLst/>
              <a:gdLst/>
              <a:ahLst/>
              <a:cxnLst/>
              <a:rect l="l" t="t" r="r" b="b"/>
              <a:pathLst>
                <a:path w="29286" h="29752" extrusionOk="0">
                  <a:moveTo>
                    <a:pt x="14594" y="0"/>
                  </a:moveTo>
                  <a:cubicBezTo>
                    <a:pt x="14402" y="0"/>
                    <a:pt x="14209" y="4"/>
                    <a:pt x="14016" y="12"/>
                  </a:cubicBezTo>
                  <a:cubicBezTo>
                    <a:pt x="6118" y="354"/>
                    <a:pt x="1" y="7156"/>
                    <a:pt x="343" y="15191"/>
                  </a:cubicBezTo>
                  <a:cubicBezTo>
                    <a:pt x="675" y="22996"/>
                    <a:pt x="4969" y="29752"/>
                    <a:pt x="14201" y="29752"/>
                  </a:cubicBezTo>
                  <a:cubicBezTo>
                    <a:pt x="14500" y="29752"/>
                    <a:pt x="14803" y="29745"/>
                    <a:pt x="15111" y="29730"/>
                  </a:cubicBezTo>
                  <a:cubicBezTo>
                    <a:pt x="24355" y="29297"/>
                    <a:pt x="29286" y="22038"/>
                    <a:pt x="28943" y="13981"/>
                  </a:cubicBezTo>
                  <a:cubicBezTo>
                    <a:pt x="28609" y="6143"/>
                    <a:pt x="22237" y="0"/>
                    <a:pt x="14594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911;p34">
              <a:extLst>
                <a:ext uri="{FF2B5EF4-FFF2-40B4-BE49-F238E27FC236}">
                  <a16:creationId xmlns:a16="http://schemas.microsoft.com/office/drawing/2014/main" id="{53FA1B8F-1DFB-43D0-B324-B7A3A6A30DC5}"/>
                </a:ext>
              </a:extLst>
            </p:cNvPr>
            <p:cNvSpPr/>
            <p:nvPr/>
          </p:nvSpPr>
          <p:spPr>
            <a:xfrm>
              <a:off x="7943725" y="2682569"/>
              <a:ext cx="548202" cy="305246"/>
            </a:xfrm>
            <a:custGeom>
              <a:avLst/>
              <a:gdLst/>
              <a:ahLst/>
              <a:cxnLst/>
              <a:rect l="l" t="t" r="r" b="b"/>
              <a:pathLst>
                <a:path w="30565" h="17019" extrusionOk="0">
                  <a:moveTo>
                    <a:pt x="15893" y="1"/>
                  </a:moveTo>
                  <a:cubicBezTo>
                    <a:pt x="15659" y="1"/>
                    <a:pt x="15421" y="5"/>
                    <a:pt x="15180" y="14"/>
                  </a:cubicBezTo>
                  <a:cubicBezTo>
                    <a:pt x="1" y="539"/>
                    <a:pt x="1599" y="15192"/>
                    <a:pt x="1599" y="15192"/>
                  </a:cubicBezTo>
                  <a:cubicBezTo>
                    <a:pt x="1599" y="15192"/>
                    <a:pt x="10044" y="11449"/>
                    <a:pt x="15203" y="4967"/>
                  </a:cubicBezTo>
                  <a:cubicBezTo>
                    <a:pt x="15203" y="4967"/>
                    <a:pt x="20589" y="12659"/>
                    <a:pt x="28761" y="17018"/>
                  </a:cubicBezTo>
                  <a:lnTo>
                    <a:pt x="30564" y="16402"/>
                  </a:lnTo>
                  <a:cubicBezTo>
                    <a:pt x="30564" y="16402"/>
                    <a:pt x="30365" y="1"/>
                    <a:pt x="1589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912;p34">
              <a:extLst>
                <a:ext uri="{FF2B5EF4-FFF2-40B4-BE49-F238E27FC236}">
                  <a16:creationId xmlns:a16="http://schemas.microsoft.com/office/drawing/2014/main" id="{9612C17A-430F-4EC3-8A18-1B527E611C4D}"/>
                </a:ext>
              </a:extLst>
            </p:cNvPr>
            <p:cNvSpPr/>
            <p:nvPr/>
          </p:nvSpPr>
          <p:spPr>
            <a:xfrm>
              <a:off x="8012937" y="3045976"/>
              <a:ext cx="119551" cy="102373"/>
            </a:xfrm>
            <a:custGeom>
              <a:avLst/>
              <a:gdLst/>
              <a:ahLst/>
              <a:cxnLst/>
              <a:rect l="l" t="t" r="r" b="b"/>
              <a:pathLst>
                <a:path w="8857" h="7214" extrusionOk="0">
                  <a:moveTo>
                    <a:pt x="343" y="2785"/>
                  </a:moveTo>
                  <a:cubicBezTo>
                    <a:pt x="0" y="4543"/>
                    <a:pt x="1553" y="6323"/>
                    <a:pt x="3789" y="6757"/>
                  </a:cubicBezTo>
                  <a:cubicBezTo>
                    <a:pt x="6049" y="7213"/>
                    <a:pt x="8149" y="6163"/>
                    <a:pt x="8491" y="4429"/>
                  </a:cubicBezTo>
                  <a:cubicBezTo>
                    <a:pt x="8857" y="2671"/>
                    <a:pt x="7305" y="891"/>
                    <a:pt x="5068" y="457"/>
                  </a:cubicBezTo>
                  <a:cubicBezTo>
                    <a:pt x="2808" y="1"/>
                    <a:pt x="708" y="1051"/>
                    <a:pt x="343" y="2785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913;p34">
              <a:extLst>
                <a:ext uri="{FF2B5EF4-FFF2-40B4-BE49-F238E27FC236}">
                  <a16:creationId xmlns:a16="http://schemas.microsoft.com/office/drawing/2014/main" id="{5A0B1ED7-7091-4CCE-90CA-007D118C6EB9}"/>
                </a:ext>
              </a:extLst>
            </p:cNvPr>
            <p:cNvSpPr/>
            <p:nvPr/>
          </p:nvSpPr>
          <p:spPr>
            <a:xfrm>
              <a:off x="8272087" y="3064003"/>
              <a:ext cx="126524" cy="95052"/>
            </a:xfrm>
            <a:custGeom>
              <a:avLst/>
              <a:gdLst/>
              <a:ahLst/>
              <a:cxnLst/>
              <a:rect l="l" t="t" r="r" b="b"/>
              <a:pathLst>
                <a:path w="8606" h="6464" extrusionOk="0">
                  <a:moveTo>
                    <a:pt x="4483" y="1"/>
                  </a:moveTo>
                  <a:cubicBezTo>
                    <a:pt x="4322" y="1"/>
                    <a:pt x="4160" y="8"/>
                    <a:pt x="3995" y="23"/>
                  </a:cubicBezTo>
                  <a:cubicBezTo>
                    <a:pt x="1713" y="251"/>
                    <a:pt x="1" y="1872"/>
                    <a:pt x="161" y="3629"/>
                  </a:cubicBezTo>
                  <a:cubicBezTo>
                    <a:pt x="329" y="5269"/>
                    <a:pt x="2027" y="6463"/>
                    <a:pt x="4077" y="6463"/>
                  </a:cubicBezTo>
                  <a:cubicBezTo>
                    <a:pt x="4253" y="6463"/>
                    <a:pt x="4431" y="6455"/>
                    <a:pt x="4611" y="6437"/>
                  </a:cubicBezTo>
                  <a:cubicBezTo>
                    <a:pt x="6894" y="6208"/>
                    <a:pt x="8606" y="4611"/>
                    <a:pt x="8446" y="2830"/>
                  </a:cubicBezTo>
                  <a:cubicBezTo>
                    <a:pt x="8277" y="1199"/>
                    <a:pt x="6554" y="1"/>
                    <a:pt x="4483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914;p34">
              <a:extLst>
                <a:ext uri="{FF2B5EF4-FFF2-40B4-BE49-F238E27FC236}">
                  <a16:creationId xmlns:a16="http://schemas.microsoft.com/office/drawing/2014/main" id="{D4F85C23-4193-4061-82D9-E561E19CC5EA}"/>
                </a:ext>
              </a:extLst>
            </p:cNvPr>
            <p:cNvSpPr/>
            <p:nvPr/>
          </p:nvSpPr>
          <p:spPr>
            <a:xfrm>
              <a:off x="8358894" y="3042297"/>
              <a:ext cx="25809" cy="6618"/>
            </a:xfrm>
            <a:custGeom>
              <a:avLst/>
              <a:gdLst/>
              <a:ahLst/>
              <a:cxnLst/>
              <a:rect l="l" t="t" r="r" b="b"/>
              <a:pathLst>
                <a:path w="1439" h="369" extrusionOk="0">
                  <a:moveTo>
                    <a:pt x="161" y="0"/>
                  </a:moveTo>
                  <a:cubicBezTo>
                    <a:pt x="69" y="0"/>
                    <a:pt x="1" y="91"/>
                    <a:pt x="1" y="206"/>
                  </a:cubicBezTo>
                  <a:cubicBezTo>
                    <a:pt x="21" y="287"/>
                    <a:pt x="78" y="369"/>
                    <a:pt x="172" y="369"/>
                  </a:cubicBezTo>
                  <a:cubicBezTo>
                    <a:pt x="183" y="369"/>
                    <a:pt x="194" y="368"/>
                    <a:pt x="206" y="365"/>
                  </a:cubicBezTo>
                  <a:lnTo>
                    <a:pt x="1325" y="274"/>
                  </a:lnTo>
                  <a:cubicBezTo>
                    <a:pt x="1393" y="274"/>
                    <a:pt x="1439" y="206"/>
                    <a:pt x="1439" y="137"/>
                  </a:cubicBezTo>
                  <a:cubicBezTo>
                    <a:pt x="1439" y="69"/>
                    <a:pt x="1393" y="23"/>
                    <a:pt x="1325" y="23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915;p34">
              <a:extLst>
                <a:ext uri="{FF2B5EF4-FFF2-40B4-BE49-F238E27FC236}">
                  <a16:creationId xmlns:a16="http://schemas.microsoft.com/office/drawing/2014/main" id="{29CCDD78-FCBA-4C24-ADE2-E894A6B23FF2}"/>
                </a:ext>
              </a:extLst>
            </p:cNvPr>
            <p:cNvSpPr/>
            <p:nvPr/>
          </p:nvSpPr>
          <p:spPr>
            <a:xfrm>
              <a:off x="8360939" y="3023354"/>
              <a:ext cx="25809" cy="9201"/>
            </a:xfrm>
            <a:custGeom>
              <a:avLst/>
              <a:gdLst/>
              <a:ahLst/>
              <a:cxnLst/>
              <a:rect l="l" t="t" r="r" b="b"/>
              <a:pathLst>
                <a:path w="1439" h="513" extrusionOk="0">
                  <a:moveTo>
                    <a:pt x="1338" y="0"/>
                  </a:moveTo>
                  <a:cubicBezTo>
                    <a:pt x="1326" y="0"/>
                    <a:pt x="1314" y="2"/>
                    <a:pt x="1302" y="6"/>
                  </a:cubicBezTo>
                  <a:lnTo>
                    <a:pt x="184" y="143"/>
                  </a:lnTo>
                  <a:lnTo>
                    <a:pt x="161" y="143"/>
                  </a:lnTo>
                  <a:cubicBezTo>
                    <a:pt x="69" y="166"/>
                    <a:pt x="1" y="280"/>
                    <a:pt x="24" y="371"/>
                  </a:cubicBezTo>
                  <a:cubicBezTo>
                    <a:pt x="44" y="451"/>
                    <a:pt x="115" y="513"/>
                    <a:pt x="208" y="513"/>
                  </a:cubicBezTo>
                  <a:cubicBezTo>
                    <a:pt x="222" y="513"/>
                    <a:pt x="237" y="511"/>
                    <a:pt x="252" y="508"/>
                  </a:cubicBezTo>
                  <a:lnTo>
                    <a:pt x="1348" y="257"/>
                  </a:lnTo>
                  <a:cubicBezTo>
                    <a:pt x="1393" y="234"/>
                    <a:pt x="1439" y="166"/>
                    <a:pt x="1439" y="98"/>
                  </a:cubicBezTo>
                  <a:cubicBezTo>
                    <a:pt x="1439" y="41"/>
                    <a:pt x="1393" y="0"/>
                    <a:pt x="1338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916;p34">
              <a:extLst>
                <a:ext uri="{FF2B5EF4-FFF2-40B4-BE49-F238E27FC236}">
                  <a16:creationId xmlns:a16="http://schemas.microsoft.com/office/drawing/2014/main" id="{AC8AAEFD-5F93-4307-9813-A5BBAAEC2E5A}"/>
                </a:ext>
              </a:extLst>
            </p:cNvPr>
            <p:cNvSpPr/>
            <p:nvPr/>
          </p:nvSpPr>
          <p:spPr>
            <a:xfrm>
              <a:off x="8358087" y="3003694"/>
              <a:ext cx="24572" cy="13631"/>
            </a:xfrm>
            <a:custGeom>
              <a:avLst/>
              <a:gdLst/>
              <a:ahLst/>
              <a:cxnLst/>
              <a:rect l="l" t="t" r="r" b="b"/>
              <a:pathLst>
                <a:path w="1370" h="760" extrusionOk="0">
                  <a:moveTo>
                    <a:pt x="1225" y="1"/>
                  </a:moveTo>
                  <a:cubicBezTo>
                    <a:pt x="1212" y="1"/>
                    <a:pt x="1200" y="2"/>
                    <a:pt x="1187" y="7"/>
                  </a:cubicBezTo>
                  <a:lnTo>
                    <a:pt x="137" y="395"/>
                  </a:lnTo>
                  <a:cubicBezTo>
                    <a:pt x="137" y="417"/>
                    <a:pt x="114" y="417"/>
                    <a:pt x="114" y="417"/>
                  </a:cubicBezTo>
                  <a:cubicBezTo>
                    <a:pt x="23" y="463"/>
                    <a:pt x="0" y="577"/>
                    <a:pt x="46" y="669"/>
                  </a:cubicBezTo>
                  <a:cubicBezTo>
                    <a:pt x="76" y="729"/>
                    <a:pt x="127" y="760"/>
                    <a:pt x="184" y="760"/>
                  </a:cubicBezTo>
                  <a:cubicBezTo>
                    <a:pt x="213" y="760"/>
                    <a:pt x="244" y="752"/>
                    <a:pt x="274" y="737"/>
                  </a:cubicBezTo>
                  <a:lnTo>
                    <a:pt x="1278" y="235"/>
                  </a:lnTo>
                  <a:cubicBezTo>
                    <a:pt x="1347" y="212"/>
                    <a:pt x="1370" y="144"/>
                    <a:pt x="1347" y="75"/>
                  </a:cubicBezTo>
                  <a:cubicBezTo>
                    <a:pt x="1328" y="38"/>
                    <a:pt x="1279" y="1"/>
                    <a:pt x="1225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917;p34">
              <a:extLst>
                <a:ext uri="{FF2B5EF4-FFF2-40B4-BE49-F238E27FC236}">
                  <a16:creationId xmlns:a16="http://schemas.microsoft.com/office/drawing/2014/main" id="{D8BE0686-593F-48BB-A2D3-C4211D0CA0C2}"/>
                </a:ext>
              </a:extLst>
            </p:cNvPr>
            <p:cNvSpPr/>
            <p:nvPr/>
          </p:nvSpPr>
          <p:spPr>
            <a:xfrm>
              <a:off x="8350302" y="2985577"/>
              <a:ext cx="20482" cy="19568"/>
            </a:xfrm>
            <a:custGeom>
              <a:avLst/>
              <a:gdLst/>
              <a:ahLst/>
              <a:cxnLst/>
              <a:rect l="l" t="t" r="r" b="b"/>
              <a:pathLst>
                <a:path w="1142" h="1091" extrusionOk="0">
                  <a:moveTo>
                    <a:pt x="1016" y="1"/>
                  </a:moveTo>
                  <a:cubicBezTo>
                    <a:pt x="988" y="1"/>
                    <a:pt x="959" y="12"/>
                    <a:pt x="936" y="35"/>
                  </a:cubicBezTo>
                  <a:lnTo>
                    <a:pt x="69" y="766"/>
                  </a:lnTo>
                  <a:cubicBezTo>
                    <a:pt x="0" y="857"/>
                    <a:pt x="0" y="971"/>
                    <a:pt x="69" y="1039"/>
                  </a:cubicBezTo>
                  <a:cubicBezTo>
                    <a:pt x="103" y="1074"/>
                    <a:pt x="149" y="1091"/>
                    <a:pt x="195" y="1091"/>
                  </a:cubicBezTo>
                  <a:cubicBezTo>
                    <a:pt x="240" y="1091"/>
                    <a:pt x="286" y="1074"/>
                    <a:pt x="320" y="1039"/>
                  </a:cubicBezTo>
                  <a:lnTo>
                    <a:pt x="1096" y="218"/>
                  </a:lnTo>
                  <a:cubicBezTo>
                    <a:pt x="1142" y="172"/>
                    <a:pt x="1142" y="104"/>
                    <a:pt x="1096" y="35"/>
                  </a:cubicBezTo>
                  <a:cubicBezTo>
                    <a:pt x="1073" y="12"/>
                    <a:pt x="1045" y="1"/>
                    <a:pt x="101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918;p34">
              <a:extLst>
                <a:ext uri="{FF2B5EF4-FFF2-40B4-BE49-F238E27FC236}">
                  <a16:creationId xmlns:a16="http://schemas.microsoft.com/office/drawing/2014/main" id="{04174763-13A0-4925-A71B-6254027800E6}"/>
                </a:ext>
              </a:extLst>
            </p:cNvPr>
            <p:cNvSpPr/>
            <p:nvPr/>
          </p:nvSpPr>
          <p:spPr>
            <a:xfrm>
              <a:off x="8337602" y="2972231"/>
              <a:ext cx="16806" cy="22581"/>
            </a:xfrm>
            <a:custGeom>
              <a:avLst/>
              <a:gdLst/>
              <a:ahLst/>
              <a:cxnLst/>
              <a:rect l="l" t="t" r="r" b="b"/>
              <a:pathLst>
                <a:path w="937" h="1259" extrusionOk="0">
                  <a:moveTo>
                    <a:pt x="801" y="1"/>
                  </a:moveTo>
                  <a:cubicBezTo>
                    <a:pt x="760" y="1"/>
                    <a:pt x="714" y="20"/>
                    <a:pt x="686" y="49"/>
                  </a:cubicBezTo>
                  <a:lnTo>
                    <a:pt x="47" y="985"/>
                  </a:lnTo>
                  <a:cubicBezTo>
                    <a:pt x="1" y="1076"/>
                    <a:pt x="24" y="1190"/>
                    <a:pt x="115" y="1236"/>
                  </a:cubicBezTo>
                  <a:cubicBezTo>
                    <a:pt x="145" y="1251"/>
                    <a:pt x="178" y="1258"/>
                    <a:pt x="211" y="1258"/>
                  </a:cubicBezTo>
                  <a:cubicBezTo>
                    <a:pt x="275" y="1258"/>
                    <a:pt x="336" y="1228"/>
                    <a:pt x="366" y="1167"/>
                  </a:cubicBezTo>
                  <a:lnTo>
                    <a:pt x="914" y="186"/>
                  </a:lnTo>
                  <a:cubicBezTo>
                    <a:pt x="937" y="140"/>
                    <a:pt x="937" y="49"/>
                    <a:pt x="868" y="26"/>
                  </a:cubicBezTo>
                  <a:cubicBezTo>
                    <a:pt x="851" y="8"/>
                    <a:pt x="827" y="1"/>
                    <a:pt x="80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919;p34">
              <a:extLst>
                <a:ext uri="{FF2B5EF4-FFF2-40B4-BE49-F238E27FC236}">
                  <a16:creationId xmlns:a16="http://schemas.microsoft.com/office/drawing/2014/main" id="{7A6F7C52-A6C3-4F2C-9D77-EF0E6E291534}"/>
                </a:ext>
              </a:extLst>
            </p:cNvPr>
            <p:cNvSpPr/>
            <p:nvPr/>
          </p:nvSpPr>
          <p:spPr>
            <a:xfrm>
              <a:off x="8321637" y="2961881"/>
              <a:ext cx="13523" cy="24428"/>
            </a:xfrm>
            <a:custGeom>
              <a:avLst/>
              <a:gdLst/>
              <a:ahLst/>
              <a:cxnLst/>
              <a:rect l="l" t="t" r="r" b="b"/>
              <a:pathLst>
                <a:path w="754" h="1362" extrusionOk="0">
                  <a:moveTo>
                    <a:pt x="631" y="1"/>
                  </a:moveTo>
                  <a:cubicBezTo>
                    <a:pt x="576" y="1"/>
                    <a:pt x="520" y="27"/>
                    <a:pt x="503" y="78"/>
                  </a:cubicBezTo>
                  <a:lnTo>
                    <a:pt x="46" y="1105"/>
                  </a:lnTo>
                  <a:cubicBezTo>
                    <a:pt x="1" y="1219"/>
                    <a:pt x="46" y="1310"/>
                    <a:pt x="161" y="1356"/>
                  </a:cubicBezTo>
                  <a:cubicBezTo>
                    <a:pt x="176" y="1360"/>
                    <a:pt x="193" y="1362"/>
                    <a:pt x="209" y="1362"/>
                  </a:cubicBezTo>
                  <a:cubicBezTo>
                    <a:pt x="288" y="1362"/>
                    <a:pt x="370" y="1318"/>
                    <a:pt x="389" y="1242"/>
                  </a:cubicBezTo>
                  <a:lnTo>
                    <a:pt x="754" y="169"/>
                  </a:lnTo>
                  <a:cubicBezTo>
                    <a:pt x="754" y="101"/>
                    <a:pt x="731" y="32"/>
                    <a:pt x="685" y="9"/>
                  </a:cubicBezTo>
                  <a:cubicBezTo>
                    <a:pt x="668" y="4"/>
                    <a:pt x="650" y="1"/>
                    <a:pt x="63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920;p34">
              <a:extLst>
                <a:ext uri="{FF2B5EF4-FFF2-40B4-BE49-F238E27FC236}">
                  <a16:creationId xmlns:a16="http://schemas.microsoft.com/office/drawing/2014/main" id="{998E510B-AA7E-48F4-A1F0-1F6BAED41A43}"/>
                </a:ext>
              </a:extLst>
            </p:cNvPr>
            <p:cNvSpPr/>
            <p:nvPr/>
          </p:nvSpPr>
          <p:spPr>
            <a:xfrm>
              <a:off x="8245904" y="2973792"/>
              <a:ext cx="123648" cy="115308"/>
            </a:xfrm>
            <a:custGeom>
              <a:avLst/>
              <a:gdLst/>
              <a:ahLst/>
              <a:cxnLst/>
              <a:rect l="l" t="t" r="r" b="b"/>
              <a:pathLst>
                <a:path w="6894" h="6429" extrusionOk="0">
                  <a:moveTo>
                    <a:pt x="3452" y="0"/>
                  </a:moveTo>
                  <a:cubicBezTo>
                    <a:pt x="3262" y="0"/>
                    <a:pt x="3069" y="17"/>
                    <a:pt x="2876" y="53"/>
                  </a:cubicBezTo>
                  <a:cubicBezTo>
                    <a:pt x="1141" y="350"/>
                    <a:pt x="0" y="2016"/>
                    <a:pt x="297" y="3774"/>
                  </a:cubicBezTo>
                  <a:cubicBezTo>
                    <a:pt x="581" y="5335"/>
                    <a:pt x="1928" y="6428"/>
                    <a:pt x="3442" y="6428"/>
                  </a:cubicBezTo>
                  <a:cubicBezTo>
                    <a:pt x="3632" y="6428"/>
                    <a:pt x="3824" y="6411"/>
                    <a:pt x="4017" y="6376"/>
                  </a:cubicBezTo>
                  <a:cubicBezTo>
                    <a:pt x="5752" y="6079"/>
                    <a:pt x="6893" y="4413"/>
                    <a:pt x="6574" y="2655"/>
                  </a:cubicBezTo>
                  <a:cubicBezTo>
                    <a:pt x="6310" y="1093"/>
                    <a:pt x="4965" y="0"/>
                    <a:pt x="345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921;p34">
              <a:extLst>
                <a:ext uri="{FF2B5EF4-FFF2-40B4-BE49-F238E27FC236}">
                  <a16:creationId xmlns:a16="http://schemas.microsoft.com/office/drawing/2014/main" id="{7A82B30C-DEC8-4A7E-95C3-436D49ACBA99}"/>
                </a:ext>
              </a:extLst>
            </p:cNvPr>
            <p:cNvSpPr/>
            <p:nvPr/>
          </p:nvSpPr>
          <p:spPr>
            <a:xfrm>
              <a:off x="8245079" y="2978814"/>
              <a:ext cx="123235" cy="114788"/>
            </a:xfrm>
            <a:custGeom>
              <a:avLst/>
              <a:gdLst/>
              <a:ahLst/>
              <a:cxnLst/>
              <a:rect l="l" t="t" r="r" b="b"/>
              <a:pathLst>
                <a:path w="6871" h="6400" extrusionOk="0">
                  <a:moveTo>
                    <a:pt x="3426" y="0"/>
                  </a:moveTo>
                  <a:cubicBezTo>
                    <a:pt x="3245" y="0"/>
                    <a:pt x="3061" y="15"/>
                    <a:pt x="2876" y="47"/>
                  </a:cubicBezTo>
                  <a:cubicBezTo>
                    <a:pt x="1164" y="366"/>
                    <a:pt x="0" y="2010"/>
                    <a:pt x="320" y="3767"/>
                  </a:cubicBezTo>
                  <a:cubicBezTo>
                    <a:pt x="604" y="5309"/>
                    <a:pt x="1933" y="6399"/>
                    <a:pt x="3426" y="6399"/>
                  </a:cubicBezTo>
                  <a:cubicBezTo>
                    <a:pt x="3614" y="6399"/>
                    <a:pt x="3804" y="6382"/>
                    <a:pt x="3995" y="6347"/>
                  </a:cubicBezTo>
                  <a:cubicBezTo>
                    <a:pt x="5730" y="6050"/>
                    <a:pt x="6871" y="4384"/>
                    <a:pt x="6574" y="2649"/>
                  </a:cubicBezTo>
                  <a:cubicBezTo>
                    <a:pt x="6289" y="1078"/>
                    <a:pt x="4946" y="0"/>
                    <a:pt x="3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922;p34">
              <a:extLst>
                <a:ext uri="{FF2B5EF4-FFF2-40B4-BE49-F238E27FC236}">
                  <a16:creationId xmlns:a16="http://schemas.microsoft.com/office/drawing/2014/main" id="{BD8EEB1D-F3BC-46AD-B0C2-6F6485E58CD9}"/>
                </a:ext>
              </a:extLst>
            </p:cNvPr>
            <p:cNvSpPr/>
            <p:nvPr/>
          </p:nvSpPr>
          <p:spPr>
            <a:xfrm>
              <a:off x="8252864" y="2983657"/>
              <a:ext cx="79831" cy="74791"/>
            </a:xfrm>
            <a:custGeom>
              <a:avLst/>
              <a:gdLst/>
              <a:ahLst/>
              <a:cxnLst/>
              <a:rect l="l" t="t" r="r" b="b"/>
              <a:pathLst>
                <a:path w="4451" h="4170" extrusionOk="0">
                  <a:moveTo>
                    <a:pt x="2207" y="1"/>
                  </a:moveTo>
                  <a:cubicBezTo>
                    <a:pt x="2096" y="1"/>
                    <a:pt x="1984" y="10"/>
                    <a:pt x="1872" y="28"/>
                  </a:cubicBezTo>
                  <a:cubicBezTo>
                    <a:pt x="753" y="233"/>
                    <a:pt x="0" y="1306"/>
                    <a:pt x="206" y="2447"/>
                  </a:cubicBezTo>
                  <a:cubicBezTo>
                    <a:pt x="389" y="3445"/>
                    <a:pt x="1261" y="4170"/>
                    <a:pt x="2241" y="4170"/>
                  </a:cubicBezTo>
                  <a:cubicBezTo>
                    <a:pt x="2360" y="4170"/>
                    <a:pt x="2481" y="4159"/>
                    <a:pt x="2602" y="4137"/>
                  </a:cubicBezTo>
                  <a:cubicBezTo>
                    <a:pt x="3721" y="3931"/>
                    <a:pt x="4451" y="2858"/>
                    <a:pt x="4268" y="1717"/>
                  </a:cubicBezTo>
                  <a:cubicBezTo>
                    <a:pt x="4084" y="711"/>
                    <a:pt x="3197" y="1"/>
                    <a:pt x="2207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923;p34">
              <a:extLst>
                <a:ext uri="{FF2B5EF4-FFF2-40B4-BE49-F238E27FC236}">
                  <a16:creationId xmlns:a16="http://schemas.microsoft.com/office/drawing/2014/main" id="{7E735121-7D60-4436-970C-FF949C98808C}"/>
                </a:ext>
              </a:extLst>
            </p:cNvPr>
            <p:cNvSpPr/>
            <p:nvPr/>
          </p:nvSpPr>
          <p:spPr>
            <a:xfrm>
              <a:off x="8313458" y="3015228"/>
              <a:ext cx="27441" cy="18187"/>
            </a:xfrm>
            <a:custGeom>
              <a:avLst/>
              <a:gdLst/>
              <a:ahLst/>
              <a:cxnLst/>
              <a:rect l="l" t="t" r="r" b="b"/>
              <a:pathLst>
                <a:path w="1530" h="1014" extrusionOk="0">
                  <a:moveTo>
                    <a:pt x="730" y="1"/>
                  </a:moveTo>
                  <a:cubicBezTo>
                    <a:pt x="351" y="1"/>
                    <a:pt x="45" y="178"/>
                    <a:pt x="23" y="436"/>
                  </a:cubicBezTo>
                  <a:cubicBezTo>
                    <a:pt x="0" y="733"/>
                    <a:pt x="297" y="984"/>
                    <a:pt x="708" y="1007"/>
                  </a:cubicBezTo>
                  <a:cubicBezTo>
                    <a:pt x="746" y="1011"/>
                    <a:pt x="785" y="1013"/>
                    <a:pt x="822" y="1013"/>
                  </a:cubicBezTo>
                  <a:cubicBezTo>
                    <a:pt x="1184" y="1013"/>
                    <a:pt x="1486" y="821"/>
                    <a:pt x="1507" y="573"/>
                  </a:cubicBezTo>
                  <a:cubicBezTo>
                    <a:pt x="1530" y="299"/>
                    <a:pt x="1210" y="48"/>
                    <a:pt x="799" y="3"/>
                  </a:cubicBezTo>
                  <a:cubicBezTo>
                    <a:pt x="776" y="1"/>
                    <a:pt x="753" y="1"/>
                    <a:pt x="7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924;p34">
              <a:extLst>
                <a:ext uri="{FF2B5EF4-FFF2-40B4-BE49-F238E27FC236}">
                  <a16:creationId xmlns:a16="http://schemas.microsoft.com/office/drawing/2014/main" id="{37E2FA8F-E21F-4139-A2D9-774ADC196D92}"/>
                </a:ext>
              </a:extLst>
            </p:cNvPr>
            <p:cNvSpPr/>
            <p:nvPr/>
          </p:nvSpPr>
          <p:spPr>
            <a:xfrm>
              <a:off x="8009646" y="3011067"/>
              <a:ext cx="25002" cy="7981"/>
            </a:xfrm>
            <a:custGeom>
              <a:avLst/>
              <a:gdLst/>
              <a:ahLst/>
              <a:cxnLst/>
              <a:rect l="l" t="t" r="r" b="b"/>
              <a:pathLst>
                <a:path w="1394" h="445" extrusionOk="0">
                  <a:moveTo>
                    <a:pt x="126" y="1"/>
                  </a:moveTo>
                  <a:cubicBezTo>
                    <a:pt x="77" y="1"/>
                    <a:pt x="42" y="41"/>
                    <a:pt x="24" y="98"/>
                  </a:cubicBezTo>
                  <a:cubicBezTo>
                    <a:pt x="1" y="166"/>
                    <a:pt x="46" y="235"/>
                    <a:pt x="115" y="235"/>
                  </a:cubicBezTo>
                  <a:lnTo>
                    <a:pt x="1188" y="440"/>
                  </a:lnTo>
                  <a:cubicBezTo>
                    <a:pt x="1203" y="443"/>
                    <a:pt x="1217" y="444"/>
                    <a:pt x="1231" y="444"/>
                  </a:cubicBezTo>
                  <a:cubicBezTo>
                    <a:pt x="1324" y="444"/>
                    <a:pt x="1393" y="380"/>
                    <a:pt x="1393" y="280"/>
                  </a:cubicBezTo>
                  <a:cubicBezTo>
                    <a:pt x="1393" y="189"/>
                    <a:pt x="1325" y="98"/>
                    <a:pt x="1233" y="98"/>
                  </a:cubicBezTo>
                  <a:lnTo>
                    <a:pt x="161" y="6"/>
                  </a:lnTo>
                  <a:cubicBezTo>
                    <a:pt x="148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925;p34">
              <a:extLst>
                <a:ext uri="{FF2B5EF4-FFF2-40B4-BE49-F238E27FC236}">
                  <a16:creationId xmlns:a16="http://schemas.microsoft.com/office/drawing/2014/main" id="{C4E6A9AF-CF17-4D8D-A2B7-85B4236238AC}"/>
                </a:ext>
              </a:extLst>
            </p:cNvPr>
            <p:cNvSpPr/>
            <p:nvPr/>
          </p:nvSpPr>
          <p:spPr>
            <a:xfrm>
              <a:off x="8009646" y="2992339"/>
              <a:ext cx="24590" cy="10761"/>
            </a:xfrm>
            <a:custGeom>
              <a:avLst/>
              <a:gdLst/>
              <a:ahLst/>
              <a:cxnLst/>
              <a:rect l="l" t="t" r="r" b="b"/>
              <a:pathLst>
                <a:path w="1371" h="600" extrusionOk="0">
                  <a:moveTo>
                    <a:pt x="161" y="0"/>
                  </a:moveTo>
                  <a:cubicBezTo>
                    <a:pt x="115" y="0"/>
                    <a:pt x="46" y="23"/>
                    <a:pt x="24" y="92"/>
                  </a:cubicBezTo>
                  <a:cubicBezTo>
                    <a:pt x="1" y="137"/>
                    <a:pt x="46" y="206"/>
                    <a:pt x="92" y="229"/>
                  </a:cubicBezTo>
                  <a:lnTo>
                    <a:pt x="1119" y="594"/>
                  </a:lnTo>
                  <a:lnTo>
                    <a:pt x="1142" y="594"/>
                  </a:lnTo>
                  <a:cubicBezTo>
                    <a:pt x="1157" y="598"/>
                    <a:pt x="1173" y="600"/>
                    <a:pt x="1187" y="600"/>
                  </a:cubicBezTo>
                  <a:cubicBezTo>
                    <a:pt x="1262" y="600"/>
                    <a:pt x="1329" y="552"/>
                    <a:pt x="1348" y="457"/>
                  </a:cubicBezTo>
                  <a:cubicBezTo>
                    <a:pt x="1370" y="366"/>
                    <a:pt x="1325" y="274"/>
                    <a:pt x="1233" y="252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926;p34">
              <a:extLst>
                <a:ext uri="{FF2B5EF4-FFF2-40B4-BE49-F238E27FC236}">
                  <a16:creationId xmlns:a16="http://schemas.microsoft.com/office/drawing/2014/main" id="{270A41E6-8A9C-442E-B353-B7A903358CCA}"/>
                </a:ext>
              </a:extLst>
            </p:cNvPr>
            <p:cNvSpPr/>
            <p:nvPr/>
          </p:nvSpPr>
          <p:spPr>
            <a:xfrm>
              <a:off x="8015799" y="2974168"/>
              <a:ext cx="22940" cy="14833"/>
            </a:xfrm>
            <a:custGeom>
              <a:avLst/>
              <a:gdLst/>
              <a:ahLst/>
              <a:cxnLst/>
              <a:rect l="l" t="t" r="r" b="b"/>
              <a:pathLst>
                <a:path w="1279" h="827" extrusionOk="0">
                  <a:moveTo>
                    <a:pt x="142" y="0"/>
                  </a:moveTo>
                  <a:cubicBezTo>
                    <a:pt x="102" y="0"/>
                    <a:pt x="56" y="21"/>
                    <a:pt x="23" y="55"/>
                  </a:cubicBezTo>
                  <a:cubicBezTo>
                    <a:pt x="0" y="100"/>
                    <a:pt x="23" y="192"/>
                    <a:pt x="69" y="215"/>
                  </a:cubicBezTo>
                  <a:lnTo>
                    <a:pt x="982" y="808"/>
                  </a:lnTo>
                  <a:lnTo>
                    <a:pt x="1005" y="808"/>
                  </a:lnTo>
                  <a:cubicBezTo>
                    <a:pt x="1030" y="821"/>
                    <a:pt x="1056" y="826"/>
                    <a:pt x="1080" y="826"/>
                  </a:cubicBezTo>
                  <a:cubicBezTo>
                    <a:pt x="1143" y="826"/>
                    <a:pt x="1200" y="789"/>
                    <a:pt x="1233" y="740"/>
                  </a:cubicBezTo>
                  <a:cubicBezTo>
                    <a:pt x="1278" y="648"/>
                    <a:pt x="1256" y="534"/>
                    <a:pt x="1164" y="488"/>
                  </a:cubicBezTo>
                  <a:lnTo>
                    <a:pt x="183" y="9"/>
                  </a:lnTo>
                  <a:cubicBezTo>
                    <a:pt x="171" y="3"/>
                    <a:pt x="157" y="0"/>
                    <a:pt x="142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927;p34">
              <a:extLst>
                <a:ext uri="{FF2B5EF4-FFF2-40B4-BE49-F238E27FC236}">
                  <a16:creationId xmlns:a16="http://schemas.microsoft.com/office/drawing/2014/main" id="{9DB5DB29-672A-4BE6-906B-6008F92C97DD}"/>
                </a:ext>
              </a:extLst>
            </p:cNvPr>
            <p:cNvSpPr/>
            <p:nvPr/>
          </p:nvSpPr>
          <p:spPr>
            <a:xfrm>
              <a:off x="8028893" y="2957916"/>
              <a:ext cx="18438" cy="20213"/>
            </a:xfrm>
            <a:custGeom>
              <a:avLst/>
              <a:gdLst/>
              <a:ahLst/>
              <a:cxnLst/>
              <a:rect l="l" t="t" r="r" b="b"/>
              <a:pathLst>
                <a:path w="1028" h="1127" extrusionOk="0">
                  <a:moveTo>
                    <a:pt x="129" y="0"/>
                  </a:moveTo>
                  <a:cubicBezTo>
                    <a:pt x="107" y="0"/>
                    <a:pt x="87" y="8"/>
                    <a:pt x="69" y="25"/>
                  </a:cubicBezTo>
                  <a:cubicBezTo>
                    <a:pt x="1" y="71"/>
                    <a:pt x="1" y="139"/>
                    <a:pt x="46" y="185"/>
                  </a:cubicBezTo>
                  <a:lnTo>
                    <a:pt x="685" y="1052"/>
                  </a:lnTo>
                  <a:cubicBezTo>
                    <a:pt x="708" y="1052"/>
                    <a:pt x="708" y="1075"/>
                    <a:pt x="708" y="1075"/>
                  </a:cubicBezTo>
                  <a:cubicBezTo>
                    <a:pt x="742" y="1109"/>
                    <a:pt x="788" y="1126"/>
                    <a:pt x="834" y="1126"/>
                  </a:cubicBezTo>
                  <a:cubicBezTo>
                    <a:pt x="879" y="1126"/>
                    <a:pt x="925" y="1109"/>
                    <a:pt x="959" y="1075"/>
                  </a:cubicBezTo>
                  <a:cubicBezTo>
                    <a:pt x="1028" y="1006"/>
                    <a:pt x="1028" y="892"/>
                    <a:pt x="959" y="824"/>
                  </a:cubicBezTo>
                  <a:lnTo>
                    <a:pt x="229" y="48"/>
                  </a:lnTo>
                  <a:cubicBezTo>
                    <a:pt x="201" y="20"/>
                    <a:pt x="164" y="0"/>
                    <a:pt x="12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928;p34">
              <a:extLst>
                <a:ext uri="{FF2B5EF4-FFF2-40B4-BE49-F238E27FC236}">
                  <a16:creationId xmlns:a16="http://schemas.microsoft.com/office/drawing/2014/main" id="{24B6321A-CA77-4DB6-9671-C96517091380}"/>
                </a:ext>
              </a:extLst>
            </p:cNvPr>
            <p:cNvSpPr/>
            <p:nvPr/>
          </p:nvSpPr>
          <p:spPr>
            <a:xfrm>
              <a:off x="8046096" y="2946723"/>
              <a:ext cx="14348" cy="23029"/>
            </a:xfrm>
            <a:custGeom>
              <a:avLst/>
              <a:gdLst/>
              <a:ahLst/>
              <a:cxnLst/>
              <a:rect l="l" t="t" r="r" b="b"/>
              <a:pathLst>
                <a:path w="800" h="1284" extrusionOk="0">
                  <a:moveTo>
                    <a:pt x="132" y="1"/>
                  </a:moveTo>
                  <a:cubicBezTo>
                    <a:pt x="118" y="1"/>
                    <a:pt x="104" y="4"/>
                    <a:pt x="92" y="10"/>
                  </a:cubicBezTo>
                  <a:cubicBezTo>
                    <a:pt x="23" y="33"/>
                    <a:pt x="0" y="101"/>
                    <a:pt x="23" y="170"/>
                  </a:cubicBezTo>
                  <a:lnTo>
                    <a:pt x="434" y="1174"/>
                  </a:lnTo>
                  <a:cubicBezTo>
                    <a:pt x="484" y="1241"/>
                    <a:pt x="546" y="1283"/>
                    <a:pt x="612" y="1283"/>
                  </a:cubicBezTo>
                  <a:cubicBezTo>
                    <a:pt x="636" y="1283"/>
                    <a:pt x="661" y="1277"/>
                    <a:pt x="685" y="1265"/>
                  </a:cubicBezTo>
                  <a:cubicBezTo>
                    <a:pt x="776" y="1197"/>
                    <a:pt x="799" y="1105"/>
                    <a:pt x="754" y="1014"/>
                  </a:cubicBezTo>
                  <a:lnTo>
                    <a:pt x="229" y="56"/>
                  </a:lnTo>
                  <a:cubicBezTo>
                    <a:pt x="212" y="22"/>
                    <a:pt x="171" y="1"/>
                    <a:pt x="132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929;p34">
              <a:extLst>
                <a:ext uri="{FF2B5EF4-FFF2-40B4-BE49-F238E27FC236}">
                  <a16:creationId xmlns:a16="http://schemas.microsoft.com/office/drawing/2014/main" id="{701378DB-2C92-4BE0-A341-823C75782284}"/>
                </a:ext>
              </a:extLst>
            </p:cNvPr>
            <p:cNvSpPr/>
            <p:nvPr/>
          </p:nvSpPr>
          <p:spPr>
            <a:xfrm>
              <a:off x="8065343" y="2938705"/>
              <a:ext cx="11066" cy="24267"/>
            </a:xfrm>
            <a:custGeom>
              <a:avLst/>
              <a:gdLst/>
              <a:ahLst/>
              <a:cxnLst/>
              <a:rect l="l" t="t" r="r" b="b"/>
              <a:pathLst>
                <a:path w="617" h="1353" extrusionOk="0">
                  <a:moveTo>
                    <a:pt x="114" y="0"/>
                  </a:moveTo>
                  <a:cubicBezTo>
                    <a:pt x="46" y="23"/>
                    <a:pt x="0" y="92"/>
                    <a:pt x="23" y="160"/>
                  </a:cubicBezTo>
                  <a:lnTo>
                    <a:pt x="251" y="1210"/>
                  </a:lnTo>
                  <a:cubicBezTo>
                    <a:pt x="251" y="1210"/>
                    <a:pt x="251" y="1233"/>
                    <a:pt x="251" y="1233"/>
                  </a:cubicBezTo>
                  <a:cubicBezTo>
                    <a:pt x="270" y="1309"/>
                    <a:pt x="352" y="1353"/>
                    <a:pt x="431" y="1353"/>
                  </a:cubicBezTo>
                  <a:cubicBezTo>
                    <a:pt x="447" y="1353"/>
                    <a:pt x="464" y="1351"/>
                    <a:pt x="479" y="1347"/>
                  </a:cubicBezTo>
                  <a:cubicBezTo>
                    <a:pt x="571" y="1301"/>
                    <a:pt x="616" y="1210"/>
                    <a:pt x="594" y="1119"/>
                  </a:cubicBezTo>
                  <a:lnTo>
                    <a:pt x="251" y="92"/>
                  </a:lnTo>
                  <a:cubicBezTo>
                    <a:pt x="228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930;p34">
              <a:extLst>
                <a:ext uri="{FF2B5EF4-FFF2-40B4-BE49-F238E27FC236}">
                  <a16:creationId xmlns:a16="http://schemas.microsoft.com/office/drawing/2014/main" id="{D20B4F81-79A0-4953-8B4D-197FB37CC7E5}"/>
                </a:ext>
              </a:extLst>
            </p:cNvPr>
            <p:cNvSpPr/>
            <p:nvPr/>
          </p:nvSpPr>
          <p:spPr>
            <a:xfrm>
              <a:off x="8025629" y="2950957"/>
              <a:ext cx="120366" cy="110896"/>
            </a:xfrm>
            <a:custGeom>
              <a:avLst/>
              <a:gdLst/>
              <a:ahLst/>
              <a:cxnLst/>
              <a:rect l="l" t="t" r="r" b="b"/>
              <a:pathLst>
                <a:path w="6711" h="6183" extrusionOk="0">
                  <a:moveTo>
                    <a:pt x="3349" y="0"/>
                  </a:moveTo>
                  <a:cubicBezTo>
                    <a:pt x="1928" y="0"/>
                    <a:pt x="663" y="1018"/>
                    <a:pt x="365" y="2467"/>
                  </a:cubicBezTo>
                  <a:cubicBezTo>
                    <a:pt x="0" y="4134"/>
                    <a:pt x="1073" y="5777"/>
                    <a:pt x="2716" y="6119"/>
                  </a:cubicBezTo>
                  <a:cubicBezTo>
                    <a:pt x="2925" y="6162"/>
                    <a:pt x="3134" y="6183"/>
                    <a:pt x="3339" y="6183"/>
                  </a:cubicBezTo>
                  <a:cubicBezTo>
                    <a:pt x="4769" y="6183"/>
                    <a:pt x="6046" y="5180"/>
                    <a:pt x="6345" y="3723"/>
                  </a:cubicBezTo>
                  <a:cubicBezTo>
                    <a:pt x="6711" y="2056"/>
                    <a:pt x="5661" y="413"/>
                    <a:pt x="3994" y="71"/>
                  </a:cubicBezTo>
                  <a:cubicBezTo>
                    <a:pt x="3778" y="23"/>
                    <a:pt x="3561" y="0"/>
                    <a:pt x="334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931;p34">
              <a:extLst>
                <a:ext uri="{FF2B5EF4-FFF2-40B4-BE49-F238E27FC236}">
                  <a16:creationId xmlns:a16="http://schemas.microsoft.com/office/drawing/2014/main" id="{DCD1BBE8-AF9D-45FF-894D-B6A36C9EBF32}"/>
                </a:ext>
              </a:extLst>
            </p:cNvPr>
            <p:cNvSpPr/>
            <p:nvPr/>
          </p:nvSpPr>
          <p:spPr>
            <a:xfrm>
              <a:off x="8026848" y="2955961"/>
              <a:ext cx="119559" cy="110412"/>
            </a:xfrm>
            <a:custGeom>
              <a:avLst/>
              <a:gdLst/>
              <a:ahLst/>
              <a:cxnLst/>
              <a:rect l="l" t="t" r="r" b="b"/>
              <a:pathLst>
                <a:path w="6666" h="6156" extrusionOk="0">
                  <a:moveTo>
                    <a:pt x="3324" y="1"/>
                  </a:moveTo>
                  <a:cubicBezTo>
                    <a:pt x="1913" y="1"/>
                    <a:pt x="642" y="986"/>
                    <a:pt x="343" y="2439"/>
                  </a:cubicBezTo>
                  <a:cubicBezTo>
                    <a:pt x="1" y="4106"/>
                    <a:pt x="1050" y="5726"/>
                    <a:pt x="2694" y="6091"/>
                  </a:cubicBezTo>
                  <a:cubicBezTo>
                    <a:pt x="2900" y="6134"/>
                    <a:pt x="3106" y="6155"/>
                    <a:pt x="3309" y="6155"/>
                  </a:cubicBezTo>
                  <a:cubicBezTo>
                    <a:pt x="4724" y="6155"/>
                    <a:pt x="6001" y="5152"/>
                    <a:pt x="6300" y="3695"/>
                  </a:cubicBezTo>
                  <a:cubicBezTo>
                    <a:pt x="6665" y="2028"/>
                    <a:pt x="5593" y="408"/>
                    <a:pt x="3949" y="66"/>
                  </a:cubicBezTo>
                  <a:cubicBezTo>
                    <a:pt x="3740" y="22"/>
                    <a:pt x="3531" y="1"/>
                    <a:pt x="3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932;p34">
              <a:extLst>
                <a:ext uri="{FF2B5EF4-FFF2-40B4-BE49-F238E27FC236}">
                  <a16:creationId xmlns:a16="http://schemas.microsoft.com/office/drawing/2014/main" id="{A26DF5DF-2D23-4D14-80F2-AA69CD9B1018}"/>
                </a:ext>
              </a:extLst>
            </p:cNvPr>
            <p:cNvSpPr/>
            <p:nvPr/>
          </p:nvSpPr>
          <p:spPr>
            <a:xfrm>
              <a:off x="8030938" y="2966706"/>
              <a:ext cx="77392" cy="71850"/>
            </a:xfrm>
            <a:custGeom>
              <a:avLst/>
              <a:gdLst/>
              <a:ahLst/>
              <a:cxnLst/>
              <a:rect l="l" t="t" r="r" b="b"/>
              <a:pathLst>
                <a:path w="4315" h="4006" extrusionOk="0">
                  <a:moveTo>
                    <a:pt x="2182" y="1"/>
                  </a:moveTo>
                  <a:cubicBezTo>
                    <a:pt x="1268" y="1"/>
                    <a:pt x="430" y="645"/>
                    <a:pt x="229" y="1589"/>
                  </a:cubicBezTo>
                  <a:cubicBezTo>
                    <a:pt x="1" y="2685"/>
                    <a:pt x="686" y="3735"/>
                    <a:pt x="1735" y="3963"/>
                  </a:cubicBezTo>
                  <a:cubicBezTo>
                    <a:pt x="1872" y="3992"/>
                    <a:pt x="2007" y="4006"/>
                    <a:pt x="2141" y="4006"/>
                  </a:cubicBezTo>
                  <a:cubicBezTo>
                    <a:pt x="3061" y="4006"/>
                    <a:pt x="3887" y="3348"/>
                    <a:pt x="4086" y="2411"/>
                  </a:cubicBezTo>
                  <a:cubicBezTo>
                    <a:pt x="4315" y="1338"/>
                    <a:pt x="3630" y="265"/>
                    <a:pt x="2557" y="37"/>
                  </a:cubicBezTo>
                  <a:cubicBezTo>
                    <a:pt x="2432" y="13"/>
                    <a:pt x="2306" y="1"/>
                    <a:pt x="218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933;p34">
              <a:extLst>
                <a:ext uri="{FF2B5EF4-FFF2-40B4-BE49-F238E27FC236}">
                  <a16:creationId xmlns:a16="http://schemas.microsoft.com/office/drawing/2014/main" id="{B816F157-7E98-406C-BA04-DB604B59271B}"/>
                </a:ext>
              </a:extLst>
            </p:cNvPr>
            <p:cNvSpPr/>
            <p:nvPr/>
          </p:nvSpPr>
          <p:spPr>
            <a:xfrm>
              <a:off x="8093182" y="2999604"/>
              <a:ext cx="27029" cy="17828"/>
            </a:xfrm>
            <a:custGeom>
              <a:avLst/>
              <a:gdLst/>
              <a:ahLst/>
              <a:cxnLst/>
              <a:rect l="l" t="t" r="r" b="b"/>
              <a:pathLst>
                <a:path w="1507" h="994" extrusionOk="0">
                  <a:moveTo>
                    <a:pt x="627" y="1"/>
                  </a:moveTo>
                  <a:cubicBezTo>
                    <a:pt x="339" y="1"/>
                    <a:pt x="100" y="128"/>
                    <a:pt x="46" y="326"/>
                  </a:cubicBezTo>
                  <a:cubicBezTo>
                    <a:pt x="0" y="600"/>
                    <a:pt x="251" y="874"/>
                    <a:pt x="639" y="965"/>
                  </a:cubicBezTo>
                  <a:cubicBezTo>
                    <a:pt x="721" y="984"/>
                    <a:pt x="801" y="993"/>
                    <a:pt x="877" y="993"/>
                  </a:cubicBezTo>
                  <a:cubicBezTo>
                    <a:pt x="1160" y="993"/>
                    <a:pt x="1384" y="866"/>
                    <a:pt x="1438" y="668"/>
                  </a:cubicBezTo>
                  <a:cubicBezTo>
                    <a:pt x="1507" y="417"/>
                    <a:pt x="1256" y="120"/>
                    <a:pt x="868" y="29"/>
                  </a:cubicBezTo>
                  <a:cubicBezTo>
                    <a:pt x="786" y="10"/>
                    <a:pt x="705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934;p34">
              <a:extLst>
                <a:ext uri="{FF2B5EF4-FFF2-40B4-BE49-F238E27FC236}">
                  <a16:creationId xmlns:a16="http://schemas.microsoft.com/office/drawing/2014/main" id="{3B0E5EC1-7E1C-4609-AD71-2C9B174EE1FD}"/>
                </a:ext>
              </a:extLst>
            </p:cNvPr>
            <p:cNvSpPr/>
            <p:nvPr/>
          </p:nvSpPr>
          <p:spPr>
            <a:xfrm>
              <a:off x="8189795" y="3149153"/>
              <a:ext cx="36051" cy="9596"/>
            </a:xfrm>
            <a:custGeom>
              <a:avLst/>
              <a:gdLst/>
              <a:ahLst/>
              <a:cxnLst/>
              <a:rect l="l" t="t" r="r" b="b"/>
              <a:pathLst>
                <a:path w="2010" h="535" extrusionOk="0">
                  <a:moveTo>
                    <a:pt x="1918" y="1"/>
                  </a:moveTo>
                  <a:cubicBezTo>
                    <a:pt x="1644" y="183"/>
                    <a:pt x="1348" y="320"/>
                    <a:pt x="1028" y="389"/>
                  </a:cubicBezTo>
                  <a:cubicBezTo>
                    <a:pt x="922" y="404"/>
                    <a:pt x="813" y="411"/>
                    <a:pt x="703" y="411"/>
                  </a:cubicBezTo>
                  <a:cubicBezTo>
                    <a:pt x="483" y="411"/>
                    <a:pt x="260" y="381"/>
                    <a:pt x="47" y="320"/>
                  </a:cubicBezTo>
                  <a:cubicBezTo>
                    <a:pt x="40" y="313"/>
                    <a:pt x="33" y="311"/>
                    <a:pt x="27" y="311"/>
                  </a:cubicBezTo>
                  <a:cubicBezTo>
                    <a:pt x="12" y="311"/>
                    <a:pt x="1" y="327"/>
                    <a:pt x="1" y="343"/>
                  </a:cubicBezTo>
                  <a:cubicBezTo>
                    <a:pt x="1" y="366"/>
                    <a:pt x="1" y="389"/>
                    <a:pt x="24" y="389"/>
                  </a:cubicBezTo>
                  <a:cubicBezTo>
                    <a:pt x="244" y="483"/>
                    <a:pt x="487" y="534"/>
                    <a:pt x="728" y="534"/>
                  </a:cubicBezTo>
                  <a:cubicBezTo>
                    <a:pt x="837" y="534"/>
                    <a:pt x="945" y="524"/>
                    <a:pt x="1051" y="503"/>
                  </a:cubicBezTo>
                  <a:cubicBezTo>
                    <a:pt x="1393" y="457"/>
                    <a:pt x="1736" y="320"/>
                    <a:pt x="1987" y="69"/>
                  </a:cubicBezTo>
                  <a:cubicBezTo>
                    <a:pt x="2010" y="46"/>
                    <a:pt x="2010" y="23"/>
                    <a:pt x="1987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935;p34">
              <a:extLst>
                <a:ext uri="{FF2B5EF4-FFF2-40B4-BE49-F238E27FC236}">
                  <a16:creationId xmlns:a16="http://schemas.microsoft.com/office/drawing/2014/main" id="{23091147-E125-4A36-BF3F-B5AA38B2B738}"/>
                </a:ext>
              </a:extLst>
            </p:cNvPr>
            <p:cNvSpPr/>
            <p:nvPr/>
          </p:nvSpPr>
          <p:spPr>
            <a:xfrm>
              <a:off x="8283968" y="2877285"/>
              <a:ext cx="119021" cy="96135"/>
            </a:xfrm>
            <a:custGeom>
              <a:avLst/>
              <a:gdLst/>
              <a:ahLst/>
              <a:cxnLst/>
              <a:rect l="l" t="t" r="r" b="b"/>
              <a:pathLst>
                <a:path w="6636" h="5360" extrusionOk="0">
                  <a:moveTo>
                    <a:pt x="2262" y="1"/>
                  </a:moveTo>
                  <a:cubicBezTo>
                    <a:pt x="2113" y="1"/>
                    <a:pt x="1967" y="29"/>
                    <a:pt x="1827" y="92"/>
                  </a:cubicBezTo>
                  <a:cubicBezTo>
                    <a:pt x="1" y="914"/>
                    <a:pt x="3470" y="4155"/>
                    <a:pt x="4018" y="4566"/>
                  </a:cubicBezTo>
                  <a:cubicBezTo>
                    <a:pt x="4355" y="4808"/>
                    <a:pt x="5326" y="5360"/>
                    <a:pt x="5945" y="5360"/>
                  </a:cubicBezTo>
                  <a:cubicBezTo>
                    <a:pt x="6376" y="5360"/>
                    <a:pt x="6635" y="5093"/>
                    <a:pt x="6392" y="4269"/>
                  </a:cubicBezTo>
                  <a:cubicBezTo>
                    <a:pt x="6392" y="4269"/>
                    <a:pt x="4073" y="1"/>
                    <a:pt x="226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936;p34">
              <a:extLst>
                <a:ext uri="{FF2B5EF4-FFF2-40B4-BE49-F238E27FC236}">
                  <a16:creationId xmlns:a16="http://schemas.microsoft.com/office/drawing/2014/main" id="{9D0F2385-E733-4A73-AD00-09FE023E7D7C}"/>
                </a:ext>
              </a:extLst>
            </p:cNvPr>
            <p:cNvSpPr/>
            <p:nvPr/>
          </p:nvSpPr>
          <p:spPr>
            <a:xfrm>
              <a:off x="8011476" y="2864298"/>
              <a:ext cx="136562" cy="77697"/>
            </a:xfrm>
            <a:custGeom>
              <a:avLst/>
              <a:gdLst/>
              <a:ahLst/>
              <a:cxnLst/>
              <a:rect l="l" t="t" r="r" b="b"/>
              <a:pathLst>
                <a:path w="7614" h="4332" extrusionOk="0">
                  <a:moveTo>
                    <a:pt x="5301" y="1"/>
                  </a:moveTo>
                  <a:cubicBezTo>
                    <a:pt x="3498" y="1"/>
                    <a:pt x="584" y="3121"/>
                    <a:pt x="584" y="3121"/>
                  </a:cubicBezTo>
                  <a:cubicBezTo>
                    <a:pt x="0" y="4069"/>
                    <a:pt x="478" y="4331"/>
                    <a:pt x="1149" y="4331"/>
                  </a:cubicBezTo>
                  <a:cubicBezTo>
                    <a:pt x="1738" y="4331"/>
                    <a:pt x="2476" y="4129"/>
                    <a:pt x="2775" y="4011"/>
                  </a:cubicBezTo>
                  <a:cubicBezTo>
                    <a:pt x="3414" y="3738"/>
                    <a:pt x="7614" y="1523"/>
                    <a:pt x="6039" y="245"/>
                  </a:cubicBezTo>
                  <a:cubicBezTo>
                    <a:pt x="5829" y="75"/>
                    <a:pt x="5578" y="1"/>
                    <a:pt x="5301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937;p34">
              <a:extLst>
                <a:ext uri="{FF2B5EF4-FFF2-40B4-BE49-F238E27FC236}">
                  <a16:creationId xmlns:a16="http://schemas.microsoft.com/office/drawing/2014/main" id="{EB1891E5-3C15-489C-969E-4CCAE8415D34}"/>
                </a:ext>
              </a:extLst>
            </p:cNvPr>
            <p:cNvSpPr/>
            <p:nvPr/>
          </p:nvSpPr>
          <p:spPr>
            <a:xfrm>
              <a:off x="8151731" y="2944840"/>
              <a:ext cx="66326" cy="136759"/>
            </a:xfrm>
            <a:custGeom>
              <a:avLst/>
              <a:gdLst/>
              <a:ahLst/>
              <a:cxnLst/>
              <a:rect l="l" t="t" r="r" b="b"/>
              <a:pathLst>
                <a:path w="3698" h="7625" extrusionOk="0">
                  <a:moveTo>
                    <a:pt x="3584" y="1"/>
                  </a:moveTo>
                  <a:cubicBezTo>
                    <a:pt x="3538" y="1"/>
                    <a:pt x="3515" y="46"/>
                    <a:pt x="3515" y="69"/>
                  </a:cubicBezTo>
                  <a:cubicBezTo>
                    <a:pt x="3515" y="549"/>
                    <a:pt x="3515" y="1051"/>
                    <a:pt x="3492" y="1530"/>
                  </a:cubicBezTo>
                  <a:cubicBezTo>
                    <a:pt x="3470" y="2009"/>
                    <a:pt x="3447" y="2489"/>
                    <a:pt x="3378" y="2968"/>
                  </a:cubicBezTo>
                  <a:cubicBezTo>
                    <a:pt x="3333" y="3447"/>
                    <a:pt x="3287" y="3927"/>
                    <a:pt x="3127" y="4383"/>
                  </a:cubicBezTo>
                  <a:cubicBezTo>
                    <a:pt x="3104" y="4497"/>
                    <a:pt x="3059" y="4589"/>
                    <a:pt x="2990" y="4680"/>
                  </a:cubicBezTo>
                  <a:cubicBezTo>
                    <a:pt x="2945" y="4771"/>
                    <a:pt x="2876" y="4817"/>
                    <a:pt x="2831" y="4817"/>
                  </a:cubicBezTo>
                  <a:cubicBezTo>
                    <a:pt x="2809" y="4819"/>
                    <a:pt x="2787" y="4820"/>
                    <a:pt x="2765" y="4820"/>
                  </a:cubicBezTo>
                  <a:cubicBezTo>
                    <a:pt x="2577" y="4820"/>
                    <a:pt x="2375" y="4739"/>
                    <a:pt x="2191" y="4657"/>
                  </a:cubicBezTo>
                  <a:cubicBezTo>
                    <a:pt x="1963" y="4566"/>
                    <a:pt x="1758" y="4475"/>
                    <a:pt x="1530" y="4383"/>
                  </a:cubicBezTo>
                  <a:cubicBezTo>
                    <a:pt x="1332" y="4311"/>
                    <a:pt x="1134" y="4225"/>
                    <a:pt x="914" y="4225"/>
                  </a:cubicBezTo>
                  <a:cubicBezTo>
                    <a:pt x="855" y="4225"/>
                    <a:pt x="794" y="4232"/>
                    <a:pt x="731" y="4246"/>
                  </a:cubicBezTo>
                  <a:cubicBezTo>
                    <a:pt x="662" y="4269"/>
                    <a:pt x="594" y="4292"/>
                    <a:pt x="525" y="4338"/>
                  </a:cubicBezTo>
                  <a:lnTo>
                    <a:pt x="434" y="4406"/>
                  </a:lnTo>
                  <a:cubicBezTo>
                    <a:pt x="411" y="4429"/>
                    <a:pt x="388" y="4452"/>
                    <a:pt x="365" y="4475"/>
                  </a:cubicBezTo>
                  <a:cubicBezTo>
                    <a:pt x="251" y="4589"/>
                    <a:pt x="206" y="4703"/>
                    <a:pt x="137" y="4840"/>
                  </a:cubicBezTo>
                  <a:cubicBezTo>
                    <a:pt x="92" y="4954"/>
                    <a:pt x="46" y="5068"/>
                    <a:pt x="23" y="5205"/>
                  </a:cubicBezTo>
                  <a:lnTo>
                    <a:pt x="0" y="5410"/>
                  </a:lnTo>
                  <a:cubicBezTo>
                    <a:pt x="0" y="5456"/>
                    <a:pt x="0" y="5524"/>
                    <a:pt x="0" y="5593"/>
                  </a:cubicBezTo>
                  <a:cubicBezTo>
                    <a:pt x="0" y="5730"/>
                    <a:pt x="46" y="5867"/>
                    <a:pt x="69" y="5981"/>
                  </a:cubicBezTo>
                  <a:cubicBezTo>
                    <a:pt x="114" y="6118"/>
                    <a:pt x="160" y="6232"/>
                    <a:pt x="228" y="6346"/>
                  </a:cubicBezTo>
                  <a:cubicBezTo>
                    <a:pt x="365" y="6574"/>
                    <a:pt x="548" y="6757"/>
                    <a:pt x="731" y="6917"/>
                  </a:cubicBezTo>
                  <a:cubicBezTo>
                    <a:pt x="1119" y="7236"/>
                    <a:pt x="1575" y="7465"/>
                    <a:pt x="2032" y="7624"/>
                  </a:cubicBezTo>
                  <a:cubicBezTo>
                    <a:pt x="2077" y="7624"/>
                    <a:pt x="2100" y="7624"/>
                    <a:pt x="2123" y="7579"/>
                  </a:cubicBezTo>
                  <a:cubicBezTo>
                    <a:pt x="2123" y="7556"/>
                    <a:pt x="2100" y="7533"/>
                    <a:pt x="2077" y="7510"/>
                  </a:cubicBezTo>
                  <a:cubicBezTo>
                    <a:pt x="1644" y="7328"/>
                    <a:pt x="1210" y="7077"/>
                    <a:pt x="868" y="6757"/>
                  </a:cubicBezTo>
                  <a:cubicBezTo>
                    <a:pt x="708" y="6597"/>
                    <a:pt x="548" y="6437"/>
                    <a:pt x="434" y="6232"/>
                  </a:cubicBezTo>
                  <a:cubicBezTo>
                    <a:pt x="365" y="6141"/>
                    <a:pt x="343" y="6027"/>
                    <a:pt x="297" y="5912"/>
                  </a:cubicBezTo>
                  <a:cubicBezTo>
                    <a:pt x="274" y="5798"/>
                    <a:pt x="251" y="5707"/>
                    <a:pt x="251" y="5593"/>
                  </a:cubicBezTo>
                  <a:cubicBezTo>
                    <a:pt x="251" y="5524"/>
                    <a:pt x="251" y="5479"/>
                    <a:pt x="251" y="5433"/>
                  </a:cubicBezTo>
                  <a:lnTo>
                    <a:pt x="297" y="5251"/>
                  </a:lnTo>
                  <a:cubicBezTo>
                    <a:pt x="297" y="5136"/>
                    <a:pt x="343" y="5045"/>
                    <a:pt x="388" y="4931"/>
                  </a:cubicBezTo>
                  <a:cubicBezTo>
                    <a:pt x="480" y="4726"/>
                    <a:pt x="617" y="4566"/>
                    <a:pt x="799" y="4520"/>
                  </a:cubicBezTo>
                  <a:cubicBezTo>
                    <a:pt x="839" y="4510"/>
                    <a:pt x="881" y="4506"/>
                    <a:pt x="925" y="4506"/>
                  </a:cubicBezTo>
                  <a:cubicBezTo>
                    <a:pt x="1081" y="4506"/>
                    <a:pt x="1255" y="4563"/>
                    <a:pt x="1415" y="4634"/>
                  </a:cubicBezTo>
                  <a:cubicBezTo>
                    <a:pt x="1644" y="4726"/>
                    <a:pt x="1849" y="4840"/>
                    <a:pt x="2077" y="4931"/>
                  </a:cubicBezTo>
                  <a:cubicBezTo>
                    <a:pt x="2306" y="5022"/>
                    <a:pt x="2557" y="5114"/>
                    <a:pt x="2853" y="5114"/>
                  </a:cubicBezTo>
                  <a:cubicBezTo>
                    <a:pt x="3059" y="5091"/>
                    <a:pt x="3173" y="4931"/>
                    <a:pt x="3241" y="4817"/>
                  </a:cubicBezTo>
                  <a:cubicBezTo>
                    <a:pt x="3310" y="4703"/>
                    <a:pt x="3356" y="4589"/>
                    <a:pt x="3401" y="4452"/>
                  </a:cubicBezTo>
                  <a:cubicBezTo>
                    <a:pt x="3538" y="3972"/>
                    <a:pt x="3607" y="3493"/>
                    <a:pt x="3629" y="2991"/>
                  </a:cubicBezTo>
                  <a:cubicBezTo>
                    <a:pt x="3698" y="2009"/>
                    <a:pt x="3698" y="1028"/>
                    <a:pt x="3652" y="69"/>
                  </a:cubicBezTo>
                  <a:cubicBezTo>
                    <a:pt x="3629" y="24"/>
                    <a:pt x="3607" y="1"/>
                    <a:pt x="3584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938;p34">
              <a:extLst>
                <a:ext uri="{FF2B5EF4-FFF2-40B4-BE49-F238E27FC236}">
                  <a16:creationId xmlns:a16="http://schemas.microsoft.com/office/drawing/2014/main" id="{1991793C-4063-4C6B-85BE-1D05FDCB1295}"/>
                </a:ext>
              </a:extLst>
            </p:cNvPr>
            <p:cNvSpPr/>
            <p:nvPr/>
          </p:nvSpPr>
          <p:spPr>
            <a:xfrm>
              <a:off x="8423183" y="2973218"/>
              <a:ext cx="151484" cy="160344"/>
            </a:xfrm>
            <a:custGeom>
              <a:avLst/>
              <a:gdLst/>
              <a:ahLst/>
              <a:cxnLst/>
              <a:rect l="l" t="t" r="r" b="b"/>
              <a:pathLst>
                <a:path w="8446" h="8940" extrusionOk="0">
                  <a:moveTo>
                    <a:pt x="3709" y="1"/>
                  </a:moveTo>
                  <a:cubicBezTo>
                    <a:pt x="3517" y="1"/>
                    <a:pt x="3323" y="14"/>
                    <a:pt x="3127" y="39"/>
                  </a:cubicBezTo>
                  <a:cubicBezTo>
                    <a:pt x="2443" y="131"/>
                    <a:pt x="1826" y="382"/>
                    <a:pt x="1301" y="724"/>
                  </a:cubicBezTo>
                  <a:cubicBezTo>
                    <a:pt x="1279" y="1546"/>
                    <a:pt x="1210" y="2596"/>
                    <a:pt x="1005" y="3714"/>
                  </a:cubicBezTo>
                  <a:cubicBezTo>
                    <a:pt x="1210" y="3600"/>
                    <a:pt x="1393" y="3509"/>
                    <a:pt x="1621" y="3440"/>
                  </a:cubicBezTo>
                  <a:cubicBezTo>
                    <a:pt x="1781" y="3372"/>
                    <a:pt x="1941" y="3281"/>
                    <a:pt x="2100" y="3258"/>
                  </a:cubicBezTo>
                  <a:lnTo>
                    <a:pt x="2625" y="3121"/>
                  </a:lnTo>
                  <a:cubicBezTo>
                    <a:pt x="2785" y="3098"/>
                    <a:pt x="2945" y="3075"/>
                    <a:pt x="3105" y="3075"/>
                  </a:cubicBezTo>
                  <a:cubicBezTo>
                    <a:pt x="3150" y="3052"/>
                    <a:pt x="3173" y="3052"/>
                    <a:pt x="3219" y="3052"/>
                  </a:cubicBezTo>
                  <a:cubicBezTo>
                    <a:pt x="3416" y="3021"/>
                    <a:pt x="3611" y="3007"/>
                    <a:pt x="3802" y="3007"/>
                  </a:cubicBezTo>
                  <a:cubicBezTo>
                    <a:pt x="4451" y="3007"/>
                    <a:pt x="5058" y="3176"/>
                    <a:pt x="5570" y="3440"/>
                  </a:cubicBezTo>
                  <a:cubicBezTo>
                    <a:pt x="5615" y="3463"/>
                    <a:pt x="5661" y="3486"/>
                    <a:pt x="5730" y="3509"/>
                  </a:cubicBezTo>
                  <a:cubicBezTo>
                    <a:pt x="6049" y="3646"/>
                    <a:pt x="6346" y="3806"/>
                    <a:pt x="6643" y="3988"/>
                  </a:cubicBezTo>
                  <a:cubicBezTo>
                    <a:pt x="6939" y="4194"/>
                    <a:pt x="7213" y="4399"/>
                    <a:pt x="7464" y="4650"/>
                  </a:cubicBezTo>
                  <a:cubicBezTo>
                    <a:pt x="7533" y="4696"/>
                    <a:pt x="7533" y="4764"/>
                    <a:pt x="7487" y="4833"/>
                  </a:cubicBezTo>
                  <a:cubicBezTo>
                    <a:pt x="7462" y="4870"/>
                    <a:pt x="7423" y="4887"/>
                    <a:pt x="7382" y="4887"/>
                  </a:cubicBezTo>
                  <a:cubicBezTo>
                    <a:pt x="7348" y="4887"/>
                    <a:pt x="7312" y="4876"/>
                    <a:pt x="7282" y="4855"/>
                  </a:cubicBezTo>
                  <a:cubicBezTo>
                    <a:pt x="7099" y="4719"/>
                    <a:pt x="6871" y="4582"/>
                    <a:pt x="6665" y="4467"/>
                  </a:cubicBezTo>
                  <a:lnTo>
                    <a:pt x="6665" y="4467"/>
                  </a:lnTo>
                  <a:cubicBezTo>
                    <a:pt x="6871" y="4764"/>
                    <a:pt x="6985" y="5107"/>
                    <a:pt x="7053" y="5472"/>
                  </a:cubicBezTo>
                  <a:cubicBezTo>
                    <a:pt x="7259" y="7070"/>
                    <a:pt x="5889" y="8576"/>
                    <a:pt x="3995" y="8827"/>
                  </a:cubicBezTo>
                  <a:cubicBezTo>
                    <a:pt x="3811" y="8852"/>
                    <a:pt x="3628" y="8864"/>
                    <a:pt x="3448" y="8864"/>
                  </a:cubicBezTo>
                  <a:cubicBezTo>
                    <a:pt x="1824" y="8864"/>
                    <a:pt x="432" y="7876"/>
                    <a:pt x="206" y="6499"/>
                  </a:cubicBezTo>
                  <a:cubicBezTo>
                    <a:pt x="137" y="6636"/>
                    <a:pt x="69" y="6750"/>
                    <a:pt x="0" y="6887"/>
                  </a:cubicBezTo>
                  <a:cubicBezTo>
                    <a:pt x="806" y="8135"/>
                    <a:pt x="2179" y="8940"/>
                    <a:pt x="3698" y="8940"/>
                  </a:cubicBezTo>
                  <a:cubicBezTo>
                    <a:pt x="3901" y="8940"/>
                    <a:pt x="4107" y="8925"/>
                    <a:pt x="4314" y="8896"/>
                  </a:cubicBezTo>
                  <a:cubicBezTo>
                    <a:pt x="6757" y="8576"/>
                    <a:pt x="8446" y="6316"/>
                    <a:pt x="8126" y="3874"/>
                  </a:cubicBezTo>
                  <a:cubicBezTo>
                    <a:pt x="7811" y="1629"/>
                    <a:pt x="5896" y="1"/>
                    <a:pt x="370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939;p34">
              <a:extLst>
                <a:ext uri="{FF2B5EF4-FFF2-40B4-BE49-F238E27FC236}">
                  <a16:creationId xmlns:a16="http://schemas.microsoft.com/office/drawing/2014/main" id="{6D0ED887-2006-43A3-9DCC-FC5BEBB9884C}"/>
                </a:ext>
              </a:extLst>
            </p:cNvPr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940;p34">
              <a:extLst>
                <a:ext uri="{FF2B5EF4-FFF2-40B4-BE49-F238E27FC236}">
                  <a16:creationId xmlns:a16="http://schemas.microsoft.com/office/drawing/2014/main" id="{8D5CC61E-8D64-4029-BBB4-7C6CF65E5563}"/>
                </a:ext>
              </a:extLst>
            </p:cNvPr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941;p34">
              <a:extLst>
                <a:ext uri="{FF2B5EF4-FFF2-40B4-BE49-F238E27FC236}">
                  <a16:creationId xmlns:a16="http://schemas.microsoft.com/office/drawing/2014/main" id="{B6C94A71-6689-4BC8-B44D-DA9F7D2F38C4}"/>
                </a:ext>
              </a:extLst>
            </p:cNvPr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942;p34">
              <a:extLst>
                <a:ext uri="{FF2B5EF4-FFF2-40B4-BE49-F238E27FC236}">
                  <a16:creationId xmlns:a16="http://schemas.microsoft.com/office/drawing/2014/main" id="{D46DDE78-8693-4ED1-95E9-D8FC5586BAAE}"/>
                </a:ext>
              </a:extLst>
            </p:cNvPr>
            <p:cNvSpPr/>
            <p:nvPr/>
          </p:nvSpPr>
          <p:spPr>
            <a:xfrm>
              <a:off x="8426860" y="3035265"/>
              <a:ext cx="126518" cy="96960"/>
            </a:xfrm>
            <a:custGeom>
              <a:avLst/>
              <a:gdLst/>
              <a:ahLst/>
              <a:cxnLst/>
              <a:rect l="l" t="t" r="r" b="b"/>
              <a:pathLst>
                <a:path w="7054" h="5406" extrusionOk="0">
                  <a:moveTo>
                    <a:pt x="3259" y="1"/>
                  </a:moveTo>
                  <a:cubicBezTo>
                    <a:pt x="2679" y="1"/>
                    <a:pt x="2086" y="97"/>
                    <a:pt x="1530" y="324"/>
                  </a:cubicBezTo>
                  <a:cubicBezTo>
                    <a:pt x="1370" y="369"/>
                    <a:pt x="1211" y="438"/>
                    <a:pt x="1051" y="529"/>
                  </a:cubicBezTo>
                  <a:cubicBezTo>
                    <a:pt x="1233" y="506"/>
                    <a:pt x="1393" y="506"/>
                    <a:pt x="1553" y="506"/>
                  </a:cubicBezTo>
                  <a:cubicBezTo>
                    <a:pt x="1758" y="529"/>
                    <a:pt x="1964" y="552"/>
                    <a:pt x="2169" y="598"/>
                  </a:cubicBezTo>
                  <a:cubicBezTo>
                    <a:pt x="2580" y="712"/>
                    <a:pt x="2968" y="894"/>
                    <a:pt x="3288" y="1145"/>
                  </a:cubicBezTo>
                  <a:cubicBezTo>
                    <a:pt x="3630" y="1396"/>
                    <a:pt x="3904" y="1716"/>
                    <a:pt x="4109" y="2081"/>
                  </a:cubicBezTo>
                  <a:cubicBezTo>
                    <a:pt x="4132" y="2104"/>
                    <a:pt x="4132" y="2150"/>
                    <a:pt x="4087" y="2173"/>
                  </a:cubicBezTo>
                  <a:cubicBezTo>
                    <a:pt x="4075" y="2195"/>
                    <a:pt x="4052" y="2207"/>
                    <a:pt x="4029" y="2207"/>
                  </a:cubicBezTo>
                  <a:cubicBezTo>
                    <a:pt x="4007" y="2207"/>
                    <a:pt x="3984" y="2195"/>
                    <a:pt x="3972" y="2173"/>
                  </a:cubicBezTo>
                  <a:cubicBezTo>
                    <a:pt x="3699" y="1899"/>
                    <a:pt x="3402" y="1625"/>
                    <a:pt x="3105" y="1396"/>
                  </a:cubicBezTo>
                  <a:cubicBezTo>
                    <a:pt x="2786" y="1191"/>
                    <a:pt x="2443" y="1008"/>
                    <a:pt x="2078" y="894"/>
                  </a:cubicBezTo>
                  <a:cubicBezTo>
                    <a:pt x="1827" y="827"/>
                    <a:pt x="1552" y="785"/>
                    <a:pt x="1271" y="785"/>
                  </a:cubicBezTo>
                  <a:cubicBezTo>
                    <a:pt x="1167" y="785"/>
                    <a:pt x="1063" y="791"/>
                    <a:pt x="959" y="803"/>
                  </a:cubicBezTo>
                  <a:cubicBezTo>
                    <a:pt x="868" y="803"/>
                    <a:pt x="777" y="826"/>
                    <a:pt x="686" y="849"/>
                  </a:cubicBezTo>
                  <a:cubicBezTo>
                    <a:pt x="526" y="1579"/>
                    <a:pt x="298" y="2332"/>
                    <a:pt x="1" y="3040"/>
                  </a:cubicBezTo>
                  <a:cubicBezTo>
                    <a:pt x="227" y="4417"/>
                    <a:pt x="1619" y="5405"/>
                    <a:pt x="3243" y="5405"/>
                  </a:cubicBezTo>
                  <a:cubicBezTo>
                    <a:pt x="3423" y="5405"/>
                    <a:pt x="3606" y="5393"/>
                    <a:pt x="3790" y="5368"/>
                  </a:cubicBezTo>
                  <a:cubicBezTo>
                    <a:pt x="5684" y="5117"/>
                    <a:pt x="7054" y="3611"/>
                    <a:pt x="6848" y="2013"/>
                  </a:cubicBezTo>
                  <a:cubicBezTo>
                    <a:pt x="6780" y="1648"/>
                    <a:pt x="6666" y="1305"/>
                    <a:pt x="6460" y="1008"/>
                  </a:cubicBezTo>
                  <a:cubicBezTo>
                    <a:pt x="6118" y="780"/>
                    <a:pt x="5730" y="598"/>
                    <a:pt x="5365" y="438"/>
                  </a:cubicBezTo>
                  <a:cubicBezTo>
                    <a:pt x="4748" y="187"/>
                    <a:pt x="4109" y="27"/>
                    <a:pt x="3447" y="4"/>
                  </a:cubicBezTo>
                  <a:cubicBezTo>
                    <a:pt x="3385" y="2"/>
                    <a:pt x="3322" y="1"/>
                    <a:pt x="325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943;p34">
              <a:extLst>
                <a:ext uri="{FF2B5EF4-FFF2-40B4-BE49-F238E27FC236}">
                  <a16:creationId xmlns:a16="http://schemas.microsoft.com/office/drawing/2014/main" id="{F156453E-FED8-47B8-AEC9-C55649B43D70}"/>
                </a:ext>
              </a:extLst>
            </p:cNvPr>
            <p:cNvSpPr/>
            <p:nvPr/>
          </p:nvSpPr>
          <p:spPr>
            <a:xfrm>
              <a:off x="8523078" y="3034924"/>
              <a:ext cx="35226" cy="25971"/>
            </a:xfrm>
            <a:custGeom>
              <a:avLst/>
              <a:gdLst/>
              <a:ahLst/>
              <a:cxnLst/>
              <a:rect l="l" t="t" r="r" b="b"/>
              <a:pathLst>
                <a:path w="1964" h="1448" extrusionOk="0">
                  <a:moveTo>
                    <a:pt x="1" y="0"/>
                  </a:moveTo>
                  <a:cubicBezTo>
                    <a:pt x="457" y="251"/>
                    <a:pt x="845" y="617"/>
                    <a:pt x="1096" y="1027"/>
                  </a:cubicBezTo>
                  <a:cubicBezTo>
                    <a:pt x="1302" y="1142"/>
                    <a:pt x="1530" y="1279"/>
                    <a:pt x="1713" y="1415"/>
                  </a:cubicBezTo>
                  <a:cubicBezTo>
                    <a:pt x="1743" y="1436"/>
                    <a:pt x="1779" y="1447"/>
                    <a:pt x="1813" y="1447"/>
                  </a:cubicBezTo>
                  <a:cubicBezTo>
                    <a:pt x="1854" y="1447"/>
                    <a:pt x="1893" y="1430"/>
                    <a:pt x="1918" y="1393"/>
                  </a:cubicBezTo>
                  <a:cubicBezTo>
                    <a:pt x="1964" y="1324"/>
                    <a:pt x="1964" y="1256"/>
                    <a:pt x="1895" y="1210"/>
                  </a:cubicBezTo>
                  <a:cubicBezTo>
                    <a:pt x="1644" y="959"/>
                    <a:pt x="1370" y="754"/>
                    <a:pt x="1074" y="548"/>
                  </a:cubicBezTo>
                  <a:cubicBezTo>
                    <a:pt x="777" y="366"/>
                    <a:pt x="480" y="206"/>
                    <a:pt x="161" y="69"/>
                  </a:cubicBezTo>
                  <a:cubicBezTo>
                    <a:pt x="92" y="46"/>
                    <a:pt x="46" y="23"/>
                    <a:pt x="1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944;p34">
              <a:extLst>
                <a:ext uri="{FF2B5EF4-FFF2-40B4-BE49-F238E27FC236}">
                  <a16:creationId xmlns:a16="http://schemas.microsoft.com/office/drawing/2014/main" id="{8813508A-DEAE-4147-95B9-F21FE7062063}"/>
                </a:ext>
              </a:extLst>
            </p:cNvPr>
            <p:cNvSpPr/>
            <p:nvPr/>
          </p:nvSpPr>
          <p:spPr>
            <a:xfrm>
              <a:off x="8440385" y="3028377"/>
              <a:ext cx="38490" cy="17200"/>
            </a:xfrm>
            <a:custGeom>
              <a:avLst/>
              <a:gdLst/>
              <a:ahLst/>
              <a:cxnLst/>
              <a:rect l="l" t="t" r="r" b="b"/>
              <a:pathLst>
                <a:path w="2146" h="959" extrusionOk="0">
                  <a:moveTo>
                    <a:pt x="2146" y="0"/>
                  </a:moveTo>
                  <a:cubicBezTo>
                    <a:pt x="1986" y="0"/>
                    <a:pt x="1826" y="23"/>
                    <a:pt x="1666" y="46"/>
                  </a:cubicBezTo>
                  <a:lnTo>
                    <a:pt x="1141" y="183"/>
                  </a:lnTo>
                  <a:cubicBezTo>
                    <a:pt x="982" y="206"/>
                    <a:pt x="822" y="297"/>
                    <a:pt x="662" y="365"/>
                  </a:cubicBezTo>
                  <a:cubicBezTo>
                    <a:pt x="434" y="434"/>
                    <a:pt x="251" y="525"/>
                    <a:pt x="46" y="639"/>
                  </a:cubicBezTo>
                  <a:cubicBezTo>
                    <a:pt x="46" y="753"/>
                    <a:pt x="23" y="845"/>
                    <a:pt x="0" y="959"/>
                  </a:cubicBezTo>
                  <a:cubicBezTo>
                    <a:pt x="46" y="959"/>
                    <a:pt x="114" y="936"/>
                    <a:pt x="183" y="936"/>
                  </a:cubicBezTo>
                  <a:cubicBezTo>
                    <a:pt x="708" y="457"/>
                    <a:pt x="1370" y="114"/>
                    <a:pt x="2146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945;p34">
              <a:extLst>
                <a:ext uri="{FF2B5EF4-FFF2-40B4-BE49-F238E27FC236}">
                  <a16:creationId xmlns:a16="http://schemas.microsoft.com/office/drawing/2014/main" id="{AE3F6F04-EBC0-44FF-9252-B9F9B685D1FA}"/>
                </a:ext>
              </a:extLst>
            </p:cNvPr>
            <p:cNvSpPr/>
            <p:nvPr/>
          </p:nvSpPr>
          <p:spPr>
            <a:xfrm>
              <a:off x="8439560" y="3047212"/>
              <a:ext cx="1650" cy="1238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23" y="46"/>
                    <a:pt x="0" y="69"/>
                    <a:pt x="0" y="69"/>
                  </a:cubicBezTo>
                  <a:cubicBezTo>
                    <a:pt x="46" y="46"/>
                    <a:pt x="69" y="23"/>
                    <a:pt x="9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946;p34">
              <a:extLst>
                <a:ext uri="{FF2B5EF4-FFF2-40B4-BE49-F238E27FC236}">
                  <a16:creationId xmlns:a16="http://schemas.microsoft.com/office/drawing/2014/main" id="{EC2A0CC1-8D75-4F77-8ADC-C115B526E59F}"/>
                </a:ext>
              </a:extLst>
            </p:cNvPr>
            <p:cNvSpPr/>
            <p:nvPr/>
          </p:nvSpPr>
          <p:spPr>
            <a:xfrm>
              <a:off x="8439147" y="3044341"/>
              <a:ext cx="61842" cy="30508"/>
            </a:xfrm>
            <a:custGeom>
              <a:avLst/>
              <a:gdLst/>
              <a:ahLst/>
              <a:cxnLst/>
              <a:rect l="l" t="t" r="r" b="b"/>
              <a:pathLst>
                <a:path w="3448" h="1701" extrusionOk="0">
                  <a:moveTo>
                    <a:pt x="868" y="0"/>
                  </a:moveTo>
                  <a:cubicBezTo>
                    <a:pt x="708" y="0"/>
                    <a:pt x="548" y="0"/>
                    <a:pt x="366" y="23"/>
                  </a:cubicBezTo>
                  <a:cubicBezTo>
                    <a:pt x="297" y="69"/>
                    <a:pt x="206" y="114"/>
                    <a:pt x="115" y="160"/>
                  </a:cubicBezTo>
                  <a:cubicBezTo>
                    <a:pt x="92" y="183"/>
                    <a:pt x="69" y="206"/>
                    <a:pt x="23" y="229"/>
                  </a:cubicBezTo>
                  <a:cubicBezTo>
                    <a:pt x="23" y="274"/>
                    <a:pt x="23" y="297"/>
                    <a:pt x="1" y="343"/>
                  </a:cubicBezTo>
                  <a:cubicBezTo>
                    <a:pt x="92" y="320"/>
                    <a:pt x="183" y="297"/>
                    <a:pt x="274" y="297"/>
                  </a:cubicBezTo>
                  <a:cubicBezTo>
                    <a:pt x="378" y="285"/>
                    <a:pt x="482" y="279"/>
                    <a:pt x="586" y="279"/>
                  </a:cubicBezTo>
                  <a:cubicBezTo>
                    <a:pt x="867" y="279"/>
                    <a:pt x="1142" y="321"/>
                    <a:pt x="1393" y="388"/>
                  </a:cubicBezTo>
                  <a:cubicBezTo>
                    <a:pt x="1758" y="502"/>
                    <a:pt x="2101" y="685"/>
                    <a:pt x="2420" y="890"/>
                  </a:cubicBezTo>
                  <a:cubicBezTo>
                    <a:pt x="2717" y="1119"/>
                    <a:pt x="3014" y="1393"/>
                    <a:pt x="3287" y="1667"/>
                  </a:cubicBezTo>
                  <a:cubicBezTo>
                    <a:pt x="3299" y="1689"/>
                    <a:pt x="3322" y="1701"/>
                    <a:pt x="3344" y="1701"/>
                  </a:cubicBezTo>
                  <a:cubicBezTo>
                    <a:pt x="3367" y="1701"/>
                    <a:pt x="3390" y="1689"/>
                    <a:pt x="3402" y="1667"/>
                  </a:cubicBezTo>
                  <a:cubicBezTo>
                    <a:pt x="3447" y="1644"/>
                    <a:pt x="3447" y="1598"/>
                    <a:pt x="3424" y="1575"/>
                  </a:cubicBezTo>
                  <a:cubicBezTo>
                    <a:pt x="3219" y="1210"/>
                    <a:pt x="2945" y="890"/>
                    <a:pt x="2603" y="639"/>
                  </a:cubicBezTo>
                  <a:cubicBezTo>
                    <a:pt x="2283" y="388"/>
                    <a:pt x="1895" y="206"/>
                    <a:pt x="1484" y="92"/>
                  </a:cubicBezTo>
                  <a:cubicBezTo>
                    <a:pt x="1279" y="46"/>
                    <a:pt x="1073" y="23"/>
                    <a:pt x="8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947;p34">
              <a:extLst>
                <a:ext uri="{FF2B5EF4-FFF2-40B4-BE49-F238E27FC236}">
                  <a16:creationId xmlns:a16="http://schemas.microsoft.com/office/drawing/2014/main" id="{703F8EBE-411D-4446-A51D-47EB1B95DB65}"/>
                </a:ext>
              </a:extLst>
            </p:cNvPr>
            <p:cNvSpPr/>
            <p:nvPr/>
          </p:nvSpPr>
          <p:spPr>
            <a:xfrm>
              <a:off x="8438322" y="3048431"/>
              <a:ext cx="1255" cy="2063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69" y="1"/>
                  </a:lnTo>
                  <a:cubicBezTo>
                    <a:pt x="47" y="46"/>
                    <a:pt x="24" y="92"/>
                    <a:pt x="1" y="115"/>
                  </a:cubicBezTo>
                  <a:lnTo>
                    <a:pt x="47" y="115"/>
                  </a:lnTo>
                  <a:cubicBezTo>
                    <a:pt x="69" y="69"/>
                    <a:pt x="69" y="46"/>
                    <a:pt x="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948;p34">
              <a:extLst>
                <a:ext uri="{FF2B5EF4-FFF2-40B4-BE49-F238E27FC236}">
                  <a16:creationId xmlns:a16="http://schemas.microsoft.com/office/drawing/2014/main" id="{5C05BA02-90D4-4089-A135-1E16A4FAE3AB}"/>
                </a:ext>
              </a:extLst>
            </p:cNvPr>
            <p:cNvSpPr/>
            <p:nvPr/>
          </p:nvSpPr>
          <p:spPr>
            <a:xfrm>
              <a:off x="8439973" y="3045149"/>
              <a:ext cx="3695" cy="2888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6" y="1"/>
                  </a:moveTo>
                  <a:cubicBezTo>
                    <a:pt x="137" y="1"/>
                    <a:pt x="69" y="24"/>
                    <a:pt x="23" y="24"/>
                  </a:cubicBezTo>
                  <a:cubicBezTo>
                    <a:pt x="0" y="69"/>
                    <a:pt x="0" y="115"/>
                    <a:pt x="0" y="161"/>
                  </a:cubicBezTo>
                  <a:cubicBezTo>
                    <a:pt x="23" y="138"/>
                    <a:pt x="46" y="115"/>
                    <a:pt x="69" y="115"/>
                  </a:cubicBezTo>
                  <a:cubicBezTo>
                    <a:pt x="114" y="69"/>
                    <a:pt x="160" y="24"/>
                    <a:pt x="206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949;p34">
              <a:extLst>
                <a:ext uri="{FF2B5EF4-FFF2-40B4-BE49-F238E27FC236}">
                  <a16:creationId xmlns:a16="http://schemas.microsoft.com/office/drawing/2014/main" id="{6D1B024E-BE4D-4BF5-8E4E-B6098002A079}"/>
                </a:ext>
              </a:extLst>
            </p:cNvPr>
            <p:cNvSpPr/>
            <p:nvPr/>
          </p:nvSpPr>
          <p:spPr>
            <a:xfrm>
              <a:off x="8441192" y="3044754"/>
              <a:ext cx="4520" cy="2475"/>
            </a:xfrm>
            <a:custGeom>
              <a:avLst/>
              <a:gdLst/>
              <a:ahLst/>
              <a:cxnLst/>
              <a:rect l="l" t="t" r="r" b="b"/>
              <a:pathLst>
                <a:path w="252" h="138" extrusionOk="0">
                  <a:moveTo>
                    <a:pt x="252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92" y="46"/>
                    <a:pt x="46" y="91"/>
                    <a:pt x="1" y="137"/>
                  </a:cubicBezTo>
                  <a:cubicBezTo>
                    <a:pt x="92" y="91"/>
                    <a:pt x="183" y="46"/>
                    <a:pt x="25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950;p34">
              <a:extLst>
                <a:ext uri="{FF2B5EF4-FFF2-40B4-BE49-F238E27FC236}">
                  <a16:creationId xmlns:a16="http://schemas.microsoft.com/office/drawing/2014/main" id="{3EFF9A56-2B18-479C-97D2-49C284A5D700}"/>
                </a:ext>
              </a:extLst>
            </p:cNvPr>
            <p:cNvSpPr/>
            <p:nvPr/>
          </p:nvSpPr>
          <p:spPr>
            <a:xfrm>
              <a:off x="8161955" y="3103698"/>
              <a:ext cx="71258" cy="43045"/>
            </a:xfrm>
            <a:custGeom>
              <a:avLst/>
              <a:gdLst/>
              <a:ahLst/>
              <a:cxnLst/>
              <a:rect l="l" t="t" r="r" b="b"/>
              <a:pathLst>
                <a:path w="3973" h="2400" extrusionOk="0">
                  <a:moveTo>
                    <a:pt x="3447" y="1"/>
                  </a:moveTo>
                  <a:cubicBezTo>
                    <a:pt x="2078" y="24"/>
                    <a:pt x="982" y="206"/>
                    <a:pt x="366" y="321"/>
                  </a:cubicBezTo>
                  <a:cubicBezTo>
                    <a:pt x="69" y="389"/>
                    <a:pt x="1" y="686"/>
                    <a:pt x="92" y="982"/>
                  </a:cubicBezTo>
                  <a:cubicBezTo>
                    <a:pt x="278" y="1644"/>
                    <a:pt x="896" y="2400"/>
                    <a:pt x="1944" y="2400"/>
                  </a:cubicBezTo>
                  <a:cubicBezTo>
                    <a:pt x="2053" y="2400"/>
                    <a:pt x="2166" y="2392"/>
                    <a:pt x="2283" y="2375"/>
                  </a:cubicBezTo>
                  <a:cubicBezTo>
                    <a:pt x="3539" y="2215"/>
                    <a:pt x="3927" y="1165"/>
                    <a:pt x="3972" y="526"/>
                  </a:cubicBezTo>
                  <a:cubicBezTo>
                    <a:pt x="3972" y="252"/>
                    <a:pt x="3744" y="1"/>
                    <a:pt x="3447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951;p34">
              <a:extLst>
                <a:ext uri="{FF2B5EF4-FFF2-40B4-BE49-F238E27FC236}">
                  <a16:creationId xmlns:a16="http://schemas.microsoft.com/office/drawing/2014/main" id="{F6F32574-466B-4CC3-92B0-2DC47187BCF3}"/>
                </a:ext>
              </a:extLst>
            </p:cNvPr>
            <p:cNvSpPr/>
            <p:nvPr/>
          </p:nvSpPr>
          <p:spPr>
            <a:xfrm>
              <a:off x="8168516" y="3107828"/>
              <a:ext cx="25809" cy="16590"/>
            </a:xfrm>
            <a:custGeom>
              <a:avLst/>
              <a:gdLst/>
              <a:ahLst/>
              <a:cxnLst/>
              <a:rect l="l" t="t" r="r" b="b"/>
              <a:pathLst>
                <a:path w="1439" h="1702" extrusionOk="0">
                  <a:moveTo>
                    <a:pt x="1210" y="0"/>
                  </a:moveTo>
                  <a:lnTo>
                    <a:pt x="0" y="388"/>
                  </a:lnTo>
                  <a:cubicBezTo>
                    <a:pt x="0" y="388"/>
                    <a:pt x="91" y="1484"/>
                    <a:pt x="342" y="1621"/>
                  </a:cubicBezTo>
                  <a:cubicBezTo>
                    <a:pt x="444" y="1676"/>
                    <a:pt x="599" y="1702"/>
                    <a:pt x="759" y="1702"/>
                  </a:cubicBezTo>
                  <a:cubicBezTo>
                    <a:pt x="993" y="1702"/>
                    <a:pt x="1238" y="1647"/>
                    <a:pt x="1347" y="1552"/>
                  </a:cubicBezTo>
                  <a:cubicBezTo>
                    <a:pt x="1438" y="1484"/>
                    <a:pt x="1210" y="0"/>
                    <a:pt x="1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952;p34">
              <a:extLst>
                <a:ext uri="{FF2B5EF4-FFF2-40B4-BE49-F238E27FC236}">
                  <a16:creationId xmlns:a16="http://schemas.microsoft.com/office/drawing/2014/main" id="{1F77F402-4BA3-46F1-BFAA-6A0253EDE48A}"/>
                </a:ext>
              </a:extLst>
            </p:cNvPr>
            <p:cNvSpPr/>
            <p:nvPr/>
          </p:nvSpPr>
          <p:spPr>
            <a:xfrm>
              <a:off x="8199204" y="3105381"/>
              <a:ext cx="24177" cy="15274"/>
            </a:xfrm>
            <a:custGeom>
              <a:avLst/>
              <a:gdLst/>
              <a:ahLst/>
              <a:cxnLst/>
              <a:rect l="l" t="t" r="r" b="b"/>
              <a:pathLst>
                <a:path w="1348" h="1567" extrusionOk="0">
                  <a:moveTo>
                    <a:pt x="1142" y="0"/>
                  </a:moveTo>
                  <a:lnTo>
                    <a:pt x="1" y="342"/>
                  </a:lnTo>
                  <a:cubicBezTo>
                    <a:pt x="1" y="342"/>
                    <a:pt x="92" y="1370"/>
                    <a:pt x="321" y="1484"/>
                  </a:cubicBezTo>
                  <a:cubicBezTo>
                    <a:pt x="416" y="1541"/>
                    <a:pt x="564" y="1566"/>
                    <a:pt x="717" y="1566"/>
                  </a:cubicBezTo>
                  <a:cubicBezTo>
                    <a:pt x="928" y="1566"/>
                    <a:pt x="1150" y="1518"/>
                    <a:pt x="1256" y="1438"/>
                  </a:cubicBezTo>
                  <a:cubicBezTo>
                    <a:pt x="1348" y="1370"/>
                    <a:pt x="1142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953;p34">
              <a:extLst>
                <a:ext uri="{FF2B5EF4-FFF2-40B4-BE49-F238E27FC236}">
                  <a16:creationId xmlns:a16="http://schemas.microsoft.com/office/drawing/2014/main" id="{F9DC0A4F-8DFC-470D-A969-A4ABC39C05A6}"/>
                </a:ext>
              </a:extLst>
            </p:cNvPr>
            <p:cNvSpPr/>
            <p:nvPr/>
          </p:nvSpPr>
          <p:spPr>
            <a:xfrm>
              <a:off x="7984677" y="3243327"/>
              <a:ext cx="380755" cy="417182"/>
            </a:xfrm>
            <a:custGeom>
              <a:avLst/>
              <a:gdLst/>
              <a:ahLst/>
              <a:cxnLst/>
              <a:rect l="l" t="t" r="r" b="b"/>
              <a:pathLst>
                <a:path w="21229" h="23260" extrusionOk="0">
                  <a:moveTo>
                    <a:pt x="6209" y="0"/>
                  </a:moveTo>
                  <a:cubicBezTo>
                    <a:pt x="6209" y="0"/>
                    <a:pt x="7305" y="4817"/>
                    <a:pt x="6004" y="8537"/>
                  </a:cubicBezTo>
                  <a:cubicBezTo>
                    <a:pt x="4703" y="12235"/>
                    <a:pt x="1005" y="16686"/>
                    <a:pt x="1005" y="16686"/>
                  </a:cubicBezTo>
                  <a:cubicBezTo>
                    <a:pt x="1005" y="16686"/>
                    <a:pt x="571" y="17941"/>
                    <a:pt x="137" y="20794"/>
                  </a:cubicBezTo>
                  <a:cubicBezTo>
                    <a:pt x="1" y="21639"/>
                    <a:pt x="46" y="22483"/>
                    <a:pt x="229" y="23259"/>
                  </a:cubicBezTo>
                  <a:lnTo>
                    <a:pt x="21228" y="23259"/>
                  </a:lnTo>
                  <a:lnTo>
                    <a:pt x="21023" y="13559"/>
                  </a:lnTo>
                  <a:cubicBezTo>
                    <a:pt x="21023" y="13559"/>
                    <a:pt x="20863" y="5068"/>
                    <a:pt x="18649" y="1644"/>
                  </a:cubicBezTo>
                  <a:cubicBezTo>
                    <a:pt x="18649" y="1644"/>
                    <a:pt x="17622" y="1324"/>
                    <a:pt x="16914" y="1324"/>
                  </a:cubicBezTo>
                  <a:cubicBezTo>
                    <a:pt x="16914" y="1324"/>
                    <a:pt x="17941" y="5570"/>
                    <a:pt x="17530" y="7510"/>
                  </a:cubicBezTo>
                  <a:cubicBezTo>
                    <a:pt x="17530" y="7510"/>
                    <a:pt x="10274" y="7075"/>
                    <a:pt x="9072" y="7075"/>
                  </a:cubicBezTo>
                  <a:cubicBezTo>
                    <a:pt x="9042" y="7075"/>
                    <a:pt x="9016" y="7076"/>
                    <a:pt x="8994" y="7076"/>
                  </a:cubicBezTo>
                  <a:cubicBezTo>
                    <a:pt x="8994" y="7076"/>
                    <a:pt x="9222" y="2283"/>
                    <a:pt x="8172" y="160"/>
                  </a:cubicBezTo>
                  <a:lnTo>
                    <a:pt x="6209" y="0"/>
                  </a:lnTo>
                  <a:close/>
                </a:path>
              </a:pathLst>
            </a:custGeom>
            <a:solidFill>
              <a:srgbClr val="CAC8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954;p34">
              <a:extLst>
                <a:ext uri="{FF2B5EF4-FFF2-40B4-BE49-F238E27FC236}">
                  <a16:creationId xmlns:a16="http://schemas.microsoft.com/office/drawing/2014/main" id="{FCCD6A14-6688-4E7B-BF6F-61762F69EA5F}"/>
                </a:ext>
              </a:extLst>
            </p:cNvPr>
            <p:cNvSpPr/>
            <p:nvPr/>
          </p:nvSpPr>
          <p:spPr>
            <a:xfrm>
              <a:off x="8137183" y="3401773"/>
              <a:ext cx="163573" cy="102376"/>
            </a:xfrm>
            <a:custGeom>
              <a:avLst/>
              <a:gdLst/>
              <a:ahLst/>
              <a:cxnLst/>
              <a:rect l="l" t="t" r="r" b="b"/>
              <a:pathLst>
                <a:path w="9120" h="5708" extrusionOk="0">
                  <a:moveTo>
                    <a:pt x="172" y="1"/>
                  </a:moveTo>
                  <a:lnTo>
                    <a:pt x="172" y="1"/>
                  </a:lnTo>
                  <a:cubicBezTo>
                    <a:pt x="0" y="5546"/>
                    <a:pt x="4442" y="5708"/>
                    <a:pt x="4962" y="5708"/>
                  </a:cubicBezTo>
                  <a:cubicBezTo>
                    <a:pt x="4994" y="5708"/>
                    <a:pt x="5011" y="5707"/>
                    <a:pt x="5011" y="5707"/>
                  </a:cubicBezTo>
                  <a:cubicBezTo>
                    <a:pt x="8937" y="5593"/>
                    <a:pt x="9120" y="526"/>
                    <a:pt x="9120" y="526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955;p34">
              <a:extLst>
                <a:ext uri="{FF2B5EF4-FFF2-40B4-BE49-F238E27FC236}">
                  <a16:creationId xmlns:a16="http://schemas.microsoft.com/office/drawing/2014/main" id="{52FB65EF-4C3F-4460-84AF-EED980A5185C}"/>
                </a:ext>
              </a:extLst>
            </p:cNvPr>
            <p:cNvSpPr/>
            <p:nvPr/>
          </p:nvSpPr>
          <p:spPr>
            <a:xfrm>
              <a:off x="8089899" y="3351798"/>
              <a:ext cx="67563" cy="28715"/>
            </a:xfrm>
            <a:custGeom>
              <a:avLst/>
              <a:gdLst/>
              <a:ahLst/>
              <a:cxnLst/>
              <a:rect l="l" t="t" r="r" b="b"/>
              <a:pathLst>
                <a:path w="3767" h="1601" extrusionOk="0">
                  <a:moveTo>
                    <a:pt x="761" y="1"/>
                  </a:moveTo>
                  <a:cubicBezTo>
                    <a:pt x="366" y="1"/>
                    <a:pt x="23" y="335"/>
                    <a:pt x="23" y="732"/>
                  </a:cubicBezTo>
                  <a:cubicBezTo>
                    <a:pt x="1" y="1166"/>
                    <a:pt x="343" y="1509"/>
                    <a:pt x="754" y="1531"/>
                  </a:cubicBezTo>
                  <a:lnTo>
                    <a:pt x="2968" y="1600"/>
                  </a:lnTo>
                  <a:cubicBezTo>
                    <a:pt x="2982" y="1601"/>
                    <a:pt x="2995" y="1601"/>
                    <a:pt x="3009" y="1601"/>
                  </a:cubicBezTo>
                  <a:cubicBezTo>
                    <a:pt x="3423" y="1601"/>
                    <a:pt x="3745" y="1267"/>
                    <a:pt x="3767" y="869"/>
                  </a:cubicBezTo>
                  <a:cubicBezTo>
                    <a:pt x="3767" y="436"/>
                    <a:pt x="3447" y="93"/>
                    <a:pt x="3014" y="71"/>
                  </a:cubicBezTo>
                  <a:lnTo>
                    <a:pt x="799" y="2"/>
                  </a:lnTo>
                  <a:cubicBezTo>
                    <a:pt x="786" y="1"/>
                    <a:pt x="774" y="1"/>
                    <a:pt x="7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956;p34">
              <a:extLst>
                <a:ext uri="{FF2B5EF4-FFF2-40B4-BE49-F238E27FC236}">
                  <a16:creationId xmlns:a16="http://schemas.microsoft.com/office/drawing/2014/main" id="{A8AF2DEB-F219-4F55-A54D-3E56FA82B505}"/>
                </a:ext>
              </a:extLst>
            </p:cNvPr>
            <p:cNvSpPr/>
            <p:nvPr/>
          </p:nvSpPr>
          <p:spPr>
            <a:xfrm>
              <a:off x="8293385" y="3355905"/>
              <a:ext cx="67563" cy="28697"/>
            </a:xfrm>
            <a:custGeom>
              <a:avLst/>
              <a:gdLst/>
              <a:ahLst/>
              <a:cxnLst/>
              <a:rect l="l" t="t" r="r" b="b"/>
              <a:pathLst>
                <a:path w="3767" h="1600" extrusionOk="0">
                  <a:moveTo>
                    <a:pt x="761" y="0"/>
                  </a:moveTo>
                  <a:cubicBezTo>
                    <a:pt x="366" y="0"/>
                    <a:pt x="24" y="334"/>
                    <a:pt x="24" y="732"/>
                  </a:cubicBezTo>
                  <a:cubicBezTo>
                    <a:pt x="1" y="1165"/>
                    <a:pt x="320" y="1508"/>
                    <a:pt x="754" y="1531"/>
                  </a:cubicBezTo>
                  <a:lnTo>
                    <a:pt x="2968" y="1599"/>
                  </a:lnTo>
                  <a:cubicBezTo>
                    <a:pt x="3402" y="1599"/>
                    <a:pt x="3744" y="1280"/>
                    <a:pt x="3767" y="869"/>
                  </a:cubicBezTo>
                  <a:cubicBezTo>
                    <a:pt x="3767" y="435"/>
                    <a:pt x="3447" y="93"/>
                    <a:pt x="3014" y="70"/>
                  </a:cubicBezTo>
                  <a:lnTo>
                    <a:pt x="800" y="1"/>
                  </a:lnTo>
                  <a:cubicBezTo>
                    <a:pt x="787" y="1"/>
                    <a:pt x="774" y="0"/>
                    <a:pt x="7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957;p34">
              <a:extLst>
                <a:ext uri="{FF2B5EF4-FFF2-40B4-BE49-F238E27FC236}">
                  <a16:creationId xmlns:a16="http://schemas.microsoft.com/office/drawing/2014/main" id="{0C71A5FC-1A2F-4BB4-B887-97D4AF8F7C5E}"/>
                </a:ext>
              </a:extLst>
            </p:cNvPr>
            <p:cNvSpPr/>
            <p:nvPr/>
          </p:nvSpPr>
          <p:spPr>
            <a:xfrm>
              <a:off x="7936765" y="2747899"/>
              <a:ext cx="291920" cy="203479"/>
            </a:xfrm>
            <a:custGeom>
              <a:avLst/>
              <a:gdLst/>
              <a:ahLst/>
              <a:cxnLst/>
              <a:rect l="l" t="t" r="r" b="b"/>
              <a:pathLst>
                <a:path w="16276" h="11345" fill="none" extrusionOk="0">
                  <a:moveTo>
                    <a:pt x="1" y="10751"/>
                  </a:moveTo>
                  <a:cubicBezTo>
                    <a:pt x="2557" y="11345"/>
                    <a:pt x="5182" y="10158"/>
                    <a:pt x="7465" y="8834"/>
                  </a:cubicBezTo>
                  <a:cubicBezTo>
                    <a:pt x="11140" y="6711"/>
                    <a:pt x="14723" y="3950"/>
                    <a:pt x="16275" y="1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958;p34">
              <a:extLst>
                <a:ext uri="{FF2B5EF4-FFF2-40B4-BE49-F238E27FC236}">
                  <a16:creationId xmlns:a16="http://schemas.microsoft.com/office/drawing/2014/main" id="{C5FD7A43-4603-4185-92F1-62AA49AB9C5F}"/>
                </a:ext>
              </a:extLst>
            </p:cNvPr>
            <p:cNvSpPr/>
            <p:nvPr/>
          </p:nvSpPr>
          <p:spPr>
            <a:xfrm>
              <a:off x="8197580" y="2766321"/>
              <a:ext cx="298466" cy="240337"/>
            </a:xfrm>
            <a:custGeom>
              <a:avLst/>
              <a:gdLst/>
              <a:ahLst/>
              <a:cxnLst/>
              <a:rect l="l" t="t" r="r" b="b"/>
              <a:pathLst>
                <a:path w="16641" h="13400" fill="none" extrusionOk="0">
                  <a:moveTo>
                    <a:pt x="1" y="1"/>
                  </a:moveTo>
                  <a:cubicBezTo>
                    <a:pt x="2055" y="3060"/>
                    <a:pt x="4132" y="6164"/>
                    <a:pt x="6848" y="8675"/>
                  </a:cubicBezTo>
                  <a:cubicBezTo>
                    <a:pt x="9542" y="11208"/>
                    <a:pt x="12965" y="13148"/>
                    <a:pt x="16640" y="1339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959;p34">
              <a:extLst>
                <a:ext uri="{FF2B5EF4-FFF2-40B4-BE49-F238E27FC236}">
                  <a16:creationId xmlns:a16="http://schemas.microsoft.com/office/drawing/2014/main" id="{63F84751-42E7-477B-880F-FE767F910744}"/>
                </a:ext>
              </a:extLst>
            </p:cNvPr>
            <p:cNvSpPr/>
            <p:nvPr/>
          </p:nvSpPr>
          <p:spPr>
            <a:xfrm>
              <a:off x="6988522" y="2950580"/>
              <a:ext cx="370298" cy="505604"/>
            </a:xfrm>
            <a:custGeom>
              <a:avLst/>
              <a:gdLst/>
              <a:ahLst/>
              <a:cxnLst/>
              <a:rect l="l" t="t" r="r" b="b"/>
              <a:pathLst>
                <a:path w="20646" h="28190" extrusionOk="0">
                  <a:moveTo>
                    <a:pt x="20589" y="19744"/>
                  </a:moveTo>
                  <a:lnTo>
                    <a:pt x="20584" y="19753"/>
                  </a:lnTo>
                  <a:lnTo>
                    <a:pt x="20584" y="19753"/>
                  </a:lnTo>
                  <a:lnTo>
                    <a:pt x="20612" y="19767"/>
                  </a:lnTo>
                  <a:cubicBezTo>
                    <a:pt x="20612" y="19767"/>
                    <a:pt x="20624" y="19773"/>
                    <a:pt x="20632" y="19779"/>
                  </a:cubicBezTo>
                  <a:lnTo>
                    <a:pt x="20632" y="19779"/>
                  </a:lnTo>
                  <a:cubicBezTo>
                    <a:pt x="20626" y="19766"/>
                    <a:pt x="20607" y="19762"/>
                    <a:pt x="20589" y="19744"/>
                  </a:cubicBezTo>
                  <a:close/>
                  <a:moveTo>
                    <a:pt x="20632" y="19779"/>
                  </a:moveTo>
                  <a:cubicBezTo>
                    <a:pt x="20634" y="19782"/>
                    <a:pt x="20635" y="19785"/>
                    <a:pt x="20635" y="19790"/>
                  </a:cubicBezTo>
                  <a:cubicBezTo>
                    <a:pt x="20646" y="19790"/>
                    <a:pt x="20640" y="19784"/>
                    <a:pt x="20632" y="19779"/>
                  </a:cubicBezTo>
                  <a:close/>
                  <a:moveTo>
                    <a:pt x="6802" y="0"/>
                  </a:moveTo>
                  <a:lnTo>
                    <a:pt x="1" y="2169"/>
                  </a:lnTo>
                  <a:lnTo>
                    <a:pt x="1073" y="5684"/>
                  </a:lnTo>
                  <a:lnTo>
                    <a:pt x="1690" y="7419"/>
                  </a:lnTo>
                  <a:lnTo>
                    <a:pt x="1986" y="8286"/>
                  </a:lnTo>
                  <a:lnTo>
                    <a:pt x="2146" y="8720"/>
                  </a:lnTo>
                  <a:lnTo>
                    <a:pt x="2306" y="9130"/>
                  </a:lnTo>
                  <a:lnTo>
                    <a:pt x="3013" y="10842"/>
                  </a:lnTo>
                  <a:cubicBezTo>
                    <a:pt x="3150" y="11139"/>
                    <a:pt x="3265" y="11436"/>
                    <a:pt x="3379" y="11710"/>
                  </a:cubicBezTo>
                  <a:lnTo>
                    <a:pt x="3790" y="12554"/>
                  </a:lnTo>
                  <a:lnTo>
                    <a:pt x="4588" y="14243"/>
                  </a:lnTo>
                  <a:lnTo>
                    <a:pt x="5479" y="15910"/>
                  </a:lnTo>
                  <a:cubicBezTo>
                    <a:pt x="6711" y="18101"/>
                    <a:pt x="8081" y="20269"/>
                    <a:pt x="9724" y="22323"/>
                  </a:cubicBezTo>
                  <a:cubicBezTo>
                    <a:pt x="10546" y="23328"/>
                    <a:pt x="11413" y="24332"/>
                    <a:pt x="12395" y="25291"/>
                  </a:cubicBezTo>
                  <a:cubicBezTo>
                    <a:pt x="12874" y="25770"/>
                    <a:pt x="13399" y="26227"/>
                    <a:pt x="13947" y="26706"/>
                  </a:cubicBezTo>
                  <a:lnTo>
                    <a:pt x="14358" y="27048"/>
                  </a:lnTo>
                  <a:cubicBezTo>
                    <a:pt x="14517" y="27162"/>
                    <a:pt x="14654" y="27276"/>
                    <a:pt x="14814" y="27391"/>
                  </a:cubicBezTo>
                  <a:cubicBezTo>
                    <a:pt x="14974" y="27528"/>
                    <a:pt x="15111" y="27619"/>
                    <a:pt x="15293" y="27756"/>
                  </a:cubicBezTo>
                  <a:lnTo>
                    <a:pt x="15567" y="27938"/>
                  </a:lnTo>
                  <a:lnTo>
                    <a:pt x="15727" y="28030"/>
                  </a:lnTo>
                  <a:lnTo>
                    <a:pt x="15955" y="28189"/>
                  </a:lnTo>
                  <a:lnTo>
                    <a:pt x="20584" y="19753"/>
                  </a:lnTo>
                  <a:lnTo>
                    <a:pt x="20584" y="19753"/>
                  </a:lnTo>
                  <a:lnTo>
                    <a:pt x="20520" y="19721"/>
                  </a:lnTo>
                  <a:lnTo>
                    <a:pt x="20292" y="19584"/>
                  </a:lnTo>
                  <a:cubicBezTo>
                    <a:pt x="20132" y="19493"/>
                    <a:pt x="19950" y="19356"/>
                    <a:pt x="19767" y="19242"/>
                  </a:cubicBezTo>
                  <a:cubicBezTo>
                    <a:pt x="19402" y="18991"/>
                    <a:pt x="19037" y="18717"/>
                    <a:pt x="18672" y="18397"/>
                  </a:cubicBezTo>
                  <a:cubicBezTo>
                    <a:pt x="17918" y="17804"/>
                    <a:pt x="17211" y="17119"/>
                    <a:pt x="16503" y="16412"/>
                  </a:cubicBezTo>
                  <a:cubicBezTo>
                    <a:pt x="15111" y="14951"/>
                    <a:pt x="13833" y="13307"/>
                    <a:pt x="12646" y="11573"/>
                  </a:cubicBezTo>
                  <a:lnTo>
                    <a:pt x="11756" y="10226"/>
                  </a:lnTo>
                  <a:lnTo>
                    <a:pt x="10934" y="8857"/>
                  </a:lnTo>
                  <a:lnTo>
                    <a:pt x="10546" y="8172"/>
                  </a:lnTo>
                  <a:cubicBezTo>
                    <a:pt x="10409" y="7921"/>
                    <a:pt x="10295" y="7692"/>
                    <a:pt x="10158" y="7441"/>
                  </a:cubicBezTo>
                  <a:lnTo>
                    <a:pt x="9405" y="6003"/>
                  </a:lnTo>
                  <a:lnTo>
                    <a:pt x="9222" y="5638"/>
                  </a:lnTo>
                  <a:lnTo>
                    <a:pt x="9039" y="5273"/>
                  </a:lnTo>
                  <a:lnTo>
                    <a:pt x="8720" y="4543"/>
                  </a:lnTo>
                  <a:lnTo>
                    <a:pt x="8035" y="3059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960;p34">
              <a:extLst>
                <a:ext uri="{FF2B5EF4-FFF2-40B4-BE49-F238E27FC236}">
                  <a16:creationId xmlns:a16="http://schemas.microsoft.com/office/drawing/2014/main" id="{93AC91C8-2660-4967-8EC6-A8F9F969F604}"/>
                </a:ext>
              </a:extLst>
            </p:cNvPr>
            <p:cNvSpPr/>
            <p:nvPr/>
          </p:nvSpPr>
          <p:spPr>
            <a:xfrm>
              <a:off x="6950128" y="2801491"/>
              <a:ext cx="165833" cy="190117"/>
            </a:xfrm>
            <a:custGeom>
              <a:avLst/>
              <a:gdLst/>
              <a:ahLst/>
              <a:cxnLst/>
              <a:rect l="l" t="t" r="r" b="b"/>
              <a:pathLst>
                <a:path w="9246" h="10600" extrusionOk="0">
                  <a:moveTo>
                    <a:pt x="3294" y="1"/>
                  </a:moveTo>
                  <a:cubicBezTo>
                    <a:pt x="3269" y="1"/>
                    <a:pt x="3244" y="3"/>
                    <a:pt x="3219" y="9"/>
                  </a:cubicBezTo>
                  <a:cubicBezTo>
                    <a:pt x="2518" y="167"/>
                    <a:pt x="3699" y="4894"/>
                    <a:pt x="3721" y="4983"/>
                  </a:cubicBezTo>
                  <a:lnTo>
                    <a:pt x="3721" y="4983"/>
                  </a:lnTo>
                  <a:cubicBezTo>
                    <a:pt x="3701" y="4902"/>
                    <a:pt x="2716" y="996"/>
                    <a:pt x="1937" y="996"/>
                  </a:cubicBezTo>
                  <a:cubicBezTo>
                    <a:pt x="1907" y="996"/>
                    <a:pt x="1878" y="1002"/>
                    <a:pt x="1850" y="1013"/>
                  </a:cubicBezTo>
                  <a:cubicBezTo>
                    <a:pt x="1056" y="1331"/>
                    <a:pt x="2291" y="5437"/>
                    <a:pt x="2306" y="5486"/>
                  </a:cubicBezTo>
                  <a:lnTo>
                    <a:pt x="2306" y="5486"/>
                  </a:lnTo>
                  <a:cubicBezTo>
                    <a:pt x="2293" y="5444"/>
                    <a:pt x="1348" y="2323"/>
                    <a:pt x="689" y="2323"/>
                  </a:cubicBezTo>
                  <a:cubicBezTo>
                    <a:pt x="649" y="2323"/>
                    <a:pt x="609" y="2335"/>
                    <a:pt x="571" y="2360"/>
                  </a:cubicBezTo>
                  <a:cubicBezTo>
                    <a:pt x="1" y="2725"/>
                    <a:pt x="845" y="5464"/>
                    <a:pt x="1074" y="6194"/>
                  </a:cubicBezTo>
                  <a:cubicBezTo>
                    <a:pt x="1119" y="6331"/>
                    <a:pt x="2261" y="10600"/>
                    <a:pt x="2261" y="10600"/>
                  </a:cubicBezTo>
                  <a:lnTo>
                    <a:pt x="9040" y="8431"/>
                  </a:lnTo>
                  <a:cubicBezTo>
                    <a:pt x="9040" y="6514"/>
                    <a:pt x="9245" y="2771"/>
                    <a:pt x="8789" y="2268"/>
                  </a:cubicBezTo>
                  <a:cubicBezTo>
                    <a:pt x="8756" y="2233"/>
                    <a:pt x="8721" y="2216"/>
                    <a:pt x="8685" y="2216"/>
                  </a:cubicBezTo>
                  <a:cubicBezTo>
                    <a:pt x="8192" y="2216"/>
                    <a:pt x="7419" y="5327"/>
                    <a:pt x="7419" y="5327"/>
                  </a:cubicBezTo>
                  <a:cubicBezTo>
                    <a:pt x="7419" y="5327"/>
                    <a:pt x="5838" y="265"/>
                    <a:pt x="5053" y="265"/>
                  </a:cubicBezTo>
                  <a:cubicBezTo>
                    <a:pt x="5027" y="265"/>
                    <a:pt x="5001" y="271"/>
                    <a:pt x="4977" y="283"/>
                  </a:cubicBezTo>
                  <a:cubicBezTo>
                    <a:pt x="4450" y="563"/>
                    <a:pt x="4707" y="2659"/>
                    <a:pt x="4891" y="3806"/>
                  </a:cubicBezTo>
                  <a:lnTo>
                    <a:pt x="4891" y="3806"/>
                  </a:lnTo>
                  <a:cubicBezTo>
                    <a:pt x="4643" y="2516"/>
                    <a:pt x="4061" y="1"/>
                    <a:pt x="3294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961;p34">
              <a:extLst>
                <a:ext uri="{FF2B5EF4-FFF2-40B4-BE49-F238E27FC236}">
                  <a16:creationId xmlns:a16="http://schemas.microsoft.com/office/drawing/2014/main" id="{FDCB751B-9F36-458D-8EC8-C9692A869A28}"/>
                </a:ext>
              </a:extLst>
            </p:cNvPr>
            <p:cNvSpPr/>
            <p:nvPr/>
          </p:nvSpPr>
          <p:spPr>
            <a:xfrm>
              <a:off x="6985753" y="2891970"/>
              <a:ext cx="91310" cy="27190"/>
            </a:xfrm>
            <a:custGeom>
              <a:avLst/>
              <a:gdLst/>
              <a:ahLst/>
              <a:cxnLst/>
              <a:rect l="l" t="t" r="r" b="b"/>
              <a:pathLst>
                <a:path w="5091" h="1516" extrusionOk="0">
                  <a:moveTo>
                    <a:pt x="3754" y="1"/>
                  </a:moveTo>
                  <a:cubicBezTo>
                    <a:pt x="3286" y="1"/>
                    <a:pt x="2818" y="64"/>
                    <a:pt x="2374" y="169"/>
                  </a:cubicBezTo>
                  <a:cubicBezTo>
                    <a:pt x="1484" y="420"/>
                    <a:pt x="640" y="831"/>
                    <a:pt x="1" y="1493"/>
                  </a:cubicBezTo>
                  <a:cubicBezTo>
                    <a:pt x="1" y="1493"/>
                    <a:pt x="1" y="1493"/>
                    <a:pt x="1" y="1516"/>
                  </a:cubicBezTo>
                  <a:lnTo>
                    <a:pt x="23" y="1516"/>
                  </a:lnTo>
                  <a:cubicBezTo>
                    <a:pt x="754" y="1036"/>
                    <a:pt x="1576" y="671"/>
                    <a:pt x="2443" y="466"/>
                  </a:cubicBezTo>
                  <a:cubicBezTo>
                    <a:pt x="3104" y="287"/>
                    <a:pt x="3792" y="192"/>
                    <a:pt x="4487" y="192"/>
                  </a:cubicBezTo>
                  <a:cubicBezTo>
                    <a:pt x="4680" y="192"/>
                    <a:pt x="4874" y="200"/>
                    <a:pt x="5068" y="215"/>
                  </a:cubicBezTo>
                  <a:lnTo>
                    <a:pt x="5091" y="215"/>
                  </a:lnTo>
                  <a:cubicBezTo>
                    <a:pt x="5091" y="192"/>
                    <a:pt x="5091" y="192"/>
                    <a:pt x="5068" y="192"/>
                  </a:cubicBezTo>
                  <a:cubicBezTo>
                    <a:pt x="4644" y="58"/>
                    <a:pt x="4199" y="1"/>
                    <a:pt x="375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962;p34">
              <a:extLst>
                <a:ext uri="{FF2B5EF4-FFF2-40B4-BE49-F238E27FC236}">
                  <a16:creationId xmlns:a16="http://schemas.microsoft.com/office/drawing/2014/main" id="{954A1995-953C-4ACF-9A7A-6B4FEA93C120}"/>
                </a:ext>
              </a:extLst>
            </p:cNvPr>
            <p:cNvSpPr/>
            <p:nvPr/>
          </p:nvSpPr>
          <p:spPr>
            <a:xfrm>
              <a:off x="7140831" y="3223595"/>
              <a:ext cx="205129" cy="269949"/>
            </a:xfrm>
            <a:custGeom>
              <a:avLst/>
              <a:gdLst/>
              <a:ahLst/>
              <a:cxnLst/>
              <a:rect l="l" t="t" r="r" b="b"/>
              <a:pathLst>
                <a:path w="11437" h="15051" extrusionOk="0">
                  <a:moveTo>
                    <a:pt x="7958" y="0"/>
                  </a:moveTo>
                  <a:cubicBezTo>
                    <a:pt x="7907" y="0"/>
                    <a:pt x="7864" y="16"/>
                    <a:pt x="7830" y="50"/>
                  </a:cubicBezTo>
                  <a:cubicBezTo>
                    <a:pt x="3904" y="3976"/>
                    <a:pt x="1" y="8153"/>
                    <a:pt x="1" y="8153"/>
                  </a:cubicBezTo>
                  <a:cubicBezTo>
                    <a:pt x="1" y="8153"/>
                    <a:pt x="5740" y="15050"/>
                    <a:pt x="8852" y="15050"/>
                  </a:cubicBezTo>
                  <a:cubicBezTo>
                    <a:pt x="8892" y="15050"/>
                    <a:pt x="8932" y="15049"/>
                    <a:pt x="8971" y="15047"/>
                  </a:cubicBezTo>
                  <a:lnTo>
                    <a:pt x="11436" y="1739"/>
                  </a:lnTo>
                  <a:lnTo>
                    <a:pt x="11436" y="1739"/>
                  </a:lnTo>
                  <a:cubicBezTo>
                    <a:pt x="11383" y="1745"/>
                    <a:pt x="11330" y="1748"/>
                    <a:pt x="11276" y="1748"/>
                  </a:cubicBezTo>
                  <a:cubicBezTo>
                    <a:pt x="9903" y="1748"/>
                    <a:pt x="8494" y="0"/>
                    <a:pt x="7958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963;p34">
              <a:extLst>
                <a:ext uri="{FF2B5EF4-FFF2-40B4-BE49-F238E27FC236}">
                  <a16:creationId xmlns:a16="http://schemas.microsoft.com/office/drawing/2014/main" id="{E4E7D4E9-936C-4757-86E4-A372806E9B3E}"/>
                </a:ext>
              </a:extLst>
            </p:cNvPr>
            <p:cNvSpPr/>
            <p:nvPr/>
          </p:nvSpPr>
          <p:spPr>
            <a:xfrm>
              <a:off x="7131826" y="3217945"/>
              <a:ext cx="158856" cy="160237"/>
            </a:xfrm>
            <a:custGeom>
              <a:avLst/>
              <a:gdLst/>
              <a:ahLst/>
              <a:cxnLst/>
              <a:rect l="l" t="t" r="r" b="b"/>
              <a:pathLst>
                <a:path w="8857" h="8934" extrusionOk="0">
                  <a:moveTo>
                    <a:pt x="7646" y="1"/>
                  </a:moveTo>
                  <a:cubicBezTo>
                    <a:pt x="7485" y="1"/>
                    <a:pt x="7335" y="91"/>
                    <a:pt x="7282" y="251"/>
                  </a:cubicBezTo>
                  <a:cubicBezTo>
                    <a:pt x="6209" y="2808"/>
                    <a:pt x="1005" y="7030"/>
                    <a:pt x="229" y="7601"/>
                  </a:cubicBezTo>
                  <a:cubicBezTo>
                    <a:pt x="46" y="7738"/>
                    <a:pt x="0" y="7966"/>
                    <a:pt x="137" y="8149"/>
                  </a:cubicBezTo>
                  <a:cubicBezTo>
                    <a:pt x="137" y="8149"/>
                    <a:pt x="522" y="8933"/>
                    <a:pt x="955" y="8933"/>
                  </a:cubicBezTo>
                  <a:cubicBezTo>
                    <a:pt x="1039" y="8933"/>
                    <a:pt x="1125" y="8904"/>
                    <a:pt x="1210" y="8834"/>
                  </a:cubicBezTo>
                  <a:cubicBezTo>
                    <a:pt x="2077" y="8149"/>
                    <a:pt x="7556" y="3789"/>
                    <a:pt x="8765" y="799"/>
                  </a:cubicBezTo>
                  <a:cubicBezTo>
                    <a:pt x="8857" y="594"/>
                    <a:pt x="8742" y="365"/>
                    <a:pt x="8514" y="274"/>
                  </a:cubicBezTo>
                  <a:lnTo>
                    <a:pt x="7784" y="23"/>
                  </a:lnTo>
                  <a:cubicBezTo>
                    <a:pt x="7738" y="8"/>
                    <a:pt x="7692" y="1"/>
                    <a:pt x="7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964;p34">
              <a:extLst>
                <a:ext uri="{FF2B5EF4-FFF2-40B4-BE49-F238E27FC236}">
                  <a16:creationId xmlns:a16="http://schemas.microsoft.com/office/drawing/2014/main" id="{A116D7F2-EF4D-4BB7-B141-A90BA2A97FAD}"/>
                </a:ext>
              </a:extLst>
            </p:cNvPr>
            <p:cNvSpPr/>
            <p:nvPr/>
          </p:nvSpPr>
          <p:spPr>
            <a:xfrm>
              <a:off x="7296818" y="3215075"/>
              <a:ext cx="490467" cy="567016"/>
            </a:xfrm>
            <a:custGeom>
              <a:avLst/>
              <a:gdLst/>
              <a:ahLst/>
              <a:cxnLst/>
              <a:rect l="l" t="t" r="r" b="b"/>
              <a:pathLst>
                <a:path w="27346" h="31614" extrusionOk="0">
                  <a:moveTo>
                    <a:pt x="5867" y="0"/>
                  </a:moveTo>
                  <a:cubicBezTo>
                    <a:pt x="3836" y="0"/>
                    <a:pt x="2055" y="1598"/>
                    <a:pt x="1918" y="3607"/>
                  </a:cubicBezTo>
                  <a:lnTo>
                    <a:pt x="206" y="26638"/>
                  </a:lnTo>
                  <a:cubicBezTo>
                    <a:pt x="1" y="29354"/>
                    <a:pt x="1827" y="31613"/>
                    <a:pt x="4292" y="31613"/>
                  </a:cubicBezTo>
                  <a:lnTo>
                    <a:pt x="23077" y="31613"/>
                  </a:lnTo>
                  <a:cubicBezTo>
                    <a:pt x="25520" y="31613"/>
                    <a:pt x="27346" y="29354"/>
                    <a:pt x="27140" y="26638"/>
                  </a:cubicBezTo>
                  <a:lnTo>
                    <a:pt x="25451" y="3607"/>
                  </a:lnTo>
                  <a:cubicBezTo>
                    <a:pt x="25291" y="1598"/>
                    <a:pt x="23511" y="0"/>
                    <a:pt x="21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965;p34">
              <a:extLst>
                <a:ext uri="{FF2B5EF4-FFF2-40B4-BE49-F238E27FC236}">
                  <a16:creationId xmlns:a16="http://schemas.microsoft.com/office/drawing/2014/main" id="{38F886BB-833A-4047-A143-C855509AB051}"/>
                </a:ext>
              </a:extLst>
            </p:cNvPr>
            <p:cNvSpPr/>
            <p:nvPr/>
          </p:nvSpPr>
          <p:spPr>
            <a:xfrm>
              <a:off x="7310755" y="3231040"/>
              <a:ext cx="463025" cy="535091"/>
            </a:xfrm>
            <a:custGeom>
              <a:avLst/>
              <a:gdLst/>
              <a:ahLst/>
              <a:cxnLst/>
              <a:rect l="l" t="t" r="r" b="b"/>
              <a:pathLst>
                <a:path w="25816" h="29834" extrusionOk="0">
                  <a:moveTo>
                    <a:pt x="5547" y="1"/>
                  </a:moveTo>
                  <a:cubicBezTo>
                    <a:pt x="3606" y="1"/>
                    <a:pt x="1940" y="1507"/>
                    <a:pt x="1803" y="3402"/>
                  </a:cubicBezTo>
                  <a:lnTo>
                    <a:pt x="183" y="25154"/>
                  </a:lnTo>
                  <a:cubicBezTo>
                    <a:pt x="0" y="27710"/>
                    <a:pt x="1712" y="29833"/>
                    <a:pt x="4040" y="29833"/>
                  </a:cubicBezTo>
                  <a:lnTo>
                    <a:pt x="21775" y="29833"/>
                  </a:lnTo>
                  <a:cubicBezTo>
                    <a:pt x="24081" y="29833"/>
                    <a:pt x="25815" y="27710"/>
                    <a:pt x="25633" y="25154"/>
                  </a:cubicBezTo>
                  <a:lnTo>
                    <a:pt x="24012" y="3402"/>
                  </a:lnTo>
                  <a:cubicBezTo>
                    <a:pt x="23875" y="1507"/>
                    <a:pt x="22186" y="1"/>
                    <a:pt x="20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966;p34">
              <a:extLst>
                <a:ext uri="{FF2B5EF4-FFF2-40B4-BE49-F238E27FC236}">
                  <a16:creationId xmlns:a16="http://schemas.microsoft.com/office/drawing/2014/main" id="{EB45269E-888E-42F1-87DF-BD1E834CBE31}"/>
                </a:ext>
              </a:extLst>
            </p:cNvPr>
            <p:cNvSpPr/>
            <p:nvPr/>
          </p:nvSpPr>
          <p:spPr>
            <a:xfrm>
              <a:off x="7659178" y="3402544"/>
              <a:ext cx="196108" cy="244068"/>
            </a:xfrm>
            <a:custGeom>
              <a:avLst/>
              <a:gdLst/>
              <a:ahLst/>
              <a:cxnLst/>
              <a:rect l="l" t="t" r="r" b="b"/>
              <a:pathLst>
                <a:path w="10934" h="13608" extrusionOk="0">
                  <a:moveTo>
                    <a:pt x="3402" y="0"/>
                  </a:moveTo>
                  <a:cubicBezTo>
                    <a:pt x="2923" y="0"/>
                    <a:pt x="2437" y="118"/>
                    <a:pt x="1986" y="369"/>
                  </a:cubicBezTo>
                  <a:cubicBezTo>
                    <a:pt x="548" y="1145"/>
                    <a:pt x="0" y="2948"/>
                    <a:pt x="776" y="4386"/>
                  </a:cubicBezTo>
                  <a:lnTo>
                    <a:pt x="4931" y="12055"/>
                  </a:lnTo>
                  <a:cubicBezTo>
                    <a:pt x="5456" y="13037"/>
                    <a:pt x="6483" y="13607"/>
                    <a:pt x="7533" y="13607"/>
                  </a:cubicBezTo>
                  <a:cubicBezTo>
                    <a:pt x="8012" y="13607"/>
                    <a:pt x="8491" y="13493"/>
                    <a:pt x="8948" y="13242"/>
                  </a:cubicBezTo>
                  <a:cubicBezTo>
                    <a:pt x="10386" y="12466"/>
                    <a:pt x="10934" y="10663"/>
                    <a:pt x="10158" y="9225"/>
                  </a:cubicBezTo>
                  <a:lnTo>
                    <a:pt x="6003" y="1556"/>
                  </a:lnTo>
                  <a:cubicBezTo>
                    <a:pt x="5470" y="568"/>
                    <a:pt x="4453" y="0"/>
                    <a:pt x="3402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967;p34">
              <a:extLst>
                <a:ext uri="{FF2B5EF4-FFF2-40B4-BE49-F238E27FC236}">
                  <a16:creationId xmlns:a16="http://schemas.microsoft.com/office/drawing/2014/main" id="{7E707794-1D50-4616-BA23-135F0F2772F0}"/>
                </a:ext>
              </a:extLst>
            </p:cNvPr>
            <p:cNvSpPr/>
            <p:nvPr/>
          </p:nvSpPr>
          <p:spPr>
            <a:xfrm>
              <a:off x="7300100" y="3671595"/>
              <a:ext cx="438884" cy="561420"/>
            </a:xfrm>
            <a:custGeom>
              <a:avLst/>
              <a:gdLst/>
              <a:ahLst/>
              <a:cxnLst/>
              <a:rect l="l" t="t" r="r" b="b"/>
              <a:pathLst>
                <a:path w="24470" h="31302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366" y="21114"/>
                    <a:pt x="1758" y="29879"/>
                  </a:cubicBezTo>
                  <a:cubicBezTo>
                    <a:pt x="1758" y="29879"/>
                    <a:pt x="3513" y="31302"/>
                    <a:pt x="6031" y="31302"/>
                  </a:cubicBezTo>
                  <a:cubicBezTo>
                    <a:pt x="7007" y="31302"/>
                    <a:pt x="8097" y="31088"/>
                    <a:pt x="9245" y="30495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5590" y="30495"/>
                  </a:lnTo>
                  <a:cubicBezTo>
                    <a:pt x="16744" y="31088"/>
                    <a:pt x="17839" y="31302"/>
                    <a:pt x="18818" y="31302"/>
                  </a:cubicBezTo>
                  <a:cubicBezTo>
                    <a:pt x="21345" y="31302"/>
                    <a:pt x="23100" y="29879"/>
                    <a:pt x="23100" y="29879"/>
                  </a:cubicBezTo>
                  <a:cubicBezTo>
                    <a:pt x="24469" y="21114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968;p34">
              <a:extLst>
                <a:ext uri="{FF2B5EF4-FFF2-40B4-BE49-F238E27FC236}">
                  <a16:creationId xmlns:a16="http://schemas.microsoft.com/office/drawing/2014/main" id="{EF5E7A30-3F56-4864-AF26-4C80C40C8D45}"/>
                </a:ext>
              </a:extLst>
            </p:cNvPr>
            <p:cNvSpPr/>
            <p:nvPr/>
          </p:nvSpPr>
          <p:spPr>
            <a:xfrm>
              <a:off x="7300100" y="3671595"/>
              <a:ext cx="421271" cy="404089"/>
            </a:xfrm>
            <a:custGeom>
              <a:avLst/>
              <a:gdLst/>
              <a:ahLst/>
              <a:cxnLst/>
              <a:rect l="l" t="t" r="r" b="b"/>
              <a:pathLst>
                <a:path w="23488" h="22530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206" y="11961"/>
                    <a:pt x="914" y="21616"/>
                  </a:cubicBezTo>
                  <a:cubicBezTo>
                    <a:pt x="2854" y="22027"/>
                    <a:pt x="5775" y="22461"/>
                    <a:pt x="9450" y="22529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4175" y="22392"/>
                  </a:lnTo>
                  <a:cubicBezTo>
                    <a:pt x="17005" y="22210"/>
                    <a:pt x="20133" y="21776"/>
                    <a:pt x="23488" y="21000"/>
                  </a:cubicBezTo>
                  <a:cubicBezTo>
                    <a:pt x="23282" y="11459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969;p34">
              <a:extLst>
                <a:ext uri="{FF2B5EF4-FFF2-40B4-BE49-F238E27FC236}">
                  <a16:creationId xmlns:a16="http://schemas.microsoft.com/office/drawing/2014/main" id="{B309F13A-97B9-4237-9822-0050DEECEEF0}"/>
                </a:ext>
              </a:extLst>
            </p:cNvPr>
            <p:cNvSpPr/>
            <p:nvPr/>
          </p:nvSpPr>
          <p:spPr>
            <a:xfrm>
              <a:off x="7290270" y="3678143"/>
              <a:ext cx="436014" cy="357008"/>
            </a:xfrm>
            <a:custGeom>
              <a:avLst/>
              <a:gdLst/>
              <a:ahLst/>
              <a:cxnLst/>
              <a:rect l="l" t="t" r="r" b="b"/>
              <a:pathLst>
                <a:path w="24310" h="19905" extrusionOk="0">
                  <a:moveTo>
                    <a:pt x="549" y="1"/>
                  </a:moveTo>
                  <a:cubicBezTo>
                    <a:pt x="549" y="1"/>
                    <a:pt x="1" y="9496"/>
                    <a:pt x="526" y="18398"/>
                  </a:cubicBezTo>
                  <a:cubicBezTo>
                    <a:pt x="2512" y="19790"/>
                    <a:pt x="7487" y="19608"/>
                    <a:pt x="10523" y="19653"/>
                  </a:cubicBezTo>
                  <a:lnTo>
                    <a:pt x="10295" y="10637"/>
                  </a:lnTo>
                  <a:lnTo>
                    <a:pt x="10295" y="10386"/>
                  </a:lnTo>
                  <a:cubicBezTo>
                    <a:pt x="10828" y="10370"/>
                    <a:pt x="11383" y="10354"/>
                    <a:pt x="11953" y="10354"/>
                  </a:cubicBezTo>
                  <a:cubicBezTo>
                    <a:pt x="12189" y="10354"/>
                    <a:pt x="12428" y="10357"/>
                    <a:pt x="12669" y="10363"/>
                  </a:cubicBezTo>
                  <a:lnTo>
                    <a:pt x="12669" y="10637"/>
                  </a:lnTo>
                  <a:lnTo>
                    <a:pt x="13742" y="19904"/>
                  </a:lnTo>
                  <a:cubicBezTo>
                    <a:pt x="16686" y="19767"/>
                    <a:pt x="21365" y="19608"/>
                    <a:pt x="24310" y="18535"/>
                  </a:cubicBezTo>
                  <a:cubicBezTo>
                    <a:pt x="23899" y="9222"/>
                    <a:pt x="22438" y="1"/>
                    <a:pt x="22438" y="1"/>
                  </a:cubicBezTo>
                  <a:lnTo>
                    <a:pt x="17759" y="937"/>
                  </a:lnTo>
                  <a:lnTo>
                    <a:pt x="4931" y="891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970;p34">
              <a:extLst>
                <a:ext uri="{FF2B5EF4-FFF2-40B4-BE49-F238E27FC236}">
                  <a16:creationId xmlns:a16="http://schemas.microsoft.com/office/drawing/2014/main" id="{4047F1BD-77C5-46B4-A3A4-5B725B0AC3BA}"/>
                </a:ext>
              </a:extLst>
            </p:cNvPr>
            <p:cNvSpPr/>
            <p:nvPr/>
          </p:nvSpPr>
          <p:spPr>
            <a:xfrm>
              <a:off x="7413521" y="3859118"/>
              <a:ext cx="167034" cy="6062"/>
            </a:xfrm>
            <a:custGeom>
              <a:avLst/>
              <a:gdLst/>
              <a:ahLst/>
              <a:cxnLst/>
              <a:rect l="l" t="t" r="r" b="b"/>
              <a:pathLst>
                <a:path w="9313" h="338" extrusionOk="0">
                  <a:moveTo>
                    <a:pt x="4657" y="1"/>
                  </a:moveTo>
                  <a:cubicBezTo>
                    <a:pt x="3881" y="23"/>
                    <a:pt x="3104" y="46"/>
                    <a:pt x="2351" y="46"/>
                  </a:cubicBezTo>
                  <a:cubicBezTo>
                    <a:pt x="1575" y="92"/>
                    <a:pt x="822" y="115"/>
                    <a:pt x="46" y="183"/>
                  </a:cubicBezTo>
                  <a:cubicBezTo>
                    <a:pt x="23" y="183"/>
                    <a:pt x="0" y="206"/>
                    <a:pt x="0" y="252"/>
                  </a:cubicBezTo>
                  <a:cubicBezTo>
                    <a:pt x="0" y="274"/>
                    <a:pt x="23" y="320"/>
                    <a:pt x="46" y="320"/>
                  </a:cubicBezTo>
                  <a:cubicBezTo>
                    <a:pt x="434" y="332"/>
                    <a:pt x="822" y="337"/>
                    <a:pt x="1207" y="337"/>
                  </a:cubicBezTo>
                  <a:cubicBezTo>
                    <a:pt x="1592" y="337"/>
                    <a:pt x="1975" y="332"/>
                    <a:pt x="2351" y="320"/>
                  </a:cubicBezTo>
                  <a:lnTo>
                    <a:pt x="4657" y="297"/>
                  </a:lnTo>
                  <a:lnTo>
                    <a:pt x="9244" y="229"/>
                  </a:lnTo>
                  <a:cubicBezTo>
                    <a:pt x="9290" y="229"/>
                    <a:pt x="9313" y="183"/>
                    <a:pt x="9313" y="160"/>
                  </a:cubicBezTo>
                  <a:cubicBezTo>
                    <a:pt x="9313" y="115"/>
                    <a:pt x="9290" y="92"/>
                    <a:pt x="9244" y="92"/>
                  </a:cubicBezTo>
                  <a:cubicBezTo>
                    <a:pt x="7715" y="1"/>
                    <a:pt x="6186" y="1"/>
                    <a:pt x="4657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971;p34">
              <a:extLst>
                <a:ext uri="{FF2B5EF4-FFF2-40B4-BE49-F238E27FC236}">
                  <a16:creationId xmlns:a16="http://schemas.microsoft.com/office/drawing/2014/main" id="{9260EFA5-350C-41F4-A72B-9287E564E9F8}"/>
                </a:ext>
              </a:extLst>
            </p:cNvPr>
            <p:cNvSpPr/>
            <p:nvPr/>
          </p:nvSpPr>
          <p:spPr>
            <a:xfrm>
              <a:off x="7492124" y="3656456"/>
              <a:ext cx="6170" cy="167447"/>
            </a:xfrm>
            <a:custGeom>
              <a:avLst/>
              <a:gdLst/>
              <a:ahLst/>
              <a:cxnLst/>
              <a:rect l="l" t="t" r="r" b="b"/>
              <a:pathLst>
                <a:path w="344" h="9336" extrusionOk="0">
                  <a:moveTo>
                    <a:pt x="183" y="0"/>
                  </a:moveTo>
                  <a:cubicBezTo>
                    <a:pt x="138" y="0"/>
                    <a:pt x="115" y="23"/>
                    <a:pt x="92" y="69"/>
                  </a:cubicBezTo>
                  <a:cubicBezTo>
                    <a:pt x="46" y="822"/>
                    <a:pt x="23" y="1598"/>
                    <a:pt x="23" y="2374"/>
                  </a:cubicBezTo>
                  <a:cubicBezTo>
                    <a:pt x="1" y="3127"/>
                    <a:pt x="1" y="3903"/>
                    <a:pt x="1" y="4656"/>
                  </a:cubicBezTo>
                  <a:cubicBezTo>
                    <a:pt x="23" y="6186"/>
                    <a:pt x="46" y="7738"/>
                    <a:pt x="206" y="9267"/>
                  </a:cubicBezTo>
                  <a:cubicBezTo>
                    <a:pt x="206" y="9290"/>
                    <a:pt x="229" y="9336"/>
                    <a:pt x="275" y="9336"/>
                  </a:cubicBezTo>
                  <a:cubicBezTo>
                    <a:pt x="297" y="9313"/>
                    <a:pt x="343" y="9290"/>
                    <a:pt x="343" y="9244"/>
                  </a:cubicBezTo>
                  <a:cubicBezTo>
                    <a:pt x="297" y="8491"/>
                    <a:pt x="297" y="7715"/>
                    <a:pt x="297" y="6962"/>
                  </a:cubicBezTo>
                  <a:lnTo>
                    <a:pt x="297" y="4656"/>
                  </a:lnTo>
                  <a:lnTo>
                    <a:pt x="297" y="2374"/>
                  </a:lnTo>
                  <a:cubicBezTo>
                    <a:pt x="275" y="1598"/>
                    <a:pt x="275" y="845"/>
                    <a:pt x="229" y="69"/>
                  </a:cubicBezTo>
                  <a:cubicBezTo>
                    <a:pt x="229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972;p34">
              <a:extLst>
                <a:ext uri="{FF2B5EF4-FFF2-40B4-BE49-F238E27FC236}">
                  <a16:creationId xmlns:a16="http://schemas.microsoft.com/office/drawing/2014/main" id="{660CB091-9DDD-4E6F-B296-5924BC3D653E}"/>
                </a:ext>
              </a:extLst>
            </p:cNvPr>
            <p:cNvSpPr/>
            <p:nvPr/>
          </p:nvSpPr>
          <p:spPr>
            <a:xfrm>
              <a:off x="7494994" y="3708852"/>
              <a:ext cx="28679" cy="106286"/>
            </a:xfrm>
            <a:custGeom>
              <a:avLst/>
              <a:gdLst/>
              <a:ahLst/>
              <a:cxnLst/>
              <a:rect l="l" t="t" r="r" b="b"/>
              <a:pathLst>
                <a:path w="1599" h="5926" extrusionOk="0">
                  <a:moveTo>
                    <a:pt x="1416" y="1"/>
                  </a:moveTo>
                  <a:cubicBezTo>
                    <a:pt x="1393" y="1"/>
                    <a:pt x="1347" y="24"/>
                    <a:pt x="1347" y="69"/>
                  </a:cubicBezTo>
                  <a:cubicBezTo>
                    <a:pt x="1324" y="1142"/>
                    <a:pt x="1324" y="2215"/>
                    <a:pt x="1256" y="3265"/>
                  </a:cubicBezTo>
                  <a:cubicBezTo>
                    <a:pt x="1187" y="3813"/>
                    <a:pt x="1165" y="4337"/>
                    <a:pt x="1028" y="4840"/>
                  </a:cubicBezTo>
                  <a:cubicBezTo>
                    <a:pt x="959" y="5091"/>
                    <a:pt x="868" y="5342"/>
                    <a:pt x="731" y="5524"/>
                  </a:cubicBezTo>
                  <a:cubicBezTo>
                    <a:pt x="598" y="5676"/>
                    <a:pt x="419" y="5764"/>
                    <a:pt x="232" y="5764"/>
                  </a:cubicBezTo>
                  <a:cubicBezTo>
                    <a:pt x="193" y="5764"/>
                    <a:pt x="154" y="5760"/>
                    <a:pt x="115" y="5753"/>
                  </a:cubicBezTo>
                  <a:lnTo>
                    <a:pt x="92" y="5753"/>
                  </a:lnTo>
                  <a:cubicBezTo>
                    <a:pt x="85" y="5746"/>
                    <a:pt x="76" y="5743"/>
                    <a:pt x="68" y="5743"/>
                  </a:cubicBezTo>
                  <a:cubicBezTo>
                    <a:pt x="46" y="5743"/>
                    <a:pt x="23" y="5759"/>
                    <a:pt x="23" y="5775"/>
                  </a:cubicBezTo>
                  <a:cubicBezTo>
                    <a:pt x="0" y="5821"/>
                    <a:pt x="23" y="5844"/>
                    <a:pt x="46" y="5867"/>
                  </a:cubicBezTo>
                  <a:cubicBezTo>
                    <a:pt x="134" y="5907"/>
                    <a:pt x="226" y="5926"/>
                    <a:pt x="318" y="5926"/>
                  </a:cubicBezTo>
                  <a:cubicBezTo>
                    <a:pt x="534" y="5926"/>
                    <a:pt x="746" y="5822"/>
                    <a:pt x="891" y="5661"/>
                  </a:cubicBezTo>
                  <a:cubicBezTo>
                    <a:pt x="1096" y="5456"/>
                    <a:pt x="1210" y="5182"/>
                    <a:pt x="1301" y="4908"/>
                  </a:cubicBezTo>
                  <a:cubicBezTo>
                    <a:pt x="1461" y="4383"/>
                    <a:pt x="1507" y="3835"/>
                    <a:pt x="1530" y="3288"/>
                  </a:cubicBezTo>
                  <a:cubicBezTo>
                    <a:pt x="1598" y="2215"/>
                    <a:pt x="1575" y="1142"/>
                    <a:pt x="1484" y="46"/>
                  </a:cubicBezTo>
                  <a:cubicBezTo>
                    <a:pt x="1484" y="24"/>
                    <a:pt x="1461" y="1"/>
                    <a:pt x="1416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973;p34">
              <a:extLst>
                <a:ext uri="{FF2B5EF4-FFF2-40B4-BE49-F238E27FC236}">
                  <a16:creationId xmlns:a16="http://schemas.microsoft.com/office/drawing/2014/main" id="{FB36FE03-4834-4CFB-BE0E-192AC7D513AD}"/>
                </a:ext>
              </a:extLst>
            </p:cNvPr>
            <p:cNvSpPr/>
            <p:nvPr/>
          </p:nvSpPr>
          <p:spPr>
            <a:xfrm>
              <a:off x="7306235" y="3697390"/>
              <a:ext cx="50381" cy="84100"/>
            </a:xfrm>
            <a:custGeom>
              <a:avLst/>
              <a:gdLst/>
              <a:ahLst/>
              <a:cxnLst/>
              <a:rect l="l" t="t" r="r" b="b"/>
              <a:pathLst>
                <a:path w="2809" h="4689" extrusionOk="0">
                  <a:moveTo>
                    <a:pt x="2717" y="1"/>
                  </a:moveTo>
                  <a:cubicBezTo>
                    <a:pt x="2672" y="1"/>
                    <a:pt x="2649" y="23"/>
                    <a:pt x="2649" y="69"/>
                  </a:cubicBezTo>
                  <a:cubicBezTo>
                    <a:pt x="2626" y="297"/>
                    <a:pt x="2626" y="548"/>
                    <a:pt x="2603" y="777"/>
                  </a:cubicBezTo>
                  <a:cubicBezTo>
                    <a:pt x="2557" y="982"/>
                    <a:pt x="2557" y="1233"/>
                    <a:pt x="2489" y="1439"/>
                  </a:cubicBezTo>
                  <a:lnTo>
                    <a:pt x="2398" y="1781"/>
                  </a:lnTo>
                  <a:lnTo>
                    <a:pt x="2283" y="2101"/>
                  </a:lnTo>
                  <a:cubicBezTo>
                    <a:pt x="2261" y="2215"/>
                    <a:pt x="2215" y="2306"/>
                    <a:pt x="2169" y="2420"/>
                  </a:cubicBezTo>
                  <a:cubicBezTo>
                    <a:pt x="2101" y="2511"/>
                    <a:pt x="2078" y="2625"/>
                    <a:pt x="2010" y="2717"/>
                  </a:cubicBezTo>
                  <a:cubicBezTo>
                    <a:pt x="1781" y="3105"/>
                    <a:pt x="1507" y="3470"/>
                    <a:pt x="1165" y="3767"/>
                  </a:cubicBezTo>
                  <a:cubicBezTo>
                    <a:pt x="846" y="4086"/>
                    <a:pt x="457" y="4360"/>
                    <a:pt x="69" y="4543"/>
                  </a:cubicBezTo>
                  <a:lnTo>
                    <a:pt x="47" y="4566"/>
                  </a:lnTo>
                  <a:cubicBezTo>
                    <a:pt x="24" y="4566"/>
                    <a:pt x="1" y="4611"/>
                    <a:pt x="24" y="4634"/>
                  </a:cubicBezTo>
                  <a:cubicBezTo>
                    <a:pt x="24" y="4668"/>
                    <a:pt x="48" y="4689"/>
                    <a:pt x="79" y="4689"/>
                  </a:cubicBezTo>
                  <a:cubicBezTo>
                    <a:pt x="91" y="4689"/>
                    <a:pt x="103" y="4686"/>
                    <a:pt x="115" y="4680"/>
                  </a:cubicBezTo>
                  <a:cubicBezTo>
                    <a:pt x="572" y="4543"/>
                    <a:pt x="982" y="4292"/>
                    <a:pt x="1348" y="3972"/>
                  </a:cubicBezTo>
                  <a:cubicBezTo>
                    <a:pt x="1713" y="3653"/>
                    <a:pt x="2032" y="3287"/>
                    <a:pt x="2261" y="2854"/>
                  </a:cubicBezTo>
                  <a:cubicBezTo>
                    <a:pt x="2329" y="2740"/>
                    <a:pt x="2375" y="2625"/>
                    <a:pt x="2420" y="2534"/>
                  </a:cubicBezTo>
                  <a:cubicBezTo>
                    <a:pt x="2466" y="2420"/>
                    <a:pt x="2512" y="2306"/>
                    <a:pt x="2557" y="2192"/>
                  </a:cubicBezTo>
                  <a:lnTo>
                    <a:pt x="2672" y="1849"/>
                  </a:lnTo>
                  <a:lnTo>
                    <a:pt x="2740" y="1484"/>
                  </a:lnTo>
                  <a:cubicBezTo>
                    <a:pt x="2763" y="1370"/>
                    <a:pt x="2763" y="1256"/>
                    <a:pt x="2786" y="1142"/>
                  </a:cubicBezTo>
                  <a:lnTo>
                    <a:pt x="2808" y="777"/>
                  </a:lnTo>
                  <a:cubicBezTo>
                    <a:pt x="2808" y="548"/>
                    <a:pt x="2786" y="297"/>
                    <a:pt x="2786" y="69"/>
                  </a:cubicBezTo>
                  <a:cubicBezTo>
                    <a:pt x="2763" y="23"/>
                    <a:pt x="2740" y="1"/>
                    <a:pt x="2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974;p34">
              <a:extLst>
                <a:ext uri="{FF2B5EF4-FFF2-40B4-BE49-F238E27FC236}">
                  <a16:creationId xmlns:a16="http://schemas.microsoft.com/office/drawing/2014/main" id="{05E3ACD5-9BE1-4D97-99EE-5698C34C5659}"/>
                </a:ext>
              </a:extLst>
            </p:cNvPr>
            <p:cNvSpPr/>
            <p:nvPr/>
          </p:nvSpPr>
          <p:spPr>
            <a:xfrm>
              <a:off x="7643214" y="3697390"/>
              <a:ext cx="50363" cy="84118"/>
            </a:xfrm>
            <a:custGeom>
              <a:avLst/>
              <a:gdLst/>
              <a:ahLst/>
              <a:cxnLst/>
              <a:rect l="l" t="t" r="r" b="b"/>
              <a:pathLst>
                <a:path w="2808" h="4690" extrusionOk="0">
                  <a:moveTo>
                    <a:pt x="114" y="1"/>
                  </a:moveTo>
                  <a:cubicBezTo>
                    <a:pt x="69" y="1"/>
                    <a:pt x="46" y="23"/>
                    <a:pt x="46" y="69"/>
                  </a:cubicBezTo>
                  <a:cubicBezTo>
                    <a:pt x="23" y="297"/>
                    <a:pt x="0" y="548"/>
                    <a:pt x="0" y="777"/>
                  </a:cubicBezTo>
                  <a:lnTo>
                    <a:pt x="23" y="1142"/>
                  </a:lnTo>
                  <a:cubicBezTo>
                    <a:pt x="46" y="1256"/>
                    <a:pt x="46" y="1370"/>
                    <a:pt x="91" y="1484"/>
                  </a:cubicBezTo>
                  <a:lnTo>
                    <a:pt x="160" y="1849"/>
                  </a:lnTo>
                  <a:lnTo>
                    <a:pt x="251" y="2192"/>
                  </a:lnTo>
                  <a:cubicBezTo>
                    <a:pt x="297" y="2306"/>
                    <a:pt x="343" y="2420"/>
                    <a:pt x="388" y="2534"/>
                  </a:cubicBezTo>
                  <a:cubicBezTo>
                    <a:pt x="457" y="2625"/>
                    <a:pt x="480" y="2740"/>
                    <a:pt x="548" y="2854"/>
                  </a:cubicBezTo>
                  <a:cubicBezTo>
                    <a:pt x="776" y="3287"/>
                    <a:pt x="1096" y="3653"/>
                    <a:pt x="1461" y="3972"/>
                  </a:cubicBezTo>
                  <a:cubicBezTo>
                    <a:pt x="1826" y="4292"/>
                    <a:pt x="2237" y="4543"/>
                    <a:pt x="2716" y="4680"/>
                  </a:cubicBezTo>
                  <a:cubicBezTo>
                    <a:pt x="2723" y="4686"/>
                    <a:pt x="2732" y="4689"/>
                    <a:pt x="2741" y="4689"/>
                  </a:cubicBezTo>
                  <a:cubicBezTo>
                    <a:pt x="2762" y="4689"/>
                    <a:pt x="2785" y="4673"/>
                    <a:pt x="2785" y="4657"/>
                  </a:cubicBezTo>
                  <a:cubicBezTo>
                    <a:pt x="2808" y="4611"/>
                    <a:pt x="2785" y="4566"/>
                    <a:pt x="2762" y="4566"/>
                  </a:cubicBezTo>
                  <a:cubicBezTo>
                    <a:pt x="2351" y="4360"/>
                    <a:pt x="1963" y="4086"/>
                    <a:pt x="1644" y="3767"/>
                  </a:cubicBezTo>
                  <a:cubicBezTo>
                    <a:pt x="1301" y="3470"/>
                    <a:pt x="1027" y="3105"/>
                    <a:pt x="799" y="2717"/>
                  </a:cubicBezTo>
                  <a:cubicBezTo>
                    <a:pt x="731" y="2625"/>
                    <a:pt x="708" y="2511"/>
                    <a:pt x="639" y="2420"/>
                  </a:cubicBezTo>
                  <a:cubicBezTo>
                    <a:pt x="594" y="2306"/>
                    <a:pt x="548" y="2215"/>
                    <a:pt x="525" y="2101"/>
                  </a:cubicBezTo>
                  <a:lnTo>
                    <a:pt x="411" y="1781"/>
                  </a:lnTo>
                  <a:lnTo>
                    <a:pt x="320" y="1439"/>
                  </a:lnTo>
                  <a:cubicBezTo>
                    <a:pt x="251" y="1233"/>
                    <a:pt x="251" y="982"/>
                    <a:pt x="206" y="777"/>
                  </a:cubicBezTo>
                  <a:cubicBezTo>
                    <a:pt x="183" y="548"/>
                    <a:pt x="183" y="297"/>
                    <a:pt x="183" y="69"/>
                  </a:cubicBezTo>
                  <a:cubicBezTo>
                    <a:pt x="183" y="23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975;p34">
              <a:extLst>
                <a:ext uri="{FF2B5EF4-FFF2-40B4-BE49-F238E27FC236}">
                  <a16:creationId xmlns:a16="http://schemas.microsoft.com/office/drawing/2014/main" id="{C8BB8414-7935-4873-B8F4-9F2BB102AAB9}"/>
                </a:ext>
              </a:extLst>
            </p:cNvPr>
            <p:cNvSpPr/>
            <p:nvPr/>
          </p:nvSpPr>
          <p:spPr>
            <a:xfrm>
              <a:off x="7263669" y="3233730"/>
              <a:ext cx="157188" cy="447493"/>
            </a:xfrm>
            <a:custGeom>
              <a:avLst/>
              <a:gdLst/>
              <a:ahLst/>
              <a:cxnLst/>
              <a:rect l="l" t="t" r="r" b="b"/>
              <a:pathLst>
                <a:path w="8764" h="24950" extrusionOk="0">
                  <a:moveTo>
                    <a:pt x="6416" y="1"/>
                  </a:moveTo>
                  <a:cubicBezTo>
                    <a:pt x="6148" y="1"/>
                    <a:pt x="5939" y="37"/>
                    <a:pt x="5866" y="79"/>
                  </a:cubicBezTo>
                  <a:cubicBezTo>
                    <a:pt x="5547" y="216"/>
                    <a:pt x="5204" y="421"/>
                    <a:pt x="4999" y="627"/>
                  </a:cubicBezTo>
                  <a:cubicBezTo>
                    <a:pt x="4520" y="1106"/>
                    <a:pt x="4086" y="1608"/>
                    <a:pt x="3698" y="2156"/>
                  </a:cubicBezTo>
                  <a:cubicBezTo>
                    <a:pt x="2922" y="3229"/>
                    <a:pt x="2351" y="4370"/>
                    <a:pt x="1872" y="5534"/>
                  </a:cubicBezTo>
                  <a:cubicBezTo>
                    <a:pt x="1415" y="6698"/>
                    <a:pt x="1050" y="7839"/>
                    <a:pt x="776" y="9004"/>
                  </a:cubicBezTo>
                  <a:cubicBezTo>
                    <a:pt x="639" y="9551"/>
                    <a:pt x="502" y="10145"/>
                    <a:pt x="388" y="10693"/>
                  </a:cubicBezTo>
                  <a:cubicBezTo>
                    <a:pt x="343" y="10989"/>
                    <a:pt x="297" y="11263"/>
                    <a:pt x="251" y="11560"/>
                  </a:cubicBezTo>
                  <a:lnTo>
                    <a:pt x="114" y="12473"/>
                  </a:lnTo>
                  <a:cubicBezTo>
                    <a:pt x="114" y="12610"/>
                    <a:pt x="91" y="12770"/>
                    <a:pt x="69" y="12929"/>
                  </a:cubicBezTo>
                  <a:lnTo>
                    <a:pt x="46" y="13363"/>
                  </a:lnTo>
                  <a:cubicBezTo>
                    <a:pt x="23" y="13660"/>
                    <a:pt x="0" y="13957"/>
                    <a:pt x="0" y="14253"/>
                  </a:cubicBezTo>
                  <a:cubicBezTo>
                    <a:pt x="0" y="14824"/>
                    <a:pt x="0" y="15395"/>
                    <a:pt x="46" y="15942"/>
                  </a:cubicBezTo>
                  <a:cubicBezTo>
                    <a:pt x="114" y="17061"/>
                    <a:pt x="274" y="18111"/>
                    <a:pt x="502" y="19115"/>
                  </a:cubicBezTo>
                  <a:cubicBezTo>
                    <a:pt x="708" y="20142"/>
                    <a:pt x="1004" y="21078"/>
                    <a:pt x="1347" y="21991"/>
                  </a:cubicBezTo>
                  <a:cubicBezTo>
                    <a:pt x="1438" y="22219"/>
                    <a:pt x="1529" y="22448"/>
                    <a:pt x="1621" y="22676"/>
                  </a:cubicBezTo>
                  <a:cubicBezTo>
                    <a:pt x="1712" y="22904"/>
                    <a:pt x="1803" y="23110"/>
                    <a:pt x="1895" y="23315"/>
                  </a:cubicBezTo>
                  <a:cubicBezTo>
                    <a:pt x="2100" y="23749"/>
                    <a:pt x="2328" y="24160"/>
                    <a:pt x="2579" y="24593"/>
                  </a:cubicBezTo>
                  <a:cubicBezTo>
                    <a:pt x="2726" y="24830"/>
                    <a:pt x="2956" y="24950"/>
                    <a:pt x="3212" y="24950"/>
                  </a:cubicBezTo>
                  <a:cubicBezTo>
                    <a:pt x="3474" y="24950"/>
                    <a:pt x="3763" y="24824"/>
                    <a:pt x="4017" y="24570"/>
                  </a:cubicBezTo>
                  <a:cubicBezTo>
                    <a:pt x="4405" y="24182"/>
                    <a:pt x="4565" y="23589"/>
                    <a:pt x="4474" y="23110"/>
                  </a:cubicBezTo>
                  <a:lnTo>
                    <a:pt x="4451" y="23041"/>
                  </a:lnTo>
                  <a:lnTo>
                    <a:pt x="4200" y="21694"/>
                  </a:lnTo>
                  <a:cubicBezTo>
                    <a:pt x="4109" y="21238"/>
                    <a:pt x="4017" y="20781"/>
                    <a:pt x="3949" y="20325"/>
                  </a:cubicBezTo>
                  <a:cubicBezTo>
                    <a:pt x="3789" y="19412"/>
                    <a:pt x="3652" y="18499"/>
                    <a:pt x="3561" y="17563"/>
                  </a:cubicBezTo>
                  <a:cubicBezTo>
                    <a:pt x="3470" y="16650"/>
                    <a:pt x="3401" y="15714"/>
                    <a:pt x="3401" y="14801"/>
                  </a:cubicBezTo>
                  <a:cubicBezTo>
                    <a:pt x="3378" y="14345"/>
                    <a:pt x="3424" y="13865"/>
                    <a:pt x="3424" y="13409"/>
                  </a:cubicBezTo>
                  <a:cubicBezTo>
                    <a:pt x="3424" y="13181"/>
                    <a:pt x="3447" y="12952"/>
                    <a:pt x="3470" y="12724"/>
                  </a:cubicBezTo>
                  <a:lnTo>
                    <a:pt x="3492" y="12404"/>
                  </a:lnTo>
                  <a:cubicBezTo>
                    <a:pt x="3515" y="12290"/>
                    <a:pt x="3538" y="12176"/>
                    <a:pt x="3538" y="12062"/>
                  </a:cubicBezTo>
                  <a:lnTo>
                    <a:pt x="3629" y="11400"/>
                  </a:lnTo>
                  <a:lnTo>
                    <a:pt x="3766" y="10647"/>
                  </a:lnTo>
                  <a:cubicBezTo>
                    <a:pt x="3858" y="10145"/>
                    <a:pt x="3949" y="9665"/>
                    <a:pt x="4040" y="9186"/>
                  </a:cubicBezTo>
                  <a:cubicBezTo>
                    <a:pt x="4268" y="8227"/>
                    <a:pt x="4497" y="7269"/>
                    <a:pt x="4771" y="6333"/>
                  </a:cubicBezTo>
                  <a:cubicBezTo>
                    <a:pt x="5067" y="5443"/>
                    <a:pt x="5387" y="4530"/>
                    <a:pt x="5775" y="3754"/>
                  </a:cubicBezTo>
                  <a:cubicBezTo>
                    <a:pt x="5980" y="3343"/>
                    <a:pt x="6186" y="2978"/>
                    <a:pt x="6414" y="2635"/>
                  </a:cubicBezTo>
                  <a:cubicBezTo>
                    <a:pt x="6642" y="2293"/>
                    <a:pt x="7008" y="1791"/>
                    <a:pt x="7281" y="1631"/>
                  </a:cubicBezTo>
                  <a:cubicBezTo>
                    <a:pt x="7532" y="1471"/>
                    <a:pt x="8331" y="1357"/>
                    <a:pt x="8331" y="1357"/>
                  </a:cubicBezTo>
                  <a:cubicBezTo>
                    <a:pt x="8422" y="1457"/>
                    <a:pt x="8496" y="1500"/>
                    <a:pt x="8547" y="1500"/>
                  </a:cubicBezTo>
                  <a:cubicBezTo>
                    <a:pt x="8764" y="1500"/>
                    <a:pt x="8564" y="715"/>
                    <a:pt x="7510" y="216"/>
                  </a:cubicBezTo>
                  <a:cubicBezTo>
                    <a:pt x="7148" y="54"/>
                    <a:pt x="6739" y="1"/>
                    <a:pt x="6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976;p34">
              <a:extLst>
                <a:ext uri="{FF2B5EF4-FFF2-40B4-BE49-F238E27FC236}">
                  <a16:creationId xmlns:a16="http://schemas.microsoft.com/office/drawing/2014/main" id="{6587A882-1E82-43D2-92E2-51C184FCFB2F}"/>
                </a:ext>
              </a:extLst>
            </p:cNvPr>
            <p:cNvSpPr/>
            <p:nvPr/>
          </p:nvSpPr>
          <p:spPr>
            <a:xfrm>
              <a:off x="7279633" y="3256350"/>
              <a:ext cx="528526" cy="484405"/>
            </a:xfrm>
            <a:custGeom>
              <a:avLst/>
              <a:gdLst/>
              <a:ahLst/>
              <a:cxnLst/>
              <a:rect l="l" t="t" r="r" b="b"/>
              <a:pathLst>
                <a:path w="29468" h="27008" extrusionOk="0">
                  <a:moveTo>
                    <a:pt x="9767" y="0"/>
                  </a:moveTo>
                  <a:cubicBezTo>
                    <a:pt x="8831" y="0"/>
                    <a:pt x="7609" y="29"/>
                    <a:pt x="5981" y="119"/>
                  </a:cubicBezTo>
                  <a:cubicBezTo>
                    <a:pt x="5981" y="119"/>
                    <a:pt x="2055" y="1283"/>
                    <a:pt x="480" y="13586"/>
                  </a:cubicBezTo>
                  <a:lnTo>
                    <a:pt x="23" y="23971"/>
                  </a:lnTo>
                  <a:cubicBezTo>
                    <a:pt x="0" y="24473"/>
                    <a:pt x="297" y="24907"/>
                    <a:pt x="754" y="25067"/>
                  </a:cubicBezTo>
                  <a:cubicBezTo>
                    <a:pt x="2465" y="25660"/>
                    <a:pt x="6871" y="26961"/>
                    <a:pt x="12121" y="27007"/>
                  </a:cubicBezTo>
                  <a:lnTo>
                    <a:pt x="12303" y="27007"/>
                  </a:lnTo>
                  <a:cubicBezTo>
                    <a:pt x="19059" y="26961"/>
                    <a:pt x="23921" y="24656"/>
                    <a:pt x="23921" y="24656"/>
                  </a:cubicBezTo>
                  <a:lnTo>
                    <a:pt x="22985" y="13221"/>
                  </a:lnTo>
                  <a:lnTo>
                    <a:pt x="22985" y="13221"/>
                  </a:lnTo>
                  <a:cubicBezTo>
                    <a:pt x="23067" y="13225"/>
                    <a:pt x="23149" y="13228"/>
                    <a:pt x="23231" y="13228"/>
                  </a:cubicBezTo>
                  <a:cubicBezTo>
                    <a:pt x="26265" y="13228"/>
                    <a:pt x="29468" y="10025"/>
                    <a:pt x="29468" y="10025"/>
                  </a:cubicBezTo>
                  <a:cubicBezTo>
                    <a:pt x="29468" y="10025"/>
                    <a:pt x="27391" y="941"/>
                    <a:pt x="21114" y="279"/>
                  </a:cubicBezTo>
                  <a:cubicBezTo>
                    <a:pt x="18869" y="63"/>
                    <a:pt x="16756" y="4"/>
                    <a:pt x="15135" y="4"/>
                  </a:cubicBezTo>
                  <a:cubicBezTo>
                    <a:pt x="13674" y="4"/>
                    <a:pt x="12612" y="52"/>
                    <a:pt x="12212" y="73"/>
                  </a:cubicBezTo>
                  <a:cubicBezTo>
                    <a:pt x="11699" y="48"/>
                    <a:pt x="10969" y="0"/>
                    <a:pt x="9767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977;p34">
              <a:extLst>
                <a:ext uri="{FF2B5EF4-FFF2-40B4-BE49-F238E27FC236}">
                  <a16:creationId xmlns:a16="http://schemas.microsoft.com/office/drawing/2014/main" id="{136D450F-00FF-4E3B-9D18-3C827213E88D}"/>
                </a:ext>
              </a:extLst>
            </p:cNvPr>
            <p:cNvSpPr/>
            <p:nvPr/>
          </p:nvSpPr>
          <p:spPr>
            <a:xfrm>
              <a:off x="7391816" y="3257301"/>
              <a:ext cx="192019" cy="94126"/>
            </a:xfrm>
            <a:custGeom>
              <a:avLst/>
              <a:gdLst/>
              <a:ahLst/>
              <a:cxnLst/>
              <a:rect l="l" t="t" r="r" b="b"/>
              <a:pathLst>
                <a:path w="10706" h="5248" extrusionOk="0">
                  <a:moveTo>
                    <a:pt x="5436" y="0"/>
                  </a:moveTo>
                  <a:cubicBezTo>
                    <a:pt x="4170" y="0"/>
                    <a:pt x="2736" y="76"/>
                    <a:pt x="1210" y="340"/>
                  </a:cubicBezTo>
                  <a:cubicBezTo>
                    <a:pt x="0" y="568"/>
                    <a:pt x="0" y="1527"/>
                    <a:pt x="0" y="1527"/>
                  </a:cubicBezTo>
                  <a:cubicBezTo>
                    <a:pt x="0" y="3581"/>
                    <a:pt x="1690" y="5247"/>
                    <a:pt x="3744" y="5247"/>
                  </a:cubicBezTo>
                  <a:lnTo>
                    <a:pt x="6277" y="5247"/>
                  </a:lnTo>
                  <a:cubicBezTo>
                    <a:pt x="8651" y="5247"/>
                    <a:pt x="10614" y="3581"/>
                    <a:pt x="10614" y="1184"/>
                  </a:cubicBezTo>
                  <a:cubicBezTo>
                    <a:pt x="10614" y="1184"/>
                    <a:pt x="10706" y="134"/>
                    <a:pt x="9427" y="134"/>
                  </a:cubicBezTo>
                  <a:cubicBezTo>
                    <a:pt x="8514" y="134"/>
                    <a:pt x="7124" y="0"/>
                    <a:pt x="5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978;p34">
              <a:extLst>
                <a:ext uri="{FF2B5EF4-FFF2-40B4-BE49-F238E27FC236}">
                  <a16:creationId xmlns:a16="http://schemas.microsoft.com/office/drawing/2014/main" id="{F5A25DE9-1FF6-42A9-AF54-845724D48036}"/>
                </a:ext>
              </a:extLst>
            </p:cNvPr>
            <p:cNvSpPr/>
            <p:nvPr/>
          </p:nvSpPr>
          <p:spPr>
            <a:xfrm>
              <a:off x="7687843" y="3434922"/>
              <a:ext cx="138786" cy="62272"/>
            </a:xfrm>
            <a:custGeom>
              <a:avLst/>
              <a:gdLst/>
              <a:ahLst/>
              <a:cxnLst/>
              <a:rect l="l" t="t" r="r" b="b"/>
              <a:pathLst>
                <a:path w="7738" h="3472" extrusionOk="0">
                  <a:moveTo>
                    <a:pt x="6573" y="1"/>
                  </a:moveTo>
                  <a:cubicBezTo>
                    <a:pt x="6509" y="1"/>
                    <a:pt x="6446" y="16"/>
                    <a:pt x="6391" y="47"/>
                  </a:cubicBezTo>
                  <a:cubicBezTo>
                    <a:pt x="5592" y="549"/>
                    <a:pt x="3082" y="1919"/>
                    <a:pt x="411" y="1965"/>
                  </a:cubicBezTo>
                  <a:cubicBezTo>
                    <a:pt x="206" y="1987"/>
                    <a:pt x="23" y="2147"/>
                    <a:pt x="23" y="2353"/>
                  </a:cubicBezTo>
                  <a:lnTo>
                    <a:pt x="0" y="3060"/>
                  </a:lnTo>
                  <a:cubicBezTo>
                    <a:pt x="0" y="3288"/>
                    <a:pt x="183" y="3471"/>
                    <a:pt x="388" y="3471"/>
                  </a:cubicBezTo>
                  <a:cubicBezTo>
                    <a:pt x="3515" y="3403"/>
                    <a:pt x="6231" y="1850"/>
                    <a:pt x="7167" y="1348"/>
                  </a:cubicBezTo>
                  <a:cubicBezTo>
                    <a:pt x="7738" y="1029"/>
                    <a:pt x="6916" y="161"/>
                    <a:pt x="6916" y="161"/>
                  </a:cubicBezTo>
                  <a:cubicBezTo>
                    <a:pt x="6826" y="56"/>
                    <a:pt x="6697" y="1"/>
                    <a:pt x="6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979;p34">
              <a:extLst>
                <a:ext uri="{FF2B5EF4-FFF2-40B4-BE49-F238E27FC236}">
                  <a16:creationId xmlns:a16="http://schemas.microsoft.com/office/drawing/2014/main" id="{3020EDEB-98D1-40F8-8FD0-5F4C92244850}"/>
                </a:ext>
              </a:extLst>
            </p:cNvPr>
            <p:cNvSpPr/>
            <p:nvPr/>
          </p:nvSpPr>
          <p:spPr>
            <a:xfrm>
              <a:off x="7584252" y="3252278"/>
              <a:ext cx="158856" cy="417505"/>
            </a:xfrm>
            <a:custGeom>
              <a:avLst/>
              <a:gdLst/>
              <a:ahLst/>
              <a:cxnLst/>
              <a:rect l="l" t="t" r="r" b="b"/>
              <a:pathLst>
                <a:path w="8857" h="23278" extrusionOk="0">
                  <a:moveTo>
                    <a:pt x="4087" y="1"/>
                  </a:moveTo>
                  <a:cubicBezTo>
                    <a:pt x="3561" y="1"/>
                    <a:pt x="3120" y="102"/>
                    <a:pt x="3013" y="163"/>
                  </a:cubicBezTo>
                  <a:cubicBezTo>
                    <a:pt x="2694" y="323"/>
                    <a:pt x="2351" y="551"/>
                    <a:pt x="2192" y="780"/>
                  </a:cubicBezTo>
                  <a:cubicBezTo>
                    <a:pt x="1804" y="1259"/>
                    <a:pt x="1484" y="1784"/>
                    <a:pt x="1210" y="2309"/>
                  </a:cubicBezTo>
                  <a:cubicBezTo>
                    <a:pt x="662" y="3404"/>
                    <a:pt x="388" y="4523"/>
                    <a:pt x="206" y="5641"/>
                  </a:cubicBezTo>
                  <a:cubicBezTo>
                    <a:pt x="23" y="6760"/>
                    <a:pt x="0" y="7855"/>
                    <a:pt x="23" y="8951"/>
                  </a:cubicBezTo>
                  <a:cubicBezTo>
                    <a:pt x="46" y="9476"/>
                    <a:pt x="69" y="10024"/>
                    <a:pt x="137" y="10549"/>
                  </a:cubicBezTo>
                  <a:cubicBezTo>
                    <a:pt x="160" y="10823"/>
                    <a:pt x="183" y="11074"/>
                    <a:pt x="229" y="11348"/>
                  </a:cubicBezTo>
                  <a:lnTo>
                    <a:pt x="388" y="12192"/>
                  </a:lnTo>
                  <a:cubicBezTo>
                    <a:pt x="411" y="12352"/>
                    <a:pt x="434" y="12489"/>
                    <a:pt x="457" y="12626"/>
                  </a:cubicBezTo>
                  <a:lnTo>
                    <a:pt x="571" y="13037"/>
                  </a:lnTo>
                  <a:cubicBezTo>
                    <a:pt x="639" y="13311"/>
                    <a:pt x="708" y="13585"/>
                    <a:pt x="799" y="13858"/>
                  </a:cubicBezTo>
                  <a:cubicBezTo>
                    <a:pt x="982" y="14383"/>
                    <a:pt x="1142" y="14908"/>
                    <a:pt x="1370" y="15411"/>
                  </a:cubicBezTo>
                  <a:cubicBezTo>
                    <a:pt x="1781" y="16415"/>
                    <a:pt x="2306" y="17351"/>
                    <a:pt x="2876" y="18264"/>
                  </a:cubicBezTo>
                  <a:cubicBezTo>
                    <a:pt x="3424" y="19154"/>
                    <a:pt x="4063" y="19998"/>
                    <a:pt x="4725" y="20797"/>
                  </a:cubicBezTo>
                  <a:cubicBezTo>
                    <a:pt x="4885" y="20980"/>
                    <a:pt x="5068" y="21185"/>
                    <a:pt x="5227" y="21368"/>
                  </a:cubicBezTo>
                  <a:cubicBezTo>
                    <a:pt x="5410" y="21573"/>
                    <a:pt x="5593" y="21756"/>
                    <a:pt x="5775" y="21939"/>
                  </a:cubicBezTo>
                  <a:cubicBezTo>
                    <a:pt x="6140" y="22327"/>
                    <a:pt x="6483" y="22669"/>
                    <a:pt x="6916" y="23011"/>
                  </a:cubicBezTo>
                  <a:cubicBezTo>
                    <a:pt x="7134" y="23189"/>
                    <a:pt x="7390" y="23277"/>
                    <a:pt x="7644" y="23277"/>
                  </a:cubicBezTo>
                  <a:cubicBezTo>
                    <a:pt x="7976" y="23277"/>
                    <a:pt x="8304" y="23126"/>
                    <a:pt x="8537" y="22829"/>
                  </a:cubicBezTo>
                  <a:cubicBezTo>
                    <a:pt x="8834" y="22418"/>
                    <a:pt x="8857" y="21870"/>
                    <a:pt x="8605" y="21436"/>
                  </a:cubicBezTo>
                  <a:lnTo>
                    <a:pt x="8560" y="21368"/>
                  </a:lnTo>
                  <a:lnTo>
                    <a:pt x="7829" y="20181"/>
                  </a:lnTo>
                  <a:cubicBezTo>
                    <a:pt x="7601" y="19770"/>
                    <a:pt x="7350" y="19359"/>
                    <a:pt x="7122" y="18948"/>
                  </a:cubicBezTo>
                  <a:cubicBezTo>
                    <a:pt x="6665" y="18127"/>
                    <a:pt x="6232" y="17305"/>
                    <a:pt x="5844" y="16461"/>
                  </a:cubicBezTo>
                  <a:cubicBezTo>
                    <a:pt x="5456" y="15639"/>
                    <a:pt x="5090" y="14794"/>
                    <a:pt x="4794" y="13950"/>
                  </a:cubicBezTo>
                  <a:cubicBezTo>
                    <a:pt x="4634" y="13516"/>
                    <a:pt x="4543" y="13105"/>
                    <a:pt x="4406" y="12672"/>
                  </a:cubicBezTo>
                  <a:cubicBezTo>
                    <a:pt x="4337" y="12466"/>
                    <a:pt x="4292" y="12261"/>
                    <a:pt x="4246" y="12055"/>
                  </a:cubicBezTo>
                  <a:lnTo>
                    <a:pt x="4177" y="11736"/>
                  </a:lnTo>
                  <a:cubicBezTo>
                    <a:pt x="4155" y="11622"/>
                    <a:pt x="4132" y="11530"/>
                    <a:pt x="4109" y="11416"/>
                  </a:cubicBezTo>
                  <a:lnTo>
                    <a:pt x="4018" y="10800"/>
                  </a:lnTo>
                  <a:lnTo>
                    <a:pt x="3926" y="10115"/>
                  </a:lnTo>
                  <a:cubicBezTo>
                    <a:pt x="3858" y="9636"/>
                    <a:pt x="3835" y="9179"/>
                    <a:pt x="3789" y="8723"/>
                  </a:cubicBezTo>
                  <a:cubicBezTo>
                    <a:pt x="3744" y="7810"/>
                    <a:pt x="3698" y="6920"/>
                    <a:pt x="3721" y="6029"/>
                  </a:cubicBezTo>
                  <a:cubicBezTo>
                    <a:pt x="3767" y="5162"/>
                    <a:pt x="3858" y="4317"/>
                    <a:pt x="4063" y="3541"/>
                  </a:cubicBezTo>
                  <a:cubicBezTo>
                    <a:pt x="4155" y="3153"/>
                    <a:pt x="4269" y="2788"/>
                    <a:pt x="4428" y="2446"/>
                  </a:cubicBezTo>
                  <a:cubicBezTo>
                    <a:pt x="4565" y="2103"/>
                    <a:pt x="4839" y="1601"/>
                    <a:pt x="5068" y="1419"/>
                  </a:cubicBezTo>
                  <a:cubicBezTo>
                    <a:pt x="5341" y="1236"/>
                    <a:pt x="6186" y="1053"/>
                    <a:pt x="6186" y="1053"/>
                  </a:cubicBezTo>
                  <a:cubicBezTo>
                    <a:pt x="6307" y="1123"/>
                    <a:pt x="6397" y="1154"/>
                    <a:pt x="6457" y="1154"/>
                  </a:cubicBezTo>
                  <a:cubicBezTo>
                    <a:pt x="6746" y="1154"/>
                    <a:pt x="6290" y="436"/>
                    <a:pt x="4908" y="95"/>
                  </a:cubicBezTo>
                  <a:cubicBezTo>
                    <a:pt x="4634" y="26"/>
                    <a:pt x="4350" y="1"/>
                    <a:pt x="4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980;p34">
              <a:extLst>
                <a:ext uri="{FF2B5EF4-FFF2-40B4-BE49-F238E27FC236}">
                  <a16:creationId xmlns:a16="http://schemas.microsoft.com/office/drawing/2014/main" id="{451D0F28-7D1A-4F4E-88A7-7674C4C6C270}"/>
                </a:ext>
              </a:extLst>
            </p:cNvPr>
            <p:cNvSpPr/>
            <p:nvPr/>
          </p:nvSpPr>
          <p:spPr>
            <a:xfrm>
              <a:off x="7596127" y="3372498"/>
              <a:ext cx="259564" cy="297049"/>
            </a:xfrm>
            <a:custGeom>
              <a:avLst/>
              <a:gdLst/>
              <a:ahLst/>
              <a:cxnLst/>
              <a:rect l="l" t="t" r="r" b="b"/>
              <a:pathLst>
                <a:path w="14472" h="16562" extrusionOk="0">
                  <a:moveTo>
                    <a:pt x="3399" y="1"/>
                  </a:moveTo>
                  <a:cubicBezTo>
                    <a:pt x="2909" y="1"/>
                    <a:pt x="2416" y="122"/>
                    <a:pt x="1963" y="377"/>
                  </a:cubicBezTo>
                  <a:cubicBezTo>
                    <a:pt x="525" y="1176"/>
                    <a:pt x="0" y="3002"/>
                    <a:pt x="799" y="4440"/>
                  </a:cubicBezTo>
                  <a:lnTo>
                    <a:pt x="6391" y="14483"/>
                  </a:lnTo>
                  <a:cubicBezTo>
                    <a:pt x="6505" y="14689"/>
                    <a:pt x="6642" y="14894"/>
                    <a:pt x="6802" y="15100"/>
                  </a:cubicBezTo>
                  <a:cubicBezTo>
                    <a:pt x="7609" y="16061"/>
                    <a:pt x="8769" y="16561"/>
                    <a:pt x="9934" y="16561"/>
                  </a:cubicBezTo>
                  <a:cubicBezTo>
                    <a:pt x="10844" y="16561"/>
                    <a:pt x="11758" y="16255"/>
                    <a:pt x="12509" y="15625"/>
                  </a:cubicBezTo>
                  <a:cubicBezTo>
                    <a:pt x="14220" y="14187"/>
                    <a:pt x="14472" y="11653"/>
                    <a:pt x="13034" y="9918"/>
                  </a:cubicBezTo>
                  <a:lnTo>
                    <a:pt x="5707" y="1085"/>
                  </a:lnTo>
                  <a:cubicBezTo>
                    <a:pt x="5123" y="384"/>
                    <a:pt x="4268" y="1"/>
                    <a:pt x="3399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981;p34">
              <a:extLst>
                <a:ext uri="{FF2B5EF4-FFF2-40B4-BE49-F238E27FC236}">
                  <a16:creationId xmlns:a16="http://schemas.microsoft.com/office/drawing/2014/main" id="{6A107737-0B2E-4F3A-B641-CFC520A889AC}"/>
                </a:ext>
              </a:extLst>
            </p:cNvPr>
            <p:cNvSpPr/>
            <p:nvPr/>
          </p:nvSpPr>
          <p:spPr>
            <a:xfrm>
              <a:off x="7713225" y="3563089"/>
              <a:ext cx="176863" cy="148220"/>
            </a:xfrm>
            <a:custGeom>
              <a:avLst/>
              <a:gdLst/>
              <a:ahLst/>
              <a:cxnLst/>
              <a:rect l="l" t="t" r="r" b="b"/>
              <a:pathLst>
                <a:path w="9861" h="8264" extrusionOk="0">
                  <a:moveTo>
                    <a:pt x="8925" y="1370"/>
                  </a:moveTo>
                  <a:cubicBezTo>
                    <a:pt x="9861" y="2740"/>
                    <a:pt x="8857" y="5091"/>
                    <a:pt x="6642" y="6620"/>
                  </a:cubicBezTo>
                  <a:cubicBezTo>
                    <a:pt x="4451" y="8150"/>
                    <a:pt x="1895" y="8264"/>
                    <a:pt x="936" y="6894"/>
                  </a:cubicBezTo>
                  <a:cubicBezTo>
                    <a:pt x="0" y="5525"/>
                    <a:pt x="1005" y="3196"/>
                    <a:pt x="3219" y="1667"/>
                  </a:cubicBezTo>
                  <a:cubicBezTo>
                    <a:pt x="5410" y="138"/>
                    <a:pt x="7966" y="1"/>
                    <a:pt x="8925" y="1370"/>
                  </a:cubicBezTo>
                  <a:close/>
                </a:path>
              </a:pathLst>
            </a:custGeom>
            <a:solidFill>
              <a:srgbClr val="CA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982;p34">
              <a:extLst>
                <a:ext uri="{FF2B5EF4-FFF2-40B4-BE49-F238E27FC236}">
                  <a16:creationId xmlns:a16="http://schemas.microsoft.com/office/drawing/2014/main" id="{B9B54DAF-E5D6-417A-80B2-51300A8E9B13}"/>
                </a:ext>
              </a:extLst>
            </p:cNvPr>
            <p:cNvSpPr/>
            <p:nvPr/>
          </p:nvSpPr>
          <p:spPr>
            <a:xfrm>
              <a:off x="7562548" y="3326649"/>
              <a:ext cx="129800" cy="122787"/>
            </a:xfrm>
            <a:custGeom>
              <a:avLst/>
              <a:gdLst/>
              <a:ahLst/>
              <a:cxnLst/>
              <a:rect l="l" t="t" r="r" b="b"/>
              <a:pathLst>
                <a:path w="7237" h="6846" extrusionOk="0">
                  <a:moveTo>
                    <a:pt x="4983" y="1"/>
                  </a:moveTo>
                  <a:cubicBezTo>
                    <a:pt x="4964" y="1"/>
                    <a:pt x="4947" y="4"/>
                    <a:pt x="4931" y="12"/>
                  </a:cubicBezTo>
                  <a:cubicBezTo>
                    <a:pt x="4406" y="240"/>
                    <a:pt x="4543" y="1541"/>
                    <a:pt x="4543" y="1541"/>
                  </a:cubicBezTo>
                  <a:cubicBezTo>
                    <a:pt x="4543" y="1541"/>
                    <a:pt x="3394" y="1348"/>
                    <a:pt x="2358" y="1348"/>
                  </a:cubicBezTo>
                  <a:cubicBezTo>
                    <a:pt x="1722" y="1348"/>
                    <a:pt x="1128" y="1421"/>
                    <a:pt x="868" y="1655"/>
                  </a:cubicBezTo>
                  <a:cubicBezTo>
                    <a:pt x="160" y="2317"/>
                    <a:pt x="799" y="2956"/>
                    <a:pt x="799" y="2956"/>
                  </a:cubicBezTo>
                  <a:cubicBezTo>
                    <a:pt x="799" y="2956"/>
                    <a:pt x="1" y="3458"/>
                    <a:pt x="708" y="4440"/>
                  </a:cubicBezTo>
                  <a:cubicBezTo>
                    <a:pt x="708" y="4440"/>
                    <a:pt x="23" y="5262"/>
                    <a:pt x="845" y="5901"/>
                  </a:cubicBezTo>
                  <a:cubicBezTo>
                    <a:pt x="1826" y="6670"/>
                    <a:pt x="2665" y="6846"/>
                    <a:pt x="3226" y="6846"/>
                  </a:cubicBezTo>
                  <a:cubicBezTo>
                    <a:pt x="3697" y="6846"/>
                    <a:pt x="3972" y="6722"/>
                    <a:pt x="3972" y="6722"/>
                  </a:cubicBezTo>
                  <a:lnTo>
                    <a:pt x="7236" y="3253"/>
                  </a:lnTo>
                  <a:cubicBezTo>
                    <a:pt x="7236" y="3253"/>
                    <a:pt x="5546" y="1"/>
                    <a:pt x="4983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983;p34">
              <a:extLst>
                <a:ext uri="{FF2B5EF4-FFF2-40B4-BE49-F238E27FC236}">
                  <a16:creationId xmlns:a16="http://schemas.microsoft.com/office/drawing/2014/main" id="{9E7C5F9B-44B7-46DD-BDE1-AFE363DDECC1}"/>
                </a:ext>
              </a:extLst>
            </p:cNvPr>
            <p:cNvSpPr/>
            <p:nvPr/>
          </p:nvSpPr>
          <p:spPr>
            <a:xfrm>
              <a:off x="7239919" y="4217375"/>
              <a:ext cx="67976" cy="56515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3310" y="1"/>
                  </a:moveTo>
                  <a:lnTo>
                    <a:pt x="3310" y="1"/>
                  </a:lnTo>
                  <a:cubicBezTo>
                    <a:pt x="0" y="663"/>
                    <a:pt x="594" y="2717"/>
                    <a:pt x="594" y="2717"/>
                  </a:cubicBezTo>
                  <a:cubicBezTo>
                    <a:pt x="1552" y="2922"/>
                    <a:pt x="2032" y="3059"/>
                    <a:pt x="3173" y="3151"/>
                  </a:cubicBezTo>
                  <a:cubicBezTo>
                    <a:pt x="3675" y="2146"/>
                    <a:pt x="3789" y="1073"/>
                    <a:pt x="3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984;p34">
              <a:extLst>
                <a:ext uri="{FF2B5EF4-FFF2-40B4-BE49-F238E27FC236}">
                  <a16:creationId xmlns:a16="http://schemas.microsoft.com/office/drawing/2014/main" id="{F074A044-E04D-4E79-9E56-F591373B38AE}"/>
                </a:ext>
              </a:extLst>
            </p:cNvPr>
            <p:cNvSpPr/>
            <p:nvPr/>
          </p:nvSpPr>
          <p:spPr>
            <a:xfrm>
              <a:off x="7296011" y="4162287"/>
              <a:ext cx="173509" cy="113371"/>
            </a:xfrm>
            <a:custGeom>
              <a:avLst/>
              <a:gdLst/>
              <a:ahLst/>
              <a:cxnLst/>
              <a:rect l="l" t="t" r="r" b="b"/>
              <a:pathLst>
                <a:path w="9674" h="6321" extrusionOk="0">
                  <a:moveTo>
                    <a:pt x="3473" y="1"/>
                  </a:moveTo>
                  <a:cubicBezTo>
                    <a:pt x="980" y="1"/>
                    <a:pt x="1256" y="2821"/>
                    <a:pt x="1256" y="2821"/>
                  </a:cubicBezTo>
                  <a:cubicBezTo>
                    <a:pt x="936" y="2843"/>
                    <a:pt x="913" y="2843"/>
                    <a:pt x="137" y="3003"/>
                  </a:cubicBezTo>
                  <a:cubicBezTo>
                    <a:pt x="617" y="4076"/>
                    <a:pt x="502" y="5149"/>
                    <a:pt x="0" y="6153"/>
                  </a:cubicBezTo>
                  <a:cubicBezTo>
                    <a:pt x="1470" y="6276"/>
                    <a:pt x="2878" y="6320"/>
                    <a:pt x="4143" y="6320"/>
                  </a:cubicBezTo>
                  <a:cubicBezTo>
                    <a:pt x="7337" y="6320"/>
                    <a:pt x="9610" y="6039"/>
                    <a:pt x="9610" y="6039"/>
                  </a:cubicBezTo>
                  <a:lnTo>
                    <a:pt x="9655" y="2638"/>
                  </a:lnTo>
                  <a:cubicBezTo>
                    <a:pt x="9674" y="1563"/>
                    <a:pt x="8805" y="764"/>
                    <a:pt x="7827" y="764"/>
                  </a:cubicBezTo>
                  <a:cubicBezTo>
                    <a:pt x="7579" y="764"/>
                    <a:pt x="7325" y="816"/>
                    <a:pt x="7076" y="926"/>
                  </a:cubicBezTo>
                  <a:cubicBezTo>
                    <a:pt x="6290" y="1263"/>
                    <a:pt x="6035" y="1688"/>
                    <a:pt x="5918" y="2006"/>
                  </a:cubicBezTo>
                  <a:lnTo>
                    <a:pt x="5918" y="2006"/>
                  </a:lnTo>
                  <a:cubicBezTo>
                    <a:pt x="5916" y="2008"/>
                    <a:pt x="5914" y="2011"/>
                    <a:pt x="5913" y="2015"/>
                  </a:cubicBezTo>
                  <a:lnTo>
                    <a:pt x="5913" y="2015"/>
                  </a:lnTo>
                  <a:cubicBezTo>
                    <a:pt x="5976" y="1374"/>
                    <a:pt x="5268" y="127"/>
                    <a:pt x="3767" y="13"/>
                  </a:cubicBezTo>
                  <a:cubicBezTo>
                    <a:pt x="3665" y="5"/>
                    <a:pt x="3567" y="1"/>
                    <a:pt x="3473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985;p34">
              <a:extLst>
                <a:ext uri="{FF2B5EF4-FFF2-40B4-BE49-F238E27FC236}">
                  <a16:creationId xmlns:a16="http://schemas.microsoft.com/office/drawing/2014/main" id="{A853BAC7-F4F7-4FA5-BA7F-593C84CBEEC4}"/>
                </a:ext>
              </a:extLst>
            </p:cNvPr>
            <p:cNvSpPr/>
            <p:nvPr/>
          </p:nvSpPr>
          <p:spPr>
            <a:xfrm>
              <a:off x="7249139" y="4264839"/>
              <a:ext cx="220052" cy="27424"/>
            </a:xfrm>
            <a:custGeom>
              <a:avLst/>
              <a:gdLst/>
              <a:ahLst/>
              <a:cxnLst/>
              <a:rect l="l" t="t" r="r" b="b"/>
              <a:pathLst>
                <a:path w="12269" h="1529" extrusionOk="0">
                  <a:moveTo>
                    <a:pt x="180" y="1"/>
                  </a:moveTo>
                  <a:cubicBezTo>
                    <a:pt x="1" y="1"/>
                    <a:pt x="240" y="870"/>
                    <a:pt x="240" y="870"/>
                  </a:cubicBezTo>
                  <a:cubicBezTo>
                    <a:pt x="2178" y="1374"/>
                    <a:pt x="4422" y="1529"/>
                    <a:pt x="6442" y="1529"/>
                  </a:cubicBezTo>
                  <a:cubicBezTo>
                    <a:pt x="9633" y="1529"/>
                    <a:pt x="12268" y="1144"/>
                    <a:pt x="12268" y="1144"/>
                  </a:cubicBezTo>
                  <a:lnTo>
                    <a:pt x="12268" y="390"/>
                  </a:lnTo>
                  <a:cubicBezTo>
                    <a:pt x="12268" y="390"/>
                    <a:pt x="10456" y="568"/>
                    <a:pt x="7827" y="568"/>
                  </a:cubicBezTo>
                  <a:cubicBezTo>
                    <a:pt x="5654" y="568"/>
                    <a:pt x="2921" y="447"/>
                    <a:pt x="194" y="2"/>
                  </a:cubicBezTo>
                  <a:cubicBezTo>
                    <a:pt x="189" y="1"/>
                    <a:pt x="184" y="1"/>
                    <a:pt x="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986;p34">
              <a:extLst>
                <a:ext uri="{FF2B5EF4-FFF2-40B4-BE49-F238E27FC236}">
                  <a16:creationId xmlns:a16="http://schemas.microsoft.com/office/drawing/2014/main" id="{DAC6A294-7596-4D94-9159-ED4F1116566E}"/>
                </a:ext>
              </a:extLst>
            </p:cNvPr>
            <p:cNvSpPr/>
            <p:nvPr/>
          </p:nvSpPr>
          <p:spPr>
            <a:xfrm>
              <a:off x="7412696" y="4214917"/>
              <a:ext cx="31549" cy="31136"/>
            </a:xfrm>
            <a:custGeom>
              <a:avLst/>
              <a:gdLst/>
              <a:ahLst/>
              <a:cxnLst/>
              <a:rect l="l" t="t" r="r" b="b"/>
              <a:pathLst>
                <a:path w="1759" h="1736" extrusionOk="0">
                  <a:moveTo>
                    <a:pt x="891" y="1"/>
                  </a:moveTo>
                  <a:cubicBezTo>
                    <a:pt x="411" y="1"/>
                    <a:pt x="23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7" y="1735"/>
                    <a:pt x="1758" y="1347"/>
                    <a:pt x="1758" y="868"/>
                  </a:cubicBezTo>
                  <a:cubicBezTo>
                    <a:pt x="1758" y="389"/>
                    <a:pt x="1370" y="1"/>
                    <a:pt x="8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987;p34">
              <a:extLst>
                <a:ext uri="{FF2B5EF4-FFF2-40B4-BE49-F238E27FC236}">
                  <a16:creationId xmlns:a16="http://schemas.microsoft.com/office/drawing/2014/main" id="{70E5C040-C193-414F-85DC-BDE263A4832F}"/>
                </a:ext>
              </a:extLst>
            </p:cNvPr>
            <p:cNvSpPr/>
            <p:nvPr/>
          </p:nvSpPr>
          <p:spPr>
            <a:xfrm>
              <a:off x="7316065" y="4211168"/>
              <a:ext cx="60604" cy="9918"/>
            </a:xfrm>
            <a:custGeom>
              <a:avLst/>
              <a:gdLst/>
              <a:ahLst/>
              <a:cxnLst/>
              <a:rect l="l" t="t" r="r" b="b"/>
              <a:pathLst>
                <a:path w="3379" h="553" extrusionOk="0">
                  <a:moveTo>
                    <a:pt x="172" y="1"/>
                  </a:moveTo>
                  <a:cubicBezTo>
                    <a:pt x="78" y="1"/>
                    <a:pt x="24" y="82"/>
                    <a:pt x="24" y="164"/>
                  </a:cubicBezTo>
                  <a:cubicBezTo>
                    <a:pt x="1" y="255"/>
                    <a:pt x="69" y="347"/>
                    <a:pt x="183" y="347"/>
                  </a:cubicBezTo>
                  <a:lnTo>
                    <a:pt x="3173" y="552"/>
                  </a:lnTo>
                  <a:lnTo>
                    <a:pt x="3196" y="552"/>
                  </a:lnTo>
                  <a:cubicBezTo>
                    <a:pt x="3288" y="552"/>
                    <a:pt x="3356" y="484"/>
                    <a:pt x="3356" y="392"/>
                  </a:cubicBezTo>
                  <a:cubicBezTo>
                    <a:pt x="3379" y="278"/>
                    <a:pt x="3310" y="210"/>
                    <a:pt x="3196" y="210"/>
                  </a:cubicBezTo>
                  <a:lnTo>
                    <a:pt x="206" y="4"/>
                  </a:lnTo>
                  <a:cubicBezTo>
                    <a:pt x="194" y="2"/>
                    <a:pt x="183" y="1"/>
                    <a:pt x="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988;p34">
              <a:extLst>
                <a:ext uri="{FF2B5EF4-FFF2-40B4-BE49-F238E27FC236}">
                  <a16:creationId xmlns:a16="http://schemas.microsoft.com/office/drawing/2014/main" id="{742AB660-D1A3-4283-8FF6-885309CE1348}"/>
                </a:ext>
              </a:extLst>
            </p:cNvPr>
            <p:cNvSpPr/>
            <p:nvPr/>
          </p:nvSpPr>
          <p:spPr>
            <a:xfrm>
              <a:off x="7292315" y="4157229"/>
              <a:ext cx="88458" cy="51977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1576" y="341"/>
                  </a:moveTo>
                  <a:cubicBezTo>
                    <a:pt x="1622" y="341"/>
                    <a:pt x="1644" y="341"/>
                    <a:pt x="1667" y="364"/>
                  </a:cubicBezTo>
                  <a:cubicBezTo>
                    <a:pt x="1736" y="409"/>
                    <a:pt x="1804" y="501"/>
                    <a:pt x="1850" y="569"/>
                  </a:cubicBezTo>
                  <a:cubicBezTo>
                    <a:pt x="2032" y="889"/>
                    <a:pt x="2101" y="1231"/>
                    <a:pt x="2192" y="1596"/>
                  </a:cubicBezTo>
                  <a:cubicBezTo>
                    <a:pt x="2215" y="1710"/>
                    <a:pt x="2261" y="1847"/>
                    <a:pt x="2283" y="1961"/>
                  </a:cubicBezTo>
                  <a:lnTo>
                    <a:pt x="2215" y="1916"/>
                  </a:lnTo>
                  <a:cubicBezTo>
                    <a:pt x="1918" y="1528"/>
                    <a:pt x="1690" y="1094"/>
                    <a:pt x="1553" y="637"/>
                  </a:cubicBezTo>
                  <a:cubicBezTo>
                    <a:pt x="1507" y="501"/>
                    <a:pt x="1507" y="386"/>
                    <a:pt x="1530" y="364"/>
                  </a:cubicBezTo>
                  <a:cubicBezTo>
                    <a:pt x="1553" y="341"/>
                    <a:pt x="1576" y="341"/>
                    <a:pt x="1576" y="341"/>
                  </a:cubicBezTo>
                  <a:close/>
                  <a:moveTo>
                    <a:pt x="549" y="1162"/>
                  </a:moveTo>
                  <a:cubicBezTo>
                    <a:pt x="663" y="1162"/>
                    <a:pt x="777" y="1231"/>
                    <a:pt x="891" y="1299"/>
                  </a:cubicBezTo>
                  <a:cubicBezTo>
                    <a:pt x="1279" y="1550"/>
                    <a:pt x="1644" y="1824"/>
                    <a:pt x="1964" y="2144"/>
                  </a:cubicBezTo>
                  <a:cubicBezTo>
                    <a:pt x="1987" y="2167"/>
                    <a:pt x="2010" y="2190"/>
                    <a:pt x="2032" y="2212"/>
                  </a:cubicBezTo>
                  <a:cubicBezTo>
                    <a:pt x="1530" y="2121"/>
                    <a:pt x="982" y="1870"/>
                    <a:pt x="526" y="1505"/>
                  </a:cubicBezTo>
                  <a:cubicBezTo>
                    <a:pt x="389" y="1391"/>
                    <a:pt x="366" y="1322"/>
                    <a:pt x="366" y="1277"/>
                  </a:cubicBezTo>
                  <a:cubicBezTo>
                    <a:pt x="366" y="1208"/>
                    <a:pt x="457" y="1162"/>
                    <a:pt x="549" y="1162"/>
                  </a:cubicBezTo>
                  <a:close/>
                  <a:moveTo>
                    <a:pt x="1594" y="1"/>
                  </a:moveTo>
                  <a:cubicBezTo>
                    <a:pt x="1495" y="1"/>
                    <a:pt x="1397" y="29"/>
                    <a:pt x="1325" y="90"/>
                  </a:cubicBezTo>
                  <a:cubicBezTo>
                    <a:pt x="1211" y="181"/>
                    <a:pt x="1097" y="364"/>
                    <a:pt x="1211" y="752"/>
                  </a:cubicBezTo>
                  <a:cubicBezTo>
                    <a:pt x="1279" y="911"/>
                    <a:pt x="1348" y="1071"/>
                    <a:pt x="1416" y="1231"/>
                  </a:cubicBezTo>
                  <a:cubicBezTo>
                    <a:pt x="1302" y="1162"/>
                    <a:pt x="1188" y="1071"/>
                    <a:pt x="1074" y="1003"/>
                  </a:cubicBezTo>
                  <a:cubicBezTo>
                    <a:pt x="937" y="911"/>
                    <a:pt x="754" y="820"/>
                    <a:pt x="549" y="820"/>
                  </a:cubicBezTo>
                  <a:cubicBezTo>
                    <a:pt x="320" y="820"/>
                    <a:pt x="47" y="980"/>
                    <a:pt x="24" y="1231"/>
                  </a:cubicBezTo>
                  <a:cubicBezTo>
                    <a:pt x="1" y="1505"/>
                    <a:pt x="229" y="1710"/>
                    <a:pt x="320" y="1756"/>
                  </a:cubicBezTo>
                  <a:cubicBezTo>
                    <a:pt x="594" y="2007"/>
                    <a:pt x="982" y="2235"/>
                    <a:pt x="1416" y="2395"/>
                  </a:cubicBezTo>
                  <a:cubicBezTo>
                    <a:pt x="1416" y="2486"/>
                    <a:pt x="1485" y="2578"/>
                    <a:pt x="1576" y="2578"/>
                  </a:cubicBezTo>
                  <a:lnTo>
                    <a:pt x="2466" y="2669"/>
                  </a:lnTo>
                  <a:cubicBezTo>
                    <a:pt x="2512" y="2692"/>
                    <a:pt x="2535" y="2692"/>
                    <a:pt x="2557" y="2692"/>
                  </a:cubicBezTo>
                  <a:lnTo>
                    <a:pt x="2626" y="2692"/>
                  </a:lnTo>
                  <a:lnTo>
                    <a:pt x="4726" y="2897"/>
                  </a:lnTo>
                  <a:lnTo>
                    <a:pt x="4749" y="2897"/>
                  </a:lnTo>
                  <a:cubicBezTo>
                    <a:pt x="4817" y="2897"/>
                    <a:pt x="4908" y="2829"/>
                    <a:pt x="4908" y="2737"/>
                  </a:cubicBezTo>
                  <a:cubicBezTo>
                    <a:pt x="4931" y="2646"/>
                    <a:pt x="4863" y="2555"/>
                    <a:pt x="4749" y="2555"/>
                  </a:cubicBezTo>
                  <a:lnTo>
                    <a:pt x="2786" y="2372"/>
                  </a:lnTo>
                  <a:cubicBezTo>
                    <a:pt x="2671" y="2098"/>
                    <a:pt x="2603" y="1824"/>
                    <a:pt x="2535" y="1528"/>
                  </a:cubicBezTo>
                  <a:cubicBezTo>
                    <a:pt x="2443" y="1140"/>
                    <a:pt x="2352" y="752"/>
                    <a:pt x="2146" y="409"/>
                  </a:cubicBezTo>
                  <a:cubicBezTo>
                    <a:pt x="2055" y="272"/>
                    <a:pt x="1987" y="158"/>
                    <a:pt x="1850" y="67"/>
                  </a:cubicBezTo>
                  <a:cubicBezTo>
                    <a:pt x="1774" y="24"/>
                    <a:pt x="1684" y="1"/>
                    <a:pt x="1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989;p34">
              <a:extLst>
                <a:ext uri="{FF2B5EF4-FFF2-40B4-BE49-F238E27FC236}">
                  <a16:creationId xmlns:a16="http://schemas.microsoft.com/office/drawing/2014/main" id="{A388F336-D39B-49FB-93DF-B2BF09356685}"/>
                </a:ext>
              </a:extLst>
            </p:cNvPr>
            <p:cNvSpPr/>
            <p:nvPr/>
          </p:nvSpPr>
          <p:spPr>
            <a:xfrm>
              <a:off x="7742284" y="4217375"/>
              <a:ext cx="67976" cy="56515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503" y="1"/>
                  </a:moveTo>
                  <a:cubicBezTo>
                    <a:pt x="1" y="1073"/>
                    <a:pt x="138" y="2146"/>
                    <a:pt x="617" y="3151"/>
                  </a:cubicBezTo>
                  <a:cubicBezTo>
                    <a:pt x="1758" y="3059"/>
                    <a:pt x="2261" y="2922"/>
                    <a:pt x="3219" y="2717"/>
                  </a:cubicBezTo>
                  <a:cubicBezTo>
                    <a:pt x="3219" y="2717"/>
                    <a:pt x="3790" y="663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990;p34">
              <a:extLst>
                <a:ext uri="{FF2B5EF4-FFF2-40B4-BE49-F238E27FC236}">
                  <a16:creationId xmlns:a16="http://schemas.microsoft.com/office/drawing/2014/main" id="{E58847E1-6426-49F1-8FAA-FA001B229020}"/>
                </a:ext>
              </a:extLst>
            </p:cNvPr>
            <p:cNvSpPr/>
            <p:nvPr/>
          </p:nvSpPr>
          <p:spPr>
            <a:xfrm>
              <a:off x="7581059" y="4162287"/>
              <a:ext cx="173096" cy="113371"/>
            </a:xfrm>
            <a:custGeom>
              <a:avLst/>
              <a:gdLst/>
              <a:ahLst/>
              <a:cxnLst/>
              <a:rect l="l" t="t" r="r" b="b"/>
              <a:pathLst>
                <a:path w="9651" h="6321" extrusionOk="0">
                  <a:moveTo>
                    <a:pt x="6180" y="1"/>
                  </a:moveTo>
                  <a:cubicBezTo>
                    <a:pt x="6086" y="1"/>
                    <a:pt x="5987" y="5"/>
                    <a:pt x="5885" y="13"/>
                  </a:cubicBezTo>
                  <a:cubicBezTo>
                    <a:pt x="4401" y="127"/>
                    <a:pt x="3671" y="1383"/>
                    <a:pt x="3762" y="2022"/>
                  </a:cubicBezTo>
                  <a:cubicBezTo>
                    <a:pt x="3625" y="1702"/>
                    <a:pt x="3397" y="1268"/>
                    <a:pt x="2598" y="926"/>
                  </a:cubicBezTo>
                  <a:cubicBezTo>
                    <a:pt x="2349" y="816"/>
                    <a:pt x="2095" y="764"/>
                    <a:pt x="1847" y="764"/>
                  </a:cubicBezTo>
                  <a:cubicBezTo>
                    <a:pt x="869" y="764"/>
                    <a:pt x="0" y="1563"/>
                    <a:pt x="19" y="2638"/>
                  </a:cubicBezTo>
                  <a:lnTo>
                    <a:pt x="41" y="6039"/>
                  </a:lnTo>
                  <a:cubicBezTo>
                    <a:pt x="41" y="6039"/>
                    <a:pt x="2326" y="6320"/>
                    <a:pt x="5518" y="6320"/>
                  </a:cubicBezTo>
                  <a:cubicBezTo>
                    <a:pt x="6782" y="6320"/>
                    <a:pt x="8188" y="6276"/>
                    <a:pt x="9651" y="6153"/>
                  </a:cubicBezTo>
                  <a:cubicBezTo>
                    <a:pt x="9172" y="5149"/>
                    <a:pt x="9035" y="4076"/>
                    <a:pt x="9537" y="3003"/>
                  </a:cubicBezTo>
                  <a:cubicBezTo>
                    <a:pt x="8761" y="2843"/>
                    <a:pt x="8738" y="2843"/>
                    <a:pt x="8418" y="2821"/>
                  </a:cubicBezTo>
                  <a:cubicBezTo>
                    <a:pt x="8418" y="2821"/>
                    <a:pt x="8694" y="1"/>
                    <a:pt x="6180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991;p34">
              <a:extLst>
                <a:ext uri="{FF2B5EF4-FFF2-40B4-BE49-F238E27FC236}">
                  <a16:creationId xmlns:a16="http://schemas.microsoft.com/office/drawing/2014/main" id="{28C4687C-7E51-4E24-BEA2-7C0598FB5D18}"/>
                </a:ext>
              </a:extLst>
            </p:cNvPr>
            <p:cNvSpPr/>
            <p:nvPr/>
          </p:nvSpPr>
          <p:spPr>
            <a:xfrm>
              <a:off x="7601849" y="4214917"/>
              <a:ext cx="31136" cy="31136"/>
            </a:xfrm>
            <a:custGeom>
              <a:avLst/>
              <a:gdLst/>
              <a:ahLst/>
              <a:cxnLst/>
              <a:rect l="l" t="t" r="r" b="b"/>
              <a:pathLst>
                <a:path w="1736" h="1736" extrusionOk="0">
                  <a:moveTo>
                    <a:pt x="868" y="1"/>
                  </a:moveTo>
                  <a:cubicBezTo>
                    <a:pt x="389" y="1"/>
                    <a:pt x="1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8" y="1735"/>
                    <a:pt x="1736" y="1347"/>
                    <a:pt x="1736" y="868"/>
                  </a:cubicBezTo>
                  <a:cubicBezTo>
                    <a:pt x="1736" y="389"/>
                    <a:pt x="1348" y="1"/>
                    <a:pt x="8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992;p34">
              <a:extLst>
                <a:ext uri="{FF2B5EF4-FFF2-40B4-BE49-F238E27FC236}">
                  <a16:creationId xmlns:a16="http://schemas.microsoft.com/office/drawing/2014/main" id="{9B470839-4ABC-46D1-A2DA-E92A90F7C47C}"/>
                </a:ext>
              </a:extLst>
            </p:cNvPr>
            <p:cNvSpPr/>
            <p:nvPr/>
          </p:nvSpPr>
          <p:spPr>
            <a:xfrm>
              <a:off x="7580970" y="4264839"/>
              <a:ext cx="220446" cy="27424"/>
            </a:xfrm>
            <a:custGeom>
              <a:avLst/>
              <a:gdLst/>
              <a:ahLst/>
              <a:cxnLst/>
              <a:rect l="l" t="t" r="r" b="b"/>
              <a:pathLst>
                <a:path w="12291" h="1529" extrusionOk="0">
                  <a:moveTo>
                    <a:pt x="12112" y="1"/>
                  </a:moveTo>
                  <a:cubicBezTo>
                    <a:pt x="12108" y="1"/>
                    <a:pt x="12103" y="1"/>
                    <a:pt x="12098" y="2"/>
                  </a:cubicBezTo>
                  <a:cubicBezTo>
                    <a:pt x="9371" y="447"/>
                    <a:pt x="6634" y="568"/>
                    <a:pt x="4455" y="568"/>
                  </a:cubicBezTo>
                  <a:cubicBezTo>
                    <a:pt x="1820" y="568"/>
                    <a:pt x="1" y="390"/>
                    <a:pt x="1" y="390"/>
                  </a:cubicBezTo>
                  <a:lnTo>
                    <a:pt x="1" y="390"/>
                  </a:lnTo>
                  <a:lnTo>
                    <a:pt x="24" y="1144"/>
                  </a:lnTo>
                  <a:cubicBezTo>
                    <a:pt x="24" y="1144"/>
                    <a:pt x="2659" y="1529"/>
                    <a:pt x="5844" y="1529"/>
                  </a:cubicBezTo>
                  <a:cubicBezTo>
                    <a:pt x="7862" y="1529"/>
                    <a:pt x="10100" y="1374"/>
                    <a:pt x="12030" y="870"/>
                  </a:cubicBezTo>
                  <a:cubicBezTo>
                    <a:pt x="12030" y="870"/>
                    <a:pt x="12290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993;p34">
              <a:extLst>
                <a:ext uri="{FF2B5EF4-FFF2-40B4-BE49-F238E27FC236}">
                  <a16:creationId xmlns:a16="http://schemas.microsoft.com/office/drawing/2014/main" id="{238F322A-6A1F-4F6B-A00B-0123FFC8039A}"/>
                </a:ext>
              </a:extLst>
            </p:cNvPr>
            <p:cNvSpPr/>
            <p:nvPr/>
          </p:nvSpPr>
          <p:spPr>
            <a:xfrm>
              <a:off x="7673923" y="4211168"/>
              <a:ext cx="60192" cy="9918"/>
            </a:xfrm>
            <a:custGeom>
              <a:avLst/>
              <a:gdLst/>
              <a:ahLst/>
              <a:cxnLst/>
              <a:rect l="l" t="t" r="r" b="b"/>
              <a:pathLst>
                <a:path w="3356" h="553" extrusionOk="0">
                  <a:moveTo>
                    <a:pt x="3202" y="1"/>
                  </a:moveTo>
                  <a:cubicBezTo>
                    <a:pt x="3192" y="1"/>
                    <a:pt x="3182" y="2"/>
                    <a:pt x="3173" y="4"/>
                  </a:cubicBezTo>
                  <a:lnTo>
                    <a:pt x="160" y="210"/>
                  </a:lnTo>
                  <a:cubicBezTo>
                    <a:pt x="69" y="210"/>
                    <a:pt x="0" y="278"/>
                    <a:pt x="0" y="392"/>
                  </a:cubicBezTo>
                  <a:cubicBezTo>
                    <a:pt x="0" y="484"/>
                    <a:pt x="91" y="552"/>
                    <a:pt x="183" y="552"/>
                  </a:cubicBezTo>
                  <a:lnTo>
                    <a:pt x="3196" y="347"/>
                  </a:lnTo>
                  <a:cubicBezTo>
                    <a:pt x="3287" y="347"/>
                    <a:pt x="3355" y="255"/>
                    <a:pt x="3355" y="164"/>
                  </a:cubicBezTo>
                  <a:cubicBezTo>
                    <a:pt x="3355" y="82"/>
                    <a:pt x="3282" y="1"/>
                    <a:pt x="3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994;p34">
              <a:extLst>
                <a:ext uri="{FF2B5EF4-FFF2-40B4-BE49-F238E27FC236}">
                  <a16:creationId xmlns:a16="http://schemas.microsoft.com/office/drawing/2014/main" id="{AAEDB922-458F-4C1E-8BF2-A0E52B07D3E0}"/>
                </a:ext>
              </a:extLst>
            </p:cNvPr>
            <p:cNvSpPr/>
            <p:nvPr/>
          </p:nvSpPr>
          <p:spPr>
            <a:xfrm>
              <a:off x="7669815" y="4157229"/>
              <a:ext cx="88458" cy="51977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3333" y="341"/>
                  </a:moveTo>
                  <a:cubicBezTo>
                    <a:pt x="3356" y="341"/>
                    <a:pt x="3379" y="341"/>
                    <a:pt x="3379" y="364"/>
                  </a:cubicBezTo>
                  <a:cubicBezTo>
                    <a:pt x="3425" y="386"/>
                    <a:pt x="3425" y="501"/>
                    <a:pt x="3379" y="637"/>
                  </a:cubicBezTo>
                  <a:cubicBezTo>
                    <a:pt x="3219" y="1094"/>
                    <a:pt x="2991" y="1528"/>
                    <a:pt x="2694" y="1916"/>
                  </a:cubicBezTo>
                  <a:cubicBezTo>
                    <a:pt x="2675" y="1934"/>
                    <a:pt x="2657" y="1938"/>
                    <a:pt x="2651" y="1951"/>
                  </a:cubicBezTo>
                  <a:lnTo>
                    <a:pt x="2651" y="1951"/>
                  </a:lnTo>
                  <a:cubicBezTo>
                    <a:pt x="2673" y="1840"/>
                    <a:pt x="2695" y="1729"/>
                    <a:pt x="2717" y="1596"/>
                  </a:cubicBezTo>
                  <a:cubicBezTo>
                    <a:pt x="2808" y="1231"/>
                    <a:pt x="2900" y="889"/>
                    <a:pt x="3082" y="569"/>
                  </a:cubicBezTo>
                  <a:cubicBezTo>
                    <a:pt x="3128" y="501"/>
                    <a:pt x="3174" y="409"/>
                    <a:pt x="3242" y="364"/>
                  </a:cubicBezTo>
                  <a:cubicBezTo>
                    <a:pt x="3288" y="341"/>
                    <a:pt x="3311" y="341"/>
                    <a:pt x="3333" y="341"/>
                  </a:cubicBezTo>
                  <a:close/>
                  <a:moveTo>
                    <a:pt x="4383" y="1162"/>
                  </a:moveTo>
                  <a:cubicBezTo>
                    <a:pt x="4452" y="1162"/>
                    <a:pt x="4543" y="1208"/>
                    <a:pt x="4543" y="1277"/>
                  </a:cubicBezTo>
                  <a:cubicBezTo>
                    <a:pt x="4566" y="1322"/>
                    <a:pt x="4543" y="1391"/>
                    <a:pt x="4383" y="1505"/>
                  </a:cubicBezTo>
                  <a:cubicBezTo>
                    <a:pt x="3950" y="1870"/>
                    <a:pt x="3402" y="2121"/>
                    <a:pt x="2877" y="2212"/>
                  </a:cubicBezTo>
                  <a:cubicBezTo>
                    <a:pt x="2900" y="2190"/>
                    <a:pt x="2922" y="2167"/>
                    <a:pt x="2945" y="2144"/>
                  </a:cubicBezTo>
                  <a:cubicBezTo>
                    <a:pt x="3288" y="1824"/>
                    <a:pt x="3630" y="1550"/>
                    <a:pt x="4018" y="1299"/>
                  </a:cubicBezTo>
                  <a:cubicBezTo>
                    <a:pt x="4132" y="1231"/>
                    <a:pt x="4269" y="1162"/>
                    <a:pt x="4383" y="1162"/>
                  </a:cubicBezTo>
                  <a:close/>
                  <a:moveTo>
                    <a:pt x="3326" y="1"/>
                  </a:moveTo>
                  <a:cubicBezTo>
                    <a:pt x="3237" y="1"/>
                    <a:pt x="3146" y="24"/>
                    <a:pt x="3059" y="67"/>
                  </a:cubicBezTo>
                  <a:cubicBezTo>
                    <a:pt x="2945" y="158"/>
                    <a:pt x="2854" y="272"/>
                    <a:pt x="2786" y="409"/>
                  </a:cubicBezTo>
                  <a:cubicBezTo>
                    <a:pt x="2557" y="752"/>
                    <a:pt x="2489" y="1140"/>
                    <a:pt x="2397" y="1528"/>
                  </a:cubicBezTo>
                  <a:cubicBezTo>
                    <a:pt x="2329" y="1824"/>
                    <a:pt x="2261" y="2098"/>
                    <a:pt x="2124" y="2372"/>
                  </a:cubicBezTo>
                  <a:lnTo>
                    <a:pt x="161" y="2555"/>
                  </a:lnTo>
                  <a:cubicBezTo>
                    <a:pt x="69" y="2555"/>
                    <a:pt x="1" y="2646"/>
                    <a:pt x="1" y="2737"/>
                  </a:cubicBezTo>
                  <a:cubicBezTo>
                    <a:pt x="24" y="2829"/>
                    <a:pt x="92" y="2897"/>
                    <a:pt x="183" y="2897"/>
                  </a:cubicBezTo>
                  <a:lnTo>
                    <a:pt x="206" y="2897"/>
                  </a:lnTo>
                  <a:lnTo>
                    <a:pt x="2306" y="2692"/>
                  </a:lnTo>
                  <a:cubicBezTo>
                    <a:pt x="2321" y="2692"/>
                    <a:pt x="2337" y="2702"/>
                    <a:pt x="2345" y="2702"/>
                  </a:cubicBezTo>
                  <a:cubicBezTo>
                    <a:pt x="2349" y="2702"/>
                    <a:pt x="2352" y="2699"/>
                    <a:pt x="2352" y="2692"/>
                  </a:cubicBezTo>
                  <a:cubicBezTo>
                    <a:pt x="2397" y="2692"/>
                    <a:pt x="2420" y="2692"/>
                    <a:pt x="2443" y="2669"/>
                  </a:cubicBezTo>
                  <a:lnTo>
                    <a:pt x="3356" y="2578"/>
                  </a:lnTo>
                  <a:cubicBezTo>
                    <a:pt x="3447" y="2578"/>
                    <a:pt x="3516" y="2486"/>
                    <a:pt x="3516" y="2395"/>
                  </a:cubicBezTo>
                  <a:cubicBezTo>
                    <a:pt x="3927" y="2235"/>
                    <a:pt x="4315" y="2007"/>
                    <a:pt x="4612" y="1756"/>
                  </a:cubicBezTo>
                  <a:cubicBezTo>
                    <a:pt x="4680" y="1710"/>
                    <a:pt x="4931" y="1505"/>
                    <a:pt x="4885" y="1231"/>
                  </a:cubicBezTo>
                  <a:cubicBezTo>
                    <a:pt x="4863" y="980"/>
                    <a:pt x="4612" y="820"/>
                    <a:pt x="4383" y="820"/>
                  </a:cubicBezTo>
                  <a:cubicBezTo>
                    <a:pt x="4178" y="820"/>
                    <a:pt x="3995" y="911"/>
                    <a:pt x="3835" y="1003"/>
                  </a:cubicBezTo>
                  <a:cubicBezTo>
                    <a:pt x="3721" y="1071"/>
                    <a:pt x="3630" y="1162"/>
                    <a:pt x="3516" y="1231"/>
                  </a:cubicBezTo>
                  <a:cubicBezTo>
                    <a:pt x="3584" y="1071"/>
                    <a:pt x="3653" y="911"/>
                    <a:pt x="3699" y="752"/>
                  </a:cubicBezTo>
                  <a:cubicBezTo>
                    <a:pt x="3835" y="364"/>
                    <a:pt x="3721" y="181"/>
                    <a:pt x="3607" y="90"/>
                  </a:cubicBezTo>
                  <a:cubicBezTo>
                    <a:pt x="3523" y="29"/>
                    <a:pt x="3426" y="1"/>
                    <a:pt x="3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995;p34">
              <a:extLst>
                <a:ext uri="{FF2B5EF4-FFF2-40B4-BE49-F238E27FC236}">
                  <a16:creationId xmlns:a16="http://schemas.microsoft.com/office/drawing/2014/main" id="{09B404AD-86F9-4A3C-B994-837259B4FB88}"/>
                </a:ext>
              </a:extLst>
            </p:cNvPr>
            <p:cNvSpPr/>
            <p:nvPr/>
          </p:nvSpPr>
          <p:spPr>
            <a:xfrm>
              <a:off x="7597759" y="3156525"/>
              <a:ext cx="171554" cy="94592"/>
            </a:xfrm>
            <a:custGeom>
              <a:avLst/>
              <a:gdLst/>
              <a:ahLst/>
              <a:cxnLst/>
              <a:rect l="l" t="t" r="r" b="b"/>
              <a:pathLst>
                <a:path w="9565" h="5274" fill="none" extrusionOk="0">
                  <a:moveTo>
                    <a:pt x="9564" y="0"/>
                  </a:moveTo>
                  <a:cubicBezTo>
                    <a:pt x="9108" y="1963"/>
                    <a:pt x="7693" y="3698"/>
                    <a:pt x="5821" y="4474"/>
                  </a:cubicBezTo>
                  <a:cubicBezTo>
                    <a:pt x="3972" y="5273"/>
                    <a:pt x="1735" y="5090"/>
                    <a:pt x="1" y="404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996;p34">
              <a:extLst>
                <a:ext uri="{FF2B5EF4-FFF2-40B4-BE49-F238E27FC236}">
                  <a16:creationId xmlns:a16="http://schemas.microsoft.com/office/drawing/2014/main" id="{FAB8EADE-FBE1-4B28-B8B5-EAA302D1EDB3}"/>
                </a:ext>
              </a:extLst>
            </p:cNvPr>
            <p:cNvSpPr/>
            <p:nvPr/>
          </p:nvSpPr>
          <p:spPr>
            <a:xfrm>
              <a:off x="7757029" y="2754859"/>
              <a:ext cx="166640" cy="348417"/>
            </a:xfrm>
            <a:custGeom>
              <a:avLst/>
              <a:gdLst/>
              <a:ahLst/>
              <a:cxnLst/>
              <a:rect l="l" t="t" r="r" b="b"/>
              <a:pathLst>
                <a:path w="9291" h="19426" fill="none" extrusionOk="0">
                  <a:moveTo>
                    <a:pt x="1" y="138"/>
                  </a:moveTo>
                  <a:cubicBezTo>
                    <a:pt x="2397" y="1"/>
                    <a:pt x="4657" y="1484"/>
                    <a:pt x="6163" y="3379"/>
                  </a:cubicBezTo>
                  <a:cubicBezTo>
                    <a:pt x="8400" y="6209"/>
                    <a:pt x="9291" y="10021"/>
                    <a:pt x="8537" y="13536"/>
                  </a:cubicBezTo>
                  <a:cubicBezTo>
                    <a:pt x="8195" y="15157"/>
                    <a:pt x="7487" y="16732"/>
                    <a:pt x="6232" y="17827"/>
                  </a:cubicBezTo>
                  <a:cubicBezTo>
                    <a:pt x="4999" y="18923"/>
                    <a:pt x="3173" y="19425"/>
                    <a:pt x="1644" y="18832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997;p34">
              <a:extLst>
                <a:ext uri="{FF2B5EF4-FFF2-40B4-BE49-F238E27FC236}">
                  <a16:creationId xmlns:a16="http://schemas.microsoft.com/office/drawing/2014/main" id="{4535A497-2B8C-492B-92DA-9A917D11F425}"/>
                </a:ext>
              </a:extLst>
            </p:cNvPr>
            <p:cNvSpPr/>
            <p:nvPr/>
          </p:nvSpPr>
          <p:spPr>
            <a:xfrm>
              <a:off x="7191595" y="2700417"/>
              <a:ext cx="88046" cy="209201"/>
            </a:xfrm>
            <a:custGeom>
              <a:avLst/>
              <a:gdLst/>
              <a:ahLst/>
              <a:cxnLst/>
              <a:rect l="l" t="t" r="r" b="b"/>
              <a:pathLst>
                <a:path w="4909" h="11664" fill="none" extrusionOk="0">
                  <a:moveTo>
                    <a:pt x="4908" y="0"/>
                  </a:moveTo>
                  <a:cubicBezTo>
                    <a:pt x="1804" y="1986"/>
                    <a:pt x="1" y="5843"/>
                    <a:pt x="457" y="9495"/>
                  </a:cubicBezTo>
                  <a:cubicBezTo>
                    <a:pt x="526" y="9998"/>
                    <a:pt x="640" y="10523"/>
                    <a:pt x="914" y="10933"/>
                  </a:cubicBezTo>
                  <a:cubicBezTo>
                    <a:pt x="1211" y="11367"/>
                    <a:pt x="1736" y="11664"/>
                    <a:pt x="2238" y="1155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998;p34">
              <a:extLst>
                <a:ext uri="{FF2B5EF4-FFF2-40B4-BE49-F238E27FC236}">
                  <a16:creationId xmlns:a16="http://schemas.microsoft.com/office/drawing/2014/main" id="{4B8F43D1-E0B3-414E-B832-E3C4ED7E1066}"/>
                </a:ext>
              </a:extLst>
            </p:cNvPr>
            <p:cNvSpPr/>
            <p:nvPr/>
          </p:nvSpPr>
          <p:spPr>
            <a:xfrm>
              <a:off x="7244009" y="3030009"/>
              <a:ext cx="138391" cy="190781"/>
            </a:xfrm>
            <a:custGeom>
              <a:avLst/>
              <a:gdLst/>
              <a:ahLst/>
              <a:cxnLst/>
              <a:rect l="l" t="t" r="r" b="b"/>
              <a:pathLst>
                <a:path w="7716" h="10637" fill="none" extrusionOk="0">
                  <a:moveTo>
                    <a:pt x="7715" y="9815"/>
                  </a:moveTo>
                  <a:cubicBezTo>
                    <a:pt x="7327" y="10409"/>
                    <a:pt x="6620" y="10637"/>
                    <a:pt x="5981" y="10546"/>
                  </a:cubicBezTo>
                  <a:cubicBezTo>
                    <a:pt x="5342" y="10454"/>
                    <a:pt x="4748" y="10089"/>
                    <a:pt x="4223" y="9655"/>
                  </a:cubicBezTo>
                  <a:cubicBezTo>
                    <a:pt x="1530" y="7510"/>
                    <a:pt x="1" y="3675"/>
                    <a:pt x="366" y="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999;p34">
              <a:extLst>
                <a:ext uri="{FF2B5EF4-FFF2-40B4-BE49-F238E27FC236}">
                  <a16:creationId xmlns:a16="http://schemas.microsoft.com/office/drawing/2014/main" id="{00532AEA-BCD4-4BFB-8C73-D2507CC9EE2E}"/>
                </a:ext>
              </a:extLst>
            </p:cNvPr>
            <p:cNvSpPr/>
            <p:nvPr/>
          </p:nvSpPr>
          <p:spPr>
            <a:xfrm>
              <a:off x="7199380" y="2595516"/>
              <a:ext cx="706214" cy="650542"/>
            </a:xfrm>
            <a:custGeom>
              <a:avLst/>
              <a:gdLst/>
              <a:ahLst/>
              <a:cxnLst/>
              <a:rect l="l" t="t" r="r" b="b"/>
              <a:pathLst>
                <a:path w="39375" h="36271" extrusionOk="0">
                  <a:moveTo>
                    <a:pt x="16909" y="1"/>
                  </a:moveTo>
                  <a:cubicBezTo>
                    <a:pt x="14402" y="1"/>
                    <a:pt x="13125" y="1237"/>
                    <a:pt x="13125" y="1237"/>
                  </a:cubicBezTo>
                  <a:cubicBezTo>
                    <a:pt x="13125" y="1237"/>
                    <a:pt x="12415" y="999"/>
                    <a:pt x="11322" y="999"/>
                  </a:cubicBezTo>
                  <a:cubicBezTo>
                    <a:pt x="10123" y="999"/>
                    <a:pt x="8464" y="1286"/>
                    <a:pt x="6780" y="2493"/>
                  </a:cubicBezTo>
                  <a:cubicBezTo>
                    <a:pt x="3538" y="4798"/>
                    <a:pt x="4223" y="6099"/>
                    <a:pt x="4223" y="6099"/>
                  </a:cubicBezTo>
                  <a:cubicBezTo>
                    <a:pt x="2283" y="7537"/>
                    <a:pt x="731" y="10459"/>
                    <a:pt x="366" y="13061"/>
                  </a:cubicBezTo>
                  <a:cubicBezTo>
                    <a:pt x="1" y="15686"/>
                    <a:pt x="1735" y="16987"/>
                    <a:pt x="1735" y="16987"/>
                  </a:cubicBezTo>
                  <a:cubicBezTo>
                    <a:pt x="1735" y="16987"/>
                    <a:pt x="1667" y="19041"/>
                    <a:pt x="1849" y="21095"/>
                  </a:cubicBezTo>
                  <a:cubicBezTo>
                    <a:pt x="2032" y="23150"/>
                    <a:pt x="2397" y="26459"/>
                    <a:pt x="4223" y="29746"/>
                  </a:cubicBezTo>
                  <a:cubicBezTo>
                    <a:pt x="6518" y="33861"/>
                    <a:pt x="8916" y="34135"/>
                    <a:pt x="9514" y="34135"/>
                  </a:cubicBezTo>
                  <a:cubicBezTo>
                    <a:pt x="9606" y="34135"/>
                    <a:pt x="9656" y="34129"/>
                    <a:pt x="9656" y="34129"/>
                  </a:cubicBezTo>
                  <a:cubicBezTo>
                    <a:pt x="11592" y="35932"/>
                    <a:pt x="13988" y="36012"/>
                    <a:pt x="17179" y="36012"/>
                  </a:cubicBezTo>
                  <a:cubicBezTo>
                    <a:pt x="17490" y="36012"/>
                    <a:pt x="17809" y="36011"/>
                    <a:pt x="18135" y="36011"/>
                  </a:cubicBezTo>
                  <a:cubicBezTo>
                    <a:pt x="19631" y="36011"/>
                    <a:pt x="21291" y="36027"/>
                    <a:pt x="23145" y="36206"/>
                  </a:cubicBezTo>
                  <a:cubicBezTo>
                    <a:pt x="23604" y="36250"/>
                    <a:pt x="24035" y="36270"/>
                    <a:pt x="24439" y="36270"/>
                  </a:cubicBezTo>
                  <a:cubicBezTo>
                    <a:pt x="29674" y="36270"/>
                    <a:pt x="30584" y="32824"/>
                    <a:pt x="32024" y="32485"/>
                  </a:cubicBezTo>
                  <a:cubicBezTo>
                    <a:pt x="33577" y="32097"/>
                    <a:pt x="35768" y="25934"/>
                    <a:pt x="35768" y="25934"/>
                  </a:cubicBezTo>
                  <a:cubicBezTo>
                    <a:pt x="39374" y="24131"/>
                    <a:pt x="38758" y="18539"/>
                    <a:pt x="37000" y="14248"/>
                  </a:cubicBezTo>
                  <a:cubicBezTo>
                    <a:pt x="35083" y="9477"/>
                    <a:pt x="29788" y="8016"/>
                    <a:pt x="29788" y="8016"/>
                  </a:cubicBezTo>
                  <a:cubicBezTo>
                    <a:pt x="24015" y="1534"/>
                    <a:pt x="19700" y="1"/>
                    <a:pt x="16909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000;p34">
              <a:extLst>
                <a:ext uri="{FF2B5EF4-FFF2-40B4-BE49-F238E27FC236}">
                  <a16:creationId xmlns:a16="http://schemas.microsoft.com/office/drawing/2014/main" id="{5F46A4EF-3E62-46B4-8A65-40B52A412029}"/>
                </a:ext>
              </a:extLst>
            </p:cNvPr>
            <p:cNvSpPr/>
            <p:nvPr/>
          </p:nvSpPr>
          <p:spPr>
            <a:xfrm>
              <a:off x="7424570" y="3112721"/>
              <a:ext cx="132652" cy="218617"/>
            </a:xfrm>
            <a:custGeom>
              <a:avLst/>
              <a:gdLst/>
              <a:ahLst/>
              <a:cxnLst/>
              <a:rect l="l" t="t" r="r" b="b"/>
              <a:pathLst>
                <a:path w="7396" h="12189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9587"/>
                  </a:lnTo>
                  <a:cubicBezTo>
                    <a:pt x="0" y="11573"/>
                    <a:pt x="1598" y="12189"/>
                    <a:pt x="3584" y="12189"/>
                  </a:cubicBezTo>
                  <a:lnTo>
                    <a:pt x="3789" y="12189"/>
                  </a:lnTo>
                  <a:cubicBezTo>
                    <a:pt x="5775" y="12189"/>
                    <a:pt x="7396" y="11573"/>
                    <a:pt x="7396" y="9587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001;p34">
              <a:extLst>
                <a:ext uri="{FF2B5EF4-FFF2-40B4-BE49-F238E27FC236}">
                  <a16:creationId xmlns:a16="http://schemas.microsoft.com/office/drawing/2014/main" id="{A8EC18A9-4D5C-4070-BD5B-18F60DC8161B}"/>
                </a:ext>
              </a:extLst>
            </p:cNvPr>
            <p:cNvSpPr/>
            <p:nvPr/>
          </p:nvSpPr>
          <p:spPr>
            <a:xfrm>
              <a:off x="7424570" y="3112721"/>
              <a:ext cx="132652" cy="149834"/>
            </a:xfrm>
            <a:custGeom>
              <a:avLst/>
              <a:gdLst/>
              <a:ahLst/>
              <a:cxnLst/>
              <a:rect l="l" t="t" r="r" b="b"/>
              <a:pathLst>
                <a:path w="7396" h="8354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7601"/>
                  </a:lnTo>
                  <a:cubicBezTo>
                    <a:pt x="1960" y="8175"/>
                    <a:pt x="3697" y="8354"/>
                    <a:pt x="5115" y="8354"/>
                  </a:cubicBezTo>
                  <a:cubicBezTo>
                    <a:pt x="6010" y="8354"/>
                    <a:pt x="6778" y="8283"/>
                    <a:pt x="7396" y="8194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002;p34">
              <a:extLst>
                <a:ext uri="{FF2B5EF4-FFF2-40B4-BE49-F238E27FC236}">
                  <a16:creationId xmlns:a16="http://schemas.microsoft.com/office/drawing/2014/main" id="{4DC7ADBA-E7C3-4B7D-9FBA-ACC6817CFE6B}"/>
                </a:ext>
              </a:extLst>
            </p:cNvPr>
            <p:cNvSpPr/>
            <p:nvPr/>
          </p:nvSpPr>
          <p:spPr>
            <a:xfrm>
              <a:off x="7689888" y="3031157"/>
              <a:ext cx="166640" cy="163931"/>
            </a:xfrm>
            <a:custGeom>
              <a:avLst/>
              <a:gdLst/>
              <a:ahLst/>
              <a:cxnLst/>
              <a:rect l="l" t="t" r="r" b="b"/>
              <a:pathLst>
                <a:path w="9291" h="9140" extrusionOk="0">
                  <a:moveTo>
                    <a:pt x="4654" y="0"/>
                  </a:moveTo>
                  <a:cubicBezTo>
                    <a:pt x="2235" y="0"/>
                    <a:pt x="225" y="1923"/>
                    <a:pt x="114" y="4365"/>
                  </a:cubicBezTo>
                  <a:cubicBezTo>
                    <a:pt x="0" y="6898"/>
                    <a:pt x="1940" y="9021"/>
                    <a:pt x="4451" y="9135"/>
                  </a:cubicBezTo>
                  <a:cubicBezTo>
                    <a:pt x="4521" y="9138"/>
                    <a:pt x="4590" y="9140"/>
                    <a:pt x="4659" y="9140"/>
                  </a:cubicBezTo>
                  <a:cubicBezTo>
                    <a:pt x="7078" y="9140"/>
                    <a:pt x="9088" y="7216"/>
                    <a:pt x="9199" y="4775"/>
                  </a:cubicBezTo>
                  <a:cubicBezTo>
                    <a:pt x="9290" y="2242"/>
                    <a:pt x="7350" y="119"/>
                    <a:pt x="4862" y="5"/>
                  </a:cubicBezTo>
                  <a:cubicBezTo>
                    <a:pt x="4792" y="2"/>
                    <a:pt x="4723" y="0"/>
                    <a:pt x="4654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003;p34">
              <a:extLst>
                <a:ext uri="{FF2B5EF4-FFF2-40B4-BE49-F238E27FC236}">
                  <a16:creationId xmlns:a16="http://schemas.microsoft.com/office/drawing/2014/main" id="{512030CC-CFDD-49D9-A8A6-DE44E7BFD591}"/>
                </a:ext>
              </a:extLst>
            </p:cNvPr>
            <p:cNvSpPr/>
            <p:nvPr/>
          </p:nvSpPr>
          <p:spPr>
            <a:xfrm>
              <a:off x="7701350" y="3085276"/>
              <a:ext cx="140023" cy="47260"/>
            </a:xfrm>
            <a:custGeom>
              <a:avLst/>
              <a:gdLst/>
              <a:ahLst/>
              <a:cxnLst/>
              <a:rect l="l" t="t" r="r" b="b"/>
              <a:pathLst>
                <a:path w="7807" h="2635" extrusionOk="0">
                  <a:moveTo>
                    <a:pt x="3150" y="1"/>
                  </a:moveTo>
                  <a:lnTo>
                    <a:pt x="2602" y="24"/>
                  </a:lnTo>
                  <a:cubicBezTo>
                    <a:pt x="2420" y="24"/>
                    <a:pt x="2260" y="92"/>
                    <a:pt x="2077" y="115"/>
                  </a:cubicBezTo>
                  <a:cubicBezTo>
                    <a:pt x="1712" y="161"/>
                    <a:pt x="1393" y="320"/>
                    <a:pt x="1050" y="434"/>
                  </a:cubicBezTo>
                  <a:cubicBezTo>
                    <a:pt x="868" y="480"/>
                    <a:pt x="731" y="594"/>
                    <a:pt x="571" y="663"/>
                  </a:cubicBezTo>
                  <a:lnTo>
                    <a:pt x="92" y="914"/>
                  </a:lnTo>
                  <a:cubicBezTo>
                    <a:pt x="23" y="959"/>
                    <a:pt x="0" y="1028"/>
                    <a:pt x="46" y="1119"/>
                  </a:cubicBezTo>
                  <a:cubicBezTo>
                    <a:pt x="61" y="1163"/>
                    <a:pt x="104" y="1189"/>
                    <a:pt x="151" y="1189"/>
                  </a:cubicBezTo>
                  <a:cubicBezTo>
                    <a:pt x="177" y="1189"/>
                    <a:pt x="204" y="1181"/>
                    <a:pt x="229" y="1165"/>
                  </a:cubicBezTo>
                  <a:lnTo>
                    <a:pt x="251" y="1165"/>
                  </a:lnTo>
                  <a:lnTo>
                    <a:pt x="708" y="959"/>
                  </a:lnTo>
                  <a:cubicBezTo>
                    <a:pt x="868" y="891"/>
                    <a:pt x="1005" y="800"/>
                    <a:pt x="1187" y="754"/>
                  </a:cubicBezTo>
                  <a:cubicBezTo>
                    <a:pt x="1507" y="663"/>
                    <a:pt x="1804" y="526"/>
                    <a:pt x="2146" y="503"/>
                  </a:cubicBezTo>
                  <a:cubicBezTo>
                    <a:pt x="2450" y="440"/>
                    <a:pt x="2758" y="411"/>
                    <a:pt x="3064" y="411"/>
                  </a:cubicBezTo>
                  <a:cubicBezTo>
                    <a:pt x="3426" y="411"/>
                    <a:pt x="3786" y="452"/>
                    <a:pt x="4132" y="526"/>
                  </a:cubicBezTo>
                  <a:cubicBezTo>
                    <a:pt x="4794" y="663"/>
                    <a:pt x="5410" y="937"/>
                    <a:pt x="5981" y="1302"/>
                  </a:cubicBezTo>
                  <a:cubicBezTo>
                    <a:pt x="6528" y="1667"/>
                    <a:pt x="7076" y="2101"/>
                    <a:pt x="7533" y="2580"/>
                  </a:cubicBezTo>
                  <a:cubicBezTo>
                    <a:pt x="7570" y="2618"/>
                    <a:pt x="7615" y="2635"/>
                    <a:pt x="7655" y="2635"/>
                  </a:cubicBezTo>
                  <a:cubicBezTo>
                    <a:pt x="7688" y="2635"/>
                    <a:pt x="7718" y="2623"/>
                    <a:pt x="7738" y="2603"/>
                  </a:cubicBezTo>
                  <a:cubicBezTo>
                    <a:pt x="7807" y="2534"/>
                    <a:pt x="7807" y="2466"/>
                    <a:pt x="7761" y="2397"/>
                  </a:cubicBezTo>
                  <a:cubicBezTo>
                    <a:pt x="7556" y="2101"/>
                    <a:pt x="7304" y="1850"/>
                    <a:pt x="7053" y="1599"/>
                  </a:cubicBezTo>
                  <a:cubicBezTo>
                    <a:pt x="6780" y="1348"/>
                    <a:pt x="6506" y="1142"/>
                    <a:pt x="6209" y="937"/>
                  </a:cubicBezTo>
                  <a:cubicBezTo>
                    <a:pt x="5615" y="549"/>
                    <a:pt x="4931" y="252"/>
                    <a:pt x="4223" y="115"/>
                  </a:cubicBezTo>
                  <a:cubicBezTo>
                    <a:pt x="3881" y="24"/>
                    <a:pt x="3515" y="1"/>
                    <a:pt x="3150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004;p34">
              <a:extLst>
                <a:ext uri="{FF2B5EF4-FFF2-40B4-BE49-F238E27FC236}">
                  <a16:creationId xmlns:a16="http://schemas.microsoft.com/office/drawing/2014/main" id="{E57BCCF8-0ACF-48E6-A1B5-BAF35C5237E6}"/>
                </a:ext>
              </a:extLst>
            </p:cNvPr>
            <p:cNvSpPr/>
            <p:nvPr/>
          </p:nvSpPr>
          <p:spPr>
            <a:xfrm>
              <a:off x="7673923" y="3107806"/>
              <a:ext cx="108492" cy="37467"/>
            </a:xfrm>
            <a:custGeom>
              <a:avLst/>
              <a:gdLst/>
              <a:ahLst/>
              <a:cxnLst/>
              <a:rect l="l" t="t" r="r" b="b"/>
              <a:pathLst>
                <a:path w="6049" h="2089" extrusionOk="0">
                  <a:moveTo>
                    <a:pt x="2442" y="0"/>
                  </a:moveTo>
                  <a:cubicBezTo>
                    <a:pt x="2168" y="23"/>
                    <a:pt x="1872" y="23"/>
                    <a:pt x="1598" y="114"/>
                  </a:cubicBezTo>
                  <a:cubicBezTo>
                    <a:pt x="1324" y="160"/>
                    <a:pt x="1073" y="274"/>
                    <a:pt x="799" y="365"/>
                  </a:cubicBezTo>
                  <a:cubicBezTo>
                    <a:pt x="548" y="480"/>
                    <a:pt x="320" y="616"/>
                    <a:pt x="69" y="753"/>
                  </a:cubicBezTo>
                  <a:cubicBezTo>
                    <a:pt x="23" y="776"/>
                    <a:pt x="0" y="845"/>
                    <a:pt x="23" y="913"/>
                  </a:cubicBezTo>
                  <a:cubicBezTo>
                    <a:pt x="40" y="947"/>
                    <a:pt x="81" y="968"/>
                    <a:pt x="120" y="968"/>
                  </a:cubicBezTo>
                  <a:cubicBezTo>
                    <a:pt x="134" y="968"/>
                    <a:pt x="148" y="965"/>
                    <a:pt x="160" y="959"/>
                  </a:cubicBezTo>
                  <a:lnTo>
                    <a:pt x="183" y="959"/>
                  </a:lnTo>
                  <a:cubicBezTo>
                    <a:pt x="434" y="845"/>
                    <a:pt x="662" y="731"/>
                    <a:pt x="913" y="639"/>
                  </a:cubicBezTo>
                  <a:cubicBezTo>
                    <a:pt x="1164" y="571"/>
                    <a:pt x="1415" y="480"/>
                    <a:pt x="1666" y="457"/>
                  </a:cubicBezTo>
                  <a:cubicBezTo>
                    <a:pt x="1876" y="419"/>
                    <a:pt x="2090" y="400"/>
                    <a:pt x="2304" y="400"/>
                  </a:cubicBezTo>
                  <a:cubicBezTo>
                    <a:pt x="2603" y="400"/>
                    <a:pt x="2903" y="436"/>
                    <a:pt x="3196" y="502"/>
                  </a:cubicBezTo>
                  <a:cubicBezTo>
                    <a:pt x="3698" y="594"/>
                    <a:pt x="4177" y="822"/>
                    <a:pt x="4611" y="1096"/>
                  </a:cubicBezTo>
                  <a:cubicBezTo>
                    <a:pt x="5044" y="1370"/>
                    <a:pt x="5455" y="1689"/>
                    <a:pt x="5843" y="2054"/>
                  </a:cubicBezTo>
                  <a:cubicBezTo>
                    <a:pt x="5866" y="2077"/>
                    <a:pt x="5895" y="2089"/>
                    <a:pt x="5923" y="2089"/>
                  </a:cubicBezTo>
                  <a:cubicBezTo>
                    <a:pt x="5952" y="2089"/>
                    <a:pt x="5980" y="2077"/>
                    <a:pt x="6003" y="2054"/>
                  </a:cubicBezTo>
                  <a:cubicBezTo>
                    <a:pt x="6049" y="2009"/>
                    <a:pt x="6049" y="1940"/>
                    <a:pt x="6026" y="1918"/>
                  </a:cubicBezTo>
                  <a:cubicBezTo>
                    <a:pt x="5706" y="1438"/>
                    <a:pt x="5296" y="1050"/>
                    <a:pt x="4839" y="731"/>
                  </a:cubicBezTo>
                  <a:cubicBezTo>
                    <a:pt x="4383" y="411"/>
                    <a:pt x="3835" y="206"/>
                    <a:pt x="3287" y="92"/>
                  </a:cubicBezTo>
                  <a:cubicBezTo>
                    <a:pt x="3013" y="23"/>
                    <a:pt x="2716" y="0"/>
                    <a:pt x="2442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005;p34">
              <a:extLst>
                <a:ext uri="{FF2B5EF4-FFF2-40B4-BE49-F238E27FC236}">
                  <a16:creationId xmlns:a16="http://schemas.microsoft.com/office/drawing/2014/main" id="{17374A5A-1730-436C-87D3-2D011A583CED}"/>
                </a:ext>
              </a:extLst>
            </p:cNvPr>
            <p:cNvSpPr/>
            <p:nvPr/>
          </p:nvSpPr>
          <p:spPr>
            <a:xfrm>
              <a:off x="7135504" y="2898703"/>
              <a:ext cx="186297" cy="163931"/>
            </a:xfrm>
            <a:custGeom>
              <a:avLst/>
              <a:gdLst/>
              <a:ahLst/>
              <a:cxnLst/>
              <a:rect l="l" t="t" r="r" b="b"/>
              <a:pathLst>
                <a:path w="10387" h="9140" extrusionOk="0">
                  <a:moveTo>
                    <a:pt x="5223" y="0"/>
                  </a:moveTo>
                  <a:cubicBezTo>
                    <a:pt x="3539" y="0"/>
                    <a:pt x="1917" y="938"/>
                    <a:pt x="1119" y="2550"/>
                  </a:cubicBezTo>
                  <a:cubicBezTo>
                    <a:pt x="1" y="4810"/>
                    <a:pt x="937" y="7549"/>
                    <a:pt x="3174" y="8667"/>
                  </a:cubicBezTo>
                  <a:cubicBezTo>
                    <a:pt x="3821" y="8987"/>
                    <a:pt x="4505" y="9139"/>
                    <a:pt x="5179" y="9139"/>
                  </a:cubicBezTo>
                  <a:cubicBezTo>
                    <a:pt x="6858" y="9139"/>
                    <a:pt x="8470" y="8196"/>
                    <a:pt x="9268" y="6567"/>
                  </a:cubicBezTo>
                  <a:cubicBezTo>
                    <a:pt x="10386" y="4307"/>
                    <a:pt x="9473" y="1568"/>
                    <a:pt x="7236" y="473"/>
                  </a:cubicBezTo>
                  <a:cubicBezTo>
                    <a:pt x="6588" y="152"/>
                    <a:pt x="5901" y="0"/>
                    <a:pt x="5223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006;p34">
              <a:extLst>
                <a:ext uri="{FF2B5EF4-FFF2-40B4-BE49-F238E27FC236}">
                  <a16:creationId xmlns:a16="http://schemas.microsoft.com/office/drawing/2014/main" id="{6BF00F76-DD86-4C4A-AE42-5DA17B71DB43}"/>
                </a:ext>
              </a:extLst>
            </p:cNvPr>
            <p:cNvSpPr/>
            <p:nvPr/>
          </p:nvSpPr>
          <p:spPr>
            <a:xfrm>
              <a:off x="7160885" y="2951566"/>
              <a:ext cx="135539" cy="56910"/>
            </a:xfrm>
            <a:custGeom>
              <a:avLst/>
              <a:gdLst/>
              <a:ahLst/>
              <a:cxnLst/>
              <a:rect l="l" t="t" r="r" b="b"/>
              <a:pathLst>
                <a:path w="7557" h="3173" extrusionOk="0">
                  <a:moveTo>
                    <a:pt x="2588" y="0"/>
                  </a:moveTo>
                  <a:cubicBezTo>
                    <a:pt x="2448" y="0"/>
                    <a:pt x="2308" y="5"/>
                    <a:pt x="2169" y="14"/>
                  </a:cubicBezTo>
                  <a:cubicBezTo>
                    <a:pt x="1804" y="59"/>
                    <a:pt x="1439" y="105"/>
                    <a:pt x="1097" y="196"/>
                  </a:cubicBezTo>
                  <a:cubicBezTo>
                    <a:pt x="754" y="288"/>
                    <a:pt x="412" y="402"/>
                    <a:pt x="92" y="562"/>
                  </a:cubicBezTo>
                  <a:cubicBezTo>
                    <a:pt x="24" y="584"/>
                    <a:pt x="1" y="653"/>
                    <a:pt x="24" y="744"/>
                  </a:cubicBezTo>
                  <a:cubicBezTo>
                    <a:pt x="43" y="801"/>
                    <a:pt x="92" y="841"/>
                    <a:pt x="160" y="841"/>
                  </a:cubicBezTo>
                  <a:cubicBezTo>
                    <a:pt x="175" y="841"/>
                    <a:pt x="190" y="840"/>
                    <a:pt x="206" y="835"/>
                  </a:cubicBezTo>
                  <a:cubicBezTo>
                    <a:pt x="846" y="607"/>
                    <a:pt x="1530" y="493"/>
                    <a:pt x="2192" y="447"/>
                  </a:cubicBezTo>
                  <a:cubicBezTo>
                    <a:pt x="2295" y="444"/>
                    <a:pt x="2398" y="442"/>
                    <a:pt x="2501" y="442"/>
                  </a:cubicBezTo>
                  <a:cubicBezTo>
                    <a:pt x="3065" y="442"/>
                    <a:pt x="3638" y="499"/>
                    <a:pt x="4178" y="653"/>
                  </a:cubicBezTo>
                  <a:cubicBezTo>
                    <a:pt x="4817" y="835"/>
                    <a:pt x="5411" y="1155"/>
                    <a:pt x="5936" y="1589"/>
                  </a:cubicBezTo>
                  <a:cubicBezTo>
                    <a:pt x="6209" y="1794"/>
                    <a:pt x="6415" y="2045"/>
                    <a:pt x="6643" y="2296"/>
                  </a:cubicBezTo>
                  <a:cubicBezTo>
                    <a:pt x="6780" y="2410"/>
                    <a:pt x="6871" y="2547"/>
                    <a:pt x="6963" y="2684"/>
                  </a:cubicBezTo>
                  <a:lnTo>
                    <a:pt x="7259" y="3095"/>
                  </a:lnTo>
                  <a:lnTo>
                    <a:pt x="7282" y="3118"/>
                  </a:lnTo>
                  <a:cubicBezTo>
                    <a:pt x="7307" y="3156"/>
                    <a:pt x="7346" y="3173"/>
                    <a:pt x="7388" y="3173"/>
                  </a:cubicBezTo>
                  <a:cubicBezTo>
                    <a:pt x="7422" y="3173"/>
                    <a:pt x="7457" y="3161"/>
                    <a:pt x="7488" y="3141"/>
                  </a:cubicBezTo>
                  <a:cubicBezTo>
                    <a:pt x="7556" y="3095"/>
                    <a:pt x="7556" y="3004"/>
                    <a:pt x="7511" y="2935"/>
                  </a:cubicBezTo>
                  <a:lnTo>
                    <a:pt x="7237" y="2502"/>
                  </a:lnTo>
                  <a:cubicBezTo>
                    <a:pt x="7122" y="2365"/>
                    <a:pt x="7054" y="2182"/>
                    <a:pt x="6917" y="2068"/>
                  </a:cubicBezTo>
                  <a:cubicBezTo>
                    <a:pt x="6689" y="1794"/>
                    <a:pt x="6461" y="1520"/>
                    <a:pt x="6164" y="1292"/>
                  </a:cubicBezTo>
                  <a:cubicBezTo>
                    <a:pt x="6027" y="1178"/>
                    <a:pt x="5913" y="1041"/>
                    <a:pt x="5753" y="950"/>
                  </a:cubicBezTo>
                  <a:lnTo>
                    <a:pt x="5296" y="676"/>
                  </a:lnTo>
                  <a:cubicBezTo>
                    <a:pt x="4977" y="516"/>
                    <a:pt x="4657" y="333"/>
                    <a:pt x="4292" y="242"/>
                  </a:cubicBezTo>
                  <a:cubicBezTo>
                    <a:pt x="3742" y="77"/>
                    <a:pt x="3162" y="0"/>
                    <a:pt x="258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007;p34">
              <a:extLst>
                <a:ext uri="{FF2B5EF4-FFF2-40B4-BE49-F238E27FC236}">
                  <a16:creationId xmlns:a16="http://schemas.microsoft.com/office/drawing/2014/main" id="{AFBF2485-85F8-4A6C-917A-6C3E581E6A58}"/>
                </a:ext>
              </a:extLst>
            </p:cNvPr>
            <p:cNvSpPr/>
            <p:nvPr/>
          </p:nvSpPr>
          <p:spPr>
            <a:xfrm>
              <a:off x="7205927" y="2993326"/>
              <a:ext cx="105228" cy="44911"/>
            </a:xfrm>
            <a:custGeom>
              <a:avLst/>
              <a:gdLst/>
              <a:ahLst/>
              <a:cxnLst/>
              <a:rect l="l" t="t" r="r" b="b"/>
              <a:pathLst>
                <a:path w="5867" h="2504" extrusionOk="0">
                  <a:moveTo>
                    <a:pt x="2028" y="0"/>
                  </a:moveTo>
                  <a:cubicBezTo>
                    <a:pt x="1914" y="0"/>
                    <a:pt x="1802" y="5"/>
                    <a:pt x="1690" y="14"/>
                  </a:cubicBezTo>
                  <a:cubicBezTo>
                    <a:pt x="1119" y="60"/>
                    <a:pt x="571" y="197"/>
                    <a:pt x="69" y="470"/>
                  </a:cubicBezTo>
                  <a:cubicBezTo>
                    <a:pt x="24" y="493"/>
                    <a:pt x="1" y="539"/>
                    <a:pt x="24" y="607"/>
                  </a:cubicBezTo>
                  <a:cubicBezTo>
                    <a:pt x="24" y="645"/>
                    <a:pt x="69" y="682"/>
                    <a:pt x="123" y="682"/>
                  </a:cubicBezTo>
                  <a:cubicBezTo>
                    <a:pt x="135" y="682"/>
                    <a:pt x="148" y="680"/>
                    <a:pt x="161" y="676"/>
                  </a:cubicBezTo>
                  <a:cubicBezTo>
                    <a:pt x="663" y="562"/>
                    <a:pt x="1188" y="470"/>
                    <a:pt x="1713" y="448"/>
                  </a:cubicBezTo>
                  <a:cubicBezTo>
                    <a:pt x="1838" y="436"/>
                    <a:pt x="1965" y="431"/>
                    <a:pt x="2093" y="431"/>
                  </a:cubicBezTo>
                  <a:cubicBezTo>
                    <a:pt x="2476" y="431"/>
                    <a:pt x="2865" y="482"/>
                    <a:pt x="3242" y="585"/>
                  </a:cubicBezTo>
                  <a:cubicBezTo>
                    <a:pt x="3721" y="744"/>
                    <a:pt x="4201" y="973"/>
                    <a:pt x="4589" y="1292"/>
                  </a:cubicBezTo>
                  <a:cubicBezTo>
                    <a:pt x="4794" y="1452"/>
                    <a:pt x="4977" y="1635"/>
                    <a:pt x="5159" y="1817"/>
                  </a:cubicBezTo>
                  <a:cubicBezTo>
                    <a:pt x="5342" y="2023"/>
                    <a:pt x="5479" y="2251"/>
                    <a:pt x="5639" y="2433"/>
                  </a:cubicBezTo>
                  <a:lnTo>
                    <a:pt x="5661" y="2456"/>
                  </a:lnTo>
                  <a:cubicBezTo>
                    <a:pt x="5690" y="2484"/>
                    <a:pt x="5718" y="2504"/>
                    <a:pt x="5746" y="2504"/>
                  </a:cubicBezTo>
                  <a:cubicBezTo>
                    <a:pt x="5764" y="2504"/>
                    <a:pt x="5781" y="2497"/>
                    <a:pt x="5798" y="2479"/>
                  </a:cubicBezTo>
                  <a:cubicBezTo>
                    <a:pt x="5867" y="2456"/>
                    <a:pt x="5867" y="2388"/>
                    <a:pt x="5844" y="2319"/>
                  </a:cubicBezTo>
                  <a:cubicBezTo>
                    <a:pt x="5707" y="2091"/>
                    <a:pt x="5570" y="1840"/>
                    <a:pt x="5388" y="1635"/>
                  </a:cubicBezTo>
                  <a:cubicBezTo>
                    <a:pt x="5205" y="1429"/>
                    <a:pt x="5045" y="1201"/>
                    <a:pt x="4817" y="1018"/>
                  </a:cubicBezTo>
                  <a:cubicBezTo>
                    <a:pt x="4611" y="836"/>
                    <a:pt x="4383" y="676"/>
                    <a:pt x="4132" y="516"/>
                  </a:cubicBezTo>
                  <a:cubicBezTo>
                    <a:pt x="3881" y="402"/>
                    <a:pt x="3630" y="265"/>
                    <a:pt x="3356" y="197"/>
                  </a:cubicBezTo>
                  <a:cubicBezTo>
                    <a:pt x="2920" y="69"/>
                    <a:pt x="2470" y="0"/>
                    <a:pt x="202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008;p34">
              <a:extLst>
                <a:ext uri="{FF2B5EF4-FFF2-40B4-BE49-F238E27FC236}">
                  <a16:creationId xmlns:a16="http://schemas.microsoft.com/office/drawing/2014/main" id="{0D84ABA5-00AB-4331-ACF4-7DD66656B1A9}"/>
                </a:ext>
              </a:extLst>
            </p:cNvPr>
            <p:cNvSpPr/>
            <p:nvPr/>
          </p:nvSpPr>
          <p:spPr>
            <a:xfrm>
              <a:off x="7232547" y="2687107"/>
              <a:ext cx="553510" cy="545475"/>
            </a:xfrm>
            <a:custGeom>
              <a:avLst/>
              <a:gdLst/>
              <a:ahLst/>
              <a:cxnLst/>
              <a:rect l="l" t="t" r="r" b="b"/>
              <a:pathLst>
                <a:path w="30861" h="30413" extrusionOk="0">
                  <a:moveTo>
                    <a:pt x="15447" y="1"/>
                  </a:moveTo>
                  <a:cubicBezTo>
                    <a:pt x="8038" y="1"/>
                    <a:pt x="1657" y="5734"/>
                    <a:pt x="845" y="13410"/>
                  </a:cubicBezTo>
                  <a:cubicBezTo>
                    <a:pt x="0" y="21627"/>
                    <a:pt x="3584" y="29319"/>
                    <a:pt x="13650" y="30324"/>
                  </a:cubicBezTo>
                  <a:cubicBezTo>
                    <a:pt x="14249" y="30383"/>
                    <a:pt x="14834" y="30412"/>
                    <a:pt x="15406" y="30412"/>
                  </a:cubicBezTo>
                  <a:cubicBezTo>
                    <a:pt x="23827" y="30412"/>
                    <a:pt x="29202" y="24120"/>
                    <a:pt x="29993" y="16446"/>
                  </a:cubicBezTo>
                  <a:cubicBezTo>
                    <a:pt x="30860" y="8229"/>
                    <a:pt x="25017" y="902"/>
                    <a:pt x="16960" y="80"/>
                  </a:cubicBezTo>
                  <a:cubicBezTo>
                    <a:pt x="16452" y="27"/>
                    <a:pt x="15947" y="1"/>
                    <a:pt x="15447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009;p34">
              <a:extLst>
                <a:ext uri="{FF2B5EF4-FFF2-40B4-BE49-F238E27FC236}">
                  <a16:creationId xmlns:a16="http://schemas.microsoft.com/office/drawing/2014/main" id="{873676A2-9165-4F89-9FFA-0C9FDA5A9438}"/>
                </a:ext>
              </a:extLst>
            </p:cNvPr>
            <p:cNvSpPr/>
            <p:nvPr/>
          </p:nvSpPr>
          <p:spPr>
            <a:xfrm>
              <a:off x="7305428" y="2803184"/>
              <a:ext cx="375015" cy="114232"/>
            </a:xfrm>
            <a:custGeom>
              <a:avLst/>
              <a:gdLst/>
              <a:ahLst/>
              <a:cxnLst/>
              <a:rect l="l" t="t" r="r" b="b"/>
              <a:pathLst>
                <a:path w="20909" h="6369" fill="none" extrusionOk="0">
                  <a:moveTo>
                    <a:pt x="20908" y="0"/>
                  </a:moveTo>
                  <a:cubicBezTo>
                    <a:pt x="19744" y="2579"/>
                    <a:pt x="17302" y="4246"/>
                    <a:pt x="14677" y="5296"/>
                  </a:cubicBezTo>
                  <a:cubicBezTo>
                    <a:pt x="14015" y="5570"/>
                    <a:pt x="13353" y="5570"/>
                    <a:pt x="12782" y="5250"/>
                  </a:cubicBezTo>
                  <a:cubicBezTo>
                    <a:pt x="12189" y="4908"/>
                    <a:pt x="11892" y="4177"/>
                    <a:pt x="11892" y="3492"/>
                  </a:cubicBezTo>
                  <a:cubicBezTo>
                    <a:pt x="11915" y="2785"/>
                    <a:pt x="12166" y="2123"/>
                    <a:pt x="12394" y="1484"/>
                  </a:cubicBezTo>
                  <a:cubicBezTo>
                    <a:pt x="12075" y="2374"/>
                    <a:pt x="11755" y="3241"/>
                    <a:pt x="11276" y="4040"/>
                  </a:cubicBezTo>
                  <a:cubicBezTo>
                    <a:pt x="10774" y="4839"/>
                    <a:pt x="10112" y="5547"/>
                    <a:pt x="9267" y="5935"/>
                  </a:cubicBezTo>
                  <a:cubicBezTo>
                    <a:pt x="8423" y="6323"/>
                    <a:pt x="7396" y="6368"/>
                    <a:pt x="6597" y="5889"/>
                  </a:cubicBezTo>
                  <a:cubicBezTo>
                    <a:pt x="5798" y="5410"/>
                    <a:pt x="5341" y="4360"/>
                    <a:pt x="5638" y="3470"/>
                  </a:cubicBezTo>
                  <a:cubicBezTo>
                    <a:pt x="5159" y="4565"/>
                    <a:pt x="4223" y="5478"/>
                    <a:pt x="3127" y="5912"/>
                  </a:cubicBezTo>
                  <a:cubicBezTo>
                    <a:pt x="2443" y="6209"/>
                    <a:pt x="1621" y="6300"/>
                    <a:pt x="982" y="5958"/>
                  </a:cubicBezTo>
                  <a:cubicBezTo>
                    <a:pt x="343" y="5615"/>
                    <a:pt x="0" y="4679"/>
                    <a:pt x="434" y="408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010;p34">
              <a:extLst>
                <a:ext uri="{FF2B5EF4-FFF2-40B4-BE49-F238E27FC236}">
                  <a16:creationId xmlns:a16="http://schemas.microsoft.com/office/drawing/2014/main" id="{03A4053F-E7E7-4A3D-80E7-FE339BA30D4E}"/>
                </a:ext>
              </a:extLst>
            </p:cNvPr>
            <p:cNvSpPr/>
            <p:nvPr/>
          </p:nvSpPr>
          <p:spPr>
            <a:xfrm>
              <a:off x="7548215" y="2982097"/>
              <a:ext cx="117098" cy="118335"/>
            </a:xfrm>
            <a:custGeom>
              <a:avLst/>
              <a:gdLst/>
              <a:ahLst/>
              <a:cxnLst/>
              <a:rect l="l" t="t" r="r" b="b"/>
              <a:pathLst>
                <a:path w="6529" h="6598" extrusionOk="0">
                  <a:moveTo>
                    <a:pt x="3265" y="1"/>
                  </a:moveTo>
                  <a:cubicBezTo>
                    <a:pt x="1462" y="1"/>
                    <a:pt x="1" y="1484"/>
                    <a:pt x="1" y="3311"/>
                  </a:cubicBezTo>
                  <a:cubicBezTo>
                    <a:pt x="1" y="5114"/>
                    <a:pt x="1462" y="6597"/>
                    <a:pt x="3265" y="6597"/>
                  </a:cubicBezTo>
                  <a:cubicBezTo>
                    <a:pt x="5068" y="6597"/>
                    <a:pt x="6529" y="5114"/>
                    <a:pt x="6529" y="3311"/>
                  </a:cubicBezTo>
                  <a:cubicBezTo>
                    <a:pt x="6529" y="1484"/>
                    <a:pt x="5068" y="1"/>
                    <a:pt x="3265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011;p34">
              <a:extLst>
                <a:ext uri="{FF2B5EF4-FFF2-40B4-BE49-F238E27FC236}">
                  <a16:creationId xmlns:a16="http://schemas.microsoft.com/office/drawing/2014/main" id="{52BCC93E-FB94-443D-AA76-C003D4A7EA7E}"/>
                </a:ext>
              </a:extLst>
            </p:cNvPr>
            <p:cNvSpPr/>
            <p:nvPr/>
          </p:nvSpPr>
          <p:spPr>
            <a:xfrm>
              <a:off x="7546996" y="2987012"/>
              <a:ext cx="116273" cy="117923"/>
            </a:xfrm>
            <a:custGeom>
              <a:avLst/>
              <a:gdLst/>
              <a:ahLst/>
              <a:cxnLst/>
              <a:rect l="l" t="t" r="r" b="b"/>
              <a:pathLst>
                <a:path w="6483" h="6575" extrusionOk="0">
                  <a:moveTo>
                    <a:pt x="3241" y="1"/>
                  </a:moveTo>
                  <a:cubicBezTo>
                    <a:pt x="1461" y="1"/>
                    <a:pt x="0" y="1484"/>
                    <a:pt x="0" y="3288"/>
                  </a:cubicBezTo>
                  <a:cubicBezTo>
                    <a:pt x="0" y="5091"/>
                    <a:pt x="1461" y="6574"/>
                    <a:pt x="3241" y="6574"/>
                  </a:cubicBezTo>
                  <a:cubicBezTo>
                    <a:pt x="5045" y="6574"/>
                    <a:pt x="6483" y="5091"/>
                    <a:pt x="6483" y="3288"/>
                  </a:cubicBezTo>
                  <a:cubicBezTo>
                    <a:pt x="6483" y="1484"/>
                    <a:pt x="5045" y="1"/>
                    <a:pt x="3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012;p34">
              <a:extLst>
                <a:ext uri="{FF2B5EF4-FFF2-40B4-BE49-F238E27FC236}">
                  <a16:creationId xmlns:a16="http://schemas.microsoft.com/office/drawing/2014/main" id="{DC3EAE63-30B9-46AB-A3D1-375A58C262A6}"/>
                </a:ext>
              </a:extLst>
            </p:cNvPr>
            <p:cNvSpPr/>
            <p:nvPr/>
          </p:nvSpPr>
          <p:spPr>
            <a:xfrm>
              <a:off x="7549866" y="2993559"/>
              <a:ext cx="75740" cy="76582"/>
            </a:xfrm>
            <a:custGeom>
              <a:avLst/>
              <a:gdLst/>
              <a:ahLst/>
              <a:cxnLst/>
              <a:rect l="l" t="t" r="r" b="b"/>
              <a:pathLst>
                <a:path w="4223" h="4270" extrusionOk="0">
                  <a:moveTo>
                    <a:pt x="2123" y="1"/>
                  </a:moveTo>
                  <a:cubicBezTo>
                    <a:pt x="959" y="1"/>
                    <a:pt x="0" y="960"/>
                    <a:pt x="0" y="2124"/>
                  </a:cubicBezTo>
                  <a:cubicBezTo>
                    <a:pt x="0" y="3311"/>
                    <a:pt x="959" y="4269"/>
                    <a:pt x="2123" y="4269"/>
                  </a:cubicBezTo>
                  <a:cubicBezTo>
                    <a:pt x="3287" y="4269"/>
                    <a:pt x="4223" y="3311"/>
                    <a:pt x="4223" y="2124"/>
                  </a:cubicBezTo>
                  <a:cubicBezTo>
                    <a:pt x="4223" y="960"/>
                    <a:pt x="3287" y="1"/>
                    <a:pt x="212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013;p34">
              <a:extLst>
                <a:ext uri="{FF2B5EF4-FFF2-40B4-BE49-F238E27FC236}">
                  <a16:creationId xmlns:a16="http://schemas.microsoft.com/office/drawing/2014/main" id="{FBB367DD-32B6-4269-8396-40B738F7346B}"/>
                </a:ext>
              </a:extLst>
            </p:cNvPr>
            <p:cNvSpPr/>
            <p:nvPr/>
          </p:nvSpPr>
          <p:spPr>
            <a:xfrm>
              <a:off x="7612917" y="3017722"/>
              <a:ext cx="27441" cy="18437"/>
            </a:xfrm>
            <a:custGeom>
              <a:avLst/>
              <a:gdLst/>
              <a:ahLst/>
              <a:cxnLst/>
              <a:rect l="l" t="t" r="r" b="b"/>
              <a:pathLst>
                <a:path w="1530" h="1028" extrusionOk="0">
                  <a:moveTo>
                    <a:pt x="776" y="1"/>
                  </a:moveTo>
                  <a:cubicBezTo>
                    <a:pt x="343" y="1"/>
                    <a:pt x="0" y="229"/>
                    <a:pt x="0" y="526"/>
                  </a:cubicBezTo>
                  <a:cubicBezTo>
                    <a:pt x="0" y="800"/>
                    <a:pt x="343" y="1028"/>
                    <a:pt x="776" y="1028"/>
                  </a:cubicBezTo>
                  <a:cubicBezTo>
                    <a:pt x="1187" y="1028"/>
                    <a:pt x="1529" y="800"/>
                    <a:pt x="1529" y="526"/>
                  </a:cubicBezTo>
                  <a:cubicBezTo>
                    <a:pt x="1529" y="229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014;p34">
              <a:extLst>
                <a:ext uri="{FF2B5EF4-FFF2-40B4-BE49-F238E27FC236}">
                  <a16:creationId xmlns:a16="http://schemas.microsoft.com/office/drawing/2014/main" id="{3D69BE9B-E47B-404D-B357-2E99DECFE215}"/>
                </a:ext>
              </a:extLst>
            </p:cNvPr>
            <p:cNvSpPr/>
            <p:nvPr/>
          </p:nvSpPr>
          <p:spPr>
            <a:xfrm>
              <a:off x="7307885" y="2920265"/>
              <a:ext cx="133060" cy="118174"/>
            </a:xfrm>
            <a:custGeom>
              <a:avLst/>
              <a:gdLst/>
              <a:ahLst/>
              <a:cxnLst/>
              <a:rect l="l" t="t" r="r" b="b"/>
              <a:pathLst>
                <a:path w="7419" h="6589" extrusionOk="0">
                  <a:moveTo>
                    <a:pt x="3736" y="1"/>
                  </a:moveTo>
                  <a:cubicBezTo>
                    <a:pt x="2434" y="1"/>
                    <a:pt x="1192" y="785"/>
                    <a:pt x="685" y="2078"/>
                  </a:cubicBezTo>
                  <a:cubicBezTo>
                    <a:pt x="0" y="3767"/>
                    <a:pt x="799" y="5685"/>
                    <a:pt x="2465" y="6347"/>
                  </a:cubicBezTo>
                  <a:cubicBezTo>
                    <a:pt x="2864" y="6511"/>
                    <a:pt x="3278" y="6588"/>
                    <a:pt x="3685" y="6588"/>
                  </a:cubicBezTo>
                  <a:cubicBezTo>
                    <a:pt x="4979" y="6588"/>
                    <a:pt x="6213" y="5805"/>
                    <a:pt x="6734" y="4521"/>
                  </a:cubicBezTo>
                  <a:cubicBezTo>
                    <a:pt x="7418" y="2832"/>
                    <a:pt x="6620" y="914"/>
                    <a:pt x="4931" y="229"/>
                  </a:cubicBezTo>
                  <a:cubicBezTo>
                    <a:pt x="4540" y="74"/>
                    <a:pt x="4135" y="1"/>
                    <a:pt x="3736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015;p34">
              <a:extLst>
                <a:ext uri="{FF2B5EF4-FFF2-40B4-BE49-F238E27FC236}">
                  <a16:creationId xmlns:a16="http://schemas.microsoft.com/office/drawing/2014/main" id="{0D5C4AC8-76BB-4404-BE06-8C8C612E3B3E}"/>
                </a:ext>
              </a:extLst>
            </p:cNvPr>
            <p:cNvSpPr/>
            <p:nvPr/>
          </p:nvSpPr>
          <p:spPr>
            <a:xfrm>
              <a:off x="7307885" y="2925539"/>
              <a:ext cx="132239" cy="117406"/>
            </a:xfrm>
            <a:custGeom>
              <a:avLst/>
              <a:gdLst/>
              <a:ahLst/>
              <a:cxnLst/>
              <a:rect l="l" t="t" r="r" b="b"/>
              <a:pathLst>
                <a:path w="7373" h="6546" extrusionOk="0">
                  <a:moveTo>
                    <a:pt x="3713" y="0"/>
                  </a:moveTo>
                  <a:cubicBezTo>
                    <a:pt x="2432" y="0"/>
                    <a:pt x="1207" y="770"/>
                    <a:pt x="685" y="2058"/>
                  </a:cubicBezTo>
                  <a:cubicBezTo>
                    <a:pt x="0" y="3747"/>
                    <a:pt x="799" y="5642"/>
                    <a:pt x="2465" y="6304"/>
                  </a:cubicBezTo>
                  <a:cubicBezTo>
                    <a:pt x="2864" y="6468"/>
                    <a:pt x="3276" y="6545"/>
                    <a:pt x="3682" y="6545"/>
                  </a:cubicBezTo>
                  <a:cubicBezTo>
                    <a:pt x="4970" y="6545"/>
                    <a:pt x="6190" y="5762"/>
                    <a:pt x="6711" y="4478"/>
                  </a:cubicBezTo>
                  <a:cubicBezTo>
                    <a:pt x="7373" y="2811"/>
                    <a:pt x="6574" y="894"/>
                    <a:pt x="4908" y="232"/>
                  </a:cubicBezTo>
                  <a:cubicBezTo>
                    <a:pt x="4517" y="75"/>
                    <a:pt x="4113" y="0"/>
                    <a:pt x="3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016;p34">
              <a:extLst>
                <a:ext uri="{FF2B5EF4-FFF2-40B4-BE49-F238E27FC236}">
                  <a16:creationId xmlns:a16="http://schemas.microsoft.com/office/drawing/2014/main" id="{5CD0FFB0-E5F7-48A3-9783-CE11B1E05063}"/>
                </a:ext>
              </a:extLst>
            </p:cNvPr>
            <p:cNvSpPr/>
            <p:nvPr/>
          </p:nvSpPr>
          <p:spPr>
            <a:xfrm>
              <a:off x="7313607" y="2936391"/>
              <a:ext cx="86001" cy="76280"/>
            </a:xfrm>
            <a:custGeom>
              <a:avLst/>
              <a:gdLst/>
              <a:ahLst/>
              <a:cxnLst/>
              <a:rect l="l" t="t" r="r" b="b"/>
              <a:pathLst>
                <a:path w="4795" h="4253" extrusionOk="0">
                  <a:moveTo>
                    <a:pt x="2417" y="0"/>
                  </a:moveTo>
                  <a:cubicBezTo>
                    <a:pt x="1582" y="0"/>
                    <a:pt x="783" y="504"/>
                    <a:pt x="435" y="1339"/>
                  </a:cubicBezTo>
                  <a:cubicBezTo>
                    <a:pt x="1" y="2435"/>
                    <a:pt x="526" y="3667"/>
                    <a:pt x="1599" y="4101"/>
                  </a:cubicBezTo>
                  <a:cubicBezTo>
                    <a:pt x="1854" y="4204"/>
                    <a:pt x="2117" y="4253"/>
                    <a:pt x="2378" y="4253"/>
                  </a:cubicBezTo>
                  <a:cubicBezTo>
                    <a:pt x="3213" y="4253"/>
                    <a:pt x="4012" y="3749"/>
                    <a:pt x="4360" y="2914"/>
                  </a:cubicBezTo>
                  <a:cubicBezTo>
                    <a:pt x="4794" y="1818"/>
                    <a:pt x="4269" y="586"/>
                    <a:pt x="3196" y="152"/>
                  </a:cubicBezTo>
                  <a:cubicBezTo>
                    <a:pt x="2941" y="49"/>
                    <a:pt x="2678" y="0"/>
                    <a:pt x="241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017;p34">
              <a:extLst>
                <a:ext uri="{FF2B5EF4-FFF2-40B4-BE49-F238E27FC236}">
                  <a16:creationId xmlns:a16="http://schemas.microsoft.com/office/drawing/2014/main" id="{BC4989AA-3451-4AF9-B5AB-92D25BF21152}"/>
                </a:ext>
              </a:extLst>
            </p:cNvPr>
            <p:cNvSpPr/>
            <p:nvPr/>
          </p:nvSpPr>
          <p:spPr>
            <a:xfrm>
              <a:off x="7380766" y="2959136"/>
              <a:ext cx="28267" cy="18510"/>
            </a:xfrm>
            <a:custGeom>
              <a:avLst/>
              <a:gdLst/>
              <a:ahLst/>
              <a:cxnLst/>
              <a:rect l="l" t="t" r="r" b="b"/>
              <a:pathLst>
                <a:path w="1576" h="1032" extrusionOk="0">
                  <a:moveTo>
                    <a:pt x="760" y="1"/>
                  </a:moveTo>
                  <a:cubicBezTo>
                    <a:pt x="375" y="1"/>
                    <a:pt x="45" y="199"/>
                    <a:pt x="23" y="459"/>
                  </a:cubicBezTo>
                  <a:cubicBezTo>
                    <a:pt x="0" y="733"/>
                    <a:pt x="320" y="1007"/>
                    <a:pt x="753" y="1030"/>
                  </a:cubicBezTo>
                  <a:cubicBezTo>
                    <a:pt x="777" y="1031"/>
                    <a:pt x="799" y="1032"/>
                    <a:pt x="822" y="1032"/>
                  </a:cubicBezTo>
                  <a:cubicBezTo>
                    <a:pt x="1204" y="1032"/>
                    <a:pt x="1531" y="853"/>
                    <a:pt x="1552" y="573"/>
                  </a:cubicBezTo>
                  <a:cubicBezTo>
                    <a:pt x="1575" y="299"/>
                    <a:pt x="1256" y="48"/>
                    <a:pt x="822" y="3"/>
                  </a:cubicBezTo>
                  <a:cubicBezTo>
                    <a:pt x="801" y="1"/>
                    <a:pt x="780" y="1"/>
                    <a:pt x="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018;p34">
              <a:extLst>
                <a:ext uri="{FF2B5EF4-FFF2-40B4-BE49-F238E27FC236}">
                  <a16:creationId xmlns:a16="http://schemas.microsoft.com/office/drawing/2014/main" id="{FF8005D5-42F4-435E-8ADE-1118C70E2FF4}"/>
                </a:ext>
              </a:extLst>
            </p:cNvPr>
            <p:cNvSpPr/>
            <p:nvPr/>
          </p:nvSpPr>
          <p:spPr>
            <a:xfrm>
              <a:off x="7541255" y="3072952"/>
              <a:ext cx="114644" cy="53699"/>
            </a:xfrm>
            <a:custGeom>
              <a:avLst/>
              <a:gdLst/>
              <a:ahLst/>
              <a:cxnLst/>
              <a:rect l="l" t="t" r="r" b="b"/>
              <a:pathLst>
                <a:path w="6392" h="2994" extrusionOk="0">
                  <a:moveTo>
                    <a:pt x="2459" y="0"/>
                  </a:moveTo>
                  <a:cubicBezTo>
                    <a:pt x="1199" y="0"/>
                    <a:pt x="225" y="404"/>
                    <a:pt x="115" y="1030"/>
                  </a:cubicBezTo>
                  <a:cubicBezTo>
                    <a:pt x="1" y="1829"/>
                    <a:pt x="1279" y="2674"/>
                    <a:pt x="2991" y="2925"/>
                  </a:cubicBezTo>
                  <a:cubicBezTo>
                    <a:pt x="3307" y="2972"/>
                    <a:pt x="3615" y="2994"/>
                    <a:pt x="3907" y="2994"/>
                  </a:cubicBezTo>
                  <a:cubicBezTo>
                    <a:pt x="5179" y="2994"/>
                    <a:pt x="6162" y="2574"/>
                    <a:pt x="6255" y="1943"/>
                  </a:cubicBezTo>
                  <a:cubicBezTo>
                    <a:pt x="6392" y="1144"/>
                    <a:pt x="5091" y="300"/>
                    <a:pt x="3402" y="72"/>
                  </a:cubicBezTo>
                  <a:cubicBezTo>
                    <a:pt x="3076" y="23"/>
                    <a:pt x="2759" y="0"/>
                    <a:pt x="245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019;p34">
              <a:extLst>
                <a:ext uri="{FF2B5EF4-FFF2-40B4-BE49-F238E27FC236}">
                  <a16:creationId xmlns:a16="http://schemas.microsoft.com/office/drawing/2014/main" id="{D5D7BAD5-143E-4A2A-B1ED-BC1DD4312D4A}"/>
                </a:ext>
              </a:extLst>
            </p:cNvPr>
            <p:cNvSpPr/>
            <p:nvPr/>
          </p:nvSpPr>
          <p:spPr>
            <a:xfrm>
              <a:off x="7301733" y="3019731"/>
              <a:ext cx="114250" cy="53735"/>
            </a:xfrm>
            <a:custGeom>
              <a:avLst/>
              <a:gdLst/>
              <a:ahLst/>
              <a:cxnLst/>
              <a:rect l="l" t="t" r="r" b="b"/>
              <a:pathLst>
                <a:path w="6370" h="2996" extrusionOk="0">
                  <a:moveTo>
                    <a:pt x="2460" y="0"/>
                  </a:moveTo>
                  <a:cubicBezTo>
                    <a:pt x="1194" y="0"/>
                    <a:pt x="207" y="407"/>
                    <a:pt x="115" y="1053"/>
                  </a:cubicBezTo>
                  <a:cubicBezTo>
                    <a:pt x="1" y="1829"/>
                    <a:pt x="1279" y="2673"/>
                    <a:pt x="2968" y="2924"/>
                  </a:cubicBezTo>
                  <a:cubicBezTo>
                    <a:pt x="3297" y="2973"/>
                    <a:pt x="3616" y="2996"/>
                    <a:pt x="3918" y="2996"/>
                  </a:cubicBezTo>
                  <a:cubicBezTo>
                    <a:pt x="5191" y="2996"/>
                    <a:pt x="6163" y="2588"/>
                    <a:pt x="6255" y="1943"/>
                  </a:cubicBezTo>
                  <a:cubicBezTo>
                    <a:pt x="6369" y="1167"/>
                    <a:pt x="5091" y="322"/>
                    <a:pt x="3402" y="71"/>
                  </a:cubicBezTo>
                  <a:cubicBezTo>
                    <a:pt x="3078" y="23"/>
                    <a:pt x="2761" y="0"/>
                    <a:pt x="2460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020;p34">
              <a:extLst>
                <a:ext uri="{FF2B5EF4-FFF2-40B4-BE49-F238E27FC236}">
                  <a16:creationId xmlns:a16="http://schemas.microsoft.com/office/drawing/2014/main" id="{ABC27041-A286-42B7-AFC5-94A3AB1066A3}"/>
                </a:ext>
              </a:extLst>
            </p:cNvPr>
            <p:cNvSpPr/>
            <p:nvPr/>
          </p:nvSpPr>
          <p:spPr>
            <a:xfrm>
              <a:off x="7497039" y="3073006"/>
              <a:ext cx="185885" cy="119559"/>
            </a:xfrm>
            <a:custGeom>
              <a:avLst/>
              <a:gdLst/>
              <a:ahLst/>
              <a:cxnLst/>
              <a:rect l="l" t="t" r="r" b="b"/>
              <a:pathLst>
                <a:path w="10364" h="6666" extrusionOk="0">
                  <a:moveTo>
                    <a:pt x="115" y="3013"/>
                  </a:moveTo>
                  <a:cubicBezTo>
                    <a:pt x="1" y="4748"/>
                    <a:pt x="2192" y="6300"/>
                    <a:pt x="4976" y="6482"/>
                  </a:cubicBezTo>
                  <a:cubicBezTo>
                    <a:pt x="7784" y="6665"/>
                    <a:pt x="10135" y="5387"/>
                    <a:pt x="10249" y="3652"/>
                  </a:cubicBezTo>
                  <a:cubicBezTo>
                    <a:pt x="10363" y="1917"/>
                    <a:pt x="8172" y="342"/>
                    <a:pt x="5387" y="183"/>
                  </a:cubicBezTo>
                  <a:cubicBezTo>
                    <a:pt x="2580" y="0"/>
                    <a:pt x="229" y="1278"/>
                    <a:pt x="115" y="3013"/>
                  </a:cubicBezTo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021;p34">
              <a:extLst>
                <a:ext uri="{FF2B5EF4-FFF2-40B4-BE49-F238E27FC236}">
                  <a16:creationId xmlns:a16="http://schemas.microsoft.com/office/drawing/2014/main" id="{FEA7B5DE-F042-4FB9-97C2-700A2CE05219}"/>
                </a:ext>
              </a:extLst>
            </p:cNvPr>
            <p:cNvSpPr/>
            <p:nvPr/>
          </p:nvSpPr>
          <p:spPr>
            <a:xfrm>
              <a:off x="7263669" y="3024251"/>
              <a:ext cx="192431" cy="121245"/>
            </a:xfrm>
            <a:custGeom>
              <a:avLst/>
              <a:gdLst/>
              <a:ahLst/>
              <a:cxnLst/>
              <a:rect l="l" t="t" r="r" b="b"/>
              <a:pathLst>
                <a:path w="10729" h="6760" extrusionOk="0">
                  <a:moveTo>
                    <a:pt x="4030" y="0"/>
                  </a:moveTo>
                  <a:cubicBezTo>
                    <a:pt x="2299" y="0"/>
                    <a:pt x="895" y="676"/>
                    <a:pt x="525" y="1851"/>
                  </a:cubicBezTo>
                  <a:cubicBezTo>
                    <a:pt x="0" y="3494"/>
                    <a:pt x="1735" y="5548"/>
                    <a:pt x="4405" y="6393"/>
                  </a:cubicBezTo>
                  <a:cubicBezTo>
                    <a:pt x="5193" y="6642"/>
                    <a:pt x="5974" y="6760"/>
                    <a:pt x="6698" y="6760"/>
                  </a:cubicBezTo>
                  <a:cubicBezTo>
                    <a:pt x="8430" y="6760"/>
                    <a:pt x="9833" y="6084"/>
                    <a:pt x="10203" y="4909"/>
                  </a:cubicBezTo>
                  <a:cubicBezTo>
                    <a:pt x="10728" y="3243"/>
                    <a:pt x="8993" y="1212"/>
                    <a:pt x="6323" y="367"/>
                  </a:cubicBezTo>
                  <a:cubicBezTo>
                    <a:pt x="5536" y="118"/>
                    <a:pt x="4754" y="0"/>
                    <a:pt x="4030" y="0"/>
                  </a:cubicBezTo>
                  <a:close/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022;p34">
              <a:extLst>
                <a:ext uri="{FF2B5EF4-FFF2-40B4-BE49-F238E27FC236}">
                  <a16:creationId xmlns:a16="http://schemas.microsoft.com/office/drawing/2014/main" id="{2A0385DB-0E50-4C65-94B4-5A873E4D7FA9}"/>
                </a:ext>
              </a:extLst>
            </p:cNvPr>
            <p:cNvSpPr/>
            <p:nvPr/>
          </p:nvSpPr>
          <p:spPr>
            <a:xfrm>
              <a:off x="7479837" y="3142193"/>
              <a:ext cx="35638" cy="13721"/>
            </a:xfrm>
            <a:custGeom>
              <a:avLst/>
              <a:gdLst/>
              <a:ahLst/>
              <a:cxnLst/>
              <a:rect l="l" t="t" r="r" b="b"/>
              <a:pathLst>
                <a:path w="1987" h="765" extrusionOk="0">
                  <a:moveTo>
                    <a:pt x="1918" y="1"/>
                  </a:moveTo>
                  <a:cubicBezTo>
                    <a:pt x="1667" y="229"/>
                    <a:pt x="1370" y="411"/>
                    <a:pt x="1051" y="526"/>
                  </a:cubicBezTo>
                  <a:cubicBezTo>
                    <a:pt x="832" y="603"/>
                    <a:pt x="603" y="639"/>
                    <a:pt x="378" y="639"/>
                  </a:cubicBezTo>
                  <a:cubicBezTo>
                    <a:pt x="274" y="639"/>
                    <a:pt x="171" y="631"/>
                    <a:pt x="69" y="617"/>
                  </a:cubicBezTo>
                  <a:cubicBezTo>
                    <a:pt x="47" y="617"/>
                    <a:pt x="24" y="617"/>
                    <a:pt x="1" y="640"/>
                  </a:cubicBezTo>
                  <a:cubicBezTo>
                    <a:pt x="1" y="662"/>
                    <a:pt x="24" y="708"/>
                    <a:pt x="47" y="708"/>
                  </a:cubicBezTo>
                  <a:cubicBezTo>
                    <a:pt x="189" y="746"/>
                    <a:pt x="336" y="764"/>
                    <a:pt x="484" y="764"/>
                  </a:cubicBezTo>
                  <a:cubicBezTo>
                    <a:pt x="690" y="764"/>
                    <a:pt x="897" y="729"/>
                    <a:pt x="1097" y="662"/>
                  </a:cubicBezTo>
                  <a:cubicBezTo>
                    <a:pt x="1439" y="548"/>
                    <a:pt x="1758" y="366"/>
                    <a:pt x="1987" y="69"/>
                  </a:cubicBezTo>
                  <a:cubicBezTo>
                    <a:pt x="1987" y="46"/>
                    <a:pt x="1987" y="23"/>
                    <a:pt x="1964" y="23"/>
                  </a:cubicBezTo>
                  <a:cubicBezTo>
                    <a:pt x="1964" y="1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023;p34">
              <a:extLst>
                <a:ext uri="{FF2B5EF4-FFF2-40B4-BE49-F238E27FC236}">
                  <a16:creationId xmlns:a16="http://schemas.microsoft.com/office/drawing/2014/main" id="{F0F504FA-6494-4324-9715-9E00A012EF3D}"/>
                </a:ext>
              </a:extLst>
            </p:cNvPr>
            <p:cNvSpPr/>
            <p:nvPr/>
          </p:nvSpPr>
          <p:spPr>
            <a:xfrm>
              <a:off x="7215757" y="2629365"/>
              <a:ext cx="586673" cy="397560"/>
            </a:xfrm>
            <a:custGeom>
              <a:avLst/>
              <a:gdLst/>
              <a:ahLst/>
              <a:cxnLst/>
              <a:rect l="l" t="t" r="r" b="b"/>
              <a:pathLst>
                <a:path w="32710" h="22166" extrusionOk="0">
                  <a:moveTo>
                    <a:pt x="13153" y="0"/>
                  </a:moveTo>
                  <a:cubicBezTo>
                    <a:pt x="12954" y="0"/>
                    <a:pt x="12754" y="4"/>
                    <a:pt x="12554" y="12"/>
                  </a:cubicBezTo>
                  <a:cubicBezTo>
                    <a:pt x="10318" y="126"/>
                    <a:pt x="8058" y="766"/>
                    <a:pt x="6232" y="2067"/>
                  </a:cubicBezTo>
                  <a:cubicBezTo>
                    <a:pt x="3561" y="3984"/>
                    <a:pt x="2055" y="7134"/>
                    <a:pt x="914" y="10215"/>
                  </a:cubicBezTo>
                  <a:cubicBezTo>
                    <a:pt x="434" y="11516"/>
                    <a:pt x="1" y="13000"/>
                    <a:pt x="594" y="14278"/>
                  </a:cubicBezTo>
                  <a:cubicBezTo>
                    <a:pt x="1125" y="15472"/>
                    <a:pt x="2469" y="16152"/>
                    <a:pt x="3777" y="16152"/>
                  </a:cubicBezTo>
                  <a:cubicBezTo>
                    <a:pt x="3819" y="16152"/>
                    <a:pt x="3861" y="16151"/>
                    <a:pt x="3904" y="16150"/>
                  </a:cubicBezTo>
                  <a:cubicBezTo>
                    <a:pt x="5250" y="16081"/>
                    <a:pt x="6506" y="15374"/>
                    <a:pt x="7487" y="14461"/>
                  </a:cubicBezTo>
                  <a:cubicBezTo>
                    <a:pt x="8469" y="13525"/>
                    <a:pt x="9199" y="12384"/>
                    <a:pt x="9930" y="11265"/>
                  </a:cubicBezTo>
                  <a:lnTo>
                    <a:pt x="9930" y="11265"/>
                  </a:lnTo>
                  <a:cubicBezTo>
                    <a:pt x="9542" y="12224"/>
                    <a:pt x="9656" y="13411"/>
                    <a:pt x="10249" y="14278"/>
                  </a:cubicBezTo>
                  <a:cubicBezTo>
                    <a:pt x="10841" y="15132"/>
                    <a:pt x="11853" y="15650"/>
                    <a:pt x="12861" y="15650"/>
                  </a:cubicBezTo>
                  <a:cubicBezTo>
                    <a:pt x="12904" y="15650"/>
                    <a:pt x="12946" y="15649"/>
                    <a:pt x="12988" y="15648"/>
                  </a:cubicBezTo>
                  <a:cubicBezTo>
                    <a:pt x="13992" y="15625"/>
                    <a:pt x="14951" y="15077"/>
                    <a:pt x="15682" y="14392"/>
                  </a:cubicBezTo>
                  <a:cubicBezTo>
                    <a:pt x="16307" y="13806"/>
                    <a:pt x="16815" y="13086"/>
                    <a:pt x="17292" y="12362"/>
                  </a:cubicBezTo>
                  <a:lnTo>
                    <a:pt x="17292" y="12362"/>
                  </a:lnTo>
                  <a:cubicBezTo>
                    <a:pt x="17051" y="12937"/>
                    <a:pt x="17232" y="13693"/>
                    <a:pt x="17713" y="14118"/>
                  </a:cubicBezTo>
                  <a:cubicBezTo>
                    <a:pt x="18104" y="14452"/>
                    <a:pt x="18597" y="14537"/>
                    <a:pt x="19103" y="14537"/>
                  </a:cubicBezTo>
                  <a:cubicBezTo>
                    <a:pt x="19394" y="14537"/>
                    <a:pt x="19689" y="14509"/>
                    <a:pt x="19973" y="14484"/>
                  </a:cubicBezTo>
                  <a:cubicBezTo>
                    <a:pt x="21365" y="14369"/>
                    <a:pt x="24857" y="11676"/>
                    <a:pt x="25702" y="9827"/>
                  </a:cubicBezTo>
                  <a:cubicBezTo>
                    <a:pt x="25999" y="12406"/>
                    <a:pt x="26136" y="13571"/>
                    <a:pt x="26638" y="16104"/>
                  </a:cubicBezTo>
                  <a:cubicBezTo>
                    <a:pt x="26957" y="17702"/>
                    <a:pt x="27528" y="19277"/>
                    <a:pt x="28509" y="20578"/>
                  </a:cubicBezTo>
                  <a:cubicBezTo>
                    <a:pt x="29044" y="21295"/>
                    <a:pt x="29761" y="22166"/>
                    <a:pt x="30438" y="22166"/>
                  </a:cubicBezTo>
                  <a:cubicBezTo>
                    <a:pt x="30773" y="22166"/>
                    <a:pt x="31098" y="21952"/>
                    <a:pt x="31385" y="21400"/>
                  </a:cubicBezTo>
                  <a:cubicBezTo>
                    <a:pt x="32024" y="20121"/>
                    <a:pt x="32390" y="18683"/>
                    <a:pt x="32481" y="17245"/>
                  </a:cubicBezTo>
                  <a:cubicBezTo>
                    <a:pt x="32709" y="14392"/>
                    <a:pt x="31933" y="11448"/>
                    <a:pt x="30404" y="9028"/>
                  </a:cubicBezTo>
                  <a:cubicBezTo>
                    <a:pt x="27893" y="5057"/>
                    <a:pt x="23648" y="2432"/>
                    <a:pt x="19174" y="1017"/>
                  </a:cubicBezTo>
                  <a:cubicBezTo>
                    <a:pt x="17220" y="414"/>
                    <a:pt x="15190" y="0"/>
                    <a:pt x="13153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024;p34">
              <a:extLst>
                <a:ext uri="{FF2B5EF4-FFF2-40B4-BE49-F238E27FC236}">
                  <a16:creationId xmlns:a16="http://schemas.microsoft.com/office/drawing/2014/main" id="{48613870-20AF-43EE-8DA1-FD1732A60D85}"/>
                </a:ext>
              </a:extLst>
            </p:cNvPr>
            <p:cNvSpPr/>
            <p:nvPr/>
          </p:nvSpPr>
          <p:spPr>
            <a:xfrm>
              <a:off x="7431118" y="2762644"/>
              <a:ext cx="187104" cy="70899"/>
            </a:xfrm>
            <a:custGeom>
              <a:avLst/>
              <a:gdLst/>
              <a:ahLst/>
              <a:cxnLst/>
              <a:rect l="l" t="t" r="r" b="b"/>
              <a:pathLst>
                <a:path w="10432" h="3953" extrusionOk="0">
                  <a:moveTo>
                    <a:pt x="914" y="1"/>
                  </a:moveTo>
                  <a:cubicBezTo>
                    <a:pt x="891" y="1"/>
                    <a:pt x="845" y="1"/>
                    <a:pt x="845" y="23"/>
                  </a:cubicBezTo>
                  <a:cubicBezTo>
                    <a:pt x="617" y="389"/>
                    <a:pt x="412" y="754"/>
                    <a:pt x="252" y="1142"/>
                  </a:cubicBezTo>
                  <a:cubicBezTo>
                    <a:pt x="92" y="1530"/>
                    <a:pt x="1" y="1963"/>
                    <a:pt x="24" y="2397"/>
                  </a:cubicBezTo>
                  <a:cubicBezTo>
                    <a:pt x="69" y="2831"/>
                    <a:pt x="229" y="3265"/>
                    <a:pt x="571" y="3561"/>
                  </a:cubicBezTo>
                  <a:cubicBezTo>
                    <a:pt x="886" y="3834"/>
                    <a:pt x="1296" y="3952"/>
                    <a:pt x="1697" y="3952"/>
                  </a:cubicBezTo>
                  <a:cubicBezTo>
                    <a:pt x="1732" y="3952"/>
                    <a:pt x="1768" y="3951"/>
                    <a:pt x="1804" y="3949"/>
                  </a:cubicBezTo>
                  <a:cubicBezTo>
                    <a:pt x="2671" y="3926"/>
                    <a:pt x="3447" y="3493"/>
                    <a:pt x="4132" y="2991"/>
                  </a:cubicBezTo>
                  <a:cubicBezTo>
                    <a:pt x="4567" y="2661"/>
                    <a:pt x="4972" y="2272"/>
                    <a:pt x="5328" y="1837"/>
                  </a:cubicBezTo>
                  <a:lnTo>
                    <a:pt x="5328" y="1837"/>
                  </a:lnTo>
                  <a:cubicBezTo>
                    <a:pt x="5306" y="1916"/>
                    <a:pt x="5288" y="1996"/>
                    <a:pt x="5273" y="2078"/>
                  </a:cubicBezTo>
                  <a:cubicBezTo>
                    <a:pt x="5182" y="2443"/>
                    <a:pt x="5228" y="2854"/>
                    <a:pt x="5410" y="3196"/>
                  </a:cubicBezTo>
                  <a:cubicBezTo>
                    <a:pt x="5524" y="3356"/>
                    <a:pt x="5661" y="3516"/>
                    <a:pt x="5821" y="3607"/>
                  </a:cubicBezTo>
                  <a:cubicBezTo>
                    <a:pt x="5973" y="3702"/>
                    <a:pt x="6141" y="3750"/>
                    <a:pt x="6312" y="3750"/>
                  </a:cubicBezTo>
                  <a:cubicBezTo>
                    <a:pt x="6346" y="3750"/>
                    <a:pt x="6380" y="3748"/>
                    <a:pt x="6415" y="3744"/>
                  </a:cubicBezTo>
                  <a:cubicBezTo>
                    <a:pt x="6803" y="3744"/>
                    <a:pt x="7145" y="3584"/>
                    <a:pt x="7465" y="3401"/>
                  </a:cubicBezTo>
                  <a:cubicBezTo>
                    <a:pt x="8720" y="2648"/>
                    <a:pt x="9747" y="1530"/>
                    <a:pt x="10409" y="252"/>
                  </a:cubicBezTo>
                  <a:cubicBezTo>
                    <a:pt x="10432" y="229"/>
                    <a:pt x="10432" y="183"/>
                    <a:pt x="10409" y="183"/>
                  </a:cubicBezTo>
                  <a:cubicBezTo>
                    <a:pt x="10386" y="172"/>
                    <a:pt x="10369" y="166"/>
                    <a:pt x="10355" y="166"/>
                  </a:cubicBezTo>
                  <a:cubicBezTo>
                    <a:pt x="10341" y="166"/>
                    <a:pt x="10329" y="172"/>
                    <a:pt x="10318" y="183"/>
                  </a:cubicBezTo>
                  <a:cubicBezTo>
                    <a:pt x="9633" y="1439"/>
                    <a:pt x="8606" y="2511"/>
                    <a:pt x="7373" y="3242"/>
                  </a:cubicBezTo>
                  <a:cubicBezTo>
                    <a:pt x="7077" y="3401"/>
                    <a:pt x="6734" y="3538"/>
                    <a:pt x="6392" y="3561"/>
                  </a:cubicBezTo>
                  <a:cubicBezTo>
                    <a:pt x="6072" y="3561"/>
                    <a:pt x="5753" y="3379"/>
                    <a:pt x="5593" y="3082"/>
                  </a:cubicBezTo>
                  <a:cubicBezTo>
                    <a:pt x="5433" y="2808"/>
                    <a:pt x="5410" y="2443"/>
                    <a:pt x="5479" y="2100"/>
                  </a:cubicBezTo>
                  <a:cubicBezTo>
                    <a:pt x="5547" y="1781"/>
                    <a:pt x="5707" y="1439"/>
                    <a:pt x="5844" y="1119"/>
                  </a:cubicBezTo>
                  <a:lnTo>
                    <a:pt x="5844" y="1119"/>
                  </a:lnTo>
                  <a:cubicBezTo>
                    <a:pt x="5844" y="1119"/>
                    <a:pt x="5844" y="1119"/>
                    <a:pt x="5844" y="1119"/>
                  </a:cubicBezTo>
                  <a:cubicBezTo>
                    <a:pt x="5867" y="1073"/>
                    <a:pt x="5844" y="1005"/>
                    <a:pt x="5798" y="982"/>
                  </a:cubicBezTo>
                  <a:cubicBezTo>
                    <a:pt x="5782" y="974"/>
                    <a:pt x="5762" y="968"/>
                    <a:pt x="5742" y="968"/>
                  </a:cubicBezTo>
                  <a:cubicBezTo>
                    <a:pt x="5709" y="968"/>
                    <a:pt x="5676" y="984"/>
                    <a:pt x="5661" y="1028"/>
                  </a:cubicBezTo>
                  <a:cubicBezTo>
                    <a:pt x="5660" y="1030"/>
                    <a:pt x="5658" y="1033"/>
                    <a:pt x="5656" y="1036"/>
                  </a:cubicBezTo>
                  <a:lnTo>
                    <a:pt x="5656" y="1036"/>
                  </a:lnTo>
                  <a:lnTo>
                    <a:pt x="5639" y="1028"/>
                  </a:lnTo>
                  <a:cubicBezTo>
                    <a:pt x="5624" y="1063"/>
                    <a:pt x="5608" y="1098"/>
                    <a:pt x="5593" y="1134"/>
                  </a:cubicBezTo>
                  <a:lnTo>
                    <a:pt x="5593" y="1134"/>
                  </a:lnTo>
                  <a:cubicBezTo>
                    <a:pt x="5168" y="1776"/>
                    <a:pt x="4623" y="2355"/>
                    <a:pt x="3995" y="2831"/>
                  </a:cubicBezTo>
                  <a:cubicBezTo>
                    <a:pt x="3356" y="3333"/>
                    <a:pt x="2603" y="3744"/>
                    <a:pt x="1781" y="3767"/>
                  </a:cubicBezTo>
                  <a:cubicBezTo>
                    <a:pt x="1743" y="3769"/>
                    <a:pt x="1705" y="3770"/>
                    <a:pt x="1667" y="3770"/>
                  </a:cubicBezTo>
                  <a:cubicBezTo>
                    <a:pt x="1314" y="3770"/>
                    <a:pt x="953" y="3672"/>
                    <a:pt x="685" y="3424"/>
                  </a:cubicBezTo>
                  <a:cubicBezTo>
                    <a:pt x="389" y="3173"/>
                    <a:pt x="229" y="2785"/>
                    <a:pt x="183" y="2374"/>
                  </a:cubicBezTo>
                  <a:cubicBezTo>
                    <a:pt x="92" y="1553"/>
                    <a:pt x="526" y="799"/>
                    <a:pt x="914" y="69"/>
                  </a:cubicBezTo>
                  <a:cubicBezTo>
                    <a:pt x="937" y="46"/>
                    <a:pt x="937" y="23"/>
                    <a:pt x="914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025;p34">
              <a:extLst>
                <a:ext uri="{FF2B5EF4-FFF2-40B4-BE49-F238E27FC236}">
                  <a16:creationId xmlns:a16="http://schemas.microsoft.com/office/drawing/2014/main" id="{31E5ADFF-4B22-4913-A6FF-6ACC29FF041E}"/>
                </a:ext>
              </a:extLst>
            </p:cNvPr>
            <p:cNvSpPr/>
            <p:nvPr/>
          </p:nvSpPr>
          <p:spPr>
            <a:xfrm>
              <a:off x="7263256" y="2783936"/>
              <a:ext cx="60604" cy="53000"/>
            </a:xfrm>
            <a:custGeom>
              <a:avLst/>
              <a:gdLst/>
              <a:ahLst/>
              <a:cxnLst/>
              <a:rect l="l" t="t" r="r" b="b"/>
              <a:pathLst>
                <a:path w="3379" h="2955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160" y="571"/>
                    <a:pt x="0" y="1119"/>
                    <a:pt x="92" y="1689"/>
                  </a:cubicBezTo>
                  <a:cubicBezTo>
                    <a:pt x="137" y="1986"/>
                    <a:pt x="229" y="2260"/>
                    <a:pt x="411" y="2488"/>
                  </a:cubicBezTo>
                  <a:cubicBezTo>
                    <a:pt x="594" y="2717"/>
                    <a:pt x="890" y="2899"/>
                    <a:pt x="1187" y="2945"/>
                  </a:cubicBezTo>
                  <a:cubicBezTo>
                    <a:pt x="1241" y="2951"/>
                    <a:pt x="1295" y="2954"/>
                    <a:pt x="1349" y="2954"/>
                  </a:cubicBezTo>
                  <a:cubicBezTo>
                    <a:pt x="1887" y="2954"/>
                    <a:pt x="2405" y="2652"/>
                    <a:pt x="2717" y="2237"/>
                  </a:cubicBezTo>
                  <a:cubicBezTo>
                    <a:pt x="3059" y="1781"/>
                    <a:pt x="3219" y="1233"/>
                    <a:pt x="3356" y="685"/>
                  </a:cubicBezTo>
                  <a:cubicBezTo>
                    <a:pt x="3378" y="662"/>
                    <a:pt x="3356" y="640"/>
                    <a:pt x="3333" y="640"/>
                  </a:cubicBezTo>
                  <a:cubicBezTo>
                    <a:pt x="3326" y="633"/>
                    <a:pt x="3317" y="630"/>
                    <a:pt x="3309" y="630"/>
                  </a:cubicBezTo>
                  <a:cubicBezTo>
                    <a:pt x="3287" y="630"/>
                    <a:pt x="3264" y="646"/>
                    <a:pt x="3264" y="662"/>
                  </a:cubicBezTo>
                  <a:cubicBezTo>
                    <a:pt x="3082" y="1187"/>
                    <a:pt x="2876" y="1689"/>
                    <a:pt x="2557" y="2100"/>
                  </a:cubicBezTo>
                  <a:cubicBezTo>
                    <a:pt x="2270" y="2469"/>
                    <a:pt x="1818" y="2727"/>
                    <a:pt x="1366" y="2727"/>
                  </a:cubicBezTo>
                  <a:cubicBezTo>
                    <a:pt x="1314" y="2727"/>
                    <a:pt x="1262" y="2724"/>
                    <a:pt x="1210" y="2717"/>
                  </a:cubicBezTo>
                  <a:cubicBezTo>
                    <a:pt x="708" y="2671"/>
                    <a:pt x="366" y="2169"/>
                    <a:pt x="274" y="1667"/>
                  </a:cubicBezTo>
                  <a:cubicBezTo>
                    <a:pt x="160" y="1142"/>
                    <a:pt x="297" y="594"/>
                    <a:pt x="434" y="69"/>
                  </a:cubicBezTo>
                  <a:cubicBezTo>
                    <a:pt x="434" y="46"/>
                    <a:pt x="411" y="23"/>
                    <a:pt x="388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026;p34">
              <a:extLst>
                <a:ext uri="{FF2B5EF4-FFF2-40B4-BE49-F238E27FC236}">
                  <a16:creationId xmlns:a16="http://schemas.microsoft.com/office/drawing/2014/main" id="{E9FBB2A1-A442-42D3-96E2-F9E5CE8F7D18}"/>
                </a:ext>
              </a:extLst>
            </p:cNvPr>
            <p:cNvSpPr/>
            <p:nvPr/>
          </p:nvSpPr>
          <p:spPr>
            <a:xfrm>
              <a:off x="7706677" y="2844118"/>
              <a:ext cx="104403" cy="143305"/>
            </a:xfrm>
            <a:custGeom>
              <a:avLst/>
              <a:gdLst/>
              <a:ahLst/>
              <a:cxnLst/>
              <a:rect l="l" t="t" r="r" b="b"/>
              <a:pathLst>
                <a:path w="5821" h="7990" extrusionOk="0">
                  <a:moveTo>
                    <a:pt x="69" y="1"/>
                  </a:moveTo>
                  <a:cubicBezTo>
                    <a:pt x="23" y="1"/>
                    <a:pt x="0" y="24"/>
                    <a:pt x="0" y="46"/>
                  </a:cubicBezTo>
                  <a:cubicBezTo>
                    <a:pt x="0" y="1576"/>
                    <a:pt x="206" y="3105"/>
                    <a:pt x="594" y="4589"/>
                  </a:cubicBezTo>
                  <a:cubicBezTo>
                    <a:pt x="685" y="4954"/>
                    <a:pt x="799" y="5319"/>
                    <a:pt x="936" y="5684"/>
                  </a:cubicBezTo>
                  <a:cubicBezTo>
                    <a:pt x="1050" y="6049"/>
                    <a:pt x="1187" y="6437"/>
                    <a:pt x="1438" y="6757"/>
                  </a:cubicBezTo>
                  <a:cubicBezTo>
                    <a:pt x="1661" y="7020"/>
                    <a:pt x="2010" y="7248"/>
                    <a:pt x="2388" y="7248"/>
                  </a:cubicBezTo>
                  <a:cubicBezTo>
                    <a:pt x="2436" y="7248"/>
                    <a:pt x="2485" y="7244"/>
                    <a:pt x="2534" y="7236"/>
                  </a:cubicBezTo>
                  <a:cubicBezTo>
                    <a:pt x="2743" y="7215"/>
                    <a:pt x="2914" y="7099"/>
                    <a:pt x="3046" y="6939"/>
                  </a:cubicBezTo>
                  <a:lnTo>
                    <a:pt x="3046" y="6939"/>
                  </a:lnTo>
                  <a:cubicBezTo>
                    <a:pt x="3102" y="7122"/>
                    <a:pt x="3194" y="7294"/>
                    <a:pt x="3310" y="7442"/>
                  </a:cubicBezTo>
                  <a:cubicBezTo>
                    <a:pt x="3584" y="7761"/>
                    <a:pt x="3972" y="7990"/>
                    <a:pt x="4383" y="7990"/>
                  </a:cubicBezTo>
                  <a:cubicBezTo>
                    <a:pt x="4793" y="7990"/>
                    <a:pt x="5181" y="7761"/>
                    <a:pt x="5433" y="7442"/>
                  </a:cubicBezTo>
                  <a:cubicBezTo>
                    <a:pt x="5684" y="7122"/>
                    <a:pt x="5821" y="6711"/>
                    <a:pt x="5729" y="6323"/>
                  </a:cubicBezTo>
                  <a:cubicBezTo>
                    <a:pt x="5729" y="6278"/>
                    <a:pt x="5706" y="6278"/>
                    <a:pt x="5661" y="6278"/>
                  </a:cubicBezTo>
                  <a:cubicBezTo>
                    <a:pt x="5638" y="6278"/>
                    <a:pt x="5615" y="6301"/>
                    <a:pt x="5638" y="6346"/>
                  </a:cubicBezTo>
                  <a:cubicBezTo>
                    <a:pt x="5752" y="7077"/>
                    <a:pt x="5090" y="7807"/>
                    <a:pt x="4383" y="7807"/>
                  </a:cubicBezTo>
                  <a:cubicBezTo>
                    <a:pt x="3781" y="7788"/>
                    <a:pt x="3272" y="7258"/>
                    <a:pt x="3201" y="6689"/>
                  </a:cubicBezTo>
                  <a:lnTo>
                    <a:pt x="3201" y="6689"/>
                  </a:lnTo>
                  <a:cubicBezTo>
                    <a:pt x="3250" y="6557"/>
                    <a:pt x="3262" y="6408"/>
                    <a:pt x="3218" y="6278"/>
                  </a:cubicBezTo>
                  <a:cubicBezTo>
                    <a:pt x="3196" y="6232"/>
                    <a:pt x="3173" y="6209"/>
                    <a:pt x="3150" y="6209"/>
                  </a:cubicBezTo>
                  <a:cubicBezTo>
                    <a:pt x="3137" y="6205"/>
                    <a:pt x="3126" y="6203"/>
                    <a:pt x="3115" y="6203"/>
                  </a:cubicBezTo>
                  <a:cubicBezTo>
                    <a:pt x="3066" y="6203"/>
                    <a:pt x="3032" y="6240"/>
                    <a:pt x="3013" y="6278"/>
                  </a:cubicBezTo>
                  <a:cubicBezTo>
                    <a:pt x="2986" y="6398"/>
                    <a:pt x="2979" y="6521"/>
                    <a:pt x="2989" y="6642"/>
                  </a:cubicBezTo>
                  <a:lnTo>
                    <a:pt x="2989" y="6642"/>
                  </a:lnTo>
                  <a:cubicBezTo>
                    <a:pt x="2908" y="6833"/>
                    <a:pt x="2719" y="6993"/>
                    <a:pt x="2511" y="7008"/>
                  </a:cubicBezTo>
                  <a:cubicBezTo>
                    <a:pt x="2462" y="7018"/>
                    <a:pt x="2413" y="7023"/>
                    <a:pt x="2365" y="7023"/>
                  </a:cubicBezTo>
                  <a:cubicBezTo>
                    <a:pt x="2073" y="7023"/>
                    <a:pt x="1794" y="6855"/>
                    <a:pt x="1598" y="6620"/>
                  </a:cubicBezTo>
                  <a:cubicBezTo>
                    <a:pt x="1370" y="6346"/>
                    <a:pt x="1233" y="5981"/>
                    <a:pt x="1119" y="5639"/>
                  </a:cubicBezTo>
                  <a:cubicBezTo>
                    <a:pt x="982" y="5273"/>
                    <a:pt x="867" y="4908"/>
                    <a:pt x="776" y="4543"/>
                  </a:cubicBezTo>
                  <a:cubicBezTo>
                    <a:pt x="365" y="3082"/>
                    <a:pt x="160" y="1576"/>
                    <a:pt x="114" y="46"/>
                  </a:cubicBezTo>
                  <a:cubicBezTo>
                    <a:pt x="114" y="24"/>
                    <a:pt x="91" y="1"/>
                    <a:pt x="69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027;p34">
              <a:extLst>
                <a:ext uri="{FF2B5EF4-FFF2-40B4-BE49-F238E27FC236}">
                  <a16:creationId xmlns:a16="http://schemas.microsoft.com/office/drawing/2014/main" id="{D7071B1B-B903-4AB4-A1C9-6504741EDA90}"/>
                </a:ext>
              </a:extLst>
            </p:cNvPr>
            <p:cNvSpPr/>
            <p:nvPr/>
          </p:nvSpPr>
          <p:spPr>
            <a:xfrm>
              <a:off x="7340640" y="2644971"/>
              <a:ext cx="92942" cy="77589"/>
            </a:xfrm>
            <a:custGeom>
              <a:avLst/>
              <a:gdLst/>
              <a:ahLst/>
              <a:cxnLst/>
              <a:rect l="l" t="t" r="r" b="b"/>
              <a:pathLst>
                <a:path w="5182" h="4326" extrusionOk="0">
                  <a:moveTo>
                    <a:pt x="1646" y="0"/>
                  </a:moveTo>
                  <a:cubicBezTo>
                    <a:pt x="1636" y="0"/>
                    <a:pt x="1628" y="3"/>
                    <a:pt x="1621" y="10"/>
                  </a:cubicBezTo>
                  <a:cubicBezTo>
                    <a:pt x="1233" y="284"/>
                    <a:pt x="845" y="535"/>
                    <a:pt x="525" y="923"/>
                  </a:cubicBezTo>
                  <a:cubicBezTo>
                    <a:pt x="206" y="1288"/>
                    <a:pt x="0" y="1790"/>
                    <a:pt x="69" y="2292"/>
                  </a:cubicBezTo>
                  <a:cubicBezTo>
                    <a:pt x="92" y="2543"/>
                    <a:pt x="183" y="2794"/>
                    <a:pt x="365" y="2977"/>
                  </a:cubicBezTo>
                  <a:cubicBezTo>
                    <a:pt x="525" y="3182"/>
                    <a:pt x="776" y="3296"/>
                    <a:pt x="1027" y="3342"/>
                  </a:cubicBezTo>
                  <a:cubicBezTo>
                    <a:pt x="1069" y="3346"/>
                    <a:pt x="1110" y="3347"/>
                    <a:pt x="1151" y="3347"/>
                  </a:cubicBezTo>
                  <a:cubicBezTo>
                    <a:pt x="1444" y="3347"/>
                    <a:pt x="1727" y="3257"/>
                    <a:pt x="1969" y="3105"/>
                  </a:cubicBezTo>
                  <a:lnTo>
                    <a:pt x="1969" y="3105"/>
                  </a:lnTo>
                  <a:cubicBezTo>
                    <a:pt x="1965" y="3138"/>
                    <a:pt x="1963" y="3172"/>
                    <a:pt x="1963" y="3205"/>
                  </a:cubicBezTo>
                  <a:cubicBezTo>
                    <a:pt x="1963" y="3411"/>
                    <a:pt x="2009" y="3616"/>
                    <a:pt x="2123" y="3799"/>
                  </a:cubicBezTo>
                  <a:cubicBezTo>
                    <a:pt x="2337" y="4163"/>
                    <a:pt x="2752" y="4326"/>
                    <a:pt x="3142" y="4326"/>
                  </a:cubicBezTo>
                  <a:cubicBezTo>
                    <a:pt x="3168" y="4326"/>
                    <a:pt x="3193" y="4325"/>
                    <a:pt x="3219" y="4324"/>
                  </a:cubicBezTo>
                  <a:cubicBezTo>
                    <a:pt x="3630" y="4301"/>
                    <a:pt x="4018" y="4141"/>
                    <a:pt x="4337" y="3913"/>
                  </a:cubicBezTo>
                  <a:cubicBezTo>
                    <a:pt x="4657" y="3662"/>
                    <a:pt x="4908" y="3365"/>
                    <a:pt x="5159" y="3091"/>
                  </a:cubicBezTo>
                  <a:cubicBezTo>
                    <a:pt x="5182" y="3068"/>
                    <a:pt x="5182" y="3023"/>
                    <a:pt x="5159" y="3000"/>
                  </a:cubicBezTo>
                  <a:cubicBezTo>
                    <a:pt x="5136" y="3000"/>
                    <a:pt x="5113" y="3000"/>
                    <a:pt x="5090" y="3023"/>
                  </a:cubicBezTo>
                  <a:cubicBezTo>
                    <a:pt x="4816" y="3296"/>
                    <a:pt x="4543" y="3548"/>
                    <a:pt x="4246" y="3776"/>
                  </a:cubicBezTo>
                  <a:cubicBezTo>
                    <a:pt x="3926" y="3981"/>
                    <a:pt x="3584" y="4118"/>
                    <a:pt x="3219" y="4118"/>
                  </a:cubicBezTo>
                  <a:cubicBezTo>
                    <a:pt x="3193" y="4120"/>
                    <a:pt x="3167" y="4121"/>
                    <a:pt x="3141" y="4121"/>
                  </a:cubicBezTo>
                  <a:cubicBezTo>
                    <a:pt x="2802" y="4121"/>
                    <a:pt x="2475" y="3981"/>
                    <a:pt x="2306" y="3685"/>
                  </a:cubicBezTo>
                  <a:cubicBezTo>
                    <a:pt x="2123" y="3411"/>
                    <a:pt x="2123" y="2977"/>
                    <a:pt x="2374" y="2772"/>
                  </a:cubicBezTo>
                  <a:lnTo>
                    <a:pt x="2364" y="2761"/>
                  </a:lnTo>
                  <a:lnTo>
                    <a:pt x="2364" y="2761"/>
                  </a:lnTo>
                  <a:cubicBezTo>
                    <a:pt x="2367" y="2757"/>
                    <a:pt x="2371" y="2753"/>
                    <a:pt x="2374" y="2749"/>
                  </a:cubicBezTo>
                  <a:cubicBezTo>
                    <a:pt x="2420" y="2703"/>
                    <a:pt x="2420" y="2657"/>
                    <a:pt x="2374" y="2612"/>
                  </a:cubicBezTo>
                  <a:cubicBezTo>
                    <a:pt x="2351" y="2589"/>
                    <a:pt x="2323" y="2578"/>
                    <a:pt x="2294" y="2578"/>
                  </a:cubicBezTo>
                  <a:cubicBezTo>
                    <a:pt x="2266" y="2578"/>
                    <a:pt x="2237" y="2589"/>
                    <a:pt x="2214" y="2612"/>
                  </a:cubicBezTo>
                  <a:cubicBezTo>
                    <a:pt x="2174" y="2646"/>
                    <a:pt x="2138" y="2686"/>
                    <a:pt x="2107" y="2731"/>
                  </a:cubicBezTo>
                  <a:lnTo>
                    <a:pt x="2107" y="2731"/>
                  </a:lnTo>
                  <a:cubicBezTo>
                    <a:pt x="1857" y="2979"/>
                    <a:pt x="1508" y="3143"/>
                    <a:pt x="1162" y="3143"/>
                  </a:cubicBezTo>
                  <a:cubicBezTo>
                    <a:pt x="1125" y="3143"/>
                    <a:pt x="1087" y="3141"/>
                    <a:pt x="1050" y="3137"/>
                  </a:cubicBezTo>
                  <a:cubicBezTo>
                    <a:pt x="845" y="3114"/>
                    <a:pt x="639" y="3023"/>
                    <a:pt x="502" y="2863"/>
                  </a:cubicBezTo>
                  <a:cubicBezTo>
                    <a:pt x="343" y="2703"/>
                    <a:pt x="274" y="2498"/>
                    <a:pt x="229" y="2269"/>
                  </a:cubicBezTo>
                  <a:cubicBezTo>
                    <a:pt x="183" y="1813"/>
                    <a:pt x="343" y="1356"/>
                    <a:pt x="639" y="1014"/>
                  </a:cubicBezTo>
                  <a:cubicBezTo>
                    <a:pt x="936" y="649"/>
                    <a:pt x="1301" y="375"/>
                    <a:pt x="1689" y="101"/>
                  </a:cubicBezTo>
                  <a:cubicBezTo>
                    <a:pt x="1712" y="78"/>
                    <a:pt x="1712" y="55"/>
                    <a:pt x="1712" y="32"/>
                  </a:cubicBezTo>
                  <a:cubicBezTo>
                    <a:pt x="1696" y="16"/>
                    <a:pt x="1669" y="0"/>
                    <a:pt x="1646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028;p34">
              <a:extLst>
                <a:ext uri="{FF2B5EF4-FFF2-40B4-BE49-F238E27FC236}">
                  <a16:creationId xmlns:a16="http://schemas.microsoft.com/office/drawing/2014/main" id="{0DB626B2-4623-47A1-A1F8-7DB5AF0560E8}"/>
                </a:ext>
              </a:extLst>
            </p:cNvPr>
            <p:cNvSpPr/>
            <p:nvPr/>
          </p:nvSpPr>
          <p:spPr>
            <a:xfrm>
              <a:off x="7748436" y="2785981"/>
              <a:ext cx="60192" cy="72765"/>
            </a:xfrm>
            <a:custGeom>
              <a:avLst/>
              <a:gdLst/>
              <a:ahLst/>
              <a:cxnLst/>
              <a:rect l="l" t="t" r="r" b="b"/>
              <a:pathLst>
                <a:path w="3356" h="4057" extrusionOk="0">
                  <a:moveTo>
                    <a:pt x="46" y="1"/>
                  </a:moveTo>
                  <a:cubicBezTo>
                    <a:pt x="23" y="1"/>
                    <a:pt x="0" y="23"/>
                    <a:pt x="23" y="46"/>
                  </a:cubicBezTo>
                  <a:cubicBezTo>
                    <a:pt x="160" y="1028"/>
                    <a:pt x="525" y="1964"/>
                    <a:pt x="1027" y="2808"/>
                  </a:cubicBezTo>
                  <a:cubicBezTo>
                    <a:pt x="1279" y="3242"/>
                    <a:pt x="1552" y="3675"/>
                    <a:pt x="2032" y="3949"/>
                  </a:cubicBezTo>
                  <a:cubicBezTo>
                    <a:pt x="2174" y="4021"/>
                    <a:pt x="2344" y="4056"/>
                    <a:pt x="2512" y="4056"/>
                  </a:cubicBezTo>
                  <a:cubicBezTo>
                    <a:pt x="2613" y="4056"/>
                    <a:pt x="2714" y="4043"/>
                    <a:pt x="2808" y="4018"/>
                  </a:cubicBezTo>
                  <a:cubicBezTo>
                    <a:pt x="3059" y="3949"/>
                    <a:pt x="3287" y="3744"/>
                    <a:pt x="3356" y="3493"/>
                  </a:cubicBezTo>
                  <a:cubicBezTo>
                    <a:pt x="3356" y="3470"/>
                    <a:pt x="3333" y="3424"/>
                    <a:pt x="3310" y="3424"/>
                  </a:cubicBezTo>
                  <a:cubicBezTo>
                    <a:pt x="3287" y="3424"/>
                    <a:pt x="3264" y="3424"/>
                    <a:pt x="3241" y="3447"/>
                  </a:cubicBezTo>
                  <a:cubicBezTo>
                    <a:pt x="3173" y="3675"/>
                    <a:pt x="2968" y="3812"/>
                    <a:pt x="2762" y="3858"/>
                  </a:cubicBezTo>
                  <a:cubicBezTo>
                    <a:pt x="2690" y="3872"/>
                    <a:pt x="2618" y="3880"/>
                    <a:pt x="2547" y="3880"/>
                  </a:cubicBezTo>
                  <a:cubicBezTo>
                    <a:pt x="2394" y="3880"/>
                    <a:pt x="2248" y="3845"/>
                    <a:pt x="2123" y="3767"/>
                  </a:cubicBezTo>
                  <a:cubicBezTo>
                    <a:pt x="1712" y="3538"/>
                    <a:pt x="1461" y="3105"/>
                    <a:pt x="1210" y="2717"/>
                  </a:cubicBezTo>
                  <a:cubicBezTo>
                    <a:pt x="708" y="1895"/>
                    <a:pt x="343" y="982"/>
                    <a:pt x="114" y="46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029;p34">
              <a:extLst>
                <a:ext uri="{FF2B5EF4-FFF2-40B4-BE49-F238E27FC236}">
                  <a16:creationId xmlns:a16="http://schemas.microsoft.com/office/drawing/2014/main" id="{74F99042-3D1A-4BC4-B3EB-C1CACCECBB43}"/>
                </a:ext>
              </a:extLst>
            </p:cNvPr>
            <p:cNvSpPr/>
            <p:nvPr/>
          </p:nvSpPr>
          <p:spPr>
            <a:xfrm>
              <a:off x="7513004" y="2668990"/>
              <a:ext cx="67563" cy="40499"/>
            </a:xfrm>
            <a:custGeom>
              <a:avLst/>
              <a:gdLst/>
              <a:ahLst/>
              <a:cxnLst/>
              <a:rect l="l" t="t" r="r" b="b"/>
              <a:pathLst>
                <a:path w="3767" h="2258" extrusionOk="0">
                  <a:moveTo>
                    <a:pt x="711" y="0"/>
                  </a:moveTo>
                  <a:cubicBezTo>
                    <a:pt x="697" y="0"/>
                    <a:pt x="686" y="6"/>
                    <a:pt x="686" y="17"/>
                  </a:cubicBezTo>
                  <a:cubicBezTo>
                    <a:pt x="366" y="360"/>
                    <a:pt x="24" y="771"/>
                    <a:pt x="24" y="1296"/>
                  </a:cubicBezTo>
                  <a:cubicBezTo>
                    <a:pt x="1" y="1547"/>
                    <a:pt x="92" y="1821"/>
                    <a:pt x="275" y="2003"/>
                  </a:cubicBezTo>
                  <a:cubicBezTo>
                    <a:pt x="480" y="2186"/>
                    <a:pt x="754" y="2254"/>
                    <a:pt x="1005" y="2254"/>
                  </a:cubicBezTo>
                  <a:cubicBezTo>
                    <a:pt x="1047" y="2256"/>
                    <a:pt x="1089" y="2257"/>
                    <a:pt x="1130" y="2257"/>
                  </a:cubicBezTo>
                  <a:cubicBezTo>
                    <a:pt x="1568" y="2257"/>
                    <a:pt x="2003" y="2153"/>
                    <a:pt x="2420" y="2049"/>
                  </a:cubicBezTo>
                  <a:cubicBezTo>
                    <a:pt x="2877" y="1912"/>
                    <a:pt x="3310" y="1729"/>
                    <a:pt x="3721" y="1501"/>
                  </a:cubicBezTo>
                  <a:cubicBezTo>
                    <a:pt x="3744" y="1478"/>
                    <a:pt x="3767" y="1455"/>
                    <a:pt x="3744" y="1433"/>
                  </a:cubicBezTo>
                  <a:cubicBezTo>
                    <a:pt x="3744" y="1416"/>
                    <a:pt x="3721" y="1400"/>
                    <a:pt x="3700" y="1400"/>
                  </a:cubicBezTo>
                  <a:cubicBezTo>
                    <a:pt x="3691" y="1400"/>
                    <a:pt x="3682" y="1403"/>
                    <a:pt x="3676" y="1410"/>
                  </a:cubicBezTo>
                  <a:cubicBezTo>
                    <a:pt x="3242" y="1592"/>
                    <a:pt x="2808" y="1752"/>
                    <a:pt x="2375" y="1843"/>
                  </a:cubicBezTo>
                  <a:cubicBezTo>
                    <a:pt x="1918" y="1957"/>
                    <a:pt x="1439" y="2049"/>
                    <a:pt x="1005" y="2049"/>
                  </a:cubicBezTo>
                  <a:cubicBezTo>
                    <a:pt x="777" y="2049"/>
                    <a:pt x="571" y="1980"/>
                    <a:pt x="434" y="1843"/>
                  </a:cubicBezTo>
                  <a:cubicBezTo>
                    <a:pt x="275" y="1729"/>
                    <a:pt x="206" y="1501"/>
                    <a:pt x="206" y="1296"/>
                  </a:cubicBezTo>
                  <a:cubicBezTo>
                    <a:pt x="183" y="862"/>
                    <a:pt x="480" y="451"/>
                    <a:pt x="754" y="86"/>
                  </a:cubicBezTo>
                  <a:cubicBezTo>
                    <a:pt x="777" y="63"/>
                    <a:pt x="777" y="40"/>
                    <a:pt x="754" y="17"/>
                  </a:cubicBezTo>
                  <a:cubicBezTo>
                    <a:pt x="743" y="6"/>
                    <a:pt x="725" y="0"/>
                    <a:pt x="711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030;p34">
              <a:extLst>
                <a:ext uri="{FF2B5EF4-FFF2-40B4-BE49-F238E27FC236}">
                  <a16:creationId xmlns:a16="http://schemas.microsoft.com/office/drawing/2014/main" id="{5EF05C15-BCF2-416A-B6F9-9F7536E87EEA}"/>
                </a:ext>
              </a:extLst>
            </p:cNvPr>
            <p:cNvSpPr/>
            <p:nvPr/>
          </p:nvSpPr>
          <p:spPr>
            <a:xfrm>
              <a:off x="7629689" y="3175360"/>
              <a:ext cx="72496" cy="47852"/>
            </a:xfrm>
            <a:custGeom>
              <a:avLst/>
              <a:gdLst/>
              <a:ahLst/>
              <a:cxnLst/>
              <a:rect l="l" t="t" r="r" b="b"/>
              <a:pathLst>
                <a:path w="4042" h="2668" extrusionOk="0">
                  <a:moveTo>
                    <a:pt x="3995" y="0"/>
                  </a:moveTo>
                  <a:cubicBezTo>
                    <a:pt x="3973" y="0"/>
                    <a:pt x="3950" y="23"/>
                    <a:pt x="3927" y="46"/>
                  </a:cubicBezTo>
                  <a:cubicBezTo>
                    <a:pt x="3676" y="845"/>
                    <a:pt x="3151" y="1530"/>
                    <a:pt x="2443" y="1986"/>
                  </a:cubicBezTo>
                  <a:cubicBezTo>
                    <a:pt x="1892" y="2335"/>
                    <a:pt x="1223" y="2522"/>
                    <a:pt x="554" y="2522"/>
                  </a:cubicBezTo>
                  <a:cubicBezTo>
                    <a:pt x="392" y="2522"/>
                    <a:pt x="230" y="2511"/>
                    <a:pt x="69" y="2488"/>
                  </a:cubicBezTo>
                  <a:cubicBezTo>
                    <a:pt x="47" y="2488"/>
                    <a:pt x="24" y="2488"/>
                    <a:pt x="1" y="2534"/>
                  </a:cubicBezTo>
                  <a:cubicBezTo>
                    <a:pt x="1" y="2557"/>
                    <a:pt x="24" y="2580"/>
                    <a:pt x="47" y="2580"/>
                  </a:cubicBezTo>
                  <a:cubicBezTo>
                    <a:pt x="291" y="2639"/>
                    <a:pt x="543" y="2668"/>
                    <a:pt x="795" y="2668"/>
                  </a:cubicBezTo>
                  <a:cubicBezTo>
                    <a:pt x="1415" y="2668"/>
                    <a:pt x="2038" y="2493"/>
                    <a:pt x="2557" y="2169"/>
                  </a:cubicBezTo>
                  <a:cubicBezTo>
                    <a:pt x="3311" y="1689"/>
                    <a:pt x="3858" y="913"/>
                    <a:pt x="4041" y="69"/>
                  </a:cubicBezTo>
                  <a:cubicBezTo>
                    <a:pt x="4041" y="46"/>
                    <a:pt x="4018" y="23"/>
                    <a:pt x="3995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031;p34">
              <a:extLst>
                <a:ext uri="{FF2B5EF4-FFF2-40B4-BE49-F238E27FC236}">
                  <a16:creationId xmlns:a16="http://schemas.microsoft.com/office/drawing/2014/main" id="{0F7A4DA6-47F5-47FD-828F-75AEEEF944FE}"/>
                </a:ext>
              </a:extLst>
            </p:cNvPr>
            <p:cNvSpPr/>
            <p:nvPr/>
          </p:nvSpPr>
          <p:spPr>
            <a:xfrm>
              <a:off x="7697655" y="2669977"/>
              <a:ext cx="82719" cy="74397"/>
            </a:xfrm>
            <a:custGeom>
              <a:avLst/>
              <a:gdLst/>
              <a:ahLst/>
              <a:cxnLst/>
              <a:rect l="l" t="t" r="r" b="b"/>
              <a:pathLst>
                <a:path w="4612" h="4148" extrusionOk="0">
                  <a:moveTo>
                    <a:pt x="3869" y="0"/>
                  </a:moveTo>
                  <a:cubicBezTo>
                    <a:pt x="3803" y="0"/>
                    <a:pt x="3737" y="10"/>
                    <a:pt x="3676" y="31"/>
                  </a:cubicBezTo>
                  <a:cubicBezTo>
                    <a:pt x="3470" y="76"/>
                    <a:pt x="3288" y="213"/>
                    <a:pt x="3128" y="328"/>
                  </a:cubicBezTo>
                  <a:cubicBezTo>
                    <a:pt x="1941" y="1218"/>
                    <a:pt x="891" y="2291"/>
                    <a:pt x="1" y="3477"/>
                  </a:cubicBezTo>
                  <a:lnTo>
                    <a:pt x="206" y="4048"/>
                  </a:lnTo>
                  <a:cubicBezTo>
                    <a:pt x="638" y="4114"/>
                    <a:pt x="1076" y="4148"/>
                    <a:pt x="1515" y="4148"/>
                  </a:cubicBezTo>
                  <a:cubicBezTo>
                    <a:pt x="2284" y="4148"/>
                    <a:pt x="3057" y="4046"/>
                    <a:pt x="3813" y="3843"/>
                  </a:cubicBezTo>
                  <a:cubicBezTo>
                    <a:pt x="4018" y="3797"/>
                    <a:pt x="4224" y="3729"/>
                    <a:pt x="4383" y="3569"/>
                  </a:cubicBezTo>
                  <a:cubicBezTo>
                    <a:pt x="4543" y="3432"/>
                    <a:pt x="4612" y="3181"/>
                    <a:pt x="4498" y="2998"/>
                  </a:cubicBezTo>
                  <a:cubicBezTo>
                    <a:pt x="4405" y="2853"/>
                    <a:pt x="4245" y="2807"/>
                    <a:pt x="4069" y="2807"/>
                  </a:cubicBezTo>
                  <a:cubicBezTo>
                    <a:pt x="3939" y="2807"/>
                    <a:pt x="3802" y="2832"/>
                    <a:pt x="3676" y="2861"/>
                  </a:cubicBezTo>
                  <a:cubicBezTo>
                    <a:pt x="2649" y="3135"/>
                    <a:pt x="1622" y="3386"/>
                    <a:pt x="594" y="3660"/>
                  </a:cubicBezTo>
                  <a:cubicBezTo>
                    <a:pt x="1827" y="3044"/>
                    <a:pt x="2968" y="2245"/>
                    <a:pt x="3950" y="1263"/>
                  </a:cubicBezTo>
                  <a:cubicBezTo>
                    <a:pt x="4087" y="1104"/>
                    <a:pt x="4246" y="967"/>
                    <a:pt x="4315" y="761"/>
                  </a:cubicBezTo>
                  <a:cubicBezTo>
                    <a:pt x="4406" y="579"/>
                    <a:pt x="4383" y="328"/>
                    <a:pt x="4269" y="168"/>
                  </a:cubicBezTo>
                  <a:cubicBezTo>
                    <a:pt x="4173" y="56"/>
                    <a:pt x="4022" y="0"/>
                    <a:pt x="3869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032;p34">
              <a:extLst>
                <a:ext uri="{FF2B5EF4-FFF2-40B4-BE49-F238E27FC236}">
                  <a16:creationId xmlns:a16="http://schemas.microsoft.com/office/drawing/2014/main" id="{9E7515B4-FC04-4FEB-869B-5270901BE6E4}"/>
                </a:ext>
              </a:extLst>
            </p:cNvPr>
            <p:cNvSpPr/>
            <p:nvPr/>
          </p:nvSpPr>
          <p:spPr>
            <a:xfrm>
              <a:off x="7600629" y="2895439"/>
              <a:ext cx="109371" cy="107667"/>
            </a:xfrm>
            <a:custGeom>
              <a:avLst/>
              <a:gdLst/>
              <a:ahLst/>
              <a:cxnLst/>
              <a:rect l="l" t="t" r="r" b="b"/>
              <a:pathLst>
                <a:path w="6098" h="6003" extrusionOk="0">
                  <a:moveTo>
                    <a:pt x="2292" y="0"/>
                  </a:moveTo>
                  <a:cubicBezTo>
                    <a:pt x="2198" y="0"/>
                    <a:pt x="2104" y="12"/>
                    <a:pt x="2009" y="39"/>
                  </a:cubicBezTo>
                  <a:cubicBezTo>
                    <a:pt x="0" y="609"/>
                    <a:pt x="3059" y="4398"/>
                    <a:pt x="3561" y="4900"/>
                  </a:cubicBezTo>
                  <a:cubicBezTo>
                    <a:pt x="3865" y="5218"/>
                    <a:pt x="4882" y="6003"/>
                    <a:pt x="5506" y="6003"/>
                  </a:cubicBezTo>
                  <a:cubicBezTo>
                    <a:pt x="5868" y="6003"/>
                    <a:pt x="6098" y="5739"/>
                    <a:pt x="5981" y="4969"/>
                  </a:cubicBezTo>
                  <a:cubicBezTo>
                    <a:pt x="5981" y="4969"/>
                    <a:pt x="4179" y="0"/>
                    <a:pt x="2292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033;p34">
              <a:extLst>
                <a:ext uri="{FF2B5EF4-FFF2-40B4-BE49-F238E27FC236}">
                  <a16:creationId xmlns:a16="http://schemas.microsoft.com/office/drawing/2014/main" id="{44A8F031-137F-4755-BC15-2A481ECB229A}"/>
                </a:ext>
              </a:extLst>
            </p:cNvPr>
            <p:cNvSpPr/>
            <p:nvPr/>
          </p:nvSpPr>
          <p:spPr>
            <a:xfrm>
              <a:off x="7308513" y="2832638"/>
              <a:ext cx="148399" cy="68568"/>
            </a:xfrm>
            <a:custGeom>
              <a:avLst/>
              <a:gdLst/>
              <a:ahLst/>
              <a:cxnLst/>
              <a:rect l="l" t="t" r="r" b="b"/>
              <a:pathLst>
                <a:path w="8274" h="3823" extrusionOk="0">
                  <a:moveTo>
                    <a:pt x="5912" y="1"/>
                  </a:moveTo>
                  <a:cubicBezTo>
                    <a:pt x="4032" y="1"/>
                    <a:pt x="901" y="2490"/>
                    <a:pt x="901" y="2490"/>
                  </a:cubicBezTo>
                  <a:cubicBezTo>
                    <a:pt x="0" y="3571"/>
                    <a:pt x="897" y="3822"/>
                    <a:pt x="1811" y="3822"/>
                  </a:cubicBezTo>
                  <a:cubicBezTo>
                    <a:pt x="2286" y="3822"/>
                    <a:pt x="2767" y="3754"/>
                    <a:pt x="3001" y="3699"/>
                  </a:cubicBezTo>
                  <a:cubicBezTo>
                    <a:pt x="3686" y="3540"/>
                    <a:pt x="8274" y="1896"/>
                    <a:pt x="6881" y="367"/>
                  </a:cubicBezTo>
                  <a:cubicBezTo>
                    <a:pt x="6638" y="108"/>
                    <a:pt x="6302" y="1"/>
                    <a:pt x="5912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034;p34">
              <a:extLst>
                <a:ext uri="{FF2B5EF4-FFF2-40B4-BE49-F238E27FC236}">
                  <a16:creationId xmlns:a16="http://schemas.microsoft.com/office/drawing/2014/main" id="{7D49647A-01C6-4CF3-B339-A95B808F7806}"/>
                </a:ext>
              </a:extLst>
            </p:cNvPr>
            <p:cNvSpPr/>
            <p:nvPr/>
          </p:nvSpPr>
          <p:spPr>
            <a:xfrm>
              <a:off x="7426203" y="3017309"/>
              <a:ext cx="61429" cy="61429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462" y="0"/>
                  </a:moveTo>
                  <a:cubicBezTo>
                    <a:pt x="1185" y="0"/>
                    <a:pt x="929" y="172"/>
                    <a:pt x="708" y="663"/>
                  </a:cubicBezTo>
                  <a:cubicBezTo>
                    <a:pt x="1" y="2261"/>
                    <a:pt x="2260" y="3425"/>
                    <a:pt x="2260" y="3425"/>
                  </a:cubicBezTo>
                  <a:lnTo>
                    <a:pt x="3425" y="914"/>
                  </a:lnTo>
                  <a:cubicBezTo>
                    <a:pt x="2781" y="835"/>
                    <a:pt x="2072" y="0"/>
                    <a:pt x="1462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035;p34">
              <a:extLst>
                <a:ext uri="{FF2B5EF4-FFF2-40B4-BE49-F238E27FC236}">
                  <a16:creationId xmlns:a16="http://schemas.microsoft.com/office/drawing/2014/main" id="{BDE3B290-1341-4421-B0A5-B203BBB21023}"/>
                </a:ext>
              </a:extLst>
            </p:cNvPr>
            <p:cNvSpPr/>
            <p:nvPr/>
          </p:nvSpPr>
          <p:spPr>
            <a:xfrm>
              <a:off x="7433988" y="2945252"/>
              <a:ext cx="81479" cy="134566"/>
            </a:xfrm>
            <a:custGeom>
              <a:avLst/>
              <a:gdLst/>
              <a:ahLst/>
              <a:cxnLst/>
              <a:rect l="l" t="t" r="r" b="b"/>
              <a:pathLst>
                <a:path w="4543" h="7503" extrusionOk="0">
                  <a:moveTo>
                    <a:pt x="4474" y="1"/>
                  </a:moveTo>
                  <a:cubicBezTo>
                    <a:pt x="4451" y="1"/>
                    <a:pt x="4429" y="23"/>
                    <a:pt x="4406" y="69"/>
                  </a:cubicBezTo>
                  <a:cubicBezTo>
                    <a:pt x="4269" y="1051"/>
                    <a:pt x="4086" y="2032"/>
                    <a:pt x="3858" y="2991"/>
                  </a:cubicBezTo>
                  <a:cubicBezTo>
                    <a:pt x="3721" y="3447"/>
                    <a:pt x="3584" y="3949"/>
                    <a:pt x="3379" y="4360"/>
                  </a:cubicBezTo>
                  <a:cubicBezTo>
                    <a:pt x="3292" y="4556"/>
                    <a:pt x="3142" y="4773"/>
                    <a:pt x="3030" y="4773"/>
                  </a:cubicBezTo>
                  <a:cubicBezTo>
                    <a:pt x="3024" y="4773"/>
                    <a:pt x="3019" y="4772"/>
                    <a:pt x="3013" y="4771"/>
                  </a:cubicBezTo>
                  <a:cubicBezTo>
                    <a:pt x="2808" y="4771"/>
                    <a:pt x="2580" y="4634"/>
                    <a:pt x="2374" y="4520"/>
                  </a:cubicBezTo>
                  <a:cubicBezTo>
                    <a:pt x="2169" y="4383"/>
                    <a:pt x="1963" y="4246"/>
                    <a:pt x="1758" y="4132"/>
                  </a:cubicBezTo>
                  <a:cubicBezTo>
                    <a:pt x="1547" y="4005"/>
                    <a:pt x="1316" y="3878"/>
                    <a:pt x="1029" y="3878"/>
                  </a:cubicBezTo>
                  <a:cubicBezTo>
                    <a:pt x="1006" y="3878"/>
                    <a:pt x="983" y="3879"/>
                    <a:pt x="959" y="3881"/>
                  </a:cubicBezTo>
                  <a:cubicBezTo>
                    <a:pt x="640" y="3904"/>
                    <a:pt x="411" y="4155"/>
                    <a:pt x="274" y="4383"/>
                  </a:cubicBezTo>
                  <a:cubicBezTo>
                    <a:pt x="229" y="4497"/>
                    <a:pt x="160" y="4611"/>
                    <a:pt x="115" y="4748"/>
                  </a:cubicBezTo>
                  <a:lnTo>
                    <a:pt x="46" y="4931"/>
                  </a:lnTo>
                  <a:cubicBezTo>
                    <a:pt x="46" y="4999"/>
                    <a:pt x="46" y="5068"/>
                    <a:pt x="23" y="5136"/>
                  </a:cubicBezTo>
                  <a:cubicBezTo>
                    <a:pt x="0" y="5273"/>
                    <a:pt x="23" y="5410"/>
                    <a:pt x="46" y="5547"/>
                  </a:cubicBezTo>
                  <a:cubicBezTo>
                    <a:pt x="69" y="5661"/>
                    <a:pt x="92" y="5798"/>
                    <a:pt x="160" y="5935"/>
                  </a:cubicBezTo>
                  <a:cubicBezTo>
                    <a:pt x="252" y="6163"/>
                    <a:pt x="411" y="6392"/>
                    <a:pt x="571" y="6574"/>
                  </a:cubicBezTo>
                  <a:cubicBezTo>
                    <a:pt x="913" y="6962"/>
                    <a:pt x="1347" y="7259"/>
                    <a:pt x="1781" y="7487"/>
                  </a:cubicBezTo>
                  <a:cubicBezTo>
                    <a:pt x="1800" y="7497"/>
                    <a:pt x="1815" y="7502"/>
                    <a:pt x="1827" y="7502"/>
                  </a:cubicBezTo>
                  <a:cubicBezTo>
                    <a:pt x="1845" y="7502"/>
                    <a:pt x="1859" y="7491"/>
                    <a:pt x="1872" y="7464"/>
                  </a:cubicBezTo>
                  <a:cubicBezTo>
                    <a:pt x="1895" y="7442"/>
                    <a:pt x="1872" y="7396"/>
                    <a:pt x="1849" y="7396"/>
                  </a:cubicBezTo>
                  <a:cubicBezTo>
                    <a:pt x="1416" y="7145"/>
                    <a:pt x="1028" y="6825"/>
                    <a:pt x="731" y="6437"/>
                  </a:cubicBezTo>
                  <a:cubicBezTo>
                    <a:pt x="434" y="6072"/>
                    <a:pt x="206" y="5616"/>
                    <a:pt x="274" y="5159"/>
                  </a:cubicBezTo>
                  <a:cubicBezTo>
                    <a:pt x="343" y="4748"/>
                    <a:pt x="594" y="4200"/>
                    <a:pt x="982" y="4178"/>
                  </a:cubicBezTo>
                  <a:cubicBezTo>
                    <a:pt x="1003" y="4175"/>
                    <a:pt x="1024" y="4174"/>
                    <a:pt x="1046" y="4174"/>
                  </a:cubicBezTo>
                  <a:cubicBezTo>
                    <a:pt x="1230" y="4174"/>
                    <a:pt x="1414" y="4260"/>
                    <a:pt x="1598" y="4383"/>
                  </a:cubicBezTo>
                  <a:cubicBezTo>
                    <a:pt x="1804" y="4497"/>
                    <a:pt x="2009" y="4634"/>
                    <a:pt x="2237" y="4771"/>
                  </a:cubicBezTo>
                  <a:cubicBezTo>
                    <a:pt x="2443" y="4908"/>
                    <a:pt x="2694" y="5045"/>
                    <a:pt x="2991" y="5068"/>
                  </a:cubicBezTo>
                  <a:cubicBezTo>
                    <a:pt x="3196" y="5068"/>
                    <a:pt x="3333" y="4931"/>
                    <a:pt x="3424" y="4840"/>
                  </a:cubicBezTo>
                  <a:cubicBezTo>
                    <a:pt x="3516" y="4725"/>
                    <a:pt x="3584" y="4611"/>
                    <a:pt x="3630" y="4497"/>
                  </a:cubicBezTo>
                  <a:cubicBezTo>
                    <a:pt x="3858" y="4018"/>
                    <a:pt x="3972" y="3538"/>
                    <a:pt x="4086" y="3036"/>
                  </a:cubicBezTo>
                  <a:cubicBezTo>
                    <a:pt x="4314" y="2055"/>
                    <a:pt x="4451" y="1073"/>
                    <a:pt x="4543" y="69"/>
                  </a:cubicBezTo>
                  <a:cubicBezTo>
                    <a:pt x="4543" y="46"/>
                    <a:pt x="4520" y="23"/>
                    <a:pt x="447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036;p34">
              <a:extLst>
                <a:ext uri="{FF2B5EF4-FFF2-40B4-BE49-F238E27FC236}">
                  <a16:creationId xmlns:a16="http://schemas.microsoft.com/office/drawing/2014/main" id="{6FD5EDDD-881B-4959-9990-53C50195D6C9}"/>
                </a:ext>
              </a:extLst>
            </p:cNvPr>
            <p:cNvSpPr/>
            <p:nvPr/>
          </p:nvSpPr>
          <p:spPr>
            <a:xfrm>
              <a:off x="7438490" y="3086011"/>
              <a:ext cx="85589" cy="55062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037;p34">
              <a:extLst>
                <a:ext uri="{FF2B5EF4-FFF2-40B4-BE49-F238E27FC236}">
                  <a16:creationId xmlns:a16="http://schemas.microsoft.com/office/drawing/2014/main" id="{D537B8D4-BEAA-445A-8650-97BCBADE7D64}"/>
                </a:ext>
              </a:extLst>
            </p:cNvPr>
            <p:cNvSpPr/>
            <p:nvPr/>
          </p:nvSpPr>
          <p:spPr>
            <a:xfrm>
              <a:off x="7444620" y="3090949"/>
              <a:ext cx="33181" cy="24891"/>
            </a:xfrm>
            <a:custGeom>
              <a:avLst/>
              <a:gdLst/>
              <a:ahLst/>
              <a:cxnLst/>
              <a:rect l="l" t="t" r="r" b="b"/>
              <a:pathLst>
                <a:path w="1850" h="2092" extrusionOk="0">
                  <a:moveTo>
                    <a:pt x="1416" y="1"/>
                  </a:moveTo>
                  <a:lnTo>
                    <a:pt x="1" y="571"/>
                  </a:lnTo>
                  <a:cubicBezTo>
                    <a:pt x="1" y="571"/>
                    <a:pt x="229" y="1895"/>
                    <a:pt x="549" y="2032"/>
                  </a:cubicBezTo>
                  <a:cubicBezTo>
                    <a:pt x="644" y="2073"/>
                    <a:pt x="771" y="2091"/>
                    <a:pt x="908" y="2091"/>
                  </a:cubicBezTo>
                  <a:cubicBezTo>
                    <a:pt x="1232" y="2091"/>
                    <a:pt x="1614" y="1987"/>
                    <a:pt x="1758" y="1827"/>
                  </a:cubicBezTo>
                  <a:cubicBezTo>
                    <a:pt x="1850" y="1736"/>
                    <a:pt x="1416" y="1"/>
                    <a:pt x="1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038;p34">
              <a:extLst>
                <a:ext uri="{FF2B5EF4-FFF2-40B4-BE49-F238E27FC236}">
                  <a16:creationId xmlns:a16="http://schemas.microsoft.com/office/drawing/2014/main" id="{4D344FAC-9C03-4492-BC31-0232A51961EF}"/>
                </a:ext>
              </a:extLst>
            </p:cNvPr>
            <p:cNvSpPr/>
            <p:nvPr/>
          </p:nvSpPr>
          <p:spPr>
            <a:xfrm>
              <a:off x="7481069" y="3084701"/>
              <a:ext cx="30724" cy="23273"/>
            </a:xfrm>
            <a:custGeom>
              <a:avLst/>
              <a:gdLst/>
              <a:ahLst/>
              <a:cxnLst/>
              <a:rect l="l" t="t" r="r" b="b"/>
              <a:pathLst>
                <a:path w="1713" h="1956" extrusionOk="0">
                  <a:moveTo>
                    <a:pt x="1301" y="1"/>
                  </a:moveTo>
                  <a:lnTo>
                    <a:pt x="0" y="549"/>
                  </a:lnTo>
                  <a:cubicBezTo>
                    <a:pt x="0" y="549"/>
                    <a:pt x="206" y="1781"/>
                    <a:pt x="503" y="1895"/>
                  </a:cubicBezTo>
                  <a:cubicBezTo>
                    <a:pt x="592" y="1937"/>
                    <a:pt x="713" y="1955"/>
                    <a:pt x="843" y="1955"/>
                  </a:cubicBezTo>
                  <a:cubicBezTo>
                    <a:pt x="1143" y="1955"/>
                    <a:pt x="1493" y="1856"/>
                    <a:pt x="1621" y="1713"/>
                  </a:cubicBezTo>
                  <a:cubicBezTo>
                    <a:pt x="1712" y="1621"/>
                    <a:pt x="1301" y="1"/>
                    <a:pt x="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039;p34">
              <a:extLst>
                <a:ext uri="{FF2B5EF4-FFF2-40B4-BE49-F238E27FC236}">
                  <a16:creationId xmlns:a16="http://schemas.microsoft.com/office/drawing/2014/main" id="{8AE86303-C082-4CAE-B56D-AF547EF1AD1C}"/>
                </a:ext>
              </a:extLst>
            </p:cNvPr>
            <p:cNvSpPr/>
            <p:nvPr/>
          </p:nvSpPr>
          <p:spPr>
            <a:xfrm>
              <a:off x="7420068" y="2585758"/>
              <a:ext cx="291507" cy="144955"/>
            </a:xfrm>
            <a:custGeom>
              <a:avLst/>
              <a:gdLst/>
              <a:ahLst/>
              <a:cxnLst/>
              <a:rect l="l" t="t" r="r" b="b"/>
              <a:pathLst>
                <a:path w="16253" h="8082" fill="none" extrusionOk="0">
                  <a:moveTo>
                    <a:pt x="16252" y="8081"/>
                  </a:moveTo>
                  <a:cubicBezTo>
                    <a:pt x="15271" y="5639"/>
                    <a:pt x="13490" y="3516"/>
                    <a:pt x="11276" y="2101"/>
                  </a:cubicBezTo>
                  <a:cubicBezTo>
                    <a:pt x="9062" y="686"/>
                    <a:pt x="6391" y="1"/>
                    <a:pt x="3744" y="138"/>
                  </a:cubicBezTo>
                  <a:cubicBezTo>
                    <a:pt x="2739" y="184"/>
                    <a:pt x="1644" y="412"/>
                    <a:pt x="913" y="1119"/>
                  </a:cubicBezTo>
                  <a:cubicBezTo>
                    <a:pt x="183" y="1827"/>
                    <a:pt x="0" y="3174"/>
                    <a:pt x="776" y="383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040;p34">
              <a:extLst>
                <a:ext uri="{FF2B5EF4-FFF2-40B4-BE49-F238E27FC236}">
                  <a16:creationId xmlns:a16="http://schemas.microsoft.com/office/drawing/2014/main" id="{86F74AEA-D91F-4471-9120-5CDC579797CF}"/>
                </a:ext>
              </a:extLst>
            </p:cNvPr>
            <p:cNvSpPr/>
            <p:nvPr/>
          </p:nvSpPr>
          <p:spPr>
            <a:xfrm>
              <a:off x="7180545" y="3540128"/>
              <a:ext cx="1451259" cy="807371"/>
            </a:xfrm>
            <a:custGeom>
              <a:avLst/>
              <a:gdLst/>
              <a:ahLst/>
              <a:cxnLst/>
              <a:rect l="l" t="t" r="r" b="b"/>
              <a:pathLst>
                <a:path w="80915" h="45015" extrusionOk="0">
                  <a:moveTo>
                    <a:pt x="14857" y="0"/>
                  </a:moveTo>
                  <a:cubicBezTo>
                    <a:pt x="14431" y="0"/>
                    <a:pt x="14024" y="84"/>
                    <a:pt x="13650" y="322"/>
                  </a:cubicBezTo>
                  <a:cubicBezTo>
                    <a:pt x="12075" y="1304"/>
                    <a:pt x="12007" y="4910"/>
                    <a:pt x="11413" y="6713"/>
                  </a:cubicBezTo>
                  <a:cubicBezTo>
                    <a:pt x="7853" y="17669"/>
                    <a:pt x="3904" y="27964"/>
                    <a:pt x="663" y="39011"/>
                  </a:cubicBezTo>
                  <a:cubicBezTo>
                    <a:pt x="343" y="40175"/>
                    <a:pt x="1" y="41385"/>
                    <a:pt x="183" y="42595"/>
                  </a:cubicBezTo>
                  <a:cubicBezTo>
                    <a:pt x="389" y="43782"/>
                    <a:pt x="1302" y="44968"/>
                    <a:pt x="2466" y="45014"/>
                  </a:cubicBezTo>
                  <a:lnTo>
                    <a:pt x="79136" y="3883"/>
                  </a:lnTo>
                  <a:cubicBezTo>
                    <a:pt x="79172" y="3890"/>
                    <a:pt x="79208" y="3893"/>
                    <a:pt x="79243" y="3893"/>
                  </a:cubicBezTo>
                  <a:cubicBezTo>
                    <a:pt x="80156" y="3893"/>
                    <a:pt x="80914" y="1709"/>
                    <a:pt x="80277" y="984"/>
                  </a:cubicBezTo>
                  <a:cubicBezTo>
                    <a:pt x="80023" y="705"/>
                    <a:pt x="79656" y="617"/>
                    <a:pt x="79245" y="617"/>
                  </a:cubicBezTo>
                  <a:cubicBezTo>
                    <a:pt x="78547" y="617"/>
                    <a:pt x="77722" y="870"/>
                    <a:pt x="77104" y="870"/>
                  </a:cubicBezTo>
                  <a:cubicBezTo>
                    <a:pt x="69001" y="802"/>
                    <a:pt x="60876" y="756"/>
                    <a:pt x="52773" y="710"/>
                  </a:cubicBezTo>
                  <a:cubicBezTo>
                    <a:pt x="41177" y="619"/>
                    <a:pt x="29605" y="550"/>
                    <a:pt x="18010" y="482"/>
                  </a:cubicBezTo>
                  <a:cubicBezTo>
                    <a:pt x="16968" y="466"/>
                    <a:pt x="15859" y="0"/>
                    <a:pt x="14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041;p34">
              <a:extLst>
                <a:ext uri="{FF2B5EF4-FFF2-40B4-BE49-F238E27FC236}">
                  <a16:creationId xmlns:a16="http://schemas.microsoft.com/office/drawing/2014/main" id="{351EC731-BB54-4183-9407-B7010041EB13}"/>
                </a:ext>
              </a:extLst>
            </p:cNvPr>
            <p:cNvSpPr/>
            <p:nvPr/>
          </p:nvSpPr>
          <p:spPr>
            <a:xfrm>
              <a:off x="7189963" y="3556272"/>
              <a:ext cx="1492224" cy="787947"/>
            </a:xfrm>
            <a:custGeom>
              <a:avLst/>
              <a:gdLst/>
              <a:ahLst/>
              <a:cxnLst/>
              <a:rect l="l" t="t" r="r" b="b"/>
              <a:pathLst>
                <a:path w="83199" h="43932" extrusionOk="0">
                  <a:moveTo>
                    <a:pt x="23341" y="1"/>
                  </a:moveTo>
                  <a:cubicBezTo>
                    <a:pt x="20533" y="1"/>
                    <a:pt x="17488" y="108"/>
                    <a:pt x="15613" y="586"/>
                  </a:cubicBezTo>
                  <a:cubicBezTo>
                    <a:pt x="12486" y="1362"/>
                    <a:pt x="12098" y="6955"/>
                    <a:pt x="11002" y="10036"/>
                  </a:cubicBezTo>
                  <a:cubicBezTo>
                    <a:pt x="7738" y="19349"/>
                    <a:pt x="4452" y="28684"/>
                    <a:pt x="1187" y="37997"/>
                  </a:cubicBezTo>
                  <a:cubicBezTo>
                    <a:pt x="480" y="40028"/>
                    <a:pt x="1" y="42790"/>
                    <a:pt x="1804" y="43931"/>
                  </a:cubicBezTo>
                  <a:lnTo>
                    <a:pt x="74502" y="18002"/>
                  </a:lnTo>
                  <a:lnTo>
                    <a:pt x="81738" y="5288"/>
                  </a:lnTo>
                  <a:cubicBezTo>
                    <a:pt x="82286" y="4307"/>
                    <a:pt x="83199" y="2230"/>
                    <a:pt x="82742" y="1203"/>
                  </a:cubicBezTo>
                  <a:cubicBezTo>
                    <a:pt x="82484" y="655"/>
                    <a:pt x="81944" y="505"/>
                    <a:pt x="81310" y="505"/>
                  </a:cubicBezTo>
                  <a:cubicBezTo>
                    <a:pt x="80545" y="505"/>
                    <a:pt x="79642" y="723"/>
                    <a:pt x="78930" y="723"/>
                  </a:cubicBezTo>
                  <a:cubicBezTo>
                    <a:pt x="61058" y="472"/>
                    <a:pt x="43186" y="244"/>
                    <a:pt x="25314" y="16"/>
                  </a:cubicBezTo>
                  <a:cubicBezTo>
                    <a:pt x="24683" y="7"/>
                    <a:pt x="24019" y="1"/>
                    <a:pt x="23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042;p34">
              <a:extLst>
                <a:ext uri="{FF2B5EF4-FFF2-40B4-BE49-F238E27FC236}">
                  <a16:creationId xmlns:a16="http://schemas.microsoft.com/office/drawing/2014/main" id="{703DA7C6-11CF-4846-ACE7-066EA790CBA7}"/>
                </a:ext>
              </a:extLst>
            </p:cNvPr>
            <p:cNvSpPr/>
            <p:nvPr/>
          </p:nvSpPr>
          <p:spPr>
            <a:xfrm>
              <a:off x="7196922" y="3574677"/>
              <a:ext cx="1525799" cy="781418"/>
            </a:xfrm>
            <a:custGeom>
              <a:avLst/>
              <a:gdLst/>
              <a:ahLst/>
              <a:cxnLst/>
              <a:rect l="l" t="t" r="r" b="b"/>
              <a:pathLst>
                <a:path w="85071" h="43568" extrusionOk="0">
                  <a:moveTo>
                    <a:pt x="59145" y="1"/>
                  </a:moveTo>
                  <a:cubicBezTo>
                    <a:pt x="52347" y="1"/>
                    <a:pt x="44926" y="50"/>
                    <a:pt x="39739" y="62"/>
                  </a:cubicBezTo>
                  <a:cubicBezTo>
                    <a:pt x="38764" y="65"/>
                    <a:pt x="37758" y="66"/>
                    <a:pt x="36737" y="66"/>
                  </a:cubicBezTo>
                  <a:cubicBezTo>
                    <a:pt x="35638" y="66"/>
                    <a:pt x="34522" y="65"/>
                    <a:pt x="33407" y="65"/>
                  </a:cubicBezTo>
                  <a:cubicBezTo>
                    <a:pt x="25770" y="65"/>
                    <a:pt x="18190" y="99"/>
                    <a:pt x="16640" y="633"/>
                  </a:cubicBezTo>
                  <a:cubicBezTo>
                    <a:pt x="14654" y="1318"/>
                    <a:pt x="13080" y="7777"/>
                    <a:pt x="11915" y="12000"/>
                  </a:cubicBezTo>
                  <a:cubicBezTo>
                    <a:pt x="10751" y="16246"/>
                    <a:pt x="5159" y="28023"/>
                    <a:pt x="2580" y="33319"/>
                  </a:cubicBezTo>
                  <a:cubicBezTo>
                    <a:pt x="1" y="38592"/>
                    <a:pt x="2694" y="43567"/>
                    <a:pt x="2694" y="43567"/>
                  </a:cubicBezTo>
                  <a:lnTo>
                    <a:pt x="79729" y="11064"/>
                  </a:lnTo>
                  <a:cubicBezTo>
                    <a:pt x="79729" y="11064"/>
                    <a:pt x="85071" y="3075"/>
                    <a:pt x="83906" y="1478"/>
                  </a:cubicBezTo>
                  <a:cubicBezTo>
                    <a:pt x="82993" y="245"/>
                    <a:pt x="79935" y="382"/>
                    <a:pt x="72585" y="131"/>
                  </a:cubicBezTo>
                  <a:cubicBezTo>
                    <a:pt x="69399" y="31"/>
                    <a:pt x="64463" y="1"/>
                    <a:pt x="5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043;p34">
              <a:extLst>
                <a:ext uri="{FF2B5EF4-FFF2-40B4-BE49-F238E27FC236}">
                  <a16:creationId xmlns:a16="http://schemas.microsoft.com/office/drawing/2014/main" id="{A72FC956-19E9-4729-8AF7-C5568FF51A2A}"/>
                </a:ext>
              </a:extLst>
            </p:cNvPr>
            <p:cNvSpPr/>
            <p:nvPr/>
          </p:nvSpPr>
          <p:spPr>
            <a:xfrm>
              <a:off x="7170303" y="3588417"/>
              <a:ext cx="1535628" cy="786512"/>
            </a:xfrm>
            <a:custGeom>
              <a:avLst/>
              <a:gdLst/>
              <a:ahLst/>
              <a:cxnLst/>
              <a:rect l="l" t="t" r="r" b="b"/>
              <a:pathLst>
                <a:path w="85619" h="43852" extrusionOk="0">
                  <a:moveTo>
                    <a:pt x="60956" y="0"/>
                  </a:moveTo>
                  <a:cubicBezTo>
                    <a:pt x="50044" y="0"/>
                    <a:pt x="37069" y="50"/>
                    <a:pt x="37069" y="50"/>
                  </a:cubicBezTo>
                  <a:cubicBezTo>
                    <a:pt x="36165" y="41"/>
                    <a:pt x="35308" y="37"/>
                    <a:pt x="34494" y="37"/>
                  </a:cubicBezTo>
                  <a:cubicBezTo>
                    <a:pt x="24336" y="37"/>
                    <a:pt x="20981" y="730"/>
                    <a:pt x="18741" y="2949"/>
                  </a:cubicBezTo>
                  <a:cubicBezTo>
                    <a:pt x="15408" y="6304"/>
                    <a:pt x="4794" y="30544"/>
                    <a:pt x="846" y="39674"/>
                  </a:cubicBezTo>
                  <a:cubicBezTo>
                    <a:pt x="1" y="41637"/>
                    <a:pt x="1462" y="43851"/>
                    <a:pt x="3585" y="43851"/>
                  </a:cubicBezTo>
                  <a:lnTo>
                    <a:pt x="66035" y="43395"/>
                  </a:lnTo>
                  <a:cubicBezTo>
                    <a:pt x="67153" y="43395"/>
                    <a:pt x="68157" y="42756"/>
                    <a:pt x="68637" y="41751"/>
                  </a:cubicBezTo>
                  <a:cubicBezTo>
                    <a:pt x="71809" y="35223"/>
                    <a:pt x="83473" y="11051"/>
                    <a:pt x="84477" y="6327"/>
                  </a:cubicBezTo>
                  <a:cubicBezTo>
                    <a:pt x="85619" y="871"/>
                    <a:pt x="78041" y="301"/>
                    <a:pt x="75576" y="95"/>
                  </a:cubicBezTo>
                  <a:cubicBezTo>
                    <a:pt x="74590" y="22"/>
                    <a:pt x="68231" y="0"/>
                    <a:pt x="60956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044;p34">
              <a:extLst>
                <a:ext uri="{FF2B5EF4-FFF2-40B4-BE49-F238E27FC236}">
                  <a16:creationId xmlns:a16="http://schemas.microsoft.com/office/drawing/2014/main" id="{3B3BE1A6-9AE9-4518-A2B6-326BBF7A6EBE}"/>
                </a:ext>
              </a:extLst>
            </p:cNvPr>
            <p:cNvSpPr/>
            <p:nvPr/>
          </p:nvSpPr>
          <p:spPr>
            <a:xfrm>
              <a:off x="8301583" y="4200334"/>
              <a:ext cx="711415" cy="168128"/>
            </a:xfrm>
            <a:custGeom>
              <a:avLst/>
              <a:gdLst/>
              <a:ahLst/>
              <a:cxnLst/>
              <a:rect l="l" t="t" r="r" b="b"/>
              <a:pathLst>
                <a:path w="39665" h="9374" extrusionOk="0">
                  <a:moveTo>
                    <a:pt x="7641" y="1"/>
                  </a:moveTo>
                  <a:cubicBezTo>
                    <a:pt x="4870" y="1"/>
                    <a:pt x="2435" y="550"/>
                    <a:pt x="297" y="1658"/>
                  </a:cubicBezTo>
                  <a:cubicBezTo>
                    <a:pt x="92" y="1772"/>
                    <a:pt x="0" y="2046"/>
                    <a:pt x="114" y="2252"/>
                  </a:cubicBezTo>
                  <a:lnTo>
                    <a:pt x="2397" y="6337"/>
                  </a:lnTo>
                  <a:cubicBezTo>
                    <a:pt x="2474" y="6476"/>
                    <a:pt x="2613" y="6552"/>
                    <a:pt x="2759" y="6552"/>
                  </a:cubicBezTo>
                  <a:cubicBezTo>
                    <a:pt x="2829" y="6552"/>
                    <a:pt x="2901" y="6534"/>
                    <a:pt x="2968" y="6497"/>
                  </a:cubicBezTo>
                  <a:cubicBezTo>
                    <a:pt x="4292" y="5841"/>
                    <a:pt x="5855" y="5515"/>
                    <a:pt x="7681" y="5515"/>
                  </a:cubicBezTo>
                  <a:cubicBezTo>
                    <a:pt x="9287" y="5515"/>
                    <a:pt x="11096" y="5767"/>
                    <a:pt x="13125" y="6269"/>
                  </a:cubicBezTo>
                  <a:cubicBezTo>
                    <a:pt x="14380" y="6589"/>
                    <a:pt x="15613" y="6954"/>
                    <a:pt x="16914" y="7342"/>
                  </a:cubicBezTo>
                  <a:cubicBezTo>
                    <a:pt x="19835" y="8209"/>
                    <a:pt x="22871" y="9099"/>
                    <a:pt x="26112" y="9328"/>
                  </a:cubicBezTo>
                  <a:cubicBezTo>
                    <a:pt x="26523" y="9350"/>
                    <a:pt x="26980" y="9373"/>
                    <a:pt x="27413" y="9373"/>
                  </a:cubicBezTo>
                  <a:cubicBezTo>
                    <a:pt x="31636" y="9373"/>
                    <a:pt x="36589" y="7958"/>
                    <a:pt x="39442" y="3986"/>
                  </a:cubicBezTo>
                  <a:cubicBezTo>
                    <a:pt x="39665" y="3720"/>
                    <a:pt x="39454" y="3324"/>
                    <a:pt x="39106" y="3324"/>
                  </a:cubicBezTo>
                  <a:cubicBezTo>
                    <a:pt x="39097" y="3324"/>
                    <a:pt x="39087" y="3324"/>
                    <a:pt x="39077" y="3324"/>
                  </a:cubicBezTo>
                  <a:lnTo>
                    <a:pt x="36772" y="3461"/>
                  </a:lnTo>
                  <a:cubicBezTo>
                    <a:pt x="36756" y="3463"/>
                    <a:pt x="36741" y="3464"/>
                    <a:pt x="36725" y="3464"/>
                  </a:cubicBezTo>
                  <a:cubicBezTo>
                    <a:pt x="36559" y="3464"/>
                    <a:pt x="36401" y="3355"/>
                    <a:pt x="36338" y="3188"/>
                  </a:cubicBezTo>
                  <a:lnTo>
                    <a:pt x="35516" y="1110"/>
                  </a:lnTo>
                  <a:cubicBezTo>
                    <a:pt x="35437" y="938"/>
                    <a:pt x="35272" y="842"/>
                    <a:pt x="35108" y="842"/>
                  </a:cubicBezTo>
                  <a:cubicBezTo>
                    <a:pt x="34990" y="842"/>
                    <a:pt x="34872" y="891"/>
                    <a:pt x="34786" y="996"/>
                  </a:cubicBezTo>
                  <a:cubicBezTo>
                    <a:pt x="33070" y="3121"/>
                    <a:pt x="29964" y="3856"/>
                    <a:pt x="27384" y="3856"/>
                  </a:cubicBezTo>
                  <a:cubicBezTo>
                    <a:pt x="27081" y="3856"/>
                    <a:pt x="26786" y="3846"/>
                    <a:pt x="26500" y="3827"/>
                  </a:cubicBezTo>
                  <a:cubicBezTo>
                    <a:pt x="23853" y="3644"/>
                    <a:pt x="21251" y="2868"/>
                    <a:pt x="18466" y="2046"/>
                  </a:cubicBezTo>
                  <a:cubicBezTo>
                    <a:pt x="17165" y="1658"/>
                    <a:pt x="15818" y="1247"/>
                    <a:pt x="14472" y="928"/>
                  </a:cubicBezTo>
                  <a:cubicBezTo>
                    <a:pt x="11994" y="311"/>
                    <a:pt x="9723" y="1"/>
                    <a:pt x="76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045;p34">
              <a:extLst>
                <a:ext uri="{FF2B5EF4-FFF2-40B4-BE49-F238E27FC236}">
                  <a16:creationId xmlns:a16="http://schemas.microsoft.com/office/drawing/2014/main" id="{53E159DF-90BF-421F-BBE6-48A0EE3BBCB5}"/>
                </a:ext>
              </a:extLst>
            </p:cNvPr>
            <p:cNvSpPr/>
            <p:nvPr/>
          </p:nvSpPr>
          <p:spPr>
            <a:xfrm>
              <a:off x="7199452" y="3603969"/>
              <a:ext cx="1506020" cy="770936"/>
            </a:xfrm>
            <a:custGeom>
              <a:avLst/>
              <a:gdLst/>
              <a:ahLst/>
              <a:cxnLst/>
              <a:rect l="l" t="t" r="r" b="b"/>
              <a:pathLst>
                <a:path w="83971" h="42985" extrusionOk="0">
                  <a:moveTo>
                    <a:pt x="59791" y="1"/>
                  </a:moveTo>
                  <a:cubicBezTo>
                    <a:pt x="49086" y="1"/>
                    <a:pt x="36357" y="50"/>
                    <a:pt x="36357" y="50"/>
                  </a:cubicBezTo>
                  <a:cubicBezTo>
                    <a:pt x="35444" y="41"/>
                    <a:pt x="34580" y="37"/>
                    <a:pt x="33761" y="37"/>
                  </a:cubicBezTo>
                  <a:cubicBezTo>
                    <a:pt x="23847" y="37"/>
                    <a:pt x="20565" y="709"/>
                    <a:pt x="18394" y="2880"/>
                  </a:cubicBezTo>
                  <a:cubicBezTo>
                    <a:pt x="15107" y="6167"/>
                    <a:pt x="4699" y="29951"/>
                    <a:pt x="818" y="38899"/>
                  </a:cubicBezTo>
                  <a:cubicBezTo>
                    <a:pt x="1" y="40829"/>
                    <a:pt x="1420" y="42985"/>
                    <a:pt x="3479" y="42985"/>
                  </a:cubicBezTo>
                  <a:cubicBezTo>
                    <a:pt x="3490" y="42985"/>
                    <a:pt x="3501" y="42985"/>
                    <a:pt x="3512" y="42984"/>
                  </a:cubicBezTo>
                  <a:lnTo>
                    <a:pt x="64775" y="42551"/>
                  </a:lnTo>
                  <a:cubicBezTo>
                    <a:pt x="65870" y="42551"/>
                    <a:pt x="66852" y="41934"/>
                    <a:pt x="67308" y="40953"/>
                  </a:cubicBezTo>
                  <a:cubicBezTo>
                    <a:pt x="70435" y="34539"/>
                    <a:pt x="81871" y="10846"/>
                    <a:pt x="82852" y="6213"/>
                  </a:cubicBezTo>
                  <a:cubicBezTo>
                    <a:pt x="83971" y="849"/>
                    <a:pt x="76553" y="278"/>
                    <a:pt x="74133" y="96"/>
                  </a:cubicBezTo>
                  <a:cubicBezTo>
                    <a:pt x="73165" y="23"/>
                    <a:pt x="66928" y="1"/>
                    <a:pt x="59791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46;p34">
              <a:extLst>
                <a:ext uri="{FF2B5EF4-FFF2-40B4-BE49-F238E27FC236}">
                  <a16:creationId xmlns:a16="http://schemas.microsoft.com/office/drawing/2014/main" id="{A0B15F13-AA77-44AA-B296-3863343972BD}"/>
                </a:ext>
              </a:extLst>
            </p:cNvPr>
            <p:cNvSpPr/>
            <p:nvPr/>
          </p:nvSpPr>
          <p:spPr>
            <a:xfrm>
              <a:off x="7495819" y="3812031"/>
              <a:ext cx="405703" cy="374190"/>
            </a:xfrm>
            <a:custGeom>
              <a:avLst/>
              <a:gdLst/>
              <a:ahLst/>
              <a:cxnLst/>
              <a:rect l="l" t="t" r="r" b="b"/>
              <a:pathLst>
                <a:path w="22620" h="20863" extrusionOk="0">
                  <a:moveTo>
                    <a:pt x="7943" y="1"/>
                  </a:moveTo>
                  <a:cubicBezTo>
                    <a:pt x="7624" y="1"/>
                    <a:pt x="7327" y="206"/>
                    <a:pt x="7213" y="480"/>
                  </a:cubicBezTo>
                  <a:lnTo>
                    <a:pt x="114" y="19745"/>
                  </a:lnTo>
                  <a:cubicBezTo>
                    <a:pt x="0" y="19996"/>
                    <a:pt x="23" y="20269"/>
                    <a:pt x="183" y="20498"/>
                  </a:cubicBezTo>
                  <a:cubicBezTo>
                    <a:pt x="342" y="20726"/>
                    <a:pt x="594" y="20863"/>
                    <a:pt x="867" y="20863"/>
                  </a:cubicBezTo>
                  <a:lnTo>
                    <a:pt x="15339" y="20863"/>
                  </a:lnTo>
                  <a:cubicBezTo>
                    <a:pt x="15681" y="20863"/>
                    <a:pt x="16001" y="20635"/>
                    <a:pt x="16115" y="20315"/>
                  </a:cubicBezTo>
                  <a:lnTo>
                    <a:pt x="22529" y="1393"/>
                  </a:lnTo>
                  <a:cubicBezTo>
                    <a:pt x="22620" y="1142"/>
                    <a:pt x="22574" y="868"/>
                    <a:pt x="22415" y="663"/>
                  </a:cubicBezTo>
                  <a:cubicBezTo>
                    <a:pt x="22278" y="457"/>
                    <a:pt x="22049" y="320"/>
                    <a:pt x="21775" y="320"/>
                  </a:cubicBezTo>
                  <a:lnTo>
                    <a:pt x="7943" y="1"/>
                  </a:ln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47;p34">
              <a:extLst>
                <a:ext uri="{FF2B5EF4-FFF2-40B4-BE49-F238E27FC236}">
                  <a16:creationId xmlns:a16="http://schemas.microsoft.com/office/drawing/2014/main" id="{8768B538-2DBA-4EBC-8AE8-2F00132FB94C}"/>
                </a:ext>
              </a:extLst>
            </p:cNvPr>
            <p:cNvSpPr/>
            <p:nvPr/>
          </p:nvSpPr>
          <p:spPr>
            <a:xfrm>
              <a:off x="7747611" y="3897613"/>
              <a:ext cx="70021" cy="203479"/>
            </a:xfrm>
            <a:custGeom>
              <a:avLst/>
              <a:gdLst/>
              <a:ahLst/>
              <a:cxnLst/>
              <a:rect l="l" t="t" r="r" b="b"/>
              <a:pathLst>
                <a:path w="3904" h="11345" fill="none" extrusionOk="0">
                  <a:moveTo>
                    <a:pt x="1" y="11344"/>
                  </a:moveTo>
                  <a:lnTo>
                    <a:pt x="390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48;p34">
              <a:extLst>
                <a:ext uri="{FF2B5EF4-FFF2-40B4-BE49-F238E27FC236}">
                  <a16:creationId xmlns:a16="http://schemas.microsoft.com/office/drawing/2014/main" id="{8CF3103E-CDC0-48A4-B5EE-ABD7C1F6C6E7}"/>
                </a:ext>
              </a:extLst>
            </p:cNvPr>
            <p:cNvSpPr/>
            <p:nvPr/>
          </p:nvSpPr>
          <p:spPr>
            <a:xfrm>
              <a:off x="7674730" y="3897613"/>
              <a:ext cx="69213" cy="205111"/>
            </a:xfrm>
            <a:custGeom>
              <a:avLst/>
              <a:gdLst/>
              <a:ahLst/>
              <a:cxnLst/>
              <a:rect l="l" t="t" r="r" b="b"/>
              <a:pathLst>
                <a:path w="3859" h="11436" fill="none" extrusionOk="0">
                  <a:moveTo>
                    <a:pt x="1" y="11436"/>
                  </a:moveTo>
                  <a:lnTo>
                    <a:pt x="38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49;p34">
              <a:extLst>
                <a:ext uri="{FF2B5EF4-FFF2-40B4-BE49-F238E27FC236}">
                  <a16:creationId xmlns:a16="http://schemas.microsoft.com/office/drawing/2014/main" id="{9D3D220A-9E95-4376-AFB5-2CDF6845251D}"/>
                </a:ext>
              </a:extLst>
            </p:cNvPr>
            <p:cNvSpPr/>
            <p:nvPr/>
          </p:nvSpPr>
          <p:spPr>
            <a:xfrm>
              <a:off x="7603087" y="3897613"/>
              <a:ext cx="69608" cy="203479"/>
            </a:xfrm>
            <a:custGeom>
              <a:avLst/>
              <a:gdLst/>
              <a:ahLst/>
              <a:cxnLst/>
              <a:rect l="l" t="t" r="r" b="b"/>
              <a:pathLst>
                <a:path w="3881" h="11345" fill="none" extrusionOk="0">
                  <a:moveTo>
                    <a:pt x="0" y="11344"/>
                  </a:moveTo>
                  <a:lnTo>
                    <a:pt x="388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50;p34">
              <a:extLst>
                <a:ext uri="{FF2B5EF4-FFF2-40B4-BE49-F238E27FC236}">
                  <a16:creationId xmlns:a16="http://schemas.microsoft.com/office/drawing/2014/main" id="{8BB5C290-9D3E-46A0-87F4-1E13D9A817D4}"/>
                </a:ext>
              </a:extLst>
            </p:cNvPr>
            <p:cNvSpPr/>
            <p:nvPr/>
          </p:nvSpPr>
          <p:spPr>
            <a:xfrm>
              <a:off x="7879041" y="3519804"/>
              <a:ext cx="155591" cy="95543"/>
            </a:xfrm>
            <a:custGeom>
              <a:avLst/>
              <a:gdLst/>
              <a:ahLst/>
              <a:cxnLst/>
              <a:rect l="l" t="t" r="r" b="b"/>
              <a:pathLst>
                <a:path w="8675" h="5327" extrusionOk="0">
                  <a:moveTo>
                    <a:pt x="3316" y="1"/>
                  </a:moveTo>
                  <a:cubicBezTo>
                    <a:pt x="2643" y="1"/>
                    <a:pt x="2008" y="83"/>
                    <a:pt x="1553" y="314"/>
                  </a:cubicBezTo>
                  <a:cubicBezTo>
                    <a:pt x="1" y="1090"/>
                    <a:pt x="274" y="4514"/>
                    <a:pt x="1028" y="4833"/>
                  </a:cubicBezTo>
                  <a:cubicBezTo>
                    <a:pt x="1064" y="4849"/>
                    <a:pt x="1099" y="4856"/>
                    <a:pt x="1134" y="4856"/>
                  </a:cubicBezTo>
                  <a:cubicBezTo>
                    <a:pt x="1761" y="4856"/>
                    <a:pt x="2073" y="2428"/>
                    <a:pt x="2118" y="2052"/>
                  </a:cubicBezTo>
                  <a:lnTo>
                    <a:pt x="2118" y="2052"/>
                  </a:lnTo>
                  <a:cubicBezTo>
                    <a:pt x="2073" y="2452"/>
                    <a:pt x="1799" y="5184"/>
                    <a:pt x="2603" y="5290"/>
                  </a:cubicBezTo>
                  <a:cubicBezTo>
                    <a:pt x="2614" y="5291"/>
                    <a:pt x="2625" y="5292"/>
                    <a:pt x="2637" y="5292"/>
                  </a:cubicBezTo>
                  <a:cubicBezTo>
                    <a:pt x="3478" y="5292"/>
                    <a:pt x="3767" y="1959"/>
                    <a:pt x="3767" y="1957"/>
                  </a:cubicBezTo>
                  <a:lnTo>
                    <a:pt x="3767" y="1957"/>
                  </a:lnTo>
                  <a:cubicBezTo>
                    <a:pt x="3767" y="1959"/>
                    <a:pt x="3562" y="5130"/>
                    <a:pt x="4588" y="5153"/>
                  </a:cubicBezTo>
                  <a:cubicBezTo>
                    <a:pt x="4595" y="5153"/>
                    <a:pt x="4602" y="5153"/>
                    <a:pt x="4609" y="5153"/>
                  </a:cubicBezTo>
                  <a:cubicBezTo>
                    <a:pt x="5392" y="5153"/>
                    <a:pt x="5500" y="3204"/>
                    <a:pt x="5507" y="2277"/>
                  </a:cubicBezTo>
                  <a:lnTo>
                    <a:pt x="5507" y="2277"/>
                  </a:lnTo>
                  <a:cubicBezTo>
                    <a:pt x="5529" y="3241"/>
                    <a:pt x="5636" y="5327"/>
                    <a:pt x="6156" y="5327"/>
                  </a:cubicBezTo>
                  <a:cubicBezTo>
                    <a:pt x="6180" y="5327"/>
                    <a:pt x="6206" y="5322"/>
                    <a:pt x="6232" y="5313"/>
                  </a:cubicBezTo>
                  <a:cubicBezTo>
                    <a:pt x="6985" y="5039"/>
                    <a:pt x="6825" y="2072"/>
                    <a:pt x="6825" y="2072"/>
                  </a:cubicBezTo>
                  <a:lnTo>
                    <a:pt x="6825" y="2072"/>
                  </a:lnTo>
                  <a:cubicBezTo>
                    <a:pt x="6825" y="2072"/>
                    <a:pt x="7669" y="2669"/>
                    <a:pt x="8162" y="2669"/>
                  </a:cubicBezTo>
                  <a:cubicBezTo>
                    <a:pt x="8323" y="2669"/>
                    <a:pt x="8447" y="2605"/>
                    <a:pt x="8492" y="2437"/>
                  </a:cubicBezTo>
                  <a:cubicBezTo>
                    <a:pt x="8674" y="1729"/>
                    <a:pt x="6848" y="497"/>
                    <a:pt x="6848" y="497"/>
                  </a:cubicBezTo>
                  <a:cubicBezTo>
                    <a:pt x="6848" y="497"/>
                    <a:pt x="4969" y="1"/>
                    <a:pt x="331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1;p34">
              <a:extLst>
                <a:ext uri="{FF2B5EF4-FFF2-40B4-BE49-F238E27FC236}">
                  <a16:creationId xmlns:a16="http://schemas.microsoft.com/office/drawing/2014/main" id="{EB715BFC-A31D-44D9-A00F-30F69A3F77D3}"/>
                </a:ext>
              </a:extLst>
            </p:cNvPr>
            <p:cNvSpPr/>
            <p:nvPr/>
          </p:nvSpPr>
          <p:spPr>
            <a:xfrm>
              <a:off x="7455084" y="3113173"/>
              <a:ext cx="54492" cy="24899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52;p34">
              <a:extLst>
                <a:ext uri="{FF2B5EF4-FFF2-40B4-BE49-F238E27FC236}">
                  <a16:creationId xmlns:a16="http://schemas.microsoft.com/office/drawing/2014/main" id="{19E8604C-DC40-4826-ABAA-184161E82A02}"/>
                </a:ext>
              </a:extLst>
            </p:cNvPr>
            <p:cNvSpPr/>
            <p:nvPr/>
          </p:nvSpPr>
          <p:spPr>
            <a:xfrm>
              <a:off x="8171753" y="3123166"/>
              <a:ext cx="54492" cy="24899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53;p34">
              <a:extLst>
                <a:ext uri="{FF2B5EF4-FFF2-40B4-BE49-F238E27FC236}">
                  <a16:creationId xmlns:a16="http://schemas.microsoft.com/office/drawing/2014/main" id="{586A9D72-7176-4169-A807-0F41091BDB37}"/>
                </a:ext>
              </a:extLst>
            </p:cNvPr>
            <p:cNvSpPr/>
            <p:nvPr/>
          </p:nvSpPr>
          <p:spPr>
            <a:xfrm>
              <a:off x="8443650" y="3027785"/>
              <a:ext cx="99094" cy="25576"/>
            </a:xfrm>
            <a:custGeom>
              <a:avLst/>
              <a:gdLst/>
              <a:ahLst/>
              <a:cxnLst/>
              <a:rect l="l" t="t" r="r" b="b"/>
              <a:pathLst>
                <a:path w="5525" h="1426" extrusionOk="0">
                  <a:moveTo>
                    <a:pt x="2369" y="1"/>
                  </a:moveTo>
                  <a:cubicBezTo>
                    <a:pt x="2233" y="1"/>
                    <a:pt x="2093" y="17"/>
                    <a:pt x="1964" y="33"/>
                  </a:cubicBezTo>
                  <a:cubicBezTo>
                    <a:pt x="1188" y="147"/>
                    <a:pt x="526" y="490"/>
                    <a:pt x="1" y="969"/>
                  </a:cubicBezTo>
                  <a:cubicBezTo>
                    <a:pt x="46" y="946"/>
                    <a:pt x="92" y="946"/>
                    <a:pt x="115" y="946"/>
                  </a:cubicBezTo>
                  <a:cubicBezTo>
                    <a:pt x="275" y="855"/>
                    <a:pt x="434" y="786"/>
                    <a:pt x="594" y="741"/>
                  </a:cubicBezTo>
                  <a:cubicBezTo>
                    <a:pt x="1150" y="514"/>
                    <a:pt x="1743" y="418"/>
                    <a:pt x="2323" y="418"/>
                  </a:cubicBezTo>
                  <a:cubicBezTo>
                    <a:pt x="2386" y="418"/>
                    <a:pt x="2449" y="419"/>
                    <a:pt x="2511" y="421"/>
                  </a:cubicBezTo>
                  <a:cubicBezTo>
                    <a:pt x="3173" y="444"/>
                    <a:pt x="3812" y="604"/>
                    <a:pt x="4429" y="855"/>
                  </a:cubicBezTo>
                  <a:cubicBezTo>
                    <a:pt x="4794" y="1015"/>
                    <a:pt x="5182" y="1197"/>
                    <a:pt x="5524" y="1425"/>
                  </a:cubicBezTo>
                  <a:cubicBezTo>
                    <a:pt x="5273" y="1015"/>
                    <a:pt x="4885" y="649"/>
                    <a:pt x="4429" y="398"/>
                  </a:cubicBezTo>
                  <a:cubicBezTo>
                    <a:pt x="3835" y="170"/>
                    <a:pt x="3173" y="33"/>
                    <a:pt x="2534" y="10"/>
                  </a:cubicBezTo>
                  <a:cubicBezTo>
                    <a:pt x="2481" y="4"/>
                    <a:pt x="2425" y="1"/>
                    <a:pt x="23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54;p34">
              <a:extLst>
                <a:ext uri="{FF2B5EF4-FFF2-40B4-BE49-F238E27FC236}">
                  <a16:creationId xmlns:a16="http://schemas.microsoft.com/office/drawing/2014/main" id="{ADB8ABEC-B432-4B2D-9490-2E52A62DD8E8}"/>
                </a:ext>
              </a:extLst>
            </p:cNvPr>
            <p:cNvSpPr/>
            <p:nvPr/>
          </p:nvSpPr>
          <p:spPr>
            <a:xfrm>
              <a:off x="7984489" y="2719225"/>
              <a:ext cx="148632" cy="91364"/>
            </a:xfrm>
            <a:custGeom>
              <a:avLst/>
              <a:gdLst/>
              <a:ahLst/>
              <a:cxnLst/>
              <a:rect l="l" t="t" r="r" b="b"/>
              <a:pathLst>
                <a:path w="8287" h="5094" extrusionOk="0">
                  <a:moveTo>
                    <a:pt x="8204" y="1"/>
                  </a:moveTo>
                  <a:cubicBezTo>
                    <a:pt x="8184" y="1"/>
                    <a:pt x="8163" y="12"/>
                    <a:pt x="8149" y="39"/>
                  </a:cubicBezTo>
                  <a:cubicBezTo>
                    <a:pt x="7487" y="1066"/>
                    <a:pt x="6711" y="2047"/>
                    <a:pt x="5821" y="2892"/>
                  </a:cubicBezTo>
                  <a:cubicBezTo>
                    <a:pt x="5593" y="3097"/>
                    <a:pt x="5365" y="3303"/>
                    <a:pt x="5136" y="3508"/>
                  </a:cubicBezTo>
                  <a:cubicBezTo>
                    <a:pt x="4908" y="3714"/>
                    <a:pt x="4680" y="3896"/>
                    <a:pt x="4406" y="3988"/>
                  </a:cubicBezTo>
                  <a:cubicBezTo>
                    <a:pt x="4298" y="4027"/>
                    <a:pt x="4177" y="4049"/>
                    <a:pt x="4060" y="4049"/>
                  </a:cubicBezTo>
                  <a:cubicBezTo>
                    <a:pt x="3905" y="4049"/>
                    <a:pt x="3757" y="4010"/>
                    <a:pt x="3653" y="3919"/>
                  </a:cubicBezTo>
                  <a:cubicBezTo>
                    <a:pt x="3535" y="3816"/>
                    <a:pt x="3484" y="3647"/>
                    <a:pt x="3505" y="3504"/>
                  </a:cubicBezTo>
                  <a:lnTo>
                    <a:pt x="3505" y="3504"/>
                  </a:lnTo>
                  <a:cubicBezTo>
                    <a:pt x="3554" y="3428"/>
                    <a:pt x="3604" y="3354"/>
                    <a:pt x="3653" y="3280"/>
                  </a:cubicBezTo>
                  <a:cubicBezTo>
                    <a:pt x="3675" y="3212"/>
                    <a:pt x="3675" y="3143"/>
                    <a:pt x="3630" y="3097"/>
                  </a:cubicBezTo>
                  <a:cubicBezTo>
                    <a:pt x="3605" y="3060"/>
                    <a:pt x="3566" y="3043"/>
                    <a:pt x="3524" y="3043"/>
                  </a:cubicBezTo>
                  <a:cubicBezTo>
                    <a:pt x="3491" y="3043"/>
                    <a:pt x="3455" y="3054"/>
                    <a:pt x="3424" y="3075"/>
                  </a:cubicBezTo>
                  <a:cubicBezTo>
                    <a:pt x="3330" y="3155"/>
                    <a:pt x="3268" y="3267"/>
                    <a:pt x="3237" y="3383"/>
                  </a:cubicBezTo>
                  <a:lnTo>
                    <a:pt x="3237" y="3383"/>
                  </a:lnTo>
                  <a:cubicBezTo>
                    <a:pt x="3069" y="3650"/>
                    <a:pt x="2901" y="3900"/>
                    <a:pt x="2694" y="4125"/>
                  </a:cubicBezTo>
                  <a:cubicBezTo>
                    <a:pt x="2443" y="4444"/>
                    <a:pt x="2101" y="4672"/>
                    <a:pt x="1735" y="4786"/>
                  </a:cubicBezTo>
                  <a:cubicBezTo>
                    <a:pt x="1600" y="4829"/>
                    <a:pt x="1455" y="4852"/>
                    <a:pt x="1311" y="4852"/>
                  </a:cubicBezTo>
                  <a:cubicBezTo>
                    <a:pt x="1067" y="4852"/>
                    <a:pt x="826" y="4785"/>
                    <a:pt x="640" y="4627"/>
                  </a:cubicBezTo>
                  <a:cubicBezTo>
                    <a:pt x="343" y="4376"/>
                    <a:pt x="183" y="3942"/>
                    <a:pt x="343" y="3577"/>
                  </a:cubicBezTo>
                  <a:cubicBezTo>
                    <a:pt x="343" y="3554"/>
                    <a:pt x="343" y="3508"/>
                    <a:pt x="320" y="3508"/>
                  </a:cubicBezTo>
                  <a:cubicBezTo>
                    <a:pt x="301" y="3499"/>
                    <a:pt x="282" y="3493"/>
                    <a:pt x="265" y="3493"/>
                  </a:cubicBezTo>
                  <a:cubicBezTo>
                    <a:pt x="241" y="3493"/>
                    <a:pt x="219" y="3504"/>
                    <a:pt x="206" y="3531"/>
                  </a:cubicBezTo>
                  <a:cubicBezTo>
                    <a:pt x="1" y="3942"/>
                    <a:pt x="183" y="4467"/>
                    <a:pt x="503" y="4764"/>
                  </a:cubicBezTo>
                  <a:cubicBezTo>
                    <a:pt x="737" y="4998"/>
                    <a:pt x="1058" y="5094"/>
                    <a:pt x="1376" y="5094"/>
                  </a:cubicBezTo>
                  <a:cubicBezTo>
                    <a:pt x="1522" y="5094"/>
                    <a:pt x="1667" y="5073"/>
                    <a:pt x="1804" y="5038"/>
                  </a:cubicBezTo>
                  <a:cubicBezTo>
                    <a:pt x="2237" y="4923"/>
                    <a:pt x="2626" y="4649"/>
                    <a:pt x="2899" y="4330"/>
                  </a:cubicBezTo>
                  <a:cubicBezTo>
                    <a:pt x="3038" y="4171"/>
                    <a:pt x="3161" y="4006"/>
                    <a:pt x="3276" y="3841"/>
                  </a:cubicBezTo>
                  <a:lnTo>
                    <a:pt x="3276" y="3841"/>
                  </a:lnTo>
                  <a:cubicBezTo>
                    <a:pt x="3321" y="3952"/>
                    <a:pt x="3387" y="4055"/>
                    <a:pt x="3470" y="4125"/>
                  </a:cubicBezTo>
                  <a:cubicBezTo>
                    <a:pt x="3647" y="4274"/>
                    <a:pt x="3865" y="4335"/>
                    <a:pt x="4080" y="4335"/>
                  </a:cubicBezTo>
                  <a:cubicBezTo>
                    <a:pt x="4225" y="4335"/>
                    <a:pt x="4369" y="4307"/>
                    <a:pt x="4497" y="4261"/>
                  </a:cubicBezTo>
                  <a:cubicBezTo>
                    <a:pt x="4817" y="4147"/>
                    <a:pt x="5091" y="3919"/>
                    <a:pt x="5319" y="3714"/>
                  </a:cubicBezTo>
                  <a:cubicBezTo>
                    <a:pt x="5547" y="3508"/>
                    <a:pt x="5775" y="3303"/>
                    <a:pt x="6004" y="3075"/>
                  </a:cubicBezTo>
                  <a:cubicBezTo>
                    <a:pt x="6894" y="2184"/>
                    <a:pt x="7647" y="1180"/>
                    <a:pt x="8263" y="107"/>
                  </a:cubicBezTo>
                  <a:cubicBezTo>
                    <a:pt x="8286" y="62"/>
                    <a:pt x="8286" y="16"/>
                    <a:pt x="8241" y="16"/>
                  </a:cubicBezTo>
                  <a:cubicBezTo>
                    <a:pt x="8231" y="7"/>
                    <a:pt x="8218" y="1"/>
                    <a:pt x="8204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55;p34">
              <a:extLst>
                <a:ext uri="{FF2B5EF4-FFF2-40B4-BE49-F238E27FC236}">
                  <a16:creationId xmlns:a16="http://schemas.microsoft.com/office/drawing/2014/main" id="{9C85BF04-5F14-4BB5-BDAA-CFBA9721784B}"/>
                </a:ext>
              </a:extLst>
            </p:cNvPr>
            <p:cNvSpPr/>
            <p:nvPr/>
          </p:nvSpPr>
          <p:spPr>
            <a:xfrm>
              <a:off x="8339064" y="2750204"/>
              <a:ext cx="137566" cy="106735"/>
            </a:xfrm>
            <a:custGeom>
              <a:avLst/>
              <a:gdLst/>
              <a:ahLst/>
              <a:cxnLst/>
              <a:rect l="l" t="t" r="r" b="b"/>
              <a:pathLst>
                <a:path w="7670" h="5951" extrusionOk="0">
                  <a:moveTo>
                    <a:pt x="46" y="1"/>
                  </a:moveTo>
                  <a:cubicBezTo>
                    <a:pt x="23" y="24"/>
                    <a:pt x="0" y="47"/>
                    <a:pt x="23" y="92"/>
                  </a:cubicBezTo>
                  <a:cubicBezTo>
                    <a:pt x="411" y="1233"/>
                    <a:pt x="891" y="2352"/>
                    <a:pt x="1461" y="3402"/>
                  </a:cubicBezTo>
                  <a:cubicBezTo>
                    <a:pt x="1621" y="3676"/>
                    <a:pt x="1758" y="3950"/>
                    <a:pt x="1940" y="4201"/>
                  </a:cubicBezTo>
                  <a:cubicBezTo>
                    <a:pt x="2123" y="4452"/>
                    <a:pt x="2420" y="4726"/>
                    <a:pt x="2785" y="4726"/>
                  </a:cubicBezTo>
                  <a:cubicBezTo>
                    <a:pt x="2806" y="4727"/>
                    <a:pt x="2828" y="4728"/>
                    <a:pt x="2850" y="4728"/>
                  </a:cubicBezTo>
                  <a:cubicBezTo>
                    <a:pt x="3173" y="4728"/>
                    <a:pt x="3504" y="4569"/>
                    <a:pt x="3675" y="4269"/>
                  </a:cubicBezTo>
                  <a:cubicBezTo>
                    <a:pt x="3711" y="4211"/>
                    <a:pt x="3740" y="4150"/>
                    <a:pt x="3764" y="4086"/>
                  </a:cubicBezTo>
                  <a:lnTo>
                    <a:pt x="3764" y="4086"/>
                  </a:lnTo>
                  <a:cubicBezTo>
                    <a:pt x="3878" y="4322"/>
                    <a:pt x="4005" y="4553"/>
                    <a:pt x="4155" y="4771"/>
                  </a:cubicBezTo>
                  <a:cubicBezTo>
                    <a:pt x="4451" y="5205"/>
                    <a:pt x="4862" y="5570"/>
                    <a:pt x="5364" y="5798"/>
                  </a:cubicBezTo>
                  <a:cubicBezTo>
                    <a:pt x="5588" y="5894"/>
                    <a:pt x="5842" y="5951"/>
                    <a:pt x="6095" y="5951"/>
                  </a:cubicBezTo>
                  <a:cubicBezTo>
                    <a:pt x="6384" y="5951"/>
                    <a:pt x="6673" y="5877"/>
                    <a:pt x="6916" y="5707"/>
                  </a:cubicBezTo>
                  <a:cubicBezTo>
                    <a:pt x="7373" y="5410"/>
                    <a:pt x="7670" y="4840"/>
                    <a:pt x="7510" y="4315"/>
                  </a:cubicBezTo>
                  <a:cubicBezTo>
                    <a:pt x="7493" y="4281"/>
                    <a:pt x="7464" y="4260"/>
                    <a:pt x="7441" y="4260"/>
                  </a:cubicBezTo>
                  <a:cubicBezTo>
                    <a:pt x="7432" y="4260"/>
                    <a:pt x="7425" y="4263"/>
                    <a:pt x="7419" y="4269"/>
                  </a:cubicBezTo>
                  <a:cubicBezTo>
                    <a:pt x="7373" y="4269"/>
                    <a:pt x="7350" y="4315"/>
                    <a:pt x="7373" y="4338"/>
                  </a:cubicBezTo>
                  <a:cubicBezTo>
                    <a:pt x="7510" y="4817"/>
                    <a:pt x="7213" y="5296"/>
                    <a:pt x="6802" y="5547"/>
                  </a:cubicBezTo>
                  <a:cubicBezTo>
                    <a:pt x="6608" y="5673"/>
                    <a:pt x="6380" y="5730"/>
                    <a:pt x="6146" y="5730"/>
                  </a:cubicBezTo>
                  <a:cubicBezTo>
                    <a:pt x="5912" y="5730"/>
                    <a:pt x="5672" y="5673"/>
                    <a:pt x="5456" y="5570"/>
                  </a:cubicBezTo>
                  <a:cubicBezTo>
                    <a:pt x="5022" y="5365"/>
                    <a:pt x="4657" y="5022"/>
                    <a:pt x="4383" y="4612"/>
                  </a:cubicBezTo>
                  <a:cubicBezTo>
                    <a:pt x="4109" y="4201"/>
                    <a:pt x="3903" y="3744"/>
                    <a:pt x="3721" y="3288"/>
                  </a:cubicBezTo>
                  <a:lnTo>
                    <a:pt x="3713" y="3291"/>
                  </a:lnTo>
                  <a:lnTo>
                    <a:pt x="3713" y="3291"/>
                  </a:lnTo>
                  <a:cubicBezTo>
                    <a:pt x="3708" y="3283"/>
                    <a:pt x="3703" y="3274"/>
                    <a:pt x="3698" y="3265"/>
                  </a:cubicBezTo>
                  <a:cubicBezTo>
                    <a:pt x="3681" y="3214"/>
                    <a:pt x="3625" y="3188"/>
                    <a:pt x="3570" y="3188"/>
                  </a:cubicBezTo>
                  <a:cubicBezTo>
                    <a:pt x="3551" y="3188"/>
                    <a:pt x="3533" y="3191"/>
                    <a:pt x="3515" y="3196"/>
                  </a:cubicBezTo>
                  <a:cubicBezTo>
                    <a:pt x="3447" y="3242"/>
                    <a:pt x="3424" y="3311"/>
                    <a:pt x="3447" y="3379"/>
                  </a:cubicBezTo>
                  <a:cubicBezTo>
                    <a:pt x="3475" y="3444"/>
                    <a:pt x="3503" y="3510"/>
                    <a:pt x="3531" y="3575"/>
                  </a:cubicBezTo>
                  <a:lnTo>
                    <a:pt x="3531" y="3575"/>
                  </a:lnTo>
                  <a:cubicBezTo>
                    <a:pt x="3566" y="3755"/>
                    <a:pt x="3532" y="3963"/>
                    <a:pt x="3447" y="4132"/>
                  </a:cubicBezTo>
                  <a:cubicBezTo>
                    <a:pt x="3322" y="4320"/>
                    <a:pt x="3101" y="4432"/>
                    <a:pt x="2871" y="4432"/>
                  </a:cubicBezTo>
                  <a:cubicBezTo>
                    <a:pt x="2850" y="4432"/>
                    <a:pt x="2829" y="4431"/>
                    <a:pt x="2808" y="4429"/>
                  </a:cubicBezTo>
                  <a:cubicBezTo>
                    <a:pt x="2557" y="4429"/>
                    <a:pt x="2329" y="4269"/>
                    <a:pt x="2169" y="4041"/>
                  </a:cubicBezTo>
                  <a:cubicBezTo>
                    <a:pt x="2009" y="3813"/>
                    <a:pt x="1849" y="3539"/>
                    <a:pt x="1712" y="3288"/>
                  </a:cubicBezTo>
                  <a:cubicBezTo>
                    <a:pt x="1119" y="2238"/>
                    <a:pt x="594" y="1142"/>
                    <a:pt x="137" y="47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9" name="Google Shape;5449;p54"/>
          <p:cNvSpPr txBox="1">
            <a:spLocks noGrp="1"/>
          </p:cNvSpPr>
          <p:nvPr>
            <p:ph type="title"/>
          </p:nvPr>
        </p:nvSpPr>
        <p:spPr>
          <a:xfrm>
            <a:off x="1182757" y="308156"/>
            <a:ext cx="6285229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en-US" sz="2800" b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2. a - b là biểu thức có chứa hai chữ. </a:t>
            </a:r>
            <a:br>
              <a:rPr lang="en-US" altLang="en-US" sz="2800" b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800" b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 giá trị của a - b nếu:</a:t>
            </a:r>
            <a:endParaRPr>
              <a:solidFill>
                <a:schemeClr val="accent6">
                  <a:lumMod val="25000"/>
                </a:schemeClr>
              </a:solidFill>
            </a:endParaRPr>
          </a:p>
        </p:txBody>
      </p:sp>
      <p:grpSp>
        <p:nvGrpSpPr>
          <p:cNvPr id="5465" name="Google Shape;5465;p54"/>
          <p:cNvGrpSpPr/>
          <p:nvPr/>
        </p:nvGrpSpPr>
        <p:grpSpPr>
          <a:xfrm>
            <a:off x="7306128" y="56043"/>
            <a:ext cx="1533702" cy="1465419"/>
            <a:chOff x="456201" y="651282"/>
            <a:chExt cx="1533702" cy="1465419"/>
          </a:xfrm>
        </p:grpSpPr>
        <p:grpSp>
          <p:nvGrpSpPr>
            <p:cNvPr id="5466" name="Google Shape;5466;p54"/>
            <p:cNvGrpSpPr/>
            <p:nvPr/>
          </p:nvGrpSpPr>
          <p:grpSpPr>
            <a:xfrm rot="-2910204">
              <a:off x="772141" y="843178"/>
              <a:ext cx="972019" cy="1094091"/>
              <a:chOff x="1255755" y="2574411"/>
              <a:chExt cx="785793" cy="884477"/>
            </a:xfrm>
          </p:grpSpPr>
          <p:sp>
            <p:nvSpPr>
              <p:cNvPr id="5467" name="Google Shape;5467;p54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54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54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54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54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54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54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54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54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6" name="Google Shape;5476;p54"/>
            <p:cNvGrpSpPr/>
            <p:nvPr/>
          </p:nvGrpSpPr>
          <p:grpSpPr>
            <a:xfrm rot="-2910204">
              <a:off x="701944" y="830715"/>
              <a:ext cx="972019" cy="1094091"/>
              <a:chOff x="1255755" y="2574411"/>
              <a:chExt cx="785793" cy="884477"/>
            </a:xfrm>
          </p:grpSpPr>
          <p:sp>
            <p:nvSpPr>
              <p:cNvPr id="5477" name="Google Shape;5477;p54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54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54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54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54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54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54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54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54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86" name="Google Shape;5486;p54"/>
          <p:cNvGrpSpPr/>
          <p:nvPr/>
        </p:nvGrpSpPr>
        <p:grpSpPr>
          <a:xfrm>
            <a:off x="167567" y="3369945"/>
            <a:ext cx="760566" cy="789311"/>
            <a:chOff x="641473" y="3282797"/>
            <a:chExt cx="1116181" cy="1158367"/>
          </a:xfrm>
        </p:grpSpPr>
        <p:grpSp>
          <p:nvGrpSpPr>
            <p:cNvPr id="5487" name="Google Shape;5487;p54"/>
            <p:cNvGrpSpPr/>
            <p:nvPr/>
          </p:nvGrpSpPr>
          <p:grpSpPr>
            <a:xfrm>
              <a:off x="678527" y="3282797"/>
              <a:ext cx="1079128" cy="1121064"/>
              <a:chOff x="6514774" y="3901794"/>
              <a:chExt cx="869423" cy="903210"/>
            </a:xfrm>
          </p:grpSpPr>
          <p:sp>
            <p:nvSpPr>
              <p:cNvPr id="5488" name="Google Shape;5488;p54"/>
              <p:cNvSpPr/>
              <p:nvPr/>
            </p:nvSpPr>
            <p:spPr>
              <a:xfrm>
                <a:off x="6785402" y="3901794"/>
                <a:ext cx="300736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9" extrusionOk="0">
                    <a:moveTo>
                      <a:pt x="449" y="151"/>
                    </a:moveTo>
                    <a:cubicBezTo>
                      <a:pt x="615" y="151"/>
                      <a:pt x="749" y="284"/>
                      <a:pt x="749" y="451"/>
                    </a:cubicBezTo>
                    <a:cubicBezTo>
                      <a:pt x="749" y="615"/>
                      <a:pt x="615" y="748"/>
                      <a:pt x="449" y="748"/>
                    </a:cubicBezTo>
                    <a:cubicBezTo>
                      <a:pt x="284" y="748"/>
                      <a:pt x="151" y="615"/>
                      <a:pt x="151" y="451"/>
                    </a:cubicBezTo>
                    <a:cubicBezTo>
                      <a:pt x="151" y="284"/>
                      <a:pt x="284" y="151"/>
                      <a:pt x="449" y="151"/>
                    </a:cubicBezTo>
                    <a:close/>
                    <a:moveTo>
                      <a:pt x="449" y="0"/>
                    </a:moveTo>
                    <a:cubicBezTo>
                      <a:pt x="201" y="0"/>
                      <a:pt x="1" y="203"/>
                      <a:pt x="1" y="451"/>
                    </a:cubicBezTo>
                    <a:cubicBezTo>
                      <a:pt x="1" y="698"/>
                      <a:pt x="201" y="898"/>
                      <a:pt x="449" y="898"/>
                    </a:cubicBezTo>
                    <a:cubicBezTo>
                      <a:pt x="696" y="898"/>
                      <a:pt x="899" y="698"/>
                      <a:pt x="899" y="451"/>
                    </a:cubicBezTo>
                    <a:cubicBezTo>
                      <a:pt x="899" y="203"/>
                      <a:pt x="696" y="0"/>
                      <a:pt x="4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54"/>
              <p:cNvSpPr/>
              <p:nvPr/>
            </p:nvSpPr>
            <p:spPr>
              <a:xfrm>
                <a:off x="6834911" y="3951973"/>
                <a:ext cx="201048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9" extrusionOk="0">
                    <a:moveTo>
                      <a:pt x="301" y="46"/>
                    </a:moveTo>
                    <a:cubicBezTo>
                      <a:pt x="441" y="46"/>
                      <a:pt x="555" y="160"/>
                      <a:pt x="555" y="301"/>
                    </a:cubicBezTo>
                    <a:cubicBezTo>
                      <a:pt x="555" y="441"/>
                      <a:pt x="441" y="555"/>
                      <a:pt x="301" y="555"/>
                    </a:cubicBezTo>
                    <a:cubicBezTo>
                      <a:pt x="160" y="555"/>
                      <a:pt x="46" y="441"/>
                      <a:pt x="46" y="301"/>
                    </a:cubicBezTo>
                    <a:cubicBezTo>
                      <a:pt x="46" y="160"/>
                      <a:pt x="160" y="46"/>
                      <a:pt x="301" y="46"/>
                    </a:cubicBezTo>
                    <a:close/>
                    <a:moveTo>
                      <a:pt x="301" y="1"/>
                    </a:moveTo>
                    <a:cubicBezTo>
                      <a:pt x="136" y="1"/>
                      <a:pt x="1" y="134"/>
                      <a:pt x="1" y="301"/>
                    </a:cubicBezTo>
                    <a:cubicBezTo>
                      <a:pt x="1" y="465"/>
                      <a:pt x="136" y="598"/>
                      <a:pt x="301" y="598"/>
                    </a:cubicBezTo>
                    <a:cubicBezTo>
                      <a:pt x="467" y="598"/>
                      <a:pt x="601" y="465"/>
                      <a:pt x="601" y="301"/>
                    </a:cubicBezTo>
                    <a:cubicBezTo>
                      <a:pt x="601" y="134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54"/>
              <p:cNvSpPr/>
              <p:nvPr/>
            </p:nvSpPr>
            <p:spPr>
              <a:xfrm>
                <a:off x="6785402" y="4063368"/>
                <a:ext cx="196365" cy="37332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116" extrusionOk="0">
                    <a:moveTo>
                      <a:pt x="1" y="1"/>
                    </a:moveTo>
                    <a:cubicBezTo>
                      <a:pt x="1" y="1"/>
                      <a:pt x="94" y="439"/>
                      <a:pt x="161" y="730"/>
                    </a:cubicBezTo>
                    <a:cubicBezTo>
                      <a:pt x="187" y="849"/>
                      <a:pt x="222" y="980"/>
                      <a:pt x="263" y="1115"/>
                    </a:cubicBezTo>
                    <a:cubicBezTo>
                      <a:pt x="361" y="960"/>
                      <a:pt x="472" y="813"/>
                      <a:pt x="587" y="668"/>
                    </a:cubicBezTo>
                    <a:lnTo>
                      <a:pt x="472" y="3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54"/>
              <p:cNvSpPr/>
              <p:nvPr/>
            </p:nvSpPr>
            <p:spPr>
              <a:xfrm>
                <a:off x="6873047" y="4302552"/>
                <a:ext cx="267953" cy="50245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02" extrusionOk="0">
                    <a:moveTo>
                      <a:pt x="289" y="0"/>
                    </a:moveTo>
                    <a:cubicBezTo>
                      <a:pt x="187" y="131"/>
                      <a:pt x="89" y="262"/>
                      <a:pt x="1" y="400"/>
                    </a:cubicBezTo>
                    <a:cubicBezTo>
                      <a:pt x="139" y="850"/>
                      <a:pt x="360" y="1334"/>
                      <a:pt x="703" y="1493"/>
                    </a:cubicBezTo>
                    <a:cubicBezTo>
                      <a:pt x="716" y="1499"/>
                      <a:pt x="728" y="1502"/>
                      <a:pt x="741" y="1502"/>
                    </a:cubicBezTo>
                    <a:cubicBezTo>
                      <a:pt x="763" y="1502"/>
                      <a:pt x="784" y="1493"/>
                      <a:pt x="801" y="1479"/>
                    </a:cubicBezTo>
                    <a:lnTo>
                      <a:pt x="2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54"/>
              <p:cNvSpPr/>
              <p:nvPr/>
            </p:nvSpPr>
            <p:spPr>
              <a:xfrm>
                <a:off x="6969724" y="4286495"/>
                <a:ext cx="187333" cy="510816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527" extrusionOk="0">
                    <a:moveTo>
                      <a:pt x="36" y="1"/>
                    </a:moveTo>
                    <a:cubicBezTo>
                      <a:pt x="24" y="17"/>
                      <a:pt x="12" y="34"/>
                      <a:pt x="0" y="48"/>
                    </a:cubicBezTo>
                    <a:lnTo>
                      <a:pt x="512" y="1527"/>
                    </a:lnTo>
                    <a:cubicBezTo>
                      <a:pt x="543" y="1503"/>
                      <a:pt x="560" y="1460"/>
                      <a:pt x="545" y="1417"/>
                    </a:cubicBezTo>
                    <a:lnTo>
                      <a:pt x="124" y="24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54"/>
              <p:cNvSpPr/>
              <p:nvPr/>
            </p:nvSpPr>
            <p:spPr>
              <a:xfrm>
                <a:off x="6514774" y="4114885"/>
                <a:ext cx="326828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99" extrusionOk="0">
                    <a:moveTo>
                      <a:pt x="488" y="195"/>
                    </a:moveTo>
                    <a:cubicBezTo>
                      <a:pt x="504" y="195"/>
                      <a:pt x="520" y="196"/>
                      <a:pt x="536" y="199"/>
                    </a:cubicBezTo>
                    <a:cubicBezTo>
                      <a:pt x="674" y="225"/>
                      <a:pt x="765" y="359"/>
                      <a:pt x="739" y="497"/>
                    </a:cubicBezTo>
                    <a:cubicBezTo>
                      <a:pt x="715" y="619"/>
                      <a:pt x="607" y="704"/>
                      <a:pt x="488" y="704"/>
                    </a:cubicBezTo>
                    <a:cubicBezTo>
                      <a:pt x="472" y="704"/>
                      <a:pt x="457" y="702"/>
                      <a:pt x="441" y="699"/>
                    </a:cubicBezTo>
                    <a:cubicBezTo>
                      <a:pt x="303" y="673"/>
                      <a:pt x="212" y="537"/>
                      <a:pt x="238" y="402"/>
                    </a:cubicBezTo>
                    <a:cubicBezTo>
                      <a:pt x="262" y="280"/>
                      <a:pt x="368" y="195"/>
                      <a:pt x="488" y="195"/>
                    </a:cubicBezTo>
                    <a:close/>
                    <a:moveTo>
                      <a:pt x="488" y="0"/>
                    </a:moveTo>
                    <a:cubicBezTo>
                      <a:pt x="278" y="0"/>
                      <a:pt x="90" y="150"/>
                      <a:pt x="48" y="364"/>
                    </a:cubicBezTo>
                    <a:cubicBezTo>
                      <a:pt x="0" y="606"/>
                      <a:pt x="160" y="842"/>
                      <a:pt x="403" y="890"/>
                    </a:cubicBezTo>
                    <a:cubicBezTo>
                      <a:pt x="432" y="896"/>
                      <a:pt x="461" y="898"/>
                      <a:pt x="489" y="898"/>
                    </a:cubicBezTo>
                    <a:cubicBezTo>
                      <a:pt x="699" y="898"/>
                      <a:pt x="887" y="749"/>
                      <a:pt x="929" y="535"/>
                    </a:cubicBezTo>
                    <a:cubicBezTo>
                      <a:pt x="977" y="292"/>
                      <a:pt x="817" y="56"/>
                      <a:pt x="574" y="9"/>
                    </a:cubicBezTo>
                    <a:cubicBezTo>
                      <a:pt x="545" y="3"/>
                      <a:pt x="516" y="0"/>
                      <a:pt x="4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54"/>
              <p:cNvSpPr/>
              <p:nvPr/>
            </p:nvSpPr>
            <p:spPr>
              <a:xfrm>
                <a:off x="6527486" y="4114550"/>
                <a:ext cx="300736" cy="30040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8" extrusionOk="0">
                    <a:moveTo>
                      <a:pt x="450" y="150"/>
                    </a:moveTo>
                    <a:cubicBezTo>
                      <a:pt x="615" y="150"/>
                      <a:pt x="748" y="284"/>
                      <a:pt x="748" y="450"/>
                    </a:cubicBezTo>
                    <a:cubicBezTo>
                      <a:pt x="748" y="615"/>
                      <a:pt x="615" y="750"/>
                      <a:pt x="450" y="750"/>
                    </a:cubicBezTo>
                    <a:cubicBezTo>
                      <a:pt x="284" y="750"/>
                      <a:pt x="150" y="615"/>
                      <a:pt x="150" y="450"/>
                    </a:cubicBezTo>
                    <a:cubicBezTo>
                      <a:pt x="150" y="284"/>
                      <a:pt x="284" y="150"/>
                      <a:pt x="450" y="150"/>
                    </a:cubicBezTo>
                    <a:close/>
                    <a:moveTo>
                      <a:pt x="450" y="0"/>
                    </a:moveTo>
                    <a:cubicBezTo>
                      <a:pt x="203" y="0"/>
                      <a:pt x="0" y="203"/>
                      <a:pt x="0" y="450"/>
                    </a:cubicBezTo>
                    <a:cubicBezTo>
                      <a:pt x="0" y="698"/>
                      <a:pt x="203" y="898"/>
                      <a:pt x="450" y="898"/>
                    </a:cubicBezTo>
                    <a:cubicBezTo>
                      <a:pt x="698" y="898"/>
                      <a:pt x="898" y="698"/>
                      <a:pt x="898" y="450"/>
                    </a:cubicBezTo>
                    <a:cubicBezTo>
                      <a:pt x="898" y="203"/>
                      <a:pt x="698" y="0"/>
                      <a:pt x="4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54"/>
              <p:cNvSpPr/>
              <p:nvPr/>
            </p:nvSpPr>
            <p:spPr>
              <a:xfrm>
                <a:off x="6577664" y="4164729"/>
                <a:ext cx="200379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601" extrusionOk="0">
                    <a:moveTo>
                      <a:pt x="300" y="46"/>
                    </a:moveTo>
                    <a:cubicBezTo>
                      <a:pt x="441" y="46"/>
                      <a:pt x="555" y="160"/>
                      <a:pt x="555" y="300"/>
                    </a:cubicBezTo>
                    <a:cubicBezTo>
                      <a:pt x="555" y="441"/>
                      <a:pt x="441" y="555"/>
                      <a:pt x="300" y="555"/>
                    </a:cubicBezTo>
                    <a:cubicBezTo>
                      <a:pt x="160" y="555"/>
                      <a:pt x="46" y="441"/>
                      <a:pt x="46" y="300"/>
                    </a:cubicBezTo>
                    <a:cubicBezTo>
                      <a:pt x="46" y="160"/>
                      <a:pt x="160" y="46"/>
                      <a:pt x="300" y="46"/>
                    </a:cubicBezTo>
                    <a:close/>
                    <a:moveTo>
                      <a:pt x="300" y="0"/>
                    </a:moveTo>
                    <a:cubicBezTo>
                      <a:pt x="134" y="0"/>
                      <a:pt x="0" y="134"/>
                      <a:pt x="0" y="300"/>
                    </a:cubicBezTo>
                    <a:cubicBezTo>
                      <a:pt x="0" y="465"/>
                      <a:pt x="134" y="600"/>
                      <a:pt x="300" y="600"/>
                    </a:cubicBezTo>
                    <a:cubicBezTo>
                      <a:pt x="465" y="600"/>
                      <a:pt x="598" y="465"/>
                      <a:pt x="598" y="300"/>
                    </a:cubicBezTo>
                    <a:cubicBezTo>
                      <a:pt x="598" y="134"/>
                      <a:pt x="465" y="0"/>
                      <a:pt x="3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54"/>
              <p:cNvSpPr/>
              <p:nvPr/>
            </p:nvSpPr>
            <p:spPr>
              <a:xfrm>
                <a:off x="6717829" y="4119903"/>
                <a:ext cx="349241" cy="23550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704" extrusionOk="0">
                    <a:moveTo>
                      <a:pt x="1" y="1"/>
                    </a:moveTo>
                    <a:lnTo>
                      <a:pt x="251" y="530"/>
                    </a:lnTo>
                    <a:lnTo>
                      <a:pt x="543" y="703"/>
                    </a:lnTo>
                    <a:cubicBezTo>
                      <a:pt x="708" y="618"/>
                      <a:pt x="874" y="537"/>
                      <a:pt x="1044" y="470"/>
                    </a:cubicBezTo>
                    <a:cubicBezTo>
                      <a:pt x="920" y="403"/>
                      <a:pt x="796" y="346"/>
                      <a:pt x="684" y="296"/>
                    </a:cubicBezTo>
                    <a:cubicBezTo>
                      <a:pt x="413" y="17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54"/>
              <p:cNvSpPr/>
              <p:nvPr/>
            </p:nvSpPr>
            <p:spPr>
              <a:xfrm>
                <a:off x="6917873" y="4277128"/>
                <a:ext cx="466324" cy="3274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79" extrusionOk="0">
                    <a:moveTo>
                      <a:pt x="446" y="0"/>
                    </a:moveTo>
                    <a:cubicBezTo>
                      <a:pt x="296" y="60"/>
                      <a:pt x="145" y="131"/>
                      <a:pt x="0" y="205"/>
                    </a:cubicBezTo>
                    <a:cubicBezTo>
                      <a:pt x="250" y="348"/>
                      <a:pt x="1055" y="800"/>
                      <a:pt x="1365" y="979"/>
                    </a:cubicBezTo>
                    <a:cubicBezTo>
                      <a:pt x="1384" y="957"/>
                      <a:pt x="1393" y="929"/>
                      <a:pt x="1384" y="898"/>
                    </a:cubicBezTo>
                    <a:cubicBezTo>
                      <a:pt x="1296" y="531"/>
                      <a:pt x="862" y="221"/>
                      <a:pt x="4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54"/>
              <p:cNvSpPr/>
              <p:nvPr/>
            </p:nvSpPr>
            <p:spPr>
              <a:xfrm>
                <a:off x="6899474" y="4345370"/>
                <a:ext cx="475022" cy="271632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12" extrusionOk="0">
                    <a:moveTo>
                      <a:pt x="55" y="1"/>
                    </a:moveTo>
                    <a:cubicBezTo>
                      <a:pt x="36" y="10"/>
                      <a:pt x="17" y="20"/>
                      <a:pt x="0" y="29"/>
                    </a:cubicBezTo>
                    <a:lnTo>
                      <a:pt x="220" y="160"/>
                    </a:lnTo>
                    <a:lnTo>
                      <a:pt x="1293" y="799"/>
                    </a:lnTo>
                    <a:cubicBezTo>
                      <a:pt x="1309" y="808"/>
                      <a:pt x="1326" y="812"/>
                      <a:pt x="1343" y="812"/>
                    </a:cubicBezTo>
                    <a:cubicBezTo>
                      <a:pt x="1373" y="812"/>
                      <a:pt x="1401" y="798"/>
                      <a:pt x="1420" y="775"/>
                    </a:cubicBezTo>
                    <a:cubicBezTo>
                      <a:pt x="1110" y="596"/>
                      <a:pt x="305" y="144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54"/>
              <p:cNvSpPr/>
              <p:nvPr/>
            </p:nvSpPr>
            <p:spPr>
              <a:xfrm>
                <a:off x="6872378" y="4254380"/>
                <a:ext cx="8095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05" extrusionOk="0">
                    <a:moveTo>
                      <a:pt x="121" y="1"/>
                    </a:moveTo>
                    <a:cubicBezTo>
                      <a:pt x="117" y="1"/>
                      <a:pt x="114" y="1"/>
                      <a:pt x="110" y="1"/>
                    </a:cubicBezTo>
                    <a:cubicBezTo>
                      <a:pt x="41" y="11"/>
                      <a:pt x="1" y="82"/>
                      <a:pt x="29" y="144"/>
                    </a:cubicBezTo>
                    <a:cubicBezTo>
                      <a:pt x="44" y="181"/>
                      <a:pt x="84" y="204"/>
                      <a:pt x="123" y="204"/>
                    </a:cubicBezTo>
                    <a:cubicBezTo>
                      <a:pt x="127" y="204"/>
                      <a:pt x="130" y="204"/>
                      <a:pt x="134" y="204"/>
                    </a:cubicBezTo>
                    <a:cubicBezTo>
                      <a:pt x="203" y="194"/>
                      <a:pt x="241" y="123"/>
                      <a:pt x="212" y="61"/>
                    </a:cubicBezTo>
                    <a:cubicBezTo>
                      <a:pt x="197" y="24"/>
                      <a:pt x="160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54"/>
              <p:cNvSpPr/>
              <p:nvPr/>
            </p:nvSpPr>
            <p:spPr>
              <a:xfrm>
                <a:off x="6876392" y="4263413"/>
                <a:ext cx="69581" cy="5921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12" y="27"/>
                      <a:pt x="0" y="67"/>
                      <a:pt x="12" y="108"/>
                    </a:cubicBezTo>
                    <a:cubicBezTo>
                      <a:pt x="26" y="150"/>
                      <a:pt x="66" y="177"/>
                      <a:pt x="109" y="177"/>
                    </a:cubicBezTo>
                    <a:cubicBezTo>
                      <a:pt x="120" y="177"/>
                      <a:pt x="130" y="175"/>
                      <a:pt x="141" y="172"/>
                    </a:cubicBezTo>
                    <a:cubicBezTo>
                      <a:pt x="177" y="160"/>
                      <a:pt x="203" y="129"/>
                      <a:pt x="208" y="93"/>
                    </a:cubicBezTo>
                    <a:lnTo>
                      <a:pt x="208" y="93"/>
                    </a:lnTo>
                    <a:cubicBezTo>
                      <a:pt x="198" y="103"/>
                      <a:pt x="186" y="110"/>
                      <a:pt x="172" y="115"/>
                    </a:cubicBezTo>
                    <a:cubicBezTo>
                      <a:pt x="162" y="118"/>
                      <a:pt x="152" y="120"/>
                      <a:pt x="141" y="120"/>
                    </a:cubicBezTo>
                    <a:cubicBezTo>
                      <a:pt x="99" y="120"/>
                      <a:pt x="59" y="92"/>
                      <a:pt x="46" y="48"/>
                    </a:cubicBezTo>
                    <a:cubicBezTo>
                      <a:pt x="41" y="32"/>
                      <a:pt x="39" y="15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54"/>
              <p:cNvSpPr/>
              <p:nvPr/>
            </p:nvSpPr>
            <p:spPr>
              <a:xfrm>
                <a:off x="6961695" y="4336673"/>
                <a:ext cx="119759" cy="75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27" extrusionOk="0">
                    <a:moveTo>
                      <a:pt x="34" y="0"/>
                    </a:moveTo>
                    <a:cubicBezTo>
                      <a:pt x="24" y="0"/>
                      <a:pt x="14" y="6"/>
                      <a:pt x="10" y="15"/>
                    </a:cubicBezTo>
                    <a:cubicBezTo>
                      <a:pt x="0" y="29"/>
                      <a:pt x="5" y="48"/>
                      <a:pt x="19" y="55"/>
                    </a:cubicBezTo>
                    <a:lnTo>
                      <a:pt x="303" y="222"/>
                    </a:lnTo>
                    <a:cubicBezTo>
                      <a:pt x="308" y="225"/>
                      <a:pt x="315" y="227"/>
                      <a:pt x="321" y="227"/>
                    </a:cubicBezTo>
                    <a:cubicBezTo>
                      <a:pt x="332" y="227"/>
                      <a:pt x="343" y="221"/>
                      <a:pt x="348" y="210"/>
                    </a:cubicBezTo>
                    <a:cubicBezTo>
                      <a:pt x="357" y="194"/>
                      <a:pt x="353" y="172"/>
                      <a:pt x="336" y="165"/>
                    </a:cubicBezTo>
                    <a:lnTo>
                      <a:pt x="50" y="5"/>
                    </a:lnTo>
                    <a:cubicBezTo>
                      <a:pt x="45" y="2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54"/>
              <p:cNvSpPr/>
              <p:nvPr/>
            </p:nvSpPr>
            <p:spPr>
              <a:xfrm>
                <a:off x="7093831" y="4411606"/>
                <a:ext cx="203390" cy="124108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71" extrusionOk="0">
                    <a:moveTo>
                      <a:pt x="39" y="1"/>
                    </a:moveTo>
                    <a:cubicBezTo>
                      <a:pt x="26" y="1"/>
                      <a:pt x="14" y="7"/>
                      <a:pt x="8" y="17"/>
                    </a:cubicBezTo>
                    <a:cubicBezTo>
                      <a:pt x="0" y="34"/>
                      <a:pt x="5" y="55"/>
                      <a:pt x="22" y="62"/>
                    </a:cubicBezTo>
                    <a:lnTo>
                      <a:pt x="560" y="367"/>
                    </a:lnTo>
                    <a:cubicBezTo>
                      <a:pt x="564" y="369"/>
                      <a:pt x="569" y="370"/>
                      <a:pt x="574" y="370"/>
                    </a:cubicBezTo>
                    <a:cubicBezTo>
                      <a:pt x="584" y="370"/>
                      <a:pt x="593" y="365"/>
                      <a:pt x="598" y="355"/>
                    </a:cubicBezTo>
                    <a:cubicBezTo>
                      <a:pt x="608" y="341"/>
                      <a:pt x="603" y="324"/>
                      <a:pt x="589" y="317"/>
                    </a:cubicBezTo>
                    <a:lnTo>
                      <a:pt x="55" y="5"/>
                    </a:lnTo>
                    <a:cubicBezTo>
                      <a:pt x="50" y="2"/>
                      <a:pt x="44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03" name="Google Shape;5503;p54"/>
            <p:cNvGrpSpPr/>
            <p:nvPr/>
          </p:nvGrpSpPr>
          <p:grpSpPr>
            <a:xfrm>
              <a:off x="641473" y="3320100"/>
              <a:ext cx="1079128" cy="1121064"/>
              <a:chOff x="6514774" y="3901794"/>
              <a:chExt cx="869423" cy="903210"/>
            </a:xfrm>
          </p:grpSpPr>
          <p:sp>
            <p:nvSpPr>
              <p:cNvPr id="5504" name="Google Shape;5504;p54"/>
              <p:cNvSpPr/>
              <p:nvPr/>
            </p:nvSpPr>
            <p:spPr>
              <a:xfrm>
                <a:off x="6785402" y="3901794"/>
                <a:ext cx="300736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9" extrusionOk="0">
                    <a:moveTo>
                      <a:pt x="449" y="151"/>
                    </a:moveTo>
                    <a:cubicBezTo>
                      <a:pt x="615" y="151"/>
                      <a:pt x="749" y="284"/>
                      <a:pt x="749" y="451"/>
                    </a:cubicBezTo>
                    <a:cubicBezTo>
                      <a:pt x="749" y="615"/>
                      <a:pt x="615" y="748"/>
                      <a:pt x="449" y="748"/>
                    </a:cubicBezTo>
                    <a:cubicBezTo>
                      <a:pt x="284" y="748"/>
                      <a:pt x="151" y="615"/>
                      <a:pt x="151" y="451"/>
                    </a:cubicBezTo>
                    <a:cubicBezTo>
                      <a:pt x="151" y="284"/>
                      <a:pt x="284" y="151"/>
                      <a:pt x="449" y="151"/>
                    </a:cubicBezTo>
                    <a:close/>
                    <a:moveTo>
                      <a:pt x="449" y="0"/>
                    </a:moveTo>
                    <a:cubicBezTo>
                      <a:pt x="201" y="0"/>
                      <a:pt x="1" y="203"/>
                      <a:pt x="1" y="451"/>
                    </a:cubicBezTo>
                    <a:cubicBezTo>
                      <a:pt x="1" y="698"/>
                      <a:pt x="201" y="898"/>
                      <a:pt x="449" y="898"/>
                    </a:cubicBezTo>
                    <a:cubicBezTo>
                      <a:pt x="696" y="898"/>
                      <a:pt x="899" y="698"/>
                      <a:pt x="899" y="451"/>
                    </a:cubicBezTo>
                    <a:cubicBezTo>
                      <a:pt x="899" y="203"/>
                      <a:pt x="696" y="0"/>
                      <a:pt x="4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54"/>
              <p:cNvSpPr/>
              <p:nvPr/>
            </p:nvSpPr>
            <p:spPr>
              <a:xfrm>
                <a:off x="6834911" y="3951973"/>
                <a:ext cx="201048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9" extrusionOk="0">
                    <a:moveTo>
                      <a:pt x="301" y="46"/>
                    </a:moveTo>
                    <a:cubicBezTo>
                      <a:pt x="441" y="46"/>
                      <a:pt x="555" y="160"/>
                      <a:pt x="555" y="301"/>
                    </a:cubicBezTo>
                    <a:cubicBezTo>
                      <a:pt x="555" y="441"/>
                      <a:pt x="441" y="555"/>
                      <a:pt x="301" y="555"/>
                    </a:cubicBezTo>
                    <a:cubicBezTo>
                      <a:pt x="160" y="555"/>
                      <a:pt x="46" y="441"/>
                      <a:pt x="46" y="301"/>
                    </a:cubicBezTo>
                    <a:cubicBezTo>
                      <a:pt x="46" y="160"/>
                      <a:pt x="160" y="46"/>
                      <a:pt x="301" y="46"/>
                    </a:cubicBezTo>
                    <a:close/>
                    <a:moveTo>
                      <a:pt x="301" y="1"/>
                    </a:moveTo>
                    <a:cubicBezTo>
                      <a:pt x="136" y="1"/>
                      <a:pt x="1" y="134"/>
                      <a:pt x="1" y="301"/>
                    </a:cubicBezTo>
                    <a:cubicBezTo>
                      <a:pt x="1" y="465"/>
                      <a:pt x="136" y="598"/>
                      <a:pt x="301" y="598"/>
                    </a:cubicBezTo>
                    <a:cubicBezTo>
                      <a:pt x="467" y="598"/>
                      <a:pt x="601" y="465"/>
                      <a:pt x="601" y="301"/>
                    </a:cubicBezTo>
                    <a:cubicBezTo>
                      <a:pt x="601" y="134"/>
                      <a:pt x="467" y="1"/>
                      <a:pt x="3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54"/>
              <p:cNvSpPr/>
              <p:nvPr/>
            </p:nvSpPr>
            <p:spPr>
              <a:xfrm>
                <a:off x="6785402" y="4063368"/>
                <a:ext cx="196365" cy="373327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116" extrusionOk="0">
                    <a:moveTo>
                      <a:pt x="1" y="1"/>
                    </a:moveTo>
                    <a:cubicBezTo>
                      <a:pt x="1" y="1"/>
                      <a:pt x="94" y="439"/>
                      <a:pt x="161" y="730"/>
                    </a:cubicBezTo>
                    <a:cubicBezTo>
                      <a:pt x="187" y="849"/>
                      <a:pt x="222" y="980"/>
                      <a:pt x="263" y="1115"/>
                    </a:cubicBezTo>
                    <a:cubicBezTo>
                      <a:pt x="361" y="960"/>
                      <a:pt x="472" y="813"/>
                      <a:pt x="587" y="668"/>
                    </a:cubicBezTo>
                    <a:lnTo>
                      <a:pt x="472" y="34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54"/>
              <p:cNvSpPr/>
              <p:nvPr/>
            </p:nvSpPr>
            <p:spPr>
              <a:xfrm>
                <a:off x="6873047" y="4302552"/>
                <a:ext cx="267953" cy="502453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502" extrusionOk="0">
                    <a:moveTo>
                      <a:pt x="289" y="0"/>
                    </a:moveTo>
                    <a:cubicBezTo>
                      <a:pt x="187" y="131"/>
                      <a:pt x="89" y="262"/>
                      <a:pt x="1" y="400"/>
                    </a:cubicBezTo>
                    <a:cubicBezTo>
                      <a:pt x="139" y="850"/>
                      <a:pt x="360" y="1334"/>
                      <a:pt x="703" y="1493"/>
                    </a:cubicBezTo>
                    <a:cubicBezTo>
                      <a:pt x="716" y="1499"/>
                      <a:pt x="728" y="1502"/>
                      <a:pt x="741" y="1502"/>
                    </a:cubicBezTo>
                    <a:cubicBezTo>
                      <a:pt x="763" y="1502"/>
                      <a:pt x="784" y="1493"/>
                      <a:pt x="801" y="1479"/>
                    </a:cubicBezTo>
                    <a:lnTo>
                      <a:pt x="2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54"/>
              <p:cNvSpPr/>
              <p:nvPr/>
            </p:nvSpPr>
            <p:spPr>
              <a:xfrm>
                <a:off x="6969724" y="4286495"/>
                <a:ext cx="187333" cy="510816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527" extrusionOk="0">
                    <a:moveTo>
                      <a:pt x="36" y="1"/>
                    </a:moveTo>
                    <a:cubicBezTo>
                      <a:pt x="24" y="17"/>
                      <a:pt x="12" y="34"/>
                      <a:pt x="0" y="48"/>
                    </a:cubicBezTo>
                    <a:lnTo>
                      <a:pt x="512" y="1527"/>
                    </a:lnTo>
                    <a:cubicBezTo>
                      <a:pt x="543" y="1503"/>
                      <a:pt x="560" y="1460"/>
                      <a:pt x="545" y="1417"/>
                    </a:cubicBezTo>
                    <a:lnTo>
                      <a:pt x="124" y="241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54"/>
              <p:cNvSpPr/>
              <p:nvPr/>
            </p:nvSpPr>
            <p:spPr>
              <a:xfrm>
                <a:off x="6514774" y="4114885"/>
                <a:ext cx="326828" cy="30073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899" extrusionOk="0">
                    <a:moveTo>
                      <a:pt x="488" y="195"/>
                    </a:moveTo>
                    <a:cubicBezTo>
                      <a:pt x="504" y="195"/>
                      <a:pt x="520" y="196"/>
                      <a:pt x="536" y="199"/>
                    </a:cubicBezTo>
                    <a:cubicBezTo>
                      <a:pt x="674" y="225"/>
                      <a:pt x="765" y="359"/>
                      <a:pt x="739" y="497"/>
                    </a:cubicBezTo>
                    <a:cubicBezTo>
                      <a:pt x="715" y="619"/>
                      <a:pt x="607" y="704"/>
                      <a:pt x="488" y="704"/>
                    </a:cubicBezTo>
                    <a:cubicBezTo>
                      <a:pt x="472" y="704"/>
                      <a:pt x="457" y="702"/>
                      <a:pt x="441" y="699"/>
                    </a:cubicBezTo>
                    <a:cubicBezTo>
                      <a:pt x="303" y="673"/>
                      <a:pt x="212" y="537"/>
                      <a:pt x="238" y="402"/>
                    </a:cubicBezTo>
                    <a:cubicBezTo>
                      <a:pt x="262" y="280"/>
                      <a:pt x="368" y="195"/>
                      <a:pt x="488" y="195"/>
                    </a:cubicBezTo>
                    <a:close/>
                    <a:moveTo>
                      <a:pt x="488" y="0"/>
                    </a:moveTo>
                    <a:cubicBezTo>
                      <a:pt x="278" y="0"/>
                      <a:pt x="90" y="150"/>
                      <a:pt x="48" y="364"/>
                    </a:cubicBezTo>
                    <a:cubicBezTo>
                      <a:pt x="0" y="606"/>
                      <a:pt x="160" y="842"/>
                      <a:pt x="403" y="890"/>
                    </a:cubicBezTo>
                    <a:cubicBezTo>
                      <a:pt x="432" y="896"/>
                      <a:pt x="461" y="898"/>
                      <a:pt x="489" y="898"/>
                    </a:cubicBezTo>
                    <a:cubicBezTo>
                      <a:pt x="699" y="898"/>
                      <a:pt x="887" y="749"/>
                      <a:pt x="929" y="535"/>
                    </a:cubicBezTo>
                    <a:cubicBezTo>
                      <a:pt x="977" y="292"/>
                      <a:pt x="817" y="56"/>
                      <a:pt x="574" y="9"/>
                    </a:cubicBezTo>
                    <a:cubicBezTo>
                      <a:pt x="545" y="3"/>
                      <a:pt x="516" y="0"/>
                      <a:pt x="488" y="0"/>
                    </a:cubicBezTo>
                    <a:close/>
                  </a:path>
                </a:pathLst>
              </a:custGeom>
              <a:solidFill>
                <a:srgbClr val="F159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54"/>
              <p:cNvSpPr/>
              <p:nvPr/>
            </p:nvSpPr>
            <p:spPr>
              <a:xfrm>
                <a:off x="6527486" y="4114550"/>
                <a:ext cx="300736" cy="300401"/>
              </a:xfrm>
              <a:custGeom>
                <a:avLst/>
                <a:gdLst/>
                <a:ahLst/>
                <a:cxnLst/>
                <a:rect l="l" t="t" r="r" b="b"/>
                <a:pathLst>
                  <a:path w="899" h="898" extrusionOk="0">
                    <a:moveTo>
                      <a:pt x="450" y="150"/>
                    </a:moveTo>
                    <a:cubicBezTo>
                      <a:pt x="615" y="150"/>
                      <a:pt x="748" y="284"/>
                      <a:pt x="748" y="450"/>
                    </a:cubicBezTo>
                    <a:cubicBezTo>
                      <a:pt x="748" y="615"/>
                      <a:pt x="615" y="750"/>
                      <a:pt x="450" y="750"/>
                    </a:cubicBezTo>
                    <a:cubicBezTo>
                      <a:pt x="284" y="750"/>
                      <a:pt x="150" y="615"/>
                      <a:pt x="150" y="450"/>
                    </a:cubicBezTo>
                    <a:cubicBezTo>
                      <a:pt x="150" y="284"/>
                      <a:pt x="284" y="150"/>
                      <a:pt x="450" y="150"/>
                    </a:cubicBezTo>
                    <a:close/>
                    <a:moveTo>
                      <a:pt x="450" y="0"/>
                    </a:moveTo>
                    <a:cubicBezTo>
                      <a:pt x="203" y="0"/>
                      <a:pt x="0" y="203"/>
                      <a:pt x="0" y="450"/>
                    </a:cubicBezTo>
                    <a:cubicBezTo>
                      <a:pt x="0" y="698"/>
                      <a:pt x="203" y="898"/>
                      <a:pt x="450" y="898"/>
                    </a:cubicBezTo>
                    <a:cubicBezTo>
                      <a:pt x="698" y="898"/>
                      <a:pt x="898" y="698"/>
                      <a:pt x="898" y="450"/>
                    </a:cubicBezTo>
                    <a:cubicBezTo>
                      <a:pt x="898" y="203"/>
                      <a:pt x="698" y="0"/>
                      <a:pt x="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54"/>
              <p:cNvSpPr/>
              <p:nvPr/>
            </p:nvSpPr>
            <p:spPr>
              <a:xfrm>
                <a:off x="6577664" y="4164729"/>
                <a:ext cx="200379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9" h="601" extrusionOk="0">
                    <a:moveTo>
                      <a:pt x="300" y="46"/>
                    </a:moveTo>
                    <a:cubicBezTo>
                      <a:pt x="441" y="46"/>
                      <a:pt x="555" y="160"/>
                      <a:pt x="555" y="300"/>
                    </a:cubicBezTo>
                    <a:cubicBezTo>
                      <a:pt x="555" y="441"/>
                      <a:pt x="441" y="555"/>
                      <a:pt x="300" y="555"/>
                    </a:cubicBezTo>
                    <a:cubicBezTo>
                      <a:pt x="160" y="555"/>
                      <a:pt x="46" y="441"/>
                      <a:pt x="46" y="300"/>
                    </a:cubicBezTo>
                    <a:cubicBezTo>
                      <a:pt x="46" y="160"/>
                      <a:pt x="160" y="46"/>
                      <a:pt x="300" y="46"/>
                    </a:cubicBezTo>
                    <a:close/>
                    <a:moveTo>
                      <a:pt x="300" y="0"/>
                    </a:moveTo>
                    <a:cubicBezTo>
                      <a:pt x="134" y="0"/>
                      <a:pt x="0" y="134"/>
                      <a:pt x="0" y="300"/>
                    </a:cubicBezTo>
                    <a:cubicBezTo>
                      <a:pt x="0" y="465"/>
                      <a:pt x="134" y="600"/>
                      <a:pt x="300" y="600"/>
                    </a:cubicBezTo>
                    <a:cubicBezTo>
                      <a:pt x="465" y="600"/>
                      <a:pt x="598" y="465"/>
                      <a:pt x="598" y="300"/>
                    </a:cubicBezTo>
                    <a:cubicBezTo>
                      <a:pt x="598" y="134"/>
                      <a:pt x="465" y="0"/>
                      <a:pt x="3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54"/>
              <p:cNvSpPr/>
              <p:nvPr/>
            </p:nvSpPr>
            <p:spPr>
              <a:xfrm>
                <a:off x="6717829" y="4119903"/>
                <a:ext cx="349241" cy="23550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704" extrusionOk="0">
                    <a:moveTo>
                      <a:pt x="1" y="1"/>
                    </a:moveTo>
                    <a:lnTo>
                      <a:pt x="251" y="530"/>
                    </a:lnTo>
                    <a:lnTo>
                      <a:pt x="543" y="703"/>
                    </a:lnTo>
                    <a:cubicBezTo>
                      <a:pt x="708" y="618"/>
                      <a:pt x="874" y="537"/>
                      <a:pt x="1044" y="470"/>
                    </a:cubicBezTo>
                    <a:cubicBezTo>
                      <a:pt x="920" y="403"/>
                      <a:pt x="796" y="346"/>
                      <a:pt x="684" y="296"/>
                    </a:cubicBezTo>
                    <a:cubicBezTo>
                      <a:pt x="413" y="17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54"/>
              <p:cNvSpPr/>
              <p:nvPr/>
            </p:nvSpPr>
            <p:spPr>
              <a:xfrm>
                <a:off x="6917873" y="4277128"/>
                <a:ext cx="466324" cy="327498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979" extrusionOk="0">
                    <a:moveTo>
                      <a:pt x="446" y="0"/>
                    </a:moveTo>
                    <a:cubicBezTo>
                      <a:pt x="296" y="60"/>
                      <a:pt x="145" y="131"/>
                      <a:pt x="0" y="205"/>
                    </a:cubicBezTo>
                    <a:cubicBezTo>
                      <a:pt x="250" y="348"/>
                      <a:pt x="1055" y="800"/>
                      <a:pt x="1365" y="979"/>
                    </a:cubicBezTo>
                    <a:cubicBezTo>
                      <a:pt x="1384" y="957"/>
                      <a:pt x="1393" y="929"/>
                      <a:pt x="1384" y="898"/>
                    </a:cubicBezTo>
                    <a:cubicBezTo>
                      <a:pt x="1296" y="531"/>
                      <a:pt x="862" y="221"/>
                      <a:pt x="4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54"/>
              <p:cNvSpPr/>
              <p:nvPr/>
            </p:nvSpPr>
            <p:spPr>
              <a:xfrm>
                <a:off x="6899474" y="4345370"/>
                <a:ext cx="475022" cy="271632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812" extrusionOk="0">
                    <a:moveTo>
                      <a:pt x="55" y="1"/>
                    </a:moveTo>
                    <a:cubicBezTo>
                      <a:pt x="36" y="10"/>
                      <a:pt x="17" y="20"/>
                      <a:pt x="0" y="29"/>
                    </a:cubicBezTo>
                    <a:lnTo>
                      <a:pt x="220" y="160"/>
                    </a:lnTo>
                    <a:lnTo>
                      <a:pt x="1293" y="799"/>
                    </a:lnTo>
                    <a:cubicBezTo>
                      <a:pt x="1309" y="808"/>
                      <a:pt x="1326" y="812"/>
                      <a:pt x="1343" y="812"/>
                    </a:cubicBezTo>
                    <a:cubicBezTo>
                      <a:pt x="1373" y="812"/>
                      <a:pt x="1401" y="798"/>
                      <a:pt x="1420" y="775"/>
                    </a:cubicBezTo>
                    <a:cubicBezTo>
                      <a:pt x="1110" y="596"/>
                      <a:pt x="305" y="144"/>
                      <a:pt x="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54"/>
              <p:cNvSpPr/>
              <p:nvPr/>
            </p:nvSpPr>
            <p:spPr>
              <a:xfrm>
                <a:off x="6872378" y="4254380"/>
                <a:ext cx="8095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05" extrusionOk="0">
                    <a:moveTo>
                      <a:pt x="121" y="1"/>
                    </a:moveTo>
                    <a:cubicBezTo>
                      <a:pt x="117" y="1"/>
                      <a:pt x="114" y="1"/>
                      <a:pt x="110" y="1"/>
                    </a:cubicBezTo>
                    <a:cubicBezTo>
                      <a:pt x="41" y="11"/>
                      <a:pt x="1" y="82"/>
                      <a:pt x="29" y="144"/>
                    </a:cubicBezTo>
                    <a:cubicBezTo>
                      <a:pt x="44" y="181"/>
                      <a:pt x="84" y="204"/>
                      <a:pt x="123" y="204"/>
                    </a:cubicBezTo>
                    <a:cubicBezTo>
                      <a:pt x="127" y="204"/>
                      <a:pt x="130" y="204"/>
                      <a:pt x="134" y="204"/>
                    </a:cubicBezTo>
                    <a:cubicBezTo>
                      <a:pt x="203" y="194"/>
                      <a:pt x="241" y="123"/>
                      <a:pt x="212" y="61"/>
                    </a:cubicBezTo>
                    <a:cubicBezTo>
                      <a:pt x="197" y="24"/>
                      <a:pt x="160" y="1"/>
                      <a:pt x="1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54"/>
              <p:cNvSpPr/>
              <p:nvPr/>
            </p:nvSpPr>
            <p:spPr>
              <a:xfrm>
                <a:off x="6876392" y="4263413"/>
                <a:ext cx="69581" cy="5921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7" extrusionOk="0">
                    <a:moveTo>
                      <a:pt x="43" y="1"/>
                    </a:moveTo>
                    <a:lnTo>
                      <a:pt x="43" y="1"/>
                    </a:lnTo>
                    <a:cubicBezTo>
                      <a:pt x="12" y="27"/>
                      <a:pt x="0" y="67"/>
                      <a:pt x="12" y="108"/>
                    </a:cubicBezTo>
                    <a:cubicBezTo>
                      <a:pt x="26" y="150"/>
                      <a:pt x="66" y="177"/>
                      <a:pt x="109" y="177"/>
                    </a:cubicBezTo>
                    <a:cubicBezTo>
                      <a:pt x="120" y="177"/>
                      <a:pt x="130" y="175"/>
                      <a:pt x="141" y="172"/>
                    </a:cubicBezTo>
                    <a:cubicBezTo>
                      <a:pt x="177" y="160"/>
                      <a:pt x="203" y="129"/>
                      <a:pt x="208" y="93"/>
                    </a:cubicBezTo>
                    <a:lnTo>
                      <a:pt x="208" y="93"/>
                    </a:lnTo>
                    <a:cubicBezTo>
                      <a:pt x="198" y="103"/>
                      <a:pt x="186" y="110"/>
                      <a:pt x="172" y="115"/>
                    </a:cubicBezTo>
                    <a:cubicBezTo>
                      <a:pt x="162" y="118"/>
                      <a:pt x="152" y="120"/>
                      <a:pt x="141" y="120"/>
                    </a:cubicBezTo>
                    <a:cubicBezTo>
                      <a:pt x="99" y="120"/>
                      <a:pt x="59" y="92"/>
                      <a:pt x="46" y="48"/>
                    </a:cubicBezTo>
                    <a:cubicBezTo>
                      <a:pt x="41" y="32"/>
                      <a:pt x="39" y="15"/>
                      <a:pt x="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54"/>
              <p:cNvSpPr/>
              <p:nvPr/>
            </p:nvSpPr>
            <p:spPr>
              <a:xfrm>
                <a:off x="6961695" y="4336673"/>
                <a:ext cx="119759" cy="7593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227" extrusionOk="0">
                    <a:moveTo>
                      <a:pt x="34" y="0"/>
                    </a:moveTo>
                    <a:cubicBezTo>
                      <a:pt x="24" y="0"/>
                      <a:pt x="14" y="6"/>
                      <a:pt x="10" y="15"/>
                    </a:cubicBezTo>
                    <a:cubicBezTo>
                      <a:pt x="0" y="29"/>
                      <a:pt x="5" y="48"/>
                      <a:pt x="19" y="55"/>
                    </a:cubicBezTo>
                    <a:lnTo>
                      <a:pt x="303" y="222"/>
                    </a:lnTo>
                    <a:cubicBezTo>
                      <a:pt x="308" y="225"/>
                      <a:pt x="315" y="227"/>
                      <a:pt x="321" y="227"/>
                    </a:cubicBezTo>
                    <a:cubicBezTo>
                      <a:pt x="332" y="227"/>
                      <a:pt x="343" y="221"/>
                      <a:pt x="348" y="210"/>
                    </a:cubicBezTo>
                    <a:cubicBezTo>
                      <a:pt x="357" y="194"/>
                      <a:pt x="353" y="172"/>
                      <a:pt x="336" y="165"/>
                    </a:cubicBezTo>
                    <a:lnTo>
                      <a:pt x="50" y="5"/>
                    </a:lnTo>
                    <a:cubicBezTo>
                      <a:pt x="45" y="2"/>
                      <a:pt x="39" y="0"/>
                      <a:pt x="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54"/>
              <p:cNvSpPr/>
              <p:nvPr/>
            </p:nvSpPr>
            <p:spPr>
              <a:xfrm>
                <a:off x="7093831" y="4411606"/>
                <a:ext cx="203390" cy="124108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71" extrusionOk="0">
                    <a:moveTo>
                      <a:pt x="39" y="1"/>
                    </a:moveTo>
                    <a:cubicBezTo>
                      <a:pt x="26" y="1"/>
                      <a:pt x="14" y="7"/>
                      <a:pt x="8" y="17"/>
                    </a:cubicBezTo>
                    <a:cubicBezTo>
                      <a:pt x="0" y="34"/>
                      <a:pt x="5" y="55"/>
                      <a:pt x="22" y="62"/>
                    </a:cubicBezTo>
                    <a:lnTo>
                      <a:pt x="560" y="367"/>
                    </a:lnTo>
                    <a:cubicBezTo>
                      <a:pt x="564" y="369"/>
                      <a:pt x="569" y="370"/>
                      <a:pt x="574" y="370"/>
                    </a:cubicBezTo>
                    <a:cubicBezTo>
                      <a:pt x="584" y="370"/>
                      <a:pt x="593" y="365"/>
                      <a:pt x="598" y="355"/>
                    </a:cubicBezTo>
                    <a:cubicBezTo>
                      <a:pt x="608" y="341"/>
                      <a:pt x="603" y="324"/>
                      <a:pt x="589" y="317"/>
                    </a:cubicBezTo>
                    <a:lnTo>
                      <a:pt x="55" y="5"/>
                    </a:lnTo>
                    <a:cubicBezTo>
                      <a:pt x="50" y="2"/>
                      <a:pt x="44" y="1"/>
                      <a:pt x="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A052364-B58B-47D6-8EFC-CDD45771C595}"/>
              </a:ext>
            </a:extLst>
          </p:cNvPr>
          <p:cNvGrpSpPr/>
          <p:nvPr/>
        </p:nvGrpSpPr>
        <p:grpSpPr>
          <a:xfrm>
            <a:off x="1171358" y="1180318"/>
            <a:ext cx="4267602" cy="685881"/>
            <a:chOff x="1495858" y="1555864"/>
            <a:chExt cx="4987650" cy="807197"/>
          </a:xfrm>
        </p:grpSpPr>
        <p:sp>
          <p:nvSpPr>
            <p:cNvPr id="103" name="Text Box 72">
              <a:extLst>
                <a:ext uri="{FF2B5EF4-FFF2-40B4-BE49-F238E27FC236}">
                  <a16:creationId xmlns:a16="http://schemas.microsoft.com/office/drawing/2014/main" id="{9F04B82B-6430-4D2A-AA6D-B8407B9DC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2928" y="1667213"/>
              <a:ext cx="4280580" cy="651987"/>
            </a:xfrm>
            <a:prstGeom prst="rect">
              <a:avLst/>
            </a:prstGeom>
            <a:ln/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chemeClr val="accent6">
                      <a:lumMod val="25000"/>
                    </a:schemeClr>
                  </a:solidFill>
                  <a:latin typeface="UVF TypoSlabserif" panose="02000403050000020004" pitchFamily="2" charset="0"/>
                </a:rPr>
                <a:t>a = 32 và b = 20</a:t>
              </a:r>
            </a:p>
          </p:txBody>
        </p:sp>
        <p:sp>
          <p:nvSpPr>
            <p:cNvPr id="102" name="Google Shape;5440;p53">
              <a:extLst>
                <a:ext uri="{FF2B5EF4-FFF2-40B4-BE49-F238E27FC236}">
                  <a16:creationId xmlns:a16="http://schemas.microsoft.com/office/drawing/2014/main" id="{98434769-1ED0-4FD0-ADF6-E7CD650CB1BC}"/>
                </a:ext>
              </a:extLst>
            </p:cNvPr>
            <p:cNvSpPr/>
            <p:nvPr/>
          </p:nvSpPr>
          <p:spPr>
            <a:xfrm>
              <a:off x="1495858" y="1555864"/>
              <a:ext cx="864561" cy="80719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>
                  <a:latin typeface="UVF TypoSlabserif" panose="02000403050000020004" pitchFamily="2" charset="0"/>
                </a:rPr>
                <a:t>a</a:t>
              </a:r>
              <a:endParaRPr sz="4400" b="1">
                <a:latin typeface="UVF TypoSlabserif" panose="02000403050000020004" pitchFamily="2" charset="0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E21EDC67-C9BC-49E4-9985-CE8295C1B092}"/>
              </a:ext>
            </a:extLst>
          </p:cNvPr>
          <p:cNvGrpSpPr/>
          <p:nvPr/>
        </p:nvGrpSpPr>
        <p:grpSpPr>
          <a:xfrm>
            <a:off x="3971978" y="3054883"/>
            <a:ext cx="4215816" cy="807675"/>
            <a:chOff x="2011671" y="3110739"/>
            <a:chExt cx="5653552" cy="807675"/>
          </a:xfrm>
        </p:grpSpPr>
        <p:sp>
          <p:nvSpPr>
            <p:cNvPr id="106" name="Text Box 73">
              <a:extLst>
                <a:ext uri="{FF2B5EF4-FFF2-40B4-BE49-F238E27FC236}">
                  <a16:creationId xmlns:a16="http://schemas.microsoft.com/office/drawing/2014/main" id="{E92499CB-AED8-4E94-ADEE-441C3DF96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4491" y="3254869"/>
              <a:ext cx="4880732" cy="553998"/>
            </a:xfrm>
            <a:prstGeom prst="rect">
              <a:avLst/>
            </a:prstGeom>
            <a:ln/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en-US" altLang="en-US" sz="3000" b="1">
                  <a:solidFill>
                    <a:srgbClr val="002060"/>
                  </a:solidFill>
                  <a:latin typeface="UVF TypoSlabserif" panose="02000403050000020004" pitchFamily="2" charset="0"/>
                </a:rPr>
                <a:t>a = 45 và b = 36</a:t>
              </a:r>
            </a:p>
          </p:txBody>
        </p:sp>
        <p:sp>
          <p:nvSpPr>
            <p:cNvPr id="105" name="Google Shape;5439;p53">
              <a:extLst>
                <a:ext uri="{FF2B5EF4-FFF2-40B4-BE49-F238E27FC236}">
                  <a16:creationId xmlns:a16="http://schemas.microsoft.com/office/drawing/2014/main" id="{75541EBA-F705-420A-BF74-2A079A04CD28}"/>
                </a:ext>
              </a:extLst>
            </p:cNvPr>
            <p:cNvSpPr/>
            <p:nvPr/>
          </p:nvSpPr>
          <p:spPr>
            <a:xfrm>
              <a:off x="2011671" y="3110739"/>
              <a:ext cx="1040837" cy="8076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47625" dir="3000000" algn="bl" rotWithShape="0">
                <a:schemeClr val="dk2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>
                  <a:latin typeface="UVF TypoSlabserif" panose="02000403050000020004" pitchFamily="2" charset="0"/>
                </a:rPr>
                <a:t>b</a:t>
              </a:r>
              <a:endParaRPr sz="4000" b="1">
                <a:latin typeface="UVF TypoSlabserif" panose="02000403050000020004" pitchFamily="2" charset="0"/>
              </a:endParaRPr>
            </a:p>
          </p:txBody>
        </p:sp>
      </p:grpSp>
      <p:grpSp>
        <p:nvGrpSpPr>
          <p:cNvPr id="515" name="Google Shape;7632;p70">
            <a:extLst>
              <a:ext uri="{FF2B5EF4-FFF2-40B4-BE49-F238E27FC236}">
                <a16:creationId xmlns:a16="http://schemas.microsoft.com/office/drawing/2014/main" id="{FFC4FE66-37B1-4CF4-B2DA-436C6D69E44E}"/>
              </a:ext>
            </a:extLst>
          </p:cNvPr>
          <p:cNvGrpSpPr/>
          <p:nvPr/>
        </p:nvGrpSpPr>
        <p:grpSpPr>
          <a:xfrm>
            <a:off x="7977480" y="3120256"/>
            <a:ext cx="1170375" cy="1952975"/>
            <a:chOff x="7277808" y="1737418"/>
            <a:chExt cx="1170375" cy="1952975"/>
          </a:xfrm>
        </p:grpSpPr>
        <p:sp>
          <p:nvSpPr>
            <p:cNvPr id="516" name="Google Shape;7633;p70">
              <a:extLst>
                <a:ext uri="{FF2B5EF4-FFF2-40B4-BE49-F238E27FC236}">
                  <a16:creationId xmlns:a16="http://schemas.microsoft.com/office/drawing/2014/main" id="{9A7D9E0F-2087-40D4-B53B-A71B73B30BD4}"/>
                </a:ext>
              </a:extLst>
            </p:cNvPr>
            <p:cNvSpPr/>
            <p:nvPr/>
          </p:nvSpPr>
          <p:spPr>
            <a:xfrm>
              <a:off x="8147853" y="3101800"/>
              <a:ext cx="197280" cy="229968"/>
            </a:xfrm>
            <a:custGeom>
              <a:avLst/>
              <a:gdLst/>
              <a:ahLst/>
              <a:cxnLst/>
              <a:rect l="l" t="t" r="r" b="b"/>
              <a:pathLst>
                <a:path w="15293" h="17827" extrusionOk="0">
                  <a:moveTo>
                    <a:pt x="11253" y="0"/>
                  </a:moveTo>
                  <a:cubicBezTo>
                    <a:pt x="11070" y="0"/>
                    <a:pt x="10888" y="23"/>
                    <a:pt x="10728" y="46"/>
                  </a:cubicBezTo>
                  <a:cubicBezTo>
                    <a:pt x="10431" y="114"/>
                    <a:pt x="10157" y="229"/>
                    <a:pt x="9952" y="343"/>
                  </a:cubicBezTo>
                  <a:cubicBezTo>
                    <a:pt x="9655" y="503"/>
                    <a:pt x="9404" y="708"/>
                    <a:pt x="9199" y="891"/>
                  </a:cubicBezTo>
                  <a:cubicBezTo>
                    <a:pt x="8765" y="1256"/>
                    <a:pt x="8377" y="1735"/>
                    <a:pt x="7943" y="2397"/>
                  </a:cubicBezTo>
                  <a:cubicBezTo>
                    <a:pt x="7487" y="3105"/>
                    <a:pt x="7076" y="3881"/>
                    <a:pt x="6734" y="4725"/>
                  </a:cubicBezTo>
                  <a:lnTo>
                    <a:pt x="6711" y="4680"/>
                  </a:lnTo>
                  <a:lnTo>
                    <a:pt x="6734" y="4680"/>
                  </a:lnTo>
                  <a:cubicBezTo>
                    <a:pt x="6642" y="4314"/>
                    <a:pt x="6505" y="3972"/>
                    <a:pt x="6300" y="3652"/>
                  </a:cubicBezTo>
                  <a:cubicBezTo>
                    <a:pt x="6117" y="3333"/>
                    <a:pt x="5843" y="3082"/>
                    <a:pt x="5547" y="2899"/>
                  </a:cubicBezTo>
                  <a:cubicBezTo>
                    <a:pt x="5318" y="2762"/>
                    <a:pt x="5067" y="2694"/>
                    <a:pt x="4771" y="2694"/>
                  </a:cubicBezTo>
                  <a:cubicBezTo>
                    <a:pt x="4679" y="2694"/>
                    <a:pt x="4588" y="2717"/>
                    <a:pt x="4497" y="2717"/>
                  </a:cubicBezTo>
                  <a:cubicBezTo>
                    <a:pt x="4086" y="2785"/>
                    <a:pt x="3721" y="2968"/>
                    <a:pt x="3424" y="3219"/>
                  </a:cubicBezTo>
                  <a:cubicBezTo>
                    <a:pt x="3173" y="3401"/>
                    <a:pt x="2990" y="3675"/>
                    <a:pt x="2830" y="3995"/>
                  </a:cubicBezTo>
                  <a:cubicBezTo>
                    <a:pt x="2579" y="4565"/>
                    <a:pt x="2488" y="5250"/>
                    <a:pt x="2579" y="6118"/>
                  </a:cubicBezTo>
                  <a:cubicBezTo>
                    <a:pt x="2648" y="6665"/>
                    <a:pt x="2785" y="7259"/>
                    <a:pt x="2990" y="7852"/>
                  </a:cubicBezTo>
                  <a:cubicBezTo>
                    <a:pt x="3081" y="8058"/>
                    <a:pt x="3173" y="8263"/>
                    <a:pt x="3264" y="8491"/>
                  </a:cubicBezTo>
                  <a:cubicBezTo>
                    <a:pt x="2716" y="8537"/>
                    <a:pt x="2214" y="8674"/>
                    <a:pt x="1758" y="8925"/>
                  </a:cubicBezTo>
                  <a:cubicBezTo>
                    <a:pt x="1233" y="9199"/>
                    <a:pt x="753" y="9678"/>
                    <a:pt x="457" y="10249"/>
                  </a:cubicBezTo>
                  <a:cubicBezTo>
                    <a:pt x="160" y="10797"/>
                    <a:pt x="0" y="11436"/>
                    <a:pt x="23" y="12029"/>
                  </a:cubicBezTo>
                  <a:cubicBezTo>
                    <a:pt x="23" y="12326"/>
                    <a:pt x="69" y="12646"/>
                    <a:pt x="160" y="12965"/>
                  </a:cubicBezTo>
                  <a:cubicBezTo>
                    <a:pt x="251" y="13262"/>
                    <a:pt x="388" y="13559"/>
                    <a:pt x="571" y="13810"/>
                  </a:cubicBezTo>
                  <a:cubicBezTo>
                    <a:pt x="753" y="14106"/>
                    <a:pt x="1004" y="14357"/>
                    <a:pt x="1278" y="14563"/>
                  </a:cubicBezTo>
                  <a:cubicBezTo>
                    <a:pt x="1415" y="14677"/>
                    <a:pt x="1598" y="14791"/>
                    <a:pt x="1803" y="14905"/>
                  </a:cubicBezTo>
                  <a:cubicBezTo>
                    <a:pt x="1986" y="14997"/>
                    <a:pt x="2191" y="15065"/>
                    <a:pt x="2442" y="15134"/>
                  </a:cubicBezTo>
                  <a:cubicBezTo>
                    <a:pt x="2762" y="15225"/>
                    <a:pt x="3150" y="15293"/>
                    <a:pt x="3561" y="15293"/>
                  </a:cubicBezTo>
                  <a:lnTo>
                    <a:pt x="3698" y="15293"/>
                  </a:lnTo>
                  <a:cubicBezTo>
                    <a:pt x="3994" y="15270"/>
                    <a:pt x="4268" y="15225"/>
                    <a:pt x="4519" y="15202"/>
                  </a:cubicBezTo>
                  <a:cubicBezTo>
                    <a:pt x="4748" y="15156"/>
                    <a:pt x="4953" y="15111"/>
                    <a:pt x="5159" y="15042"/>
                  </a:cubicBezTo>
                  <a:cubicBezTo>
                    <a:pt x="5341" y="15658"/>
                    <a:pt x="5592" y="16183"/>
                    <a:pt x="5912" y="16594"/>
                  </a:cubicBezTo>
                  <a:cubicBezTo>
                    <a:pt x="6117" y="16845"/>
                    <a:pt x="6368" y="17074"/>
                    <a:pt x="6665" y="17279"/>
                  </a:cubicBezTo>
                  <a:cubicBezTo>
                    <a:pt x="6893" y="17439"/>
                    <a:pt x="7144" y="17553"/>
                    <a:pt x="7487" y="17667"/>
                  </a:cubicBezTo>
                  <a:cubicBezTo>
                    <a:pt x="7738" y="17758"/>
                    <a:pt x="8012" y="17804"/>
                    <a:pt x="8354" y="17827"/>
                  </a:cubicBezTo>
                  <a:lnTo>
                    <a:pt x="8537" y="17827"/>
                  </a:lnTo>
                  <a:cubicBezTo>
                    <a:pt x="8742" y="17827"/>
                    <a:pt x="8970" y="17804"/>
                    <a:pt x="9244" y="17736"/>
                  </a:cubicBezTo>
                  <a:cubicBezTo>
                    <a:pt x="9518" y="17690"/>
                    <a:pt x="9792" y="17599"/>
                    <a:pt x="10112" y="17462"/>
                  </a:cubicBezTo>
                  <a:cubicBezTo>
                    <a:pt x="10363" y="17348"/>
                    <a:pt x="10614" y="17188"/>
                    <a:pt x="10888" y="16960"/>
                  </a:cubicBezTo>
                  <a:cubicBezTo>
                    <a:pt x="11184" y="16708"/>
                    <a:pt x="11458" y="16389"/>
                    <a:pt x="11641" y="16024"/>
                  </a:cubicBezTo>
                  <a:cubicBezTo>
                    <a:pt x="11869" y="15613"/>
                    <a:pt x="11983" y="15156"/>
                    <a:pt x="12006" y="14677"/>
                  </a:cubicBezTo>
                  <a:cubicBezTo>
                    <a:pt x="12006" y="14426"/>
                    <a:pt x="11961" y="14198"/>
                    <a:pt x="11915" y="13992"/>
                  </a:cubicBezTo>
                  <a:cubicBezTo>
                    <a:pt x="11869" y="13718"/>
                    <a:pt x="11755" y="13467"/>
                    <a:pt x="11664" y="13239"/>
                  </a:cubicBezTo>
                  <a:cubicBezTo>
                    <a:pt x="11572" y="13034"/>
                    <a:pt x="11436" y="12851"/>
                    <a:pt x="11253" y="12600"/>
                  </a:cubicBezTo>
                  <a:lnTo>
                    <a:pt x="11184" y="12531"/>
                  </a:lnTo>
                  <a:lnTo>
                    <a:pt x="11139" y="12463"/>
                  </a:lnTo>
                  <a:cubicBezTo>
                    <a:pt x="11572" y="12326"/>
                    <a:pt x="12029" y="12143"/>
                    <a:pt x="12485" y="11892"/>
                  </a:cubicBezTo>
                  <a:cubicBezTo>
                    <a:pt x="12851" y="11710"/>
                    <a:pt x="13216" y="11459"/>
                    <a:pt x="13558" y="11208"/>
                  </a:cubicBezTo>
                  <a:cubicBezTo>
                    <a:pt x="13969" y="10911"/>
                    <a:pt x="14266" y="10614"/>
                    <a:pt x="14540" y="10272"/>
                  </a:cubicBezTo>
                  <a:cubicBezTo>
                    <a:pt x="14677" y="10089"/>
                    <a:pt x="14791" y="9907"/>
                    <a:pt x="14905" y="9724"/>
                  </a:cubicBezTo>
                  <a:cubicBezTo>
                    <a:pt x="14996" y="9564"/>
                    <a:pt x="15088" y="9359"/>
                    <a:pt x="15156" y="9085"/>
                  </a:cubicBezTo>
                  <a:cubicBezTo>
                    <a:pt x="15225" y="8902"/>
                    <a:pt x="15247" y="8674"/>
                    <a:pt x="15270" y="8469"/>
                  </a:cubicBezTo>
                  <a:cubicBezTo>
                    <a:pt x="15293" y="8240"/>
                    <a:pt x="15247" y="7989"/>
                    <a:pt x="15225" y="7807"/>
                  </a:cubicBezTo>
                  <a:cubicBezTo>
                    <a:pt x="15133" y="7350"/>
                    <a:pt x="14928" y="6916"/>
                    <a:pt x="14608" y="6574"/>
                  </a:cubicBezTo>
                  <a:cubicBezTo>
                    <a:pt x="14380" y="6300"/>
                    <a:pt x="14015" y="6072"/>
                    <a:pt x="13581" y="5981"/>
                  </a:cubicBezTo>
                  <a:cubicBezTo>
                    <a:pt x="13421" y="5935"/>
                    <a:pt x="13239" y="5912"/>
                    <a:pt x="13033" y="5912"/>
                  </a:cubicBezTo>
                  <a:cubicBezTo>
                    <a:pt x="12759" y="5912"/>
                    <a:pt x="12463" y="5958"/>
                    <a:pt x="12166" y="6026"/>
                  </a:cubicBezTo>
                  <a:cubicBezTo>
                    <a:pt x="12326" y="5798"/>
                    <a:pt x="12440" y="5570"/>
                    <a:pt x="12577" y="5319"/>
                  </a:cubicBezTo>
                  <a:cubicBezTo>
                    <a:pt x="12759" y="4953"/>
                    <a:pt x="12919" y="4611"/>
                    <a:pt x="13056" y="4246"/>
                  </a:cubicBezTo>
                  <a:cubicBezTo>
                    <a:pt x="13239" y="3767"/>
                    <a:pt x="13353" y="3401"/>
                    <a:pt x="13421" y="3036"/>
                  </a:cubicBezTo>
                  <a:cubicBezTo>
                    <a:pt x="13513" y="2602"/>
                    <a:pt x="13535" y="2237"/>
                    <a:pt x="13490" y="1895"/>
                  </a:cubicBezTo>
                  <a:cubicBezTo>
                    <a:pt x="13444" y="1461"/>
                    <a:pt x="13307" y="1119"/>
                    <a:pt x="13102" y="845"/>
                  </a:cubicBezTo>
                  <a:cubicBezTo>
                    <a:pt x="13033" y="754"/>
                    <a:pt x="12965" y="662"/>
                    <a:pt x="12874" y="594"/>
                  </a:cubicBezTo>
                  <a:cubicBezTo>
                    <a:pt x="12805" y="525"/>
                    <a:pt x="12714" y="457"/>
                    <a:pt x="12622" y="388"/>
                  </a:cubicBezTo>
                  <a:cubicBezTo>
                    <a:pt x="12440" y="251"/>
                    <a:pt x="12234" y="183"/>
                    <a:pt x="12052" y="114"/>
                  </a:cubicBezTo>
                  <a:cubicBezTo>
                    <a:pt x="11846" y="46"/>
                    <a:pt x="11618" y="23"/>
                    <a:pt x="1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7634;p70">
              <a:extLst>
                <a:ext uri="{FF2B5EF4-FFF2-40B4-BE49-F238E27FC236}">
                  <a16:creationId xmlns:a16="http://schemas.microsoft.com/office/drawing/2014/main" id="{28FF18E1-F7B1-4A3A-9356-168001ECE713}"/>
                </a:ext>
              </a:extLst>
            </p:cNvPr>
            <p:cNvSpPr/>
            <p:nvPr/>
          </p:nvSpPr>
          <p:spPr>
            <a:xfrm>
              <a:off x="8212324" y="3105915"/>
              <a:ext cx="132805" cy="225853"/>
            </a:xfrm>
            <a:custGeom>
              <a:avLst/>
              <a:gdLst/>
              <a:ahLst/>
              <a:cxnLst/>
              <a:rect l="l" t="t" r="r" b="b"/>
              <a:pathLst>
                <a:path w="10295" h="17508" extrusionOk="0">
                  <a:moveTo>
                    <a:pt x="7510" y="1"/>
                  </a:moveTo>
                  <a:cubicBezTo>
                    <a:pt x="6985" y="868"/>
                    <a:pt x="6438" y="1736"/>
                    <a:pt x="5913" y="2603"/>
                  </a:cubicBezTo>
                  <a:cubicBezTo>
                    <a:pt x="3630" y="6324"/>
                    <a:pt x="1462" y="10181"/>
                    <a:pt x="115" y="14381"/>
                  </a:cubicBezTo>
                  <a:cubicBezTo>
                    <a:pt x="92" y="14495"/>
                    <a:pt x="46" y="14632"/>
                    <a:pt x="1" y="14769"/>
                  </a:cubicBezTo>
                  <a:cubicBezTo>
                    <a:pt x="46" y="14746"/>
                    <a:pt x="115" y="14746"/>
                    <a:pt x="161" y="14723"/>
                  </a:cubicBezTo>
                  <a:cubicBezTo>
                    <a:pt x="320" y="15339"/>
                    <a:pt x="594" y="15864"/>
                    <a:pt x="914" y="16275"/>
                  </a:cubicBezTo>
                  <a:cubicBezTo>
                    <a:pt x="1119" y="16526"/>
                    <a:pt x="1370" y="16755"/>
                    <a:pt x="1667" y="16960"/>
                  </a:cubicBezTo>
                  <a:cubicBezTo>
                    <a:pt x="1895" y="17120"/>
                    <a:pt x="2146" y="17257"/>
                    <a:pt x="2489" y="17348"/>
                  </a:cubicBezTo>
                  <a:cubicBezTo>
                    <a:pt x="2740" y="17439"/>
                    <a:pt x="3014" y="17485"/>
                    <a:pt x="3356" y="17508"/>
                  </a:cubicBezTo>
                  <a:lnTo>
                    <a:pt x="3539" y="17508"/>
                  </a:lnTo>
                  <a:cubicBezTo>
                    <a:pt x="3744" y="17508"/>
                    <a:pt x="3972" y="17485"/>
                    <a:pt x="4269" y="17439"/>
                  </a:cubicBezTo>
                  <a:cubicBezTo>
                    <a:pt x="4520" y="17371"/>
                    <a:pt x="4794" y="17280"/>
                    <a:pt x="5114" y="17143"/>
                  </a:cubicBezTo>
                  <a:cubicBezTo>
                    <a:pt x="5365" y="17029"/>
                    <a:pt x="5616" y="16869"/>
                    <a:pt x="5890" y="16641"/>
                  </a:cubicBezTo>
                  <a:cubicBezTo>
                    <a:pt x="6186" y="16389"/>
                    <a:pt x="6460" y="16070"/>
                    <a:pt x="6666" y="15705"/>
                  </a:cubicBezTo>
                  <a:cubicBezTo>
                    <a:pt x="6871" y="15294"/>
                    <a:pt x="6985" y="14837"/>
                    <a:pt x="7008" y="14358"/>
                  </a:cubicBezTo>
                  <a:cubicBezTo>
                    <a:pt x="7008" y="14107"/>
                    <a:pt x="6985" y="13879"/>
                    <a:pt x="6940" y="13650"/>
                  </a:cubicBezTo>
                  <a:cubicBezTo>
                    <a:pt x="6894" y="13399"/>
                    <a:pt x="6780" y="13171"/>
                    <a:pt x="6666" y="12920"/>
                  </a:cubicBezTo>
                  <a:cubicBezTo>
                    <a:pt x="6574" y="12715"/>
                    <a:pt x="6438" y="12532"/>
                    <a:pt x="6255" y="12281"/>
                  </a:cubicBezTo>
                  <a:lnTo>
                    <a:pt x="6186" y="12190"/>
                  </a:lnTo>
                  <a:lnTo>
                    <a:pt x="6164" y="12144"/>
                  </a:lnTo>
                  <a:cubicBezTo>
                    <a:pt x="6552" y="12030"/>
                    <a:pt x="7008" y="11824"/>
                    <a:pt x="7487" y="11573"/>
                  </a:cubicBezTo>
                  <a:cubicBezTo>
                    <a:pt x="7853" y="11391"/>
                    <a:pt x="8218" y="11162"/>
                    <a:pt x="8583" y="10889"/>
                  </a:cubicBezTo>
                  <a:cubicBezTo>
                    <a:pt x="8971" y="10592"/>
                    <a:pt x="9291" y="10295"/>
                    <a:pt x="9542" y="9976"/>
                  </a:cubicBezTo>
                  <a:cubicBezTo>
                    <a:pt x="9679" y="9770"/>
                    <a:pt x="9816" y="9588"/>
                    <a:pt x="9907" y="9405"/>
                  </a:cubicBezTo>
                  <a:cubicBezTo>
                    <a:pt x="9998" y="9245"/>
                    <a:pt x="10090" y="9040"/>
                    <a:pt x="10181" y="8789"/>
                  </a:cubicBezTo>
                  <a:cubicBezTo>
                    <a:pt x="10227" y="8583"/>
                    <a:pt x="10249" y="8401"/>
                    <a:pt x="10272" y="8150"/>
                  </a:cubicBezTo>
                  <a:cubicBezTo>
                    <a:pt x="10295" y="7921"/>
                    <a:pt x="10272" y="7693"/>
                    <a:pt x="10227" y="7488"/>
                  </a:cubicBezTo>
                  <a:cubicBezTo>
                    <a:pt x="10158" y="7031"/>
                    <a:pt x="9930" y="6597"/>
                    <a:pt x="9633" y="6255"/>
                  </a:cubicBezTo>
                  <a:cubicBezTo>
                    <a:pt x="9382" y="5981"/>
                    <a:pt x="9017" y="5753"/>
                    <a:pt x="8583" y="5639"/>
                  </a:cubicBezTo>
                  <a:cubicBezTo>
                    <a:pt x="8423" y="5616"/>
                    <a:pt x="8218" y="5570"/>
                    <a:pt x="8035" y="5570"/>
                  </a:cubicBezTo>
                  <a:cubicBezTo>
                    <a:pt x="7761" y="5570"/>
                    <a:pt x="7465" y="5616"/>
                    <a:pt x="7168" y="5707"/>
                  </a:cubicBezTo>
                  <a:cubicBezTo>
                    <a:pt x="7328" y="5479"/>
                    <a:pt x="7465" y="5228"/>
                    <a:pt x="7579" y="5000"/>
                  </a:cubicBezTo>
                  <a:cubicBezTo>
                    <a:pt x="7761" y="4634"/>
                    <a:pt x="7921" y="4292"/>
                    <a:pt x="8058" y="3927"/>
                  </a:cubicBezTo>
                  <a:cubicBezTo>
                    <a:pt x="8241" y="3470"/>
                    <a:pt x="8355" y="3082"/>
                    <a:pt x="8446" y="2717"/>
                  </a:cubicBezTo>
                  <a:cubicBezTo>
                    <a:pt x="8515" y="2283"/>
                    <a:pt x="8537" y="1918"/>
                    <a:pt x="8492" y="1576"/>
                  </a:cubicBezTo>
                  <a:cubicBezTo>
                    <a:pt x="8446" y="1142"/>
                    <a:pt x="8309" y="777"/>
                    <a:pt x="8104" y="526"/>
                  </a:cubicBezTo>
                  <a:cubicBezTo>
                    <a:pt x="8035" y="435"/>
                    <a:pt x="7967" y="343"/>
                    <a:pt x="7898" y="275"/>
                  </a:cubicBezTo>
                  <a:cubicBezTo>
                    <a:pt x="7807" y="206"/>
                    <a:pt x="7716" y="138"/>
                    <a:pt x="7624" y="69"/>
                  </a:cubicBezTo>
                  <a:cubicBezTo>
                    <a:pt x="7579" y="47"/>
                    <a:pt x="7556" y="24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7635;p70">
              <a:extLst>
                <a:ext uri="{FF2B5EF4-FFF2-40B4-BE49-F238E27FC236}">
                  <a16:creationId xmlns:a16="http://schemas.microsoft.com/office/drawing/2014/main" id="{4154A457-4EEC-4939-A68B-3862EC7F5F7C}"/>
                </a:ext>
              </a:extLst>
            </p:cNvPr>
            <p:cNvSpPr/>
            <p:nvPr/>
          </p:nvSpPr>
          <p:spPr>
            <a:xfrm>
              <a:off x="7403822" y="2909858"/>
              <a:ext cx="12965" cy="50336"/>
            </a:xfrm>
            <a:custGeom>
              <a:avLst/>
              <a:gdLst/>
              <a:ahLst/>
              <a:cxnLst/>
              <a:rect l="l" t="t" r="r" b="b"/>
              <a:pathLst>
                <a:path w="1005" h="390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1005" y="1210"/>
                    <a:pt x="822" y="2715"/>
                    <a:pt x="0" y="3901"/>
                  </a:cubicBezTo>
                  <a:cubicBezTo>
                    <a:pt x="845" y="2715"/>
                    <a:pt x="1005" y="1210"/>
                    <a:pt x="481" y="0"/>
                  </a:cubicBezTo>
                  <a:close/>
                </a:path>
              </a:pathLst>
            </a:custGeom>
            <a:solidFill>
              <a:srgbClr val="FE6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7636;p70">
              <a:extLst>
                <a:ext uri="{FF2B5EF4-FFF2-40B4-BE49-F238E27FC236}">
                  <a16:creationId xmlns:a16="http://schemas.microsoft.com/office/drawing/2014/main" id="{C9DC5C67-0F04-4DB6-BB2B-CFFE11B55B59}"/>
                </a:ext>
              </a:extLst>
            </p:cNvPr>
            <p:cNvSpPr/>
            <p:nvPr/>
          </p:nvSpPr>
          <p:spPr>
            <a:xfrm>
              <a:off x="7278105" y="3436562"/>
              <a:ext cx="204942" cy="189927"/>
            </a:xfrm>
            <a:custGeom>
              <a:avLst/>
              <a:gdLst/>
              <a:ahLst/>
              <a:cxnLst/>
              <a:rect l="l" t="t" r="r" b="b"/>
              <a:pathLst>
                <a:path w="15887" h="14723" extrusionOk="0">
                  <a:moveTo>
                    <a:pt x="3059" y="1"/>
                  </a:moveTo>
                  <a:cubicBezTo>
                    <a:pt x="2762" y="1"/>
                    <a:pt x="2465" y="69"/>
                    <a:pt x="2168" y="160"/>
                  </a:cubicBezTo>
                  <a:cubicBezTo>
                    <a:pt x="1872" y="252"/>
                    <a:pt x="1575" y="412"/>
                    <a:pt x="1255" y="594"/>
                  </a:cubicBezTo>
                  <a:cubicBezTo>
                    <a:pt x="1141" y="685"/>
                    <a:pt x="1027" y="800"/>
                    <a:pt x="913" y="891"/>
                  </a:cubicBezTo>
                  <a:cubicBezTo>
                    <a:pt x="913" y="891"/>
                    <a:pt x="890" y="914"/>
                    <a:pt x="890" y="914"/>
                  </a:cubicBezTo>
                  <a:lnTo>
                    <a:pt x="890" y="891"/>
                  </a:lnTo>
                  <a:cubicBezTo>
                    <a:pt x="867" y="937"/>
                    <a:pt x="822" y="982"/>
                    <a:pt x="776" y="1005"/>
                  </a:cubicBezTo>
                  <a:lnTo>
                    <a:pt x="685" y="1096"/>
                  </a:lnTo>
                  <a:cubicBezTo>
                    <a:pt x="685" y="1096"/>
                    <a:pt x="685" y="1119"/>
                    <a:pt x="685" y="1119"/>
                  </a:cubicBezTo>
                  <a:cubicBezTo>
                    <a:pt x="571" y="1233"/>
                    <a:pt x="457" y="1325"/>
                    <a:pt x="365" y="1462"/>
                  </a:cubicBezTo>
                  <a:cubicBezTo>
                    <a:pt x="320" y="1507"/>
                    <a:pt x="274" y="1576"/>
                    <a:pt x="228" y="1644"/>
                  </a:cubicBezTo>
                  <a:cubicBezTo>
                    <a:pt x="183" y="1713"/>
                    <a:pt x="137" y="1804"/>
                    <a:pt x="91" y="1872"/>
                  </a:cubicBezTo>
                  <a:lnTo>
                    <a:pt x="91" y="1895"/>
                  </a:lnTo>
                  <a:cubicBezTo>
                    <a:pt x="91" y="1895"/>
                    <a:pt x="69" y="1918"/>
                    <a:pt x="69" y="1918"/>
                  </a:cubicBezTo>
                  <a:cubicBezTo>
                    <a:pt x="46" y="1941"/>
                    <a:pt x="23" y="1986"/>
                    <a:pt x="23" y="2009"/>
                  </a:cubicBezTo>
                  <a:cubicBezTo>
                    <a:pt x="0" y="2055"/>
                    <a:pt x="0" y="2123"/>
                    <a:pt x="0" y="2169"/>
                  </a:cubicBezTo>
                  <a:cubicBezTo>
                    <a:pt x="114" y="2694"/>
                    <a:pt x="297" y="3219"/>
                    <a:pt x="479" y="3653"/>
                  </a:cubicBezTo>
                  <a:cubicBezTo>
                    <a:pt x="616" y="4018"/>
                    <a:pt x="776" y="4360"/>
                    <a:pt x="959" y="4748"/>
                  </a:cubicBezTo>
                  <a:cubicBezTo>
                    <a:pt x="1324" y="5502"/>
                    <a:pt x="1735" y="6255"/>
                    <a:pt x="2260" y="7077"/>
                  </a:cubicBezTo>
                  <a:cubicBezTo>
                    <a:pt x="3333" y="8743"/>
                    <a:pt x="4542" y="10226"/>
                    <a:pt x="5889" y="11505"/>
                  </a:cubicBezTo>
                  <a:cubicBezTo>
                    <a:pt x="6711" y="12281"/>
                    <a:pt x="7555" y="12943"/>
                    <a:pt x="8400" y="13490"/>
                  </a:cubicBezTo>
                  <a:cubicBezTo>
                    <a:pt x="9290" y="14038"/>
                    <a:pt x="10180" y="14449"/>
                    <a:pt x="11048" y="14677"/>
                  </a:cubicBezTo>
                  <a:lnTo>
                    <a:pt x="11070" y="14677"/>
                  </a:lnTo>
                  <a:cubicBezTo>
                    <a:pt x="11139" y="14700"/>
                    <a:pt x="11230" y="14700"/>
                    <a:pt x="11321" y="14723"/>
                  </a:cubicBezTo>
                  <a:cubicBezTo>
                    <a:pt x="12189" y="14426"/>
                    <a:pt x="13056" y="13924"/>
                    <a:pt x="13901" y="13239"/>
                  </a:cubicBezTo>
                  <a:cubicBezTo>
                    <a:pt x="14289" y="12920"/>
                    <a:pt x="14654" y="12555"/>
                    <a:pt x="14973" y="12167"/>
                  </a:cubicBezTo>
                  <a:cubicBezTo>
                    <a:pt x="15316" y="11779"/>
                    <a:pt x="15590" y="11368"/>
                    <a:pt x="15818" y="10957"/>
                  </a:cubicBezTo>
                  <a:cubicBezTo>
                    <a:pt x="15886" y="10797"/>
                    <a:pt x="15841" y="10637"/>
                    <a:pt x="15704" y="10569"/>
                  </a:cubicBezTo>
                  <a:cubicBezTo>
                    <a:pt x="15681" y="10546"/>
                    <a:pt x="15658" y="10523"/>
                    <a:pt x="15635" y="10523"/>
                  </a:cubicBezTo>
                  <a:cubicBezTo>
                    <a:pt x="15339" y="9793"/>
                    <a:pt x="14973" y="9085"/>
                    <a:pt x="14563" y="8423"/>
                  </a:cubicBezTo>
                  <a:cubicBezTo>
                    <a:pt x="14106" y="7693"/>
                    <a:pt x="13558" y="6985"/>
                    <a:pt x="12942" y="6300"/>
                  </a:cubicBezTo>
                  <a:cubicBezTo>
                    <a:pt x="11892" y="5159"/>
                    <a:pt x="10637" y="4132"/>
                    <a:pt x="9199" y="3219"/>
                  </a:cubicBezTo>
                  <a:cubicBezTo>
                    <a:pt x="9199" y="3128"/>
                    <a:pt x="9153" y="3059"/>
                    <a:pt x="9107" y="2991"/>
                  </a:cubicBezTo>
                  <a:cubicBezTo>
                    <a:pt x="9062" y="2968"/>
                    <a:pt x="8993" y="2922"/>
                    <a:pt x="8925" y="2922"/>
                  </a:cubicBezTo>
                  <a:lnTo>
                    <a:pt x="8537" y="2922"/>
                  </a:lnTo>
                  <a:cubicBezTo>
                    <a:pt x="8468" y="2922"/>
                    <a:pt x="8423" y="2922"/>
                    <a:pt x="8354" y="2900"/>
                  </a:cubicBezTo>
                  <a:cubicBezTo>
                    <a:pt x="8149" y="2877"/>
                    <a:pt x="7943" y="2831"/>
                    <a:pt x="7738" y="2740"/>
                  </a:cubicBezTo>
                  <a:cubicBezTo>
                    <a:pt x="7418" y="2603"/>
                    <a:pt x="7076" y="2397"/>
                    <a:pt x="6688" y="2101"/>
                  </a:cubicBezTo>
                  <a:cubicBezTo>
                    <a:pt x="6460" y="1918"/>
                    <a:pt x="6254" y="1735"/>
                    <a:pt x="6026" y="1553"/>
                  </a:cubicBezTo>
                  <a:cubicBezTo>
                    <a:pt x="5821" y="1370"/>
                    <a:pt x="5592" y="1188"/>
                    <a:pt x="5387" y="1028"/>
                  </a:cubicBezTo>
                  <a:cubicBezTo>
                    <a:pt x="4976" y="708"/>
                    <a:pt x="4497" y="343"/>
                    <a:pt x="3903" y="160"/>
                  </a:cubicBezTo>
                  <a:cubicBezTo>
                    <a:pt x="3629" y="69"/>
                    <a:pt x="3355" y="1"/>
                    <a:pt x="30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7637;p70">
              <a:extLst>
                <a:ext uri="{FF2B5EF4-FFF2-40B4-BE49-F238E27FC236}">
                  <a16:creationId xmlns:a16="http://schemas.microsoft.com/office/drawing/2014/main" id="{B495F375-D908-411F-BBB1-B0C86F9FA5AE}"/>
                </a:ext>
              </a:extLst>
            </p:cNvPr>
            <p:cNvSpPr/>
            <p:nvPr/>
          </p:nvSpPr>
          <p:spPr>
            <a:xfrm>
              <a:off x="7277808" y="3436562"/>
              <a:ext cx="161663" cy="189927"/>
            </a:xfrm>
            <a:custGeom>
              <a:avLst/>
              <a:gdLst/>
              <a:ahLst/>
              <a:cxnLst/>
              <a:rect l="l" t="t" r="r" b="b"/>
              <a:pathLst>
                <a:path w="12532" h="14723" extrusionOk="0">
                  <a:moveTo>
                    <a:pt x="3082" y="1"/>
                  </a:moveTo>
                  <a:cubicBezTo>
                    <a:pt x="2785" y="1"/>
                    <a:pt x="2488" y="46"/>
                    <a:pt x="2191" y="160"/>
                  </a:cubicBezTo>
                  <a:cubicBezTo>
                    <a:pt x="1895" y="252"/>
                    <a:pt x="1598" y="389"/>
                    <a:pt x="1278" y="594"/>
                  </a:cubicBezTo>
                  <a:cubicBezTo>
                    <a:pt x="1164" y="685"/>
                    <a:pt x="1050" y="777"/>
                    <a:pt x="936" y="891"/>
                  </a:cubicBezTo>
                  <a:lnTo>
                    <a:pt x="799" y="1005"/>
                  </a:lnTo>
                  <a:lnTo>
                    <a:pt x="708" y="1096"/>
                  </a:lnTo>
                  <a:cubicBezTo>
                    <a:pt x="548" y="1256"/>
                    <a:pt x="457" y="1347"/>
                    <a:pt x="388" y="1439"/>
                  </a:cubicBezTo>
                  <a:cubicBezTo>
                    <a:pt x="343" y="1507"/>
                    <a:pt x="297" y="1576"/>
                    <a:pt x="251" y="1621"/>
                  </a:cubicBezTo>
                  <a:cubicBezTo>
                    <a:pt x="206" y="1713"/>
                    <a:pt x="160" y="1781"/>
                    <a:pt x="114" y="1872"/>
                  </a:cubicBezTo>
                  <a:lnTo>
                    <a:pt x="92" y="1918"/>
                  </a:lnTo>
                  <a:lnTo>
                    <a:pt x="23" y="2009"/>
                  </a:lnTo>
                  <a:cubicBezTo>
                    <a:pt x="0" y="2055"/>
                    <a:pt x="0" y="2123"/>
                    <a:pt x="23" y="2169"/>
                  </a:cubicBezTo>
                  <a:cubicBezTo>
                    <a:pt x="137" y="2694"/>
                    <a:pt x="320" y="3219"/>
                    <a:pt x="480" y="3653"/>
                  </a:cubicBezTo>
                  <a:cubicBezTo>
                    <a:pt x="617" y="3995"/>
                    <a:pt x="776" y="4360"/>
                    <a:pt x="982" y="4748"/>
                  </a:cubicBezTo>
                  <a:cubicBezTo>
                    <a:pt x="1324" y="5502"/>
                    <a:pt x="1758" y="6278"/>
                    <a:pt x="2283" y="7077"/>
                  </a:cubicBezTo>
                  <a:cubicBezTo>
                    <a:pt x="3333" y="8743"/>
                    <a:pt x="4565" y="10226"/>
                    <a:pt x="5912" y="11505"/>
                  </a:cubicBezTo>
                  <a:cubicBezTo>
                    <a:pt x="6734" y="12304"/>
                    <a:pt x="7578" y="12965"/>
                    <a:pt x="8423" y="13490"/>
                  </a:cubicBezTo>
                  <a:cubicBezTo>
                    <a:pt x="9313" y="14061"/>
                    <a:pt x="10203" y="14449"/>
                    <a:pt x="11071" y="14677"/>
                  </a:cubicBezTo>
                  <a:cubicBezTo>
                    <a:pt x="11162" y="14700"/>
                    <a:pt x="11253" y="14723"/>
                    <a:pt x="11344" y="14723"/>
                  </a:cubicBezTo>
                  <a:cubicBezTo>
                    <a:pt x="11732" y="14586"/>
                    <a:pt x="12143" y="14426"/>
                    <a:pt x="12531" y="14198"/>
                  </a:cubicBezTo>
                  <a:cubicBezTo>
                    <a:pt x="12212" y="14084"/>
                    <a:pt x="11915" y="13970"/>
                    <a:pt x="11618" y="13856"/>
                  </a:cubicBezTo>
                  <a:cubicBezTo>
                    <a:pt x="10797" y="13468"/>
                    <a:pt x="9998" y="13034"/>
                    <a:pt x="9222" y="12532"/>
                  </a:cubicBezTo>
                  <a:cubicBezTo>
                    <a:pt x="8400" y="11984"/>
                    <a:pt x="7601" y="11368"/>
                    <a:pt x="6871" y="10706"/>
                  </a:cubicBezTo>
                  <a:cubicBezTo>
                    <a:pt x="6117" y="10044"/>
                    <a:pt x="5433" y="9313"/>
                    <a:pt x="4794" y="8560"/>
                  </a:cubicBezTo>
                  <a:cubicBezTo>
                    <a:pt x="3538" y="7077"/>
                    <a:pt x="2443" y="5433"/>
                    <a:pt x="1621" y="3676"/>
                  </a:cubicBezTo>
                  <a:cubicBezTo>
                    <a:pt x="1598" y="3630"/>
                    <a:pt x="1621" y="3561"/>
                    <a:pt x="1644" y="3539"/>
                  </a:cubicBezTo>
                  <a:lnTo>
                    <a:pt x="1667" y="3539"/>
                  </a:lnTo>
                  <a:cubicBezTo>
                    <a:pt x="2260" y="3265"/>
                    <a:pt x="2831" y="2945"/>
                    <a:pt x="3333" y="2557"/>
                  </a:cubicBezTo>
                  <a:lnTo>
                    <a:pt x="3356" y="2557"/>
                  </a:lnTo>
                  <a:cubicBezTo>
                    <a:pt x="3515" y="2420"/>
                    <a:pt x="3652" y="2306"/>
                    <a:pt x="3789" y="2169"/>
                  </a:cubicBezTo>
                  <a:cubicBezTo>
                    <a:pt x="3926" y="2032"/>
                    <a:pt x="4063" y="1895"/>
                    <a:pt x="4177" y="1758"/>
                  </a:cubicBezTo>
                  <a:cubicBezTo>
                    <a:pt x="4246" y="1644"/>
                    <a:pt x="4314" y="1553"/>
                    <a:pt x="4383" y="1439"/>
                  </a:cubicBezTo>
                  <a:cubicBezTo>
                    <a:pt x="4451" y="1325"/>
                    <a:pt x="4497" y="1210"/>
                    <a:pt x="4565" y="1096"/>
                  </a:cubicBezTo>
                  <a:cubicBezTo>
                    <a:pt x="4558" y="1096"/>
                    <a:pt x="4553" y="1099"/>
                    <a:pt x="4549" y="1102"/>
                  </a:cubicBezTo>
                  <a:lnTo>
                    <a:pt x="4549" y="1102"/>
                  </a:lnTo>
                  <a:cubicBezTo>
                    <a:pt x="4593" y="994"/>
                    <a:pt x="4635" y="886"/>
                    <a:pt x="4657" y="800"/>
                  </a:cubicBezTo>
                  <a:cubicBezTo>
                    <a:pt x="4679" y="708"/>
                    <a:pt x="4702" y="617"/>
                    <a:pt x="4725" y="526"/>
                  </a:cubicBezTo>
                  <a:cubicBezTo>
                    <a:pt x="4474" y="389"/>
                    <a:pt x="4223" y="252"/>
                    <a:pt x="3926" y="138"/>
                  </a:cubicBezTo>
                  <a:cubicBezTo>
                    <a:pt x="3652" y="46"/>
                    <a:pt x="3378" y="1"/>
                    <a:pt x="3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7638;p70">
              <a:extLst>
                <a:ext uri="{FF2B5EF4-FFF2-40B4-BE49-F238E27FC236}">
                  <a16:creationId xmlns:a16="http://schemas.microsoft.com/office/drawing/2014/main" id="{CC91D5D3-243A-4BDA-8F17-409FECDE0965}"/>
                </a:ext>
              </a:extLst>
            </p:cNvPr>
            <p:cNvSpPr/>
            <p:nvPr/>
          </p:nvSpPr>
          <p:spPr>
            <a:xfrm>
              <a:off x="7320789" y="34695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7639;p70">
              <a:extLst>
                <a:ext uri="{FF2B5EF4-FFF2-40B4-BE49-F238E27FC236}">
                  <a16:creationId xmlns:a16="http://schemas.microsoft.com/office/drawing/2014/main" id="{1C35E530-0580-4B5C-8910-C3AB2BD79779}"/>
                </a:ext>
              </a:extLst>
            </p:cNvPr>
            <p:cNvSpPr/>
            <p:nvPr/>
          </p:nvSpPr>
          <p:spPr>
            <a:xfrm>
              <a:off x="7321085" y="34695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7640;p70">
              <a:extLst>
                <a:ext uri="{FF2B5EF4-FFF2-40B4-BE49-F238E27FC236}">
                  <a16:creationId xmlns:a16="http://schemas.microsoft.com/office/drawing/2014/main" id="{054A0B30-DE22-433D-95AA-1BB25CB867CB}"/>
                </a:ext>
              </a:extLst>
            </p:cNvPr>
            <p:cNvSpPr/>
            <p:nvPr/>
          </p:nvSpPr>
          <p:spPr>
            <a:xfrm>
              <a:off x="7339635" y="3454814"/>
              <a:ext cx="24742" cy="33372"/>
            </a:xfrm>
            <a:custGeom>
              <a:avLst/>
              <a:gdLst/>
              <a:ahLst/>
              <a:cxnLst/>
              <a:rect l="l" t="t" r="r" b="b"/>
              <a:pathLst>
                <a:path w="1918" h="2587" extrusionOk="0">
                  <a:moveTo>
                    <a:pt x="1621" y="1"/>
                  </a:moveTo>
                  <a:cubicBezTo>
                    <a:pt x="1576" y="1"/>
                    <a:pt x="1530" y="1"/>
                    <a:pt x="1484" y="24"/>
                  </a:cubicBezTo>
                  <a:cubicBezTo>
                    <a:pt x="1439" y="69"/>
                    <a:pt x="1370" y="138"/>
                    <a:pt x="1347" y="206"/>
                  </a:cubicBezTo>
                  <a:cubicBezTo>
                    <a:pt x="1324" y="389"/>
                    <a:pt x="1256" y="571"/>
                    <a:pt x="1187" y="754"/>
                  </a:cubicBezTo>
                  <a:cubicBezTo>
                    <a:pt x="1028" y="1051"/>
                    <a:pt x="845" y="1325"/>
                    <a:pt x="617" y="1576"/>
                  </a:cubicBezTo>
                  <a:cubicBezTo>
                    <a:pt x="457" y="1736"/>
                    <a:pt x="297" y="1918"/>
                    <a:pt x="138" y="2078"/>
                  </a:cubicBezTo>
                  <a:cubicBezTo>
                    <a:pt x="23" y="2192"/>
                    <a:pt x="1" y="2375"/>
                    <a:pt x="115" y="2489"/>
                  </a:cubicBezTo>
                  <a:cubicBezTo>
                    <a:pt x="165" y="2552"/>
                    <a:pt x="243" y="2587"/>
                    <a:pt x="321" y="2587"/>
                  </a:cubicBezTo>
                  <a:cubicBezTo>
                    <a:pt x="386" y="2587"/>
                    <a:pt x="451" y="2563"/>
                    <a:pt x="503" y="2512"/>
                  </a:cubicBezTo>
                  <a:cubicBezTo>
                    <a:pt x="1119" y="1918"/>
                    <a:pt x="1735" y="1233"/>
                    <a:pt x="1895" y="366"/>
                  </a:cubicBezTo>
                  <a:cubicBezTo>
                    <a:pt x="1918" y="298"/>
                    <a:pt x="1918" y="229"/>
                    <a:pt x="1872" y="161"/>
                  </a:cubicBezTo>
                  <a:cubicBezTo>
                    <a:pt x="1849" y="92"/>
                    <a:pt x="1781" y="24"/>
                    <a:pt x="1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7641;p70">
              <a:extLst>
                <a:ext uri="{FF2B5EF4-FFF2-40B4-BE49-F238E27FC236}">
                  <a16:creationId xmlns:a16="http://schemas.microsoft.com/office/drawing/2014/main" id="{3C816E29-C98B-4F82-978C-A6C7486F9DD5}"/>
                </a:ext>
              </a:extLst>
            </p:cNvPr>
            <p:cNvSpPr/>
            <p:nvPr/>
          </p:nvSpPr>
          <p:spPr>
            <a:xfrm>
              <a:off x="7354946" y="3466011"/>
              <a:ext cx="24162" cy="34250"/>
            </a:xfrm>
            <a:custGeom>
              <a:avLst/>
              <a:gdLst/>
              <a:ahLst/>
              <a:cxnLst/>
              <a:rect l="l" t="t" r="r" b="b"/>
              <a:pathLst>
                <a:path w="1873" h="2655" extrusionOk="0">
                  <a:moveTo>
                    <a:pt x="1553" y="0"/>
                  </a:moveTo>
                  <a:cubicBezTo>
                    <a:pt x="1438" y="0"/>
                    <a:pt x="1302" y="92"/>
                    <a:pt x="1279" y="206"/>
                  </a:cubicBezTo>
                  <a:cubicBezTo>
                    <a:pt x="1210" y="411"/>
                    <a:pt x="1142" y="617"/>
                    <a:pt x="1050" y="822"/>
                  </a:cubicBezTo>
                  <a:cubicBezTo>
                    <a:pt x="845" y="1233"/>
                    <a:pt x="617" y="1575"/>
                    <a:pt x="320" y="1918"/>
                  </a:cubicBezTo>
                  <a:cubicBezTo>
                    <a:pt x="252" y="2009"/>
                    <a:pt x="183" y="2077"/>
                    <a:pt x="115" y="2169"/>
                  </a:cubicBezTo>
                  <a:cubicBezTo>
                    <a:pt x="46" y="2214"/>
                    <a:pt x="23" y="2283"/>
                    <a:pt x="23" y="2351"/>
                  </a:cubicBezTo>
                  <a:cubicBezTo>
                    <a:pt x="0" y="2443"/>
                    <a:pt x="46" y="2511"/>
                    <a:pt x="92" y="2557"/>
                  </a:cubicBezTo>
                  <a:cubicBezTo>
                    <a:pt x="142" y="2619"/>
                    <a:pt x="227" y="2655"/>
                    <a:pt x="308" y="2655"/>
                  </a:cubicBezTo>
                  <a:cubicBezTo>
                    <a:pt x="374" y="2655"/>
                    <a:pt x="439" y="2631"/>
                    <a:pt x="480" y="2579"/>
                  </a:cubicBezTo>
                  <a:cubicBezTo>
                    <a:pt x="777" y="2283"/>
                    <a:pt x="1050" y="1940"/>
                    <a:pt x="1279" y="1598"/>
                  </a:cubicBezTo>
                  <a:cubicBezTo>
                    <a:pt x="1507" y="1210"/>
                    <a:pt x="1712" y="799"/>
                    <a:pt x="1827" y="388"/>
                  </a:cubicBezTo>
                  <a:cubicBezTo>
                    <a:pt x="1872" y="228"/>
                    <a:pt x="1781" y="69"/>
                    <a:pt x="1644" y="23"/>
                  </a:cubicBezTo>
                  <a:cubicBezTo>
                    <a:pt x="1598" y="23"/>
                    <a:pt x="1575" y="0"/>
                    <a:pt x="1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7642;p70">
              <a:extLst>
                <a:ext uri="{FF2B5EF4-FFF2-40B4-BE49-F238E27FC236}">
                  <a16:creationId xmlns:a16="http://schemas.microsoft.com/office/drawing/2014/main" id="{5226B91F-B912-4F04-AE9C-80095C6E16E4}"/>
                </a:ext>
              </a:extLst>
            </p:cNvPr>
            <p:cNvSpPr/>
            <p:nvPr/>
          </p:nvSpPr>
          <p:spPr>
            <a:xfrm>
              <a:off x="7317848" y="3543445"/>
              <a:ext cx="121621" cy="83334"/>
            </a:xfrm>
            <a:custGeom>
              <a:avLst/>
              <a:gdLst/>
              <a:ahLst/>
              <a:cxnLst/>
              <a:rect l="l" t="t" r="r" b="b"/>
              <a:pathLst>
                <a:path w="9428" h="6460" extrusionOk="0">
                  <a:moveTo>
                    <a:pt x="0" y="0"/>
                  </a:moveTo>
                  <a:lnTo>
                    <a:pt x="0" y="0"/>
                  </a:lnTo>
                  <a:cubicBezTo>
                    <a:pt x="845" y="1187"/>
                    <a:pt x="1781" y="2283"/>
                    <a:pt x="2785" y="3241"/>
                  </a:cubicBezTo>
                  <a:cubicBezTo>
                    <a:pt x="3630" y="4018"/>
                    <a:pt x="4474" y="4679"/>
                    <a:pt x="5296" y="5204"/>
                  </a:cubicBezTo>
                  <a:cubicBezTo>
                    <a:pt x="6209" y="5775"/>
                    <a:pt x="7099" y="6186"/>
                    <a:pt x="7967" y="6391"/>
                  </a:cubicBezTo>
                  <a:cubicBezTo>
                    <a:pt x="8058" y="6414"/>
                    <a:pt x="8149" y="6437"/>
                    <a:pt x="8240" y="6460"/>
                  </a:cubicBezTo>
                  <a:cubicBezTo>
                    <a:pt x="8628" y="6323"/>
                    <a:pt x="9039" y="6140"/>
                    <a:pt x="9427" y="5935"/>
                  </a:cubicBezTo>
                  <a:cubicBezTo>
                    <a:pt x="9108" y="5798"/>
                    <a:pt x="8811" y="5684"/>
                    <a:pt x="8514" y="5570"/>
                  </a:cubicBezTo>
                  <a:cubicBezTo>
                    <a:pt x="7693" y="5182"/>
                    <a:pt x="6894" y="4748"/>
                    <a:pt x="6118" y="4246"/>
                  </a:cubicBezTo>
                  <a:cubicBezTo>
                    <a:pt x="5319" y="3721"/>
                    <a:pt x="4520" y="3104"/>
                    <a:pt x="3767" y="2420"/>
                  </a:cubicBezTo>
                  <a:cubicBezTo>
                    <a:pt x="3584" y="2237"/>
                    <a:pt x="3401" y="2077"/>
                    <a:pt x="3219" y="1895"/>
                  </a:cubicBezTo>
                  <a:cubicBezTo>
                    <a:pt x="2717" y="1689"/>
                    <a:pt x="2260" y="1461"/>
                    <a:pt x="1781" y="1187"/>
                  </a:cubicBezTo>
                  <a:cubicBezTo>
                    <a:pt x="1165" y="845"/>
                    <a:pt x="571" y="43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7643;p70">
              <a:extLst>
                <a:ext uri="{FF2B5EF4-FFF2-40B4-BE49-F238E27FC236}">
                  <a16:creationId xmlns:a16="http://schemas.microsoft.com/office/drawing/2014/main" id="{BE28448E-C8CA-4A46-A641-1B67B521FB34}"/>
                </a:ext>
              </a:extLst>
            </p:cNvPr>
            <p:cNvSpPr/>
            <p:nvPr/>
          </p:nvSpPr>
          <p:spPr>
            <a:xfrm>
              <a:off x="7740648" y="2502048"/>
              <a:ext cx="493206" cy="645439"/>
            </a:xfrm>
            <a:custGeom>
              <a:avLst/>
              <a:gdLst/>
              <a:ahLst/>
              <a:cxnLst/>
              <a:rect l="l" t="t" r="r" b="b"/>
              <a:pathLst>
                <a:path w="38233" h="50034" extrusionOk="0">
                  <a:moveTo>
                    <a:pt x="23442" y="48892"/>
                  </a:moveTo>
                  <a:lnTo>
                    <a:pt x="23442" y="48892"/>
                  </a:lnTo>
                  <a:cubicBezTo>
                    <a:pt x="23374" y="48915"/>
                    <a:pt x="23328" y="48915"/>
                    <a:pt x="23260" y="48915"/>
                  </a:cubicBezTo>
                  <a:lnTo>
                    <a:pt x="23237" y="48915"/>
                  </a:lnTo>
                  <a:cubicBezTo>
                    <a:pt x="23305" y="48915"/>
                    <a:pt x="23374" y="48915"/>
                    <a:pt x="23442" y="48892"/>
                  </a:cubicBezTo>
                  <a:close/>
                  <a:moveTo>
                    <a:pt x="21023" y="0"/>
                  </a:moveTo>
                  <a:cubicBezTo>
                    <a:pt x="20658" y="0"/>
                    <a:pt x="20270" y="23"/>
                    <a:pt x="19904" y="69"/>
                  </a:cubicBezTo>
                  <a:cubicBezTo>
                    <a:pt x="19288" y="137"/>
                    <a:pt x="18649" y="274"/>
                    <a:pt x="18010" y="457"/>
                  </a:cubicBezTo>
                  <a:cubicBezTo>
                    <a:pt x="17508" y="594"/>
                    <a:pt x="16983" y="776"/>
                    <a:pt x="16344" y="1050"/>
                  </a:cubicBezTo>
                  <a:cubicBezTo>
                    <a:pt x="15339" y="1461"/>
                    <a:pt x="14381" y="1940"/>
                    <a:pt x="13445" y="2511"/>
                  </a:cubicBezTo>
                  <a:cubicBezTo>
                    <a:pt x="12577" y="3036"/>
                    <a:pt x="11733" y="3630"/>
                    <a:pt x="10843" y="4360"/>
                  </a:cubicBezTo>
                  <a:cubicBezTo>
                    <a:pt x="9291" y="5638"/>
                    <a:pt x="7830" y="7213"/>
                    <a:pt x="6529" y="9039"/>
                  </a:cubicBezTo>
                  <a:cubicBezTo>
                    <a:pt x="5319" y="10705"/>
                    <a:pt x="4246" y="12600"/>
                    <a:pt x="3333" y="14677"/>
                  </a:cubicBezTo>
                  <a:cubicBezTo>
                    <a:pt x="2466" y="16640"/>
                    <a:pt x="1758" y="18740"/>
                    <a:pt x="1210" y="20931"/>
                  </a:cubicBezTo>
                  <a:cubicBezTo>
                    <a:pt x="708" y="23031"/>
                    <a:pt x="366" y="25199"/>
                    <a:pt x="183" y="27436"/>
                  </a:cubicBezTo>
                  <a:cubicBezTo>
                    <a:pt x="1" y="29559"/>
                    <a:pt x="1" y="31682"/>
                    <a:pt x="183" y="33736"/>
                  </a:cubicBezTo>
                  <a:cubicBezTo>
                    <a:pt x="366" y="36178"/>
                    <a:pt x="777" y="38255"/>
                    <a:pt x="1393" y="40127"/>
                  </a:cubicBezTo>
                  <a:cubicBezTo>
                    <a:pt x="1690" y="41063"/>
                    <a:pt x="2078" y="41953"/>
                    <a:pt x="2511" y="42798"/>
                  </a:cubicBezTo>
                  <a:cubicBezTo>
                    <a:pt x="2922" y="43551"/>
                    <a:pt x="3402" y="44304"/>
                    <a:pt x="3972" y="45012"/>
                  </a:cubicBezTo>
                  <a:cubicBezTo>
                    <a:pt x="5022" y="46313"/>
                    <a:pt x="6415" y="47408"/>
                    <a:pt x="7967" y="48207"/>
                  </a:cubicBezTo>
                  <a:cubicBezTo>
                    <a:pt x="9542" y="48983"/>
                    <a:pt x="11345" y="49508"/>
                    <a:pt x="13513" y="49805"/>
                  </a:cubicBezTo>
                  <a:cubicBezTo>
                    <a:pt x="14540" y="49942"/>
                    <a:pt x="15613" y="50010"/>
                    <a:pt x="16823" y="50010"/>
                  </a:cubicBezTo>
                  <a:cubicBezTo>
                    <a:pt x="17074" y="50010"/>
                    <a:pt x="17302" y="50033"/>
                    <a:pt x="17530" y="50033"/>
                  </a:cubicBezTo>
                  <a:cubicBezTo>
                    <a:pt x="18466" y="50033"/>
                    <a:pt x="19334" y="50010"/>
                    <a:pt x="20178" y="49965"/>
                  </a:cubicBezTo>
                  <a:cubicBezTo>
                    <a:pt x="22735" y="49828"/>
                    <a:pt x="24926" y="49508"/>
                    <a:pt x="26889" y="48960"/>
                  </a:cubicBezTo>
                  <a:cubicBezTo>
                    <a:pt x="27962" y="48664"/>
                    <a:pt x="29012" y="48276"/>
                    <a:pt x="29993" y="47796"/>
                  </a:cubicBezTo>
                  <a:cubicBezTo>
                    <a:pt x="30952" y="47340"/>
                    <a:pt x="31888" y="46746"/>
                    <a:pt x="32755" y="46039"/>
                  </a:cubicBezTo>
                  <a:cubicBezTo>
                    <a:pt x="33599" y="45377"/>
                    <a:pt x="34376" y="44532"/>
                    <a:pt x="35083" y="43597"/>
                  </a:cubicBezTo>
                  <a:cubicBezTo>
                    <a:pt x="35745" y="42684"/>
                    <a:pt x="36316" y="41611"/>
                    <a:pt x="36795" y="40424"/>
                  </a:cubicBezTo>
                  <a:cubicBezTo>
                    <a:pt x="37206" y="39351"/>
                    <a:pt x="37525" y="38164"/>
                    <a:pt x="37777" y="36817"/>
                  </a:cubicBezTo>
                  <a:cubicBezTo>
                    <a:pt x="37982" y="35608"/>
                    <a:pt x="38119" y="34330"/>
                    <a:pt x="38165" y="32914"/>
                  </a:cubicBezTo>
                  <a:cubicBezTo>
                    <a:pt x="38233" y="30541"/>
                    <a:pt x="38073" y="28007"/>
                    <a:pt x="37685" y="24948"/>
                  </a:cubicBezTo>
                  <a:cubicBezTo>
                    <a:pt x="37525" y="23761"/>
                    <a:pt x="37320" y="22529"/>
                    <a:pt x="37092" y="21205"/>
                  </a:cubicBezTo>
                  <a:cubicBezTo>
                    <a:pt x="36909" y="20178"/>
                    <a:pt x="36704" y="19082"/>
                    <a:pt x="36453" y="18032"/>
                  </a:cubicBezTo>
                  <a:cubicBezTo>
                    <a:pt x="35950" y="15955"/>
                    <a:pt x="35243" y="13924"/>
                    <a:pt x="34353" y="12006"/>
                  </a:cubicBezTo>
                  <a:cubicBezTo>
                    <a:pt x="33417" y="9975"/>
                    <a:pt x="32298" y="8172"/>
                    <a:pt x="30997" y="6642"/>
                  </a:cubicBezTo>
                  <a:cubicBezTo>
                    <a:pt x="30358" y="5912"/>
                    <a:pt x="29696" y="5250"/>
                    <a:pt x="28989" y="4657"/>
                  </a:cubicBezTo>
                  <a:cubicBezTo>
                    <a:pt x="28989" y="4565"/>
                    <a:pt x="28943" y="4497"/>
                    <a:pt x="28897" y="4406"/>
                  </a:cubicBezTo>
                  <a:cubicBezTo>
                    <a:pt x="28464" y="3881"/>
                    <a:pt x="28053" y="3401"/>
                    <a:pt x="27642" y="2968"/>
                  </a:cubicBezTo>
                  <a:cubicBezTo>
                    <a:pt x="27231" y="2557"/>
                    <a:pt x="26775" y="2169"/>
                    <a:pt x="26273" y="1804"/>
                  </a:cubicBezTo>
                  <a:cubicBezTo>
                    <a:pt x="25360" y="1096"/>
                    <a:pt x="24355" y="617"/>
                    <a:pt x="23282" y="297"/>
                  </a:cubicBezTo>
                  <a:cubicBezTo>
                    <a:pt x="22575" y="114"/>
                    <a:pt x="21799" y="0"/>
                    <a:pt x="21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7644;p70">
              <a:extLst>
                <a:ext uri="{FF2B5EF4-FFF2-40B4-BE49-F238E27FC236}">
                  <a16:creationId xmlns:a16="http://schemas.microsoft.com/office/drawing/2014/main" id="{345104C9-E5EA-43C2-BC44-BB4EFB6AD44F}"/>
                </a:ext>
              </a:extLst>
            </p:cNvPr>
            <p:cNvSpPr/>
            <p:nvPr/>
          </p:nvSpPr>
          <p:spPr>
            <a:xfrm>
              <a:off x="8026252" y="2502925"/>
              <a:ext cx="205239" cy="367186"/>
            </a:xfrm>
            <a:custGeom>
              <a:avLst/>
              <a:gdLst/>
              <a:ahLst/>
              <a:cxnLst/>
              <a:rect l="l" t="t" r="r" b="b"/>
              <a:pathLst>
                <a:path w="15910" h="28464" extrusionOk="0">
                  <a:moveTo>
                    <a:pt x="0" y="1"/>
                  </a:moveTo>
                  <a:lnTo>
                    <a:pt x="0" y="1"/>
                  </a:lnTo>
                  <a:cubicBezTo>
                    <a:pt x="959" y="1781"/>
                    <a:pt x="1758" y="3630"/>
                    <a:pt x="2602" y="5479"/>
                  </a:cubicBezTo>
                  <a:cubicBezTo>
                    <a:pt x="2694" y="5707"/>
                    <a:pt x="2808" y="5935"/>
                    <a:pt x="2899" y="6186"/>
                  </a:cubicBezTo>
                  <a:cubicBezTo>
                    <a:pt x="3013" y="6415"/>
                    <a:pt x="3127" y="6666"/>
                    <a:pt x="3241" y="6894"/>
                  </a:cubicBezTo>
                  <a:cubicBezTo>
                    <a:pt x="3470" y="7442"/>
                    <a:pt x="3698" y="7990"/>
                    <a:pt x="3903" y="8515"/>
                  </a:cubicBezTo>
                  <a:cubicBezTo>
                    <a:pt x="4337" y="9656"/>
                    <a:pt x="4725" y="10797"/>
                    <a:pt x="5045" y="11938"/>
                  </a:cubicBezTo>
                  <a:cubicBezTo>
                    <a:pt x="5227" y="12509"/>
                    <a:pt x="5387" y="13080"/>
                    <a:pt x="5524" y="13650"/>
                  </a:cubicBezTo>
                  <a:cubicBezTo>
                    <a:pt x="5638" y="14130"/>
                    <a:pt x="5752" y="14632"/>
                    <a:pt x="5866" y="15134"/>
                  </a:cubicBezTo>
                  <a:cubicBezTo>
                    <a:pt x="6072" y="16161"/>
                    <a:pt x="6254" y="17211"/>
                    <a:pt x="6437" y="18238"/>
                  </a:cubicBezTo>
                  <a:cubicBezTo>
                    <a:pt x="6620" y="19288"/>
                    <a:pt x="6802" y="20338"/>
                    <a:pt x="7076" y="21388"/>
                  </a:cubicBezTo>
                  <a:cubicBezTo>
                    <a:pt x="7304" y="22392"/>
                    <a:pt x="7601" y="23374"/>
                    <a:pt x="8012" y="24333"/>
                  </a:cubicBezTo>
                  <a:cubicBezTo>
                    <a:pt x="8012" y="24333"/>
                    <a:pt x="7989" y="24310"/>
                    <a:pt x="7989" y="24310"/>
                  </a:cubicBezTo>
                  <a:lnTo>
                    <a:pt x="7989" y="24310"/>
                  </a:lnTo>
                  <a:cubicBezTo>
                    <a:pt x="8080" y="24492"/>
                    <a:pt x="8149" y="24675"/>
                    <a:pt x="8240" y="24857"/>
                  </a:cubicBezTo>
                  <a:cubicBezTo>
                    <a:pt x="8331" y="25017"/>
                    <a:pt x="8400" y="25177"/>
                    <a:pt x="8491" y="25314"/>
                  </a:cubicBezTo>
                  <a:cubicBezTo>
                    <a:pt x="8628" y="25588"/>
                    <a:pt x="8788" y="25839"/>
                    <a:pt x="8971" y="26067"/>
                  </a:cubicBezTo>
                  <a:cubicBezTo>
                    <a:pt x="8971" y="26067"/>
                    <a:pt x="8971" y="26090"/>
                    <a:pt x="8993" y="26090"/>
                  </a:cubicBezTo>
                  <a:cubicBezTo>
                    <a:pt x="9153" y="26295"/>
                    <a:pt x="9313" y="26478"/>
                    <a:pt x="9496" y="26661"/>
                  </a:cubicBezTo>
                  <a:cubicBezTo>
                    <a:pt x="9678" y="26843"/>
                    <a:pt x="9838" y="26980"/>
                    <a:pt x="10020" y="27140"/>
                  </a:cubicBezTo>
                  <a:lnTo>
                    <a:pt x="10043" y="27140"/>
                  </a:lnTo>
                  <a:cubicBezTo>
                    <a:pt x="10249" y="27300"/>
                    <a:pt x="10477" y="27460"/>
                    <a:pt x="10682" y="27574"/>
                  </a:cubicBezTo>
                  <a:cubicBezTo>
                    <a:pt x="10911" y="27711"/>
                    <a:pt x="11139" y="27825"/>
                    <a:pt x="11367" y="27916"/>
                  </a:cubicBezTo>
                  <a:lnTo>
                    <a:pt x="11344" y="27916"/>
                  </a:lnTo>
                  <a:cubicBezTo>
                    <a:pt x="11641" y="28030"/>
                    <a:pt x="11938" y="28144"/>
                    <a:pt x="12257" y="28213"/>
                  </a:cubicBezTo>
                  <a:cubicBezTo>
                    <a:pt x="12554" y="28304"/>
                    <a:pt x="12874" y="28350"/>
                    <a:pt x="13170" y="28395"/>
                  </a:cubicBezTo>
                  <a:cubicBezTo>
                    <a:pt x="13558" y="28441"/>
                    <a:pt x="13941" y="28464"/>
                    <a:pt x="14323" y="28464"/>
                  </a:cubicBezTo>
                  <a:cubicBezTo>
                    <a:pt x="14705" y="28464"/>
                    <a:pt x="15088" y="28441"/>
                    <a:pt x="15476" y="28395"/>
                  </a:cubicBezTo>
                  <a:cubicBezTo>
                    <a:pt x="15613" y="28373"/>
                    <a:pt x="15772" y="28350"/>
                    <a:pt x="15909" y="28304"/>
                  </a:cubicBezTo>
                  <a:cubicBezTo>
                    <a:pt x="15818" y="27231"/>
                    <a:pt x="15704" y="26113"/>
                    <a:pt x="15544" y="24880"/>
                  </a:cubicBezTo>
                  <a:cubicBezTo>
                    <a:pt x="15384" y="23693"/>
                    <a:pt x="15202" y="22461"/>
                    <a:pt x="14951" y="21137"/>
                  </a:cubicBezTo>
                  <a:cubicBezTo>
                    <a:pt x="14768" y="20110"/>
                    <a:pt x="14586" y="19037"/>
                    <a:pt x="14312" y="17964"/>
                  </a:cubicBezTo>
                  <a:cubicBezTo>
                    <a:pt x="13809" y="15887"/>
                    <a:pt x="13102" y="13856"/>
                    <a:pt x="12235" y="11938"/>
                  </a:cubicBezTo>
                  <a:cubicBezTo>
                    <a:pt x="11299" y="9907"/>
                    <a:pt x="10157" y="8104"/>
                    <a:pt x="8856" y="6574"/>
                  </a:cubicBezTo>
                  <a:cubicBezTo>
                    <a:pt x="8240" y="5844"/>
                    <a:pt x="7555" y="5182"/>
                    <a:pt x="6871" y="4589"/>
                  </a:cubicBezTo>
                  <a:cubicBezTo>
                    <a:pt x="6871" y="4497"/>
                    <a:pt x="6825" y="4429"/>
                    <a:pt x="6756" y="4338"/>
                  </a:cubicBezTo>
                  <a:cubicBezTo>
                    <a:pt x="6346" y="3813"/>
                    <a:pt x="5935" y="3333"/>
                    <a:pt x="5501" y="2900"/>
                  </a:cubicBezTo>
                  <a:cubicBezTo>
                    <a:pt x="5090" y="2489"/>
                    <a:pt x="4634" y="2101"/>
                    <a:pt x="4132" y="1713"/>
                  </a:cubicBezTo>
                  <a:cubicBezTo>
                    <a:pt x="3219" y="1028"/>
                    <a:pt x="2214" y="526"/>
                    <a:pt x="1164" y="229"/>
                  </a:cubicBezTo>
                  <a:cubicBezTo>
                    <a:pt x="776" y="138"/>
                    <a:pt x="388" y="46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7645;p70">
              <a:extLst>
                <a:ext uri="{FF2B5EF4-FFF2-40B4-BE49-F238E27FC236}">
                  <a16:creationId xmlns:a16="http://schemas.microsoft.com/office/drawing/2014/main" id="{76B1A8CC-5FE0-467E-A497-147C8FFECE49}"/>
                </a:ext>
              </a:extLst>
            </p:cNvPr>
            <p:cNvSpPr/>
            <p:nvPr/>
          </p:nvSpPr>
          <p:spPr>
            <a:xfrm>
              <a:off x="8155799" y="28530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BC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7646;p70">
              <a:extLst>
                <a:ext uri="{FF2B5EF4-FFF2-40B4-BE49-F238E27FC236}">
                  <a16:creationId xmlns:a16="http://schemas.microsoft.com/office/drawing/2014/main" id="{1848030A-95DD-4213-B6A0-F7372CE0ADA0}"/>
                </a:ext>
              </a:extLst>
            </p:cNvPr>
            <p:cNvSpPr/>
            <p:nvPr/>
          </p:nvSpPr>
          <p:spPr>
            <a:xfrm>
              <a:off x="7740648" y="2502048"/>
              <a:ext cx="431079" cy="610841"/>
            </a:xfrm>
            <a:custGeom>
              <a:avLst/>
              <a:gdLst/>
              <a:ahLst/>
              <a:cxnLst/>
              <a:rect l="l" t="t" r="r" b="b"/>
              <a:pathLst>
                <a:path w="33417" h="47352" extrusionOk="0">
                  <a:moveTo>
                    <a:pt x="21023" y="0"/>
                  </a:moveTo>
                  <a:cubicBezTo>
                    <a:pt x="20658" y="0"/>
                    <a:pt x="20292" y="23"/>
                    <a:pt x="19904" y="69"/>
                  </a:cubicBezTo>
                  <a:cubicBezTo>
                    <a:pt x="19288" y="137"/>
                    <a:pt x="18649" y="251"/>
                    <a:pt x="18010" y="457"/>
                  </a:cubicBezTo>
                  <a:cubicBezTo>
                    <a:pt x="17508" y="594"/>
                    <a:pt x="16983" y="776"/>
                    <a:pt x="16344" y="1050"/>
                  </a:cubicBezTo>
                  <a:cubicBezTo>
                    <a:pt x="15339" y="1438"/>
                    <a:pt x="14358" y="1940"/>
                    <a:pt x="13445" y="2488"/>
                  </a:cubicBezTo>
                  <a:cubicBezTo>
                    <a:pt x="12577" y="3013"/>
                    <a:pt x="11733" y="3630"/>
                    <a:pt x="10843" y="4360"/>
                  </a:cubicBezTo>
                  <a:cubicBezTo>
                    <a:pt x="9291" y="5638"/>
                    <a:pt x="7830" y="7213"/>
                    <a:pt x="6529" y="9016"/>
                  </a:cubicBezTo>
                  <a:cubicBezTo>
                    <a:pt x="5319" y="10705"/>
                    <a:pt x="4246" y="12600"/>
                    <a:pt x="3333" y="14654"/>
                  </a:cubicBezTo>
                  <a:cubicBezTo>
                    <a:pt x="2466" y="16640"/>
                    <a:pt x="1758" y="18740"/>
                    <a:pt x="1210" y="20931"/>
                  </a:cubicBezTo>
                  <a:cubicBezTo>
                    <a:pt x="708" y="23031"/>
                    <a:pt x="343" y="25199"/>
                    <a:pt x="160" y="27436"/>
                  </a:cubicBezTo>
                  <a:cubicBezTo>
                    <a:pt x="1" y="29559"/>
                    <a:pt x="1" y="31682"/>
                    <a:pt x="160" y="33736"/>
                  </a:cubicBezTo>
                  <a:cubicBezTo>
                    <a:pt x="366" y="36178"/>
                    <a:pt x="754" y="38255"/>
                    <a:pt x="1393" y="40150"/>
                  </a:cubicBezTo>
                  <a:cubicBezTo>
                    <a:pt x="1690" y="41063"/>
                    <a:pt x="2078" y="41953"/>
                    <a:pt x="2511" y="42798"/>
                  </a:cubicBezTo>
                  <a:cubicBezTo>
                    <a:pt x="2899" y="43574"/>
                    <a:pt x="3402" y="44327"/>
                    <a:pt x="3972" y="45012"/>
                  </a:cubicBezTo>
                  <a:cubicBezTo>
                    <a:pt x="4611" y="45811"/>
                    <a:pt x="5387" y="46541"/>
                    <a:pt x="6255" y="47157"/>
                  </a:cubicBezTo>
                  <a:cubicBezTo>
                    <a:pt x="7373" y="47249"/>
                    <a:pt x="8514" y="47317"/>
                    <a:pt x="9633" y="47340"/>
                  </a:cubicBezTo>
                  <a:cubicBezTo>
                    <a:pt x="9981" y="47347"/>
                    <a:pt x="10329" y="47351"/>
                    <a:pt x="10676" y="47351"/>
                  </a:cubicBezTo>
                  <a:cubicBezTo>
                    <a:pt x="12467" y="47351"/>
                    <a:pt x="14246" y="47250"/>
                    <a:pt x="16024" y="47020"/>
                  </a:cubicBezTo>
                  <a:lnTo>
                    <a:pt x="16001" y="47020"/>
                  </a:lnTo>
                  <a:cubicBezTo>
                    <a:pt x="18307" y="46701"/>
                    <a:pt x="20589" y="46176"/>
                    <a:pt x="22735" y="45263"/>
                  </a:cubicBezTo>
                  <a:lnTo>
                    <a:pt x="22712" y="45263"/>
                  </a:lnTo>
                  <a:cubicBezTo>
                    <a:pt x="23442" y="44966"/>
                    <a:pt x="24173" y="44601"/>
                    <a:pt x="24880" y="44213"/>
                  </a:cubicBezTo>
                  <a:cubicBezTo>
                    <a:pt x="25542" y="43825"/>
                    <a:pt x="26181" y="43391"/>
                    <a:pt x="26775" y="42935"/>
                  </a:cubicBezTo>
                  <a:cubicBezTo>
                    <a:pt x="26775" y="42935"/>
                    <a:pt x="26798" y="42912"/>
                    <a:pt x="26798" y="42912"/>
                  </a:cubicBezTo>
                  <a:cubicBezTo>
                    <a:pt x="27300" y="42524"/>
                    <a:pt x="27802" y="42090"/>
                    <a:pt x="28258" y="41634"/>
                  </a:cubicBezTo>
                  <a:cubicBezTo>
                    <a:pt x="28738" y="41154"/>
                    <a:pt x="29171" y="40652"/>
                    <a:pt x="29582" y="40127"/>
                  </a:cubicBezTo>
                  <a:cubicBezTo>
                    <a:pt x="30016" y="39579"/>
                    <a:pt x="30381" y="39009"/>
                    <a:pt x="30724" y="38415"/>
                  </a:cubicBezTo>
                  <a:cubicBezTo>
                    <a:pt x="31089" y="37799"/>
                    <a:pt x="31408" y="37160"/>
                    <a:pt x="31682" y="36498"/>
                  </a:cubicBezTo>
                  <a:cubicBezTo>
                    <a:pt x="31682" y="36498"/>
                    <a:pt x="31682" y="36521"/>
                    <a:pt x="31682" y="36521"/>
                  </a:cubicBezTo>
                  <a:cubicBezTo>
                    <a:pt x="32047" y="35676"/>
                    <a:pt x="32344" y="34809"/>
                    <a:pt x="32572" y="33919"/>
                  </a:cubicBezTo>
                  <a:cubicBezTo>
                    <a:pt x="32686" y="33462"/>
                    <a:pt x="32801" y="33006"/>
                    <a:pt x="32892" y="32526"/>
                  </a:cubicBezTo>
                  <a:cubicBezTo>
                    <a:pt x="32983" y="31979"/>
                    <a:pt x="33075" y="31431"/>
                    <a:pt x="33166" y="30860"/>
                  </a:cubicBezTo>
                  <a:lnTo>
                    <a:pt x="33166" y="30883"/>
                  </a:lnTo>
                  <a:cubicBezTo>
                    <a:pt x="33280" y="29901"/>
                    <a:pt x="33371" y="28920"/>
                    <a:pt x="33417" y="27938"/>
                  </a:cubicBezTo>
                  <a:cubicBezTo>
                    <a:pt x="33234" y="27870"/>
                    <a:pt x="33029" y="27756"/>
                    <a:pt x="32823" y="27642"/>
                  </a:cubicBezTo>
                  <a:cubicBezTo>
                    <a:pt x="32618" y="27528"/>
                    <a:pt x="32413" y="27368"/>
                    <a:pt x="32184" y="27208"/>
                  </a:cubicBezTo>
                  <a:cubicBezTo>
                    <a:pt x="31956" y="27048"/>
                    <a:pt x="31796" y="26888"/>
                    <a:pt x="31637" y="26729"/>
                  </a:cubicBezTo>
                  <a:cubicBezTo>
                    <a:pt x="31477" y="26569"/>
                    <a:pt x="31317" y="26386"/>
                    <a:pt x="31134" y="26158"/>
                  </a:cubicBezTo>
                  <a:cubicBezTo>
                    <a:pt x="30929" y="25907"/>
                    <a:pt x="30769" y="25656"/>
                    <a:pt x="30632" y="25382"/>
                  </a:cubicBezTo>
                  <a:cubicBezTo>
                    <a:pt x="30541" y="25245"/>
                    <a:pt x="30450" y="25085"/>
                    <a:pt x="30381" y="24925"/>
                  </a:cubicBezTo>
                  <a:cubicBezTo>
                    <a:pt x="30290" y="24743"/>
                    <a:pt x="30221" y="24560"/>
                    <a:pt x="30130" y="24378"/>
                  </a:cubicBezTo>
                  <a:cubicBezTo>
                    <a:pt x="29788" y="23533"/>
                    <a:pt x="29491" y="22620"/>
                    <a:pt x="29217" y="21456"/>
                  </a:cubicBezTo>
                  <a:cubicBezTo>
                    <a:pt x="28943" y="20406"/>
                    <a:pt x="28761" y="19379"/>
                    <a:pt x="28578" y="18306"/>
                  </a:cubicBezTo>
                  <a:lnTo>
                    <a:pt x="28464" y="17667"/>
                  </a:lnTo>
                  <a:cubicBezTo>
                    <a:pt x="28327" y="16891"/>
                    <a:pt x="28167" y="16024"/>
                    <a:pt x="28007" y="15202"/>
                  </a:cubicBezTo>
                  <a:cubicBezTo>
                    <a:pt x="27893" y="14654"/>
                    <a:pt x="27779" y="14175"/>
                    <a:pt x="27665" y="13718"/>
                  </a:cubicBezTo>
                  <a:cubicBezTo>
                    <a:pt x="27551" y="13239"/>
                    <a:pt x="27391" y="12668"/>
                    <a:pt x="27186" y="12006"/>
                  </a:cubicBezTo>
                  <a:cubicBezTo>
                    <a:pt x="26843" y="10842"/>
                    <a:pt x="26455" y="9678"/>
                    <a:pt x="26044" y="8583"/>
                  </a:cubicBezTo>
                  <a:cubicBezTo>
                    <a:pt x="25839" y="8035"/>
                    <a:pt x="25611" y="7487"/>
                    <a:pt x="25382" y="6962"/>
                  </a:cubicBezTo>
                  <a:cubicBezTo>
                    <a:pt x="25291" y="6779"/>
                    <a:pt x="25200" y="6574"/>
                    <a:pt x="25108" y="6391"/>
                  </a:cubicBezTo>
                  <a:lnTo>
                    <a:pt x="25040" y="6254"/>
                  </a:lnTo>
                  <a:cubicBezTo>
                    <a:pt x="24949" y="6003"/>
                    <a:pt x="24835" y="5775"/>
                    <a:pt x="24743" y="5547"/>
                  </a:cubicBezTo>
                  <a:lnTo>
                    <a:pt x="24401" y="4794"/>
                  </a:lnTo>
                  <a:lnTo>
                    <a:pt x="24355" y="4702"/>
                  </a:lnTo>
                  <a:cubicBezTo>
                    <a:pt x="23670" y="3173"/>
                    <a:pt x="22963" y="1575"/>
                    <a:pt x="22141" y="69"/>
                  </a:cubicBezTo>
                  <a:cubicBezTo>
                    <a:pt x="21776" y="23"/>
                    <a:pt x="21388" y="0"/>
                    <a:pt x="210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7647;p70">
              <a:extLst>
                <a:ext uri="{FF2B5EF4-FFF2-40B4-BE49-F238E27FC236}">
                  <a16:creationId xmlns:a16="http://schemas.microsoft.com/office/drawing/2014/main" id="{8189E5E1-2875-4CFA-92BB-19A4CCECB9FE}"/>
                </a:ext>
              </a:extLst>
            </p:cNvPr>
            <p:cNvSpPr/>
            <p:nvPr/>
          </p:nvSpPr>
          <p:spPr>
            <a:xfrm>
              <a:off x="8122235" y="3019657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ubicBezTo>
                    <a:pt x="2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7648;p70">
              <a:extLst>
                <a:ext uri="{FF2B5EF4-FFF2-40B4-BE49-F238E27FC236}">
                  <a16:creationId xmlns:a16="http://schemas.microsoft.com/office/drawing/2014/main" id="{CDABEC60-6E4A-46D0-B29A-4F9BB60DAE0C}"/>
                </a:ext>
              </a:extLst>
            </p:cNvPr>
            <p:cNvSpPr/>
            <p:nvPr/>
          </p:nvSpPr>
          <p:spPr>
            <a:xfrm>
              <a:off x="8122235" y="3019657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7649;p70">
              <a:extLst>
                <a:ext uri="{FF2B5EF4-FFF2-40B4-BE49-F238E27FC236}">
                  <a16:creationId xmlns:a16="http://schemas.microsoft.com/office/drawing/2014/main" id="{3F6A7547-5614-4263-8488-44C4A7AB7971}"/>
                </a:ext>
              </a:extLst>
            </p:cNvPr>
            <p:cNvSpPr/>
            <p:nvPr/>
          </p:nvSpPr>
          <p:spPr>
            <a:xfrm>
              <a:off x="8122235" y="3019657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7650;p70">
              <a:extLst>
                <a:ext uri="{FF2B5EF4-FFF2-40B4-BE49-F238E27FC236}">
                  <a16:creationId xmlns:a16="http://schemas.microsoft.com/office/drawing/2014/main" id="{85FEC07A-7B1E-4CCB-ACF8-7C7A081A95F7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7651;p70">
              <a:extLst>
                <a:ext uri="{FF2B5EF4-FFF2-40B4-BE49-F238E27FC236}">
                  <a16:creationId xmlns:a16="http://schemas.microsoft.com/office/drawing/2014/main" id="{020F8D4C-875D-42F5-8B97-0FC705F30563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7652;p70">
              <a:extLst>
                <a:ext uri="{FF2B5EF4-FFF2-40B4-BE49-F238E27FC236}">
                  <a16:creationId xmlns:a16="http://schemas.microsoft.com/office/drawing/2014/main" id="{684FD7D8-BF56-4487-94AE-D123A0A48525}"/>
                </a:ext>
              </a:extLst>
            </p:cNvPr>
            <p:cNvSpPr/>
            <p:nvPr/>
          </p:nvSpPr>
          <p:spPr>
            <a:xfrm>
              <a:off x="8086311" y="305556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3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7653;p70">
              <a:extLst>
                <a:ext uri="{FF2B5EF4-FFF2-40B4-BE49-F238E27FC236}">
                  <a16:creationId xmlns:a16="http://schemas.microsoft.com/office/drawing/2014/main" id="{2C794F1C-8AF4-4BFA-B912-F06FA2A77DC5}"/>
                </a:ext>
              </a:extLst>
            </p:cNvPr>
            <p:cNvSpPr/>
            <p:nvPr/>
          </p:nvSpPr>
          <p:spPr>
            <a:xfrm>
              <a:off x="8026252" y="2502925"/>
              <a:ext cx="146054" cy="359536"/>
            </a:xfrm>
            <a:custGeom>
              <a:avLst/>
              <a:gdLst/>
              <a:ahLst/>
              <a:cxnLst/>
              <a:rect l="l" t="t" r="r" b="b"/>
              <a:pathLst>
                <a:path w="11322" h="27871" extrusionOk="0">
                  <a:moveTo>
                    <a:pt x="0" y="1"/>
                  </a:moveTo>
                  <a:lnTo>
                    <a:pt x="0" y="1"/>
                  </a:lnTo>
                  <a:cubicBezTo>
                    <a:pt x="822" y="1507"/>
                    <a:pt x="1529" y="3105"/>
                    <a:pt x="2214" y="4634"/>
                  </a:cubicBezTo>
                  <a:lnTo>
                    <a:pt x="2260" y="4726"/>
                  </a:lnTo>
                  <a:lnTo>
                    <a:pt x="2602" y="5479"/>
                  </a:lnTo>
                  <a:cubicBezTo>
                    <a:pt x="2694" y="5707"/>
                    <a:pt x="2808" y="5935"/>
                    <a:pt x="2899" y="6186"/>
                  </a:cubicBezTo>
                  <a:lnTo>
                    <a:pt x="2967" y="6323"/>
                  </a:lnTo>
                  <a:cubicBezTo>
                    <a:pt x="3059" y="6506"/>
                    <a:pt x="3150" y="6711"/>
                    <a:pt x="3241" y="6894"/>
                  </a:cubicBezTo>
                  <a:cubicBezTo>
                    <a:pt x="3470" y="7419"/>
                    <a:pt x="3698" y="7967"/>
                    <a:pt x="3903" y="8515"/>
                  </a:cubicBezTo>
                  <a:cubicBezTo>
                    <a:pt x="4314" y="9610"/>
                    <a:pt x="4702" y="10774"/>
                    <a:pt x="5045" y="11938"/>
                  </a:cubicBezTo>
                  <a:cubicBezTo>
                    <a:pt x="5250" y="12600"/>
                    <a:pt x="5410" y="13171"/>
                    <a:pt x="5524" y="13650"/>
                  </a:cubicBezTo>
                  <a:cubicBezTo>
                    <a:pt x="5638" y="14107"/>
                    <a:pt x="5752" y="14586"/>
                    <a:pt x="5866" y="15134"/>
                  </a:cubicBezTo>
                  <a:cubicBezTo>
                    <a:pt x="6026" y="15956"/>
                    <a:pt x="6186" y="16823"/>
                    <a:pt x="6323" y="17599"/>
                  </a:cubicBezTo>
                  <a:lnTo>
                    <a:pt x="6437" y="18238"/>
                  </a:lnTo>
                  <a:cubicBezTo>
                    <a:pt x="6620" y="19311"/>
                    <a:pt x="6802" y="20338"/>
                    <a:pt x="7076" y="21388"/>
                  </a:cubicBezTo>
                  <a:cubicBezTo>
                    <a:pt x="7350" y="22552"/>
                    <a:pt x="7647" y="23465"/>
                    <a:pt x="7989" y="24310"/>
                  </a:cubicBezTo>
                  <a:cubicBezTo>
                    <a:pt x="8080" y="24492"/>
                    <a:pt x="8149" y="24675"/>
                    <a:pt x="8240" y="24857"/>
                  </a:cubicBezTo>
                  <a:cubicBezTo>
                    <a:pt x="8309" y="25017"/>
                    <a:pt x="8400" y="25177"/>
                    <a:pt x="8491" y="25314"/>
                  </a:cubicBezTo>
                  <a:cubicBezTo>
                    <a:pt x="8628" y="25588"/>
                    <a:pt x="8788" y="25839"/>
                    <a:pt x="8993" y="26090"/>
                  </a:cubicBezTo>
                  <a:cubicBezTo>
                    <a:pt x="9176" y="26318"/>
                    <a:pt x="9336" y="26501"/>
                    <a:pt x="9496" y="26661"/>
                  </a:cubicBezTo>
                  <a:cubicBezTo>
                    <a:pt x="9655" y="26820"/>
                    <a:pt x="9815" y="26980"/>
                    <a:pt x="10043" y="27140"/>
                  </a:cubicBezTo>
                  <a:cubicBezTo>
                    <a:pt x="10272" y="27323"/>
                    <a:pt x="10477" y="27460"/>
                    <a:pt x="10682" y="27574"/>
                  </a:cubicBezTo>
                  <a:cubicBezTo>
                    <a:pt x="10888" y="27688"/>
                    <a:pt x="11093" y="27802"/>
                    <a:pt x="11276" y="27870"/>
                  </a:cubicBezTo>
                  <a:cubicBezTo>
                    <a:pt x="11299" y="27231"/>
                    <a:pt x="11322" y="26592"/>
                    <a:pt x="11322" y="25953"/>
                  </a:cubicBezTo>
                  <a:cubicBezTo>
                    <a:pt x="11299" y="25109"/>
                    <a:pt x="11276" y="24287"/>
                    <a:pt x="11207" y="23442"/>
                  </a:cubicBezTo>
                  <a:cubicBezTo>
                    <a:pt x="11139" y="22621"/>
                    <a:pt x="11048" y="21776"/>
                    <a:pt x="10934" y="20954"/>
                  </a:cubicBezTo>
                  <a:cubicBezTo>
                    <a:pt x="10386" y="16869"/>
                    <a:pt x="9267" y="12874"/>
                    <a:pt x="7669" y="9062"/>
                  </a:cubicBezTo>
                  <a:cubicBezTo>
                    <a:pt x="7669" y="9062"/>
                    <a:pt x="7669" y="9085"/>
                    <a:pt x="7669" y="9085"/>
                  </a:cubicBezTo>
                  <a:cubicBezTo>
                    <a:pt x="6505" y="6346"/>
                    <a:pt x="5090" y="3698"/>
                    <a:pt x="3424" y="1211"/>
                  </a:cubicBezTo>
                  <a:cubicBezTo>
                    <a:pt x="2694" y="777"/>
                    <a:pt x="1940" y="434"/>
                    <a:pt x="1164" y="229"/>
                  </a:cubicBezTo>
                  <a:cubicBezTo>
                    <a:pt x="776" y="115"/>
                    <a:pt x="388" y="46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7654;p70">
              <a:extLst>
                <a:ext uri="{FF2B5EF4-FFF2-40B4-BE49-F238E27FC236}">
                  <a16:creationId xmlns:a16="http://schemas.microsoft.com/office/drawing/2014/main" id="{5D97A01E-83F2-43D9-B47A-19721041030A}"/>
                </a:ext>
              </a:extLst>
            </p:cNvPr>
            <p:cNvSpPr/>
            <p:nvPr/>
          </p:nvSpPr>
          <p:spPr>
            <a:xfrm>
              <a:off x="8162572" y="2877739"/>
              <a:ext cx="10901" cy="23865"/>
            </a:xfrm>
            <a:custGeom>
              <a:avLst/>
              <a:gdLst/>
              <a:ahLst/>
              <a:cxnLst/>
              <a:rect l="l" t="t" r="r" b="b"/>
              <a:pathLst>
                <a:path w="845" h="1850" extrusionOk="0">
                  <a:moveTo>
                    <a:pt x="457" y="0"/>
                  </a:moveTo>
                  <a:cubicBezTo>
                    <a:pt x="251" y="0"/>
                    <a:pt x="92" y="183"/>
                    <a:pt x="69" y="388"/>
                  </a:cubicBezTo>
                  <a:cubicBezTo>
                    <a:pt x="69" y="754"/>
                    <a:pt x="46" y="1096"/>
                    <a:pt x="23" y="1461"/>
                  </a:cubicBezTo>
                  <a:cubicBezTo>
                    <a:pt x="0" y="1667"/>
                    <a:pt x="206" y="1849"/>
                    <a:pt x="411" y="1849"/>
                  </a:cubicBezTo>
                  <a:cubicBezTo>
                    <a:pt x="502" y="1849"/>
                    <a:pt x="594" y="1804"/>
                    <a:pt x="685" y="1735"/>
                  </a:cubicBezTo>
                  <a:cubicBezTo>
                    <a:pt x="754" y="1644"/>
                    <a:pt x="776" y="1575"/>
                    <a:pt x="776" y="1461"/>
                  </a:cubicBezTo>
                  <a:cubicBezTo>
                    <a:pt x="822" y="1096"/>
                    <a:pt x="845" y="754"/>
                    <a:pt x="845" y="388"/>
                  </a:cubicBezTo>
                  <a:cubicBezTo>
                    <a:pt x="845" y="183"/>
                    <a:pt x="662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7655;p70">
              <a:extLst>
                <a:ext uri="{FF2B5EF4-FFF2-40B4-BE49-F238E27FC236}">
                  <a16:creationId xmlns:a16="http://schemas.microsoft.com/office/drawing/2014/main" id="{BC1643E9-C6CE-4B13-B9F5-B97EDCE07BA9}"/>
                </a:ext>
              </a:extLst>
            </p:cNvPr>
            <p:cNvSpPr/>
            <p:nvPr/>
          </p:nvSpPr>
          <p:spPr>
            <a:xfrm>
              <a:off x="8154329" y="2923674"/>
              <a:ext cx="13842" cy="23104"/>
            </a:xfrm>
            <a:custGeom>
              <a:avLst/>
              <a:gdLst/>
              <a:ahLst/>
              <a:cxnLst/>
              <a:rect l="l" t="t" r="r" b="b"/>
              <a:pathLst>
                <a:path w="1073" h="1791" extrusionOk="0">
                  <a:moveTo>
                    <a:pt x="685" y="0"/>
                  </a:moveTo>
                  <a:cubicBezTo>
                    <a:pt x="616" y="0"/>
                    <a:pt x="548" y="23"/>
                    <a:pt x="480" y="46"/>
                  </a:cubicBezTo>
                  <a:cubicBezTo>
                    <a:pt x="411" y="91"/>
                    <a:pt x="320" y="183"/>
                    <a:pt x="320" y="274"/>
                  </a:cubicBezTo>
                  <a:cubicBezTo>
                    <a:pt x="251" y="616"/>
                    <a:pt x="183" y="959"/>
                    <a:pt x="69" y="1301"/>
                  </a:cubicBezTo>
                  <a:cubicBezTo>
                    <a:pt x="0" y="1507"/>
                    <a:pt x="137" y="1712"/>
                    <a:pt x="320" y="1780"/>
                  </a:cubicBezTo>
                  <a:cubicBezTo>
                    <a:pt x="353" y="1787"/>
                    <a:pt x="386" y="1790"/>
                    <a:pt x="418" y="1790"/>
                  </a:cubicBezTo>
                  <a:cubicBezTo>
                    <a:pt x="599" y="1790"/>
                    <a:pt x="741" y="1682"/>
                    <a:pt x="799" y="1507"/>
                  </a:cubicBezTo>
                  <a:cubicBezTo>
                    <a:pt x="913" y="1164"/>
                    <a:pt x="1005" y="822"/>
                    <a:pt x="1050" y="479"/>
                  </a:cubicBezTo>
                  <a:cubicBezTo>
                    <a:pt x="1073" y="365"/>
                    <a:pt x="1073" y="274"/>
                    <a:pt x="1005" y="183"/>
                  </a:cubicBezTo>
                  <a:cubicBezTo>
                    <a:pt x="959" y="91"/>
                    <a:pt x="868" y="46"/>
                    <a:pt x="7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7656;p70">
              <a:extLst>
                <a:ext uri="{FF2B5EF4-FFF2-40B4-BE49-F238E27FC236}">
                  <a16:creationId xmlns:a16="http://schemas.microsoft.com/office/drawing/2014/main" id="{7BC42187-9A58-4371-BAC4-6AC977A61D6E}"/>
                </a:ext>
              </a:extLst>
            </p:cNvPr>
            <p:cNvSpPr/>
            <p:nvPr/>
          </p:nvSpPr>
          <p:spPr>
            <a:xfrm>
              <a:off x="8143429" y="2958411"/>
              <a:ext cx="14448" cy="28703"/>
            </a:xfrm>
            <a:custGeom>
              <a:avLst/>
              <a:gdLst/>
              <a:ahLst/>
              <a:cxnLst/>
              <a:rect l="l" t="t" r="r" b="b"/>
              <a:pathLst>
                <a:path w="1120" h="2225" extrusionOk="0">
                  <a:moveTo>
                    <a:pt x="731" y="0"/>
                  </a:moveTo>
                  <a:cubicBezTo>
                    <a:pt x="663" y="0"/>
                    <a:pt x="617" y="23"/>
                    <a:pt x="548" y="69"/>
                  </a:cubicBezTo>
                  <a:cubicBezTo>
                    <a:pt x="480" y="115"/>
                    <a:pt x="389" y="183"/>
                    <a:pt x="366" y="297"/>
                  </a:cubicBezTo>
                  <a:cubicBezTo>
                    <a:pt x="297" y="777"/>
                    <a:pt x="206" y="1256"/>
                    <a:pt x="69" y="1735"/>
                  </a:cubicBezTo>
                  <a:cubicBezTo>
                    <a:pt x="1" y="1941"/>
                    <a:pt x="138" y="2146"/>
                    <a:pt x="320" y="2215"/>
                  </a:cubicBezTo>
                  <a:cubicBezTo>
                    <a:pt x="351" y="2221"/>
                    <a:pt x="381" y="2225"/>
                    <a:pt x="411" y="2225"/>
                  </a:cubicBezTo>
                  <a:cubicBezTo>
                    <a:pt x="583" y="2225"/>
                    <a:pt x="741" y="2116"/>
                    <a:pt x="800" y="1941"/>
                  </a:cubicBezTo>
                  <a:cubicBezTo>
                    <a:pt x="936" y="1461"/>
                    <a:pt x="1028" y="982"/>
                    <a:pt x="1096" y="480"/>
                  </a:cubicBezTo>
                  <a:cubicBezTo>
                    <a:pt x="1119" y="388"/>
                    <a:pt x="1119" y="297"/>
                    <a:pt x="1073" y="206"/>
                  </a:cubicBezTo>
                  <a:cubicBezTo>
                    <a:pt x="1028" y="115"/>
                    <a:pt x="936" y="46"/>
                    <a:pt x="845" y="23"/>
                  </a:cubicBezTo>
                  <a:cubicBezTo>
                    <a:pt x="800" y="0"/>
                    <a:pt x="777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7657;p70">
              <a:extLst>
                <a:ext uri="{FF2B5EF4-FFF2-40B4-BE49-F238E27FC236}">
                  <a16:creationId xmlns:a16="http://schemas.microsoft.com/office/drawing/2014/main" id="{CB2F9FD7-27CE-4B8C-B9EB-AD854D855E97}"/>
                </a:ext>
              </a:extLst>
            </p:cNvPr>
            <p:cNvSpPr/>
            <p:nvPr/>
          </p:nvSpPr>
          <p:spPr>
            <a:xfrm>
              <a:off x="8131949" y="3004642"/>
              <a:ext cx="15029" cy="24871"/>
            </a:xfrm>
            <a:custGeom>
              <a:avLst/>
              <a:gdLst/>
              <a:ahLst/>
              <a:cxnLst/>
              <a:rect l="l" t="t" r="r" b="b"/>
              <a:pathLst>
                <a:path w="1165" h="1928" extrusionOk="0">
                  <a:moveTo>
                    <a:pt x="754" y="0"/>
                  </a:moveTo>
                  <a:cubicBezTo>
                    <a:pt x="594" y="0"/>
                    <a:pt x="411" y="114"/>
                    <a:pt x="389" y="297"/>
                  </a:cubicBezTo>
                  <a:cubicBezTo>
                    <a:pt x="297" y="685"/>
                    <a:pt x="183" y="1050"/>
                    <a:pt x="69" y="1438"/>
                  </a:cubicBezTo>
                  <a:cubicBezTo>
                    <a:pt x="0" y="1643"/>
                    <a:pt x="137" y="1849"/>
                    <a:pt x="320" y="1917"/>
                  </a:cubicBezTo>
                  <a:cubicBezTo>
                    <a:pt x="350" y="1924"/>
                    <a:pt x="381" y="1927"/>
                    <a:pt x="411" y="1927"/>
                  </a:cubicBezTo>
                  <a:cubicBezTo>
                    <a:pt x="583" y="1927"/>
                    <a:pt x="741" y="1819"/>
                    <a:pt x="799" y="1643"/>
                  </a:cubicBezTo>
                  <a:cubicBezTo>
                    <a:pt x="913" y="1255"/>
                    <a:pt x="1028" y="867"/>
                    <a:pt x="1119" y="479"/>
                  </a:cubicBezTo>
                  <a:cubicBezTo>
                    <a:pt x="1165" y="297"/>
                    <a:pt x="1050" y="69"/>
                    <a:pt x="845" y="23"/>
                  </a:cubicBezTo>
                  <a:cubicBezTo>
                    <a:pt x="822" y="23"/>
                    <a:pt x="777" y="0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7658;p70">
              <a:extLst>
                <a:ext uri="{FF2B5EF4-FFF2-40B4-BE49-F238E27FC236}">
                  <a16:creationId xmlns:a16="http://schemas.microsoft.com/office/drawing/2014/main" id="{77EE7419-E0EB-4C12-A8CE-0440AD26D521}"/>
                </a:ext>
              </a:extLst>
            </p:cNvPr>
            <p:cNvSpPr/>
            <p:nvPr/>
          </p:nvSpPr>
          <p:spPr>
            <a:xfrm>
              <a:off x="8120468" y="3047029"/>
              <a:ext cx="15609" cy="22227"/>
            </a:xfrm>
            <a:custGeom>
              <a:avLst/>
              <a:gdLst/>
              <a:ahLst/>
              <a:cxnLst/>
              <a:rect l="l" t="t" r="r" b="b"/>
              <a:pathLst>
                <a:path w="1210" h="1723" extrusionOk="0">
                  <a:moveTo>
                    <a:pt x="776" y="1"/>
                  </a:moveTo>
                  <a:cubicBezTo>
                    <a:pt x="708" y="1"/>
                    <a:pt x="639" y="24"/>
                    <a:pt x="571" y="47"/>
                  </a:cubicBezTo>
                  <a:cubicBezTo>
                    <a:pt x="480" y="115"/>
                    <a:pt x="434" y="183"/>
                    <a:pt x="411" y="275"/>
                  </a:cubicBezTo>
                  <a:cubicBezTo>
                    <a:pt x="297" y="594"/>
                    <a:pt x="183" y="914"/>
                    <a:pt x="69" y="1233"/>
                  </a:cubicBezTo>
                  <a:cubicBezTo>
                    <a:pt x="0" y="1439"/>
                    <a:pt x="137" y="1667"/>
                    <a:pt x="320" y="1713"/>
                  </a:cubicBezTo>
                  <a:cubicBezTo>
                    <a:pt x="350" y="1720"/>
                    <a:pt x="380" y="1723"/>
                    <a:pt x="410" y="1723"/>
                  </a:cubicBezTo>
                  <a:cubicBezTo>
                    <a:pt x="583" y="1723"/>
                    <a:pt x="741" y="1614"/>
                    <a:pt x="799" y="1439"/>
                  </a:cubicBezTo>
                  <a:cubicBezTo>
                    <a:pt x="913" y="1119"/>
                    <a:pt x="1027" y="800"/>
                    <a:pt x="1142" y="480"/>
                  </a:cubicBezTo>
                  <a:cubicBezTo>
                    <a:pt x="1210" y="298"/>
                    <a:pt x="1050" y="69"/>
                    <a:pt x="868" y="24"/>
                  </a:cubicBezTo>
                  <a:cubicBezTo>
                    <a:pt x="845" y="1"/>
                    <a:pt x="799" y="1"/>
                    <a:pt x="7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7659;p70">
              <a:extLst>
                <a:ext uri="{FF2B5EF4-FFF2-40B4-BE49-F238E27FC236}">
                  <a16:creationId xmlns:a16="http://schemas.microsoft.com/office/drawing/2014/main" id="{40CB4E06-DC3B-458E-94F4-399A3FA81549}"/>
                </a:ext>
              </a:extLst>
            </p:cNvPr>
            <p:cNvSpPr/>
            <p:nvPr/>
          </p:nvSpPr>
          <p:spPr>
            <a:xfrm>
              <a:off x="8102796" y="3089133"/>
              <a:ext cx="15029" cy="20627"/>
            </a:xfrm>
            <a:custGeom>
              <a:avLst/>
              <a:gdLst/>
              <a:ahLst/>
              <a:cxnLst/>
              <a:rect l="l" t="t" r="r" b="b"/>
              <a:pathLst>
                <a:path w="1165" h="1599" extrusionOk="0">
                  <a:moveTo>
                    <a:pt x="777" y="1"/>
                  </a:moveTo>
                  <a:cubicBezTo>
                    <a:pt x="708" y="1"/>
                    <a:pt x="640" y="1"/>
                    <a:pt x="571" y="47"/>
                  </a:cubicBezTo>
                  <a:cubicBezTo>
                    <a:pt x="480" y="92"/>
                    <a:pt x="434" y="183"/>
                    <a:pt x="389" y="275"/>
                  </a:cubicBezTo>
                  <a:cubicBezTo>
                    <a:pt x="366" y="343"/>
                    <a:pt x="343" y="435"/>
                    <a:pt x="297" y="526"/>
                  </a:cubicBezTo>
                  <a:cubicBezTo>
                    <a:pt x="229" y="686"/>
                    <a:pt x="138" y="868"/>
                    <a:pt x="69" y="1028"/>
                  </a:cubicBezTo>
                  <a:cubicBezTo>
                    <a:pt x="24" y="1119"/>
                    <a:pt x="1" y="1211"/>
                    <a:pt x="24" y="1325"/>
                  </a:cubicBezTo>
                  <a:cubicBezTo>
                    <a:pt x="46" y="1416"/>
                    <a:pt x="115" y="1507"/>
                    <a:pt x="206" y="1553"/>
                  </a:cubicBezTo>
                  <a:cubicBezTo>
                    <a:pt x="259" y="1583"/>
                    <a:pt x="325" y="1599"/>
                    <a:pt x="393" y="1599"/>
                  </a:cubicBezTo>
                  <a:cubicBezTo>
                    <a:pt x="528" y="1599"/>
                    <a:pt x="670" y="1538"/>
                    <a:pt x="731" y="1416"/>
                  </a:cubicBezTo>
                  <a:cubicBezTo>
                    <a:pt x="868" y="1096"/>
                    <a:pt x="1005" y="800"/>
                    <a:pt x="1142" y="480"/>
                  </a:cubicBezTo>
                  <a:cubicBezTo>
                    <a:pt x="1165" y="389"/>
                    <a:pt x="1142" y="252"/>
                    <a:pt x="1096" y="183"/>
                  </a:cubicBezTo>
                  <a:cubicBezTo>
                    <a:pt x="1051" y="92"/>
                    <a:pt x="959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7660;p70">
              <a:extLst>
                <a:ext uri="{FF2B5EF4-FFF2-40B4-BE49-F238E27FC236}">
                  <a16:creationId xmlns:a16="http://schemas.microsoft.com/office/drawing/2014/main" id="{38261F9C-348C-4D0A-988E-1301EDB8E166}"/>
                </a:ext>
              </a:extLst>
            </p:cNvPr>
            <p:cNvSpPr/>
            <p:nvPr/>
          </p:nvSpPr>
          <p:spPr>
            <a:xfrm>
              <a:off x="8074534" y="2582127"/>
              <a:ext cx="12965" cy="15583"/>
            </a:xfrm>
            <a:custGeom>
              <a:avLst/>
              <a:gdLst/>
              <a:ahLst/>
              <a:cxnLst/>
              <a:rect l="l" t="t" r="r" b="b"/>
              <a:pathLst>
                <a:path w="1005" h="1208" extrusionOk="0">
                  <a:moveTo>
                    <a:pt x="434" y="1"/>
                  </a:moveTo>
                  <a:cubicBezTo>
                    <a:pt x="389" y="1"/>
                    <a:pt x="366" y="24"/>
                    <a:pt x="320" y="24"/>
                  </a:cubicBezTo>
                  <a:cubicBezTo>
                    <a:pt x="137" y="69"/>
                    <a:pt x="1" y="298"/>
                    <a:pt x="69" y="503"/>
                  </a:cubicBezTo>
                  <a:cubicBezTo>
                    <a:pt x="115" y="640"/>
                    <a:pt x="160" y="777"/>
                    <a:pt x="206" y="937"/>
                  </a:cubicBezTo>
                  <a:cubicBezTo>
                    <a:pt x="261" y="1102"/>
                    <a:pt x="404" y="1208"/>
                    <a:pt x="565" y="1208"/>
                  </a:cubicBezTo>
                  <a:cubicBezTo>
                    <a:pt x="604" y="1208"/>
                    <a:pt x="645" y="1201"/>
                    <a:pt x="685" y="1188"/>
                  </a:cubicBezTo>
                  <a:cubicBezTo>
                    <a:pt x="868" y="1142"/>
                    <a:pt x="1005" y="937"/>
                    <a:pt x="936" y="731"/>
                  </a:cubicBezTo>
                  <a:cubicBezTo>
                    <a:pt x="891" y="571"/>
                    <a:pt x="845" y="434"/>
                    <a:pt x="799" y="298"/>
                  </a:cubicBezTo>
                  <a:cubicBezTo>
                    <a:pt x="731" y="115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7661;p70">
              <a:extLst>
                <a:ext uri="{FF2B5EF4-FFF2-40B4-BE49-F238E27FC236}">
                  <a16:creationId xmlns:a16="http://schemas.microsoft.com/office/drawing/2014/main" id="{8F715843-3FE0-41C9-9B3F-330860352AE9}"/>
                </a:ext>
              </a:extLst>
            </p:cNvPr>
            <p:cNvSpPr/>
            <p:nvPr/>
          </p:nvSpPr>
          <p:spPr>
            <a:xfrm>
              <a:off x="8087485" y="2620992"/>
              <a:ext cx="13558" cy="17518"/>
            </a:xfrm>
            <a:custGeom>
              <a:avLst/>
              <a:gdLst/>
              <a:ahLst/>
              <a:cxnLst/>
              <a:rect l="l" t="t" r="r" b="b"/>
              <a:pathLst>
                <a:path w="1051" h="1358" extrusionOk="0">
                  <a:moveTo>
                    <a:pt x="320" y="1"/>
                  </a:moveTo>
                  <a:cubicBezTo>
                    <a:pt x="138" y="69"/>
                    <a:pt x="1" y="275"/>
                    <a:pt x="69" y="480"/>
                  </a:cubicBezTo>
                  <a:cubicBezTo>
                    <a:pt x="138" y="685"/>
                    <a:pt x="183" y="868"/>
                    <a:pt x="252" y="1074"/>
                  </a:cubicBezTo>
                  <a:cubicBezTo>
                    <a:pt x="310" y="1249"/>
                    <a:pt x="468" y="1357"/>
                    <a:pt x="641" y="1357"/>
                  </a:cubicBezTo>
                  <a:cubicBezTo>
                    <a:pt x="671" y="1357"/>
                    <a:pt x="701" y="1354"/>
                    <a:pt x="731" y="1347"/>
                  </a:cubicBezTo>
                  <a:cubicBezTo>
                    <a:pt x="914" y="1279"/>
                    <a:pt x="1051" y="1074"/>
                    <a:pt x="982" y="868"/>
                  </a:cubicBezTo>
                  <a:cubicBezTo>
                    <a:pt x="914" y="663"/>
                    <a:pt x="868" y="480"/>
                    <a:pt x="800" y="275"/>
                  </a:cubicBezTo>
                  <a:cubicBezTo>
                    <a:pt x="754" y="92"/>
                    <a:pt x="594" y="1"/>
                    <a:pt x="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7662;p70">
              <a:extLst>
                <a:ext uri="{FF2B5EF4-FFF2-40B4-BE49-F238E27FC236}">
                  <a16:creationId xmlns:a16="http://schemas.microsoft.com/office/drawing/2014/main" id="{4DD49144-E45A-4D69-B892-CF0860AA7012}"/>
                </a:ext>
              </a:extLst>
            </p:cNvPr>
            <p:cNvSpPr/>
            <p:nvPr/>
          </p:nvSpPr>
          <p:spPr>
            <a:xfrm>
              <a:off x="8101919" y="2663985"/>
              <a:ext cx="12965" cy="17634"/>
            </a:xfrm>
            <a:custGeom>
              <a:avLst/>
              <a:gdLst/>
              <a:ahLst/>
              <a:cxnLst/>
              <a:rect l="l" t="t" r="r" b="b"/>
              <a:pathLst>
                <a:path w="1005" h="1367" extrusionOk="0">
                  <a:moveTo>
                    <a:pt x="320" y="0"/>
                  </a:moveTo>
                  <a:cubicBezTo>
                    <a:pt x="114" y="69"/>
                    <a:pt x="0" y="274"/>
                    <a:pt x="46" y="480"/>
                  </a:cubicBezTo>
                  <a:cubicBezTo>
                    <a:pt x="114" y="685"/>
                    <a:pt x="160" y="890"/>
                    <a:pt x="229" y="1096"/>
                  </a:cubicBezTo>
                  <a:cubicBezTo>
                    <a:pt x="265" y="1261"/>
                    <a:pt x="420" y="1367"/>
                    <a:pt x="573" y="1367"/>
                  </a:cubicBezTo>
                  <a:cubicBezTo>
                    <a:pt x="611" y="1367"/>
                    <a:pt x="649" y="1360"/>
                    <a:pt x="685" y="1347"/>
                  </a:cubicBezTo>
                  <a:cubicBezTo>
                    <a:pt x="890" y="1301"/>
                    <a:pt x="1005" y="1096"/>
                    <a:pt x="959" y="890"/>
                  </a:cubicBezTo>
                  <a:cubicBezTo>
                    <a:pt x="890" y="685"/>
                    <a:pt x="845" y="480"/>
                    <a:pt x="799" y="274"/>
                  </a:cubicBezTo>
                  <a:cubicBezTo>
                    <a:pt x="731" y="114"/>
                    <a:pt x="594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7663;p70">
              <a:extLst>
                <a:ext uri="{FF2B5EF4-FFF2-40B4-BE49-F238E27FC236}">
                  <a16:creationId xmlns:a16="http://schemas.microsoft.com/office/drawing/2014/main" id="{BAB18717-DC74-49BB-AA91-6E94D7F52E4C}"/>
                </a:ext>
              </a:extLst>
            </p:cNvPr>
            <p:cNvSpPr/>
            <p:nvPr/>
          </p:nvSpPr>
          <p:spPr>
            <a:xfrm>
              <a:off x="8110755" y="2704025"/>
              <a:ext cx="13842" cy="21337"/>
            </a:xfrm>
            <a:custGeom>
              <a:avLst/>
              <a:gdLst/>
              <a:ahLst/>
              <a:cxnLst/>
              <a:rect l="l" t="t" r="r" b="b"/>
              <a:pathLst>
                <a:path w="1073" h="1654" extrusionOk="0">
                  <a:moveTo>
                    <a:pt x="434" y="0"/>
                  </a:moveTo>
                  <a:cubicBezTo>
                    <a:pt x="388" y="0"/>
                    <a:pt x="365" y="0"/>
                    <a:pt x="320" y="23"/>
                  </a:cubicBezTo>
                  <a:cubicBezTo>
                    <a:pt x="114" y="69"/>
                    <a:pt x="0" y="297"/>
                    <a:pt x="69" y="480"/>
                  </a:cubicBezTo>
                  <a:cubicBezTo>
                    <a:pt x="137" y="776"/>
                    <a:pt x="205" y="1073"/>
                    <a:pt x="297" y="1370"/>
                  </a:cubicBezTo>
                  <a:cubicBezTo>
                    <a:pt x="336" y="1545"/>
                    <a:pt x="507" y="1654"/>
                    <a:pt x="684" y="1654"/>
                  </a:cubicBezTo>
                  <a:cubicBezTo>
                    <a:pt x="715" y="1654"/>
                    <a:pt x="746" y="1651"/>
                    <a:pt x="776" y="1644"/>
                  </a:cubicBezTo>
                  <a:cubicBezTo>
                    <a:pt x="959" y="1575"/>
                    <a:pt x="1073" y="1370"/>
                    <a:pt x="1027" y="1165"/>
                  </a:cubicBezTo>
                  <a:cubicBezTo>
                    <a:pt x="936" y="868"/>
                    <a:pt x="867" y="571"/>
                    <a:pt x="799" y="274"/>
                  </a:cubicBezTo>
                  <a:cubicBezTo>
                    <a:pt x="753" y="115"/>
                    <a:pt x="594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7664;p70">
              <a:extLst>
                <a:ext uri="{FF2B5EF4-FFF2-40B4-BE49-F238E27FC236}">
                  <a16:creationId xmlns:a16="http://schemas.microsoft.com/office/drawing/2014/main" id="{F5AC0FBF-8AF1-46DA-B5C8-2248C5204292}"/>
                </a:ext>
              </a:extLst>
            </p:cNvPr>
            <p:cNvSpPr/>
            <p:nvPr/>
          </p:nvSpPr>
          <p:spPr>
            <a:xfrm>
              <a:off x="8122235" y="2746721"/>
              <a:ext cx="12087" cy="18099"/>
            </a:xfrm>
            <a:custGeom>
              <a:avLst/>
              <a:gdLst/>
              <a:ahLst/>
              <a:cxnLst/>
              <a:rect l="l" t="t" r="r" b="b"/>
              <a:pathLst>
                <a:path w="937" h="1403" extrusionOk="0">
                  <a:moveTo>
                    <a:pt x="388" y="0"/>
                  </a:moveTo>
                  <a:cubicBezTo>
                    <a:pt x="365" y="0"/>
                    <a:pt x="320" y="23"/>
                    <a:pt x="297" y="23"/>
                  </a:cubicBezTo>
                  <a:cubicBezTo>
                    <a:pt x="206" y="46"/>
                    <a:pt x="114" y="114"/>
                    <a:pt x="69" y="206"/>
                  </a:cubicBezTo>
                  <a:cubicBezTo>
                    <a:pt x="0" y="297"/>
                    <a:pt x="23" y="388"/>
                    <a:pt x="23" y="502"/>
                  </a:cubicBezTo>
                  <a:cubicBezTo>
                    <a:pt x="69" y="708"/>
                    <a:pt x="114" y="913"/>
                    <a:pt x="160" y="1119"/>
                  </a:cubicBezTo>
                  <a:cubicBezTo>
                    <a:pt x="199" y="1294"/>
                    <a:pt x="371" y="1402"/>
                    <a:pt x="533" y="1402"/>
                  </a:cubicBezTo>
                  <a:cubicBezTo>
                    <a:pt x="562" y="1402"/>
                    <a:pt x="590" y="1399"/>
                    <a:pt x="617" y="1392"/>
                  </a:cubicBezTo>
                  <a:cubicBezTo>
                    <a:pt x="822" y="1324"/>
                    <a:pt x="936" y="1119"/>
                    <a:pt x="890" y="913"/>
                  </a:cubicBezTo>
                  <a:cubicBezTo>
                    <a:pt x="845" y="708"/>
                    <a:pt x="799" y="502"/>
                    <a:pt x="753" y="297"/>
                  </a:cubicBezTo>
                  <a:cubicBezTo>
                    <a:pt x="753" y="183"/>
                    <a:pt x="662" y="91"/>
                    <a:pt x="571" y="69"/>
                  </a:cubicBezTo>
                  <a:cubicBezTo>
                    <a:pt x="525" y="23"/>
                    <a:pt x="457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7665;p70">
              <a:extLst>
                <a:ext uri="{FF2B5EF4-FFF2-40B4-BE49-F238E27FC236}">
                  <a16:creationId xmlns:a16="http://schemas.microsoft.com/office/drawing/2014/main" id="{03B36F24-2F8A-4D7C-AD3D-6F0B5848E2E6}"/>
                </a:ext>
              </a:extLst>
            </p:cNvPr>
            <p:cNvSpPr/>
            <p:nvPr/>
          </p:nvSpPr>
          <p:spPr>
            <a:xfrm>
              <a:off x="8133716" y="2790592"/>
              <a:ext cx="13558" cy="20550"/>
            </a:xfrm>
            <a:custGeom>
              <a:avLst/>
              <a:gdLst/>
              <a:ahLst/>
              <a:cxnLst/>
              <a:rect l="l" t="t" r="r" b="b"/>
              <a:pathLst>
                <a:path w="1051" h="1593" extrusionOk="0">
                  <a:moveTo>
                    <a:pt x="297" y="0"/>
                  </a:moveTo>
                  <a:cubicBezTo>
                    <a:pt x="92" y="69"/>
                    <a:pt x="0" y="274"/>
                    <a:pt x="46" y="479"/>
                  </a:cubicBezTo>
                  <a:cubicBezTo>
                    <a:pt x="115" y="753"/>
                    <a:pt x="183" y="1027"/>
                    <a:pt x="274" y="1324"/>
                  </a:cubicBezTo>
                  <a:cubicBezTo>
                    <a:pt x="312" y="1474"/>
                    <a:pt x="457" y="1593"/>
                    <a:pt x="621" y="1593"/>
                  </a:cubicBezTo>
                  <a:cubicBezTo>
                    <a:pt x="657" y="1593"/>
                    <a:pt x="694" y="1587"/>
                    <a:pt x="731" y="1575"/>
                  </a:cubicBezTo>
                  <a:cubicBezTo>
                    <a:pt x="936" y="1529"/>
                    <a:pt x="1050" y="1301"/>
                    <a:pt x="1005" y="1096"/>
                  </a:cubicBezTo>
                  <a:cubicBezTo>
                    <a:pt x="913" y="822"/>
                    <a:pt x="845" y="548"/>
                    <a:pt x="776" y="274"/>
                  </a:cubicBezTo>
                  <a:cubicBezTo>
                    <a:pt x="731" y="114"/>
                    <a:pt x="571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7666;p70">
              <a:extLst>
                <a:ext uri="{FF2B5EF4-FFF2-40B4-BE49-F238E27FC236}">
                  <a16:creationId xmlns:a16="http://schemas.microsoft.com/office/drawing/2014/main" id="{97360BF7-3AFB-45EF-9C1D-B812F56E3133}"/>
                </a:ext>
              </a:extLst>
            </p:cNvPr>
            <p:cNvSpPr/>
            <p:nvPr/>
          </p:nvSpPr>
          <p:spPr>
            <a:xfrm>
              <a:off x="8149904" y="2822969"/>
              <a:ext cx="17983" cy="18873"/>
            </a:xfrm>
            <a:custGeom>
              <a:avLst/>
              <a:gdLst/>
              <a:ahLst/>
              <a:cxnLst/>
              <a:rect l="l" t="t" r="r" b="b"/>
              <a:pathLst>
                <a:path w="1394" h="1463" extrusionOk="0">
                  <a:moveTo>
                    <a:pt x="434" y="1"/>
                  </a:moveTo>
                  <a:cubicBezTo>
                    <a:pt x="366" y="1"/>
                    <a:pt x="298" y="24"/>
                    <a:pt x="229" y="69"/>
                  </a:cubicBezTo>
                  <a:cubicBezTo>
                    <a:pt x="69" y="161"/>
                    <a:pt x="1" y="412"/>
                    <a:pt x="115" y="594"/>
                  </a:cubicBezTo>
                  <a:cubicBezTo>
                    <a:pt x="298" y="868"/>
                    <a:pt x="480" y="1119"/>
                    <a:pt x="708" y="1370"/>
                  </a:cubicBezTo>
                  <a:cubicBezTo>
                    <a:pt x="771" y="1433"/>
                    <a:pt x="863" y="1462"/>
                    <a:pt x="957" y="1462"/>
                  </a:cubicBezTo>
                  <a:cubicBezTo>
                    <a:pt x="1068" y="1462"/>
                    <a:pt x="1182" y="1422"/>
                    <a:pt x="1256" y="1348"/>
                  </a:cubicBezTo>
                  <a:cubicBezTo>
                    <a:pt x="1393" y="1188"/>
                    <a:pt x="1370" y="960"/>
                    <a:pt x="1233" y="823"/>
                  </a:cubicBezTo>
                  <a:cubicBezTo>
                    <a:pt x="1165" y="731"/>
                    <a:pt x="1074" y="640"/>
                    <a:pt x="1005" y="549"/>
                  </a:cubicBezTo>
                  <a:cubicBezTo>
                    <a:pt x="914" y="435"/>
                    <a:pt x="845" y="320"/>
                    <a:pt x="754" y="183"/>
                  </a:cubicBezTo>
                  <a:cubicBezTo>
                    <a:pt x="686" y="69"/>
                    <a:pt x="549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7667;p70">
              <a:extLst>
                <a:ext uri="{FF2B5EF4-FFF2-40B4-BE49-F238E27FC236}">
                  <a16:creationId xmlns:a16="http://schemas.microsoft.com/office/drawing/2014/main" id="{D9953670-6404-4432-8BE9-FE681FCA6BD4}"/>
                </a:ext>
              </a:extLst>
            </p:cNvPr>
            <p:cNvSpPr/>
            <p:nvPr/>
          </p:nvSpPr>
          <p:spPr>
            <a:xfrm>
              <a:off x="8182888" y="2842989"/>
              <a:ext cx="18860" cy="13210"/>
            </a:xfrm>
            <a:custGeom>
              <a:avLst/>
              <a:gdLst/>
              <a:ahLst/>
              <a:cxnLst/>
              <a:rect l="l" t="t" r="r" b="b"/>
              <a:pathLst>
                <a:path w="1462" h="1024" extrusionOk="0">
                  <a:moveTo>
                    <a:pt x="434" y="1"/>
                  </a:moveTo>
                  <a:cubicBezTo>
                    <a:pt x="320" y="1"/>
                    <a:pt x="183" y="92"/>
                    <a:pt x="114" y="206"/>
                  </a:cubicBezTo>
                  <a:cubicBezTo>
                    <a:pt x="0" y="389"/>
                    <a:pt x="69" y="617"/>
                    <a:pt x="251" y="731"/>
                  </a:cubicBezTo>
                  <a:cubicBezTo>
                    <a:pt x="480" y="846"/>
                    <a:pt x="708" y="937"/>
                    <a:pt x="936" y="1005"/>
                  </a:cubicBezTo>
                  <a:cubicBezTo>
                    <a:pt x="972" y="1017"/>
                    <a:pt x="1009" y="1023"/>
                    <a:pt x="1044" y="1023"/>
                  </a:cubicBezTo>
                  <a:cubicBezTo>
                    <a:pt x="1210" y="1023"/>
                    <a:pt x="1359" y="900"/>
                    <a:pt x="1415" y="731"/>
                  </a:cubicBezTo>
                  <a:cubicBezTo>
                    <a:pt x="1461" y="526"/>
                    <a:pt x="1347" y="343"/>
                    <a:pt x="1142" y="275"/>
                  </a:cubicBezTo>
                  <a:cubicBezTo>
                    <a:pt x="1073" y="252"/>
                    <a:pt x="1005" y="229"/>
                    <a:pt x="936" y="206"/>
                  </a:cubicBezTo>
                  <a:cubicBezTo>
                    <a:pt x="822" y="161"/>
                    <a:pt x="731" y="115"/>
                    <a:pt x="617" y="47"/>
                  </a:cubicBezTo>
                  <a:cubicBezTo>
                    <a:pt x="571" y="24"/>
                    <a:pt x="502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7668;p70">
              <a:extLst>
                <a:ext uri="{FF2B5EF4-FFF2-40B4-BE49-F238E27FC236}">
                  <a16:creationId xmlns:a16="http://schemas.microsoft.com/office/drawing/2014/main" id="{AEDB2798-F4D4-4FB9-B3D4-CF84F069B688}"/>
                </a:ext>
              </a:extLst>
            </p:cNvPr>
            <p:cNvSpPr/>
            <p:nvPr/>
          </p:nvSpPr>
          <p:spPr>
            <a:xfrm>
              <a:off x="8209383" y="2848587"/>
              <a:ext cx="12965" cy="10281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480" y="1"/>
                  </a:moveTo>
                  <a:cubicBezTo>
                    <a:pt x="434" y="23"/>
                    <a:pt x="366" y="46"/>
                    <a:pt x="320" y="46"/>
                  </a:cubicBezTo>
                  <a:cubicBezTo>
                    <a:pt x="115" y="115"/>
                    <a:pt x="1" y="320"/>
                    <a:pt x="46" y="526"/>
                  </a:cubicBezTo>
                  <a:cubicBezTo>
                    <a:pt x="101" y="691"/>
                    <a:pt x="244" y="797"/>
                    <a:pt x="405" y="797"/>
                  </a:cubicBezTo>
                  <a:cubicBezTo>
                    <a:pt x="444" y="797"/>
                    <a:pt x="485" y="790"/>
                    <a:pt x="526" y="777"/>
                  </a:cubicBezTo>
                  <a:cubicBezTo>
                    <a:pt x="571" y="777"/>
                    <a:pt x="640" y="754"/>
                    <a:pt x="685" y="731"/>
                  </a:cubicBezTo>
                  <a:cubicBezTo>
                    <a:pt x="891" y="685"/>
                    <a:pt x="1005" y="457"/>
                    <a:pt x="959" y="275"/>
                  </a:cubicBezTo>
                  <a:cubicBezTo>
                    <a:pt x="914" y="92"/>
                    <a:pt x="754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7669;p70">
              <a:extLst>
                <a:ext uri="{FF2B5EF4-FFF2-40B4-BE49-F238E27FC236}">
                  <a16:creationId xmlns:a16="http://schemas.microsoft.com/office/drawing/2014/main" id="{2F7E5DBF-73D5-40AE-8DEB-0503D19C2DF8}"/>
                </a:ext>
              </a:extLst>
            </p:cNvPr>
            <p:cNvSpPr/>
            <p:nvPr/>
          </p:nvSpPr>
          <p:spPr>
            <a:xfrm>
              <a:off x="7591377" y="1931436"/>
              <a:ext cx="652508" cy="583609"/>
            </a:xfrm>
            <a:custGeom>
              <a:avLst/>
              <a:gdLst/>
              <a:ahLst/>
              <a:cxnLst/>
              <a:rect l="l" t="t" r="r" b="b"/>
              <a:pathLst>
                <a:path w="50582" h="45241" extrusionOk="0">
                  <a:moveTo>
                    <a:pt x="17850" y="1"/>
                  </a:moveTo>
                  <a:cubicBezTo>
                    <a:pt x="17325" y="1"/>
                    <a:pt x="16822" y="24"/>
                    <a:pt x="16320" y="115"/>
                  </a:cubicBezTo>
                  <a:cubicBezTo>
                    <a:pt x="15841" y="184"/>
                    <a:pt x="15384" y="321"/>
                    <a:pt x="14951" y="480"/>
                  </a:cubicBezTo>
                  <a:cubicBezTo>
                    <a:pt x="14723" y="572"/>
                    <a:pt x="14494" y="686"/>
                    <a:pt x="14312" y="800"/>
                  </a:cubicBezTo>
                  <a:cubicBezTo>
                    <a:pt x="14129" y="891"/>
                    <a:pt x="13946" y="1005"/>
                    <a:pt x="13741" y="1165"/>
                  </a:cubicBezTo>
                  <a:cubicBezTo>
                    <a:pt x="13033" y="1713"/>
                    <a:pt x="12577" y="2489"/>
                    <a:pt x="12417" y="3379"/>
                  </a:cubicBezTo>
                  <a:cubicBezTo>
                    <a:pt x="12326" y="3813"/>
                    <a:pt x="12326" y="4292"/>
                    <a:pt x="12394" y="4771"/>
                  </a:cubicBezTo>
                  <a:cubicBezTo>
                    <a:pt x="12440" y="5091"/>
                    <a:pt x="12486" y="5388"/>
                    <a:pt x="12554" y="5662"/>
                  </a:cubicBezTo>
                  <a:cubicBezTo>
                    <a:pt x="12029" y="5251"/>
                    <a:pt x="11413" y="4794"/>
                    <a:pt x="10751" y="4383"/>
                  </a:cubicBezTo>
                  <a:cubicBezTo>
                    <a:pt x="9838" y="3836"/>
                    <a:pt x="9039" y="3493"/>
                    <a:pt x="8240" y="3356"/>
                  </a:cubicBezTo>
                  <a:cubicBezTo>
                    <a:pt x="7989" y="3288"/>
                    <a:pt x="7715" y="3265"/>
                    <a:pt x="7441" y="3265"/>
                  </a:cubicBezTo>
                  <a:cubicBezTo>
                    <a:pt x="7259" y="3265"/>
                    <a:pt x="7099" y="3288"/>
                    <a:pt x="6939" y="3311"/>
                  </a:cubicBezTo>
                  <a:cubicBezTo>
                    <a:pt x="6505" y="3333"/>
                    <a:pt x="6049" y="3470"/>
                    <a:pt x="5592" y="3676"/>
                  </a:cubicBezTo>
                  <a:cubicBezTo>
                    <a:pt x="5136" y="3858"/>
                    <a:pt x="4679" y="4132"/>
                    <a:pt x="4177" y="4520"/>
                  </a:cubicBezTo>
                  <a:cubicBezTo>
                    <a:pt x="3858" y="4771"/>
                    <a:pt x="3538" y="5068"/>
                    <a:pt x="3219" y="5411"/>
                  </a:cubicBezTo>
                  <a:cubicBezTo>
                    <a:pt x="2716" y="5958"/>
                    <a:pt x="2260" y="6620"/>
                    <a:pt x="1872" y="7396"/>
                  </a:cubicBezTo>
                  <a:cubicBezTo>
                    <a:pt x="1507" y="8081"/>
                    <a:pt x="1233" y="8857"/>
                    <a:pt x="1005" y="9725"/>
                  </a:cubicBezTo>
                  <a:cubicBezTo>
                    <a:pt x="799" y="10523"/>
                    <a:pt x="685" y="11345"/>
                    <a:pt x="662" y="12212"/>
                  </a:cubicBezTo>
                  <a:cubicBezTo>
                    <a:pt x="662" y="13057"/>
                    <a:pt x="731" y="13902"/>
                    <a:pt x="890" y="14700"/>
                  </a:cubicBezTo>
                  <a:cubicBezTo>
                    <a:pt x="1096" y="15591"/>
                    <a:pt x="1393" y="16435"/>
                    <a:pt x="1803" y="17166"/>
                  </a:cubicBezTo>
                  <a:cubicBezTo>
                    <a:pt x="2032" y="17554"/>
                    <a:pt x="2283" y="17919"/>
                    <a:pt x="2534" y="18261"/>
                  </a:cubicBezTo>
                  <a:cubicBezTo>
                    <a:pt x="2808" y="18604"/>
                    <a:pt x="3104" y="18900"/>
                    <a:pt x="3424" y="19151"/>
                  </a:cubicBezTo>
                  <a:cubicBezTo>
                    <a:pt x="2876" y="19585"/>
                    <a:pt x="2374" y="20042"/>
                    <a:pt x="1940" y="20521"/>
                  </a:cubicBezTo>
                  <a:cubicBezTo>
                    <a:pt x="1484" y="21023"/>
                    <a:pt x="1096" y="21548"/>
                    <a:pt x="799" y="22141"/>
                  </a:cubicBezTo>
                  <a:cubicBezTo>
                    <a:pt x="525" y="22644"/>
                    <a:pt x="297" y="23214"/>
                    <a:pt x="160" y="23808"/>
                  </a:cubicBezTo>
                  <a:cubicBezTo>
                    <a:pt x="46" y="24333"/>
                    <a:pt x="0" y="24880"/>
                    <a:pt x="23" y="25497"/>
                  </a:cubicBezTo>
                  <a:cubicBezTo>
                    <a:pt x="69" y="26547"/>
                    <a:pt x="388" y="27688"/>
                    <a:pt x="982" y="28852"/>
                  </a:cubicBezTo>
                  <a:cubicBezTo>
                    <a:pt x="1530" y="29925"/>
                    <a:pt x="2283" y="31020"/>
                    <a:pt x="3287" y="32139"/>
                  </a:cubicBezTo>
                  <a:cubicBezTo>
                    <a:pt x="4200" y="33189"/>
                    <a:pt x="5296" y="34193"/>
                    <a:pt x="6574" y="35266"/>
                  </a:cubicBezTo>
                  <a:cubicBezTo>
                    <a:pt x="7738" y="36202"/>
                    <a:pt x="8993" y="37138"/>
                    <a:pt x="10454" y="38073"/>
                  </a:cubicBezTo>
                  <a:cubicBezTo>
                    <a:pt x="11732" y="38918"/>
                    <a:pt x="13102" y="39740"/>
                    <a:pt x="14563" y="40539"/>
                  </a:cubicBezTo>
                  <a:cubicBezTo>
                    <a:pt x="15864" y="41223"/>
                    <a:pt x="17188" y="41885"/>
                    <a:pt x="18489" y="42479"/>
                  </a:cubicBezTo>
                  <a:cubicBezTo>
                    <a:pt x="19744" y="43027"/>
                    <a:pt x="20840" y="43460"/>
                    <a:pt x="21890" y="43825"/>
                  </a:cubicBezTo>
                  <a:cubicBezTo>
                    <a:pt x="22415" y="43985"/>
                    <a:pt x="22871" y="44122"/>
                    <a:pt x="23328" y="44259"/>
                  </a:cubicBezTo>
                  <a:cubicBezTo>
                    <a:pt x="23533" y="44305"/>
                    <a:pt x="23716" y="44350"/>
                    <a:pt x="23921" y="44396"/>
                  </a:cubicBezTo>
                  <a:cubicBezTo>
                    <a:pt x="24127" y="44442"/>
                    <a:pt x="24355" y="44465"/>
                    <a:pt x="24560" y="44487"/>
                  </a:cubicBezTo>
                  <a:lnTo>
                    <a:pt x="24629" y="44510"/>
                  </a:lnTo>
                  <a:cubicBezTo>
                    <a:pt x="26797" y="44807"/>
                    <a:pt x="28943" y="45104"/>
                    <a:pt x="31065" y="45195"/>
                  </a:cubicBezTo>
                  <a:cubicBezTo>
                    <a:pt x="31522" y="45218"/>
                    <a:pt x="31978" y="45241"/>
                    <a:pt x="32389" y="45241"/>
                  </a:cubicBezTo>
                  <a:cubicBezTo>
                    <a:pt x="33074" y="45241"/>
                    <a:pt x="33759" y="45218"/>
                    <a:pt x="34375" y="45149"/>
                  </a:cubicBezTo>
                  <a:cubicBezTo>
                    <a:pt x="35494" y="45058"/>
                    <a:pt x="36498" y="44853"/>
                    <a:pt x="37411" y="44556"/>
                  </a:cubicBezTo>
                  <a:cubicBezTo>
                    <a:pt x="37434" y="44579"/>
                    <a:pt x="37502" y="44624"/>
                    <a:pt x="37548" y="44647"/>
                  </a:cubicBezTo>
                  <a:cubicBezTo>
                    <a:pt x="38004" y="44716"/>
                    <a:pt x="38461" y="44761"/>
                    <a:pt x="38895" y="44761"/>
                  </a:cubicBezTo>
                  <a:cubicBezTo>
                    <a:pt x="39054" y="44761"/>
                    <a:pt x="39191" y="44761"/>
                    <a:pt x="39351" y="44738"/>
                  </a:cubicBezTo>
                  <a:cubicBezTo>
                    <a:pt x="39830" y="44716"/>
                    <a:pt x="40310" y="44647"/>
                    <a:pt x="40812" y="44510"/>
                  </a:cubicBezTo>
                  <a:cubicBezTo>
                    <a:pt x="41519" y="44328"/>
                    <a:pt x="42227" y="44054"/>
                    <a:pt x="42980" y="43666"/>
                  </a:cubicBezTo>
                  <a:cubicBezTo>
                    <a:pt x="43642" y="43323"/>
                    <a:pt x="44327" y="42890"/>
                    <a:pt x="45012" y="42342"/>
                  </a:cubicBezTo>
                  <a:cubicBezTo>
                    <a:pt x="45651" y="41840"/>
                    <a:pt x="46267" y="41269"/>
                    <a:pt x="46815" y="40630"/>
                  </a:cubicBezTo>
                  <a:cubicBezTo>
                    <a:pt x="49257" y="37868"/>
                    <a:pt x="50239" y="34558"/>
                    <a:pt x="49485" y="31797"/>
                  </a:cubicBezTo>
                  <a:cubicBezTo>
                    <a:pt x="49234" y="30861"/>
                    <a:pt x="48778" y="29993"/>
                    <a:pt x="48116" y="29194"/>
                  </a:cubicBezTo>
                  <a:cubicBezTo>
                    <a:pt x="48367" y="29035"/>
                    <a:pt x="48595" y="28852"/>
                    <a:pt x="48824" y="28647"/>
                  </a:cubicBezTo>
                  <a:cubicBezTo>
                    <a:pt x="49075" y="28418"/>
                    <a:pt x="49303" y="28167"/>
                    <a:pt x="49508" y="27825"/>
                  </a:cubicBezTo>
                  <a:cubicBezTo>
                    <a:pt x="49896" y="27277"/>
                    <a:pt x="50193" y="26615"/>
                    <a:pt x="50353" y="25839"/>
                  </a:cubicBezTo>
                  <a:cubicBezTo>
                    <a:pt x="50535" y="25154"/>
                    <a:pt x="50581" y="24401"/>
                    <a:pt x="50535" y="23625"/>
                  </a:cubicBezTo>
                  <a:cubicBezTo>
                    <a:pt x="50467" y="22849"/>
                    <a:pt x="50307" y="22119"/>
                    <a:pt x="50056" y="21434"/>
                  </a:cubicBezTo>
                  <a:cubicBezTo>
                    <a:pt x="49851" y="20886"/>
                    <a:pt x="49600" y="20407"/>
                    <a:pt x="49280" y="19973"/>
                  </a:cubicBezTo>
                  <a:cubicBezTo>
                    <a:pt x="49120" y="19745"/>
                    <a:pt x="48960" y="19539"/>
                    <a:pt x="48778" y="19334"/>
                  </a:cubicBezTo>
                  <a:cubicBezTo>
                    <a:pt x="48664" y="19220"/>
                    <a:pt x="48572" y="19129"/>
                    <a:pt x="48481" y="19060"/>
                  </a:cubicBezTo>
                  <a:cubicBezTo>
                    <a:pt x="48641" y="18923"/>
                    <a:pt x="48778" y="18763"/>
                    <a:pt x="48915" y="18604"/>
                  </a:cubicBezTo>
                  <a:cubicBezTo>
                    <a:pt x="49097" y="18375"/>
                    <a:pt x="49234" y="18124"/>
                    <a:pt x="49303" y="17850"/>
                  </a:cubicBezTo>
                  <a:cubicBezTo>
                    <a:pt x="49463" y="17348"/>
                    <a:pt x="49394" y="16800"/>
                    <a:pt x="49120" y="16321"/>
                  </a:cubicBezTo>
                  <a:cubicBezTo>
                    <a:pt x="48869" y="15910"/>
                    <a:pt x="48436" y="15568"/>
                    <a:pt x="47911" y="15385"/>
                  </a:cubicBezTo>
                  <a:cubicBezTo>
                    <a:pt x="47659" y="15294"/>
                    <a:pt x="47386" y="15248"/>
                    <a:pt x="47089" y="15248"/>
                  </a:cubicBezTo>
                  <a:cubicBezTo>
                    <a:pt x="46975" y="15248"/>
                    <a:pt x="46906" y="15248"/>
                    <a:pt x="46815" y="15271"/>
                  </a:cubicBezTo>
                  <a:cubicBezTo>
                    <a:pt x="47066" y="14906"/>
                    <a:pt x="47226" y="14541"/>
                    <a:pt x="47317" y="14175"/>
                  </a:cubicBezTo>
                  <a:cubicBezTo>
                    <a:pt x="47386" y="13924"/>
                    <a:pt x="47408" y="13673"/>
                    <a:pt x="47386" y="13422"/>
                  </a:cubicBezTo>
                  <a:cubicBezTo>
                    <a:pt x="47363" y="13194"/>
                    <a:pt x="47317" y="12966"/>
                    <a:pt x="47203" y="12760"/>
                  </a:cubicBezTo>
                  <a:cubicBezTo>
                    <a:pt x="47043" y="12395"/>
                    <a:pt x="46724" y="12098"/>
                    <a:pt x="46358" y="11939"/>
                  </a:cubicBezTo>
                  <a:cubicBezTo>
                    <a:pt x="46153" y="11870"/>
                    <a:pt x="45948" y="11802"/>
                    <a:pt x="45719" y="11802"/>
                  </a:cubicBezTo>
                  <a:lnTo>
                    <a:pt x="45628" y="11802"/>
                  </a:lnTo>
                  <a:cubicBezTo>
                    <a:pt x="45445" y="11802"/>
                    <a:pt x="45286" y="11824"/>
                    <a:pt x="45103" y="11870"/>
                  </a:cubicBezTo>
                  <a:cubicBezTo>
                    <a:pt x="44852" y="11939"/>
                    <a:pt x="44601" y="12053"/>
                    <a:pt x="44395" y="12212"/>
                  </a:cubicBezTo>
                  <a:cubicBezTo>
                    <a:pt x="44144" y="12395"/>
                    <a:pt x="43939" y="12623"/>
                    <a:pt x="43733" y="12897"/>
                  </a:cubicBezTo>
                  <a:cubicBezTo>
                    <a:pt x="43642" y="13034"/>
                    <a:pt x="43551" y="13194"/>
                    <a:pt x="43482" y="13331"/>
                  </a:cubicBezTo>
                  <a:cubicBezTo>
                    <a:pt x="43460" y="13194"/>
                    <a:pt x="43437" y="13057"/>
                    <a:pt x="43391" y="12920"/>
                  </a:cubicBezTo>
                  <a:cubicBezTo>
                    <a:pt x="43209" y="12121"/>
                    <a:pt x="42843" y="11322"/>
                    <a:pt x="42341" y="10615"/>
                  </a:cubicBezTo>
                  <a:cubicBezTo>
                    <a:pt x="41360" y="9177"/>
                    <a:pt x="39876" y="8127"/>
                    <a:pt x="38255" y="7716"/>
                  </a:cubicBezTo>
                  <a:cubicBezTo>
                    <a:pt x="37776" y="7579"/>
                    <a:pt x="37274" y="7533"/>
                    <a:pt x="36749" y="7533"/>
                  </a:cubicBezTo>
                  <a:lnTo>
                    <a:pt x="36270" y="7533"/>
                  </a:lnTo>
                  <a:cubicBezTo>
                    <a:pt x="35950" y="7579"/>
                    <a:pt x="35608" y="7625"/>
                    <a:pt x="35265" y="7716"/>
                  </a:cubicBezTo>
                  <a:cubicBezTo>
                    <a:pt x="35014" y="7762"/>
                    <a:pt x="34786" y="7853"/>
                    <a:pt x="34535" y="7944"/>
                  </a:cubicBezTo>
                  <a:cubicBezTo>
                    <a:pt x="34375" y="7419"/>
                    <a:pt x="34078" y="6917"/>
                    <a:pt x="33645" y="6392"/>
                  </a:cubicBezTo>
                  <a:cubicBezTo>
                    <a:pt x="33188" y="5844"/>
                    <a:pt x="32572" y="5342"/>
                    <a:pt x="31887" y="4954"/>
                  </a:cubicBezTo>
                  <a:cubicBezTo>
                    <a:pt x="31568" y="4771"/>
                    <a:pt x="31225" y="4612"/>
                    <a:pt x="30837" y="4475"/>
                  </a:cubicBezTo>
                  <a:cubicBezTo>
                    <a:pt x="30495" y="4361"/>
                    <a:pt x="30152" y="4292"/>
                    <a:pt x="29742" y="4224"/>
                  </a:cubicBezTo>
                  <a:cubicBezTo>
                    <a:pt x="29582" y="4201"/>
                    <a:pt x="29422" y="4201"/>
                    <a:pt x="29239" y="4201"/>
                  </a:cubicBezTo>
                  <a:cubicBezTo>
                    <a:pt x="29057" y="4201"/>
                    <a:pt x="28851" y="4224"/>
                    <a:pt x="28669" y="4246"/>
                  </a:cubicBezTo>
                  <a:cubicBezTo>
                    <a:pt x="28326" y="4292"/>
                    <a:pt x="28007" y="4406"/>
                    <a:pt x="27687" y="4543"/>
                  </a:cubicBezTo>
                  <a:cubicBezTo>
                    <a:pt x="27391" y="4703"/>
                    <a:pt x="27117" y="4886"/>
                    <a:pt x="26888" y="5137"/>
                  </a:cubicBezTo>
                  <a:cubicBezTo>
                    <a:pt x="26272" y="3493"/>
                    <a:pt x="24811" y="2055"/>
                    <a:pt x="22780" y="1097"/>
                  </a:cubicBezTo>
                  <a:cubicBezTo>
                    <a:pt x="21776" y="640"/>
                    <a:pt x="20680" y="298"/>
                    <a:pt x="19561" y="115"/>
                  </a:cubicBezTo>
                  <a:cubicBezTo>
                    <a:pt x="18968" y="47"/>
                    <a:pt x="18397" y="1"/>
                    <a:pt x="1785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7670;p70">
              <a:extLst>
                <a:ext uri="{FF2B5EF4-FFF2-40B4-BE49-F238E27FC236}">
                  <a16:creationId xmlns:a16="http://schemas.microsoft.com/office/drawing/2014/main" id="{6FB7E9E7-BF90-4799-8338-F430D62ACFC9}"/>
                </a:ext>
              </a:extLst>
            </p:cNvPr>
            <p:cNvSpPr/>
            <p:nvPr/>
          </p:nvSpPr>
          <p:spPr>
            <a:xfrm>
              <a:off x="7617576" y="2120165"/>
              <a:ext cx="148118" cy="325970"/>
            </a:xfrm>
            <a:custGeom>
              <a:avLst/>
              <a:gdLst/>
              <a:ahLst/>
              <a:cxnLst/>
              <a:rect l="l" t="t" r="r" b="b"/>
              <a:pathLst>
                <a:path w="11482" h="25269" extrusionOk="0">
                  <a:moveTo>
                    <a:pt x="5456" y="1"/>
                  </a:moveTo>
                  <a:cubicBezTo>
                    <a:pt x="5319" y="1"/>
                    <a:pt x="5182" y="24"/>
                    <a:pt x="5022" y="24"/>
                  </a:cubicBezTo>
                  <a:lnTo>
                    <a:pt x="5045" y="24"/>
                  </a:lnTo>
                  <a:cubicBezTo>
                    <a:pt x="4908" y="47"/>
                    <a:pt x="4771" y="69"/>
                    <a:pt x="4611" y="115"/>
                  </a:cubicBezTo>
                  <a:cubicBezTo>
                    <a:pt x="4474" y="161"/>
                    <a:pt x="4360" y="206"/>
                    <a:pt x="4223" y="252"/>
                  </a:cubicBezTo>
                  <a:lnTo>
                    <a:pt x="4201" y="252"/>
                  </a:lnTo>
                  <a:cubicBezTo>
                    <a:pt x="4064" y="321"/>
                    <a:pt x="3904" y="412"/>
                    <a:pt x="3767" y="480"/>
                  </a:cubicBezTo>
                  <a:cubicBezTo>
                    <a:pt x="3749" y="498"/>
                    <a:pt x="3732" y="505"/>
                    <a:pt x="3715" y="505"/>
                  </a:cubicBezTo>
                  <a:cubicBezTo>
                    <a:pt x="3686" y="505"/>
                    <a:pt x="3658" y="486"/>
                    <a:pt x="3630" y="457"/>
                  </a:cubicBezTo>
                  <a:cubicBezTo>
                    <a:pt x="3630" y="435"/>
                    <a:pt x="3630" y="435"/>
                    <a:pt x="3630" y="412"/>
                  </a:cubicBezTo>
                  <a:cubicBezTo>
                    <a:pt x="3584" y="435"/>
                    <a:pt x="3539" y="480"/>
                    <a:pt x="3493" y="503"/>
                  </a:cubicBezTo>
                  <a:cubicBezTo>
                    <a:pt x="3493" y="503"/>
                    <a:pt x="3493" y="526"/>
                    <a:pt x="3470" y="526"/>
                  </a:cubicBezTo>
                  <a:cubicBezTo>
                    <a:pt x="3402" y="594"/>
                    <a:pt x="3310" y="663"/>
                    <a:pt x="3242" y="731"/>
                  </a:cubicBezTo>
                  <a:cubicBezTo>
                    <a:pt x="3151" y="823"/>
                    <a:pt x="3082" y="891"/>
                    <a:pt x="3014" y="982"/>
                  </a:cubicBezTo>
                  <a:cubicBezTo>
                    <a:pt x="2945" y="1074"/>
                    <a:pt x="2877" y="1165"/>
                    <a:pt x="2831" y="1279"/>
                  </a:cubicBezTo>
                  <a:cubicBezTo>
                    <a:pt x="2763" y="1370"/>
                    <a:pt x="2717" y="1485"/>
                    <a:pt x="2671" y="1576"/>
                  </a:cubicBezTo>
                  <a:cubicBezTo>
                    <a:pt x="2511" y="1987"/>
                    <a:pt x="2420" y="2420"/>
                    <a:pt x="2352" y="2877"/>
                  </a:cubicBezTo>
                  <a:cubicBezTo>
                    <a:pt x="2283" y="3379"/>
                    <a:pt x="2260" y="3881"/>
                    <a:pt x="2215" y="4383"/>
                  </a:cubicBezTo>
                  <a:cubicBezTo>
                    <a:pt x="2192" y="4634"/>
                    <a:pt x="2169" y="4886"/>
                    <a:pt x="2123" y="5114"/>
                  </a:cubicBezTo>
                  <a:cubicBezTo>
                    <a:pt x="2078" y="5342"/>
                    <a:pt x="2032" y="5570"/>
                    <a:pt x="1986" y="5776"/>
                  </a:cubicBezTo>
                  <a:cubicBezTo>
                    <a:pt x="1941" y="5890"/>
                    <a:pt x="1895" y="6004"/>
                    <a:pt x="1850" y="6141"/>
                  </a:cubicBezTo>
                  <a:cubicBezTo>
                    <a:pt x="1781" y="6278"/>
                    <a:pt x="1713" y="6415"/>
                    <a:pt x="1644" y="6552"/>
                  </a:cubicBezTo>
                  <a:cubicBezTo>
                    <a:pt x="1530" y="6826"/>
                    <a:pt x="1370" y="7100"/>
                    <a:pt x="1210" y="7374"/>
                  </a:cubicBezTo>
                  <a:cubicBezTo>
                    <a:pt x="1073" y="7602"/>
                    <a:pt x="936" y="7853"/>
                    <a:pt x="800" y="8104"/>
                  </a:cubicBezTo>
                  <a:cubicBezTo>
                    <a:pt x="663" y="8332"/>
                    <a:pt x="548" y="8560"/>
                    <a:pt x="434" y="8812"/>
                  </a:cubicBezTo>
                  <a:cubicBezTo>
                    <a:pt x="434" y="8812"/>
                    <a:pt x="434" y="8812"/>
                    <a:pt x="457" y="8789"/>
                  </a:cubicBezTo>
                  <a:lnTo>
                    <a:pt x="457" y="8789"/>
                  </a:lnTo>
                  <a:cubicBezTo>
                    <a:pt x="343" y="9017"/>
                    <a:pt x="275" y="9222"/>
                    <a:pt x="206" y="9451"/>
                  </a:cubicBezTo>
                  <a:cubicBezTo>
                    <a:pt x="160" y="9702"/>
                    <a:pt x="92" y="9930"/>
                    <a:pt x="69" y="10181"/>
                  </a:cubicBezTo>
                  <a:cubicBezTo>
                    <a:pt x="23" y="10501"/>
                    <a:pt x="1" y="10843"/>
                    <a:pt x="1" y="11185"/>
                  </a:cubicBezTo>
                  <a:cubicBezTo>
                    <a:pt x="1" y="11505"/>
                    <a:pt x="1" y="11824"/>
                    <a:pt x="23" y="12144"/>
                  </a:cubicBezTo>
                  <a:cubicBezTo>
                    <a:pt x="46" y="12829"/>
                    <a:pt x="92" y="13514"/>
                    <a:pt x="183" y="14175"/>
                  </a:cubicBezTo>
                  <a:cubicBezTo>
                    <a:pt x="183" y="14175"/>
                    <a:pt x="183" y="14175"/>
                    <a:pt x="183" y="14153"/>
                  </a:cubicBezTo>
                  <a:cubicBezTo>
                    <a:pt x="297" y="15066"/>
                    <a:pt x="480" y="15979"/>
                    <a:pt x="685" y="16869"/>
                  </a:cubicBezTo>
                  <a:cubicBezTo>
                    <a:pt x="868" y="17074"/>
                    <a:pt x="1051" y="17302"/>
                    <a:pt x="1256" y="17531"/>
                  </a:cubicBezTo>
                  <a:cubicBezTo>
                    <a:pt x="2169" y="18558"/>
                    <a:pt x="3265" y="19585"/>
                    <a:pt x="4543" y="20635"/>
                  </a:cubicBezTo>
                  <a:cubicBezTo>
                    <a:pt x="5707" y="21594"/>
                    <a:pt x="6962" y="22507"/>
                    <a:pt x="8400" y="23442"/>
                  </a:cubicBezTo>
                  <a:cubicBezTo>
                    <a:pt x="9359" y="24059"/>
                    <a:pt x="10341" y="24675"/>
                    <a:pt x="11390" y="25269"/>
                  </a:cubicBezTo>
                  <a:cubicBezTo>
                    <a:pt x="11436" y="24858"/>
                    <a:pt x="11459" y="24424"/>
                    <a:pt x="11459" y="24013"/>
                  </a:cubicBezTo>
                  <a:cubicBezTo>
                    <a:pt x="11482" y="23283"/>
                    <a:pt x="11482" y="22552"/>
                    <a:pt x="11459" y="21845"/>
                  </a:cubicBezTo>
                  <a:cubicBezTo>
                    <a:pt x="11413" y="20315"/>
                    <a:pt x="11299" y="18809"/>
                    <a:pt x="11139" y="17325"/>
                  </a:cubicBezTo>
                  <a:cubicBezTo>
                    <a:pt x="11048" y="16641"/>
                    <a:pt x="10980" y="15956"/>
                    <a:pt x="10888" y="15271"/>
                  </a:cubicBezTo>
                  <a:cubicBezTo>
                    <a:pt x="10820" y="14700"/>
                    <a:pt x="10751" y="14107"/>
                    <a:pt x="10683" y="13536"/>
                  </a:cubicBezTo>
                  <a:cubicBezTo>
                    <a:pt x="10637" y="13080"/>
                    <a:pt x="10592" y="12646"/>
                    <a:pt x="10569" y="12190"/>
                  </a:cubicBezTo>
                  <a:cubicBezTo>
                    <a:pt x="10523" y="11687"/>
                    <a:pt x="10500" y="11185"/>
                    <a:pt x="10477" y="10683"/>
                  </a:cubicBezTo>
                  <a:cubicBezTo>
                    <a:pt x="10409" y="9382"/>
                    <a:pt x="10341" y="8058"/>
                    <a:pt x="10158" y="6757"/>
                  </a:cubicBezTo>
                  <a:cubicBezTo>
                    <a:pt x="10067" y="6095"/>
                    <a:pt x="9952" y="5433"/>
                    <a:pt x="9816" y="4771"/>
                  </a:cubicBezTo>
                  <a:cubicBezTo>
                    <a:pt x="9656" y="4132"/>
                    <a:pt x="9473" y="3516"/>
                    <a:pt x="9222" y="2923"/>
                  </a:cubicBezTo>
                  <a:cubicBezTo>
                    <a:pt x="8994" y="2420"/>
                    <a:pt x="8743" y="1918"/>
                    <a:pt x="8400" y="1485"/>
                  </a:cubicBezTo>
                  <a:cubicBezTo>
                    <a:pt x="8172" y="1211"/>
                    <a:pt x="7944" y="960"/>
                    <a:pt x="7647" y="731"/>
                  </a:cubicBezTo>
                  <a:cubicBezTo>
                    <a:pt x="7419" y="549"/>
                    <a:pt x="7168" y="412"/>
                    <a:pt x="6894" y="275"/>
                  </a:cubicBezTo>
                  <a:cubicBezTo>
                    <a:pt x="6894" y="298"/>
                    <a:pt x="6894" y="298"/>
                    <a:pt x="6894" y="298"/>
                  </a:cubicBezTo>
                  <a:cubicBezTo>
                    <a:pt x="6757" y="229"/>
                    <a:pt x="6620" y="184"/>
                    <a:pt x="6483" y="138"/>
                  </a:cubicBezTo>
                  <a:cubicBezTo>
                    <a:pt x="6300" y="92"/>
                    <a:pt x="6141" y="69"/>
                    <a:pt x="5958" y="47"/>
                  </a:cubicBezTo>
                  <a:cubicBezTo>
                    <a:pt x="5798" y="24"/>
                    <a:pt x="5639" y="1"/>
                    <a:pt x="547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7671;p70">
              <a:extLst>
                <a:ext uri="{FF2B5EF4-FFF2-40B4-BE49-F238E27FC236}">
                  <a16:creationId xmlns:a16="http://schemas.microsoft.com/office/drawing/2014/main" id="{81E36022-14A2-4215-B1BA-AF4497496C75}"/>
                </a:ext>
              </a:extLst>
            </p:cNvPr>
            <p:cNvSpPr/>
            <p:nvPr/>
          </p:nvSpPr>
          <p:spPr>
            <a:xfrm>
              <a:off x="7671753" y="2123415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23" y="0"/>
                    <a:pt x="23" y="0"/>
                  </a:cubicBezTo>
                  <a:lnTo>
                    <a:pt x="23" y="0"/>
                  </a:ln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7672;p70">
              <a:extLst>
                <a:ext uri="{FF2B5EF4-FFF2-40B4-BE49-F238E27FC236}">
                  <a16:creationId xmlns:a16="http://schemas.microsoft.com/office/drawing/2014/main" id="{CE8925A0-A235-49FA-86BC-1E3704BFD27F}"/>
                </a:ext>
              </a:extLst>
            </p:cNvPr>
            <p:cNvSpPr/>
            <p:nvPr/>
          </p:nvSpPr>
          <p:spPr>
            <a:xfrm>
              <a:off x="7671753" y="212341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7673;p70">
              <a:extLst>
                <a:ext uri="{FF2B5EF4-FFF2-40B4-BE49-F238E27FC236}">
                  <a16:creationId xmlns:a16="http://schemas.microsoft.com/office/drawing/2014/main" id="{60BAC3F4-BEC8-421B-B3EC-0EB901A76106}"/>
                </a:ext>
              </a:extLst>
            </p:cNvPr>
            <p:cNvSpPr/>
            <p:nvPr/>
          </p:nvSpPr>
          <p:spPr>
            <a:xfrm>
              <a:off x="8101622" y="2084253"/>
              <a:ext cx="142235" cy="424307"/>
            </a:xfrm>
            <a:custGeom>
              <a:avLst/>
              <a:gdLst/>
              <a:ahLst/>
              <a:cxnLst/>
              <a:rect l="l" t="t" r="r" b="b"/>
              <a:pathLst>
                <a:path w="11026" h="32892" extrusionOk="0">
                  <a:moveTo>
                    <a:pt x="6574" y="0"/>
                  </a:moveTo>
                  <a:lnTo>
                    <a:pt x="6574" y="0"/>
                  </a:lnTo>
                  <a:cubicBezTo>
                    <a:pt x="6597" y="69"/>
                    <a:pt x="6620" y="114"/>
                    <a:pt x="6643" y="183"/>
                  </a:cubicBezTo>
                  <a:cubicBezTo>
                    <a:pt x="6711" y="411"/>
                    <a:pt x="6734" y="639"/>
                    <a:pt x="6711" y="868"/>
                  </a:cubicBezTo>
                  <a:cubicBezTo>
                    <a:pt x="6711" y="1096"/>
                    <a:pt x="6665" y="1301"/>
                    <a:pt x="6620" y="1530"/>
                  </a:cubicBezTo>
                  <a:cubicBezTo>
                    <a:pt x="6460" y="2009"/>
                    <a:pt x="6232" y="2465"/>
                    <a:pt x="5958" y="2899"/>
                  </a:cubicBezTo>
                  <a:cubicBezTo>
                    <a:pt x="5707" y="3241"/>
                    <a:pt x="5433" y="3584"/>
                    <a:pt x="5136" y="3903"/>
                  </a:cubicBezTo>
                  <a:cubicBezTo>
                    <a:pt x="5205" y="3926"/>
                    <a:pt x="5273" y="3926"/>
                    <a:pt x="5319" y="3949"/>
                  </a:cubicBezTo>
                  <a:cubicBezTo>
                    <a:pt x="5456" y="3972"/>
                    <a:pt x="5570" y="3995"/>
                    <a:pt x="5684" y="4063"/>
                  </a:cubicBezTo>
                  <a:cubicBezTo>
                    <a:pt x="5867" y="4132"/>
                    <a:pt x="6026" y="4223"/>
                    <a:pt x="6163" y="4360"/>
                  </a:cubicBezTo>
                  <a:cubicBezTo>
                    <a:pt x="6323" y="4474"/>
                    <a:pt x="6460" y="4634"/>
                    <a:pt x="6551" y="4816"/>
                  </a:cubicBezTo>
                  <a:cubicBezTo>
                    <a:pt x="6574" y="4885"/>
                    <a:pt x="6620" y="4976"/>
                    <a:pt x="6643" y="5067"/>
                  </a:cubicBezTo>
                  <a:cubicBezTo>
                    <a:pt x="6665" y="5136"/>
                    <a:pt x="6688" y="5227"/>
                    <a:pt x="6711" y="5296"/>
                  </a:cubicBezTo>
                  <a:cubicBezTo>
                    <a:pt x="6734" y="5478"/>
                    <a:pt x="6734" y="5684"/>
                    <a:pt x="6688" y="5866"/>
                  </a:cubicBezTo>
                  <a:cubicBezTo>
                    <a:pt x="6665" y="6049"/>
                    <a:pt x="6597" y="6232"/>
                    <a:pt x="6506" y="6391"/>
                  </a:cubicBezTo>
                  <a:cubicBezTo>
                    <a:pt x="6392" y="6574"/>
                    <a:pt x="6277" y="6734"/>
                    <a:pt x="6118" y="6871"/>
                  </a:cubicBezTo>
                  <a:cubicBezTo>
                    <a:pt x="6026" y="6939"/>
                    <a:pt x="5935" y="7008"/>
                    <a:pt x="5844" y="7076"/>
                  </a:cubicBezTo>
                  <a:cubicBezTo>
                    <a:pt x="5798" y="7122"/>
                    <a:pt x="5752" y="7145"/>
                    <a:pt x="5707" y="7190"/>
                  </a:cubicBezTo>
                  <a:cubicBezTo>
                    <a:pt x="5981" y="7373"/>
                    <a:pt x="6255" y="7578"/>
                    <a:pt x="6506" y="7829"/>
                  </a:cubicBezTo>
                  <a:cubicBezTo>
                    <a:pt x="6780" y="8103"/>
                    <a:pt x="7031" y="8423"/>
                    <a:pt x="7236" y="8742"/>
                  </a:cubicBezTo>
                  <a:cubicBezTo>
                    <a:pt x="7487" y="9108"/>
                    <a:pt x="7693" y="9473"/>
                    <a:pt x="7852" y="9884"/>
                  </a:cubicBezTo>
                  <a:cubicBezTo>
                    <a:pt x="8012" y="10272"/>
                    <a:pt x="8149" y="10660"/>
                    <a:pt x="8240" y="11071"/>
                  </a:cubicBezTo>
                  <a:cubicBezTo>
                    <a:pt x="8423" y="11869"/>
                    <a:pt x="8469" y="12691"/>
                    <a:pt x="8332" y="13490"/>
                  </a:cubicBezTo>
                  <a:cubicBezTo>
                    <a:pt x="8309" y="13604"/>
                    <a:pt x="8286" y="13718"/>
                    <a:pt x="8263" y="13832"/>
                  </a:cubicBezTo>
                  <a:cubicBezTo>
                    <a:pt x="8240" y="13924"/>
                    <a:pt x="8218" y="13992"/>
                    <a:pt x="8195" y="14061"/>
                  </a:cubicBezTo>
                  <a:cubicBezTo>
                    <a:pt x="8103" y="14243"/>
                    <a:pt x="8012" y="14426"/>
                    <a:pt x="7875" y="14586"/>
                  </a:cubicBezTo>
                  <a:cubicBezTo>
                    <a:pt x="7761" y="14768"/>
                    <a:pt x="7624" y="14928"/>
                    <a:pt x="7510" y="15111"/>
                  </a:cubicBezTo>
                  <a:cubicBezTo>
                    <a:pt x="7396" y="15270"/>
                    <a:pt x="7282" y="15430"/>
                    <a:pt x="7190" y="15590"/>
                  </a:cubicBezTo>
                  <a:cubicBezTo>
                    <a:pt x="7195" y="15590"/>
                    <a:pt x="7199" y="15590"/>
                    <a:pt x="7202" y="15590"/>
                  </a:cubicBezTo>
                  <a:lnTo>
                    <a:pt x="7202" y="15590"/>
                  </a:lnTo>
                  <a:cubicBezTo>
                    <a:pt x="7184" y="15628"/>
                    <a:pt x="7168" y="15670"/>
                    <a:pt x="7168" y="15727"/>
                  </a:cubicBezTo>
                  <a:cubicBezTo>
                    <a:pt x="7145" y="15750"/>
                    <a:pt x="7145" y="15773"/>
                    <a:pt x="7145" y="15795"/>
                  </a:cubicBezTo>
                  <a:cubicBezTo>
                    <a:pt x="7145" y="15795"/>
                    <a:pt x="7145" y="15795"/>
                    <a:pt x="7145" y="15773"/>
                  </a:cubicBezTo>
                  <a:cubicBezTo>
                    <a:pt x="7122" y="15887"/>
                    <a:pt x="7122" y="16001"/>
                    <a:pt x="7122" y="16115"/>
                  </a:cubicBezTo>
                  <a:cubicBezTo>
                    <a:pt x="7145" y="16229"/>
                    <a:pt x="7145" y="16320"/>
                    <a:pt x="7145" y="16412"/>
                  </a:cubicBezTo>
                  <a:cubicBezTo>
                    <a:pt x="7259" y="17119"/>
                    <a:pt x="7487" y="17804"/>
                    <a:pt x="7647" y="18489"/>
                  </a:cubicBezTo>
                  <a:cubicBezTo>
                    <a:pt x="7670" y="18671"/>
                    <a:pt x="7715" y="18854"/>
                    <a:pt x="7738" y="19014"/>
                  </a:cubicBezTo>
                  <a:cubicBezTo>
                    <a:pt x="7761" y="19173"/>
                    <a:pt x="7761" y="19333"/>
                    <a:pt x="7784" y="19493"/>
                  </a:cubicBezTo>
                  <a:cubicBezTo>
                    <a:pt x="7807" y="19858"/>
                    <a:pt x="7830" y="20223"/>
                    <a:pt x="7830" y="20589"/>
                  </a:cubicBezTo>
                  <a:cubicBezTo>
                    <a:pt x="7830" y="21365"/>
                    <a:pt x="7784" y="22118"/>
                    <a:pt x="7647" y="22871"/>
                  </a:cubicBezTo>
                  <a:cubicBezTo>
                    <a:pt x="7510" y="23602"/>
                    <a:pt x="7327" y="24332"/>
                    <a:pt x="7053" y="25040"/>
                  </a:cubicBezTo>
                  <a:cubicBezTo>
                    <a:pt x="6825" y="25633"/>
                    <a:pt x="6551" y="26204"/>
                    <a:pt x="6209" y="26729"/>
                  </a:cubicBezTo>
                  <a:cubicBezTo>
                    <a:pt x="5912" y="27231"/>
                    <a:pt x="5570" y="27710"/>
                    <a:pt x="5205" y="28144"/>
                  </a:cubicBezTo>
                  <a:cubicBezTo>
                    <a:pt x="4451" y="29080"/>
                    <a:pt x="3607" y="29924"/>
                    <a:pt x="2694" y="30700"/>
                  </a:cubicBezTo>
                  <a:cubicBezTo>
                    <a:pt x="1826" y="31453"/>
                    <a:pt x="913" y="32184"/>
                    <a:pt x="0" y="32891"/>
                  </a:cubicBezTo>
                  <a:cubicBezTo>
                    <a:pt x="411" y="32846"/>
                    <a:pt x="845" y="32777"/>
                    <a:pt x="1256" y="32663"/>
                  </a:cubicBezTo>
                  <a:cubicBezTo>
                    <a:pt x="1963" y="32503"/>
                    <a:pt x="2671" y="32207"/>
                    <a:pt x="3424" y="31842"/>
                  </a:cubicBezTo>
                  <a:cubicBezTo>
                    <a:pt x="4086" y="31499"/>
                    <a:pt x="4771" y="31065"/>
                    <a:pt x="5456" y="30495"/>
                  </a:cubicBezTo>
                  <a:cubicBezTo>
                    <a:pt x="6095" y="29993"/>
                    <a:pt x="6711" y="29422"/>
                    <a:pt x="7259" y="28783"/>
                  </a:cubicBezTo>
                  <a:cubicBezTo>
                    <a:pt x="9701" y="26021"/>
                    <a:pt x="10706" y="22711"/>
                    <a:pt x="9929" y="19950"/>
                  </a:cubicBezTo>
                  <a:cubicBezTo>
                    <a:pt x="9701" y="19014"/>
                    <a:pt x="9222" y="18146"/>
                    <a:pt x="8560" y="17347"/>
                  </a:cubicBezTo>
                  <a:cubicBezTo>
                    <a:pt x="8811" y="17211"/>
                    <a:pt x="9039" y="17028"/>
                    <a:pt x="9268" y="16800"/>
                  </a:cubicBezTo>
                  <a:cubicBezTo>
                    <a:pt x="9519" y="16594"/>
                    <a:pt x="9747" y="16320"/>
                    <a:pt x="9975" y="15978"/>
                  </a:cubicBezTo>
                  <a:cubicBezTo>
                    <a:pt x="10363" y="15430"/>
                    <a:pt x="10637" y="14768"/>
                    <a:pt x="10820" y="14015"/>
                  </a:cubicBezTo>
                  <a:cubicBezTo>
                    <a:pt x="10979" y="13307"/>
                    <a:pt x="11025" y="12554"/>
                    <a:pt x="10979" y="11778"/>
                  </a:cubicBezTo>
                  <a:cubicBezTo>
                    <a:pt x="10934" y="11002"/>
                    <a:pt x="10774" y="10272"/>
                    <a:pt x="10500" y="9587"/>
                  </a:cubicBezTo>
                  <a:cubicBezTo>
                    <a:pt x="10295" y="9039"/>
                    <a:pt x="10044" y="8560"/>
                    <a:pt x="9747" y="8126"/>
                  </a:cubicBezTo>
                  <a:cubicBezTo>
                    <a:pt x="9587" y="7898"/>
                    <a:pt x="9404" y="7692"/>
                    <a:pt x="9222" y="7487"/>
                  </a:cubicBezTo>
                  <a:cubicBezTo>
                    <a:pt x="9131" y="7373"/>
                    <a:pt x="9016" y="7282"/>
                    <a:pt x="8925" y="7190"/>
                  </a:cubicBezTo>
                  <a:cubicBezTo>
                    <a:pt x="9085" y="7076"/>
                    <a:pt x="9222" y="6939"/>
                    <a:pt x="9359" y="6779"/>
                  </a:cubicBezTo>
                  <a:cubicBezTo>
                    <a:pt x="9541" y="6528"/>
                    <a:pt x="9678" y="6277"/>
                    <a:pt x="9770" y="6003"/>
                  </a:cubicBezTo>
                  <a:cubicBezTo>
                    <a:pt x="9907" y="5501"/>
                    <a:pt x="9838" y="4953"/>
                    <a:pt x="9564" y="4474"/>
                  </a:cubicBezTo>
                  <a:cubicBezTo>
                    <a:pt x="9313" y="4040"/>
                    <a:pt x="8880" y="3721"/>
                    <a:pt x="8355" y="3515"/>
                  </a:cubicBezTo>
                  <a:cubicBezTo>
                    <a:pt x="8103" y="3447"/>
                    <a:pt x="7852" y="3401"/>
                    <a:pt x="7533" y="3401"/>
                  </a:cubicBezTo>
                  <a:cubicBezTo>
                    <a:pt x="7419" y="3401"/>
                    <a:pt x="7350" y="3401"/>
                    <a:pt x="7259" y="3424"/>
                  </a:cubicBezTo>
                  <a:cubicBezTo>
                    <a:pt x="7510" y="3082"/>
                    <a:pt x="7670" y="2716"/>
                    <a:pt x="7761" y="2328"/>
                  </a:cubicBezTo>
                  <a:cubicBezTo>
                    <a:pt x="7830" y="2077"/>
                    <a:pt x="7852" y="1826"/>
                    <a:pt x="7830" y="1575"/>
                  </a:cubicBezTo>
                  <a:cubicBezTo>
                    <a:pt x="7830" y="1347"/>
                    <a:pt x="7761" y="1119"/>
                    <a:pt x="7647" y="913"/>
                  </a:cubicBezTo>
                  <a:cubicBezTo>
                    <a:pt x="7510" y="548"/>
                    <a:pt x="7190" y="251"/>
                    <a:pt x="6802" y="92"/>
                  </a:cubicBezTo>
                  <a:cubicBezTo>
                    <a:pt x="6734" y="69"/>
                    <a:pt x="6643" y="23"/>
                    <a:pt x="6574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7674;p70">
              <a:extLst>
                <a:ext uri="{FF2B5EF4-FFF2-40B4-BE49-F238E27FC236}">
                  <a16:creationId xmlns:a16="http://schemas.microsoft.com/office/drawing/2014/main" id="{C1D4F469-734F-412A-A3C7-6859DCD8407C}"/>
                </a:ext>
              </a:extLst>
            </p:cNvPr>
            <p:cNvSpPr/>
            <p:nvPr/>
          </p:nvSpPr>
          <p:spPr>
            <a:xfrm>
              <a:off x="8185829" y="209102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7675;p70">
              <a:extLst>
                <a:ext uri="{FF2B5EF4-FFF2-40B4-BE49-F238E27FC236}">
                  <a16:creationId xmlns:a16="http://schemas.microsoft.com/office/drawing/2014/main" id="{A0221E02-08AB-42EB-B027-60583B7603B6}"/>
                </a:ext>
              </a:extLst>
            </p:cNvPr>
            <p:cNvSpPr/>
            <p:nvPr/>
          </p:nvSpPr>
          <p:spPr>
            <a:xfrm>
              <a:off x="7359358" y="3555803"/>
              <a:ext cx="123982" cy="63907"/>
            </a:xfrm>
            <a:custGeom>
              <a:avLst/>
              <a:gdLst/>
              <a:ahLst/>
              <a:cxnLst/>
              <a:rect l="l" t="t" r="r" b="b"/>
              <a:pathLst>
                <a:path w="9611" h="4954" extrusionOk="0">
                  <a:moveTo>
                    <a:pt x="8743" y="1"/>
                  </a:moveTo>
                  <a:cubicBezTo>
                    <a:pt x="8629" y="115"/>
                    <a:pt x="8515" y="229"/>
                    <a:pt x="8401" y="320"/>
                  </a:cubicBezTo>
                  <a:cubicBezTo>
                    <a:pt x="7921" y="731"/>
                    <a:pt x="7373" y="1097"/>
                    <a:pt x="6780" y="1348"/>
                  </a:cubicBezTo>
                  <a:cubicBezTo>
                    <a:pt x="6141" y="1599"/>
                    <a:pt x="5479" y="1781"/>
                    <a:pt x="4817" y="1827"/>
                  </a:cubicBezTo>
                  <a:cubicBezTo>
                    <a:pt x="4560" y="1853"/>
                    <a:pt x="4300" y="1865"/>
                    <a:pt x="4039" y="1865"/>
                  </a:cubicBezTo>
                  <a:cubicBezTo>
                    <a:pt x="3605" y="1865"/>
                    <a:pt x="3168" y="1830"/>
                    <a:pt x="2740" y="1758"/>
                  </a:cubicBezTo>
                  <a:cubicBezTo>
                    <a:pt x="2032" y="1644"/>
                    <a:pt x="1325" y="1462"/>
                    <a:pt x="640" y="1211"/>
                  </a:cubicBezTo>
                  <a:cubicBezTo>
                    <a:pt x="435" y="1119"/>
                    <a:pt x="206" y="1028"/>
                    <a:pt x="1" y="937"/>
                  </a:cubicBezTo>
                  <a:lnTo>
                    <a:pt x="1" y="937"/>
                  </a:lnTo>
                  <a:cubicBezTo>
                    <a:pt x="183" y="1119"/>
                    <a:pt x="366" y="1279"/>
                    <a:pt x="549" y="1462"/>
                  </a:cubicBezTo>
                  <a:cubicBezTo>
                    <a:pt x="1302" y="2146"/>
                    <a:pt x="2101" y="2763"/>
                    <a:pt x="2900" y="3288"/>
                  </a:cubicBezTo>
                  <a:cubicBezTo>
                    <a:pt x="3676" y="3790"/>
                    <a:pt x="4475" y="4224"/>
                    <a:pt x="5296" y="4612"/>
                  </a:cubicBezTo>
                  <a:cubicBezTo>
                    <a:pt x="5593" y="4726"/>
                    <a:pt x="5890" y="4840"/>
                    <a:pt x="6187" y="4954"/>
                  </a:cubicBezTo>
                  <a:cubicBezTo>
                    <a:pt x="6666" y="4703"/>
                    <a:pt x="7145" y="4383"/>
                    <a:pt x="7602" y="3995"/>
                  </a:cubicBezTo>
                  <a:cubicBezTo>
                    <a:pt x="7990" y="3676"/>
                    <a:pt x="8355" y="3333"/>
                    <a:pt x="8674" y="2945"/>
                  </a:cubicBezTo>
                  <a:cubicBezTo>
                    <a:pt x="9017" y="2535"/>
                    <a:pt x="9291" y="2124"/>
                    <a:pt x="9519" y="1713"/>
                  </a:cubicBezTo>
                  <a:cubicBezTo>
                    <a:pt x="9610" y="1553"/>
                    <a:pt x="9565" y="1393"/>
                    <a:pt x="9428" y="1302"/>
                  </a:cubicBezTo>
                  <a:cubicBezTo>
                    <a:pt x="9382" y="1302"/>
                    <a:pt x="9359" y="1279"/>
                    <a:pt x="9336" y="1279"/>
                  </a:cubicBezTo>
                  <a:cubicBezTo>
                    <a:pt x="9154" y="845"/>
                    <a:pt x="8971" y="412"/>
                    <a:pt x="8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7676;p70">
              <a:extLst>
                <a:ext uri="{FF2B5EF4-FFF2-40B4-BE49-F238E27FC236}">
                  <a16:creationId xmlns:a16="http://schemas.microsoft.com/office/drawing/2014/main" id="{422DD0DC-8B41-460D-85E0-9034CDE42CD5}"/>
                </a:ext>
              </a:extLst>
            </p:cNvPr>
            <p:cNvSpPr/>
            <p:nvPr/>
          </p:nvSpPr>
          <p:spPr>
            <a:xfrm>
              <a:off x="7382331" y="3068532"/>
              <a:ext cx="498211" cy="514117"/>
            </a:xfrm>
            <a:custGeom>
              <a:avLst/>
              <a:gdLst/>
              <a:ahLst/>
              <a:cxnLst/>
              <a:rect l="l" t="t" r="r" b="b"/>
              <a:pathLst>
                <a:path w="38621" h="39854" extrusionOk="0">
                  <a:moveTo>
                    <a:pt x="26067" y="0"/>
                  </a:moveTo>
                  <a:cubicBezTo>
                    <a:pt x="25177" y="0"/>
                    <a:pt x="24241" y="160"/>
                    <a:pt x="23191" y="502"/>
                  </a:cubicBezTo>
                  <a:cubicBezTo>
                    <a:pt x="22483" y="753"/>
                    <a:pt x="21753" y="1073"/>
                    <a:pt x="20954" y="1507"/>
                  </a:cubicBezTo>
                  <a:lnTo>
                    <a:pt x="20977" y="1461"/>
                  </a:lnTo>
                  <a:cubicBezTo>
                    <a:pt x="21045" y="1301"/>
                    <a:pt x="20977" y="1141"/>
                    <a:pt x="20817" y="1073"/>
                  </a:cubicBezTo>
                  <a:cubicBezTo>
                    <a:pt x="20794" y="1073"/>
                    <a:pt x="20748" y="1050"/>
                    <a:pt x="20726" y="1050"/>
                  </a:cubicBezTo>
                  <a:cubicBezTo>
                    <a:pt x="20589" y="1050"/>
                    <a:pt x="20497" y="1141"/>
                    <a:pt x="20452" y="1233"/>
                  </a:cubicBezTo>
                  <a:cubicBezTo>
                    <a:pt x="20360" y="1484"/>
                    <a:pt x="20246" y="1712"/>
                    <a:pt x="20155" y="1963"/>
                  </a:cubicBezTo>
                  <a:cubicBezTo>
                    <a:pt x="20041" y="2032"/>
                    <a:pt x="20018" y="2169"/>
                    <a:pt x="20041" y="2260"/>
                  </a:cubicBezTo>
                  <a:cubicBezTo>
                    <a:pt x="18763" y="5341"/>
                    <a:pt x="17211" y="8423"/>
                    <a:pt x="15270" y="11687"/>
                  </a:cubicBezTo>
                  <a:cubicBezTo>
                    <a:pt x="15270" y="11687"/>
                    <a:pt x="15248" y="11732"/>
                    <a:pt x="15248" y="11732"/>
                  </a:cubicBezTo>
                  <a:cubicBezTo>
                    <a:pt x="15248" y="11732"/>
                    <a:pt x="15248" y="11755"/>
                    <a:pt x="15248" y="11755"/>
                  </a:cubicBezTo>
                  <a:cubicBezTo>
                    <a:pt x="12988" y="15544"/>
                    <a:pt x="10409" y="19265"/>
                    <a:pt x="7555" y="22848"/>
                  </a:cubicBezTo>
                  <a:cubicBezTo>
                    <a:pt x="5182" y="25838"/>
                    <a:pt x="2694" y="28600"/>
                    <a:pt x="206" y="31020"/>
                  </a:cubicBezTo>
                  <a:lnTo>
                    <a:pt x="160" y="31065"/>
                  </a:lnTo>
                  <a:cubicBezTo>
                    <a:pt x="114" y="31111"/>
                    <a:pt x="69" y="31157"/>
                    <a:pt x="69" y="31248"/>
                  </a:cubicBezTo>
                  <a:cubicBezTo>
                    <a:pt x="0" y="31316"/>
                    <a:pt x="0" y="31408"/>
                    <a:pt x="23" y="31499"/>
                  </a:cubicBezTo>
                  <a:cubicBezTo>
                    <a:pt x="685" y="33302"/>
                    <a:pt x="1666" y="34923"/>
                    <a:pt x="2922" y="36361"/>
                  </a:cubicBezTo>
                  <a:cubicBezTo>
                    <a:pt x="4223" y="37799"/>
                    <a:pt x="5752" y="38940"/>
                    <a:pt x="7464" y="39739"/>
                  </a:cubicBezTo>
                  <a:cubicBezTo>
                    <a:pt x="7510" y="39807"/>
                    <a:pt x="7601" y="39853"/>
                    <a:pt x="7692" y="39853"/>
                  </a:cubicBezTo>
                  <a:cubicBezTo>
                    <a:pt x="7738" y="39853"/>
                    <a:pt x="7806" y="39830"/>
                    <a:pt x="7852" y="39807"/>
                  </a:cubicBezTo>
                  <a:cubicBezTo>
                    <a:pt x="8742" y="39191"/>
                    <a:pt x="9655" y="38484"/>
                    <a:pt x="10705" y="37616"/>
                  </a:cubicBezTo>
                  <a:cubicBezTo>
                    <a:pt x="11573" y="36909"/>
                    <a:pt x="12463" y="36155"/>
                    <a:pt x="13444" y="35265"/>
                  </a:cubicBezTo>
                  <a:cubicBezTo>
                    <a:pt x="15156" y="33759"/>
                    <a:pt x="16891" y="32138"/>
                    <a:pt x="18740" y="30312"/>
                  </a:cubicBezTo>
                  <a:cubicBezTo>
                    <a:pt x="20383" y="28714"/>
                    <a:pt x="22027" y="27002"/>
                    <a:pt x="23784" y="25131"/>
                  </a:cubicBezTo>
                  <a:cubicBezTo>
                    <a:pt x="25199" y="23624"/>
                    <a:pt x="26660" y="22072"/>
                    <a:pt x="28075" y="20520"/>
                  </a:cubicBezTo>
                  <a:cubicBezTo>
                    <a:pt x="29513" y="18899"/>
                    <a:pt x="30769" y="17439"/>
                    <a:pt x="31887" y="16046"/>
                  </a:cubicBezTo>
                  <a:cubicBezTo>
                    <a:pt x="31933" y="16023"/>
                    <a:pt x="31978" y="16001"/>
                    <a:pt x="32024" y="15955"/>
                  </a:cubicBezTo>
                  <a:cubicBezTo>
                    <a:pt x="32298" y="15635"/>
                    <a:pt x="32572" y="15270"/>
                    <a:pt x="32823" y="14859"/>
                  </a:cubicBezTo>
                  <a:cubicBezTo>
                    <a:pt x="34101" y="13216"/>
                    <a:pt x="35197" y="11641"/>
                    <a:pt x="36133" y="10089"/>
                  </a:cubicBezTo>
                  <a:cubicBezTo>
                    <a:pt x="37137" y="8468"/>
                    <a:pt x="37913" y="6962"/>
                    <a:pt x="38552" y="5455"/>
                  </a:cubicBezTo>
                  <a:cubicBezTo>
                    <a:pt x="38621" y="5318"/>
                    <a:pt x="38552" y="5136"/>
                    <a:pt x="38392" y="5067"/>
                  </a:cubicBezTo>
                  <a:cubicBezTo>
                    <a:pt x="38370" y="5067"/>
                    <a:pt x="38324" y="5044"/>
                    <a:pt x="38301" y="5044"/>
                  </a:cubicBezTo>
                  <a:cubicBezTo>
                    <a:pt x="38164" y="5044"/>
                    <a:pt x="38073" y="5136"/>
                    <a:pt x="38027" y="5227"/>
                  </a:cubicBezTo>
                  <a:cubicBezTo>
                    <a:pt x="37479" y="6528"/>
                    <a:pt x="36795" y="7852"/>
                    <a:pt x="35973" y="9244"/>
                  </a:cubicBezTo>
                  <a:lnTo>
                    <a:pt x="35996" y="9222"/>
                  </a:lnTo>
                  <a:lnTo>
                    <a:pt x="35996" y="9222"/>
                  </a:lnTo>
                  <a:cubicBezTo>
                    <a:pt x="35379" y="10271"/>
                    <a:pt x="34695" y="11299"/>
                    <a:pt x="33919" y="12394"/>
                  </a:cubicBezTo>
                  <a:cubicBezTo>
                    <a:pt x="34147" y="11755"/>
                    <a:pt x="34284" y="11070"/>
                    <a:pt x="34375" y="10431"/>
                  </a:cubicBezTo>
                  <a:cubicBezTo>
                    <a:pt x="34603" y="8582"/>
                    <a:pt x="34261" y="6642"/>
                    <a:pt x="33394" y="4953"/>
                  </a:cubicBezTo>
                  <a:cubicBezTo>
                    <a:pt x="33188" y="4542"/>
                    <a:pt x="32937" y="4131"/>
                    <a:pt x="32686" y="3743"/>
                  </a:cubicBezTo>
                  <a:cubicBezTo>
                    <a:pt x="32435" y="3401"/>
                    <a:pt x="32138" y="3036"/>
                    <a:pt x="31773" y="2671"/>
                  </a:cubicBezTo>
                  <a:cubicBezTo>
                    <a:pt x="31157" y="1986"/>
                    <a:pt x="30404" y="1415"/>
                    <a:pt x="29559" y="913"/>
                  </a:cubicBezTo>
                  <a:cubicBezTo>
                    <a:pt x="29080" y="639"/>
                    <a:pt x="28555" y="411"/>
                    <a:pt x="28007" y="251"/>
                  </a:cubicBezTo>
                  <a:cubicBezTo>
                    <a:pt x="27505" y="114"/>
                    <a:pt x="26980" y="23"/>
                    <a:pt x="263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7677;p70">
              <a:extLst>
                <a:ext uri="{FF2B5EF4-FFF2-40B4-BE49-F238E27FC236}">
                  <a16:creationId xmlns:a16="http://schemas.microsoft.com/office/drawing/2014/main" id="{2DCD7C13-079C-4F51-9BEC-F434F97D52E1}"/>
                </a:ext>
              </a:extLst>
            </p:cNvPr>
            <p:cNvSpPr/>
            <p:nvPr/>
          </p:nvSpPr>
          <p:spPr>
            <a:xfrm>
              <a:off x="7437089" y="3115344"/>
              <a:ext cx="361303" cy="430628"/>
            </a:xfrm>
            <a:custGeom>
              <a:avLst/>
              <a:gdLst/>
              <a:ahLst/>
              <a:cxnLst/>
              <a:rect l="l" t="t" r="r" b="b"/>
              <a:pathLst>
                <a:path w="28008" h="33382" extrusionOk="0">
                  <a:moveTo>
                    <a:pt x="27711" y="0"/>
                  </a:moveTo>
                  <a:cubicBezTo>
                    <a:pt x="27619" y="0"/>
                    <a:pt x="27528" y="46"/>
                    <a:pt x="27482" y="114"/>
                  </a:cubicBezTo>
                  <a:cubicBezTo>
                    <a:pt x="25040" y="3949"/>
                    <a:pt x="22484" y="7692"/>
                    <a:pt x="19767" y="11344"/>
                  </a:cubicBezTo>
                  <a:cubicBezTo>
                    <a:pt x="17028" y="15019"/>
                    <a:pt x="14152" y="18557"/>
                    <a:pt x="11094" y="21981"/>
                  </a:cubicBezTo>
                  <a:cubicBezTo>
                    <a:pt x="10341" y="22826"/>
                    <a:pt x="9587" y="23670"/>
                    <a:pt x="8788" y="24492"/>
                  </a:cubicBezTo>
                  <a:cubicBezTo>
                    <a:pt x="8400" y="24926"/>
                    <a:pt x="8012" y="25336"/>
                    <a:pt x="7624" y="25747"/>
                  </a:cubicBezTo>
                  <a:cubicBezTo>
                    <a:pt x="7442" y="25930"/>
                    <a:pt x="7259" y="26135"/>
                    <a:pt x="7054" y="26341"/>
                  </a:cubicBezTo>
                  <a:lnTo>
                    <a:pt x="6917" y="26478"/>
                  </a:lnTo>
                  <a:cubicBezTo>
                    <a:pt x="6894" y="26500"/>
                    <a:pt x="6848" y="26523"/>
                    <a:pt x="6826" y="26569"/>
                  </a:cubicBezTo>
                  <a:cubicBezTo>
                    <a:pt x="6803" y="26592"/>
                    <a:pt x="6757" y="26637"/>
                    <a:pt x="6734" y="26660"/>
                  </a:cubicBezTo>
                  <a:cubicBezTo>
                    <a:pt x="6620" y="26774"/>
                    <a:pt x="6506" y="26888"/>
                    <a:pt x="6392" y="27003"/>
                  </a:cubicBezTo>
                  <a:cubicBezTo>
                    <a:pt x="6004" y="27413"/>
                    <a:pt x="5593" y="27824"/>
                    <a:pt x="5182" y="28212"/>
                  </a:cubicBezTo>
                  <a:cubicBezTo>
                    <a:pt x="4383" y="29011"/>
                    <a:pt x="3584" y="29810"/>
                    <a:pt x="2740" y="30563"/>
                  </a:cubicBezTo>
                  <a:cubicBezTo>
                    <a:pt x="2329" y="30951"/>
                    <a:pt x="1918" y="31339"/>
                    <a:pt x="1507" y="31727"/>
                  </a:cubicBezTo>
                  <a:cubicBezTo>
                    <a:pt x="1302" y="31910"/>
                    <a:pt x="1096" y="32093"/>
                    <a:pt x="891" y="32275"/>
                  </a:cubicBezTo>
                  <a:cubicBezTo>
                    <a:pt x="640" y="32481"/>
                    <a:pt x="389" y="32686"/>
                    <a:pt x="161" y="32869"/>
                  </a:cubicBezTo>
                  <a:cubicBezTo>
                    <a:pt x="24" y="32983"/>
                    <a:pt x="1" y="33165"/>
                    <a:pt x="115" y="33280"/>
                  </a:cubicBezTo>
                  <a:cubicBezTo>
                    <a:pt x="168" y="33346"/>
                    <a:pt x="252" y="33382"/>
                    <a:pt x="336" y="33382"/>
                  </a:cubicBezTo>
                  <a:cubicBezTo>
                    <a:pt x="396" y="33382"/>
                    <a:pt x="455" y="33363"/>
                    <a:pt x="503" y="33325"/>
                  </a:cubicBezTo>
                  <a:cubicBezTo>
                    <a:pt x="731" y="33143"/>
                    <a:pt x="959" y="32960"/>
                    <a:pt x="1188" y="32777"/>
                  </a:cubicBezTo>
                  <a:cubicBezTo>
                    <a:pt x="1416" y="32595"/>
                    <a:pt x="1644" y="32389"/>
                    <a:pt x="1850" y="32184"/>
                  </a:cubicBezTo>
                  <a:cubicBezTo>
                    <a:pt x="2283" y="31796"/>
                    <a:pt x="2694" y="31408"/>
                    <a:pt x="3105" y="31020"/>
                  </a:cubicBezTo>
                  <a:cubicBezTo>
                    <a:pt x="3927" y="30244"/>
                    <a:pt x="4748" y="29468"/>
                    <a:pt x="5547" y="28669"/>
                  </a:cubicBezTo>
                  <a:cubicBezTo>
                    <a:pt x="6118" y="28098"/>
                    <a:pt x="6689" y="27528"/>
                    <a:pt x="7236" y="26957"/>
                  </a:cubicBezTo>
                  <a:cubicBezTo>
                    <a:pt x="7259" y="26957"/>
                    <a:pt x="7259" y="26934"/>
                    <a:pt x="7259" y="26934"/>
                  </a:cubicBezTo>
                  <a:cubicBezTo>
                    <a:pt x="8286" y="25884"/>
                    <a:pt x="9291" y="24811"/>
                    <a:pt x="10272" y="23739"/>
                  </a:cubicBezTo>
                  <a:cubicBezTo>
                    <a:pt x="13354" y="20360"/>
                    <a:pt x="16275" y="16845"/>
                    <a:pt x="19060" y="13216"/>
                  </a:cubicBezTo>
                  <a:cubicBezTo>
                    <a:pt x="21822" y="9610"/>
                    <a:pt x="24447" y="5866"/>
                    <a:pt x="26912" y="2055"/>
                  </a:cubicBezTo>
                  <a:cubicBezTo>
                    <a:pt x="27254" y="1530"/>
                    <a:pt x="27597" y="982"/>
                    <a:pt x="27939" y="457"/>
                  </a:cubicBezTo>
                  <a:cubicBezTo>
                    <a:pt x="27985" y="388"/>
                    <a:pt x="28007" y="320"/>
                    <a:pt x="27985" y="229"/>
                  </a:cubicBezTo>
                  <a:cubicBezTo>
                    <a:pt x="27985" y="160"/>
                    <a:pt x="27939" y="92"/>
                    <a:pt x="27893" y="46"/>
                  </a:cubicBezTo>
                  <a:cubicBezTo>
                    <a:pt x="27825" y="23"/>
                    <a:pt x="27779" y="0"/>
                    <a:pt x="277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7678;p70">
              <a:extLst>
                <a:ext uri="{FF2B5EF4-FFF2-40B4-BE49-F238E27FC236}">
                  <a16:creationId xmlns:a16="http://schemas.microsoft.com/office/drawing/2014/main" id="{573ED124-2F18-4F64-8F3E-ED78C34D9A64}"/>
                </a:ext>
              </a:extLst>
            </p:cNvPr>
            <p:cNvSpPr/>
            <p:nvPr/>
          </p:nvSpPr>
          <p:spPr>
            <a:xfrm>
              <a:off x="8099262" y="3458890"/>
              <a:ext cx="144596" cy="231207"/>
            </a:xfrm>
            <a:custGeom>
              <a:avLst/>
              <a:gdLst/>
              <a:ahLst/>
              <a:cxnLst/>
              <a:rect l="l" t="t" r="r" b="b"/>
              <a:pathLst>
                <a:path w="11209" h="17923" extrusionOk="0">
                  <a:moveTo>
                    <a:pt x="5910" y="1"/>
                  </a:moveTo>
                  <a:cubicBezTo>
                    <a:pt x="5772" y="1"/>
                    <a:pt x="5659" y="89"/>
                    <a:pt x="5639" y="233"/>
                  </a:cubicBezTo>
                  <a:cubicBezTo>
                    <a:pt x="5616" y="255"/>
                    <a:pt x="5616" y="301"/>
                    <a:pt x="5639" y="324"/>
                  </a:cubicBezTo>
                  <a:cubicBezTo>
                    <a:pt x="5045" y="849"/>
                    <a:pt x="4497" y="1442"/>
                    <a:pt x="4018" y="2059"/>
                  </a:cubicBezTo>
                  <a:cubicBezTo>
                    <a:pt x="3516" y="2743"/>
                    <a:pt x="3037" y="3497"/>
                    <a:pt x="2603" y="4318"/>
                  </a:cubicBezTo>
                  <a:cubicBezTo>
                    <a:pt x="1918" y="5688"/>
                    <a:pt x="1370" y="7240"/>
                    <a:pt x="1028" y="8906"/>
                  </a:cubicBezTo>
                  <a:cubicBezTo>
                    <a:pt x="937" y="8952"/>
                    <a:pt x="891" y="8998"/>
                    <a:pt x="845" y="9066"/>
                  </a:cubicBezTo>
                  <a:cubicBezTo>
                    <a:pt x="823" y="9112"/>
                    <a:pt x="823" y="9203"/>
                    <a:pt x="845" y="9271"/>
                  </a:cubicBezTo>
                  <a:cubicBezTo>
                    <a:pt x="868" y="9340"/>
                    <a:pt x="891" y="9408"/>
                    <a:pt x="914" y="9454"/>
                  </a:cubicBezTo>
                  <a:cubicBezTo>
                    <a:pt x="937" y="9477"/>
                    <a:pt x="937" y="9523"/>
                    <a:pt x="937" y="9545"/>
                  </a:cubicBezTo>
                  <a:cubicBezTo>
                    <a:pt x="960" y="9568"/>
                    <a:pt x="960" y="9591"/>
                    <a:pt x="982" y="9614"/>
                  </a:cubicBezTo>
                  <a:cubicBezTo>
                    <a:pt x="1005" y="9682"/>
                    <a:pt x="1028" y="9751"/>
                    <a:pt x="1028" y="9796"/>
                  </a:cubicBezTo>
                  <a:cubicBezTo>
                    <a:pt x="1074" y="10002"/>
                    <a:pt x="1096" y="10230"/>
                    <a:pt x="1096" y="10436"/>
                  </a:cubicBezTo>
                  <a:cubicBezTo>
                    <a:pt x="1074" y="10801"/>
                    <a:pt x="1005" y="11189"/>
                    <a:pt x="868" y="11645"/>
                  </a:cubicBezTo>
                  <a:cubicBezTo>
                    <a:pt x="777" y="11919"/>
                    <a:pt x="663" y="12193"/>
                    <a:pt x="571" y="12467"/>
                  </a:cubicBezTo>
                  <a:cubicBezTo>
                    <a:pt x="480" y="12718"/>
                    <a:pt x="389" y="12992"/>
                    <a:pt x="298" y="13243"/>
                  </a:cubicBezTo>
                  <a:cubicBezTo>
                    <a:pt x="138" y="13722"/>
                    <a:pt x="1" y="14316"/>
                    <a:pt x="1" y="14932"/>
                  </a:cubicBezTo>
                  <a:cubicBezTo>
                    <a:pt x="24" y="15229"/>
                    <a:pt x="69" y="15503"/>
                    <a:pt x="161" y="15777"/>
                  </a:cubicBezTo>
                  <a:cubicBezTo>
                    <a:pt x="275" y="16051"/>
                    <a:pt x="435" y="16324"/>
                    <a:pt x="617" y="16553"/>
                  </a:cubicBezTo>
                  <a:cubicBezTo>
                    <a:pt x="823" y="16804"/>
                    <a:pt x="1051" y="17032"/>
                    <a:pt x="1348" y="17260"/>
                  </a:cubicBezTo>
                  <a:cubicBezTo>
                    <a:pt x="1485" y="17329"/>
                    <a:pt x="1621" y="17397"/>
                    <a:pt x="1758" y="17489"/>
                  </a:cubicBezTo>
                  <a:cubicBezTo>
                    <a:pt x="1804" y="17511"/>
                    <a:pt x="1850" y="17534"/>
                    <a:pt x="1895" y="17557"/>
                  </a:cubicBezTo>
                  <a:cubicBezTo>
                    <a:pt x="1941" y="17580"/>
                    <a:pt x="1987" y="17603"/>
                    <a:pt x="2009" y="17626"/>
                  </a:cubicBezTo>
                  <a:lnTo>
                    <a:pt x="2032" y="17626"/>
                  </a:lnTo>
                  <a:cubicBezTo>
                    <a:pt x="2169" y="17694"/>
                    <a:pt x="2329" y="17740"/>
                    <a:pt x="2466" y="17785"/>
                  </a:cubicBezTo>
                  <a:cubicBezTo>
                    <a:pt x="2534" y="17808"/>
                    <a:pt x="2603" y="17831"/>
                    <a:pt x="2671" y="17854"/>
                  </a:cubicBezTo>
                  <a:cubicBezTo>
                    <a:pt x="2763" y="17877"/>
                    <a:pt x="2854" y="17899"/>
                    <a:pt x="2945" y="17899"/>
                  </a:cubicBezTo>
                  <a:lnTo>
                    <a:pt x="2968" y="17899"/>
                  </a:lnTo>
                  <a:cubicBezTo>
                    <a:pt x="2991" y="17899"/>
                    <a:pt x="2991" y="17899"/>
                    <a:pt x="3014" y="17922"/>
                  </a:cubicBezTo>
                  <a:lnTo>
                    <a:pt x="3105" y="17922"/>
                  </a:lnTo>
                  <a:cubicBezTo>
                    <a:pt x="3151" y="17922"/>
                    <a:pt x="3219" y="17922"/>
                    <a:pt x="3265" y="17877"/>
                  </a:cubicBezTo>
                  <a:cubicBezTo>
                    <a:pt x="3721" y="17603"/>
                    <a:pt x="4132" y="17237"/>
                    <a:pt x="4497" y="16918"/>
                  </a:cubicBezTo>
                  <a:cubicBezTo>
                    <a:pt x="4771" y="16667"/>
                    <a:pt x="5045" y="16393"/>
                    <a:pt x="5342" y="16096"/>
                  </a:cubicBezTo>
                  <a:cubicBezTo>
                    <a:pt x="5913" y="15503"/>
                    <a:pt x="6483" y="14841"/>
                    <a:pt x="7054" y="14065"/>
                  </a:cubicBezTo>
                  <a:cubicBezTo>
                    <a:pt x="8264" y="12467"/>
                    <a:pt x="9222" y="10801"/>
                    <a:pt x="9953" y="9112"/>
                  </a:cubicBezTo>
                  <a:cubicBezTo>
                    <a:pt x="10386" y="8062"/>
                    <a:pt x="10729" y="7057"/>
                    <a:pt x="10934" y="6076"/>
                  </a:cubicBezTo>
                  <a:cubicBezTo>
                    <a:pt x="11140" y="5049"/>
                    <a:pt x="11208" y="4067"/>
                    <a:pt x="11117" y="3154"/>
                  </a:cubicBezTo>
                  <a:cubicBezTo>
                    <a:pt x="11094" y="3063"/>
                    <a:pt x="11071" y="2972"/>
                    <a:pt x="11071" y="2903"/>
                  </a:cubicBezTo>
                  <a:cubicBezTo>
                    <a:pt x="10478" y="2173"/>
                    <a:pt x="9702" y="1534"/>
                    <a:pt x="8766" y="986"/>
                  </a:cubicBezTo>
                  <a:cubicBezTo>
                    <a:pt x="8332" y="758"/>
                    <a:pt x="7876" y="529"/>
                    <a:pt x="7396" y="370"/>
                  </a:cubicBezTo>
                  <a:cubicBezTo>
                    <a:pt x="6917" y="187"/>
                    <a:pt x="6438" y="73"/>
                    <a:pt x="5958" y="4"/>
                  </a:cubicBezTo>
                  <a:cubicBezTo>
                    <a:pt x="5942" y="2"/>
                    <a:pt x="5926" y="1"/>
                    <a:pt x="5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7679;p70">
              <a:extLst>
                <a:ext uri="{FF2B5EF4-FFF2-40B4-BE49-F238E27FC236}">
                  <a16:creationId xmlns:a16="http://schemas.microsoft.com/office/drawing/2014/main" id="{6371E3B2-F749-4FB5-BC6F-1CFAB865889E}"/>
                </a:ext>
              </a:extLst>
            </p:cNvPr>
            <p:cNvSpPr/>
            <p:nvPr/>
          </p:nvSpPr>
          <p:spPr>
            <a:xfrm>
              <a:off x="8099262" y="3484263"/>
              <a:ext cx="144596" cy="206129"/>
            </a:xfrm>
            <a:custGeom>
              <a:avLst/>
              <a:gdLst/>
              <a:ahLst/>
              <a:cxnLst/>
              <a:rect l="l" t="t" r="r" b="b"/>
              <a:pathLst>
                <a:path w="11209" h="15979" extrusionOk="0">
                  <a:moveTo>
                    <a:pt x="10158" y="0"/>
                  </a:moveTo>
                  <a:cubicBezTo>
                    <a:pt x="10181" y="320"/>
                    <a:pt x="10158" y="639"/>
                    <a:pt x="10135" y="959"/>
                  </a:cubicBezTo>
                  <a:cubicBezTo>
                    <a:pt x="10090" y="1872"/>
                    <a:pt x="9953" y="2785"/>
                    <a:pt x="9747" y="3675"/>
                  </a:cubicBezTo>
                  <a:cubicBezTo>
                    <a:pt x="9542" y="4657"/>
                    <a:pt x="9222" y="5593"/>
                    <a:pt x="8857" y="6528"/>
                  </a:cubicBezTo>
                  <a:cubicBezTo>
                    <a:pt x="8492" y="7464"/>
                    <a:pt x="8081" y="8354"/>
                    <a:pt x="7579" y="9222"/>
                  </a:cubicBezTo>
                  <a:cubicBezTo>
                    <a:pt x="6620" y="10911"/>
                    <a:pt x="5456" y="12509"/>
                    <a:pt x="4109" y="13901"/>
                  </a:cubicBezTo>
                  <a:cubicBezTo>
                    <a:pt x="4096" y="13928"/>
                    <a:pt x="4067" y="13939"/>
                    <a:pt x="4036" y="13939"/>
                  </a:cubicBezTo>
                  <a:cubicBezTo>
                    <a:pt x="4014" y="13939"/>
                    <a:pt x="3991" y="13933"/>
                    <a:pt x="3972" y="13924"/>
                  </a:cubicBezTo>
                  <a:cubicBezTo>
                    <a:pt x="3972" y="13901"/>
                    <a:pt x="3972" y="13901"/>
                    <a:pt x="3972" y="13901"/>
                  </a:cubicBezTo>
                  <a:cubicBezTo>
                    <a:pt x="3516" y="13444"/>
                    <a:pt x="3014" y="13034"/>
                    <a:pt x="2466" y="12668"/>
                  </a:cubicBezTo>
                  <a:lnTo>
                    <a:pt x="2443" y="12668"/>
                  </a:lnTo>
                  <a:cubicBezTo>
                    <a:pt x="2283" y="12577"/>
                    <a:pt x="2101" y="12463"/>
                    <a:pt x="1941" y="12395"/>
                  </a:cubicBezTo>
                  <a:cubicBezTo>
                    <a:pt x="1758" y="12303"/>
                    <a:pt x="1599" y="12235"/>
                    <a:pt x="1416" y="12189"/>
                  </a:cubicBezTo>
                  <a:cubicBezTo>
                    <a:pt x="1302" y="12143"/>
                    <a:pt x="1188" y="12121"/>
                    <a:pt x="1051" y="12098"/>
                  </a:cubicBezTo>
                  <a:cubicBezTo>
                    <a:pt x="937" y="12075"/>
                    <a:pt x="800" y="12052"/>
                    <a:pt x="686" y="12052"/>
                  </a:cubicBezTo>
                  <a:lnTo>
                    <a:pt x="343" y="12052"/>
                  </a:lnTo>
                  <a:cubicBezTo>
                    <a:pt x="252" y="12052"/>
                    <a:pt x="161" y="12075"/>
                    <a:pt x="69" y="12098"/>
                  </a:cubicBezTo>
                  <a:cubicBezTo>
                    <a:pt x="24" y="12372"/>
                    <a:pt x="1" y="12668"/>
                    <a:pt x="1" y="12965"/>
                  </a:cubicBezTo>
                  <a:cubicBezTo>
                    <a:pt x="1" y="13262"/>
                    <a:pt x="69" y="13536"/>
                    <a:pt x="161" y="13810"/>
                  </a:cubicBezTo>
                  <a:cubicBezTo>
                    <a:pt x="275" y="14084"/>
                    <a:pt x="412" y="14357"/>
                    <a:pt x="617" y="14609"/>
                  </a:cubicBezTo>
                  <a:cubicBezTo>
                    <a:pt x="800" y="14837"/>
                    <a:pt x="1051" y="15065"/>
                    <a:pt x="1348" y="15293"/>
                  </a:cubicBezTo>
                  <a:cubicBezTo>
                    <a:pt x="1485" y="15362"/>
                    <a:pt x="1599" y="15453"/>
                    <a:pt x="1736" y="15522"/>
                  </a:cubicBezTo>
                  <a:lnTo>
                    <a:pt x="1895" y="15613"/>
                  </a:lnTo>
                  <a:lnTo>
                    <a:pt x="2009" y="15659"/>
                  </a:lnTo>
                  <a:cubicBezTo>
                    <a:pt x="2215" y="15750"/>
                    <a:pt x="2352" y="15795"/>
                    <a:pt x="2466" y="15818"/>
                  </a:cubicBezTo>
                  <a:cubicBezTo>
                    <a:pt x="2534" y="15864"/>
                    <a:pt x="2603" y="15864"/>
                    <a:pt x="2671" y="15887"/>
                  </a:cubicBezTo>
                  <a:cubicBezTo>
                    <a:pt x="2763" y="15910"/>
                    <a:pt x="2854" y="15932"/>
                    <a:pt x="2945" y="15955"/>
                  </a:cubicBezTo>
                  <a:lnTo>
                    <a:pt x="2991" y="15955"/>
                  </a:lnTo>
                  <a:lnTo>
                    <a:pt x="3105" y="15978"/>
                  </a:lnTo>
                  <a:cubicBezTo>
                    <a:pt x="3174" y="15978"/>
                    <a:pt x="3219" y="15955"/>
                    <a:pt x="3265" y="15932"/>
                  </a:cubicBezTo>
                  <a:cubicBezTo>
                    <a:pt x="3721" y="15636"/>
                    <a:pt x="4132" y="15270"/>
                    <a:pt x="4497" y="14974"/>
                  </a:cubicBezTo>
                  <a:cubicBezTo>
                    <a:pt x="4771" y="14723"/>
                    <a:pt x="5045" y="14449"/>
                    <a:pt x="5342" y="14129"/>
                  </a:cubicBezTo>
                  <a:cubicBezTo>
                    <a:pt x="5935" y="13536"/>
                    <a:pt x="6506" y="12851"/>
                    <a:pt x="7077" y="12098"/>
                  </a:cubicBezTo>
                  <a:cubicBezTo>
                    <a:pt x="8264" y="10523"/>
                    <a:pt x="9222" y="8857"/>
                    <a:pt x="9953" y="7145"/>
                  </a:cubicBezTo>
                  <a:cubicBezTo>
                    <a:pt x="10409" y="6095"/>
                    <a:pt x="10729" y="5090"/>
                    <a:pt x="10934" y="4109"/>
                  </a:cubicBezTo>
                  <a:cubicBezTo>
                    <a:pt x="11162" y="3059"/>
                    <a:pt x="11208" y="2100"/>
                    <a:pt x="11117" y="1187"/>
                  </a:cubicBezTo>
                  <a:cubicBezTo>
                    <a:pt x="11094" y="1096"/>
                    <a:pt x="11094" y="1005"/>
                    <a:pt x="11071" y="913"/>
                  </a:cubicBezTo>
                  <a:cubicBezTo>
                    <a:pt x="10820" y="594"/>
                    <a:pt x="10501" y="297"/>
                    <a:pt x="10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7680;p70">
              <a:extLst>
                <a:ext uri="{FF2B5EF4-FFF2-40B4-BE49-F238E27FC236}">
                  <a16:creationId xmlns:a16="http://schemas.microsoft.com/office/drawing/2014/main" id="{DE21D517-D98C-4091-8DF7-9F8DB8F16E5D}"/>
                </a:ext>
              </a:extLst>
            </p:cNvPr>
            <p:cNvSpPr/>
            <p:nvPr/>
          </p:nvSpPr>
          <p:spPr>
            <a:xfrm>
              <a:off x="8131059" y="364767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7681;p70">
              <a:extLst>
                <a:ext uri="{FF2B5EF4-FFF2-40B4-BE49-F238E27FC236}">
                  <a16:creationId xmlns:a16="http://schemas.microsoft.com/office/drawing/2014/main" id="{D49C7EA7-37F7-42DC-A0FB-6F70A1AF798E}"/>
                </a:ext>
              </a:extLst>
            </p:cNvPr>
            <p:cNvSpPr/>
            <p:nvPr/>
          </p:nvSpPr>
          <p:spPr>
            <a:xfrm>
              <a:off x="8130775" y="3647671"/>
              <a:ext cx="297" cy="13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0C68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7682;p70">
              <a:extLst>
                <a:ext uri="{FF2B5EF4-FFF2-40B4-BE49-F238E27FC236}">
                  <a16:creationId xmlns:a16="http://schemas.microsoft.com/office/drawing/2014/main" id="{AE3803AD-F767-4D3F-8DBB-E0546FA61A2D}"/>
                </a:ext>
              </a:extLst>
            </p:cNvPr>
            <p:cNvSpPr/>
            <p:nvPr/>
          </p:nvSpPr>
          <p:spPr>
            <a:xfrm>
              <a:off x="8103093" y="3610341"/>
              <a:ext cx="38003" cy="14487"/>
            </a:xfrm>
            <a:custGeom>
              <a:avLst/>
              <a:gdLst/>
              <a:ahLst/>
              <a:cxnLst/>
              <a:rect l="l" t="t" r="r" b="b"/>
              <a:pathLst>
                <a:path w="2946" h="1123" extrusionOk="0">
                  <a:moveTo>
                    <a:pt x="724" y="1"/>
                  </a:moveTo>
                  <a:cubicBezTo>
                    <a:pt x="575" y="1"/>
                    <a:pt x="425" y="14"/>
                    <a:pt x="274" y="41"/>
                  </a:cubicBezTo>
                  <a:cubicBezTo>
                    <a:pt x="206" y="41"/>
                    <a:pt x="138" y="64"/>
                    <a:pt x="69" y="133"/>
                  </a:cubicBezTo>
                  <a:cubicBezTo>
                    <a:pt x="23" y="178"/>
                    <a:pt x="1" y="269"/>
                    <a:pt x="1" y="338"/>
                  </a:cubicBezTo>
                  <a:cubicBezTo>
                    <a:pt x="1" y="361"/>
                    <a:pt x="1" y="384"/>
                    <a:pt x="23" y="429"/>
                  </a:cubicBezTo>
                  <a:cubicBezTo>
                    <a:pt x="46" y="475"/>
                    <a:pt x="69" y="498"/>
                    <a:pt x="92" y="543"/>
                  </a:cubicBezTo>
                  <a:cubicBezTo>
                    <a:pt x="138" y="589"/>
                    <a:pt x="229" y="612"/>
                    <a:pt x="297" y="612"/>
                  </a:cubicBezTo>
                  <a:cubicBezTo>
                    <a:pt x="503" y="566"/>
                    <a:pt x="685" y="566"/>
                    <a:pt x="868" y="566"/>
                  </a:cubicBezTo>
                  <a:cubicBezTo>
                    <a:pt x="1210" y="612"/>
                    <a:pt x="1530" y="703"/>
                    <a:pt x="1849" y="817"/>
                  </a:cubicBezTo>
                  <a:cubicBezTo>
                    <a:pt x="2055" y="886"/>
                    <a:pt x="2283" y="1000"/>
                    <a:pt x="2489" y="1091"/>
                  </a:cubicBezTo>
                  <a:cubicBezTo>
                    <a:pt x="2538" y="1112"/>
                    <a:pt x="2587" y="1123"/>
                    <a:pt x="2634" y="1123"/>
                  </a:cubicBezTo>
                  <a:cubicBezTo>
                    <a:pt x="2739" y="1123"/>
                    <a:pt x="2829" y="1072"/>
                    <a:pt x="2877" y="977"/>
                  </a:cubicBezTo>
                  <a:cubicBezTo>
                    <a:pt x="2945" y="840"/>
                    <a:pt x="2899" y="658"/>
                    <a:pt x="2762" y="589"/>
                  </a:cubicBezTo>
                  <a:cubicBezTo>
                    <a:pt x="2121" y="287"/>
                    <a:pt x="1433" y="1"/>
                    <a:pt x="7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7683;p70">
              <a:extLst>
                <a:ext uri="{FF2B5EF4-FFF2-40B4-BE49-F238E27FC236}">
                  <a16:creationId xmlns:a16="http://schemas.microsoft.com/office/drawing/2014/main" id="{54F3B5DA-F605-49C4-816A-21262CDF2AE9}"/>
                </a:ext>
              </a:extLst>
            </p:cNvPr>
            <p:cNvSpPr/>
            <p:nvPr/>
          </p:nvSpPr>
          <p:spPr>
            <a:xfrm>
              <a:off x="8108691" y="3593198"/>
              <a:ext cx="38584" cy="13390"/>
            </a:xfrm>
            <a:custGeom>
              <a:avLst/>
              <a:gdLst/>
              <a:ahLst/>
              <a:cxnLst/>
              <a:rect l="l" t="t" r="r" b="b"/>
              <a:pathLst>
                <a:path w="2991" h="1038" extrusionOk="0">
                  <a:moveTo>
                    <a:pt x="714" y="1"/>
                  </a:moveTo>
                  <a:cubicBezTo>
                    <a:pt x="566" y="1"/>
                    <a:pt x="419" y="8"/>
                    <a:pt x="274" y="24"/>
                  </a:cubicBezTo>
                  <a:cubicBezTo>
                    <a:pt x="114" y="24"/>
                    <a:pt x="0" y="161"/>
                    <a:pt x="0" y="320"/>
                  </a:cubicBezTo>
                  <a:cubicBezTo>
                    <a:pt x="0" y="343"/>
                    <a:pt x="0" y="366"/>
                    <a:pt x="23" y="389"/>
                  </a:cubicBezTo>
                  <a:cubicBezTo>
                    <a:pt x="69" y="503"/>
                    <a:pt x="183" y="594"/>
                    <a:pt x="297" y="594"/>
                  </a:cubicBezTo>
                  <a:cubicBezTo>
                    <a:pt x="525" y="571"/>
                    <a:pt x="754" y="571"/>
                    <a:pt x="959" y="571"/>
                  </a:cubicBezTo>
                  <a:cubicBezTo>
                    <a:pt x="1393" y="617"/>
                    <a:pt x="1826" y="731"/>
                    <a:pt x="2237" y="891"/>
                  </a:cubicBezTo>
                  <a:cubicBezTo>
                    <a:pt x="2351" y="914"/>
                    <a:pt x="2443" y="959"/>
                    <a:pt x="2534" y="1005"/>
                  </a:cubicBezTo>
                  <a:cubicBezTo>
                    <a:pt x="2582" y="1021"/>
                    <a:pt x="2642" y="1037"/>
                    <a:pt x="2697" y="1037"/>
                  </a:cubicBezTo>
                  <a:cubicBezTo>
                    <a:pt x="2720" y="1037"/>
                    <a:pt x="2742" y="1035"/>
                    <a:pt x="2762" y="1028"/>
                  </a:cubicBezTo>
                  <a:cubicBezTo>
                    <a:pt x="2831" y="1005"/>
                    <a:pt x="2899" y="937"/>
                    <a:pt x="2922" y="891"/>
                  </a:cubicBezTo>
                  <a:cubicBezTo>
                    <a:pt x="2990" y="754"/>
                    <a:pt x="2945" y="549"/>
                    <a:pt x="2808" y="503"/>
                  </a:cubicBezTo>
                  <a:cubicBezTo>
                    <a:pt x="2420" y="320"/>
                    <a:pt x="2009" y="183"/>
                    <a:pt x="1598" y="92"/>
                  </a:cubicBezTo>
                  <a:cubicBezTo>
                    <a:pt x="1309" y="31"/>
                    <a:pt x="1010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7684;p70">
              <a:extLst>
                <a:ext uri="{FF2B5EF4-FFF2-40B4-BE49-F238E27FC236}">
                  <a16:creationId xmlns:a16="http://schemas.microsoft.com/office/drawing/2014/main" id="{E78EE1C2-11BE-4055-8ADD-3AA51E62F077}"/>
                </a:ext>
              </a:extLst>
            </p:cNvPr>
            <p:cNvSpPr/>
            <p:nvPr/>
          </p:nvSpPr>
          <p:spPr>
            <a:xfrm>
              <a:off x="8159037" y="3458890"/>
              <a:ext cx="71556" cy="118435"/>
            </a:xfrm>
            <a:custGeom>
              <a:avLst/>
              <a:gdLst/>
              <a:ahLst/>
              <a:cxnLst/>
              <a:rect l="l" t="t" r="r" b="b"/>
              <a:pathLst>
                <a:path w="5547" h="9181" extrusionOk="0">
                  <a:moveTo>
                    <a:pt x="1275" y="1"/>
                  </a:moveTo>
                  <a:cubicBezTo>
                    <a:pt x="1133" y="1"/>
                    <a:pt x="1002" y="89"/>
                    <a:pt x="982" y="233"/>
                  </a:cubicBezTo>
                  <a:cubicBezTo>
                    <a:pt x="982" y="255"/>
                    <a:pt x="982" y="301"/>
                    <a:pt x="982" y="324"/>
                  </a:cubicBezTo>
                  <a:cubicBezTo>
                    <a:pt x="640" y="644"/>
                    <a:pt x="320" y="963"/>
                    <a:pt x="0" y="1328"/>
                  </a:cubicBezTo>
                  <a:cubicBezTo>
                    <a:pt x="137" y="1374"/>
                    <a:pt x="274" y="1442"/>
                    <a:pt x="411" y="1534"/>
                  </a:cubicBezTo>
                  <a:cubicBezTo>
                    <a:pt x="982" y="1830"/>
                    <a:pt x="1507" y="2218"/>
                    <a:pt x="1941" y="2698"/>
                  </a:cubicBezTo>
                  <a:cubicBezTo>
                    <a:pt x="2420" y="3200"/>
                    <a:pt x="2808" y="3748"/>
                    <a:pt x="3082" y="4364"/>
                  </a:cubicBezTo>
                  <a:cubicBezTo>
                    <a:pt x="3401" y="4980"/>
                    <a:pt x="3607" y="5642"/>
                    <a:pt x="3744" y="6327"/>
                  </a:cubicBezTo>
                  <a:cubicBezTo>
                    <a:pt x="3881" y="7035"/>
                    <a:pt x="3949" y="7765"/>
                    <a:pt x="3949" y="8495"/>
                  </a:cubicBezTo>
                  <a:cubicBezTo>
                    <a:pt x="3949" y="8724"/>
                    <a:pt x="3949" y="8952"/>
                    <a:pt x="3949" y="9180"/>
                  </a:cubicBezTo>
                  <a:cubicBezTo>
                    <a:pt x="4040" y="8952"/>
                    <a:pt x="4132" y="8724"/>
                    <a:pt x="4223" y="8495"/>
                  </a:cubicBezTo>
                  <a:cubicBezTo>
                    <a:pt x="4611" y="7560"/>
                    <a:pt x="4908" y="6601"/>
                    <a:pt x="5113" y="5642"/>
                  </a:cubicBezTo>
                  <a:cubicBezTo>
                    <a:pt x="5319" y="4752"/>
                    <a:pt x="5456" y="3839"/>
                    <a:pt x="5501" y="2926"/>
                  </a:cubicBezTo>
                  <a:cubicBezTo>
                    <a:pt x="5524" y="2629"/>
                    <a:pt x="5547" y="2310"/>
                    <a:pt x="5547" y="1967"/>
                  </a:cubicBezTo>
                  <a:cubicBezTo>
                    <a:pt x="5136" y="1625"/>
                    <a:pt x="4657" y="1283"/>
                    <a:pt x="4132" y="986"/>
                  </a:cubicBezTo>
                  <a:cubicBezTo>
                    <a:pt x="3721" y="735"/>
                    <a:pt x="3242" y="529"/>
                    <a:pt x="2762" y="347"/>
                  </a:cubicBezTo>
                  <a:cubicBezTo>
                    <a:pt x="2283" y="187"/>
                    <a:pt x="1804" y="50"/>
                    <a:pt x="1324" y="4"/>
                  </a:cubicBezTo>
                  <a:cubicBezTo>
                    <a:pt x="1308" y="2"/>
                    <a:pt x="1292" y="1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7685;p70">
              <a:extLst>
                <a:ext uri="{FF2B5EF4-FFF2-40B4-BE49-F238E27FC236}">
                  <a16:creationId xmlns:a16="http://schemas.microsoft.com/office/drawing/2014/main" id="{7EF9102E-BF05-4EE0-B017-53242612597D}"/>
                </a:ext>
              </a:extLst>
            </p:cNvPr>
            <p:cNvSpPr/>
            <p:nvPr/>
          </p:nvSpPr>
          <p:spPr>
            <a:xfrm>
              <a:off x="8201437" y="3484263"/>
              <a:ext cx="42699" cy="140468"/>
            </a:xfrm>
            <a:custGeom>
              <a:avLst/>
              <a:gdLst/>
              <a:ahLst/>
              <a:cxnLst/>
              <a:rect l="l" t="t" r="r" b="b"/>
              <a:pathLst>
                <a:path w="3310" h="10889" extrusionOk="0">
                  <a:moveTo>
                    <a:pt x="2260" y="0"/>
                  </a:moveTo>
                  <a:cubicBezTo>
                    <a:pt x="2260" y="343"/>
                    <a:pt x="2237" y="662"/>
                    <a:pt x="2214" y="959"/>
                  </a:cubicBezTo>
                  <a:cubicBezTo>
                    <a:pt x="2169" y="1872"/>
                    <a:pt x="2032" y="2785"/>
                    <a:pt x="1826" y="3675"/>
                  </a:cubicBezTo>
                  <a:cubicBezTo>
                    <a:pt x="1621" y="4634"/>
                    <a:pt x="1324" y="5593"/>
                    <a:pt x="936" y="6528"/>
                  </a:cubicBezTo>
                  <a:cubicBezTo>
                    <a:pt x="845" y="6757"/>
                    <a:pt x="753" y="6985"/>
                    <a:pt x="662" y="7213"/>
                  </a:cubicBezTo>
                  <a:cubicBezTo>
                    <a:pt x="639" y="7761"/>
                    <a:pt x="571" y="8286"/>
                    <a:pt x="480" y="8811"/>
                  </a:cubicBezTo>
                  <a:cubicBezTo>
                    <a:pt x="365" y="9519"/>
                    <a:pt x="206" y="10203"/>
                    <a:pt x="0" y="10888"/>
                  </a:cubicBezTo>
                  <a:cubicBezTo>
                    <a:pt x="822" y="9678"/>
                    <a:pt x="1507" y="8423"/>
                    <a:pt x="2055" y="7145"/>
                  </a:cubicBezTo>
                  <a:cubicBezTo>
                    <a:pt x="2488" y="6095"/>
                    <a:pt x="2831" y="5068"/>
                    <a:pt x="3013" y="4109"/>
                  </a:cubicBezTo>
                  <a:cubicBezTo>
                    <a:pt x="3241" y="3059"/>
                    <a:pt x="3310" y="2100"/>
                    <a:pt x="3196" y="1187"/>
                  </a:cubicBezTo>
                  <a:cubicBezTo>
                    <a:pt x="3196" y="1096"/>
                    <a:pt x="3173" y="1028"/>
                    <a:pt x="3150" y="936"/>
                  </a:cubicBezTo>
                  <a:cubicBezTo>
                    <a:pt x="2899" y="594"/>
                    <a:pt x="2602" y="297"/>
                    <a:pt x="2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7686;p70">
              <a:extLst>
                <a:ext uri="{FF2B5EF4-FFF2-40B4-BE49-F238E27FC236}">
                  <a16:creationId xmlns:a16="http://schemas.microsoft.com/office/drawing/2014/main" id="{E52F7280-CD76-48AA-BEA5-18E66B7CAA2A}"/>
                </a:ext>
              </a:extLst>
            </p:cNvPr>
            <p:cNvSpPr/>
            <p:nvPr/>
          </p:nvSpPr>
          <p:spPr>
            <a:xfrm>
              <a:off x="7733579" y="3044682"/>
              <a:ext cx="450223" cy="541787"/>
            </a:xfrm>
            <a:custGeom>
              <a:avLst/>
              <a:gdLst/>
              <a:ahLst/>
              <a:cxnLst/>
              <a:rect l="l" t="t" r="r" b="b"/>
              <a:pathLst>
                <a:path w="34901" h="41999" extrusionOk="0">
                  <a:moveTo>
                    <a:pt x="10683" y="0"/>
                  </a:moveTo>
                  <a:cubicBezTo>
                    <a:pt x="8515" y="0"/>
                    <a:pt x="6552" y="365"/>
                    <a:pt x="4863" y="1073"/>
                  </a:cubicBezTo>
                  <a:cubicBezTo>
                    <a:pt x="3927" y="1461"/>
                    <a:pt x="3082" y="2009"/>
                    <a:pt x="2329" y="2648"/>
                  </a:cubicBezTo>
                  <a:cubicBezTo>
                    <a:pt x="1964" y="2990"/>
                    <a:pt x="1599" y="3356"/>
                    <a:pt x="1279" y="3789"/>
                  </a:cubicBezTo>
                  <a:cubicBezTo>
                    <a:pt x="1005" y="4132"/>
                    <a:pt x="777" y="4497"/>
                    <a:pt x="571" y="4931"/>
                  </a:cubicBezTo>
                  <a:cubicBezTo>
                    <a:pt x="571" y="4839"/>
                    <a:pt x="549" y="4771"/>
                    <a:pt x="503" y="4702"/>
                  </a:cubicBezTo>
                  <a:cubicBezTo>
                    <a:pt x="435" y="4657"/>
                    <a:pt x="366" y="4611"/>
                    <a:pt x="298" y="4611"/>
                  </a:cubicBezTo>
                  <a:cubicBezTo>
                    <a:pt x="206" y="4611"/>
                    <a:pt x="138" y="4657"/>
                    <a:pt x="92" y="4702"/>
                  </a:cubicBezTo>
                  <a:cubicBezTo>
                    <a:pt x="46" y="4748"/>
                    <a:pt x="1" y="4839"/>
                    <a:pt x="1" y="4908"/>
                  </a:cubicBezTo>
                  <a:cubicBezTo>
                    <a:pt x="229" y="6802"/>
                    <a:pt x="617" y="8697"/>
                    <a:pt x="1142" y="10568"/>
                  </a:cubicBezTo>
                  <a:cubicBezTo>
                    <a:pt x="1644" y="12372"/>
                    <a:pt x="2306" y="14243"/>
                    <a:pt x="3105" y="16092"/>
                  </a:cubicBezTo>
                  <a:cubicBezTo>
                    <a:pt x="4657" y="19630"/>
                    <a:pt x="6689" y="23099"/>
                    <a:pt x="9177" y="26341"/>
                  </a:cubicBezTo>
                  <a:cubicBezTo>
                    <a:pt x="11596" y="29536"/>
                    <a:pt x="14381" y="32435"/>
                    <a:pt x="17439" y="34946"/>
                  </a:cubicBezTo>
                  <a:cubicBezTo>
                    <a:pt x="18969" y="36201"/>
                    <a:pt x="20566" y="37365"/>
                    <a:pt x="22187" y="38415"/>
                  </a:cubicBezTo>
                  <a:cubicBezTo>
                    <a:pt x="22986" y="38917"/>
                    <a:pt x="23830" y="39419"/>
                    <a:pt x="24675" y="39876"/>
                  </a:cubicBezTo>
                  <a:cubicBezTo>
                    <a:pt x="25702" y="40447"/>
                    <a:pt x="26684" y="40949"/>
                    <a:pt x="27642" y="41382"/>
                  </a:cubicBezTo>
                  <a:cubicBezTo>
                    <a:pt x="28099" y="41565"/>
                    <a:pt x="28555" y="41770"/>
                    <a:pt x="29057" y="41953"/>
                  </a:cubicBezTo>
                  <a:lnTo>
                    <a:pt x="29194" y="41953"/>
                  </a:lnTo>
                  <a:cubicBezTo>
                    <a:pt x="29240" y="41976"/>
                    <a:pt x="29309" y="41999"/>
                    <a:pt x="29354" y="41999"/>
                  </a:cubicBezTo>
                  <a:cubicBezTo>
                    <a:pt x="29400" y="41999"/>
                    <a:pt x="29445" y="41976"/>
                    <a:pt x="29491" y="41953"/>
                  </a:cubicBezTo>
                  <a:cubicBezTo>
                    <a:pt x="30107" y="41679"/>
                    <a:pt x="30724" y="41246"/>
                    <a:pt x="31340" y="40629"/>
                  </a:cubicBezTo>
                  <a:cubicBezTo>
                    <a:pt x="31911" y="40059"/>
                    <a:pt x="32436" y="39397"/>
                    <a:pt x="32961" y="38575"/>
                  </a:cubicBezTo>
                  <a:cubicBezTo>
                    <a:pt x="33440" y="37845"/>
                    <a:pt x="33851" y="37023"/>
                    <a:pt x="34193" y="36178"/>
                  </a:cubicBezTo>
                  <a:cubicBezTo>
                    <a:pt x="34513" y="35357"/>
                    <a:pt x="34718" y="34558"/>
                    <a:pt x="34832" y="33782"/>
                  </a:cubicBezTo>
                  <a:cubicBezTo>
                    <a:pt x="34878" y="33280"/>
                    <a:pt x="34901" y="32800"/>
                    <a:pt x="34832" y="32344"/>
                  </a:cubicBezTo>
                  <a:cubicBezTo>
                    <a:pt x="34832" y="32298"/>
                    <a:pt x="34809" y="32252"/>
                    <a:pt x="34787" y="32230"/>
                  </a:cubicBezTo>
                  <a:cubicBezTo>
                    <a:pt x="34764" y="32161"/>
                    <a:pt x="34718" y="32115"/>
                    <a:pt x="34672" y="32093"/>
                  </a:cubicBezTo>
                  <a:cubicBezTo>
                    <a:pt x="34216" y="31796"/>
                    <a:pt x="33759" y="31476"/>
                    <a:pt x="33303" y="31134"/>
                  </a:cubicBezTo>
                  <a:lnTo>
                    <a:pt x="33303" y="31134"/>
                  </a:lnTo>
                  <a:lnTo>
                    <a:pt x="33326" y="31157"/>
                  </a:lnTo>
                  <a:lnTo>
                    <a:pt x="33349" y="31180"/>
                  </a:lnTo>
                  <a:cubicBezTo>
                    <a:pt x="32093" y="30221"/>
                    <a:pt x="30861" y="29125"/>
                    <a:pt x="29582" y="27801"/>
                  </a:cubicBezTo>
                  <a:cubicBezTo>
                    <a:pt x="28418" y="26637"/>
                    <a:pt x="27300" y="25313"/>
                    <a:pt x="26227" y="23921"/>
                  </a:cubicBezTo>
                  <a:lnTo>
                    <a:pt x="26181" y="23875"/>
                  </a:lnTo>
                  <a:cubicBezTo>
                    <a:pt x="23967" y="20931"/>
                    <a:pt x="22164" y="17850"/>
                    <a:pt x="20863" y="14654"/>
                  </a:cubicBezTo>
                  <a:cubicBezTo>
                    <a:pt x="19859" y="12143"/>
                    <a:pt x="19174" y="9633"/>
                    <a:pt x="18855" y="7213"/>
                  </a:cubicBezTo>
                  <a:lnTo>
                    <a:pt x="18855" y="7282"/>
                  </a:lnTo>
                  <a:cubicBezTo>
                    <a:pt x="18740" y="6209"/>
                    <a:pt x="18672" y="5136"/>
                    <a:pt x="18672" y="4086"/>
                  </a:cubicBezTo>
                  <a:cubicBezTo>
                    <a:pt x="18763" y="4018"/>
                    <a:pt x="18786" y="3926"/>
                    <a:pt x="18786" y="3812"/>
                  </a:cubicBezTo>
                  <a:cubicBezTo>
                    <a:pt x="18763" y="3675"/>
                    <a:pt x="18740" y="3561"/>
                    <a:pt x="18695" y="3424"/>
                  </a:cubicBezTo>
                  <a:cubicBezTo>
                    <a:pt x="18695" y="3401"/>
                    <a:pt x="18695" y="3378"/>
                    <a:pt x="18695" y="3356"/>
                  </a:cubicBezTo>
                  <a:cubicBezTo>
                    <a:pt x="18695" y="3264"/>
                    <a:pt x="18649" y="3173"/>
                    <a:pt x="18581" y="3105"/>
                  </a:cubicBezTo>
                  <a:cubicBezTo>
                    <a:pt x="18535" y="3013"/>
                    <a:pt x="18489" y="2899"/>
                    <a:pt x="18421" y="2785"/>
                  </a:cubicBezTo>
                  <a:cubicBezTo>
                    <a:pt x="18238" y="2488"/>
                    <a:pt x="18010" y="2214"/>
                    <a:pt x="17736" y="1940"/>
                  </a:cubicBezTo>
                  <a:cubicBezTo>
                    <a:pt x="17211" y="1484"/>
                    <a:pt x="16549" y="1096"/>
                    <a:pt x="15705" y="776"/>
                  </a:cubicBezTo>
                  <a:cubicBezTo>
                    <a:pt x="14381" y="251"/>
                    <a:pt x="12829" y="23"/>
                    <a:pt x="10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7687;p70">
              <a:extLst>
                <a:ext uri="{FF2B5EF4-FFF2-40B4-BE49-F238E27FC236}">
                  <a16:creationId xmlns:a16="http://schemas.microsoft.com/office/drawing/2014/main" id="{5D6F4F40-FBD0-4DBA-B7BD-275207804C3A}"/>
                </a:ext>
              </a:extLst>
            </p:cNvPr>
            <p:cNvSpPr/>
            <p:nvPr/>
          </p:nvSpPr>
          <p:spPr>
            <a:xfrm>
              <a:off x="7889932" y="3045262"/>
              <a:ext cx="293862" cy="462594"/>
            </a:xfrm>
            <a:custGeom>
              <a:avLst/>
              <a:gdLst/>
              <a:ahLst/>
              <a:cxnLst/>
              <a:rect l="l" t="t" r="r" b="b"/>
              <a:pathLst>
                <a:path w="22780" h="35860" extrusionOk="0">
                  <a:moveTo>
                    <a:pt x="0" y="1"/>
                  </a:moveTo>
                  <a:cubicBezTo>
                    <a:pt x="274" y="2603"/>
                    <a:pt x="799" y="5182"/>
                    <a:pt x="1529" y="7693"/>
                  </a:cubicBezTo>
                  <a:cubicBezTo>
                    <a:pt x="1529" y="7670"/>
                    <a:pt x="1529" y="7670"/>
                    <a:pt x="1529" y="7670"/>
                  </a:cubicBezTo>
                  <a:cubicBezTo>
                    <a:pt x="1689" y="8241"/>
                    <a:pt x="1872" y="8789"/>
                    <a:pt x="2054" y="9359"/>
                  </a:cubicBezTo>
                  <a:cubicBezTo>
                    <a:pt x="3310" y="13194"/>
                    <a:pt x="5022" y="16869"/>
                    <a:pt x="7122" y="20315"/>
                  </a:cubicBezTo>
                  <a:lnTo>
                    <a:pt x="7099" y="20293"/>
                  </a:lnTo>
                  <a:lnTo>
                    <a:pt x="7099" y="20293"/>
                  </a:lnTo>
                  <a:cubicBezTo>
                    <a:pt x="7304" y="20635"/>
                    <a:pt x="7532" y="20977"/>
                    <a:pt x="7738" y="21320"/>
                  </a:cubicBezTo>
                  <a:cubicBezTo>
                    <a:pt x="9929" y="24721"/>
                    <a:pt x="12508" y="27893"/>
                    <a:pt x="15453" y="30678"/>
                  </a:cubicBezTo>
                  <a:lnTo>
                    <a:pt x="15430" y="30655"/>
                  </a:lnTo>
                  <a:lnTo>
                    <a:pt x="15430" y="30655"/>
                  </a:lnTo>
                  <a:cubicBezTo>
                    <a:pt x="16754" y="31911"/>
                    <a:pt x="18123" y="33075"/>
                    <a:pt x="19584" y="34125"/>
                  </a:cubicBezTo>
                  <a:cubicBezTo>
                    <a:pt x="20429" y="34741"/>
                    <a:pt x="21296" y="35312"/>
                    <a:pt x="22186" y="35859"/>
                  </a:cubicBezTo>
                  <a:cubicBezTo>
                    <a:pt x="22437" y="35129"/>
                    <a:pt x="22620" y="34421"/>
                    <a:pt x="22711" y="33737"/>
                  </a:cubicBezTo>
                  <a:cubicBezTo>
                    <a:pt x="22780" y="33235"/>
                    <a:pt x="22780" y="32755"/>
                    <a:pt x="22711" y="32299"/>
                  </a:cubicBezTo>
                  <a:cubicBezTo>
                    <a:pt x="22711" y="32253"/>
                    <a:pt x="22688" y="32207"/>
                    <a:pt x="22666" y="32185"/>
                  </a:cubicBezTo>
                  <a:cubicBezTo>
                    <a:pt x="22643" y="32116"/>
                    <a:pt x="22597" y="32070"/>
                    <a:pt x="22551" y="32048"/>
                  </a:cubicBezTo>
                  <a:cubicBezTo>
                    <a:pt x="22095" y="31751"/>
                    <a:pt x="21638" y="31431"/>
                    <a:pt x="21182" y="31089"/>
                  </a:cubicBezTo>
                  <a:lnTo>
                    <a:pt x="21182" y="31089"/>
                  </a:lnTo>
                  <a:lnTo>
                    <a:pt x="21205" y="31135"/>
                  </a:lnTo>
                  <a:lnTo>
                    <a:pt x="21228" y="31157"/>
                  </a:lnTo>
                  <a:cubicBezTo>
                    <a:pt x="19949" y="30153"/>
                    <a:pt x="18740" y="29035"/>
                    <a:pt x="17484" y="27756"/>
                  </a:cubicBezTo>
                  <a:cubicBezTo>
                    <a:pt x="16320" y="26570"/>
                    <a:pt x="15179" y="25268"/>
                    <a:pt x="14106" y="23876"/>
                  </a:cubicBezTo>
                  <a:lnTo>
                    <a:pt x="14060" y="23808"/>
                  </a:lnTo>
                  <a:cubicBezTo>
                    <a:pt x="11846" y="20886"/>
                    <a:pt x="10066" y="17805"/>
                    <a:pt x="8765" y="14609"/>
                  </a:cubicBezTo>
                  <a:cubicBezTo>
                    <a:pt x="7738" y="12075"/>
                    <a:pt x="7053" y="9588"/>
                    <a:pt x="6756" y="7168"/>
                  </a:cubicBezTo>
                  <a:lnTo>
                    <a:pt x="6734" y="7237"/>
                  </a:lnTo>
                  <a:cubicBezTo>
                    <a:pt x="6619" y="6118"/>
                    <a:pt x="6551" y="5045"/>
                    <a:pt x="6574" y="4041"/>
                  </a:cubicBezTo>
                  <a:cubicBezTo>
                    <a:pt x="6642" y="3995"/>
                    <a:pt x="6688" y="3881"/>
                    <a:pt x="6665" y="3767"/>
                  </a:cubicBezTo>
                  <a:cubicBezTo>
                    <a:pt x="6642" y="3630"/>
                    <a:pt x="6619" y="3493"/>
                    <a:pt x="6574" y="3379"/>
                  </a:cubicBezTo>
                  <a:lnTo>
                    <a:pt x="6574" y="3333"/>
                  </a:lnTo>
                  <a:cubicBezTo>
                    <a:pt x="6597" y="3219"/>
                    <a:pt x="6551" y="3128"/>
                    <a:pt x="6460" y="3060"/>
                  </a:cubicBezTo>
                  <a:cubicBezTo>
                    <a:pt x="6414" y="2945"/>
                    <a:pt x="6368" y="2854"/>
                    <a:pt x="6300" y="2740"/>
                  </a:cubicBezTo>
                  <a:cubicBezTo>
                    <a:pt x="6140" y="2443"/>
                    <a:pt x="5889" y="2146"/>
                    <a:pt x="5615" y="1895"/>
                  </a:cubicBezTo>
                  <a:cubicBezTo>
                    <a:pt x="5090" y="1439"/>
                    <a:pt x="4428" y="1051"/>
                    <a:pt x="3584" y="731"/>
                  </a:cubicBezTo>
                  <a:cubicBezTo>
                    <a:pt x="2556" y="320"/>
                    <a:pt x="1392" y="92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7688;p70">
              <a:extLst>
                <a:ext uri="{FF2B5EF4-FFF2-40B4-BE49-F238E27FC236}">
                  <a16:creationId xmlns:a16="http://schemas.microsoft.com/office/drawing/2014/main" id="{D4A6F425-93EE-4FA4-B9BF-04298FE94B4D}"/>
                </a:ext>
              </a:extLst>
            </p:cNvPr>
            <p:cNvSpPr/>
            <p:nvPr/>
          </p:nvSpPr>
          <p:spPr>
            <a:xfrm>
              <a:off x="7899052" y="3105631"/>
              <a:ext cx="274435" cy="401822"/>
            </a:xfrm>
            <a:custGeom>
              <a:avLst/>
              <a:gdLst/>
              <a:ahLst/>
              <a:cxnLst/>
              <a:rect l="l" t="t" r="r" b="b"/>
              <a:pathLst>
                <a:path w="21274" h="31149" extrusionOk="0">
                  <a:moveTo>
                    <a:pt x="320" y="0"/>
                  </a:moveTo>
                  <a:cubicBezTo>
                    <a:pt x="297" y="0"/>
                    <a:pt x="252" y="0"/>
                    <a:pt x="229" y="23"/>
                  </a:cubicBezTo>
                  <a:cubicBezTo>
                    <a:pt x="92" y="69"/>
                    <a:pt x="1" y="228"/>
                    <a:pt x="46" y="388"/>
                  </a:cubicBezTo>
                  <a:cubicBezTo>
                    <a:pt x="1188" y="4177"/>
                    <a:pt x="2557" y="7920"/>
                    <a:pt x="4292" y="11504"/>
                  </a:cubicBezTo>
                  <a:cubicBezTo>
                    <a:pt x="5958" y="14996"/>
                    <a:pt x="7990" y="18306"/>
                    <a:pt x="10386" y="21342"/>
                  </a:cubicBezTo>
                  <a:cubicBezTo>
                    <a:pt x="11619" y="22894"/>
                    <a:pt x="12943" y="24377"/>
                    <a:pt x="14335" y="25770"/>
                  </a:cubicBezTo>
                  <a:cubicBezTo>
                    <a:pt x="15065" y="26500"/>
                    <a:pt x="15819" y="27185"/>
                    <a:pt x="16595" y="27870"/>
                  </a:cubicBezTo>
                  <a:cubicBezTo>
                    <a:pt x="17439" y="28623"/>
                    <a:pt x="18307" y="29353"/>
                    <a:pt x="19220" y="30015"/>
                  </a:cubicBezTo>
                  <a:cubicBezTo>
                    <a:pt x="19745" y="30403"/>
                    <a:pt x="20292" y="30769"/>
                    <a:pt x="20863" y="31111"/>
                  </a:cubicBezTo>
                  <a:cubicBezTo>
                    <a:pt x="20890" y="31138"/>
                    <a:pt x="20932" y="31149"/>
                    <a:pt x="20976" y="31149"/>
                  </a:cubicBezTo>
                  <a:cubicBezTo>
                    <a:pt x="21008" y="31149"/>
                    <a:pt x="21040" y="31143"/>
                    <a:pt x="21068" y="31134"/>
                  </a:cubicBezTo>
                  <a:cubicBezTo>
                    <a:pt x="21137" y="31111"/>
                    <a:pt x="21205" y="31065"/>
                    <a:pt x="21228" y="30997"/>
                  </a:cubicBezTo>
                  <a:cubicBezTo>
                    <a:pt x="21274" y="30928"/>
                    <a:pt x="21274" y="30837"/>
                    <a:pt x="21251" y="30769"/>
                  </a:cubicBezTo>
                  <a:cubicBezTo>
                    <a:pt x="21228" y="30700"/>
                    <a:pt x="21160" y="30654"/>
                    <a:pt x="21114" y="30609"/>
                  </a:cubicBezTo>
                  <a:cubicBezTo>
                    <a:pt x="20911" y="30496"/>
                    <a:pt x="20707" y="30360"/>
                    <a:pt x="20503" y="30225"/>
                  </a:cubicBezTo>
                  <a:lnTo>
                    <a:pt x="20503" y="30225"/>
                  </a:lnTo>
                  <a:lnTo>
                    <a:pt x="20566" y="30266"/>
                  </a:lnTo>
                  <a:cubicBezTo>
                    <a:pt x="19722" y="29719"/>
                    <a:pt x="18946" y="29102"/>
                    <a:pt x="18170" y="28463"/>
                  </a:cubicBezTo>
                  <a:cubicBezTo>
                    <a:pt x="17462" y="27870"/>
                    <a:pt x="16754" y="27276"/>
                    <a:pt x="16092" y="26660"/>
                  </a:cubicBezTo>
                  <a:cubicBezTo>
                    <a:pt x="14791" y="25473"/>
                    <a:pt x="13582" y="24218"/>
                    <a:pt x="12418" y="22917"/>
                  </a:cubicBezTo>
                  <a:lnTo>
                    <a:pt x="12440" y="22917"/>
                  </a:lnTo>
                  <a:cubicBezTo>
                    <a:pt x="11162" y="21479"/>
                    <a:pt x="9975" y="19949"/>
                    <a:pt x="8903" y="18352"/>
                  </a:cubicBezTo>
                  <a:cubicBezTo>
                    <a:pt x="7807" y="16777"/>
                    <a:pt x="6803" y="15133"/>
                    <a:pt x="5890" y="13444"/>
                  </a:cubicBezTo>
                  <a:cubicBezTo>
                    <a:pt x="5570" y="12805"/>
                    <a:pt x="5250" y="12189"/>
                    <a:pt x="4931" y="11573"/>
                  </a:cubicBezTo>
                  <a:cubicBezTo>
                    <a:pt x="3219" y="8012"/>
                    <a:pt x="1827" y="4291"/>
                    <a:pt x="685" y="502"/>
                  </a:cubicBezTo>
                  <a:lnTo>
                    <a:pt x="594" y="206"/>
                  </a:lnTo>
                  <a:cubicBezTo>
                    <a:pt x="548" y="91"/>
                    <a:pt x="434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7689;p70">
              <a:extLst>
                <a:ext uri="{FF2B5EF4-FFF2-40B4-BE49-F238E27FC236}">
                  <a16:creationId xmlns:a16="http://schemas.microsoft.com/office/drawing/2014/main" id="{6F2DD634-44BA-4F93-9BD0-2E25EC15932B}"/>
                </a:ext>
              </a:extLst>
            </p:cNvPr>
            <p:cNvSpPr/>
            <p:nvPr/>
          </p:nvSpPr>
          <p:spPr>
            <a:xfrm>
              <a:off x="7625238" y="2618928"/>
              <a:ext cx="399577" cy="525314"/>
            </a:xfrm>
            <a:custGeom>
              <a:avLst/>
              <a:gdLst/>
              <a:ahLst/>
              <a:cxnLst/>
              <a:rect l="l" t="t" r="r" b="b"/>
              <a:pathLst>
                <a:path w="30975" h="40722" extrusionOk="0">
                  <a:moveTo>
                    <a:pt x="28030" y="35563"/>
                  </a:moveTo>
                  <a:cubicBezTo>
                    <a:pt x="27938" y="36316"/>
                    <a:pt x="27824" y="37092"/>
                    <a:pt x="27733" y="37868"/>
                  </a:cubicBezTo>
                  <a:lnTo>
                    <a:pt x="27710" y="37891"/>
                  </a:lnTo>
                  <a:cubicBezTo>
                    <a:pt x="27824" y="37115"/>
                    <a:pt x="27915" y="36339"/>
                    <a:pt x="28030" y="35563"/>
                  </a:cubicBezTo>
                  <a:close/>
                  <a:moveTo>
                    <a:pt x="25724" y="1"/>
                  </a:moveTo>
                  <a:cubicBezTo>
                    <a:pt x="25610" y="1"/>
                    <a:pt x="25519" y="69"/>
                    <a:pt x="25450" y="161"/>
                  </a:cubicBezTo>
                  <a:cubicBezTo>
                    <a:pt x="25382" y="275"/>
                    <a:pt x="25405" y="412"/>
                    <a:pt x="25519" y="503"/>
                  </a:cubicBezTo>
                  <a:lnTo>
                    <a:pt x="25017" y="503"/>
                  </a:lnTo>
                  <a:cubicBezTo>
                    <a:pt x="24743" y="503"/>
                    <a:pt x="24446" y="503"/>
                    <a:pt x="24149" y="526"/>
                  </a:cubicBezTo>
                  <a:cubicBezTo>
                    <a:pt x="23761" y="549"/>
                    <a:pt x="23396" y="594"/>
                    <a:pt x="23008" y="617"/>
                  </a:cubicBezTo>
                  <a:cubicBezTo>
                    <a:pt x="22803" y="640"/>
                    <a:pt x="22574" y="663"/>
                    <a:pt x="22346" y="686"/>
                  </a:cubicBezTo>
                  <a:cubicBezTo>
                    <a:pt x="21228" y="777"/>
                    <a:pt x="20041" y="845"/>
                    <a:pt x="18694" y="891"/>
                  </a:cubicBezTo>
                  <a:cubicBezTo>
                    <a:pt x="17758" y="914"/>
                    <a:pt x="16754" y="937"/>
                    <a:pt x="15635" y="937"/>
                  </a:cubicBezTo>
                  <a:cubicBezTo>
                    <a:pt x="14471" y="937"/>
                    <a:pt x="13307" y="914"/>
                    <a:pt x="12166" y="914"/>
                  </a:cubicBezTo>
                  <a:cubicBezTo>
                    <a:pt x="12166" y="845"/>
                    <a:pt x="12166" y="777"/>
                    <a:pt x="12120" y="709"/>
                  </a:cubicBezTo>
                  <a:cubicBezTo>
                    <a:pt x="12075" y="617"/>
                    <a:pt x="11961" y="572"/>
                    <a:pt x="11869" y="572"/>
                  </a:cubicBezTo>
                  <a:cubicBezTo>
                    <a:pt x="11824" y="572"/>
                    <a:pt x="11755" y="594"/>
                    <a:pt x="11732" y="617"/>
                  </a:cubicBezTo>
                  <a:cubicBezTo>
                    <a:pt x="11595" y="709"/>
                    <a:pt x="11458" y="823"/>
                    <a:pt x="11321" y="914"/>
                  </a:cubicBezTo>
                  <a:cubicBezTo>
                    <a:pt x="11276" y="937"/>
                    <a:pt x="11230" y="960"/>
                    <a:pt x="11207" y="1005"/>
                  </a:cubicBezTo>
                  <a:cubicBezTo>
                    <a:pt x="10203" y="1758"/>
                    <a:pt x="9290" y="2671"/>
                    <a:pt x="8423" y="3676"/>
                  </a:cubicBezTo>
                  <a:cubicBezTo>
                    <a:pt x="7487" y="4794"/>
                    <a:pt x="6597" y="6118"/>
                    <a:pt x="5798" y="7579"/>
                  </a:cubicBezTo>
                  <a:cubicBezTo>
                    <a:pt x="5045" y="8926"/>
                    <a:pt x="4360" y="10409"/>
                    <a:pt x="3743" y="12098"/>
                  </a:cubicBezTo>
                  <a:cubicBezTo>
                    <a:pt x="3173" y="13605"/>
                    <a:pt x="2671" y="15203"/>
                    <a:pt x="2214" y="17006"/>
                  </a:cubicBezTo>
                  <a:cubicBezTo>
                    <a:pt x="1415" y="20110"/>
                    <a:pt x="845" y="23442"/>
                    <a:pt x="457" y="27163"/>
                  </a:cubicBezTo>
                  <a:cubicBezTo>
                    <a:pt x="297" y="28715"/>
                    <a:pt x="183" y="30313"/>
                    <a:pt x="91" y="31933"/>
                  </a:cubicBezTo>
                  <a:cubicBezTo>
                    <a:pt x="23" y="33371"/>
                    <a:pt x="0" y="34878"/>
                    <a:pt x="0" y="36704"/>
                  </a:cubicBezTo>
                  <a:cubicBezTo>
                    <a:pt x="0" y="36795"/>
                    <a:pt x="46" y="36887"/>
                    <a:pt x="137" y="36955"/>
                  </a:cubicBezTo>
                  <a:cubicBezTo>
                    <a:pt x="137" y="36955"/>
                    <a:pt x="137" y="36955"/>
                    <a:pt x="137" y="36978"/>
                  </a:cubicBezTo>
                  <a:cubicBezTo>
                    <a:pt x="228" y="37046"/>
                    <a:pt x="320" y="37138"/>
                    <a:pt x="411" y="37206"/>
                  </a:cubicBezTo>
                  <a:cubicBezTo>
                    <a:pt x="1826" y="38165"/>
                    <a:pt x="3515" y="38895"/>
                    <a:pt x="5569" y="39489"/>
                  </a:cubicBezTo>
                  <a:cubicBezTo>
                    <a:pt x="7304" y="39968"/>
                    <a:pt x="9244" y="40310"/>
                    <a:pt x="11527" y="40516"/>
                  </a:cubicBezTo>
                  <a:cubicBezTo>
                    <a:pt x="12440" y="40607"/>
                    <a:pt x="13376" y="40653"/>
                    <a:pt x="14426" y="40698"/>
                  </a:cubicBezTo>
                  <a:cubicBezTo>
                    <a:pt x="14996" y="40721"/>
                    <a:pt x="15521" y="40721"/>
                    <a:pt x="16046" y="40721"/>
                  </a:cubicBezTo>
                  <a:cubicBezTo>
                    <a:pt x="16594" y="40721"/>
                    <a:pt x="17142" y="40698"/>
                    <a:pt x="17644" y="40676"/>
                  </a:cubicBezTo>
                  <a:cubicBezTo>
                    <a:pt x="20064" y="40584"/>
                    <a:pt x="22415" y="40219"/>
                    <a:pt x="24606" y="39603"/>
                  </a:cubicBezTo>
                  <a:cubicBezTo>
                    <a:pt x="25199" y="39443"/>
                    <a:pt x="25793" y="39238"/>
                    <a:pt x="26386" y="39032"/>
                  </a:cubicBezTo>
                  <a:cubicBezTo>
                    <a:pt x="27048" y="38804"/>
                    <a:pt x="27596" y="38576"/>
                    <a:pt x="28098" y="38325"/>
                  </a:cubicBezTo>
                  <a:cubicBezTo>
                    <a:pt x="28167" y="38302"/>
                    <a:pt x="28212" y="38210"/>
                    <a:pt x="28235" y="38142"/>
                  </a:cubicBezTo>
                  <a:cubicBezTo>
                    <a:pt x="28281" y="38096"/>
                    <a:pt x="28281" y="38028"/>
                    <a:pt x="28281" y="37959"/>
                  </a:cubicBezTo>
                  <a:cubicBezTo>
                    <a:pt x="28600" y="35654"/>
                    <a:pt x="28897" y="33326"/>
                    <a:pt x="29217" y="30998"/>
                  </a:cubicBezTo>
                  <a:cubicBezTo>
                    <a:pt x="29559" y="28418"/>
                    <a:pt x="29901" y="25839"/>
                    <a:pt x="30244" y="23237"/>
                  </a:cubicBezTo>
                  <a:cubicBezTo>
                    <a:pt x="30700" y="19768"/>
                    <a:pt x="30906" y="17120"/>
                    <a:pt x="30951" y="14655"/>
                  </a:cubicBezTo>
                  <a:cubicBezTo>
                    <a:pt x="30974" y="12897"/>
                    <a:pt x="30883" y="11322"/>
                    <a:pt x="30700" y="9839"/>
                  </a:cubicBezTo>
                  <a:cubicBezTo>
                    <a:pt x="30495" y="8127"/>
                    <a:pt x="30175" y="6643"/>
                    <a:pt x="29719" y="5319"/>
                  </a:cubicBezTo>
                  <a:cubicBezTo>
                    <a:pt x="29308" y="4178"/>
                    <a:pt x="28806" y="3174"/>
                    <a:pt x="28189" y="2329"/>
                  </a:cubicBezTo>
                  <a:cubicBezTo>
                    <a:pt x="27527" y="1393"/>
                    <a:pt x="26751" y="640"/>
                    <a:pt x="25861" y="47"/>
                  </a:cubicBezTo>
                  <a:cubicBezTo>
                    <a:pt x="25816" y="24"/>
                    <a:pt x="25770" y="1"/>
                    <a:pt x="257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7690;p70">
              <a:extLst>
                <a:ext uri="{FF2B5EF4-FFF2-40B4-BE49-F238E27FC236}">
                  <a16:creationId xmlns:a16="http://schemas.microsoft.com/office/drawing/2014/main" id="{437102B9-730A-4029-AD73-2C343E026E4D}"/>
                </a:ext>
              </a:extLst>
            </p:cNvPr>
            <p:cNvSpPr/>
            <p:nvPr/>
          </p:nvSpPr>
          <p:spPr>
            <a:xfrm>
              <a:off x="7978550" y="3070880"/>
              <a:ext cx="14435" cy="41719"/>
            </a:xfrm>
            <a:custGeom>
              <a:avLst/>
              <a:gdLst/>
              <a:ahLst/>
              <a:cxnLst/>
              <a:rect l="l" t="t" r="r" b="b"/>
              <a:pathLst>
                <a:path w="1119" h="3234" extrusionOk="0">
                  <a:moveTo>
                    <a:pt x="822" y="1"/>
                  </a:moveTo>
                  <a:cubicBezTo>
                    <a:pt x="754" y="1"/>
                    <a:pt x="685" y="24"/>
                    <a:pt x="617" y="69"/>
                  </a:cubicBezTo>
                  <a:cubicBezTo>
                    <a:pt x="571" y="115"/>
                    <a:pt x="548" y="183"/>
                    <a:pt x="525" y="275"/>
                  </a:cubicBezTo>
                  <a:cubicBezTo>
                    <a:pt x="411" y="982"/>
                    <a:pt x="320" y="1713"/>
                    <a:pt x="160" y="2420"/>
                  </a:cubicBezTo>
                  <a:cubicBezTo>
                    <a:pt x="137" y="2557"/>
                    <a:pt x="92" y="2717"/>
                    <a:pt x="46" y="2854"/>
                  </a:cubicBezTo>
                  <a:cubicBezTo>
                    <a:pt x="0" y="3014"/>
                    <a:pt x="69" y="3173"/>
                    <a:pt x="229" y="3219"/>
                  </a:cubicBezTo>
                  <a:cubicBezTo>
                    <a:pt x="257" y="3229"/>
                    <a:pt x="288" y="3233"/>
                    <a:pt x="319" y="3233"/>
                  </a:cubicBezTo>
                  <a:cubicBezTo>
                    <a:pt x="436" y="3233"/>
                    <a:pt x="558" y="3168"/>
                    <a:pt x="594" y="3059"/>
                  </a:cubicBezTo>
                  <a:cubicBezTo>
                    <a:pt x="845" y="2146"/>
                    <a:pt x="936" y="1233"/>
                    <a:pt x="1096" y="320"/>
                  </a:cubicBezTo>
                  <a:cubicBezTo>
                    <a:pt x="1119" y="160"/>
                    <a:pt x="982" y="24"/>
                    <a:pt x="845" y="1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7691;p70">
              <a:extLst>
                <a:ext uri="{FF2B5EF4-FFF2-40B4-BE49-F238E27FC236}">
                  <a16:creationId xmlns:a16="http://schemas.microsoft.com/office/drawing/2014/main" id="{397C2BF2-E609-429B-9D2E-45D6EE881060}"/>
                </a:ext>
              </a:extLst>
            </p:cNvPr>
            <p:cNvSpPr/>
            <p:nvPr/>
          </p:nvSpPr>
          <p:spPr>
            <a:xfrm>
              <a:off x="7761261" y="2618928"/>
              <a:ext cx="263547" cy="520309"/>
            </a:xfrm>
            <a:custGeom>
              <a:avLst/>
              <a:gdLst/>
              <a:ahLst/>
              <a:cxnLst/>
              <a:rect l="l" t="t" r="r" b="b"/>
              <a:pathLst>
                <a:path w="20430" h="40334" extrusionOk="0">
                  <a:moveTo>
                    <a:pt x="15179" y="1"/>
                  </a:moveTo>
                  <a:cubicBezTo>
                    <a:pt x="15065" y="1"/>
                    <a:pt x="14951" y="47"/>
                    <a:pt x="14905" y="138"/>
                  </a:cubicBezTo>
                  <a:cubicBezTo>
                    <a:pt x="14837" y="275"/>
                    <a:pt x="14860" y="412"/>
                    <a:pt x="14974" y="526"/>
                  </a:cubicBezTo>
                  <a:cubicBezTo>
                    <a:pt x="14814" y="480"/>
                    <a:pt x="14677" y="480"/>
                    <a:pt x="14472" y="480"/>
                  </a:cubicBezTo>
                  <a:cubicBezTo>
                    <a:pt x="14198" y="480"/>
                    <a:pt x="13901" y="503"/>
                    <a:pt x="13604" y="503"/>
                  </a:cubicBezTo>
                  <a:cubicBezTo>
                    <a:pt x="13216" y="526"/>
                    <a:pt x="12851" y="572"/>
                    <a:pt x="12463" y="617"/>
                  </a:cubicBezTo>
                  <a:cubicBezTo>
                    <a:pt x="12258" y="640"/>
                    <a:pt x="12029" y="663"/>
                    <a:pt x="11801" y="686"/>
                  </a:cubicBezTo>
                  <a:cubicBezTo>
                    <a:pt x="10683" y="777"/>
                    <a:pt x="9473" y="845"/>
                    <a:pt x="8149" y="891"/>
                  </a:cubicBezTo>
                  <a:cubicBezTo>
                    <a:pt x="7282" y="914"/>
                    <a:pt x="6300" y="914"/>
                    <a:pt x="5090" y="914"/>
                  </a:cubicBezTo>
                  <a:cubicBezTo>
                    <a:pt x="3926" y="914"/>
                    <a:pt x="2762" y="914"/>
                    <a:pt x="1598" y="891"/>
                  </a:cubicBezTo>
                  <a:cubicBezTo>
                    <a:pt x="1621" y="845"/>
                    <a:pt x="1621" y="777"/>
                    <a:pt x="1575" y="709"/>
                  </a:cubicBezTo>
                  <a:cubicBezTo>
                    <a:pt x="1530" y="617"/>
                    <a:pt x="1416" y="549"/>
                    <a:pt x="1324" y="549"/>
                  </a:cubicBezTo>
                  <a:cubicBezTo>
                    <a:pt x="1279" y="549"/>
                    <a:pt x="1210" y="572"/>
                    <a:pt x="1164" y="594"/>
                  </a:cubicBezTo>
                  <a:cubicBezTo>
                    <a:pt x="1028" y="709"/>
                    <a:pt x="891" y="800"/>
                    <a:pt x="754" y="914"/>
                  </a:cubicBezTo>
                  <a:cubicBezTo>
                    <a:pt x="708" y="937"/>
                    <a:pt x="685" y="960"/>
                    <a:pt x="640" y="1005"/>
                  </a:cubicBezTo>
                  <a:cubicBezTo>
                    <a:pt x="434" y="1165"/>
                    <a:pt x="229" y="1348"/>
                    <a:pt x="0" y="1507"/>
                  </a:cubicBezTo>
                  <a:cubicBezTo>
                    <a:pt x="137" y="1667"/>
                    <a:pt x="274" y="1827"/>
                    <a:pt x="434" y="1964"/>
                  </a:cubicBezTo>
                  <a:cubicBezTo>
                    <a:pt x="594" y="2124"/>
                    <a:pt x="776" y="2261"/>
                    <a:pt x="936" y="2398"/>
                  </a:cubicBezTo>
                  <a:cubicBezTo>
                    <a:pt x="1210" y="2603"/>
                    <a:pt x="1484" y="2786"/>
                    <a:pt x="1781" y="2945"/>
                  </a:cubicBezTo>
                  <a:cubicBezTo>
                    <a:pt x="2078" y="3128"/>
                    <a:pt x="2374" y="3288"/>
                    <a:pt x="2694" y="3402"/>
                  </a:cubicBezTo>
                  <a:lnTo>
                    <a:pt x="2671" y="3402"/>
                  </a:lnTo>
                  <a:cubicBezTo>
                    <a:pt x="3744" y="3858"/>
                    <a:pt x="4885" y="4109"/>
                    <a:pt x="6026" y="4269"/>
                  </a:cubicBezTo>
                  <a:lnTo>
                    <a:pt x="6049" y="4269"/>
                  </a:lnTo>
                  <a:cubicBezTo>
                    <a:pt x="7099" y="4406"/>
                    <a:pt x="8149" y="4452"/>
                    <a:pt x="9199" y="4452"/>
                  </a:cubicBezTo>
                  <a:cubicBezTo>
                    <a:pt x="10180" y="4429"/>
                    <a:pt x="11162" y="4361"/>
                    <a:pt x="12121" y="4224"/>
                  </a:cubicBezTo>
                  <a:cubicBezTo>
                    <a:pt x="12554" y="4178"/>
                    <a:pt x="12988" y="4109"/>
                    <a:pt x="13422" y="4018"/>
                  </a:cubicBezTo>
                  <a:cubicBezTo>
                    <a:pt x="13741" y="3950"/>
                    <a:pt x="14038" y="3858"/>
                    <a:pt x="14358" y="3767"/>
                  </a:cubicBezTo>
                  <a:cubicBezTo>
                    <a:pt x="14631" y="3676"/>
                    <a:pt x="14905" y="3585"/>
                    <a:pt x="15156" y="3470"/>
                  </a:cubicBezTo>
                  <a:cubicBezTo>
                    <a:pt x="15339" y="3402"/>
                    <a:pt x="15499" y="3333"/>
                    <a:pt x="15659" y="3242"/>
                  </a:cubicBezTo>
                  <a:cubicBezTo>
                    <a:pt x="15671" y="3236"/>
                    <a:pt x="15683" y="3233"/>
                    <a:pt x="15695" y="3233"/>
                  </a:cubicBezTo>
                  <a:cubicBezTo>
                    <a:pt x="15729" y="3233"/>
                    <a:pt x="15762" y="3254"/>
                    <a:pt x="15796" y="3288"/>
                  </a:cubicBezTo>
                  <a:cubicBezTo>
                    <a:pt x="15818" y="3311"/>
                    <a:pt x="15796" y="3379"/>
                    <a:pt x="15750" y="3402"/>
                  </a:cubicBezTo>
                  <a:cubicBezTo>
                    <a:pt x="15567" y="3493"/>
                    <a:pt x="15407" y="3585"/>
                    <a:pt x="15225" y="3653"/>
                  </a:cubicBezTo>
                  <a:cubicBezTo>
                    <a:pt x="15339" y="3767"/>
                    <a:pt x="15453" y="3904"/>
                    <a:pt x="15544" y="4018"/>
                  </a:cubicBezTo>
                  <a:cubicBezTo>
                    <a:pt x="15567" y="4041"/>
                    <a:pt x="15567" y="4064"/>
                    <a:pt x="15567" y="4087"/>
                  </a:cubicBezTo>
                  <a:cubicBezTo>
                    <a:pt x="15910" y="4520"/>
                    <a:pt x="16184" y="4977"/>
                    <a:pt x="16412" y="5456"/>
                  </a:cubicBezTo>
                  <a:cubicBezTo>
                    <a:pt x="16686" y="6027"/>
                    <a:pt x="16891" y="6597"/>
                    <a:pt x="17051" y="7191"/>
                  </a:cubicBezTo>
                  <a:cubicBezTo>
                    <a:pt x="17348" y="8378"/>
                    <a:pt x="17507" y="9610"/>
                    <a:pt x="17644" y="10843"/>
                  </a:cubicBezTo>
                  <a:cubicBezTo>
                    <a:pt x="17667" y="11094"/>
                    <a:pt x="17713" y="11345"/>
                    <a:pt x="17736" y="11619"/>
                  </a:cubicBezTo>
                  <a:cubicBezTo>
                    <a:pt x="17758" y="11893"/>
                    <a:pt x="17781" y="12190"/>
                    <a:pt x="17827" y="12464"/>
                  </a:cubicBezTo>
                  <a:cubicBezTo>
                    <a:pt x="17873" y="13148"/>
                    <a:pt x="17941" y="13810"/>
                    <a:pt x="17964" y="14495"/>
                  </a:cubicBezTo>
                  <a:cubicBezTo>
                    <a:pt x="18032" y="15842"/>
                    <a:pt x="18055" y="17188"/>
                    <a:pt x="18010" y="18535"/>
                  </a:cubicBezTo>
                  <a:cubicBezTo>
                    <a:pt x="17918" y="21228"/>
                    <a:pt x="17622" y="23899"/>
                    <a:pt x="17165" y="26524"/>
                  </a:cubicBezTo>
                  <a:cubicBezTo>
                    <a:pt x="16982" y="27551"/>
                    <a:pt x="16754" y="28578"/>
                    <a:pt x="16480" y="29582"/>
                  </a:cubicBezTo>
                  <a:cubicBezTo>
                    <a:pt x="16229" y="30541"/>
                    <a:pt x="15910" y="31500"/>
                    <a:pt x="15544" y="32436"/>
                  </a:cubicBezTo>
                  <a:cubicBezTo>
                    <a:pt x="14837" y="34239"/>
                    <a:pt x="13947" y="35974"/>
                    <a:pt x="12851" y="37594"/>
                  </a:cubicBezTo>
                  <a:cubicBezTo>
                    <a:pt x="12189" y="38553"/>
                    <a:pt x="11482" y="39466"/>
                    <a:pt x="10683" y="40333"/>
                  </a:cubicBezTo>
                  <a:cubicBezTo>
                    <a:pt x="11847" y="40151"/>
                    <a:pt x="12965" y="39922"/>
                    <a:pt x="14061" y="39603"/>
                  </a:cubicBezTo>
                  <a:cubicBezTo>
                    <a:pt x="14654" y="39443"/>
                    <a:pt x="15248" y="39260"/>
                    <a:pt x="15841" y="39032"/>
                  </a:cubicBezTo>
                  <a:cubicBezTo>
                    <a:pt x="16503" y="38804"/>
                    <a:pt x="17051" y="38576"/>
                    <a:pt x="17553" y="38325"/>
                  </a:cubicBezTo>
                  <a:cubicBezTo>
                    <a:pt x="17622" y="38302"/>
                    <a:pt x="17667" y="38210"/>
                    <a:pt x="17690" y="38142"/>
                  </a:cubicBezTo>
                  <a:cubicBezTo>
                    <a:pt x="17736" y="38096"/>
                    <a:pt x="17736" y="38028"/>
                    <a:pt x="17758" y="37959"/>
                  </a:cubicBezTo>
                  <a:cubicBezTo>
                    <a:pt x="17964" y="36362"/>
                    <a:pt x="18169" y="34741"/>
                    <a:pt x="18398" y="33120"/>
                  </a:cubicBezTo>
                  <a:lnTo>
                    <a:pt x="18535" y="32162"/>
                  </a:lnTo>
                  <a:lnTo>
                    <a:pt x="18672" y="30998"/>
                  </a:lnTo>
                  <a:cubicBezTo>
                    <a:pt x="19037" y="28418"/>
                    <a:pt x="19379" y="25839"/>
                    <a:pt x="19699" y="23237"/>
                  </a:cubicBezTo>
                  <a:cubicBezTo>
                    <a:pt x="20155" y="19768"/>
                    <a:pt x="20383" y="17120"/>
                    <a:pt x="20406" y="14655"/>
                  </a:cubicBezTo>
                  <a:cubicBezTo>
                    <a:pt x="20429" y="12897"/>
                    <a:pt x="20361" y="11322"/>
                    <a:pt x="20178" y="9839"/>
                  </a:cubicBezTo>
                  <a:cubicBezTo>
                    <a:pt x="19973" y="8127"/>
                    <a:pt x="19630" y="6643"/>
                    <a:pt x="19174" y="5319"/>
                  </a:cubicBezTo>
                  <a:cubicBezTo>
                    <a:pt x="18763" y="4178"/>
                    <a:pt x="18261" y="3174"/>
                    <a:pt x="17644" y="2306"/>
                  </a:cubicBezTo>
                  <a:cubicBezTo>
                    <a:pt x="17005" y="1393"/>
                    <a:pt x="16206" y="617"/>
                    <a:pt x="15316" y="47"/>
                  </a:cubicBezTo>
                  <a:cubicBezTo>
                    <a:pt x="15271" y="1"/>
                    <a:pt x="15225" y="1"/>
                    <a:pt x="15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7692;p70">
              <a:extLst>
                <a:ext uri="{FF2B5EF4-FFF2-40B4-BE49-F238E27FC236}">
                  <a16:creationId xmlns:a16="http://schemas.microsoft.com/office/drawing/2014/main" id="{FD6E8ACD-668D-4F7C-B186-F7C3AF667318}"/>
                </a:ext>
              </a:extLst>
            </p:cNvPr>
            <p:cNvSpPr/>
            <p:nvPr/>
          </p:nvSpPr>
          <p:spPr>
            <a:xfrm>
              <a:off x="7956763" y="266368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9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7693;p70">
              <a:extLst>
                <a:ext uri="{FF2B5EF4-FFF2-40B4-BE49-F238E27FC236}">
                  <a16:creationId xmlns:a16="http://schemas.microsoft.com/office/drawing/2014/main" id="{1C534D22-0C19-43F6-944D-9CDAEEAC0983}"/>
                </a:ext>
              </a:extLst>
            </p:cNvPr>
            <p:cNvSpPr/>
            <p:nvPr/>
          </p:nvSpPr>
          <p:spPr>
            <a:xfrm>
              <a:off x="7961471" y="267457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9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7694;p70">
              <a:extLst>
                <a:ext uri="{FF2B5EF4-FFF2-40B4-BE49-F238E27FC236}">
                  <a16:creationId xmlns:a16="http://schemas.microsoft.com/office/drawing/2014/main" id="{EEDC6A67-94A1-41F3-8630-67DDA2DABDDC}"/>
                </a:ext>
              </a:extLst>
            </p:cNvPr>
            <p:cNvSpPr/>
            <p:nvPr/>
          </p:nvSpPr>
          <p:spPr>
            <a:xfrm>
              <a:off x="7760087" y="2546215"/>
              <a:ext cx="213185" cy="123092"/>
            </a:xfrm>
            <a:custGeom>
              <a:avLst/>
              <a:gdLst/>
              <a:ahLst/>
              <a:cxnLst/>
              <a:rect l="l" t="t" r="r" b="b"/>
              <a:pathLst>
                <a:path w="16526" h="9542" extrusionOk="0">
                  <a:moveTo>
                    <a:pt x="7099" y="0"/>
                  </a:moveTo>
                  <a:cubicBezTo>
                    <a:pt x="6505" y="0"/>
                    <a:pt x="5912" y="69"/>
                    <a:pt x="5296" y="160"/>
                  </a:cubicBezTo>
                  <a:cubicBezTo>
                    <a:pt x="4748" y="228"/>
                    <a:pt x="4200" y="365"/>
                    <a:pt x="3721" y="525"/>
                  </a:cubicBezTo>
                  <a:cubicBezTo>
                    <a:pt x="3127" y="731"/>
                    <a:pt x="2602" y="982"/>
                    <a:pt x="2191" y="1278"/>
                  </a:cubicBezTo>
                  <a:cubicBezTo>
                    <a:pt x="1963" y="1438"/>
                    <a:pt x="1735" y="1644"/>
                    <a:pt x="1484" y="1872"/>
                  </a:cubicBezTo>
                  <a:cubicBezTo>
                    <a:pt x="1301" y="2077"/>
                    <a:pt x="1141" y="2260"/>
                    <a:pt x="1004" y="2465"/>
                  </a:cubicBezTo>
                  <a:cubicBezTo>
                    <a:pt x="867" y="2671"/>
                    <a:pt x="753" y="2922"/>
                    <a:pt x="662" y="3241"/>
                  </a:cubicBezTo>
                  <a:cubicBezTo>
                    <a:pt x="639" y="3287"/>
                    <a:pt x="639" y="3333"/>
                    <a:pt x="662" y="3378"/>
                  </a:cubicBezTo>
                  <a:cubicBezTo>
                    <a:pt x="388" y="3858"/>
                    <a:pt x="206" y="4291"/>
                    <a:pt x="114" y="4725"/>
                  </a:cubicBezTo>
                  <a:cubicBezTo>
                    <a:pt x="23" y="5204"/>
                    <a:pt x="0" y="5638"/>
                    <a:pt x="114" y="6072"/>
                  </a:cubicBezTo>
                  <a:cubicBezTo>
                    <a:pt x="160" y="6254"/>
                    <a:pt x="228" y="6460"/>
                    <a:pt x="320" y="6665"/>
                  </a:cubicBezTo>
                  <a:cubicBezTo>
                    <a:pt x="434" y="6893"/>
                    <a:pt x="548" y="7053"/>
                    <a:pt x="662" y="7213"/>
                  </a:cubicBezTo>
                  <a:cubicBezTo>
                    <a:pt x="913" y="7510"/>
                    <a:pt x="1233" y="7806"/>
                    <a:pt x="1644" y="8080"/>
                  </a:cubicBezTo>
                  <a:cubicBezTo>
                    <a:pt x="2009" y="8308"/>
                    <a:pt x="2442" y="8537"/>
                    <a:pt x="2967" y="8742"/>
                  </a:cubicBezTo>
                  <a:cubicBezTo>
                    <a:pt x="3447" y="8925"/>
                    <a:pt x="3949" y="9062"/>
                    <a:pt x="4520" y="9176"/>
                  </a:cubicBezTo>
                  <a:cubicBezTo>
                    <a:pt x="5615" y="9427"/>
                    <a:pt x="6802" y="9541"/>
                    <a:pt x="8057" y="9541"/>
                  </a:cubicBezTo>
                  <a:cubicBezTo>
                    <a:pt x="9290" y="9541"/>
                    <a:pt x="10477" y="9427"/>
                    <a:pt x="11573" y="9176"/>
                  </a:cubicBezTo>
                  <a:cubicBezTo>
                    <a:pt x="12098" y="9062"/>
                    <a:pt x="12577" y="8925"/>
                    <a:pt x="13033" y="8765"/>
                  </a:cubicBezTo>
                  <a:cubicBezTo>
                    <a:pt x="13513" y="8582"/>
                    <a:pt x="13924" y="8400"/>
                    <a:pt x="14266" y="8172"/>
                  </a:cubicBezTo>
                  <a:cubicBezTo>
                    <a:pt x="14654" y="7920"/>
                    <a:pt x="15019" y="7601"/>
                    <a:pt x="15430" y="7122"/>
                  </a:cubicBezTo>
                  <a:cubicBezTo>
                    <a:pt x="15613" y="6916"/>
                    <a:pt x="15795" y="6688"/>
                    <a:pt x="15955" y="6437"/>
                  </a:cubicBezTo>
                  <a:cubicBezTo>
                    <a:pt x="16069" y="6254"/>
                    <a:pt x="16183" y="6026"/>
                    <a:pt x="16297" y="5775"/>
                  </a:cubicBezTo>
                  <a:cubicBezTo>
                    <a:pt x="16457" y="5364"/>
                    <a:pt x="16526" y="4930"/>
                    <a:pt x="16480" y="4520"/>
                  </a:cubicBezTo>
                  <a:cubicBezTo>
                    <a:pt x="16434" y="4109"/>
                    <a:pt x="16320" y="3721"/>
                    <a:pt x="16092" y="3333"/>
                  </a:cubicBezTo>
                  <a:cubicBezTo>
                    <a:pt x="15887" y="2990"/>
                    <a:pt x="15590" y="2671"/>
                    <a:pt x="15225" y="2351"/>
                  </a:cubicBezTo>
                  <a:cubicBezTo>
                    <a:pt x="14882" y="2054"/>
                    <a:pt x="14471" y="1780"/>
                    <a:pt x="13992" y="1507"/>
                  </a:cubicBezTo>
                  <a:cubicBezTo>
                    <a:pt x="13536" y="1255"/>
                    <a:pt x="13033" y="1050"/>
                    <a:pt x="12463" y="845"/>
                  </a:cubicBezTo>
                  <a:cubicBezTo>
                    <a:pt x="11938" y="662"/>
                    <a:pt x="11390" y="502"/>
                    <a:pt x="10774" y="365"/>
                  </a:cubicBezTo>
                  <a:cubicBezTo>
                    <a:pt x="9632" y="114"/>
                    <a:pt x="8491" y="0"/>
                    <a:pt x="73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7695;p70">
              <a:extLst>
                <a:ext uri="{FF2B5EF4-FFF2-40B4-BE49-F238E27FC236}">
                  <a16:creationId xmlns:a16="http://schemas.microsoft.com/office/drawing/2014/main" id="{F0BAC901-7642-4F11-ABA2-F8BB0F9FEBE9}"/>
                </a:ext>
              </a:extLst>
            </p:cNvPr>
            <p:cNvSpPr/>
            <p:nvPr/>
          </p:nvSpPr>
          <p:spPr>
            <a:xfrm>
              <a:off x="7779810" y="2593323"/>
              <a:ext cx="7663" cy="49601"/>
            </a:xfrm>
            <a:custGeom>
              <a:avLst/>
              <a:gdLst/>
              <a:ahLst/>
              <a:cxnLst/>
              <a:rect l="l" t="t" r="r" b="b"/>
              <a:pathLst>
                <a:path w="594" h="3845" extrusionOk="0">
                  <a:moveTo>
                    <a:pt x="297" y="0"/>
                  </a:moveTo>
                  <a:cubicBezTo>
                    <a:pt x="251" y="0"/>
                    <a:pt x="206" y="23"/>
                    <a:pt x="183" y="69"/>
                  </a:cubicBezTo>
                  <a:cubicBezTo>
                    <a:pt x="137" y="343"/>
                    <a:pt x="92" y="639"/>
                    <a:pt x="46" y="913"/>
                  </a:cubicBezTo>
                  <a:cubicBezTo>
                    <a:pt x="23" y="1233"/>
                    <a:pt x="0" y="1552"/>
                    <a:pt x="0" y="1872"/>
                  </a:cubicBezTo>
                  <a:cubicBezTo>
                    <a:pt x="0" y="2511"/>
                    <a:pt x="115" y="3150"/>
                    <a:pt x="320" y="3743"/>
                  </a:cubicBezTo>
                  <a:cubicBezTo>
                    <a:pt x="343" y="3766"/>
                    <a:pt x="343" y="3812"/>
                    <a:pt x="388" y="3812"/>
                  </a:cubicBezTo>
                  <a:cubicBezTo>
                    <a:pt x="405" y="3828"/>
                    <a:pt x="432" y="3844"/>
                    <a:pt x="455" y="3844"/>
                  </a:cubicBezTo>
                  <a:cubicBezTo>
                    <a:pt x="464" y="3844"/>
                    <a:pt x="473" y="3841"/>
                    <a:pt x="480" y="3835"/>
                  </a:cubicBezTo>
                  <a:cubicBezTo>
                    <a:pt x="525" y="3835"/>
                    <a:pt x="548" y="3812"/>
                    <a:pt x="571" y="3766"/>
                  </a:cubicBezTo>
                  <a:cubicBezTo>
                    <a:pt x="594" y="3743"/>
                    <a:pt x="594" y="3698"/>
                    <a:pt x="594" y="3675"/>
                  </a:cubicBezTo>
                  <a:cubicBezTo>
                    <a:pt x="525" y="3470"/>
                    <a:pt x="457" y="3287"/>
                    <a:pt x="388" y="3082"/>
                  </a:cubicBezTo>
                  <a:cubicBezTo>
                    <a:pt x="343" y="2876"/>
                    <a:pt x="320" y="2694"/>
                    <a:pt x="274" y="2488"/>
                  </a:cubicBezTo>
                  <a:cubicBezTo>
                    <a:pt x="251" y="2191"/>
                    <a:pt x="229" y="1895"/>
                    <a:pt x="229" y="1598"/>
                  </a:cubicBezTo>
                  <a:cubicBezTo>
                    <a:pt x="229" y="1278"/>
                    <a:pt x="251" y="959"/>
                    <a:pt x="297" y="639"/>
                  </a:cubicBezTo>
                  <a:cubicBezTo>
                    <a:pt x="297" y="639"/>
                    <a:pt x="297" y="639"/>
                    <a:pt x="297" y="662"/>
                  </a:cubicBezTo>
                  <a:cubicBezTo>
                    <a:pt x="320" y="479"/>
                    <a:pt x="343" y="297"/>
                    <a:pt x="388" y="114"/>
                  </a:cubicBezTo>
                  <a:cubicBezTo>
                    <a:pt x="388" y="69"/>
                    <a:pt x="366" y="23"/>
                    <a:pt x="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7696;p70">
              <a:extLst>
                <a:ext uri="{FF2B5EF4-FFF2-40B4-BE49-F238E27FC236}">
                  <a16:creationId xmlns:a16="http://schemas.microsoft.com/office/drawing/2014/main" id="{BFB8D83D-BA19-4EFB-B30F-CF8EE16ABDBE}"/>
                </a:ext>
              </a:extLst>
            </p:cNvPr>
            <p:cNvSpPr/>
            <p:nvPr/>
          </p:nvSpPr>
          <p:spPr>
            <a:xfrm>
              <a:off x="7815735" y="2603630"/>
              <a:ext cx="5018" cy="46827"/>
            </a:xfrm>
            <a:custGeom>
              <a:avLst/>
              <a:gdLst/>
              <a:ahLst/>
              <a:cxnLst/>
              <a:rect l="l" t="t" r="r" b="b"/>
              <a:pathLst>
                <a:path w="389" h="3630" extrusionOk="0">
                  <a:moveTo>
                    <a:pt x="274" y="0"/>
                  </a:moveTo>
                  <a:cubicBezTo>
                    <a:pt x="251" y="0"/>
                    <a:pt x="228" y="23"/>
                    <a:pt x="206" y="23"/>
                  </a:cubicBezTo>
                  <a:cubicBezTo>
                    <a:pt x="183" y="46"/>
                    <a:pt x="160" y="69"/>
                    <a:pt x="160" y="91"/>
                  </a:cubicBezTo>
                  <a:cubicBezTo>
                    <a:pt x="91" y="639"/>
                    <a:pt x="23" y="1210"/>
                    <a:pt x="23" y="1758"/>
                  </a:cubicBezTo>
                  <a:cubicBezTo>
                    <a:pt x="0" y="2328"/>
                    <a:pt x="23" y="2922"/>
                    <a:pt x="69" y="3492"/>
                  </a:cubicBezTo>
                  <a:cubicBezTo>
                    <a:pt x="91" y="3538"/>
                    <a:pt x="91" y="3561"/>
                    <a:pt x="114" y="3584"/>
                  </a:cubicBezTo>
                  <a:cubicBezTo>
                    <a:pt x="160" y="3629"/>
                    <a:pt x="183" y="3629"/>
                    <a:pt x="228" y="3629"/>
                  </a:cubicBezTo>
                  <a:cubicBezTo>
                    <a:pt x="274" y="3629"/>
                    <a:pt x="297" y="3629"/>
                    <a:pt x="342" y="3584"/>
                  </a:cubicBezTo>
                  <a:cubicBezTo>
                    <a:pt x="365" y="3561"/>
                    <a:pt x="388" y="3515"/>
                    <a:pt x="388" y="3492"/>
                  </a:cubicBezTo>
                  <a:cubicBezTo>
                    <a:pt x="297" y="2944"/>
                    <a:pt x="274" y="2397"/>
                    <a:pt x="274" y="1849"/>
                  </a:cubicBezTo>
                  <a:cubicBezTo>
                    <a:pt x="274" y="1255"/>
                    <a:pt x="297" y="685"/>
                    <a:pt x="388" y="114"/>
                  </a:cubicBezTo>
                  <a:cubicBezTo>
                    <a:pt x="388" y="69"/>
                    <a:pt x="342" y="23"/>
                    <a:pt x="297" y="23"/>
                  </a:cubicBezTo>
                  <a:cubicBezTo>
                    <a:pt x="297" y="23"/>
                    <a:pt x="274" y="0"/>
                    <a:pt x="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7697;p70">
              <a:extLst>
                <a:ext uri="{FF2B5EF4-FFF2-40B4-BE49-F238E27FC236}">
                  <a16:creationId xmlns:a16="http://schemas.microsoft.com/office/drawing/2014/main" id="{AFD2A8EA-4FB6-4636-BE14-E673CC77C43A}"/>
                </a:ext>
              </a:extLst>
            </p:cNvPr>
            <p:cNvSpPr/>
            <p:nvPr/>
          </p:nvSpPr>
          <p:spPr>
            <a:xfrm>
              <a:off x="7852240" y="2603333"/>
              <a:ext cx="5612" cy="46234"/>
            </a:xfrm>
            <a:custGeom>
              <a:avLst/>
              <a:gdLst/>
              <a:ahLst/>
              <a:cxnLst/>
              <a:rect l="l" t="t" r="r" b="b"/>
              <a:pathLst>
                <a:path w="435" h="3584" extrusionOk="0">
                  <a:moveTo>
                    <a:pt x="183" y="0"/>
                  </a:moveTo>
                  <a:cubicBezTo>
                    <a:pt x="115" y="0"/>
                    <a:pt x="46" y="69"/>
                    <a:pt x="46" y="137"/>
                  </a:cubicBezTo>
                  <a:cubicBezTo>
                    <a:pt x="69" y="662"/>
                    <a:pt x="92" y="1187"/>
                    <a:pt x="92" y="1735"/>
                  </a:cubicBezTo>
                  <a:cubicBezTo>
                    <a:pt x="92" y="1986"/>
                    <a:pt x="92" y="2260"/>
                    <a:pt x="69" y="2534"/>
                  </a:cubicBezTo>
                  <a:cubicBezTo>
                    <a:pt x="69" y="2808"/>
                    <a:pt x="23" y="3104"/>
                    <a:pt x="0" y="3401"/>
                  </a:cubicBezTo>
                  <a:cubicBezTo>
                    <a:pt x="0" y="3447"/>
                    <a:pt x="23" y="3492"/>
                    <a:pt x="46" y="3538"/>
                  </a:cubicBezTo>
                  <a:cubicBezTo>
                    <a:pt x="92" y="3561"/>
                    <a:pt x="137" y="3584"/>
                    <a:pt x="183" y="3584"/>
                  </a:cubicBezTo>
                  <a:cubicBezTo>
                    <a:pt x="229" y="3584"/>
                    <a:pt x="274" y="3561"/>
                    <a:pt x="320" y="3538"/>
                  </a:cubicBezTo>
                  <a:cubicBezTo>
                    <a:pt x="366" y="3492"/>
                    <a:pt x="366" y="3447"/>
                    <a:pt x="366" y="3401"/>
                  </a:cubicBezTo>
                  <a:cubicBezTo>
                    <a:pt x="434" y="2876"/>
                    <a:pt x="411" y="2328"/>
                    <a:pt x="388" y="1803"/>
                  </a:cubicBezTo>
                  <a:cubicBezTo>
                    <a:pt x="388" y="1233"/>
                    <a:pt x="343" y="685"/>
                    <a:pt x="297" y="137"/>
                  </a:cubicBezTo>
                  <a:cubicBezTo>
                    <a:pt x="297" y="69"/>
                    <a:pt x="252" y="0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7698;p70">
              <a:extLst>
                <a:ext uri="{FF2B5EF4-FFF2-40B4-BE49-F238E27FC236}">
                  <a16:creationId xmlns:a16="http://schemas.microsoft.com/office/drawing/2014/main" id="{3E301DA2-0E8D-46E0-A9D2-E68AF5BC0425}"/>
                </a:ext>
              </a:extLst>
            </p:cNvPr>
            <p:cNvSpPr/>
            <p:nvPr/>
          </p:nvSpPr>
          <p:spPr>
            <a:xfrm>
              <a:off x="7893453" y="2598612"/>
              <a:ext cx="7082" cy="51845"/>
            </a:xfrm>
            <a:custGeom>
              <a:avLst/>
              <a:gdLst/>
              <a:ahLst/>
              <a:cxnLst/>
              <a:rect l="l" t="t" r="r" b="b"/>
              <a:pathLst>
                <a:path w="549" h="4019" extrusionOk="0">
                  <a:moveTo>
                    <a:pt x="389" y="1"/>
                  </a:moveTo>
                  <a:cubicBezTo>
                    <a:pt x="298" y="1"/>
                    <a:pt x="252" y="69"/>
                    <a:pt x="252" y="138"/>
                  </a:cubicBezTo>
                  <a:cubicBezTo>
                    <a:pt x="252" y="1119"/>
                    <a:pt x="252" y="2078"/>
                    <a:pt x="115" y="3037"/>
                  </a:cubicBezTo>
                  <a:lnTo>
                    <a:pt x="138" y="3037"/>
                  </a:lnTo>
                  <a:cubicBezTo>
                    <a:pt x="92" y="3288"/>
                    <a:pt x="47" y="3516"/>
                    <a:pt x="1" y="3767"/>
                  </a:cubicBezTo>
                  <a:cubicBezTo>
                    <a:pt x="1" y="3813"/>
                    <a:pt x="1" y="3881"/>
                    <a:pt x="24" y="3927"/>
                  </a:cubicBezTo>
                  <a:cubicBezTo>
                    <a:pt x="47" y="3973"/>
                    <a:pt x="92" y="3995"/>
                    <a:pt x="138" y="4018"/>
                  </a:cubicBezTo>
                  <a:cubicBezTo>
                    <a:pt x="184" y="4018"/>
                    <a:pt x="252" y="4018"/>
                    <a:pt x="298" y="3995"/>
                  </a:cubicBezTo>
                  <a:cubicBezTo>
                    <a:pt x="343" y="3973"/>
                    <a:pt x="366" y="3927"/>
                    <a:pt x="389" y="3881"/>
                  </a:cubicBezTo>
                  <a:cubicBezTo>
                    <a:pt x="480" y="3265"/>
                    <a:pt x="526" y="2672"/>
                    <a:pt x="526" y="2055"/>
                  </a:cubicBezTo>
                  <a:cubicBezTo>
                    <a:pt x="549" y="1416"/>
                    <a:pt x="526" y="777"/>
                    <a:pt x="526" y="138"/>
                  </a:cubicBezTo>
                  <a:cubicBezTo>
                    <a:pt x="526" y="69"/>
                    <a:pt x="457" y="1"/>
                    <a:pt x="3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7699;p70">
              <a:extLst>
                <a:ext uri="{FF2B5EF4-FFF2-40B4-BE49-F238E27FC236}">
                  <a16:creationId xmlns:a16="http://schemas.microsoft.com/office/drawing/2014/main" id="{59889B77-A901-4ED4-9D1E-F54BA89D7DCC}"/>
                </a:ext>
              </a:extLst>
            </p:cNvPr>
            <p:cNvSpPr/>
            <p:nvPr/>
          </p:nvSpPr>
          <p:spPr>
            <a:xfrm>
              <a:off x="7925547" y="2600676"/>
              <a:ext cx="5908" cy="45137"/>
            </a:xfrm>
            <a:custGeom>
              <a:avLst/>
              <a:gdLst/>
              <a:ahLst/>
              <a:cxnLst/>
              <a:rect l="l" t="t" r="r" b="b"/>
              <a:pathLst>
                <a:path w="458" h="3499" extrusionOk="0">
                  <a:moveTo>
                    <a:pt x="298" y="1"/>
                  </a:moveTo>
                  <a:cubicBezTo>
                    <a:pt x="252" y="1"/>
                    <a:pt x="184" y="46"/>
                    <a:pt x="206" y="92"/>
                  </a:cubicBezTo>
                  <a:cubicBezTo>
                    <a:pt x="229" y="914"/>
                    <a:pt x="275" y="1735"/>
                    <a:pt x="161" y="2557"/>
                  </a:cubicBezTo>
                  <a:cubicBezTo>
                    <a:pt x="138" y="2808"/>
                    <a:pt x="92" y="3059"/>
                    <a:pt x="24" y="3310"/>
                  </a:cubicBezTo>
                  <a:cubicBezTo>
                    <a:pt x="1" y="3402"/>
                    <a:pt x="47" y="3470"/>
                    <a:pt x="115" y="3493"/>
                  </a:cubicBezTo>
                  <a:cubicBezTo>
                    <a:pt x="127" y="3497"/>
                    <a:pt x="140" y="3499"/>
                    <a:pt x="153" y="3499"/>
                  </a:cubicBezTo>
                  <a:cubicBezTo>
                    <a:pt x="214" y="3499"/>
                    <a:pt x="279" y="3458"/>
                    <a:pt x="298" y="3402"/>
                  </a:cubicBezTo>
                  <a:cubicBezTo>
                    <a:pt x="412" y="2877"/>
                    <a:pt x="457" y="2329"/>
                    <a:pt x="457" y="1804"/>
                  </a:cubicBezTo>
                  <a:cubicBezTo>
                    <a:pt x="457" y="1233"/>
                    <a:pt x="412" y="663"/>
                    <a:pt x="389" y="92"/>
                  </a:cubicBezTo>
                  <a:cubicBezTo>
                    <a:pt x="389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7700;p70">
              <a:extLst>
                <a:ext uri="{FF2B5EF4-FFF2-40B4-BE49-F238E27FC236}">
                  <a16:creationId xmlns:a16="http://schemas.microsoft.com/office/drawing/2014/main" id="{361EDBE1-D87C-4DF4-8390-B8E338981253}"/>
                </a:ext>
              </a:extLst>
            </p:cNvPr>
            <p:cNvSpPr/>
            <p:nvPr/>
          </p:nvSpPr>
          <p:spPr>
            <a:xfrm>
              <a:off x="7948224" y="2595374"/>
              <a:ext cx="7663" cy="43370"/>
            </a:xfrm>
            <a:custGeom>
              <a:avLst/>
              <a:gdLst/>
              <a:ahLst/>
              <a:cxnLst/>
              <a:rect l="l" t="t" r="r" b="b"/>
              <a:pathLst>
                <a:path w="594" h="3362" extrusionOk="0">
                  <a:moveTo>
                    <a:pt x="411" y="1"/>
                  </a:moveTo>
                  <a:cubicBezTo>
                    <a:pt x="366" y="1"/>
                    <a:pt x="320" y="47"/>
                    <a:pt x="320" y="92"/>
                  </a:cubicBezTo>
                  <a:cubicBezTo>
                    <a:pt x="343" y="412"/>
                    <a:pt x="366" y="731"/>
                    <a:pt x="343" y="1051"/>
                  </a:cubicBezTo>
                  <a:cubicBezTo>
                    <a:pt x="343" y="1348"/>
                    <a:pt x="320" y="1644"/>
                    <a:pt x="274" y="1941"/>
                  </a:cubicBezTo>
                  <a:cubicBezTo>
                    <a:pt x="252" y="2124"/>
                    <a:pt x="229" y="2306"/>
                    <a:pt x="183" y="2489"/>
                  </a:cubicBezTo>
                  <a:cubicBezTo>
                    <a:pt x="137" y="2717"/>
                    <a:pt x="92" y="2923"/>
                    <a:pt x="23" y="3128"/>
                  </a:cubicBezTo>
                  <a:cubicBezTo>
                    <a:pt x="0" y="3219"/>
                    <a:pt x="69" y="3333"/>
                    <a:pt x="160" y="3356"/>
                  </a:cubicBezTo>
                  <a:cubicBezTo>
                    <a:pt x="175" y="3360"/>
                    <a:pt x="191" y="3362"/>
                    <a:pt x="207" y="3362"/>
                  </a:cubicBezTo>
                  <a:cubicBezTo>
                    <a:pt x="287" y="3362"/>
                    <a:pt x="369" y="3314"/>
                    <a:pt x="389" y="3219"/>
                  </a:cubicBezTo>
                  <a:cubicBezTo>
                    <a:pt x="434" y="2968"/>
                    <a:pt x="480" y="2717"/>
                    <a:pt x="525" y="2466"/>
                  </a:cubicBezTo>
                  <a:cubicBezTo>
                    <a:pt x="548" y="2215"/>
                    <a:pt x="571" y="1941"/>
                    <a:pt x="571" y="1690"/>
                  </a:cubicBezTo>
                  <a:cubicBezTo>
                    <a:pt x="594" y="1165"/>
                    <a:pt x="571" y="617"/>
                    <a:pt x="525" y="92"/>
                  </a:cubicBezTo>
                  <a:cubicBezTo>
                    <a:pt x="503" y="47"/>
                    <a:pt x="480" y="1"/>
                    <a:pt x="4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7701;p70">
              <a:extLst>
                <a:ext uri="{FF2B5EF4-FFF2-40B4-BE49-F238E27FC236}">
                  <a16:creationId xmlns:a16="http://schemas.microsoft.com/office/drawing/2014/main" id="{65FAA058-2C86-41B8-86D7-41044E217A74}"/>
                </a:ext>
              </a:extLst>
            </p:cNvPr>
            <p:cNvSpPr/>
            <p:nvPr/>
          </p:nvSpPr>
          <p:spPr>
            <a:xfrm>
              <a:off x="7839870" y="2623056"/>
              <a:ext cx="213779" cy="343927"/>
            </a:xfrm>
            <a:custGeom>
              <a:avLst/>
              <a:gdLst/>
              <a:ahLst/>
              <a:cxnLst/>
              <a:rect l="l" t="t" r="r" b="b"/>
              <a:pathLst>
                <a:path w="16572" h="26661" extrusionOk="0">
                  <a:moveTo>
                    <a:pt x="11642" y="0"/>
                  </a:moveTo>
                  <a:cubicBezTo>
                    <a:pt x="10158" y="229"/>
                    <a:pt x="8629" y="731"/>
                    <a:pt x="7122" y="1530"/>
                  </a:cubicBezTo>
                  <a:cubicBezTo>
                    <a:pt x="6346" y="1941"/>
                    <a:pt x="5570" y="2443"/>
                    <a:pt x="4840" y="2991"/>
                  </a:cubicBezTo>
                  <a:cubicBezTo>
                    <a:pt x="4109" y="3561"/>
                    <a:pt x="3425" y="4178"/>
                    <a:pt x="2831" y="4839"/>
                  </a:cubicBezTo>
                  <a:cubicBezTo>
                    <a:pt x="1553" y="6209"/>
                    <a:pt x="686" y="7784"/>
                    <a:pt x="275" y="9336"/>
                  </a:cubicBezTo>
                  <a:cubicBezTo>
                    <a:pt x="69" y="10112"/>
                    <a:pt x="1" y="10957"/>
                    <a:pt x="24" y="11915"/>
                  </a:cubicBezTo>
                  <a:cubicBezTo>
                    <a:pt x="46" y="12783"/>
                    <a:pt x="183" y="13650"/>
                    <a:pt x="389" y="14540"/>
                  </a:cubicBezTo>
                  <a:cubicBezTo>
                    <a:pt x="822" y="16138"/>
                    <a:pt x="1576" y="17713"/>
                    <a:pt x="2671" y="19219"/>
                  </a:cubicBezTo>
                  <a:cubicBezTo>
                    <a:pt x="3676" y="20612"/>
                    <a:pt x="4954" y="21890"/>
                    <a:pt x="6460" y="23008"/>
                  </a:cubicBezTo>
                  <a:cubicBezTo>
                    <a:pt x="7853" y="24058"/>
                    <a:pt x="9405" y="24926"/>
                    <a:pt x="11071" y="25565"/>
                  </a:cubicBezTo>
                  <a:cubicBezTo>
                    <a:pt x="12692" y="26181"/>
                    <a:pt x="14358" y="26569"/>
                    <a:pt x="16070" y="26660"/>
                  </a:cubicBezTo>
                  <a:cubicBezTo>
                    <a:pt x="16161" y="26546"/>
                    <a:pt x="16252" y="26432"/>
                    <a:pt x="16321" y="26295"/>
                  </a:cubicBezTo>
                  <a:cubicBezTo>
                    <a:pt x="16412" y="26135"/>
                    <a:pt x="16503" y="25976"/>
                    <a:pt x="16572" y="25793"/>
                  </a:cubicBezTo>
                  <a:cubicBezTo>
                    <a:pt x="15317" y="25588"/>
                    <a:pt x="14016" y="25222"/>
                    <a:pt x="12737" y="24675"/>
                  </a:cubicBezTo>
                  <a:lnTo>
                    <a:pt x="12737" y="24675"/>
                  </a:lnTo>
                  <a:lnTo>
                    <a:pt x="12783" y="24697"/>
                  </a:lnTo>
                  <a:cubicBezTo>
                    <a:pt x="11322" y="24081"/>
                    <a:pt x="9930" y="23282"/>
                    <a:pt x="8674" y="22301"/>
                  </a:cubicBezTo>
                  <a:lnTo>
                    <a:pt x="8606" y="22255"/>
                  </a:lnTo>
                  <a:cubicBezTo>
                    <a:pt x="7419" y="21342"/>
                    <a:pt x="6369" y="20292"/>
                    <a:pt x="5479" y="19151"/>
                  </a:cubicBezTo>
                  <a:cubicBezTo>
                    <a:pt x="4726" y="18169"/>
                    <a:pt x="4132" y="17142"/>
                    <a:pt x="3653" y="16069"/>
                  </a:cubicBezTo>
                  <a:lnTo>
                    <a:pt x="3653" y="16024"/>
                  </a:lnTo>
                  <a:cubicBezTo>
                    <a:pt x="3242" y="15065"/>
                    <a:pt x="2968" y="14084"/>
                    <a:pt x="2831" y="13102"/>
                  </a:cubicBezTo>
                  <a:cubicBezTo>
                    <a:pt x="2694" y="12166"/>
                    <a:pt x="2694" y="11276"/>
                    <a:pt x="2785" y="10454"/>
                  </a:cubicBezTo>
                  <a:cubicBezTo>
                    <a:pt x="2900" y="9770"/>
                    <a:pt x="3082" y="9108"/>
                    <a:pt x="3356" y="8423"/>
                  </a:cubicBezTo>
                  <a:cubicBezTo>
                    <a:pt x="3694" y="7656"/>
                    <a:pt x="4144" y="6889"/>
                    <a:pt x="4683" y="6167"/>
                  </a:cubicBezTo>
                  <a:lnTo>
                    <a:pt x="4683" y="6167"/>
                  </a:lnTo>
                  <a:cubicBezTo>
                    <a:pt x="4695" y="6160"/>
                    <a:pt x="4703" y="6154"/>
                    <a:pt x="4703" y="6140"/>
                  </a:cubicBezTo>
                  <a:lnTo>
                    <a:pt x="4703" y="6140"/>
                  </a:lnTo>
                  <a:cubicBezTo>
                    <a:pt x="4703" y="6140"/>
                    <a:pt x="4703" y="6140"/>
                    <a:pt x="4703" y="6140"/>
                  </a:cubicBezTo>
                  <a:lnTo>
                    <a:pt x="4726" y="6118"/>
                  </a:lnTo>
                  <a:cubicBezTo>
                    <a:pt x="5410" y="5273"/>
                    <a:pt x="6232" y="4451"/>
                    <a:pt x="7168" y="3721"/>
                  </a:cubicBezTo>
                  <a:lnTo>
                    <a:pt x="7191" y="3698"/>
                  </a:lnTo>
                  <a:lnTo>
                    <a:pt x="7214" y="3675"/>
                  </a:lnTo>
                  <a:cubicBezTo>
                    <a:pt x="8264" y="2876"/>
                    <a:pt x="9428" y="2215"/>
                    <a:pt x="10637" y="1690"/>
                  </a:cubicBezTo>
                  <a:cubicBezTo>
                    <a:pt x="11368" y="1370"/>
                    <a:pt x="12121" y="1142"/>
                    <a:pt x="12851" y="959"/>
                  </a:cubicBezTo>
                  <a:cubicBezTo>
                    <a:pt x="12806" y="891"/>
                    <a:pt x="12737" y="845"/>
                    <a:pt x="12692" y="777"/>
                  </a:cubicBezTo>
                  <a:cubicBezTo>
                    <a:pt x="12532" y="640"/>
                    <a:pt x="12395" y="525"/>
                    <a:pt x="12235" y="389"/>
                  </a:cubicBezTo>
                  <a:cubicBezTo>
                    <a:pt x="12053" y="252"/>
                    <a:pt x="11847" y="115"/>
                    <a:pt x="116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7702;p70">
              <a:extLst>
                <a:ext uri="{FF2B5EF4-FFF2-40B4-BE49-F238E27FC236}">
                  <a16:creationId xmlns:a16="http://schemas.microsoft.com/office/drawing/2014/main" id="{208384CA-B0F6-48B6-8CF7-70868B4E26DB}"/>
                </a:ext>
              </a:extLst>
            </p:cNvPr>
            <p:cNvSpPr/>
            <p:nvPr/>
          </p:nvSpPr>
          <p:spPr>
            <a:xfrm>
              <a:off x="7974422" y="2606867"/>
              <a:ext cx="50955" cy="46595"/>
            </a:xfrm>
            <a:custGeom>
              <a:avLst/>
              <a:gdLst/>
              <a:ahLst/>
              <a:cxnLst/>
              <a:rect l="l" t="t" r="r" b="b"/>
              <a:pathLst>
                <a:path w="3950" h="3612" extrusionOk="0">
                  <a:moveTo>
                    <a:pt x="1051" y="0"/>
                  </a:moveTo>
                  <a:cubicBezTo>
                    <a:pt x="982" y="0"/>
                    <a:pt x="891" y="0"/>
                    <a:pt x="823" y="23"/>
                  </a:cubicBezTo>
                  <a:cubicBezTo>
                    <a:pt x="572" y="91"/>
                    <a:pt x="366" y="251"/>
                    <a:pt x="252" y="479"/>
                  </a:cubicBezTo>
                  <a:cubicBezTo>
                    <a:pt x="1" y="890"/>
                    <a:pt x="115" y="1529"/>
                    <a:pt x="594" y="1780"/>
                  </a:cubicBezTo>
                  <a:cubicBezTo>
                    <a:pt x="777" y="1872"/>
                    <a:pt x="960" y="1986"/>
                    <a:pt x="1142" y="2100"/>
                  </a:cubicBezTo>
                  <a:cubicBezTo>
                    <a:pt x="1370" y="2305"/>
                    <a:pt x="1576" y="2511"/>
                    <a:pt x="1758" y="2716"/>
                  </a:cubicBezTo>
                  <a:cubicBezTo>
                    <a:pt x="1850" y="2853"/>
                    <a:pt x="1941" y="2990"/>
                    <a:pt x="2032" y="3150"/>
                  </a:cubicBezTo>
                  <a:cubicBezTo>
                    <a:pt x="2218" y="3444"/>
                    <a:pt x="2539" y="3612"/>
                    <a:pt x="2869" y="3612"/>
                  </a:cubicBezTo>
                  <a:cubicBezTo>
                    <a:pt x="3027" y="3612"/>
                    <a:pt x="3186" y="3573"/>
                    <a:pt x="3333" y="3492"/>
                  </a:cubicBezTo>
                  <a:cubicBezTo>
                    <a:pt x="3790" y="3218"/>
                    <a:pt x="3950" y="2625"/>
                    <a:pt x="3676" y="2191"/>
                  </a:cubicBezTo>
                  <a:cubicBezTo>
                    <a:pt x="3151" y="1324"/>
                    <a:pt x="2443" y="571"/>
                    <a:pt x="1553" y="137"/>
                  </a:cubicBezTo>
                  <a:cubicBezTo>
                    <a:pt x="1393" y="46"/>
                    <a:pt x="1233" y="0"/>
                    <a:pt x="10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7703;p70">
              <a:extLst>
                <a:ext uri="{FF2B5EF4-FFF2-40B4-BE49-F238E27FC236}">
                  <a16:creationId xmlns:a16="http://schemas.microsoft.com/office/drawing/2014/main" id="{87E68B77-94A2-4A2E-BD13-9B4342CE8CBA}"/>
                </a:ext>
              </a:extLst>
            </p:cNvPr>
            <p:cNvSpPr/>
            <p:nvPr/>
          </p:nvSpPr>
          <p:spPr>
            <a:xfrm>
              <a:off x="8014758" y="2940456"/>
              <a:ext cx="55663" cy="45511"/>
            </a:xfrm>
            <a:custGeom>
              <a:avLst/>
              <a:gdLst/>
              <a:ahLst/>
              <a:cxnLst/>
              <a:rect l="l" t="t" r="r" b="b"/>
              <a:pathLst>
                <a:path w="4315" h="3528" extrusionOk="0">
                  <a:moveTo>
                    <a:pt x="3242" y="0"/>
                  </a:moveTo>
                  <a:cubicBezTo>
                    <a:pt x="2923" y="0"/>
                    <a:pt x="2603" y="183"/>
                    <a:pt x="2420" y="479"/>
                  </a:cubicBezTo>
                  <a:cubicBezTo>
                    <a:pt x="2352" y="594"/>
                    <a:pt x="2284" y="708"/>
                    <a:pt x="2215" y="799"/>
                  </a:cubicBezTo>
                  <a:cubicBezTo>
                    <a:pt x="2078" y="959"/>
                    <a:pt x="1964" y="1073"/>
                    <a:pt x="1804" y="1210"/>
                  </a:cubicBezTo>
                  <a:cubicBezTo>
                    <a:pt x="1644" y="1324"/>
                    <a:pt x="1462" y="1415"/>
                    <a:pt x="1279" y="1507"/>
                  </a:cubicBezTo>
                  <a:cubicBezTo>
                    <a:pt x="1119" y="1575"/>
                    <a:pt x="960" y="1621"/>
                    <a:pt x="800" y="1666"/>
                  </a:cubicBezTo>
                  <a:cubicBezTo>
                    <a:pt x="298" y="1780"/>
                    <a:pt x="1" y="2351"/>
                    <a:pt x="138" y="2830"/>
                  </a:cubicBezTo>
                  <a:cubicBezTo>
                    <a:pt x="251" y="3265"/>
                    <a:pt x="630" y="3527"/>
                    <a:pt x="1042" y="3527"/>
                  </a:cubicBezTo>
                  <a:cubicBezTo>
                    <a:pt x="1128" y="3527"/>
                    <a:pt x="1215" y="3516"/>
                    <a:pt x="1302" y="3492"/>
                  </a:cubicBezTo>
                  <a:cubicBezTo>
                    <a:pt x="2466" y="3218"/>
                    <a:pt x="3470" y="2488"/>
                    <a:pt x="4064" y="1438"/>
                  </a:cubicBezTo>
                  <a:cubicBezTo>
                    <a:pt x="4315" y="982"/>
                    <a:pt x="4178" y="388"/>
                    <a:pt x="3722" y="137"/>
                  </a:cubicBezTo>
                  <a:cubicBezTo>
                    <a:pt x="3585" y="46"/>
                    <a:pt x="3402" y="0"/>
                    <a:pt x="32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7704;p70">
              <a:extLst>
                <a:ext uri="{FF2B5EF4-FFF2-40B4-BE49-F238E27FC236}">
                  <a16:creationId xmlns:a16="http://schemas.microsoft.com/office/drawing/2014/main" id="{6850627A-FB04-47BA-B38E-A71D26B259E8}"/>
                </a:ext>
              </a:extLst>
            </p:cNvPr>
            <p:cNvSpPr/>
            <p:nvPr/>
          </p:nvSpPr>
          <p:spPr>
            <a:xfrm>
              <a:off x="7556046" y="2626294"/>
              <a:ext cx="336858" cy="423133"/>
            </a:xfrm>
            <a:custGeom>
              <a:avLst/>
              <a:gdLst/>
              <a:ahLst/>
              <a:cxnLst/>
              <a:rect l="l" t="t" r="r" b="b"/>
              <a:pathLst>
                <a:path w="26113" h="32801" extrusionOk="0">
                  <a:moveTo>
                    <a:pt x="4177" y="1"/>
                  </a:moveTo>
                  <a:cubicBezTo>
                    <a:pt x="3926" y="1"/>
                    <a:pt x="3675" y="23"/>
                    <a:pt x="3447" y="69"/>
                  </a:cubicBezTo>
                  <a:lnTo>
                    <a:pt x="3401" y="69"/>
                  </a:lnTo>
                  <a:cubicBezTo>
                    <a:pt x="1484" y="503"/>
                    <a:pt x="0" y="2397"/>
                    <a:pt x="0" y="4611"/>
                  </a:cubicBezTo>
                  <a:lnTo>
                    <a:pt x="0" y="28190"/>
                  </a:lnTo>
                  <a:cubicBezTo>
                    <a:pt x="0" y="30701"/>
                    <a:pt x="1917" y="32800"/>
                    <a:pt x="4177" y="32800"/>
                  </a:cubicBezTo>
                  <a:lnTo>
                    <a:pt x="21935" y="32800"/>
                  </a:lnTo>
                  <a:cubicBezTo>
                    <a:pt x="24195" y="32800"/>
                    <a:pt x="26112" y="30701"/>
                    <a:pt x="26112" y="28190"/>
                  </a:cubicBezTo>
                  <a:lnTo>
                    <a:pt x="26112" y="4611"/>
                  </a:lnTo>
                  <a:cubicBezTo>
                    <a:pt x="26112" y="2100"/>
                    <a:pt x="24195" y="1"/>
                    <a:pt x="21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7705;p70">
              <a:extLst>
                <a:ext uri="{FF2B5EF4-FFF2-40B4-BE49-F238E27FC236}">
                  <a16:creationId xmlns:a16="http://schemas.microsoft.com/office/drawing/2014/main" id="{B21F0E67-EA88-4042-873D-3A229F93FE74}"/>
                </a:ext>
              </a:extLst>
            </p:cNvPr>
            <p:cNvSpPr/>
            <p:nvPr/>
          </p:nvSpPr>
          <p:spPr>
            <a:xfrm>
              <a:off x="7542205" y="2627764"/>
              <a:ext cx="61843" cy="41525"/>
            </a:xfrm>
            <a:custGeom>
              <a:avLst/>
              <a:gdLst/>
              <a:ahLst/>
              <a:cxnLst/>
              <a:rect l="l" t="t" r="r" b="b"/>
              <a:pathLst>
                <a:path w="4794" h="3219" extrusionOk="0">
                  <a:moveTo>
                    <a:pt x="2351" y="1530"/>
                  </a:moveTo>
                  <a:cubicBezTo>
                    <a:pt x="2351" y="1530"/>
                    <a:pt x="2329" y="1553"/>
                    <a:pt x="2329" y="1553"/>
                  </a:cubicBezTo>
                  <a:cubicBezTo>
                    <a:pt x="2329" y="1553"/>
                    <a:pt x="2351" y="1553"/>
                    <a:pt x="2351" y="1530"/>
                  </a:cubicBezTo>
                  <a:close/>
                  <a:moveTo>
                    <a:pt x="4428" y="1"/>
                  </a:moveTo>
                  <a:cubicBezTo>
                    <a:pt x="4018" y="115"/>
                    <a:pt x="3584" y="252"/>
                    <a:pt x="3196" y="434"/>
                  </a:cubicBezTo>
                  <a:cubicBezTo>
                    <a:pt x="2808" y="594"/>
                    <a:pt x="2443" y="800"/>
                    <a:pt x="2077" y="1028"/>
                  </a:cubicBezTo>
                  <a:cubicBezTo>
                    <a:pt x="1347" y="1507"/>
                    <a:pt x="708" y="2078"/>
                    <a:pt x="115" y="2717"/>
                  </a:cubicBezTo>
                  <a:cubicBezTo>
                    <a:pt x="46" y="2763"/>
                    <a:pt x="23" y="2831"/>
                    <a:pt x="0" y="2900"/>
                  </a:cubicBezTo>
                  <a:cubicBezTo>
                    <a:pt x="0" y="2991"/>
                    <a:pt x="23" y="3059"/>
                    <a:pt x="92" y="3128"/>
                  </a:cubicBezTo>
                  <a:cubicBezTo>
                    <a:pt x="145" y="3181"/>
                    <a:pt x="228" y="3218"/>
                    <a:pt x="311" y="3218"/>
                  </a:cubicBezTo>
                  <a:cubicBezTo>
                    <a:pt x="372" y="3218"/>
                    <a:pt x="432" y="3199"/>
                    <a:pt x="480" y="3151"/>
                  </a:cubicBezTo>
                  <a:cubicBezTo>
                    <a:pt x="1073" y="2534"/>
                    <a:pt x="1689" y="1986"/>
                    <a:pt x="2374" y="1507"/>
                  </a:cubicBezTo>
                  <a:cubicBezTo>
                    <a:pt x="2894" y="1191"/>
                    <a:pt x="3437" y="919"/>
                    <a:pt x="4002" y="714"/>
                  </a:cubicBezTo>
                  <a:lnTo>
                    <a:pt x="4002" y="714"/>
                  </a:lnTo>
                  <a:cubicBezTo>
                    <a:pt x="3998" y="717"/>
                    <a:pt x="3995" y="723"/>
                    <a:pt x="3995" y="731"/>
                  </a:cubicBezTo>
                  <a:cubicBezTo>
                    <a:pt x="4018" y="708"/>
                    <a:pt x="4018" y="708"/>
                    <a:pt x="4040" y="708"/>
                  </a:cubicBezTo>
                  <a:cubicBezTo>
                    <a:pt x="4063" y="708"/>
                    <a:pt x="4063" y="708"/>
                    <a:pt x="4063" y="685"/>
                  </a:cubicBezTo>
                  <a:lnTo>
                    <a:pt x="4063" y="708"/>
                  </a:lnTo>
                  <a:cubicBezTo>
                    <a:pt x="4223" y="640"/>
                    <a:pt x="4383" y="617"/>
                    <a:pt x="4543" y="571"/>
                  </a:cubicBezTo>
                  <a:cubicBezTo>
                    <a:pt x="4680" y="526"/>
                    <a:pt x="4794" y="389"/>
                    <a:pt x="4771" y="229"/>
                  </a:cubicBezTo>
                  <a:cubicBezTo>
                    <a:pt x="4748" y="115"/>
                    <a:pt x="4611" y="1"/>
                    <a:pt x="4497" y="1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7706;p70">
              <a:extLst>
                <a:ext uri="{FF2B5EF4-FFF2-40B4-BE49-F238E27FC236}">
                  <a16:creationId xmlns:a16="http://schemas.microsoft.com/office/drawing/2014/main" id="{5AA415CA-FC92-4BEC-966D-ED9D1CADB69D}"/>
                </a:ext>
              </a:extLst>
            </p:cNvPr>
            <p:cNvSpPr/>
            <p:nvPr/>
          </p:nvSpPr>
          <p:spPr>
            <a:xfrm>
              <a:off x="7534259" y="2627467"/>
              <a:ext cx="67441" cy="50594"/>
            </a:xfrm>
            <a:custGeom>
              <a:avLst/>
              <a:gdLst/>
              <a:ahLst/>
              <a:cxnLst/>
              <a:rect l="l" t="t" r="r" b="b"/>
              <a:pathLst>
                <a:path w="5228" h="3922" extrusionOk="0">
                  <a:moveTo>
                    <a:pt x="4999" y="1"/>
                  </a:moveTo>
                  <a:cubicBezTo>
                    <a:pt x="4885" y="24"/>
                    <a:pt x="4771" y="47"/>
                    <a:pt x="4634" y="92"/>
                  </a:cubicBezTo>
                  <a:cubicBezTo>
                    <a:pt x="3743" y="412"/>
                    <a:pt x="2899" y="800"/>
                    <a:pt x="2100" y="1325"/>
                  </a:cubicBezTo>
                  <a:cubicBezTo>
                    <a:pt x="1666" y="1599"/>
                    <a:pt x="1278" y="1918"/>
                    <a:pt x="913" y="2306"/>
                  </a:cubicBezTo>
                  <a:cubicBezTo>
                    <a:pt x="731" y="2489"/>
                    <a:pt x="571" y="2671"/>
                    <a:pt x="411" y="2900"/>
                  </a:cubicBezTo>
                  <a:cubicBezTo>
                    <a:pt x="274" y="3105"/>
                    <a:pt x="137" y="3311"/>
                    <a:pt x="23" y="3539"/>
                  </a:cubicBezTo>
                  <a:cubicBezTo>
                    <a:pt x="0" y="3607"/>
                    <a:pt x="0" y="3699"/>
                    <a:pt x="46" y="3767"/>
                  </a:cubicBezTo>
                  <a:cubicBezTo>
                    <a:pt x="69" y="3836"/>
                    <a:pt x="137" y="3881"/>
                    <a:pt x="206" y="3904"/>
                  </a:cubicBezTo>
                  <a:cubicBezTo>
                    <a:pt x="240" y="3915"/>
                    <a:pt x="274" y="3921"/>
                    <a:pt x="308" y="3921"/>
                  </a:cubicBezTo>
                  <a:cubicBezTo>
                    <a:pt x="342" y="3921"/>
                    <a:pt x="377" y="3915"/>
                    <a:pt x="411" y="3904"/>
                  </a:cubicBezTo>
                  <a:cubicBezTo>
                    <a:pt x="502" y="3858"/>
                    <a:pt x="525" y="3813"/>
                    <a:pt x="571" y="3744"/>
                  </a:cubicBezTo>
                  <a:lnTo>
                    <a:pt x="548" y="3744"/>
                  </a:lnTo>
                  <a:cubicBezTo>
                    <a:pt x="731" y="3425"/>
                    <a:pt x="936" y="3128"/>
                    <a:pt x="1164" y="2854"/>
                  </a:cubicBezTo>
                  <a:cubicBezTo>
                    <a:pt x="1552" y="2443"/>
                    <a:pt x="1986" y="2078"/>
                    <a:pt x="2465" y="1781"/>
                  </a:cubicBezTo>
                  <a:cubicBezTo>
                    <a:pt x="3264" y="1256"/>
                    <a:pt x="4154" y="845"/>
                    <a:pt x="5067" y="549"/>
                  </a:cubicBezTo>
                  <a:cubicBezTo>
                    <a:pt x="5136" y="526"/>
                    <a:pt x="5181" y="435"/>
                    <a:pt x="5204" y="366"/>
                  </a:cubicBezTo>
                  <a:cubicBezTo>
                    <a:pt x="5227" y="298"/>
                    <a:pt x="5227" y="229"/>
                    <a:pt x="5204" y="161"/>
                  </a:cubicBezTo>
                  <a:cubicBezTo>
                    <a:pt x="5159" y="92"/>
                    <a:pt x="5113" y="47"/>
                    <a:pt x="5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7707;p70">
              <a:extLst>
                <a:ext uri="{FF2B5EF4-FFF2-40B4-BE49-F238E27FC236}">
                  <a16:creationId xmlns:a16="http://schemas.microsoft.com/office/drawing/2014/main" id="{4F57CA6F-4111-43FE-8218-A089D5953A55}"/>
                </a:ext>
              </a:extLst>
            </p:cNvPr>
            <p:cNvSpPr/>
            <p:nvPr/>
          </p:nvSpPr>
          <p:spPr>
            <a:xfrm>
              <a:off x="7577240" y="2628654"/>
              <a:ext cx="24162" cy="14332"/>
            </a:xfrm>
            <a:custGeom>
              <a:avLst/>
              <a:gdLst/>
              <a:ahLst/>
              <a:cxnLst/>
              <a:rect l="l" t="t" r="r" b="b"/>
              <a:pathLst>
                <a:path w="1873" h="1111" extrusionOk="0">
                  <a:moveTo>
                    <a:pt x="1416" y="616"/>
                  </a:moveTo>
                  <a:cubicBezTo>
                    <a:pt x="1416" y="616"/>
                    <a:pt x="1416" y="639"/>
                    <a:pt x="1416" y="639"/>
                  </a:cubicBezTo>
                  <a:cubicBezTo>
                    <a:pt x="1416" y="616"/>
                    <a:pt x="1439" y="616"/>
                    <a:pt x="1439" y="616"/>
                  </a:cubicBezTo>
                  <a:close/>
                  <a:moveTo>
                    <a:pt x="1530" y="0"/>
                  </a:moveTo>
                  <a:cubicBezTo>
                    <a:pt x="1051" y="137"/>
                    <a:pt x="594" y="320"/>
                    <a:pt x="160" y="571"/>
                  </a:cubicBezTo>
                  <a:cubicBezTo>
                    <a:pt x="92" y="616"/>
                    <a:pt x="46" y="662"/>
                    <a:pt x="23" y="731"/>
                  </a:cubicBezTo>
                  <a:cubicBezTo>
                    <a:pt x="1" y="799"/>
                    <a:pt x="1" y="890"/>
                    <a:pt x="23" y="959"/>
                  </a:cubicBezTo>
                  <a:cubicBezTo>
                    <a:pt x="72" y="1040"/>
                    <a:pt x="179" y="1110"/>
                    <a:pt x="287" y="1110"/>
                  </a:cubicBezTo>
                  <a:cubicBezTo>
                    <a:pt x="329" y="1110"/>
                    <a:pt x="372" y="1099"/>
                    <a:pt x="411" y="1073"/>
                  </a:cubicBezTo>
                  <a:cubicBezTo>
                    <a:pt x="731" y="890"/>
                    <a:pt x="1051" y="753"/>
                    <a:pt x="1393" y="639"/>
                  </a:cubicBezTo>
                  <a:cubicBezTo>
                    <a:pt x="1416" y="639"/>
                    <a:pt x="1416" y="616"/>
                    <a:pt x="1416" y="616"/>
                  </a:cubicBezTo>
                  <a:cubicBezTo>
                    <a:pt x="1484" y="594"/>
                    <a:pt x="1553" y="594"/>
                    <a:pt x="1621" y="571"/>
                  </a:cubicBezTo>
                  <a:cubicBezTo>
                    <a:pt x="1712" y="548"/>
                    <a:pt x="1781" y="502"/>
                    <a:pt x="1827" y="434"/>
                  </a:cubicBezTo>
                  <a:cubicBezTo>
                    <a:pt x="1849" y="388"/>
                    <a:pt x="1872" y="297"/>
                    <a:pt x="1849" y="228"/>
                  </a:cubicBezTo>
                  <a:cubicBezTo>
                    <a:pt x="1849" y="114"/>
                    <a:pt x="1712" y="0"/>
                    <a:pt x="1598" y="0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7708;p70">
              <a:extLst>
                <a:ext uri="{FF2B5EF4-FFF2-40B4-BE49-F238E27FC236}">
                  <a16:creationId xmlns:a16="http://schemas.microsoft.com/office/drawing/2014/main" id="{EEC2230F-D18B-4368-8EFF-467F002CA694}"/>
                </a:ext>
              </a:extLst>
            </p:cNvPr>
            <p:cNvSpPr/>
            <p:nvPr/>
          </p:nvSpPr>
          <p:spPr>
            <a:xfrm>
              <a:off x="7569591" y="2628938"/>
              <a:ext cx="32108" cy="18241"/>
            </a:xfrm>
            <a:custGeom>
              <a:avLst/>
              <a:gdLst/>
              <a:ahLst/>
              <a:cxnLst/>
              <a:rect l="l" t="t" r="r" b="b"/>
              <a:pathLst>
                <a:path w="2489" h="1414" extrusionOk="0">
                  <a:moveTo>
                    <a:pt x="1795" y="681"/>
                  </a:moveTo>
                  <a:cubicBezTo>
                    <a:pt x="1790" y="683"/>
                    <a:pt x="1785" y="684"/>
                    <a:pt x="1781" y="686"/>
                  </a:cubicBezTo>
                  <a:cubicBezTo>
                    <a:pt x="1781" y="686"/>
                    <a:pt x="1789" y="686"/>
                    <a:pt x="1795" y="681"/>
                  </a:cubicBezTo>
                  <a:close/>
                  <a:moveTo>
                    <a:pt x="2123" y="1"/>
                  </a:moveTo>
                  <a:cubicBezTo>
                    <a:pt x="1781" y="69"/>
                    <a:pt x="1415" y="184"/>
                    <a:pt x="1073" y="343"/>
                  </a:cubicBezTo>
                  <a:cubicBezTo>
                    <a:pt x="731" y="503"/>
                    <a:pt x="411" y="686"/>
                    <a:pt x="137" y="914"/>
                  </a:cubicBezTo>
                  <a:cubicBezTo>
                    <a:pt x="0" y="1028"/>
                    <a:pt x="0" y="1211"/>
                    <a:pt x="91" y="1325"/>
                  </a:cubicBezTo>
                  <a:cubicBezTo>
                    <a:pt x="152" y="1385"/>
                    <a:pt x="231" y="1414"/>
                    <a:pt x="309" y="1414"/>
                  </a:cubicBezTo>
                  <a:cubicBezTo>
                    <a:pt x="379" y="1414"/>
                    <a:pt x="448" y="1391"/>
                    <a:pt x="502" y="1348"/>
                  </a:cubicBezTo>
                  <a:cubicBezTo>
                    <a:pt x="594" y="1279"/>
                    <a:pt x="685" y="1211"/>
                    <a:pt x="776" y="1142"/>
                  </a:cubicBezTo>
                  <a:cubicBezTo>
                    <a:pt x="1096" y="960"/>
                    <a:pt x="1415" y="800"/>
                    <a:pt x="1758" y="686"/>
                  </a:cubicBezTo>
                  <a:cubicBezTo>
                    <a:pt x="1780" y="686"/>
                    <a:pt x="1803" y="686"/>
                    <a:pt x="1803" y="664"/>
                  </a:cubicBezTo>
                  <a:lnTo>
                    <a:pt x="1803" y="664"/>
                  </a:lnTo>
                  <a:cubicBezTo>
                    <a:pt x="1803" y="672"/>
                    <a:pt x="1800" y="678"/>
                    <a:pt x="1795" y="681"/>
                  </a:cubicBezTo>
                  <a:lnTo>
                    <a:pt x="1795" y="681"/>
                  </a:lnTo>
                  <a:cubicBezTo>
                    <a:pt x="1929" y="637"/>
                    <a:pt x="2083" y="594"/>
                    <a:pt x="2237" y="572"/>
                  </a:cubicBezTo>
                  <a:cubicBezTo>
                    <a:pt x="2397" y="526"/>
                    <a:pt x="2488" y="389"/>
                    <a:pt x="2465" y="229"/>
                  </a:cubicBezTo>
                  <a:cubicBezTo>
                    <a:pt x="2442" y="92"/>
                    <a:pt x="2328" y="1"/>
                    <a:pt x="2191" y="1"/>
                  </a:cubicBezTo>
                  <a:close/>
                </a:path>
              </a:pathLst>
            </a:custGeom>
            <a:solidFill>
              <a:srgbClr val="E432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7709;p70">
              <a:extLst>
                <a:ext uri="{FF2B5EF4-FFF2-40B4-BE49-F238E27FC236}">
                  <a16:creationId xmlns:a16="http://schemas.microsoft.com/office/drawing/2014/main" id="{E3D1DB55-786C-49F9-91A7-9E08B18B6FA0}"/>
                </a:ext>
              </a:extLst>
            </p:cNvPr>
            <p:cNvSpPr/>
            <p:nvPr/>
          </p:nvSpPr>
          <p:spPr>
            <a:xfrm>
              <a:off x="7563992" y="2629235"/>
              <a:ext cx="36223" cy="22033"/>
            </a:xfrm>
            <a:custGeom>
              <a:avLst/>
              <a:gdLst/>
              <a:ahLst/>
              <a:cxnLst/>
              <a:rect l="l" t="t" r="r" b="b"/>
              <a:pathLst>
                <a:path w="2808" h="1708" extrusionOk="0">
                  <a:moveTo>
                    <a:pt x="2466" y="1"/>
                  </a:moveTo>
                  <a:cubicBezTo>
                    <a:pt x="2032" y="115"/>
                    <a:pt x="1621" y="275"/>
                    <a:pt x="1233" y="480"/>
                  </a:cubicBezTo>
                  <a:cubicBezTo>
                    <a:pt x="845" y="686"/>
                    <a:pt x="480" y="937"/>
                    <a:pt x="115" y="1211"/>
                  </a:cubicBezTo>
                  <a:cubicBezTo>
                    <a:pt x="0" y="1302"/>
                    <a:pt x="0" y="1507"/>
                    <a:pt x="92" y="1599"/>
                  </a:cubicBezTo>
                  <a:cubicBezTo>
                    <a:pt x="155" y="1674"/>
                    <a:pt x="231" y="1708"/>
                    <a:pt x="310" y="1708"/>
                  </a:cubicBezTo>
                  <a:cubicBezTo>
                    <a:pt x="375" y="1708"/>
                    <a:pt x="441" y="1685"/>
                    <a:pt x="503" y="1644"/>
                  </a:cubicBezTo>
                  <a:cubicBezTo>
                    <a:pt x="640" y="1530"/>
                    <a:pt x="777" y="1439"/>
                    <a:pt x="936" y="1325"/>
                  </a:cubicBezTo>
                  <a:cubicBezTo>
                    <a:pt x="1370" y="1051"/>
                    <a:pt x="1826" y="800"/>
                    <a:pt x="2329" y="640"/>
                  </a:cubicBezTo>
                  <a:cubicBezTo>
                    <a:pt x="2420" y="617"/>
                    <a:pt x="2488" y="594"/>
                    <a:pt x="2557" y="571"/>
                  </a:cubicBezTo>
                  <a:cubicBezTo>
                    <a:pt x="2648" y="549"/>
                    <a:pt x="2694" y="503"/>
                    <a:pt x="2739" y="435"/>
                  </a:cubicBezTo>
                  <a:cubicBezTo>
                    <a:pt x="2785" y="389"/>
                    <a:pt x="2808" y="298"/>
                    <a:pt x="2785" y="229"/>
                  </a:cubicBezTo>
                  <a:cubicBezTo>
                    <a:pt x="2762" y="115"/>
                    <a:pt x="2648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7710;p70">
              <a:extLst>
                <a:ext uri="{FF2B5EF4-FFF2-40B4-BE49-F238E27FC236}">
                  <a16:creationId xmlns:a16="http://schemas.microsoft.com/office/drawing/2014/main" id="{F45DB0CB-44A1-4D8A-B080-E05B366FC6AD}"/>
                </a:ext>
              </a:extLst>
            </p:cNvPr>
            <p:cNvSpPr/>
            <p:nvPr/>
          </p:nvSpPr>
          <p:spPr>
            <a:xfrm>
              <a:off x="7547804" y="2633659"/>
              <a:ext cx="336858" cy="423417"/>
            </a:xfrm>
            <a:custGeom>
              <a:avLst/>
              <a:gdLst/>
              <a:ahLst/>
              <a:cxnLst/>
              <a:rect l="l" t="t" r="r" b="b"/>
              <a:pathLst>
                <a:path w="26113" h="32823" extrusionOk="0">
                  <a:moveTo>
                    <a:pt x="4451" y="0"/>
                  </a:moveTo>
                  <a:cubicBezTo>
                    <a:pt x="3218" y="708"/>
                    <a:pt x="1986" y="1347"/>
                    <a:pt x="753" y="2009"/>
                  </a:cubicBezTo>
                  <a:cubicBezTo>
                    <a:pt x="297" y="2762"/>
                    <a:pt x="0" y="3675"/>
                    <a:pt x="0" y="4634"/>
                  </a:cubicBezTo>
                  <a:lnTo>
                    <a:pt x="0" y="28212"/>
                  </a:lnTo>
                  <a:cubicBezTo>
                    <a:pt x="0" y="30700"/>
                    <a:pt x="1917" y="32823"/>
                    <a:pt x="4177" y="32823"/>
                  </a:cubicBezTo>
                  <a:lnTo>
                    <a:pt x="21935" y="32823"/>
                  </a:lnTo>
                  <a:cubicBezTo>
                    <a:pt x="24218" y="32823"/>
                    <a:pt x="26112" y="30700"/>
                    <a:pt x="26112" y="28212"/>
                  </a:cubicBezTo>
                  <a:lnTo>
                    <a:pt x="26112" y="4634"/>
                  </a:lnTo>
                  <a:cubicBezTo>
                    <a:pt x="26112" y="2123"/>
                    <a:pt x="24218" y="0"/>
                    <a:pt x="21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7711;p70">
              <a:extLst>
                <a:ext uri="{FF2B5EF4-FFF2-40B4-BE49-F238E27FC236}">
                  <a16:creationId xmlns:a16="http://schemas.microsoft.com/office/drawing/2014/main" id="{623336F5-D67C-4282-882D-CA567972DC8B}"/>
                </a:ext>
              </a:extLst>
            </p:cNvPr>
            <p:cNvSpPr/>
            <p:nvPr/>
          </p:nvSpPr>
          <p:spPr>
            <a:xfrm>
              <a:off x="7826622" y="2649551"/>
              <a:ext cx="31811" cy="3564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2466" y="2763"/>
                  </a:moveTo>
                  <a:cubicBezTo>
                    <a:pt x="2055" y="1507"/>
                    <a:pt x="1119" y="480"/>
                    <a:pt x="1" y="1"/>
                  </a:cubicBezTo>
                  <a:cubicBezTo>
                    <a:pt x="1119" y="480"/>
                    <a:pt x="2055" y="1507"/>
                    <a:pt x="2466" y="2763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7712;p70">
              <a:extLst>
                <a:ext uri="{FF2B5EF4-FFF2-40B4-BE49-F238E27FC236}">
                  <a16:creationId xmlns:a16="http://schemas.microsoft.com/office/drawing/2014/main" id="{54C7A65A-0F8C-435A-9BF0-1654E92BDF9A}"/>
                </a:ext>
              </a:extLst>
            </p:cNvPr>
            <p:cNvSpPr/>
            <p:nvPr/>
          </p:nvSpPr>
          <p:spPr>
            <a:xfrm>
              <a:off x="7528661" y="2649551"/>
              <a:ext cx="31811" cy="3564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1324" y="480"/>
                    <a:pt x="411" y="1507"/>
                    <a:pt x="0" y="2763"/>
                  </a:cubicBezTo>
                  <a:cubicBezTo>
                    <a:pt x="411" y="1507"/>
                    <a:pt x="1347" y="480"/>
                    <a:pt x="2466" y="1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7713;p70">
              <a:extLst>
                <a:ext uri="{FF2B5EF4-FFF2-40B4-BE49-F238E27FC236}">
                  <a16:creationId xmlns:a16="http://schemas.microsoft.com/office/drawing/2014/main" id="{C242F1D1-4BF8-463F-BD5C-AC82EEA2B996}"/>
                </a:ext>
              </a:extLst>
            </p:cNvPr>
            <p:cNvSpPr/>
            <p:nvPr/>
          </p:nvSpPr>
          <p:spPr>
            <a:xfrm>
              <a:off x="7826325" y="3029718"/>
              <a:ext cx="32095" cy="35591"/>
            </a:xfrm>
            <a:custGeom>
              <a:avLst/>
              <a:gdLst/>
              <a:ahLst/>
              <a:cxnLst/>
              <a:rect l="l" t="t" r="r" b="b"/>
              <a:pathLst>
                <a:path w="2488" h="2759" extrusionOk="0">
                  <a:moveTo>
                    <a:pt x="2487" y="0"/>
                  </a:moveTo>
                  <a:lnTo>
                    <a:pt x="2487" y="0"/>
                  </a:lnTo>
                  <a:cubicBezTo>
                    <a:pt x="2076" y="1277"/>
                    <a:pt x="1141" y="2279"/>
                    <a:pt x="1" y="2758"/>
                  </a:cubicBezTo>
                  <a:cubicBezTo>
                    <a:pt x="1141" y="2302"/>
                    <a:pt x="2076" y="1277"/>
                    <a:pt x="2487" y="0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7714;p70">
              <a:extLst>
                <a:ext uri="{FF2B5EF4-FFF2-40B4-BE49-F238E27FC236}">
                  <a16:creationId xmlns:a16="http://schemas.microsoft.com/office/drawing/2014/main" id="{6D827B53-6201-4957-95B7-F4B0D6F28FCC}"/>
                </a:ext>
              </a:extLst>
            </p:cNvPr>
            <p:cNvSpPr/>
            <p:nvPr/>
          </p:nvSpPr>
          <p:spPr>
            <a:xfrm>
              <a:off x="7528674" y="3029693"/>
              <a:ext cx="31799" cy="35617"/>
            </a:xfrm>
            <a:custGeom>
              <a:avLst/>
              <a:gdLst/>
              <a:ahLst/>
              <a:cxnLst/>
              <a:rect l="l" t="t" r="r" b="b"/>
              <a:pathLst>
                <a:path w="2465" h="2761" extrusionOk="0">
                  <a:moveTo>
                    <a:pt x="0" y="0"/>
                  </a:moveTo>
                  <a:cubicBezTo>
                    <a:pt x="411" y="1277"/>
                    <a:pt x="1324" y="2304"/>
                    <a:pt x="2465" y="2760"/>
                  </a:cubicBezTo>
                  <a:cubicBezTo>
                    <a:pt x="1347" y="2281"/>
                    <a:pt x="411" y="1277"/>
                    <a:pt x="0" y="0"/>
                  </a:cubicBezTo>
                  <a:close/>
                </a:path>
              </a:pathLst>
            </a:custGeom>
            <a:solidFill>
              <a:srgbClr val="F24C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7715;p70">
              <a:extLst>
                <a:ext uri="{FF2B5EF4-FFF2-40B4-BE49-F238E27FC236}">
                  <a16:creationId xmlns:a16="http://schemas.microsoft.com/office/drawing/2014/main" id="{9C326EC5-EFC6-4D7D-AFC9-68E381285A5C}"/>
                </a:ext>
              </a:extLst>
            </p:cNvPr>
            <p:cNvSpPr/>
            <p:nvPr/>
          </p:nvSpPr>
          <p:spPr>
            <a:xfrm>
              <a:off x="7525127" y="2646017"/>
              <a:ext cx="336858" cy="423133"/>
            </a:xfrm>
            <a:custGeom>
              <a:avLst/>
              <a:gdLst/>
              <a:ahLst/>
              <a:cxnLst/>
              <a:rect l="l" t="t" r="r" b="b"/>
              <a:pathLst>
                <a:path w="26113" h="32801" extrusionOk="0">
                  <a:moveTo>
                    <a:pt x="4178" y="1"/>
                  </a:moveTo>
                  <a:cubicBezTo>
                    <a:pt x="1918" y="1"/>
                    <a:pt x="1" y="2101"/>
                    <a:pt x="1" y="4612"/>
                  </a:cubicBezTo>
                  <a:lnTo>
                    <a:pt x="1" y="28190"/>
                  </a:lnTo>
                  <a:cubicBezTo>
                    <a:pt x="1" y="30678"/>
                    <a:pt x="1918" y="32801"/>
                    <a:pt x="4178" y="32801"/>
                  </a:cubicBezTo>
                  <a:lnTo>
                    <a:pt x="21936" y="32801"/>
                  </a:lnTo>
                  <a:cubicBezTo>
                    <a:pt x="24195" y="32801"/>
                    <a:pt x="26113" y="30678"/>
                    <a:pt x="26113" y="28190"/>
                  </a:cubicBezTo>
                  <a:lnTo>
                    <a:pt x="26113" y="4612"/>
                  </a:lnTo>
                  <a:cubicBezTo>
                    <a:pt x="26113" y="2101"/>
                    <a:pt x="24195" y="1"/>
                    <a:pt x="21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7716;p70">
              <a:extLst>
                <a:ext uri="{FF2B5EF4-FFF2-40B4-BE49-F238E27FC236}">
                  <a16:creationId xmlns:a16="http://schemas.microsoft.com/office/drawing/2014/main" id="{1E6FFC69-16BB-4A25-9BC1-01BC269C2923}"/>
                </a:ext>
              </a:extLst>
            </p:cNvPr>
            <p:cNvSpPr/>
            <p:nvPr/>
          </p:nvSpPr>
          <p:spPr>
            <a:xfrm>
              <a:off x="7525127" y="2651318"/>
              <a:ext cx="313006" cy="417831"/>
            </a:xfrm>
            <a:custGeom>
              <a:avLst/>
              <a:gdLst/>
              <a:ahLst/>
              <a:cxnLst/>
              <a:rect l="l" t="t" r="r" b="b"/>
              <a:pathLst>
                <a:path w="24264" h="32390" extrusionOk="0">
                  <a:moveTo>
                    <a:pt x="2466" y="1"/>
                  </a:moveTo>
                  <a:lnTo>
                    <a:pt x="2466" y="1"/>
                  </a:lnTo>
                  <a:cubicBezTo>
                    <a:pt x="1028" y="731"/>
                    <a:pt x="1" y="2375"/>
                    <a:pt x="1" y="4201"/>
                  </a:cubicBezTo>
                  <a:lnTo>
                    <a:pt x="1" y="27779"/>
                  </a:lnTo>
                  <a:cubicBezTo>
                    <a:pt x="1" y="30267"/>
                    <a:pt x="1918" y="32390"/>
                    <a:pt x="4178" y="32390"/>
                  </a:cubicBezTo>
                  <a:lnTo>
                    <a:pt x="21936" y="32390"/>
                  </a:lnTo>
                  <a:cubicBezTo>
                    <a:pt x="22780" y="32390"/>
                    <a:pt x="23579" y="32093"/>
                    <a:pt x="24264" y="31591"/>
                  </a:cubicBezTo>
                  <a:lnTo>
                    <a:pt x="24264" y="31591"/>
                  </a:lnTo>
                  <a:cubicBezTo>
                    <a:pt x="23562" y="31642"/>
                    <a:pt x="22873" y="31668"/>
                    <a:pt x="22177" y="31668"/>
                  </a:cubicBezTo>
                  <a:cubicBezTo>
                    <a:pt x="21946" y="31668"/>
                    <a:pt x="21713" y="31665"/>
                    <a:pt x="21479" y="31659"/>
                  </a:cubicBezTo>
                  <a:cubicBezTo>
                    <a:pt x="19425" y="31591"/>
                    <a:pt x="17371" y="31271"/>
                    <a:pt x="15430" y="30655"/>
                  </a:cubicBezTo>
                  <a:cubicBezTo>
                    <a:pt x="14426" y="30335"/>
                    <a:pt x="13445" y="29925"/>
                    <a:pt x="12509" y="29445"/>
                  </a:cubicBezTo>
                  <a:cubicBezTo>
                    <a:pt x="12007" y="29194"/>
                    <a:pt x="11527" y="28943"/>
                    <a:pt x="11071" y="28646"/>
                  </a:cubicBezTo>
                  <a:cubicBezTo>
                    <a:pt x="10614" y="28350"/>
                    <a:pt x="10158" y="28053"/>
                    <a:pt x="9724" y="27733"/>
                  </a:cubicBezTo>
                  <a:cubicBezTo>
                    <a:pt x="8948" y="27163"/>
                    <a:pt x="8218" y="26524"/>
                    <a:pt x="7556" y="25816"/>
                  </a:cubicBezTo>
                  <a:cubicBezTo>
                    <a:pt x="6894" y="25131"/>
                    <a:pt x="6300" y="24378"/>
                    <a:pt x="5752" y="23579"/>
                  </a:cubicBezTo>
                  <a:cubicBezTo>
                    <a:pt x="4680" y="22004"/>
                    <a:pt x="3835" y="20247"/>
                    <a:pt x="3219" y="18444"/>
                  </a:cubicBezTo>
                  <a:cubicBezTo>
                    <a:pt x="2899" y="17508"/>
                    <a:pt x="2625" y="16572"/>
                    <a:pt x="2397" y="15613"/>
                  </a:cubicBezTo>
                  <a:cubicBezTo>
                    <a:pt x="2283" y="15111"/>
                    <a:pt x="2169" y="14586"/>
                    <a:pt x="2100" y="14061"/>
                  </a:cubicBezTo>
                  <a:cubicBezTo>
                    <a:pt x="1986" y="13445"/>
                    <a:pt x="1918" y="12851"/>
                    <a:pt x="1849" y="12258"/>
                  </a:cubicBezTo>
                  <a:cubicBezTo>
                    <a:pt x="1735" y="11025"/>
                    <a:pt x="1690" y="9793"/>
                    <a:pt x="1735" y="8583"/>
                  </a:cubicBezTo>
                  <a:cubicBezTo>
                    <a:pt x="1758" y="7350"/>
                    <a:pt x="1827" y="6141"/>
                    <a:pt x="1941" y="4931"/>
                  </a:cubicBezTo>
                  <a:cubicBezTo>
                    <a:pt x="2100" y="3288"/>
                    <a:pt x="2283" y="1644"/>
                    <a:pt x="2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7717;p70">
              <a:extLst>
                <a:ext uri="{FF2B5EF4-FFF2-40B4-BE49-F238E27FC236}">
                  <a16:creationId xmlns:a16="http://schemas.microsoft.com/office/drawing/2014/main" id="{52B861A2-B9F0-4BB8-A2A7-5FD1CD98F7DA}"/>
                </a:ext>
              </a:extLst>
            </p:cNvPr>
            <p:cNvSpPr/>
            <p:nvPr/>
          </p:nvSpPr>
          <p:spPr>
            <a:xfrm>
              <a:off x="7612274" y="2652789"/>
              <a:ext cx="392805" cy="304479"/>
            </a:xfrm>
            <a:custGeom>
              <a:avLst/>
              <a:gdLst/>
              <a:ahLst/>
              <a:cxnLst/>
              <a:rect l="l" t="t" r="r" b="b"/>
              <a:pathLst>
                <a:path w="30450" h="23603" extrusionOk="0">
                  <a:moveTo>
                    <a:pt x="27300" y="1"/>
                  </a:moveTo>
                  <a:cubicBezTo>
                    <a:pt x="27254" y="1"/>
                    <a:pt x="27231" y="1"/>
                    <a:pt x="27186" y="24"/>
                  </a:cubicBezTo>
                  <a:cubicBezTo>
                    <a:pt x="26752" y="183"/>
                    <a:pt x="26341" y="366"/>
                    <a:pt x="25953" y="571"/>
                  </a:cubicBezTo>
                  <a:cubicBezTo>
                    <a:pt x="25611" y="754"/>
                    <a:pt x="25223" y="960"/>
                    <a:pt x="24835" y="1233"/>
                  </a:cubicBezTo>
                  <a:cubicBezTo>
                    <a:pt x="24196" y="1667"/>
                    <a:pt x="23557" y="2192"/>
                    <a:pt x="22872" y="2854"/>
                  </a:cubicBezTo>
                  <a:cubicBezTo>
                    <a:pt x="22164" y="3516"/>
                    <a:pt x="21502" y="4224"/>
                    <a:pt x="20863" y="4931"/>
                  </a:cubicBezTo>
                  <a:cubicBezTo>
                    <a:pt x="20384" y="5456"/>
                    <a:pt x="19882" y="6004"/>
                    <a:pt x="19379" y="6506"/>
                  </a:cubicBezTo>
                  <a:cubicBezTo>
                    <a:pt x="18489" y="7396"/>
                    <a:pt x="17713" y="8058"/>
                    <a:pt x="16914" y="8583"/>
                  </a:cubicBezTo>
                  <a:cubicBezTo>
                    <a:pt x="16572" y="8811"/>
                    <a:pt x="16207" y="9017"/>
                    <a:pt x="15842" y="9199"/>
                  </a:cubicBezTo>
                  <a:cubicBezTo>
                    <a:pt x="15454" y="9405"/>
                    <a:pt x="15043" y="9565"/>
                    <a:pt x="14518" y="9747"/>
                  </a:cubicBezTo>
                  <a:cubicBezTo>
                    <a:pt x="13376" y="10112"/>
                    <a:pt x="12190" y="10364"/>
                    <a:pt x="10980" y="10455"/>
                  </a:cubicBezTo>
                  <a:cubicBezTo>
                    <a:pt x="10683" y="10478"/>
                    <a:pt x="10386" y="10478"/>
                    <a:pt x="10112" y="10478"/>
                  </a:cubicBezTo>
                  <a:cubicBezTo>
                    <a:pt x="9314" y="10478"/>
                    <a:pt x="8515" y="10409"/>
                    <a:pt x="7761" y="10249"/>
                  </a:cubicBezTo>
                  <a:cubicBezTo>
                    <a:pt x="7533" y="10204"/>
                    <a:pt x="7305" y="10158"/>
                    <a:pt x="7077" y="10112"/>
                  </a:cubicBezTo>
                  <a:cubicBezTo>
                    <a:pt x="6803" y="10021"/>
                    <a:pt x="6552" y="9930"/>
                    <a:pt x="6346" y="9839"/>
                  </a:cubicBezTo>
                  <a:lnTo>
                    <a:pt x="6072" y="9724"/>
                  </a:lnTo>
                  <a:cubicBezTo>
                    <a:pt x="5707" y="9565"/>
                    <a:pt x="5319" y="9405"/>
                    <a:pt x="4908" y="9314"/>
                  </a:cubicBezTo>
                  <a:cubicBezTo>
                    <a:pt x="4726" y="9291"/>
                    <a:pt x="4543" y="9268"/>
                    <a:pt x="4360" y="9268"/>
                  </a:cubicBezTo>
                  <a:lnTo>
                    <a:pt x="4178" y="9268"/>
                  </a:lnTo>
                  <a:cubicBezTo>
                    <a:pt x="3972" y="9291"/>
                    <a:pt x="3744" y="9336"/>
                    <a:pt x="3493" y="9428"/>
                  </a:cubicBezTo>
                  <a:cubicBezTo>
                    <a:pt x="3196" y="9542"/>
                    <a:pt x="2922" y="9724"/>
                    <a:pt x="2603" y="9998"/>
                  </a:cubicBezTo>
                  <a:cubicBezTo>
                    <a:pt x="2352" y="10227"/>
                    <a:pt x="2101" y="10523"/>
                    <a:pt x="1827" y="10888"/>
                  </a:cubicBezTo>
                  <a:cubicBezTo>
                    <a:pt x="1621" y="11185"/>
                    <a:pt x="1393" y="11550"/>
                    <a:pt x="1188" y="11961"/>
                  </a:cubicBezTo>
                  <a:cubicBezTo>
                    <a:pt x="823" y="12623"/>
                    <a:pt x="526" y="13376"/>
                    <a:pt x="275" y="14198"/>
                  </a:cubicBezTo>
                  <a:cubicBezTo>
                    <a:pt x="183" y="14449"/>
                    <a:pt x="92" y="14723"/>
                    <a:pt x="24" y="15020"/>
                  </a:cubicBezTo>
                  <a:cubicBezTo>
                    <a:pt x="24" y="15043"/>
                    <a:pt x="24" y="15088"/>
                    <a:pt x="1" y="15111"/>
                  </a:cubicBezTo>
                  <a:cubicBezTo>
                    <a:pt x="69" y="15202"/>
                    <a:pt x="115" y="15294"/>
                    <a:pt x="183" y="15385"/>
                  </a:cubicBezTo>
                  <a:lnTo>
                    <a:pt x="206" y="15385"/>
                  </a:lnTo>
                  <a:cubicBezTo>
                    <a:pt x="1302" y="17006"/>
                    <a:pt x="2534" y="18421"/>
                    <a:pt x="3904" y="19585"/>
                  </a:cubicBezTo>
                  <a:cubicBezTo>
                    <a:pt x="4612" y="20178"/>
                    <a:pt x="5342" y="20726"/>
                    <a:pt x="6095" y="21206"/>
                  </a:cubicBezTo>
                  <a:cubicBezTo>
                    <a:pt x="6826" y="21662"/>
                    <a:pt x="7624" y="22050"/>
                    <a:pt x="8446" y="22415"/>
                  </a:cubicBezTo>
                  <a:cubicBezTo>
                    <a:pt x="10044" y="23100"/>
                    <a:pt x="11733" y="23488"/>
                    <a:pt x="13468" y="23579"/>
                  </a:cubicBezTo>
                  <a:cubicBezTo>
                    <a:pt x="13719" y="23579"/>
                    <a:pt x="13970" y="23602"/>
                    <a:pt x="14198" y="23602"/>
                  </a:cubicBezTo>
                  <a:cubicBezTo>
                    <a:pt x="15727" y="23602"/>
                    <a:pt x="17234" y="23351"/>
                    <a:pt x="18718" y="22872"/>
                  </a:cubicBezTo>
                  <a:cubicBezTo>
                    <a:pt x="19608" y="22598"/>
                    <a:pt x="20475" y="22210"/>
                    <a:pt x="21342" y="21753"/>
                  </a:cubicBezTo>
                  <a:cubicBezTo>
                    <a:pt x="22141" y="21342"/>
                    <a:pt x="22963" y="20817"/>
                    <a:pt x="23853" y="20156"/>
                  </a:cubicBezTo>
                  <a:cubicBezTo>
                    <a:pt x="25451" y="18969"/>
                    <a:pt x="26798" y="17622"/>
                    <a:pt x="27848" y="16138"/>
                  </a:cubicBezTo>
                  <a:cubicBezTo>
                    <a:pt x="28943" y="14609"/>
                    <a:pt x="29719" y="12829"/>
                    <a:pt x="30085" y="11048"/>
                  </a:cubicBezTo>
                  <a:cubicBezTo>
                    <a:pt x="30404" y="9451"/>
                    <a:pt x="30450" y="7716"/>
                    <a:pt x="30222" y="5890"/>
                  </a:cubicBezTo>
                  <a:cubicBezTo>
                    <a:pt x="30085" y="4703"/>
                    <a:pt x="29811" y="3630"/>
                    <a:pt x="29400" y="2649"/>
                  </a:cubicBezTo>
                  <a:cubicBezTo>
                    <a:pt x="28966" y="1599"/>
                    <a:pt x="28395" y="731"/>
                    <a:pt x="27665" y="115"/>
                  </a:cubicBezTo>
                  <a:cubicBezTo>
                    <a:pt x="27619" y="69"/>
                    <a:pt x="27551" y="24"/>
                    <a:pt x="27460" y="24"/>
                  </a:cubicBezTo>
                  <a:lnTo>
                    <a:pt x="27414" y="24"/>
                  </a:lnTo>
                  <a:cubicBezTo>
                    <a:pt x="27368" y="1"/>
                    <a:pt x="27346" y="1"/>
                    <a:pt x="273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7718;p70">
              <a:extLst>
                <a:ext uri="{FF2B5EF4-FFF2-40B4-BE49-F238E27FC236}">
                  <a16:creationId xmlns:a16="http://schemas.microsoft.com/office/drawing/2014/main" id="{6D41394F-36B7-4830-AAEF-70D7709943FD}"/>
                </a:ext>
              </a:extLst>
            </p:cNvPr>
            <p:cNvSpPr/>
            <p:nvPr/>
          </p:nvSpPr>
          <p:spPr>
            <a:xfrm>
              <a:off x="7612274" y="2805310"/>
              <a:ext cx="385736" cy="151949"/>
            </a:xfrm>
            <a:custGeom>
              <a:avLst/>
              <a:gdLst/>
              <a:ahLst/>
              <a:cxnLst/>
              <a:rect l="l" t="t" r="r" b="b"/>
              <a:pathLst>
                <a:path w="29902" h="11779" extrusionOk="0">
                  <a:moveTo>
                    <a:pt x="29902" y="0"/>
                  </a:moveTo>
                  <a:cubicBezTo>
                    <a:pt x="29833" y="183"/>
                    <a:pt x="29742" y="366"/>
                    <a:pt x="29651" y="525"/>
                  </a:cubicBezTo>
                  <a:cubicBezTo>
                    <a:pt x="29240" y="1438"/>
                    <a:pt x="28715" y="2283"/>
                    <a:pt x="28122" y="3082"/>
                  </a:cubicBezTo>
                  <a:cubicBezTo>
                    <a:pt x="27802" y="3493"/>
                    <a:pt x="27482" y="3881"/>
                    <a:pt x="27140" y="4269"/>
                  </a:cubicBezTo>
                  <a:cubicBezTo>
                    <a:pt x="26798" y="4611"/>
                    <a:pt x="26455" y="4976"/>
                    <a:pt x="26113" y="5296"/>
                  </a:cubicBezTo>
                  <a:cubicBezTo>
                    <a:pt x="25383" y="5958"/>
                    <a:pt x="24606" y="6574"/>
                    <a:pt x="23785" y="7122"/>
                  </a:cubicBezTo>
                  <a:cubicBezTo>
                    <a:pt x="22963" y="7647"/>
                    <a:pt x="22119" y="8126"/>
                    <a:pt x="21251" y="8491"/>
                  </a:cubicBezTo>
                  <a:cubicBezTo>
                    <a:pt x="20361" y="8879"/>
                    <a:pt x="19448" y="9199"/>
                    <a:pt x="18512" y="9427"/>
                  </a:cubicBezTo>
                  <a:cubicBezTo>
                    <a:pt x="17576" y="9655"/>
                    <a:pt x="16595" y="9792"/>
                    <a:pt x="15613" y="9861"/>
                  </a:cubicBezTo>
                  <a:cubicBezTo>
                    <a:pt x="15316" y="9875"/>
                    <a:pt x="15017" y="9882"/>
                    <a:pt x="14717" y="9882"/>
                  </a:cubicBezTo>
                  <a:cubicBezTo>
                    <a:pt x="14026" y="9882"/>
                    <a:pt x="13330" y="9842"/>
                    <a:pt x="12646" y="9747"/>
                  </a:cubicBezTo>
                  <a:cubicBezTo>
                    <a:pt x="11779" y="9633"/>
                    <a:pt x="10911" y="9450"/>
                    <a:pt x="10067" y="9222"/>
                  </a:cubicBezTo>
                  <a:cubicBezTo>
                    <a:pt x="9177" y="8948"/>
                    <a:pt x="8309" y="8628"/>
                    <a:pt x="7465" y="8263"/>
                  </a:cubicBezTo>
                  <a:cubicBezTo>
                    <a:pt x="6597" y="7875"/>
                    <a:pt x="5776" y="7441"/>
                    <a:pt x="4977" y="6939"/>
                  </a:cubicBezTo>
                  <a:cubicBezTo>
                    <a:pt x="4155" y="6437"/>
                    <a:pt x="3402" y="5866"/>
                    <a:pt x="2671" y="5250"/>
                  </a:cubicBezTo>
                  <a:cubicBezTo>
                    <a:pt x="1987" y="4657"/>
                    <a:pt x="1325" y="4018"/>
                    <a:pt x="754" y="3310"/>
                  </a:cubicBezTo>
                  <a:cubicBezTo>
                    <a:pt x="549" y="3059"/>
                    <a:pt x="366" y="2831"/>
                    <a:pt x="183" y="2580"/>
                  </a:cubicBezTo>
                  <a:cubicBezTo>
                    <a:pt x="138" y="2762"/>
                    <a:pt x="69" y="2968"/>
                    <a:pt x="24" y="3196"/>
                  </a:cubicBezTo>
                  <a:cubicBezTo>
                    <a:pt x="1" y="3242"/>
                    <a:pt x="1" y="3264"/>
                    <a:pt x="1" y="3287"/>
                  </a:cubicBezTo>
                  <a:cubicBezTo>
                    <a:pt x="69" y="3378"/>
                    <a:pt x="115" y="3470"/>
                    <a:pt x="161" y="3561"/>
                  </a:cubicBezTo>
                  <a:cubicBezTo>
                    <a:pt x="1302" y="5204"/>
                    <a:pt x="2557" y="6620"/>
                    <a:pt x="3904" y="7761"/>
                  </a:cubicBezTo>
                  <a:cubicBezTo>
                    <a:pt x="4612" y="8377"/>
                    <a:pt x="5342" y="8902"/>
                    <a:pt x="6095" y="9382"/>
                  </a:cubicBezTo>
                  <a:cubicBezTo>
                    <a:pt x="6826" y="9838"/>
                    <a:pt x="7602" y="10249"/>
                    <a:pt x="8446" y="10591"/>
                  </a:cubicBezTo>
                  <a:cubicBezTo>
                    <a:pt x="10044" y="11276"/>
                    <a:pt x="11733" y="11664"/>
                    <a:pt x="13468" y="11755"/>
                  </a:cubicBezTo>
                  <a:cubicBezTo>
                    <a:pt x="13719" y="11778"/>
                    <a:pt x="13970" y="11778"/>
                    <a:pt x="14198" y="11778"/>
                  </a:cubicBezTo>
                  <a:cubicBezTo>
                    <a:pt x="15705" y="11778"/>
                    <a:pt x="17234" y="11550"/>
                    <a:pt x="18718" y="11048"/>
                  </a:cubicBezTo>
                  <a:cubicBezTo>
                    <a:pt x="19608" y="10774"/>
                    <a:pt x="20498" y="10409"/>
                    <a:pt x="21342" y="9952"/>
                  </a:cubicBezTo>
                  <a:cubicBezTo>
                    <a:pt x="22141" y="9518"/>
                    <a:pt x="22963" y="8993"/>
                    <a:pt x="23853" y="8332"/>
                  </a:cubicBezTo>
                  <a:cubicBezTo>
                    <a:pt x="25451" y="7145"/>
                    <a:pt x="26798" y="5798"/>
                    <a:pt x="27848" y="4314"/>
                  </a:cubicBezTo>
                  <a:cubicBezTo>
                    <a:pt x="28784" y="3013"/>
                    <a:pt x="29491" y="1530"/>
                    <a:pt x="299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7719;p70">
              <a:extLst>
                <a:ext uri="{FF2B5EF4-FFF2-40B4-BE49-F238E27FC236}">
                  <a16:creationId xmlns:a16="http://schemas.microsoft.com/office/drawing/2014/main" id="{E9645ABA-4557-40B4-8E12-BBCB10CF7E63}"/>
                </a:ext>
              </a:extLst>
            </p:cNvPr>
            <p:cNvSpPr/>
            <p:nvPr/>
          </p:nvSpPr>
          <p:spPr>
            <a:xfrm>
              <a:off x="7701783" y="2709326"/>
              <a:ext cx="186985" cy="81992"/>
            </a:xfrm>
            <a:custGeom>
              <a:avLst/>
              <a:gdLst/>
              <a:ahLst/>
              <a:cxnLst/>
              <a:rect l="l" t="t" r="r" b="b"/>
              <a:pathLst>
                <a:path w="14495" h="6356" extrusionOk="0">
                  <a:moveTo>
                    <a:pt x="10478" y="3378"/>
                  </a:moveTo>
                  <a:cubicBezTo>
                    <a:pt x="10478" y="3401"/>
                    <a:pt x="10478" y="3401"/>
                    <a:pt x="10455" y="3401"/>
                  </a:cubicBezTo>
                  <a:lnTo>
                    <a:pt x="10478" y="3401"/>
                  </a:lnTo>
                  <a:lnTo>
                    <a:pt x="10478" y="3378"/>
                  </a:lnTo>
                  <a:close/>
                  <a:moveTo>
                    <a:pt x="14381" y="0"/>
                  </a:moveTo>
                  <a:cubicBezTo>
                    <a:pt x="14358" y="0"/>
                    <a:pt x="14335" y="0"/>
                    <a:pt x="14335" y="23"/>
                  </a:cubicBezTo>
                  <a:cubicBezTo>
                    <a:pt x="13719" y="639"/>
                    <a:pt x="13102" y="1233"/>
                    <a:pt x="12463" y="1803"/>
                  </a:cubicBezTo>
                  <a:cubicBezTo>
                    <a:pt x="11847" y="2374"/>
                    <a:pt x="11185" y="2899"/>
                    <a:pt x="10500" y="3378"/>
                  </a:cubicBezTo>
                  <a:cubicBezTo>
                    <a:pt x="10478" y="3401"/>
                    <a:pt x="10478" y="3401"/>
                    <a:pt x="10478" y="3401"/>
                  </a:cubicBezTo>
                  <a:cubicBezTo>
                    <a:pt x="9450" y="4109"/>
                    <a:pt x="8378" y="4679"/>
                    <a:pt x="7213" y="5113"/>
                  </a:cubicBezTo>
                  <a:cubicBezTo>
                    <a:pt x="7191" y="5113"/>
                    <a:pt x="7191" y="5113"/>
                    <a:pt x="7191" y="5136"/>
                  </a:cubicBezTo>
                  <a:cubicBezTo>
                    <a:pt x="7191" y="5136"/>
                    <a:pt x="7191" y="5113"/>
                    <a:pt x="7191" y="5113"/>
                  </a:cubicBezTo>
                  <a:cubicBezTo>
                    <a:pt x="6711" y="5296"/>
                    <a:pt x="6209" y="5433"/>
                    <a:pt x="5684" y="5547"/>
                  </a:cubicBezTo>
                  <a:cubicBezTo>
                    <a:pt x="5091" y="5684"/>
                    <a:pt x="4452" y="5775"/>
                    <a:pt x="3835" y="5821"/>
                  </a:cubicBezTo>
                  <a:lnTo>
                    <a:pt x="3881" y="5821"/>
                  </a:lnTo>
                  <a:cubicBezTo>
                    <a:pt x="3533" y="5847"/>
                    <a:pt x="3186" y="5859"/>
                    <a:pt x="2833" y="5859"/>
                  </a:cubicBezTo>
                  <a:cubicBezTo>
                    <a:pt x="2584" y="5859"/>
                    <a:pt x="2333" y="5853"/>
                    <a:pt x="2078" y="5844"/>
                  </a:cubicBezTo>
                  <a:cubicBezTo>
                    <a:pt x="1462" y="5821"/>
                    <a:pt x="845" y="5752"/>
                    <a:pt x="229" y="5661"/>
                  </a:cubicBezTo>
                  <a:cubicBezTo>
                    <a:pt x="183" y="5661"/>
                    <a:pt x="160" y="5661"/>
                    <a:pt x="115" y="5684"/>
                  </a:cubicBezTo>
                  <a:cubicBezTo>
                    <a:pt x="69" y="5707"/>
                    <a:pt x="24" y="5752"/>
                    <a:pt x="1" y="5798"/>
                  </a:cubicBezTo>
                  <a:cubicBezTo>
                    <a:pt x="1" y="5866"/>
                    <a:pt x="1" y="5912"/>
                    <a:pt x="24" y="5981"/>
                  </a:cubicBezTo>
                  <a:cubicBezTo>
                    <a:pt x="46" y="6003"/>
                    <a:pt x="92" y="6072"/>
                    <a:pt x="160" y="6072"/>
                  </a:cubicBezTo>
                  <a:cubicBezTo>
                    <a:pt x="1114" y="6247"/>
                    <a:pt x="2101" y="6356"/>
                    <a:pt x="3092" y="6356"/>
                  </a:cubicBezTo>
                  <a:cubicBezTo>
                    <a:pt x="3264" y="6356"/>
                    <a:pt x="3435" y="6352"/>
                    <a:pt x="3607" y="6346"/>
                  </a:cubicBezTo>
                  <a:cubicBezTo>
                    <a:pt x="4726" y="6300"/>
                    <a:pt x="5844" y="6140"/>
                    <a:pt x="6894" y="5798"/>
                  </a:cubicBezTo>
                  <a:cubicBezTo>
                    <a:pt x="7373" y="5638"/>
                    <a:pt x="7853" y="5433"/>
                    <a:pt x="8309" y="5204"/>
                  </a:cubicBezTo>
                  <a:cubicBezTo>
                    <a:pt x="8766" y="4976"/>
                    <a:pt x="9199" y="4725"/>
                    <a:pt x="9633" y="4451"/>
                  </a:cubicBezTo>
                  <a:cubicBezTo>
                    <a:pt x="10478" y="3903"/>
                    <a:pt x="11254" y="3264"/>
                    <a:pt x="12007" y="2580"/>
                  </a:cubicBezTo>
                  <a:cubicBezTo>
                    <a:pt x="12851" y="1803"/>
                    <a:pt x="13650" y="982"/>
                    <a:pt x="14449" y="160"/>
                  </a:cubicBezTo>
                  <a:cubicBezTo>
                    <a:pt x="14495" y="137"/>
                    <a:pt x="14495" y="69"/>
                    <a:pt x="14449" y="23"/>
                  </a:cubicBezTo>
                  <a:cubicBezTo>
                    <a:pt x="14449" y="23"/>
                    <a:pt x="14426" y="0"/>
                    <a:pt x="14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7720;p70">
              <a:extLst>
                <a:ext uri="{FF2B5EF4-FFF2-40B4-BE49-F238E27FC236}">
                  <a16:creationId xmlns:a16="http://schemas.microsoft.com/office/drawing/2014/main" id="{A7806C23-494B-42C0-9B22-47146B40BE12}"/>
                </a:ext>
              </a:extLst>
            </p:cNvPr>
            <p:cNvSpPr/>
            <p:nvPr/>
          </p:nvSpPr>
          <p:spPr>
            <a:xfrm>
              <a:off x="7610223" y="2845052"/>
              <a:ext cx="347449" cy="113984"/>
            </a:xfrm>
            <a:custGeom>
              <a:avLst/>
              <a:gdLst/>
              <a:ahLst/>
              <a:cxnLst/>
              <a:rect l="l" t="t" r="r" b="b"/>
              <a:pathLst>
                <a:path w="26934" h="8836" extrusionOk="0">
                  <a:moveTo>
                    <a:pt x="4278" y="4442"/>
                  </a:moveTo>
                  <a:cubicBezTo>
                    <a:pt x="4290" y="4453"/>
                    <a:pt x="4302" y="4464"/>
                    <a:pt x="4314" y="4474"/>
                  </a:cubicBezTo>
                  <a:cubicBezTo>
                    <a:pt x="4302" y="4462"/>
                    <a:pt x="4290" y="4450"/>
                    <a:pt x="4278" y="4442"/>
                  </a:cubicBezTo>
                  <a:close/>
                  <a:moveTo>
                    <a:pt x="10796" y="7875"/>
                  </a:moveTo>
                  <a:cubicBezTo>
                    <a:pt x="10822" y="7881"/>
                    <a:pt x="10847" y="7886"/>
                    <a:pt x="10873" y="7891"/>
                  </a:cubicBezTo>
                  <a:lnTo>
                    <a:pt x="10873" y="7891"/>
                  </a:lnTo>
                  <a:cubicBezTo>
                    <a:pt x="10837" y="7875"/>
                    <a:pt x="10817" y="7875"/>
                    <a:pt x="10796" y="7875"/>
                  </a:cubicBezTo>
                  <a:close/>
                  <a:moveTo>
                    <a:pt x="251" y="1"/>
                  </a:moveTo>
                  <a:cubicBezTo>
                    <a:pt x="205" y="1"/>
                    <a:pt x="137" y="24"/>
                    <a:pt x="91" y="69"/>
                  </a:cubicBezTo>
                  <a:cubicBezTo>
                    <a:pt x="46" y="115"/>
                    <a:pt x="0" y="183"/>
                    <a:pt x="0" y="252"/>
                  </a:cubicBezTo>
                  <a:cubicBezTo>
                    <a:pt x="0" y="320"/>
                    <a:pt x="23" y="366"/>
                    <a:pt x="69" y="434"/>
                  </a:cubicBezTo>
                  <a:cubicBezTo>
                    <a:pt x="342" y="845"/>
                    <a:pt x="662" y="1256"/>
                    <a:pt x="959" y="1667"/>
                  </a:cubicBezTo>
                  <a:cubicBezTo>
                    <a:pt x="1255" y="2055"/>
                    <a:pt x="1575" y="2443"/>
                    <a:pt x="1895" y="2808"/>
                  </a:cubicBezTo>
                  <a:cubicBezTo>
                    <a:pt x="2511" y="3561"/>
                    <a:pt x="3173" y="4269"/>
                    <a:pt x="3880" y="4931"/>
                  </a:cubicBezTo>
                  <a:cubicBezTo>
                    <a:pt x="4588" y="5593"/>
                    <a:pt x="5364" y="6186"/>
                    <a:pt x="6209" y="6689"/>
                  </a:cubicBezTo>
                  <a:cubicBezTo>
                    <a:pt x="6642" y="6962"/>
                    <a:pt x="7099" y="7214"/>
                    <a:pt x="7555" y="7442"/>
                  </a:cubicBezTo>
                  <a:cubicBezTo>
                    <a:pt x="8035" y="7670"/>
                    <a:pt x="8514" y="7853"/>
                    <a:pt x="9016" y="8035"/>
                  </a:cubicBezTo>
                  <a:cubicBezTo>
                    <a:pt x="9541" y="8218"/>
                    <a:pt x="10066" y="8355"/>
                    <a:pt x="10614" y="8469"/>
                  </a:cubicBezTo>
                  <a:cubicBezTo>
                    <a:pt x="11139" y="8583"/>
                    <a:pt x="11709" y="8674"/>
                    <a:pt x="12257" y="8743"/>
                  </a:cubicBezTo>
                  <a:cubicBezTo>
                    <a:pt x="12875" y="8807"/>
                    <a:pt x="13499" y="8835"/>
                    <a:pt x="14123" y="8835"/>
                  </a:cubicBezTo>
                  <a:cubicBezTo>
                    <a:pt x="14606" y="8835"/>
                    <a:pt x="15089" y="8818"/>
                    <a:pt x="15567" y="8788"/>
                  </a:cubicBezTo>
                  <a:cubicBezTo>
                    <a:pt x="16594" y="8720"/>
                    <a:pt x="17621" y="8560"/>
                    <a:pt x="18603" y="8263"/>
                  </a:cubicBezTo>
                  <a:cubicBezTo>
                    <a:pt x="19561" y="7990"/>
                    <a:pt x="20497" y="7602"/>
                    <a:pt x="21410" y="7145"/>
                  </a:cubicBezTo>
                  <a:cubicBezTo>
                    <a:pt x="21661" y="7008"/>
                    <a:pt x="21912" y="6871"/>
                    <a:pt x="22163" y="6711"/>
                  </a:cubicBezTo>
                  <a:cubicBezTo>
                    <a:pt x="22437" y="6574"/>
                    <a:pt x="22688" y="6392"/>
                    <a:pt x="22962" y="6232"/>
                  </a:cubicBezTo>
                  <a:cubicBezTo>
                    <a:pt x="23487" y="5890"/>
                    <a:pt x="23967" y="5524"/>
                    <a:pt x="24446" y="5159"/>
                  </a:cubicBezTo>
                  <a:cubicBezTo>
                    <a:pt x="25359" y="4429"/>
                    <a:pt x="26181" y="3607"/>
                    <a:pt x="26911" y="2717"/>
                  </a:cubicBezTo>
                  <a:cubicBezTo>
                    <a:pt x="26934" y="2671"/>
                    <a:pt x="26934" y="2603"/>
                    <a:pt x="26888" y="2580"/>
                  </a:cubicBezTo>
                  <a:cubicBezTo>
                    <a:pt x="26875" y="2573"/>
                    <a:pt x="26860" y="2571"/>
                    <a:pt x="26844" y="2571"/>
                  </a:cubicBezTo>
                  <a:cubicBezTo>
                    <a:pt x="26806" y="2571"/>
                    <a:pt x="26767" y="2587"/>
                    <a:pt x="26751" y="2603"/>
                  </a:cubicBezTo>
                  <a:cubicBezTo>
                    <a:pt x="26637" y="2763"/>
                    <a:pt x="26523" y="2900"/>
                    <a:pt x="26386" y="3037"/>
                  </a:cubicBezTo>
                  <a:cubicBezTo>
                    <a:pt x="26386" y="3037"/>
                    <a:pt x="26386" y="3037"/>
                    <a:pt x="26409" y="3014"/>
                  </a:cubicBezTo>
                  <a:lnTo>
                    <a:pt x="26409" y="3014"/>
                  </a:lnTo>
                  <a:cubicBezTo>
                    <a:pt x="25975" y="3493"/>
                    <a:pt x="25519" y="3927"/>
                    <a:pt x="25039" y="4338"/>
                  </a:cubicBezTo>
                  <a:cubicBezTo>
                    <a:pt x="24544" y="4743"/>
                    <a:pt x="24026" y="5149"/>
                    <a:pt x="23486" y="5488"/>
                  </a:cubicBezTo>
                  <a:lnTo>
                    <a:pt x="23486" y="5488"/>
                  </a:lnTo>
                  <a:cubicBezTo>
                    <a:pt x="23487" y="5486"/>
                    <a:pt x="23487" y="5483"/>
                    <a:pt x="23487" y="5479"/>
                  </a:cubicBezTo>
                  <a:lnTo>
                    <a:pt x="23487" y="5479"/>
                  </a:lnTo>
                  <a:cubicBezTo>
                    <a:pt x="23168" y="5707"/>
                    <a:pt x="22825" y="5912"/>
                    <a:pt x="22483" y="6095"/>
                  </a:cubicBezTo>
                  <a:cubicBezTo>
                    <a:pt x="22141" y="6301"/>
                    <a:pt x="21798" y="6483"/>
                    <a:pt x="21433" y="6666"/>
                  </a:cubicBezTo>
                  <a:cubicBezTo>
                    <a:pt x="21091" y="6825"/>
                    <a:pt x="20725" y="6985"/>
                    <a:pt x="20383" y="7145"/>
                  </a:cubicBezTo>
                  <a:cubicBezTo>
                    <a:pt x="20040" y="7274"/>
                    <a:pt x="19697" y="7402"/>
                    <a:pt x="19354" y="7512"/>
                  </a:cubicBezTo>
                  <a:lnTo>
                    <a:pt x="19354" y="7512"/>
                  </a:lnTo>
                  <a:cubicBezTo>
                    <a:pt x="19355" y="7511"/>
                    <a:pt x="19355" y="7511"/>
                    <a:pt x="19356" y="7510"/>
                  </a:cubicBezTo>
                  <a:lnTo>
                    <a:pt x="19356" y="7510"/>
                  </a:lnTo>
                  <a:cubicBezTo>
                    <a:pt x="18740" y="7716"/>
                    <a:pt x="18123" y="7875"/>
                    <a:pt x="17484" y="7990"/>
                  </a:cubicBezTo>
                  <a:cubicBezTo>
                    <a:pt x="16799" y="8127"/>
                    <a:pt x="16092" y="8195"/>
                    <a:pt x="15407" y="8241"/>
                  </a:cubicBezTo>
                  <a:lnTo>
                    <a:pt x="15476" y="8241"/>
                  </a:lnTo>
                  <a:cubicBezTo>
                    <a:pt x="15188" y="8253"/>
                    <a:pt x="14899" y="8260"/>
                    <a:pt x="14609" y="8260"/>
                  </a:cubicBezTo>
                  <a:cubicBezTo>
                    <a:pt x="13360" y="8260"/>
                    <a:pt x="12095" y="8141"/>
                    <a:pt x="10873" y="7891"/>
                  </a:cubicBezTo>
                  <a:lnTo>
                    <a:pt x="10873" y="7891"/>
                  </a:lnTo>
                  <a:cubicBezTo>
                    <a:pt x="10877" y="7893"/>
                    <a:pt x="10882" y="7896"/>
                    <a:pt x="10888" y="7898"/>
                  </a:cubicBezTo>
                  <a:cubicBezTo>
                    <a:pt x="10271" y="7761"/>
                    <a:pt x="9655" y="7579"/>
                    <a:pt x="9062" y="7373"/>
                  </a:cubicBezTo>
                  <a:cubicBezTo>
                    <a:pt x="8491" y="7168"/>
                    <a:pt x="7920" y="6917"/>
                    <a:pt x="7395" y="6643"/>
                  </a:cubicBezTo>
                  <a:cubicBezTo>
                    <a:pt x="7418" y="6643"/>
                    <a:pt x="7441" y="6666"/>
                    <a:pt x="7464" y="6666"/>
                  </a:cubicBezTo>
                  <a:cubicBezTo>
                    <a:pt x="6870" y="6369"/>
                    <a:pt x="6323" y="6027"/>
                    <a:pt x="5798" y="5661"/>
                  </a:cubicBezTo>
                  <a:cubicBezTo>
                    <a:pt x="5250" y="5273"/>
                    <a:pt x="4748" y="4863"/>
                    <a:pt x="4246" y="4429"/>
                  </a:cubicBezTo>
                  <a:cubicBezTo>
                    <a:pt x="4256" y="4429"/>
                    <a:pt x="4267" y="4434"/>
                    <a:pt x="4278" y="4442"/>
                  </a:cubicBezTo>
                  <a:lnTo>
                    <a:pt x="4278" y="4442"/>
                  </a:lnTo>
                  <a:cubicBezTo>
                    <a:pt x="3584" y="3812"/>
                    <a:pt x="2957" y="3138"/>
                    <a:pt x="2351" y="2420"/>
                  </a:cubicBezTo>
                  <a:cubicBezTo>
                    <a:pt x="2031" y="2055"/>
                    <a:pt x="1712" y="1667"/>
                    <a:pt x="1392" y="1279"/>
                  </a:cubicBezTo>
                  <a:cubicBezTo>
                    <a:pt x="1096" y="891"/>
                    <a:pt x="776" y="480"/>
                    <a:pt x="457" y="92"/>
                  </a:cubicBezTo>
                  <a:cubicBezTo>
                    <a:pt x="411" y="46"/>
                    <a:pt x="342" y="1"/>
                    <a:pt x="2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7721;p70">
              <a:extLst>
                <a:ext uri="{FF2B5EF4-FFF2-40B4-BE49-F238E27FC236}">
                  <a16:creationId xmlns:a16="http://schemas.microsoft.com/office/drawing/2014/main" id="{B34CF96B-35BC-4340-AF3C-7F7B9588E595}"/>
                </a:ext>
              </a:extLst>
            </p:cNvPr>
            <p:cNvSpPr/>
            <p:nvPr/>
          </p:nvSpPr>
          <p:spPr>
            <a:xfrm>
              <a:off x="7553389" y="2722574"/>
              <a:ext cx="161366" cy="142519"/>
            </a:xfrm>
            <a:custGeom>
              <a:avLst/>
              <a:gdLst/>
              <a:ahLst/>
              <a:cxnLst/>
              <a:rect l="l" t="t" r="r" b="b"/>
              <a:pathLst>
                <a:path w="12509" h="11048" extrusionOk="0">
                  <a:moveTo>
                    <a:pt x="7487" y="0"/>
                  </a:moveTo>
                  <a:cubicBezTo>
                    <a:pt x="7122" y="0"/>
                    <a:pt x="6734" y="46"/>
                    <a:pt x="6278" y="183"/>
                  </a:cubicBezTo>
                  <a:cubicBezTo>
                    <a:pt x="5844" y="297"/>
                    <a:pt x="5388" y="480"/>
                    <a:pt x="4840" y="754"/>
                  </a:cubicBezTo>
                  <a:cubicBezTo>
                    <a:pt x="3995" y="1210"/>
                    <a:pt x="3173" y="1758"/>
                    <a:pt x="2397" y="2306"/>
                  </a:cubicBezTo>
                  <a:lnTo>
                    <a:pt x="2169" y="2466"/>
                  </a:lnTo>
                  <a:cubicBezTo>
                    <a:pt x="1941" y="2625"/>
                    <a:pt x="1713" y="2785"/>
                    <a:pt x="1484" y="2922"/>
                  </a:cubicBezTo>
                  <a:cubicBezTo>
                    <a:pt x="1416" y="2968"/>
                    <a:pt x="1393" y="3036"/>
                    <a:pt x="1370" y="3105"/>
                  </a:cubicBezTo>
                  <a:cubicBezTo>
                    <a:pt x="1347" y="3196"/>
                    <a:pt x="1370" y="3264"/>
                    <a:pt x="1416" y="3333"/>
                  </a:cubicBezTo>
                  <a:cubicBezTo>
                    <a:pt x="1439" y="3356"/>
                    <a:pt x="1462" y="3401"/>
                    <a:pt x="1507" y="3401"/>
                  </a:cubicBezTo>
                  <a:cubicBezTo>
                    <a:pt x="982" y="4200"/>
                    <a:pt x="617" y="4976"/>
                    <a:pt x="366" y="5730"/>
                  </a:cubicBezTo>
                  <a:cubicBezTo>
                    <a:pt x="183" y="6277"/>
                    <a:pt x="69" y="6802"/>
                    <a:pt x="24" y="7305"/>
                  </a:cubicBezTo>
                  <a:cubicBezTo>
                    <a:pt x="1" y="7556"/>
                    <a:pt x="1" y="7807"/>
                    <a:pt x="1" y="8058"/>
                  </a:cubicBezTo>
                  <a:cubicBezTo>
                    <a:pt x="24" y="8309"/>
                    <a:pt x="46" y="8560"/>
                    <a:pt x="115" y="8879"/>
                  </a:cubicBezTo>
                  <a:cubicBezTo>
                    <a:pt x="229" y="9359"/>
                    <a:pt x="389" y="9770"/>
                    <a:pt x="617" y="10112"/>
                  </a:cubicBezTo>
                  <a:cubicBezTo>
                    <a:pt x="800" y="10386"/>
                    <a:pt x="1051" y="10637"/>
                    <a:pt x="1347" y="10797"/>
                  </a:cubicBezTo>
                  <a:cubicBezTo>
                    <a:pt x="1599" y="10934"/>
                    <a:pt x="1895" y="11025"/>
                    <a:pt x="2238" y="11048"/>
                  </a:cubicBezTo>
                  <a:lnTo>
                    <a:pt x="2397" y="11048"/>
                  </a:lnTo>
                  <a:cubicBezTo>
                    <a:pt x="2671" y="11048"/>
                    <a:pt x="2922" y="11025"/>
                    <a:pt x="3219" y="10957"/>
                  </a:cubicBezTo>
                  <a:cubicBezTo>
                    <a:pt x="3698" y="10865"/>
                    <a:pt x="4132" y="10728"/>
                    <a:pt x="4634" y="10569"/>
                  </a:cubicBezTo>
                  <a:lnTo>
                    <a:pt x="4817" y="10523"/>
                  </a:lnTo>
                  <a:cubicBezTo>
                    <a:pt x="4954" y="10454"/>
                    <a:pt x="5114" y="10409"/>
                    <a:pt x="5273" y="10363"/>
                  </a:cubicBezTo>
                  <a:cubicBezTo>
                    <a:pt x="5410" y="10340"/>
                    <a:pt x="5524" y="10295"/>
                    <a:pt x="5684" y="10272"/>
                  </a:cubicBezTo>
                  <a:lnTo>
                    <a:pt x="5707" y="10272"/>
                  </a:lnTo>
                  <a:cubicBezTo>
                    <a:pt x="5707" y="10272"/>
                    <a:pt x="5707" y="10249"/>
                    <a:pt x="5707" y="10249"/>
                  </a:cubicBezTo>
                  <a:cubicBezTo>
                    <a:pt x="6118" y="10181"/>
                    <a:pt x="6506" y="10112"/>
                    <a:pt x="6894" y="10044"/>
                  </a:cubicBezTo>
                  <a:cubicBezTo>
                    <a:pt x="7145" y="9975"/>
                    <a:pt x="7396" y="9929"/>
                    <a:pt x="7647" y="9884"/>
                  </a:cubicBezTo>
                  <a:cubicBezTo>
                    <a:pt x="8378" y="9747"/>
                    <a:pt x="9154" y="9587"/>
                    <a:pt x="9884" y="9359"/>
                  </a:cubicBezTo>
                  <a:cubicBezTo>
                    <a:pt x="10226" y="9245"/>
                    <a:pt x="10546" y="9131"/>
                    <a:pt x="10820" y="9016"/>
                  </a:cubicBezTo>
                  <a:cubicBezTo>
                    <a:pt x="11117" y="8857"/>
                    <a:pt x="11345" y="8720"/>
                    <a:pt x="11528" y="8560"/>
                  </a:cubicBezTo>
                  <a:cubicBezTo>
                    <a:pt x="11756" y="8377"/>
                    <a:pt x="11893" y="8172"/>
                    <a:pt x="11984" y="7944"/>
                  </a:cubicBezTo>
                  <a:cubicBezTo>
                    <a:pt x="12053" y="7738"/>
                    <a:pt x="12121" y="7464"/>
                    <a:pt x="11984" y="7190"/>
                  </a:cubicBezTo>
                  <a:cubicBezTo>
                    <a:pt x="11916" y="7053"/>
                    <a:pt x="11801" y="6916"/>
                    <a:pt x="11687" y="6825"/>
                  </a:cubicBezTo>
                  <a:cubicBezTo>
                    <a:pt x="11550" y="6734"/>
                    <a:pt x="11413" y="6665"/>
                    <a:pt x="11231" y="6597"/>
                  </a:cubicBezTo>
                  <a:lnTo>
                    <a:pt x="11185" y="6574"/>
                  </a:lnTo>
                  <a:cubicBezTo>
                    <a:pt x="11276" y="6551"/>
                    <a:pt x="11345" y="6528"/>
                    <a:pt x="11436" y="6506"/>
                  </a:cubicBezTo>
                  <a:cubicBezTo>
                    <a:pt x="11870" y="6369"/>
                    <a:pt x="12418" y="6072"/>
                    <a:pt x="12486" y="5547"/>
                  </a:cubicBezTo>
                  <a:cubicBezTo>
                    <a:pt x="12509" y="5296"/>
                    <a:pt x="12418" y="4999"/>
                    <a:pt x="12235" y="4771"/>
                  </a:cubicBezTo>
                  <a:cubicBezTo>
                    <a:pt x="12053" y="4565"/>
                    <a:pt x="11824" y="4406"/>
                    <a:pt x="11505" y="4292"/>
                  </a:cubicBezTo>
                  <a:cubicBezTo>
                    <a:pt x="11368" y="4246"/>
                    <a:pt x="11231" y="4223"/>
                    <a:pt x="11071" y="4177"/>
                  </a:cubicBezTo>
                  <a:lnTo>
                    <a:pt x="11162" y="4155"/>
                  </a:lnTo>
                  <a:cubicBezTo>
                    <a:pt x="11345" y="4063"/>
                    <a:pt x="11573" y="3904"/>
                    <a:pt x="11687" y="3652"/>
                  </a:cubicBezTo>
                  <a:cubicBezTo>
                    <a:pt x="11733" y="3538"/>
                    <a:pt x="11756" y="3424"/>
                    <a:pt x="11756" y="3310"/>
                  </a:cubicBezTo>
                  <a:cubicBezTo>
                    <a:pt x="11733" y="3150"/>
                    <a:pt x="11664" y="3013"/>
                    <a:pt x="11596" y="2899"/>
                  </a:cubicBezTo>
                  <a:cubicBezTo>
                    <a:pt x="11550" y="2808"/>
                    <a:pt x="11482" y="2717"/>
                    <a:pt x="11345" y="2603"/>
                  </a:cubicBezTo>
                  <a:cubicBezTo>
                    <a:pt x="11254" y="2534"/>
                    <a:pt x="11117" y="2466"/>
                    <a:pt x="10980" y="2397"/>
                  </a:cubicBezTo>
                  <a:cubicBezTo>
                    <a:pt x="10637" y="2260"/>
                    <a:pt x="10295" y="2214"/>
                    <a:pt x="10044" y="2214"/>
                  </a:cubicBezTo>
                  <a:cubicBezTo>
                    <a:pt x="9907" y="2192"/>
                    <a:pt x="9747" y="2192"/>
                    <a:pt x="9587" y="2192"/>
                  </a:cubicBezTo>
                  <a:cubicBezTo>
                    <a:pt x="9222" y="2192"/>
                    <a:pt x="8811" y="2214"/>
                    <a:pt x="8286" y="2283"/>
                  </a:cubicBezTo>
                  <a:lnTo>
                    <a:pt x="8218" y="2306"/>
                  </a:lnTo>
                  <a:lnTo>
                    <a:pt x="8149" y="2306"/>
                  </a:lnTo>
                  <a:cubicBezTo>
                    <a:pt x="8195" y="2260"/>
                    <a:pt x="8241" y="2237"/>
                    <a:pt x="8286" y="2192"/>
                  </a:cubicBezTo>
                  <a:cubicBezTo>
                    <a:pt x="8446" y="2032"/>
                    <a:pt x="8583" y="1895"/>
                    <a:pt x="8674" y="1758"/>
                  </a:cubicBezTo>
                  <a:cubicBezTo>
                    <a:pt x="8788" y="1598"/>
                    <a:pt x="8857" y="1438"/>
                    <a:pt x="8903" y="1256"/>
                  </a:cubicBezTo>
                  <a:cubicBezTo>
                    <a:pt x="8994" y="959"/>
                    <a:pt x="8925" y="640"/>
                    <a:pt x="8720" y="411"/>
                  </a:cubicBezTo>
                  <a:cubicBezTo>
                    <a:pt x="8515" y="183"/>
                    <a:pt x="8172" y="23"/>
                    <a:pt x="7739" y="0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7722;p70">
              <a:extLst>
                <a:ext uri="{FF2B5EF4-FFF2-40B4-BE49-F238E27FC236}">
                  <a16:creationId xmlns:a16="http://schemas.microsoft.com/office/drawing/2014/main" id="{182E9298-5197-44B3-94AF-8E34B3A6F82B}"/>
                </a:ext>
              </a:extLst>
            </p:cNvPr>
            <p:cNvSpPr/>
            <p:nvPr/>
          </p:nvSpPr>
          <p:spPr>
            <a:xfrm>
              <a:off x="7654378" y="2776751"/>
              <a:ext cx="38584" cy="10333"/>
            </a:xfrm>
            <a:custGeom>
              <a:avLst/>
              <a:gdLst/>
              <a:ahLst/>
              <a:cxnLst/>
              <a:rect l="l" t="t" r="r" b="b"/>
              <a:pathLst>
                <a:path w="2991" h="801" extrusionOk="0">
                  <a:moveTo>
                    <a:pt x="2900" y="0"/>
                  </a:moveTo>
                  <a:cubicBezTo>
                    <a:pt x="2649" y="0"/>
                    <a:pt x="2420" y="0"/>
                    <a:pt x="2192" y="23"/>
                  </a:cubicBezTo>
                  <a:cubicBezTo>
                    <a:pt x="1941" y="46"/>
                    <a:pt x="1690" y="69"/>
                    <a:pt x="1462" y="114"/>
                  </a:cubicBezTo>
                  <a:cubicBezTo>
                    <a:pt x="982" y="206"/>
                    <a:pt x="503" y="320"/>
                    <a:pt x="92" y="548"/>
                  </a:cubicBezTo>
                  <a:cubicBezTo>
                    <a:pt x="24" y="571"/>
                    <a:pt x="1" y="662"/>
                    <a:pt x="24" y="731"/>
                  </a:cubicBezTo>
                  <a:cubicBezTo>
                    <a:pt x="38" y="775"/>
                    <a:pt x="82" y="800"/>
                    <a:pt x="129" y="800"/>
                  </a:cubicBezTo>
                  <a:cubicBezTo>
                    <a:pt x="155" y="800"/>
                    <a:pt x="182" y="793"/>
                    <a:pt x="206" y="776"/>
                  </a:cubicBezTo>
                  <a:cubicBezTo>
                    <a:pt x="412" y="685"/>
                    <a:pt x="617" y="594"/>
                    <a:pt x="823" y="525"/>
                  </a:cubicBezTo>
                  <a:lnTo>
                    <a:pt x="800" y="525"/>
                  </a:lnTo>
                  <a:cubicBezTo>
                    <a:pt x="1096" y="434"/>
                    <a:pt x="1393" y="365"/>
                    <a:pt x="1690" y="297"/>
                  </a:cubicBezTo>
                  <a:cubicBezTo>
                    <a:pt x="1850" y="274"/>
                    <a:pt x="2009" y="251"/>
                    <a:pt x="2169" y="229"/>
                  </a:cubicBezTo>
                  <a:cubicBezTo>
                    <a:pt x="2329" y="229"/>
                    <a:pt x="2512" y="206"/>
                    <a:pt x="2694" y="183"/>
                  </a:cubicBezTo>
                  <a:lnTo>
                    <a:pt x="2877" y="183"/>
                  </a:lnTo>
                  <a:cubicBezTo>
                    <a:pt x="2900" y="183"/>
                    <a:pt x="2922" y="183"/>
                    <a:pt x="2945" y="160"/>
                  </a:cubicBezTo>
                  <a:cubicBezTo>
                    <a:pt x="2968" y="137"/>
                    <a:pt x="2991" y="114"/>
                    <a:pt x="2991" y="92"/>
                  </a:cubicBezTo>
                  <a:cubicBezTo>
                    <a:pt x="2991" y="46"/>
                    <a:pt x="2945" y="0"/>
                    <a:pt x="2900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7723;p70">
              <a:extLst>
                <a:ext uri="{FF2B5EF4-FFF2-40B4-BE49-F238E27FC236}">
                  <a16:creationId xmlns:a16="http://schemas.microsoft.com/office/drawing/2014/main" id="{9A82480B-3386-41C8-AC63-689EBE55913B}"/>
                </a:ext>
              </a:extLst>
            </p:cNvPr>
            <p:cNvSpPr/>
            <p:nvPr/>
          </p:nvSpPr>
          <p:spPr>
            <a:xfrm>
              <a:off x="7655848" y="2807374"/>
              <a:ext cx="39474" cy="11313"/>
            </a:xfrm>
            <a:custGeom>
              <a:avLst/>
              <a:gdLst/>
              <a:ahLst/>
              <a:cxnLst/>
              <a:rect l="l" t="t" r="r" b="b"/>
              <a:pathLst>
                <a:path w="3060" h="877" extrusionOk="0">
                  <a:moveTo>
                    <a:pt x="2968" y="0"/>
                  </a:moveTo>
                  <a:cubicBezTo>
                    <a:pt x="2740" y="23"/>
                    <a:pt x="2535" y="23"/>
                    <a:pt x="2306" y="46"/>
                  </a:cubicBezTo>
                  <a:cubicBezTo>
                    <a:pt x="2055" y="69"/>
                    <a:pt x="1804" y="114"/>
                    <a:pt x="1553" y="160"/>
                  </a:cubicBezTo>
                  <a:cubicBezTo>
                    <a:pt x="1051" y="251"/>
                    <a:pt x="572" y="411"/>
                    <a:pt x="115" y="594"/>
                  </a:cubicBezTo>
                  <a:cubicBezTo>
                    <a:pt x="47" y="639"/>
                    <a:pt x="1" y="731"/>
                    <a:pt x="47" y="799"/>
                  </a:cubicBezTo>
                  <a:cubicBezTo>
                    <a:pt x="81" y="850"/>
                    <a:pt x="141" y="876"/>
                    <a:pt x="197" y="876"/>
                  </a:cubicBezTo>
                  <a:cubicBezTo>
                    <a:pt x="216" y="876"/>
                    <a:pt x="235" y="873"/>
                    <a:pt x="252" y="867"/>
                  </a:cubicBezTo>
                  <a:cubicBezTo>
                    <a:pt x="366" y="799"/>
                    <a:pt x="503" y="753"/>
                    <a:pt x="640" y="685"/>
                  </a:cubicBezTo>
                  <a:cubicBezTo>
                    <a:pt x="754" y="639"/>
                    <a:pt x="891" y="594"/>
                    <a:pt x="1028" y="548"/>
                  </a:cubicBezTo>
                  <a:lnTo>
                    <a:pt x="982" y="548"/>
                  </a:lnTo>
                  <a:cubicBezTo>
                    <a:pt x="1119" y="502"/>
                    <a:pt x="1256" y="479"/>
                    <a:pt x="1393" y="434"/>
                  </a:cubicBezTo>
                  <a:cubicBezTo>
                    <a:pt x="1553" y="388"/>
                    <a:pt x="1713" y="365"/>
                    <a:pt x="1873" y="320"/>
                  </a:cubicBezTo>
                  <a:cubicBezTo>
                    <a:pt x="2192" y="251"/>
                    <a:pt x="2512" y="228"/>
                    <a:pt x="2831" y="206"/>
                  </a:cubicBezTo>
                  <a:lnTo>
                    <a:pt x="2945" y="206"/>
                  </a:lnTo>
                  <a:cubicBezTo>
                    <a:pt x="2968" y="206"/>
                    <a:pt x="2991" y="183"/>
                    <a:pt x="3014" y="183"/>
                  </a:cubicBezTo>
                  <a:cubicBezTo>
                    <a:pt x="3037" y="160"/>
                    <a:pt x="3037" y="137"/>
                    <a:pt x="3037" y="114"/>
                  </a:cubicBezTo>
                  <a:cubicBezTo>
                    <a:pt x="3060" y="69"/>
                    <a:pt x="3014" y="0"/>
                    <a:pt x="2968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7724;p70">
              <a:extLst>
                <a:ext uri="{FF2B5EF4-FFF2-40B4-BE49-F238E27FC236}">
                  <a16:creationId xmlns:a16="http://schemas.microsoft.com/office/drawing/2014/main" id="{D9565697-3E88-4B32-8C69-8981D56F0BC9}"/>
                </a:ext>
              </a:extLst>
            </p:cNvPr>
            <p:cNvSpPr/>
            <p:nvPr/>
          </p:nvSpPr>
          <p:spPr>
            <a:xfrm>
              <a:off x="7636422" y="2753493"/>
              <a:ext cx="20034" cy="7366"/>
            </a:xfrm>
            <a:custGeom>
              <a:avLst/>
              <a:gdLst/>
              <a:ahLst/>
              <a:cxnLst/>
              <a:rect l="l" t="t" r="r" b="b"/>
              <a:pathLst>
                <a:path w="1553" h="571" extrusionOk="0">
                  <a:moveTo>
                    <a:pt x="1461" y="0"/>
                  </a:moveTo>
                  <a:cubicBezTo>
                    <a:pt x="1370" y="23"/>
                    <a:pt x="1256" y="23"/>
                    <a:pt x="1165" y="46"/>
                  </a:cubicBezTo>
                  <a:cubicBezTo>
                    <a:pt x="1050" y="46"/>
                    <a:pt x="936" y="91"/>
                    <a:pt x="822" y="114"/>
                  </a:cubicBezTo>
                  <a:cubicBezTo>
                    <a:pt x="571" y="160"/>
                    <a:pt x="320" y="251"/>
                    <a:pt x="69" y="342"/>
                  </a:cubicBezTo>
                  <a:cubicBezTo>
                    <a:pt x="46" y="365"/>
                    <a:pt x="23" y="365"/>
                    <a:pt x="0" y="388"/>
                  </a:cubicBezTo>
                  <a:cubicBezTo>
                    <a:pt x="0" y="411"/>
                    <a:pt x="0" y="457"/>
                    <a:pt x="0" y="479"/>
                  </a:cubicBezTo>
                  <a:cubicBezTo>
                    <a:pt x="0" y="502"/>
                    <a:pt x="23" y="525"/>
                    <a:pt x="46" y="548"/>
                  </a:cubicBezTo>
                  <a:cubicBezTo>
                    <a:pt x="69" y="571"/>
                    <a:pt x="115" y="571"/>
                    <a:pt x="137" y="571"/>
                  </a:cubicBezTo>
                  <a:cubicBezTo>
                    <a:pt x="320" y="502"/>
                    <a:pt x="480" y="434"/>
                    <a:pt x="662" y="365"/>
                  </a:cubicBezTo>
                  <a:cubicBezTo>
                    <a:pt x="868" y="297"/>
                    <a:pt x="1073" y="251"/>
                    <a:pt x="1279" y="206"/>
                  </a:cubicBezTo>
                  <a:lnTo>
                    <a:pt x="1461" y="206"/>
                  </a:lnTo>
                  <a:cubicBezTo>
                    <a:pt x="1507" y="183"/>
                    <a:pt x="1553" y="160"/>
                    <a:pt x="1553" y="91"/>
                  </a:cubicBezTo>
                  <a:cubicBezTo>
                    <a:pt x="1553" y="46"/>
                    <a:pt x="1507" y="0"/>
                    <a:pt x="1461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7725;p70">
              <a:extLst>
                <a:ext uri="{FF2B5EF4-FFF2-40B4-BE49-F238E27FC236}">
                  <a16:creationId xmlns:a16="http://schemas.microsoft.com/office/drawing/2014/main" id="{FE776FC7-8A69-4AEA-A421-77A8A4371364}"/>
                </a:ext>
              </a:extLst>
            </p:cNvPr>
            <p:cNvSpPr/>
            <p:nvPr/>
          </p:nvSpPr>
          <p:spPr>
            <a:xfrm>
              <a:off x="7473891" y="2747302"/>
              <a:ext cx="123388" cy="179633"/>
            </a:xfrm>
            <a:custGeom>
              <a:avLst/>
              <a:gdLst/>
              <a:ahLst/>
              <a:cxnLst/>
              <a:rect l="l" t="t" r="r" b="b"/>
              <a:pathLst>
                <a:path w="9565" h="13925" extrusionOk="0">
                  <a:moveTo>
                    <a:pt x="8515" y="1"/>
                  </a:moveTo>
                  <a:cubicBezTo>
                    <a:pt x="7031" y="161"/>
                    <a:pt x="5502" y="777"/>
                    <a:pt x="4064" y="1804"/>
                  </a:cubicBezTo>
                  <a:cubicBezTo>
                    <a:pt x="3402" y="2283"/>
                    <a:pt x="2763" y="2877"/>
                    <a:pt x="2192" y="3516"/>
                  </a:cubicBezTo>
                  <a:cubicBezTo>
                    <a:pt x="1644" y="4155"/>
                    <a:pt x="1188" y="4840"/>
                    <a:pt x="823" y="5570"/>
                  </a:cubicBezTo>
                  <a:cubicBezTo>
                    <a:pt x="457" y="6301"/>
                    <a:pt x="206" y="7077"/>
                    <a:pt x="115" y="7830"/>
                  </a:cubicBezTo>
                  <a:cubicBezTo>
                    <a:pt x="1" y="8606"/>
                    <a:pt x="47" y="9405"/>
                    <a:pt x="275" y="10181"/>
                  </a:cubicBezTo>
                  <a:cubicBezTo>
                    <a:pt x="503" y="10980"/>
                    <a:pt x="937" y="11756"/>
                    <a:pt x="1553" y="12463"/>
                  </a:cubicBezTo>
                  <a:cubicBezTo>
                    <a:pt x="1873" y="12851"/>
                    <a:pt x="2238" y="13171"/>
                    <a:pt x="2603" y="13399"/>
                  </a:cubicBezTo>
                  <a:cubicBezTo>
                    <a:pt x="2945" y="13627"/>
                    <a:pt x="3311" y="13764"/>
                    <a:pt x="3721" y="13856"/>
                  </a:cubicBezTo>
                  <a:cubicBezTo>
                    <a:pt x="3904" y="13901"/>
                    <a:pt x="4132" y="13924"/>
                    <a:pt x="4338" y="13924"/>
                  </a:cubicBezTo>
                  <a:cubicBezTo>
                    <a:pt x="4703" y="13924"/>
                    <a:pt x="5068" y="13856"/>
                    <a:pt x="5433" y="13742"/>
                  </a:cubicBezTo>
                  <a:cubicBezTo>
                    <a:pt x="5684" y="13673"/>
                    <a:pt x="5958" y="13559"/>
                    <a:pt x="6278" y="13376"/>
                  </a:cubicBezTo>
                  <a:cubicBezTo>
                    <a:pt x="6529" y="13239"/>
                    <a:pt x="6780" y="13057"/>
                    <a:pt x="7077" y="12851"/>
                  </a:cubicBezTo>
                  <a:cubicBezTo>
                    <a:pt x="7556" y="12463"/>
                    <a:pt x="8013" y="11961"/>
                    <a:pt x="8446" y="11413"/>
                  </a:cubicBezTo>
                  <a:cubicBezTo>
                    <a:pt x="8857" y="10866"/>
                    <a:pt x="9222" y="10272"/>
                    <a:pt x="9519" y="9633"/>
                  </a:cubicBezTo>
                  <a:cubicBezTo>
                    <a:pt x="9542" y="9565"/>
                    <a:pt x="9542" y="9519"/>
                    <a:pt x="9542" y="9450"/>
                  </a:cubicBezTo>
                  <a:cubicBezTo>
                    <a:pt x="9565" y="9405"/>
                    <a:pt x="9565" y="9336"/>
                    <a:pt x="9542" y="9268"/>
                  </a:cubicBezTo>
                  <a:cubicBezTo>
                    <a:pt x="9451" y="8925"/>
                    <a:pt x="9382" y="8560"/>
                    <a:pt x="9291" y="8195"/>
                  </a:cubicBezTo>
                  <a:cubicBezTo>
                    <a:pt x="9245" y="7967"/>
                    <a:pt x="9200" y="7739"/>
                    <a:pt x="9131" y="7533"/>
                  </a:cubicBezTo>
                  <a:cubicBezTo>
                    <a:pt x="8926" y="6643"/>
                    <a:pt x="8766" y="5730"/>
                    <a:pt x="8675" y="4817"/>
                  </a:cubicBezTo>
                  <a:cubicBezTo>
                    <a:pt x="8492" y="3242"/>
                    <a:pt x="8469" y="1621"/>
                    <a:pt x="8697" y="69"/>
                  </a:cubicBezTo>
                  <a:cubicBezTo>
                    <a:pt x="8652" y="24"/>
                    <a:pt x="8606" y="1"/>
                    <a:pt x="85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7726;p70">
              <a:extLst>
                <a:ext uri="{FF2B5EF4-FFF2-40B4-BE49-F238E27FC236}">
                  <a16:creationId xmlns:a16="http://schemas.microsoft.com/office/drawing/2014/main" id="{4FDDF5FA-EDF9-4609-96C7-F5BFDF44863E}"/>
                </a:ext>
              </a:extLst>
            </p:cNvPr>
            <p:cNvSpPr/>
            <p:nvPr/>
          </p:nvSpPr>
          <p:spPr>
            <a:xfrm>
              <a:off x="7589314" y="2756731"/>
              <a:ext cx="310" cy="9727"/>
            </a:xfrm>
            <a:custGeom>
              <a:avLst/>
              <a:gdLst/>
              <a:ahLst/>
              <a:cxnLst/>
              <a:rect l="l" t="t" r="r" b="b"/>
              <a:pathLst>
                <a:path w="24" h="754" extrusionOk="0">
                  <a:moveTo>
                    <a:pt x="23" y="0"/>
                  </a:moveTo>
                  <a:cubicBezTo>
                    <a:pt x="0" y="251"/>
                    <a:pt x="0" y="502"/>
                    <a:pt x="23" y="753"/>
                  </a:cubicBezTo>
                  <a:cubicBezTo>
                    <a:pt x="23" y="502"/>
                    <a:pt x="23" y="245"/>
                    <a:pt x="23" y="0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7727;p70">
              <a:extLst>
                <a:ext uri="{FF2B5EF4-FFF2-40B4-BE49-F238E27FC236}">
                  <a16:creationId xmlns:a16="http://schemas.microsoft.com/office/drawing/2014/main" id="{FC94FCE8-F230-436A-8D7D-E3E9B487A4CE}"/>
                </a:ext>
              </a:extLst>
            </p:cNvPr>
            <p:cNvSpPr/>
            <p:nvPr/>
          </p:nvSpPr>
          <p:spPr>
            <a:xfrm>
              <a:off x="7589314" y="2756731"/>
              <a:ext cx="310" cy="9727"/>
            </a:xfrm>
            <a:custGeom>
              <a:avLst/>
              <a:gdLst/>
              <a:ahLst/>
              <a:cxnLst/>
              <a:rect l="l" t="t" r="r" b="b"/>
              <a:pathLst>
                <a:path w="24" h="754" extrusionOk="0">
                  <a:moveTo>
                    <a:pt x="23" y="0"/>
                  </a:moveTo>
                  <a:cubicBezTo>
                    <a:pt x="0" y="251"/>
                    <a:pt x="0" y="502"/>
                    <a:pt x="23" y="753"/>
                  </a:cubicBezTo>
                  <a:cubicBezTo>
                    <a:pt x="23" y="502"/>
                    <a:pt x="23" y="245"/>
                    <a:pt x="23" y="0"/>
                  </a:cubicBezTo>
                  <a:close/>
                </a:path>
              </a:pathLst>
            </a:custGeom>
            <a:solidFill>
              <a:srgbClr val="00A0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7728;p70">
              <a:extLst>
                <a:ext uri="{FF2B5EF4-FFF2-40B4-BE49-F238E27FC236}">
                  <a16:creationId xmlns:a16="http://schemas.microsoft.com/office/drawing/2014/main" id="{8F0ABE32-1B49-4ADA-8E09-996C78FEA77D}"/>
                </a:ext>
              </a:extLst>
            </p:cNvPr>
            <p:cNvSpPr/>
            <p:nvPr/>
          </p:nvSpPr>
          <p:spPr>
            <a:xfrm>
              <a:off x="7473891" y="2828271"/>
              <a:ext cx="123388" cy="98659"/>
            </a:xfrm>
            <a:custGeom>
              <a:avLst/>
              <a:gdLst/>
              <a:ahLst/>
              <a:cxnLst/>
              <a:rect l="l" t="t" r="r" b="b"/>
              <a:pathLst>
                <a:path w="9565" h="7648" extrusionOk="0">
                  <a:moveTo>
                    <a:pt x="503" y="1"/>
                  </a:moveTo>
                  <a:lnTo>
                    <a:pt x="503" y="1"/>
                  </a:lnTo>
                  <a:cubicBezTo>
                    <a:pt x="298" y="503"/>
                    <a:pt x="161" y="1028"/>
                    <a:pt x="92" y="1553"/>
                  </a:cubicBezTo>
                  <a:cubicBezTo>
                    <a:pt x="1" y="2329"/>
                    <a:pt x="47" y="3128"/>
                    <a:pt x="275" y="3904"/>
                  </a:cubicBezTo>
                  <a:cubicBezTo>
                    <a:pt x="480" y="4703"/>
                    <a:pt x="914" y="5502"/>
                    <a:pt x="1530" y="6209"/>
                  </a:cubicBezTo>
                  <a:cubicBezTo>
                    <a:pt x="1873" y="6597"/>
                    <a:pt x="2238" y="6894"/>
                    <a:pt x="2603" y="7122"/>
                  </a:cubicBezTo>
                  <a:cubicBezTo>
                    <a:pt x="2945" y="7350"/>
                    <a:pt x="3311" y="7510"/>
                    <a:pt x="3699" y="7579"/>
                  </a:cubicBezTo>
                  <a:cubicBezTo>
                    <a:pt x="3904" y="7624"/>
                    <a:pt x="4132" y="7647"/>
                    <a:pt x="4338" y="7647"/>
                  </a:cubicBezTo>
                  <a:cubicBezTo>
                    <a:pt x="4703" y="7647"/>
                    <a:pt x="5068" y="7602"/>
                    <a:pt x="5433" y="7487"/>
                  </a:cubicBezTo>
                  <a:cubicBezTo>
                    <a:pt x="5684" y="7396"/>
                    <a:pt x="5958" y="7282"/>
                    <a:pt x="6278" y="7099"/>
                  </a:cubicBezTo>
                  <a:cubicBezTo>
                    <a:pt x="6529" y="6962"/>
                    <a:pt x="6780" y="6803"/>
                    <a:pt x="7077" y="6574"/>
                  </a:cubicBezTo>
                  <a:cubicBezTo>
                    <a:pt x="7556" y="6186"/>
                    <a:pt x="8013" y="5707"/>
                    <a:pt x="8446" y="5136"/>
                  </a:cubicBezTo>
                  <a:cubicBezTo>
                    <a:pt x="8857" y="4589"/>
                    <a:pt x="9222" y="3995"/>
                    <a:pt x="9519" y="3356"/>
                  </a:cubicBezTo>
                  <a:cubicBezTo>
                    <a:pt x="9542" y="3310"/>
                    <a:pt x="9542" y="3242"/>
                    <a:pt x="9542" y="3173"/>
                  </a:cubicBezTo>
                  <a:cubicBezTo>
                    <a:pt x="9565" y="3128"/>
                    <a:pt x="9565" y="3059"/>
                    <a:pt x="9542" y="2991"/>
                  </a:cubicBezTo>
                  <a:cubicBezTo>
                    <a:pt x="9451" y="2648"/>
                    <a:pt x="9382" y="2283"/>
                    <a:pt x="9314" y="1918"/>
                  </a:cubicBezTo>
                  <a:cubicBezTo>
                    <a:pt x="9291" y="1872"/>
                    <a:pt x="9291" y="1850"/>
                    <a:pt x="9291" y="1804"/>
                  </a:cubicBezTo>
                  <a:cubicBezTo>
                    <a:pt x="9177" y="1987"/>
                    <a:pt x="9085" y="2146"/>
                    <a:pt x="8971" y="2306"/>
                  </a:cubicBezTo>
                  <a:cubicBezTo>
                    <a:pt x="8766" y="2626"/>
                    <a:pt x="8560" y="2922"/>
                    <a:pt x="8332" y="3219"/>
                  </a:cubicBezTo>
                  <a:cubicBezTo>
                    <a:pt x="8104" y="3516"/>
                    <a:pt x="7876" y="3813"/>
                    <a:pt x="7625" y="4086"/>
                  </a:cubicBezTo>
                  <a:cubicBezTo>
                    <a:pt x="7351" y="4360"/>
                    <a:pt x="7077" y="4634"/>
                    <a:pt x="6757" y="4862"/>
                  </a:cubicBezTo>
                  <a:cubicBezTo>
                    <a:pt x="6483" y="5091"/>
                    <a:pt x="6209" y="5296"/>
                    <a:pt x="5890" y="5456"/>
                  </a:cubicBezTo>
                  <a:cubicBezTo>
                    <a:pt x="5616" y="5616"/>
                    <a:pt x="5296" y="5753"/>
                    <a:pt x="4977" y="5821"/>
                  </a:cubicBezTo>
                  <a:cubicBezTo>
                    <a:pt x="4712" y="5897"/>
                    <a:pt x="4447" y="5941"/>
                    <a:pt x="4183" y="5941"/>
                  </a:cubicBezTo>
                  <a:cubicBezTo>
                    <a:pt x="4128" y="5941"/>
                    <a:pt x="4073" y="5939"/>
                    <a:pt x="4018" y="5935"/>
                  </a:cubicBezTo>
                  <a:cubicBezTo>
                    <a:pt x="3836" y="5912"/>
                    <a:pt x="3653" y="5890"/>
                    <a:pt x="3470" y="5844"/>
                  </a:cubicBezTo>
                  <a:cubicBezTo>
                    <a:pt x="3288" y="5798"/>
                    <a:pt x="3128" y="5753"/>
                    <a:pt x="2945" y="5684"/>
                  </a:cubicBezTo>
                  <a:cubicBezTo>
                    <a:pt x="2580" y="5524"/>
                    <a:pt x="2215" y="5296"/>
                    <a:pt x="1895" y="5022"/>
                  </a:cubicBezTo>
                  <a:cubicBezTo>
                    <a:pt x="1599" y="4771"/>
                    <a:pt x="1348" y="4474"/>
                    <a:pt x="1142" y="4132"/>
                  </a:cubicBezTo>
                  <a:cubicBezTo>
                    <a:pt x="937" y="3813"/>
                    <a:pt x="777" y="3447"/>
                    <a:pt x="663" y="3082"/>
                  </a:cubicBezTo>
                  <a:cubicBezTo>
                    <a:pt x="412" y="2329"/>
                    <a:pt x="343" y="1507"/>
                    <a:pt x="412" y="731"/>
                  </a:cubicBezTo>
                  <a:cubicBezTo>
                    <a:pt x="435" y="480"/>
                    <a:pt x="457" y="229"/>
                    <a:pt x="5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7729;p70">
              <a:extLst>
                <a:ext uri="{FF2B5EF4-FFF2-40B4-BE49-F238E27FC236}">
                  <a16:creationId xmlns:a16="http://schemas.microsoft.com/office/drawing/2014/main" id="{0235FA14-38E5-4DC4-B8CC-0DCCD6AA70FA}"/>
                </a:ext>
              </a:extLst>
            </p:cNvPr>
            <p:cNvSpPr/>
            <p:nvPr/>
          </p:nvSpPr>
          <p:spPr>
            <a:xfrm>
              <a:off x="7587843" y="2755544"/>
              <a:ext cx="6192" cy="27038"/>
            </a:xfrm>
            <a:custGeom>
              <a:avLst/>
              <a:gdLst/>
              <a:ahLst/>
              <a:cxnLst/>
              <a:rect l="l" t="t" r="r" b="b"/>
              <a:pathLst>
                <a:path w="480" h="2096" extrusionOk="0">
                  <a:moveTo>
                    <a:pt x="229" y="1"/>
                  </a:moveTo>
                  <a:cubicBezTo>
                    <a:pt x="183" y="1"/>
                    <a:pt x="137" y="24"/>
                    <a:pt x="114" y="47"/>
                  </a:cubicBezTo>
                  <a:cubicBezTo>
                    <a:pt x="69" y="92"/>
                    <a:pt x="69" y="138"/>
                    <a:pt x="46" y="183"/>
                  </a:cubicBezTo>
                  <a:cubicBezTo>
                    <a:pt x="23" y="480"/>
                    <a:pt x="0" y="754"/>
                    <a:pt x="0" y="1051"/>
                  </a:cubicBezTo>
                  <a:cubicBezTo>
                    <a:pt x="0" y="1348"/>
                    <a:pt x="23" y="1644"/>
                    <a:pt x="92" y="1941"/>
                  </a:cubicBezTo>
                  <a:cubicBezTo>
                    <a:pt x="92" y="1987"/>
                    <a:pt x="137" y="2055"/>
                    <a:pt x="183" y="2078"/>
                  </a:cubicBezTo>
                  <a:cubicBezTo>
                    <a:pt x="206" y="2089"/>
                    <a:pt x="229" y="2095"/>
                    <a:pt x="251" y="2095"/>
                  </a:cubicBezTo>
                  <a:cubicBezTo>
                    <a:pt x="274" y="2095"/>
                    <a:pt x="297" y="2089"/>
                    <a:pt x="320" y="2078"/>
                  </a:cubicBezTo>
                  <a:cubicBezTo>
                    <a:pt x="388" y="2078"/>
                    <a:pt x="434" y="2032"/>
                    <a:pt x="457" y="1987"/>
                  </a:cubicBezTo>
                  <a:cubicBezTo>
                    <a:pt x="480" y="1941"/>
                    <a:pt x="480" y="1895"/>
                    <a:pt x="480" y="1850"/>
                  </a:cubicBezTo>
                  <a:cubicBezTo>
                    <a:pt x="457" y="1758"/>
                    <a:pt x="434" y="1667"/>
                    <a:pt x="434" y="1599"/>
                  </a:cubicBezTo>
                  <a:cubicBezTo>
                    <a:pt x="366" y="1119"/>
                    <a:pt x="366" y="663"/>
                    <a:pt x="434" y="183"/>
                  </a:cubicBezTo>
                  <a:cubicBezTo>
                    <a:pt x="434" y="138"/>
                    <a:pt x="411" y="92"/>
                    <a:pt x="366" y="47"/>
                  </a:cubicBezTo>
                  <a:cubicBezTo>
                    <a:pt x="343" y="24"/>
                    <a:pt x="297" y="1"/>
                    <a:pt x="229" y="1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7730;p70">
              <a:extLst>
                <a:ext uri="{FF2B5EF4-FFF2-40B4-BE49-F238E27FC236}">
                  <a16:creationId xmlns:a16="http://schemas.microsoft.com/office/drawing/2014/main" id="{C73574E7-177F-4A5F-BFDC-B5B209CAB14E}"/>
                </a:ext>
              </a:extLst>
            </p:cNvPr>
            <p:cNvSpPr/>
            <p:nvPr/>
          </p:nvSpPr>
          <p:spPr>
            <a:xfrm>
              <a:off x="7583715" y="2310081"/>
              <a:ext cx="93357" cy="123672"/>
            </a:xfrm>
            <a:custGeom>
              <a:avLst/>
              <a:gdLst/>
              <a:ahLst/>
              <a:cxnLst/>
              <a:rect l="l" t="t" r="r" b="b"/>
              <a:pathLst>
                <a:path w="7237" h="9587" extrusionOk="0">
                  <a:moveTo>
                    <a:pt x="3858" y="0"/>
                  </a:moveTo>
                  <a:cubicBezTo>
                    <a:pt x="3607" y="0"/>
                    <a:pt x="3356" y="23"/>
                    <a:pt x="3082" y="92"/>
                  </a:cubicBezTo>
                  <a:cubicBezTo>
                    <a:pt x="2740" y="160"/>
                    <a:pt x="2397" y="297"/>
                    <a:pt x="2055" y="480"/>
                  </a:cubicBezTo>
                  <a:cubicBezTo>
                    <a:pt x="1735" y="662"/>
                    <a:pt x="1439" y="890"/>
                    <a:pt x="1165" y="1164"/>
                  </a:cubicBezTo>
                  <a:cubicBezTo>
                    <a:pt x="914" y="1438"/>
                    <a:pt x="686" y="1758"/>
                    <a:pt x="503" y="2100"/>
                  </a:cubicBezTo>
                  <a:cubicBezTo>
                    <a:pt x="297" y="2488"/>
                    <a:pt x="161" y="2945"/>
                    <a:pt x="92" y="3447"/>
                  </a:cubicBezTo>
                  <a:cubicBezTo>
                    <a:pt x="1" y="3995"/>
                    <a:pt x="1" y="4588"/>
                    <a:pt x="115" y="5182"/>
                  </a:cubicBezTo>
                  <a:cubicBezTo>
                    <a:pt x="229" y="5707"/>
                    <a:pt x="412" y="6277"/>
                    <a:pt x="731" y="6848"/>
                  </a:cubicBezTo>
                  <a:cubicBezTo>
                    <a:pt x="982" y="7350"/>
                    <a:pt x="1325" y="7829"/>
                    <a:pt x="1758" y="8331"/>
                  </a:cubicBezTo>
                  <a:cubicBezTo>
                    <a:pt x="2101" y="8765"/>
                    <a:pt x="2534" y="9153"/>
                    <a:pt x="3059" y="9564"/>
                  </a:cubicBezTo>
                  <a:cubicBezTo>
                    <a:pt x="3082" y="9587"/>
                    <a:pt x="3128" y="9587"/>
                    <a:pt x="3196" y="9587"/>
                  </a:cubicBezTo>
                  <a:lnTo>
                    <a:pt x="3265" y="9587"/>
                  </a:lnTo>
                  <a:cubicBezTo>
                    <a:pt x="3356" y="9564"/>
                    <a:pt x="3402" y="9518"/>
                    <a:pt x="3447" y="9450"/>
                  </a:cubicBezTo>
                  <a:cubicBezTo>
                    <a:pt x="3493" y="9381"/>
                    <a:pt x="3493" y="9313"/>
                    <a:pt x="3470" y="9222"/>
                  </a:cubicBezTo>
                  <a:cubicBezTo>
                    <a:pt x="4771" y="8902"/>
                    <a:pt x="5913" y="7852"/>
                    <a:pt x="6620" y="6368"/>
                  </a:cubicBezTo>
                  <a:cubicBezTo>
                    <a:pt x="6962" y="5638"/>
                    <a:pt x="7145" y="4885"/>
                    <a:pt x="7214" y="4109"/>
                  </a:cubicBezTo>
                  <a:cubicBezTo>
                    <a:pt x="7236" y="3744"/>
                    <a:pt x="7214" y="3378"/>
                    <a:pt x="7145" y="2990"/>
                  </a:cubicBezTo>
                  <a:cubicBezTo>
                    <a:pt x="7099" y="2648"/>
                    <a:pt x="6985" y="2283"/>
                    <a:pt x="6826" y="1940"/>
                  </a:cubicBezTo>
                  <a:cubicBezTo>
                    <a:pt x="6666" y="1598"/>
                    <a:pt x="6437" y="1278"/>
                    <a:pt x="6164" y="982"/>
                  </a:cubicBezTo>
                  <a:cubicBezTo>
                    <a:pt x="5890" y="708"/>
                    <a:pt x="5570" y="480"/>
                    <a:pt x="5228" y="320"/>
                  </a:cubicBezTo>
                  <a:cubicBezTo>
                    <a:pt x="4908" y="160"/>
                    <a:pt x="4566" y="69"/>
                    <a:pt x="4155" y="23"/>
                  </a:cubicBezTo>
                  <a:cubicBezTo>
                    <a:pt x="4064" y="0"/>
                    <a:pt x="3950" y="0"/>
                    <a:pt x="3858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7731;p70">
              <a:extLst>
                <a:ext uri="{FF2B5EF4-FFF2-40B4-BE49-F238E27FC236}">
                  <a16:creationId xmlns:a16="http://schemas.microsoft.com/office/drawing/2014/main" id="{B10F7216-F176-4731-B3F7-D0B75063A336}"/>
                </a:ext>
              </a:extLst>
            </p:cNvPr>
            <p:cNvSpPr/>
            <p:nvPr/>
          </p:nvSpPr>
          <p:spPr>
            <a:xfrm>
              <a:off x="7612274" y="2328630"/>
              <a:ext cx="46543" cy="42854"/>
            </a:xfrm>
            <a:custGeom>
              <a:avLst/>
              <a:gdLst/>
              <a:ahLst/>
              <a:cxnLst/>
              <a:rect l="l" t="t" r="r" b="b"/>
              <a:pathLst>
                <a:path w="3608" h="3322" extrusionOk="0">
                  <a:moveTo>
                    <a:pt x="1576" y="1027"/>
                  </a:moveTo>
                  <a:lnTo>
                    <a:pt x="1599" y="1050"/>
                  </a:lnTo>
                  <a:cubicBezTo>
                    <a:pt x="1599" y="1050"/>
                    <a:pt x="1599" y="1027"/>
                    <a:pt x="1576" y="1027"/>
                  </a:cubicBezTo>
                  <a:close/>
                  <a:moveTo>
                    <a:pt x="206" y="0"/>
                  </a:moveTo>
                  <a:cubicBezTo>
                    <a:pt x="92" y="0"/>
                    <a:pt x="24" y="69"/>
                    <a:pt x="1" y="160"/>
                  </a:cubicBezTo>
                  <a:cubicBezTo>
                    <a:pt x="1" y="274"/>
                    <a:pt x="69" y="365"/>
                    <a:pt x="183" y="365"/>
                  </a:cubicBezTo>
                  <a:cubicBezTo>
                    <a:pt x="275" y="388"/>
                    <a:pt x="366" y="388"/>
                    <a:pt x="480" y="411"/>
                  </a:cubicBezTo>
                  <a:cubicBezTo>
                    <a:pt x="686" y="457"/>
                    <a:pt x="868" y="548"/>
                    <a:pt x="1051" y="639"/>
                  </a:cubicBezTo>
                  <a:cubicBezTo>
                    <a:pt x="1256" y="753"/>
                    <a:pt x="1439" y="890"/>
                    <a:pt x="1621" y="1050"/>
                  </a:cubicBezTo>
                  <a:cubicBezTo>
                    <a:pt x="1872" y="1301"/>
                    <a:pt x="2078" y="1575"/>
                    <a:pt x="2283" y="1872"/>
                  </a:cubicBezTo>
                  <a:cubicBezTo>
                    <a:pt x="2512" y="2260"/>
                    <a:pt x="2717" y="2671"/>
                    <a:pt x="2877" y="3104"/>
                  </a:cubicBezTo>
                  <a:cubicBezTo>
                    <a:pt x="2900" y="3196"/>
                    <a:pt x="2991" y="3264"/>
                    <a:pt x="3082" y="3287"/>
                  </a:cubicBezTo>
                  <a:cubicBezTo>
                    <a:pt x="3128" y="3310"/>
                    <a:pt x="3179" y="3321"/>
                    <a:pt x="3231" y="3321"/>
                  </a:cubicBezTo>
                  <a:cubicBezTo>
                    <a:pt x="3282" y="3321"/>
                    <a:pt x="3333" y="3310"/>
                    <a:pt x="3379" y="3287"/>
                  </a:cubicBezTo>
                  <a:cubicBezTo>
                    <a:pt x="3470" y="3241"/>
                    <a:pt x="3539" y="3173"/>
                    <a:pt x="3562" y="3082"/>
                  </a:cubicBezTo>
                  <a:cubicBezTo>
                    <a:pt x="3607" y="2968"/>
                    <a:pt x="3584" y="2876"/>
                    <a:pt x="3562" y="2785"/>
                  </a:cubicBezTo>
                  <a:cubicBezTo>
                    <a:pt x="3447" y="2420"/>
                    <a:pt x="3265" y="2077"/>
                    <a:pt x="3059" y="1758"/>
                  </a:cubicBezTo>
                  <a:cubicBezTo>
                    <a:pt x="2831" y="1438"/>
                    <a:pt x="2557" y="1141"/>
                    <a:pt x="2261" y="868"/>
                  </a:cubicBezTo>
                  <a:cubicBezTo>
                    <a:pt x="1690" y="388"/>
                    <a:pt x="959" y="46"/>
                    <a:pt x="206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7732;p70">
              <a:extLst>
                <a:ext uri="{FF2B5EF4-FFF2-40B4-BE49-F238E27FC236}">
                  <a16:creationId xmlns:a16="http://schemas.microsoft.com/office/drawing/2014/main" id="{96EC8ED2-66C4-45D1-864B-B3AA835BF491}"/>
                </a:ext>
              </a:extLst>
            </p:cNvPr>
            <p:cNvSpPr/>
            <p:nvPr/>
          </p:nvSpPr>
          <p:spPr>
            <a:xfrm>
              <a:off x="7615809" y="2094263"/>
              <a:ext cx="569471" cy="521766"/>
            </a:xfrm>
            <a:custGeom>
              <a:avLst/>
              <a:gdLst/>
              <a:ahLst/>
              <a:cxnLst/>
              <a:rect l="l" t="t" r="r" b="b"/>
              <a:pathLst>
                <a:path w="44145" h="40447" extrusionOk="0">
                  <a:moveTo>
                    <a:pt x="16229" y="0"/>
                  </a:moveTo>
                  <a:cubicBezTo>
                    <a:pt x="14928" y="23"/>
                    <a:pt x="13901" y="46"/>
                    <a:pt x="12920" y="114"/>
                  </a:cubicBezTo>
                  <a:lnTo>
                    <a:pt x="12714" y="114"/>
                  </a:lnTo>
                  <a:cubicBezTo>
                    <a:pt x="10363" y="251"/>
                    <a:pt x="8492" y="571"/>
                    <a:pt x="6871" y="1096"/>
                  </a:cubicBezTo>
                  <a:lnTo>
                    <a:pt x="6917" y="1073"/>
                  </a:lnTo>
                  <a:cubicBezTo>
                    <a:pt x="6985" y="1027"/>
                    <a:pt x="7008" y="959"/>
                    <a:pt x="7008" y="868"/>
                  </a:cubicBezTo>
                  <a:cubicBezTo>
                    <a:pt x="7008" y="799"/>
                    <a:pt x="6962" y="708"/>
                    <a:pt x="6894" y="662"/>
                  </a:cubicBezTo>
                  <a:cubicBezTo>
                    <a:pt x="6848" y="617"/>
                    <a:pt x="6780" y="594"/>
                    <a:pt x="6711" y="594"/>
                  </a:cubicBezTo>
                  <a:cubicBezTo>
                    <a:pt x="6620" y="594"/>
                    <a:pt x="6529" y="617"/>
                    <a:pt x="6483" y="685"/>
                  </a:cubicBezTo>
                  <a:cubicBezTo>
                    <a:pt x="5342" y="1940"/>
                    <a:pt x="4429" y="3356"/>
                    <a:pt x="3813" y="4862"/>
                  </a:cubicBezTo>
                  <a:cubicBezTo>
                    <a:pt x="3447" y="5752"/>
                    <a:pt x="3151" y="6734"/>
                    <a:pt x="2945" y="7738"/>
                  </a:cubicBezTo>
                  <a:cubicBezTo>
                    <a:pt x="2740" y="8674"/>
                    <a:pt x="2603" y="9655"/>
                    <a:pt x="2511" y="10728"/>
                  </a:cubicBezTo>
                  <a:cubicBezTo>
                    <a:pt x="2420" y="11664"/>
                    <a:pt x="2375" y="12691"/>
                    <a:pt x="2375" y="13832"/>
                  </a:cubicBezTo>
                  <a:cubicBezTo>
                    <a:pt x="2352" y="14357"/>
                    <a:pt x="2352" y="14882"/>
                    <a:pt x="2352" y="15407"/>
                  </a:cubicBezTo>
                  <a:lnTo>
                    <a:pt x="2352" y="15567"/>
                  </a:lnTo>
                  <a:cubicBezTo>
                    <a:pt x="2352" y="16024"/>
                    <a:pt x="2352" y="16480"/>
                    <a:pt x="2329" y="16937"/>
                  </a:cubicBezTo>
                  <a:cubicBezTo>
                    <a:pt x="2169" y="18671"/>
                    <a:pt x="1667" y="20338"/>
                    <a:pt x="1188" y="21981"/>
                  </a:cubicBezTo>
                  <a:lnTo>
                    <a:pt x="982" y="22711"/>
                  </a:lnTo>
                  <a:cubicBezTo>
                    <a:pt x="663" y="23784"/>
                    <a:pt x="412" y="24674"/>
                    <a:pt x="252" y="25610"/>
                  </a:cubicBezTo>
                  <a:cubicBezTo>
                    <a:pt x="69" y="26706"/>
                    <a:pt x="1" y="27665"/>
                    <a:pt x="92" y="28532"/>
                  </a:cubicBezTo>
                  <a:cubicBezTo>
                    <a:pt x="138" y="29057"/>
                    <a:pt x="229" y="29559"/>
                    <a:pt x="366" y="30016"/>
                  </a:cubicBezTo>
                  <a:cubicBezTo>
                    <a:pt x="503" y="30518"/>
                    <a:pt x="708" y="31020"/>
                    <a:pt x="937" y="31499"/>
                  </a:cubicBezTo>
                  <a:cubicBezTo>
                    <a:pt x="1142" y="31910"/>
                    <a:pt x="1393" y="32344"/>
                    <a:pt x="1713" y="32823"/>
                  </a:cubicBezTo>
                  <a:cubicBezTo>
                    <a:pt x="1987" y="33211"/>
                    <a:pt x="2283" y="33576"/>
                    <a:pt x="2557" y="33941"/>
                  </a:cubicBezTo>
                  <a:cubicBezTo>
                    <a:pt x="3151" y="34649"/>
                    <a:pt x="3813" y="35311"/>
                    <a:pt x="4520" y="35904"/>
                  </a:cubicBezTo>
                  <a:cubicBezTo>
                    <a:pt x="5228" y="36475"/>
                    <a:pt x="5981" y="37000"/>
                    <a:pt x="6757" y="37479"/>
                  </a:cubicBezTo>
                  <a:cubicBezTo>
                    <a:pt x="8286" y="38347"/>
                    <a:pt x="9998" y="39054"/>
                    <a:pt x="11870" y="39557"/>
                  </a:cubicBezTo>
                  <a:cubicBezTo>
                    <a:pt x="14107" y="40150"/>
                    <a:pt x="16526" y="40447"/>
                    <a:pt x="19060" y="40447"/>
                  </a:cubicBezTo>
                  <a:cubicBezTo>
                    <a:pt x="20292" y="40447"/>
                    <a:pt x="21593" y="40378"/>
                    <a:pt x="22894" y="40218"/>
                  </a:cubicBezTo>
                  <a:cubicBezTo>
                    <a:pt x="23944" y="40104"/>
                    <a:pt x="24903" y="39945"/>
                    <a:pt x="25793" y="39762"/>
                  </a:cubicBezTo>
                  <a:cubicBezTo>
                    <a:pt x="26843" y="39534"/>
                    <a:pt x="27779" y="39260"/>
                    <a:pt x="28624" y="38940"/>
                  </a:cubicBezTo>
                  <a:cubicBezTo>
                    <a:pt x="29628" y="38552"/>
                    <a:pt x="30472" y="38119"/>
                    <a:pt x="31226" y="37616"/>
                  </a:cubicBezTo>
                  <a:cubicBezTo>
                    <a:pt x="31979" y="37137"/>
                    <a:pt x="32618" y="36589"/>
                    <a:pt x="33189" y="35973"/>
                  </a:cubicBezTo>
                  <a:cubicBezTo>
                    <a:pt x="33463" y="36201"/>
                    <a:pt x="33759" y="36384"/>
                    <a:pt x="34079" y="36521"/>
                  </a:cubicBezTo>
                  <a:cubicBezTo>
                    <a:pt x="34467" y="36703"/>
                    <a:pt x="34855" y="36863"/>
                    <a:pt x="35266" y="36954"/>
                  </a:cubicBezTo>
                  <a:cubicBezTo>
                    <a:pt x="35836" y="37114"/>
                    <a:pt x="36430" y="37183"/>
                    <a:pt x="37023" y="37183"/>
                  </a:cubicBezTo>
                  <a:cubicBezTo>
                    <a:pt x="37252" y="37183"/>
                    <a:pt x="37503" y="37160"/>
                    <a:pt x="37731" y="37137"/>
                  </a:cubicBezTo>
                  <a:cubicBezTo>
                    <a:pt x="38667" y="37046"/>
                    <a:pt x="39557" y="36795"/>
                    <a:pt x="40356" y="36407"/>
                  </a:cubicBezTo>
                  <a:cubicBezTo>
                    <a:pt x="40790" y="36201"/>
                    <a:pt x="41178" y="35973"/>
                    <a:pt x="41520" y="35699"/>
                  </a:cubicBezTo>
                  <a:cubicBezTo>
                    <a:pt x="41885" y="35425"/>
                    <a:pt x="42182" y="35151"/>
                    <a:pt x="42433" y="34877"/>
                  </a:cubicBezTo>
                  <a:cubicBezTo>
                    <a:pt x="42867" y="34398"/>
                    <a:pt x="43232" y="33827"/>
                    <a:pt x="43506" y="33211"/>
                  </a:cubicBezTo>
                  <a:cubicBezTo>
                    <a:pt x="43802" y="32526"/>
                    <a:pt x="43985" y="31842"/>
                    <a:pt x="44054" y="31202"/>
                  </a:cubicBezTo>
                  <a:cubicBezTo>
                    <a:pt x="44145" y="30449"/>
                    <a:pt x="44099" y="29810"/>
                    <a:pt x="43939" y="29217"/>
                  </a:cubicBezTo>
                  <a:cubicBezTo>
                    <a:pt x="43734" y="28555"/>
                    <a:pt x="43414" y="28007"/>
                    <a:pt x="42958" y="27596"/>
                  </a:cubicBezTo>
                  <a:cubicBezTo>
                    <a:pt x="42707" y="27368"/>
                    <a:pt x="42410" y="27185"/>
                    <a:pt x="42113" y="27025"/>
                  </a:cubicBezTo>
                  <a:cubicBezTo>
                    <a:pt x="41748" y="26866"/>
                    <a:pt x="41360" y="26752"/>
                    <a:pt x="41018" y="26706"/>
                  </a:cubicBezTo>
                  <a:cubicBezTo>
                    <a:pt x="40835" y="26683"/>
                    <a:pt x="40653" y="26660"/>
                    <a:pt x="40470" y="26660"/>
                  </a:cubicBezTo>
                  <a:lnTo>
                    <a:pt x="40219" y="26660"/>
                  </a:lnTo>
                  <a:cubicBezTo>
                    <a:pt x="39968" y="26683"/>
                    <a:pt x="39717" y="26729"/>
                    <a:pt x="39466" y="26774"/>
                  </a:cubicBezTo>
                  <a:cubicBezTo>
                    <a:pt x="39785" y="26181"/>
                    <a:pt x="40105" y="25565"/>
                    <a:pt x="40356" y="24926"/>
                  </a:cubicBezTo>
                  <a:cubicBezTo>
                    <a:pt x="40744" y="24013"/>
                    <a:pt x="41063" y="23099"/>
                    <a:pt x="41315" y="22164"/>
                  </a:cubicBezTo>
                  <a:cubicBezTo>
                    <a:pt x="41588" y="21159"/>
                    <a:pt x="41771" y="20178"/>
                    <a:pt x="41908" y="19242"/>
                  </a:cubicBezTo>
                  <a:cubicBezTo>
                    <a:pt x="42045" y="18192"/>
                    <a:pt x="42091" y="17233"/>
                    <a:pt x="42091" y="16366"/>
                  </a:cubicBezTo>
                  <a:cubicBezTo>
                    <a:pt x="42068" y="15430"/>
                    <a:pt x="41976" y="14586"/>
                    <a:pt x="41817" y="13810"/>
                  </a:cubicBezTo>
                  <a:cubicBezTo>
                    <a:pt x="41680" y="13148"/>
                    <a:pt x="41451" y="12486"/>
                    <a:pt x="41178" y="11824"/>
                  </a:cubicBezTo>
                  <a:cubicBezTo>
                    <a:pt x="40150" y="9473"/>
                    <a:pt x="38256" y="7350"/>
                    <a:pt x="35517" y="5524"/>
                  </a:cubicBezTo>
                  <a:cubicBezTo>
                    <a:pt x="34307" y="4702"/>
                    <a:pt x="32938" y="3949"/>
                    <a:pt x="31454" y="3287"/>
                  </a:cubicBezTo>
                  <a:cubicBezTo>
                    <a:pt x="30039" y="2671"/>
                    <a:pt x="28532" y="2100"/>
                    <a:pt x="26957" y="1644"/>
                  </a:cubicBezTo>
                  <a:cubicBezTo>
                    <a:pt x="25474" y="1210"/>
                    <a:pt x="23944" y="845"/>
                    <a:pt x="22415" y="571"/>
                  </a:cubicBezTo>
                  <a:cubicBezTo>
                    <a:pt x="20932" y="320"/>
                    <a:pt x="19494" y="137"/>
                    <a:pt x="18147" y="69"/>
                  </a:cubicBezTo>
                  <a:cubicBezTo>
                    <a:pt x="17531" y="23"/>
                    <a:pt x="16960" y="0"/>
                    <a:pt x="16435" y="0"/>
                  </a:cubicBezTo>
                  <a:close/>
                </a:path>
              </a:pathLst>
            </a:custGeom>
            <a:solidFill>
              <a:srgbClr val="8951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7733;p70">
              <a:extLst>
                <a:ext uri="{FF2B5EF4-FFF2-40B4-BE49-F238E27FC236}">
                  <a16:creationId xmlns:a16="http://schemas.microsoft.com/office/drawing/2014/main" id="{185020FA-D2E8-4C4B-9A71-243517FBD292}"/>
                </a:ext>
              </a:extLst>
            </p:cNvPr>
            <p:cNvSpPr/>
            <p:nvPr/>
          </p:nvSpPr>
          <p:spPr>
            <a:xfrm>
              <a:off x="7664981" y="2094263"/>
              <a:ext cx="494096" cy="333620"/>
            </a:xfrm>
            <a:custGeom>
              <a:avLst/>
              <a:gdLst/>
              <a:ahLst/>
              <a:cxnLst/>
              <a:rect l="l" t="t" r="r" b="b"/>
              <a:pathLst>
                <a:path w="38302" h="25862" extrusionOk="0">
                  <a:moveTo>
                    <a:pt x="12417" y="0"/>
                  </a:moveTo>
                  <a:cubicBezTo>
                    <a:pt x="11116" y="23"/>
                    <a:pt x="10112" y="46"/>
                    <a:pt x="9108" y="92"/>
                  </a:cubicBezTo>
                  <a:lnTo>
                    <a:pt x="9017" y="92"/>
                  </a:lnTo>
                  <a:lnTo>
                    <a:pt x="8902" y="114"/>
                  </a:lnTo>
                  <a:cubicBezTo>
                    <a:pt x="6574" y="251"/>
                    <a:pt x="4725" y="571"/>
                    <a:pt x="3128" y="1073"/>
                  </a:cubicBezTo>
                  <a:cubicBezTo>
                    <a:pt x="3173" y="1027"/>
                    <a:pt x="3196" y="959"/>
                    <a:pt x="3196" y="868"/>
                  </a:cubicBezTo>
                  <a:cubicBezTo>
                    <a:pt x="3196" y="799"/>
                    <a:pt x="3150" y="708"/>
                    <a:pt x="3105" y="662"/>
                  </a:cubicBezTo>
                  <a:cubicBezTo>
                    <a:pt x="3036" y="617"/>
                    <a:pt x="2968" y="571"/>
                    <a:pt x="2899" y="571"/>
                  </a:cubicBezTo>
                  <a:cubicBezTo>
                    <a:pt x="2808" y="594"/>
                    <a:pt x="2717" y="617"/>
                    <a:pt x="2671" y="685"/>
                  </a:cubicBezTo>
                  <a:cubicBezTo>
                    <a:pt x="1530" y="1940"/>
                    <a:pt x="617" y="3333"/>
                    <a:pt x="1" y="4839"/>
                  </a:cubicBezTo>
                  <a:cubicBezTo>
                    <a:pt x="411" y="5204"/>
                    <a:pt x="822" y="5524"/>
                    <a:pt x="1279" y="5821"/>
                  </a:cubicBezTo>
                  <a:cubicBezTo>
                    <a:pt x="1758" y="6163"/>
                    <a:pt x="2260" y="6460"/>
                    <a:pt x="2785" y="6734"/>
                  </a:cubicBezTo>
                  <a:cubicBezTo>
                    <a:pt x="3995" y="7350"/>
                    <a:pt x="5273" y="7784"/>
                    <a:pt x="6620" y="8080"/>
                  </a:cubicBezTo>
                  <a:cubicBezTo>
                    <a:pt x="7711" y="8302"/>
                    <a:pt x="8817" y="8419"/>
                    <a:pt x="9926" y="8419"/>
                  </a:cubicBezTo>
                  <a:cubicBezTo>
                    <a:pt x="10186" y="8419"/>
                    <a:pt x="10446" y="8413"/>
                    <a:pt x="10706" y="8400"/>
                  </a:cubicBezTo>
                  <a:cubicBezTo>
                    <a:pt x="11276" y="8354"/>
                    <a:pt x="11847" y="8286"/>
                    <a:pt x="12417" y="8172"/>
                  </a:cubicBezTo>
                  <a:cubicBezTo>
                    <a:pt x="12965" y="8080"/>
                    <a:pt x="13513" y="7944"/>
                    <a:pt x="14061" y="7761"/>
                  </a:cubicBezTo>
                  <a:lnTo>
                    <a:pt x="14084" y="7761"/>
                  </a:lnTo>
                  <a:cubicBezTo>
                    <a:pt x="14540" y="7601"/>
                    <a:pt x="14997" y="7441"/>
                    <a:pt x="15408" y="7236"/>
                  </a:cubicBezTo>
                  <a:cubicBezTo>
                    <a:pt x="15864" y="7031"/>
                    <a:pt x="16275" y="6779"/>
                    <a:pt x="16686" y="6528"/>
                  </a:cubicBezTo>
                  <a:cubicBezTo>
                    <a:pt x="17028" y="6323"/>
                    <a:pt x="17348" y="6072"/>
                    <a:pt x="17644" y="5821"/>
                  </a:cubicBezTo>
                  <a:cubicBezTo>
                    <a:pt x="17964" y="5570"/>
                    <a:pt x="18238" y="5296"/>
                    <a:pt x="18512" y="4999"/>
                  </a:cubicBezTo>
                  <a:cubicBezTo>
                    <a:pt x="18535" y="4999"/>
                    <a:pt x="18558" y="4976"/>
                    <a:pt x="18580" y="4976"/>
                  </a:cubicBezTo>
                  <a:cubicBezTo>
                    <a:pt x="18603" y="4976"/>
                    <a:pt x="18603" y="4999"/>
                    <a:pt x="18626" y="4999"/>
                  </a:cubicBezTo>
                  <a:cubicBezTo>
                    <a:pt x="18649" y="4976"/>
                    <a:pt x="18649" y="4976"/>
                    <a:pt x="18672" y="4976"/>
                  </a:cubicBezTo>
                  <a:cubicBezTo>
                    <a:pt x="18694" y="4976"/>
                    <a:pt x="18717" y="4999"/>
                    <a:pt x="18740" y="5022"/>
                  </a:cubicBezTo>
                  <a:cubicBezTo>
                    <a:pt x="18854" y="5113"/>
                    <a:pt x="18968" y="5227"/>
                    <a:pt x="19082" y="5341"/>
                  </a:cubicBezTo>
                  <a:cubicBezTo>
                    <a:pt x="19082" y="5340"/>
                    <a:pt x="19082" y="5339"/>
                    <a:pt x="19082" y="5338"/>
                  </a:cubicBezTo>
                  <a:lnTo>
                    <a:pt x="19082" y="5338"/>
                  </a:lnTo>
                  <a:cubicBezTo>
                    <a:pt x="19259" y="5490"/>
                    <a:pt x="19455" y="5621"/>
                    <a:pt x="19630" y="5752"/>
                  </a:cubicBezTo>
                  <a:cubicBezTo>
                    <a:pt x="19836" y="5866"/>
                    <a:pt x="20018" y="5981"/>
                    <a:pt x="20224" y="6072"/>
                  </a:cubicBezTo>
                  <a:cubicBezTo>
                    <a:pt x="20361" y="6140"/>
                    <a:pt x="20520" y="6209"/>
                    <a:pt x="20657" y="6254"/>
                  </a:cubicBezTo>
                  <a:cubicBezTo>
                    <a:pt x="20817" y="6300"/>
                    <a:pt x="20977" y="6346"/>
                    <a:pt x="21137" y="6391"/>
                  </a:cubicBezTo>
                  <a:lnTo>
                    <a:pt x="21114" y="6391"/>
                  </a:lnTo>
                  <a:cubicBezTo>
                    <a:pt x="21251" y="6414"/>
                    <a:pt x="21365" y="6437"/>
                    <a:pt x="21502" y="6437"/>
                  </a:cubicBezTo>
                  <a:lnTo>
                    <a:pt x="21844" y="6437"/>
                  </a:lnTo>
                  <a:cubicBezTo>
                    <a:pt x="21958" y="6437"/>
                    <a:pt x="22050" y="6414"/>
                    <a:pt x="22164" y="6391"/>
                  </a:cubicBezTo>
                  <a:cubicBezTo>
                    <a:pt x="22232" y="6391"/>
                    <a:pt x="22324" y="6369"/>
                    <a:pt x="22392" y="6346"/>
                  </a:cubicBezTo>
                  <a:cubicBezTo>
                    <a:pt x="22392" y="6323"/>
                    <a:pt x="22415" y="6323"/>
                    <a:pt x="22415" y="6323"/>
                  </a:cubicBezTo>
                  <a:cubicBezTo>
                    <a:pt x="22506" y="6300"/>
                    <a:pt x="22598" y="6254"/>
                    <a:pt x="22689" y="6209"/>
                  </a:cubicBezTo>
                  <a:cubicBezTo>
                    <a:pt x="22780" y="6163"/>
                    <a:pt x="22849" y="6117"/>
                    <a:pt x="22917" y="6072"/>
                  </a:cubicBezTo>
                  <a:cubicBezTo>
                    <a:pt x="22917" y="6072"/>
                    <a:pt x="22917" y="6095"/>
                    <a:pt x="22917" y="6095"/>
                  </a:cubicBezTo>
                  <a:cubicBezTo>
                    <a:pt x="22986" y="6026"/>
                    <a:pt x="23077" y="5981"/>
                    <a:pt x="23145" y="5912"/>
                  </a:cubicBezTo>
                  <a:cubicBezTo>
                    <a:pt x="23164" y="5903"/>
                    <a:pt x="23183" y="5897"/>
                    <a:pt x="23202" y="5897"/>
                  </a:cubicBezTo>
                  <a:cubicBezTo>
                    <a:pt x="23229" y="5897"/>
                    <a:pt x="23256" y="5908"/>
                    <a:pt x="23282" y="5935"/>
                  </a:cubicBezTo>
                  <a:cubicBezTo>
                    <a:pt x="23305" y="5935"/>
                    <a:pt x="23305" y="5958"/>
                    <a:pt x="23305" y="5981"/>
                  </a:cubicBezTo>
                  <a:cubicBezTo>
                    <a:pt x="23328" y="6003"/>
                    <a:pt x="23328" y="6026"/>
                    <a:pt x="23328" y="6049"/>
                  </a:cubicBezTo>
                  <a:cubicBezTo>
                    <a:pt x="23396" y="6528"/>
                    <a:pt x="23511" y="7008"/>
                    <a:pt x="23670" y="7464"/>
                  </a:cubicBezTo>
                  <a:cubicBezTo>
                    <a:pt x="23670" y="7464"/>
                    <a:pt x="23670" y="7441"/>
                    <a:pt x="23670" y="7441"/>
                  </a:cubicBezTo>
                  <a:cubicBezTo>
                    <a:pt x="23899" y="8149"/>
                    <a:pt x="24241" y="8811"/>
                    <a:pt x="24652" y="9450"/>
                  </a:cubicBezTo>
                  <a:cubicBezTo>
                    <a:pt x="24652" y="9450"/>
                    <a:pt x="24652" y="9450"/>
                    <a:pt x="24652" y="9427"/>
                  </a:cubicBezTo>
                  <a:cubicBezTo>
                    <a:pt x="24834" y="9724"/>
                    <a:pt x="25040" y="9998"/>
                    <a:pt x="25268" y="10249"/>
                  </a:cubicBezTo>
                  <a:cubicBezTo>
                    <a:pt x="25496" y="10500"/>
                    <a:pt x="25725" y="10728"/>
                    <a:pt x="25953" y="10934"/>
                  </a:cubicBezTo>
                  <a:cubicBezTo>
                    <a:pt x="26158" y="11116"/>
                    <a:pt x="26364" y="11276"/>
                    <a:pt x="26592" y="11413"/>
                  </a:cubicBezTo>
                  <a:cubicBezTo>
                    <a:pt x="26797" y="11550"/>
                    <a:pt x="27026" y="11687"/>
                    <a:pt x="27254" y="11801"/>
                  </a:cubicBezTo>
                  <a:cubicBezTo>
                    <a:pt x="27437" y="11869"/>
                    <a:pt x="27642" y="11961"/>
                    <a:pt x="27847" y="12029"/>
                  </a:cubicBezTo>
                  <a:cubicBezTo>
                    <a:pt x="28053" y="12098"/>
                    <a:pt x="28258" y="12143"/>
                    <a:pt x="28464" y="12189"/>
                  </a:cubicBezTo>
                  <a:cubicBezTo>
                    <a:pt x="28646" y="12235"/>
                    <a:pt x="28829" y="12257"/>
                    <a:pt x="29011" y="12257"/>
                  </a:cubicBezTo>
                  <a:cubicBezTo>
                    <a:pt x="29114" y="12269"/>
                    <a:pt x="29211" y="12275"/>
                    <a:pt x="29308" y="12275"/>
                  </a:cubicBezTo>
                  <a:cubicBezTo>
                    <a:pt x="29405" y="12275"/>
                    <a:pt x="29502" y="12269"/>
                    <a:pt x="29605" y="12257"/>
                  </a:cubicBezTo>
                  <a:cubicBezTo>
                    <a:pt x="29628" y="12257"/>
                    <a:pt x="29651" y="12280"/>
                    <a:pt x="29673" y="12303"/>
                  </a:cubicBezTo>
                  <a:cubicBezTo>
                    <a:pt x="29696" y="12326"/>
                    <a:pt x="29696" y="12349"/>
                    <a:pt x="29696" y="12372"/>
                  </a:cubicBezTo>
                  <a:cubicBezTo>
                    <a:pt x="29696" y="12394"/>
                    <a:pt x="29673" y="12417"/>
                    <a:pt x="29651" y="12440"/>
                  </a:cubicBezTo>
                  <a:lnTo>
                    <a:pt x="29628" y="12440"/>
                  </a:lnTo>
                  <a:cubicBezTo>
                    <a:pt x="29491" y="13581"/>
                    <a:pt x="29331" y="14700"/>
                    <a:pt x="29263" y="15818"/>
                  </a:cubicBezTo>
                  <a:cubicBezTo>
                    <a:pt x="29240" y="16389"/>
                    <a:pt x="29217" y="16982"/>
                    <a:pt x="29217" y="17553"/>
                  </a:cubicBezTo>
                  <a:cubicBezTo>
                    <a:pt x="29217" y="18101"/>
                    <a:pt x="29263" y="18649"/>
                    <a:pt x="29308" y="19196"/>
                  </a:cubicBezTo>
                  <a:cubicBezTo>
                    <a:pt x="29377" y="19767"/>
                    <a:pt x="29468" y="20315"/>
                    <a:pt x="29605" y="20885"/>
                  </a:cubicBezTo>
                  <a:cubicBezTo>
                    <a:pt x="29719" y="21410"/>
                    <a:pt x="29902" y="21958"/>
                    <a:pt x="30084" y="22460"/>
                  </a:cubicBezTo>
                  <a:cubicBezTo>
                    <a:pt x="30221" y="22780"/>
                    <a:pt x="30335" y="23077"/>
                    <a:pt x="30495" y="23373"/>
                  </a:cubicBezTo>
                  <a:cubicBezTo>
                    <a:pt x="30632" y="23602"/>
                    <a:pt x="30769" y="23853"/>
                    <a:pt x="30952" y="24081"/>
                  </a:cubicBezTo>
                  <a:lnTo>
                    <a:pt x="30929" y="24081"/>
                  </a:lnTo>
                  <a:cubicBezTo>
                    <a:pt x="31066" y="24241"/>
                    <a:pt x="31203" y="24401"/>
                    <a:pt x="31363" y="24560"/>
                  </a:cubicBezTo>
                  <a:cubicBezTo>
                    <a:pt x="31499" y="24720"/>
                    <a:pt x="31659" y="24857"/>
                    <a:pt x="31819" y="24994"/>
                  </a:cubicBezTo>
                  <a:cubicBezTo>
                    <a:pt x="31819" y="24992"/>
                    <a:pt x="31819" y="24991"/>
                    <a:pt x="31819" y="24990"/>
                  </a:cubicBezTo>
                  <a:lnTo>
                    <a:pt x="31819" y="24990"/>
                  </a:lnTo>
                  <a:cubicBezTo>
                    <a:pt x="31951" y="25098"/>
                    <a:pt x="32102" y="25204"/>
                    <a:pt x="32253" y="25291"/>
                  </a:cubicBezTo>
                  <a:cubicBezTo>
                    <a:pt x="32390" y="25359"/>
                    <a:pt x="32527" y="25450"/>
                    <a:pt x="32664" y="25519"/>
                  </a:cubicBezTo>
                  <a:lnTo>
                    <a:pt x="32686" y="25519"/>
                  </a:lnTo>
                  <a:cubicBezTo>
                    <a:pt x="32846" y="25587"/>
                    <a:pt x="33006" y="25656"/>
                    <a:pt x="33166" y="25702"/>
                  </a:cubicBezTo>
                  <a:cubicBezTo>
                    <a:pt x="33348" y="25747"/>
                    <a:pt x="33508" y="25793"/>
                    <a:pt x="33691" y="25816"/>
                  </a:cubicBezTo>
                  <a:lnTo>
                    <a:pt x="33668" y="25816"/>
                  </a:lnTo>
                  <a:cubicBezTo>
                    <a:pt x="33850" y="25839"/>
                    <a:pt x="34033" y="25861"/>
                    <a:pt x="34193" y="25861"/>
                  </a:cubicBezTo>
                  <a:cubicBezTo>
                    <a:pt x="34375" y="25861"/>
                    <a:pt x="34558" y="25861"/>
                    <a:pt x="34718" y="25839"/>
                  </a:cubicBezTo>
                  <a:lnTo>
                    <a:pt x="34741" y="25839"/>
                  </a:lnTo>
                  <a:cubicBezTo>
                    <a:pt x="34946" y="25816"/>
                    <a:pt x="35174" y="25770"/>
                    <a:pt x="35380" y="25724"/>
                  </a:cubicBezTo>
                  <a:cubicBezTo>
                    <a:pt x="35585" y="25656"/>
                    <a:pt x="35813" y="25587"/>
                    <a:pt x="36019" y="25519"/>
                  </a:cubicBezTo>
                  <a:cubicBezTo>
                    <a:pt x="36133" y="25473"/>
                    <a:pt x="36247" y="25405"/>
                    <a:pt x="36361" y="25359"/>
                  </a:cubicBezTo>
                  <a:cubicBezTo>
                    <a:pt x="36430" y="25222"/>
                    <a:pt x="36498" y="25062"/>
                    <a:pt x="36567" y="24926"/>
                  </a:cubicBezTo>
                  <a:cubicBezTo>
                    <a:pt x="36932" y="24035"/>
                    <a:pt x="37251" y="23099"/>
                    <a:pt x="37503" y="22164"/>
                  </a:cubicBezTo>
                  <a:cubicBezTo>
                    <a:pt x="37776" y="21159"/>
                    <a:pt x="37982" y="20178"/>
                    <a:pt x="38096" y="19242"/>
                  </a:cubicBezTo>
                  <a:cubicBezTo>
                    <a:pt x="38233" y="18169"/>
                    <a:pt x="38301" y="17233"/>
                    <a:pt x="38279" y="16366"/>
                  </a:cubicBezTo>
                  <a:cubicBezTo>
                    <a:pt x="38256" y="15430"/>
                    <a:pt x="38187" y="14608"/>
                    <a:pt x="38005" y="13810"/>
                  </a:cubicBezTo>
                  <a:cubicBezTo>
                    <a:pt x="37868" y="13125"/>
                    <a:pt x="37639" y="12463"/>
                    <a:pt x="37366" y="11824"/>
                  </a:cubicBezTo>
                  <a:cubicBezTo>
                    <a:pt x="36361" y="9473"/>
                    <a:pt x="34444" y="7350"/>
                    <a:pt x="31728" y="5524"/>
                  </a:cubicBezTo>
                  <a:cubicBezTo>
                    <a:pt x="30495" y="4702"/>
                    <a:pt x="29126" y="3949"/>
                    <a:pt x="27642" y="3287"/>
                  </a:cubicBezTo>
                  <a:cubicBezTo>
                    <a:pt x="26227" y="2648"/>
                    <a:pt x="24720" y="2100"/>
                    <a:pt x="23145" y="1644"/>
                  </a:cubicBezTo>
                  <a:cubicBezTo>
                    <a:pt x="21662" y="1210"/>
                    <a:pt x="20155" y="845"/>
                    <a:pt x="18603" y="571"/>
                  </a:cubicBezTo>
                  <a:cubicBezTo>
                    <a:pt x="17120" y="297"/>
                    <a:pt x="15659" y="137"/>
                    <a:pt x="14335" y="46"/>
                  </a:cubicBezTo>
                  <a:cubicBezTo>
                    <a:pt x="13696" y="23"/>
                    <a:pt x="13125" y="0"/>
                    <a:pt x="12623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7734;p70">
              <a:extLst>
                <a:ext uri="{FF2B5EF4-FFF2-40B4-BE49-F238E27FC236}">
                  <a16:creationId xmlns:a16="http://schemas.microsoft.com/office/drawing/2014/main" id="{1896DD52-822B-46FA-8B14-466550A7CEFC}"/>
                </a:ext>
              </a:extLst>
            </p:cNvPr>
            <p:cNvSpPr/>
            <p:nvPr/>
          </p:nvSpPr>
          <p:spPr>
            <a:xfrm>
              <a:off x="7982678" y="2215865"/>
              <a:ext cx="297" cy="13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7735;p70">
              <a:extLst>
                <a:ext uri="{FF2B5EF4-FFF2-40B4-BE49-F238E27FC236}">
                  <a16:creationId xmlns:a16="http://schemas.microsoft.com/office/drawing/2014/main" id="{BE818EF2-056D-483D-8FB8-2D4AB720ADDC}"/>
                </a:ext>
              </a:extLst>
            </p:cNvPr>
            <p:cNvSpPr/>
            <p:nvPr/>
          </p:nvSpPr>
          <p:spPr>
            <a:xfrm>
              <a:off x="8063931" y="2404594"/>
              <a:ext cx="13" cy="297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7736;p70">
              <a:extLst>
                <a:ext uri="{FF2B5EF4-FFF2-40B4-BE49-F238E27FC236}">
                  <a16:creationId xmlns:a16="http://schemas.microsoft.com/office/drawing/2014/main" id="{9A974B32-550F-4E94-BE51-F7B2454AD139}"/>
                </a:ext>
              </a:extLst>
            </p:cNvPr>
            <p:cNvSpPr/>
            <p:nvPr/>
          </p:nvSpPr>
          <p:spPr>
            <a:xfrm>
              <a:off x="8112806" y="2427555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4" y="1"/>
                    <a:pt x="24" y="1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7737;p70">
              <a:extLst>
                <a:ext uri="{FF2B5EF4-FFF2-40B4-BE49-F238E27FC236}">
                  <a16:creationId xmlns:a16="http://schemas.microsoft.com/office/drawing/2014/main" id="{B1CEEB65-C189-40D0-B104-819EEE90F083}"/>
                </a:ext>
              </a:extLst>
            </p:cNvPr>
            <p:cNvSpPr/>
            <p:nvPr/>
          </p:nvSpPr>
          <p:spPr>
            <a:xfrm>
              <a:off x="7953822" y="2175812"/>
              <a:ext cx="297" cy="310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23" y="1"/>
                  </a:moveTo>
                  <a:lnTo>
                    <a:pt x="0" y="24"/>
                  </a:lnTo>
                  <a:cubicBezTo>
                    <a:pt x="23" y="24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7738;p70">
              <a:extLst>
                <a:ext uri="{FF2B5EF4-FFF2-40B4-BE49-F238E27FC236}">
                  <a16:creationId xmlns:a16="http://schemas.microsoft.com/office/drawing/2014/main" id="{98998857-EBE6-453B-A9D9-633396294177}"/>
                </a:ext>
              </a:extLst>
            </p:cNvPr>
            <p:cNvSpPr/>
            <p:nvPr/>
          </p:nvSpPr>
          <p:spPr>
            <a:xfrm>
              <a:off x="8078662" y="2467013"/>
              <a:ext cx="53303" cy="66706"/>
            </a:xfrm>
            <a:custGeom>
              <a:avLst/>
              <a:gdLst/>
              <a:ahLst/>
              <a:cxnLst/>
              <a:rect l="l" t="t" r="r" b="b"/>
              <a:pathLst>
                <a:path w="4132" h="5171" extrusionOk="0">
                  <a:moveTo>
                    <a:pt x="3721" y="0"/>
                  </a:moveTo>
                  <a:cubicBezTo>
                    <a:pt x="3492" y="0"/>
                    <a:pt x="3333" y="183"/>
                    <a:pt x="3333" y="388"/>
                  </a:cubicBezTo>
                  <a:cubicBezTo>
                    <a:pt x="3333" y="502"/>
                    <a:pt x="3310" y="616"/>
                    <a:pt x="3310" y="731"/>
                  </a:cubicBezTo>
                  <a:cubicBezTo>
                    <a:pt x="3241" y="1164"/>
                    <a:pt x="3104" y="1598"/>
                    <a:pt x="2945" y="2009"/>
                  </a:cubicBezTo>
                  <a:cubicBezTo>
                    <a:pt x="2762" y="2420"/>
                    <a:pt x="2534" y="2830"/>
                    <a:pt x="2260" y="3173"/>
                  </a:cubicBezTo>
                  <a:cubicBezTo>
                    <a:pt x="2009" y="3470"/>
                    <a:pt x="1735" y="3766"/>
                    <a:pt x="1438" y="3995"/>
                  </a:cubicBezTo>
                  <a:cubicBezTo>
                    <a:pt x="1210" y="4177"/>
                    <a:pt x="936" y="4337"/>
                    <a:pt x="662" y="4451"/>
                  </a:cubicBezTo>
                  <a:cubicBezTo>
                    <a:pt x="525" y="4520"/>
                    <a:pt x="388" y="4565"/>
                    <a:pt x="228" y="4611"/>
                  </a:cubicBezTo>
                  <a:cubicBezTo>
                    <a:pt x="91" y="4656"/>
                    <a:pt x="0" y="4816"/>
                    <a:pt x="46" y="4953"/>
                  </a:cubicBezTo>
                  <a:cubicBezTo>
                    <a:pt x="83" y="5085"/>
                    <a:pt x="183" y="5170"/>
                    <a:pt x="307" y="5170"/>
                  </a:cubicBezTo>
                  <a:cubicBezTo>
                    <a:pt x="333" y="5170"/>
                    <a:pt x="360" y="5167"/>
                    <a:pt x="388" y="5159"/>
                  </a:cubicBezTo>
                  <a:cubicBezTo>
                    <a:pt x="1415" y="4862"/>
                    <a:pt x="2305" y="4177"/>
                    <a:pt x="2945" y="3333"/>
                  </a:cubicBezTo>
                  <a:cubicBezTo>
                    <a:pt x="3104" y="3127"/>
                    <a:pt x="3241" y="2922"/>
                    <a:pt x="3378" y="2693"/>
                  </a:cubicBezTo>
                  <a:cubicBezTo>
                    <a:pt x="3515" y="2442"/>
                    <a:pt x="3629" y="2191"/>
                    <a:pt x="3743" y="1917"/>
                  </a:cubicBezTo>
                  <a:cubicBezTo>
                    <a:pt x="3949" y="1438"/>
                    <a:pt x="4063" y="913"/>
                    <a:pt x="4109" y="388"/>
                  </a:cubicBezTo>
                  <a:cubicBezTo>
                    <a:pt x="4131" y="183"/>
                    <a:pt x="3926" y="0"/>
                    <a:pt x="3721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7739;p70">
              <a:extLst>
                <a:ext uri="{FF2B5EF4-FFF2-40B4-BE49-F238E27FC236}">
                  <a16:creationId xmlns:a16="http://schemas.microsoft.com/office/drawing/2014/main" id="{B7311C6D-22D9-415D-B425-41A5A6C9B599}"/>
                </a:ext>
              </a:extLst>
            </p:cNvPr>
            <p:cNvSpPr/>
            <p:nvPr/>
          </p:nvSpPr>
          <p:spPr>
            <a:xfrm>
              <a:off x="8122235" y="2461118"/>
              <a:ext cx="47704" cy="14809"/>
            </a:xfrm>
            <a:custGeom>
              <a:avLst/>
              <a:gdLst/>
              <a:ahLst/>
              <a:cxnLst/>
              <a:rect l="l" t="t" r="r" b="b"/>
              <a:pathLst>
                <a:path w="3698" h="1148" extrusionOk="0">
                  <a:moveTo>
                    <a:pt x="1530" y="1"/>
                  </a:moveTo>
                  <a:cubicBezTo>
                    <a:pt x="1370" y="1"/>
                    <a:pt x="1187" y="23"/>
                    <a:pt x="1005" y="69"/>
                  </a:cubicBezTo>
                  <a:cubicBezTo>
                    <a:pt x="868" y="92"/>
                    <a:pt x="731" y="138"/>
                    <a:pt x="594" y="206"/>
                  </a:cubicBezTo>
                  <a:cubicBezTo>
                    <a:pt x="502" y="229"/>
                    <a:pt x="434" y="275"/>
                    <a:pt x="343" y="320"/>
                  </a:cubicBezTo>
                  <a:cubicBezTo>
                    <a:pt x="251" y="366"/>
                    <a:pt x="160" y="434"/>
                    <a:pt x="92" y="503"/>
                  </a:cubicBezTo>
                  <a:cubicBezTo>
                    <a:pt x="46" y="548"/>
                    <a:pt x="23" y="594"/>
                    <a:pt x="23" y="663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21" y="1000"/>
                    <a:pt x="226" y="1074"/>
                    <a:pt x="333" y="1074"/>
                  </a:cubicBezTo>
                  <a:cubicBezTo>
                    <a:pt x="367" y="1074"/>
                    <a:pt x="401" y="1067"/>
                    <a:pt x="434" y="1051"/>
                  </a:cubicBezTo>
                  <a:cubicBezTo>
                    <a:pt x="525" y="1028"/>
                    <a:pt x="617" y="982"/>
                    <a:pt x="708" y="936"/>
                  </a:cubicBezTo>
                  <a:cubicBezTo>
                    <a:pt x="982" y="822"/>
                    <a:pt x="1256" y="708"/>
                    <a:pt x="1575" y="640"/>
                  </a:cubicBezTo>
                  <a:cubicBezTo>
                    <a:pt x="1720" y="624"/>
                    <a:pt x="1877" y="607"/>
                    <a:pt x="2037" y="607"/>
                  </a:cubicBezTo>
                  <a:cubicBezTo>
                    <a:pt x="2103" y="607"/>
                    <a:pt x="2170" y="610"/>
                    <a:pt x="2237" y="617"/>
                  </a:cubicBezTo>
                  <a:cubicBezTo>
                    <a:pt x="2420" y="640"/>
                    <a:pt x="2602" y="663"/>
                    <a:pt x="2762" y="731"/>
                  </a:cubicBezTo>
                  <a:cubicBezTo>
                    <a:pt x="2922" y="777"/>
                    <a:pt x="3059" y="845"/>
                    <a:pt x="3196" y="936"/>
                  </a:cubicBezTo>
                  <a:cubicBezTo>
                    <a:pt x="3264" y="982"/>
                    <a:pt x="3333" y="1051"/>
                    <a:pt x="3378" y="1096"/>
                  </a:cubicBezTo>
                  <a:cubicBezTo>
                    <a:pt x="3424" y="1130"/>
                    <a:pt x="3470" y="1148"/>
                    <a:pt x="3512" y="1148"/>
                  </a:cubicBezTo>
                  <a:cubicBezTo>
                    <a:pt x="3555" y="1148"/>
                    <a:pt x="3595" y="1130"/>
                    <a:pt x="3629" y="1096"/>
                  </a:cubicBezTo>
                  <a:cubicBezTo>
                    <a:pt x="3698" y="1005"/>
                    <a:pt x="3698" y="891"/>
                    <a:pt x="3629" y="845"/>
                  </a:cubicBezTo>
                  <a:cubicBezTo>
                    <a:pt x="3173" y="434"/>
                    <a:pt x="2602" y="138"/>
                    <a:pt x="2009" y="46"/>
                  </a:cubicBezTo>
                  <a:cubicBezTo>
                    <a:pt x="1849" y="23"/>
                    <a:pt x="1689" y="1"/>
                    <a:pt x="1530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7740;p70">
              <a:extLst>
                <a:ext uri="{FF2B5EF4-FFF2-40B4-BE49-F238E27FC236}">
                  <a16:creationId xmlns:a16="http://schemas.microsoft.com/office/drawing/2014/main" id="{A6B7886F-5278-4CB2-AF4B-7386C36E3FC5}"/>
                </a:ext>
              </a:extLst>
            </p:cNvPr>
            <p:cNvSpPr/>
            <p:nvPr/>
          </p:nvSpPr>
          <p:spPr>
            <a:xfrm>
              <a:off x="7652610" y="2041260"/>
              <a:ext cx="538859" cy="407524"/>
            </a:xfrm>
            <a:custGeom>
              <a:avLst/>
              <a:gdLst/>
              <a:ahLst/>
              <a:cxnLst/>
              <a:rect l="l" t="t" r="r" b="b"/>
              <a:pathLst>
                <a:path w="41772" h="31591" extrusionOk="0">
                  <a:moveTo>
                    <a:pt x="14563" y="1"/>
                  </a:moveTo>
                  <a:cubicBezTo>
                    <a:pt x="12737" y="1"/>
                    <a:pt x="10980" y="183"/>
                    <a:pt x="9336" y="503"/>
                  </a:cubicBezTo>
                  <a:cubicBezTo>
                    <a:pt x="7830" y="822"/>
                    <a:pt x="6392" y="1256"/>
                    <a:pt x="5091" y="1827"/>
                  </a:cubicBezTo>
                  <a:cubicBezTo>
                    <a:pt x="4269" y="2192"/>
                    <a:pt x="3470" y="2671"/>
                    <a:pt x="2671" y="3265"/>
                  </a:cubicBezTo>
                  <a:cubicBezTo>
                    <a:pt x="1941" y="3813"/>
                    <a:pt x="1233" y="4452"/>
                    <a:pt x="389" y="5273"/>
                  </a:cubicBezTo>
                  <a:cubicBezTo>
                    <a:pt x="343" y="5319"/>
                    <a:pt x="298" y="5365"/>
                    <a:pt x="298" y="5456"/>
                  </a:cubicBezTo>
                  <a:cubicBezTo>
                    <a:pt x="275" y="5479"/>
                    <a:pt x="275" y="5502"/>
                    <a:pt x="275" y="5524"/>
                  </a:cubicBezTo>
                  <a:cubicBezTo>
                    <a:pt x="229" y="5524"/>
                    <a:pt x="161" y="5547"/>
                    <a:pt x="115" y="5593"/>
                  </a:cubicBezTo>
                  <a:cubicBezTo>
                    <a:pt x="1" y="5684"/>
                    <a:pt x="1" y="5867"/>
                    <a:pt x="92" y="5981"/>
                  </a:cubicBezTo>
                  <a:cubicBezTo>
                    <a:pt x="1165" y="7282"/>
                    <a:pt x="2534" y="8378"/>
                    <a:pt x="4041" y="9154"/>
                  </a:cubicBezTo>
                  <a:cubicBezTo>
                    <a:pt x="5479" y="9907"/>
                    <a:pt x="7077" y="10386"/>
                    <a:pt x="8766" y="10569"/>
                  </a:cubicBezTo>
                  <a:cubicBezTo>
                    <a:pt x="9245" y="10615"/>
                    <a:pt x="9724" y="10637"/>
                    <a:pt x="10181" y="10637"/>
                  </a:cubicBezTo>
                  <a:cubicBezTo>
                    <a:pt x="11368" y="10637"/>
                    <a:pt x="12555" y="10478"/>
                    <a:pt x="13696" y="10181"/>
                  </a:cubicBezTo>
                  <a:cubicBezTo>
                    <a:pt x="15317" y="9747"/>
                    <a:pt x="16846" y="9017"/>
                    <a:pt x="18215" y="7990"/>
                  </a:cubicBezTo>
                  <a:cubicBezTo>
                    <a:pt x="18603" y="7693"/>
                    <a:pt x="18969" y="7373"/>
                    <a:pt x="19334" y="7008"/>
                  </a:cubicBezTo>
                  <a:cubicBezTo>
                    <a:pt x="19562" y="6803"/>
                    <a:pt x="19745" y="6597"/>
                    <a:pt x="19905" y="6438"/>
                  </a:cubicBezTo>
                  <a:cubicBezTo>
                    <a:pt x="19973" y="6620"/>
                    <a:pt x="20064" y="6803"/>
                    <a:pt x="20156" y="6962"/>
                  </a:cubicBezTo>
                  <a:cubicBezTo>
                    <a:pt x="20293" y="7259"/>
                    <a:pt x="20498" y="7556"/>
                    <a:pt x="20726" y="7830"/>
                  </a:cubicBezTo>
                  <a:cubicBezTo>
                    <a:pt x="21137" y="8309"/>
                    <a:pt x="21639" y="8697"/>
                    <a:pt x="22210" y="8925"/>
                  </a:cubicBezTo>
                  <a:cubicBezTo>
                    <a:pt x="22552" y="9062"/>
                    <a:pt x="22940" y="9131"/>
                    <a:pt x="23328" y="9131"/>
                  </a:cubicBezTo>
                  <a:cubicBezTo>
                    <a:pt x="23534" y="9131"/>
                    <a:pt x="23762" y="9108"/>
                    <a:pt x="23990" y="9040"/>
                  </a:cubicBezTo>
                  <a:cubicBezTo>
                    <a:pt x="24424" y="8948"/>
                    <a:pt x="24858" y="8766"/>
                    <a:pt x="25268" y="8446"/>
                  </a:cubicBezTo>
                  <a:lnTo>
                    <a:pt x="25268" y="8446"/>
                  </a:lnTo>
                  <a:cubicBezTo>
                    <a:pt x="25246" y="8971"/>
                    <a:pt x="25314" y="9519"/>
                    <a:pt x="25428" y="10067"/>
                  </a:cubicBezTo>
                  <a:cubicBezTo>
                    <a:pt x="25611" y="10843"/>
                    <a:pt x="25930" y="11619"/>
                    <a:pt x="26364" y="12349"/>
                  </a:cubicBezTo>
                  <a:cubicBezTo>
                    <a:pt x="27300" y="13833"/>
                    <a:pt x="28647" y="14906"/>
                    <a:pt x="30107" y="15271"/>
                  </a:cubicBezTo>
                  <a:cubicBezTo>
                    <a:pt x="30473" y="15362"/>
                    <a:pt x="30861" y="15408"/>
                    <a:pt x="31272" y="15408"/>
                  </a:cubicBezTo>
                  <a:cubicBezTo>
                    <a:pt x="31500" y="15408"/>
                    <a:pt x="31751" y="15385"/>
                    <a:pt x="32002" y="15362"/>
                  </a:cubicBezTo>
                  <a:lnTo>
                    <a:pt x="32002" y="15362"/>
                  </a:lnTo>
                  <a:cubicBezTo>
                    <a:pt x="31523" y="18170"/>
                    <a:pt x="31340" y="20475"/>
                    <a:pt x="31454" y="22598"/>
                  </a:cubicBezTo>
                  <a:cubicBezTo>
                    <a:pt x="31500" y="23899"/>
                    <a:pt x="31682" y="25154"/>
                    <a:pt x="31979" y="26341"/>
                  </a:cubicBezTo>
                  <a:cubicBezTo>
                    <a:pt x="32139" y="26957"/>
                    <a:pt x="32344" y="27574"/>
                    <a:pt x="32573" y="28167"/>
                  </a:cubicBezTo>
                  <a:cubicBezTo>
                    <a:pt x="32687" y="28487"/>
                    <a:pt x="32801" y="28761"/>
                    <a:pt x="32915" y="29012"/>
                  </a:cubicBezTo>
                  <a:cubicBezTo>
                    <a:pt x="33029" y="29240"/>
                    <a:pt x="33166" y="29491"/>
                    <a:pt x="33326" y="29765"/>
                  </a:cubicBezTo>
                  <a:cubicBezTo>
                    <a:pt x="33828" y="30587"/>
                    <a:pt x="34513" y="31180"/>
                    <a:pt x="35266" y="31454"/>
                  </a:cubicBezTo>
                  <a:cubicBezTo>
                    <a:pt x="35540" y="31545"/>
                    <a:pt x="35837" y="31591"/>
                    <a:pt x="36133" y="31591"/>
                  </a:cubicBezTo>
                  <a:cubicBezTo>
                    <a:pt x="36225" y="31591"/>
                    <a:pt x="36316" y="31591"/>
                    <a:pt x="36407" y="31568"/>
                  </a:cubicBezTo>
                  <a:cubicBezTo>
                    <a:pt x="36750" y="31545"/>
                    <a:pt x="37138" y="31431"/>
                    <a:pt x="37503" y="31226"/>
                  </a:cubicBezTo>
                  <a:cubicBezTo>
                    <a:pt x="38256" y="30792"/>
                    <a:pt x="38895" y="30084"/>
                    <a:pt x="39466" y="29035"/>
                  </a:cubicBezTo>
                  <a:cubicBezTo>
                    <a:pt x="39945" y="28167"/>
                    <a:pt x="40333" y="27208"/>
                    <a:pt x="40630" y="26181"/>
                  </a:cubicBezTo>
                  <a:cubicBezTo>
                    <a:pt x="41771" y="22415"/>
                    <a:pt x="41497" y="18147"/>
                    <a:pt x="39900" y="14175"/>
                  </a:cubicBezTo>
                  <a:cubicBezTo>
                    <a:pt x="39146" y="12258"/>
                    <a:pt x="38096" y="10523"/>
                    <a:pt x="36795" y="8994"/>
                  </a:cubicBezTo>
                  <a:cubicBezTo>
                    <a:pt x="35677" y="7670"/>
                    <a:pt x="34262" y="6438"/>
                    <a:pt x="32527" y="5273"/>
                  </a:cubicBezTo>
                  <a:cubicBezTo>
                    <a:pt x="30952" y="4246"/>
                    <a:pt x="29194" y="3333"/>
                    <a:pt x="27300" y="2534"/>
                  </a:cubicBezTo>
                  <a:cubicBezTo>
                    <a:pt x="25428" y="1781"/>
                    <a:pt x="23465" y="1188"/>
                    <a:pt x="21388" y="754"/>
                  </a:cubicBezTo>
                  <a:cubicBezTo>
                    <a:pt x="19357" y="320"/>
                    <a:pt x="17302" y="69"/>
                    <a:pt x="15271" y="24"/>
                  </a:cubicBezTo>
                  <a:cubicBezTo>
                    <a:pt x="15043" y="24"/>
                    <a:pt x="14792" y="1"/>
                    <a:pt x="14563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7741;p70">
              <a:extLst>
                <a:ext uri="{FF2B5EF4-FFF2-40B4-BE49-F238E27FC236}">
                  <a16:creationId xmlns:a16="http://schemas.microsoft.com/office/drawing/2014/main" id="{6AC0B29A-AA44-4039-AF42-694B79D3098E}"/>
                </a:ext>
              </a:extLst>
            </p:cNvPr>
            <p:cNvSpPr/>
            <p:nvPr/>
          </p:nvSpPr>
          <p:spPr>
            <a:xfrm>
              <a:off x="8086014" y="2252666"/>
              <a:ext cx="89526" cy="154349"/>
            </a:xfrm>
            <a:custGeom>
              <a:avLst/>
              <a:gdLst/>
              <a:ahLst/>
              <a:cxnLst/>
              <a:rect l="l" t="t" r="r" b="b"/>
              <a:pathLst>
                <a:path w="6940" h="11965" extrusionOk="0">
                  <a:moveTo>
                    <a:pt x="457" y="822"/>
                  </a:moveTo>
                  <a:lnTo>
                    <a:pt x="457" y="822"/>
                  </a:lnTo>
                  <a:cubicBezTo>
                    <a:pt x="457" y="825"/>
                    <a:pt x="456" y="828"/>
                    <a:pt x="456" y="830"/>
                  </a:cubicBezTo>
                  <a:lnTo>
                    <a:pt x="456" y="830"/>
                  </a:lnTo>
                  <a:cubicBezTo>
                    <a:pt x="457" y="828"/>
                    <a:pt x="457" y="825"/>
                    <a:pt x="457" y="822"/>
                  </a:cubicBezTo>
                  <a:close/>
                  <a:moveTo>
                    <a:pt x="4543" y="9450"/>
                  </a:moveTo>
                  <a:lnTo>
                    <a:pt x="4543" y="9450"/>
                  </a:lnTo>
                  <a:cubicBezTo>
                    <a:pt x="4543" y="9473"/>
                    <a:pt x="4549" y="9491"/>
                    <a:pt x="4555" y="9509"/>
                  </a:cubicBezTo>
                  <a:lnTo>
                    <a:pt x="4555" y="9509"/>
                  </a:lnTo>
                  <a:cubicBezTo>
                    <a:pt x="4552" y="9489"/>
                    <a:pt x="4548" y="9469"/>
                    <a:pt x="4543" y="9450"/>
                  </a:cubicBezTo>
                  <a:close/>
                  <a:moveTo>
                    <a:pt x="4556" y="9513"/>
                  </a:moveTo>
                  <a:cubicBezTo>
                    <a:pt x="4561" y="9528"/>
                    <a:pt x="4566" y="9544"/>
                    <a:pt x="4566" y="9564"/>
                  </a:cubicBezTo>
                  <a:cubicBezTo>
                    <a:pt x="4566" y="9547"/>
                    <a:pt x="4566" y="9530"/>
                    <a:pt x="4556" y="9513"/>
                  </a:cubicBezTo>
                  <a:close/>
                  <a:moveTo>
                    <a:pt x="434" y="0"/>
                  </a:moveTo>
                  <a:cubicBezTo>
                    <a:pt x="366" y="0"/>
                    <a:pt x="320" y="46"/>
                    <a:pt x="297" y="114"/>
                  </a:cubicBezTo>
                  <a:cubicBezTo>
                    <a:pt x="206" y="388"/>
                    <a:pt x="160" y="708"/>
                    <a:pt x="115" y="1005"/>
                  </a:cubicBezTo>
                  <a:cubicBezTo>
                    <a:pt x="69" y="1415"/>
                    <a:pt x="46" y="1849"/>
                    <a:pt x="46" y="2283"/>
                  </a:cubicBezTo>
                  <a:cubicBezTo>
                    <a:pt x="1" y="3378"/>
                    <a:pt x="24" y="4474"/>
                    <a:pt x="115" y="5547"/>
                  </a:cubicBezTo>
                  <a:cubicBezTo>
                    <a:pt x="206" y="6620"/>
                    <a:pt x="366" y="7715"/>
                    <a:pt x="663" y="8742"/>
                  </a:cubicBezTo>
                  <a:cubicBezTo>
                    <a:pt x="777" y="9176"/>
                    <a:pt x="937" y="9587"/>
                    <a:pt x="1165" y="9952"/>
                  </a:cubicBezTo>
                  <a:cubicBezTo>
                    <a:pt x="1325" y="10272"/>
                    <a:pt x="1576" y="10546"/>
                    <a:pt x="1872" y="10728"/>
                  </a:cubicBezTo>
                  <a:cubicBezTo>
                    <a:pt x="2078" y="10857"/>
                    <a:pt x="2306" y="10913"/>
                    <a:pt x="2531" y="10913"/>
                  </a:cubicBezTo>
                  <a:cubicBezTo>
                    <a:pt x="2705" y="10913"/>
                    <a:pt x="2877" y="10879"/>
                    <a:pt x="3036" y="10819"/>
                  </a:cubicBezTo>
                  <a:cubicBezTo>
                    <a:pt x="3356" y="10705"/>
                    <a:pt x="3630" y="10523"/>
                    <a:pt x="3881" y="10317"/>
                  </a:cubicBezTo>
                  <a:cubicBezTo>
                    <a:pt x="3904" y="10409"/>
                    <a:pt x="3927" y="10477"/>
                    <a:pt x="3950" y="10568"/>
                  </a:cubicBezTo>
                  <a:cubicBezTo>
                    <a:pt x="4064" y="10888"/>
                    <a:pt x="4246" y="11185"/>
                    <a:pt x="4497" y="11436"/>
                  </a:cubicBezTo>
                  <a:cubicBezTo>
                    <a:pt x="4726" y="11664"/>
                    <a:pt x="5045" y="11847"/>
                    <a:pt x="5387" y="11915"/>
                  </a:cubicBezTo>
                  <a:cubicBezTo>
                    <a:pt x="5527" y="11950"/>
                    <a:pt x="5670" y="11965"/>
                    <a:pt x="5813" y="11965"/>
                  </a:cubicBezTo>
                  <a:cubicBezTo>
                    <a:pt x="6046" y="11965"/>
                    <a:pt x="6280" y="11926"/>
                    <a:pt x="6506" y="11869"/>
                  </a:cubicBezTo>
                  <a:cubicBezTo>
                    <a:pt x="6780" y="11778"/>
                    <a:pt x="6940" y="11504"/>
                    <a:pt x="6871" y="11230"/>
                  </a:cubicBezTo>
                  <a:cubicBezTo>
                    <a:pt x="6825" y="11093"/>
                    <a:pt x="6757" y="11002"/>
                    <a:pt x="6643" y="10934"/>
                  </a:cubicBezTo>
                  <a:cubicBezTo>
                    <a:pt x="6561" y="10884"/>
                    <a:pt x="6455" y="10847"/>
                    <a:pt x="6351" y="10847"/>
                  </a:cubicBezTo>
                  <a:cubicBezTo>
                    <a:pt x="6310" y="10847"/>
                    <a:pt x="6270" y="10852"/>
                    <a:pt x="6232" y="10865"/>
                  </a:cubicBezTo>
                  <a:cubicBezTo>
                    <a:pt x="6118" y="10934"/>
                    <a:pt x="5981" y="10956"/>
                    <a:pt x="5867" y="10979"/>
                  </a:cubicBezTo>
                  <a:cubicBezTo>
                    <a:pt x="5810" y="10991"/>
                    <a:pt x="5758" y="10996"/>
                    <a:pt x="5710" y="10996"/>
                  </a:cubicBezTo>
                  <a:cubicBezTo>
                    <a:pt x="5661" y="10996"/>
                    <a:pt x="5616" y="10991"/>
                    <a:pt x="5570" y="10979"/>
                  </a:cubicBezTo>
                  <a:cubicBezTo>
                    <a:pt x="5502" y="10979"/>
                    <a:pt x="5410" y="10956"/>
                    <a:pt x="5342" y="10934"/>
                  </a:cubicBezTo>
                  <a:cubicBezTo>
                    <a:pt x="5273" y="10888"/>
                    <a:pt x="5182" y="10842"/>
                    <a:pt x="5114" y="10797"/>
                  </a:cubicBezTo>
                  <a:cubicBezTo>
                    <a:pt x="5045" y="10728"/>
                    <a:pt x="4977" y="10660"/>
                    <a:pt x="4908" y="10591"/>
                  </a:cubicBezTo>
                  <a:cubicBezTo>
                    <a:pt x="4840" y="10477"/>
                    <a:pt x="4771" y="10363"/>
                    <a:pt x="4726" y="10249"/>
                  </a:cubicBezTo>
                  <a:cubicBezTo>
                    <a:pt x="4657" y="10089"/>
                    <a:pt x="4611" y="9906"/>
                    <a:pt x="4589" y="9747"/>
                  </a:cubicBezTo>
                  <a:cubicBezTo>
                    <a:pt x="4571" y="9658"/>
                    <a:pt x="4567" y="9583"/>
                    <a:pt x="4555" y="9511"/>
                  </a:cubicBezTo>
                  <a:lnTo>
                    <a:pt x="4555" y="9511"/>
                  </a:lnTo>
                  <a:cubicBezTo>
                    <a:pt x="4556" y="9512"/>
                    <a:pt x="4556" y="9513"/>
                    <a:pt x="4556" y="9513"/>
                  </a:cubicBezTo>
                  <a:lnTo>
                    <a:pt x="4556" y="9513"/>
                  </a:lnTo>
                  <a:cubicBezTo>
                    <a:pt x="4556" y="9512"/>
                    <a:pt x="4555" y="9510"/>
                    <a:pt x="4555" y="9509"/>
                  </a:cubicBezTo>
                  <a:lnTo>
                    <a:pt x="4555" y="9509"/>
                  </a:lnTo>
                  <a:cubicBezTo>
                    <a:pt x="4555" y="9509"/>
                    <a:pt x="4555" y="9510"/>
                    <a:pt x="4555" y="9511"/>
                  </a:cubicBezTo>
                  <a:lnTo>
                    <a:pt x="4555" y="9511"/>
                  </a:lnTo>
                  <a:cubicBezTo>
                    <a:pt x="4552" y="9506"/>
                    <a:pt x="4548" y="9501"/>
                    <a:pt x="4543" y="9496"/>
                  </a:cubicBezTo>
                  <a:cubicBezTo>
                    <a:pt x="4543" y="9427"/>
                    <a:pt x="4543" y="9381"/>
                    <a:pt x="4497" y="9313"/>
                  </a:cubicBezTo>
                  <a:cubicBezTo>
                    <a:pt x="4452" y="9222"/>
                    <a:pt x="4383" y="9176"/>
                    <a:pt x="4269" y="9153"/>
                  </a:cubicBezTo>
                  <a:cubicBezTo>
                    <a:pt x="4246" y="9142"/>
                    <a:pt x="4218" y="9136"/>
                    <a:pt x="4186" y="9136"/>
                  </a:cubicBezTo>
                  <a:cubicBezTo>
                    <a:pt x="4155" y="9136"/>
                    <a:pt x="4121" y="9142"/>
                    <a:pt x="4086" y="9153"/>
                  </a:cubicBezTo>
                  <a:cubicBezTo>
                    <a:pt x="3972" y="9176"/>
                    <a:pt x="3927" y="9245"/>
                    <a:pt x="3858" y="9313"/>
                  </a:cubicBezTo>
                  <a:cubicBezTo>
                    <a:pt x="3835" y="9336"/>
                    <a:pt x="3813" y="9359"/>
                    <a:pt x="3813" y="9381"/>
                  </a:cubicBezTo>
                  <a:cubicBezTo>
                    <a:pt x="3607" y="9633"/>
                    <a:pt x="3402" y="9861"/>
                    <a:pt x="3173" y="10043"/>
                  </a:cubicBezTo>
                  <a:cubicBezTo>
                    <a:pt x="3059" y="10135"/>
                    <a:pt x="2945" y="10203"/>
                    <a:pt x="2808" y="10272"/>
                  </a:cubicBezTo>
                  <a:cubicBezTo>
                    <a:pt x="2717" y="10295"/>
                    <a:pt x="2648" y="10317"/>
                    <a:pt x="2557" y="10340"/>
                  </a:cubicBezTo>
                  <a:lnTo>
                    <a:pt x="2375" y="10340"/>
                  </a:lnTo>
                  <a:cubicBezTo>
                    <a:pt x="2306" y="10317"/>
                    <a:pt x="2260" y="10317"/>
                    <a:pt x="2192" y="10295"/>
                  </a:cubicBezTo>
                  <a:cubicBezTo>
                    <a:pt x="2123" y="10249"/>
                    <a:pt x="2055" y="10203"/>
                    <a:pt x="1987" y="10158"/>
                  </a:cubicBezTo>
                  <a:cubicBezTo>
                    <a:pt x="1895" y="10089"/>
                    <a:pt x="1804" y="9975"/>
                    <a:pt x="1713" y="9884"/>
                  </a:cubicBezTo>
                  <a:cubicBezTo>
                    <a:pt x="1530" y="9633"/>
                    <a:pt x="1393" y="9359"/>
                    <a:pt x="1256" y="9085"/>
                  </a:cubicBezTo>
                  <a:cubicBezTo>
                    <a:pt x="868" y="8126"/>
                    <a:pt x="685" y="7099"/>
                    <a:pt x="549" y="6095"/>
                  </a:cubicBezTo>
                  <a:cubicBezTo>
                    <a:pt x="549" y="6095"/>
                    <a:pt x="549" y="6117"/>
                    <a:pt x="549" y="6140"/>
                  </a:cubicBezTo>
                  <a:cubicBezTo>
                    <a:pt x="412" y="5159"/>
                    <a:pt x="343" y="4177"/>
                    <a:pt x="343" y="3196"/>
                  </a:cubicBezTo>
                  <a:cubicBezTo>
                    <a:pt x="320" y="2422"/>
                    <a:pt x="343" y="1626"/>
                    <a:pt x="456" y="830"/>
                  </a:cubicBezTo>
                  <a:lnTo>
                    <a:pt x="456" y="830"/>
                  </a:lnTo>
                  <a:cubicBezTo>
                    <a:pt x="452" y="842"/>
                    <a:pt x="441" y="846"/>
                    <a:pt x="437" y="857"/>
                  </a:cubicBezTo>
                  <a:lnTo>
                    <a:pt x="437" y="857"/>
                  </a:lnTo>
                  <a:cubicBezTo>
                    <a:pt x="481" y="632"/>
                    <a:pt x="504" y="408"/>
                    <a:pt x="571" y="206"/>
                  </a:cubicBezTo>
                  <a:cubicBezTo>
                    <a:pt x="617" y="114"/>
                    <a:pt x="549" y="23"/>
                    <a:pt x="480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7742;p70">
              <a:extLst>
                <a:ext uri="{FF2B5EF4-FFF2-40B4-BE49-F238E27FC236}">
                  <a16:creationId xmlns:a16="http://schemas.microsoft.com/office/drawing/2014/main" id="{686B64B2-0CB6-46DD-91FD-0DCF565DA637}"/>
                </a:ext>
              </a:extLst>
            </p:cNvPr>
            <p:cNvSpPr/>
            <p:nvPr/>
          </p:nvSpPr>
          <p:spPr>
            <a:xfrm>
              <a:off x="7639660" y="2103383"/>
              <a:ext cx="272087" cy="75891"/>
            </a:xfrm>
            <a:custGeom>
              <a:avLst/>
              <a:gdLst/>
              <a:ahLst/>
              <a:cxnLst/>
              <a:rect l="l" t="t" r="r" b="b"/>
              <a:pathLst>
                <a:path w="21092" h="5883" extrusionOk="0">
                  <a:moveTo>
                    <a:pt x="15704" y="4726"/>
                  </a:moveTo>
                  <a:cubicBezTo>
                    <a:pt x="15704" y="4726"/>
                    <a:pt x="15694" y="4726"/>
                    <a:pt x="15680" y="4733"/>
                  </a:cubicBezTo>
                  <a:lnTo>
                    <a:pt x="15680" y="4733"/>
                  </a:lnTo>
                  <a:cubicBezTo>
                    <a:pt x="15688" y="4730"/>
                    <a:pt x="15696" y="4728"/>
                    <a:pt x="15704" y="4726"/>
                  </a:cubicBezTo>
                  <a:close/>
                  <a:moveTo>
                    <a:pt x="343" y="1"/>
                  </a:moveTo>
                  <a:cubicBezTo>
                    <a:pt x="274" y="1"/>
                    <a:pt x="206" y="24"/>
                    <a:pt x="138" y="69"/>
                  </a:cubicBezTo>
                  <a:cubicBezTo>
                    <a:pt x="1" y="161"/>
                    <a:pt x="1" y="366"/>
                    <a:pt x="92" y="503"/>
                  </a:cubicBezTo>
                  <a:cubicBezTo>
                    <a:pt x="708" y="1302"/>
                    <a:pt x="1439" y="2010"/>
                    <a:pt x="2237" y="2649"/>
                  </a:cubicBezTo>
                  <a:cubicBezTo>
                    <a:pt x="3036" y="3265"/>
                    <a:pt x="3927" y="3790"/>
                    <a:pt x="4840" y="4224"/>
                  </a:cubicBezTo>
                  <a:cubicBezTo>
                    <a:pt x="5753" y="4680"/>
                    <a:pt x="6688" y="5022"/>
                    <a:pt x="7670" y="5296"/>
                  </a:cubicBezTo>
                  <a:cubicBezTo>
                    <a:pt x="8537" y="5547"/>
                    <a:pt x="9427" y="5753"/>
                    <a:pt x="10340" y="5844"/>
                  </a:cubicBezTo>
                  <a:cubicBezTo>
                    <a:pt x="10666" y="5870"/>
                    <a:pt x="10994" y="5883"/>
                    <a:pt x="11323" y="5883"/>
                  </a:cubicBezTo>
                  <a:cubicBezTo>
                    <a:pt x="11872" y="5883"/>
                    <a:pt x="12423" y="5847"/>
                    <a:pt x="12965" y="5776"/>
                  </a:cubicBezTo>
                  <a:cubicBezTo>
                    <a:pt x="13856" y="5684"/>
                    <a:pt x="14723" y="5502"/>
                    <a:pt x="15590" y="5228"/>
                  </a:cubicBezTo>
                  <a:cubicBezTo>
                    <a:pt x="17256" y="4703"/>
                    <a:pt x="18854" y="3858"/>
                    <a:pt x="20132" y="2649"/>
                  </a:cubicBezTo>
                  <a:cubicBezTo>
                    <a:pt x="20452" y="2329"/>
                    <a:pt x="20772" y="2010"/>
                    <a:pt x="21045" y="1644"/>
                  </a:cubicBezTo>
                  <a:cubicBezTo>
                    <a:pt x="21091" y="1576"/>
                    <a:pt x="21068" y="1485"/>
                    <a:pt x="21000" y="1416"/>
                  </a:cubicBezTo>
                  <a:cubicBezTo>
                    <a:pt x="20976" y="1400"/>
                    <a:pt x="20948" y="1392"/>
                    <a:pt x="20922" y="1392"/>
                  </a:cubicBezTo>
                  <a:cubicBezTo>
                    <a:pt x="20872" y="1392"/>
                    <a:pt x="20824" y="1418"/>
                    <a:pt x="20794" y="1462"/>
                  </a:cubicBezTo>
                  <a:cubicBezTo>
                    <a:pt x="20641" y="1637"/>
                    <a:pt x="20488" y="1833"/>
                    <a:pt x="20335" y="2010"/>
                  </a:cubicBezTo>
                  <a:lnTo>
                    <a:pt x="20335" y="2010"/>
                  </a:lnTo>
                  <a:cubicBezTo>
                    <a:pt x="20315" y="2012"/>
                    <a:pt x="20314" y="2032"/>
                    <a:pt x="20292" y="2032"/>
                  </a:cubicBezTo>
                  <a:cubicBezTo>
                    <a:pt x="19790" y="2580"/>
                    <a:pt x="19197" y="3037"/>
                    <a:pt x="18558" y="3425"/>
                  </a:cubicBezTo>
                  <a:lnTo>
                    <a:pt x="18580" y="3425"/>
                  </a:lnTo>
                  <a:cubicBezTo>
                    <a:pt x="18124" y="3721"/>
                    <a:pt x="17645" y="3950"/>
                    <a:pt x="17165" y="4178"/>
                  </a:cubicBezTo>
                  <a:cubicBezTo>
                    <a:pt x="16686" y="4383"/>
                    <a:pt x="16184" y="4589"/>
                    <a:pt x="15659" y="4749"/>
                  </a:cubicBezTo>
                  <a:cubicBezTo>
                    <a:pt x="15666" y="4741"/>
                    <a:pt x="15674" y="4736"/>
                    <a:pt x="15680" y="4733"/>
                  </a:cubicBezTo>
                  <a:lnTo>
                    <a:pt x="15680" y="4733"/>
                  </a:lnTo>
                  <a:cubicBezTo>
                    <a:pt x="14592" y="5048"/>
                    <a:pt x="13459" y="5251"/>
                    <a:pt x="12326" y="5296"/>
                  </a:cubicBezTo>
                  <a:cubicBezTo>
                    <a:pt x="12123" y="5305"/>
                    <a:pt x="11920" y="5310"/>
                    <a:pt x="11717" y="5310"/>
                  </a:cubicBezTo>
                  <a:cubicBezTo>
                    <a:pt x="10848" y="5310"/>
                    <a:pt x="9982" y="5226"/>
                    <a:pt x="9131" y="5022"/>
                  </a:cubicBezTo>
                  <a:lnTo>
                    <a:pt x="9131" y="5022"/>
                  </a:lnTo>
                  <a:cubicBezTo>
                    <a:pt x="9139" y="5030"/>
                    <a:pt x="9144" y="5036"/>
                    <a:pt x="9148" y="5039"/>
                  </a:cubicBezTo>
                  <a:lnTo>
                    <a:pt x="9148" y="5039"/>
                  </a:lnTo>
                  <a:cubicBezTo>
                    <a:pt x="7537" y="4674"/>
                    <a:pt x="5972" y="4128"/>
                    <a:pt x="4520" y="3356"/>
                  </a:cubicBezTo>
                  <a:cubicBezTo>
                    <a:pt x="3534" y="2818"/>
                    <a:pt x="2591" y="2170"/>
                    <a:pt x="1758" y="1412"/>
                  </a:cubicBezTo>
                  <a:lnTo>
                    <a:pt x="1758" y="1412"/>
                  </a:lnTo>
                  <a:cubicBezTo>
                    <a:pt x="1758" y="1413"/>
                    <a:pt x="1758" y="1415"/>
                    <a:pt x="1758" y="1416"/>
                  </a:cubicBezTo>
                  <a:cubicBezTo>
                    <a:pt x="1753" y="1411"/>
                    <a:pt x="1749" y="1406"/>
                    <a:pt x="1745" y="1401"/>
                  </a:cubicBezTo>
                  <a:lnTo>
                    <a:pt x="1745" y="1401"/>
                  </a:lnTo>
                  <a:cubicBezTo>
                    <a:pt x="1750" y="1404"/>
                    <a:pt x="1754" y="1408"/>
                    <a:pt x="1758" y="1412"/>
                  </a:cubicBezTo>
                  <a:lnTo>
                    <a:pt x="1758" y="1412"/>
                  </a:lnTo>
                  <a:cubicBezTo>
                    <a:pt x="1755" y="1391"/>
                    <a:pt x="1734" y="1370"/>
                    <a:pt x="1712" y="1370"/>
                  </a:cubicBezTo>
                  <a:lnTo>
                    <a:pt x="1712" y="1370"/>
                  </a:lnTo>
                  <a:cubicBezTo>
                    <a:pt x="1730" y="1370"/>
                    <a:pt x="1734" y="1384"/>
                    <a:pt x="1745" y="1401"/>
                  </a:cubicBezTo>
                  <a:lnTo>
                    <a:pt x="1745" y="1401"/>
                  </a:lnTo>
                  <a:cubicBezTo>
                    <a:pt x="1734" y="1391"/>
                    <a:pt x="1723" y="1381"/>
                    <a:pt x="1712" y="1370"/>
                  </a:cubicBezTo>
                  <a:cubicBezTo>
                    <a:pt x="1302" y="982"/>
                    <a:pt x="936" y="549"/>
                    <a:pt x="594" y="115"/>
                  </a:cubicBezTo>
                  <a:cubicBezTo>
                    <a:pt x="526" y="24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7743;p70">
              <a:extLst>
                <a:ext uri="{FF2B5EF4-FFF2-40B4-BE49-F238E27FC236}">
                  <a16:creationId xmlns:a16="http://schemas.microsoft.com/office/drawing/2014/main" id="{E1153C94-2969-4224-AEBA-BC084CDB03AC}"/>
                </a:ext>
              </a:extLst>
            </p:cNvPr>
            <p:cNvSpPr/>
            <p:nvPr/>
          </p:nvSpPr>
          <p:spPr>
            <a:xfrm>
              <a:off x="7658802" y="1995042"/>
              <a:ext cx="220848" cy="70782"/>
            </a:xfrm>
            <a:custGeom>
              <a:avLst/>
              <a:gdLst/>
              <a:ahLst/>
              <a:cxnLst/>
              <a:rect l="l" t="t" r="r" b="b"/>
              <a:pathLst>
                <a:path w="17120" h="5487" extrusionOk="0">
                  <a:moveTo>
                    <a:pt x="12919" y="0"/>
                  </a:moveTo>
                  <a:cubicBezTo>
                    <a:pt x="12691" y="0"/>
                    <a:pt x="12463" y="23"/>
                    <a:pt x="12235" y="46"/>
                  </a:cubicBezTo>
                  <a:cubicBezTo>
                    <a:pt x="11527" y="114"/>
                    <a:pt x="10842" y="343"/>
                    <a:pt x="10249" y="685"/>
                  </a:cubicBezTo>
                  <a:cubicBezTo>
                    <a:pt x="9450" y="1141"/>
                    <a:pt x="8834" y="1849"/>
                    <a:pt x="8331" y="2602"/>
                  </a:cubicBezTo>
                  <a:cubicBezTo>
                    <a:pt x="8058" y="3013"/>
                    <a:pt x="7806" y="3470"/>
                    <a:pt x="7578" y="3926"/>
                  </a:cubicBezTo>
                  <a:cubicBezTo>
                    <a:pt x="7487" y="4154"/>
                    <a:pt x="7373" y="4383"/>
                    <a:pt x="7281" y="4611"/>
                  </a:cubicBezTo>
                  <a:cubicBezTo>
                    <a:pt x="7259" y="4679"/>
                    <a:pt x="7213" y="4748"/>
                    <a:pt x="7190" y="4816"/>
                  </a:cubicBezTo>
                  <a:cubicBezTo>
                    <a:pt x="7145" y="4634"/>
                    <a:pt x="7076" y="4474"/>
                    <a:pt x="7008" y="4314"/>
                  </a:cubicBezTo>
                  <a:cubicBezTo>
                    <a:pt x="6848" y="3949"/>
                    <a:pt x="6642" y="3629"/>
                    <a:pt x="6414" y="3333"/>
                  </a:cubicBezTo>
                  <a:cubicBezTo>
                    <a:pt x="5958" y="2694"/>
                    <a:pt x="5364" y="2169"/>
                    <a:pt x="4702" y="1758"/>
                  </a:cubicBezTo>
                  <a:cubicBezTo>
                    <a:pt x="4040" y="1370"/>
                    <a:pt x="3310" y="1096"/>
                    <a:pt x="2557" y="1005"/>
                  </a:cubicBezTo>
                  <a:cubicBezTo>
                    <a:pt x="2435" y="988"/>
                    <a:pt x="2311" y="981"/>
                    <a:pt x="2185" y="981"/>
                  </a:cubicBezTo>
                  <a:cubicBezTo>
                    <a:pt x="1956" y="981"/>
                    <a:pt x="1720" y="1006"/>
                    <a:pt x="1484" y="1050"/>
                  </a:cubicBezTo>
                  <a:cubicBezTo>
                    <a:pt x="1141" y="1119"/>
                    <a:pt x="799" y="1256"/>
                    <a:pt x="502" y="1438"/>
                  </a:cubicBezTo>
                  <a:cubicBezTo>
                    <a:pt x="320" y="1552"/>
                    <a:pt x="183" y="1666"/>
                    <a:pt x="23" y="1803"/>
                  </a:cubicBezTo>
                  <a:cubicBezTo>
                    <a:pt x="0" y="1826"/>
                    <a:pt x="0" y="1895"/>
                    <a:pt x="23" y="1940"/>
                  </a:cubicBezTo>
                  <a:cubicBezTo>
                    <a:pt x="46" y="1952"/>
                    <a:pt x="69" y="1957"/>
                    <a:pt x="92" y="1957"/>
                  </a:cubicBezTo>
                  <a:cubicBezTo>
                    <a:pt x="114" y="1957"/>
                    <a:pt x="137" y="1952"/>
                    <a:pt x="160" y="1940"/>
                  </a:cubicBezTo>
                  <a:cubicBezTo>
                    <a:pt x="223" y="1878"/>
                    <a:pt x="285" y="1815"/>
                    <a:pt x="366" y="1770"/>
                  </a:cubicBezTo>
                  <a:lnTo>
                    <a:pt x="366" y="1770"/>
                  </a:lnTo>
                  <a:cubicBezTo>
                    <a:pt x="365" y="1773"/>
                    <a:pt x="365" y="1776"/>
                    <a:pt x="365" y="1781"/>
                  </a:cubicBezTo>
                  <a:cubicBezTo>
                    <a:pt x="571" y="1598"/>
                    <a:pt x="799" y="1484"/>
                    <a:pt x="1050" y="1370"/>
                  </a:cubicBezTo>
                  <a:cubicBezTo>
                    <a:pt x="1301" y="1278"/>
                    <a:pt x="1529" y="1233"/>
                    <a:pt x="1781" y="1210"/>
                  </a:cubicBezTo>
                  <a:cubicBezTo>
                    <a:pt x="1906" y="1191"/>
                    <a:pt x="2035" y="1184"/>
                    <a:pt x="2166" y="1184"/>
                  </a:cubicBezTo>
                  <a:cubicBezTo>
                    <a:pt x="2343" y="1184"/>
                    <a:pt x="2522" y="1197"/>
                    <a:pt x="2694" y="1210"/>
                  </a:cubicBezTo>
                  <a:lnTo>
                    <a:pt x="2671" y="1210"/>
                  </a:lnTo>
                  <a:cubicBezTo>
                    <a:pt x="3059" y="1278"/>
                    <a:pt x="3447" y="1393"/>
                    <a:pt x="3812" y="1552"/>
                  </a:cubicBezTo>
                  <a:cubicBezTo>
                    <a:pt x="4269" y="1735"/>
                    <a:pt x="4702" y="2009"/>
                    <a:pt x="5090" y="2306"/>
                  </a:cubicBezTo>
                  <a:lnTo>
                    <a:pt x="5067" y="2306"/>
                  </a:lnTo>
                  <a:cubicBezTo>
                    <a:pt x="5501" y="2625"/>
                    <a:pt x="5866" y="3013"/>
                    <a:pt x="6209" y="3447"/>
                  </a:cubicBezTo>
                  <a:cubicBezTo>
                    <a:pt x="6209" y="3447"/>
                    <a:pt x="6209" y="3447"/>
                    <a:pt x="6209" y="3424"/>
                  </a:cubicBezTo>
                  <a:cubicBezTo>
                    <a:pt x="6437" y="3766"/>
                    <a:pt x="6642" y="4109"/>
                    <a:pt x="6802" y="4474"/>
                  </a:cubicBezTo>
                  <a:cubicBezTo>
                    <a:pt x="6893" y="4748"/>
                    <a:pt x="6985" y="5022"/>
                    <a:pt x="7008" y="5319"/>
                  </a:cubicBezTo>
                  <a:cubicBezTo>
                    <a:pt x="7008" y="5319"/>
                    <a:pt x="7008" y="5341"/>
                    <a:pt x="7008" y="5341"/>
                  </a:cubicBezTo>
                  <a:cubicBezTo>
                    <a:pt x="7008" y="5410"/>
                    <a:pt x="7053" y="5455"/>
                    <a:pt x="7122" y="5478"/>
                  </a:cubicBezTo>
                  <a:cubicBezTo>
                    <a:pt x="7139" y="5484"/>
                    <a:pt x="7156" y="5487"/>
                    <a:pt x="7172" y="5487"/>
                  </a:cubicBezTo>
                  <a:cubicBezTo>
                    <a:pt x="7222" y="5487"/>
                    <a:pt x="7264" y="5461"/>
                    <a:pt x="7281" y="5410"/>
                  </a:cubicBezTo>
                  <a:cubicBezTo>
                    <a:pt x="7350" y="5273"/>
                    <a:pt x="7418" y="5113"/>
                    <a:pt x="7487" y="4976"/>
                  </a:cubicBezTo>
                  <a:lnTo>
                    <a:pt x="7464" y="4976"/>
                  </a:lnTo>
                  <a:cubicBezTo>
                    <a:pt x="7852" y="4086"/>
                    <a:pt x="8309" y="3241"/>
                    <a:pt x="8902" y="2465"/>
                  </a:cubicBezTo>
                  <a:cubicBezTo>
                    <a:pt x="9222" y="2054"/>
                    <a:pt x="9587" y="1689"/>
                    <a:pt x="9998" y="1370"/>
                  </a:cubicBezTo>
                  <a:cubicBezTo>
                    <a:pt x="10009" y="1358"/>
                    <a:pt x="10015" y="1353"/>
                    <a:pt x="10021" y="1347"/>
                  </a:cubicBezTo>
                  <a:lnTo>
                    <a:pt x="10021" y="1347"/>
                  </a:lnTo>
                  <a:cubicBezTo>
                    <a:pt x="10317" y="1141"/>
                    <a:pt x="10637" y="959"/>
                    <a:pt x="10979" y="822"/>
                  </a:cubicBezTo>
                  <a:cubicBezTo>
                    <a:pt x="11390" y="662"/>
                    <a:pt x="11824" y="548"/>
                    <a:pt x="12280" y="502"/>
                  </a:cubicBezTo>
                  <a:lnTo>
                    <a:pt x="12303" y="502"/>
                  </a:lnTo>
                  <a:cubicBezTo>
                    <a:pt x="12488" y="482"/>
                    <a:pt x="12677" y="471"/>
                    <a:pt x="12869" y="471"/>
                  </a:cubicBezTo>
                  <a:cubicBezTo>
                    <a:pt x="13104" y="471"/>
                    <a:pt x="13343" y="487"/>
                    <a:pt x="13581" y="525"/>
                  </a:cubicBezTo>
                  <a:cubicBezTo>
                    <a:pt x="13946" y="571"/>
                    <a:pt x="14289" y="662"/>
                    <a:pt x="14631" y="822"/>
                  </a:cubicBezTo>
                  <a:cubicBezTo>
                    <a:pt x="14928" y="936"/>
                    <a:pt x="15202" y="1096"/>
                    <a:pt x="15430" y="1278"/>
                  </a:cubicBezTo>
                  <a:cubicBezTo>
                    <a:pt x="15658" y="1438"/>
                    <a:pt x="15841" y="1644"/>
                    <a:pt x="16024" y="1849"/>
                  </a:cubicBezTo>
                  <a:cubicBezTo>
                    <a:pt x="16161" y="2054"/>
                    <a:pt x="16275" y="2283"/>
                    <a:pt x="16366" y="2511"/>
                  </a:cubicBezTo>
                  <a:cubicBezTo>
                    <a:pt x="16457" y="2739"/>
                    <a:pt x="16526" y="2990"/>
                    <a:pt x="16571" y="3219"/>
                  </a:cubicBezTo>
                  <a:cubicBezTo>
                    <a:pt x="16592" y="3362"/>
                    <a:pt x="16723" y="3450"/>
                    <a:pt x="16865" y="3450"/>
                  </a:cubicBezTo>
                  <a:cubicBezTo>
                    <a:pt x="16881" y="3450"/>
                    <a:pt x="16897" y="3449"/>
                    <a:pt x="16914" y="3447"/>
                  </a:cubicBezTo>
                  <a:cubicBezTo>
                    <a:pt x="16982" y="3424"/>
                    <a:pt x="17051" y="3378"/>
                    <a:pt x="17074" y="3310"/>
                  </a:cubicBezTo>
                  <a:cubicBezTo>
                    <a:pt x="17119" y="3241"/>
                    <a:pt x="17119" y="3173"/>
                    <a:pt x="17119" y="3104"/>
                  </a:cubicBezTo>
                  <a:cubicBezTo>
                    <a:pt x="16982" y="2374"/>
                    <a:pt x="16617" y="1712"/>
                    <a:pt x="16115" y="1210"/>
                  </a:cubicBezTo>
                  <a:cubicBezTo>
                    <a:pt x="15636" y="708"/>
                    <a:pt x="14996" y="388"/>
                    <a:pt x="14334" y="206"/>
                  </a:cubicBezTo>
                  <a:cubicBezTo>
                    <a:pt x="13992" y="92"/>
                    <a:pt x="13650" y="46"/>
                    <a:pt x="13307" y="23"/>
                  </a:cubicBezTo>
                  <a:cubicBezTo>
                    <a:pt x="13170" y="0"/>
                    <a:pt x="13056" y="0"/>
                    <a:pt x="12919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7744;p70">
              <a:extLst>
                <a:ext uri="{FF2B5EF4-FFF2-40B4-BE49-F238E27FC236}">
                  <a16:creationId xmlns:a16="http://schemas.microsoft.com/office/drawing/2014/main" id="{48CE11BF-4715-45BE-8982-0846B7324F65}"/>
                </a:ext>
              </a:extLst>
            </p:cNvPr>
            <p:cNvSpPr/>
            <p:nvPr/>
          </p:nvSpPr>
          <p:spPr>
            <a:xfrm>
              <a:off x="7958234" y="2087788"/>
              <a:ext cx="132509" cy="104658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160" y="0"/>
                  </a:moveTo>
                  <a:cubicBezTo>
                    <a:pt x="115" y="0"/>
                    <a:pt x="69" y="46"/>
                    <a:pt x="69" y="69"/>
                  </a:cubicBezTo>
                  <a:cubicBezTo>
                    <a:pt x="23" y="343"/>
                    <a:pt x="1" y="594"/>
                    <a:pt x="46" y="868"/>
                  </a:cubicBezTo>
                  <a:cubicBezTo>
                    <a:pt x="69" y="1096"/>
                    <a:pt x="137" y="1324"/>
                    <a:pt x="252" y="1529"/>
                  </a:cubicBezTo>
                  <a:cubicBezTo>
                    <a:pt x="480" y="1917"/>
                    <a:pt x="868" y="2214"/>
                    <a:pt x="1279" y="2374"/>
                  </a:cubicBezTo>
                  <a:cubicBezTo>
                    <a:pt x="1532" y="2467"/>
                    <a:pt x="1800" y="2514"/>
                    <a:pt x="2071" y="2514"/>
                  </a:cubicBezTo>
                  <a:cubicBezTo>
                    <a:pt x="2264" y="2514"/>
                    <a:pt x="2458" y="2490"/>
                    <a:pt x="2648" y="2442"/>
                  </a:cubicBezTo>
                  <a:cubicBezTo>
                    <a:pt x="2945" y="2397"/>
                    <a:pt x="3219" y="2260"/>
                    <a:pt x="3470" y="2100"/>
                  </a:cubicBezTo>
                  <a:lnTo>
                    <a:pt x="3470" y="2100"/>
                  </a:lnTo>
                  <a:cubicBezTo>
                    <a:pt x="3424" y="2260"/>
                    <a:pt x="3402" y="2420"/>
                    <a:pt x="3379" y="2579"/>
                  </a:cubicBezTo>
                  <a:cubicBezTo>
                    <a:pt x="3310" y="2945"/>
                    <a:pt x="3265" y="3333"/>
                    <a:pt x="3242" y="3721"/>
                  </a:cubicBezTo>
                  <a:cubicBezTo>
                    <a:pt x="3196" y="4451"/>
                    <a:pt x="3242" y="5227"/>
                    <a:pt x="3493" y="5935"/>
                  </a:cubicBezTo>
                  <a:cubicBezTo>
                    <a:pt x="3607" y="6254"/>
                    <a:pt x="3767" y="6597"/>
                    <a:pt x="3972" y="6871"/>
                  </a:cubicBezTo>
                  <a:cubicBezTo>
                    <a:pt x="4086" y="7030"/>
                    <a:pt x="4200" y="7144"/>
                    <a:pt x="4337" y="7281"/>
                  </a:cubicBezTo>
                  <a:cubicBezTo>
                    <a:pt x="4474" y="7418"/>
                    <a:pt x="4657" y="7533"/>
                    <a:pt x="4817" y="7647"/>
                  </a:cubicBezTo>
                  <a:cubicBezTo>
                    <a:pt x="4999" y="7761"/>
                    <a:pt x="5182" y="7829"/>
                    <a:pt x="5364" y="7898"/>
                  </a:cubicBezTo>
                  <a:cubicBezTo>
                    <a:pt x="5570" y="7989"/>
                    <a:pt x="5798" y="8057"/>
                    <a:pt x="6026" y="8080"/>
                  </a:cubicBezTo>
                  <a:cubicBezTo>
                    <a:pt x="6172" y="8096"/>
                    <a:pt x="6328" y="8113"/>
                    <a:pt x="6480" y="8113"/>
                  </a:cubicBezTo>
                  <a:cubicBezTo>
                    <a:pt x="6543" y="8113"/>
                    <a:pt x="6605" y="8110"/>
                    <a:pt x="6666" y="8103"/>
                  </a:cubicBezTo>
                  <a:cubicBezTo>
                    <a:pt x="6894" y="8103"/>
                    <a:pt x="7145" y="8057"/>
                    <a:pt x="7350" y="8012"/>
                  </a:cubicBezTo>
                  <a:cubicBezTo>
                    <a:pt x="7579" y="7943"/>
                    <a:pt x="7784" y="7875"/>
                    <a:pt x="7967" y="7784"/>
                  </a:cubicBezTo>
                  <a:cubicBezTo>
                    <a:pt x="8172" y="7692"/>
                    <a:pt x="8355" y="7578"/>
                    <a:pt x="8537" y="7464"/>
                  </a:cubicBezTo>
                  <a:cubicBezTo>
                    <a:pt x="8743" y="7327"/>
                    <a:pt x="8925" y="7167"/>
                    <a:pt x="9108" y="7008"/>
                  </a:cubicBezTo>
                  <a:cubicBezTo>
                    <a:pt x="9268" y="6848"/>
                    <a:pt x="9427" y="6665"/>
                    <a:pt x="9564" y="6460"/>
                  </a:cubicBezTo>
                  <a:cubicBezTo>
                    <a:pt x="9838" y="6095"/>
                    <a:pt x="10044" y="5684"/>
                    <a:pt x="10158" y="5227"/>
                  </a:cubicBezTo>
                  <a:cubicBezTo>
                    <a:pt x="10226" y="4999"/>
                    <a:pt x="10249" y="4771"/>
                    <a:pt x="10272" y="4542"/>
                  </a:cubicBezTo>
                  <a:cubicBezTo>
                    <a:pt x="10272" y="4291"/>
                    <a:pt x="10249" y="4063"/>
                    <a:pt x="10203" y="3812"/>
                  </a:cubicBezTo>
                  <a:cubicBezTo>
                    <a:pt x="10181" y="3744"/>
                    <a:pt x="10158" y="3698"/>
                    <a:pt x="10112" y="3652"/>
                  </a:cubicBezTo>
                  <a:cubicBezTo>
                    <a:pt x="10044" y="3584"/>
                    <a:pt x="9930" y="3538"/>
                    <a:pt x="9838" y="3538"/>
                  </a:cubicBezTo>
                  <a:cubicBezTo>
                    <a:pt x="9747" y="3538"/>
                    <a:pt x="9633" y="3584"/>
                    <a:pt x="9564" y="3652"/>
                  </a:cubicBezTo>
                  <a:cubicBezTo>
                    <a:pt x="9496" y="3721"/>
                    <a:pt x="9450" y="3835"/>
                    <a:pt x="9450" y="3926"/>
                  </a:cubicBezTo>
                  <a:cubicBezTo>
                    <a:pt x="9496" y="4177"/>
                    <a:pt x="9496" y="4428"/>
                    <a:pt x="9473" y="4679"/>
                  </a:cubicBezTo>
                  <a:cubicBezTo>
                    <a:pt x="9427" y="4930"/>
                    <a:pt x="9359" y="5182"/>
                    <a:pt x="9268" y="5433"/>
                  </a:cubicBezTo>
                  <a:cubicBezTo>
                    <a:pt x="9153" y="5684"/>
                    <a:pt x="8994" y="5912"/>
                    <a:pt x="8834" y="6140"/>
                  </a:cubicBezTo>
                  <a:cubicBezTo>
                    <a:pt x="8651" y="6368"/>
                    <a:pt x="8446" y="6574"/>
                    <a:pt x="8240" y="6756"/>
                  </a:cubicBezTo>
                  <a:cubicBezTo>
                    <a:pt x="8012" y="6916"/>
                    <a:pt x="7761" y="7076"/>
                    <a:pt x="7510" y="7190"/>
                  </a:cubicBezTo>
                  <a:cubicBezTo>
                    <a:pt x="7282" y="7281"/>
                    <a:pt x="7031" y="7350"/>
                    <a:pt x="6780" y="7373"/>
                  </a:cubicBezTo>
                  <a:cubicBezTo>
                    <a:pt x="6646" y="7399"/>
                    <a:pt x="6520" y="7411"/>
                    <a:pt x="6393" y="7411"/>
                  </a:cubicBezTo>
                  <a:cubicBezTo>
                    <a:pt x="6303" y="7411"/>
                    <a:pt x="6212" y="7405"/>
                    <a:pt x="6118" y="7396"/>
                  </a:cubicBezTo>
                  <a:cubicBezTo>
                    <a:pt x="5867" y="7350"/>
                    <a:pt x="5638" y="7281"/>
                    <a:pt x="5410" y="7190"/>
                  </a:cubicBezTo>
                  <a:cubicBezTo>
                    <a:pt x="5228" y="7099"/>
                    <a:pt x="5022" y="7008"/>
                    <a:pt x="4862" y="6871"/>
                  </a:cubicBezTo>
                  <a:cubicBezTo>
                    <a:pt x="4703" y="6734"/>
                    <a:pt x="4543" y="6597"/>
                    <a:pt x="4406" y="6437"/>
                  </a:cubicBezTo>
                  <a:cubicBezTo>
                    <a:pt x="4269" y="6231"/>
                    <a:pt x="4155" y="6049"/>
                    <a:pt x="4063" y="5821"/>
                  </a:cubicBezTo>
                  <a:cubicBezTo>
                    <a:pt x="3926" y="5501"/>
                    <a:pt x="3858" y="5136"/>
                    <a:pt x="3790" y="4793"/>
                  </a:cubicBezTo>
                  <a:cubicBezTo>
                    <a:pt x="3698" y="4040"/>
                    <a:pt x="3744" y="3287"/>
                    <a:pt x="3858" y="2557"/>
                  </a:cubicBezTo>
                  <a:lnTo>
                    <a:pt x="3858" y="2557"/>
                  </a:lnTo>
                  <a:lnTo>
                    <a:pt x="3835" y="2602"/>
                  </a:lnTo>
                  <a:cubicBezTo>
                    <a:pt x="3858" y="2442"/>
                    <a:pt x="3881" y="2260"/>
                    <a:pt x="3904" y="2100"/>
                  </a:cubicBezTo>
                  <a:cubicBezTo>
                    <a:pt x="3949" y="1917"/>
                    <a:pt x="3972" y="1758"/>
                    <a:pt x="3995" y="1598"/>
                  </a:cubicBezTo>
                  <a:cubicBezTo>
                    <a:pt x="3995" y="1507"/>
                    <a:pt x="3972" y="1438"/>
                    <a:pt x="3904" y="1393"/>
                  </a:cubicBezTo>
                  <a:cubicBezTo>
                    <a:pt x="3873" y="1370"/>
                    <a:pt x="3840" y="1360"/>
                    <a:pt x="3808" y="1360"/>
                  </a:cubicBezTo>
                  <a:cubicBezTo>
                    <a:pt x="3744" y="1360"/>
                    <a:pt x="3683" y="1400"/>
                    <a:pt x="3653" y="1461"/>
                  </a:cubicBezTo>
                  <a:cubicBezTo>
                    <a:pt x="3630" y="1461"/>
                    <a:pt x="3630" y="1484"/>
                    <a:pt x="3630" y="1484"/>
                  </a:cubicBezTo>
                  <a:cubicBezTo>
                    <a:pt x="3516" y="1621"/>
                    <a:pt x="3402" y="1735"/>
                    <a:pt x="3265" y="1849"/>
                  </a:cubicBezTo>
                  <a:cubicBezTo>
                    <a:pt x="3128" y="1940"/>
                    <a:pt x="2991" y="2032"/>
                    <a:pt x="2831" y="2100"/>
                  </a:cubicBezTo>
                  <a:cubicBezTo>
                    <a:pt x="2671" y="2169"/>
                    <a:pt x="2488" y="2214"/>
                    <a:pt x="2306" y="2237"/>
                  </a:cubicBezTo>
                  <a:cubicBezTo>
                    <a:pt x="2215" y="2248"/>
                    <a:pt x="2123" y="2254"/>
                    <a:pt x="2032" y="2254"/>
                  </a:cubicBezTo>
                  <a:cubicBezTo>
                    <a:pt x="1941" y="2254"/>
                    <a:pt x="1849" y="2248"/>
                    <a:pt x="1758" y="2237"/>
                  </a:cubicBezTo>
                  <a:cubicBezTo>
                    <a:pt x="1575" y="2214"/>
                    <a:pt x="1393" y="2169"/>
                    <a:pt x="1233" y="2100"/>
                  </a:cubicBezTo>
                  <a:cubicBezTo>
                    <a:pt x="1096" y="2032"/>
                    <a:pt x="959" y="1940"/>
                    <a:pt x="822" y="1849"/>
                  </a:cubicBezTo>
                  <a:lnTo>
                    <a:pt x="822" y="1849"/>
                  </a:lnTo>
                  <a:cubicBezTo>
                    <a:pt x="822" y="1849"/>
                    <a:pt x="845" y="1872"/>
                    <a:pt x="845" y="1872"/>
                  </a:cubicBezTo>
                  <a:cubicBezTo>
                    <a:pt x="731" y="1781"/>
                    <a:pt x="640" y="1689"/>
                    <a:pt x="548" y="1575"/>
                  </a:cubicBezTo>
                  <a:cubicBezTo>
                    <a:pt x="480" y="1484"/>
                    <a:pt x="411" y="1370"/>
                    <a:pt x="343" y="1233"/>
                  </a:cubicBezTo>
                  <a:cubicBezTo>
                    <a:pt x="274" y="1096"/>
                    <a:pt x="252" y="959"/>
                    <a:pt x="229" y="799"/>
                  </a:cubicBezTo>
                  <a:cubicBezTo>
                    <a:pt x="229" y="822"/>
                    <a:pt x="229" y="822"/>
                    <a:pt x="229" y="845"/>
                  </a:cubicBezTo>
                  <a:cubicBezTo>
                    <a:pt x="206" y="639"/>
                    <a:pt x="206" y="434"/>
                    <a:pt x="229" y="251"/>
                  </a:cubicBezTo>
                  <a:cubicBezTo>
                    <a:pt x="229" y="206"/>
                    <a:pt x="252" y="183"/>
                    <a:pt x="252" y="137"/>
                  </a:cubicBezTo>
                  <a:cubicBezTo>
                    <a:pt x="252" y="69"/>
                    <a:pt x="229" y="23"/>
                    <a:pt x="183" y="23"/>
                  </a:cubicBezTo>
                  <a:cubicBezTo>
                    <a:pt x="183" y="0"/>
                    <a:pt x="160" y="0"/>
                    <a:pt x="160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7745;p70">
              <a:extLst>
                <a:ext uri="{FF2B5EF4-FFF2-40B4-BE49-F238E27FC236}">
                  <a16:creationId xmlns:a16="http://schemas.microsoft.com/office/drawing/2014/main" id="{7BED31DC-C1BB-49AB-BB63-56AE8A0185B0}"/>
                </a:ext>
              </a:extLst>
            </p:cNvPr>
            <p:cNvSpPr/>
            <p:nvPr/>
          </p:nvSpPr>
          <p:spPr>
            <a:xfrm>
              <a:off x="8147853" y="2210860"/>
              <a:ext cx="33863" cy="85101"/>
            </a:xfrm>
            <a:custGeom>
              <a:avLst/>
              <a:gdLst/>
              <a:ahLst/>
              <a:cxnLst/>
              <a:rect l="l" t="t" r="r" b="b"/>
              <a:pathLst>
                <a:path w="2625" h="6597" extrusionOk="0">
                  <a:moveTo>
                    <a:pt x="183" y="0"/>
                  </a:moveTo>
                  <a:cubicBezTo>
                    <a:pt x="114" y="0"/>
                    <a:pt x="69" y="23"/>
                    <a:pt x="46" y="91"/>
                  </a:cubicBezTo>
                  <a:cubicBezTo>
                    <a:pt x="0" y="160"/>
                    <a:pt x="23" y="274"/>
                    <a:pt x="91" y="297"/>
                  </a:cubicBezTo>
                  <a:cubicBezTo>
                    <a:pt x="320" y="411"/>
                    <a:pt x="548" y="525"/>
                    <a:pt x="730" y="685"/>
                  </a:cubicBezTo>
                  <a:cubicBezTo>
                    <a:pt x="730" y="683"/>
                    <a:pt x="730" y="681"/>
                    <a:pt x="730" y="680"/>
                  </a:cubicBezTo>
                  <a:lnTo>
                    <a:pt x="730" y="680"/>
                  </a:lnTo>
                  <a:cubicBezTo>
                    <a:pt x="928" y="837"/>
                    <a:pt x="1124" y="1035"/>
                    <a:pt x="1278" y="1233"/>
                  </a:cubicBezTo>
                  <a:cubicBezTo>
                    <a:pt x="1461" y="1484"/>
                    <a:pt x="1621" y="1735"/>
                    <a:pt x="1735" y="2009"/>
                  </a:cubicBezTo>
                  <a:cubicBezTo>
                    <a:pt x="1872" y="2351"/>
                    <a:pt x="1963" y="2694"/>
                    <a:pt x="2009" y="3059"/>
                  </a:cubicBezTo>
                  <a:cubicBezTo>
                    <a:pt x="2009" y="3036"/>
                    <a:pt x="2009" y="3013"/>
                    <a:pt x="2009" y="2990"/>
                  </a:cubicBezTo>
                  <a:cubicBezTo>
                    <a:pt x="2031" y="3310"/>
                    <a:pt x="2054" y="3652"/>
                    <a:pt x="2009" y="3972"/>
                  </a:cubicBezTo>
                  <a:cubicBezTo>
                    <a:pt x="1963" y="4268"/>
                    <a:pt x="1895" y="4542"/>
                    <a:pt x="1780" y="4839"/>
                  </a:cubicBezTo>
                  <a:cubicBezTo>
                    <a:pt x="1689" y="5045"/>
                    <a:pt x="1575" y="5250"/>
                    <a:pt x="1438" y="5433"/>
                  </a:cubicBezTo>
                  <a:cubicBezTo>
                    <a:pt x="1301" y="5592"/>
                    <a:pt x="1164" y="5729"/>
                    <a:pt x="1004" y="5866"/>
                  </a:cubicBezTo>
                  <a:lnTo>
                    <a:pt x="982" y="5866"/>
                  </a:lnTo>
                  <a:cubicBezTo>
                    <a:pt x="913" y="5935"/>
                    <a:pt x="845" y="6003"/>
                    <a:pt x="799" y="6094"/>
                  </a:cubicBezTo>
                  <a:cubicBezTo>
                    <a:pt x="776" y="6209"/>
                    <a:pt x="799" y="6323"/>
                    <a:pt x="845" y="6414"/>
                  </a:cubicBezTo>
                  <a:cubicBezTo>
                    <a:pt x="923" y="6532"/>
                    <a:pt x="1054" y="6597"/>
                    <a:pt x="1186" y="6597"/>
                  </a:cubicBezTo>
                  <a:cubicBezTo>
                    <a:pt x="1284" y="6597"/>
                    <a:pt x="1383" y="6561"/>
                    <a:pt x="1461" y="6483"/>
                  </a:cubicBezTo>
                  <a:cubicBezTo>
                    <a:pt x="1917" y="6026"/>
                    <a:pt x="2260" y="5478"/>
                    <a:pt x="2442" y="4839"/>
                  </a:cubicBezTo>
                  <a:cubicBezTo>
                    <a:pt x="2625" y="4223"/>
                    <a:pt x="2602" y="3561"/>
                    <a:pt x="2488" y="2922"/>
                  </a:cubicBezTo>
                  <a:cubicBezTo>
                    <a:pt x="2442" y="2602"/>
                    <a:pt x="2328" y="2305"/>
                    <a:pt x="2214" y="2032"/>
                  </a:cubicBezTo>
                  <a:cubicBezTo>
                    <a:pt x="2077" y="1735"/>
                    <a:pt x="1917" y="1438"/>
                    <a:pt x="1712" y="1187"/>
                  </a:cubicBezTo>
                  <a:cubicBezTo>
                    <a:pt x="1324" y="685"/>
                    <a:pt x="845" y="274"/>
                    <a:pt x="251" y="23"/>
                  </a:cubicBezTo>
                  <a:cubicBezTo>
                    <a:pt x="228" y="0"/>
                    <a:pt x="205" y="0"/>
                    <a:pt x="183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7746;p70">
              <a:extLst>
                <a:ext uri="{FF2B5EF4-FFF2-40B4-BE49-F238E27FC236}">
                  <a16:creationId xmlns:a16="http://schemas.microsoft.com/office/drawing/2014/main" id="{B4591C61-E8AF-457A-B557-9CB085982694}"/>
                </a:ext>
              </a:extLst>
            </p:cNvPr>
            <p:cNvSpPr/>
            <p:nvPr/>
          </p:nvSpPr>
          <p:spPr>
            <a:xfrm>
              <a:off x="7590784" y="2271022"/>
              <a:ext cx="155187" cy="212360"/>
            </a:xfrm>
            <a:custGeom>
              <a:avLst/>
              <a:gdLst/>
              <a:ahLst/>
              <a:cxnLst/>
              <a:rect l="l" t="t" r="r" b="b"/>
              <a:pathLst>
                <a:path w="12030" h="16462" extrusionOk="0">
                  <a:moveTo>
                    <a:pt x="11276" y="5790"/>
                  </a:moveTo>
                  <a:cubicBezTo>
                    <a:pt x="11276" y="5796"/>
                    <a:pt x="11278" y="5804"/>
                    <a:pt x="11280" y="5812"/>
                  </a:cubicBezTo>
                  <a:lnTo>
                    <a:pt x="11280" y="5812"/>
                  </a:lnTo>
                  <a:cubicBezTo>
                    <a:pt x="11279" y="5805"/>
                    <a:pt x="11278" y="5797"/>
                    <a:pt x="11276" y="5790"/>
                  </a:cubicBezTo>
                  <a:close/>
                  <a:moveTo>
                    <a:pt x="6095" y="723"/>
                  </a:moveTo>
                  <a:cubicBezTo>
                    <a:pt x="6323" y="723"/>
                    <a:pt x="6574" y="723"/>
                    <a:pt x="6802" y="746"/>
                  </a:cubicBezTo>
                  <a:cubicBezTo>
                    <a:pt x="7054" y="769"/>
                    <a:pt x="7282" y="814"/>
                    <a:pt x="7510" y="883"/>
                  </a:cubicBezTo>
                  <a:cubicBezTo>
                    <a:pt x="7989" y="1020"/>
                    <a:pt x="8423" y="1248"/>
                    <a:pt x="8834" y="1545"/>
                  </a:cubicBezTo>
                  <a:cubicBezTo>
                    <a:pt x="9245" y="1864"/>
                    <a:pt x="9633" y="2252"/>
                    <a:pt x="9952" y="2686"/>
                  </a:cubicBezTo>
                  <a:cubicBezTo>
                    <a:pt x="10272" y="3120"/>
                    <a:pt x="10546" y="3599"/>
                    <a:pt x="10774" y="4147"/>
                  </a:cubicBezTo>
                  <a:cubicBezTo>
                    <a:pt x="10999" y="4665"/>
                    <a:pt x="11180" y="5250"/>
                    <a:pt x="11295" y="5858"/>
                  </a:cubicBezTo>
                  <a:lnTo>
                    <a:pt x="11295" y="5858"/>
                  </a:lnTo>
                  <a:cubicBezTo>
                    <a:pt x="11290" y="5843"/>
                    <a:pt x="11284" y="5826"/>
                    <a:pt x="11280" y="5812"/>
                  </a:cubicBezTo>
                  <a:lnTo>
                    <a:pt x="11280" y="5812"/>
                  </a:lnTo>
                  <a:cubicBezTo>
                    <a:pt x="11392" y="6444"/>
                    <a:pt x="11459" y="7076"/>
                    <a:pt x="11459" y="7753"/>
                  </a:cubicBezTo>
                  <a:cubicBezTo>
                    <a:pt x="11459" y="8438"/>
                    <a:pt x="11390" y="9145"/>
                    <a:pt x="11253" y="9830"/>
                  </a:cubicBezTo>
                  <a:cubicBezTo>
                    <a:pt x="11094" y="10469"/>
                    <a:pt x="10911" y="11108"/>
                    <a:pt x="10660" y="11702"/>
                  </a:cubicBezTo>
                  <a:cubicBezTo>
                    <a:pt x="10409" y="12272"/>
                    <a:pt x="10112" y="12797"/>
                    <a:pt x="9770" y="13300"/>
                  </a:cubicBezTo>
                  <a:cubicBezTo>
                    <a:pt x="9427" y="13756"/>
                    <a:pt x="9062" y="14167"/>
                    <a:pt x="8651" y="14532"/>
                  </a:cubicBezTo>
                  <a:cubicBezTo>
                    <a:pt x="8240" y="14875"/>
                    <a:pt x="7807" y="15171"/>
                    <a:pt x="7350" y="15377"/>
                  </a:cubicBezTo>
                  <a:cubicBezTo>
                    <a:pt x="6871" y="15582"/>
                    <a:pt x="6414" y="15696"/>
                    <a:pt x="5935" y="15742"/>
                  </a:cubicBezTo>
                  <a:cubicBezTo>
                    <a:pt x="5854" y="15746"/>
                    <a:pt x="5773" y="15748"/>
                    <a:pt x="5692" y="15748"/>
                  </a:cubicBezTo>
                  <a:cubicBezTo>
                    <a:pt x="5278" y="15748"/>
                    <a:pt x="4880" y="15697"/>
                    <a:pt x="4497" y="15582"/>
                  </a:cubicBezTo>
                  <a:cubicBezTo>
                    <a:pt x="4041" y="15445"/>
                    <a:pt x="3584" y="15217"/>
                    <a:pt x="3173" y="14920"/>
                  </a:cubicBezTo>
                  <a:cubicBezTo>
                    <a:pt x="3105" y="14875"/>
                    <a:pt x="3059" y="14829"/>
                    <a:pt x="3013" y="14783"/>
                  </a:cubicBezTo>
                  <a:lnTo>
                    <a:pt x="2991" y="14783"/>
                  </a:lnTo>
                  <a:cubicBezTo>
                    <a:pt x="2991" y="14783"/>
                    <a:pt x="2968" y="14760"/>
                    <a:pt x="2968" y="14760"/>
                  </a:cubicBezTo>
                  <a:cubicBezTo>
                    <a:pt x="2968" y="14760"/>
                    <a:pt x="2945" y="14738"/>
                    <a:pt x="2945" y="14738"/>
                  </a:cubicBezTo>
                  <a:cubicBezTo>
                    <a:pt x="2625" y="14464"/>
                    <a:pt x="2352" y="14167"/>
                    <a:pt x="2078" y="13825"/>
                  </a:cubicBezTo>
                  <a:cubicBezTo>
                    <a:pt x="1895" y="13574"/>
                    <a:pt x="1735" y="13322"/>
                    <a:pt x="1576" y="13049"/>
                  </a:cubicBezTo>
                  <a:cubicBezTo>
                    <a:pt x="1576" y="13049"/>
                    <a:pt x="1576" y="13049"/>
                    <a:pt x="1576" y="13026"/>
                  </a:cubicBezTo>
                  <a:cubicBezTo>
                    <a:pt x="1576" y="13026"/>
                    <a:pt x="1553" y="13026"/>
                    <a:pt x="1553" y="13003"/>
                  </a:cubicBezTo>
                  <a:cubicBezTo>
                    <a:pt x="1553" y="13003"/>
                    <a:pt x="1553" y="12980"/>
                    <a:pt x="1530" y="12957"/>
                  </a:cubicBezTo>
                  <a:cubicBezTo>
                    <a:pt x="1439" y="12775"/>
                    <a:pt x="1324" y="12569"/>
                    <a:pt x="1256" y="12364"/>
                  </a:cubicBezTo>
                  <a:cubicBezTo>
                    <a:pt x="1028" y="11816"/>
                    <a:pt x="845" y="11223"/>
                    <a:pt x="708" y="10629"/>
                  </a:cubicBezTo>
                  <a:lnTo>
                    <a:pt x="708" y="10583"/>
                  </a:lnTo>
                  <a:cubicBezTo>
                    <a:pt x="708" y="10583"/>
                    <a:pt x="708" y="10583"/>
                    <a:pt x="708" y="10561"/>
                  </a:cubicBezTo>
                  <a:lnTo>
                    <a:pt x="708" y="10538"/>
                  </a:lnTo>
                  <a:cubicBezTo>
                    <a:pt x="708" y="10515"/>
                    <a:pt x="708" y="10515"/>
                    <a:pt x="708" y="10492"/>
                  </a:cubicBezTo>
                  <a:cubicBezTo>
                    <a:pt x="685" y="10492"/>
                    <a:pt x="685" y="10469"/>
                    <a:pt x="685" y="10469"/>
                  </a:cubicBezTo>
                  <a:cubicBezTo>
                    <a:pt x="685" y="10446"/>
                    <a:pt x="685" y="10446"/>
                    <a:pt x="685" y="10424"/>
                  </a:cubicBezTo>
                  <a:lnTo>
                    <a:pt x="685" y="10401"/>
                  </a:lnTo>
                  <a:cubicBezTo>
                    <a:pt x="685" y="10401"/>
                    <a:pt x="685" y="10378"/>
                    <a:pt x="685" y="10355"/>
                  </a:cubicBezTo>
                  <a:lnTo>
                    <a:pt x="662" y="10355"/>
                  </a:lnTo>
                  <a:cubicBezTo>
                    <a:pt x="662" y="10332"/>
                    <a:pt x="662" y="10310"/>
                    <a:pt x="662" y="10287"/>
                  </a:cubicBezTo>
                  <a:cubicBezTo>
                    <a:pt x="594" y="9830"/>
                    <a:pt x="548" y="9328"/>
                    <a:pt x="548" y="8849"/>
                  </a:cubicBezTo>
                  <a:cubicBezTo>
                    <a:pt x="548" y="8780"/>
                    <a:pt x="548" y="8712"/>
                    <a:pt x="548" y="8666"/>
                  </a:cubicBezTo>
                  <a:cubicBezTo>
                    <a:pt x="548" y="8598"/>
                    <a:pt x="548" y="8552"/>
                    <a:pt x="548" y="8483"/>
                  </a:cubicBezTo>
                  <a:cubicBezTo>
                    <a:pt x="548" y="8483"/>
                    <a:pt x="548" y="8483"/>
                    <a:pt x="548" y="8461"/>
                  </a:cubicBezTo>
                  <a:cubicBezTo>
                    <a:pt x="548" y="8461"/>
                    <a:pt x="548" y="8438"/>
                    <a:pt x="548" y="8415"/>
                  </a:cubicBezTo>
                  <a:cubicBezTo>
                    <a:pt x="548" y="8392"/>
                    <a:pt x="548" y="8392"/>
                    <a:pt x="548" y="8369"/>
                  </a:cubicBezTo>
                  <a:cubicBezTo>
                    <a:pt x="594" y="7776"/>
                    <a:pt x="662" y="7205"/>
                    <a:pt x="777" y="6635"/>
                  </a:cubicBezTo>
                  <a:cubicBezTo>
                    <a:pt x="914" y="5996"/>
                    <a:pt x="1096" y="5379"/>
                    <a:pt x="1347" y="4809"/>
                  </a:cubicBezTo>
                  <a:cubicBezTo>
                    <a:pt x="1598" y="4215"/>
                    <a:pt x="1895" y="3690"/>
                    <a:pt x="2215" y="3211"/>
                  </a:cubicBezTo>
                  <a:cubicBezTo>
                    <a:pt x="2557" y="2732"/>
                    <a:pt x="2922" y="2321"/>
                    <a:pt x="3333" y="1955"/>
                  </a:cubicBezTo>
                  <a:cubicBezTo>
                    <a:pt x="3744" y="1613"/>
                    <a:pt x="4178" y="1316"/>
                    <a:pt x="4634" y="1111"/>
                  </a:cubicBezTo>
                  <a:cubicBezTo>
                    <a:pt x="5113" y="905"/>
                    <a:pt x="5593" y="769"/>
                    <a:pt x="6095" y="723"/>
                  </a:cubicBezTo>
                  <a:close/>
                  <a:moveTo>
                    <a:pt x="6464" y="0"/>
                  </a:moveTo>
                  <a:cubicBezTo>
                    <a:pt x="6268" y="0"/>
                    <a:pt x="6067" y="11"/>
                    <a:pt x="5867" y="38"/>
                  </a:cubicBezTo>
                  <a:cubicBezTo>
                    <a:pt x="5091" y="129"/>
                    <a:pt x="4337" y="449"/>
                    <a:pt x="3630" y="928"/>
                  </a:cubicBezTo>
                  <a:cubicBezTo>
                    <a:pt x="3333" y="1134"/>
                    <a:pt x="3059" y="1362"/>
                    <a:pt x="2785" y="1636"/>
                  </a:cubicBezTo>
                  <a:cubicBezTo>
                    <a:pt x="2740" y="1682"/>
                    <a:pt x="2694" y="1727"/>
                    <a:pt x="2625" y="1773"/>
                  </a:cubicBezTo>
                  <a:cubicBezTo>
                    <a:pt x="2237" y="2207"/>
                    <a:pt x="1872" y="2686"/>
                    <a:pt x="1530" y="3211"/>
                  </a:cubicBezTo>
                  <a:cubicBezTo>
                    <a:pt x="1028" y="4055"/>
                    <a:pt x="617" y="5060"/>
                    <a:pt x="366" y="6087"/>
                  </a:cubicBezTo>
                  <a:cubicBezTo>
                    <a:pt x="274" y="6452"/>
                    <a:pt x="206" y="6840"/>
                    <a:pt x="138" y="7205"/>
                  </a:cubicBezTo>
                  <a:cubicBezTo>
                    <a:pt x="138" y="7319"/>
                    <a:pt x="115" y="7434"/>
                    <a:pt x="92" y="7525"/>
                  </a:cubicBezTo>
                  <a:cubicBezTo>
                    <a:pt x="23" y="8164"/>
                    <a:pt x="1" y="8780"/>
                    <a:pt x="46" y="9419"/>
                  </a:cubicBezTo>
                  <a:cubicBezTo>
                    <a:pt x="46" y="9442"/>
                    <a:pt x="46" y="9488"/>
                    <a:pt x="46" y="9533"/>
                  </a:cubicBezTo>
                  <a:cubicBezTo>
                    <a:pt x="92" y="10378"/>
                    <a:pt x="252" y="11200"/>
                    <a:pt x="503" y="11953"/>
                  </a:cubicBezTo>
                  <a:cubicBezTo>
                    <a:pt x="548" y="12136"/>
                    <a:pt x="617" y="12295"/>
                    <a:pt x="662" y="12455"/>
                  </a:cubicBezTo>
                  <a:cubicBezTo>
                    <a:pt x="891" y="13049"/>
                    <a:pt x="1187" y="13596"/>
                    <a:pt x="1507" y="14076"/>
                  </a:cubicBezTo>
                  <a:lnTo>
                    <a:pt x="1530" y="14098"/>
                  </a:lnTo>
                  <a:cubicBezTo>
                    <a:pt x="1530" y="14121"/>
                    <a:pt x="1553" y="14121"/>
                    <a:pt x="1553" y="14144"/>
                  </a:cubicBezTo>
                  <a:cubicBezTo>
                    <a:pt x="1553" y="14144"/>
                    <a:pt x="1576" y="14167"/>
                    <a:pt x="1576" y="14167"/>
                  </a:cubicBezTo>
                  <a:cubicBezTo>
                    <a:pt x="1598" y="14213"/>
                    <a:pt x="1621" y="14258"/>
                    <a:pt x="1667" y="14304"/>
                  </a:cubicBezTo>
                  <a:cubicBezTo>
                    <a:pt x="1690" y="14327"/>
                    <a:pt x="1712" y="14372"/>
                    <a:pt x="1735" y="14395"/>
                  </a:cubicBezTo>
                  <a:cubicBezTo>
                    <a:pt x="1758" y="14418"/>
                    <a:pt x="1781" y="14464"/>
                    <a:pt x="1827" y="14509"/>
                  </a:cubicBezTo>
                  <a:cubicBezTo>
                    <a:pt x="1941" y="14646"/>
                    <a:pt x="2078" y="14806"/>
                    <a:pt x="2215" y="14943"/>
                  </a:cubicBezTo>
                  <a:cubicBezTo>
                    <a:pt x="2831" y="15582"/>
                    <a:pt x="3538" y="16039"/>
                    <a:pt x="4315" y="16267"/>
                  </a:cubicBezTo>
                  <a:cubicBezTo>
                    <a:pt x="4722" y="16399"/>
                    <a:pt x="5142" y="16461"/>
                    <a:pt x="5568" y="16461"/>
                  </a:cubicBezTo>
                  <a:cubicBezTo>
                    <a:pt x="5953" y="16461"/>
                    <a:pt x="6344" y="16410"/>
                    <a:pt x="6734" y="16313"/>
                  </a:cubicBezTo>
                  <a:cubicBezTo>
                    <a:pt x="7510" y="16107"/>
                    <a:pt x="8263" y="15696"/>
                    <a:pt x="8925" y="15103"/>
                  </a:cubicBezTo>
                  <a:cubicBezTo>
                    <a:pt x="9610" y="14532"/>
                    <a:pt x="10203" y="13779"/>
                    <a:pt x="10683" y="12889"/>
                  </a:cubicBezTo>
                  <a:cubicBezTo>
                    <a:pt x="10934" y="12432"/>
                    <a:pt x="11139" y="11953"/>
                    <a:pt x="11322" y="11451"/>
                  </a:cubicBezTo>
                  <a:cubicBezTo>
                    <a:pt x="11527" y="10926"/>
                    <a:pt x="11664" y="10378"/>
                    <a:pt x="11778" y="9830"/>
                  </a:cubicBezTo>
                  <a:cubicBezTo>
                    <a:pt x="11984" y="8712"/>
                    <a:pt x="12029" y="7548"/>
                    <a:pt x="11915" y="6452"/>
                  </a:cubicBezTo>
                  <a:cubicBezTo>
                    <a:pt x="11801" y="5379"/>
                    <a:pt x="11505" y="4352"/>
                    <a:pt x="11094" y="3462"/>
                  </a:cubicBezTo>
                  <a:cubicBezTo>
                    <a:pt x="10683" y="2549"/>
                    <a:pt x="10112" y="1750"/>
                    <a:pt x="9427" y="1179"/>
                  </a:cubicBezTo>
                  <a:cubicBezTo>
                    <a:pt x="9085" y="883"/>
                    <a:pt x="8720" y="632"/>
                    <a:pt x="8309" y="449"/>
                  </a:cubicBezTo>
                  <a:cubicBezTo>
                    <a:pt x="8309" y="426"/>
                    <a:pt x="8309" y="426"/>
                    <a:pt x="8286" y="426"/>
                  </a:cubicBezTo>
                  <a:cubicBezTo>
                    <a:pt x="8012" y="289"/>
                    <a:pt x="7716" y="198"/>
                    <a:pt x="7419" y="129"/>
                  </a:cubicBezTo>
                  <a:cubicBezTo>
                    <a:pt x="7373" y="107"/>
                    <a:pt x="7305" y="107"/>
                    <a:pt x="7259" y="84"/>
                  </a:cubicBezTo>
                  <a:cubicBezTo>
                    <a:pt x="7122" y="61"/>
                    <a:pt x="7008" y="38"/>
                    <a:pt x="6871" y="15"/>
                  </a:cubicBezTo>
                  <a:cubicBezTo>
                    <a:pt x="6739" y="6"/>
                    <a:pt x="6602" y="0"/>
                    <a:pt x="64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7747;p70">
              <a:extLst>
                <a:ext uri="{FF2B5EF4-FFF2-40B4-BE49-F238E27FC236}">
                  <a16:creationId xmlns:a16="http://schemas.microsoft.com/office/drawing/2014/main" id="{D3F8D9F6-321B-4B3A-A057-C52DA1DDFC87}"/>
                </a:ext>
              </a:extLst>
            </p:cNvPr>
            <p:cNvSpPr/>
            <p:nvPr/>
          </p:nvSpPr>
          <p:spPr>
            <a:xfrm>
              <a:off x="7749781" y="2460525"/>
              <a:ext cx="58308" cy="53019"/>
            </a:xfrm>
            <a:custGeom>
              <a:avLst/>
              <a:gdLst/>
              <a:ahLst/>
              <a:cxnLst/>
              <a:rect l="l" t="t" r="r" b="b"/>
              <a:pathLst>
                <a:path w="4520" h="4110" extrusionOk="0">
                  <a:moveTo>
                    <a:pt x="4360" y="1"/>
                  </a:moveTo>
                  <a:cubicBezTo>
                    <a:pt x="4291" y="1"/>
                    <a:pt x="4269" y="69"/>
                    <a:pt x="4269" y="138"/>
                  </a:cubicBezTo>
                  <a:lnTo>
                    <a:pt x="4269" y="206"/>
                  </a:lnTo>
                  <a:cubicBezTo>
                    <a:pt x="4269" y="709"/>
                    <a:pt x="4177" y="1234"/>
                    <a:pt x="4040" y="1781"/>
                  </a:cubicBezTo>
                  <a:cubicBezTo>
                    <a:pt x="3926" y="2169"/>
                    <a:pt x="3789" y="2512"/>
                    <a:pt x="3607" y="2854"/>
                  </a:cubicBezTo>
                  <a:cubicBezTo>
                    <a:pt x="3492" y="3037"/>
                    <a:pt x="3378" y="3196"/>
                    <a:pt x="3241" y="3311"/>
                  </a:cubicBezTo>
                  <a:cubicBezTo>
                    <a:pt x="3127" y="3425"/>
                    <a:pt x="3036" y="3493"/>
                    <a:pt x="2922" y="3562"/>
                  </a:cubicBezTo>
                  <a:cubicBezTo>
                    <a:pt x="2831" y="3607"/>
                    <a:pt x="2739" y="3653"/>
                    <a:pt x="2625" y="3676"/>
                  </a:cubicBezTo>
                  <a:cubicBezTo>
                    <a:pt x="2557" y="3699"/>
                    <a:pt x="2511" y="3699"/>
                    <a:pt x="2443" y="3721"/>
                  </a:cubicBezTo>
                  <a:lnTo>
                    <a:pt x="2328" y="3721"/>
                  </a:lnTo>
                  <a:cubicBezTo>
                    <a:pt x="2237" y="3721"/>
                    <a:pt x="2146" y="3699"/>
                    <a:pt x="2054" y="3699"/>
                  </a:cubicBezTo>
                  <a:cubicBezTo>
                    <a:pt x="1940" y="3653"/>
                    <a:pt x="1849" y="3607"/>
                    <a:pt x="1735" y="3562"/>
                  </a:cubicBezTo>
                  <a:cubicBezTo>
                    <a:pt x="1621" y="3470"/>
                    <a:pt x="1530" y="3402"/>
                    <a:pt x="1415" y="3288"/>
                  </a:cubicBezTo>
                  <a:cubicBezTo>
                    <a:pt x="1233" y="3105"/>
                    <a:pt x="1073" y="2900"/>
                    <a:pt x="913" y="2626"/>
                  </a:cubicBezTo>
                  <a:cubicBezTo>
                    <a:pt x="708" y="2238"/>
                    <a:pt x="525" y="1827"/>
                    <a:pt x="411" y="1393"/>
                  </a:cubicBezTo>
                  <a:cubicBezTo>
                    <a:pt x="388" y="1348"/>
                    <a:pt x="388" y="1279"/>
                    <a:pt x="365" y="1211"/>
                  </a:cubicBezTo>
                  <a:cubicBezTo>
                    <a:pt x="346" y="1111"/>
                    <a:pt x="291" y="1047"/>
                    <a:pt x="202" y="1047"/>
                  </a:cubicBezTo>
                  <a:cubicBezTo>
                    <a:pt x="189" y="1047"/>
                    <a:pt x="175" y="1048"/>
                    <a:pt x="160" y="1051"/>
                  </a:cubicBezTo>
                  <a:cubicBezTo>
                    <a:pt x="114" y="1051"/>
                    <a:pt x="69" y="1074"/>
                    <a:pt x="46" y="1119"/>
                  </a:cubicBezTo>
                  <a:cubicBezTo>
                    <a:pt x="0" y="1165"/>
                    <a:pt x="0" y="1211"/>
                    <a:pt x="0" y="1256"/>
                  </a:cubicBezTo>
                  <a:lnTo>
                    <a:pt x="0" y="1279"/>
                  </a:lnTo>
                  <a:cubicBezTo>
                    <a:pt x="23" y="1393"/>
                    <a:pt x="46" y="1507"/>
                    <a:pt x="69" y="1622"/>
                  </a:cubicBezTo>
                  <a:cubicBezTo>
                    <a:pt x="160" y="2010"/>
                    <a:pt x="297" y="2329"/>
                    <a:pt x="434" y="2649"/>
                  </a:cubicBezTo>
                  <a:cubicBezTo>
                    <a:pt x="639" y="3014"/>
                    <a:pt x="845" y="3311"/>
                    <a:pt x="1096" y="3562"/>
                  </a:cubicBezTo>
                  <a:cubicBezTo>
                    <a:pt x="1347" y="3836"/>
                    <a:pt x="1666" y="4018"/>
                    <a:pt x="1963" y="4064"/>
                  </a:cubicBezTo>
                  <a:cubicBezTo>
                    <a:pt x="2123" y="4109"/>
                    <a:pt x="2283" y="4109"/>
                    <a:pt x="2420" y="4109"/>
                  </a:cubicBezTo>
                  <a:cubicBezTo>
                    <a:pt x="2443" y="4109"/>
                    <a:pt x="2488" y="4109"/>
                    <a:pt x="2511" y="4087"/>
                  </a:cubicBezTo>
                  <a:cubicBezTo>
                    <a:pt x="2694" y="4064"/>
                    <a:pt x="2853" y="4018"/>
                    <a:pt x="2968" y="3950"/>
                  </a:cubicBezTo>
                  <a:cubicBezTo>
                    <a:pt x="3127" y="3858"/>
                    <a:pt x="3287" y="3744"/>
                    <a:pt x="3401" y="3630"/>
                  </a:cubicBezTo>
                  <a:cubicBezTo>
                    <a:pt x="3515" y="3516"/>
                    <a:pt x="3629" y="3379"/>
                    <a:pt x="3721" y="3242"/>
                  </a:cubicBezTo>
                  <a:cubicBezTo>
                    <a:pt x="3926" y="2923"/>
                    <a:pt x="4086" y="2580"/>
                    <a:pt x="4200" y="2215"/>
                  </a:cubicBezTo>
                  <a:cubicBezTo>
                    <a:pt x="4406" y="1507"/>
                    <a:pt x="4520" y="800"/>
                    <a:pt x="4497" y="92"/>
                  </a:cubicBezTo>
                  <a:cubicBezTo>
                    <a:pt x="4497" y="69"/>
                    <a:pt x="4497" y="47"/>
                    <a:pt x="4474" y="24"/>
                  </a:cubicBezTo>
                  <a:cubicBezTo>
                    <a:pt x="4451" y="1"/>
                    <a:pt x="4406" y="1"/>
                    <a:pt x="4360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7748;p70">
              <a:extLst>
                <a:ext uri="{FF2B5EF4-FFF2-40B4-BE49-F238E27FC236}">
                  <a16:creationId xmlns:a16="http://schemas.microsoft.com/office/drawing/2014/main" id="{6454618B-C9EC-4458-9A67-FF164A16B773}"/>
                </a:ext>
              </a:extLst>
            </p:cNvPr>
            <p:cNvSpPr/>
            <p:nvPr/>
          </p:nvSpPr>
          <p:spPr>
            <a:xfrm>
              <a:off x="7925843" y="2256781"/>
              <a:ext cx="75981" cy="53019"/>
            </a:xfrm>
            <a:custGeom>
              <a:avLst/>
              <a:gdLst/>
              <a:ahLst/>
              <a:cxnLst/>
              <a:rect l="l" t="t" r="r" b="b"/>
              <a:pathLst>
                <a:path w="5890" h="4110" extrusionOk="0">
                  <a:moveTo>
                    <a:pt x="1119" y="1"/>
                  </a:moveTo>
                  <a:cubicBezTo>
                    <a:pt x="663" y="47"/>
                    <a:pt x="343" y="229"/>
                    <a:pt x="206" y="503"/>
                  </a:cubicBezTo>
                  <a:cubicBezTo>
                    <a:pt x="1" y="868"/>
                    <a:pt x="92" y="1370"/>
                    <a:pt x="457" y="1918"/>
                  </a:cubicBezTo>
                  <a:cubicBezTo>
                    <a:pt x="822" y="2466"/>
                    <a:pt x="1439" y="2991"/>
                    <a:pt x="2169" y="3402"/>
                  </a:cubicBezTo>
                  <a:cubicBezTo>
                    <a:pt x="2945" y="3858"/>
                    <a:pt x="3813" y="4109"/>
                    <a:pt x="4497" y="4109"/>
                  </a:cubicBezTo>
                  <a:lnTo>
                    <a:pt x="4748" y="4109"/>
                  </a:lnTo>
                  <a:cubicBezTo>
                    <a:pt x="5205" y="4041"/>
                    <a:pt x="5524" y="3881"/>
                    <a:pt x="5661" y="3607"/>
                  </a:cubicBezTo>
                  <a:cubicBezTo>
                    <a:pt x="5890" y="3242"/>
                    <a:pt x="5776" y="2740"/>
                    <a:pt x="5410" y="2192"/>
                  </a:cubicBezTo>
                  <a:cubicBezTo>
                    <a:pt x="5045" y="1644"/>
                    <a:pt x="4429" y="1096"/>
                    <a:pt x="3698" y="686"/>
                  </a:cubicBezTo>
                  <a:cubicBezTo>
                    <a:pt x="2922" y="252"/>
                    <a:pt x="2055" y="1"/>
                    <a:pt x="1370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7749;p70">
              <a:extLst>
                <a:ext uri="{FF2B5EF4-FFF2-40B4-BE49-F238E27FC236}">
                  <a16:creationId xmlns:a16="http://schemas.microsoft.com/office/drawing/2014/main" id="{286E20C2-DC2C-47FC-B361-BF3F31D6AB8F}"/>
                </a:ext>
              </a:extLst>
            </p:cNvPr>
            <p:cNvSpPr/>
            <p:nvPr/>
          </p:nvSpPr>
          <p:spPr>
            <a:xfrm>
              <a:off x="7729761" y="2383981"/>
              <a:ext cx="45356" cy="66551"/>
            </a:xfrm>
            <a:custGeom>
              <a:avLst/>
              <a:gdLst/>
              <a:ahLst/>
              <a:cxnLst/>
              <a:rect l="l" t="t" r="r" b="b"/>
              <a:pathLst>
                <a:path w="3516" h="5159" extrusionOk="0">
                  <a:moveTo>
                    <a:pt x="3333" y="0"/>
                  </a:moveTo>
                  <a:cubicBezTo>
                    <a:pt x="3264" y="23"/>
                    <a:pt x="3196" y="69"/>
                    <a:pt x="3196" y="137"/>
                  </a:cubicBezTo>
                  <a:cubicBezTo>
                    <a:pt x="3173" y="617"/>
                    <a:pt x="3127" y="1073"/>
                    <a:pt x="3036" y="1484"/>
                  </a:cubicBezTo>
                  <a:lnTo>
                    <a:pt x="3013" y="1598"/>
                  </a:lnTo>
                  <a:cubicBezTo>
                    <a:pt x="2967" y="1530"/>
                    <a:pt x="2876" y="1438"/>
                    <a:pt x="2785" y="1370"/>
                  </a:cubicBezTo>
                  <a:cubicBezTo>
                    <a:pt x="2648" y="1233"/>
                    <a:pt x="2465" y="1142"/>
                    <a:pt x="2305" y="1073"/>
                  </a:cubicBezTo>
                  <a:cubicBezTo>
                    <a:pt x="2169" y="1028"/>
                    <a:pt x="2009" y="1005"/>
                    <a:pt x="1872" y="1005"/>
                  </a:cubicBezTo>
                  <a:cubicBezTo>
                    <a:pt x="1826" y="1005"/>
                    <a:pt x="1780" y="1005"/>
                    <a:pt x="1735" y="1028"/>
                  </a:cubicBezTo>
                  <a:cubicBezTo>
                    <a:pt x="890" y="1119"/>
                    <a:pt x="251" y="1918"/>
                    <a:pt x="91" y="2648"/>
                  </a:cubicBezTo>
                  <a:cubicBezTo>
                    <a:pt x="23" y="2945"/>
                    <a:pt x="0" y="3242"/>
                    <a:pt x="46" y="3493"/>
                  </a:cubicBezTo>
                  <a:cubicBezTo>
                    <a:pt x="91" y="3789"/>
                    <a:pt x="206" y="4063"/>
                    <a:pt x="388" y="4292"/>
                  </a:cubicBezTo>
                  <a:cubicBezTo>
                    <a:pt x="890" y="4953"/>
                    <a:pt x="1758" y="5136"/>
                    <a:pt x="2237" y="5159"/>
                  </a:cubicBezTo>
                  <a:lnTo>
                    <a:pt x="2283" y="5159"/>
                  </a:lnTo>
                  <a:cubicBezTo>
                    <a:pt x="2420" y="5136"/>
                    <a:pt x="2534" y="5045"/>
                    <a:pt x="2534" y="4908"/>
                  </a:cubicBezTo>
                  <a:cubicBezTo>
                    <a:pt x="2557" y="4817"/>
                    <a:pt x="2534" y="4748"/>
                    <a:pt x="2465" y="4680"/>
                  </a:cubicBezTo>
                  <a:cubicBezTo>
                    <a:pt x="2420" y="4634"/>
                    <a:pt x="2351" y="4611"/>
                    <a:pt x="2283" y="4588"/>
                  </a:cubicBezTo>
                  <a:lnTo>
                    <a:pt x="2237" y="4588"/>
                  </a:lnTo>
                  <a:cubicBezTo>
                    <a:pt x="1940" y="4497"/>
                    <a:pt x="1689" y="4428"/>
                    <a:pt x="1484" y="4337"/>
                  </a:cubicBezTo>
                  <a:cubicBezTo>
                    <a:pt x="1347" y="4246"/>
                    <a:pt x="1233" y="4177"/>
                    <a:pt x="1119" y="4063"/>
                  </a:cubicBezTo>
                  <a:cubicBezTo>
                    <a:pt x="1050" y="3995"/>
                    <a:pt x="982" y="3926"/>
                    <a:pt x="890" y="3812"/>
                  </a:cubicBezTo>
                  <a:cubicBezTo>
                    <a:pt x="845" y="3721"/>
                    <a:pt x="799" y="3630"/>
                    <a:pt x="776" y="3538"/>
                  </a:cubicBezTo>
                  <a:cubicBezTo>
                    <a:pt x="731" y="3424"/>
                    <a:pt x="708" y="3310"/>
                    <a:pt x="708" y="3196"/>
                  </a:cubicBezTo>
                  <a:cubicBezTo>
                    <a:pt x="708" y="3059"/>
                    <a:pt x="708" y="2922"/>
                    <a:pt x="753" y="2762"/>
                  </a:cubicBezTo>
                  <a:cubicBezTo>
                    <a:pt x="776" y="2580"/>
                    <a:pt x="845" y="2443"/>
                    <a:pt x="913" y="2283"/>
                  </a:cubicBezTo>
                  <a:cubicBezTo>
                    <a:pt x="1004" y="2146"/>
                    <a:pt x="1073" y="2032"/>
                    <a:pt x="1164" y="1918"/>
                  </a:cubicBezTo>
                  <a:cubicBezTo>
                    <a:pt x="1233" y="1826"/>
                    <a:pt x="1324" y="1758"/>
                    <a:pt x="1438" y="1689"/>
                  </a:cubicBezTo>
                  <a:cubicBezTo>
                    <a:pt x="1529" y="1621"/>
                    <a:pt x="1598" y="1598"/>
                    <a:pt x="1689" y="1553"/>
                  </a:cubicBezTo>
                  <a:cubicBezTo>
                    <a:pt x="1758" y="1530"/>
                    <a:pt x="1826" y="1530"/>
                    <a:pt x="1917" y="1507"/>
                  </a:cubicBezTo>
                  <a:cubicBezTo>
                    <a:pt x="2009" y="1507"/>
                    <a:pt x="2077" y="1530"/>
                    <a:pt x="2169" y="1530"/>
                  </a:cubicBezTo>
                  <a:cubicBezTo>
                    <a:pt x="2237" y="1553"/>
                    <a:pt x="2328" y="1575"/>
                    <a:pt x="2397" y="1621"/>
                  </a:cubicBezTo>
                  <a:cubicBezTo>
                    <a:pt x="2511" y="1689"/>
                    <a:pt x="2602" y="1758"/>
                    <a:pt x="2716" y="1849"/>
                  </a:cubicBezTo>
                  <a:cubicBezTo>
                    <a:pt x="2762" y="1895"/>
                    <a:pt x="2808" y="1941"/>
                    <a:pt x="2853" y="2009"/>
                  </a:cubicBezTo>
                  <a:lnTo>
                    <a:pt x="2899" y="2055"/>
                  </a:lnTo>
                  <a:lnTo>
                    <a:pt x="2945" y="2100"/>
                  </a:lnTo>
                  <a:cubicBezTo>
                    <a:pt x="2990" y="2146"/>
                    <a:pt x="3036" y="2169"/>
                    <a:pt x="3082" y="2169"/>
                  </a:cubicBezTo>
                  <a:cubicBezTo>
                    <a:pt x="3127" y="2146"/>
                    <a:pt x="3150" y="2146"/>
                    <a:pt x="3150" y="2146"/>
                  </a:cubicBezTo>
                  <a:cubicBezTo>
                    <a:pt x="3218" y="2123"/>
                    <a:pt x="3241" y="2077"/>
                    <a:pt x="3264" y="2009"/>
                  </a:cubicBezTo>
                  <a:lnTo>
                    <a:pt x="3264" y="1941"/>
                  </a:lnTo>
                  <a:lnTo>
                    <a:pt x="3287" y="1895"/>
                  </a:lnTo>
                  <a:lnTo>
                    <a:pt x="3287" y="1849"/>
                  </a:lnTo>
                  <a:lnTo>
                    <a:pt x="3310" y="1804"/>
                  </a:lnTo>
                  <a:cubicBezTo>
                    <a:pt x="3355" y="1575"/>
                    <a:pt x="3401" y="1324"/>
                    <a:pt x="3424" y="1096"/>
                  </a:cubicBezTo>
                  <a:cubicBezTo>
                    <a:pt x="3470" y="754"/>
                    <a:pt x="3492" y="457"/>
                    <a:pt x="3515" y="160"/>
                  </a:cubicBezTo>
                  <a:cubicBezTo>
                    <a:pt x="3515" y="69"/>
                    <a:pt x="3447" y="0"/>
                    <a:pt x="3333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7750;p70">
              <a:extLst>
                <a:ext uri="{FF2B5EF4-FFF2-40B4-BE49-F238E27FC236}">
                  <a16:creationId xmlns:a16="http://schemas.microsoft.com/office/drawing/2014/main" id="{7FEE599D-23E3-4676-9764-48C9C5FEC3DF}"/>
                </a:ext>
              </a:extLst>
            </p:cNvPr>
            <p:cNvSpPr/>
            <p:nvPr/>
          </p:nvSpPr>
          <p:spPr>
            <a:xfrm>
              <a:off x="7668515" y="2228815"/>
              <a:ext cx="77452" cy="40351"/>
            </a:xfrm>
            <a:custGeom>
              <a:avLst/>
              <a:gdLst/>
              <a:ahLst/>
              <a:cxnLst/>
              <a:rect l="l" t="t" r="r" b="b"/>
              <a:pathLst>
                <a:path w="6004" h="3128" extrusionOk="0">
                  <a:moveTo>
                    <a:pt x="3812" y="0"/>
                  </a:moveTo>
                  <a:cubicBezTo>
                    <a:pt x="3607" y="0"/>
                    <a:pt x="3424" y="0"/>
                    <a:pt x="3219" y="23"/>
                  </a:cubicBezTo>
                  <a:cubicBezTo>
                    <a:pt x="3059" y="46"/>
                    <a:pt x="2899" y="69"/>
                    <a:pt x="2739" y="92"/>
                  </a:cubicBezTo>
                  <a:cubicBezTo>
                    <a:pt x="1963" y="252"/>
                    <a:pt x="1256" y="548"/>
                    <a:pt x="731" y="913"/>
                  </a:cubicBezTo>
                  <a:cubicBezTo>
                    <a:pt x="229" y="1302"/>
                    <a:pt x="0" y="1712"/>
                    <a:pt x="69" y="2100"/>
                  </a:cubicBezTo>
                  <a:cubicBezTo>
                    <a:pt x="183" y="2717"/>
                    <a:pt x="1028" y="3128"/>
                    <a:pt x="2214" y="3128"/>
                  </a:cubicBezTo>
                  <a:cubicBezTo>
                    <a:pt x="2397" y="3128"/>
                    <a:pt x="2603" y="3105"/>
                    <a:pt x="2808" y="3082"/>
                  </a:cubicBezTo>
                  <a:cubicBezTo>
                    <a:pt x="2968" y="3059"/>
                    <a:pt x="3128" y="3036"/>
                    <a:pt x="3287" y="3013"/>
                  </a:cubicBezTo>
                  <a:cubicBezTo>
                    <a:pt x="4429" y="2808"/>
                    <a:pt x="5364" y="2306"/>
                    <a:pt x="5775" y="1712"/>
                  </a:cubicBezTo>
                  <a:cubicBezTo>
                    <a:pt x="5935" y="1461"/>
                    <a:pt x="6003" y="1233"/>
                    <a:pt x="5958" y="1005"/>
                  </a:cubicBezTo>
                  <a:cubicBezTo>
                    <a:pt x="5844" y="389"/>
                    <a:pt x="4999" y="0"/>
                    <a:pt x="3812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7751;p70">
              <a:extLst>
                <a:ext uri="{FF2B5EF4-FFF2-40B4-BE49-F238E27FC236}">
                  <a16:creationId xmlns:a16="http://schemas.microsoft.com/office/drawing/2014/main" id="{6C6F36FC-DC89-4E86-BDF5-E1C1319E90BD}"/>
                </a:ext>
              </a:extLst>
            </p:cNvPr>
            <p:cNvSpPr/>
            <p:nvPr/>
          </p:nvSpPr>
          <p:spPr>
            <a:xfrm>
              <a:off x="7890809" y="2394287"/>
              <a:ext cx="54490" cy="56812"/>
            </a:xfrm>
            <a:custGeom>
              <a:avLst/>
              <a:gdLst/>
              <a:ahLst/>
              <a:cxnLst/>
              <a:rect l="l" t="t" r="r" b="b"/>
              <a:pathLst>
                <a:path w="4224" h="4404" extrusionOk="0">
                  <a:moveTo>
                    <a:pt x="297" y="0"/>
                  </a:moveTo>
                  <a:cubicBezTo>
                    <a:pt x="206" y="0"/>
                    <a:pt x="160" y="69"/>
                    <a:pt x="160" y="137"/>
                  </a:cubicBezTo>
                  <a:cubicBezTo>
                    <a:pt x="115" y="731"/>
                    <a:pt x="23" y="1324"/>
                    <a:pt x="23" y="1918"/>
                  </a:cubicBezTo>
                  <a:cubicBezTo>
                    <a:pt x="1" y="2237"/>
                    <a:pt x="23" y="2557"/>
                    <a:pt x="69" y="2876"/>
                  </a:cubicBezTo>
                  <a:cubicBezTo>
                    <a:pt x="115" y="3173"/>
                    <a:pt x="206" y="3447"/>
                    <a:pt x="366" y="3698"/>
                  </a:cubicBezTo>
                  <a:cubicBezTo>
                    <a:pt x="503" y="3926"/>
                    <a:pt x="708" y="4132"/>
                    <a:pt x="959" y="4246"/>
                  </a:cubicBezTo>
                  <a:cubicBezTo>
                    <a:pt x="1186" y="4359"/>
                    <a:pt x="1435" y="4403"/>
                    <a:pt x="1683" y="4403"/>
                  </a:cubicBezTo>
                  <a:cubicBezTo>
                    <a:pt x="1785" y="4403"/>
                    <a:pt x="1887" y="4396"/>
                    <a:pt x="1986" y="4383"/>
                  </a:cubicBezTo>
                  <a:cubicBezTo>
                    <a:pt x="2717" y="4269"/>
                    <a:pt x="3219" y="3652"/>
                    <a:pt x="3561" y="3036"/>
                  </a:cubicBezTo>
                  <a:cubicBezTo>
                    <a:pt x="3744" y="2671"/>
                    <a:pt x="3881" y="2260"/>
                    <a:pt x="3995" y="1872"/>
                  </a:cubicBezTo>
                  <a:cubicBezTo>
                    <a:pt x="4041" y="1689"/>
                    <a:pt x="4086" y="1530"/>
                    <a:pt x="4109" y="1347"/>
                  </a:cubicBezTo>
                  <a:cubicBezTo>
                    <a:pt x="4155" y="1187"/>
                    <a:pt x="4178" y="1005"/>
                    <a:pt x="4200" y="845"/>
                  </a:cubicBezTo>
                  <a:cubicBezTo>
                    <a:pt x="4223" y="776"/>
                    <a:pt x="4223" y="685"/>
                    <a:pt x="4178" y="617"/>
                  </a:cubicBezTo>
                  <a:cubicBezTo>
                    <a:pt x="4132" y="548"/>
                    <a:pt x="4063" y="502"/>
                    <a:pt x="3995" y="480"/>
                  </a:cubicBezTo>
                  <a:cubicBezTo>
                    <a:pt x="3967" y="472"/>
                    <a:pt x="3939" y="468"/>
                    <a:pt x="3910" y="468"/>
                  </a:cubicBezTo>
                  <a:cubicBezTo>
                    <a:pt x="3776" y="468"/>
                    <a:pt x="3649" y="553"/>
                    <a:pt x="3630" y="685"/>
                  </a:cubicBezTo>
                  <a:cubicBezTo>
                    <a:pt x="3607" y="822"/>
                    <a:pt x="3561" y="936"/>
                    <a:pt x="3538" y="1073"/>
                  </a:cubicBezTo>
                  <a:cubicBezTo>
                    <a:pt x="3493" y="1210"/>
                    <a:pt x="3447" y="1370"/>
                    <a:pt x="3402" y="1530"/>
                  </a:cubicBezTo>
                  <a:cubicBezTo>
                    <a:pt x="3310" y="1849"/>
                    <a:pt x="3219" y="2169"/>
                    <a:pt x="3082" y="2488"/>
                  </a:cubicBezTo>
                  <a:cubicBezTo>
                    <a:pt x="2968" y="2785"/>
                    <a:pt x="2808" y="3059"/>
                    <a:pt x="2625" y="3310"/>
                  </a:cubicBezTo>
                  <a:cubicBezTo>
                    <a:pt x="2534" y="3447"/>
                    <a:pt x="2420" y="3538"/>
                    <a:pt x="2306" y="3652"/>
                  </a:cubicBezTo>
                  <a:cubicBezTo>
                    <a:pt x="2215" y="3721"/>
                    <a:pt x="2123" y="3766"/>
                    <a:pt x="2032" y="3812"/>
                  </a:cubicBezTo>
                  <a:cubicBezTo>
                    <a:pt x="1941" y="3858"/>
                    <a:pt x="1849" y="3881"/>
                    <a:pt x="1735" y="3881"/>
                  </a:cubicBezTo>
                  <a:cubicBezTo>
                    <a:pt x="1621" y="3903"/>
                    <a:pt x="1484" y="3903"/>
                    <a:pt x="1370" y="3903"/>
                  </a:cubicBezTo>
                  <a:cubicBezTo>
                    <a:pt x="1279" y="3881"/>
                    <a:pt x="1187" y="3858"/>
                    <a:pt x="1096" y="3835"/>
                  </a:cubicBezTo>
                  <a:cubicBezTo>
                    <a:pt x="1028" y="3789"/>
                    <a:pt x="959" y="3744"/>
                    <a:pt x="891" y="3698"/>
                  </a:cubicBezTo>
                  <a:cubicBezTo>
                    <a:pt x="822" y="3652"/>
                    <a:pt x="777" y="3584"/>
                    <a:pt x="708" y="3515"/>
                  </a:cubicBezTo>
                  <a:cubicBezTo>
                    <a:pt x="640" y="3424"/>
                    <a:pt x="571" y="3310"/>
                    <a:pt x="526" y="3196"/>
                  </a:cubicBezTo>
                  <a:cubicBezTo>
                    <a:pt x="434" y="2968"/>
                    <a:pt x="389" y="2716"/>
                    <a:pt x="343" y="2465"/>
                  </a:cubicBezTo>
                  <a:cubicBezTo>
                    <a:pt x="252" y="1689"/>
                    <a:pt x="343" y="913"/>
                    <a:pt x="411" y="137"/>
                  </a:cubicBezTo>
                  <a:cubicBezTo>
                    <a:pt x="411" y="69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7752;p70">
              <a:extLst>
                <a:ext uri="{FF2B5EF4-FFF2-40B4-BE49-F238E27FC236}">
                  <a16:creationId xmlns:a16="http://schemas.microsoft.com/office/drawing/2014/main" id="{7A332882-55D2-4DD9-976B-45AF82E60D7B}"/>
                </a:ext>
              </a:extLst>
            </p:cNvPr>
            <p:cNvSpPr/>
            <p:nvPr/>
          </p:nvSpPr>
          <p:spPr>
            <a:xfrm>
              <a:off x="7669392" y="2351294"/>
              <a:ext cx="50374" cy="54786"/>
            </a:xfrm>
            <a:custGeom>
              <a:avLst/>
              <a:gdLst/>
              <a:ahLst/>
              <a:cxnLst/>
              <a:rect l="l" t="t" r="r" b="b"/>
              <a:pathLst>
                <a:path w="3905" h="4247" extrusionOk="0">
                  <a:moveTo>
                    <a:pt x="526" y="1"/>
                  </a:moveTo>
                  <a:cubicBezTo>
                    <a:pt x="435" y="1"/>
                    <a:pt x="366" y="24"/>
                    <a:pt x="320" y="46"/>
                  </a:cubicBezTo>
                  <a:cubicBezTo>
                    <a:pt x="252" y="115"/>
                    <a:pt x="229" y="161"/>
                    <a:pt x="206" y="252"/>
                  </a:cubicBezTo>
                  <a:cubicBezTo>
                    <a:pt x="184" y="389"/>
                    <a:pt x="138" y="549"/>
                    <a:pt x="115" y="686"/>
                  </a:cubicBezTo>
                  <a:cubicBezTo>
                    <a:pt x="92" y="868"/>
                    <a:pt x="69" y="1028"/>
                    <a:pt x="47" y="1188"/>
                  </a:cubicBezTo>
                  <a:cubicBezTo>
                    <a:pt x="1" y="1553"/>
                    <a:pt x="1" y="1941"/>
                    <a:pt x="24" y="2329"/>
                  </a:cubicBezTo>
                  <a:cubicBezTo>
                    <a:pt x="92" y="2968"/>
                    <a:pt x="320" y="3653"/>
                    <a:pt x="914" y="3995"/>
                  </a:cubicBezTo>
                  <a:cubicBezTo>
                    <a:pt x="1188" y="4155"/>
                    <a:pt x="1507" y="4246"/>
                    <a:pt x="1827" y="4246"/>
                  </a:cubicBezTo>
                  <a:cubicBezTo>
                    <a:pt x="2078" y="4223"/>
                    <a:pt x="2329" y="4132"/>
                    <a:pt x="2535" y="3972"/>
                  </a:cubicBezTo>
                  <a:cubicBezTo>
                    <a:pt x="2740" y="3813"/>
                    <a:pt x="2900" y="3584"/>
                    <a:pt x="3037" y="3356"/>
                  </a:cubicBezTo>
                  <a:cubicBezTo>
                    <a:pt x="3196" y="3105"/>
                    <a:pt x="3311" y="2831"/>
                    <a:pt x="3425" y="2557"/>
                  </a:cubicBezTo>
                  <a:cubicBezTo>
                    <a:pt x="3607" y="2055"/>
                    <a:pt x="3744" y="1530"/>
                    <a:pt x="3904" y="1005"/>
                  </a:cubicBezTo>
                  <a:cubicBezTo>
                    <a:pt x="3904" y="937"/>
                    <a:pt x="3881" y="868"/>
                    <a:pt x="3836" y="845"/>
                  </a:cubicBezTo>
                  <a:cubicBezTo>
                    <a:pt x="3818" y="840"/>
                    <a:pt x="3801" y="837"/>
                    <a:pt x="3785" y="837"/>
                  </a:cubicBezTo>
                  <a:cubicBezTo>
                    <a:pt x="3736" y="837"/>
                    <a:pt x="3693" y="862"/>
                    <a:pt x="3676" y="914"/>
                  </a:cubicBezTo>
                  <a:cubicBezTo>
                    <a:pt x="3470" y="1599"/>
                    <a:pt x="3288" y="2306"/>
                    <a:pt x="2945" y="2922"/>
                  </a:cubicBezTo>
                  <a:cubicBezTo>
                    <a:pt x="2831" y="3128"/>
                    <a:pt x="2717" y="3310"/>
                    <a:pt x="2557" y="3493"/>
                  </a:cubicBezTo>
                  <a:cubicBezTo>
                    <a:pt x="2466" y="3562"/>
                    <a:pt x="2375" y="3630"/>
                    <a:pt x="2283" y="3698"/>
                  </a:cubicBezTo>
                  <a:cubicBezTo>
                    <a:pt x="2215" y="3744"/>
                    <a:pt x="2146" y="3767"/>
                    <a:pt x="2055" y="3790"/>
                  </a:cubicBezTo>
                  <a:cubicBezTo>
                    <a:pt x="1987" y="3813"/>
                    <a:pt x="1918" y="3813"/>
                    <a:pt x="1850" y="3813"/>
                  </a:cubicBezTo>
                  <a:cubicBezTo>
                    <a:pt x="1758" y="3813"/>
                    <a:pt x="1690" y="3813"/>
                    <a:pt x="1599" y="3790"/>
                  </a:cubicBezTo>
                  <a:cubicBezTo>
                    <a:pt x="1485" y="3767"/>
                    <a:pt x="1393" y="3721"/>
                    <a:pt x="1279" y="3676"/>
                  </a:cubicBezTo>
                  <a:cubicBezTo>
                    <a:pt x="1211" y="3607"/>
                    <a:pt x="1119" y="3562"/>
                    <a:pt x="1051" y="3493"/>
                  </a:cubicBezTo>
                  <a:cubicBezTo>
                    <a:pt x="1005" y="3425"/>
                    <a:pt x="937" y="3356"/>
                    <a:pt x="891" y="3265"/>
                  </a:cubicBezTo>
                  <a:cubicBezTo>
                    <a:pt x="823" y="3151"/>
                    <a:pt x="754" y="3014"/>
                    <a:pt x="708" y="2877"/>
                  </a:cubicBezTo>
                  <a:cubicBezTo>
                    <a:pt x="640" y="2603"/>
                    <a:pt x="617" y="2306"/>
                    <a:pt x="617" y="2009"/>
                  </a:cubicBezTo>
                  <a:cubicBezTo>
                    <a:pt x="617" y="1713"/>
                    <a:pt x="617" y="1393"/>
                    <a:pt x="663" y="1096"/>
                  </a:cubicBezTo>
                  <a:cubicBezTo>
                    <a:pt x="663" y="937"/>
                    <a:pt x="686" y="800"/>
                    <a:pt x="708" y="663"/>
                  </a:cubicBezTo>
                  <a:cubicBezTo>
                    <a:pt x="731" y="549"/>
                    <a:pt x="731" y="412"/>
                    <a:pt x="754" y="298"/>
                  </a:cubicBezTo>
                  <a:cubicBezTo>
                    <a:pt x="777" y="161"/>
                    <a:pt x="663" y="24"/>
                    <a:pt x="526" y="1"/>
                  </a:cubicBezTo>
                  <a:close/>
                </a:path>
              </a:pathLst>
            </a:custGeom>
            <a:solidFill>
              <a:srgbClr val="5A35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7753;p70">
              <a:extLst>
                <a:ext uri="{FF2B5EF4-FFF2-40B4-BE49-F238E27FC236}">
                  <a16:creationId xmlns:a16="http://schemas.microsoft.com/office/drawing/2014/main" id="{1F7AFCD5-BEF8-41DF-9732-21E490CD0952}"/>
                </a:ext>
              </a:extLst>
            </p:cNvPr>
            <p:cNvSpPr/>
            <p:nvPr/>
          </p:nvSpPr>
          <p:spPr>
            <a:xfrm>
              <a:off x="7807196" y="2305953"/>
              <a:ext cx="225853" cy="224860"/>
            </a:xfrm>
            <a:custGeom>
              <a:avLst/>
              <a:gdLst/>
              <a:ahLst/>
              <a:cxnLst/>
              <a:rect l="l" t="t" r="r" b="b"/>
              <a:pathLst>
                <a:path w="17508" h="17431" extrusionOk="0">
                  <a:moveTo>
                    <a:pt x="8697" y="777"/>
                  </a:moveTo>
                  <a:cubicBezTo>
                    <a:pt x="9062" y="777"/>
                    <a:pt x="9404" y="800"/>
                    <a:pt x="9769" y="845"/>
                  </a:cubicBezTo>
                  <a:cubicBezTo>
                    <a:pt x="10454" y="937"/>
                    <a:pt x="11139" y="1119"/>
                    <a:pt x="11801" y="1393"/>
                  </a:cubicBezTo>
                  <a:cubicBezTo>
                    <a:pt x="12440" y="1667"/>
                    <a:pt x="13056" y="2032"/>
                    <a:pt x="13604" y="2443"/>
                  </a:cubicBezTo>
                  <a:cubicBezTo>
                    <a:pt x="14129" y="2877"/>
                    <a:pt x="14608" y="3356"/>
                    <a:pt x="15019" y="3881"/>
                  </a:cubicBezTo>
                  <a:cubicBezTo>
                    <a:pt x="15430" y="4429"/>
                    <a:pt x="15772" y="5022"/>
                    <a:pt x="16046" y="5661"/>
                  </a:cubicBezTo>
                  <a:cubicBezTo>
                    <a:pt x="16046" y="5616"/>
                    <a:pt x="16024" y="5593"/>
                    <a:pt x="16024" y="5570"/>
                  </a:cubicBezTo>
                  <a:lnTo>
                    <a:pt x="16024" y="5570"/>
                  </a:lnTo>
                  <a:cubicBezTo>
                    <a:pt x="16297" y="6209"/>
                    <a:pt x="16480" y="6894"/>
                    <a:pt x="16594" y="7579"/>
                  </a:cubicBezTo>
                  <a:cubicBezTo>
                    <a:pt x="16685" y="8332"/>
                    <a:pt x="16685" y="9062"/>
                    <a:pt x="16594" y="9793"/>
                  </a:cubicBezTo>
                  <a:cubicBezTo>
                    <a:pt x="16480" y="10500"/>
                    <a:pt x="16297" y="11185"/>
                    <a:pt x="16024" y="11824"/>
                  </a:cubicBezTo>
                  <a:cubicBezTo>
                    <a:pt x="15750" y="12463"/>
                    <a:pt x="15407" y="13057"/>
                    <a:pt x="14996" y="13605"/>
                  </a:cubicBezTo>
                  <a:cubicBezTo>
                    <a:pt x="14563" y="14130"/>
                    <a:pt x="14083" y="14609"/>
                    <a:pt x="13558" y="15043"/>
                  </a:cubicBezTo>
                  <a:cubicBezTo>
                    <a:pt x="13011" y="15453"/>
                    <a:pt x="12417" y="15796"/>
                    <a:pt x="11778" y="16047"/>
                  </a:cubicBezTo>
                  <a:cubicBezTo>
                    <a:pt x="11139" y="16321"/>
                    <a:pt x="10454" y="16503"/>
                    <a:pt x="9769" y="16595"/>
                  </a:cubicBezTo>
                  <a:cubicBezTo>
                    <a:pt x="9390" y="16644"/>
                    <a:pt x="9011" y="16666"/>
                    <a:pt x="8635" y="16666"/>
                  </a:cubicBezTo>
                  <a:cubicBezTo>
                    <a:pt x="8310" y="16666"/>
                    <a:pt x="7987" y="16649"/>
                    <a:pt x="7669" y="16617"/>
                  </a:cubicBezTo>
                  <a:cubicBezTo>
                    <a:pt x="6962" y="16503"/>
                    <a:pt x="6277" y="16321"/>
                    <a:pt x="5638" y="16047"/>
                  </a:cubicBezTo>
                  <a:cubicBezTo>
                    <a:pt x="5547" y="16024"/>
                    <a:pt x="5455" y="15978"/>
                    <a:pt x="5364" y="15933"/>
                  </a:cubicBezTo>
                  <a:lnTo>
                    <a:pt x="5341" y="15933"/>
                  </a:lnTo>
                  <a:cubicBezTo>
                    <a:pt x="5341" y="15933"/>
                    <a:pt x="5318" y="15910"/>
                    <a:pt x="5318" y="15910"/>
                  </a:cubicBezTo>
                  <a:cubicBezTo>
                    <a:pt x="5296" y="15910"/>
                    <a:pt x="5273" y="15887"/>
                    <a:pt x="5273" y="15887"/>
                  </a:cubicBezTo>
                  <a:lnTo>
                    <a:pt x="5250" y="15887"/>
                  </a:lnTo>
                  <a:cubicBezTo>
                    <a:pt x="4771" y="15636"/>
                    <a:pt x="4314" y="15362"/>
                    <a:pt x="3858" y="15020"/>
                  </a:cubicBezTo>
                  <a:cubicBezTo>
                    <a:pt x="3561" y="14791"/>
                    <a:pt x="3287" y="14540"/>
                    <a:pt x="3013" y="14266"/>
                  </a:cubicBezTo>
                  <a:cubicBezTo>
                    <a:pt x="2990" y="14244"/>
                    <a:pt x="2990" y="14244"/>
                    <a:pt x="2967" y="14221"/>
                  </a:cubicBezTo>
                  <a:cubicBezTo>
                    <a:pt x="2967" y="14221"/>
                    <a:pt x="2945" y="14198"/>
                    <a:pt x="2945" y="14198"/>
                  </a:cubicBezTo>
                  <a:lnTo>
                    <a:pt x="2945" y="14175"/>
                  </a:lnTo>
                  <a:cubicBezTo>
                    <a:pt x="2762" y="13993"/>
                    <a:pt x="2579" y="13787"/>
                    <a:pt x="2420" y="13582"/>
                  </a:cubicBezTo>
                  <a:cubicBezTo>
                    <a:pt x="2009" y="13034"/>
                    <a:pt x="1666" y="12440"/>
                    <a:pt x="1392" y="11824"/>
                  </a:cubicBezTo>
                  <a:cubicBezTo>
                    <a:pt x="1370" y="11801"/>
                    <a:pt x="1370" y="11801"/>
                    <a:pt x="1370" y="11779"/>
                  </a:cubicBezTo>
                  <a:cubicBezTo>
                    <a:pt x="1370" y="11779"/>
                    <a:pt x="1370" y="11779"/>
                    <a:pt x="1370" y="11756"/>
                  </a:cubicBezTo>
                  <a:cubicBezTo>
                    <a:pt x="1347" y="11756"/>
                    <a:pt x="1347" y="11733"/>
                    <a:pt x="1347" y="11733"/>
                  </a:cubicBezTo>
                  <a:cubicBezTo>
                    <a:pt x="1347" y="11710"/>
                    <a:pt x="1347" y="11710"/>
                    <a:pt x="1324" y="11687"/>
                  </a:cubicBezTo>
                  <a:cubicBezTo>
                    <a:pt x="1324" y="11687"/>
                    <a:pt x="1324" y="11664"/>
                    <a:pt x="1324" y="11664"/>
                  </a:cubicBezTo>
                  <a:cubicBezTo>
                    <a:pt x="1324" y="11642"/>
                    <a:pt x="1301" y="11642"/>
                    <a:pt x="1301" y="11619"/>
                  </a:cubicBezTo>
                  <a:lnTo>
                    <a:pt x="1301" y="11596"/>
                  </a:lnTo>
                  <a:cubicBezTo>
                    <a:pt x="1301" y="11596"/>
                    <a:pt x="1278" y="11573"/>
                    <a:pt x="1278" y="11550"/>
                  </a:cubicBezTo>
                  <a:cubicBezTo>
                    <a:pt x="1278" y="11527"/>
                    <a:pt x="1256" y="11505"/>
                    <a:pt x="1256" y="11482"/>
                  </a:cubicBezTo>
                  <a:cubicBezTo>
                    <a:pt x="1073" y="11002"/>
                    <a:pt x="936" y="10500"/>
                    <a:pt x="868" y="9975"/>
                  </a:cubicBezTo>
                  <a:cubicBezTo>
                    <a:pt x="845" y="9907"/>
                    <a:pt x="845" y="9838"/>
                    <a:pt x="822" y="9770"/>
                  </a:cubicBezTo>
                  <a:cubicBezTo>
                    <a:pt x="822" y="9724"/>
                    <a:pt x="822" y="9656"/>
                    <a:pt x="799" y="9587"/>
                  </a:cubicBezTo>
                  <a:cubicBezTo>
                    <a:pt x="799" y="9564"/>
                    <a:pt x="799" y="9542"/>
                    <a:pt x="799" y="9519"/>
                  </a:cubicBezTo>
                  <a:cubicBezTo>
                    <a:pt x="799" y="9519"/>
                    <a:pt x="799" y="9496"/>
                    <a:pt x="799" y="9473"/>
                  </a:cubicBezTo>
                  <a:cubicBezTo>
                    <a:pt x="731" y="8857"/>
                    <a:pt x="753" y="8241"/>
                    <a:pt x="822" y="7624"/>
                  </a:cubicBezTo>
                  <a:cubicBezTo>
                    <a:pt x="936" y="6962"/>
                    <a:pt x="1119" y="6278"/>
                    <a:pt x="1370" y="5639"/>
                  </a:cubicBezTo>
                  <a:cubicBezTo>
                    <a:pt x="1644" y="5022"/>
                    <a:pt x="1986" y="4406"/>
                    <a:pt x="2420" y="3858"/>
                  </a:cubicBezTo>
                  <a:cubicBezTo>
                    <a:pt x="2830" y="3333"/>
                    <a:pt x="3310" y="2854"/>
                    <a:pt x="3835" y="2443"/>
                  </a:cubicBezTo>
                  <a:cubicBezTo>
                    <a:pt x="4383" y="2032"/>
                    <a:pt x="4976" y="1667"/>
                    <a:pt x="5592" y="1393"/>
                  </a:cubicBezTo>
                  <a:cubicBezTo>
                    <a:pt x="6254" y="1119"/>
                    <a:pt x="6962" y="937"/>
                    <a:pt x="7669" y="845"/>
                  </a:cubicBezTo>
                  <a:cubicBezTo>
                    <a:pt x="8012" y="800"/>
                    <a:pt x="8354" y="777"/>
                    <a:pt x="8697" y="777"/>
                  </a:cubicBezTo>
                  <a:close/>
                  <a:moveTo>
                    <a:pt x="8697" y="1"/>
                  </a:moveTo>
                  <a:cubicBezTo>
                    <a:pt x="8194" y="1"/>
                    <a:pt x="7715" y="46"/>
                    <a:pt x="7213" y="138"/>
                  </a:cubicBezTo>
                  <a:cubicBezTo>
                    <a:pt x="6117" y="320"/>
                    <a:pt x="5045" y="731"/>
                    <a:pt x="4109" y="1325"/>
                  </a:cubicBezTo>
                  <a:cubicBezTo>
                    <a:pt x="3721" y="1576"/>
                    <a:pt x="3355" y="1850"/>
                    <a:pt x="2990" y="2146"/>
                  </a:cubicBezTo>
                  <a:cubicBezTo>
                    <a:pt x="2922" y="2215"/>
                    <a:pt x="2853" y="2260"/>
                    <a:pt x="2785" y="2329"/>
                  </a:cubicBezTo>
                  <a:cubicBezTo>
                    <a:pt x="2260" y="2808"/>
                    <a:pt x="1803" y="3356"/>
                    <a:pt x="1415" y="3949"/>
                  </a:cubicBezTo>
                  <a:cubicBezTo>
                    <a:pt x="799" y="4908"/>
                    <a:pt x="365" y="5981"/>
                    <a:pt x="160" y="7099"/>
                  </a:cubicBezTo>
                  <a:cubicBezTo>
                    <a:pt x="69" y="7487"/>
                    <a:pt x="23" y="7898"/>
                    <a:pt x="0" y="8309"/>
                  </a:cubicBezTo>
                  <a:cubicBezTo>
                    <a:pt x="0" y="8423"/>
                    <a:pt x="0" y="8537"/>
                    <a:pt x="0" y="8651"/>
                  </a:cubicBezTo>
                  <a:cubicBezTo>
                    <a:pt x="0" y="9313"/>
                    <a:pt x="69" y="9975"/>
                    <a:pt x="206" y="10637"/>
                  </a:cubicBezTo>
                  <a:cubicBezTo>
                    <a:pt x="228" y="10660"/>
                    <a:pt x="228" y="10706"/>
                    <a:pt x="228" y="10751"/>
                  </a:cubicBezTo>
                  <a:cubicBezTo>
                    <a:pt x="434" y="11642"/>
                    <a:pt x="799" y="12486"/>
                    <a:pt x="1278" y="13239"/>
                  </a:cubicBezTo>
                  <a:cubicBezTo>
                    <a:pt x="1370" y="13422"/>
                    <a:pt x="1484" y="13582"/>
                    <a:pt x="1598" y="13764"/>
                  </a:cubicBezTo>
                  <a:cubicBezTo>
                    <a:pt x="2032" y="14358"/>
                    <a:pt x="2534" y="14883"/>
                    <a:pt x="3082" y="15362"/>
                  </a:cubicBezTo>
                  <a:cubicBezTo>
                    <a:pt x="3082" y="15362"/>
                    <a:pt x="3082" y="15362"/>
                    <a:pt x="3082" y="15385"/>
                  </a:cubicBezTo>
                  <a:cubicBezTo>
                    <a:pt x="3104" y="15385"/>
                    <a:pt x="3127" y="15408"/>
                    <a:pt x="3150" y="15431"/>
                  </a:cubicBezTo>
                  <a:cubicBezTo>
                    <a:pt x="3173" y="15431"/>
                    <a:pt x="3173" y="15431"/>
                    <a:pt x="3173" y="15453"/>
                  </a:cubicBezTo>
                  <a:cubicBezTo>
                    <a:pt x="3219" y="15476"/>
                    <a:pt x="3287" y="15522"/>
                    <a:pt x="3333" y="15568"/>
                  </a:cubicBezTo>
                  <a:cubicBezTo>
                    <a:pt x="3378" y="15613"/>
                    <a:pt x="3424" y="15636"/>
                    <a:pt x="3447" y="15659"/>
                  </a:cubicBezTo>
                  <a:cubicBezTo>
                    <a:pt x="3492" y="15704"/>
                    <a:pt x="3538" y="15727"/>
                    <a:pt x="3584" y="15773"/>
                  </a:cubicBezTo>
                  <a:cubicBezTo>
                    <a:pt x="3789" y="15910"/>
                    <a:pt x="4017" y="16070"/>
                    <a:pt x="4223" y="16184"/>
                  </a:cubicBezTo>
                  <a:cubicBezTo>
                    <a:pt x="5227" y="16800"/>
                    <a:pt x="6346" y="17188"/>
                    <a:pt x="7510" y="17348"/>
                  </a:cubicBezTo>
                  <a:cubicBezTo>
                    <a:pt x="7918" y="17403"/>
                    <a:pt x="8326" y="17431"/>
                    <a:pt x="8733" y="17431"/>
                  </a:cubicBezTo>
                  <a:cubicBezTo>
                    <a:pt x="9508" y="17431"/>
                    <a:pt x="10276" y="17329"/>
                    <a:pt x="11025" y="17120"/>
                  </a:cubicBezTo>
                  <a:cubicBezTo>
                    <a:pt x="12120" y="16823"/>
                    <a:pt x="13148" y="16298"/>
                    <a:pt x="14061" y="15590"/>
                  </a:cubicBezTo>
                  <a:cubicBezTo>
                    <a:pt x="14928" y="14906"/>
                    <a:pt x="15681" y="14061"/>
                    <a:pt x="16252" y="13080"/>
                  </a:cubicBezTo>
                  <a:cubicBezTo>
                    <a:pt x="16549" y="12577"/>
                    <a:pt x="16777" y="12030"/>
                    <a:pt x="16982" y="11482"/>
                  </a:cubicBezTo>
                  <a:cubicBezTo>
                    <a:pt x="17165" y="10911"/>
                    <a:pt x="17279" y="10318"/>
                    <a:pt x="17370" y="9724"/>
                  </a:cubicBezTo>
                  <a:cubicBezTo>
                    <a:pt x="17507" y="8560"/>
                    <a:pt x="17393" y="7328"/>
                    <a:pt x="17051" y="6186"/>
                  </a:cubicBezTo>
                  <a:cubicBezTo>
                    <a:pt x="16708" y="5068"/>
                    <a:pt x="16138" y="4041"/>
                    <a:pt x="15384" y="3128"/>
                  </a:cubicBezTo>
                  <a:cubicBezTo>
                    <a:pt x="14631" y="2215"/>
                    <a:pt x="13673" y="1462"/>
                    <a:pt x="12600" y="937"/>
                  </a:cubicBezTo>
                  <a:cubicBezTo>
                    <a:pt x="12052" y="640"/>
                    <a:pt x="11458" y="434"/>
                    <a:pt x="10865" y="275"/>
                  </a:cubicBezTo>
                  <a:lnTo>
                    <a:pt x="10819" y="275"/>
                  </a:lnTo>
                  <a:cubicBezTo>
                    <a:pt x="10386" y="160"/>
                    <a:pt x="9952" y="92"/>
                    <a:pt x="9518" y="46"/>
                  </a:cubicBezTo>
                  <a:cubicBezTo>
                    <a:pt x="9427" y="46"/>
                    <a:pt x="9336" y="24"/>
                    <a:pt x="9267" y="24"/>
                  </a:cubicBezTo>
                  <a:cubicBezTo>
                    <a:pt x="9062" y="24"/>
                    <a:pt x="8879" y="1"/>
                    <a:pt x="86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7754;p70">
              <a:extLst>
                <a:ext uri="{FF2B5EF4-FFF2-40B4-BE49-F238E27FC236}">
                  <a16:creationId xmlns:a16="http://schemas.microsoft.com/office/drawing/2014/main" id="{62034272-0A78-41DC-BDD3-555450D7CA89}"/>
                </a:ext>
              </a:extLst>
            </p:cNvPr>
            <p:cNvSpPr/>
            <p:nvPr/>
          </p:nvSpPr>
          <p:spPr>
            <a:xfrm>
              <a:off x="7737410" y="2377802"/>
              <a:ext cx="79812" cy="21504"/>
            </a:xfrm>
            <a:custGeom>
              <a:avLst/>
              <a:gdLst/>
              <a:ahLst/>
              <a:cxnLst/>
              <a:rect l="l" t="t" r="r" b="b"/>
              <a:pathLst>
                <a:path w="6187" h="1667" extrusionOk="0">
                  <a:moveTo>
                    <a:pt x="2215" y="0"/>
                  </a:moveTo>
                  <a:cubicBezTo>
                    <a:pt x="1576" y="0"/>
                    <a:pt x="914" y="91"/>
                    <a:pt x="297" y="251"/>
                  </a:cubicBezTo>
                  <a:cubicBezTo>
                    <a:pt x="92" y="320"/>
                    <a:pt x="1" y="571"/>
                    <a:pt x="69" y="753"/>
                  </a:cubicBezTo>
                  <a:cubicBezTo>
                    <a:pt x="92" y="845"/>
                    <a:pt x="183" y="913"/>
                    <a:pt x="274" y="959"/>
                  </a:cubicBezTo>
                  <a:cubicBezTo>
                    <a:pt x="320" y="982"/>
                    <a:pt x="366" y="993"/>
                    <a:pt x="411" y="993"/>
                  </a:cubicBezTo>
                  <a:cubicBezTo>
                    <a:pt x="457" y="993"/>
                    <a:pt x="503" y="982"/>
                    <a:pt x="548" y="959"/>
                  </a:cubicBezTo>
                  <a:cubicBezTo>
                    <a:pt x="617" y="959"/>
                    <a:pt x="708" y="936"/>
                    <a:pt x="777" y="913"/>
                  </a:cubicBezTo>
                  <a:cubicBezTo>
                    <a:pt x="1234" y="814"/>
                    <a:pt x="1708" y="749"/>
                    <a:pt x="2170" y="749"/>
                  </a:cubicBezTo>
                  <a:cubicBezTo>
                    <a:pt x="2238" y="749"/>
                    <a:pt x="2307" y="750"/>
                    <a:pt x="2374" y="753"/>
                  </a:cubicBezTo>
                  <a:lnTo>
                    <a:pt x="2397" y="753"/>
                  </a:lnTo>
                  <a:cubicBezTo>
                    <a:pt x="2991" y="776"/>
                    <a:pt x="3584" y="867"/>
                    <a:pt x="4178" y="1050"/>
                  </a:cubicBezTo>
                  <a:cubicBezTo>
                    <a:pt x="4657" y="1210"/>
                    <a:pt x="5136" y="1392"/>
                    <a:pt x="5593" y="1621"/>
                  </a:cubicBezTo>
                  <a:cubicBezTo>
                    <a:pt x="5643" y="1652"/>
                    <a:pt x="5697" y="1666"/>
                    <a:pt x="5751" y="1666"/>
                  </a:cubicBezTo>
                  <a:cubicBezTo>
                    <a:pt x="5891" y="1666"/>
                    <a:pt x="6029" y="1570"/>
                    <a:pt x="6095" y="1438"/>
                  </a:cubicBezTo>
                  <a:cubicBezTo>
                    <a:pt x="6186" y="1233"/>
                    <a:pt x="6072" y="1027"/>
                    <a:pt x="5889" y="936"/>
                  </a:cubicBezTo>
                  <a:cubicBezTo>
                    <a:pt x="5045" y="479"/>
                    <a:pt x="4109" y="183"/>
                    <a:pt x="3173" y="46"/>
                  </a:cubicBezTo>
                  <a:cubicBezTo>
                    <a:pt x="2854" y="23"/>
                    <a:pt x="2534" y="0"/>
                    <a:pt x="2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7755;p70">
              <a:extLst>
                <a:ext uri="{FF2B5EF4-FFF2-40B4-BE49-F238E27FC236}">
                  <a16:creationId xmlns:a16="http://schemas.microsoft.com/office/drawing/2014/main" id="{738E6AD7-ED02-4B5B-B3E3-9E94E54530EA}"/>
                </a:ext>
              </a:extLst>
            </p:cNvPr>
            <p:cNvSpPr/>
            <p:nvPr/>
          </p:nvSpPr>
          <p:spPr>
            <a:xfrm>
              <a:off x="8023594" y="2406941"/>
              <a:ext cx="183748" cy="75388"/>
            </a:xfrm>
            <a:custGeom>
              <a:avLst/>
              <a:gdLst/>
              <a:ahLst/>
              <a:cxnLst/>
              <a:rect l="l" t="t" r="r" b="b"/>
              <a:pathLst>
                <a:path w="14244" h="5844" extrusionOk="0">
                  <a:moveTo>
                    <a:pt x="8975" y="2116"/>
                  </a:moveTo>
                  <a:lnTo>
                    <a:pt x="8975" y="2116"/>
                  </a:lnTo>
                  <a:cubicBezTo>
                    <a:pt x="8980" y="2120"/>
                    <a:pt x="8985" y="2124"/>
                    <a:pt x="8994" y="2124"/>
                  </a:cubicBezTo>
                  <a:cubicBezTo>
                    <a:pt x="8988" y="2121"/>
                    <a:pt x="8982" y="2119"/>
                    <a:pt x="8975" y="2116"/>
                  </a:cubicBezTo>
                  <a:close/>
                  <a:moveTo>
                    <a:pt x="412" y="1"/>
                  </a:moveTo>
                  <a:cubicBezTo>
                    <a:pt x="343" y="1"/>
                    <a:pt x="252" y="24"/>
                    <a:pt x="183" y="69"/>
                  </a:cubicBezTo>
                  <a:cubicBezTo>
                    <a:pt x="115" y="138"/>
                    <a:pt x="46" y="229"/>
                    <a:pt x="24" y="320"/>
                  </a:cubicBezTo>
                  <a:cubicBezTo>
                    <a:pt x="1" y="503"/>
                    <a:pt x="138" y="754"/>
                    <a:pt x="343" y="754"/>
                  </a:cubicBezTo>
                  <a:cubicBezTo>
                    <a:pt x="1599" y="891"/>
                    <a:pt x="2877" y="982"/>
                    <a:pt x="4155" y="1142"/>
                  </a:cubicBezTo>
                  <a:cubicBezTo>
                    <a:pt x="5661" y="1325"/>
                    <a:pt x="7145" y="1576"/>
                    <a:pt x="8606" y="1987"/>
                  </a:cubicBezTo>
                  <a:cubicBezTo>
                    <a:pt x="8735" y="2030"/>
                    <a:pt x="8865" y="2073"/>
                    <a:pt x="8975" y="2116"/>
                  </a:cubicBezTo>
                  <a:lnTo>
                    <a:pt x="8975" y="2116"/>
                  </a:lnTo>
                  <a:cubicBezTo>
                    <a:pt x="8972" y="2113"/>
                    <a:pt x="8968" y="2109"/>
                    <a:pt x="8965" y="2106"/>
                  </a:cubicBezTo>
                  <a:lnTo>
                    <a:pt x="8965" y="2106"/>
                  </a:lnTo>
                  <a:cubicBezTo>
                    <a:pt x="9849" y="2402"/>
                    <a:pt x="10711" y="2766"/>
                    <a:pt x="11505" y="3265"/>
                  </a:cubicBezTo>
                  <a:cubicBezTo>
                    <a:pt x="11938" y="3561"/>
                    <a:pt x="12349" y="3881"/>
                    <a:pt x="12692" y="4269"/>
                  </a:cubicBezTo>
                  <a:cubicBezTo>
                    <a:pt x="12920" y="4543"/>
                    <a:pt x="13125" y="4863"/>
                    <a:pt x="13285" y="5182"/>
                  </a:cubicBezTo>
                  <a:cubicBezTo>
                    <a:pt x="13354" y="5319"/>
                    <a:pt x="13399" y="5456"/>
                    <a:pt x="13445" y="5593"/>
                  </a:cubicBezTo>
                  <a:cubicBezTo>
                    <a:pt x="13498" y="5753"/>
                    <a:pt x="13648" y="5844"/>
                    <a:pt x="13798" y="5844"/>
                  </a:cubicBezTo>
                  <a:cubicBezTo>
                    <a:pt x="13841" y="5844"/>
                    <a:pt x="13884" y="5836"/>
                    <a:pt x="13924" y="5821"/>
                  </a:cubicBezTo>
                  <a:cubicBezTo>
                    <a:pt x="14130" y="5753"/>
                    <a:pt x="14244" y="5547"/>
                    <a:pt x="14175" y="5342"/>
                  </a:cubicBezTo>
                  <a:cubicBezTo>
                    <a:pt x="14061" y="5045"/>
                    <a:pt x="13924" y="4726"/>
                    <a:pt x="13742" y="4452"/>
                  </a:cubicBezTo>
                  <a:cubicBezTo>
                    <a:pt x="13582" y="4155"/>
                    <a:pt x="13376" y="3904"/>
                    <a:pt x="13148" y="3653"/>
                  </a:cubicBezTo>
                  <a:cubicBezTo>
                    <a:pt x="12692" y="3151"/>
                    <a:pt x="12144" y="2763"/>
                    <a:pt x="11573" y="2420"/>
                  </a:cubicBezTo>
                  <a:cubicBezTo>
                    <a:pt x="10957" y="2055"/>
                    <a:pt x="10318" y="1781"/>
                    <a:pt x="9656" y="1530"/>
                  </a:cubicBezTo>
                  <a:cubicBezTo>
                    <a:pt x="8925" y="1279"/>
                    <a:pt x="8172" y="1074"/>
                    <a:pt x="7419" y="914"/>
                  </a:cubicBezTo>
                  <a:cubicBezTo>
                    <a:pt x="6186" y="617"/>
                    <a:pt x="4908" y="457"/>
                    <a:pt x="3653" y="297"/>
                  </a:cubicBezTo>
                  <a:cubicBezTo>
                    <a:pt x="2580" y="183"/>
                    <a:pt x="1530" y="115"/>
                    <a:pt x="480" y="24"/>
                  </a:cubicBezTo>
                  <a:cubicBezTo>
                    <a:pt x="457" y="24"/>
                    <a:pt x="434" y="1"/>
                    <a:pt x="4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7756;p70">
              <a:extLst>
                <a:ext uri="{FF2B5EF4-FFF2-40B4-BE49-F238E27FC236}">
                  <a16:creationId xmlns:a16="http://schemas.microsoft.com/office/drawing/2014/main" id="{60545B29-C5F3-4C15-97EB-5A31AE1B3D1E}"/>
                </a:ext>
              </a:extLst>
            </p:cNvPr>
            <p:cNvSpPr/>
            <p:nvPr/>
          </p:nvSpPr>
          <p:spPr>
            <a:xfrm>
              <a:off x="8078365" y="1737418"/>
              <a:ext cx="149292" cy="160773"/>
            </a:xfrm>
            <a:custGeom>
              <a:avLst/>
              <a:gdLst/>
              <a:ahLst/>
              <a:cxnLst/>
              <a:rect l="l" t="t" r="r" b="b"/>
              <a:pathLst>
                <a:path w="11573" h="12463" extrusionOk="0">
                  <a:moveTo>
                    <a:pt x="731" y="0"/>
                  </a:moveTo>
                  <a:cubicBezTo>
                    <a:pt x="708" y="23"/>
                    <a:pt x="708" y="23"/>
                    <a:pt x="685" y="46"/>
                  </a:cubicBezTo>
                  <a:cubicBezTo>
                    <a:pt x="411" y="616"/>
                    <a:pt x="206" y="1233"/>
                    <a:pt x="114" y="1917"/>
                  </a:cubicBezTo>
                  <a:cubicBezTo>
                    <a:pt x="23" y="2557"/>
                    <a:pt x="0" y="3241"/>
                    <a:pt x="92" y="4017"/>
                  </a:cubicBezTo>
                  <a:cubicBezTo>
                    <a:pt x="160" y="4702"/>
                    <a:pt x="320" y="5433"/>
                    <a:pt x="548" y="6163"/>
                  </a:cubicBezTo>
                  <a:cubicBezTo>
                    <a:pt x="799" y="6916"/>
                    <a:pt x="1096" y="7601"/>
                    <a:pt x="1461" y="8263"/>
                  </a:cubicBezTo>
                  <a:cubicBezTo>
                    <a:pt x="2214" y="9632"/>
                    <a:pt x="3219" y="10751"/>
                    <a:pt x="4360" y="11504"/>
                  </a:cubicBezTo>
                  <a:cubicBezTo>
                    <a:pt x="5273" y="12120"/>
                    <a:pt x="6346" y="12463"/>
                    <a:pt x="7373" y="12463"/>
                  </a:cubicBezTo>
                  <a:cubicBezTo>
                    <a:pt x="7738" y="12463"/>
                    <a:pt x="8103" y="12417"/>
                    <a:pt x="8446" y="12326"/>
                  </a:cubicBezTo>
                  <a:cubicBezTo>
                    <a:pt x="8879" y="12212"/>
                    <a:pt x="9290" y="12029"/>
                    <a:pt x="9678" y="11778"/>
                  </a:cubicBezTo>
                  <a:cubicBezTo>
                    <a:pt x="9861" y="11664"/>
                    <a:pt x="10043" y="11527"/>
                    <a:pt x="10203" y="11367"/>
                  </a:cubicBezTo>
                  <a:cubicBezTo>
                    <a:pt x="10340" y="11253"/>
                    <a:pt x="10500" y="11093"/>
                    <a:pt x="10683" y="10865"/>
                  </a:cubicBezTo>
                  <a:cubicBezTo>
                    <a:pt x="10956" y="10545"/>
                    <a:pt x="11162" y="10157"/>
                    <a:pt x="11344" y="9701"/>
                  </a:cubicBezTo>
                  <a:cubicBezTo>
                    <a:pt x="11481" y="9290"/>
                    <a:pt x="11573" y="8833"/>
                    <a:pt x="11573" y="8377"/>
                  </a:cubicBezTo>
                  <a:cubicBezTo>
                    <a:pt x="11573" y="7943"/>
                    <a:pt x="11481" y="7464"/>
                    <a:pt x="11299" y="6962"/>
                  </a:cubicBezTo>
                  <a:cubicBezTo>
                    <a:pt x="11162" y="6551"/>
                    <a:pt x="10934" y="6140"/>
                    <a:pt x="10614" y="5706"/>
                  </a:cubicBezTo>
                  <a:cubicBezTo>
                    <a:pt x="10363" y="5387"/>
                    <a:pt x="10043" y="5067"/>
                    <a:pt x="9610" y="4725"/>
                  </a:cubicBezTo>
                  <a:cubicBezTo>
                    <a:pt x="9267" y="4451"/>
                    <a:pt x="8879" y="4200"/>
                    <a:pt x="8423" y="3972"/>
                  </a:cubicBezTo>
                  <a:cubicBezTo>
                    <a:pt x="7989" y="3766"/>
                    <a:pt x="7510" y="3584"/>
                    <a:pt x="6962" y="3447"/>
                  </a:cubicBezTo>
                  <a:cubicBezTo>
                    <a:pt x="6665" y="3355"/>
                    <a:pt x="6323" y="3287"/>
                    <a:pt x="6026" y="3218"/>
                  </a:cubicBezTo>
                  <a:lnTo>
                    <a:pt x="5935" y="3196"/>
                  </a:lnTo>
                  <a:lnTo>
                    <a:pt x="5684" y="3150"/>
                  </a:lnTo>
                  <a:cubicBezTo>
                    <a:pt x="4794" y="2967"/>
                    <a:pt x="3881" y="2762"/>
                    <a:pt x="3036" y="2351"/>
                  </a:cubicBezTo>
                  <a:cubicBezTo>
                    <a:pt x="2945" y="2328"/>
                    <a:pt x="2853" y="2283"/>
                    <a:pt x="2785" y="2237"/>
                  </a:cubicBezTo>
                  <a:cubicBezTo>
                    <a:pt x="2762" y="2237"/>
                    <a:pt x="2762" y="2214"/>
                    <a:pt x="2739" y="2214"/>
                  </a:cubicBezTo>
                  <a:cubicBezTo>
                    <a:pt x="2580" y="2123"/>
                    <a:pt x="2465" y="2054"/>
                    <a:pt x="2328" y="1986"/>
                  </a:cubicBezTo>
                  <a:cubicBezTo>
                    <a:pt x="2237" y="1895"/>
                    <a:pt x="2123" y="1803"/>
                    <a:pt x="2009" y="1735"/>
                  </a:cubicBezTo>
                  <a:cubicBezTo>
                    <a:pt x="1781" y="1529"/>
                    <a:pt x="1575" y="1324"/>
                    <a:pt x="1393" y="1096"/>
                  </a:cubicBezTo>
                  <a:cubicBezTo>
                    <a:pt x="1210" y="867"/>
                    <a:pt x="1050" y="616"/>
                    <a:pt x="913" y="365"/>
                  </a:cubicBezTo>
                  <a:cubicBezTo>
                    <a:pt x="845" y="251"/>
                    <a:pt x="776" y="137"/>
                    <a:pt x="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7757;p70">
              <a:extLst>
                <a:ext uri="{FF2B5EF4-FFF2-40B4-BE49-F238E27FC236}">
                  <a16:creationId xmlns:a16="http://schemas.microsoft.com/office/drawing/2014/main" id="{8C9FA17B-4F00-40AC-8E9D-44E4CCFFB550}"/>
                </a:ext>
              </a:extLst>
            </p:cNvPr>
            <p:cNvSpPr/>
            <p:nvPr/>
          </p:nvSpPr>
          <p:spPr>
            <a:xfrm>
              <a:off x="8078365" y="1737418"/>
              <a:ext cx="141939" cy="160773"/>
            </a:xfrm>
            <a:custGeom>
              <a:avLst/>
              <a:gdLst/>
              <a:ahLst/>
              <a:cxnLst/>
              <a:rect l="l" t="t" r="r" b="b"/>
              <a:pathLst>
                <a:path w="11003" h="12463" extrusionOk="0">
                  <a:moveTo>
                    <a:pt x="731" y="0"/>
                  </a:moveTo>
                  <a:cubicBezTo>
                    <a:pt x="708" y="0"/>
                    <a:pt x="685" y="23"/>
                    <a:pt x="685" y="46"/>
                  </a:cubicBezTo>
                  <a:cubicBezTo>
                    <a:pt x="388" y="616"/>
                    <a:pt x="206" y="1255"/>
                    <a:pt x="92" y="1917"/>
                  </a:cubicBezTo>
                  <a:cubicBezTo>
                    <a:pt x="0" y="2557"/>
                    <a:pt x="0" y="3241"/>
                    <a:pt x="69" y="4017"/>
                  </a:cubicBezTo>
                  <a:cubicBezTo>
                    <a:pt x="160" y="4725"/>
                    <a:pt x="320" y="5455"/>
                    <a:pt x="548" y="6186"/>
                  </a:cubicBezTo>
                  <a:cubicBezTo>
                    <a:pt x="799" y="6916"/>
                    <a:pt x="1096" y="7624"/>
                    <a:pt x="1461" y="8263"/>
                  </a:cubicBezTo>
                  <a:cubicBezTo>
                    <a:pt x="2214" y="9632"/>
                    <a:pt x="3219" y="10751"/>
                    <a:pt x="4337" y="11504"/>
                  </a:cubicBezTo>
                  <a:cubicBezTo>
                    <a:pt x="5273" y="12120"/>
                    <a:pt x="6346" y="12463"/>
                    <a:pt x="7373" y="12463"/>
                  </a:cubicBezTo>
                  <a:cubicBezTo>
                    <a:pt x="7738" y="12463"/>
                    <a:pt x="8103" y="12417"/>
                    <a:pt x="8446" y="12326"/>
                  </a:cubicBezTo>
                  <a:cubicBezTo>
                    <a:pt x="8879" y="12212"/>
                    <a:pt x="9290" y="12029"/>
                    <a:pt x="9678" y="11778"/>
                  </a:cubicBezTo>
                  <a:cubicBezTo>
                    <a:pt x="9861" y="11664"/>
                    <a:pt x="10043" y="11527"/>
                    <a:pt x="10203" y="11390"/>
                  </a:cubicBezTo>
                  <a:cubicBezTo>
                    <a:pt x="10340" y="11253"/>
                    <a:pt x="10500" y="11093"/>
                    <a:pt x="10683" y="10865"/>
                  </a:cubicBezTo>
                  <a:cubicBezTo>
                    <a:pt x="10819" y="10728"/>
                    <a:pt x="10911" y="10568"/>
                    <a:pt x="11002" y="10408"/>
                  </a:cubicBezTo>
                  <a:cubicBezTo>
                    <a:pt x="10568" y="10135"/>
                    <a:pt x="10089" y="9883"/>
                    <a:pt x="9610" y="9655"/>
                  </a:cubicBezTo>
                  <a:lnTo>
                    <a:pt x="9633" y="9655"/>
                  </a:lnTo>
                  <a:cubicBezTo>
                    <a:pt x="9085" y="9404"/>
                    <a:pt x="8537" y="9153"/>
                    <a:pt x="8012" y="8902"/>
                  </a:cubicBezTo>
                  <a:cubicBezTo>
                    <a:pt x="7487" y="8651"/>
                    <a:pt x="6985" y="8423"/>
                    <a:pt x="6483" y="8149"/>
                  </a:cubicBezTo>
                  <a:cubicBezTo>
                    <a:pt x="6140" y="7966"/>
                    <a:pt x="5821" y="7761"/>
                    <a:pt x="5478" y="7532"/>
                  </a:cubicBezTo>
                  <a:cubicBezTo>
                    <a:pt x="5113" y="7281"/>
                    <a:pt x="4748" y="7007"/>
                    <a:pt x="4406" y="6711"/>
                  </a:cubicBezTo>
                  <a:cubicBezTo>
                    <a:pt x="3698" y="6049"/>
                    <a:pt x="3059" y="5318"/>
                    <a:pt x="2534" y="4520"/>
                  </a:cubicBezTo>
                  <a:cubicBezTo>
                    <a:pt x="2009" y="3698"/>
                    <a:pt x="1598" y="2830"/>
                    <a:pt x="1278" y="1940"/>
                  </a:cubicBezTo>
                  <a:cubicBezTo>
                    <a:pt x="1119" y="1484"/>
                    <a:pt x="982" y="1004"/>
                    <a:pt x="868" y="525"/>
                  </a:cubicBezTo>
                  <a:cubicBezTo>
                    <a:pt x="845" y="388"/>
                    <a:pt x="822" y="251"/>
                    <a:pt x="799" y="114"/>
                  </a:cubicBezTo>
                  <a:cubicBezTo>
                    <a:pt x="776" y="91"/>
                    <a:pt x="753" y="46"/>
                    <a:pt x="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7758;p70">
              <a:extLst>
                <a:ext uri="{FF2B5EF4-FFF2-40B4-BE49-F238E27FC236}">
                  <a16:creationId xmlns:a16="http://schemas.microsoft.com/office/drawing/2014/main" id="{189C1D86-6D59-4029-A5BC-44B3E70E3B15}"/>
                </a:ext>
              </a:extLst>
            </p:cNvPr>
            <p:cNvSpPr/>
            <p:nvPr/>
          </p:nvSpPr>
          <p:spPr>
            <a:xfrm>
              <a:off x="8089252" y="1748898"/>
              <a:ext cx="160786" cy="143409"/>
            </a:xfrm>
            <a:custGeom>
              <a:avLst/>
              <a:gdLst/>
              <a:ahLst/>
              <a:cxnLst/>
              <a:rect l="l" t="t" r="r" b="b"/>
              <a:pathLst>
                <a:path w="12464" h="11117" extrusionOk="0">
                  <a:moveTo>
                    <a:pt x="4612" y="6209"/>
                  </a:moveTo>
                  <a:cubicBezTo>
                    <a:pt x="4619" y="6213"/>
                    <a:pt x="4625" y="6218"/>
                    <a:pt x="4632" y="6222"/>
                  </a:cubicBezTo>
                  <a:lnTo>
                    <a:pt x="4632" y="6222"/>
                  </a:lnTo>
                  <a:cubicBezTo>
                    <a:pt x="4630" y="6216"/>
                    <a:pt x="4624" y="6209"/>
                    <a:pt x="4612" y="6209"/>
                  </a:cubicBezTo>
                  <a:close/>
                  <a:moveTo>
                    <a:pt x="92" y="0"/>
                  </a:moveTo>
                  <a:cubicBezTo>
                    <a:pt x="46" y="23"/>
                    <a:pt x="1" y="92"/>
                    <a:pt x="24" y="137"/>
                  </a:cubicBezTo>
                  <a:cubicBezTo>
                    <a:pt x="434" y="1073"/>
                    <a:pt x="777" y="2055"/>
                    <a:pt x="1233" y="2990"/>
                  </a:cubicBezTo>
                  <a:cubicBezTo>
                    <a:pt x="1439" y="3447"/>
                    <a:pt x="1713" y="3903"/>
                    <a:pt x="2009" y="4314"/>
                  </a:cubicBezTo>
                  <a:cubicBezTo>
                    <a:pt x="2306" y="4771"/>
                    <a:pt x="2649" y="5182"/>
                    <a:pt x="3037" y="5547"/>
                  </a:cubicBezTo>
                  <a:cubicBezTo>
                    <a:pt x="3402" y="5912"/>
                    <a:pt x="3813" y="6277"/>
                    <a:pt x="4223" y="6597"/>
                  </a:cubicBezTo>
                  <a:cubicBezTo>
                    <a:pt x="4657" y="6916"/>
                    <a:pt x="5091" y="7213"/>
                    <a:pt x="5547" y="7487"/>
                  </a:cubicBezTo>
                  <a:cubicBezTo>
                    <a:pt x="6460" y="8058"/>
                    <a:pt x="7396" y="8560"/>
                    <a:pt x="8332" y="9062"/>
                  </a:cubicBezTo>
                  <a:cubicBezTo>
                    <a:pt x="8903" y="9381"/>
                    <a:pt x="9473" y="9701"/>
                    <a:pt x="10067" y="9998"/>
                  </a:cubicBezTo>
                  <a:cubicBezTo>
                    <a:pt x="10363" y="10180"/>
                    <a:pt x="10660" y="10340"/>
                    <a:pt x="10957" y="10523"/>
                  </a:cubicBezTo>
                  <a:cubicBezTo>
                    <a:pt x="11254" y="10683"/>
                    <a:pt x="11550" y="10888"/>
                    <a:pt x="11824" y="11071"/>
                  </a:cubicBezTo>
                  <a:cubicBezTo>
                    <a:pt x="11893" y="11093"/>
                    <a:pt x="11961" y="11116"/>
                    <a:pt x="12053" y="11116"/>
                  </a:cubicBezTo>
                  <a:cubicBezTo>
                    <a:pt x="12167" y="11093"/>
                    <a:pt x="12281" y="11048"/>
                    <a:pt x="12349" y="10956"/>
                  </a:cubicBezTo>
                  <a:cubicBezTo>
                    <a:pt x="12418" y="10888"/>
                    <a:pt x="12463" y="10774"/>
                    <a:pt x="12463" y="10660"/>
                  </a:cubicBezTo>
                  <a:cubicBezTo>
                    <a:pt x="12441" y="10546"/>
                    <a:pt x="12395" y="10409"/>
                    <a:pt x="12304" y="10340"/>
                  </a:cubicBezTo>
                  <a:cubicBezTo>
                    <a:pt x="11687" y="9884"/>
                    <a:pt x="11003" y="9518"/>
                    <a:pt x="10295" y="9199"/>
                  </a:cubicBezTo>
                  <a:cubicBezTo>
                    <a:pt x="9975" y="9039"/>
                    <a:pt x="9633" y="8902"/>
                    <a:pt x="9314" y="8742"/>
                  </a:cubicBezTo>
                  <a:cubicBezTo>
                    <a:pt x="8971" y="8583"/>
                    <a:pt x="8652" y="8400"/>
                    <a:pt x="8309" y="8240"/>
                  </a:cubicBezTo>
                  <a:cubicBezTo>
                    <a:pt x="7693" y="7921"/>
                    <a:pt x="7054" y="7624"/>
                    <a:pt x="6438" y="7282"/>
                  </a:cubicBezTo>
                  <a:cubicBezTo>
                    <a:pt x="5829" y="6966"/>
                    <a:pt x="5219" y="6605"/>
                    <a:pt x="4632" y="6222"/>
                  </a:cubicBezTo>
                  <a:lnTo>
                    <a:pt x="4632" y="6222"/>
                  </a:lnTo>
                  <a:cubicBezTo>
                    <a:pt x="4634" y="6227"/>
                    <a:pt x="4634" y="6232"/>
                    <a:pt x="4634" y="6232"/>
                  </a:cubicBezTo>
                  <a:cubicBezTo>
                    <a:pt x="4246" y="5958"/>
                    <a:pt x="3881" y="5684"/>
                    <a:pt x="3516" y="5387"/>
                  </a:cubicBezTo>
                  <a:cubicBezTo>
                    <a:pt x="3151" y="5090"/>
                    <a:pt x="2808" y="4748"/>
                    <a:pt x="2512" y="4383"/>
                  </a:cubicBezTo>
                  <a:lnTo>
                    <a:pt x="2512" y="4383"/>
                  </a:lnTo>
                  <a:cubicBezTo>
                    <a:pt x="2512" y="4406"/>
                    <a:pt x="2534" y="4406"/>
                    <a:pt x="2534" y="4428"/>
                  </a:cubicBezTo>
                  <a:cubicBezTo>
                    <a:pt x="1964" y="3721"/>
                    <a:pt x="1484" y="2945"/>
                    <a:pt x="1096" y="2123"/>
                  </a:cubicBezTo>
                  <a:cubicBezTo>
                    <a:pt x="777" y="1461"/>
                    <a:pt x="503" y="754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7759;p70">
              <a:extLst>
                <a:ext uri="{FF2B5EF4-FFF2-40B4-BE49-F238E27FC236}">
                  <a16:creationId xmlns:a16="http://schemas.microsoft.com/office/drawing/2014/main" id="{1B523D07-F7ED-4B0C-8A44-DF62F0A4F37C}"/>
                </a:ext>
              </a:extLst>
            </p:cNvPr>
            <p:cNvSpPr/>
            <p:nvPr/>
          </p:nvSpPr>
          <p:spPr>
            <a:xfrm>
              <a:off x="8098088" y="1820437"/>
              <a:ext cx="45356" cy="12797"/>
            </a:xfrm>
            <a:custGeom>
              <a:avLst/>
              <a:gdLst/>
              <a:ahLst/>
              <a:cxnLst/>
              <a:rect l="l" t="t" r="r" b="b"/>
              <a:pathLst>
                <a:path w="3516" h="992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92"/>
                    <a:pt x="1" y="161"/>
                    <a:pt x="46" y="161"/>
                  </a:cubicBezTo>
                  <a:cubicBezTo>
                    <a:pt x="571" y="366"/>
                    <a:pt x="1096" y="549"/>
                    <a:pt x="1621" y="708"/>
                  </a:cubicBezTo>
                  <a:cubicBezTo>
                    <a:pt x="1895" y="777"/>
                    <a:pt x="2169" y="845"/>
                    <a:pt x="2443" y="914"/>
                  </a:cubicBezTo>
                  <a:cubicBezTo>
                    <a:pt x="2580" y="937"/>
                    <a:pt x="2717" y="959"/>
                    <a:pt x="2877" y="959"/>
                  </a:cubicBezTo>
                  <a:cubicBezTo>
                    <a:pt x="2990" y="976"/>
                    <a:pt x="3091" y="992"/>
                    <a:pt x="3197" y="992"/>
                  </a:cubicBezTo>
                  <a:cubicBezTo>
                    <a:pt x="3241" y="992"/>
                    <a:pt x="3286" y="989"/>
                    <a:pt x="3333" y="982"/>
                  </a:cubicBezTo>
                  <a:cubicBezTo>
                    <a:pt x="3424" y="982"/>
                    <a:pt x="3516" y="891"/>
                    <a:pt x="3493" y="800"/>
                  </a:cubicBezTo>
                  <a:cubicBezTo>
                    <a:pt x="3493" y="754"/>
                    <a:pt x="3470" y="708"/>
                    <a:pt x="3447" y="686"/>
                  </a:cubicBezTo>
                  <a:cubicBezTo>
                    <a:pt x="3402" y="663"/>
                    <a:pt x="3356" y="640"/>
                    <a:pt x="3310" y="640"/>
                  </a:cubicBezTo>
                  <a:lnTo>
                    <a:pt x="2625" y="640"/>
                  </a:lnTo>
                  <a:cubicBezTo>
                    <a:pt x="2466" y="617"/>
                    <a:pt x="2306" y="594"/>
                    <a:pt x="2146" y="571"/>
                  </a:cubicBezTo>
                  <a:cubicBezTo>
                    <a:pt x="1964" y="549"/>
                    <a:pt x="1781" y="503"/>
                    <a:pt x="1598" y="457"/>
                  </a:cubicBezTo>
                  <a:cubicBezTo>
                    <a:pt x="1256" y="389"/>
                    <a:pt x="936" y="275"/>
                    <a:pt x="594" y="161"/>
                  </a:cubicBezTo>
                  <a:lnTo>
                    <a:pt x="617" y="161"/>
                  </a:lnTo>
                  <a:cubicBezTo>
                    <a:pt x="457" y="115"/>
                    <a:pt x="297" y="46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7760;p70">
              <a:extLst>
                <a:ext uri="{FF2B5EF4-FFF2-40B4-BE49-F238E27FC236}">
                  <a16:creationId xmlns:a16="http://schemas.microsoft.com/office/drawing/2014/main" id="{1EAC039B-9731-40F8-B330-FF0CAE2670C5}"/>
                </a:ext>
              </a:extLst>
            </p:cNvPr>
            <p:cNvSpPr/>
            <p:nvPr/>
          </p:nvSpPr>
          <p:spPr>
            <a:xfrm>
              <a:off x="8134593" y="1858129"/>
              <a:ext cx="64203" cy="12087"/>
            </a:xfrm>
            <a:custGeom>
              <a:avLst/>
              <a:gdLst/>
              <a:ahLst/>
              <a:cxnLst/>
              <a:rect l="l" t="t" r="r" b="b"/>
              <a:pathLst>
                <a:path w="4977" h="937" extrusionOk="0">
                  <a:moveTo>
                    <a:pt x="4726" y="0"/>
                  </a:moveTo>
                  <a:cubicBezTo>
                    <a:pt x="4703" y="0"/>
                    <a:pt x="4680" y="23"/>
                    <a:pt x="4657" y="23"/>
                  </a:cubicBezTo>
                  <a:cubicBezTo>
                    <a:pt x="4406" y="137"/>
                    <a:pt x="4155" y="252"/>
                    <a:pt x="3904" y="343"/>
                  </a:cubicBezTo>
                  <a:cubicBezTo>
                    <a:pt x="3630" y="434"/>
                    <a:pt x="3356" y="503"/>
                    <a:pt x="3059" y="571"/>
                  </a:cubicBezTo>
                  <a:lnTo>
                    <a:pt x="3105" y="548"/>
                  </a:lnTo>
                  <a:lnTo>
                    <a:pt x="3105" y="548"/>
                  </a:lnTo>
                  <a:cubicBezTo>
                    <a:pt x="2627" y="637"/>
                    <a:pt x="2150" y="670"/>
                    <a:pt x="1661" y="670"/>
                  </a:cubicBezTo>
                  <a:cubicBezTo>
                    <a:pt x="1520" y="670"/>
                    <a:pt x="1377" y="668"/>
                    <a:pt x="1233" y="662"/>
                  </a:cubicBezTo>
                  <a:lnTo>
                    <a:pt x="1256" y="662"/>
                  </a:lnTo>
                  <a:cubicBezTo>
                    <a:pt x="891" y="617"/>
                    <a:pt x="503" y="594"/>
                    <a:pt x="138" y="525"/>
                  </a:cubicBezTo>
                  <a:cubicBezTo>
                    <a:pt x="69" y="525"/>
                    <a:pt x="24" y="548"/>
                    <a:pt x="24" y="594"/>
                  </a:cubicBezTo>
                  <a:cubicBezTo>
                    <a:pt x="1" y="640"/>
                    <a:pt x="47" y="708"/>
                    <a:pt x="92" y="708"/>
                  </a:cubicBezTo>
                  <a:cubicBezTo>
                    <a:pt x="480" y="777"/>
                    <a:pt x="891" y="845"/>
                    <a:pt x="1279" y="891"/>
                  </a:cubicBezTo>
                  <a:cubicBezTo>
                    <a:pt x="1667" y="913"/>
                    <a:pt x="2078" y="936"/>
                    <a:pt x="2466" y="936"/>
                  </a:cubicBezTo>
                  <a:cubicBezTo>
                    <a:pt x="2854" y="913"/>
                    <a:pt x="3265" y="868"/>
                    <a:pt x="3653" y="799"/>
                  </a:cubicBezTo>
                  <a:cubicBezTo>
                    <a:pt x="4041" y="731"/>
                    <a:pt x="4429" y="640"/>
                    <a:pt x="4794" y="480"/>
                  </a:cubicBezTo>
                  <a:cubicBezTo>
                    <a:pt x="4817" y="457"/>
                    <a:pt x="4840" y="457"/>
                    <a:pt x="4863" y="457"/>
                  </a:cubicBezTo>
                  <a:cubicBezTo>
                    <a:pt x="4886" y="434"/>
                    <a:pt x="4908" y="388"/>
                    <a:pt x="4931" y="343"/>
                  </a:cubicBezTo>
                  <a:cubicBezTo>
                    <a:pt x="4954" y="297"/>
                    <a:pt x="4977" y="229"/>
                    <a:pt x="4954" y="183"/>
                  </a:cubicBezTo>
                  <a:cubicBezTo>
                    <a:pt x="4931" y="115"/>
                    <a:pt x="4886" y="69"/>
                    <a:pt x="4817" y="46"/>
                  </a:cubicBezTo>
                  <a:cubicBezTo>
                    <a:pt x="4794" y="23"/>
                    <a:pt x="4749" y="0"/>
                    <a:pt x="47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7761;p70">
              <a:extLst>
                <a:ext uri="{FF2B5EF4-FFF2-40B4-BE49-F238E27FC236}">
                  <a16:creationId xmlns:a16="http://schemas.microsoft.com/office/drawing/2014/main" id="{4B5E6887-9D7F-466D-8EF6-9312D5496430}"/>
                </a:ext>
              </a:extLst>
            </p:cNvPr>
            <p:cNvSpPr/>
            <p:nvPr/>
          </p:nvSpPr>
          <p:spPr>
            <a:xfrm>
              <a:off x="8129588" y="1793065"/>
              <a:ext cx="15622" cy="35926"/>
            </a:xfrm>
            <a:custGeom>
              <a:avLst/>
              <a:gdLst/>
              <a:ahLst/>
              <a:cxnLst/>
              <a:rect l="l" t="t" r="r" b="b"/>
              <a:pathLst>
                <a:path w="1211" h="2785" extrusionOk="0">
                  <a:moveTo>
                    <a:pt x="823" y="2123"/>
                  </a:moveTo>
                  <a:cubicBezTo>
                    <a:pt x="823" y="2138"/>
                    <a:pt x="823" y="2143"/>
                    <a:pt x="830" y="2152"/>
                  </a:cubicBezTo>
                  <a:lnTo>
                    <a:pt x="830" y="2152"/>
                  </a:lnTo>
                  <a:cubicBezTo>
                    <a:pt x="827" y="2142"/>
                    <a:pt x="825" y="2133"/>
                    <a:pt x="823" y="2123"/>
                  </a:cubicBezTo>
                  <a:close/>
                  <a:moveTo>
                    <a:pt x="92" y="0"/>
                  </a:moveTo>
                  <a:cubicBezTo>
                    <a:pt x="92" y="0"/>
                    <a:pt x="69" y="0"/>
                    <a:pt x="47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138" y="342"/>
                    <a:pt x="229" y="525"/>
                    <a:pt x="320" y="708"/>
                  </a:cubicBezTo>
                  <a:cubicBezTo>
                    <a:pt x="320" y="708"/>
                    <a:pt x="343" y="730"/>
                    <a:pt x="343" y="730"/>
                  </a:cubicBezTo>
                  <a:cubicBezTo>
                    <a:pt x="435" y="936"/>
                    <a:pt x="526" y="1164"/>
                    <a:pt x="617" y="1392"/>
                  </a:cubicBezTo>
                  <a:cubicBezTo>
                    <a:pt x="708" y="1644"/>
                    <a:pt x="777" y="1895"/>
                    <a:pt x="845" y="2168"/>
                  </a:cubicBezTo>
                  <a:cubicBezTo>
                    <a:pt x="838" y="2161"/>
                    <a:pt x="833" y="2156"/>
                    <a:pt x="830" y="2152"/>
                  </a:cubicBezTo>
                  <a:lnTo>
                    <a:pt x="830" y="2152"/>
                  </a:lnTo>
                  <a:cubicBezTo>
                    <a:pt x="871" y="2323"/>
                    <a:pt x="891" y="2475"/>
                    <a:pt x="891" y="2648"/>
                  </a:cubicBezTo>
                  <a:cubicBezTo>
                    <a:pt x="914" y="2716"/>
                    <a:pt x="982" y="2785"/>
                    <a:pt x="1051" y="2785"/>
                  </a:cubicBezTo>
                  <a:cubicBezTo>
                    <a:pt x="1142" y="2785"/>
                    <a:pt x="1211" y="2716"/>
                    <a:pt x="1211" y="2625"/>
                  </a:cubicBezTo>
                  <a:cubicBezTo>
                    <a:pt x="1165" y="2168"/>
                    <a:pt x="1028" y="1735"/>
                    <a:pt x="845" y="1301"/>
                  </a:cubicBezTo>
                  <a:cubicBezTo>
                    <a:pt x="686" y="867"/>
                    <a:pt x="435" y="457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7762;p70">
              <a:extLst>
                <a:ext uri="{FF2B5EF4-FFF2-40B4-BE49-F238E27FC236}">
                  <a16:creationId xmlns:a16="http://schemas.microsoft.com/office/drawing/2014/main" id="{652B075C-3BEE-4A27-A545-2A6592CB1909}"/>
                </a:ext>
              </a:extLst>
            </p:cNvPr>
            <p:cNvSpPr/>
            <p:nvPr/>
          </p:nvSpPr>
          <p:spPr>
            <a:xfrm>
              <a:off x="8168157" y="1806609"/>
              <a:ext cx="31528" cy="53187"/>
            </a:xfrm>
            <a:custGeom>
              <a:avLst/>
              <a:gdLst/>
              <a:ahLst/>
              <a:cxnLst/>
              <a:rect l="l" t="t" r="r" b="b"/>
              <a:pathLst>
                <a:path w="2444" h="4123" extrusionOk="0">
                  <a:moveTo>
                    <a:pt x="161" y="0"/>
                  </a:moveTo>
                  <a:cubicBezTo>
                    <a:pt x="115" y="0"/>
                    <a:pt x="69" y="23"/>
                    <a:pt x="47" y="46"/>
                  </a:cubicBezTo>
                  <a:cubicBezTo>
                    <a:pt x="24" y="69"/>
                    <a:pt x="1" y="114"/>
                    <a:pt x="24" y="137"/>
                  </a:cubicBezTo>
                  <a:cubicBezTo>
                    <a:pt x="24" y="183"/>
                    <a:pt x="24" y="205"/>
                    <a:pt x="47" y="228"/>
                  </a:cubicBezTo>
                  <a:cubicBezTo>
                    <a:pt x="55" y="236"/>
                    <a:pt x="62" y="244"/>
                    <a:pt x="69" y="251"/>
                  </a:cubicBezTo>
                  <a:lnTo>
                    <a:pt x="69" y="251"/>
                  </a:lnTo>
                  <a:cubicBezTo>
                    <a:pt x="594" y="867"/>
                    <a:pt x="1005" y="1552"/>
                    <a:pt x="1348" y="2283"/>
                  </a:cubicBezTo>
                  <a:cubicBezTo>
                    <a:pt x="1348" y="2283"/>
                    <a:pt x="1348" y="2283"/>
                    <a:pt x="1371" y="2305"/>
                  </a:cubicBezTo>
                  <a:cubicBezTo>
                    <a:pt x="1485" y="2556"/>
                    <a:pt x="1599" y="2830"/>
                    <a:pt x="1713" y="3127"/>
                  </a:cubicBezTo>
                  <a:cubicBezTo>
                    <a:pt x="1827" y="3401"/>
                    <a:pt x="1918" y="3698"/>
                    <a:pt x="2010" y="3972"/>
                  </a:cubicBezTo>
                  <a:cubicBezTo>
                    <a:pt x="2046" y="4061"/>
                    <a:pt x="2124" y="4123"/>
                    <a:pt x="2200" y="4123"/>
                  </a:cubicBezTo>
                  <a:cubicBezTo>
                    <a:pt x="2221" y="4123"/>
                    <a:pt x="2241" y="4118"/>
                    <a:pt x="2261" y="4109"/>
                  </a:cubicBezTo>
                  <a:cubicBezTo>
                    <a:pt x="2375" y="4086"/>
                    <a:pt x="2443" y="3949"/>
                    <a:pt x="2398" y="3858"/>
                  </a:cubicBezTo>
                  <a:cubicBezTo>
                    <a:pt x="2306" y="3492"/>
                    <a:pt x="2169" y="3150"/>
                    <a:pt x="2010" y="2808"/>
                  </a:cubicBezTo>
                  <a:cubicBezTo>
                    <a:pt x="1873" y="2465"/>
                    <a:pt x="1713" y="2146"/>
                    <a:pt x="1530" y="1826"/>
                  </a:cubicBezTo>
                  <a:cubicBezTo>
                    <a:pt x="1165" y="1187"/>
                    <a:pt x="731" y="594"/>
                    <a:pt x="229" y="46"/>
                  </a:cubicBezTo>
                  <a:cubicBezTo>
                    <a:pt x="206" y="23"/>
                    <a:pt x="184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7763;p70">
              <a:extLst>
                <a:ext uri="{FF2B5EF4-FFF2-40B4-BE49-F238E27FC236}">
                  <a16:creationId xmlns:a16="http://schemas.microsoft.com/office/drawing/2014/main" id="{3031AE36-2682-4803-9829-98D8ED1A8238}"/>
                </a:ext>
              </a:extLst>
            </p:cNvPr>
            <p:cNvSpPr/>
            <p:nvPr/>
          </p:nvSpPr>
          <p:spPr>
            <a:xfrm>
              <a:off x="8195542" y="3111809"/>
              <a:ext cx="111314" cy="236457"/>
            </a:xfrm>
            <a:custGeom>
              <a:avLst/>
              <a:gdLst/>
              <a:ahLst/>
              <a:cxnLst/>
              <a:rect l="l" t="t" r="r" b="b"/>
              <a:pathLst>
                <a:path w="8629" h="18330" extrusionOk="0">
                  <a:moveTo>
                    <a:pt x="1323" y="16269"/>
                  </a:moveTo>
                  <a:cubicBezTo>
                    <a:pt x="1316" y="16301"/>
                    <a:pt x="1309" y="16334"/>
                    <a:pt x="1302" y="16366"/>
                  </a:cubicBezTo>
                  <a:cubicBezTo>
                    <a:pt x="1315" y="16328"/>
                    <a:pt x="1320" y="16297"/>
                    <a:pt x="1323" y="16269"/>
                  </a:cubicBezTo>
                  <a:close/>
                  <a:moveTo>
                    <a:pt x="8469" y="0"/>
                  </a:moveTo>
                  <a:cubicBezTo>
                    <a:pt x="8423" y="0"/>
                    <a:pt x="8378" y="0"/>
                    <a:pt x="8378" y="46"/>
                  </a:cubicBezTo>
                  <a:cubicBezTo>
                    <a:pt x="7853" y="982"/>
                    <a:pt x="7282" y="1872"/>
                    <a:pt x="6734" y="2785"/>
                  </a:cubicBezTo>
                  <a:cubicBezTo>
                    <a:pt x="6164" y="3698"/>
                    <a:pt x="5593" y="4634"/>
                    <a:pt x="5045" y="5547"/>
                  </a:cubicBezTo>
                  <a:cubicBezTo>
                    <a:pt x="4748" y="6003"/>
                    <a:pt x="4452" y="6483"/>
                    <a:pt x="4178" y="6939"/>
                  </a:cubicBezTo>
                  <a:cubicBezTo>
                    <a:pt x="3904" y="7419"/>
                    <a:pt x="3630" y="7875"/>
                    <a:pt x="3379" y="8354"/>
                  </a:cubicBezTo>
                  <a:cubicBezTo>
                    <a:pt x="2831" y="9313"/>
                    <a:pt x="2329" y="10295"/>
                    <a:pt x="1872" y="11299"/>
                  </a:cubicBezTo>
                  <a:cubicBezTo>
                    <a:pt x="1416" y="12326"/>
                    <a:pt x="1028" y="13376"/>
                    <a:pt x="708" y="14449"/>
                  </a:cubicBezTo>
                  <a:cubicBezTo>
                    <a:pt x="549" y="14974"/>
                    <a:pt x="412" y="15522"/>
                    <a:pt x="297" y="16069"/>
                  </a:cubicBezTo>
                  <a:cubicBezTo>
                    <a:pt x="161" y="16640"/>
                    <a:pt x="69" y="17211"/>
                    <a:pt x="24" y="17804"/>
                  </a:cubicBezTo>
                  <a:cubicBezTo>
                    <a:pt x="1" y="18078"/>
                    <a:pt x="229" y="18306"/>
                    <a:pt x="503" y="18329"/>
                  </a:cubicBezTo>
                  <a:cubicBezTo>
                    <a:pt x="617" y="18329"/>
                    <a:pt x="754" y="18283"/>
                    <a:pt x="845" y="18215"/>
                  </a:cubicBezTo>
                  <a:cubicBezTo>
                    <a:pt x="891" y="18169"/>
                    <a:pt x="914" y="18147"/>
                    <a:pt x="937" y="18124"/>
                  </a:cubicBezTo>
                  <a:cubicBezTo>
                    <a:pt x="982" y="18032"/>
                    <a:pt x="1028" y="17964"/>
                    <a:pt x="1028" y="17873"/>
                  </a:cubicBezTo>
                  <a:cubicBezTo>
                    <a:pt x="1119" y="17325"/>
                    <a:pt x="1210" y="16754"/>
                    <a:pt x="1325" y="16206"/>
                  </a:cubicBezTo>
                  <a:lnTo>
                    <a:pt x="1325" y="16206"/>
                  </a:lnTo>
                  <a:cubicBezTo>
                    <a:pt x="1325" y="16227"/>
                    <a:pt x="1325" y="16247"/>
                    <a:pt x="1323" y="16269"/>
                  </a:cubicBezTo>
                  <a:lnTo>
                    <a:pt x="1323" y="16269"/>
                  </a:lnTo>
                  <a:cubicBezTo>
                    <a:pt x="1641" y="14797"/>
                    <a:pt x="2090" y="13368"/>
                    <a:pt x="2626" y="11984"/>
                  </a:cubicBezTo>
                  <a:cubicBezTo>
                    <a:pt x="2900" y="11253"/>
                    <a:pt x="3196" y="10546"/>
                    <a:pt x="3539" y="9838"/>
                  </a:cubicBezTo>
                  <a:cubicBezTo>
                    <a:pt x="3858" y="9131"/>
                    <a:pt x="4178" y="8400"/>
                    <a:pt x="4543" y="7715"/>
                  </a:cubicBezTo>
                  <a:lnTo>
                    <a:pt x="4543" y="7715"/>
                  </a:lnTo>
                  <a:cubicBezTo>
                    <a:pt x="4520" y="7738"/>
                    <a:pt x="4520" y="7761"/>
                    <a:pt x="4497" y="7784"/>
                  </a:cubicBezTo>
                  <a:cubicBezTo>
                    <a:pt x="4695" y="7410"/>
                    <a:pt x="4893" y="7037"/>
                    <a:pt x="5091" y="6642"/>
                  </a:cubicBezTo>
                  <a:lnTo>
                    <a:pt x="5091" y="6642"/>
                  </a:lnTo>
                  <a:cubicBezTo>
                    <a:pt x="5091" y="6643"/>
                    <a:pt x="5091" y="6643"/>
                    <a:pt x="5091" y="6643"/>
                  </a:cubicBezTo>
                  <a:cubicBezTo>
                    <a:pt x="5639" y="5547"/>
                    <a:pt x="6255" y="4474"/>
                    <a:pt x="6848" y="3401"/>
                  </a:cubicBezTo>
                  <a:cubicBezTo>
                    <a:pt x="7145" y="2876"/>
                    <a:pt x="7419" y="2351"/>
                    <a:pt x="7716" y="1826"/>
                  </a:cubicBezTo>
                  <a:cubicBezTo>
                    <a:pt x="8012" y="1279"/>
                    <a:pt x="8286" y="731"/>
                    <a:pt x="8583" y="206"/>
                  </a:cubicBezTo>
                  <a:cubicBezTo>
                    <a:pt x="8629" y="137"/>
                    <a:pt x="8629" y="69"/>
                    <a:pt x="8560" y="23"/>
                  </a:cubicBezTo>
                  <a:cubicBezTo>
                    <a:pt x="8537" y="0"/>
                    <a:pt x="8515" y="0"/>
                    <a:pt x="8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7764;p70">
              <a:extLst>
                <a:ext uri="{FF2B5EF4-FFF2-40B4-BE49-F238E27FC236}">
                  <a16:creationId xmlns:a16="http://schemas.microsoft.com/office/drawing/2014/main" id="{59E5CDB8-D126-4EA5-B017-605056799235}"/>
                </a:ext>
              </a:extLst>
            </p:cNvPr>
            <p:cNvSpPr/>
            <p:nvPr/>
          </p:nvSpPr>
          <p:spPr>
            <a:xfrm>
              <a:off x="8204675" y="3155680"/>
              <a:ext cx="30921" cy="84843"/>
            </a:xfrm>
            <a:custGeom>
              <a:avLst/>
              <a:gdLst/>
              <a:ahLst/>
              <a:cxnLst/>
              <a:rect l="l" t="t" r="r" b="b"/>
              <a:pathLst>
                <a:path w="2397" h="6577" extrusionOk="0">
                  <a:moveTo>
                    <a:pt x="92" y="0"/>
                  </a:moveTo>
                  <a:cubicBezTo>
                    <a:pt x="46" y="0"/>
                    <a:pt x="0" y="46"/>
                    <a:pt x="0" y="115"/>
                  </a:cubicBezTo>
                  <a:cubicBezTo>
                    <a:pt x="69" y="640"/>
                    <a:pt x="137" y="1164"/>
                    <a:pt x="251" y="1667"/>
                  </a:cubicBezTo>
                  <a:cubicBezTo>
                    <a:pt x="366" y="2237"/>
                    <a:pt x="502" y="2785"/>
                    <a:pt x="639" y="3333"/>
                  </a:cubicBezTo>
                  <a:cubicBezTo>
                    <a:pt x="799" y="3858"/>
                    <a:pt x="982" y="4406"/>
                    <a:pt x="1187" y="4931"/>
                  </a:cubicBezTo>
                  <a:cubicBezTo>
                    <a:pt x="1393" y="5456"/>
                    <a:pt x="1598" y="5981"/>
                    <a:pt x="1895" y="6460"/>
                  </a:cubicBezTo>
                  <a:cubicBezTo>
                    <a:pt x="1938" y="6532"/>
                    <a:pt x="2027" y="6577"/>
                    <a:pt x="2116" y="6577"/>
                  </a:cubicBezTo>
                  <a:cubicBezTo>
                    <a:pt x="2167" y="6577"/>
                    <a:pt x="2218" y="6562"/>
                    <a:pt x="2260" y="6528"/>
                  </a:cubicBezTo>
                  <a:cubicBezTo>
                    <a:pt x="2329" y="6506"/>
                    <a:pt x="2374" y="6437"/>
                    <a:pt x="2374" y="6369"/>
                  </a:cubicBezTo>
                  <a:cubicBezTo>
                    <a:pt x="2397" y="6277"/>
                    <a:pt x="2374" y="6232"/>
                    <a:pt x="2351" y="6163"/>
                  </a:cubicBezTo>
                  <a:cubicBezTo>
                    <a:pt x="2214" y="5912"/>
                    <a:pt x="2077" y="5684"/>
                    <a:pt x="1940" y="5456"/>
                  </a:cubicBezTo>
                  <a:cubicBezTo>
                    <a:pt x="1804" y="5205"/>
                    <a:pt x="1667" y="4953"/>
                    <a:pt x="1552" y="4702"/>
                  </a:cubicBezTo>
                  <a:cubicBezTo>
                    <a:pt x="1415" y="4428"/>
                    <a:pt x="1279" y="4155"/>
                    <a:pt x="1164" y="3858"/>
                  </a:cubicBezTo>
                  <a:cubicBezTo>
                    <a:pt x="1050" y="3561"/>
                    <a:pt x="936" y="3264"/>
                    <a:pt x="845" y="2968"/>
                  </a:cubicBezTo>
                  <a:cubicBezTo>
                    <a:pt x="639" y="2351"/>
                    <a:pt x="480" y="1712"/>
                    <a:pt x="366" y="1073"/>
                  </a:cubicBezTo>
                  <a:cubicBezTo>
                    <a:pt x="366" y="1073"/>
                    <a:pt x="366" y="1096"/>
                    <a:pt x="366" y="1096"/>
                  </a:cubicBezTo>
                  <a:cubicBezTo>
                    <a:pt x="297" y="776"/>
                    <a:pt x="251" y="434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7765;p70">
              <a:extLst>
                <a:ext uri="{FF2B5EF4-FFF2-40B4-BE49-F238E27FC236}">
                  <a16:creationId xmlns:a16="http://schemas.microsoft.com/office/drawing/2014/main" id="{A9B59AB9-2F75-4257-AFB1-CA330EC77D44}"/>
                </a:ext>
              </a:extLst>
            </p:cNvPr>
            <p:cNvSpPr/>
            <p:nvPr/>
          </p:nvSpPr>
          <p:spPr>
            <a:xfrm>
              <a:off x="8176696" y="3237229"/>
              <a:ext cx="38597" cy="51845"/>
            </a:xfrm>
            <a:custGeom>
              <a:avLst/>
              <a:gdLst/>
              <a:ahLst/>
              <a:cxnLst/>
              <a:rect l="l" t="t" r="r" b="b"/>
              <a:pathLst>
                <a:path w="2992" h="4019" extrusionOk="0">
                  <a:moveTo>
                    <a:pt x="115" y="1"/>
                  </a:moveTo>
                  <a:cubicBezTo>
                    <a:pt x="47" y="24"/>
                    <a:pt x="1" y="92"/>
                    <a:pt x="24" y="161"/>
                  </a:cubicBezTo>
                  <a:cubicBezTo>
                    <a:pt x="343" y="868"/>
                    <a:pt x="663" y="1553"/>
                    <a:pt x="1074" y="2192"/>
                  </a:cubicBezTo>
                  <a:cubicBezTo>
                    <a:pt x="1256" y="2512"/>
                    <a:pt x="1485" y="2808"/>
                    <a:pt x="1713" y="3105"/>
                  </a:cubicBezTo>
                  <a:cubicBezTo>
                    <a:pt x="1964" y="3402"/>
                    <a:pt x="2238" y="3699"/>
                    <a:pt x="2535" y="3950"/>
                  </a:cubicBezTo>
                  <a:cubicBezTo>
                    <a:pt x="2603" y="3995"/>
                    <a:pt x="2649" y="4018"/>
                    <a:pt x="2740" y="4018"/>
                  </a:cubicBezTo>
                  <a:cubicBezTo>
                    <a:pt x="2808" y="3995"/>
                    <a:pt x="2854" y="3973"/>
                    <a:pt x="2923" y="3927"/>
                  </a:cubicBezTo>
                  <a:cubicBezTo>
                    <a:pt x="2968" y="3881"/>
                    <a:pt x="2991" y="3790"/>
                    <a:pt x="2991" y="3722"/>
                  </a:cubicBezTo>
                  <a:cubicBezTo>
                    <a:pt x="2968" y="3676"/>
                    <a:pt x="2945" y="3585"/>
                    <a:pt x="2900" y="3539"/>
                  </a:cubicBezTo>
                  <a:cubicBezTo>
                    <a:pt x="2694" y="3402"/>
                    <a:pt x="2489" y="3242"/>
                    <a:pt x="2306" y="3082"/>
                  </a:cubicBezTo>
                  <a:cubicBezTo>
                    <a:pt x="2215" y="2991"/>
                    <a:pt x="2124" y="2900"/>
                    <a:pt x="2032" y="2831"/>
                  </a:cubicBezTo>
                  <a:cubicBezTo>
                    <a:pt x="1941" y="2740"/>
                    <a:pt x="1873" y="2626"/>
                    <a:pt x="1781" y="2535"/>
                  </a:cubicBezTo>
                  <a:cubicBezTo>
                    <a:pt x="1211" y="1873"/>
                    <a:pt x="777" y="1119"/>
                    <a:pt x="389" y="321"/>
                  </a:cubicBezTo>
                  <a:lnTo>
                    <a:pt x="389" y="321"/>
                  </a:lnTo>
                  <a:cubicBezTo>
                    <a:pt x="397" y="336"/>
                    <a:pt x="404" y="351"/>
                    <a:pt x="412" y="366"/>
                  </a:cubicBezTo>
                  <a:cubicBezTo>
                    <a:pt x="412" y="343"/>
                    <a:pt x="412" y="343"/>
                    <a:pt x="389" y="321"/>
                  </a:cubicBezTo>
                  <a:lnTo>
                    <a:pt x="389" y="321"/>
                  </a:lnTo>
                  <a:cubicBezTo>
                    <a:pt x="351" y="244"/>
                    <a:pt x="313" y="168"/>
                    <a:pt x="275" y="92"/>
                  </a:cubicBezTo>
                  <a:cubicBezTo>
                    <a:pt x="252" y="24"/>
                    <a:pt x="20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7766;p70">
              <a:extLst>
                <a:ext uri="{FF2B5EF4-FFF2-40B4-BE49-F238E27FC236}">
                  <a16:creationId xmlns:a16="http://schemas.microsoft.com/office/drawing/2014/main" id="{E78F6185-D7F5-499E-BE99-632B52D3CC36}"/>
                </a:ext>
              </a:extLst>
            </p:cNvPr>
            <p:cNvSpPr/>
            <p:nvPr/>
          </p:nvSpPr>
          <p:spPr>
            <a:xfrm>
              <a:off x="8265624" y="3124760"/>
              <a:ext cx="9727" cy="42892"/>
            </a:xfrm>
            <a:custGeom>
              <a:avLst/>
              <a:gdLst/>
              <a:ahLst/>
              <a:cxnLst/>
              <a:rect l="l" t="t" r="r" b="b"/>
              <a:pathLst>
                <a:path w="754" h="3325" extrusionOk="0">
                  <a:moveTo>
                    <a:pt x="91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23" y="640"/>
                    <a:pt x="46" y="1165"/>
                    <a:pt x="91" y="1690"/>
                  </a:cubicBezTo>
                  <a:cubicBezTo>
                    <a:pt x="137" y="2192"/>
                    <a:pt x="228" y="2717"/>
                    <a:pt x="411" y="3196"/>
                  </a:cubicBezTo>
                  <a:cubicBezTo>
                    <a:pt x="429" y="3268"/>
                    <a:pt x="488" y="3325"/>
                    <a:pt x="557" y="3325"/>
                  </a:cubicBezTo>
                  <a:cubicBezTo>
                    <a:pt x="576" y="3325"/>
                    <a:pt x="596" y="3320"/>
                    <a:pt x="616" y="3310"/>
                  </a:cubicBezTo>
                  <a:cubicBezTo>
                    <a:pt x="662" y="3310"/>
                    <a:pt x="708" y="3265"/>
                    <a:pt x="731" y="3219"/>
                  </a:cubicBezTo>
                  <a:cubicBezTo>
                    <a:pt x="753" y="3196"/>
                    <a:pt x="753" y="3128"/>
                    <a:pt x="731" y="3082"/>
                  </a:cubicBezTo>
                  <a:cubicBezTo>
                    <a:pt x="639" y="2900"/>
                    <a:pt x="571" y="2717"/>
                    <a:pt x="502" y="2512"/>
                  </a:cubicBezTo>
                  <a:cubicBezTo>
                    <a:pt x="434" y="2329"/>
                    <a:pt x="388" y="2123"/>
                    <a:pt x="365" y="1918"/>
                  </a:cubicBezTo>
                  <a:cubicBezTo>
                    <a:pt x="251" y="1325"/>
                    <a:pt x="228" y="708"/>
                    <a:pt x="206" y="92"/>
                  </a:cubicBezTo>
                  <a:cubicBezTo>
                    <a:pt x="183" y="46"/>
                    <a:pt x="160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7767;p70">
              <a:extLst>
                <a:ext uri="{FF2B5EF4-FFF2-40B4-BE49-F238E27FC236}">
                  <a16:creationId xmlns:a16="http://schemas.microsoft.com/office/drawing/2014/main" id="{9A6869AF-3966-4C22-9D4B-0D9F672402D2}"/>
                </a:ext>
              </a:extLst>
            </p:cNvPr>
            <p:cNvSpPr/>
            <p:nvPr/>
          </p:nvSpPr>
          <p:spPr>
            <a:xfrm>
              <a:off x="8272977" y="3146547"/>
              <a:ext cx="34172" cy="22394"/>
            </a:xfrm>
            <a:custGeom>
              <a:avLst/>
              <a:gdLst/>
              <a:ahLst/>
              <a:cxnLst/>
              <a:rect l="l" t="t" r="r" b="b"/>
              <a:pathLst>
                <a:path w="2649" h="1736" extrusionOk="0">
                  <a:moveTo>
                    <a:pt x="2534" y="1"/>
                  </a:moveTo>
                  <a:cubicBezTo>
                    <a:pt x="2512" y="1"/>
                    <a:pt x="2489" y="1"/>
                    <a:pt x="2489" y="24"/>
                  </a:cubicBezTo>
                  <a:cubicBezTo>
                    <a:pt x="1872" y="503"/>
                    <a:pt x="1211" y="914"/>
                    <a:pt x="526" y="1256"/>
                  </a:cubicBezTo>
                  <a:cubicBezTo>
                    <a:pt x="526" y="1256"/>
                    <a:pt x="526" y="1256"/>
                    <a:pt x="526" y="1256"/>
                  </a:cubicBezTo>
                  <a:lnTo>
                    <a:pt x="526" y="1256"/>
                  </a:lnTo>
                  <a:cubicBezTo>
                    <a:pt x="526" y="1256"/>
                    <a:pt x="513" y="1256"/>
                    <a:pt x="507" y="1266"/>
                  </a:cubicBezTo>
                  <a:lnTo>
                    <a:pt x="507" y="1266"/>
                  </a:lnTo>
                  <a:cubicBezTo>
                    <a:pt x="376" y="1331"/>
                    <a:pt x="245" y="1396"/>
                    <a:pt x="115" y="1462"/>
                  </a:cubicBezTo>
                  <a:cubicBezTo>
                    <a:pt x="69" y="1462"/>
                    <a:pt x="46" y="1484"/>
                    <a:pt x="24" y="1530"/>
                  </a:cubicBezTo>
                  <a:cubicBezTo>
                    <a:pt x="1" y="1553"/>
                    <a:pt x="1" y="1599"/>
                    <a:pt x="24" y="1621"/>
                  </a:cubicBezTo>
                  <a:cubicBezTo>
                    <a:pt x="24" y="1667"/>
                    <a:pt x="46" y="1690"/>
                    <a:pt x="92" y="1713"/>
                  </a:cubicBezTo>
                  <a:cubicBezTo>
                    <a:pt x="115" y="1713"/>
                    <a:pt x="138" y="1736"/>
                    <a:pt x="161" y="1736"/>
                  </a:cubicBezTo>
                  <a:cubicBezTo>
                    <a:pt x="183" y="1713"/>
                    <a:pt x="206" y="1713"/>
                    <a:pt x="229" y="1690"/>
                  </a:cubicBezTo>
                  <a:cubicBezTo>
                    <a:pt x="434" y="1599"/>
                    <a:pt x="617" y="1484"/>
                    <a:pt x="823" y="1393"/>
                  </a:cubicBezTo>
                  <a:cubicBezTo>
                    <a:pt x="1028" y="1279"/>
                    <a:pt x="1211" y="1142"/>
                    <a:pt x="1416" y="1028"/>
                  </a:cubicBezTo>
                  <a:cubicBezTo>
                    <a:pt x="1827" y="754"/>
                    <a:pt x="2215" y="480"/>
                    <a:pt x="2580" y="183"/>
                  </a:cubicBezTo>
                  <a:cubicBezTo>
                    <a:pt x="2626" y="138"/>
                    <a:pt x="2649" y="92"/>
                    <a:pt x="2603" y="46"/>
                  </a:cubicBezTo>
                  <a:cubicBezTo>
                    <a:pt x="2603" y="24"/>
                    <a:pt x="2557" y="1"/>
                    <a:pt x="2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7768;p70">
              <a:extLst>
                <a:ext uri="{FF2B5EF4-FFF2-40B4-BE49-F238E27FC236}">
                  <a16:creationId xmlns:a16="http://schemas.microsoft.com/office/drawing/2014/main" id="{98AB8A7B-01C4-4FC8-B36B-97D79B52BC6A}"/>
                </a:ext>
              </a:extLst>
            </p:cNvPr>
            <p:cNvSpPr/>
            <p:nvPr/>
          </p:nvSpPr>
          <p:spPr>
            <a:xfrm>
              <a:off x="8235878" y="3201614"/>
              <a:ext cx="82173" cy="38287"/>
            </a:xfrm>
            <a:custGeom>
              <a:avLst/>
              <a:gdLst/>
              <a:ahLst/>
              <a:cxnLst/>
              <a:rect l="l" t="t" r="r" b="b"/>
              <a:pathLst>
                <a:path w="6370" h="2968" extrusionOk="0">
                  <a:moveTo>
                    <a:pt x="6255" y="0"/>
                  </a:moveTo>
                  <a:cubicBezTo>
                    <a:pt x="6232" y="0"/>
                    <a:pt x="6209" y="0"/>
                    <a:pt x="6209" y="23"/>
                  </a:cubicBezTo>
                  <a:cubicBezTo>
                    <a:pt x="5502" y="479"/>
                    <a:pt x="4771" y="913"/>
                    <a:pt x="4018" y="1278"/>
                  </a:cubicBezTo>
                  <a:lnTo>
                    <a:pt x="4041" y="1278"/>
                  </a:lnTo>
                  <a:cubicBezTo>
                    <a:pt x="3516" y="1529"/>
                    <a:pt x="2968" y="1758"/>
                    <a:pt x="2420" y="1963"/>
                  </a:cubicBezTo>
                  <a:cubicBezTo>
                    <a:pt x="1872" y="2146"/>
                    <a:pt x="1347" y="2305"/>
                    <a:pt x="800" y="2420"/>
                  </a:cubicBezTo>
                  <a:lnTo>
                    <a:pt x="777" y="2420"/>
                  </a:lnTo>
                  <a:cubicBezTo>
                    <a:pt x="777" y="2420"/>
                    <a:pt x="754" y="2420"/>
                    <a:pt x="731" y="2442"/>
                  </a:cubicBezTo>
                  <a:cubicBezTo>
                    <a:pt x="754" y="2420"/>
                    <a:pt x="754" y="2420"/>
                    <a:pt x="754" y="2420"/>
                  </a:cubicBezTo>
                  <a:lnTo>
                    <a:pt x="754" y="2420"/>
                  </a:lnTo>
                  <a:cubicBezTo>
                    <a:pt x="571" y="2465"/>
                    <a:pt x="412" y="2488"/>
                    <a:pt x="229" y="2511"/>
                  </a:cubicBezTo>
                  <a:cubicBezTo>
                    <a:pt x="161" y="2511"/>
                    <a:pt x="115" y="2534"/>
                    <a:pt x="69" y="2579"/>
                  </a:cubicBezTo>
                  <a:cubicBezTo>
                    <a:pt x="24" y="2648"/>
                    <a:pt x="1" y="2694"/>
                    <a:pt x="1" y="2762"/>
                  </a:cubicBezTo>
                  <a:cubicBezTo>
                    <a:pt x="24" y="2808"/>
                    <a:pt x="46" y="2876"/>
                    <a:pt x="92" y="2899"/>
                  </a:cubicBezTo>
                  <a:cubicBezTo>
                    <a:pt x="115" y="2945"/>
                    <a:pt x="161" y="2945"/>
                    <a:pt x="183" y="2967"/>
                  </a:cubicBezTo>
                  <a:cubicBezTo>
                    <a:pt x="229" y="2967"/>
                    <a:pt x="275" y="2967"/>
                    <a:pt x="298" y="2945"/>
                  </a:cubicBezTo>
                  <a:cubicBezTo>
                    <a:pt x="571" y="2899"/>
                    <a:pt x="823" y="2830"/>
                    <a:pt x="1051" y="2762"/>
                  </a:cubicBezTo>
                  <a:cubicBezTo>
                    <a:pt x="1347" y="2694"/>
                    <a:pt x="1621" y="2602"/>
                    <a:pt x="1895" y="2511"/>
                  </a:cubicBezTo>
                  <a:cubicBezTo>
                    <a:pt x="2420" y="2328"/>
                    <a:pt x="2922" y="2100"/>
                    <a:pt x="3425" y="1872"/>
                  </a:cubicBezTo>
                  <a:cubicBezTo>
                    <a:pt x="3927" y="1621"/>
                    <a:pt x="4429" y="1347"/>
                    <a:pt x="4931" y="1050"/>
                  </a:cubicBezTo>
                  <a:cubicBezTo>
                    <a:pt x="5388" y="776"/>
                    <a:pt x="5844" y="479"/>
                    <a:pt x="6301" y="183"/>
                  </a:cubicBezTo>
                  <a:cubicBezTo>
                    <a:pt x="6346" y="160"/>
                    <a:pt x="6369" y="91"/>
                    <a:pt x="6323" y="46"/>
                  </a:cubicBezTo>
                  <a:cubicBezTo>
                    <a:pt x="6323" y="23"/>
                    <a:pt x="6278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7769;p70">
              <a:extLst>
                <a:ext uri="{FF2B5EF4-FFF2-40B4-BE49-F238E27FC236}">
                  <a16:creationId xmlns:a16="http://schemas.microsoft.com/office/drawing/2014/main" id="{64B67966-01F7-41F0-AB17-685B76A6FB0B}"/>
                </a:ext>
              </a:extLst>
            </p:cNvPr>
            <p:cNvSpPr/>
            <p:nvPr/>
          </p:nvSpPr>
          <p:spPr>
            <a:xfrm>
              <a:off x="8214388" y="3269916"/>
              <a:ext cx="68318" cy="19157"/>
            </a:xfrm>
            <a:custGeom>
              <a:avLst/>
              <a:gdLst/>
              <a:ahLst/>
              <a:cxnLst/>
              <a:rect l="l" t="t" r="r" b="b"/>
              <a:pathLst>
                <a:path w="5296" h="1485" extrusionOk="0">
                  <a:moveTo>
                    <a:pt x="5091" y="1"/>
                  </a:moveTo>
                  <a:cubicBezTo>
                    <a:pt x="4703" y="160"/>
                    <a:pt x="4315" y="320"/>
                    <a:pt x="3904" y="457"/>
                  </a:cubicBezTo>
                  <a:cubicBezTo>
                    <a:pt x="3516" y="571"/>
                    <a:pt x="3128" y="685"/>
                    <a:pt x="2717" y="777"/>
                  </a:cubicBezTo>
                  <a:cubicBezTo>
                    <a:pt x="2306" y="845"/>
                    <a:pt x="1895" y="914"/>
                    <a:pt x="1484" y="959"/>
                  </a:cubicBezTo>
                  <a:cubicBezTo>
                    <a:pt x="1051" y="1005"/>
                    <a:pt x="640" y="1005"/>
                    <a:pt x="229" y="1005"/>
                  </a:cubicBezTo>
                  <a:cubicBezTo>
                    <a:pt x="92" y="1005"/>
                    <a:pt x="1" y="1142"/>
                    <a:pt x="1" y="1256"/>
                  </a:cubicBezTo>
                  <a:cubicBezTo>
                    <a:pt x="1" y="1324"/>
                    <a:pt x="46" y="1393"/>
                    <a:pt x="92" y="1416"/>
                  </a:cubicBezTo>
                  <a:cubicBezTo>
                    <a:pt x="138" y="1461"/>
                    <a:pt x="183" y="1484"/>
                    <a:pt x="252" y="1484"/>
                  </a:cubicBezTo>
                  <a:cubicBezTo>
                    <a:pt x="685" y="1484"/>
                    <a:pt x="1096" y="1461"/>
                    <a:pt x="1507" y="1393"/>
                  </a:cubicBezTo>
                  <a:cubicBezTo>
                    <a:pt x="1918" y="1324"/>
                    <a:pt x="2329" y="1256"/>
                    <a:pt x="2740" y="1142"/>
                  </a:cubicBezTo>
                  <a:cubicBezTo>
                    <a:pt x="3150" y="1028"/>
                    <a:pt x="3561" y="914"/>
                    <a:pt x="3949" y="777"/>
                  </a:cubicBezTo>
                  <a:cubicBezTo>
                    <a:pt x="4360" y="617"/>
                    <a:pt x="4771" y="457"/>
                    <a:pt x="5182" y="274"/>
                  </a:cubicBezTo>
                  <a:cubicBezTo>
                    <a:pt x="5250" y="229"/>
                    <a:pt x="5296" y="160"/>
                    <a:pt x="5273" y="92"/>
                  </a:cubicBezTo>
                  <a:cubicBezTo>
                    <a:pt x="5250" y="23"/>
                    <a:pt x="5205" y="1"/>
                    <a:pt x="5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7770;p70">
              <a:extLst>
                <a:ext uri="{FF2B5EF4-FFF2-40B4-BE49-F238E27FC236}">
                  <a16:creationId xmlns:a16="http://schemas.microsoft.com/office/drawing/2014/main" id="{968EAF84-197B-48A5-98FC-6CDF2F1CD342}"/>
                </a:ext>
              </a:extLst>
            </p:cNvPr>
            <p:cNvSpPr/>
            <p:nvPr/>
          </p:nvSpPr>
          <p:spPr>
            <a:xfrm>
              <a:off x="8296827" y="2473786"/>
              <a:ext cx="151356" cy="147821"/>
            </a:xfrm>
            <a:custGeom>
              <a:avLst/>
              <a:gdLst/>
              <a:ahLst/>
              <a:cxnLst/>
              <a:rect l="l" t="t" r="r" b="b"/>
              <a:pathLst>
                <a:path w="11733" h="11459" extrusionOk="0">
                  <a:moveTo>
                    <a:pt x="8309" y="0"/>
                  </a:moveTo>
                  <a:cubicBezTo>
                    <a:pt x="8081" y="0"/>
                    <a:pt x="7853" y="46"/>
                    <a:pt x="7579" y="160"/>
                  </a:cubicBezTo>
                  <a:cubicBezTo>
                    <a:pt x="7350" y="251"/>
                    <a:pt x="7122" y="365"/>
                    <a:pt x="6871" y="548"/>
                  </a:cubicBezTo>
                  <a:cubicBezTo>
                    <a:pt x="6643" y="708"/>
                    <a:pt x="6392" y="890"/>
                    <a:pt x="6141" y="1096"/>
                  </a:cubicBezTo>
                  <a:cubicBezTo>
                    <a:pt x="5935" y="1255"/>
                    <a:pt x="5753" y="1438"/>
                    <a:pt x="5547" y="1598"/>
                  </a:cubicBezTo>
                  <a:lnTo>
                    <a:pt x="5502" y="1644"/>
                  </a:lnTo>
                  <a:lnTo>
                    <a:pt x="5365" y="1780"/>
                  </a:lnTo>
                  <a:lnTo>
                    <a:pt x="5205" y="1895"/>
                  </a:lnTo>
                  <a:cubicBezTo>
                    <a:pt x="5182" y="1872"/>
                    <a:pt x="5159" y="1849"/>
                    <a:pt x="5136" y="1849"/>
                  </a:cubicBezTo>
                  <a:cubicBezTo>
                    <a:pt x="4954" y="1780"/>
                    <a:pt x="4771" y="1735"/>
                    <a:pt x="4589" y="1666"/>
                  </a:cubicBezTo>
                  <a:lnTo>
                    <a:pt x="4406" y="1598"/>
                  </a:lnTo>
                  <a:cubicBezTo>
                    <a:pt x="4155" y="1507"/>
                    <a:pt x="3835" y="1392"/>
                    <a:pt x="3493" y="1301"/>
                  </a:cubicBezTo>
                  <a:cubicBezTo>
                    <a:pt x="3219" y="1233"/>
                    <a:pt x="2922" y="1141"/>
                    <a:pt x="2603" y="1096"/>
                  </a:cubicBezTo>
                  <a:cubicBezTo>
                    <a:pt x="2534" y="1096"/>
                    <a:pt x="2489" y="1096"/>
                    <a:pt x="2443" y="1073"/>
                  </a:cubicBezTo>
                  <a:lnTo>
                    <a:pt x="2146" y="1073"/>
                  </a:lnTo>
                  <a:cubicBezTo>
                    <a:pt x="2009" y="1073"/>
                    <a:pt x="1895" y="1073"/>
                    <a:pt x="1804" y="1096"/>
                  </a:cubicBezTo>
                  <a:cubicBezTo>
                    <a:pt x="1690" y="1119"/>
                    <a:pt x="1553" y="1141"/>
                    <a:pt x="1439" y="1210"/>
                  </a:cubicBezTo>
                  <a:cubicBezTo>
                    <a:pt x="1302" y="1278"/>
                    <a:pt x="1210" y="1370"/>
                    <a:pt x="1096" y="1461"/>
                  </a:cubicBezTo>
                  <a:cubicBezTo>
                    <a:pt x="914" y="1666"/>
                    <a:pt x="800" y="1917"/>
                    <a:pt x="800" y="2168"/>
                  </a:cubicBezTo>
                  <a:cubicBezTo>
                    <a:pt x="777" y="2420"/>
                    <a:pt x="822" y="2671"/>
                    <a:pt x="936" y="2945"/>
                  </a:cubicBezTo>
                  <a:cubicBezTo>
                    <a:pt x="1028" y="3173"/>
                    <a:pt x="1142" y="3424"/>
                    <a:pt x="1325" y="3698"/>
                  </a:cubicBezTo>
                  <a:cubicBezTo>
                    <a:pt x="1461" y="3880"/>
                    <a:pt x="1598" y="4086"/>
                    <a:pt x="1804" y="4337"/>
                  </a:cubicBezTo>
                  <a:lnTo>
                    <a:pt x="1918" y="4474"/>
                  </a:lnTo>
                  <a:cubicBezTo>
                    <a:pt x="1986" y="4542"/>
                    <a:pt x="2032" y="4634"/>
                    <a:pt x="2101" y="4725"/>
                  </a:cubicBezTo>
                  <a:cubicBezTo>
                    <a:pt x="1781" y="4953"/>
                    <a:pt x="1507" y="5136"/>
                    <a:pt x="1279" y="5341"/>
                  </a:cubicBezTo>
                  <a:cubicBezTo>
                    <a:pt x="1051" y="5547"/>
                    <a:pt x="868" y="5706"/>
                    <a:pt x="708" y="5889"/>
                  </a:cubicBezTo>
                  <a:cubicBezTo>
                    <a:pt x="548" y="6049"/>
                    <a:pt x="389" y="6254"/>
                    <a:pt x="252" y="6505"/>
                  </a:cubicBezTo>
                  <a:cubicBezTo>
                    <a:pt x="92" y="6779"/>
                    <a:pt x="1" y="7030"/>
                    <a:pt x="1" y="7259"/>
                  </a:cubicBezTo>
                  <a:cubicBezTo>
                    <a:pt x="1" y="7510"/>
                    <a:pt x="69" y="7761"/>
                    <a:pt x="206" y="7966"/>
                  </a:cubicBezTo>
                  <a:cubicBezTo>
                    <a:pt x="343" y="8172"/>
                    <a:pt x="548" y="8331"/>
                    <a:pt x="800" y="8423"/>
                  </a:cubicBezTo>
                  <a:cubicBezTo>
                    <a:pt x="959" y="8468"/>
                    <a:pt x="1119" y="8514"/>
                    <a:pt x="1325" y="8537"/>
                  </a:cubicBezTo>
                  <a:lnTo>
                    <a:pt x="1530" y="8537"/>
                  </a:lnTo>
                  <a:cubicBezTo>
                    <a:pt x="2123" y="8537"/>
                    <a:pt x="2694" y="8400"/>
                    <a:pt x="3173" y="8263"/>
                  </a:cubicBezTo>
                  <a:cubicBezTo>
                    <a:pt x="3379" y="8217"/>
                    <a:pt x="3584" y="8149"/>
                    <a:pt x="3790" y="8103"/>
                  </a:cubicBezTo>
                  <a:lnTo>
                    <a:pt x="3927" y="8057"/>
                  </a:lnTo>
                  <a:lnTo>
                    <a:pt x="4064" y="8012"/>
                  </a:lnTo>
                  <a:lnTo>
                    <a:pt x="4246" y="7966"/>
                  </a:lnTo>
                  <a:lnTo>
                    <a:pt x="4246" y="8149"/>
                  </a:lnTo>
                  <a:lnTo>
                    <a:pt x="4246" y="8194"/>
                  </a:lnTo>
                  <a:cubicBezTo>
                    <a:pt x="4269" y="8468"/>
                    <a:pt x="4292" y="8719"/>
                    <a:pt x="4315" y="8993"/>
                  </a:cubicBezTo>
                  <a:cubicBezTo>
                    <a:pt x="4360" y="9518"/>
                    <a:pt x="4452" y="10089"/>
                    <a:pt x="4657" y="10591"/>
                  </a:cubicBezTo>
                  <a:cubicBezTo>
                    <a:pt x="4771" y="10819"/>
                    <a:pt x="4885" y="11002"/>
                    <a:pt x="5022" y="11139"/>
                  </a:cubicBezTo>
                  <a:cubicBezTo>
                    <a:pt x="5114" y="11230"/>
                    <a:pt x="5205" y="11299"/>
                    <a:pt x="5319" y="11344"/>
                  </a:cubicBezTo>
                  <a:cubicBezTo>
                    <a:pt x="5365" y="11367"/>
                    <a:pt x="5433" y="11413"/>
                    <a:pt x="5479" y="11413"/>
                  </a:cubicBezTo>
                  <a:cubicBezTo>
                    <a:pt x="5547" y="11436"/>
                    <a:pt x="5616" y="11458"/>
                    <a:pt x="5661" y="11458"/>
                  </a:cubicBezTo>
                  <a:lnTo>
                    <a:pt x="5798" y="11458"/>
                  </a:lnTo>
                  <a:cubicBezTo>
                    <a:pt x="6278" y="11458"/>
                    <a:pt x="6666" y="11070"/>
                    <a:pt x="6803" y="10911"/>
                  </a:cubicBezTo>
                  <a:cubicBezTo>
                    <a:pt x="7328" y="10317"/>
                    <a:pt x="7647" y="9564"/>
                    <a:pt x="7944" y="8856"/>
                  </a:cubicBezTo>
                  <a:lnTo>
                    <a:pt x="8012" y="8651"/>
                  </a:lnTo>
                  <a:lnTo>
                    <a:pt x="8400" y="8651"/>
                  </a:lnTo>
                  <a:cubicBezTo>
                    <a:pt x="8880" y="8651"/>
                    <a:pt x="9519" y="8628"/>
                    <a:pt x="10158" y="8491"/>
                  </a:cubicBezTo>
                  <a:cubicBezTo>
                    <a:pt x="10569" y="8400"/>
                    <a:pt x="11025" y="8240"/>
                    <a:pt x="11368" y="7898"/>
                  </a:cubicBezTo>
                  <a:cubicBezTo>
                    <a:pt x="11527" y="7761"/>
                    <a:pt x="11619" y="7578"/>
                    <a:pt x="11664" y="7350"/>
                  </a:cubicBezTo>
                  <a:cubicBezTo>
                    <a:pt x="11733" y="7076"/>
                    <a:pt x="11687" y="6825"/>
                    <a:pt x="11619" y="6642"/>
                  </a:cubicBezTo>
                  <a:cubicBezTo>
                    <a:pt x="11550" y="6414"/>
                    <a:pt x="11390" y="6163"/>
                    <a:pt x="11185" y="5935"/>
                  </a:cubicBezTo>
                  <a:cubicBezTo>
                    <a:pt x="10980" y="5729"/>
                    <a:pt x="10729" y="5524"/>
                    <a:pt x="10477" y="5341"/>
                  </a:cubicBezTo>
                  <a:cubicBezTo>
                    <a:pt x="10089" y="5067"/>
                    <a:pt x="9679" y="4839"/>
                    <a:pt x="9313" y="4634"/>
                  </a:cubicBezTo>
                  <a:lnTo>
                    <a:pt x="9108" y="4519"/>
                  </a:lnTo>
                  <a:cubicBezTo>
                    <a:pt x="9222" y="4131"/>
                    <a:pt x="9313" y="3721"/>
                    <a:pt x="9382" y="3333"/>
                  </a:cubicBezTo>
                  <a:cubicBezTo>
                    <a:pt x="9450" y="2945"/>
                    <a:pt x="9496" y="2625"/>
                    <a:pt x="9519" y="2328"/>
                  </a:cubicBezTo>
                  <a:cubicBezTo>
                    <a:pt x="9564" y="1963"/>
                    <a:pt x="9564" y="1689"/>
                    <a:pt x="9542" y="1415"/>
                  </a:cubicBezTo>
                  <a:cubicBezTo>
                    <a:pt x="9496" y="1141"/>
                    <a:pt x="9450" y="913"/>
                    <a:pt x="9382" y="708"/>
                  </a:cubicBezTo>
                  <a:cubicBezTo>
                    <a:pt x="9291" y="502"/>
                    <a:pt x="9154" y="342"/>
                    <a:pt x="8994" y="206"/>
                  </a:cubicBezTo>
                  <a:cubicBezTo>
                    <a:pt x="8834" y="91"/>
                    <a:pt x="8629" y="23"/>
                    <a:pt x="84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" name="Google Shape;7771;p70">
            <a:extLst>
              <a:ext uri="{FF2B5EF4-FFF2-40B4-BE49-F238E27FC236}">
                <a16:creationId xmlns:a16="http://schemas.microsoft.com/office/drawing/2014/main" id="{91437B15-F123-4D6E-8A94-5750EA162B52}"/>
              </a:ext>
            </a:extLst>
          </p:cNvPr>
          <p:cNvGrpSpPr/>
          <p:nvPr/>
        </p:nvGrpSpPr>
        <p:grpSpPr>
          <a:xfrm>
            <a:off x="31513" y="1073411"/>
            <a:ext cx="965025" cy="2034951"/>
            <a:chOff x="4917278" y="1718275"/>
            <a:chExt cx="965025" cy="2034951"/>
          </a:xfrm>
        </p:grpSpPr>
        <p:grpSp>
          <p:nvGrpSpPr>
            <p:cNvPr id="655" name="Google Shape;7772;p70">
              <a:extLst>
                <a:ext uri="{FF2B5EF4-FFF2-40B4-BE49-F238E27FC236}">
                  <a16:creationId xmlns:a16="http://schemas.microsoft.com/office/drawing/2014/main" id="{BAF2A542-54BE-4366-A86A-2A7E7A83C928}"/>
                </a:ext>
              </a:extLst>
            </p:cNvPr>
            <p:cNvGrpSpPr/>
            <p:nvPr/>
          </p:nvGrpSpPr>
          <p:grpSpPr>
            <a:xfrm>
              <a:off x="5160053" y="1978682"/>
              <a:ext cx="722250" cy="1774544"/>
              <a:chOff x="5128462" y="1918485"/>
              <a:chExt cx="722250" cy="1774544"/>
            </a:xfrm>
          </p:grpSpPr>
          <p:sp>
            <p:nvSpPr>
              <p:cNvPr id="823" name="Google Shape;7773;p70">
                <a:extLst>
                  <a:ext uri="{FF2B5EF4-FFF2-40B4-BE49-F238E27FC236}">
                    <a16:creationId xmlns:a16="http://schemas.microsoft.com/office/drawing/2014/main" id="{7DB11D9E-9BDB-441B-96F6-0541259F0E14}"/>
                  </a:ext>
                </a:extLst>
              </p:cNvPr>
              <p:cNvSpPr/>
              <p:nvPr/>
            </p:nvSpPr>
            <p:spPr>
              <a:xfrm>
                <a:off x="5128462" y="2476727"/>
                <a:ext cx="641904" cy="658687"/>
              </a:xfrm>
              <a:custGeom>
                <a:avLst/>
                <a:gdLst/>
                <a:ahLst/>
                <a:cxnLst/>
                <a:rect l="l" t="t" r="r" b="b"/>
                <a:pathLst>
                  <a:path w="49760" h="51061" extrusionOk="0">
                    <a:moveTo>
                      <a:pt x="30107" y="0"/>
                    </a:moveTo>
                    <a:cubicBezTo>
                      <a:pt x="29377" y="0"/>
                      <a:pt x="28601" y="23"/>
                      <a:pt x="27825" y="69"/>
                    </a:cubicBezTo>
                    <a:cubicBezTo>
                      <a:pt x="25428" y="183"/>
                      <a:pt x="23077" y="594"/>
                      <a:pt x="20794" y="1324"/>
                    </a:cubicBezTo>
                    <a:cubicBezTo>
                      <a:pt x="18626" y="2032"/>
                      <a:pt x="16526" y="3013"/>
                      <a:pt x="14540" y="4269"/>
                    </a:cubicBezTo>
                    <a:cubicBezTo>
                      <a:pt x="12669" y="5456"/>
                      <a:pt x="10888" y="6894"/>
                      <a:pt x="9245" y="8560"/>
                    </a:cubicBezTo>
                    <a:cubicBezTo>
                      <a:pt x="6118" y="11801"/>
                      <a:pt x="3630" y="15818"/>
                      <a:pt x="2100" y="20246"/>
                    </a:cubicBezTo>
                    <a:cubicBezTo>
                      <a:pt x="548" y="24697"/>
                      <a:pt x="1" y="29513"/>
                      <a:pt x="525" y="34147"/>
                    </a:cubicBezTo>
                    <a:cubicBezTo>
                      <a:pt x="662" y="35402"/>
                      <a:pt x="868" y="36635"/>
                      <a:pt x="1165" y="37776"/>
                    </a:cubicBezTo>
                    <a:cubicBezTo>
                      <a:pt x="1439" y="38940"/>
                      <a:pt x="1827" y="40104"/>
                      <a:pt x="2283" y="41200"/>
                    </a:cubicBezTo>
                    <a:cubicBezTo>
                      <a:pt x="3150" y="43231"/>
                      <a:pt x="4337" y="45012"/>
                      <a:pt x="5821" y="46473"/>
                    </a:cubicBezTo>
                    <a:cubicBezTo>
                      <a:pt x="6506" y="47135"/>
                      <a:pt x="7305" y="47774"/>
                      <a:pt x="8149" y="48321"/>
                    </a:cubicBezTo>
                    <a:cubicBezTo>
                      <a:pt x="8948" y="48846"/>
                      <a:pt x="9815" y="49303"/>
                      <a:pt x="10797" y="49714"/>
                    </a:cubicBezTo>
                    <a:cubicBezTo>
                      <a:pt x="12600" y="50444"/>
                      <a:pt x="14654" y="50878"/>
                      <a:pt x="16891" y="51015"/>
                    </a:cubicBezTo>
                    <a:cubicBezTo>
                      <a:pt x="17393" y="51060"/>
                      <a:pt x="17896" y="51060"/>
                      <a:pt x="18398" y="51060"/>
                    </a:cubicBezTo>
                    <a:cubicBezTo>
                      <a:pt x="19744" y="51060"/>
                      <a:pt x="21182" y="50946"/>
                      <a:pt x="22643" y="50741"/>
                    </a:cubicBezTo>
                    <a:cubicBezTo>
                      <a:pt x="24971" y="50604"/>
                      <a:pt x="27414" y="50307"/>
                      <a:pt x="29879" y="49805"/>
                    </a:cubicBezTo>
                    <a:cubicBezTo>
                      <a:pt x="31431" y="49508"/>
                      <a:pt x="33074" y="49097"/>
                      <a:pt x="34718" y="48618"/>
                    </a:cubicBezTo>
                    <a:cubicBezTo>
                      <a:pt x="35471" y="48413"/>
                      <a:pt x="36247" y="48162"/>
                      <a:pt x="37069" y="47888"/>
                    </a:cubicBezTo>
                    <a:cubicBezTo>
                      <a:pt x="37685" y="47705"/>
                      <a:pt x="38393" y="47454"/>
                      <a:pt x="39100" y="47180"/>
                    </a:cubicBezTo>
                    <a:cubicBezTo>
                      <a:pt x="40264" y="46724"/>
                      <a:pt x="41269" y="46221"/>
                      <a:pt x="42227" y="45651"/>
                    </a:cubicBezTo>
                    <a:cubicBezTo>
                      <a:pt x="43140" y="45080"/>
                      <a:pt x="43985" y="44441"/>
                      <a:pt x="44715" y="43711"/>
                    </a:cubicBezTo>
                    <a:cubicBezTo>
                      <a:pt x="45446" y="43003"/>
                      <a:pt x="46085" y="42204"/>
                      <a:pt x="46655" y="41314"/>
                    </a:cubicBezTo>
                    <a:cubicBezTo>
                      <a:pt x="47180" y="40470"/>
                      <a:pt x="47637" y="39488"/>
                      <a:pt x="48002" y="38415"/>
                    </a:cubicBezTo>
                    <a:cubicBezTo>
                      <a:pt x="48367" y="37388"/>
                      <a:pt x="48618" y="36247"/>
                      <a:pt x="48824" y="34969"/>
                    </a:cubicBezTo>
                    <a:cubicBezTo>
                      <a:pt x="48915" y="34307"/>
                      <a:pt x="49006" y="33622"/>
                      <a:pt x="49075" y="32937"/>
                    </a:cubicBezTo>
                    <a:cubicBezTo>
                      <a:pt x="49166" y="32230"/>
                      <a:pt x="49235" y="31522"/>
                      <a:pt x="49303" y="30814"/>
                    </a:cubicBezTo>
                    <a:cubicBezTo>
                      <a:pt x="49646" y="27596"/>
                      <a:pt x="49760" y="24697"/>
                      <a:pt x="49668" y="21958"/>
                    </a:cubicBezTo>
                    <a:cubicBezTo>
                      <a:pt x="49554" y="18717"/>
                      <a:pt x="49166" y="15864"/>
                      <a:pt x="48481" y="13285"/>
                    </a:cubicBezTo>
                    <a:cubicBezTo>
                      <a:pt x="48116" y="11961"/>
                      <a:pt x="47660" y="10683"/>
                      <a:pt x="47089" y="9450"/>
                    </a:cubicBezTo>
                    <a:cubicBezTo>
                      <a:pt x="46587" y="8354"/>
                      <a:pt x="45994" y="7327"/>
                      <a:pt x="45309" y="6391"/>
                    </a:cubicBezTo>
                    <a:cubicBezTo>
                      <a:pt x="44670" y="5524"/>
                      <a:pt x="43962" y="4702"/>
                      <a:pt x="43186" y="4018"/>
                    </a:cubicBezTo>
                    <a:cubicBezTo>
                      <a:pt x="42433" y="3356"/>
                      <a:pt x="41588" y="2762"/>
                      <a:pt x="40698" y="2260"/>
                    </a:cubicBezTo>
                    <a:cubicBezTo>
                      <a:pt x="39055" y="1324"/>
                      <a:pt x="37069" y="685"/>
                      <a:pt x="34809" y="343"/>
                    </a:cubicBezTo>
                    <a:cubicBezTo>
                      <a:pt x="33371" y="114"/>
                      <a:pt x="31819" y="0"/>
                      <a:pt x="301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7774;p70">
                <a:extLst>
                  <a:ext uri="{FF2B5EF4-FFF2-40B4-BE49-F238E27FC236}">
                    <a16:creationId xmlns:a16="http://schemas.microsoft.com/office/drawing/2014/main" id="{22EC1B5D-CBFA-4585-A5F1-46817531642D}"/>
                  </a:ext>
                </a:extLst>
              </p:cNvPr>
              <p:cNvSpPr/>
              <p:nvPr/>
            </p:nvSpPr>
            <p:spPr>
              <a:xfrm>
                <a:off x="5133170" y="2887156"/>
                <a:ext cx="137527" cy="207006"/>
              </a:xfrm>
              <a:custGeom>
                <a:avLst/>
                <a:gdLst/>
                <a:ahLst/>
                <a:cxnLst/>
                <a:rect l="l" t="t" r="r" b="b"/>
                <a:pathLst>
                  <a:path w="10661" h="16047" extrusionOk="0">
                    <a:moveTo>
                      <a:pt x="7054" y="1"/>
                    </a:moveTo>
                    <a:cubicBezTo>
                      <a:pt x="6392" y="252"/>
                      <a:pt x="5707" y="434"/>
                      <a:pt x="5022" y="549"/>
                    </a:cubicBezTo>
                    <a:cubicBezTo>
                      <a:pt x="4338" y="663"/>
                      <a:pt x="3630" y="708"/>
                      <a:pt x="2922" y="708"/>
                    </a:cubicBezTo>
                    <a:cubicBezTo>
                      <a:pt x="1941" y="686"/>
                      <a:pt x="959" y="594"/>
                      <a:pt x="1" y="412"/>
                    </a:cubicBezTo>
                    <a:lnTo>
                      <a:pt x="1" y="412"/>
                    </a:lnTo>
                    <a:cubicBezTo>
                      <a:pt x="24" y="1051"/>
                      <a:pt x="69" y="1690"/>
                      <a:pt x="160" y="2329"/>
                    </a:cubicBezTo>
                    <a:cubicBezTo>
                      <a:pt x="297" y="3584"/>
                      <a:pt x="503" y="4817"/>
                      <a:pt x="777" y="5958"/>
                    </a:cubicBezTo>
                    <a:cubicBezTo>
                      <a:pt x="1051" y="7122"/>
                      <a:pt x="1439" y="8286"/>
                      <a:pt x="1918" y="9382"/>
                    </a:cubicBezTo>
                    <a:cubicBezTo>
                      <a:pt x="2785" y="11413"/>
                      <a:pt x="3972" y="13194"/>
                      <a:pt x="5456" y="14655"/>
                    </a:cubicBezTo>
                    <a:cubicBezTo>
                      <a:pt x="5958" y="15134"/>
                      <a:pt x="6506" y="15613"/>
                      <a:pt x="7077" y="16047"/>
                    </a:cubicBezTo>
                    <a:cubicBezTo>
                      <a:pt x="7214" y="16024"/>
                      <a:pt x="7350" y="16024"/>
                      <a:pt x="7465" y="16001"/>
                    </a:cubicBezTo>
                    <a:lnTo>
                      <a:pt x="7487" y="16001"/>
                    </a:lnTo>
                    <a:cubicBezTo>
                      <a:pt x="7846" y="15956"/>
                      <a:pt x="8205" y="15868"/>
                      <a:pt x="8542" y="15713"/>
                    </a:cubicBezTo>
                    <a:lnTo>
                      <a:pt x="8542" y="15713"/>
                    </a:lnTo>
                    <a:cubicBezTo>
                      <a:pt x="8539" y="15716"/>
                      <a:pt x="8537" y="15721"/>
                      <a:pt x="8537" y="15727"/>
                    </a:cubicBezTo>
                    <a:cubicBezTo>
                      <a:pt x="8811" y="15613"/>
                      <a:pt x="9062" y="15453"/>
                      <a:pt x="9291" y="15271"/>
                    </a:cubicBezTo>
                    <a:cubicBezTo>
                      <a:pt x="9496" y="15134"/>
                      <a:pt x="9679" y="14951"/>
                      <a:pt x="9838" y="14746"/>
                    </a:cubicBezTo>
                    <a:cubicBezTo>
                      <a:pt x="9838" y="14723"/>
                      <a:pt x="9838" y="14723"/>
                      <a:pt x="9838" y="14723"/>
                    </a:cubicBezTo>
                    <a:cubicBezTo>
                      <a:pt x="10021" y="14495"/>
                      <a:pt x="10158" y="14244"/>
                      <a:pt x="10272" y="13993"/>
                    </a:cubicBezTo>
                    <a:lnTo>
                      <a:pt x="10272" y="13993"/>
                    </a:lnTo>
                    <a:lnTo>
                      <a:pt x="10249" y="14015"/>
                    </a:lnTo>
                    <a:cubicBezTo>
                      <a:pt x="10409" y="13627"/>
                      <a:pt x="10500" y="13217"/>
                      <a:pt x="10569" y="12829"/>
                    </a:cubicBezTo>
                    <a:cubicBezTo>
                      <a:pt x="10660" y="12052"/>
                      <a:pt x="10614" y="11254"/>
                      <a:pt x="10523" y="10478"/>
                    </a:cubicBezTo>
                    <a:cubicBezTo>
                      <a:pt x="10363" y="9313"/>
                      <a:pt x="10067" y="8172"/>
                      <a:pt x="9724" y="7054"/>
                    </a:cubicBezTo>
                    <a:cubicBezTo>
                      <a:pt x="9291" y="5730"/>
                      <a:pt x="8788" y="4406"/>
                      <a:pt x="8286" y="3128"/>
                    </a:cubicBezTo>
                    <a:cubicBezTo>
                      <a:pt x="8058" y="2557"/>
                      <a:pt x="7830" y="2009"/>
                      <a:pt x="7602" y="1462"/>
                    </a:cubicBezTo>
                    <a:cubicBezTo>
                      <a:pt x="7442" y="1028"/>
                      <a:pt x="7259" y="594"/>
                      <a:pt x="7099" y="138"/>
                    </a:cubicBezTo>
                    <a:cubicBezTo>
                      <a:pt x="7099" y="138"/>
                      <a:pt x="7077" y="115"/>
                      <a:pt x="7077" y="92"/>
                    </a:cubicBezTo>
                    <a:cubicBezTo>
                      <a:pt x="7077" y="69"/>
                      <a:pt x="7077" y="46"/>
                      <a:pt x="70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7775;p70">
                <a:extLst>
                  <a:ext uri="{FF2B5EF4-FFF2-40B4-BE49-F238E27FC236}">
                    <a16:creationId xmlns:a16="http://schemas.microsoft.com/office/drawing/2014/main" id="{BFEFE418-1416-42F5-8668-0D46ACD77DD5}"/>
                  </a:ext>
                </a:extLst>
              </p:cNvPr>
              <p:cNvSpPr/>
              <p:nvPr/>
            </p:nvSpPr>
            <p:spPr>
              <a:xfrm>
                <a:off x="5260073" y="3077072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7776;p70">
                <a:extLst>
                  <a:ext uri="{FF2B5EF4-FFF2-40B4-BE49-F238E27FC236}">
                    <a16:creationId xmlns:a16="http://schemas.microsoft.com/office/drawing/2014/main" id="{8C1B8089-8947-4F72-988B-C1400C9B21BE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7777;p70">
                <a:extLst>
                  <a:ext uri="{FF2B5EF4-FFF2-40B4-BE49-F238E27FC236}">
                    <a16:creationId xmlns:a16="http://schemas.microsoft.com/office/drawing/2014/main" id="{C4825A00-78CE-47EF-BEA6-7CBA872BE1DC}"/>
                  </a:ext>
                </a:extLst>
              </p:cNvPr>
              <p:cNvSpPr/>
              <p:nvPr/>
            </p:nvSpPr>
            <p:spPr>
              <a:xfrm>
                <a:off x="5229450" y="3093557"/>
                <a:ext cx="310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7778;p70">
                <a:extLst>
                  <a:ext uri="{FF2B5EF4-FFF2-40B4-BE49-F238E27FC236}">
                    <a16:creationId xmlns:a16="http://schemas.microsoft.com/office/drawing/2014/main" id="{D4FC4C7C-1BA1-4F66-93AF-B06E92E274AB}"/>
                  </a:ext>
                </a:extLst>
              </p:cNvPr>
              <p:cNvSpPr/>
              <p:nvPr/>
            </p:nvSpPr>
            <p:spPr>
              <a:xfrm>
                <a:off x="5151719" y="2476727"/>
                <a:ext cx="400751" cy="282162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21873" extrusionOk="0">
                    <a:moveTo>
                      <a:pt x="28304" y="0"/>
                    </a:moveTo>
                    <a:cubicBezTo>
                      <a:pt x="27619" y="0"/>
                      <a:pt x="26866" y="0"/>
                      <a:pt x="26022" y="46"/>
                    </a:cubicBezTo>
                    <a:cubicBezTo>
                      <a:pt x="23648" y="160"/>
                      <a:pt x="21274" y="594"/>
                      <a:pt x="18991" y="1324"/>
                    </a:cubicBezTo>
                    <a:cubicBezTo>
                      <a:pt x="16823" y="2009"/>
                      <a:pt x="14723" y="3013"/>
                      <a:pt x="12737" y="4246"/>
                    </a:cubicBezTo>
                    <a:cubicBezTo>
                      <a:pt x="10843" y="5456"/>
                      <a:pt x="9062" y="6894"/>
                      <a:pt x="7442" y="8560"/>
                    </a:cubicBezTo>
                    <a:cubicBezTo>
                      <a:pt x="4292" y="11778"/>
                      <a:pt x="1827" y="15818"/>
                      <a:pt x="275" y="20224"/>
                    </a:cubicBezTo>
                    <a:cubicBezTo>
                      <a:pt x="183" y="20520"/>
                      <a:pt x="92" y="20794"/>
                      <a:pt x="1" y="21068"/>
                    </a:cubicBezTo>
                    <a:cubicBezTo>
                      <a:pt x="92" y="21182"/>
                      <a:pt x="206" y="21273"/>
                      <a:pt x="320" y="21342"/>
                    </a:cubicBezTo>
                    <a:cubicBezTo>
                      <a:pt x="526" y="21479"/>
                      <a:pt x="777" y="21593"/>
                      <a:pt x="1005" y="21662"/>
                    </a:cubicBezTo>
                    <a:cubicBezTo>
                      <a:pt x="1416" y="21798"/>
                      <a:pt x="1827" y="21844"/>
                      <a:pt x="2238" y="21867"/>
                    </a:cubicBezTo>
                    <a:cubicBezTo>
                      <a:pt x="2333" y="21871"/>
                      <a:pt x="2428" y="21873"/>
                      <a:pt x="2524" y="21873"/>
                    </a:cubicBezTo>
                    <a:cubicBezTo>
                      <a:pt x="3005" y="21873"/>
                      <a:pt x="3493" y="21825"/>
                      <a:pt x="3949" y="21730"/>
                    </a:cubicBezTo>
                    <a:cubicBezTo>
                      <a:pt x="4383" y="21639"/>
                      <a:pt x="4817" y="21502"/>
                      <a:pt x="5205" y="21296"/>
                    </a:cubicBezTo>
                    <a:lnTo>
                      <a:pt x="5182" y="21296"/>
                    </a:lnTo>
                    <a:cubicBezTo>
                      <a:pt x="5410" y="21182"/>
                      <a:pt x="5639" y="21045"/>
                      <a:pt x="5844" y="20885"/>
                    </a:cubicBezTo>
                    <a:cubicBezTo>
                      <a:pt x="6095" y="20726"/>
                      <a:pt x="6323" y="20520"/>
                      <a:pt x="6552" y="20338"/>
                    </a:cubicBezTo>
                    <a:cubicBezTo>
                      <a:pt x="7191" y="19767"/>
                      <a:pt x="7761" y="19128"/>
                      <a:pt x="8286" y="18443"/>
                    </a:cubicBezTo>
                    <a:cubicBezTo>
                      <a:pt x="8834" y="17758"/>
                      <a:pt x="9336" y="17028"/>
                      <a:pt x="9816" y="16298"/>
                    </a:cubicBezTo>
                    <a:lnTo>
                      <a:pt x="9816" y="16298"/>
                    </a:lnTo>
                    <a:lnTo>
                      <a:pt x="9793" y="16320"/>
                    </a:lnTo>
                    <a:cubicBezTo>
                      <a:pt x="10295" y="15567"/>
                      <a:pt x="10774" y="14791"/>
                      <a:pt x="11276" y="14015"/>
                    </a:cubicBezTo>
                    <a:cubicBezTo>
                      <a:pt x="11710" y="13285"/>
                      <a:pt x="12167" y="12577"/>
                      <a:pt x="12669" y="11892"/>
                    </a:cubicBezTo>
                    <a:cubicBezTo>
                      <a:pt x="12829" y="11641"/>
                      <a:pt x="13011" y="11390"/>
                      <a:pt x="13194" y="11139"/>
                    </a:cubicBezTo>
                    <a:cubicBezTo>
                      <a:pt x="13376" y="10934"/>
                      <a:pt x="13536" y="10705"/>
                      <a:pt x="13719" y="10500"/>
                    </a:cubicBezTo>
                    <a:cubicBezTo>
                      <a:pt x="14084" y="10066"/>
                      <a:pt x="14472" y="9633"/>
                      <a:pt x="14883" y="9199"/>
                    </a:cubicBezTo>
                    <a:cubicBezTo>
                      <a:pt x="15682" y="8377"/>
                      <a:pt x="16549" y="7578"/>
                      <a:pt x="17462" y="6848"/>
                    </a:cubicBezTo>
                    <a:cubicBezTo>
                      <a:pt x="19334" y="5341"/>
                      <a:pt x="21388" y="4040"/>
                      <a:pt x="23534" y="2968"/>
                    </a:cubicBezTo>
                    <a:cubicBezTo>
                      <a:pt x="25770" y="1849"/>
                      <a:pt x="28121" y="936"/>
                      <a:pt x="30541" y="251"/>
                    </a:cubicBezTo>
                    <a:cubicBezTo>
                      <a:pt x="30701" y="206"/>
                      <a:pt x="30883" y="137"/>
                      <a:pt x="31066" y="92"/>
                    </a:cubicBezTo>
                    <a:cubicBezTo>
                      <a:pt x="30176" y="23"/>
                      <a:pt x="29263" y="0"/>
                      <a:pt x="283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7779;p70">
                <a:extLst>
                  <a:ext uri="{FF2B5EF4-FFF2-40B4-BE49-F238E27FC236}">
                    <a16:creationId xmlns:a16="http://schemas.microsoft.com/office/drawing/2014/main" id="{4C292B65-58BE-4D90-AD4A-8C6D1466C9CD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7780;p70">
                <a:extLst>
                  <a:ext uri="{FF2B5EF4-FFF2-40B4-BE49-F238E27FC236}">
                    <a16:creationId xmlns:a16="http://schemas.microsoft.com/office/drawing/2014/main" id="{53BB4F37-F67F-4A82-AF0D-6676C793AC13}"/>
                  </a:ext>
                </a:extLst>
              </p:cNvPr>
              <p:cNvSpPr/>
              <p:nvPr/>
            </p:nvSpPr>
            <p:spPr>
              <a:xfrm>
                <a:off x="5296578" y="2562997"/>
                <a:ext cx="473778" cy="561511"/>
              </a:xfrm>
              <a:custGeom>
                <a:avLst/>
                <a:gdLst/>
                <a:ahLst/>
                <a:cxnLst/>
                <a:rect l="l" t="t" r="r" b="b"/>
                <a:pathLst>
                  <a:path w="36727" h="43528" extrusionOk="0">
                    <a:moveTo>
                      <a:pt x="21867" y="0"/>
                    </a:moveTo>
                    <a:cubicBezTo>
                      <a:pt x="21228" y="23"/>
                      <a:pt x="20566" y="69"/>
                      <a:pt x="19927" y="137"/>
                    </a:cubicBezTo>
                    <a:cubicBezTo>
                      <a:pt x="19060" y="274"/>
                      <a:pt x="18170" y="457"/>
                      <a:pt x="17302" y="708"/>
                    </a:cubicBezTo>
                    <a:cubicBezTo>
                      <a:pt x="16435" y="936"/>
                      <a:pt x="15590" y="1256"/>
                      <a:pt x="14769" y="1598"/>
                    </a:cubicBezTo>
                    <a:lnTo>
                      <a:pt x="14792" y="1598"/>
                    </a:lnTo>
                    <a:cubicBezTo>
                      <a:pt x="12669" y="2488"/>
                      <a:pt x="10683" y="3698"/>
                      <a:pt x="8857" y="5090"/>
                    </a:cubicBezTo>
                    <a:cubicBezTo>
                      <a:pt x="7099" y="6460"/>
                      <a:pt x="5479" y="8012"/>
                      <a:pt x="4109" y="9769"/>
                    </a:cubicBezTo>
                    <a:cubicBezTo>
                      <a:pt x="3630" y="10408"/>
                      <a:pt x="3173" y="11070"/>
                      <a:pt x="2763" y="11755"/>
                    </a:cubicBezTo>
                    <a:cubicBezTo>
                      <a:pt x="2580" y="12098"/>
                      <a:pt x="2375" y="12417"/>
                      <a:pt x="2215" y="12782"/>
                    </a:cubicBezTo>
                    <a:cubicBezTo>
                      <a:pt x="2032" y="13125"/>
                      <a:pt x="1872" y="13467"/>
                      <a:pt x="1735" y="13832"/>
                    </a:cubicBezTo>
                    <a:lnTo>
                      <a:pt x="1735" y="13809"/>
                    </a:lnTo>
                    <a:cubicBezTo>
                      <a:pt x="1347" y="14722"/>
                      <a:pt x="1028" y="15658"/>
                      <a:pt x="777" y="16617"/>
                    </a:cubicBezTo>
                    <a:cubicBezTo>
                      <a:pt x="526" y="17553"/>
                      <a:pt x="343" y="18511"/>
                      <a:pt x="206" y="19470"/>
                    </a:cubicBezTo>
                    <a:cubicBezTo>
                      <a:pt x="206" y="19470"/>
                      <a:pt x="206" y="19447"/>
                      <a:pt x="206" y="19447"/>
                    </a:cubicBezTo>
                    <a:cubicBezTo>
                      <a:pt x="69" y="20497"/>
                      <a:pt x="1" y="21547"/>
                      <a:pt x="1" y="22620"/>
                    </a:cubicBezTo>
                    <a:cubicBezTo>
                      <a:pt x="1" y="23145"/>
                      <a:pt x="24" y="23670"/>
                      <a:pt x="46" y="24195"/>
                    </a:cubicBezTo>
                    <a:cubicBezTo>
                      <a:pt x="92" y="24697"/>
                      <a:pt x="138" y="25199"/>
                      <a:pt x="206" y="25701"/>
                    </a:cubicBezTo>
                    <a:cubicBezTo>
                      <a:pt x="206" y="25701"/>
                      <a:pt x="206" y="25701"/>
                      <a:pt x="206" y="25679"/>
                    </a:cubicBezTo>
                    <a:cubicBezTo>
                      <a:pt x="320" y="26660"/>
                      <a:pt x="526" y="27619"/>
                      <a:pt x="777" y="28555"/>
                    </a:cubicBezTo>
                    <a:cubicBezTo>
                      <a:pt x="914" y="29057"/>
                      <a:pt x="1051" y="29536"/>
                      <a:pt x="1211" y="29993"/>
                    </a:cubicBezTo>
                    <a:cubicBezTo>
                      <a:pt x="1370" y="30449"/>
                      <a:pt x="1530" y="30883"/>
                      <a:pt x="1713" y="31316"/>
                    </a:cubicBezTo>
                    <a:lnTo>
                      <a:pt x="1713" y="31294"/>
                    </a:lnTo>
                    <a:cubicBezTo>
                      <a:pt x="2032" y="32047"/>
                      <a:pt x="2375" y="32777"/>
                      <a:pt x="2785" y="33485"/>
                    </a:cubicBezTo>
                    <a:cubicBezTo>
                      <a:pt x="3196" y="34170"/>
                      <a:pt x="3630" y="34831"/>
                      <a:pt x="4132" y="35471"/>
                    </a:cubicBezTo>
                    <a:cubicBezTo>
                      <a:pt x="4132" y="35493"/>
                      <a:pt x="4132" y="35493"/>
                      <a:pt x="4132" y="35493"/>
                    </a:cubicBezTo>
                    <a:cubicBezTo>
                      <a:pt x="4566" y="36041"/>
                      <a:pt x="5022" y="36566"/>
                      <a:pt x="5502" y="37068"/>
                    </a:cubicBezTo>
                    <a:cubicBezTo>
                      <a:pt x="5821" y="37388"/>
                      <a:pt x="6118" y="37662"/>
                      <a:pt x="6460" y="37959"/>
                    </a:cubicBezTo>
                    <a:cubicBezTo>
                      <a:pt x="6780" y="38232"/>
                      <a:pt x="7099" y="38506"/>
                      <a:pt x="7442" y="38757"/>
                    </a:cubicBezTo>
                    <a:lnTo>
                      <a:pt x="7419" y="38757"/>
                    </a:lnTo>
                    <a:cubicBezTo>
                      <a:pt x="8400" y="39488"/>
                      <a:pt x="9428" y="40173"/>
                      <a:pt x="10455" y="40812"/>
                    </a:cubicBezTo>
                    <a:cubicBezTo>
                      <a:pt x="11482" y="41451"/>
                      <a:pt x="12509" y="42067"/>
                      <a:pt x="13513" y="42729"/>
                    </a:cubicBezTo>
                    <a:cubicBezTo>
                      <a:pt x="13901" y="42980"/>
                      <a:pt x="14289" y="43254"/>
                      <a:pt x="14655" y="43528"/>
                    </a:cubicBezTo>
                    <a:cubicBezTo>
                      <a:pt x="15385" y="43414"/>
                      <a:pt x="16115" y="43277"/>
                      <a:pt x="16846" y="43140"/>
                    </a:cubicBezTo>
                    <a:cubicBezTo>
                      <a:pt x="18398" y="42820"/>
                      <a:pt x="20041" y="42409"/>
                      <a:pt x="21685" y="41953"/>
                    </a:cubicBezTo>
                    <a:cubicBezTo>
                      <a:pt x="22438" y="41725"/>
                      <a:pt x="23214" y="41496"/>
                      <a:pt x="24036" y="41223"/>
                    </a:cubicBezTo>
                    <a:cubicBezTo>
                      <a:pt x="24698" y="40994"/>
                      <a:pt x="25383" y="40766"/>
                      <a:pt x="26067" y="40492"/>
                    </a:cubicBezTo>
                    <a:cubicBezTo>
                      <a:pt x="27231" y="40036"/>
                      <a:pt x="28258" y="39533"/>
                      <a:pt x="29194" y="38963"/>
                    </a:cubicBezTo>
                    <a:cubicBezTo>
                      <a:pt x="30107" y="38392"/>
                      <a:pt x="30952" y="37753"/>
                      <a:pt x="31705" y="37023"/>
                    </a:cubicBezTo>
                    <a:cubicBezTo>
                      <a:pt x="32436" y="36315"/>
                      <a:pt x="33075" y="35516"/>
                      <a:pt x="33622" y="34626"/>
                    </a:cubicBezTo>
                    <a:cubicBezTo>
                      <a:pt x="34147" y="33782"/>
                      <a:pt x="34604" y="32800"/>
                      <a:pt x="34969" y="31727"/>
                    </a:cubicBezTo>
                    <a:cubicBezTo>
                      <a:pt x="35334" y="30700"/>
                      <a:pt x="35608" y="29559"/>
                      <a:pt x="35791" y="28281"/>
                    </a:cubicBezTo>
                    <a:cubicBezTo>
                      <a:pt x="35882" y="27619"/>
                      <a:pt x="35973" y="26957"/>
                      <a:pt x="36042" y="26318"/>
                    </a:cubicBezTo>
                    <a:lnTo>
                      <a:pt x="36065" y="26249"/>
                    </a:lnTo>
                    <a:cubicBezTo>
                      <a:pt x="36133" y="25542"/>
                      <a:pt x="36225" y="24834"/>
                      <a:pt x="36293" y="24126"/>
                    </a:cubicBezTo>
                    <a:cubicBezTo>
                      <a:pt x="36613" y="20908"/>
                      <a:pt x="36727" y="18009"/>
                      <a:pt x="36635" y="15270"/>
                    </a:cubicBezTo>
                    <a:cubicBezTo>
                      <a:pt x="36567" y="12896"/>
                      <a:pt x="36339" y="10728"/>
                      <a:pt x="35951" y="8742"/>
                    </a:cubicBezTo>
                    <a:cubicBezTo>
                      <a:pt x="35905" y="8651"/>
                      <a:pt x="35859" y="8560"/>
                      <a:pt x="35791" y="8468"/>
                    </a:cubicBezTo>
                    <a:cubicBezTo>
                      <a:pt x="35540" y="8035"/>
                      <a:pt x="35289" y="7601"/>
                      <a:pt x="35015" y="7190"/>
                    </a:cubicBezTo>
                    <a:cubicBezTo>
                      <a:pt x="34741" y="6756"/>
                      <a:pt x="34444" y="6368"/>
                      <a:pt x="34147" y="5958"/>
                    </a:cubicBezTo>
                    <a:cubicBezTo>
                      <a:pt x="33782" y="5501"/>
                      <a:pt x="33394" y="5045"/>
                      <a:pt x="32983" y="4611"/>
                    </a:cubicBezTo>
                    <a:cubicBezTo>
                      <a:pt x="32778" y="4405"/>
                      <a:pt x="32572" y="4200"/>
                      <a:pt x="32344" y="4017"/>
                    </a:cubicBezTo>
                    <a:cubicBezTo>
                      <a:pt x="32145" y="3841"/>
                      <a:pt x="31925" y="3664"/>
                      <a:pt x="31704" y="3487"/>
                    </a:cubicBezTo>
                    <a:lnTo>
                      <a:pt x="31704" y="3487"/>
                    </a:lnTo>
                    <a:cubicBezTo>
                      <a:pt x="31705" y="3490"/>
                      <a:pt x="31705" y="3492"/>
                      <a:pt x="31705" y="3492"/>
                    </a:cubicBezTo>
                    <a:cubicBezTo>
                      <a:pt x="31705" y="3492"/>
                      <a:pt x="31682" y="3470"/>
                      <a:pt x="31682" y="3470"/>
                    </a:cubicBezTo>
                    <a:lnTo>
                      <a:pt x="31682" y="3470"/>
                    </a:lnTo>
                    <a:cubicBezTo>
                      <a:pt x="31690" y="3475"/>
                      <a:pt x="31697" y="3481"/>
                      <a:pt x="31704" y="3487"/>
                    </a:cubicBezTo>
                    <a:lnTo>
                      <a:pt x="31704" y="3487"/>
                    </a:lnTo>
                    <a:cubicBezTo>
                      <a:pt x="31703" y="3481"/>
                      <a:pt x="31698" y="3470"/>
                      <a:pt x="31682" y="3470"/>
                    </a:cubicBezTo>
                    <a:cubicBezTo>
                      <a:pt x="31134" y="3036"/>
                      <a:pt x="30541" y="2648"/>
                      <a:pt x="29925" y="2305"/>
                    </a:cubicBezTo>
                    <a:cubicBezTo>
                      <a:pt x="29308" y="1963"/>
                      <a:pt x="28669" y="1666"/>
                      <a:pt x="28007" y="1392"/>
                    </a:cubicBezTo>
                    <a:cubicBezTo>
                      <a:pt x="27642" y="1233"/>
                      <a:pt x="27277" y="1073"/>
                      <a:pt x="26889" y="936"/>
                    </a:cubicBezTo>
                    <a:cubicBezTo>
                      <a:pt x="26706" y="868"/>
                      <a:pt x="26501" y="799"/>
                      <a:pt x="26296" y="731"/>
                    </a:cubicBezTo>
                    <a:cubicBezTo>
                      <a:pt x="26136" y="662"/>
                      <a:pt x="25953" y="616"/>
                      <a:pt x="25793" y="548"/>
                    </a:cubicBezTo>
                    <a:cubicBezTo>
                      <a:pt x="25451" y="457"/>
                      <a:pt x="25131" y="365"/>
                      <a:pt x="24789" y="297"/>
                    </a:cubicBezTo>
                    <a:cubicBezTo>
                      <a:pt x="24447" y="228"/>
                      <a:pt x="24104" y="160"/>
                      <a:pt x="23762" y="114"/>
                    </a:cubicBezTo>
                    <a:lnTo>
                      <a:pt x="23785" y="114"/>
                    </a:lnTo>
                    <a:cubicBezTo>
                      <a:pt x="23214" y="46"/>
                      <a:pt x="22621" y="0"/>
                      <a:pt x="220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7781;p70">
                <a:extLst>
                  <a:ext uri="{FF2B5EF4-FFF2-40B4-BE49-F238E27FC236}">
                    <a16:creationId xmlns:a16="http://schemas.microsoft.com/office/drawing/2014/main" id="{BC08A69A-FFD3-4C8F-A128-380AAD826B93}"/>
                  </a:ext>
                </a:extLst>
              </p:cNvPr>
              <p:cNvSpPr/>
              <p:nvPr/>
            </p:nvSpPr>
            <p:spPr>
              <a:xfrm>
                <a:off x="5130822" y="2748772"/>
                <a:ext cx="47124" cy="147537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11437" extrusionOk="0">
                    <a:moveTo>
                      <a:pt x="1621" y="1"/>
                    </a:moveTo>
                    <a:cubicBezTo>
                      <a:pt x="479" y="3562"/>
                      <a:pt x="0" y="7419"/>
                      <a:pt x="183" y="11140"/>
                    </a:cubicBezTo>
                    <a:lnTo>
                      <a:pt x="342" y="11162"/>
                    </a:lnTo>
                    <a:cubicBezTo>
                      <a:pt x="1233" y="11322"/>
                      <a:pt x="2032" y="11414"/>
                      <a:pt x="2808" y="11436"/>
                    </a:cubicBezTo>
                    <a:cubicBezTo>
                      <a:pt x="2716" y="10637"/>
                      <a:pt x="2671" y="9816"/>
                      <a:pt x="2648" y="9017"/>
                    </a:cubicBezTo>
                    <a:cubicBezTo>
                      <a:pt x="2602" y="7351"/>
                      <a:pt x="2716" y="5662"/>
                      <a:pt x="2967" y="4018"/>
                    </a:cubicBezTo>
                    <a:cubicBezTo>
                      <a:pt x="3082" y="3196"/>
                      <a:pt x="3264" y="2375"/>
                      <a:pt x="3447" y="1553"/>
                    </a:cubicBezTo>
                    <a:cubicBezTo>
                      <a:pt x="3515" y="1279"/>
                      <a:pt x="3584" y="1028"/>
                      <a:pt x="3652" y="777"/>
                    </a:cubicBezTo>
                    <a:cubicBezTo>
                      <a:pt x="3287" y="731"/>
                      <a:pt x="2945" y="686"/>
                      <a:pt x="2625" y="572"/>
                    </a:cubicBezTo>
                    <a:cubicBezTo>
                      <a:pt x="2511" y="526"/>
                      <a:pt x="2397" y="480"/>
                      <a:pt x="2283" y="435"/>
                    </a:cubicBezTo>
                    <a:cubicBezTo>
                      <a:pt x="2146" y="389"/>
                      <a:pt x="2054" y="320"/>
                      <a:pt x="1940" y="252"/>
                    </a:cubicBezTo>
                    <a:cubicBezTo>
                      <a:pt x="1849" y="183"/>
                      <a:pt x="1735" y="115"/>
                      <a:pt x="16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7782;p70">
                <a:extLst>
                  <a:ext uri="{FF2B5EF4-FFF2-40B4-BE49-F238E27FC236}">
                    <a16:creationId xmlns:a16="http://schemas.microsoft.com/office/drawing/2014/main" id="{3EEB146F-FC48-4815-A36B-DB62ED81E2E2}"/>
                  </a:ext>
                </a:extLst>
              </p:cNvPr>
              <p:cNvSpPr/>
              <p:nvPr/>
            </p:nvSpPr>
            <p:spPr>
              <a:xfrm>
                <a:off x="5225039" y="3075305"/>
                <a:ext cx="214075" cy="60372"/>
              </a:xfrm>
              <a:custGeom>
                <a:avLst/>
                <a:gdLst/>
                <a:ahLst/>
                <a:cxnLst/>
                <a:rect l="l" t="t" r="r" b="b"/>
                <a:pathLst>
                  <a:path w="16595" h="4680" extrusionOk="0">
                    <a:moveTo>
                      <a:pt x="2808" y="0"/>
                    </a:moveTo>
                    <a:cubicBezTo>
                      <a:pt x="2785" y="46"/>
                      <a:pt x="2762" y="91"/>
                      <a:pt x="2716" y="137"/>
                    </a:cubicBezTo>
                    <a:cubicBezTo>
                      <a:pt x="2557" y="365"/>
                      <a:pt x="2374" y="548"/>
                      <a:pt x="2169" y="685"/>
                    </a:cubicBezTo>
                    <a:cubicBezTo>
                      <a:pt x="1940" y="867"/>
                      <a:pt x="1689" y="1027"/>
                      <a:pt x="1415" y="1141"/>
                    </a:cubicBezTo>
                    <a:cubicBezTo>
                      <a:pt x="1073" y="1278"/>
                      <a:pt x="708" y="1370"/>
                      <a:pt x="365" y="1415"/>
                    </a:cubicBezTo>
                    <a:cubicBezTo>
                      <a:pt x="228" y="1438"/>
                      <a:pt x="114" y="1438"/>
                      <a:pt x="0" y="1461"/>
                    </a:cubicBezTo>
                    <a:cubicBezTo>
                      <a:pt x="206" y="1621"/>
                      <a:pt x="411" y="1780"/>
                      <a:pt x="662" y="1940"/>
                    </a:cubicBezTo>
                    <a:cubicBezTo>
                      <a:pt x="1461" y="2465"/>
                      <a:pt x="2328" y="2899"/>
                      <a:pt x="3310" y="3310"/>
                    </a:cubicBezTo>
                    <a:cubicBezTo>
                      <a:pt x="5113" y="4040"/>
                      <a:pt x="7167" y="4497"/>
                      <a:pt x="9404" y="4634"/>
                    </a:cubicBezTo>
                    <a:cubicBezTo>
                      <a:pt x="9929" y="4656"/>
                      <a:pt x="10431" y="4679"/>
                      <a:pt x="10911" y="4679"/>
                    </a:cubicBezTo>
                    <a:cubicBezTo>
                      <a:pt x="12257" y="4679"/>
                      <a:pt x="13673" y="4565"/>
                      <a:pt x="15156" y="4337"/>
                    </a:cubicBezTo>
                    <a:cubicBezTo>
                      <a:pt x="15636" y="4314"/>
                      <a:pt x="16115" y="4291"/>
                      <a:pt x="16594" y="4246"/>
                    </a:cubicBezTo>
                    <a:cubicBezTo>
                      <a:pt x="16549" y="4246"/>
                      <a:pt x="16503" y="4223"/>
                      <a:pt x="16480" y="4223"/>
                    </a:cubicBezTo>
                    <a:cubicBezTo>
                      <a:pt x="14700" y="3995"/>
                      <a:pt x="12919" y="3721"/>
                      <a:pt x="11185" y="3355"/>
                    </a:cubicBezTo>
                    <a:cubicBezTo>
                      <a:pt x="10454" y="3196"/>
                      <a:pt x="9701" y="3036"/>
                      <a:pt x="8993" y="2830"/>
                    </a:cubicBezTo>
                    <a:cubicBezTo>
                      <a:pt x="8331" y="2648"/>
                      <a:pt x="7692" y="2442"/>
                      <a:pt x="7053" y="2191"/>
                    </a:cubicBezTo>
                    <a:cubicBezTo>
                      <a:pt x="5821" y="1735"/>
                      <a:pt x="4611" y="1164"/>
                      <a:pt x="3492" y="457"/>
                    </a:cubicBezTo>
                    <a:cubicBezTo>
                      <a:pt x="3264" y="297"/>
                      <a:pt x="3036" y="160"/>
                      <a:pt x="28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7783;p70">
                <a:extLst>
                  <a:ext uri="{FF2B5EF4-FFF2-40B4-BE49-F238E27FC236}">
                    <a16:creationId xmlns:a16="http://schemas.microsoft.com/office/drawing/2014/main" id="{A04E7682-F03D-468B-BAA0-9E6A10AC73D7}"/>
                  </a:ext>
                </a:extLst>
              </p:cNvPr>
              <p:cNvSpPr/>
              <p:nvPr/>
            </p:nvSpPr>
            <p:spPr>
              <a:xfrm>
                <a:off x="5133170" y="2892457"/>
                <a:ext cx="128097" cy="201704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5636" extrusionOk="0">
                    <a:moveTo>
                      <a:pt x="1" y="1"/>
                    </a:moveTo>
                    <a:cubicBezTo>
                      <a:pt x="24" y="617"/>
                      <a:pt x="69" y="1256"/>
                      <a:pt x="138" y="1918"/>
                    </a:cubicBezTo>
                    <a:cubicBezTo>
                      <a:pt x="275" y="3196"/>
                      <a:pt x="503" y="4406"/>
                      <a:pt x="777" y="5547"/>
                    </a:cubicBezTo>
                    <a:cubicBezTo>
                      <a:pt x="1051" y="6711"/>
                      <a:pt x="1439" y="7875"/>
                      <a:pt x="1918" y="8971"/>
                    </a:cubicBezTo>
                    <a:cubicBezTo>
                      <a:pt x="2763" y="11002"/>
                      <a:pt x="3972" y="12783"/>
                      <a:pt x="5433" y="14244"/>
                    </a:cubicBezTo>
                    <a:cubicBezTo>
                      <a:pt x="5935" y="14746"/>
                      <a:pt x="6483" y="15202"/>
                      <a:pt x="7077" y="15636"/>
                    </a:cubicBezTo>
                    <a:cubicBezTo>
                      <a:pt x="7236" y="15613"/>
                      <a:pt x="7350" y="15613"/>
                      <a:pt x="7487" y="15590"/>
                    </a:cubicBezTo>
                    <a:cubicBezTo>
                      <a:pt x="7830" y="15545"/>
                      <a:pt x="8195" y="15453"/>
                      <a:pt x="8537" y="15316"/>
                    </a:cubicBezTo>
                    <a:cubicBezTo>
                      <a:pt x="8811" y="15179"/>
                      <a:pt x="9062" y="15042"/>
                      <a:pt x="9291" y="14860"/>
                    </a:cubicBezTo>
                    <a:cubicBezTo>
                      <a:pt x="9496" y="14723"/>
                      <a:pt x="9679" y="14540"/>
                      <a:pt x="9838" y="14312"/>
                    </a:cubicBezTo>
                    <a:cubicBezTo>
                      <a:pt x="9884" y="14266"/>
                      <a:pt x="9907" y="14221"/>
                      <a:pt x="9930" y="14175"/>
                    </a:cubicBezTo>
                    <a:cubicBezTo>
                      <a:pt x="9565" y="13901"/>
                      <a:pt x="9199" y="13627"/>
                      <a:pt x="8857" y="13331"/>
                    </a:cubicBezTo>
                    <a:cubicBezTo>
                      <a:pt x="8263" y="12828"/>
                      <a:pt x="7716" y="12303"/>
                      <a:pt x="7236" y="11710"/>
                    </a:cubicBezTo>
                    <a:cubicBezTo>
                      <a:pt x="6734" y="11117"/>
                      <a:pt x="6255" y="10500"/>
                      <a:pt x="5844" y="9838"/>
                    </a:cubicBezTo>
                    <a:cubicBezTo>
                      <a:pt x="5410" y="9131"/>
                      <a:pt x="4999" y="8377"/>
                      <a:pt x="4634" y="7601"/>
                    </a:cubicBezTo>
                    <a:cubicBezTo>
                      <a:pt x="3950" y="6095"/>
                      <a:pt x="3402" y="4497"/>
                      <a:pt x="3059" y="2877"/>
                    </a:cubicBezTo>
                    <a:cubicBezTo>
                      <a:pt x="2877" y="2032"/>
                      <a:pt x="2717" y="1165"/>
                      <a:pt x="2626" y="297"/>
                    </a:cubicBezTo>
                    <a:cubicBezTo>
                      <a:pt x="1850" y="275"/>
                      <a:pt x="1051" y="183"/>
                      <a:pt x="160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7784;p70">
                <a:extLst>
                  <a:ext uri="{FF2B5EF4-FFF2-40B4-BE49-F238E27FC236}">
                    <a16:creationId xmlns:a16="http://schemas.microsoft.com/office/drawing/2014/main" id="{5F6DFBC0-7A76-47CE-8492-F8E81F927687}"/>
                  </a:ext>
                </a:extLst>
              </p:cNvPr>
              <p:cNvSpPr/>
              <p:nvPr/>
            </p:nvSpPr>
            <p:spPr>
              <a:xfrm>
                <a:off x="5151719" y="2538553"/>
                <a:ext cx="153716" cy="220255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17074" extrusionOk="0">
                    <a:moveTo>
                      <a:pt x="11916" y="1"/>
                    </a:moveTo>
                    <a:lnTo>
                      <a:pt x="11916" y="1"/>
                    </a:lnTo>
                    <a:cubicBezTo>
                      <a:pt x="10341" y="1073"/>
                      <a:pt x="8834" y="2352"/>
                      <a:pt x="7442" y="3767"/>
                    </a:cubicBezTo>
                    <a:cubicBezTo>
                      <a:pt x="4292" y="6985"/>
                      <a:pt x="1827" y="11025"/>
                      <a:pt x="275" y="15431"/>
                    </a:cubicBezTo>
                    <a:cubicBezTo>
                      <a:pt x="183" y="15727"/>
                      <a:pt x="92" y="16001"/>
                      <a:pt x="1" y="16275"/>
                    </a:cubicBezTo>
                    <a:cubicBezTo>
                      <a:pt x="115" y="16389"/>
                      <a:pt x="229" y="16480"/>
                      <a:pt x="320" y="16549"/>
                    </a:cubicBezTo>
                    <a:cubicBezTo>
                      <a:pt x="412" y="16617"/>
                      <a:pt x="526" y="16686"/>
                      <a:pt x="663" y="16732"/>
                    </a:cubicBezTo>
                    <a:cubicBezTo>
                      <a:pt x="777" y="16777"/>
                      <a:pt x="891" y="16823"/>
                      <a:pt x="1005" y="16869"/>
                    </a:cubicBezTo>
                    <a:cubicBezTo>
                      <a:pt x="1325" y="16983"/>
                      <a:pt x="1667" y="17028"/>
                      <a:pt x="2032" y="17074"/>
                    </a:cubicBezTo>
                    <a:cubicBezTo>
                      <a:pt x="2192" y="16458"/>
                      <a:pt x="2375" y="15864"/>
                      <a:pt x="2557" y="15294"/>
                    </a:cubicBezTo>
                    <a:cubicBezTo>
                      <a:pt x="3082" y="13627"/>
                      <a:pt x="3721" y="11984"/>
                      <a:pt x="4474" y="10386"/>
                    </a:cubicBezTo>
                    <a:cubicBezTo>
                      <a:pt x="5228" y="8788"/>
                      <a:pt x="6095" y="7236"/>
                      <a:pt x="7099" y="5775"/>
                    </a:cubicBezTo>
                    <a:cubicBezTo>
                      <a:pt x="7579" y="5045"/>
                      <a:pt x="8081" y="4360"/>
                      <a:pt x="8606" y="3676"/>
                    </a:cubicBezTo>
                    <a:cubicBezTo>
                      <a:pt x="9062" y="3105"/>
                      <a:pt x="9519" y="2557"/>
                      <a:pt x="9998" y="2032"/>
                    </a:cubicBezTo>
                    <a:cubicBezTo>
                      <a:pt x="10614" y="1325"/>
                      <a:pt x="11254" y="640"/>
                      <a:pt x="119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7785;p70">
                <a:extLst>
                  <a:ext uri="{FF2B5EF4-FFF2-40B4-BE49-F238E27FC236}">
                    <a16:creationId xmlns:a16="http://schemas.microsoft.com/office/drawing/2014/main" id="{7206CC36-DF16-486A-A2D6-52620AB88326}"/>
                  </a:ext>
                </a:extLst>
              </p:cNvPr>
              <p:cNvSpPr/>
              <p:nvPr/>
            </p:nvSpPr>
            <p:spPr>
              <a:xfrm>
                <a:off x="5152906" y="2758782"/>
                <a:ext cx="32689" cy="129361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10028" extrusionOk="0">
                    <a:moveTo>
                      <a:pt x="1712" y="1"/>
                    </a:moveTo>
                    <a:cubicBezTo>
                      <a:pt x="1392" y="1"/>
                      <a:pt x="1050" y="229"/>
                      <a:pt x="982" y="572"/>
                    </a:cubicBezTo>
                    <a:cubicBezTo>
                      <a:pt x="639" y="2010"/>
                      <a:pt x="342" y="3448"/>
                      <a:pt x="160" y="4931"/>
                    </a:cubicBezTo>
                    <a:cubicBezTo>
                      <a:pt x="0" y="6438"/>
                      <a:pt x="23" y="7967"/>
                      <a:pt x="297" y="9473"/>
                    </a:cubicBezTo>
                    <a:cubicBezTo>
                      <a:pt x="372" y="9813"/>
                      <a:pt x="713" y="10028"/>
                      <a:pt x="1035" y="10028"/>
                    </a:cubicBezTo>
                    <a:cubicBezTo>
                      <a:pt x="1102" y="10028"/>
                      <a:pt x="1169" y="10018"/>
                      <a:pt x="1233" y="9998"/>
                    </a:cubicBezTo>
                    <a:cubicBezTo>
                      <a:pt x="1438" y="9953"/>
                      <a:pt x="1598" y="9816"/>
                      <a:pt x="1689" y="9656"/>
                    </a:cubicBezTo>
                    <a:cubicBezTo>
                      <a:pt x="1803" y="9473"/>
                      <a:pt x="1803" y="9268"/>
                      <a:pt x="1780" y="9063"/>
                    </a:cubicBezTo>
                    <a:cubicBezTo>
                      <a:pt x="1735" y="8880"/>
                      <a:pt x="1712" y="8675"/>
                      <a:pt x="1666" y="8492"/>
                    </a:cubicBezTo>
                    <a:cubicBezTo>
                      <a:pt x="1529" y="7191"/>
                      <a:pt x="1575" y="5890"/>
                      <a:pt x="1735" y="4589"/>
                    </a:cubicBezTo>
                    <a:cubicBezTo>
                      <a:pt x="1895" y="3356"/>
                      <a:pt x="2168" y="2169"/>
                      <a:pt x="2442" y="960"/>
                    </a:cubicBezTo>
                    <a:cubicBezTo>
                      <a:pt x="2534" y="572"/>
                      <a:pt x="2328" y="138"/>
                      <a:pt x="1917" y="24"/>
                    </a:cubicBezTo>
                    <a:cubicBezTo>
                      <a:pt x="1849" y="24"/>
                      <a:pt x="1780" y="1"/>
                      <a:pt x="17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7786;p70">
                <a:extLst>
                  <a:ext uri="{FF2B5EF4-FFF2-40B4-BE49-F238E27FC236}">
                    <a16:creationId xmlns:a16="http://schemas.microsoft.com/office/drawing/2014/main" id="{4764A239-6273-4BC9-8E9F-83CFF9B7FBCA}"/>
                  </a:ext>
                </a:extLst>
              </p:cNvPr>
              <p:cNvSpPr/>
              <p:nvPr/>
            </p:nvSpPr>
            <p:spPr>
              <a:xfrm>
                <a:off x="5260667" y="3072351"/>
                <a:ext cx="110721" cy="52155"/>
              </a:xfrm>
              <a:custGeom>
                <a:avLst/>
                <a:gdLst/>
                <a:ahLst/>
                <a:cxnLst/>
                <a:rect l="l" t="t" r="r" b="b"/>
                <a:pathLst>
                  <a:path w="8583" h="4043" extrusionOk="0">
                    <a:moveTo>
                      <a:pt x="776" y="1"/>
                    </a:moveTo>
                    <a:cubicBezTo>
                      <a:pt x="730" y="1"/>
                      <a:pt x="708" y="24"/>
                      <a:pt x="685" y="24"/>
                    </a:cubicBezTo>
                    <a:cubicBezTo>
                      <a:pt x="479" y="46"/>
                      <a:pt x="297" y="138"/>
                      <a:pt x="160" y="298"/>
                    </a:cubicBezTo>
                    <a:cubicBezTo>
                      <a:pt x="46" y="457"/>
                      <a:pt x="0" y="663"/>
                      <a:pt x="23" y="868"/>
                    </a:cubicBezTo>
                    <a:cubicBezTo>
                      <a:pt x="46" y="1051"/>
                      <a:pt x="137" y="1256"/>
                      <a:pt x="297" y="1370"/>
                    </a:cubicBezTo>
                    <a:cubicBezTo>
                      <a:pt x="2511" y="2808"/>
                      <a:pt x="5022" y="3813"/>
                      <a:pt x="7669" y="4041"/>
                    </a:cubicBezTo>
                    <a:cubicBezTo>
                      <a:pt x="7687" y="4042"/>
                      <a:pt x="7704" y="4042"/>
                      <a:pt x="7721" y="4042"/>
                    </a:cubicBezTo>
                    <a:cubicBezTo>
                      <a:pt x="8112" y="4042"/>
                      <a:pt x="8470" y="3794"/>
                      <a:pt x="8514" y="3379"/>
                    </a:cubicBezTo>
                    <a:cubicBezTo>
                      <a:pt x="8582" y="2991"/>
                      <a:pt x="8286" y="2557"/>
                      <a:pt x="7875" y="2534"/>
                    </a:cubicBezTo>
                    <a:cubicBezTo>
                      <a:pt x="7099" y="2466"/>
                      <a:pt x="6323" y="2329"/>
                      <a:pt x="5569" y="2124"/>
                    </a:cubicBezTo>
                    <a:cubicBezTo>
                      <a:pt x="4246" y="1758"/>
                      <a:pt x="2990" y="1211"/>
                      <a:pt x="1803" y="526"/>
                    </a:cubicBezTo>
                    <a:cubicBezTo>
                      <a:pt x="1598" y="412"/>
                      <a:pt x="1415" y="298"/>
                      <a:pt x="1233" y="183"/>
                    </a:cubicBezTo>
                    <a:cubicBezTo>
                      <a:pt x="1096" y="69"/>
                      <a:pt x="936" y="1"/>
                      <a:pt x="7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7787;p70">
                <a:extLst>
                  <a:ext uri="{FF2B5EF4-FFF2-40B4-BE49-F238E27FC236}">
                    <a16:creationId xmlns:a16="http://schemas.microsoft.com/office/drawing/2014/main" id="{1E8F8D16-4687-4721-8BBF-78B5D8CBFA16}"/>
                  </a:ext>
                </a:extLst>
              </p:cNvPr>
              <p:cNvSpPr/>
              <p:nvPr/>
            </p:nvSpPr>
            <p:spPr>
              <a:xfrm>
                <a:off x="5161149" y="2735525"/>
                <a:ext cx="12074" cy="8166"/>
              </a:xfrm>
              <a:custGeom>
                <a:avLst/>
                <a:gdLst/>
                <a:ahLst/>
                <a:cxnLst/>
                <a:rect l="l" t="t" r="r" b="b"/>
                <a:pathLst>
                  <a:path w="936" h="633" extrusionOk="0">
                    <a:moveTo>
                      <a:pt x="274" y="1"/>
                    </a:moveTo>
                    <a:cubicBezTo>
                      <a:pt x="228" y="1"/>
                      <a:pt x="160" y="46"/>
                      <a:pt x="114" y="69"/>
                    </a:cubicBezTo>
                    <a:cubicBezTo>
                      <a:pt x="46" y="138"/>
                      <a:pt x="23" y="206"/>
                      <a:pt x="23" y="275"/>
                    </a:cubicBezTo>
                    <a:cubicBezTo>
                      <a:pt x="0" y="366"/>
                      <a:pt x="46" y="434"/>
                      <a:pt x="91" y="480"/>
                    </a:cubicBezTo>
                    <a:cubicBezTo>
                      <a:pt x="137" y="549"/>
                      <a:pt x="206" y="571"/>
                      <a:pt x="297" y="571"/>
                    </a:cubicBezTo>
                    <a:cubicBezTo>
                      <a:pt x="320" y="571"/>
                      <a:pt x="343" y="594"/>
                      <a:pt x="388" y="594"/>
                    </a:cubicBezTo>
                    <a:cubicBezTo>
                      <a:pt x="434" y="594"/>
                      <a:pt x="479" y="617"/>
                      <a:pt x="525" y="617"/>
                    </a:cubicBezTo>
                    <a:cubicBezTo>
                      <a:pt x="563" y="626"/>
                      <a:pt x="597" y="632"/>
                      <a:pt x="628" y="632"/>
                    </a:cubicBezTo>
                    <a:cubicBezTo>
                      <a:pt x="673" y="632"/>
                      <a:pt x="713" y="621"/>
                      <a:pt x="753" y="594"/>
                    </a:cubicBezTo>
                    <a:cubicBezTo>
                      <a:pt x="822" y="571"/>
                      <a:pt x="867" y="503"/>
                      <a:pt x="890" y="434"/>
                    </a:cubicBezTo>
                    <a:cubicBezTo>
                      <a:pt x="936" y="297"/>
                      <a:pt x="845" y="115"/>
                      <a:pt x="708" y="69"/>
                    </a:cubicBezTo>
                    <a:cubicBezTo>
                      <a:pt x="571" y="46"/>
                      <a:pt x="434" y="24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7788;p70">
                <a:extLst>
                  <a:ext uri="{FF2B5EF4-FFF2-40B4-BE49-F238E27FC236}">
                    <a16:creationId xmlns:a16="http://schemas.microsoft.com/office/drawing/2014/main" id="{7E78991D-DAB0-4295-8437-BA100B168E6A}"/>
                  </a:ext>
                </a:extLst>
              </p:cNvPr>
              <p:cNvSpPr/>
              <p:nvPr/>
            </p:nvSpPr>
            <p:spPr>
              <a:xfrm>
                <a:off x="5184109" y="2738466"/>
                <a:ext cx="15325" cy="957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742" extrusionOk="0">
                    <a:moveTo>
                      <a:pt x="891" y="1"/>
                    </a:moveTo>
                    <a:cubicBezTo>
                      <a:pt x="868" y="1"/>
                      <a:pt x="845" y="1"/>
                      <a:pt x="822" y="24"/>
                    </a:cubicBezTo>
                    <a:cubicBezTo>
                      <a:pt x="617" y="69"/>
                      <a:pt x="434" y="115"/>
                      <a:pt x="252" y="161"/>
                    </a:cubicBezTo>
                    <a:cubicBezTo>
                      <a:pt x="92" y="206"/>
                      <a:pt x="1" y="343"/>
                      <a:pt x="23" y="503"/>
                    </a:cubicBezTo>
                    <a:cubicBezTo>
                      <a:pt x="62" y="639"/>
                      <a:pt x="167" y="742"/>
                      <a:pt x="295" y="742"/>
                    </a:cubicBezTo>
                    <a:cubicBezTo>
                      <a:pt x="318" y="742"/>
                      <a:pt x="342" y="738"/>
                      <a:pt x="366" y="731"/>
                    </a:cubicBezTo>
                    <a:cubicBezTo>
                      <a:pt x="548" y="686"/>
                      <a:pt x="754" y="617"/>
                      <a:pt x="936" y="572"/>
                    </a:cubicBezTo>
                    <a:cubicBezTo>
                      <a:pt x="1096" y="526"/>
                      <a:pt x="1187" y="389"/>
                      <a:pt x="1165" y="229"/>
                    </a:cubicBezTo>
                    <a:cubicBezTo>
                      <a:pt x="1142" y="115"/>
                      <a:pt x="1005" y="1"/>
                      <a:pt x="8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7789;p70">
                <a:extLst>
                  <a:ext uri="{FF2B5EF4-FFF2-40B4-BE49-F238E27FC236}">
                    <a16:creationId xmlns:a16="http://schemas.microsoft.com/office/drawing/2014/main" id="{AA854FB1-0B55-444A-8E61-6D255B3BDDEC}"/>
                  </a:ext>
                </a:extLst>
              </p:cNvPr>
              <p:cNvSpPr/>
              <p:nvPr/>
            </p:nvSpPr>
            <p:spPr>
              <a:xfrm>
                <a:off x="5212965" y="2727579"/>
                <a:ext cx="1413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1" extrusionOk="0">
                    <a:moveTo>
                      <a:pt x="776" y="0"/>
                    </a:moveTo>
                    <a:cubicBezTo>
                      <a:pt x="708" y="0"/>
                      <a:pt x="639" y="23"/>
                      <a:pt x="594" y="69"/>
                    </a:cubicBezTo>
                    <a:cubicBezTo>
                      <a:pt x="457" y="183"/>
                      <a:pt x="320" y="274"/>
                      <a:pt x="183" y="366"/>
                    </a:cubicBezTo>
                    <a:cubicBezTo>
                      <a:pt x="183" y="388"/>
                      <a:pt x="160" y="388"/>
                      <a:pt x="160" y="388"/>
                    </a:cubicBezTo>
                    <a:cubicBezTo>
                      <a:pt x="92" y="434"/>
                      <a:pt x="46" y="480"/>
                      <a:pt x="23" y="571"/>
                    </a:cubicBezTo>
                    <a:cubicBezTo>
                      <a:pt x="0" y="640"/>
                      <a:pt x="0" y="708"/>
                      <a:pt x="46" y="777"/>
                    </a:cubicBezTo>
                    <a:cubicBezTo>
                      <a:pt x="69" y="845"/>
                      <a:pt x="137" y="891"/>
                      <a:pt x="206" y="913"/>
                    </a:cubicBezTo>
                    <a:cubicBezTo>
                      <a:pt x="240" y="925"/>
                      <a:pt x="280" y="931"/>
                      <a:pt x="317" y="931"/>
                    </a:cubicBezTo>
                    <a:cubicBezTo>
                      <a:pt x="354" y="931"/>
                      <a:pt x="388" y="925"/>
                      <a:pt x="411" y="913"/>
                    </a:cubicBezTo>
                    <a:cubicBezTo>
                      <a:pt x="617" y="777"/>
                      <a:pt x="799" y="640"/>
                      <a:pt x="959" y="503"/>
                    </a:cubicBezTo>
                    <a:cubicBezTo>
                      <a:pt x="1096" y="411"/>
                      <a:pt x="1096" y="206"/>
                      <a:pt x="982" y="92"/>
                    </a:cubicBezTo>
                    <a:cubicBezTo>
                      <a:pt x="936" y="46"/>
                      <a:pt x="868" y="0"/>
                      <a:pt x="7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7790;p70">
                <a:extLst>
                  <a:ext uri="{FF2B5EF4-FFF2-40B4-BE49-F238E27FC236}">
                    <a16:creationId xmlns:a16="http://schemas.microsoft.com/office/drawing/2014/main" id="{149A070E-B1A8-4F04-AE4B-2D844484F3DB}"/>
                  </a:ext>
                </a:extLst>
              </p:cNvPr>
              <p:cNvSpPr/>
              <p:nvPr/>
            </p:nvSpPr>
            <p:spPr>
              <a:xfrm>
                <a:off x="5235049" y="2702554"/>
                <a:ext cx="13558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144" extrusionOk="0">
                    <a:moveTo>
                      <a:pt x="708" y="0"/>
                    </a:moveTo>
                    <a:cubicBezTo>
                      <a:pt x="617" y="0"/>
                      <a:pt x="525" y="46"/>
                      <a:pt x="480" y="137"/>
                    </a:cubicBezTo>
                    <a:cubicBezTo>
                      <a:pt x="343" y="320"/>
                      <a:pt x="206" y="502"/>
                      <a:pt x="92" y="708"/>
                    </a:cubicBezTo>
                    <a:cubicBezTo>
                      <a:pt x="0" y="845"/>
                      <a:pt x="46" y="1005"/>
                      <a:pt x="160" y="1096"/>
                    </a:cubicBezTo>
                    <a:cubicBezTo>
                      <a:pt x="209" y="1128"/>
                      <a:pt x="263" y="1143"/>
                      <a:pt x="317" y="1143"/>
                    </a:cubicBezTo>
                    <a:cubicBezTo>
                      <a:pt x="415" y="1143"/>
                      <a:pt x="512" y="1093"/>
                      <a:pt x="571" y="1005"/>
                    </a:cubicBezTo>
                    <a:cubicBezTo>
                      <a:pt x="685" y="822"/>
                      <a:pt x="822" y="639"/>
                      <a:pt x="959" y="434"/>
                    </a:cubicBezTo>
                    <a:cubicBezTo>
                      <a:pt x="1050" y="320"/>
                      <a:pt x="982" y="137"/>
                      <a:pt x="868" y="46"/>
                    </a:cubicBezTo>
                    <a:cubicBezTo>
                      <a:pt x="822" y="23"/>
                      <a:pt x="776" y="0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7791;p70">
                <a:extLst>
                  <a:ext uri="{FF2B5EF4-FFF2-40B4-BE49-F238E27FC236}">
                    <a16:creationId xmlns:a16="http://schemas.microsoft.com/office/drawing/2014/main" id="{7E44F78F-DA7F-4DC8-93B4-3D156D760FC0}"/>
                  </a:ext>
                </a:extLst>
              </p:cNvPr>
              <p:cNvSpPr/>
              <p:nvPr/>
            </p:nvSpPr>
            <p:spPr>
              <a:xfrm>
                <a:off x="5257429" y="2672808"/>
                <a:ext cx="13842" cy="1698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17" extrusionOk="0">
                    <a:moveTo>
                      <a:pt x="753" y="1"/>
                    </a:moveTo>
                    <a:cubicBezTo>
                      <a:pt x="662" y="1"/>
                      <a:pt x="571" y="47"/>
                      <a:pt x="525" y="138"/>
                    </a:cubicBezTo>
                    <a:cubicBezTo>
                      <a:pt x="365" y="389"/>
                      <a:pt x="205" y="617"/>
                      <a:pt x="68" y="868"/>
                    </a:cubicBezTo>
                    <a:cubicBezTo>
                      <a:pt x="0" y="1005"/>
                      <a:pt x="23" y="1188"/>
                      <a:pt x="160" y="1279"/>
                    </a:cubicBezTo>
                    <a:cubicBezTo>
                      <a:pt x="201" y="1304"/>
                      <a:pt x="253" y="1317"/>
                      <a:pt x="307" y="1317"/>
                    </a:cubicBezTo>
                    <a:cubicBezTo>
                      <a:pt x="404" y="1317"/>
                      <a:pt x="504" y="1276"/>
                      <a:pt x="548" y="1188"/>
                    </a:cubicBezTo>
                    <a:cubicBezTo>
                      <a:pt x="685" y="937"/>
                      <a:pt x="845" y="686"/>
                      <a:pt x="1004" y="457"/>
                    </a:cubicBezTo>
                    <a:cubicBezTo>
                      <a:pt x="1073" y="321"/>
                      <a:pt x="1050" y="138"/>
                      <a:pt x="913" y="47"/>
                    </a:cubicBezTo>
                    <a:cubicBezTo>
                      <a:pt x="867" y="24"/>
                      <a:pt x="822" y="1"/>
                      <a:pt x="7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7792;p70">
                <a:extLst>
                  <a:ext uri="{FF2B5EF4-FFF2-40B4-BE49-F238E27FC236}">
                    <a16:creationId xmlns:a16="http://schemas.microsoft.com/office/drawing/2014/main" id="{C87A880D-55AE-45AF-B49B-9E008DFB4F7B}"/>
                  </a:ext>
                </a:extLst>
              </p:cNvPr>
              <p:cNvSpPr/>
              <p:nvPr/>
            </p:nvSpPr>
            <p:spPr>
              <a:xfrm>
                <a:off x="5279216" y="2637774"/>
                <a:ext cx="14435" cy="17996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95" extrusionOk="0">
                    <a:moveTo>
                      <a:pt x="799" y="1"/>
                    </a:moveTo>
                    <a:cubicBezTo>
                      <a:pt x="708" y="1"/>
                      <a:pt x="616" y="46"/>
                      <a:pt x="548" y="138"/>
                    </a:cubicBezTo>
                    <a:cubicBezTo>
                      <a:pt x="388" y="412"/>
                      <a:pt x="228" y="686"/>
                      <a:pt x="69" y="959"/>
                    </a:cubicBezTo>
                    <a:cubicBezTo>
                      <a:pt x="0" y="1096"/>
                      <a:pt x="23" y="1256"/>
                      <a:pt x="160" y="1347"/>
                    </a:cubicBezTo>
                    <a:cubicBezTo>
                      <a:pt x="200" y="1380"/>
                      <a:pt x="252" y="1395"/>
                      <a:pt x="305" y="1395"/>
                    </a:cubicBezTo>
                    <a:cubicBezTo>
                      <a:pt x="402" y="1395"/>
                      <a:pt x="504" y="1345"/>
                      <a:pt x="548" y="1256"/>
                    </a:cubicBezTo>
                    <a:cubicBezTo>
                      <a:pt x="708" y="982"/>
                      <a:pt x="867" y="708"/>
                      <a:pt x="1027" y="457"/>
                    </a:cubicBezTo>
                    <a:cubicBezTo>
                      <a:pt x="1119" y="320"/>
                      <a:pt x="1073" y="138"/>
                      <a:pt x="959" y="46"/>
                    </a:cubicBezTo>
                    <a:cubicBezTo>
                      <a:pt x="913" y="24"/>
                      <a:pt x="845" y="1"/>
                      <a:pt x="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7793;p70">
                <a:extLst>
                  <a:ext uri="{FF2B5EF4-FFF2-40B4-BE49-F238E27FC236}">
                    <a16:creationId xmlns:a16="http://schemas.microsoft.com/office/drawing/2014/main" id="{220EF075-4427-42AD-A6B1-3F80328356BE}"/>
                  </a:ext>
                </a:extLst>
              </p:cNvPr>
              <p:cNvSpPr/>
              <p:nvPr/>
            </p:nvSpPr>
            <p:spPr>
              <a:xfrm>
                <a:off x="5302177" y="2602740"/>
                <a:ext cx="16202" cy="18602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442" extrusionOk="0">
                    <a:moveTo>
                      <a:pt x="891" y="1"/>
                    </a:moveTo>
                    <a:cubicBezTo>
                      <a:pt x="799" y="23"/>
                      <a:pt x="754" y="69"/>
                      <a:pt x="708" y="138"/>
                    </a:cubicBezTo>
                    <a:cubicBezTo>
                      <a:pt x="480" y="411"/>
                      <a:pt x="274" y="708"/>
                      <a:pt x="92" y="1005"/>
                    </a:cubicBezTo>
                    <a:cubicBezTo>
                      <a:pt x="0" y="1142"/>
                      <a:pt x="46" y="1324"/>
                      <a:pt x="183" y="1393"/>
                    </a:cubicBezTo>
                    <a:cubicBezTo>
                      <a:pt x="225" y="1426"/>
                      <a:pt x="279" y="1441"/>
                      <a:pt x="334" y="1441"/>
                    </a:cubicBezTo>
                    <a:cubicBezTo>
                      <a:pt x="430" y="1441"/>
                      <a:pt x="528" y="1397"/>
                      <a:pt x="571" y="1324"/>
                    </a:cubicBezTo>
                    <a:cubicBezTo>
                      <a:pt x="754" y="1005"/>
                      <a:pt x="959" y="708"/>
                      <a:pt x="1187" y="434"/>
                    </a:cubicBezTo>
                    <a:cubicBezTo>
                      <a:pt x="1233" y="389"/>
                      <a:pt x="1256" y="274"/>
                      <a:pt x="1233" y="229"/>
                    </a:cubicBezTo>
                    <a:cubicBezTo>
                      <a:pt x="1210" y="138"/>
                      <a:pt x="1165" y="69"/>
                      <a:pt x="1096" y="46"/>
                    </a:cubicBezTo>
                    <a:cubicBezTo>
                      <a:pt x="1050" y="1"/>
                      <a:pt x="1005" y="1"/>
                      <a:pt x="95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7794;p70">
                <a:extLst>
                  <a:ext uri="{FF2B5EF4-FFF2-40B4-BE49-F238E27FC236}">
                    <a16:creationId xmlns:a16="http://schemas.microsoft.com/office/drawing/2014/main" id="{7AA4EBD0-01A5-452E-BC18-A84CA537B03E}"/>
                  </a:ext>
                </a:extLst>
              </p:cNvPr>
              <p:cNvSpPr/>
              <p:nvPr/>
            </p:nvSpPr>
            <p:spPr>
              <a:xfrm>
                <a:off x="5328672" y="2573007"/>
                <a:ext cx="15325" cy="1560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10" extrusionOk="0">
                    <a:moveTo>
                      <a:pt x="868" y="0"/>
                    </a:moveTo>
                    <a:cubicBezTo>
                      <a:pt x="800" y="0"/>
                      <a:pt x="731" y="23"/>
                      <a:pt x="685" y="69"/>
                    </a:cubicBezTo>
                    <a:cubicBezTo>
                      <a:pt x="457" y="297"/>
                      <a:pt x="252" y="525"/>
                      <a:pt x="46" y="776"/>
                    </a:cubicBezTo>
                    <a:cubicBezTo>
                      <a:pt x="1" y="822"/>
                      <a:pt x="1" y="913"/>
                      <a:pt x="24" y="982"/>
                    </a:cubicBezTo>
                    <a:cubicBezTo>
                      <a:pt x="24" y="1050"/>
                      <a:pt x="69" y="1119"/>
                      <a:pt x="138" y="1164"/>
                    </a:cubicBezTo>
                    <a:cubicBezTo>
                      <a:pt x="206" y="1210"/>
                      <a:pt x="275" y="1210"/>
                      <a:pt x="366" y="1210"/>
                    </a:cubicBezTo>
                    <a:cubicBezTo>
                      <a:pt x="434" y="1187"/>
                      <a:pt x="480" y="1141"/>
                      <a:pt x="526" y="1073"/>
                    </a:cubicBezTo>
                    <a:cubicBezTo>
                      <a:pt x="571" y="1027"/>
                      <a:pt x="617" y="982"/>
                      <a:pt x="663" y="913"/>
                    </a:cubicBezTo>
                    <a:lnTo>
                      <a:pt x="663" y="913"/>
                    </a:lnTo>
                    <a:cubicBezTo>
                      <a:pt x="640" y="936"/>
                      <a:pt x="640" y="959"/>
                      <a:pt x="617" y="959"/>
                    </a:cubicBezTo>
                    <a:cubicBezTo>
                      <a:pt x="754" y="799"/>
                      <a:pt x="914" y="639"/>
                      <a:pt x="1051" y="502"/>
                    </a:cubicBezTo>
                    <a:cubicBezTo>
                      <a:pt x="1165" y="388"/>
                      <a:pt x="1188" y="206"/>
                      <a:pt x="1074" y="92"/>
                    </a:cubicBezTo>
                    <a:cubicBezTo>
                      <a:pt x="1028" y="46"/>
                      <a:pt x="937" y="0"/>
                      <a:pt x="8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7795;p70">
                <a:extLst>
                  <a:ext uri="{FF2B5EF4-FFF2-40B4-BE49-F238E27FC236}">
                    <a16:creationId xmlns:a16="http://schemas.microsoft.com/office/drawing/2014/main" id="{3ACC6099-8CD3-48CE-B311-595B2D237B2E}"/>
                  </a:ext>
                </a:extLst>
              </p:cNvPr>
              <p:cNvSpPr/>
              <p:nvPr/>
            </p:nvSpPr>
            <p:spPr>
              <a:xfrm>
                <a:off x="5359295" y="2550330"/>
                <a:ext cx="15029" cy="1345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43" extrusionOk="0">
                    <a:moveTo>
                      <a:pt x="868" y="1"/>
                    </a:moveTo>
                    <a:cubicBezTo>
                      <a:pt x="799" y="1"/>
                      <a:pt x="731" y="23"/>
                      <a:pt x="662" y="69"/>
                    </a:cubicBezTo>
                    <a:cubicBezTo>
                      <a:pt x="480" y="229"/>
                      <a:pt x="297" y="389"/>
                      <a:pt x="115" y="548"/>
                    </a:cubicBezTo>
                    <a:cubicBezTo>
                      <a:pt x="1" y="640"/>
                      <a:pt x="1" y="822"/>
                      <a:pt x="92" y="936"/>
                    </a:cubicBezTo>
                    <a:cubicBezTo>
                      <a:pt x="152" y="1008"/>
                      <a:pt x="230" y="1042"/>
                      <a:pt x="307" y="1042"/>
                    </a:cubicBezTo>
                    <a:cubicBezTo>
                      <a:pt x="378" y="1042"/>
                      <a:pt x="448" y="1014"/>
                      <a:pt x="503" y="959"/>
                    </a:cubicBezTo>
                    <a:cubicBezTo>
                      <a:pt x="685" y="800"/>
                      <a:pt x="868" y="663"/>
                      <a:pt x="1051" y="503"/>
                    </a:cubicBezTo>
                    <a:cubicBezTo>
                      <a:pt x="1165" y="389"/>
                      <a:pt x="1165" y="206"/>
                      <a:pt x="1073" y="92"/>
                    </a:cubicBezTo>
                    <a:cubicBezTo>
                      <a:pt x="1005" y="23"/>
                      <a:pt x="936" y="1"/>
                      <a:pt x="8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7796;p70">
                <a:extLst>
                  <a:ext uri="{FF2B5EF4-FFF2-40B4-BE49-F238E27FC236}">
                    <a16:creationId xmlns:a16="http://schemas.microsoft.com/office/drawing/2014/main" id="{37D62D71-D642-422C-81C6-5D2B9906503E}"/>
                  </a:ext>
                </a:extLst>
              </p:cNvPr>
              <p:cNvSpPr/>
              <p:nvPr/>
            </p:nvSpPr>
            <p:spPr>
              <a:xfrm>
                <a:off x="5388744" y="2532077"/>
                <a:ext cx="12074" cy="10617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23" extrusionOk="0">
                    <a:moveTo>
                      <a:pt x="639" y="0"/>
                    </a:moveTo>
                    <a:cubicBezTo>
                      <a:pt x="594" y="0"/>
                      <a:pt x="548" y="0"/>
                      <a:pt x="525" y="23"/>
                    </a:cubicBezTo>
                    <a:cubicBezTo>
                      <a:pt x="388" y="115"/>
                      <a:pt x="251" y="229"/>
                      <a:pt x="114" y="320"/>
                    </a:cubicBezTo>
                    <a:cubicBezTo>
                      <a:pt x="0" y="411"/>
                      <a:pt x="0" y="617"/>
                      <a:pt x="91" y="731"/>
                    </a:cubicBezTo>
                    <a:cubicBezTo>
                      <a:pt x="137" y="777"/>
                      <a:pt x="228" y="822"/>
                      <a:pt x="297" y="822"/>
                    </a:cubicBezTo>
                    <a:cubicBezTo>
                      <a:pt x="365" y="822"/>
                      <a:pt x="434" y="799"/>
                      <a:pt x="502" y="754"/>
                    </a:cubicBezTo>
                    <a:cubicBezTo>
                      <a:pt x="561" y="695"/>
                      <a:pt x="620" y="653"/>
                      <a:pt x="679" y="613"/>
                    </a:cubicBezTo>
                    <a:lnTo>
                      <a:pt x="679" y="613"/>
                    </a:lnTo>
                    <a:cubicBezTo>
                      <a:pt x="695" y="607"/>
                      <a:pt x="708" y="594"/>
                      <a:pt x="708" y="594"/>
                    </a:cubicBezTo>
                    <a:lnTo>
                      <a:pt x="708" y="594"/>
                    </a:lnTo>
                    <a:cubicBezTo>
                      <a:pt x="708" y="594"/>
                      <a:pt x="708" y="594"/>
                      <a:pt x="708" y="594"/>
                    </a:cubicBezTo>
                    <a:cubicBezTo>
                      <a:pt x="708" y="571"/>
                      <a:pt x="730" y="571"/>
                      <a:pt x="730" y="571"/>
                    </a:cubicBezTo>
                    <a:lnTo>
                      <a:pt x="708" y="571"/>
                    </a:lnTo>
                    <a:cubicBezTo>
                      <a:pt x="730" y="571"/>
                      <a:pt x="753" y="548"/>
                      <a:pt x="776" y="548"/>
                    </a:cubicBezTo>
                    <a:cubicBezTo>
                      <a:pt x="845" y="503"/>
                      <a:pt x="890" y="457"/>
                      <a:pt x="913" y="366"/>
                    </a:cubicBezTo>
                    <a:cubicBezTo>
                      <a:pt x="936" y="297"/>
                      <a:pt x="936" y="229"/>
                      <a:pt x="913" y="160"/>
                    </a:cubicBezTo>
                    <a:cubicBezTo>
                      <a:pt x="867" y="92"/>
                      <a:pt x="799" y="46"/>
                      <a:pt x="730" y="23"/>
                    </a:cubicBezTo>
                    <a:cubicBezTo>
                      <a:pt x="708" y="0"/>
                      <a:pt x="685" y="0"/>
                      <a:pt x="6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7797;p70">
                <a:extLst>
                  <a:ext uri="{FF2B5EF4-FFF2-40B4-BE49-F238E27FC236}">
                    <a16:creationId xmlns:a16="http://schemas.microsoft.com/office/drawing/2014/main" id="{B6E6A3A3-731D-45AE-81D6-2427313E98C4}"/>
                  </a:ext>
                </a:extLst>
              </p:cNvPr>
              <p:cNvSpPr/>
              <p:nvPr/>
            </p:nvSpPr>
            <p:spPr>
              <a:xfrm>
                <a:off x="5212668" y="2902170"/>
                <a:ext cx="12384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88" extrusionOk="0">
                    <a:moveTo>
                      <a:pt x="320" y="1"/>
                    </a:moveTo>
                    <a:cubicBezTo>
                      <a:pt x="252" y="1"/>
                      <a:pt x="206" y="24"/>
                      <a:pt x="160" y="46"/>
                    </a:cubicBezTo>
                    <a:cubicBezTo>
                      <a:pt x="23" y="138"/>
                      <a:pt x="1" y="320"/>
                      <a:pt x="92" y="457"/>
                    </a:cubicBezTo>
                    <a:cubicBezTo>
                      <a:pt x="206" y="640"/>
                      <a:pt x="320" y="845"/>
                      <a:pt x="434" y="1074"/>
                    </a:cubicBezTo>
                    <a:cubicBezTo>
                      <a:pt x="480" y="1119"/>
                      <a:pt x="571" y="1165"/>
                      <a:pt x="617" y="1188"/>
                    </a:cubicBezTo>
                    <a:cubicBezTo>
                      <a:pt x="708" y="1188"/>
                      <a:pt x="777" y="1165"/>
                      <a:pt x="845" y="1119"/>
                    </a:cubicBezTo>
                    <a:cubicBezTo>
                      <a:pt x="914" y="1096"/>
                      <a:pt x="936" y="1028"/>
                      <a:pt x="959" y="937"/>
                    </a:cubicBezTo>
                    <a:cubicBezTo>
                      <a:pt x="959" y="868"/>
                      <a:pt x="936" y="800"/>
                      <a:pt x="914" y="731"/>
                    </a:cubicBezTo>
                    <a:cubicBezTo>
                      <a:pt x="799" y="526"/>
                      <a:pt x="685" y="320"/>
                      <a:pt x="548" y="115"/>
                    </a:cubicBezTo>
                    <a:cubicBezTo>
                      <a:pt x="503" y="46"/>
                      <a:pt x="411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7798;p70">
                <a:extLst>
                  <a:ext uri="{FF2B5EF4-FFF2-40B4-BE49-F238E27FC236}">
                    <a16:creationId xmlns:a16="http://schemas.microsoft.com/office/drawing/2014/main" id="{A557F497-1712-48C1-8985-A843AEE289A0}"/>
                  </a:ext>
                </a:extLst>
              </p:cNvPr>
              <p:cNvSpPr/>
              <p:nvPr/>
            </p:nvSpPr>
            <p:spPr>
              <a:xfrm>
                <a:off x="5225039" y="2931619"/>
                <a:ext cx="11197" cy="166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293" extrusionOk="0">
                    <a:moveTo>
                      <a:pt x="206" y="0"/>
                    </a:moveTo>
                    <a:cubicBezTo>
                      <a:pt x="69" y="69"/>
                      <a:pt x="0" y="229"/>
                      <a:pt x="46" y="388"/>
                    </a:cubicBezTo>
                    <a:cubicBezTo>
                      <a:pt x="137" y="617"/>
                      <a:pt x="206" y="868"/>
                      <a:pt x="297" y="1096"/>
                    </a:cubicBezTo>
                    <a:cubicBezTo>
                      <a:pt x="333" y="1223"/>
                      <a:pt x="456" y="1292"/>
                      <a:pt x="574" y="1292"/>
                    </a:cubicBezTo>
                    <a:cubicBezTo>
                      <a:pt x="604" y="1292"/>
                      <a:pt x="634" y="1288"/>
                      <a:pt x="662" y="1279"/>
                    </a:cubicBezTo>
                    <a:cubicBezTo>
                      <a:pt x="799" y="1210"/>
                      <a:pt x="868" y="1050"/>
                      <a:pt x="822" y="913"/>
                    </a:cubicBezTo>
                    <a:cubicBezTo>
                      <a:pt x="731" y="662"/>
                      <a:pt x="662" y="411"/>
                      <a:pt x="571" y="183"/>
                    </a:cubicBezTo>
                    <a:cubicBezTo>
                      <a:pt x="548" y="69"/>
                      <a:pt x="434" y="0"/>
                      <a:pt x="3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7799;p70">
                <a:extLst>
                  <a:ext uri="{FF2B5EF4-FFF2-40B4-BE49-F238E27FC236}">
                    <a16:creationId xmlns:a16="http://schemas.microsoft.com/office/drawing/2014/main" id="{2328E2BC-8854-407C-B89C-FB9B92C97E80}"/>
                  </a:ext>
                </a:extLst>
              </p:cNvPr>
              <p:cNvSpPr/>
              <p:nvPr/>
            </p:nvSpPr>
            <p:spPr>
              <a:xfrm>
                <a:off x="5236816" y="2967828"/>
                <a:ext cx="11791" cy="1580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25" extrusionOk="0">
                    <a:moveTo>
                      <a:pt x="320" y="1"/>
                    </a:moveTo>
                    <a:cubicBezTo>
                      <a:pt x="297" y="1"/>
                      <a:pt x="251" y="1"/>
                      <a:pt x="228" y="24"/>
                    </a:cubicBezTo>
                    <a:cubicBezTo>
                      <a:pt x="92" y="69"/>
                      <a:pt x="0" y="252"/>
                      <a:pt x="69" y="389"/>
                    </a:cubicBezTo>
                    <a:cubicBezTo>
                      <a:pt x="160" y="594"/>
                      <a:pt x="228" y="823"/>
                      <a:pt x="320" y="1051"/>
                    </a:cubicBezTo>
                    <a:cubicBezTo>
                      <a:pt x="356" y="1159"/>
                      <a:pt x="478" y="1225"/>
                      <a:pt x="595" y="1225"/>
                    </a:cubicBezTo>
                    <a:cubicBezTo>
                      <a:pt x="626" y="1225"/>
                      <a:pt x="656" y="1220"/>
                      <a:pt x="685" y="1211"/>
                    </a:cubicBezTo>
                    <a:cubicBezTo>
                      <a:pt x="845" y="1165"/>
                      <a:pt x="913" y="982"/>
                      <a:pt x="845" y="845"/>
                    </a:cubicBezTo>
                    <a:cubicBezTo>
                      <a:pt x="776" y="617"/>
                      <a:pt x="685" y="412"/>
                      <a:pt x="594" y="183"/>
                    </a:cubicBezTo>
                    <a:cubicBezTo>
                      <a:pt x="548" y="69"/>
                      <a:pt x="434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7800;p70">
                <a:extLst>
                  <a:ext uri="{FF2B5EF4-FFF2-40B4-BE49-F238E27FC236}">
                    <a16:creationId xmlns:a16="http://schemas.microsoft.com/office/drawing/2014/main" id="{567FDBA8-0A91-4DC4-817E-AA66ADB91097}"/>
                  </a:ext>
                </a:extLst>
              </p:cNvPr>
              <p:cNvSpPr/>
              <p:nvPr/>
            </p:nvSpPr>
            <p:spPr>
              <a:xfrm>
                <a:off x="5246826" y="2999921"/>
                <a:ext cx="10320" cy="1787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386" extrusionOk="0">
                    <a:moveTo>
                      <a:pt x="297" y="1"/>
                    </a:moveTo>
                    <a:cubicBezTo>
                      <a:pt x="251" y="1"/>
                      <a:pt x="229" y="1"/>
                      <a:pt x="183" y="24"/>
                    </a:cubicBezTo>
                    <a:cubicBezTo>
                      <a:pt x="114" y="46"/>
                      <a:pt x="69" y="92"/>
                      <a:pt x="23" y="161"/>
                    </a:cubicBezTo>
                    <a:cubicBezTo>
                      <a:pt x="0" y="229"/>
                      <a:pt x="0" y="298"/>
                      <a:pt x="23" y="389"/>
                    </a:cubicBezTo>
                    <a:cubicBezTo>
                      <a:pt x="92" y="663"/>
                      <a:pt x="160" y="937"/>
                      <a:pt x="229" y="1188"/>
                    </a:cubicBezTo>
                    <a:cubicBezTo>
                      <a:pt x="251" y="1256"/>
                      <a:pt x="320" y="1325"/>
                      <a:pt x="388" y="1348"/>
                    </a:cubicBezTo>
                    <a:cubicBezTo>
                      <a:pt x="428" y="1374"/>
                      <a:pt x="469" y="1385"/>
                      <a:pt x="509" y="1385"/>
                    </a:cubicBezTo>
                    <a:cubicBezTo>
                      <a:pt x="537" y="1385"/>
                      <a:pt x="565" y="1380"/>
                      <a:pt x="594" y="1370"/>
                    </a:cubicBezTo>
                    <a:cubicBezTo>
                      <a:pt x="662" y="1348"/>
                      <a:pt x="731" y="1279"/>
                      <a:pt x="754" y="1211"/>
                    </a:cubicBezTo>
                    <a:cubicBezTo>
                      <a:pt x="799" y="1142"/>
                      <a:pt x="799" y="1074"/>
                      <a:pt x="776" y="1005"/>
                    </a:cubicBezTo>
                    <a:cubicBezTo>
                      <a:pt x="685" y="731"/>
                      <a:pt x="617" y="457"/>
                      <a:pt x="548" y="183"/>
                    </a:cubicBezTo>
                    <a:cubicBezTo>
                      <a:pt x="525" y="115"/>
                      <a:pt x="480" y="46"/>
                      <a:pt x="411" y="24"/>
                    </a:cubicBezTo>
                    <a:cubicBezTo>
                      <a:pt x="365" y="1"/>
                      <a:pt x="320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7801;p70">
                <a:extLst>
                  <a:ext uri="{FF2B5EF4-FFF2-40B4-BE49-F238E27FC236}">
                    <a16:creationId xmlns:a16="http://schemas.microsoft.com/office/drawing/2014/main" id="{B0BC7953-8EBE-4F60-97A3-0DC06D9D6028}"/>
                  </a:ext>
                </a:extLst>
              </p:cNvPr>
              <p:cNvSpPr/>
              <p:nvPr/>
            </p:nvSpPr>
            <p:spPr>
              <a:xfrm>
                <a:off x="5252127" y="3028196"/>
                <a:ext cx="7959" cy="1741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0" extrusionOk="0">
                    <a:moveTo>
                      <a:pt x="251" y="0"/>
                    </a:moveTo>
                    <a:cubicBezTo>
                      <a:pt x="91" y="23"/>
                      <a:pt x="0" y="160"/>
                      <a:pt x="0" y="320"/>
                    </a:cubicBezTo>
                    <a:cubicBezTo>
                      <a:pt x="23" y="571"/>
                      <a:pt x="46" y="845"/>
                      <a:pt x="46" y="1096"/>
                    </a:cubicBezTo>
                    <a:cubicBezTo>
                      <a:pt x="67" y="1242"/>
                      <a:pt x="183" y="1350"/>
                      <a:pt x="325" y="1350"/>
                    </a:cubicBezTo>
                    <a:cubicBezTo>
                      <a:pt x="338" y="1350"/>
                      <a:pt x="352" y="1349"/>
                      <a:pt x="365" y="1347"/>
                    </a:cubicBezTo>
                    <a:cubicBezTo>
                      <a:pt x="525" y="1324"/>
                      <a:pt x="616" y="1187"/>
                      <a:pt x="616" y="1027"/>
                    </a:cubicBezTo>
                    <a:cubicBezTo>
                      <a:pt x="594" y="776"/>
                      <a:pt x="594" y="525"/>
                      <a:pt x="571" y="251"/>
                    </a:cubicBezTo>
                    <a:cubicBezTo>
                      <a:pt x="571" y="114"/>
                      <a:pt x="434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7802;p70">
                <a:extLst>
                  <a:ext uri="{FF2B5EF4-FFF2-40B4-BE49-F238E27FC236}">
                    <a16:creationId xmlns:a16="http://schemas.microsoft.com/office/drawing/2014/main" id="{4BB06E1C-BA93-4FE7-A640-73EC6DEB6723}"/>
                  </a:ext>
                </a:extLst>
              </p:cNvPr>
              <p:cNvSpPr/>
              <p:nvPr/>
            </p:nvSpPr>
            <p:spPr>
              <a:xfrm>
                <a:off x="5245059" y="3056459"/>
                <a:ext cx="11791" cy="16718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96" extrusionOk="0">
                    <a:moveTo>
                      <a:pt x="594" y="0"/>
                    </a:moveTo>
                    <a:cubicBezTo>
                      <a:pt x="457" y="0"/>
                      <a:pt x="343" y="114"/>
                      <a:pt x="320" y="251"/>
                    </a:cubicBezTo>
                    <a:cubicBezTo>
                      <a:pt x="297" y="320"/>
                      <a:pt x="274" y="388"/>
                      <a:pt x="251" y="457"/>
                    </a:cubicBezTo>
                    <a:cubicBezTo>
                      <a:pt x="206" y="617"/>
                      <a:pt x="160" y="754"/>
                      <a:pt x="92" y="890"/>
                    </a:cubicBezTo>
                    <a:cubicBezTo>
                      <a:pt x="0" y="1027"/>
                      <a:pt x="92" y="1210"/>
                      <a:pt x="229" y="1278"/>
                    </a:cubicBezTo>
                    <a:cubicBezTo>
                      <a:pt x="262" y="1290"/>
                      <a:pt x="296" y="1295"/>
                      <a:pt x="331" y="1295"/>
                    </a:cubicBezTo>
                    <a:cubicBezTo>
                      <a:pt x="438" y="1295"/>
                      <a:pt x="542" y="1240"/>
                      <a:pt x="594" y="1119"/>
                    </a:cubicBezTo>
                    <a:cubicBezTo>
                      <a:pt x="731" y="890"/>
                      <a:pt x="822" y="617"/>
                      <a:pt x="868" y="343"/>
                    </a:cubicBezTo>
                    <a:cubicBezTo>
                      <a:pt x="913" y="183"/>
                      <a:pt x="799" y="46"/>
                      <a:pt x="639" y="23"/>
                    </a:cubicBezTo>
                    <a:cubicBezTo>
                      <a:pt x="617" y="23"/>
                      <a:pt x="617" y="0"/>
                      <a:pt x="5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7803;p70">
                <a:extLst>
                  <a:ext uri="{FF2B5EF4-FFF2-40B4-BE49-F238E27FC236}">
                    <a16:creationId xmlns:a16="http://schemas.microsoft.com/office/drawing/2014/main" id="{4C40C873-F1A2-4517-9EC4-BA3695FAEA47}"/>
                  </a:ext>
                </a:extLst>
              </p:cNvPr>
              <p:cNvSpPr/>
              <p:nvPr/>
            </p:nvSpPr>
            <p:spPr>
              <a:xfrm>
                <a:off x="5227683" y="3075305"/>
                <a:ext cx="12087" cy="1042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808" extrusionOk="0">
                    <a:moveTo>
                      <a:pt x="640" y="0"/>
                    </a:moveTo>
                    <a:cubicBezTo>
                      <a:pt x="594" y="0"/>
                      <a:pt x="526" y="0"/>
                      <a:pt x="480" y="46"/>
                    </a:cubicBezTo>
                    <a:cubicBezTo>
                      <a:pt x="389" y="137"/>
                      <a:pt x="275" y="228"/>
                      <a:pt x="160" y="274"/>
                    </a:cubicBezTo>
                    <a:cubicBezTo>
                      <a:pt x="23" y="365"/>
                      <a:pt x="1" y="571"/>
                      <a:pt x="92" y="685"/>
                    </a:cubicBezTo>
                    <a:cubicBezTo>
                      <a:pt x="138" y="753"/>
                      <a:pt x="206" y="776"/>
                      <a:pt x="275" y="799"/>
                    </a:cubicBezTo>
                    <a:cubicBezTo>
                      <a:pt x="299" y="805"/>
                      <a:pt x="320" y="808"/>
                      <a:pt x="339" y="808"/>
                    </a:cubicBezTo>
                    <a:cubicBezTo>
                      <a:pt x="392" y="808"/>
                      <a:pt x="430" y="787"/>
                      <a:pt x="480" y="753"/>
                    </a:cubicBezTo>
                    <a:cubicBezTo>
                      <a:pt x="617" y="685"/>
                      <a:pt x="708" y="616"/>
                      <a:pt x="822" y="502"/>
                    </a:cubicBezTo>
                    <a:cubicBezTo>
                      <a:pt x="868" y="457"/>
                      <a:pt x="914" y="411"/>
                      <a:pt x="936" y="320"/>
                    </a:cubicBezTo>
                    <a:cubicBezTo>
                      <a:pt x="936" y="251"/>
                      <a:pt x="914" y="183"/>
                      <a:pt x="891" y="114"/>
                    </a:cubicBezTo>
                    <a:cubicBezTo>
                      <a:pt x="845" y="46"/>
                      <a:pt x="777" y="23"/>
                      <a:pt x="6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7804;p70">
                <a:extLst>
                  <a:ext uri="{FF2B5EF4-FFF2-40B4-BE49-F238E27FC236}">
                    <a16:creationId xmlns:a16="http://schemas.microsoft.com/office/drawing/2014/main" id="{5543A0BC-D645-4D15-9FDF-4DED524187A9}"/>
                  </a:ext>
                </a:extLst>
              </p:cNvPr>
              <p:cNvSpPr/>
              <p:nvPr/>
            </p:nvSpPr>
            <p:spPr>
              <a:xfrm>
                <a:off x="5174693" y="1918485"/>
                <a:ext cx="652495" cy="606274"/>
              </a:xfrm>
              <a:custGeom>
                <a:avLst/>
                <a:gdLst/>
                <a:ahLst/>
                <a:cxnLst/>
                <a:rect l="l" t="t" r="r" b="b"/>
                <a:pathLst>
                  <a:path w="50581" h="46998" extrusionOk="0">
                    <a:moveTo>
                      <a:pt x="28189" y="1"/>
                    </a:moveTo>
                    <a:cubicBezTo>
                      <a:pt x="26455" y="1"/>
                      <a:pt x="24720" y="138"/>
                      <a:pt x="23054" y="411"/>
                    </a:cubicBezTo>
                    <a:cubicBezTo>
                      <a:pt x="20748" y="777"/>
                      <a:pt x="18557" y="1393"/>
                      <a:pt x="16548" y="2260"/>
                    </a:cubicBezTo>
                    <a:cubicBezTo>
                      <a:pt x="15567" y="2694"/>
                      <a:pt x="14563" y="3219"/>
                      <a:pt x="13604" y="3812"/>
                    </a:cubicBezTo>
                    <a:cubicBezTo>
                      <a:pt x="12782" y="4315"/>
                      <a:pt x="11938" y="4908"/>
                      <a:pt x="11116" y="5593"/>
                    </a:cubicBezTo>
                    <a:cubicBezTo>
                      <a:pt x="10408" y="6163"/>
                      <a:pt x="9746" y="6803"/>
                      <a:pt x="9107" y="7465"/>
                    </a:cubicBezTo>
                    <a:cubicBezTo>
                      <a:pt x="8423" y="8172"/>
                      <a:pt x="7829" y="8902"/>
                      <a:pt x="7350" y="9633"/>
                    </a:cubicBezTo>
                    <a:cubicBezTo>
                      <a:pt x="6460" y="10957"/>
                      <a:pt x="5912" y="12258"/>
                      <a:pt x="5706" y="13536"/>
                    </a:cubicBezTo>
                    <a:cubicBezTo>
                      <a:pt x="5569" y="13194"/>
                      <a:pt x="5387" y="12874"/>
                      <a:pt x="5181" y="12555"/>
                    </a:cubicBezTo>
                    <a:cubicBezTo>
                      <a:pt x="4953" y="12212"/>
                      <a:pt x="4702" y="11915"/>
                      <a:pt x="4405" y="11642"/>
                    </a:cubicBezTo>
                    <a:cubicBezTo>
                      <a:pt x="4131" y="11368"/>
                      <a:pt x="3835" y="11162"/>
                      <a:pt x="3515" y="11025"/>
                    </a:cubicBezTo>
                    <a:cubicBezTo>
                      <a:pt x="3264" y="10911"/>
                      <a:pt x="3013" y="10843"/>
                      <a:pt x="2762" y="10843"/>
                    </a:cubicBezTo>
                    <a:cubicBezTo>
                      <a:pt x="2648" y="10843"/>
                      <a:pt x="2557" y="10865"/>
                      <a:pt x="2465" y="10888"/>
                    </a:cubicBezTo>
                    <a:cubicBezTo>
                      <a:pt x="2305" y="10911"/>
                      <a:pt x="2146" y="10957"/>
                      <a:pt x="1963" y="11048"/>
                    </a:cubicBezTo>
                    <a:cubicBezTo>
                      <a:pt x="1780" y="11117"/>
                      <a:pt x="1644" y="11208"/>
                      <a:pt x="1529" y="11322"/>
                    </a:cubicBezTo>
                    <a:cubicBezTo>
                      <a:pt x="1301" y="11527"/>
                      <a:pt x="1164" y="11778"/>
                      <a:pt x="1141" y="12075"/>
                    </a:cubicBezTo>
                    <a:cubicBezTo>
                      <a:pt x="1119" y="12326"/>
                      <a:pt x="1187" y="12600"/>
                      <a:pt x="1347" y="12874"/>
                    </a:cubicBezTo>
                    <a:cubicBezTo>
                      <a:pt x="1461" y="13148"/>
                      <a:pt x="1644" y="13399"/>
                      <a:pt x="1895" y="13673"/>
                    </a:cubicBezTo>
                    <a:cubicBezTo>
                      <a:pt x="2100" y="13924"/>
                      <a:pt x="2351" y="14152"/>
                      <a:pt x="2625" y="14426"/>
                    </a:cubicBezTo>
                    <a:cubicBezTo>
                      <a:pt x="2876" y="14632"/>
                      <a:pt x="3104" y="14837"/>
                      <a:pt x="3355" y="15020"/>
                    </a:cubicBezTo>
                    <a:lnTo>
                      <a:pt x="3036" y="14997"/>
                    </a:lnTo>
                    <a:cubicBezTo>
                      <a:pt x="2648" y="15020"/>
                      <a:pt x="2214" y="15042"/>
                      <a:pt x="1803" y="15157"/>
                    </a:cubicBezTo>
                    <a:cubicBezTo>
                      <a:pt x="1347" y="15248"/>
                      <a:pt x="1004" y="15408"/>
                      <a:pt x="731" y="15659"/>
                    </a:cubicBezTo>
                    <a:cubicBezTo>
                      <a:pt x="594" y="15796"/>
                      <a:pt x="479" y="15933"/>
                      <a:pt x="365" y="16138"/>
                    </a:cubicBezTo>
                    <a:cubicBezTo>
                      <a:pt x="297" y="16207"/>
                      <a:pt x="251" y="16298"/>
                      <a:pt x="228" y="16389"/>
                    </a:cubicBezTo>
                    <a:cubicBezTo>
                      <a:pt x="183" y="16480"/>
                      <a:pt x="160" y="16549"/>
                      <a:pt x="114" y="16663"/>
                    </a:cubicBezTo>
                    <a:cubicBezTo>
                      <a:pt x="91" y="16800"/>
                      <a:pt x="91" y="16960"/>
                      <a:pt x="91" y="17097"/>
                    </a:cubicBezTo>
                    <a:cubicBezTo>
                      <a:pt x="114" y="17234"/>
                      <a:pt x="183" y="17393"/>
                      <a:pt x="274" y="17530"/>
                    </a:cubicBezTo>
                    <a:cubicBezTo>
                      <a:pt x="320" y="17645"/>
                      <a:pt x="411" y="17736"/>
                      <a:pt x="548" y="17827"/>
                    </a:cubicBezTo>
                    <a:cubicBezTo>
                      <a:pt x="639" y="17918"/>
                      <a:pt x="776" y="18010"/>
                      <a:pt x="936" y="18078"/>
                    </a:cubicBezTo>
                    <a:cubicBezTo>
                      <a:pt x="1210" y="18192"/>
                      <a:pt x="1529" y="18284"/>
                      <a:pt x="1895" y="18307"/>
                    </a:cubicBezTo>
                    <a:cubicBezTo>
                      <a:pt x="1986" y="18329"/>
                      <a:pt x="2100" y="18329"/>
                      <a:pt x="2214" y="18329"/>
                    </a:cubicBezTo>
                    <a:cubicBezTo>
                      <a:pt x="2328" y="18329"/>
                      <a:pt x="2442" y="18329"/>
                      <a:pt x="2557" y="18307"/>
                    </a:cubicBezTo>
                    <a:lnTo>
                      <a:pt x="2557" y="18307"/>
                    </a:lnTo>
                    <a:cubicBezTo>
                      <a:pt x="2054" y="18900"/>
                      <a:pt x="1644" y="19585"/>
                      <a:pt x="1278" y="20315"/>
                    </a:cubicBezTo>
                    <a:cubicBezTo>
                      <a:pt x="822" y="21228"/>
                      <a:pt x="479" y="22255"/>
                      <a:pt x="251" y="23374"/>
                    </a:cubicBezTo>
                    <a:cubicBezTo>
                      <a:pt x="69" y="24355"/>
                      <a:pt x="0" y="25451"/>
                      <a:pt x="46" y="26615"/>
                    </a:cubicBezTo>
                    <a:cubicBezTo>
                      <a:pt x="91" y="27665"/>
                      <a:pt x="228" y="28760"/>
                      <a:pt x="502" y="29902"/>
                    </a:cubicBezTo>
                    <a:cubicBezTo>
                      <a:pt x="1004" y="32002"/>
                      <a:pt x="1872" y="34124"/>
                      <a:pt x="3104" y="36179"/>
                    </a:cubicBezTo>
                    <a:cubicBezTo>
                      <a:pt x="4246" y="38096"/>
                      <a:pt x="5638" y="39808"/>
                      <a:pt x="7213" y="41246"/>
                    </a:cubicBezTo>
                    <a:cubicBezTo>
                      <a:pt x="8628" y="42547"/>
                      <a:pt x="10317" y="43665"/>
                      <a:pt x="12189" y="44578"/>
                    </a:cubicBezTo>
                    <a:cubicBezTo>
                      <a:pt x="13901" y="45423"/>
                      <a:pt x="15795" y="46062"/>
                      <a:pt x="17804" y="46473"/>
                    </a:cubicBezTo>
                    <a:cubicBezTo>
                      <a:pt x="19470" y="46815"/>
                      <a:pt x="21205" y="46998"/>
                      <a:pt x="22985" y="46998"/>
                    </a:cubicBezTo>
                    <a:cubicBezTo>
                      <a:pt x="23236" y="46998"/>
                      <a:pt x="23487" y="46998"/>
                      <a:pt x="23738" y="46975"/>
                    </a:cubicBezTo>
                    <a:cubicBezTo>
                      <a:pt x="25701" y="46929"/>
                      <a:pt x="27687" y="46655"/>
                      <a:pt x="29627" y="46153"/>
                    </a:cubicBezTo>
                    <a:cubicBezTo>
                      <a:pt x="33576" y="45149"/>
                      <a:pt x="37183" y="43255"/>
                      <a:pt x="40013" y="40675"/>
                    </a:cubicBezTo>
                    <a:cubicBezTo>
                      <a:pt x="41382" y="39443"/>
                      <a:pt x="42569" y="38050"/>
                      <a:pt x="43551" y="36567"/>
                    </a:cubicBezTo>
                    <a:cubicBezTo>
                      <a:pt x="44053" y="35813"/>
                      <a:pt x="44509" y="34992"/>
                      <a:pt x="44897" y="34147"/>
                    </a:cubicBezTo>
                    <a:cubicBezTo>
                      <a:pt x="45400" y="33143"/>
                      <a:pt x="45993" y="31773"/>
                      <a:pt x="46153" y="30290"/>
                    </a:cubicBezTo>
                    <a:cubicBezTo>
                      <a:pt x="46176" y="30244"/>
                      <a:pt x="46176" y="30221"/>
                      <a:pt x="46153" y="30176"/>
                    </a:cubicBezTo>
                    <a:cubicBezTo>
                      <a:pt x="46997" y="28920"/>
                      <a:pt x="47682" y="27551"/>
                      <a:pt x="48207" y="26067"/>
                    </a:cubicBezTo>
                    <a:cubicBezTo>
                      <a:pt x="48527" y="25200"/>
                      <a:pt x="48778" y="24310"/>
                      <a:pt x="48960" y="23419"/>
                    </a:cubicBezTo>
                    <a:cubicBezTo>
                      <a:pt x="49120" y="22529"/>
                      <a:pt x="49211" y="21616"/>
                      <a:pt x="49234" y="20703"/>
                    </a:cubicBezTo>
                    <a:cubicBezTo>
                      <a:pt x="49234" y="19539"/>
                      <a:pt x="49074" y="18421"/>
                      <a:pt x="48732" y="17348"/>
                    </a:cubicBezTo>
                    <a:cubicBezTo>
                      <a:pt x="48435" y="16344"/>
                      <a:pt x="47933" y="15408"/>
                      <a:pt x="47271" y="14586"/>
                    </a:cubicBezTo>
                    <a:cubicBezTo>
                      <a:pt x="47591" y="14540"/>
                      <a:pt x="47933" y="14449"/>
                      <a:pt x="48253" y="14312"/>
                    </a:cubicBezTo>
                    <a:cubicBezTo>
                      <a:pt x="48686" y="14129"/>
                      <a:pt x="49074" y="13856"/>
                      <a:pt x="49440" y="13490"/>
                    </a:cubicBezTo>
                    <a:cubicBezTo>
                      <a:pt x="50079" y="12806"/>
                      <a:pt x="50467" y="11870"/>
                      <a:pt x="50535" y="10865"/>
                    </a:cubicBezTo>
                    <a:cubicBezTo>
                      <a:pt x="50581" y="9952"/>
                      <a:pt x="50353" y="9017"/>
                      <a:pt x="49851" y="8172"/>
                    </a:cubicBezTo>
                    <a:cubicBezTo>
                      <a:pt x="49417" y="7419"/>
                      <a:pt x="48801" y="6711"/>
                      <a:pt x="47979" y="6004"/>
                    </a:cubicBezTo>
                    <a:cubicBezTo>
                      <a:pt x="47294" y="5433"/>
                      <a:pt x="46518" y="4908"/>
                      <a:pt x="45514" y="4360"/>
                    </a:cubicBezTo>
                    <a:cubicBezTo>
                      <a:pt x="44783" y="3949"/>
                      <a:pt x="43962" y="3561"/>
                      <a:pt x="43049" y="3151"/>
                    </a:cubicBezTo>
                    <a:cubicBezTo>
                      <a:pt x="41108" y="2283"/>
                      <a:pt x="38986" y="1553"/>
                      <a:pt x="36749" y="1028"/>
                    </a:cubicBezTo>
                    <a:cubicBezTo>
                      <a:pt x="34512" y="503"/>
                      <a:pt x="32229" y="160"/>
                      <a:pt x="29924" y="46"/>
                    </a:cubicBezTo>
                    <a:cubicBezTo>
                      <a:pt x="29353" y="23"/>
                      <a:pt x="28760" y="1"/>
                      <a:pt x="281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7805;p70">
                <a:extLst>
                  <a:ext uri="{FF2B5EF4-FFF2-40B4-BE49-F238E27FC236}">
                    <a16:creationId xmlns:a16="http://schemas.microsoft.com/office/drawing/2014/main" id="{0D0254FF-6343-489A-8497-2653A302C615}"/>
                  </a:ext>
                </a:extLst>
              </p:cNvPr>
              <p:cNvSpPr/>
              <p:nvPr/>
            </p:nvSpPr>
            <p:spPr>
              <a:xfrm>
                <a:off x="5202065" y="206157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7806;p70">
                <a:extLst>
                  <a:ext uri="{FF2B5EF4-FFF2-40B4-BE49-F238E27FC236}">
                    <a16:creationId xmlns:a16="http://schemas.microsoft.com/office/drawing/2014/main" id="{338302DB-436D-404D-9BA8-B0BBAC48FAAD}"/>
                  </a:ext>
                </a:extLst>
              </p:cNvPr>
              <p:cNvSpPr/>
              <p:nvPr/>
            </p:nvSpPr>
            <p:spPr>
              <a:xfrm>
                <a:off x="5202065" y="20674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7807;p70">
                <a:extLst>
                  <a:ext uri="{FF2B5EF4-FFF2-40B4-BE49-F238E27FC236}">
                    <a16:creationId xmlns:a16="http://schemas.microsoft.com/office/drawing/2014/main" id="{12ED16F0-C995-4A35-87EE-C16585997813}"/>
                  </a:ext>
                </a:extLst>
              </p:cNvPr>
              <p:cNvSpPr/>
              <p:nvPr/>
            </p:nvSpPr>
            <p:spPr>
              <a:xfrm>
                <a:off x="5714090" y="2085724"/>
                <a:ext cx="75684" cy="217610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869" extrusionOk="0">
                    <a:moveTo>
                      <a:pt x="1507" y="0"/>
                    </a:moveTo>
                    <a:cubicBezTo>
                      <a:pt x="1392" y="23"/>
                      <a:pt x="1301" y="46"/>
                      <a:pt x="1210" y="92"/>
                    </a:cubicBezTo>
                    <a:cubicBezTo>
                      <a:pt x="1118" y="137"/>
                      <a:pt x="1050" y="183"/>
                      <a:pt x="959" y="229"/>
                    </a:cubicBezTo>
                    <a:cubicBezTo>
                      <a:pt x="867" y="320"/>
                      <a:pt x="776" y="411"/>
                      <a:pt x="685" y="503"/>
                    </a:cubicBezTo>
                    <a:cubicBezTo>
                      <a:pt x="548" y="685"/>
                      <a:pt x="457" y="868"/>
                      <a:pt x="365" y="1096"/>
                    </a:cubicBezTo>
                    <a:cubicBezTo>
                      <a:pt x="228" y="1416"/>
                      <a:pt x="137" y="1804"/>
                      <a:pt x="69" y="2214"/>
                    </a:cubicBezTo>
                    <a:cubicBezTo>
                      <a:pt x="46" y="2443"/>
                      <a:pt x="23" y="2694"/>
                      <a:pt x="23" y="2991"/>
                    </a:cubicBezTo>
                    <a:cubicBezTo>
                      <a:pt x="0" y="3264"/>
                      <a:pt x="0" y="3561"/>
                      <a:pt x="23" y="3835"/>
                    </a:cubicBezTo>
                    <a:cubicBezTo>
                      <a:pt x="46" y="4406"/>
                      <a:pt x="91" y="4999"/>
                      <a:pt x="160" y="5570"/>
                    </a:cubicBezTo>
                    <a:cubicBezTo>
                      <a:pt x="434" y="7487"/>
                      <a:pt x="1004" y="9473"/>
                      <a:pt x="1917" y="11664"/>
                    </a:cubicBezTo>
                    <a:cubicBezTo>
                      <a:pt x="2625" y="13330"/>
                      <a:pt x="3492" y="15019"/>
                      <a:pt x="4565" y="16868"/>
                    </a:cubicBezTo>
                    <a:cubicBezTo>
                      <a:pt x="5022" y="16184"/>
                      <a:pt x="5410" y="15453"/>
                      <a:pt x="5752" y="14700"/>
                    </a:cubicBezTo>
                    <a:cubicBezTo>
                      <a:pt x="5729" y="14198"/>
                      <a:pt x="5729" y="13696"/>
                      <a:pt x="5729" y="13171"/>
                    </a:cubicBezTo>
                    <a:cubicBezTo>
                      <a:pt x="5729" y="12668"/>
                      <a:pt x="5729" y="12166"/>
                      <a:pt x="5752" y="11641"/>
                    </a:cubicBezTo>
                    <a:lnTo>
                      <a:pt x="5775" y="11093"/>
                    </a:lnTo>
                    <a:cubicBezTo>
                      <a:pt x="5798" y="10660"/>
                      <a:pt x="5821" y="10226"/>
                      <a:pt x="5843" y="9815"/>
                    </a:cubicBezTo>
                    <a:cubicBezTo>
                      <a:pt x="5843" y="9267"/>
                      <a:pt x="5866" y="8628"/>
                      <a:pt x="5843" y="7966"/>
                    </a:cubicBezTo>
                    <a:cubicBezTo>
                      <a:pt x="5821" y="7327"/>
                      <a:pt x="5775" y="6734"/>
                      <a:pt x="5706" y="6163"/>
                    </a:cubicBezTo>
                    <a:cubicBezTo>
                      <a:pt x="5615" y="5570"/>
                      <a:pt x="5524" y="5022"/>
                      <a:pt x="5364" y="4543"/>
                    </a:cubicBezTo>
                    <a:cubicBezTo>
                      <a:pt x="5250" y="4063"/>
                      <a:pt x="5067" y="3607"/>
                      <a:pt x="4885" y="3173"/>
                    </a:cubicBezTo>
                    <a:cubicBezTo>
                      <a:pt x="4588" y="2466"/>
                      <a:pt x="4268" y="1872"/>
                      <a:pt x="3880" y="1370"/>
                    </a:cubicBezTo>
                    <a:cubicBezTo>
                      <a:pt x="3629" y="1050"/>
                      <a:pt x="3401" y="822"/>
                      <a:pt x="3150" y="617"/>
                    </a:cubicBezTo>
                    <a:cubicBezTo>
                      <a:pt x="2876" y="411"/>
                      <a:pt x="2625" y="274"/>
                      <a:pt x="2351" y="160"/>
                    </a:cubicBezTo>
                    <a:cubicBezTo>
                      <a:pt x="2283" y="115"/>
                      <a:pt x="2168" y="92"/>
                      <a:pt x="2077" y="46"/>
                    </a:cubicBezTo>
                    <a:cubicBezTo>
                      <a:pt x="2009" y="46"/>
                      <a:pt x="1940" y="23"/>
                      <a:pt x="18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7808;p70">
                <a:extLst>
                  <a:ext uri="{FF2B5EF4-FFF2-40B4-BE49-F238E27FC236}">
                    <a16:creationId xmlns:a16="http://schemas.microsoft.com/office/drawing/2014/main" id="{9D6124AD-2EC8-4D9F-A1FF-39B96CA0740F}"/>
                  </a:ext>
                </a:extLst>
              </p:cNvPr>
              <p:cNvSpPr/>
              <p:nvPr/>
            </p:nvSpPr>
            <p:spPr>
              <a:xfrm>
                <a:off x="5174396" y="2060996"/>
                <a:ext cx="240275" cy="459047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35585" extrusionOk="0">
                    <a:moveTo>
                      <a:pt x="1940" y="0"/>
                    </a:moveTo>
                    <a:cubicBezTo>
                      <a:pt x="1781" y="69"/>
                      <a:pt x="1644" y="160"/>
                      <a:pt x="1530" y="274"/>
                    </a:cubicBezTo>
                    <a:cubicBezTo>
                      <a:pt x="1301" y="479"/>
                      <a:pt x="1187" y="730"/>
                      <a:pt x="1164" y="1027"/>
                    </a:cubicBezTo>
                    <a:cubicBezTo>
                      <a:pt x="1142" y="1278"/>
                      <a:pt x="1210" y="1552"/>
                      <a:pt x="1347" y="1826"/>
                    </a:cubicBezTo>
                    <a:cubicBezTo>
                      <a:pt x="1484" y="2100"/>
                      <a:pt x="1644" y="2351"/>
                      <a:pt x="1895" y="2648"/>
                    </a:cubicBezTo>
                    <a:cubicBezTo>
                      <a:pt x="2100" y="2876"/>
                      <a:pt x="2351" y="3127"/>
                      <a:pt x="2648" y="3378"/>
                    </a:cubicBezTo>
                    <a:cubicBezTo>
                      <a:pt x="2876" y="3584"/>
                      <a:pt x="3127" y="3789"/>
                      <a:pt x="3378" y="3972"/>
                    </a:cubicBezTo>
                    <a:lnTo>
                      <a:pt x="3059" y="3949"/>
                    </a:lnTo>
                    <a:cubicBezTo>
                      <a:pt x="2671" y="3949"/>
                      <a:pt x="2237" y="3994"/>
                      <a:pt x="1826" y="4086"/>
                    </a:cubicBezTo>
                    <a:cubicBezTo>
                      <a:pt x="1370" y="4177"/>
                      <a:pt x="1005" y="4360"/>
                      <a:pt x="754" y="4611"/>
                    </a:cubicBezTo>
                    <a:cubicBezTo>
                      <a:pt x="594" y="4725"/>
                      <a:pt x="480" y="4885"/>
                      <a:pt x="365" y="5067"/>
                    </a:cubicBezTo>
                    <a:cubicBezTo>
                      <a:pt x="320" y="5159"/>
                      <a:pt x="274" y="5250"/>
                      <a:pt x="229" y="5318"/>
                    </a:cubicBezTo>
                    <a:cubicBezTo>
                      <a:pt x="183" y="5410"/>
                      <a:pt x="160" y="5501"/>
                      <a:pt x="137" y="5615"/>
                    </a:cubicBezTo>
                    <a:cubicBezTo>
                      <a:pt x="92" y="5752"/>
                      <a:pt x="92" y="5912"/>
                      <a:pt x="114" y="6049"/>
                    </a:cubicBezTo>
                    <a:cubicBezTo>
                      <a:pt x="137" y="6209"/>
                      <a:pt x="183" y="6345"/>
                      <a:pt x="274" y="6505"/>
                    </a:cubicBezTo>
                    <a:cubicBezTo>
                      <a:pt x="343" y="6597"/>
                      <a:pt x="411" y="6688"/>
                      <a:pt x="548" y="6802"/>
                    </a:cubicBezTo>
                    <a:cubicBezTo>
                      <a:pt x="662" y="6893"/>
                      <a:pt x="799" y="6962"/>
                      <a:pt x="959" y="7053"/>
                    </a:cubicBezTo>
                    <a:cubicBezTo>
                      <a:pt x="1210" y="7167"/>
                      <a:pt x="1530" y="7236"/>
                      <a:pt x="1918" y="7281"/>
                    </a:cubicBezTo>
                    <a:cubicBezTo>
                      <a:pt x="2009" y="7281"/>
                      <a:pt x="2123" y="7304"/>
                      <a:pt x="2237" y="7304"/>
                    </a:cubicBezTo>
                    <a:cubicBezTo>
                      <a:pt x="2351" y="7304"/>
                      <a:pt x="2465" y="7281"/>
                      <a:pt x="2580" y="7281"/>
                    </a:cubicBezTo>
                    <a:cubicBezTo>
                      <a:pt x="2100" y="7806"/>
                      <a:pt x="1667" y="8491"/>
                      <a:pt x="1278" y="9267"/>
                    </a:cubicBezTo>
                    <a:cubicBezTo>
                      <a:pt x="822" y="10180"/>
                      <a:pt x="480" y="11207"/>
                      <a:pt x="251" y="12326"/>
                    </a:cubicBezTo>
                    <a:cubicBezTo>
                      <a:pt x="69" y="13307"/>
                      <a:pt x="0" y="14403"/>
                      <a:pt x="46" y="15567"/>
                    </a:cubicBezTo>
                    <a:cubicBezTo>
                      <a:pt x="92" y="16617"/>
                      <a:pt x="251" y="17735"/>
                      <a:pt x="525" y="18854"/>
                    </a:cubicBezTo>
                    <a:cubicBezTo>
                      <a:pt x="1005" y="20954"/>
                      <a:pt x="1895" y="23076"/>
                      <a:pt x="3105" y="25131"/>
                    </a:cubicBezTo>
                    <a:cubicBezTo>
                      <a:pt x="4269" y="27048"/>
                      <a:pt x="5638" y="28760"/>
                      <a:pt x="7236" y="30221"/>
                    </a:cubicBezTo>
                    <a:cubicBezTo>
                      <a:pt x="8651" y="31522"/>
                      <a:pt x="10340" y="32640"/>
                      <a:pt x="12212" y="33553"/>
                    </a:cubicBezTo>
                    <a:cubicBezTo>
                      <a:pt x="13924" y="34398"/>
                      <a:pt x="15818" y="35037"/>
                      <a:pt x="17827" y="35448"/>
                    </a:cubicBezTo>
                    <a:cubicBezTo>
                      <a:pt x="18078" y="35493"/>
                      <a:pt x="18352" y="35539"/>
                      <a:pt x="18626" y="35585"/>
                    </a:cubicBezTo>
                    <a:cubicBezTo>
                      <a:pt x="18078" y="35105"/>
                      <a:pt x="17462" y="34603"/>
                      <a:pt x="16708" y="34010"/>
                    </a:cubicBezTo>
                    <a:cubicBezTo>
                      <a:pt x="15339" y="32960"/>
                      <a:pt x="13901" y="31933"/>
                      <a:pt x="12509" y="30951"/>
                    </a:cubicBezTo>
                    <a:lnTo>
                      <a:pt x="12463" y="30905"/>
                    </a:lnTo>
                    <a:lnTo>
                      <a:pt x="12280" y="30769"/>
                    </a:lnTo>
                    <a:cubicBezTo>
                      <a:pt x="11824" y="30449"/>
                      <a:pt x="11367" y="30129"/>
                      <a:pt x="10911" y="29810"/>
                    </a:cubicBezTo>
                    <a:cubicBezTo>
                      <a:pt x="10363" y="29399"/>
                      <a:pt x="9884" y="29034"/>
                      <a:pt x="9473" y="28691"/>
                    </a:cubicBezTo>
                    <a:cubicBezTo>
                      <a:pt x="8491" y="27870"/>
                      <a:pt x="7624" y="27002"/>
                      <a:pt x="6871" y="26135"/>
                    </a:cubicBezTo>
                    <a:cubicBezTo>
                      <a:pt x="6072" y="25222"/>
                      <a:pt x="5387" y="24240"/>
                      <a:pt x="4816" y="23282"/>
                    </a:cubicBezTo>
                    <a:cubicBezTo>
                      <a:pt x="4200" y="22232"/>
                      <a:pt x="3698" y="21159"/>
                      <a:pt x="3287" y="20041"/>
                    </a:cubicBezTo>
                    <a:cubicBezTo>
                      <a:pt x="3082" y="19402"/>
                      <a:pt x="2899" y="18831"/>
                      <a:pt x="2739" y="18260"/>
                    </a:cubicBezTo>
                    <a:cubicBezTo>
                      <a:pt x="2671" y="17964"/>
                      <a:pt x="2580" y="17621"/>
                      <a:pt x="2511" y="17302"/>
                    </a:cubicBezTo>
                    <a:cubicBezTo>
                      <a:pt x="2465" y="17028"/>
                      <a:pt x="2420" y="16731"/>
                      <a:pt x="2374" y="16434"/>
                    </a:cubicBezTo>
                    <a:cubicBezTo>
                      <a:pt x="2214" y="15225"/>
                      <a:pt x="2214" y="14015"/>
                      <a:pt x="2374" y="12782"/>
                    </a:cubicBezTo>
                    <a:cubicBezTo>
                      <a:pt x="2534" y="11572"/>
                      <a:pt x="2853" y="10408"/>
                      <a:pt x="3333" y="9336"/>
                    </a:cubicBezTo>
                    <a:cubicBezTo>
                      <a:pt x="3607" y="8742"/>
                      <a:pt x="3903" y="8194"/>
                      <a:pt x="4223" y="7715"/>
                    </a:cubicBezTo>
                    <a:cubicBezTo>
                      <a:pt x="4428" y="7441"/>
                      <a:pt x="4588" y="7190"/>
                      <a:pt x="4771" y="6985"/>
                    </a:cubicBezTo>
                    <a:cubicBezTo>
                      <a:pt x="4931" y="6802"/>
                      <a:pt x="5090" y="6597"/>
                      <a:pt x="5250" y="6414"/>
                    </a:cubicBezTo>
                    <a:cubicBezTo>
                      <a:pt x="5022" y="6323"/>
                      <a:pt x="4862" y="6231"/>
                      <a:pt x="4702" y="6163"/>
                    </a:cubicBezTo>
                    <a:cubicBezTo>
                      <a:pt x="4611" y="6094"/>
                      <a:pt x="4520" y="6049"/>
                      <a:pt x="4428" y="5980"/>
                    </a:cubicBezTo>
                    <a:cubicBezTo>
                      <a:pt x="4383" y="5935"/>
                      <a:pt x="4337" y="5889"/>
                      <a:pt x="4291" y="5843"/>
                    </a:cubicBezTo>
                    <a:cubicBezTo>
                      <a:pt x="4223" y="5798"/>
                      <a:pt x="4177" y="5752"/>
                      <a:pt x="4132" y="5684"/>
                    </a:cubicBezTo>
                    <a:cubicBezTo>
                      <a:pt x="4086" y="5638"/>
                      <a:pt x="4040" y="5569"/>
                      <a:pt x="4018" y="5501"/>
                    </a:cubicBezTo>
                    <a:cubicBezTo>
                      <a:pt x="3972" y="5432"/>
                      <a:pt x="3972" y="5387"/>
                      <a:pt x="3949" y="5318"/>
                    </a:cubicBezTo>
                    <a:cubicBezTo>
                      <a:pt x="3949" y="5250"/>
                      <a:pt x="3949" y="5227"/>
                      <a:pt x="3949" y="5181"/>
                    </a:cubicBezTo>
                    <a:cubicBezTo>
                      <a:pt x="3949" y="5044"/>
                      <a:pt x="3972" y="4930"/>
                      <a:pt x="4018" y="4816"/>
                    </a:cubicBezTo>
                    <a:cubicBezTo>
                      <a:pt x="4086" y="4679"/>
                      <a:pt x="4154" y="4565"/>
                      <a:pt x="4269" y="4451"/>
                    </a:cubicBezTo>
                    <a:cubicBezTo>
                      <a:pt x="4474" y="4223"/>
                      <a:pt x="4725" y="4017"/>
                      <a:pt x="5067" y="3812"/>
                    </a:cubicBezTo>
                    <a:cubicBezTo>
                      <a:pt x="4611" y="3538"/>
                      <a:pt x="4269" y="3310"/>
                      <a:pt x="3949" y="3081"/>
                    </a:cubicBezTo>
                    <a:cubicBezTo>
                      <a:pt x="3766" y="2945"/>
                      <a:pt x="3538" y="2785"/>
                      <a:pt x="3333" y="2579"/>
                    </a:cubicBezTo>
                    <a:cubicBezTo>
                      <a:pt x="3082" y="2374"/>
                      <a:pt x="2899" y="2191"/>
                      <a:pt x="2739" y="2009"/>
                    </a:cubicBezTo>
                    <a:cubicBezTo>
                      <a:pt x="2580" y="1849"/>
                      <a:pt x="2420" y="1643"/>
                      <a:pt x="2283" y="1415"/>
                    </a:cubicBezTo>
                    <a:cubicBezTo>
                      <a:pt x="2146" y="1164"/>
                      <a:pt x="2055" y="959"/>
                      <a:pt x="2009" y="753"/>
                    </a:cubicBezTo>
                    <a:cubicBezTo>
                      <a:pt x="1940" y="502"/>
                      <a:pt x="1918" y="274"/>
                      <a:pt x="1940" y="91"/>
                    </a:cubicBezTo>
                    <a:lnTo>
                      <a:pt x="1963" y="46"/>
                    </a:lnTo>
                    <a:lnTo>
                      <a:pt x="19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7809;p70">
                <a:extLst>
                  <a:ext uri="{FF2B5EF4-FFF2-40B4-BE49-F238E27FC236}">
                    <a16:creationId xmlns:a16="http://schemas.microsoft.com/office/drawing/2014/main" id="{12619BFE-FDCE-416D-A85F-AC5935760B6B}"/>
                  </a:ext>
                </a:extLst>
              </p:cNvPr>
              <p:cNvSpPr/>
              <p:nvPr/>
            </p:nvSpPr>
            <p:spPr>
              <a:xfrm>
                <a:off x="5525064" y="2530904"/>
                <a:ext cx="136921" cy="137514"/>
              </a:xfrm>
              <a:custGeom>
                <a:avLst/>
                <a:gdLst/>
                <a:ahLst/>
                <a:cxnLst/>
                <a:rect l="l" t="t" r="r" b="b"/>
                <a:pathLst>
                  <a:path w="10614" h="10660" extrusionOk="0">
                    <a:moveTo>
                      <a:pt x="5615" y="0"/>
                    </a:moveTo>
                    <a:cubicBezTo>
                      <a:pt x="5341" y="0"/>
                      <a:pt x="5090" y="23"/>
                      <a:pt x="4816" y="46"/>
                    </a:cubicBezTo>
                    <a:cubicBezTo>
                      <a:pt x="4109" y="114"/>
                      <a:pt x="3378" y="320"/>
                      <a:pt x="2671" y="616"/>
                    </a:cubicBezTo>
                    <a:cubicBezTo>
                      <a:pt x="2123" y="845"/>
                      <a:pt x="1621" y="1141"/>
                      <a:pt x="1187" y="1484"/>
                    </a:cubicBezTo>
                    <a:cubicBezTo>
                      <a:pt x="1164" y="1370"/>
                      <a:pt x="1119" y="1256"/>
                      <a:pt x="1050" y="1164"/>
                    </a:cubicBezTo>
                    <a:cubicBezTo>
                      <a:pt x="1027" y="1073"/>
                      <a:pt x="913" y="1027"/>
                      <a:pt x="822" y="1027"/>
                    </a:cubicBezTo>
                    <a:cubicBezTo>
                      <a:pt x="753" y="1027"/>
                      <a:pt x="708" y="1027"/>
                      <a:pt x="662" y="1050"/>
                    </a:cubicBezTo>
                    <a:cubicBezTo>
                      <a:pt x="594" y="1096"/>
                      <a:pt x="548" y="1164"/>
                      <a:pt x="525" y="1233"/>
                    </a:cubicBezTo>
                    <a:cubicBezTo>
                      <a:pt x="502" y="1324"/>
                      <a:pt x="525" y="1393"/>
                      <a:pt x="548" y="1461"/>
                    </a:cubicBezTo>
                    <a:lnTo>
                      <a:pt x="594" y="1507"/>
                    </a:lnTo>
                    <a:lnTo>
                      <a:pt x="616" y="1575"/>
                    </a:lnTo>
                    <a:cubicBezTo>
                      <a:pt x="753" y="1918"/>
                      <a:pt x="868" y="2283"/>
                      <a:pt x="913" y="2671"/>
                    </a:cubicBezTo>
                    <a:cubicBezTo>
                      <a:pt x="959" y="3127"/>
                      <a:pt x="959" y="3607"/>
                      <a:pt x="913" y="4086"/>
                    </a:cubicBezTo>
                    <a:cubicBezTo>
                      <a:pt x="913" y="4086"/>
                      <a:pt x="913" y="4109"/>
                      <a:pt x="913" y="4109"/>
                    </a:cubicBezTo>
                    <a:cubicBezTo>
                      <a:pt x="913" y="4109"/>
                      <a:pt x="913" y="4132"/>
                      <a:pt x="913" y="4132"/>
                    </a:cubicBezTo>
                    <a:cubicBezTo>
                      <a:pt x="822" y="4679"/>
                      <a:pt x="662" y="5250"/>
                      <a:pt x="434" y="5821"/>
                    </a:cubicBezTo>
                    <a:lnTo>
                      <a:pt x="411" y="5889"/>
                    </a:lnTo>
                    <a:cubicBezTo>
                      <a:pt x="320" y="6095"/>
                      <a:pt x="206" y="6323"/>
                      <a:pt x="69" y="6551"/>
                    </a:cubicBezTo>
                    <a:cubicBezTo>
                      <a:pt x="0" y="6688"/>
                      <a:pt x="46" y="6871"/>
                      <a:pt x="183" y="6939"/>
                    </a:cubicBezTo>
                    <a:cubicBezTo>
                      <a:pt x="206" y="6962"/>
                      <a:pt x="206" y="6962"/>
                      <a:pt x="228" y="6962"/>
                    </a:cubicBezTo>
                    <a:cubicBezTo>
                      <a:pt x="1027" y="7669"/>
                      <a:pt x="1735" y="8240"/>
                      <a:pt x="2420" y="8719"/>
                    </a:cubicBezTo>
                    <a:cubicBezTo>
                      <a:pt x="3310" y="9336"/>
                      <a:pt x="4154" y="9815"/>
                      <a:pt x="4999" y="10157"/>
                    </a:cubicBezTo>
                    <a:cubicBezTo>
                      <a:pt x="5455" y="10340"/>
                      <a:pt x="5912" y="10477"/>
                      <a:pt x="6391" y="10568"/>
                    </a:cubicBezTo>
                    <a:cubicBezTo>
                      <a:pt x="6711" y="10637"/>
                      <a:pt x="7053" y="10660"/>
                      <a:pt x="7418" y="10660"/>
                    </a:cubicBezTo>
                    <a:lnTo>
                      <a:pt x="7761" y="10660"/>
                    </a:lnTo>
                    <a:cubicBezTo>
                      <a:pt x="8217" y="10637"/>
                      <a:pt x="8697" y="10523"/>
                      <a:pt x="9108" y="10340"/>
                    </a:cubicBezTo>
                    <a:cubicBezTo>
                      <a:pt x="9496" y="10180"/>
                      <a:pt x="9838" y="9952"/>
                      <a:pt x="10112" y="9655"/>
                    </a:cubicBezTo>
                    <a:cubicBezTo>
                      <a:pt x="10294" y="9427"/>
                      <a:pt x="10431" y="9130"/>
                      <a:pt x="10523" y="8834"/>
                    </a:cubicBezTo>
                    <a:cubicBezTo>
                      <a:pt x="10591" y="8537"/>
                      <a:pt x="10614" y="8217"/>
                      <a:pt x="10591" y="7852"/>
                    </a:cubicBezTo>
                    <a:cubicBezTo>
                      <a:pt x="10568" y="7555"/>
                      <a:pt x="10477" y="7236"/>
                      <a:pt x="10340" y="6871"/>
                    </a:cubicBezTo>
                    <a:cubicBezTo>
                      <a:pt x="10226" y="6574"/>
                      <a:pt x="10066" y="6254"/>
                      <a:pt x="9838" y="5912"/>
                    </a:cubicBezTo>
                    <a:cubicBezTo>
                      <a:pt x="9815" y="5866"/>
                      <a:pt x="9769" y="5843"/>
                      <a:pt x="9747" y="5821"/>
                    </a:cubicBezTo>
                    <a:cubicBezTo>
                      <a:pt x="9541" y="5296"/>
                      <a:pt x="9381" y="4725"/>
                      <a:pt x="9290" y="4109"/>
                    </a:cubicBezTo>
                    <a:cubicBezTo>
                      <a:pt x="9176" y="3219"/>
                      <a:pt x="9176" y="2260"/>
                      <a:pt x="9313" y="1256"/>
                    </a:cubicBezTo>
                    <a:lnTo>
                      <a:pt x="9313" y="1324"/>
                    </a:lnTo>
                    <a:cubicBezTo>
                      <a:pt x="9359" y="1050"/>
                      <a:pt x="9404" y="753"/>
                      <a:pt x="9450" y="457"/>
                    </a:cubicBezTo>
                    <a:cubicBezTo>
                      <a:pt x="9496" y="274"/>
                      <a:pt x="9404" y="137"/>
                      <a:pt x="9267" y="91"/>
                    </a:cubicBezTo>
                    <a:cubicBezTo>
                      <a:pt x="9244" y="91"/>
                      <a:pt x="9222" y="69"/>
                      <a:pt x="9176" y="69"/>
                    </a:cubicBezTo>
                    <a:cubicBezTo>
                      <a:pt x="9062" y="69"/>
                      <a:pt x="8925" y="160"/>
                      <a:pt x="8902" y="297"/>
                    </a:cubicBezTo>
                    <a:cubicBezTo>
                      <a:pt x="8856" y="525"/>
                      <a:pt x="8811" y="753"/>
                      <a:pt x="8788" y="1004"/>
                    </a:cubicBezTo>
                    <a:cubicBezTo>
                      <a:pt x="8286" y="594"/>
                      <a:pt x="7692" y="320"/>
                      <a:pt x="7008" y="160"/>
                    </a:cubicBezTo>
                    <a:cubicBezTo>
                      <a:pt x="6574" y="46"/>
                      <a:pt x="6095" y="0"/>
                      <a:pt x="56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7810;p70">
                <a:extLst>
                  <a:ext uri="{FF2B5EF4-FFF2-40B4-BE49-F238E27FC236}">
                    <a16:creationId xmlns:a16="http://schemas.microsoft.com/office/drawing/2014/main" id="{68E9E197-2402-4284-A90A-695A9BF4355C}"/>
                  </a:ext>
                </a:extLst>
              </p:cNvPr>
              <p:cNvSpPr/>
              <p:nvPr/>
            </p:nvSpPr>
            <p:spPr>
              <a:xfrm>
                <a:off x="5531539" y="2530904"/>
                <a:ext cx="116023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4941" extrusionOk="0">
                    <a:moveTo>
                      <a:pt x="5113" y="0"/>
                    </a:moveTo>
                    <a:cubicBezTo>
                      <a:pt x="4839" y="0"/>
                      <a:pt x="4565" y="0"/>
                      <a:pt x="4314" y="46"/>
                    </a:cubicBezTo>
                    <a:cubicBezTo>
                      <a:pt x="3607" y="114"/>
                      <a:pt x="2876" y="297"/>
                      <a:pt x="2169" y="616"/>
                    </a:cubicBezTo>
                    <a:cubicBezTo>
                      <a:pt x="1621" y="845"/>
                      <a:pt x="1119" y="1119"/>
                      <a:pt x="685" y="1484"/>
                    </a:cubicBezTo>
                    <a:cubicBezTo>
                      <a:pt x="662" y="1370"/>
                      <a:pt x="617" y="1256"/>
                      <a:pt x="571" y="1164"/>
                    </a:cubicBezTo>
                    <a:cubicBezTo>
                      <a:pt x="525" y="1073"/>
                      <a:pt x="434" y="1004"/>
                      <a:pt x="297" y="1004"/>
                    </a:cubicBezTo>
                    <a:cubicBezTo>
                      <a:pt x="251" y="1004"/>
                      <a:pt x="206" y="1027"/>
                      <a:pt x="160" y="1050"/>
                    </a:cubicBezTo>
                    <a:cubicBezTo>
                      <a:pt x="92" y="1096"/>
                      <a:pt x="46" y="1141"/>
                      <a:pt x="23" y="1233"/>
                    </a:cubicBezTo>
                    <a:cubicBezTo>
                      <a:pt x="0" y="1324"/>
                      <a:pt x="23" y="1393"/>
                      <a:pt x="46" y="1461"/>
                    </a:cubicBezTo>
                    <a:lnTo>
                      <a:pt x="69" y="1507"/>
                    </a:lnTo>
                    <a:lnTo>
                      <a:pt x="114" y="1575"/>
                    </a:lnTo>
                    <a:cubicBezTo>
                      <a:pt x="251" y="1918"/>
                      <a:pt x="343" y="2283"/>
                      <a:pt x="411" y="2671"/>
                    </a:cubicBezTo>
                    <a:cubicBezTo>
                      <a:pt x="411" y="2808"/>
                      <a:pt x="434" y="2945"/>
                      <a:pt x="434" y="3082"/>
                    </a:cubicBezTo>
                    <a:cubicBezTo>
                      <a:pt x="571" y="3173"/>
                      <a:pt x="685" y="3241"/>
                      <a:pt x="822" y="3310"/>
                    </a:cubicBezTo>
                    <a:cubicBezTo>
                      <a:pt x="1918" y="3903"/>
                      <a:pt x="3082" y="4337"/>
                      <a:pt x="4292" y="4634"/>
                    </a:cubicBezTo>
                    <a:cubicBezTo>
                      <a:pt x="5149" y="4829"/>
                      <a:pt x="6007" y="4940"/>
                      <a:pt x="6865" y="4940"/>
                    </a:cubicBezTo>
                    <a:cubicBezTo>
                      <a:pt x="7011" y="4940"/>
                      <a:pt x="7158" y="4937"/>
                      <a:pt x="7304" y="4930"/>
                    </a:cubicBezTo>
                    <a:lnTo>
                      <a:pt x="7282" y="4930"/>
                    </a:lnTo>
                    <a:cubicBezTo>
                      <a:pt x="7624" y="4930"/>
                      <a:pt x="7966" y="4908"/>
                      <a:pt x="8309" y="4839"/>
                    </a:cubicBezTo>
                    <a:cubicBezTo>
                      <a:pt x="8514" y="4816"/>
                      <a:pt x="8720" y="4771"/>
                      <a:pt x="8902" y="4725"/>
                    </a:cubicBezTo>
                    <a:cubicBezTo>
                      <a:pt x="8857" y="4520"/>
                      <a:pt x="8834" y="4314"/>
                      <a:pt x="8788" y="4109"/>
                    </a:cubicBezTo>
                    <a:cubicBezTo>
                      <a:pt x="8674" y="3219"/>
                      <a:pt x="8697" y="2260"/>
                      <a:pt x="8834" y="1256"/>
                    </a:cubicBezTo>
                    <a:lnTo>
                      <a:pt x="8834" y="1256"/>
                    </a:lnTo>
                    <a:lnTo>
                      <a:pt x="8788" y="1324"/>
                    </a:lnTo>
                    <a:lnTo>
                      <a:pt x="8857" y="982"/>
                    </a:lnTo>
                    <a:cubicBezTo>
                      <a:pt x="8902" y="799"/>
                      <a:pt x="8925" y="616"/>
                      <a:pt x="8971" y="457"/>
                    </a:cubicBezTo>
                    <a:cubicBezTo>
                      <a:pt x="8994" y="274"/>
                      <a:pt x="8902" y="114"/>
                      <a:pt x="8765" y="91"/>
                    </a:cubicBezTo>
                    <a:cubicBezTo>
                      <a:pt x="8742" y="69"/>
                      <a:pt x="8720" y="69"/>
                      <a:pt x="8674" y="69"/>
                    </a:cubicBezTo>
                    <a:cubicBezTo>
                      <a:pt x="8560" y="69"/>
                      <a:pt x="8423" y="160"/>
                      <a:pt x="8400" y="297"/>
                    </a:cubicBezTo>
                    <a:cubicBezTo>
                      <a:pt x="8354" y="525"/>
                      <a:pt x="8309" y="753"/>
                      <a:pt x="8263" y="1004"/>
                    </a:cubicBezTo>
                    <a:cubicBezTo>
                      <a:pt x="7784" y="594"/>
                      <a:pt x="7190" y="320"/>
                      <a:pt x="6506" y="160"/>
                    </a:cubicBezTo>
                    <a:cubicBezTo>
                      <a:pt x="6072" y="46"/>
                      <a:pt x="5593" y="0"/>
                      <a:pt x="51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7811;p70">
                <a:extLst>
                  <a:ext uri="{FF2B5EF4-FFF2-40B4-BE49-F238E27FC236}">
                    <a16:creationId xmlns:a16="http://schemas.microsoft.com/office/drawing/2014/main" id="{EB975D93-5E8D-4C6F-86A9-8D8FE50CD409}"/>
                  </a:ext>
                </a:extLst>
              </p:cNvPr>
              <p:cNvSpPr/>
              <p:nvPr/>
            </p:nvSpPr>
            <p:spPr>
              <a:xfrm>
                <a:off x="5745887" y="2229989"/>
                <a:ext cx="95408" cy="135463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0501" extrusionOk="0">
                    <a:moveTo>
                      <a:pt x="3447" y="1"/>
                    </a:moveTo>
                    <a:cubicBezTo>
                      <a:pt x="2808" y="1"/>
                      <a:pt x="2191" y="161"/>
                      <a:pt x="1621" y="480"/>
                    </a:cubicBezTo>
                    <a:cubicBezTo>
                      <a:pt x="959" y="822"/>
                      <a:pt x="434" y="1393"/>
                      <a:pt x="69" y="2078"/>
                    </a:cubicBezTo>
                    <a:cubicBezTo>
                      <a:pt x="23" y="2169"/>
                      <a:pt x="0" y="2215"/>
                      <a:pt x="23" y="2306"/>
                    </a:cubicBezTo>
                    <a:cubicBezTo>
                      <a:pt x="46" y="2375"/>
                      <a:pt x="91" y="2443"/>
                      <a:pt x="137" y="2489"/>
                    </a:cubicBezTo>
                    <a:cubicBezTo>
                      <a:pt x="183" y="2512"/>
                      <a:pt x="251" y="2534"/>
                      <a:pt x="320" y="2534"/>
                    </a:cubicBezTo>
                    <a:lnTo>
                      <a:pt x="365" y="2534"/>
                    </a:lnTo>
                    <a:cubicBezTo>
                      <a:pt x="434" y="2512"/>
                      <a:pt x="502" y="2466"/>
                      <a:pt x="548" y="2420"/>
                    </a:cubicBezTo>
                    <a:cubicBezTo>
                      <a:pt x="685" y="2124"/>
                      <a:pt x="868" y="1872"/>
                      <a:pt x="1073" y="1644"/>
                    </a:cubicBezTo>
                    <a:cubicBezTo>
                      <a:pt x="1141" y="1576"/>
                      <a:pt x="1210" y="1484"/>
                      <a:pt x="1301" y="1416"/>
                    </a:cubicBezTo>
                    <a:lnTo>
                      <a:pt x="1301" y="1416"/>
                    </a:lnTo>
                    <a:cubicBezTo>
                      <a:pt x="1256" y="1484"/>
                      <a:pt x="1233" y="1576"/>
                      <a:pt x="1210" y="1667"/>
                    </a:cubicBezTo>
                    <a:cubicBezTo>
                      <a:pt x="1119" y="2032"/>
                      <a:pt x="1073" y="2420"/>
                      <a:pt x="1050" y="2854"/>
                    </a:cubicBezTo>
                    <a:cubicBezTo>
                      <a:pt x="1004" y="3630"/>
                      <a:pt x="1119" y="4475"/>
                      <a:pt x="1370" y="5342"/>
                    </a:cubicBezTo>
                    <a:cubicBezTo>
                      <a:pt x="1621" y="6141"/>
                      <a:pt x="1986" y="6894"/>
                      <a:pt x="2442" y="7602"/>
                    </a:cubicBezTo>
                    <a:cubicBezTo>
                      <a:pt x="2899" y="8332"/>
                      <a:pt x="3447" y="8948"/>
                      <a:pt x="4063" y="9450"/>
                    </a:cubicBezTo>
                    <a:lnTo>
                      <a:pt x="4040" y="9496"/>
                    </a:lnTo>
                    <a:lnTo>
                      <a:pt x="4040" y="9473"/>
                    </a:lnTo>
                    <a:cubicBezTo>
                      <a:pt x="3744" y="9656"/>
                      <a:pt x="3447" y="9816"/>
                      <a:pt x="3150" y="9930"/>
                    </a:cubicBezTo>
                    <a:cubicBezTo>
                      <a:pt x="2990" y="9930"/>
                      <a:pt x="2876" y="10044"/>
                      <a:pt x="2853" y="10204"/>
                    </a:cubicBezTo>
                    <a:cubicBezTo>
                      <a:pt x="2853" y="10272"/>
                      <a:pt x="2876" y="10363"/>
                      <a:pt x="2922" y="10409"/>
                    </a:cubicBezTo>
                    <a:cubicBezTo>
                      <a:pt x="2990" y="10478"/>
                      <a:pt x="3059" y="10500"/>
                      <a:pt x="3127" y="10500"/>
                    </a:cubicBezTo>
                    <a:lnTo>
                      <a:pt x="3287" y="10500"/>
                    </a:lnTo>
                    <a:cubicBezTo>
                      <a:pt x="3310" y="10478"/>
                      <a:pt x="3356" y="10478"/>
                      <a:pt x="3401" y="10455"/>
                    </a:cubicBezTo>
                    <a:lnTo>
                      <a:pt x="3424" y="10432"/>
                    </a:lnTo>
                    <a:cubicBezTo>
                      <a:pt x="3515" y="10409"/>
                      <a:pt x="3607" y="10363"/>
                      <a:pt x="3698" y="10318"/>
                    </a:cubicBezTo>
                    <a:cubicBezTo>
                      <a:pt x="3880" y="10249"/>
                      <a:pt x="4063" y="10158"/>
                      <a:pt x="4246" y="10021"/>
                    </a:cubicBezTo>
                    <a:cubicBezTo>
                      <a:pt x="4588" y="9816"/>
                      <a:pt x="4930" y="9542"/>
                      <a:pt x="5227" y="9268"/>
                    </a:cubicBezTo>
                    <a:cubicBezTo>
                      <a:pt x="5821" y="8697"/>
                      <a:pt x="6323" y="7990"/>
                      <a:pt x="6711" y="7191"/>
                    </a:cubicBezTo>
                    <a:cubicBezTo>
                      <a:pt x="7076" y="6415"/>
                      <a:pt x="7281" y="5570"/>
                      <a:pt x="7350" y="4748"/>
                    </a:cubicBezTo>
                    <a:cubicBezTo>
                      <a:pt x="7396" y="3904"/>
                      <a:pt x="7259" y="3059"/>
                      <a:pt x="6939" y="2306"/>
                    </a:cubicBezTo>
                    <a:cubicBezTo>
                      <a:pt x="6642" y="1621"/>
                      <a:pt x="6163" y="1051"/>
                      <a:pt x="5547" y="640"/>
                    </a:cubicBezTo>
                    <a:cubicBezTo>
                      <a:pt x="4976" y="252"/>
                      <a:pt x="4314" y="46"/>
                      <a:pt x="36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7812;p70">
                <a:extLst>
                  <a:ext uri="{FF2B5EF4-FFF2-40B4-BE49-F238E27FC236}">
                    <a16:creationId xmlns:a16="http://schemas.microsoft.com/office/drawing/2014/main" id="{96077386-9FF8-419C-A49F-E3B3A7910166}"/>
                  </a:ext>
                </a:extLst>
              </p:cNvPr>
              <p:cNvSpPr/>
              <p:nvPr/>
            </p:nvSpPr>
            <p:spPr>
              <a:xfrm>
                <a:off x="5767970" y="2251492"/>
                <a:ext cx="44170" cy="43731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3390" extrusionOk="0">
                    <a:moveTo>
                      <a:pt x="3150" y="0"/>
                    </a:moveTo>
                    <a:cubicBezTo>
                      <a:pt x="3127" y="0"/>
                      <a:pt x="3104" y="0"/>
                      <a:pt x="3081" y="23"/>
                    </a:cubicBezTo>
                    <a:cubicBezTo>
                      <a:pt x="2716" y="91"/>
                      <a:pt x="2374" y="228"/>
                      <a:pt x="2054" y="411"/>
                    </a:cubicBezTo>
                    <a:cubicBezTo>
                      <a:pt x="1735" y="571"/>
                      <a:pt x="1438" y="822"/>
                      <a:pt x="1164" y="1073"/>
                    </a:cubicBezTo>
                    <a:cubicBezTo>
                      <a:pt x="639" y="1621"/>
                      <a:pt x="251" y="2283"/>
                      <a:pt x="46" y="3013"/>
                    </a:cubicBezTo>
                    <a:cubicBezTo>
                      <a:pt x="0" y="3150"/>
                      <a:pt x="91" y="3333"/>
                      <a:pt x="251" y="3378"/>
                    </a:cubicBezTo>
                    <a:cubicBezTo>
                      <a:pt x="279" y="3386"/>
                      <a:pt x="307" y="3390"/>
                      <a:pt x="334" y="3390"/>
                    </a:cubicBezTo>
                    <a:cubicBezTo>
                      <a:pt x="463" y="3390"/>
                      <a:pt x="579" y="3305"/>
                      <a:pt x="616" y="3173"/>
                    </a:cubicBezTo>
                    <a:cubicBezTo>
                      <a:pt x="662" y="3036"/>
                      <a:pt x="708" y="2922"/>
                      <a:pt x="753" y="2785"/>
                    </a:cubicBezTo>
                    <a:cubicBezTo>
                      <a:pt x="936" y="2397"/>
                      <a:pt x="1141" y="2031"/>
                      <a:pt x="1415" y="1689"/>
                    </a:cubicBezTo>
                    <a:cubicBezTo>
                      <a:pt x="1575" y="1461"/>
                      <a:pt x="1780" y="1278"/>
                      <a:pt x="1986" y="1096"/>
                    </a:cubicBezTo>
                    <a:cubicBezTo>
                      <a:pt x="2214" y="936"/>
                      <a:pt x="2442" y="776"/>
                      <a:pt x="2693" y="662"/>
                    </a:cubicBezTo>
                    <a:cubicBezTo>
                      <a:pt x="2876" y="616"/>
                      <a:pt x="3036" y="548"/>
                      <a:pt x="3218" y="502"/>
                    </a:cubicBezTo>
                    <a:cubicBezTo>
                      <a:pt x="3355" y="479"/>
                      <a:pt x="3424" y="320"/>
                      <a:pt x="3401" y="183"/>
                    </a:cubicBezTo>
                    <a:cubicBezTo>
                      <a:pt x="3355" y="68"/>
                      <a:pt x="3264" y="0"/>
                      <a:pt x="31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7813;p70">
                <a:extLst>
                  <a:ext uri="{FF2B5EF4-FFF2-40B4-BE49-F238E27FC236}">
                    <a16:creationId xmlns:a16="http://schemas.microsoft.com/office/drawing/2014/main" id="{5EB8322A-72BC-40E7-ACD5-0D140504A18A}"/>
                  </a:ext>
                </a:extLst>
              </p:cNvPr>
              <p:cNvSpPr/>
              <p:nvPr/>
            </p:nvSpPr>
            <p:spPr>
              <a:xfrm>
                <a:off x="5248593" y="2038022"/>
                <a:ext cx="565936" cy="525017"/>
              </a:xfrm>
              <a:custGeom>
                <a:avLst/>
                <a:gdLst/>
                <a:ahLst/>
                <a:cxnLst/>
                <a:rect l="l" t="t" r="r" b="b"/>
                <a:pathLst>
                  <a:path w="43871" h="40699" extrusionOk="0">
                    <a:moveTo>
                      <a:pt x="29331" y="1"/>
                    </a:moveTo>
                    <a:cubicBezTo>
                      <a:pt x="28349" y="1"/>
                      <a:pt x="27299" y="46"/>
                      <a:pt x="26021" y="115"/>
                    </a:cubicBezTo>
                    <a:cubicBezTo>
                      <a:pt x="25428" y="138"/>
                      <a:pt x="24811" y="206"/>
                      <a:pt x="24127" y="275"/>
                    </a:cubicBezTo>
                    <a:cubicBezTo>
                      <a:pt x="22780" y="434"/>
                      <a:pt x="21342" y="708"/>
                      <a:pt x="19881" y="1051"/>
                    </a:cubicBezTo>
                    <a:cubicBezTo>
                      <a:pt x="18375" y="1416"/>
                      <a:pt x="16868" y="1850"/>
                      <a:pt x="15407" y="2397"/>
                    </a:cubicBezTo>
                    <a:cubicBezTo>
                      <a:pt x="13878" y="2945"/>
                      <a:pt x="12417" y="3584"/>
                      <a:pt x="11025" y="4315"/>
                    </a:cubicBezTo>
                    <a:cubicBezTo>
                      <a:pt x="9587" y="5045"/>
                      <a:pt x="8263" y="5890"/>
                      <a:pt x="7099" y="6780"/>
                    </a:cubicBezTo>
                    <a:cubicBezTo>
                      <a:pt x="4474" y="8766"/>
                      <a:pt x="2716" y="11002"/>
                      <a:pt x="1849" y="13399"/>
                    </a:cubicBezTo>
                    <a:cubicBezTo>
                      <a:pt x="1598" y="14084"/>
                      <a:pt x="1415" y="14769"/>
                      <a:pt x="1324" y="15431"/>
                    </a:cubicBezTo>
                    <a:cubicBezTo>
                      <a:pt x="1210" y="16207"/>
                      <a:pt x="1164" y="17051"/>
                      <a:pt x="1210" y="17987"/>
                    </a:cubicBezTo>
                    <a:cubicBezTo>
                      <a:pt x="1256" y="18854"/>
                      <a:pt x="1370" y="19790"/>
                      <a:pt x="1575" y="20840"/>
                    </a:cubicBezTo>
                    <a:cubicBezTo>
                      <a:pt x="1735" y="21776"/>
                      <a:pt x="2009" y="22757"/>
                      <a:pt x="2328" y="23716"/>
                    </a:cubicBezTo>
                    <a:cubicBezTo>
                      <a:pt x="2625" y="24629"/>
                      <a:pt x="3013" y="25542"/>
                      <a:pt x="3447" y="26432"/>
                    </a:cubicBezTo>
                    <a:cubicBezTo>
                      <a:pt x="3766" y="27094"/>
                      <a:pt x="4109" y="27688"/>
                      <a:pt x="4474" y="28258"/>
                    </a:cubicBezTo>
                    <a:cubicBezTo>
                      <a:pt x="4177" y="28190"/>
                      <a:pt x="3926" y="28167"/>
                      <a:pt x="3675" y="28167"/>
                    </a:cubicBezTo>
                    <a:cubicBezTo>
                      <a:pt x="3401" y="28167"/>
                      <a:pt x="3150" y="28190"/>
                      <a:pt x="2899" y="28236"/>
                    </a:cubicBezTo>
                    <a:cubicBezTo>
                      <a:pt x="2534" y="28304"/>
                      <a:pt x="2169" y="28441"/>
                      <a:pt x="1803" y="28646"/>
                    </a:cubicBezTo>
                    <a:cubicBezTo>
                      <a:pt x="1530" y="28806"/>
                      <a:pt x="1256" y="29012"/>
                      <a:pt x="1005" y="29263"/>
                    </a:cubicBezTo>
                    <a:cubicBezTo>
                      <a:pt x="594" y="29696"/>
                      <a:pt x="297" y="30267"/>
                      <a:pt x="137" y="30929"/>
                    </a:cubicBezTo>
                    <a:cubicBezTo>
                      <a:pt x="0" y="31522"/>
                      <a:pt x="0" y="32184"/>
                      <a:pt x="137" y="32915"/>
                    </a:cubicBezTo>
                    <a:cubicBezTo>
                      <a:pt x="251" y="33554"/>
                      <a:pt x="480" y="34216"/>
                      <a:pt x="799" y="34878"/>
                    </a:cubicBezTo>
                    <a:cubicBezTo>
                      <a:pt x="1119" y="35494"/>
                      <a:pt x="1507" y="36019"/>
                      <a:pt x="1963" y="36498"/>
                    </a:cubicBezTo>
                    <a:cubicBezTo>
                      <a:pt x="2237" y="36749"/>
                      <a:pt x="2534" y="37000"/>
                      <a:pt x="2945" y="37252"/>
                    </a:cubicBezTo>
                    <a:cubicBezTo>
                      <a:pt x="3287" y="37480"/>
                      <a:pt x="3698" y="37708"/>
                      <a:pt x="4132" y="37891"/>
                    </a:cubicBezTo>
                    <a:cubicBezTo>
                      <a:pt x="4953" y="38233"/>
                      <a:pt x="5866" y="38416"/>
                      <a:pt x="6802" y="38461"/>
                    </a:cubicBezTo>
                    <a:lnTo>
                      <a:pt x="7076" y="38461"/>
                    </a:lnTo>
                    <a:cubicBezTo>
                      <a:pt x="7829" y="38461"/>
                      <a:pt x="8560" y="38347"/>
                      <a:pt x="9267" y="38119"/>
                    </a:cubicBezTo>
                    <a:cubicBezTo>
                      <a:pt x="9633" y="38005"/>
                      <a:pt x="10021" y="37822"/>
                      <a:pt x="10409" y="37617"/>
                    </a:cubicBezTo>
                    <a:cubicBezTo>
                      <a:pt x="10705" y="37457"/>
                      <a:pt x="10979" y="37274"/>
                      <a:pt x="11276" y="37023"/>
                    </a:cubicBezTo>
                    <a:cubicBezTo>
                      <a:pt x="11869" y="37594"/>
                      <a:pt x="12554" y="38096"/>
                      <a:pt x="13307" y="38553"/>
                    </a:cubicBezTo>
                    <a:cubicBezTo>
                      <a:pt x="14106" y="38986"/>
                      <a:pt x="14974" y="39374"/>
                      <a:pt x="16001" y="39694"/>
                    </a:cubicBezTo>
                    <a:cubicBezTo>
                      <a:pt x="16868" y="39968"/>
                      <a:pt x="17804" y="40173"/>
                      <a:pt x="18877" y="40356"/>
                    </a:cubicBezTo>
                    <a:cubicBezTo>
                      <a:pt x="19790" y="40493"/>
                      <a:pt x="20748" y="40584"/>
                      <a:pt x="21798" y="40652"/>
                    </a:cubicBezTo>
                    <a:cubicBezTo>
                      <a:pt x="22415" y="40675"/>
                      <a:pt x="23031" y="40698"/>
                      <a:pt x="23624" y="40698"/>
                    </a:cubicBezTo>
                    <a:cubicBezTo>
                      <a:pt x="26911" y="40698"/>
                      <a:pt x="29970" y="40219"/>
                      <a:pt x="32755" y="39306"/>
                    </a:cubicBezTo>
                    <a:cubicBezTo>
                      <a:pt x="34581" y="38690"/>
                      <a:pt x="36270" y="37891"/>
                      <a:pt x="37730" y="36909"/>
                    </a:cubicBezTo>
                    <a:cubicBezTo>
                      <a:pt x="38484" y="36407"/>
                      <a:pt x="39214" y="35836"/>
                      <a:pt x="39876" y="35220"/>
                    </a:cubicBezTo>
                    <a:cubicBezTo>
                      <a:pt x="40515" y="34604"/>
                      <a:pt x="41131" y="33896"/>
                      <a:pt x="41702" y="33143"/>
                    </a:cubicBezTo>
                    <a:cubicBezTo>
                      <a:pt x="41976" y="32778"/>
                      <a:pt x="42227" y="32390"/>
                      <a:pt x="42478" y="31979"/>
                    </a:cubicBezTo>
                    <a:cubicBezTo>
                      <a:pt x="42752" y="31500"/>
                      <a:pt x="42980" y="31043"/>
                      <a:pt x="43186" y="30609"/>
                    </a:cubicBezTo>
                    <a:cubicBezTo>
                      <a:pt x="43391" y="30107"/>
                      <a:pt x="43551" y="29605"/>
                      <a:pt x="43665" y="29103"/>
                    </a:cubicBezTo>
                    <a:cubicBezTo>
                      <a:pt x="43756" y="28624"/>
                      <a:pt x="43825" y="28121"/>
                      <a:pt x="43848" y="27596"/>
                    </a:cubicBezTo>
                    <a:cubicBezTo>
                      <a:pt x="43870" y="26729"/>
                      <a:pt x="43756" y="25770"/>
                      <a:pt x="43505" y="24698"/>
                    </a:cubicBezTo>
                    <a:cubicBezTo>
                      <a:pt x="43300" y="23785"/>
                      <a:pt x="43003" y="22894"/>
                      <a:pt x="42615" y="21844"/>
                    </a:cubicBezTo>
                    <a:lnTo>
                      <a:pt x="42364" y="21137"/>
                    </a:lnTo>
                    <a:cubicBezTo>
                      <a:pt x="41771" y="19539"/>
                      <a:pt x="41154" y="17873"/>
                      <a:pt x="40926" y="16161"/>
                    </a:cubicBezTo>
                    <a:cubicBezTo>
                      <a:pt x="40858" y="15682"/>
                      <a:pt x="40835" y="15202"/>
                      <a:pt x="40812" y="14746"/>
                    </a:cubicBezTo>
                    <a:lnTo>
                      <a:pt x="40789" y="14632"/>
                    </a:lnTo>
                    <a:cubicBezTo>
                      <a:pt x="40766" y="14107"/>
                      <a:pt x="40721" y="13605"/>
                      <a:pt x="40698" y="13080"/>
                    </a:cubicBezTo>
                    <a:cubicBezTo>
                      <a:pt x="40606" y="11915"/>
                      <a:pt x="40492" y="10911"/>
                      <a:pt x="40355" y="9975"/>
                    </a:cubicBezTo>
                    <a:cubicBezTo>
                      <a:pt x="40196" y="8903"/>
                      <a:pt x="39990" y="7944"/>
                      <a:pt x="39739" y="7008"/>
                    </a:cubicBezTo>
                    <a:cubicBezTo>
                      <a:pt x="39465" y="6027"/>
                      <a:pt x="39123" y="5091"/>
                      <a:pt x="38689" y="4201"/>
                    </a:cubicBezTo>
                    <a:cubicBezTo>
                      <a:pt x="37982" y="2717"/>
                      <a:pt x="37000" y="1370"/>
                      <a:pt x="35790" y="206"/>
                    </a:cubicBezTo>
                    <a:cubicBezTo>
                      <a:pt x="35722" y="138"/>
                      <a:pt x="35653" y="115"/>
                      <a:pt x="35585" y="115"/>
                    </a:cubicBezTo>
                    <a:cubicBezTo>
                      <a:pt x="35494" y="115"/>
                      <a:pt x="35425" y="138"/>
                      <a:pt x="35379" y="206"/>
                    </a:cubicBezTo>
                    <a:cubicBezTo>
                      <a:pt x="35311" y="252"/>
                      <a:pt x="35288" y="320"/>
                      <a:pt x="35288" y="412"/>
                    </a:cubicBezTo>
                    <a:cubicBezTo>
                      <a:pt x="35288" y="480"/>
                      <a:pt x="35334" y="549"/>
                      <a:pt x="35379" y="594"/>
                    </a:cubicBezTo>
                    <a:lnTo>
                      <a:pt x="35425" y="640"/>
                    </a:lnTo>
                    <a:cubicBezTo>
                      <a:pt x="33759" y="206"/>
                      <a:pt x="31887" y="1"/>
                      <a:pt x="295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7814;p70">
                <a:extLst>
                  <a:ext uri="{FF2B5EF4-FFF2-40B4-BE49-F238E27FC236}">
                    <a16:creationId xmlns:a16="http://schemas.microsoft.com/office/drawing/2014/main" id="{E8ED85EE-8E66-43B2-91D6-50262805B2DF}"/>
                  </a:ext>
                </a:extLst>
              </p:cNvPr>
              <p:cNvSpPr/>
              <p:nvPr/>
            </p:nvSpPr>
            <p:spPr>
              <a:xfrm>
                <a:off x="5263608" y="2038022"/>
                <a:ext cx="494096" cy="349526"/>
              </a:xfrm>
              <a:custGeom>
                <a:avLst/>
                <a:gdLst/>
                <a:ahLst/>
                <a:cxnLst/>
                <a:rect l="l" t="t" r="r" b="b"/>
                <a:pathLst>
                  <a:path w="38302" h="27095" extrusionOk="0">
                    <a:moveTo>
                      <a:pt x="14038" y="13627"/>
                    </a:moveTo>
                    <a:cubicBezTo>
                      <a:pt x="14030" y="13627"/>
                      <a:pt x="14023" y="13627"/>
                      <a:pt x="14015" y="13627"/>
                    </a:cubicBezTo>
                    <a:lnTo>
                      <a:pt x="14038" y="13627"/>
                    </a:lnTo>
                    <a:cubicBezTo>
                      <a:pt x="14038" y="13627"/>
                      <a:pt x="14038" y="13627"/>
                      <a:pt x="14038" y="13627"/>
                    </a:cubicBezTo>
                    <a:close/>
                    <a:moveTo>
                      <a:pt x="8514" y="25360"/>
                    </a:moveTo>
                    <a:lnTo>
                      <a:pt x="8514" y="25360"/>
                    </a:lnTo>
                    <a:cubicBezTo>
                      <a:pt x="8509" y="25367"/>
                      <a:pt x="8503" y="25374"/>
                      <a:pt x="8498" y="25381"/>
                    </a:cubicBezTo>
                    <a:lnTo>
                      <a:pt x="8498" y="25381"/>
                    </a:lnTo>
                    <a:cubicBezTo>
                      <a:pt x="8504" y="25380"/>
                      <a:pt x="8514" y="25374"/>
                      <a:pt x="8514" y="25360"/>
                    </a:cubicBezTo>
                    <a:close/>
                    <a:moveTo>
                      <a:pt x="7623" y="26279"/>
                    </a:moveTo>
                    <a:cubicBezTo>
                      <a:pt x="7616" y="26284"/>
                      <a:pt x="7609" y="26290"/>
                      <a:pt x="7601" y="26295"/>
                    </a:cubicBezTo>
                    <a:cubicBezTo>
                      <a:pt x="7601" y="26295"/>
                      <a:pt x="7620" y="26295"/>
                      <a:pt x="7623" y="26279"/>
                    </a:cubicBezTo>
                    <a:close/>
                    <a:moveTo>
                      <a:pt x="28167" y="1"/>
                    </a:moveTo>
                    <a:cubicBezTo>
                      <a:pt x="27208" y="1"/>
                      <a:pt x="26158" y="46"/>
                      <a:pt x="24857" y="92"/>
                    </a:cubicBezTo>
                    <a:cubicBezTo>
                      <a:pt x="24264" y="138"/>
                      <a:pt x="23647" y="183"/>
                      <a:pt x="22963" y="275"/>
                    </a:cubicBezTo>
                    <a:cubicBezTo>
                      <a:pt x="21616" y="434"/>
                      <a:pt x="20178" y="685"/>
                      <a:pt x="18717" y="1051"/>
                    </a:cubicBezTo>
                    <a:cubicBezTo>
                      <a:pt x="17211" y="1393"/>
                      <a:pt x="15704" y="1850"/>
                      <a:pt x="14243" y="2375"/>
                    </a:cubicBezTo>
                    <a:cubicBezTo>
                      <a:pt x="12714" y="2945"/>
                      <a:pt x="11230" y="3584"/>
                      <a:pt x="9861" y="4292"/>
                    </a:cubicBezTo>
                    <a:cubicBezTo>
                      <a:pt x="8423" y="5045"/>
                      <a:pt x="7099" y="5867"/>
                      <a:pt x="5935" y="6757"/>
                    </a:cubicBezTo>
                    <a:cubicBezTo>
                      <a:pt x="3310" y="8766"/>
                      <a:pt x="1552" y="11002"/>
                      <a:pt x="662" y="13399"/>
                    </a:cubicBezTo>
                    <a:cubicBezTo>
                      <a:pt x="434" y="14084"/>
                      <a:pt x="251" y="14746"/>
                      <a:pt x="160" y="15431"/>
                    </a:cubicBezTo>
                    <a:cubicBezTo>
                      <a:pt x="23" y="16207"/>
                      <a:pt x="0" y="17051"/>
                      <a:pt x="23" y="17987"/>
                    </a:cubicBezTo>
                    <a:cubicBezTo>
                      <a:pt x="69" y="18854"/>
                      <a:pt x="183" y="19790"/>
                      <a:pt x="388" y="20840"/>
                    </a:cubicBezTo>
                    <a:cubicBezTo>
                      <a:pt x="571" y="21799"/>
                      <a:pt x="845" y="22757"/>
                      <a:pt x="1164" y="23716"/>
                    </a:cubicBezTo>
                    <a:cubicBezTo>
                      <a:pt x="1324" y="24195"/>
                      <a:pt x="1507" y="24675"/>
                      <a:pt x="1689" y="25154"/>
                    </a:cubicBezTo>
                    <a:cubicBezTo>
                      <a:pt x="1872" y="25337"/>
                      <a:pt x="2032" y="25519"/>
                      <a:pt x="2214" y="25679"/>
                    </a:cubicBezTo>
                    <a:cubicBezTo>
                      <a:pt x="2397" y="25839"/>
                      <a:pt x="2580" y="25999"/>
                      <a:pt x="2762" y="26136"/>
                    </a:cubicBezTo>
                    <a:cubicBezTo>
                      <a:pt x="2945" y="26273"/>
                      <a:pt x="3150" y="26410"/>
                      <a:pt x="3356" y="26524"/>
                    </a:cubicBezTo>
                    <a:cubicBezTo>
                      <a:pt x="3538" y="26638"/>
                      <a:pt x="3744" y="26729"/>
                      <a:pt x="3949" y="26820"/>
                    </a:cubicBezTo>
                    <a:cubicBezTo>
                      <a:pt x="4109" y="26889"/>
                      <a:pt x="4269" y="26935"/>
                      <a:pt x="4428" y="26980"/>
                    </a:cubicBezTo>
                    <a:cubicBezTo>
                      <a:pt x="4588" y="27026"/>
                      <a:pt x="4771" y="27049"/>
                      <a:pt x="4931" y="27071"/>
                    </a:cubicBezTo>
                    <a:cubicBezTo>
                      <a:pt x="5090" y="27094"/>
                      <a:pt x="5250" y="27094"/>
                      <a:pt x="5410" y="27094"/>
                    </a:cubicBezTo>
                    <a:cubicBezTo>
                      <a:pt x="5570" y="27094"/>
                      <a:pt x="5729" y="27071"/>
                      <a:pt x="5889" y="27049"/>
                    </a:cubicBezTo>
                    <a:lnTo>
                      <a:pt x="5866" y="27049"/>
                    </a:lnTo>
                    <a:cubicBezTo>
                      <a:pt x="6026" y="27026"/>
                      <a:pt x="6186" y="27003"/>
                      <a:pt x="6346" y="26957"/>
                    </a:cubicBezTo>
                    <a:cubicBezTo>
                      <a:pt x="6483" y="26912"/>
                      <a:pt x="6620" y="26866"/>
                      <a:pt x="6757" y="26798"/>
                    </a:cubicBezTo>
                    <a:lnTo>
                      <a:pt x="6757" y="26798"/>
                    </a:lnTo>
                    <a:lnTo>
                      <a:pt x="6734" y="26820"/>
                    </a:lnTo>
                    <a:cubicBezTo>
                      <a:pt x="6894" y="26752"/>
                      <a:pt x="7053" y="26661"/>
                      <a:pt x="7213" y="26569"/>
                    </a:cubicBezTo>
                    <a:cubicBezTo>
                      <a:pt x="7350" y="26478"/>
                      <a:pt x="7487" y="26387"/>
                      <a:pt x="7624" y="26273"/>
                    </a:cubicBezTo>
                    <a:lnTo>
                      <a:pt x="7624" y="26273"/>
                    </a:lnTo>
                    <a:cubicBezTo>
                      <a:pt x="7624" y="26275"/>
                      <a:pt x="7624" y="26277"/>
                      <a:pt x="7623" y="26279"/>
                    </a:cubicBezTo>
                    <a:lnTo>
                      <a:pt x="7623" y="26279"/>
                    </a:lnTo>
                    <a:cubicBezTo>
                      <a:pt x="7797" y="26147"/>
                      <a:pt x="7950" y="26015"/>
                      <a:pt x="8103" y="25862"/>
                    </a:cubicBezTo>
                    <a:cubicBezTo>
                      <a:pt x="8235" y="25708"/>
                      <a:pt x="8366" y="25555"/>
                      <a:pt x="8498" y="25381"/>
                    </a:cubicBezTo>
                    <a:lnTo>
                      <a:pt x="8498" y="25381"/>
                    </a:lnTo>
                    <a:cubicBezTo>
                      <a:pt x="8494" y="25382"/>
                      <a:pt x="8491" y="25382"/>
                      <a:pt x="8491" y="25382"/>
                    </a:cubicBezTo>
                    <a:cubicBezTo>
                      <a:pt x="8674" y="25177"/>
                      <a:pt x="8811" y="24949"/>
                      <a:pt x="8948" y="24698"/>
                    </a:cubicBezTo>
                    <a:cubicBezTo>
                      <a:pt x="9085" y="24447"/>
                      <a:pt x="9222" y="24173"/>
                      <a:pt x="9313" y="23922"/>
                    </a:cubicBezTo>
                    <a:cubicBezTo>
                      <a:pt x="9450" y="23579"/>
                      <a:pt x="9564" y="23214"/>
                      <a:pt x="9678" y="22849"/>
                    </a:cubicBezTo>
                    <a:cubicBezTo>
                      <a:pt x="9770" y="22506"/>
                      <a:pt x="9861" y="22141"/>
                      <a:pt x="9952" y="21799"/>
                    </a:cubicBezTo>
                    <a:cubicBezTo>
                      <a:pt x="10112" y="21023"/>
                      <a:pt x="10249" y="20270"/>
                      <a:pt x="10340" y="19493"/>
                    </a:cubicBezTo>
                    <a:cubicBezTo>
                      <a:pt x="10340" y="19493"/>
                      <a:pt x="10340" y="19493"/>
                      <a:pt x="10340" y="19471"/>
                    </a:cubicBezTo>
                    <a:cubicBezTo>
                      <a:pt x="10431" y="18695"/>
                      <a:pt x="10477" y="17919"/>
                      <a:pt x="10477" y="17120"/>
                    </a:cubicBezTo>
                    <a:cubicBezTo>
                      <a:pt x="10477" y="16366"/>
                      <a:pt x="10431" y="15590"/>
                      <a:pt x="10317" y="14837"/>
                    </a:cubicBezTo>
                    <a:cubicBezTo>
                      <a:pt x="10226" y="14221"/>
                      <a:pt x="10112" y="13627"/>
                      <a:pt x="9907" y="13057"/>
                    </a:cubicBezTo>
                    <a:cubicBezTo>
                      <a:pt x="9884" y="13011"/>
                      <a:pt x="9907" y="12965"/>
                      <a:pt x="9929" y="12943"/>
                    </a:cubicBezTo>
                    <a:cubicBezTo>
                      <a:pt x="9929" y="12920"/>
                      <a:pt x="9929" y="12897"/>
                      <a:pt x="9929" y="12851"/>
                    </a:cubicBezTo>
                    <a:cubicBezTo>
                      <a:pt x="9946" y="12818"/>
                      <a:pt x="9987" y="12797"/>
                      <a:pt x="10026" y="12797"/>
                    </a:cubicBezTo>
                    <a:cubicBezTo>
                      <a:pt x="10040" y="12797"/>
                      <a:pt x="10054" y="12800"/>
                      <a:pt x="10066" y="12806"/>
                    </a:cubicBezTo>
                    <a:cubicBezTo>
                      <a:pt x="10431" y="12965"/>
                      <a:pt x="10797" y="13080"/>
                      <a:pt x="11162" y="13194"/>
                    </a:cubicBezTo>
                    <a:lnTo>
                      <a:pt x="11139" y="13194"/>
                    </a:lnTo>
                    <a:cubicBezTo>
                      <a:pt x="11618" y="13331"/>
                      <a:pt x="12098" y="13422"/>
                      <a:pt x="12577" y="13490"/>
                    </a:cubicBezTo>
                    <a:cubicBezTo>
                      <a:pt x="13056" y="13559"/>
                      <a:pt x="13558" y="13605"/>
                      <a:pt x="14038" y="13627"/>
                    </a:cubicBezTo>
                    <a:lnTo>
                      <a:pt x="14038" y="13627"/>
                    </a:lnTo>
                    <a:cubicBezTo>
                      <a:pt x="14691" y="13626"/>
                      <a:pt x="15324" y="13581"/>
                      <a:pt x="15978" y="13513"/>
                    </a:cubicBezTo>
                    <a:cubicBezTo>
                      <a:pt x="16594" y="13422"/>
                      <a:pt x="17233" y="13308"/>
                      <a:pt x="17827" y="13171"/>
                    </a:cubicBezTo>
                    <a:cubicBezTo>
                      <a:pt x="17850" y="13148"/>
                      <a:pt x="17850" y="13148"/>
                      <a:pt x="17850" y="13148"/>
                    </a:cubicBezTo>
                    <a:lnTo>
                      <a:pt x="17850" y="13148"/>
                    </a:lnTo>
                    <a:cubicBezTo>
                      <a:pt x="17850" y="13148"/>
                      <a:pt x="17850" y="13148"/>
                      <a:pt x="17850" y="13148"/>
                    </a:cubicBezTo>
                    <a:cubicBezTo>
                      <a:pt x="19493" y="12737"/>
                      <a:pt x="21091" y="12075"/>
                      <a:pt x="22575" y="11254"/>
                    </a:cubicBezTo>
                    <a:lnTo>
                      <a:pt x="22552" y="11254"/>
                    </a:lnTo>
                    <a:cubicBezTo>
                      <a:pt x="23465" y="10751"/>
                      <a:pt x="24332" y="10181"/>
                      <a:pt x="25131" y="9519"/>
                    </a:cubicBezTo>
                    <a:cubicBezTo>
                      <a:pt x="25154" y="9519"/>
                      <a:pt x="25177" y="9496"/>
                      <a:pt x="25199" y="9496"/>
                    </a:cubicBezTo>
                    <a:cubicBezTo>
                      <a:pt x="25222" y="9496"/>
                      <a:pt x="25245" y="9519"/>
                      <a:pt x="25268" y="9542"/>
                    </a:cubicBezTo>
                    <a:cubicBezTo>
                      <a:pt x="25291" y="9564"/>
                      <a:pt x="25291" y="9587"/>
                      <a:pt x="25291" y="9610"/>
                    </a:cubicBezTo>
                    <a:cubicBezTo>
                      <a:pt x="25291" y="9587"/>
                      <a:pt x="25314" y="9587"/>
                      <a:pt x="25336" y="9587"/>
                    </a:cubicBezTo>
                    <a:cubicBezTo>
                      <a:pt x="25344" y="9580"/>
                      <a:pt x="25352" y="9577"/>
                      <a:pt x="25359" y="9577"/>
                    </a:cubicBezTo>
                    <a:cubicBezTo>
                      <a:pt x="25374" y="9577"/>
                      <a:pt x="25390" y="9587"/>
                      <a:pt x="25405" y="9587"/>
                    </a:cubicBezTo>
                    <a:cubicBezTo>
                      <a:pt x="25473" y="9610"/>
                      <a:pt x="25542" y="9633"/>
                      <a:pt x="25610" y="9679"/>
                    </a:cubicBezTo>
                    <a:lnTo>
                      <a:pt x="25588" y="9656"/>
                    </a:lnTo>
                    <a:lnTo>
                      <a:pt x="25588" y="9656"/>
                    </a:lnTo>
                    <a:cubicBezTo>
                      <a:pt x="26021" y="9838"/>
                      <a:pt x="26478" y="9975"/>
                      <a:pt x="26934" y="10089"/>
                    </a:cubicBezTo>
                    <a:cubicBezTo>
                      <a:pt x="27391" y="10204"/>
                      <a:pt x="27824" y="10272"/>
                      <a:pt x="28258" y="10318"/>
                    </a:cubicBezTo>
                    <a:lnTo>
                      <a:pt x="28235" y="10318"/>
                    </a:lnTo>
                    <a:cubicBezTo>
                      <a:pt x="28595" y="10369"/>
                      <a:pt x="28954" y="10395"/>
                      <a:pt x="29314" y="10395"/>
                    </a:cubicBezTo>
                    <a:cubicBezTo>
                      <a:pt x="29434" y="10395"/>
                      <a:pt x="29553" y="10392"/>
                      <a:pt x="29673" y="10386"/>
                    </a:cubicBezTo>
                    <a:cubicBezTo>
                      <a:pt x="30153" y="10386"/>
                      <a:pt x="30609" y="10363"/>
                      <a:pt x="31088" y="10295"/>
                    </a:cubicBezTo>
                    <a:cubicBezTo>
                      <a:pt x="31591" y="10226"/>
                      <a:pt x="32093" y="10112"/>
                      <a:pt x="32572" y="9975"/>
                    </a:cubicBezTo>
                    <a:cubicBezTo>
                      <a:pt x="33051" y="9838"/>
                      <a:pt x="33508" y="9679"/>
                      <a:pt x="33942" y="9473"/>
                    </a:cubicBezTo>
                    <a:cubicBezTo>
                      <a:pt x="34398" y="9291"/>
                      <a:pt x="34832" y="9062"/>
                      <a:pt x="35265" y="8811"/>
                    </a:cubicBezTo>
                    <a:cubicBezTo>
                      <a:pt x="35676" y="8537"/>
                      <a:pt x="36087" y="8263"/>
                      <a:pt x="36475" y="7944"/>
                    </a:cubicBezTo>
                    <a:cubicBezTo>
                      <a:pt x="36840" y="7647"/>
                      <a:pt x="37206" y="7328"/>
                      <a:pt x="37525" y="6985"/>
                    </a:cubicBezTo>
                    <a:cubicBezTo>
                      <a:pt x="37799" y="6711"/>
                      <a:pt x="38073" y="6392"/>
                      <a:pt x="38301" y="6072"/>
                    </a:cubicBezTo>
                    <a:cubicBezTo>
                      <a:pt x="38073" y="5433"/>
                      <a:pt x="37822" y="4794"/>
                      <a:pt x="37525" y="4201"/>
                    </a:cubicBezTo>
                    <a:cubicBezTo>
                      <a:pt x="36818" y="2717"/>
                      <a:pt x="35836" y="1370"/>
                      <a:pt x="34626" y="183"/>
                    </a:cubicBezTo>
                    <a:cubicBezTo>
                      <a:pt x="34558" y="138"/>
                      <a:pt x="34489" y="115"/>
                      <a:pt x="34421" y="115"/>
                    </a:cubicBezTo>
                    <a:cubicBezTo>
                      <a:pt x="34330" y="115"/>
                      <a:pt x="34261" y="138"/>
                      <a:pt x="34215" y="183"/>
                    </a:cubicBezTo>
                    <a:cubicBezTo>
                      <a:pt x="34147" y="252"/>
                      <a:pt x="34124" y="320"/>
                      <a:pt x="34124" y="412"/>
                    </a:cubicBezTo>
                    <a:cubicBezTo>
                      <a:pt x="34124" y="480"/>
                      <a:pt x="34147" y="549"/>
                      <a:pt x="34215" y="617"/>
                    </a:cubicBezTo>
                    <a:lnTo>
                      <a:pt x="34261" y="663"/>
                    </a:lnTo>
                    <a:cubicBezTo>
                      <a:pt x="32618" y="206"/>
                      <a:pt x="30746" y="1"/>
                      <a:pt x="283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7815;p70">
                <a:extLst>
                  <a:ext uri="{FF2B5EF4-FFF2-40B4-BE49-F238E27FC236}">
                    <a16:creationId xmlns:a16="http://schemas.microsoft.com/office/drawing/2014/main" id="{1F0A2BB4-08DE-4F7F-A96D-7FF28D7C9544}"/>
                  </a:ext>
                </a:extLst>
              </p:cNvPr>
              <p:cNvSpPr/>
              <p:nvPr/>
            </p:nvSpPr>
            <p:spPr>
              <a:xfrm>
                <a:off x="5396987" y="22891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7816;p70">
                <a:extLst>
                  <a:ext uri="{FF2B5EF4-FFF2-40B4-BE49-F238E27FC236}">
                    <a16:creationId xmlns:a16="http://schemas.microsoft.com/office/drawing/2014/main" id="{6FD0D714-B6BA-4F2E-A31B-C54D40B575CF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7817;p70">
                <a:extLst>
                  <a:ext uri="{FF2B5EF4-FFF2-40B4-BE49-F238E27FC236}">
                    <a16:creationId xmlns:a16="http://schemas.microsoft.com/office/drawing/2014/main" id="{30CBAD7E-FAA6-4D4D-991C-9B0FB3E86FF8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7818;p70">
                <a:extLst>
                  <a:ext uri="{FF2B5EF4-FFF2-40B4-BE49-F238E27FC236}">
                    <a16:creationId xmlns:a16="http://schemas.microsoft.com/office/drawing/2014/main" id="{1FF77F59-1ED5-4F68-B3E7-4224A16AC636}"/>
                  </a:ext>
                </a:extLst>
              </p:cNvPr>
              <p:cNvSpPr/>
              <p:nvPr/>
            </p:nvSpPr>
            <p:spPr>
              <a:xfrm>
                <a:off x="5734110" y="214048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7819;p70">
                <a:extLst>
                  <a:ext uri="{FF2B5EF4-FFF2-40B4-BE49-F238E27FC236}">
                    <a16:creationId xmlns:a16="http://schemas.microsoft.com/office/drawing/2014/main" id="{D193E254-136D-4871-A4FD-4A64BE46CF61}"/>
                  </a:ext>
                </a:extLst>
              </p:cNvPr>
              <p:cNvSpPr/>
              <p:nvPr/>
            </p:nvSpPr>
            <p:spPr>
              <a:xfrm>
                <a:off x="5701423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7820;p70">
                <a:extLst>
                  <a:ext uri="{FF2B5EF4-FFF2-40B4-BE49-F238E27FC236}">
                    <a16:creationId xmlns:a16="http://schemas.microsoft.com/office/drawing/2014/main" id="{BB503B1E-5803-44C2-A400-5617989787D8}"/>
                  </a:ext>
                </a:extLst>
              </p:cNvPr>
              <p:cNvSpPr/>
              <p:nvPr/>
            </p:nvSpPr>
            <p:spPr>
              <a:xfrm>
                <a:off x="5701720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7821;p70">
                <a:extLst>
                  <a:ext uri="{FF2B5EF4-FFF2-40B4-BE49-F238E27FC236}">
                    <a16:creationId xmlns:a16="http://schemas.microsoft.com/office/drawing/2014/main" id="{8913B2CD-4376-4C9A-8799-9DF2CEDB520E}"/>
                  </a:ext>
                </a:extLst>
              </p:cNvPr>
              <p:cNvSpPr/>
              <p:nvPr/>
            </p:nvSpPr>
            <p:spPr>
              <a:xfrm>
                <a:off x="5304241" y="2431966"/>
                <a:ext cx="49768" cy="65829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5103" extrusionOk="0">
                    <a:moveTo>
                      <a:pt x="1735" y="3242"/>
                    </a:moveTo>
                    <a:cubicBezTo>
                      <a:pt x="1735" y="3242"/>
                      <a:pt x="1758" y="3265"/>
                      <a:pt x="1758" y="3265"/>
                    </a:cubicBezTo>
                    <a:cubicBezTo>
                      <a:pt x="1758" y="3265"/>
                      <a:pt x="1758" y="3242"/>
                      <a:pt x="1735" y="3242"/>
                    </a:cubicBezTo>
                    <a:close/>
                    <a:moveTo>
                      <a:pt x="365" y="1"/>
                    </a:moveTo>
                    <a:cubicBezTo>
                      <a:pt x="183" y="1"/>
                      <a:pt x="0" y="161"/>
                      <a:pt x="23" y="366"/>
                    </a:cubicBezTo>
                    <a:cubicBezTo>
                      <a:pt x="69" y="1416"/>
                      <a:pt x="411" y="2443"/>
                      <a:pt x="1050" y="3311"/>
                    </a:cubicBezTo>
                    <a:cubicBezTo>
                      <a:pt x="1187" y="3516"/>
                      <a:pt x="1370" y="3699"/>
                      <a:pt x="1552" y="3881"/>
                    </a:cubicBezTo>
                    <a:cubicBezTo>
                      <a:pt x="1735" y="4064"/>
                      <a:pt x="1918" y="4224"/>
                      <a:pt x="2123" y="4383"/>
                    </a:cubicBezTo>
                    <a:cubicBezTo>
                      <a:pt x="2557" y="4703"/>
                      <a:pt x="3036" y="4931"/>
                      <a:pt x="3538" y="5091"/>
                    </a:cubicBezTo>
                    <a:cubicBezTo>
                      <a:pt x="3559" y="5099"/>
                      <a:pt x="3580" y="5103"/>
                      <a:pt x="3601" y="5103"/>
                    </a:cubicBezTo>
                    <a:cubicBezTo>
                      <a:pt x="3699" y="5103"/>
                      <a:pt x="3797" y="5025"/>
                      <a:pt x="3835" y="4931"/>
                    </a:cubicBezTo>
                    <a:cubicBezTo>
                      <a:pt x="3858" y="4794"/>
                      <a:pt x="3789" y="4680"/>
                      <a:pt x="3652" y="4634"/>
                    </a:cubicBezTo>
                    <a:cubicBezTo>
                      <a:pt x="3561" y="4612"/>
                      <a:pt x="3447" y="4566"/>
                      <a:pt x="3356" y="4520"/>
                    </a:cubicBezTo>
                    <a:cubicBezTo>
                      <a:pt x="3059" y="4383"/>
                      <a:pt x="2762" y="4224"/>
                      <a:pt x="2511" y="4018"/>
                    </a:cubicBezTo>
                    <a:cubicBezTo>
                      <a:pt x="2237" y="3813"/>
                      <a:pt x="1986" y="3562"/>
                      <a:pt x="1758" y="3288"/>
                    </a:cubicBezTo>
                    <a:cubicBezTo>
                      <a:pt x="1507" y="2945"/>
                      <a:pt x="1301" y="2580"/>
                      <a:pt x="1141" y="2215"/>
                    </a:cubicBezTo>
                    <a:cubicBezTo>
                      <a:pt x="959" y="1781"/>
                      <a:pt x="845" y="1325"/>
                      <a:pt x="776" y="868"/>
                    </a:cubicBezTo>
                    <a:cubicBezTo>
                      <a:pt x="753" y="708"/>
                      <a:pt x="753" y="526"/>
                      <a:pt x="731" y="366"/>
                    </a:cubicBezTo>
                    <a:cubicBezTo>
                      <a:pt x="731" y="184"/>
                      <a:pt x="571" y="1"/>
                      <a:pt x="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7822;p70">
                <a:extLst>
                  <a:ext uri="{FF2B5EF4-FFF2-40B4-BE49-F238E27FC236}">
                    <a16:creationId xmlns:a16="http://schemas.microsoft.com/office/drawing/2014/main" id="{BE89927E-5A35-4A1C-B5C4-5AF157F64C32}"/>
                  </a:ext>
                </a:extLst>
              </p:cNvPr>
              <p:cNvSpPr/>
              <p:nvPr/>
            </p:nvSpPr>
            <p:spPr>
              <a:xfrm>
                <a:off x="5264485" y="2429322"/>
                <a:ext cx="48594" cy="24329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886" extrusionOk="0">
                    <a:moveTo>
                      <a:pt x="2717" y="0"/>
                    </a:moveTo>
                    <a:cubicBezTo>
                      <a:pt x="2649" y="0"/>
                      <a:pt x="2557" y="23"/>
                      <a:pt x="2489" y="23"/>
                    </a:cubicBezTo>
                    <a:cubicBezTo>
                      <a:pt x="2124" y="46"/>
                      <a:pt x="1758" y="160"/>
                      <a:pt x="1416" y="320"/>
                    </a:cubicBezTo>
                    <a:cubicBezTo>
                      <a:pt x="1096" y="457"/>
                      <a:pt x="823" y="662"/>
                      <a:pt x="571" y="891"/>
                    </a:cubicBezTo>
                    <a:cubicBezTo>
                      <a:pt x="320" y="1142"/>
                      <a:pt x="115" y="1416"/>
                      <a:pt x="24" y="1758"/>
                    </a:cubicBezTo>
                    <a:cubicBezTo>
                      <a:pt x="1" y="1804"/>
                      <a:pt x="24" y="1849"/>
                      <a:pt x="69" y="1872"/>
                    </a:cubicBezTo>
                    <a:cubicBezTo>
                      <a:pt x="86" y="1880"/>
                      <a:pt x="106" y="1886"/>
                      <a:pt x="125" y="1886"/>
                    </a:cubicBezTo>
                    <a:cubicBezTo>
                      <a:pt x="159" y="1886"/>
                      <a:pt x="192" y="1870"/>
                      <a:pt x="206" y="1826"/>
                    </a:cubicBezTo>
                    <a:cubicBezTo>
                      <a:pt x="252" y="1712"/>
                      <a:pt x="298" y="1598"/>
                      <a:pt x="366" y="1484"/>
                    </a:cubicBezTo>
                    <a:cubicBezTo>
                      <a:pt x="434" y="1370"/>
                      <a:pt x="526" y="1233"/>
                      <a:pt x="640" y="1142"/>
                    </a:cubicBezTo>
                    <a:lnTo>
                      <a:pt x="640" y="1142"/>
                    </a:lnTo>
                    <a:lnTo>
                      <a:pt x="617" y="1165"/>
                    </a:lnTo>
                    <a:cubicBezTo>
                      <a:pt x="754" y="1028"/>
                      <a:pt x="891" y="936"/>
                      <a:pt x="1051" y="845"/>
                    </a:cubicBezTo>
                    <a:cubicBezTo>
                      <a:pt x="1233" y="731"/>
                      <a:pt x="1439" y="662"/>
                      <a:pt x="1667" y="594"/>
                    </a:cubicBezTo>
                    <a:cubicBezTo>
                      <a:pt x="1872" y="548"/>
                      <a:pt x="2101" y="525"/>
                      <a:pt x="2306" y="525"/>
                    </a:cubicBezTo>
                    <a:cubicBezTo>
                      <a:pt x="2489" y="525"/>
                      <a:pt x="2671" y="548"/>
                      <a:pt x="2831" y="594"/>
                    </a:cubicBezTo>
                    <a:cubicBezTo>
                      <a:pt x="2922" y="617"/>
                      <a:pt x="3037" y="662"/>
                      <a:pt x="3128" y="708"/>
                    </a:cubicBezTo>
                    <a:cubicBezTo>
                      <a:pt x="3128" y="731"/>
                      <a:pt x="3151" y="731"/>
                      <a:pt x="3174" y="754"/>
                    </a:cubicBezTo>
                    <a:cubicBezTo>
                      <a:pt x="3243" y="803"/>
                      <a:pt x="3320" y="827"/>
                      <a:pt x="3397" y="827"/>
                    </a:cubicBezTo>
                    <a:cubicBezTo>
                      <a:pt x="3498" y="827"/>
                      <a:pt x="3598" y="786"/>
                      <a:pt x="3676" y="708"/>
                    </a:cubicBezTo>
                    <a:cubicBezTo>
                      <a:pt x="3721" y="640"/>
                      <a:pt x="3767" y="525"/>
                      <a:pt x="3744" y="434"/>
                    </a:cubicBezTo>
                    <a:cubicBezTo>
                      <a:pt x="3744" y="389"/>
                      <a:pt x="3721" y="320"/>
                      <a:pt x="3676" y="274"/>
                    </a:cubicBezTo>
                    <a:cubicBezTo>
                      <a:pt x="3653" y="229"/>
                      <a:pt x="3607" y="183"/>
                      <a:pt x="3539" y="160"/>
                    </a:cubicBezTo>
                    <a:cubicBezTo>
                      <a:pt x="3379" y="115"/>
                      <a:pt x="3219" y="69"/>
                      <a:pt x="3059" y="23"/>
                    </a:cubicBezTo>
                    <a:cubicBezTo>
                      <a:pt x="2945" y="23"/>
                      <a:pt x="2831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7823;p70">
                <a:extLst>
                  <a:ext uri="{FF2B5EF4-FFF2-40B4-BE49-F238E27FC236}">
                    <a16:creationId xmlns:a16="http://schemas.microsoft.com/office/drawing/2014/main" id="{8A3E645B-ADCB-4E97-9FD3-79AAB810D209}"/>
                  </a:ext>
                </a:extLst>
              </p:cNvPr>
              <p:cNvSpPr/>
              <p:nvPr/>
            </p:nvSpPr>
            <p:spPr>
              <a:xfrm>
                <a:off x="5588064" y="3538440"/>
                <a:ext cx="240585" cy="154297"/>
              </a:xfrm>
              <a:custGeom>
                <a:avLst/>
                <a:gdLst/>
                <a:ahLst/>
                <a:cxnLst/>
                <a:rect l="l" t="t" r="r" b="b"/>
                <a:pathLst>
                  <a:path w="18650" h="11961" extrusionOk="0">
                    <a:moveTo>
                      <a:pt x="7054" y="0"/>
                    </a:moveTo>
                    <a:cubicBezTo>
                      <a:pt x="5798" y="0"/>
                      <a:pt x="4475" y="114"/>
                      <a:pt x="2877" y="365"/>
                    </a:cubicBezTo>
                    <a:cubicBezTo>
                      <a:pt x="2146" y="480"/>
                      <a:pt x="1416" y="639"/>
                      <a:pt x="686" y="799"/>
                    </a:cubicBezTo>
                    <a:cubicBezTo>
                      <a:pt x="686" y="776"/>
                      <a:pt x="663" y="776"/>
                      <a:pt x="663" y="776"/>
                    </a:cubicBezTo>
                    <a:lnTo>
                      <a:pt x="571" y="776"/>
                    </a:lnTo>
                    <a:cubicBezTo>
                      <a:pt x="526" y="776"/>
                      <a:pt x="480" y="776"/>
                      <a:pt x="435" y="799"/>
                    </a:cubicBezTo>
                    <a:cubicBezTo>
                      <a:pt x="389" y="845"/>
                      <a:pt x="320" y="913"/>
                      <a:pt x="298" y="982"/>
                    </a:cubicBezTo>
                    <a:cubicBezTo>
                      <a:pt x="69" y="2579"/>
                      <a:pt x="1" y="3926"/>
                      <a:pt x="69" y="5159"/>
                    </a:cubicBezTo>
                    <a:cubicBezTo>
                      <a:pt x="138" y="6574"/>
                      <a:pt x="389" y="7875"/>
                      <a:pt x="845" y="9062"/>
                    </a:cubicBezTo>
                    <a:cubicBezTo>
                      <a:pt x="868" y="9108"/>
                      <a:pt x="891" y="9153"/>
                      <a:pt x="914" y="9199"/>
                    </a:cubicBezTo>
                    <a:cubicBezTo>
                      <a:pt x="982" y="9290"/>
                      <a:pt x="1028" y="9359"/>
                      <a:pt x="1096" y="9450"/>
                    </a:cubicBezTo>
                    <a:cubicBezTo>
                      <a:pt x="1142" y="9496"/>
                      <a:pt x="1188" y="9541"/>
                      <a:pt x="1233" y="9587"/>
                    </a:cubicBezTo>
                    <a:cubicBezTo>
                      <a:pt x="1302" y="9632"/>
                      <a:pt x="1348" y="9678"/>
                      <a:pt x="1416" y="9724"/>
                    </a:cubicBezTo>
                    <a:cubicBezTo>
                      <a:pt x="1462" y="9769"/>
                      <a:pt x="1484" y="9792"/>
                      <a:pt x="1530" y="9838"/>
                    </a:cubicBezTo>
                    <a:cubicBezTo>
                      <a:pt x="2671" y="10546"/>
                      <a:pt x="4018" y="11070"/>
                      <a:pt x="5639" y="11459"/>
                    </a:cubicBezTo>
                    <a:cubicBezTo>
                      <a:pt x="7031" y="11801"/>
                      <a:pt x="8515" y="11961"/>
                      <a:pt x="10044" y="11961"/>
                    </a:cubicBezTo>
                    <a:cubicBezTo>
                      <a:pt x="10386" y="11961"/>
                      <a:pt x="10729" y="11961"/>
                      <a:pt x="11048" y="11938"/>
                    </a:cubicBezTo>
                    <a:cubicBezTo>
                      <a:pt x="12190" y="11869"/>
                      <a:pt x="13285" y="11710"/>
                      <a:pt x="14335" y="11436"/>
                    </a:cubicBezTo>
                    <a:cubicBezTo>
                      <a:pt x="15294" y="11185"/>
                      <a:pt x="16161" y="10865"/>
                      <a:pt x="16914" y="10431"/>
                    </a:cubicBezTo>
                    <a:cubicBezTo>
                      <a:pt x="16937" y="10409"/>
                      <a:pt x="16983" y="10386"/>
                      <a:pt x="17006" y="10363"/>
                    </a:cubicBezTo>
                    <a:cubicBezTo>
                      <a:pt x="17097" y="10317"/>
                      <a:pt x="17188" y="10249"/>
                      <a:pt x="17257" y="10180"/>
                    </a:cubicBezTo>
                    <a:cubicBezTo>
                      <a:pt x="17325" y="10135"/>
                      <a:pt x="17371" y="10089"/>
                      <a:pt x="17417" y="10043"/>
                    </a:cubicBezTo>
                    <a:cubicBezTo>
                      <a:pt x="17576" y="9884"/>
                      <a:pt x="17690" y="9724"/>
                      <a:pt x="17805" y="9564"/>
                    </a:cubicBezTo>
                    <a:cubicBezTo>
                      <a:pt x="17919" y="9381"/>
                      <a:pt x="18033" y="9176"/>
                      <a:pt x="18170" y="8902"/>
                    </a:cubicBezTo>
                    <a:cubicBezTo>
                      <a:pt x="18330" y="8514"/>
                      <a:pt x="18466" y="8058"/>
                      <a:pt x="18558" y="7533"/>
                    </a:cubicBezTo>
                    <a:cubicBezTo>
                      <a:pt x="18626" y="7076"/>
                      <a:pt x="18649" y="6597"/>
                      <a:pt x="18603" y="6095"/>
                    </a:cubicBezTo>
                    <a:cubicBezTo>
                      <a:pt x="18581" y="5638"/>
                      <a:pt x="18512" y="5227"/>
                      <a:pt x="18398" y="4862"/>
                    </a:cubicBezTo>
                    <a:cubicBezTo>
                      <a:pt x="18284" y="4542"/>
                      <a:pt x="18124" y="4269"/>
                      <a:pt x="17942" y="4017"/>
                    </a:cubicBezTo>
                    <a:cubicBezTo>
                      <a:pt x="17782" y="3789"/>
                      <a:pt x="17553" y="3607"/>
                      <a:pt x="17302" y="3447"/>
                    </a:cubicBezTo>
                    <a:cubicBezTo>
                      <a:pt x="16823" y="3127"/>
                      <a:pt x="16230" y="2990"/>
                      <a:pt x="15682" y="2899"/>
                    </a:cubicBezTo>
                    <a:cubicBezTo>
                      <a:pt x="15499" y="2853"/>
                      <a:pt x="15339" y="2831"/>
                      <a:pt x="15157" y="2785"/>
                    </a:cubicBezTo>
                    <a:cubicBezTo>
                      <a:pt x="14929" y="2762"/>
                      <a:pt x="14700" y="2716"/>
                      <a:pt x="14472" y="2671"/>
                    </a:cubicBezTo>
                    <a:lnTo>
                      <a:pt x="14472" y="2671"/>
                    </a:lnTo>
                    <a:lnTo>
                      <a:pt x="14518" y="2694"/>
                    </a:lnTo>
                    <a:cubicBezTo>
                      <a:pt x="14084" y="2579"/>
                      <a:pt x="13719" y="2465"/>
                      <a:pt x="13422" y="2328"/>
                    </a:cubicBezTo>
                    <a:cubicBezTo>
                      <a:pt x="13217" y="2214"/>
                      <a:pt x="13057" y="2100"/>
                      <a:pt x="12920" y="1986"/>
                    </a:cubicBezTo>
                    <a:cubicBezTo>
                      <a:pt x="12783" y="1849"/>
                      <a:pt x="12646" y="1689"/>
                      <a:pt x="12532" y="1530"/>
                    </a:cubicBezTo>
                    <a:cubicBezTo>
                      <a:pt x="12463" y="1415"/>
                      <a:pt x="12418" y="1301"/>
                      <a:pt x="12349" y="1164"/>
                    </a:cubicBezTo>
                    <a:cubicBezTo>
                      <a:pt x="12304" y="1073"/>
                      <a:pt x="12212" y="1005"/>
                      <a:pt x="12098" y="1005"/>
                    </a:cubicBezTo>
                    <a:cubicBezTo>
                      <a:pt x="12053" y="1005"/>
                      <a:pt x="12007" y="1005"/>
                      <a:pt x="11961" y="1027"/>
                    </a:cubicBezTo>
                    <a:cubicBezTo>
                      <a:pt x="11916" y="1050"/>
                      <a:pt x="11893" y="1096"/>
                      <a:pt x="11847" y="1119"/>
                    </a:cubicBezTo>
                    <a:cubicBezTo>
                      <a:pt x="11413" y="799"/>
                      <a:pt x="10866" y="548"/>
                      <a:pt x="10181" y="343"/>
                    </a:cubicBezTo>
                    <a:cubicBezTo>
                      <a:pt x="9519" y="160"/>
                      <a:pt x="8766" y="46"/>
                      <a:pt x="7853" y="23"/>
                    </a:cubicBezTo>
                    <a:cubicBezTo>
                      <a:pt x="7579" y="0"/>
                      <a:pt x="7328" y="0"/>
                      <a:pt x="70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7824;p70">
                <a:extLst>
                  <a:ext uri="{FF2B5EF4-FFF2-40B4-BE49-F238E27FC236}">
                    <a16:creationId xmlns:a16="http://schemas.microsoft.com/office/drawing/2014/main" id="{A8D2AF8F-F3CF-4A72-9C70-EA0230CC5992}"/>
                  </a:ext>
                </a:extLst>
              </p:cNvPr>
              <p:cNvSpPr/>
              <p:nvPr/>
            </p:nvSpPr>
            <p:spPr>
              <a:xfrm>
                <a:off x="5591302" y="3574068"/>
                <a:ext cx="237347" cy="118667"/>
              </a:xfrm>
              <a:custGeom>
                <a:avLst/>
                <a:gdLst/>
                <a:ahLst/>
                <a:cxnLst/>
                <a:rect l="l" t="t" r="r" b="b"/>
                <a:pathLst>
                  <a:path w="18399" h="9199" extrusionOk="0">
                    <a:moveTo>
                      <a:pt x="13513" y="890"/>
                    </a:moveTo>
                    <a:cubicBezTo>
                      <a:pt x="13491" y="890"/>
                      <a:pt x="13491" y="890"/>
                      <a:pt x="13491" y="911"/>
                    </a:cubicBezTo>
                    <a:lnTo>
                      <a:pt x="13491" y="911"/>
                    </a:lnTo>
                    <a:cubicBezTo>
                      <a:pt x="13498" y="904"/>
                      <a:pt x="13506" y="897"/>
                      <a:pt x="13513" y="890"/>
                    </a:cubicBezTo>
                    <a:close/>
                    <a:moveTo>
                      <a:pt x="11505" y="6254"/>
                    </a:moveTo>
                    <a:cubicBezTo>
                      <a:pt x="11505" y="6254"/>
                      <a:pt x="11505" y="6254"/>
                      <a:pt x="11505" y="6277"/>
                    </a:cubicBezTo>
                    <a:cubicBezTo>
                      <a:pt x="11505" y="6276"/>
                      <a:pt x="11505" y="6275"/>
                      <a:pt x="11505" y="6274"/>
                    </a:cubicBezTo>
                    <a:lnTo>
                      <a:pt x="11505" y="6274"/>
                    </a:lnTo>
                    <a:cubicBezTo>
                      <a:pt x="11505" y="6267"/>
                      <a:pt x="11505" y="6261"/>
                      <a:pt x="11505" y="6254"/>
                    </a:cubicBezTo>
                    <a:close/>
                    <a:moveTo>
                      <a:pt x="14723" y="0"/>
                    </a:moveTo>
                    <a:cubicBezTo>
                      <a:pt x="14655" y="23"/>
                      <a:pt x="14586" y="69"/>
                      <a:pt x="14518" y="114"/>
                    </a:cubicBezTo>
                    <a:cubicBezTo>
                      <a:pt x="14335" y="206"/>
                      <a:pt x="14153" y="342"/>
                      <a:pt x="13970" y="479"/>
                    </a:cubicBezTo>
                    <a:cubicBezTo>
                      <a:pt x="13810" y="616"/>
                      <a:pt x="13650" y="753"/>
                      <a:pt x="13491" y="913"/>
                    </a:cubicBezTo>
                    <a:cubicBezTo>
                      <a:pt x="13491" y="912"/>
                      <a:pt x="13491" y="912"/>
                      <a:pt x="13491" y="911"/>
                    </a:cubicBezTo>
                    <a:lnTo>
                      <a:pt x="13491" y="911"/>
                    </a:lnTo>
                    <a:cubicBezTo>
                      <a:pt x="13296" y="1088"/>
                      <a:pt x="13142" y="1286"/>
                      <a:pt x="12988" y="1484"/>
                    </a:cubicBezTo>
                    <a:cubicBezTo>
                      <a:pt x="12806" y="1712"/>
                      <a:pt x="12669" y="1940"/>
                      <a:pt x="12532" y="2168"/>
                    </a:cubicBezTo>
                    <a:lnTo>
                      <a:pt x="12555" y="2146"/>
                    </a:lnTo>
                    <a:lnTo>
                      <a:pt x="12555" y="2146"/>
                    </a:lnTo>
                    <a:cubicBezTo>
                      <a:pt x="12372" y="2442"/>
                      <a:pt x="12235" y="2739"/>
                      <a:pt x="12098" y="3059"/>
                    </a:cubicBezTo>
                    <a:cubicBezTo>
                      <a:pt x="11961" y="3378"/>
                      <a:pt x="11870" y="3698"/>
                      <a:pt x="11779" y="4040"/>
                    </a:cubicBezTo>
                    <a:cubicBezTo>
                      <a:pt x="11779" y="4017"/>
                      <a:pt x="11779" y="4017"/>
                      <a:pt x="11779" y="4017"/>
                    </a:cubicBezTo>
                    <a:cubicBezTo>
                      <a:pt x="11596" y="4747"/>
                      <a:pt x="11505" y="5499"/>
                      <a:pt x="11505" y="6274"/>
                    </a:cubicBezTo>
                    <a:lnTo>
                      <a:pt x="11505" y="6274"/>
                    </a:lnTo>
                    <a:cubicBezTo>
                      <a:pt x="11505" y="6494"/>
                      <a:pt x="11506" y="6694"/>
                      <a:pt x="11528" y="6916"/>
                    </a:cubicBezTo>
                    <a:cubicBezTo>
                      <a:pt x="11551" y="6962"/>
                      <a:pt x="11551" y="7007"/>
                      <a:pt x="11551" y="7053"/>
                    </a:cubicBezTo>
                    <a:cubicBezTo>
                      <a:pt x="11573" y="7076"/>
                      <a:pt x="11573" y="7099"/>
                      <a:pt x="11573" y="7122"/>
                    </a:cubicBezTo>
                    <a:cubicBezTo>
                      <a:pt x="11573" y="7144"/>
                      <a:pt x="11573" y="7167"/>
                      <a:pt x="11551" y="7190"/>
                    </a:cubicBezTo>
                    <a:cubicBezTo>
                      <a:pt x="11528" y="7190"/>
                      <a:pt x="11505" y="7213"/>
                      <a:pt x="11482" y="7213"/>
                    </a:cubicBezTo>
                    <a:cubicBezTo>
                      <a:pt x="11140" y="7281"/>
                      <a:pt x="10774" y="7327"/>
                      <a:pt x="10409" y="7350"/>
                    </a:cubicBezTo>
                    <a:cubicBezTo>
                      <a:pt x="10050" y="7376"/>
                      <a:pt x="9687" y="7388"/>
                      <a:pt x="9324" y="7388"/>
                    </a:cubicBezTo>
                    <a:cubicBezTo>
                      <a:pt x="8718" y="7388"/>
                      <a:pt x="8110" y="7353"/>
                      <a:pt x="7510" y="7281"/>
                    </a:cubicBezTo>
                    <a:cubicBezTo>
                      <a:pt x="6506" y="7144"/>
                      <a:pt x="5547" y="6916"/>
                      <a:pt x="4589" y="6597"/>
                    </a:cubicBezTo>
                    <a:cubicBezTo>
                      <a:pt x="3653" y="6300"/>
                      <a:pt x="2740" y="5912"/>
                      <a:pt x="1895" y="5433"/>
                    </a:cubicBezTo>
                    <a:cubicBezTo>
                      <a:pt x="1233" y="5067"/>
                      <a:pt x="594" y="4634"/>
                      <a:pt x="1" y="4177"/>
                    </a:cubicBezTo>
                    <a:lnTo>
                      <a:pt x="1" y="4177"/>
                    </a:lnTo>
                    <a:cubicBezTo>
                      <a:pt x="138" y="4908"/>
                      <a:pt x="343" y="5638"/>
                      <a:pt x="594" y="6300"/>
                    </a:cubicBezTo>
                    <a:lnTo>
                      <a:pt x="617" y="6368"/>
                    </a:lnTo>
                    <a:lnTo>
                      <a:pt x="663" y="6437"/>
                    </a:lnTo>
                    <a:cubicBezTo>
                      <a:pt x="708" y="6528"/>
                      <a:pt x="777" y="6597"/>
                      <a:pt x="845" y="6688"/>
                    </a:cubicBezTo>
                    <a:cubicBezTo>
                      <a:pt x="891" y="6734"/>
                      <a:pt x="937" y="6779"/>
                      <a:pt x="982" y="6825"/>
                    </a:cubicBezTo>
                    <a:lnTo>
                      <a:pt x="1097" y="6916"/>
                    </a:lnTo>
                    <a:lnTo>
                      <a:pt x="1142" y="6985"/>
                    </a:lnTo>
                    <a:lnTo>
                      <a:pt x="1279" y="7076"/>
                    </a:lnTo>
                    <a:cubicBezTo>
                      <a:pt x="2420" y="7784"/>
                      <a:pt x="3744" y="8308"/>
                      <a:pt x="5365" y="8697"/>
                    </a:cubicBezTo>
                    <a:cubicBezTo>
                      <a:pt x="6780" y="9039"/>
                      <a:pt x="8264" y="9199"/>
                      <a:pt x="9793" y="9199"/>
                    </a:cubicBezTo>
                    <a:cubicBezTo>
                      <a:pt x="10135" y="9199"/>
                      <a:pt x="10478" y="9199"/>
                      <a:pt x="10797" y="9176"/>
                    </a:cubicBezTo>
                    <a:cubicBezTo>
                      <a:pt x="11961" y="9130"/>
                      <a:pt x="13057" y="8948"/>
                      <a:pt x="14107" y="8697"/>
                    </a:cubicBezTo>
                    <a:cubicBezTo>
                      <a:pt x="15043" y="8445"/>
                      <a:pt x="15910" y="8103"/>
                      <a:pt x="16663" y="7669"/>
                    </a:cubicBezTo>
                    <a:lnTo>
                      <a:pt x="16732" y="7624"/>
                    </a:lnTo>
                    <a:lnTo>
                      <a:pt x="16755" y="7601"/>
                    </a:lnTo>
                    <a:cubicBezTo>
                      <a:pt x="16846" y="7555"/>
                      <a:pt x="16937" y="7487"/>
                      <a:pt x="17029" y="7418"/>
                    </a:cubicBezTo>
                    <a:cubicBezTo>
                      <a:pt x="17074" y="7373"/>
                      <a:pt x="17120" y="7327"/>
                      <a:pt x="17188" y="7281"/>
                    </a:cubicBezTo>
                    <a:cubicBezTo>
                      <a:pt x="17325" y="7122"/>
                      <a:pt x="17439" y="6962"/>
                      <a:pt x="17554" y="6802"/>
                    </a:cubicBezTo>
                    <a:cubicBezTo>
                      <a:pt x="17691" y="6619"/>
                      <a:pt x="17805" y="6414"/>
                      <a:pt x="17919" y="6140"/>
                    </a:cubicBezTo>
                    <a:cubicBezTo>
                      <a:pt x="18101" y="5775"/>
                      <a:pt x="18215" y="5318"/>
                      <a:pt x="18307" y="4771"/>
                    </a:cubicBezTo>
                    <a:cubicBezTo>
                      <a:pt x="18375" y="4314"/>
                      <a:pt x="18398" y="3835"/>
                      <a:pt x="18375" y="3333"/>
                    </a:cubicBezTo>
                    <a:cubicBezTo>
                      <a:pt x="18352" y="2876"/>
                      <a:pt x="18261" y="2465"/>
                      <a:pt x="18147" y="2100"/>
                    </a:cubicBezTo>
                    <a:cubicBezTo>
                      <a:pt x="18033" y="1780"/>
                      <a:pt x="17896" y="1507"/>
                      <a:pt x="17691" y="1233"/>
                    </a:cubicBezTo>
                    <a:cubicBezTo>
                      <a:pt x="17531" y="1027"/>
                      <a:pt x="17325" y="845"/>
                      <a:pt x="17051" y="662"/>
                    </a:cubicBezTo>
                    <a:cubicBezTo>
                      <a:pt x="16572" y="365"/>
                      <a:pt x="16001" y="228"/>
                      <a:pt x="15431" y="114"/>
                    </a:cubicBezTo>
                    <a:cubicBezTo>
                      <a:pt x="15248" y="91"/>
                      <a:pt x="15088" y="46"/>
                      <a:pt x="14906" y="23"/>
                    </a:cubicBezTo>
                    <a:lnTo>
                      <a:pt x="1481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7825;p70">
                <a:extLst>
                  <a:ext uri="{FF2B5EF4-FFF2-40B4-BE49-F238E27FC236}">
                    <a16:creationId xmlns:a16="http://schemas.microsoft.com/office/drawing/2014/main" id="{D7888837-42B5-4BD9-AD80-E587C4369A18}"/>
                  </a:ext>
                </a:extLst>
              </p:cNvPr>
              <p:cNvSpPr/>
              <p:nvPr/>
            </p:nvSpPr>
            <p:spPr>
              <a:xfrm>
                <a:off x="5729105" y="3559337"/>
                <a:ext cx="31515" cy="2887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2238" extrusionOk="0">
                    <a:moveTo>
                      <a:pt x="2146" y="1"/>
                    </a:moveTo>
                    <a:cubicBezTo>
                      <a:pt x="2100" y="1"/>
                      <a:pt x="2054" y="24"/>
                      <a:pt x="2009" y="46"/>
                    </a:cubicBezTo>
                    <a:cubicBezTo>
                      <a:pt x="1164" y="366"/>
                      <a:pt x="411" y="959"/>
                      <a:pt x="46" y="1804"/>
                    </a:cubicBezTo>
                    <a:cubicBezTo>
                      <a:pt x="23" y="1872"/>
                      <a:pt x="0" y="1941"/>
                      <a:pt x="23" y="2009"/>
                    </a:cubicBezTo>
                    <a:cubicBezTo>
                      <a:pt x="46" y="2078"/>
                      <a:pt x="91" y="2146"/>
                      <a:pt x="160" y="2192"/>
                    </a:cubicBezTo>
                    <a:cubicBezTo>
                      <a:pt x="206" y="2238"/>
                      <a:pt x="297" y="2238"/>
                      <a:pt x="365" y="2238"/>
                    </a:cubicBezTo>
                    <a:cubicBezTo>
                      <a:pt x="434" y="2215"/>
                      <a:pt x="502" y="2169"/>
                      <a:pt x="548" y="2101"/>
                    </a:cubicBezTo>
                    <a:cubicBezTo>
                      <a:pt x="639" y="1872"/>
                      <a:pt x="753" y="1690"/>
                      <a:pt x="890" y="1507"/>
                    </a:cubicBezTo>
                    <a:cubicBezTo>
                      <a:pt x="1050" y="1302"/>
                      <a:pt x="1233" y="1142"/>
                      <a:pt x="1438" y="982"/>
                    </a:cubicBezTo>
                    <a:cubicBezTo>
                      <a:pt x="1712" y="800"/>
                      <a:pt x="1986" y="663"/>
                      <a:pt x="2283" y="549"/>
                    </a:cubicBezTo>
                    <a:cubicBezTo>
                      <a:pt x="2351" y="526"/>
                      <a:pt x="2397" y="435"/>
                      <a:pt x="2420" y="366"/>
                    </a:cubicBezTo>
                    <a:cubicBezTo>
                      <a:pt x="2442" y="298"/>
                      <a:pt x="2442" y="229"/>
                      <a:pt x="2397" y="161"/>
                    </a:cubicBezTo>
                    <a:cubicBezTo>
                      <a:pt x="2351" y="92"/>
                      <a:pt x="2305" y="46"/>
                      <a:pt x="2214" y="24"/>
                    </a:cubicBezTo>
                    <a:cubicBezTo>
                      <a:pt x="2191" y="1"/>
                      <a:pt x="2169" y="1"/>
                      <a:pt x="21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7826;p70">
                <a:extLst>
                  <a:ext uri="{FF2B5EF4-FFF2-40B4-BE49-F238E27FC236}">
                    <a16:creationId xmlns:a16="http://schemas.microsoft.com/office/drawing/2014/main" id="{134186D7-02FA-4A7E-A9D6-882AABA8591E}"/>
                  </a:ext>
                </a:extLst>
              </p:cNvPr>
              <p:cNvSpPr/>
              <p:nvPr/>
            </p:nvSpPr>
            <p:spPr>
              <a:xfrm>
                <a:off x="5741759" y="3564058"/>
                <a:ext cx="32405" cy="32585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2526" extrusionOk="0">
                    <a:moveTo>
                      <a:pt x="2192" y="0"/>
                    </a:moveTo>
                    <a:cubicBezTo>
                      <a:pt x="2146" y="0"/>
                      <a:pt x="2101" y="0"/>
                      <a:pt x="2055" y="23"/>
                    </a:cubicBezTo>
                    <a:cubicBezTo>
                      <a:pt x="1233" y="525"/>
                      <a:pt x="480" y="1210"/>
                      <a:pt x="46" y="2100"/>
                    </a:cubicBezTo>
                    <a:cubicBezTo>
                      <a:pt x="1" y="2168"/>
                      <a:pt x="1" y="2237"/>
                      <a:pt x="1" y="2305"/>
                    </a:cubicBezTo>
                    <a:cubicBezTo>
                      <a:pt x="23" y="2397"/>
                      <a:pt x="69" y="2442"/>
                      <a:pt x="138" y="2488"/>
                    </a:cubicBezTo>
                    <a:cubicBezTo>
                      <a:pt x="187" y="2513"/>
                      <a:pt x="242" y="2525"/>
                      <a:pt x="295" y="2525"/>
                    </a:cubicBezTo>
                    <a:cubicBezTo>
                      <a:pt x="391" y="2525"/>
                      <a:pt x="482" y="2484"/>
                      <a:pt x="526" y="2397"/>
                    </a:cubicBezTo>
                    <a:cubicBezTo>
                      <a:pt x="663" y="2146"/>
                      <a:pt x="800" y="1895"/>
                      <a:pt x="982" y="1666"/>
                    </a:cubicBezTo>
                    <a:cubicBezTo>
                      <a:pt x="1256" y="1347"/>
                      <a:pt x="1576" y="1050"/>
                      <a:pt x="1941" y="799"/>
                    </a:cubicBezTo>
                    <a:cubicBezTo>
                      <a:pt x="2055" y="708"/>
                      <a:pt x="2192" y="616"/>
                      <a:pt x="2329" y="525"/>
                    </a:cubicBezTo>
                    <a:cubicBezTo>
                      <a:pt x="2466" y="457"/>
                      <a:pt x="2511" y="297"/>
                      <a:pt x="2443" y="137"/>
                    </a:cubicBezTo>
                    <a:cubicBezTo>
                      <a:pt x="2397" y="46"/>
                      <a:pt x="2283" y="0"/>
                      <a:pt x="21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7827;p70">
                <a:extLst>
                  <a:ext uri="{FF2B5EF4-FFF2-40B4-BE49-F238E27FC236}">
                    <a16:creationId xmlns:a16="http://schemas.microsoft.com/office/drawing/2014/main" id="{254AD9AF-6228-4AE4-9E8E-A617FE7331AF}"/>
                  </a:ext>
                </a:extLst>
              </p:cNvPr>
              <p:cNvSpPr/>
              <p:nvPr/>
            </p:nvSpPr>
            <p:spPr>
              <a:xfrm>
                <a:off x="5606316" y="3580543"/>
                <a:ext cx="58321" cy="5832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521" extrusionOk="0">
                    <a:moveTo>
                      <a:pt x="2318" y="577"/>
                    </a:moveTo>
                    <a:cubicBezTo>
                      <a:pt x="2392" y="577"/>
                      <a:pt x="2466" y="582"/>
                      <a:pt x="2535" y="594"/>
                    </a:cubicBezTo>
                    <a:cubicBezTo>
                      <a:pt x="2694" y="639"/>
                      <a:pt x="2854" y="685"/>
                      <a:pt x="2991" y="753"/>
                    </a:cubicBezTo>
                    <a:cubicBezTo>
                      <a:pt x="3128" y="822"/>
                      <a:pt x="3242" y="890"/>
                      <a:pt x="3356" y="982"/>
                    </a:cubicBezTo>
                    <a:cubicBezTo>
                      <a:pt x="3448" y="1073"/>
                      <a:pt x="3562" y="1187"/>
                      <a:pt x="3630" y="1301"/>
                    </a:cubicBezTo>
                    <a:cubicBezTo>
                      <a:pt x="3722" y="1415"/>
                      <a:pt x="3790" y="1552"/>
                      <a:pt x="3836" y="1689"/>
                    </a:cubicBezTo>
                    <a:cubicBezTo>
                      <a:pt x="3881" y="1826"/>
                      <a:pt x="3904" y="1963"/>
                      <a:pt x="3927" y="2123"/>
                    </a:cubicBezTo>
                    <a:cubicBezTo>
                      <a:pt x="3950" y="2260"/>
                      <a:pt x="3927" y="2420"/>
                      <a:pt x="3904" y="2557"/>
                    </a:cubicBezTo>
                    <a:cubicBezTo>
                      <a:pt x="3881" y="2716"/>
                      <a:pt x="3836" y="2853"/>
                      <a:pt x="3767" y="2990"/>
                    </a:cubicBezTo>
                    <a:cubicBezTo>
                      <a:pt x="3699" y="3127"/>
                      <a:pt x="3630" y="3241"/>
                      <a:pt x="3539" y="3356"/>
                    </a:cubicBezTo>
                    <a:cubicBezTo>
                      <a:pt x="3448" y="3470"/>
                      <a:pt x="3333" y="3561"/>
                      <a:pt x="3219" y="3652"/>
                    </a:cubicBezTo>
                    <a:cubicBezTo>
                      <a:pt x="3082" y="3721"/>
                      <a:pt x="2968" y="3789"/>
                      <a:pt x="2809" y="3858"/>
                    </a:cubicBezTo>
                    <a:cubicBezTo>
                      <a:pt x="2672" y="3881"/>
                      <a:pt x="2535" y="3926"/>
                      <a:pt x="2398" y="3949"/>
                    </a:cubicBezTo>
                    <a:cubicBezTo>
                      <a:pt x="2261" y="3949"/>
                      <a:pt x="2101" y="3949"/>
                      <a:pt x="1964" y="3926"/>
                    </a:cubicBezTo>
                    <a:cubicBezTo>
                      <a:pt x="1804" y="3881"/>
                      <a:pt x="1667" y="3835"/>
                      <a:pt x="1507" y="3766"/>
                    </a:cubicBezTo>
                    <a:cubicBezTo>
                      <a:pt x="1393" y="3721"/>
                      <a:pt x="1279" y="3629"/>
                      <a:pt x="1165" y="3538"/>
                    </a:cubicBezTo>
                    <a:cubicBezTo>
                      <a:pt x="1051" y="3447"/>
                      <a:pt x="960" y="3356"/>
                      <a:pt x="868" y="3241"/>
                    </a:cubicBezTo>
                    <a:cubicBezTo>
                      <a:pt x="800" y="3104"/>
                      <a:pt x="731" y="2990"/>
                      <a:pt x="686" y="2853"/>
                    </a:cubicBezTo>
                    <a:cubicBezTo>
                      <a:pt x="617" y="2694"/>
                      <a:pt x="594" y="2557"/>
                      <a:pt x="572" y="2397"/>
                    </a:cubicBezTo>
                    <a:cubicBezTo>
                      <a:pt x="572" y="2260"/>
                      <a:pt x="572" y="2123"/>
                      <a:pt x="594" y="1986"/>
                    </a:cubicBezTo>
                    <a:cubicBezTo>
                      <a:pt x="594" y="1963"/>
                      <a:pt x="594" y="1940"/>
                      <a:pt x="594" y="1940"/>
                    </a:cubicBezTo>
                    <a:cubicBezTo>
                      <a:pt x="594" y="1918"/>
                      <a:pt x="617" y="1918"/>
                      <a:pt x="617" y="1895"/>
                    </a:cubicBezTo>
                    <a:cubicBezTo>
                      <a:pt x="617" y="1895"/>
                      <a:pt x="617" y="1872"/>
                      <a:pt x="617" y="1872"/>
                    </a:cubicBezTo>
                    <a:cubicBezTo>
                      <a:pt x="617" y="1849"/>
                      <a:pt x="617" y="1849"/>
                      <a:pt x="617" y="1849"/>
                    </a:cubicBezTo>
                    <a:cubicBezTo>
                      <a:pt x="663" y="1735"/>
                      <a:pt x="686" y="1644"/>
                      <a:pt x="731" y="1530"/>
                    </a:cubicBezTo>
                    <a:cubicBezTo>
                      <a:pt x="777" y="1461"/>
                      <a:pt x="823" y="1393"/>
                      <a:pt x="868" y="1324"/>
                    </a:cubicBezTo>
                    <a:cubicBezTo>
                      <a:pt x="891" y="1278"/>
                      <a:pt x="937" y="1233"/>
                      <a:pt x="960" y="1187"/>
                    </a:cubicBezTo>
                    <a:cubicBezTo>
                      <a:pt x="1074" y="1073"/>
                      <a:pt x="1165" y="959"/>
                      <a:pt x="1302" y="868"/>
                    </a:cubicBezTo>
                    <a:cubicBezTo>
                      <a:pt x="1348" y="845"/>
                      <a:pt x="1393" y="822"/>
                      <a:pt x="1462" y="776"/>
                    </a:cubicBezTo>
                    <a:cubicBezTo>
                      <a:pt x="1530" y="753"/>
                      <a:pt x="1576" y="708"/>
                      <a:pt x="1644" y="685"/>
                    </a:cubicBezTo>
                    <a:cubicBezTo>
                      <a:pt x="1804" y="639"/>
                      <a:pt x="1941" y="594"/>
                      <a:pt x="2101" y="594"/>
                    </a:cubicBezTo>
                    <a:cubicBezTo>
                      <a:pt x="2169" y="582"/>
                      <a:pt x="2244" y="577"/>
                      <a:pt x="2318" y="577"/>
                    </a:cubicBezTo>
                    <a:close/>
                    <a:moveTo>
                      <a:pt x="2169" y="0"/>
                    </a:moveTo>
                    <a:cubicBezTo>
                      <a:pt x="1781" y="23"/>
                      <a:pt x="1393" y="137"/>
                      <a:pt x="1074" y="343"/>
                    </a:cubicBezTo>
                    <a:cubicBezTo>
                      <a:pt x="891" y="457"/>
                      <a:pt x="731" y="571"/>
                      <a:pt x="594" y="731"/>
                    </a:cubicBezTo>
                    <a:cubicBezTo>
                      <a:pt x="594" y="731"/>
                      <a:pt x="594" y="731"/>
                      <a:pt x="594" y="753"/>
                    </a:cubicBezTo>
                    <a:lnTo>
                      <a:pt x="572" y="753"/>
                    </a:lnTo>
                    <a:cubicBezTo>
                      <a:pt x="526" y="799"/>
                      <a:pt x="503" y="845"/>
                      <a:pt x="457" y="890"/>
                    </a:cubicBezTo>
                    <a:cubicBezTo>
                      <a:pt x="457" y="890"/>
                      <a:pt x="457" y="890"/>
                      <a:pt x="457" y="913"/>
                    </a:cubicBezTo>
                    <a:cubicBezTo>
                      <a:pt x="457" y="913"/>
                      <a:pt x="435" y="913"/>
                      <a:pt x="435" y="936"/>
                    </a:cubicBezTo>
                    <a:cubicBezTo>
                      <a:pt x="389" y="1005"/>
                      <a:pt x="321" y="1096"/>
                      <a:pt x="275" y="1164"/>
                    </a:cubicBezTo>
                    <a:cubicBezTo>
                      <a:pt x="92" y="1507"/>
                      <a:pt x="1" y="1872"/>
                      <a:pt x="1" y="2260"/>
                    </a:cubicBezTo>
                    <a:lnTo>
                      <a:pt x="1" y="2283"/>
                    </a:lnTo>
                    <a:lnTo>
                      <a:pt x="1" y="2306"/>
                    </a:lnTo>
                    <a:cubicBezTo>
                      <a:pt x="1" y="2853"/>
                      <a:pt x="229" y="3378"/>
                      <a:pt x="594" y="3789"/>
                    </a:cubicBezTo>
                    <a:cubicBezTo>
                      <a:pt x="754" y="3972"/>
                      <a:pt x="960" y="4132"/>
                      <a:pt x="1188" y="4246"/>
                    </a:cubicBezTo>
                    <a:cubicBezTo>
                      <a:pt x="1439" y="4383"/>
                      <a:pt x="1690" y="4451"/>
                      <a:pt x="1964" y="4497"/>
                    </a:cubicBezTo>
                    <a:cubicBezTo>
                      <a:pt x="2061" y="4513"/>
                      <a:pt x="2158" y="4521"/>
                      <a:pt x="2255" y="4521"/>
                    </a:cubicBezTo>
                    <a:cubicBezTo>
                      <a:pt x="2432" y="4521"/>
                      <a:pt x="2609" y="4495"/>
                      <a:pt x="2786" y="4451"/>
                    </a:cubicBezTo>
                    <a:cubicBezTo>
                      <a:pt x="3037" y="4383"/>
                      <a:pt x="3311" y="4269"/>
                      <a:pt x="3516" y="4109"/>
                    </a:cubicBezTo>
                    <a:cubicBezTo>
                      <a:pt x="3950" y="3812"/>
                      <a:pt x="4269" y="3378"/>
                      <a:pt x="4429" y="2876"/>
                    </a:cubicBezTo>
                    <a:cubicBezTo>
                      <a:pt x="4498" y="2602"/>
                      <a:pt x="4520" y="2328"/>
                      <a:pt x="4498" y="2055"/>
                    </a:cubicBezTo>
                    <a:cubicBezTo>
                      <a:pt x="4475" y="1781"/>
                      <a:pt x="4406" y="1552"/>
                      <a:pt x="4292" y="1301"/>
                    </a:cubicBezTo>
                    <a:cubicBezTo>
                      <a:pt x="4201" y="1096"/>
                      <a:pt x="4041" y="890"/>
                      <a:pt x="3881" y="708"/>
                    </a:cubicBezTo>
                    <a:cubicBezTo>
                      <a:pt x="3699" y="502"/>
                      <a:pt x="3448" y="343"/>
                      <a:pt x="3197" y="228"/>
                    </a:cubicBezTo>
                    <a:cubicBezTo>
                      <a:pt x="2900" y="69"/>
                      <a:pt x="2580" y="0"/>
                      <a:pt x="22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7828;p70">
                <a:extLst>
                  <a:ext uri="{FF2B5EF4-FFF2-40B4-BE49-F238E27FC236}">
                    <a16:creationId xmlns:a16="http://schemas.microsoft.com/office/drawing/2014/main" id="{CC17C8AA-87E8-412E-B852-2E85889E6588}"/>
                  </a:ext>
                </a:extLst>
              </p:cNvPr>
              <p:cNvSpPr/>
              <p:nvPr/>
            </p:nvSpPr>
            <p:spPr>
              <a:xfrm>
                <a:off x="5588064" y="3543742"/>
                <a:ext cx="8305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9405" extrusionOk="0">
                    <a:moveTo>
                      <a:pt x="2534" y="0"/>
                    </a:moveTo>
                    <a:lnTo>
                      <a:pt x="2534" y="0"/>
                    </a:lnTo>
                    <a:cubicBezTo>
                      <a:pt x="1918" y="114"/>
                      <a:pt x="1302" y="228"/>
                      <a:pt x="686" y="365"/>
                    </a:cubicBezTo>
                    <a:cubicBezTo>
                      <a:pt x="640" y="342"/>
                      <a:pt x="594" y="342"/>
                      <a:pt x="571" y="342"/>
                    </a:cubicBezTo>
                    <a:cubicBezTo>
                      <a:pt x="526" y="342"/>
                      <a:pt x="480" y="365"/>
                      <a:pt x="435" y="388"/>
                    </a:cubicBezTo>
                    <a:cubicBezTo>
                      <a:pt x="366" y="434"/>
                      <a:pt x="298" y="502"/>
                      <a:pt x="298" y="571"/>
                    </a:cubicBezTo>
                    <a:cubicBezTo>
                      <a:pt x="69" y="2168"/>
                      <a:pt x="1" y="3515"/>
                      <a:pt x="69" y="4748"/>
                    </a:cubicBezTo>
                    <a:cubicBezTo>
                      <a:pt x="92" y="5364"/>
                      <a:pt x="161" y="5980"/>
                      <a:pt x="252" y="6528"/>
                    </a:cubicBezTo>
                    <a:cubicBezTo>
                      <a:pt x="275" y="6528"/>
                      <a:pt x="275" y="6528"/>
                      <a:pt x="275" y="6551"/>
                    </a:cubicBezTo>
                    <a:cubicBezTo>
                      <a:pt x="275" y="6528"/>
                      <a:pt x="275" y="6528"/>
                      <a:pt x="275" y="6528"/>
                    </a:cubicBezTo>
                    <a:cubicBezTo>
                      <a:pt x="845" y="6985"/>
                      <a:pt x="1484" y="7418"/>
                      <a:pt x="2146" y="7784"/>
                    </a:cubicBezTo>
                    <a:cubicBezTo>
                      <a:pt x="2945" y="8240"/>
                      <a:pt x="3858" y="8628"/>
                      <a:pt x="4840" y="8948"/>
                    </a:cubicBezTo>
                    <a:cubicBezTo>
                      <a:pt x="5365" y="9130"/>
                      <a:pt x="5890" y="9290"/>
                      <a:pt x="6438" y="9404"/>
                    </a:cubicBezTo>
                    <a:cubicBezTo>
                      <a:pt x="6369" y="9358"/>
                      <a:pt x="6323" y="9313"/>
                      <a:pt x="6255" y="9290"/>
                    </a:cubicBezTo>
                    <a:cubicBezTo>
                      <a:pt x="5593" y="8879"/>
                      <a:pt x="4977" y="8377"/>
                      <a:pt x="4452" y="7806"/>
                    </a:cubicBezTo>
                    <a:cubicBezTo>
                      <a:pt x="4315" y="7647"/>
                      <a:pt x="4201" y="7487"/>
                      <a:pt x="4064" y="7327"/>
                    </a:cubicBezTo>
                    <a:cubicBezTo>
                      <a:pt x="3927" y="7350"/>
                      <a:pt x="3790" y="7373"/>
                      <a:pt x="3653" y="7373"/>
                    </a:cubicBezTo>
                    <a:cubicBezTo>
                      <a:pt x="3562" y="7373"/>
                      <a:pt x="3470" y="7373"/>
                      <a:pt x="3379" y="7350"/>
                    </a:cubicBezTo>
                    <a:cubicBezTo>
                      <a:pt x="3082" y="7304"/>
                      <a:pt x="2831" y="7213"/>
                      <a:pt x="2603" y="7099"/>
                    </a:cubicBezTo>
                    <a:cubicBezTo>
                      <a:pt x="2375" y="6985"/>
                      <a:pt x="2169" y="6802"/>
                      <a:pt x="2009" y="6642"/>
                    </a:cubicBezTo>
                    <a:cubicBezTo>
                      <a:pt x="1621" y="6209"/>
                      <a:pt x="1416" y="5684"/>
                      <a:pt x="1416" y="5136"/>
                    </a:cubicBezTo>
                    <a:cubicBezTo>
                      <a:pt x="1416" y="4725"/>
                      <a:pt x="1507" y="4360"/>
                      <a:pt x="1690" y="4017"/>
                    </a:cubicBezTo>
                    <a:cubicBezTo>
                      <a:pt x="1736" y="3926"/>
                      <a:pt x="1804" y="3858"/>
                      <a:pt x="1850" y="3789"/>
                    </a:cubicBezTo>
                    <a:cubicBezTo>
                      <a:pt x="1918" y="3698"/>
                      <a:pt x="1941" y="3652"/>
                      <a:pt x="1987" y="3606"/>
                    </a:cubicBezTo>
                    <a:lnTo>
                      <a:pt x="2009" y="3584"/>
                    </a:lnTo>
                    <a:cubicBezTo>
                      <a:pt x="2146" y="3447"/>
                      <a:pt x="2283" y="3310"/>
                      <a:pt x="2443" y="3218"/>
                    </a:cubicBezTo>
                    <a:cubicBezTo>
                      <a:pt x="2420" y="3081"/>
                      <a:pt x="2420" y="2922"/>
                      <a:pt x="2397" y="2785"/>
                    </a:cubicBezTo>
                    <a:cubicBezTo>
                      <a:pt x="2329" y="1872"/>
                      <a:pt x="2375" y="936"/>
                      <a:pt x="25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7829;p70">
                <a:extLst>
                  <a:ext uri="{FF2B5EF4-FFF2-40B4-BE49-F238E27FC236}">
                    <a16:creationId xmlns:a16="http://schemas.microsoft.com/office/drawing/2014/main" id="{158368EF-5FCF-409B-BE12-F672223CAF3B}"/>
                  </a:ext>
                </a:extLst>
              </p:cNvPr>
              <p:cNvSpPr/>
              <p:nvPr/>
            </p:nvSpPr>
            <p:spPr>
              <a:xfrm>
                <a:off x="5613682" y="3593494"/>
                <a:ext cx="22098" cy="3799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945" extrusionOk="0">
                    <a:moveTo>
                      <a:pt x="548" y="1"/>
                    </a:moveTo>
                    <a:cubicBezTo>
                      <a:pt x="503" y="69"/>
                      <a:pt x="434" y="115"/>
                      <a:pt x="389" y="183"/>
                    </a:cubicBezTo>
                    <a:cubicBezTo>
                      <a:pt x="343" y="229"/>
                      <a:pt x="320" y="274"/>
                      <a:pt x="275" y="320"/>
                    </a:cubicBezTo>
                    <a:cubicBezTo>
                      <a:pt x="252" y="389"/>
                      <a:pt x="206" y="457"/>
                      <a:pt x="160" y="526"/>
                    </a:cubicBezTo>
                    <a:lnTo>
                      <a:pt x="138" y="571"/>
                    </a:lnTo>
                    <a:cubicBezTo>
                      <a:pt x="115" y="662"/>
                      <a:pt x="69" y="754"/>
                      <a:pt x="46" y="845"/>
                    </a:cubicBezTo>
                    <a:lnTo>
                      <a:pt x="46" y="891"/>
                    </a:lnTo>
                    <a:cubicBezTo>
                      <a:pt x="23" y="959"/>
                      <a:pt x="23" y="959"/>
                      <a:pt x="23" y="982"/>
                    </a:cubicBezTo>
                    <a:cubicBezTo>
                      <a:pt x="1" y="1119"/>
                      <a:pt x="1" y="1256"/>
                      <a:pt x="1" y="1393"/>
                    </a:cubicBezTo>
                    <a:cubicBezTo>
                      <a:pt x="23" y="1530"/>
                      <a:pt x="46" y="1690"/>
                      <a:pt x="115" y="1849"/>
                    </a:cubicBezTo>
                    <a:cubicBezTo>
                      <a:pt x="160" y="1986"/>
                      <a:pt x="229" y="2100"/>
                      <a:pt x="297" y="2215"/>
                    </a:cubicBezTo>
                    <a:cubicBezTo>
                      <a:pt x="389" y="2352"/>
                      <a:pt x="503" y="2443"/>
                      <a:pt x="594" y="2534"/>
                    </a:cubicBezTo>
                    <a:cubicBezTo>
                      <a:pt x="708" y="2625"/>
                      <a:pt x="822" y="2694"/>
                      <a:pt x="936" y="2762"/>
                    </a:cubicBezTo>
                    <a:cubicBezTo>
                      <a:pt x="1096" y="2831"/>
                      <a:pt x="1233" y="2877"/>
                      <a:pt x="1393" y="2922"/>
                    </a:cubicBezTo>
                    <a:cubicBezTo>
                      <a:pt x="1507" y="2922"/>
                      <a:pt x="1598" y="2945"/>
                      <a:pt x="1690" y="2945"/>
                    </a:cubicBezTo>
                    <a:lnTo>
                      <a:pt x="1713" y="2945"/>
                    </a:lnTo>
                    <a:cubicBezTo>
                      <a:pt x="1461" y="2557"/>
                      <a:pt x="1233" y="2146"/>
                      <a:pt x="1073" y="1712"/>
                    </a:cubicBezTo>
                    <a:cubicBezTo>
                      <a:pt x="845" y="1165"/>
                      <a:pt x="663" y="594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7830;p70">
                <a:extLst>
                  <a:ext uri="{FF2B5EF4-FFF2-40B4-BE49-F238E27FC236}">
                    <a16:creationId xmlns:a16="http://schemas.microsoft.com/office/drawing/2014/main" id="{98EA7B36-4191-471B-B333-A9CDB21C1851}"/>
                  </a:ext>
                </a:extLst>
              </p:cNvPr>
              <p:cNvSpPr/>
              <p:nvPr/>
            </p:nvSpPr>
            <p:spPr>
              <a:xfrm>
                <a:off x="5591598" y="3627948"/>
                <a:ext cx="201124" cy="65081"/>
              </a:xfrm>
              <a:custGeom>
                <a:avLst/>
                <a:gdLst/>
                <a:ahLst/>
                <a:cxnLst/>
                <a:rect l="l" t="t" r="r" b="b"/>
                <a:pathLst>
                  <a:path w="15591" h="50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5" y="731"/>
                      <a:pt x="297" y="1438"/>
                      <a:pt x="549" y="2123"/>
                    </a:cubicBezTo>
                    <a:lnTo>
                      <a:pt x="594" y="2191"/>
                    </a:lnTo>
                    <a:lnTo>
                      <a:pt x="617" y="2260"/>
                    </a:lnTo>
                    <a:cubicBezTo>
                      <a:pt x="685" y="2351"/>
                      <a:pt x="754" y="2442"/>
                      <a:pt x="800" y="2511"/>
                    </a:cubicBezTo>
                    <a:cubicBezTo>
                      <a:pt x="868" y="2557"/>
                      <a:pt x="914" y="2602"/>
                      <a:pt x="959" y="2648"/>
                    </a:cubicBezTo>
                    <a:lnTo>
                      <a:pt x="1074" y="2762"/>
                    </a:lnTo>
                    <a:lnTo>
                      <a:pt x="1119" y="2808"/>
                    </a:lnTo>
                    <a:lnTo>
                      <a:pt x="1256" y="2899"/>
                    </a:lnTo>
                    <a:cubicBezTo>
                      <a:pt x="2397" y="3607"/>
                      <a:pt x="3721" y="4154"/>
                      <a:pt x="5342" y="4520"/>
                    </a:cubicBezTo>
                    <a:cubicBezTo>
                      <a:pt x="6757" y="4862"/>
                      <a:pt x="8241" y="5044"/>
                      <a:pt x="9770" y="5044"/>
                    </a:cubicBezTo>
                    <a:cubicBezTo>
                      <a:pt x="10112" y="5044"/>
                      <a:pt x="10455" y="5022"/>
                      <a:pt x="10774" y="5022"/>
                    </a:cubicBezTo>
                    <a:cubicBezTo>
                      <a:pt x="11938" y="4953"/>
                      <a:pt x="13034" y="4793"/>
                      <a:pt x="14084" y="4520"/>
                    </a:cubicBezTo>
                    <a:cubicBezTo>
                      <a:pt x="14609" y="4383"/>
                      <a:pt x="15111" y="4223"/>
                      <a:pt x="15590" y="4017"/>
                    </a:cubicBezTo>
                    <a:cubicBezTo>
                      <a:pt x="15522" y="4017"/>
                      <a:pt x="15431" y="4040"/>
                      <a:pt x="15362" y="4040"/>
                    </a:cubicBezTo>
                    <a:cubicBezTo>
                      <a:pt x="14563" y="4177"/>
                      <a:pt x="13742" y="4268"/>
                      <a:pt x="12920" y="4291"/>
                    </a:cubicBezTo>
                    <a:cubicBezTo>
                      <a:pt x="12726" y="4297"/>
                      <a:pt x="12531" y="4299"/>
                      <a:pt x="12335" y="4299"/>
                    </a:cubicBezTo>
                    <a:cubicBezTo>
                      <a:pt x="11702" y="4299"/>
                      <a:pt x="11065" y="4270"/>
                      <a:pt x="10455" y="4200"/>
                    </a:cubicBezTo>
                    <a:cubicBezTo>
                      <a:pt x="9656" y="4109"/>
                      <a:pt x="8857" y="3949"/>
                      <a:pt x="8104" y="3721"/>
                    </a:cubicBezTo>
                    <a:cubicBezTo>
                      <a:pt x="7442" y="3492"/>
                      <a:pt x="6780" y="3218"/>
                      <a:pt x="6164" y="2876"/>
                    </a:cubicBezTo>
                    <a:cubicBezTo>
                      <a:pt x="5616" y="2762"/>
                      <a:pt x="5091" y="2602"/>
                      <a:pt x="4566" y="2442"/>
                    </a:cubicBezTo>
                    <a:cubicBezTo>
                      <a:pt x="3584" y="2100"/>
                      <a:pt x="2694" y="1712"/>
                      <a:pt x="1872" y="1256"/>
                    </a:cubicBezTo>
                    <a:cubicBezTo>
                      <a:pt x="1210" y="890"/>
                      <a:pt x="571" y="457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7831;p70">
                <a:extLst>
                  <a:ext uri="{FF2B5EF4-FFF2-40B4-BE49-F238E27FC236}">
                    <a16:creationId xmlns:a16="http://schemas.microsoft.com/office/drawing/2014/main" id="{E60B2EA1-0C86-4FAE-8E1C-A1CF4722EABE}"/>
                  </a:ext>
                </a:extLst>
              </p:cNvPr>
              <p:cNvSpPr/>
              <p:nvPr/>
            </p:nvSpPr>
            <p:spPr>
              <a:xfrm>
                <a:off x="5606316" y="3585252"/>
                <a:ext cx="34172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4155" extrusionOk="0">
                    <a:moveTo>
                      <a:pt x="1028" y="0"/>
                    </a:moveTo>
                    <a:cubicBezTo>
                      <a:pt x="868" y="92"/>
                      <a:pt x="731" y="229"/>
                      <a:pt x="594" y="366"/>
                    </a:cubicBezTo>
                    <a:lnTo>
                      <a:pt x="572" y="388"/>
                    </a:lnTo>
                    <a:cubicBezTo>
                      <a:pt x="526" y="434"/>
                      <a:pt x="503" y="480"/>
                      <a:pt x="435" y="571"/>
                    </a:cubicBezTo>
                    <a:cubicBezTo>
                      <a:pt x="389" y="640"/>
                      <a:pt x="321" y="708"/>
                      <a:pt x="275" y="799"/>
                    </a:cubicBezTo>
                    <a:cubicBezTo>
                      <a:pt x="92" y="1142"/>
                      <a:pt x="1" y="1507"/>
                      <a:pt x="1" y="1918"/>
                    </a:cubicBezTo>
                    <a:cubicBezTo>
                      <a:pt x="1" y="2466"/>
                      <a:pt x="206" y="2991"/>
                      <a:pt x="594" y="3424"/>
                    </a:cubicBezTo>
                    <a:cubicBezTo>
                      <a:pt x="754" y="3584"/>
                      <a:pt x="960" y="3744"/>
                      <a:pt x="1188" y="3881"/>
                    </a:cubicBezTo>
                    <a:cubicBezTo>
                      <a:pt x="1416" y="3995"/>
                      <a:pt x="1667" y="4086"/>
                      <a:pt x="1964" y="4132"/>
                    </a:cubicBezTo>
                    <a:cubicBezTo>
                      <a:pt x="2055" y="4155"/>
                      <a:pt x="2147" y="4155"/>
                      <a:pt x="2238" y="4155"/>
                    </a:cubicBezTo>
                    <a:cubicBezTo>
                      <a:pt x="2375" y="4155"/>
                      <a:pt x="2512" y="4132"/>
                      <a:pt x="2649" y="4109"/>
                    </a:cubicBezTo>
                    <a:cubicBezTo>
                      <a:pt x="2535" y="3949"/>
                      <a:pt x="2398" y="3767"/>
                      <a:pt x="2284" y="3607"/>
                    </a:cubicBezTo>
                    <a:cubicBezTo>
                      <a:pt x="2284" y="3584"/>
                      <a:pt x="2284" y="3584"/>
                      <a:pt x="2284" y="3584"/>
                    </a:cubicBezTo>
                    <a:lnTo>
                      <a:pt x="2261" y="3584"/>
                    </a:lnTo>
                    <a:cubicBezTo>
                      <a:pt x="2169" y="3584"/>
                      <a:pt x="2078" y="3561"/>
                      <a:pt x="1964" y="3561"/>
                    </a:cubicBezTo>
                    <a:cubicBezTo>
                      <a:pt x="1804" y="3516"/>
                      <a:pt x="1667" y="3470"/>
                      <a:pt x="1507" y="3401"/>
                    </a:cubicBezTo>
                    <a:cubicBezTo>
                      <a:pt x="1393" y="3356"/>
                      <a:pt x="1279" y="3264"/>
                      <a:pt x="1165" y="3173"/>
                    </a:cubicBezTo>
                    <a:cubicBezTo>
                      <a:pt x="1074" y="3082"/>
                      <a:pt x="960" y="2991"/>
                      <a:pt x="868" y="2854"/>
                    </a:cubicBezTo>
                    <a:cubicBezTo>
                      <a:pt x="800" y="2739"/>
                      <a:pt x="731" y="2625"/>
                      <a:pt x="686" y="2488"/>
                    </a:cubicBezTo>
                    <a:cubicBezTo>
                      <a:pt x="617" y="2329"/>
                      <a:pt x="594" y="2169"/>
                      <a:pt x="572" y="2032"/>
                    </a:cubicBezTo>
                    <a:cubicBezTo>
                      <a:pt x="572" y="1895"/>
                      <a:pt x="572" y="1758"/>
                      <a:pt x="594" y="1621"/>
                    </a:cubicBezTo>
                    <a:cubicBezTo>
                      <a:pt x="594" y="1598"/>
                      <a:pt x="594" y="1598"/>
                      <a:pt x="617" y="1530"/>
                    </a:cubicBezTo>
                    <a:lnTo>
                      <a:pt x="617" y="1484"/>
                    </a:lnTo>
                    <a:cubicBezTo>
                      <a:pt x="640" y="1393"/>
                      <a:pt x="686" y="1301"/>
                      <a:pt x="709" y="1210"/>
                    </a:cubicBezTo>
                    <a:lnTo>
                      <a:pt x="731" y="1165"/>
                    </a:lnTo>
                    <a:cubicBezTo>
                      <a:pt x="777" y="1096"/>
                      <a:pt x="823" y="1028"/>
                      <a:pt x="846" y="959"/>
                    </a:cubicBezTo>
                    <a:cubicBezTo>
                      <a:pt x="891" y="913"/>
                      <a:pt x="914" y="868"/>
                      <a:pt x="960" y="822"/>
                    </a:cubicBezTo>
                    <a:cubicBezTo>
                      <a:pt x="1005" y="754"/>
                      <a:pt x="1074" y="708"/>
                      <a:pt x="1119" y="640"/>
                    </a:cubicBezTo>
                    <a:cubicBezTo>
                      <a:pt x="1097" y="434"/>
                      <a:pt x="1051" y="229"/>
                      <a:pt x="10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7832;p70">
                <a:extLst>
                  <a:ext uri="{FF2B5EF4-FFF2-40B4-BE49-F238E27FC236}">
                    <a16:creationId xmlns:a16="http://schemas.microsoft.com/office/drawing/2014/main" id="{A48FA8E1-1934-424B-841C-BF134566D43D}"/>
                  </a:ext>
                </a:extLst>
              </p:cNvPr>
              <p:cNvSpPr/>
              <p:nvPr/>
            </p:nvSpPr>
            <p:spPr>
              <a:xfrm>
                <a:off x="5135234" y="3416348"/>
                <a:ext cx="193758" cy="245190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9007" extrusionOk="0">
                    <a:moveTo>
                      <a:pt x="6195" y="1"/>
                    </a:moveTo>
                    <a:cubicBezTo>
                      <a:pt x="6149" y="1"/>
                      <a:pt x="6099" y="12"/>
                      <a:pt x="6072" y="38"/>
                    </a:cubicBezTo>
                    <a:cubicBezTo>
                      <a:pt x="4680" y="883"/>
                      <a:pt x="3607" y="1682"/>
                      <a:pt x="2694" y="2526"/>
                    </a:cubicBezTo>
                    <a:cubicBezTo>
                      <a:pt x="1644" y="3462"/>
                      <a:pt x="799" y="4489"/>
                      <a:pt x="183" y="5585"/>
                    </a:cubicBezTo>
                    <a:cubicBezTo>
                      <a:pt x="160" y="5631"/>
                      <a:pt x="137" y="5676"/>
                      <a:pt x="115" y="5722"/>
                    </a:cubicBezTo>
                    <a:cubicBezTo>
                      <a:pt x="92" y="5836"/>
                      <a:pt x="69" y="5927"/>
                      <a:pt x="46" y="6019"/>
                    </a:cubicBezTo>
                    <a:cubicBezTo>
                      <a:pt x="23" y="6087"/>
                      <a:pt x="23" y="6156"/>
                      <a:pt x="23" y="6224"/>
                    </a:cubicBezTo>
                    <a:cubicBezTo>
                      <a:pt x="23" y="6293"/>
                      <a:pt x="23" y="6384"/>
                      <a:pt x="0" y="6452"/>
                    </a:cubicBezTo>
                    <a:cubicBezTo>
                      <a:pt x="23" y="6498"/>
                      <a:pt x="23" y="6566"/>
                      <a:pt x="23" y="6612"/>
                    </a:cubicBezTo>
                    <a:cubicBezTo>
                      <a:pt x="183" y="7936"/>
                      <a:pt x="640" y="9305"/>
                      <a:pt x="1370" y="10812"/>
                    </a:cubicBezTo>
                    <a:cubicBezTo>
                      <a:pt x="2009" y="12113"/>
                      <a:pt x="2808" y="13346"/>
                      <a:pt x="3790" y="14532"/>
                    </a:cubicBezTo>
                    <a:cubicBezTo>
                      <a:pt x="3995" y="14784"/>
                      <a:pt x="4223" y="15057"/>
                      <a:pt x="4451" y="15308"/>
                    </a:cubicBezTo>
                    <a:cubicBezTo>
                      <a:pt x="5205" y="16130"/>
                      <a:pt x="6049" y="16883"/>
                      <a:pt x="6917" y="17523"/>
                    </a:cubicBezTo>
                    <a:cubicBezTo>
                      <a:pt x="7715" y="18093"/>
                      <a:pt x="8537" y="18550"/>
                      <a:pt x="9336" y="18869"/>
                    </a:cubicBezTo>
                    <a:cubicBezTo>
                      <a:pt x="9382" y="18869"/>
                      <a:pt x="9405" y="18892"/>
                      <a:pt x="9450" y="18892"/>
                    </a:cubicBezTo>
                    <a:cubicBezTo>
                      <a:pt x="9541" y="18915"/>
                      <a:pt x="9656" y="18938"/>
                      <a:pt x="9747" y="18983"/>
                    </a:cubicBezTo>
                    <a:cubicBezTo>
                      <a:pt x="9815" y="18983"/>
                      <a:pt x="9884" y="19006"/>
                      <a:pt x="9952" y="19006"/>
                    </a:cubicBezTo>
                    <a:lnTo>
                      <a:pt x="10569" y="19006"/>
                    </a:lnTo>
                    <a:cubicBezTo>
                      <a:pt x="10797" y="18983"/>
                      <a:pt x="11025" y="18938"/>
                      <a:pt x="11299" y="18869"/>
                    </a:cubicBezTo>
                    <a:cubicBezTo>
                      <a:pt x="11710" y="18755"/>
                      <a:pt x="12144" y="18550"/>
                      <a:pt x="12623" y="18276"/>
                    </a:cubicBezTo>
                    <a:cubicBezTo>
                      <a:pt x="13011" y="18048"/>
                      <a:pt x="13399" y="17774"/>
                      <a:pt x="13764" y="17408"/>
                    </a:cubicBezTo>
                    <a:cubicBezTo>
                      <a:pt x="14107" y="17112"/>
                      <a:pt x="14358" y="16792"/>
                      <a:pt x="14563" y="16473"/>
                    </a:cubicBezTo>
                    <a:cubicBezTo>
                      <a:pt x="14746" y="16176"/>
                      <a:pt x="14860" y="15879"/>
                      <a:pt x="14951" y="15560"/>
                    </a:cubicBezTo>
                    <a:cubicBezTo>
                      <a:pt x="14997" y="15308"/>
                      <a:pt x="15020" y="15012"/>
                      <a:pt x="14974" y="14715"/>
                    </a:cubicBezTo>
                    <a:cubicBezTo>
                      <a:pt x="14905" y="14144"/>
                      <a:pt x="14654" y="13619"/>
                      <a:pt x="14380" y="13117"/>
                    </a:cubicBezTo>
                    <a:cubicBezTo>
                      <a:pt x="14289" y="12957"/>
                      <a:pt x="14198" y="12798"/>
                      <a:pt x="14107" y="12638"/>
                    </a:cubicBezTo>
                    <a:cubicBezTo>
                      <a:pt x="13993" y="12456"/>
                      <a:pt x="13879" y="12251"/>
                      <a:pt x="13765" y="12047"/>
                    </a:cubicBezTo>
                    <a:lnTo>
                      <a:pt x="13765" y="12047"/>
                    </a:lnTo>
                    <a:cubicBezTo>
                      <a:pt x="13572" y="11655"/>
                      <a:pt x="13442" y="11325"/>
                      <a:pt x="13376" y="10995"/>
                    </a:cubicBezTo>
                    <a:cubicBezTo>
                      <a:pt x="13330" y="10789"/>
                      <a:pt x="13308" y="10584"/>
                      <a:pt x="13308" y="10401"/>
                    </a:cubicBezTo>
                    <a:cubicBezTo>
                      <a:pt x="13330" y="10218"/>
                      <a:pt x="13376" y="10013"/>
                      <a:pt x="13422" y="9830"/>
                    </a:cubicBezTo>
                    <a:cubicBezTo>
                      <a:pt x="13467" y="9693"/>
                      <a:pt x="13513" y="9579"/>
                      <a:pt x="13582" y="9442"/>
                    </a:cubicBezTo>
                    <a:cubicBezTo>
                      <a:pt x="13627" y="9351"/>
                      <a:pt x="13627" y="9237"/>
                      <a:pt x="13536" y="9146"/>
                    </a:cubicBezTo>
                    <a:cubicBezTo>
                      <a:pt x="13513" y="9100"/>
                      <a:pt x="13490" y="9077"/>
                      <a:pt x="13445" y="9077"/>
                    </a:cubicBezTo>
                    <a:cubicBezTo>
                      <a:pt x="13399" y="9054"/>
                      <a:pt x="13353" y="9032"/>
                      <a:pt x="13308" y="9032"/>
                    </a:cubicBezTo>
                    <a:cubicBezTo>
                      <a:pt x="13285" y="8484"/>
                      <a:pt x="13125" y="7913"/>
                      <a:pt x="12828" y="7251"/>
                    </a:cubicBezTo>
                    <a:cubicBezTo>
                      <a:pt x="12554" y="6612"/>
                      <a:pt x="12166" y="5973"/>
                      <a:pt x="11619" y="5243"/>
                    </a:cubicBezTo>
                    <a:cubicBezTo>
                      <a:pt x="11459" y="5037"/>
                      <a:pt x="11299" y="4832"/>
                      <a:pt x="11116" y="4626"/>
                    </a:cubicBezTo>
                    <a:cubicBezTo>
                      <a:pt x="10318" y="3668"/>
                      <a:pt x="9382" y="2709"/>
                      <a:pt x="8172" y="1636"/>
                    </a:cubicBezTo>
                    <a:cubicBezTo>
                      <a:pt x="7624" y="1157"/>
                      <a:pt x="7054" y="678"/>
                      <a:pt x="6460" y="221"/>
                    </a:cubicBezTo>
                    <a:cubicBezTo>
                      <a:pt x="6460" y="198"/>
                      <a:pt x="6460" y="198"/>
                      <a:pt x="6437" y="175"/>
                    </a:cubicBezTo>
                    <a:cubicBezTo>
                      <a:pt x="6437" y="153"/>
                      <a:pt x="6414" y="130"/>
                      <a:pt x="6414" y="107"/>
                    </a:cubicBezTo>
                    <a:cubicBezTo>
                      <a:pt x="6369" y="61"/>
                      <a:pt x="6323" y="38"/>
                      <a:pt x="6277" y="16"/>
                    </a:cubicBezTo>
                    <a:cubicBezTo>
                      <a:pt x="6259" y="6"/>
                      <a:pt x="6228" y="1"/>
                      <a:pt x="61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7833;p70">
                <a:extLst>
                  <a:ext uri="{FF2B5EF4-FFF2-40B4-BE49-F238E27FC236}">
                    <a16:creationId xmlns:a16="http://schemas.microsoft.com/office/drawing/2014/main" id="{19BC1AA5-E6AB-486C-ACDF-DDA345521F06}"/>
                  </a:ext>
                </a:extLst>
              </p:cNvPr>
              <p:cNvSpPr/>
              <p:nvPr/>
            </p:nvSpPr>
            <p:spPr>
              <a:xfrm>
                <a:off x="5135234" y="3465121"/>
                <a:ext cx="193758" cy="196635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5243" extrusionOk="0">
                    <a:moveTo>
                      <a:pt x="1438" y="1"/>
                    </a:moveTo>
                    <a:cubicBezTo>
                      <a:pt x="959" y="571"/>
                      <a:pt x="525" y="1188"/>
                      <a:pt x="160" y="1804"/>
                    </a:cubicBezTo>
                    <a:lnTo>
                      <a:pt x="137" y="1872"/>
                    </a:lnTo>
                    <a:lnTo>
                      <a:pt x="115" y="1941"/>
                    </a:lnTo>
                    <a:cubicBezTo>
                      <a:pt x="69" y="2055"/>
                      <a:pt x="46" y="2146"/>
                      <a:pt x="23" y="2238"/>
                    </a:cubicBezTo>
                    <a:cubicBezTo>
                      <a:pt x="23" y="2306"/>
                      <a:pt x="23" y="2375"/>
                      <a:pt x="23" y="2443"/>
                    </a:cubicBezTo>
                    <a:lnTo>
                      <a:pt x="0" y="2603"/>
                    </a:lnTo>
                    <a:lnTo>
                      <a:pt x="0" y="2671"/>
                    </a:lnTo>
                    <a:lnTo>
                      <a:pt x="23" y="2831"/>
                    </a:lnTo>
                    <a:cubicBezTo>
                      <a:pt x="183" y="4155"/>
                      <a:pt x="617" y="5524"/>
                      <a:pt x="1370" y="7031"/>
                    </a:cubicBezTo>
                    <a:cubicBezTo>
                      <a:pt x="2009" y="8332"/>
                      <a:pt x="2808" y="9587"/>
                      <a:pt x="3767" y="10751"/>
                    </a:cubicBezTo>
                    <a:cubicBezTo>
                      <a:pt x="3995" y="11025"/>
                      <a:pt x="4223" y="11276"/>
                      <a:pt x="4451" y="11527"/>
                    </a:cubicBezTo>
                    <a:cubicBezTo>
                      <a:pt x="5205" y="12372"/>
                      <a:pt x="6049" y="13125"/>
                      <a:pt x="6917" y="13742"/>
                    </a:cubicBezTo>
                    <a:cubicBezTo>
                      <a:pt x="7715" y="14335"/>
                      <a:pt x="8514" y="14769"/>
                      <a:pt x="9336" y="15088"/>
                    </a:cubicBezTo>
                    <a:lnTo>
                      <a:pt x="9405" y="15111"/>
                    </a:lnTo>
                    <a:lnTo>
                      <a:pt x="9450" y="15111"/>
                    </a:lnTo>
                    <a:cubicBezTo>
                      <a:pt x="9541" y="15157"/>
                      <a:pt x="9656" y="15180"/>
                      <a:pt x="9747" y="15202"/>
                    </a:cubicBezTo>
                    <a:cubicBezTo>
                      <a:pt x="9815" y="15202"/>
                      <a:pt x="9884" y="15225"/>
                      <a:pt x="9952" y="15225"/>
                    </a:cubicBezTo>
                    <a:cubicBezTo>
                      <a:pt x="10066" y="15237"/>
                      <a:pt x="10169" y="15242"/>
                      <a:pt x="10269" y="15242"/>
                    </a:cubicBezTo>
                    <a:cubicBezTo>
                      <a:pt x="10369" y="15242"/>
                      <a:pt x="10466" y="15237"/>
                      <a:pt x="10569" y="15225"/>
                    </a:cubicBezTo>
                    <a:cubicBezTo>
                      <a:pt x="10797" y="15202"/>
                      <a:pt x="11025" y="15157"/>
                      <a:pt x="11299" y="15088"/>
                    </a:cubicBezTo>
                    <a:cubicBezTo>
                      <a:pt x="11710" y="14974"/>
                      <a:pt x="12144" y="14792"/>
                      <a:pt x="12623" y="14518"/>
                    </a:cubicBezTo>
                    <a:cubicBezTo>
                      <a:pt x="13011" y="14289"/>
                      <a:pt x="13399" y="13993"/>
                      <a:pt x="13764" y="13650"/>
                    </a:cubicBezTo>
                    <a:cubicBezTo>
                      <a:pt x="14107" y="13331"/>
                      <a:pt x="14358" y="13011"/>
                      <a:pt x="14563" y="12692"/>
                    </a:cubicBezTo>
                    <a:cubicBezTo>
                      <a:pt x="14746" y="12395"/>
                      <a:pt x="14883" y="12098"/>
                      <a:pt x="14951" y="11779"/>
                    </a:cubicBezTo>
                    <a:cubicBezTo>
                      <a:pt x="15020" y="11527"/>
                      <a:pt x="15020" y="11254"/>
                      <a:pt x="14974" y="10934"/>
                    </a:cubicBezTo>
                    <a:cubicBezTo>
                      <a:pt x="14905" y="10363"/>
                      <a:pt x="14654" y="9838"/>
                      <a:pt x="14380" y="9336"/>
                    </a:cubicBezTo>
                    <a:cubicBezTo>
                      <a:pt x="14289" y="9176"/>
                      <a:pt x="14198" y="9017"/>
                      <a:pt x="14107" y="8857"/>
                    </a:cubicBezTo>
                    <a:lnTo>
                      <a:pt x="14084" y="8788"/>
                    </a:lnTo>
                    <a:lnTo>
                      <a:pt x="14038" y="8743"/>
                    </a:lnTo>
                    <a:cubicBezTo>
                      <a:pt x="14038" y="8720"/>
                      <a:pt x="14038" y="8720"/>
                      <a:pt x="14015" y="8697"/>
                    </a:cubicBezTo>
                    <a:cubicBezTo>
                      <a:pt x="13947" y="8674"/>
                      <a:pt x="13878" y="8652"/>
                      <a:pt x="13810" y="8606"/>
                    </a:cubicBezTo>
                    <a:cubicBezTo>
                      <a:pt x="13604" y="8537"/>
                      <a:pt x="13399" y="8469"/>
                      <a:pt x="13194" y="8423"/>
                    </a:cubicBezTo>
                    <a:cubicBezTo>
                      <a:pt x="12965" y="8378"/>
                      <a:pt x="12760" y="8355"/>
                      <a:pt x="12532" y="8332"/>
                    </a:cubicBezTo>
                    <a:lnTo>
                      <a:pt x="12554" y="8332"/>
                    </a:lnTo>
                    <a:cubicBezTo>
                      <a:pt x="12377" y="8316"/>
                      <a:pt x="12188" y="8300"/>
                      <a:pt x="11996" y="8300"/>
                    </a:cubicBezTo>
                    <a:cubicBezTo>
                      <a:pt x="11916" y="8300"/>
                      <a:pt x="11836" y="8302"/>
                      <a:pt x="11756" y="8309"/>
                    </a:cubicBezTo>
                    <a:cubicBezTo>
                      <a:pt x="11482" y="8332"/>
                      <a:pt x="11231" y="8355"/>
                      <a:pt x="10957" y="8400"/>
                    </a:cubicBezTo>
                    <a:lnTo>
                      <a:pt x="10979" y="8400"/>
                    </a:lnTo>
                    <a:cubicBezTo>
                      <a:pt x="10637" y="8446"/>
                      <a:pt x="10318" y="8515"/>
                      <a:pt x="9998" y="8629"/>
                    </a:cubicBezTo>
                    <a:cubicBezTo>
                      <a:pt x="9656" y="8743"/>
                      <a:pt x="9336" y="8857"/>
                      <a:pt x="9039" y="8994"/>
                    </a:cubicBezTo>
                    <a:lnTo>
                      <a:pt x="9062" y="8994"/>
                    </a:lnTo>
                    <a:cubicBezTo>
                      <a:pt x="8364" y="9309"/>
                      <a:pt x="7732" y="9714"/>
                      <a:pt x="7145" y="10185"/>
                    </a:cubicBezTo>
                    <a:lnTo>
                      <a:pt x="7145" y="10185"/>
                    </a:lnTo>
                    <a:cubicBezTo>
                      <a:pt x="7145" y="10184"/>
                      <a:pt x="7145" y="10182"/>
                      <a:pt x="7145" y="10181"/>
                    </a:cubicBezTo>
                    <a:lnTo>
                      <a:pt x="7145" y="10181"/>
                    </a:lnTo>
                    <a:cubicBezTo>
                      <a:pt x="6985" y="10341"/>
                      <a:pt x="6802" y="10500"/>
                      <a:pt x="6643" y="10660"/>
                    </a:cubicBezTo>
                    <a:cubicBezTo>
                      <a:pt x="6620" y="10683"/>
                      <a:pt x="6597" y="10729"/>
                      <a:pt x="6574" y="10751"/>
                    </a:cubicBezTo>
                    <a:lnTo>
                      <a:pt x="6551" y="10751"/>
                    </a:lnTo>
                    <a:cubicBezTo>
                      <a:pt x="6551" y="10774"/>
                      <a:pt x="6551" y="10797"/>
                      <a:pt x="6529" y="10797"/>
                    </a:cubicBezTo>
                    <a:cubicBezTo>
                      <a:pt x="6506" y="10820"/>
                      <a:pt x="6483" y="10820"/>
                      <a:pt x="6460" y="10820"/>
                    </a:cubicBezTo>
                    <a:cubicBezTo>
                      <a:pt x="6437" y="10820"/>
                      <a:pt x="6414" y="10820"/>
                      <a:pt x="6392" y="10797"/>
                    </a:cubicBezTo>
                    <a:cubicBezTo>
                      <a:pt x="6118" y="10569"/>
                      <a:pt x="5867" y="10318"/>
                      <a:pt x="5593" y="10044"/>
                    </a:cubicBezTo>
                    <a:cubicBezTo>
                      <a:pt x="4931" y="9359"/>
                      <a:pt x="4337" y="8583"/>
                      <a:pt x="3812" y="7761"/>
                    </a:cubicBezTo>
                    <a:cubicBezTo>
                      <a:pt x="3287" y="6917"/>
                      <a:pt x="2831" y="6027"/>
                      <a:pt x="2466" y="5091"/>
                    </a:cubicBezTo>
                    <a:cubicBezTo>
                      <a:pt x="2123" y="4178"/>
                      <a:pt x="1849" y="3219"/>
                      <a:pt x="1667" y="2260"/>
                    </a:cubicBezTo>
                    <a:cubicBezTo>
                      <a:pt x="1530" y="1507"/>
                      <a:pt x="1461" y="754"/>
                      <a:pt x="1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7834;p70">
                <a:extLst>
                  <a:ext uri="{FF2B5EF4-FFF2-40B4-BE49-F238E27FC236}">
                    <a16:creationId xmlns:a16="http://schemas.microsoft.com/office/drawing/2014/main" id="{DD9D0502-1657-42E8-89BB-91236C7759AF}"/>
                  </a:ext>
                </a:extLst>
              </p:cNvPr>
              <p:cNvSpPr/>
              <p:nvPr/>
            </p:nvSpPr>
            <p:spPr>
              <a:xfrm>
                <a:off x="5273618" y="3541742"/>
                <a:ext cx="3917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049" extrusionOk="0">
                    <a:moveTo>
                      <a:pt x="1041" y="1"/>
                    </a:moveTo>
                    <a:cubicBezTo>
                      <a:pt x="775" y="1"/>
                      <a:pt x="509" y="35"/>
                      <a:pt x="251" y="109"/>
                    </a:cubicBezTo>
                    <a:cubicBezTo>
                      <a:pt x="183" y="132"/>
                      <a:pt x="115" y="155"/>
                      <a:pt x="69" y="224"/>
                    </a:cubicBezTo>
                    <a:cubicBezTo>
                      <a:pt x="23" y="269"/>
                      <a:pt x="0" y="361"/>
                      <a:pt x="0" y="429"/>
                    </a:cubicBezTo>
                    <a:cubicBezTo>
                      <a:pt x="23" y="497"/>
                      <a:pt x="69" y="566"/>
                      <a:pt x="115" y="612"/>
                    </a:cubicBezTo>
                    <a:cubicBezTo>
                      <a:pt x="170" y="649"/>
                      <a:pt x="242" y="686"/>
                      <a:pt x="303" y="686"/>
                    </a:cubicBezTo>
                    <a:cubicBezTo>
                      <a:pt x="317" y="686"/>
                      <a:pt x="330" y="684"/>
                      <a:pt x="343" y="680"/>
                    </a:cubicBezTo>
                    <a:cubicBezTo>
                      <a:pt x="548" y="612"/>
                      <a:pt x="776" y="566"/>
                      <a:pt x="1005" y="566"/>
                    </a:cubicBezTo>
                    <a:cubicBezTo>
                      <a:pt x="1256" y="566"/>
                      <a:pt x="1507" y="612"/>
                      <a:pt x="1758" y="657"/>
                    </a:cubicBezTo>
                    <a:cubicBezTo>
                      <a:pt x="2077" y="749"/>
                      <a:pt x="2351" y="863"/>
                      <a:pt x="2625" y="1022"/>
                    </a:cubicBezTo>
                    <a:cubicBezTo>
                      <a:pt x="2654" y="1042"/>
                      <a:pt x="2687" y="1049"/>
                      <a:pt x="2721" y="1049"/>
                    </a:cubicBezTo>
                    <a:cubicBezTo>
                      <a:pt x="2767" y="1049"/>
                      <a:pt x="2814" y="1036"/>
                      <a:pt x="2854" y="1022"/>
                    </a:cubicBezTo>
                    <a:cubicBezTo>
                      <a:pt x="2922" y="1000"/>
                      <a:pt x="2991" y="931"/>
                      <a:pt x="3013" y="863"/>
                    </a:cubicBezTo>
                    <a:cubicBezTo>
                      <a:pt x="3036" y="794"/>
                      <a:pt x="3036" y="726"/>
                      <a:pt x="3013" y="657"/>
                    </a:cubicBezTo>
                    <a:cubicBezTo>
                      <a:pt x="2991" y="634"/>
                      <a:pt x="2991" y="612"/>
                      <a:pt x="2968" y="589"/>
                    </a:cubicBezTo>
                    <a:cubicBezTo>
                      <a:pt x="2945" y="543"/>
                      <a:pt x="2899" y="520"/>
                      <a:pt x="2854" y="497"/>
                    </a:cubicBezTo>
                    <a:cubicBezTo>
                      <a:pt x="2308" y="193"/>
                      <a:pt x="1672" y="1"/>
                      <a:pt x="10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7835;p70">
                <a:extLst>
                  <a:ext uri="{FF2B5EF4-FFF2-40B4-BE49-F238E27FC236}">
                    <a16:creationId xmlns:a16="http://schemas.microsoft.com/office/drawing/2014/main" id="{24ECA71D-1C1E-41BD-835D-D655186DCCA7}"/>
                  </a:ext>
                </a:extLst>
              </p:cNvPr>
              <p:cNvSpPr/>
              <p:nvPr/>
            </p:nvSpPr>
            <p:spPr>
              <a:xfrm>
                <a:off x="5274791" y="3556783"/>
                <a:ext cx="43009" cy="11623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01" extrusionOk="0">
                    <a:moveTo>
                      <a:pt x="1207" y="0"/>
                    </a:moveTo>
                    <a:cubicBezTo>
                      <a:pt x="890" y="0"/>
                      <a:pt x="571" y="33"/>
                      <a:pt x="252" y="108"/>
                    </a:cubicBezTo>
                    <a:cubicBezTo>
                      <a:pt x="183" y="130"/>
                      <a:pt x="115" y="153"/>
                      <a:pt x="69" y="222"/>
                    </a:cubicBezTo>
                    <a:cubicBezTo>
                      <a:pt x="24" y="290"/>
                      <a:pt x="1" y="359"/>
                      <a:pt x="24" y="450"/>
                    </a:cubicBezTo>
                    <a:cubicBezTo>
                      <a:pt x="43" y="569"/>
                      <a:pt x="166" y="687"/>
                      <a:pt x="287" y="687"/>
                    </a:cubicBezTo>
                    <a:cubicBezTo>
                      <a:pt x="306" y="687"/>
                      <a:pt x="325" y="684"/>
                      <a:pt x="343" y="678"/>
                    </a:cubicBezTo>
                    <a:cubicBezTo>
                      <a:pt x="617" y="610"/>
                      <a:pt x="914" y="587"/>
                      <a:pt x="1188" y="564"/>
                    </a:cubicBezTo>
                    <a:cubicBezTo>
                      <a:pt x="1621" y="564"/>
                      <a:pt x="2055" y="633"/>
                      <a:pt x="2466" y="747"/>
                    </a:cubicBezTo>
                    <a:cubicBezTo>
                      <a:pt x="2626" y="792"/>
                      <a:pt x="2785" y="838"/>
                      <a:pt x="2922" y="884"/>
                    </a:cubicBezTo>
                    <a:cubicBezTo>
                      <a:pt x="2956" y="895"/>
                      <a:pt x="2991" y="900"/>
                      <a:pt x="3027" y="900"/>
                    </a:cubicBezTo>
                    <a:cubicBezTo>
                      <a:pt x="3140" y="900"/>
                      <a:pt x="3253" y="845"/>
                      <a:pt x="3288" y="724"/>
                    </a:cubicBezTo>
                    <a:cubicBezTo>
                      <a:pt x="3333" y="633"/>
                      <a:pt x="3310" y="518"/>
                      <a:pt x="3242" y="427"/>
                    </a:cubicBezTo>
                    <a:cubicBezTo>
                      <a:pt x="3219" y="404"/>
                      <a:pt x="3173" y="359"/>
                      <a:pt x="3128" y="359"/>
                    </a:cubicBezTo>
                    <a:cubicBezTo>
                      <a:pt x="2512" y="143"/>
                      <a:pt x="1864" y="0"/>
                      <a:pt x="12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7836;p70">
                <a:extLst>
                  <a:ext uri="{FF2B5EF4-FFF2-40B4-BE49-F238E27FC236}">
                    <a16:creationId xmlns:a16="http://schemas.microsoft.com/office/drawing/2014/main" id="{19FD06A8-796A-4657-817E-E914D6B426E8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58618" cy="58179"/>
              </a:xfrm>
              <a:custGeom>
                <a:avLst/>
                <a:gdLst/>
                <a:ahLst/>
                <a:cxnLst/>
                <a:rect l="l" t="t" r="r" b="b"/>
                <a:pathLst>
                  <a:path w="4544" h="4510" extrusionOk="0">
                    <a:moveTo>
                      <a:pt x="3441" y="3487"/>
                    </a:moveTo>
                    <a:cubicBezTo>
                      <a:pt x="3428" y="3487"/>
                      <a:pt x="3425" y="3489"/>
                      <a:pt x="3425" y="3500"/>
                    </a:cubicBezTo>
                    <a:lnTo>
                      <a:pt x="3425" y="3500"/>
                    </a:lnTo>
                    <a:cubicBezTo>
                      <a:pt x="3430" y="3496"/>
                      <a:pt x="3436" y="3491"/>
                      <a:pt x="3441" y="3487"/>
                    </a:cubicBezTo>
                    <a:close/>
                    <a:moveTo>
                      <a:pt x="2306" y="565"/>
                    </a:moveTo>
                    <a:cubicBezTo>
                      <a:pt x="2443" y="588"/>
                      <a:pt x="2580" y="611"/>
                      <a:pt x="2740" y="634"/>
                    </a:cubicBezTo>
                    <a:cubicBezTo>
                      <a:pt x="2786" y="657"/>
                      <a:pt x="2854" y="680"/>
                      <a:pt x="2923" y="702"/>
                    </a:cubicBezTo>
                    <a:cubicBezTo>
                      <a:pt x="2991" y="725"/>
                      <a:pt x="3037" y="771"/>
                      <a:pt x="3105" y="794"/>
                    </a:cubicBezTo>
                    <a:cubicBezTo>
                      <a:pt x="3242" y="885"/>
                      <a:pt x="3356" y="976"/>
                      <a:pt x="3470" y="1068"/>
                    </a:cubicBezTo>
                    <a:cubicBezTo>
                      <a:pt x="3585" y="1182"/>
                      <a:pt x="3676" y="1296"/>
                      <a:pt x="3744" y="1433"/>
                    </a:cubicBezTo>
                    <a:cubicBezTo>
                      <a:pt x="3813" y="1570"/>
                      <a:pt x="3881" y="1707"/>
                      <a:pt x="3927" y="1866"/>
                    </a:cubicBezTo>
                    <a:cubicBezTo>
                      <a:pt x="3950" y="2003"/>
                      <a:pt x="3973" y="2140"/>
                      <a:pt x="3973" y="2300"/>
                    </a:cubicBezTo>
                    <a:cubicBezTo>
                      <a:pt x="3950" y="2437"/>
                      <a:pt x="3927" y="2574"/>
                      <a:pt x="3904" y="2711"/>
                    </a:cubicBezTo>
                    <a:cubicBezTo>
                      <a:pt x="3858" y="2848"/>
                      <a:pt x="3790" y="2985"/>
                      <a:pt x="3722" y="3122"/>
                    </a:cubicBezTo>
                    <a:cubicBezTo>
                      <a:pt x="3653" y="3236"/>
                      <a:pt x="3562" y="3350"/>
                      <a:pt x="3470" y="3464"/>
                    </a:cubicBezTo>
                    <a:cubicBezTo>
                      <a:pt x="3461" y="3472"/>
                      <a:pt x="3451" y="3479"/>
                      <a:pt x="3441" y="3487"/>
                    </a:cubicBezTo>
                    <a:lnTo>
                      <a:pt x="3441" y="3487"/>
                    </a:lnTo>
                    <a:cubicBezTo>
                      <a:pt x="3443" y="3487"/>
                      <a:pt x="3445" y="3487"/>
                      <a:pt x="3448" y="3487"/>
                    </a:cubicBezTo>
                    <a:lnTo>
                      <a:pt x="3425" y="3510"/>
                    </a:lnTo>
                    <a:cubicBezTo>
                      <a:pt x="3425" y="3506"/>
                      <a:pt x="3425" y="3503"/>
                      <a:pt x="3425" y="3500"/>
                    </a:cubicBezTo>
                    <a:lnTo>
                      <a:pt x="3425" y="3500"/>
                    </a:lnTo>
                    <a:cubicBezTo>
                      <a:pt x="3321" y="3579"/>
                      <a:pt x="3205" y="3659"/>
                      <a:pt x="3105" y="3738"/>
                    </a:cubicBezTo>
                    <a:cubicBezTo>
                      <a:pt x="2968" y="3807"/>
                      <a:pt x="2831" y="3852"/>
                      <a:pt x="2672" y="3898"/>
                    </a:cubicBezTo>
                    <a:cubicBezTo>
                      <a:pt x="2535" y="3921"/>
                      <a:pt x="2398" y="3944"/>
                      <a:pt x="2261" y="3944"/>
                    </a:cubicBezTo>
                    <a:cubicBezTo>
                      <a:pt x="2101" y="3944"/>
                      <a:pt x="1964" y="3921"/>
                      <a:pt x="1827" y="3875"/>
                    </a:cubicBezTo>
                    <a:cubicBezTo>
                      <a:pt x="1690" y="3829"/>
                      <a:pt x="1553" y="3784"/>
                      <a:pt x="1416" y="3692"/>
                    </a:cubicBezTo>
                    <a:cubicBezTo>
                      <a:pt x="1302" y="3624"/>
                      <a:pt x="1188" y="3533"/>
                      <a:pt x="1074" y="3441"/>
                    </a:cubicBezTo>
                    <a:cubicBezTo>
                      <a:pt x="982" y="3327"/>
                      <a:pt x="891" y="3213"/>
                      <a:pt x="823" y="3099"/>
                    </a:cubicBezTo>
                    <a:cubicBezTo>
                      <a:pt x="731" y="2962"/>
                      <a:pt x="686" y="2802"/>
                      <a:pt x="640" y="2665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709" y="1661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71"/>
                      <a:pt x="1485" y="771"/>
                    </a:cubicBezTo>
                    <a:lnTo>
                      <a:pt x="1507" y="771"/>
                    </a:lnTo>
                    <a:cubicBezTo>
                      <a:pt x="1507" y="771"/>
                      <a:pt x="1507" y="748"/>
                      <a:pt x="1507" y="748"/>
                    </a:cubicBezTo>
                    <a:lnTo>
                      <a:pt x="1553" y="748"/>
                    </a:lnTo>
                    <a:cubicBezTo>
                      <a:pt x="1553" y="748"/>
                      <a:pt x="1553" y="748"/>
                      <a:pt x="1553" y="725"/>
                    </a:cubicBezTo>
                    <a:cubicBezTo>
                      <a:pt x="1667" y="680"/>
                      <a:pt x="1759" y="657"/>
                      <a:pt x="1873" y="611"/>
                    </a:cubicBez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lose/>
                    <a:moveTo>
                      <a:pt x="2284" y="0"/>
                    </a:moveTo>
                    <a:cubicBezTo>
                      <a:pt x="2255" y="0"/>
                      <a:pt x="2226" y="6"/>
                      <a:pt x="2192" y="18"/>
                    </a:cubicBezTo>
                    <a:lnTo>
                      <a:pt x="2147" y="18"/>
                    </a:ln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485" y="109"/>
                      <a:pt x="1142" y="269"/>
                      <a:pt x="846" y="520"/>
                    </a:cubicBezTo>
                    <a:cubicBezTo>
                      <a:pt x="846" y="520"/>
                      <a:pt x="823" y="543"/>
                      <a:pt x="823" y="543"/>
                    </a:cubicBezTo>
                    <a:cubicBezTo>
                      <a:pt x="389" y="885"/>
                      <a:pt x="138" y="1387"/>
                      <a:pt x="47" y="1935"/>
                    </a:cubicBezTo>
                    <a:cubicBezTo>
                      <a:pt x="1" y="2186"/>
                      <a:pt x="24" y="2460"/>
                      <a:pt x="69" y="2711"/>
                    </a:cubicBezTo>
                    <a:cubicBezTo>
                      <a:pt x="115" y="2985"/>
                      <a:pt x="229" y="3236"/>
                      <a:pt x="366" y="3464"/>
                    </a:cubicBezTo>
                    <a:cubicBezTo>
                      <a:pt x="503" y="3692"/>
                      <a:pt x="709" y="3898"/>
                      <a:pt x="914" y="4058"/>
                    </a:cubicBezTo>
                    <a:cubicBezTo>
                      <a:pt x="1142" y="4217"/>
                      <a:pt x="1393" y="4354"/>
                      <a:pt x="1667" y="4423"/>
                    </a:cubicBezTo>
                    <a:cubicBezTo>
                      <a:pt x="1876" y="4480"/>
                      <a:pt x="2089" y="4509"/>
                      <a:pt x="2301" y="4509"/>
                    </a:cubicBezTo>
                    <a:cubicBezTo>
                      <a:pt x="2598" y="4509"/>
                      <a:pt x="2894" y="4451"/>
                      <a:pt x="3174" y="4332"/>
                    </a:cubicBezTo>
                    <a:cubicBezTo>
                      <a:pt x="3448" y="4217"/>
                      <a:pt x="3676" y="4035"/>
                      <a:pt x="3881" y="3852"/>
                    </a:cubicBezTo>
                    <a:cubicBezTo>
                      <a:pt x="4064" y="3670"/>
                      <a:pt x="4201" y="3464"/>
                      <a:pt x="4315" y="3236"/>
                    </a:cubicBezTo>
                    <a:cubicBezTo>
                      <a:pt x="4429" y="3008"/>
                      <a:pt x="4475" y="2779"/>
                      <a:pt x="4520" y="2528"/>
                    </a:cubicBezTo>
                    <a:cubicBezTo>
                      <a:pt x="4543" y="2254"/>
                      <a:pt x="4520" y="1958"/>
                      <a:pt x="4452" y="1684"/>
                    </a:cubicBezTo>
                    <a:cubicBezTo>
                      <a:pt x="4383" y="1364"/>
                      <a:pt x="4224" y="1068"/>
                      <a:pt x="4018" y="816"/>
                    </a:cubicBezTo>
                    <a:cubicBezTo>
                      <a:pt x="3995" y="794"/>
                      <a:pt x="3973" y="771"/>
                      <a:pt x="3950" y="748"/>
                    </a:cubicBezTo>
                    <a:cubicBezTo>
                      <a:pt x="3699" y="474"/>
                      <a:pt x="3356" y="246"/>
                      <a:pt x="3014" y="132"/>
                    </a:cubicBezTo>
                    <a:cubicBezTo>
                      <a:pt x="2808" y="63"/>
                      <a:pt x="2626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7837;p70">
                <a:extLst>
                  <a:ext uri="{FF2B5EF4-FFF2-40B4-BE49-F238E27FC236}">
                    <a16:creationId xmlns:a16="http://schemas.microsoft.com/office/drawing/2014/main" id="{6512025D-B01D-4694-A8A7-A2A863A87656}"/>
                  </a:ext>
                </a:extLst>
              </p:cNvPr>
              <p:cNvSpPr/>
              <p:nvPr/>
            </p:nvSpPr>
            <p:spPr>
              <a:xfrm>
                <a:off x="5153783" y="3416323"/>
                <a:ext cx="83631" cy="133915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0381" extrusionOk="0">
                    <a:moveTo>
                      <a:pt x="4734" y="0"/>
                    </a:moveTo>
                    <a:cubicBezTo>
                      <a:pt x="4691" y="0"/>
                      <a:pt x="4645" y="6"/>
                      <a:pt x="4611" y="18"/>
                    </a:cubicBezTo>
                    <a:cubicBezTo>
                      <a:pt x="3242" y="885"/>
                      <a:pt x="2169" y="1661"/>
                      <a:pt x="1233" y="2506"/>
                    </a:cubicBezTo>
                    <a:cubicBezTo>
                      <a:pt x="777" y="2916"/>
                      <a:pt x="366" y="3350"/>
                      <a:pt x="0" y="3807"/>
                    </a:cubicBezTo>
                    <a:cubicBezTo>
                      <a:pt x="23" y="4537"/>
                      <a:pt x="92" y="5290"/>
                      <a:pt x="229" y="6043"/>
                    </a:cubicBezTo>
                    <a:cubicBezTo>
                      <a:pt x="389" y="6956"/>
                      <a:pt x="662" y="7915"/>
                      <a:pt x="1028" y="8874"/>
                    </a:cubicBezTo>
                    <a:cubicBezTo>
                      <a:pt x="1233" y="9376"/>
                      <a:pt x="1461" y="9878"/>
                      <a:pt x="1712" y="10380"/>
                    </a:cubicBezTo>
                    <a:cubicBezTo>
                      <a:pt x="1712" y="10312"/>
                      <a:pt x="1690" y="10243"/>
                      <a:pt x="1690" y="10175"/>
                    </a:cubicBezTo>
                    <a:cubicBezTo>
                      <a:pt x="1575" y="9399"/>
                      <a:pt x="1575" y="8600"/>
                      <a:pt x="1690" y="7824"/>
                    </a:cubicBezTo>
                    <a:cubicBezTo>
                      <a:pt x="1712" y="7641"/>
                      <a:pt x="1758" y="7436"/>
                      <a:pt x="1804" y="7230"/>
                    </a:cubicBezTo>
                    <a:cubicBezTo>
                      <a:pt x="1690" y="7139"/>
                      <a:pt x="1598" y="7048"/>
                      <a:pt x="1507" y="6956"/>
                    </a:cubicBezTo>
                    <a:cubicBezTo>
                      <a:pt x="1461" y="6888"/>
                      <a:pt x="1393" y="6797"/>
                      <a:pt x="1347" y="6728"/>
                    </a:cubicBezTo>
                    <a:cubicBezTo>
                      <a:pt x="1210" y="6454"/>
                      <a:pt x="1096" y="6226"/>
                      <a:pt x="1050" y="5975"/>
                    </a:cubicBezTo>
                    <a:cubicBezTo>
                      <a:pt x="1005" y="5701"/>
                      <a:pt x="982" y="5427"/>
                      <a:pt x="1028" y="5199"/>
                    </a:cubicBezTo>
                    <a:cubicBezTo>
                      <a:pt x="1119" y="4628"/>
                      <a:pt x="1393" y="4149"/>
                      <a:pt x="1804" y="3807"/>
                    </a:cubicBezTo>
                    <a:cubicBezTo>
                      <a:pt x="2123" y="3533"/>
                      <a:pt x="2488" y="3373"/>
                      <a:pt x="2854" y="3304"/>
                    </a:cubicBezTo>
                    <a:cubicBezTo>
                      <a:pt x="2945" y="3282"/>
                      <a:pt x="3036" y="3282"/>
                      <a:pt x="3128" y="3282"/>
                    </a:cubicBezTo>
                    <a:cubicBezTo>
                      <a:pt x="3242" y="3259"/>
                      <a:pt x="3287" y="3259"/>
                      <a:pt x="3356" y="3259"/>
                    </a:cubicBezTo>
                    <a:lnTo>
                      <a:pt x="3401" y="3282"/>
                    </a:lnTo>
                    <a:cubicBezTo>
                      <a:pt x="3584" y="3282"/>
                      <a:pt x="3767" y="3304"/>
                      <a:pt x="3949" y="3373"/>
                    </a:cubicBezTo>
                    <a:cubicBezTo>
                      <a:pt x="4041" y="3259"/>
                      <a:pt x="4155" y="3167"/>
                      <a:pt x="4246" y="3053"/>
                    </a:cubicBezTo>
                    <a:cubicBezTo>
                      <a:pt x="4908" y="2414"/>
                      <a:pt x="5661" y="1866"/>
                      <a:pt x="6483" y="1410"/>
                    </a:cubicBezTo>
                    <a:cubicBezTo>
                      <a:pt x="6004" y="999"/>
                      <a:pt x="5524" y="588"/>
                      <a:pt x="5022" y="200"/>
                    </a:cubicBezTo>
                    <a:cubicBezTo>
                      <a:pt x="4999" y="155"/>
                      <a:pt x="4999" y="132"/>
                      <a:pt x="4976" y="109"/>
                    </a:cubicBezTo>
                    <a:cubicBezTo>
                      <a:pt x="4931" y="63"/>
                      <a:pt x="4908" y="40"/>
                      <a:pt x="4839" y="18"/>
                    </a:cubicBezTo>
                    <a:cubicBezTo>
                      <a:pt x="4817" y="6"/>
                      <a:pt x="4777" y="0"/>
                      <a:pt x="4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7838;p70">
                <a:extLst>
                  <a:ext uri="{FF2B5EF4-FFF2-40B4-BE49-F238E27FC236}">
                    <a16:creationId xmlns:a16="http://schemas.microsoft.com/office/drawing/2014/main" id="{F516842E-4E9E-47CF-B357-67BEA5C99C0C}"/>
                  </a:ext>
                </a:extLst>
              </p:cNvPr>
              <p:cNvSpPr/>
              <p:nvPr/>
            </p:nvSpPr>
            <p:spPr>
              <a:xfrm>
                <a:off x="5174099" y="3465714"/>
                <a:ext cx="25039" cy="35939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2786" extrusionOk="0">
                    <a:moveTo>
                      <a:pt x="1712" y="0"/>
                    </a:moveTo>
                    <a:cubicBezTo>
                      <a:pt x="1644" y="0"/>
                      <a:pt x="1575" y="0"/>
                      <a:pt x="1530" y="23"/>
                    </a:cubicBezTo>
                    <a:cubicBezTo>
                      <a:pt x="1438" y="23"/>
                      <a:pt x="1370" y="46"/>
                      <a:pt x="1279" y="46"/>
                    </a:cubicBezTo>
                    <a:lnTo>
                      <a:pt x="1233" y="69"/>
                    </a:lnTo>
                    <a:cubicBezTo>
                      <a:pt x="1142" y="92"/>
                      <a:pt x="1050" y="137"/>
                      <a:pt x="959" y="160"/>
                    </a:cubicBezTo>
                    <a:lnTo>
                      <a:pt x="913" y="206"/>
                    </a:lnTo>
                    <a:cubicBezTo>
                      <a:pt x="868" y="206"/>
                      <a:pt x="868" y="229"/>
                      <a:pt x="845" y="229"/>
                    </a:cubicBezTo>
                    <a:cubicBezTo>
                      <a:pt x="731" y="297"/>
                      <a:pt x="617" y="388"/>
                      <a:pt x="525" y="480"/>
                    </a:cubicBezTo>
                    <a:cubicBezTo>
                      <a:pt x="411" y="594"/>
                      <a:pt x="320" y="708"/>
                      <a:pt x="229" y="845"/>
                    </a:cubicBezTo>
                    <a:cubicBezTo>
                      <a:pt x="160" y="982"/>
                      <a:pt x="92" y="1119"/>
                      <a:pt x="69" y="1233"/>
                    </a:cubicBezTo>
                    <a:cubicBezTo>
                      <a:pt x="23" y="1393"/>
                      <a:pt x="0" y="1530"/>
                      <a:pt x="0" y="1667"/>
                    </a:cubicBezTo>
                    <a:cubicBezTo>
                      <a:pt x="0" y="1804"/>
                      <a:pt x="23" y="1941"/>
                      <a:pt x="46" y="2077"/>
                    </a:cubicBezTo>
                    <a:cubicBezTo>
                      <a:pt x="92" y="2237"/>
                      <a:pt x="137" y="2374"/>
                      <a:pt x="229" y="2534"/>
                    </a:cubicBezTo>
                    <a:cubicBezTo>
                      <a:pt x="274" y="2625"/>
                      <a:pt x="343" y="2694"/>
                      <a:pt x="388" y="2762"/>
                    </a:cubicBezTo>
                    <a:cubicBezTo>
                      <a:pt x="388" y="2785"/>
                      <a:pt x="411" y="2785"/>
                      <a:pt x="411" y="2785"/>
                    </a:cubicBezTo>
                    <a:cubicBezTo>
                      <a:pt x="548" y="2351"/>
                      <a:pt x="731" y="1918"/>
                      <a:pt x="936" y="1507"/>
                    </a:cubicBezTo>
                    <a:cubicBezTo>
                      <a:pt x="1210" y="982"/>
                      <a:pt x="1553" y="480"/>
                      <a:pt x="1941" y="23"/>
                    </a:cubicBezTo>
                    <a:cubicBezTo>
                      <a:pt x="1849" y="23"/>
                      <a:pt x="1781" y="0"/>
                      <a:pt x="17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7839;p70">
                <a:extLst>
                  <a:ext uri="{FF2B5EF4-FFF2-40B4-BE49-F238E27FC236}">
                    <a16:creationId xmlns:a16="http://schemas.microsoft.com/office/drawing/2014/main" id="{41F871B4-66E9-42D8-AD98-D60E7A3D1E11}"/>
                  </a:ext>
                </a:extLst>
              </p:cNvPr>
              <p:cNvSpPr/>
              <p:nvPr/>
            </p:nvSpPr>
            <p:spPr>
              <a:xfrm>
                <a:off x="5135234" y="3465417"/>
                <a:ext cx="106606" cy="188159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4586" extrusionOk="0">
                    <a:moveTo>
                      <a:pt x="1438" y="1"/>
                    </a:moveTo>
                    <a:cubicBezTo>
                      <a:pt x="959" y="548"/>
                      <a:pt x="525" y="1142"/>
                      <a:pt x="160" y="1781"/>
                    </a:cubicBezTo>
                    <a:lnTo>
                      <a:pt x="137" y="1849"/>
                    </a:lnTo>
                    <a:lnTo>
                      <a:pt x="92" y="1918"/>
                    </a:lnTo>
                    <a:cubicBezTo>
                      <a:pt x="69" y="2009"/>
                      <a:pt x="46" y="2123"/>
                      <a:pt x="23" y="2215"/>
                    </a:cubicBezTo>
                    <a:cubicBezTo>
                      <a:pt x="23" y="2283"/>
                      <a:pt x="0" y="2352"/>
                      <a:pt x="0" y="2420"/>
                    </a:cubicBezTo>
                    <a:lnTo>
                      <a:pt x="0" y="2580"/>
                    </a:lnTo>
                    <a:lnTo>
                      <a:pt x="0" y="2648"/>
                    </a:lnTo>
                    <a:lnTo>
                      <a:pt x="0" y="2808"/>
                    </a:lnTo>
                    <a:cubicBezTo>
                      <a:pt x="183" y="4132"/>
                      <a:pt x="617" y="5501"/>
                      <a:pt x="1347" y="7008"/>
                    </a:cubicBezTo>
                    <a:cubicBezTo>
                      <a:pt x="1986" y="8309"/>
                      <a:pt x="2808" y="9564"/>
                      <a:pt x="3767" y="10728"/>
                    </a:cubicBezTo>
                    <a:cubicBezTo>
                      <a:pt x="3995" y="11002"/>
                      <a:pt x="4200" y="11253"/>
                      <a:pt x="4429" y="11504"/>
                    </a:cubicBezTo>
                    <a:cubicBezTo>
                      <a:pt x="5205" y="12349"/>
                      <a:pt x="6049" y="13102"/>
                      <a:pt x="6917" y="13741"/>
                    </a:cubicBezTo>
                    <a:cubicBezTo>
                      <a:pt x="7350" y="14061"/>
                      <a:pt x="7807" y="14335"/>
                      <a:pt x="8263" y="14586"/>
                    </a:cubicBezTo>
                    <a:cubicBezTo>
                      <a:pt x="8218" y="14540"/>
                      <a:pt x="8149" y="14472"/>
                      <a:pt x="8103" y="14426"/>
                    </a:cubicBezTo>
                    <a:cubicBezTo>
                      <a:pt x="7487" y="13878"/>
                      <a:pt x="6894" y="13308"/>
                      <a:pt x="6346" y="12691"/>
                    </a:cubicBezTo>
                    <a:cubicBezTo>
                      <a:pt x="5798" y="12075"/>
                      <a:pt x="5296" y="11413"/>
                      <a:pt x="4839" y="10728"/>
                    </a:cubicBezTo>
                    <a:cubicBezTo>
                      <a:pt x="4429" y="10044"/>
                      <a:pt x="4041" y="9359"/>
                      <a:pt x="3744" y="8606"/>
                    </a:cubicBezTo>
                    <a:cubicBezTo>
                      <a:pt x="3470" y="7944"/>
                      <a:pt x="3265" y="7282"/>
                      <a:pt x="3150" y="6574"/>
                    </a:cubicBezTo>
                    <a:cubicBezTo>
                      <a:pt x="2899" y="6095"/>
                      <a:pt x="2671" y="5570"/>
                      <a:pt x="2466" y="5068"/>
                    </a:cubicBezTo>
                    <a:cubicBezTo>
                      <a:pt x="2100" y="4109"/>
                      <a:pt x="1827" y="3150"/>
                      <a:pt x="1667" y="2237"/>
                    </a:cubicBezTo>
                    <a:cubicBezTo>
                      <a:pt x="1530" y="1484"/>
                      <a:pt x="1461" y="731"/>
                      <a:pt x="1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7840;p70">
                <a:extLst>
                  <a:ext uri="{FF2B5EF4-FFF2-40B4-BE49-F238E27FC236}">
                    <a16:creationId xmlns:a16="http://schemas.microsoft.com/office/drawing/2014/main" id="{F2B0B19C-D938-4DB0-A638-AAD5E03D1759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38300" cy="51174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3967" extrusionOk="0">
                    <a:moveTo>
                      <a:pt x="2278" y="0"/>
                    </a:moveTo>
                    <a:cubicBezTo>
                      <a:pt x="2244" y="0"/>
                      <a:pt x="2204" y="6"/>
                      <a:pt x="2147" y="18"/>
                    </a:cubicBez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507" y="109"/>
                      <a:pt x="1142" y="269"/>
                      <a:pt x="823" y="543"/>
                    </a:cubicBezTo>
                    <a:cubicBezTo>
                      <a:pt x="412" y="885"/>
                      <a:pt x="138" y="1364"/>
                      <a:pt x="47" y="1935"/>
                    </a:cubicBezTo>
                    <a:cubicBezTo>
                      <a:pt x="1" y="2163"/>
                      <a:pt x="24" y="2437"/>
                      <a:pt x="69" y="2711"/>
                    </a:cubicBezTo>
                    <a:cubicBezTo>
                      <a:pt x="115" y="2962"/>
                      <a:pt x="229" y="3213"/>
                      <a:pt x="366" y="3464"/>
                    </a:cubicBezTo>
                    <a:cubicBezTo>
                      <a:pt x="412" y="3533"/>
                      <a:pt x="480" y="3624"/>
                      <a:pt x="526" y="3692"/>
                    </a:cubicBezTo>
                    <a:cubicBezTo>
                      <a:pt x="617" y="3784"/>
                      <a:pt x="709" y="3875"/>
                      <a:pt x="823" y="3966"/>
                    </a:cubicBezTo>
                    <a:cubicBezTo>
                      <a:pt x="868" y="3761"/>
                      <a:pt x="914" y="3578"/>
                      <a:pt x="982" y="3373"/>
                    </a:cubicBezTo>
                    <a:cubicBezTo>
                      <a:pt x="982" y="3350"/>
                      <a:pt x="982" y="3350"/>
                      <a:pt x="1005" y="3350"/>
                    </a:cubicBezTo>
                    <a:lnTo>
                      <a:pt x="982" y="3350"/>
                    </a:lnTo>
                    <a:cubicBezTo>
                      <a:pt x="937" y="3259"/>
                      <a:pt x="868" y="3190"/>
                      <a:pt x="823" y="3099"/>
                    </a:cubicBezTo>
                    <a:cubicBezTo>
                      <a:pt x="731" y="2939"/>
                      <a:pt x="686" y="2802"/>
                      <a:pt x="640" y="2642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686" y="1684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94"/>
                      <a:pt x="1507" y="771"/>
                    </a:cubicBezTo>
                    <a:lnTo>
                      <a:pt x="1553" y="748"/>
                    </a:lnTo>
                    <a:cubicBezTo>
                      <a:pt x="1644" y="702"/>
                      <a:pt x="1736" y="657"/>
                      <a:pt x="1827" y="634"/>
                    </a:cubicBezTo>
                    <a:lnTo>
                      <a:pt x="1873" y="611"/>
                    </a:ln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ubicBezTo>
                      <a:pt x="2375" y="565"/>
                      <a:pt x="2443" y="588"/>
                      <a:pt x="2535" y="588"/>
                    </a:cubicBezTo>
                    <a:cubicBezTo>
                      <a:pt x="2672" y="428"/>
                      <a:pt x="2808" y="269"/>
                      <a:pt x="2968" y="109"/>
                    </a:cubicBezTo>
                    <a:cubicBezTo>
                      <a:pt x="2786" y="40"/>
                      <a:pt x="2603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7841;p70">
                <a:extLst>
                  <a:ext uri="{FF2B5EF4-FFF2-40B4-BE49-F238E27FC236}">
                    <a16:creationId xmlns:a16="http://schemas.microsoft.com/office/drawing/2014/main" id="{785D1237-B95F-4007-A015-C65A54DA1BE8}"/>
                  </a:ext>
                </a:extLst>
              </p:cNvPr>
              <p:cNvSpPr/>
              <p:nvPr/>
            </p:nvSpPr>
            <p:spPr>
              <a:xfrm>
                <a:off x="5565697" y="3010524"/>
                <a:ext cx="229968" cy="569470"/>
              </a:xfrm>
              <a:custGeom>
                <a:avLst/>
                <a:gdLst/>
                <a:ahLst/>
                <a:cxnLst/>
                <a:rect l="l" t="t" r="r" b="b"/>
                <a:pathLst>
                  <a:path w="17827" h="44145" extrusionOk="0">
                    <a:moveTo>
                      <a:pt x="594" y="9952"/>
                    </a:moveTo>
                    <a:cubicBezTo>
                      <a:pt x="616" y="12166"/>
                      <a:pt x="662" y="14426"/>
                      <a:pt x="685" y="16617"/>
                    </a:cubicBezTo>
                    <a:lnTo>
                      <a:pt x="685" y="17097"/>
                    </a:lnTo>
                    <a:cubicBezTo>
                      <a:pt x="662" y="16754"/>
                      <a:pt x="639" y="16389"/>
                      <a:pt x="639" y="16024"/>
                    </a:cubicBezTo>
                    <a:lnTo>
                      <a:pt x="639" y="16047"/>
                    </a:lnTo>
                    <a:cubicBezTo>
                      <a:pt x="594" y="15111"/>
                      <a:pt x="571" y="14244"/>
                      <a:pt x="594" y="13376"/>
                    </a:cubicBezTo>
                    <a:lnTo>
                      <a:pt x="594" y="13057"/>
                    </a:lnTo>
                    <a:cubicBezTo>
                      <a:pt x="594" y="12783"/>
                      <a:pt x="594" y="12509"/>
                      <a:pt x="594" y="12235"/>
                    </a:cubicBezTo>
                    <a:cubicBezTo>
                      <a:pt x="594" y="11961"/>
                      <a:pt x="594" y="11687"/>
                      <a:pt x="594" y="11413"/>
                    </a:cubicBezTo>
                    <a:lnTo>
                      <a:pt x="594" y="11025"/>
                    </a:lnTo>
                    <a:cubicBezTo>
                      <a:pt x="594" y="10660"/>
                      <a:pt x="594" y="10318"/>
                      <a:pt x="594" y="9952"/>
                    </a:cubicBezTo>
                    <a:close/>
                    <a:moveTo>
                      <a:pt x="9427" y="1"/>
                    </a:moveTo>
                    <a:cubicBezTo>
                      <a:pt x="8582" y="1"/>
                      <a:pt x="7738" y="92"/>
                      <a:pt x="6916" y="252"/>
                    </a:cubicBezTo>
                    <a:cubicBezTo>
                      <a:pt x="5159" y="617"/>
                      <a:pt x="3629" y="1347"/>
                      <a:pt x="2511" y="2374"/>
                    </a:cubicBezTo>
                    <a:cubicBezTo>
                      <a:pt x="2214" y="2648"/>
                      <a:pt x="1940" y="2945"/>
                      <a:pt x="1666" y="3287"/>
                    </a:cubicBezTo>
                    <a:cubicBezTo>
                      <a:pt x="1438" y="3584"/>
                      <a:pt x="1233" y="3926"/>
                      <a:pt x="1027" y="4337"/>
                    </a:cubicBezTo>
                    <a:cubicBezTo>
                      <a:pt x="616" y="5136"/>
                      <a:pt x="342" y="6072"/>
                      <a:pt x="183" y="7282"/>
                    </a:cubicBezTo>
                    <a:cubicBezTo>
                      <a:pt x="23" y="8309"/>
                      <a:pt x="0" y="9359"/>
                      <a:pt x="0" y="10318"/>
                    </a:cubicBezTo>
                    <a:cubicBezTo>
                      <a:pt x="0" y="10751"/>
                      <a:pt x="0" y="11185"/>
                      <a:pt x="23" y="11619"/>
                    </a:cubicBezTo>
                    <a:lnTo>
                      <a:pt x="23" y="11870"/>
                    </a:lnTo>
                    <a:cubicBezTo>
                      <a:pt x="23" y="12303"/>
                      <a:pt x="23" y="12737"/>
                      <a:pt x="0" y="13194"/>
                    </a:cubicBezTo>
                    <a:lnTo>
                      <a:pt x="0" y="13399"/>
                    </a:lnTo>
                    <a:cubicBezTo>
                      <a:pt x="0" y="15636"/>
                      <a:pt x="137" y="17941"/>
                      <a:pt x="411" y="20452"/>
                    </a:cubicBezTo>
                    <a:cubicBezTo>
                      <a:pt x="434" y="20589"/>
                      <a:pt x="571" y="20680"/>
                      <a:pt x="708" y="20680"/>
                    </a:cubicBezTo>
                    <a:cubicBezTo>
                      <a:pt x="731" y="20794"/>
                      <a:pt x="731" y="20931"/>
                      <a:pt x="731" y="21045"/>
                    </a:cubicBezTo>
                    <a:cubicBezTo>
                      <a:pt x="799" y="25565"/>
                      <a:pt x="936" y="30883"/>
                      <a:pt x="1301" y="36133"/>
                    </a:cubicBezTo>
                    <a:cubicBezTo>
                      <a:pt x="1461" y="38164"/>
                      <a:pt x="1644" y="40150"/>
                      <a:pt x="1872" y="42067"/>
                    </a:cubicBezTo>
                    <a:cubicBezTo>
                      <a:pt x="1872" y="42159"/>
                      <a:pt x="1895" y="42204"/>
                      <a:pt x="1940" y="42250"/>
                    </a:cubicBezTo>
                    <a:cubicBezTo>
                      <a:pt x="1963" y="42341"/>
                      <a:pt x="2009" y="42387"/>
                      <a:pt x="2054" y="42433"/>
                    </a:cubicBezTo>
                    <a:cubicBezTo>
                      <a:pt x="2534" y="42844"/>
                      <a:pt x="3127" y="43186"/>
                      <a:pt x="3858" y="43460"/>
                    </a:cubicBezTo>
                    <a:cubicBezTo>
                      <a:pt x="4542" y="43711"/>
                      <a:pt x="5296" y="43894"/>
                      <a:pt x="6186" y="44030"/>
                    </a:cubicBezTo>
                    <a:cubicBezTo>
                      <a:pt x="6779" y="44122"/>
                      <a:pt x="7418" y="44145"/>
                      <a:pt x="8057" y="44145"/>
                    </a:cubicBezTo>
                    <a:lnTo>
                      <a:pt x="8697" y="44145"/>
                    </a:lnTo>
                    <a:cubicBezTo>
                      <a:pt x="9564" y="44099"/>
                      <a:pt x="10408" y="44008"/>
                      <a:pt x="11184" y="43825"/>
                    </a:cubicBezTo>
                    <a:cubicBezTo>
                      <a:pt x="12463" y="43528"/>
                      <a:pt x="13467" y="43117"/>
                      <a:pt x="14266" y="42524"/>
                    </a:cubicBezTo>
                    <a:cubicBezTo>
                      <a:pt x="14312" y="42478"/>
                      <a:pt x="14357" y="42433"/>
                      <a:pt x="14380" y="42364"/>
                    </a:cubicBezTo>
                    <a:cubicBezTo>
                      <a:pt x="14403" y="42319"/>
                      <a:pt x="14403" y="42273"/>
                      <a:pt x="14426" y="42204"/>
                    </a:cubicBezTo>
                    <a:cubicBezTo>
                      <a:pt x="14677" y="39351"/>
                      <a:pt x="14905" y="36818"/>
                      <a:pt x="15133" y="34444"/>
                    </a:cubicBezTo>
                    <a:cubicBezTo>
                      <a:pt x="15316" y="32709"/>
                      <a:pt x="15498" y="30952"/>
                      <a:pt x="15658" y="29217"/>
                    </a:cubicBezTo>
                    <a:lnTo>
                      <a:pt x="15932" y="26638"/>
                    </a:lnTo>
                    <a:cubicBezTo>
                      <a:pt x="16389" y="21936"/>
                      <a:pt x="16936" y="16435"/>
                      <a:pt x="17325" y="11002"/>
                    </a:cubicBezTo>
                    <a:cubicBezTo>
                      <a:pt x="17553" y="7944"/>
                      <a:pt x="17713" y="5136"/>
                      <a:pt x="17827" y="2443"/>
                    </a:cubicBezTo>
                    <a:cubicBezTo>
                      <a:pt x="17827" y="2374"/>
                      <a:pt x="17804" y="2306"/>
                      <a:pt x="17735" y="2237"/>
                    </a:cubicBezTo>
                    <a:cubicBezTo>
                      <a:pt x="17690" y="2192"/>
                      <a:pt x="17598" y="2146"/>
                      <a:pt x="17530" y="2146"/>
                    </a:cubicBezTo>
                    <a:cubicBezTo>
                      <a:pt x="17370" y="2146"/>
                      <a:pt x="17256" y="2283"/>
                      <a:pt x="17233" y="2443"/>
                    </a:cubicBezTo>
                    <a:cubicBezTo>
                      <a:pt x="17233" y="2671"/>
                      <a:pt x="17210" y="2899"/>
                      <a:pt x="17210" y="3128"/>
                    </a:cubicBezTo>
                    <a:cubicBezTo>
                      <a:pt x="16389" y="2443"/>
                      <a:pt x="15635" y="1872"/>
                      <a:pt x="14882" y="1439"/>
                    </a:cubicBezTo>
                    <a:cubicBezTo>
                      <a:pt x="13924" y="868"/>
                      <a:pt x="12942" y="480"/>
                      <a:pt x="11961" y="252"/>
                    </a:cubicBezTo>
                    <a:cubicBezTo>
                      <a:pt x="11207" y="92"/>
                      <a:pt x="10363" y="1"/>
                      <a:pt x="9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7842;p70">
                <a:extLst>
                  <a:ext uri="{FF2B5EF4-FFF2-40B4-BE49-F238E27FC236}">
                    <a16:creationId xmlns:a16="http://schemas.microsoft.com/office/drawing/2014/main" id="{A77D0A0E-9C5C-4B9C-B2DE-02B9B59CBB2A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416064" cy="514117"/>
              </a:xfrm>
              <a:custGeom>
                <a:avLst/>
                <a:gdLst/>
                <a:ahLst/>
                <a:cxnLst/>
                <a:rect l="l" t="t" r="r" b="b"/>
                <a:pathLst>
                  <a:path w="32253" h="39854" extrusionOk="0">
                    <a:moveTo>
                      <a:pt x="20840" y="1"/>
                    </a:moveTo>
                    <a:cubicBezTo>
                      <a:pt x="20155" y="1"/>
                      <a:pt x="19425" y="47"/>
                      <a:pt x="18694" y="115"/>
                    </a:cubicBezTo>
                    <a:cubicBezTo>
                      <a:pt x="17028" y="275"/>
                      <a:pt x="15407" y="617"/>
                      <a:pt x="13855" y="1119"/>
                    </a:cubicBezTo>
                    <a:cubicBezTo>
                      <a:pt x="13855" y="1005"/>
                      <a:pt x="13855" y="914"/>
                      <a:pt x="13855" y="800"/>
                    </a:cubicBezTo>
                    <a:cubicBezTo>
                      <a:pt x="13832" y="686"/>
                      <a:pt x="13787" y="617"/>
                      <a:pt x="13695" y="572"/>
                    </a:cubicBezTo>
                    <a:cubicBezTo>
                      <a:pt x="13650" y="2489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85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23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94" y="29582"/>
                      <a:pt x="297" y="29788"/>
                      <a:pt x="0" y="29993"/>
                    </a:cubicBezTo>
                    <a:cubicBezTo>
                      <a:pt x="183" y="31477"/>
                      <a:pt x="799" y="32983"/>
                      <a:pt x="1781" y="34490"/>
                    </a:cubicBezTo>
                    <a:cubicBezTo>
                      <a:pt x="2876" y="36133"/>
                      <a:pt x="4291" y="37594"/>
                      <a:pt x="5912" y="38713"/>
                    </a:cubicBezTo>
                    <a:cubicBezTo>
                      <a:pt x="6597" y="39192"/>
                      <a:pt x="7304" y="39580"/>
                      <a:pt x="7966" y="39854"/>
                    </a:cubicBezTo>
                    <a:lnTo>
                      <a:pt x="8058" y="39854"/>
                    </a:lnTo>
                    <a:cubicBezTo>
                      <a:pt x="8103" y="39854"/>
                      <a:pt x="8126" y="39854"/>
                      <a:pt x="8172" y="39831"/>
                    </a:cubicBezTo>
                    <a:cubicBezTo>
                      <a:pt x="8195" y="39831"/>
                      <a:pt x="8240" y="39831"/>
                      <a:pt x="8263" y="39808"/>
                    </a:cubicBezTo>
                    <a:cubicBezTo>
                      <a:pt x="10043" y="38713"/>
                      <a:pt x="11915" y="37457"/>
                      <a:pt x="14289" y="35722"/>
                    </a:cubicBezTo>
                    <a:cubicBezTo>
                      <a:pt x="14905" y="35289"/>
                      <a:pt x="15499" y="34855"/>
                      <a:pt x="16092" y="34421"/>
                    </a:cubicBezTo>
                    <a:lnTo>
                      <a:pt x="17119" y="33645"/>
                    </a:lnTo>
                    <a:cubicBezTo>
                      <a:pt x="17462" y="33417"/>
                      <a:pt x="17781" y="33166"/>
                      <a:pt x="18124" y="32915"/>
                    </a:cubicBezTo>
                    <a:cubicBezTo>
                      <a:pt x="18580" y="32595"/>
                      <a:pt x="19037" y="32253"/>
                      <a:pt x="19516" y="31911"/>
                    </a:cubicBezTo>
                    <a:cubicBezTo>
                      <a:pt x="20908" y="30861"/>
                      <a:pt x="22574" y="29605"/>
                      <a:pt x="24058" y="28213"/>
                    </a:cubicBezTo>
                    <a:cubicBezTo>
                      <a:pt x="25565" y="26798"/>
                      <a:pt x="26820" y="25314"/>
                      <a:pt x="27756" y="23808"/>
                    </a:cubicBezTo>
                    <a:cubicBezTo>
                      <a:pt x="28281" y="22963"/>
                      <a:pt x="28737" y="22073"/>
                      <a:pt x="29102" y="21137"/>
                    </a:cubicBezTo>
                    <a:cubicBezTo>
                      <a:pt x="29468" y="20201"/>
                      <a:pt x="29810" y="19220"/>
                      <a:pt x="30152" y="18124"/>
                    </a:cubicBezTo>
                    <a:cubicBezTo>
                      <a:pt x="30814" y="16001"/>
                      <a:pt x="31339" y="13810"/>
                      <a:pt x="31682" y="11596"/>
                    </a:cubicBezTo>
                    <a:cubicBezTo>
                      <a:pt x="32093" y="9040"/>
                      <a:pt x="32252" y="6689"/>
                      <a:pt x="32184" y="4452"/>
                    </a:cubicBezTo>
                    <a:cubicBezTo>
                      <a:pt x="32184" y="4292"/>
                      <a:pt x="32047" y="4155"/>
                      <a:pt x="31887" y="4155"/>
                    </a:cubicBezTo>
                    <a:cubicBezTo>
                      <a:pt x="31819" y="4155"/>
                      <a:pt x="31727" y="4201"/>
                      <a:pt x="31682" y="4269"/>
                    </a:cubicBezTo>
                    <a:cubicBezTo>
                      <a:pt x="31636" y="4315"/>
                      <a:pt x="31590" y="4383"/>
                      <a:pt x="31613" y="4452"/>
                    </a:cubicBezTo>
                    <a:cubicBezTo>
                      <a:pt x="31613" y="4566"/>
                      <a:pt x="31613" y="4680"/>
                      <a:pt x="31613" y="4794"/>
                    </a:cubicBezTo>
                    <a:cubicBezTo>
                      <a:pt x="31499" y="4566"/>
                      <a:pt x="31362" y="4338"/>
                      <a:pt x="31202" y="4109"/>
                    </a:cubicBezTo>
                    <a:cubicBezTo>
                      <a:pt x="30700" y="3425"/>
                      <a:pt x="30038" y="2808"/>
                      <a:pt x="29148" y="2215"/>
                    </a:cubicBezTo>
                    <a:cubicBezTo>
                      <a:pt x="27756" y="1279"/>
                      <a:pt x="26044" y="617"/>
                      <a:pt x="24012" y="275"/>
                    </a:cubicBezTo>
                    <a:cubicBezTo>
                      <a:pt x="23008" y="92"/>
                      <a:pt x="21958" y="1"/>
                      <a:pt x="208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7843;p70">
                <a:extLst>
                  <a:ext uri="{FF2B5EF4-FFF2-40B4-BE49-F238E27FC236}">
                    <a16:creationId xmlns:a16="http://schemas.microsoft.com/office/drawing/2014/main" id="{7D5CC44A-47B2-476A-B26D-93D92A663379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281207" cy="436381"/>
              </a:xfrm>
              <a:custGeom>
                <a:avLst/>
                <a:gdLst/>
                <a:ahLst/>
                <a:cxnLst/>
                <a:rect l="l" t="t" r="r" b="b"/>
                <a:pathLst>
                  <a:path w="21799" h="33828" extrusionOk="0">
                    <a:moveTo>
                      <a:pt x="7510" y="29634"/>
                    </a:moveTo>
                    <a:cubicBezTo>
                      <a:pt x="7502" y="29640"/>
                      <a:pt x="7495" y="29645"/>
                      <a:pt x="7487" y="29651"/>
                    </a:cubicBezTo>
                    <a:cubicBezTo>
                      <a:pt x="7508" y="29651"/>
                      <a:pt x="7510" y="29651"/>
                      <a:pt x="7510" y="29634"/>
                    </a:cubicBezTo>
                    <a:close/>
                    <a:moveTo>
                      <a:pt x="20840" y="1"/>
                    </a:moveTo>
                    <a:cubicBezTo>
                      <a:pt x="20178" y="1"/>
                      <a:pt x="19447" y="47"/>
                      <a:pt x="18694" y="115"/>
                    </a:cubicBezTo>
                    <a:cubicBezTo>
                      <a:pt x="17028" y="252"/>
                      <a:pt x="15384" y="594"/>
                      <a:pt x="13855" y="1119"/>
                    </a:cubicBezTo>
                    <a:cubicBezTo>
                      <a:pt x="13878" y="1005"/>
                      <a:pt x="13855" y="914"/>
                      <a:pt x="13855" y="800"/>
                    </a:cubicBezTo>
                    <a:cubicBezTo>
                      <a:pt x="13855" y="686"/>
                      <a:pt x="13787" y="594"/>
                      <a:pt x="13695" y="549"/>
                    </a:cubicBezTo>
                    <a:cubicBezTo>
                      <a:pt x="13650" y="2466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62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45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71" y="29582"/>
                      <a:pt x="297" y="29788"/>
                      <a:pt x="0" y="29993"/>
                    </a:cubicBezTo>
                    <a:cubicBezTo>
                      <a:pt x="160" y="31249"/>
                      <a:pt x="617" y="32527"/>
                      <a:pt x="1370" y="33828"/>
                    </a:cubicBezTo>
                    <a:cubicBezTo>
                      <a:pt x="1781" y="33554"/>
                      <a:pt x="2191" y="33280"/>
                      <a:pt x="2602" y="33029"/>
                    </a:cubicBezTo>
                    <a:cubicBezTo>
                      <a:pt x="4269" y="31933"/>
                      <a:pt x="5912" y="30815"/>
                      <a:pt x="7510" y="29628"/>
                    </a:cubicBezTo>
                    <a:lnTo>
                      <a:pt x="7510" y="29628"/>
                    </a:lnTo>
                    <a:cubicBezTo>
                      <a:pt x="7510" y="29630"/>
                      <a:pt x="7510" y="29632"/>
                      <a:pt x="7510" y="29634"/>
                    </a:cubicBezTo>
                    <a:lnTo>
                      <a:pt x="7510" y="29634"/>
                    </a:lnTo>
                    <a:cubicBezTo>
                      <a:pt x="8985" y="28544"/>
                      <a:pt x="10393" y="27408"/>
                      <a:pt x="11732" y="26159"/>
                    </a:cubicBezTo>
                    <a:cubicBezTo>
                      <a:pt x="13033" y="24972"/>
                      <a:pt x="14266" y="23716"/>
                      <a:pt x="15362" y="22324"/>
                    </a:cubicBezTo>
                    <a:cubicBezTo>
                      <a:pt x="15362" y="22324"/>
                      <a:pt x="15362" y="22347"/>
                      <a:pt x="15362" y="22347"/>
                    </a:cubicBezTo>
                    <a:cubicBezTo>
                      <a:pt x="15978" y="21548"/>
                      <a:pt x="16571" y="20726"/>
                      <a:pt x="17074" y="19882"/>
                    </a:cubicBezTo>
                    <a:cubicBezTo>
                      <a:pt x="17599" y="19014"/>
                      <a:pt x="18055" y="18124"/>
                      <a:pt x="18443" y="17211"/>
                    </a:cubicBezTo>
                    <a:cubicBezTo>
                      <a:pt x="18443" y="17188"/>
                      <a:pt x="18443" y="17188"/>
                      <a:pt x="18443" y="17188"/>
                    </a:cubicBezTo>
                    <a:cubicBezTo>
                      <a:pt x="19151" y="15568"/>
                      <a:pt x="19676" y="13879"/>
                      <a:pt x="20109" y="12144"/>
                    </a:cubicBezTo>
                    <a:cubicBezTo>
                      <a:pt x="20543" y="10386"/>
                      <a:pt x="20863" y="8583"/>
                      <a:pt x="21114" y="6780"/>
                    </a:cubicBezTo>
                    <a:cubicBezTo>
                      <a:pt x="21410" y="4680"/>
                      <a:pt x="21593" y="2580"/>
                      <a:pt x="21776" y="457"/>
                    </a:cubicBezTo>
                    <a:cubicBezTo>
                      <a:pt x="21776" y="320"/>
                      <a:pt x="21798" y="161"/>
                      <a:pt x="21798" y="24"/>
                    </a:cubicBezTo>
                    <a:cubicBezTo>
                      <a:pt x="21479" y="1"/>
                      <a:pt x="21159" y="1"/>
                      <a:pt x="208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7844;p70">
                <a:extLst>
                  <a:ext uri="{FF2B5EF4-FFF2-40B4-BE49-F238E27FC236}">
                    <a16:creationId xmlns:a16="http://schemas.microsoft.com/office/drawing/2014/main" id="{D741D066-7138-41F2-891C-FE6F688E32CA}"/>
                  </a:ext>
                </a:extLst>
              </p:cNvPr>
              <p:cNvSpPr/>
              <p:nvPr/>
            </p:nvSpPr>
            <p:spPr>
              <a:xfrm>
                <a:off x="5444391" y="3250193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7845;p70">
                <a:extLst>
                  <a:ext uri="{FF2B5EF4-FFF2-40B4-BE49-F238E27FC236}">
                    <a16:creationId xmlns:a16="http://schemas.microsoft.com/office/drawing/2014/main" id="{4EA01815-CFA0-44FE-B42C-31C05592DE7A}"/>
                  </a:ext>
                </a:extLst>
              </p:cNvPr>
              <p:cNvSpPr/>
              <p:nvPr/>
            </p:nvSpPr>
            <p:spPr>
              <a:xfrm>
                <a:off x="5471183" y="3099439"/>
                <a:ext cx="10320" cy="2449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899" extrusionOk="0">
                    <a:moveTo>
                      <a:pt x="502" y="1"/>
                    </a:moveTo>
                    <a:cubicBezTo>
                      <a:pt x="365" y="1"/>
                      <a:pt x="251" y="115"/>
                      <a:pt x="228" y="252"/>
                    </a:cubicBezTo>
                    <a:cubicBezTo>
                      <a:pt x="183" y="708"/>
                      <a:pt x="114" y="1142"/>
                      <a:pt x="23" y="1576"/>
                    </a:cubicBezTo>
                    <a:cubicBezTo>
                      <a:pt x="0" y="1735"/>
                      <a:pt x="114" y="1872"/>
                      <a:pt x="274" y="1895"/>
                    </a:cubicBezTo>
                    <a:cubicBezTo>
                      <a:pt x="290" y="1898"/>
                      <a:pt x="306" y="1899"/>
                      <a:pt x="322" y="1899"/>
                    </a:cubicBezTo>
                    <a:cubicBezTo>
                      <a:pt x="461" y="1899"/>
                      <a:pt x="573" y="1810"/>
                      <a:pt x="594" y="1667"/>
                    </a:cubicBezTo>
                    <a:cubicBezTo>
                      <a:pt x="685" y="1233"/>
                      <a:pt x="753" y="777"/>
                      <a:pt x="799" y="343"/>
                    </a:cubicBezTo>
                    <a:cubicBezTo>
                      <a:pt x="799" y="183"/>
                      <a:pt x="708" y="46"/>
                      <a:pt x="548" y="24"/>
                    </a:cubicBezTo>
                    <a:cubicBezTo>
                      <a:pt x="548" y="1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7846;p70">
                <a:extLst>
                  <a:ext uri="{FF2B5EF4-FFF2-40B4-BE49-F238E27FC236}">
                    <a16:creationId xmlns:a16="http://schemas.microsoft.com/office/drawing/2014/main" id="{3DC11716-6A08-459C-A705-A8846EC42032}"/>
                  </a:ext>
                </a:extLst>
              </p:cNvPr>
              <p:cNvSpPr/>
              <p:nvPr/>
            </p:nvSpPr>
            <p:spPr>
              <a:xfrm>
                <a:off x="5459987" y="3154506"/>
                <a:ext cx="12681" cy="25452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973" extrusionOk="0">
                    <a:moveTo>
                      <a:pt x="663" y="0"/>
                    </a:moveTo>
                    <a:cubicBezTo>
                      <a:pt x="617" y="0"/>
                      <a:pt x="549" y="23"/>
                      <a:pt x="503" y="46"/>
                    </a:cubicBezTo>
                    <a:cubicBezTo>
                      <a:pt x="434" y="114"/>
                      <a:pt x="412" y="160"/>
                      <a:pt x="389" y="251"/>
                    </a:cubicBezTo>
                    <a:cubicBezTo>
                      <a:pt x="275" y="708"/>
                      <a:pt x="138" y="1187"/>
                      <a:pt x="24" y="1644"/>
                    </a:cubicBezTo>
                    <a:cubicBezTo>
                      <a:pt x="1" y="1712"/>
                      <a:pt x="46" y="1803"/>
                      <a:pt x="69" y="1849"/>
                    </a:cubicBezTo>
                    <a:cubicBezTo>
                      <a:pt x="115" y="1917"/>
                      <a:pt x="183" y="1963"/>
                      <a:pt x="275" y="1963"/>
                    </a:cubicBezTo>
                    <a:cubicBezTo>
                      <a:pt x="293" y="1969"/>
                      <a:pt x="311" y="1972"/>
                      <a:pt x="330" y="1972"/>
                    </a:cubicBezTo>
                    <a:cubicBezTo>
                      <a:pt x="380" y="1972"/>
                      <a:pt x="430" y="1951"/>
                      <a:pt x="480" y="1917"/>
                    </a:cubicBezTo>
                    <a:cubicBezTo>
                      <a:pt x="549" y="1872"/>
                      <a:pt x="571" y="1803"/>
                      <a:pt x="594" y="1735"/>
                    </a:cubicBezTo>
                    <a:cubicBezTo>
                      <a:pt x="708" y="1255"/>
                      <a:pt x="845" y="799"/>
                      <a:pt x="959" y="342"/>
                    </a:cubicBezTo>
                    <a:cubicBezTo>
                      <a:pt x="982" y="274"/>
                      <a:pt x="937" y="183"/>
                      <a:pt x="914" y="114"/>
                    </a:cubicBezTo>
                    <a:cubicBezTo>
                      <a:pt x="868" y="69"/>
                      <a:pt x="800" y="23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7847;p70">
                <a:extLst>
                  <a:ext uri="{FF2B5EF4-FFF2-40B4-BE49-F238E27FC236}">
                    <a16:creationId xmlns:a16="http://schemas.microsoft.com/office/drawing/2014/main" id="{FC37E89A-B2E9-4853-A4BB-BE68EBB04417}"/>
                  </a:ext>
                </a:extLst>
              </p:cNvPr>
              <p:cNvSpPr/>
              <p:nvPr/>
            </p:nvSpPr>
            <p:spPr>
              <a:xfrm>
                <a:off x="5444095" y="3212205"/>
                <a:ext cx="14435" cy="23917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854" extrusionOk="0">
                    <a:moveTo>
                      <a:pt x="822" y="1"/>
                    </a:moveTo>
                    <a:cubicBezTo>
                      <a:pt x="708" y="1"/>
                      <a:pt x="594" y="69"/>
                      <a:pt x="548" y="183"/>
                    </a:cubicBezTo>
                    <a:cubicBezTo>
                      <a:pt x="411" y="617"/>
                      <a:pt x="251" y="1028"/>
                      <a:pt x="69" y="1462"/>
                    </a:cubicBezTo>
                    <a:cubicBezTo>
                      <a:pt x="0" y="1599"/>
                      <a:pt x="69" y="1758"/>
                      <a:pt x="206" y="1827"/>
                    </a:cubicBezTo>
                    <a:cubicBezTo>
                      <a:pt x="242" y="1845"/>
                      <a:pt x="282" y="1854"/>
                      <a:pt x="322" y="1854"/>
                    </a:cubicBezTo>
                    <a:cubicBezTo>
                      <a:pt x="431" y="1854"/>
                      <a:pt x="537" y="1790"/>
                      <a:pt x="571" y="1690"/>
                    </a:cubicBezTo>
                    <a:cubicBezTo>
                      <a:pt x="753" y="1279"/>
                      <a:pt x="936" y="845"/>
                      <a:pt x="1073" y="412"/>
                    </a:cubicBezTo>
                    <a:cubicBezTo>
                      <a:pt x="1096" y="343"/>
                      <a:pt x="1119" y="275"/>
                      <a:pt x="1073" y="183"/>
                    </a:cubicBezTo>
                    <a:cubicBezTo>
                      <a:pt x="1050" y="115"/>
                      <a:pt x="1005" y="69"/>
                      <a:pt x="936" y="24"/>
                    </a:cubicBezTo>
                    <a:cubicBezTo>
                      <a:pt x="890" y="24"/>
                      <a:pt x="868" y="1"/>
                      <a:pt x="8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7848;p70">
                <a:extLst>
                  <a:ext uri="{FF2B5EF4-FFF2-40B4-BE49-F238E27FC236}">
                    <a16:creationId xmlns:a16="http://schemas.microsoft.com/office/drawing/2014/main" id="{CB2D1EAD-02FA-4FC0-B95E-03592BC83A26}"/>
                  </a:ext>
                </a:extLst>
              </p:cNvPr>
              <p:cNvSpPr/>
              <p:nvPr/>
            </p:nvSpPr>
            <p:spPr>
              <a:xfrm>
                <a:off x="5427893" y="3258732"/>
                <a:ext cx="14448" cy="1945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08" extrusionOk="0">
                    <a:moveTo>
                      <a:pt x="800" y="0"/>
                    </a:moveTo>
                    <a:cubicBezTo>
                      <a:pt x="686" y="0"/>
                      <a:pt x="571" y="69"/>
                      <a:pt x="526" y="160"/>
                    </a:cubicBezTo>
                    <a:cubicBezTo>
                      <a:pt x="389" y="480"/>
                      <a:pt x="229" y="799"/>
                      <a:pt x="69" y="1096"/>
                    </a:cubicBezTo>
                    <a:cubicBezTo>
                      <a:pt x="1" y="1233"/>
                      <a:pt x="69" y="1415"/>
                      <a:pt x="206" y="1484"/>
                    </a:cubicBezTo>
                    <a:cubicBezTo>
                      <a:pt x="244" y="1500"/>
                      <a:pt x="280" y="1507"/>
                      <a:pt x="314" y="1507"/>
                    </a:cubicBezTo>
                    <a:cubicBezTo>
                      <a:pt x="428" y="1507"/>
                      <a:pt x="524" y="1429"/>
                      <a:pt x="594" y="1324"/>
                    </a:cubicBezTo>
                    <a:cubicBezTo>
                      <a:pt x="754" y="1027"/>
                      <a:pt x="891" y="708"/>
                      <a:pt x="1051" y="411"/>
                    </a:cubicBezTo>
                    <a:cubicBezTo>
                      <a:pt x="1119" y="251"/>
                      <a:pt x="1051" y="92"/>
                      <a:pt x="914" y="23"/>
                    </a:cubicBezTo>
                    <a:cubicBezTo>
                      <a:pt x="868" y="0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7849;p70">
                <a:extLst>
                  <a:ext uri="{FF2B5EF4-FFF2-40B4-BE49-F238E27FC236}">
                    <a16:creationId xmlns:a16="http://schemas.microsoft.com/office/drawing/2014/main" id="{28FA165D-ED08-4D7B-A83E-86F85C92ABD8}"/>
                  </a:ext>
                </a:extLst>
              </p:cNvPr>
              <p:cNvSpPr/>
              <p:nvPr/>
            </p:nvSpPr>
            <p:spPr>
              <a:xfrm>
                <a:off x="5400224" y="3301713"/>
                <a:ext cx="15325" cy="1897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471" extrusionOk="0">
                    <a:moveTo>
                      <a:pt x="890" y="1"/>
                    </a:moveTo>
                    <a:cubicBezTo>
                      <a:pt x="822" y="1"/>
                      <a:pt x="731" y="24"/>
                      <a:pt x="685" y="92"/>
                    </a:cubicBezTo>
                    <a:cubicBezTo>
                      <a:pt x="480" y="389"/>
                      <a:pt x="274" y="708"/>
                      <a:pt x="69" y="1005"/>
                    </a:cubicBezTo>
                    <a:cubicBezTo>
                      <a:pt x="23" y="1074"/>
                      <a:pt x="0" y="1142"/>
                      <a:pt x="0" y="1210"/>
                    </a:cubicBezTo>
                    <a:cubicBezTo>
                      <a:pt x="23" y="1279"/>
                      <a:pt x="46" y="1347"/>
                      <a:pt x="114" y="1416"/>
                    </a:cubicBezTo>
                    <a:cubicBezTo>
                      <a:pt x="148" y="1449"/>
                      <a:pt x="206" y="1470"/>
                      <a:pt x="261" y="1470"/>
                    </a:cubicBezTo>
                    <a:cubicBezTo>
                      <a:pt x="281" y="1470"/>
                      <a:pt x="301" y="1468"/>
                      <a:pt x="320" y="1462"/>
                    </a:cubicBezTo>
                    <a:cubicBezTo>
                      <a:pt x="388" y="1462"/>
                      <a:pt x="480" y="1416"/>
                      <a:pt x="502" y="1370"/>
                    </a:cubicBezTo>
                    <a:cubicBezTo>
                      <a:pt x="708" y="1051"/>
                      <a:pt x="913" y="754"/>
                      <a:pt x="1119" y="457"/>
                    </a:cubicBezTo>
                    <a:cubicBezTo>
                      <a:pt x="1164" y="389"/>
                      <a:pt x="1187" y="343"/>
                      <a:pt x="1187" y="252"/>
                    </a:cubicBezTo>
                    <a:cubicBezTo>
                      <a:pt x="1187" y="183"/>
                      <a:pt x="1142" y="115"/>
                      <a:pt x="1096" y="69"/>
                    </a:cubicBezTo>
                    <a:cubicBezTo>
                      <a:pt x="1027" y="24"/>
                      <a:pt x="959" y="1"/>
                      <a:pt x="8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7850;p70">
                <a:extLst>
                  <a:ext uri="{FF2B5EF4-FFF2-40B4-BE49-F238E27FC236}">
                    <a16:creationId xmlns:a16="http://schemas.microsoft.com/office/drawing/2014/main" id="{02BB1AFB-E0D4-4101-9727-FF5039A0C4E4}"/>
                  </a:ext>
                </a:extLst>
              </p:cNvPr>
              <p:cNvSpPr/>
              <p:nvPr/>
            </p:nvSpPr>
            <p:spPr>
              <a:xfrm>
                <a:off x="5368427" y="3339998"/>
                <a:ext cx="15906" cy="1631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65" extrusionOk="0">
                    <a:moveTo>
                      <a:pt x="913" y="0"/>
                    </a:moveTo>
                    <a:cubicBezTo>
                      <a:pt x="845" y="0"/>
                      <a:pt x="753" y="46"/>
                      <a:pt x="708" y="114"/>
                    </a:cubicBezTo>
                    <a:cubicBezTo>
                      <a:pt x="502" y="365"/>
                      <a:pt x="297" y="593"/>
                      <a:pt x="69" y="799"/>
                    </a:cubicBezTo>
                    <a:cubicBezTo>
                      <a:pt x="23" y="845"/>
                      <a:pt x="0" y="936"/>
                      <a:pt x="0" y="1004"/>
                    </a:cubicBezTo>
                    <a:cubicBezTo>
                      <a:pt x="23" y="1073"/>
                      <a:pt x="46" y="1141"/>
                      <a:pt x="114" y="1210"/>
                    </a:cubicBezTo>
                    <a:cubicBezTo>
                      <a:pt x="148" y="1243"/>
                      <a:pt x="206" y="1264"/>
                      <a:pt x="261" y="1264"/>
                    </a:cubicBezTo>
                    <a:cubicBezTo>
                      <a:pt x="281" y="1264"/>
                      <a:pt x="301" y="1262"/>
                      <a:pt x="320" y="1255"/>
                    </a:cubicBezTo>
                    <a:cubicBezTo>
                      <a:pt x="411" y="1255"/>
                      <a:pt x="457" y="1210"/>
                      <a:pt x="502" y="1164"/>
                    </a:cubicBezTo>
                    <a:cubicBezTo>
                      <a:pt x="731" y="936"/>
                      <a:pt x="936" y="708"/>
                      <a:pt x="1141" y="479"/>
                    </a:cubicBezTo>
                    <a:cubicBezTo>
                      <a:pt x="1233" y="342"/>
                      <a:pt x="1210" y="160"/>
                      <a:pt x="1096" y="68"/>
                    </a:cubicBezTo>
                    <a:cubicBezTo>
                      <a:pt x="1050" y="23"/>
                      <a:pt x="982" y="0"/>
                      <a:pt x="9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7851;p70">
                <a:extLst>
                  <a:ext uri="{FF2B5EF4-FFF2-40B4-BE49-F238E27FC236}">
                    <a16:creationId xmlns:a16="http://schemas.microsoft.com/office/drawing/2014/main" id="{69211CD9-B555-4EAF-AC3E-495B8C73DC13}"/>
                  </a:ext>
                </a:extLst>
              </p:cNvPr>
              <p:cNvSpPr/>
              <p:nvPr/>
            </p:nvSpPr>
            <p:spPr>
              <a:xfrm>
                <a:off x="5333096" y="3370904"/>
                <a:ext cx="17970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82" extrusionOk="0">
                    <a:moveTo>
                      <a:pt x="1073" y="1"/>
                    </a:moveTo>
                    <a:cubicBezTo>
                      <a:pt x="1004" y="1"/>
                      <a:pt x="913" y="46"/>
                      <a:pt x="845" y="115"/>
                    </a:cubicBezTo>
                    <a:cubicBezTo>
                      <a:pt x="731" y="229"/>
                      <a:pt x="616" y="343"/>
                      <a:pt x="502" y="480"/>
                    </a:cubicBezTo>
                    <a:cubicBezTo>
                      <a:pt x="388" y="571"/>
                      <a:pt x="274" y="663"/>
                      <a:pt x="160" y="777"/>
                    </a:cubicBezTo>
                    <a:cubicBezTo>
                      <a:pt x="46" y="868"/>
                      <a:pt x="0" y="1028"/>
                      <a:pt x="91" y="1165"/>
                    </a:cubicBezTo>
                    <a:cubicBezTo>
                      <a:pt x="149" y="1237"/>
                      <a:pt x="244" y="1282"/>
                      <a:pt x="334" y="1282"/>
                    </a:cubicBezTo>
                    <a:cubicBezTo>
                      <a:pt x="386" y="1282"/>
                      <a:pt x="438" y="1267"/>
                      <a:pt x="479" y="1233"/>
                    </a:cubicBezTo>
                    <a:cubicBezTo>
                      <a:pt x="776" y="1005"/>
                      <a:pt x="1050" y="754"/>
                      <a:pt x="1301" y="480"/>
                    </a:cubicBezTo>
                    <a:cubicBezTo>
                      <a:pt x="1392" y="366"/>
                      <a:pt x="1370" y="160"/>
                      <a:pt x="1255" y="69"/>
                    </a:cubicBezTo>
                    <a:cubicBezTo>
                      <a:pt x="1210" y="23"/>
                      <a:pt x="1141" y="1"/>
                      <a:pt x="10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7852;p70">
                <a:extLst>
                  <a:ext uri="{FF2B5EF4-FFF2-40B4-BE49-F238E27FC236}">
                    <a16:creationId xmlns:a16="http://schemas.microsoft.com/office/drawing/2014/main" id="{5DA63E88-5E36-4819-B10B-DBD16070401F}"/>
                  </a:ext>
                </a:extLst>
              </p:cNvPr>
              <p:cNvSpPr/>
              <p:nvPr/>
            </p:nvSpPr>
            <p:spPr>
              <a:xfrm>
                <a:off x="5293044" y="3403591"/>
                <a:ext cx="19453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282" extrusionOk="0">
                    <a:moveTo>
                      <a:pt x="1188" y="0"/>
                    </a:moveTo>
                    <a:cubicBezTo>
                      <a:pt x="1142" y="0"/>
                      <a:pt x="1074" y="0"/>
                      <a:pt x="1028" y="46"/>
                    </a:cubicBezTo>
                    <a:cubicBezTo>
                      <a:pt x="708" y="274"/>
                      <a:pt x="412" y="502"/>
                      <a:pt x="138" y="753"/>
                    </a:cubicBezTo>
                    <a:cubicBezTo>
                      <a:pt x="69" y="822"/>
                      <a:pt x="24" y="868"/>
                      <a:pt x="24" y="959"/>
                    </a:cubicBezTo>
                    <a:cubicBezTo>
                      <a:pt x="1" y="1027"/>
                      <a:pt x="24" y="1096"/>
                      <a:pt x="69" y="1164"/>
                    </a:cubicBezTo>
                    <a:cubicBezTo>
                      <a:pt x="113" y="1237"/>
                      <a:pt x="211" y="1281"/>
                      <a:pt x="306" y="1281"/>
                    </a:cubicBezTo>
                    <a:cubicBezTo>
                      <a:pt x="361" y="1281"/>
                      <a:pt x="415" y="1266"/>
                      <a:pt x="457" y="1233"/>
                    </a:cubicBezTo>
                    <a:cubicBezTo>
                      <a:pt x="754" y="982"/>
                      <a:pt x="1051" y="731"/>
                      <a:pt x="1348" y="502"/>
                    </a:cubicBezTo>
                    <a:cubicBezTo>
                      <a:pt x="1485" y="411"/>
                      <a:pt x="1507" y="251"/>
                      <a:pt x="1416" y="114"/>
                    </a:cubicBezTo>
                    <a:cubicBezTo>
                      <a:pt x="1370" y="46"/>
                      <a:pt x="1279" y="0"/>
                      <a:pt x="11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7853;p70">
                <a:extLst>
                  <a:ext uri="{FF2B5EF4-FFF2-40B4-BE49-F238E27FC236}">
                    <a16:creationId xmlns:a16="http://schemas.microsoft.com/office/drawing/2014/main" id="{45272F0A-2B89-4B12-BCDE-7F2524D6226F}"/>
                  </a:ext>
                </a:extLst>
              </p:cNvPr>
              <p:cNvSpPr/>
              <p:nvPr/>
            </p:nvSpPr>
            <p:spPr>
              <a:xfrm>
                <a:off x="5261247" y="3429493"/>
                <a:ext cx="14732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84" extrusionOk="0">
                    <a:moveTo>
                      <a:pt x="822" y="1"/>
                    </a:moveTo>
                    <a:cubicBezTo>
                      <a:pt x="777" y="1"/>
                      <a:pt x="708" y="24"/>
                      <a:pt x="663" y="47"/>
                    </a:cubicBezTo>
                    <a:cubicBezTo>
                      <a:pt x="503" y="161"/>
                      <a:pt x="320" y="252"/>
                      <a:pt x="161" y="366"/>
                    </a:cubicBezTo>
                    <a:cubicBezTo>
                      <a:pt x="46" y="457"/>
                      <a:pt x="1" y="640"/>
                      <a:pt x="92" y="777"/>
                    </a:cubicBezTo>
                    <a:cubicBezTo>
                      <a:pt x="149" y="848"/>
                      <a:pt x="242" y="884"/>
                      <a:pt x="337" y="884"/>
                    </a:cubicBezTo>
                    <a:cubicBezTo>
                      <a:pt x="394" y="884"/>
                      <a:pt x="452" y="871"/>
                      <a:pt x="503" y="845"/>
                    </a:cubicBezTo>
                    <a:cubicBezTo>
                      <a:pt x="663" y="731"/>
                      <a:pt x="822" y="617"/>
                      <a:pt x="982" y="526"/>
                    </a:cubicBezTo>
                    <a:cubicBezTo>
                      <a:pt x="1119" y="435"/>
                      <a:pt x="1142" y="229"/>
                      <a:pt x="1051" y="115"/>
                    </a:cubicBezTo>
                    <a:cubicBezTo>
                      <a:pt x="1005" y="47"/>
                      <a:pt x="914" y="1"/>
                      <a:pt x="8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7854;p70">
                <a:extLst>
                  <a:ext uri="{FF2B5EF4-FFF2-40B4-BE49-F238E27FC236}">
                    <a16:creationId xmlns:a16="http://schemas.microsoft.com/office/drawing/2014/main" id="{814E13FA-CBB0-4145-9BCD-A6C7423616F3}"/>
                  </a:ext>
                </a:extLst>
              </p:cNvPr>
              <p:cNvSpPr/>
              <p:nvPr/>
            </p:nvSpPr>
            <p:spPr>
              <a:xfrm>
                <a:off x="5230044" y="3449809"/>
                <a:ext cx="15906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025" extrusionOk="0">
                    <a:moveTo>
                      <a:pt x="913" y="1"/>
                    </a:moveTo>
                    <a:cubicBezTo>
                      <a:pt x="845" y="1"/>
                      <a:pt x="799" y="1"/>
                      <a:pt x="753" y="46"/>
                    </a:cubicBezTo>
                    <a:cubicBezTo>
                      <a:pt x="548" y="183"/>
                      <a:pt x="343" y="343"/>
                      <a:pt x="160" y="503"/>
                    </a:cubicBezTo>
                    <a:cubicBezTo>
                      <a:pt x="46" y="594"/>
                      <a:pt x="0" y="777"/>
                      <a:pt x="92" y="891"/>
                    </a:cubicBezTo>
                    <a:cubicBezTo>
                      <a:pt x="147" y="975"/>
                      <a:pt x="237" y="1024"/>
                      <a:pt x="324" y="1024"/>
                    </a:cubicBezTo>
                    <a:cubicBezTo>
                      <a:pt x="380" y="1024"/>
                      <a:pt x="435" y="1004"/>
                      <a:pt x="480" y="959"/>
                    </a:cubicBezTo>
                    <a:cubicBezTo>
                      <a:pt x="685" y="823"/>
                      <a:pt x="868" y="663"/>
                      <a:pt x="1073" y="503"/>
                    </a:cubicBezTo>
                    <a:cubicBezTo>
                      <a:pt x="1210" y="412"/>
                      <a:pt x="1233" y="252"/>
                      <a:pt x="1142" y="115"/>
                    </a:cubicBezTo>
                    <a:cubicBezTo>
                      <a:pt x="1096" y="24"/>
                      <a:pt x="1005" y="1"/>
                      <a:pt x="9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7855;p70">
                <a:extLst>
                  <a:ext uri="{FF2B5EF4-FFF2-40B4-BE49-F238E27FC236}">
                    <a16:creationId xmlns:a16="http://schemas.microsoft.com/office/drawing/2014/main" id="{E4EF2237-3719-4745-B1BE-09E15940B4EF}"/>
                  </a:ext>
                </a:extLst>
              </p:cNvPr>
              <p:cNvSpPr/>
              <p:nvPr/>
            </p:nvSpPr>
            <p:spPr>
              <a:xfrm>
                <a:off x="5656675" y="3111809"/>
                <a:ext cx="8256" cy="2209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713" extrusionOk="0">
                    <a:moveTo>
                      <a:pt x="342" y="0"/>
                    </a:moveTo>
                    <a:cubicBezTo>
                      <a:pt x="183" y="0"/>
                      <a:pt x="69" y="137"/>
                      <a:pt x="69" y="274"/>
                    </a:cubicBezTo>
                    <a:cubicBezTo>
                      <a:pt x="46" y="662"/>
                      <a:pt x="23" y="1050"/>
                      <a:pt x="0" y="1416"/>
                    </a:cubicBezTo>
                    <a:cubicBezTo>
                      <a:pt x="0" y="1575"/>
                      <a:pt x="137" y="1712"/>
                      <a:pt x="297" y="1712"/>
                    </a:cubicBezTo>
                    <a:cubicBezTo>
                      <a:pt x="457" y="1712"/>
                      <a:pt x="571" y="1575"/>
                      <a:pt x="571" y="1416"/>
                    </a:cubicBezTo>
                    <a:cubicBezTo>
                      <a:pt x="594" y="1050"/>
                      <a:pt x="616" y="662"/>
                      <a:pt x="639" y="274"/>
                    </a:cubicBezTo>
                    <a:cubicBezTo>
                      <a:pt x="639" y="137"/>
                      <a:pt x="502" y="0"/>
                      <a:pt x="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7856;p70">
                <a:extLst>
                  <a:ext uri="{FF2B5EF4-FFF2-40B4-BE49-F238E27FC236}">
                    <a16:creationId xmlns:a16="http://schemas.microsoft.com/office/drawing/2014/main" id="{82F29626-B7FC-4019-AA15-7E819EE6FA97}"/>
                  </a:ext>
                </a:extLst>
              </p:cNvPr>
              <p:cNvSpPr/>
              <p:nvPr/>
            </p:nvSpPr>
            <p:spPr>
              <a:xfrm>
                <a:off x="5654908" y="3153616"/>
                <a:ext cx="8256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576" extrusionOk="0">
                    <a:moveTo>
                      <a:pt x="320" y="1"/>
                    </a:moveTo>
                    <a:cubicBezTo>
                      <a:pt x="183" y="1"/>
                      <a:pt x="46" y="138"/>
                      <a:pt x="46" y="275"/>
                    </a:cubicBezTo>
                    <a:cubicBezTo>
                      <a:pt x="69" y="617"/>
                      <a:pt x="46" y="959"/>
                      <a:pt x="23" y="1302"/>
                    </a:cubicBezTo>
                    <a:cubicBezTo>
                      <a:pt x="0" y="1461"/>
                      <a:pt x="160" y="1576"/>
                      <a:pt x="297" y="1576"/>
                    </a:cubicBezTo>
                    <a:cubicBezTo>
                      <a:pt x="388" y="1576"/>
                      <a:pt x="457" y="1553"/>
                      <a:pt x="502" y="1507"/>
                    </a:cubicBezTo>
                    <a:cubicBezTo>
                      <a:pt x="571" y="1439"/>
                      <a:pt x="594" y="1370"/>
                      <a:pt x="594" y="1302"/>
                    </a:cubicBezTo>
                    <a:cubicBezTo>
                      <a:pt x="616" y="959"/>
                      <a:pt x="639" y="617"/>
                      <a:pt x="616" y="275"/>
                    </a:cubicBezTo>
                    <a:cubicBezTo>
                      <a:pt x="616" y="138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7857;p70">
                <a:extLst>
                  <a:ext uri="{FF2B5EF4-FFF2-40B4-BE49-F238E27FC236}">
                    <a16:creationId xmlns:a16="http://schemas.microsoft.com/office/drawing/2014/main" id="{4D588319-836C-43A2-B71F-1931C354A336}"/>
                  </a:ext>
                </a:extLst>
              </p:cNvPr>
              <p:cNvSpPr/>
              <p:nvPr/>
            </p:nvSpPr>
            <p:spPr>
              <a:xfrm>
                <a:off x="5654908" y="3202195"/>
                <a:ext cx="7959" cy="2062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99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46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99"/>
                      <a:pt x="297" y="1599"/>
                    </a:cubicBezTo>
                    <a:cubicBezTo>
                      <a:pt x="457" y="1599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616" y="275"/>
                    </a:cubicBezTo>
                    <a:cubicBezTo>
                      <a:pt x="616" y="115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7858;p70">
                <a:extLst>
                  <a:ext uri="{FF2B5EF4-FFF2-40B4-BE49-F238E27FC236}">
                    <a16:creationId xmlns:a16="http://schemas.microsoft.com/office/drawing/2014/main" id="{1220429E-8ECE-4AA2-8A52-5CA75AA94235}"/>
                  </a:ext>
                </a:extLst>
              </p:cNvPr>
              <p:cNvSpPr/>
              <p:nvPr/>
            </p:nvSpPr>
            <p:spPr>
              <a:xfrm>
                <a:off x="5653438" y="3251367"/>
                <a:ext cx="8256" cy="2356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827" extrusionOk="0">
                    <a:moveTo>
                      <a:pt x="342" y="1"/>
                    </a:moveTo>
                    <a:cubicBezTo>
                      <a:pt x="183" y="1"/>
                      <a:pt x="69" y="138"/>
                      <a:pt x="69" y="297"/>
                    </a:cubicBezTo>
                    <a:cubicBezTo>
                      <a:pt x="46" y="708"/>
                      <a:pt x="46" y="1119"/>
                      <a:pt x="0" y="1553"/>
                    </a:cubicBezTo>
                    <a:cubicBezTo>
                      <a:pt x="0" y="1690"/>
                      <a:pt x="137" y="1827"/>
                      <a:pt x="297" y="1827"/>
                    </a:cubicBezTo>
                    <a:cubicBezTo>
                      <a:pt x="365" y="1827"/>
                      <a:pt x="434" y="1804"/>
                      <a:pt x="479" y="1735"/>
                    </a:cubicBezTo>
                    <a:cubicBezTo>
                      <a:pt x="548" y="1690"/>
                      <a:pt x="571" y="1621"/>
                      <a:pt x="571" y="1553"/>
                    </a:cubicBezTo>
                    <a:cubicBezTo>
                      <a:pt x="616" y="1119"/>
                      <a:pt x="616" y="708"/>
                      <a:pt x="639" y="297"/>
                    </a:cubicBezTo>
                    <a:cubicBezTo>
                      <a:pt x="639" y="138"/>
                      <a:pt x="502" y="1"/>
                      <a:pt x="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7859;p70">
                <a:extLst>
                  <a:ext uri="{FF2B5EF4-FFF2-40B4-BE49-F238E27FC236}">
                    <a16:creationId xmlns:a16="http://schemas.microsoft.com/office/drawing/2014/main" id="{E91EBFB0-C20C-410A-9650-FD0337EDE138}"/>
                  </a:ext>
                </a:extLst>
              </p:cNvPr>
              <p:cNvSpPr/>
              <p:nvPr/>
            </p:nvSpPr>
            <p:spPr>
              <a:xfrm>
                <a:off x="5653141" y="3304654"/>
                <a:ext cx="7663" cy="2328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1805" extrusionOk="0">
                    <a:moveTo>
                      <a:pt x="297" y="1"/>
                    </a:moveTo>
                    <a:cubicBezTo>
                      <a:pt x="137" y="1"/>
                      <a:pt x="23" y="115"/>
                      <a:pt x="23" y="275"/>
                    </a:cubicBezTo>
                    <a:cubicBezTo>
                      <a:pt x="0" y="686"/>
                      <a:pt x="0" y="1119"/>
                      <a:pt x="0" y="1530"/>
                    </a:cubicBezTo>
                    <a:cubicBezTo>
                      <a:pt x="0" y="1690"/>
                      <a:pt x="137" y="1804"/>
                      <a:pt x="274" y="1804"/>
                    </a:cubicBezTo>
                    <a:cubicBezTo>
                      <a:pt x="434" y="1804"/>
                      <a:pt x="571" y="1690"/>
                      <a:pt x="571" y="1530"/>
                    </a:cubicBezTo>
                    <a:cubicBezTo>
                      <a:pt x="571" y="1119"/>
                      <a:pt x="571" y="686"/>
                      <a:pt x="594" y="275"/>
                    </a:cubicBezTo>
                    <a:cubicBezTo>
                      <a:pt x="594" y="115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7860;p70">
                <a:extLst>
                  <a:ext uri="{FF2B5EF4-FFF2-40B4-BE49-F238E27FC236}">
                    <a16:creationId xmlns:a16="http://schemas.microsoft.com/office/drawing/2014/main" id="{14DF6DCD-66B6-4263-A800-8E7EB07A6461}"/>
                  </a:ext>
                </a:extLst>
              </p:cNvPr>
              <p:cNvSpPr/>
              <p:nvPr/>
            </p:nvSpPr>
            <p:spPr>
              <a:xfrm>
                <a:off x="5653141" y="3353826"/>
                <a:ext cx="7959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76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23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76"/>
                      <a:pt x="274" y="1576"/>
                    </a:cubicBezTo>
                    <a:cubicBezTo>
                      <a:pt x="434" y="1576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594" y="275"/>
                    </a:cubicBezTo>
                    <a:cubicBezTo>
                      <a:pt x="616" y="115"/>
                      <a:pt x="457" y="1"/>
                      <a:pt x="3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7861;p70">
                <a:extLst>
                  <a:ext uri="{FF2B5EF4-FFF2-40B4-BE49-F238E27FC236}">
                    <a16:creationId xmlns:a16="http://schemas.microsoft.com/office/drawing/2014/main" id="{7C8F384A-9AFC-43E2-856F-E1B848DD46A9}"/>
                  </a:ext>
                </a:extLst>
              </p:cNvPr>
              <p:cNvSpPr/>
              <p:nvPr/>
            </p:nvSpPr>
            <p:spPr>
              <a:xfrm>
                <a:off x="5652251" y="3407409"/>
                <a:ext cx="825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216" extrusionOk="0">
                    <a:moveTo>
                      <a:pt x="343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92" y="138"/>
                      <a:pt x="69" y="206"/>
                      <a:pt x="69" y="275"/>
                    </a:cubicBezTo>
                    <a:cubicBezTo>
                      <a:pt x="24" y="823"/>
                      <a:pt x="1" y="1371"/>
                      <a:pt x="1" y="1918"/>
                    </a:cubicBezTo>
                    <a:cubicBezTo>
                      <a:pt x="1" y="2078"/>
                      <a:pt x="138" y="2215"/>
                      <a:pt x="297" y="2215"/>
                    </a:cubicBezTo>
                    <a:cubicBezTo>
                      <a:pt x="434" y="2215"/>
                      <a:pt x="571" y="2078"/>
                      <a:pt x="571" y="1918"/>
                    </a:cubicBezTo>
                    <a:cubicBezTo>
                      <a:pt x="571" y="1371"/>
                      <a:pt x="594" y="823"/>
                      <a:pt x="640" y="275"/>
                    </a:cubicBezTo>
                    <a:cubicBezTo>
                      <a:pt x="640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7862;p70">
                <a:extLst>
                  <a:ext uri="{FF2B5EF4-FFF2-40B4-BE49-F238E27FC236}">
                    <a16:creationId xmlns:a16="http://schemas.microsoft.com/office/drawing/2014/main" id="{B2E6A5D1-4B25-4992-B13C-1DAE74AF2F65}"/>
                  </a:ext>
                </a:extLst>
              </p:cNvPr>
              <p:cNvSpPr/>
              <p:nvPr/>
            </p:nvSpPr>
            <p:spPr>
              <a:xfrm>
                <a:off x="5653141" y="3468952"/>
                <a:ext cx="9430" cy="25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964" extrusionOk="0">
                    <a:moveTo>
                      <a:pt x="434" y="0"/>
                    </a:moveTo>
                    <a:cubicBezTo>
                      <a:pt x="297" y="0"/>
                      <a:pt x="183" y="92"/>
                      <a:pt x="160" y="206"/>
                    </a:cubicBezTo>
                    <a:cubicBezTo>
                      <a:pt x="46" y="685"/>
                      <a:pt x="0" y="1187"/>
                      <a:pt x="46" y="1667"/>
                    </a:cubicBezTo>
                    <a:cubicBezTo>
                      <a:pt x="46" y="1826"/>
                      <a:pt x="160" y="1963"/>
                      <a:pt x="320" y="1963"/>
                    </a:cubicBezTo>
                    <a:cubicBezTo>
                      <a:pt x="480" y="1963"/>
                      <a:pt x="616" y="1826"/>
                      <a:pt x="616" y="1667"/>
                    </a:cubicBezTo>
                    <a:cubicBezTo>
                      <a:pt x="594" y="1347"/>
                      <a:pt x="594" y="1028"/>
                      <a:pt x="639" y="685"/>
                    </a:cubicBezTo>
                    <a:cubicBezTo>
                      <a:pt x="662" y="571"/>
                      <a:pt x="685" y="480"/>
                      <a:pt x="708" y="366"/>
                    </a:cubicBezTo>
                    <a:cubicBezTo>
                      <a:pt x="731" y="206"/>
                      <a:pt x="662" y="46"/>
                      <a:pt x="5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7863;p70">
                <a:extLst>
                  <a:ext uri="{FF2B5EF4-FFF2-40B4-BE49-F238E27FC236}">
                    <a16:creationId xmlns:a16="http://schemas.microsoft.com/office/drawing/2014/main" id="{38943488-FC67-4CED-8CB1-9C124E8D13F4}"/>
                  </a:ext>
                </a:extLst>
              </p:cNvPr>
              <p:cNvSpPr/>
              <p:nvPr/>
            </p:nvSpPr>
            <p:spPr>
              <a:xfrm>
                <a:off x="5654315" y="3513699"/>
                <a:ext cx="7959" cy="21801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90" extrusionOk="0">
                    <a:moveTo>
                      <a:pt x="343" y="1"/>
                    </a:moveTo>
                    <a:cubicBezTo>
                      <a:pt x="183" y="1"/>
                      <a:pt x="46" y="138"/>
                      <a:pt x="46" y="298"/>
                    </a:cubicBezTo>
                    <a:cubicBezTo>
                      <a:pt x="46" y="663"/>
                      <a:pt x="23" y="1028"/>
                      <a:pt x="1" y="1393"/>
                    </a:cubicBezTo>
                    <a:cubicBezTo>
                      <a:pt x="1" y="1553"/>
                      <a:pt x="137" y="1690"/>
                      <a:pt x="297" y="1690"/>
                    </a:cubicBezTo>
                    <a:cubicBezTo>
                      <a:pt x="366" y="1690"/>
                      <a:pt x="434" y="1644"/>
                      <a:pt x="480" y="1599"/>
                    </a:cubicBezTo>
                    <a:cubicBezTo>
                      <a:pt x="548" y="1530"/>
                      <a:pt x="571" y="1462"/>
                      <a:pt x="571" y="1393"/>
                    </a:cubicBezTo>
                    <a:cubicBezTo>
                      <a:pt x="594" y="1028"/>
                      <a:pt x="617" y="663"/>
                      <a:pt x="617" y="298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7864;p70">
                <a:extLst>
                  <a:ext uri="{FF2B5EF4-FFF2-40B4-BE49-F238E27FC236}">
                    <a16:creationId xmlns:a16="http://schemas.microsoft.com/office/drawing/2014/main" id="{5ACC9828-E844-43AB-8003-A4FE775C4112}"/>
                  </a:ext>
                </a:extLst>
              </p:cNvPr>
              <p:cNvSpPr/>
              <p:nvPr/>
            </p:nvSpPr>
            <p:spPr>
              <a:xfrm>
                <a:off x="5654018" y="3553455"/>
                <a:ext cx="8553" cy="1562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211" extrusionOk="0">
                    <a:moveTo>
                      <a:pt x="366" y="0"/>
                    </a:moveTo>
                    <a:cubicBezTo>
                      <a:pt x="275" y="0"/>
                      <a:pt x="206" y="23"/>
                      <a:pt x="160" y="69"/>
                    </a:cubicBezTo>
                    <a:cubicBezTo>
                      <a:pt x="92" y="137"/>
                      <a:pt x="92" y="206"/>
                      <a:pt x="69" y="274"/>
                    </a:cubicBezTo>
                    <a:cubicBezTo>
                      <a:pt x="46" y="502"/>
                      <a:pt x="24" y="708"/>
                      <a:pt x="24" y="936"/>
                    </a:cubicBezTo>
                    <a:cubicBezTo>
                      <a:pt x="1" y="1073"/>
                      <a:pt x="160" y="1210"/>
                      <a:pt x="297" y="1210"/>
                    </a:cubicBezTo>
                    <a:cubicBezTo>
                      <a:pt x="457" y="1210"/>
                      <a:pt x="571" y="1073"/>
                      <a:pt x="594" y="936"/>
                    </a:cubicBezTo>
                    <a:cubicBezTo>
                      <a:pt x="594" y="708"/>
                      <a:pt x="617" y="502"/>
                      <a:pt x="640" y="274"/>
                    </a:cubicBezTo>
                    <a:cubicBezTo>
                      <a:pt x="663" y="206"/>
                      <a:pt x="617" y="114"/>
                      <a:pt x="571" y="69"/>
                    </a:cubicBezTo>
                    <a:cubicBezTo>
                      <a:pt x="503" y="23"/>
                      <a:pt x="434" y="0"/>
                      <a:pt x="3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7865;p70">
                <a:extLst>
                  <a:ext uri="{FF2B5EF4-FFF2-40B4-BE49-F238E27FC236}">
                    <a16:creationId xmlns:a16="http://schemas.microsoft.com/office/drawing/2014/main" id="{04D14E08-2744-40CC-8C37-4A0F3D1ADA69}"/>
                  </a:ext>
                </a:extLst>
              </p:cNvPr>
              <p:cNvSpPr/>
              <p:nvPr/>
            </p:nvSpPr>
            <p:spPr>
              <a:xfrm>
                <a:off x="5651954" y="2602443"/>
                <a:ext cx="107496" cy="84147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6523" extrusionOk="0">
                    <a:moveTo>
                      <a:pt x="5000" y="3932"/>
                    </a:moveTo>
                    <a:cubicBezTo>
                      <a:pt x="5003" y="3949"/>
                      <a:pt x="5022" y="3949"/>
                      <a:pt x="5022" y="3949"/>
                    </a:cubicBezTo>
                    <a:cubicBezTo>
                      <a:pt x="5015" y="3944"/>
                      <a:pt x="5008" y="3938"/>
                      <a:pt x="5000" y="3932"/>
                    </a:cubicBezTo>
                    <a:close/>
                    <a:moveTo>
                      <a:pt x="526" y="1"/>
                    </a:moveTo>
                    <a:cubicBezTo>
                      <a:pt x="389" y="24"/>
                      <a:pt x="229" y="46"/>
                      <a:pt x="69" y="69"/>
                    </a:cubicBezTo>
                    <a:cubicBezTo>
                      <a:pt x="24" y="92"/>
                      <a:pt x="1" y="161"/>
                      <a:pt x="1" y="229"/>
                    </a:cubicBezTo>
                    <a:cubicBezTo>
                      <a:pt x="1" y="366"/>
                      <a:pt x="115" y="480"/>
                      <a:pt x="252" y="480"/>
                    </a:cubicBezTo>
                    <a:cubicBezTo>
                      <a:pt x="503" y="503"/>
                      <a:pt x="754" y="526"/>
                      <a:pt x="1005" y="571"/>
                    </a:cubicBezTo>
                    <a:lnTo>
                      <a:pt x="1028" y="571"/>
                    </a:lnTo>
                    <a:cubicBezTo>
                      <a:pt x="1439" y="640"/>
                      <a:pt x="1827" y="754"/>
                      <a:pt x="2215" y="914"/>
                    </a:cubicBezTo>
                    <a:cubicBezTo>
                      <a:pt x="2055" y="937"/>
                      <a:pt x="1895" y="1028"/>
                      <a:pt x="1804" y="1165"/>
                    </a:cubicBezTo>
                    <a:cubicBezTo>
                      <a:pt x="1713" y="1302"/>
                      <a:pt x="1690" y="1462"/>
                      <a:pt x="1736" y="1621"/>
                    </a:cubicBezTo>
                    <a:cubicBezTo>
                      <a:pt x="1758" y="1758"/>
                      <a:pt x="1850" y="1941"/>
                      <a:pt x="1987" y="2009"/>
                    </a:cubicBezTo>
                    <a:cubicBezTo>
                      <a:pt x="2261" y="2146"/>
                      <a:pt x="2535" y="2260"/>
                      <a:pt x="2786" y="2420"/>
                    </a:cubicBezTo>
                    <a:cubicBezTo>
                      <a:pt x="3060" y="2557"/>
                      <a:pt x="3333" y="2740"/>
                      <a:pt x="3607" y="2900"/>
                    </a:cubicBezTo>
                    <a:cubicBezTo>
                      <a:pt x="4101" y="3214"/>
                      <a:pt x="4551" y="3572"/>
                      <a:pt x="5000" y="3932"/>
                    </a:cubicBezTo>
                    <a:lnTo>
                      <a:pt x="5000" y="3932"/>
                    </a:lnTo>
                    <a:cubicBezTo>
                      <a:pt x="5000" y="3930"/>
                      <a:pt x="5000" y="3928"/>
                      <a:pt x="5000" y="3927"/>
                    </a:cubicBezTo>
                    <a:lnTo>
                      <a:pt x="5000" y="3927"/>
                    </a:lnTo>
                    <a:cubicBezTo>
                      <a:pt x="5022" y="3949"/>
                      <a:pt x="5022" y="3949"/>
                      <a:pt x="5045" y="3972"/>
                    </a:cubicBezTo>
                    <a:cubicBezTo>
                      <a:pt x="5045" y="3972"/>
                      <a:pt x="5068" y="3995"/>
                      <a:pt x="5068" y="3995"/>
                    </a:cubicBezTo>
                    <a:cubicBezTo>
                      <a:pt x="5068" y="3995"/>
                      <a:pt x="5091" y="4018"/>
                      <a:pt x="5091" y="4018"/>
                    </a:cubicBezTo>
                    <a:cubicBezTo>
                      <a:pt x="5913" y="4726"/>
                      <a:pt x="6620" y="5524"/>
                      <a:pt x="7328" y="6346"/>
                    </a:cubicBezTo>
                    <a:cubicBezTo>
                      <a:pt x="7429" y="6462"/>
                      <a:pt x="7576" y="6522"/>
                      <a:pt x="7728" y="6522"/>
                    </a:cubicBezTo>
                    <a:cubicBezTo>
                      <a:pt x="7816" y="6522"/>
                      <a:pt x="7906" y="6502"/>
                      <a:pt x="7990" y="6460"/>
                    </a:cubicBezTo>
                    <a:cubicBezTo>
                      <a:pt x="8195" y="6346"/>
                      <a:pt x="8332" y="6095"/>
                      <a:pt x="8264" y="5844"/>
                    </a:cubicBezTo>
                    <a:cubicBezTo>
                      <a:pt x="8081" y="4999"/>
                      <a:pt x="7647" y="4223"/>
                      <a:pt x="7100" y="3539"/>
                    </a:cubicBezTo>
                    <a:cubicBezTo>
                      <a:pt x="6529" y="2831"/>
                      <a:pt x="5844" y="2215"/>
                      <a:pt x="5091" y="1713"/>
                    </a:cubicBezTo>
                    <a:cubicBezTo>
                      <a:pt x="4361" y="1188"/>
                      <a:pt x="3539" y="754"/>
                      <a:pt x="2694" y="457"/>
                    </a:cubicBezTo>
                    <a:cubicBezTo>
                      <a:pt x="2010" y="206"/>
                      <a:pt x="1279" y="46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7866;p70">
                <a:extLst>
                  <a:ext uri="{FF2B5EF4-FFF2-40B4-BE49-F238E27FC236}">
                    <a16:creationId xmlns:a16="http://schemas.microsoft.com/office/drawing/2014/main" id="{A7AF3D4B-0B2E-43EE-AEEE-14DDA2BC166B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7867;p70">
                <a:extLst>
                  <a:ext uri="{FF2B5EF4-FFF2-40B4-BE49-F238E27FC236}">
                    <a16:creationId xmlns:a16="http://schemas.microsoft.com/office/drawing/2014/main" id="{98A4BFF4-CFB4-4837-8317-CA3FFA78E16F}"/>
                  </a:ext>
                </a:extLst>
              </p:cNvPr>
              <p:cNvSpPr/>
              <p:nvPr/>
            </p:nvSpPr>
            <p:spPr>
              <a:xfrm>
                <a:off x="5717328" y="2653976"/>
                <a:ext cx="29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23"/>
                      <a:pt x="0" y="0"/>
                      <a:pt x="0" y="0"/>
                    </a:cubicBezTo>
                    <a:cubicBezTo>
                      <a:pt x="0" y="0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7868;p70">
                <a:extLst>
                  <a:ext uri="{FF2B5EF4-FFF2-40B4-BE49-F238E27FC236}">
                    <a16:creationId xmlns:a16="http://schemas.microsoft.com/office/drawing/2014/main" id="{C0299489-4A21-4BD4-8462-84826B43AC2F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7869;p70">
                <a:extLst>
                  <a:ext uri="{FF2B5EF4-FFF2-40B4-BE49-F238E27FC236}">
                    <a16:creationId xmlns:a16="http://schemas.microsoft.com/office/drawing/2014/main" id="{D961AE6B-31BC-4A44-ACB4-705091994450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7870;p70">
                <a:extLst>
                  <a:ext uri="{FF2B5EF4-FFF2-40B4-BE49-F238E27FC236}">
                    <a16:creationId xmlns:a16="http://schemas.microsoft.com/office/drawing/2014/main" id="{DE5C71BC-EF3D-40B8-A9AC-06CAAF6CF26A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7871;p70">
                <a:extLst>
                  <a:ext uri="{FF2B5EF4-FFF2-40B4-BE49-F238E27FC236}">
                    <a16:creationId xmlns:a16="http://schemas.microsoft.com/office/drawing/2014/main" id="{0E1A6D10-7DF0-44D2-9E2E-11CF2C864A0E}"/>
                  </a:ext>
                </a:extLst>
              </p:cNvPr>
              <p:cNvSpPr/>
              <p:nvPr/>
            </p:nvSpPr>
            <p:spPr>
              <a:xfrm>
                <a:off x="5716734" y="2653382"/>
                <a:ext cx="310" cy="31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1"/>
                      <a:pt x="0" y="23"/>
                      <a:pt x="23" y="23"/>
                    </a:cubicBezTo>
                    <a:cubicBezTo>
                      <a:pt x="18" y="18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7872;p70">
                <a:extLst>
                  <a:ext uri="{FF2B5EF4-FFF2-40B4-BE49-F238E27FC236}">
                    <a16:creationId xmlns:a16="http://schemas.microsoft.com/office/drawing/2014/main" id="{89819CDA-BF71-452B-B7C6-B6F8A5F8885A}"/>
                  </a:ext>
                </a:extLst>
              </p:cNvPr>
              <p:cNvSpPr/>
              <p:nvPr/>
            </p:nvSpPr>
            <p:spPr>
              <a:xfrm>
                <a:off x="5668736" y="2611576"/>
                <a:ext cx="20047" cy="7598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589" extrusionOk="0">
                    <a:moveTo>
                      <a:pt x="138" y="0"/>
                    </a:moveTo>
                    <a:cubicBezTo>
                      <a:pt x="92" y="0"/>
                      <a:pt x="47" y="23"/>
                      <a:pt x="24" y="69"/>
                    </a:cubicBezTo>
                    <a:cubicBezTo>
                      <a:pt x="1" y="114"/>
                      <a:pt x="1" y="206"/>
                      <a:pt x="69" y="251"/>
                    </a:cubicBezTo>
                    <a:cubicBezTo>
                      <a:pt x="252" y="320"/>
                      <a:pt x="457" y="388"/>
                      <a:pt x="640" y="434"/>
                    </a:cubicBezTo>
                    <a:cubicBezTo>
                      <a:pt x="777" y="480"/>
                      <a:pt x="914" y="502"/>
                      <a:pt x="1074" y="525"/>
                    </a:cubicBezTo>
                    <a:cubicBezTo>
                      <a:pt x="1097" y="548"/>
                      <a:pt x="1119" y="548"/>
                      <a:pt x="1142" y="548"/>
                    </a:cubicBezTo>
                    <a:cubicBezTo>
                      <a:pt x="1211" y="548"/>
                      <a:pt x="1279" y="571"/>
                      <a:pt x="1348" y="571"/>
                    </a:cubicBezTo>
                    <a:cubicBezTo>
                      <a:pt x="1370" y="582"/>
                      <a:pt x="1393" y="588"/>
                      <a:pt x="1416" y="588"/>
                    </a:cubicBezTo>
                    <a:cubicBezTo>
                      <a:pt x="1439" y="588"/>
                      <a:pt x="1462" y="582"/>
                      <a:pt x="1485" y="571"/>
                    </a:cubicBezTo>
                    <a:cubicBezTo>
                      <a:pt x="1507" y="548"/>
                      <a:pt x="1530" y="502"/>
                      <a:pt x="1553" y="457"/>
                    </a:cubicBezTo>
                    <a:cubicBezTo>
                      <a:pt x="1553" y="411"/>
                      <a:pt x="1553" y="366"/>
                      <a:pt x="1530" y="343"/>
                    </a:cubicBezTo>
                    <a:cubicBezTo>
                      <a:pt x="1507" y="297"/>
                      <a:pt x="1485" y="251"/>
                      <a:pt x="1439" y="251"/>
                    </a:cubicBezTo>
                    <a:cubicBezTo>
                      <a:pt x="1211" y="229"/>
                      <a:pt x="1005" y="183"/>
                      <a:pt x="800" y="160"/>
                    </a:cubicBezTo>
                    <a:cubicBezTo>
                      <a:pt x="777" y="137"/>
                      <a:pt x="754" y="137"/>
                      <a:pt x="731" y="137"/>
                    </a:cubicBezTo>
                    <a:cubicBezTo>
                      <a:pt x="549" y="69"/>
                      <a:pt x="366" y="23"/>
                      <a:pt x="1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7873;p70">
                <a:extLst>
                  <a:ext uri="{FF2B5EF4-FFF2-40B4-BE49-F238E27FC236}">
                    <a16:creationId xmlns:a16="http://schemas.microsoft.com/office/drawing/2014/main" id="{DE6038FB-81DB-4867-85E3-E4006178A673}"/>
                  </a:ext>
                </a:extLst>
              </p:cNvPr>
              <p:cNvSpPr/>
              <p:nvPr/>
            </p:nvSpPr>
            <p:spPr>
              <a:xfrm>
                <a:off x="5671097" y="2608041"/>
                <a:ext cx="36236" cy="1385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074" extrusionOk="0">
                    <a:moveTo>
                      <a:pt x="115" y="0"/>
                    </a:moveTo>
                    <a:cubicBezTo>
                      <a:pt x="69" y="0"/>
                      <a:pt x="23" y="46"/>
                      <a:pt x="1" y="92"/>
                    </a:cubicBezTo>
                    <a:cubicBezTo>
                      <a:pt x="1" y="137"/>
                      <a:pt x="23" y="183"/>
                      <a:pt x="92" y="206"/>
                    </a:cubicBezTo>
                    <a:cubicBezTo>
                      <a:pt x="526" y="320"/>
                      <a:pt x="959" y="457"/>
                      <a:pt x="1393" y="594"/>
                    </a:cubicBezTo>
                    <a:cubicBezTo>
                      <a:pt x="1827" y="731"/>
                      <a:pt x="2260" y="891"/>
                      <a:pt x="2694" y="1073"/>
                    </a:cubicBezTo>
                    <a:cubicBezTo>
                      <a:pt x="2717" y="1073"/>
                      <a:pt x="2740" y="1073"/>
                      <a:pt x="2762" y="1050"/>
                    </a:cubicBezTo>
                    <a:cubicBezTo>
                      <a:pt x="2785" y="1050"/>
                      <a:pt x="2808" y="1028"/>
                      <a:pt x="2808" y="1005"/>
                    </a:cubicBezTo>
                    <a:cubicBezTo>
                      <a:pt x="2808" y="959"/>
                      <a:pt x="2808" y="936"/>
                      <a:pt x="2808" y="913"/>
                    </a:cubicBezTo>
                    <a:cubicBezTo>
                      <a:pt x="2785" y="891"/>
                      <a:pt x="2762" y="891"/>
                      <a:pt x="2740" y="868"/>
                    </a:cubicBezTo>
                    <a:cubicBezTo>
                      <a:pt x="1895" y="525"/>
                      <a:pt x="1005" y="251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7874;p70">
                <a:extLst>
                  <a:ext uri="{FF2B5EF4-FFF2-40B4-BE49-F238E27FC236}">
                    <a16:creationId xmlns:a16="http://schemas.microsoft.com/office/drawing/2014/main" id="{630D9B80-F767-4BCA-81EB-9BC6D3AD7D26}"/>
                  </a:ext>
                </a:extLst>
              </p:cNvPr>
              <p:cNvSpPr/>
              <p:nvPr/>
            </p:nvSpPr>
            <p:spPr>
              <a:xfrm>
                <a:off x="5659913" y="2605681"/>
                <a:ext cx="32392" cy="9740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755" extrusionOk="0">
                    <a:moveTo>
                      <a:pt x="91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23" y="161"/>
                      <a:pt x="46" y="183"/>
                    </a:cubicBezTo>
                    <a:cubicBezTo>
                      <a:pt x="46" y="183"/>
                      <a:pt x="69" y="206"/>
                      <a:pt x="114" y="206"/>
                    </a:cubicBezTo>
                    <a:cubicBezTo>
                      <a:pt x="228" y="206"/>
                      <a:pt x="343" y="229"/>
                      <a:pt x="457" y="252"/>
                    </a:cubicBezTo>
                    <a:lnTo>
                      <a:pt x="434" y="252"/>
                    </a:lnTo>
                    <a:cubicBezTo>
                      <a:pt x="753" y="298"/>
                      <a:pt x="1073" y="343"/>
                      <a:pt x="1393" y="434"/>
                    </a:cubicBezTo>
                    <a:cubicBezTo>
                      <a:pt x="1735" y="503"/>
                      <a:pt x="2054" y="617"/>
                      <a:pt x="2397" y="754"/>
                    </a:cubicBezTo>
                    <a:lnTo>
                      <a:pt x="2465" y="754"/>
                    </a:lnTo>
                    <a:cubicBezTo>
                      <a:pt x="2488" y="731"/>
                      <a:pt x="2488" y="708"/>
                      <a:pt x="2511" y="686"/>
                    </a:cubicBezTo>
                    <a:cubicBezTo>
                      <a:pt x="2511" y="663"/>
                      <a:pt x="2511" y="640"/>
                      <a:pt x="2488" y="617"/>
                    </a:cubicBezTo>
                    <a:cubicBezTo>
                      <a:pt x="2488" y="594"/>
                      <a:pt x="2465" y="571"/>
                      <a:pt x="2443" y="571"/>
                    </a:cubicBezTo>
                    <a:cubicBezTo>
                      <a:pt x="2260" y="503"/>
                      <a:pt x="2077" y="434"/>
                      <a:pt x="1918" y="366"/>
                    </a:cubicBezTo>
                    <a:cubicBezTo>
                      <a:pt x="1712" y="298"/>
                      <a:pt x="1507" y="252"/>
                      <a:pt x="1301" y="206"/>
                    </a:cubicBezTo>
                    <a:cubicBezTo>
                      <a:pt x="913" y="115"/>
                      <a:pt x="502" y="46"/>
                      <a:pt x="1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7875;p70">
                <a:extLst>
                  <a:ext uri="{FF2B5EF4-FFF2-40B4-BE49-F238E27FC236}">
                    <a16:creationId xmlns:a16="http://schemas.microsoft.com/office/drawing/2014/main" id="{07F714DB-B436-44F3-8D97-B9000E48EEAC}"/>
                  </a:ext>
                </a:extLst>
              </p:cNvPr>
              <p:cNvSpPr/>
              <p:nvPr/>
            </p:nvSpPr>
            <p:spPr>
              <a:xfrm>
                <a:off x="5656959" y="2604803"/>
                <a:ext cx="20330" cy="5018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38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7" y="23"/>
                    </a:cubicBezTo>
                    <a:cubicBezTo>
                      <a:pt x="24" y="46"/>
                      <a:pt x="1" y="92"/>
                      <a:pt x="1" y="114"/>
                    </a:cubicBezTo>
                    <a:cubicBezTo>
                      <a:pt x="1" y="137"/>
                      <a:pt x="24" y="183"/>
                      <a:pt x="47" y="206"/>
                    </a:cubicBezTo>
                    <a:cubicBezTo>
                      <a:pt x="69" y="229"/>
                      <a:pt x="92" y="229"/>
                      <a:pt x="115" y="229"/>
                    </a:cubicBezTo>
                    <a:cubicBezTo>
                      <a:pt x="503" y="251"/>
                      <a:pt x="891" y="297"/>
                      <a:pt x="1279" y="366"/>
                    </a:cubicBezTo>
                    <a:cubicBezTo>
                      <a:pt x="1256" y="343"/>
                      <a:pt x="1256" y="343"/>
                      <a:pt x="1256" y="343"/>
                    </a:cubicBezTo>
                    <a:lnTo>
                      <a:pt x="1256" y="343"/>
                    </a:lnTo>
                    <a:cubicBezTo>
                      <a:pt x="1325" y="366"/>
                      <a:pt x="1393" y="366"/>
                      <a:pt x="1462" y="388"/>
                    </a:cubicBezTo>
                    <a:cubicBezTo>
                      <a:pt x="1485" y="388"/>
                      <a:pt x="1507" y="388"/>
                      <a:pt x="1530" y="366"/>
                    </a:cubicBezTo>
                    <a:cubicBezTo>
                      <a:pt x="1553" y="366"/>
                      <a:pt x="1576" y="343"/>
                      <a:pt x="1576" y="320"/>
                    </a:cubicBezTo>
                    <a:cubicBezTo>
                      <a:pt x="1576" y="297"/>
                      <a:pt x="1576" y="274"/>
                      <a:pt x="1576" y="251"/>
                    </a:cubicBezTo>
                    <a:cubicBezTo>
                      <a:pt x="1553" y="229"/>
                      <a:pt x="1530" y="206"/>
                      <a:pt x="1507" y="206"/>
                    </a:cubicBezTo>
                    <a:cubicBezTo>
                      <a:pt x="1051" y="137"/>
                      <a:pt x="594" y="46"/>
                      <a:pt x="1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7876;p70">
                <a:extLst>
                  <a:ext uri="{FF2B5EF4-FFF2-40B4-BE49-F238E27FC236}">
                    <a16:creationId xmlns:a16="http://schemas.microsoft.com/office/drawing/2014/main" id="{28A7C543-6721-480A-846B-0BE259227D67}"/>
                  </a:ext>
                </a:extLst>
              </p:cNvPr>
              <p:cNvSpPr/>
              <p:nvPr/>
            </p:nvSpPr>
            <p:spPr>
              <a:xfrm>
                <a:off x="5654908" y="2603630"/>
                <a:ext cx="16796" cy="5599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434" extrusionOk="0">
                    <a:moveTo>
                      <a:pt x="160" y="0"/>
                    </a:moveTo>
                    <a:cubicBezTo>
                      <a:pt x="69" y="0"/>
                      <a:pt x="0" y="91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20"/>
                      <a:pt x="160" y="320"/>
                    </a:cubicBezTo>
                    <a:cubicBezTo>
                      <a:pt x="434" y="365"/>
                      <a:pt x="708" y="365"/>
                      <a:pt x="982" y="411"/>
                    </a:cubicBezTo>
                    <a:cubicBezTo>
                      <a:pt x="1004" y="411"/>
                      <a:pt x="1050" y="411"/>
                      <a:pt x="1073" y="434"/>
                    </a:cubicBezTo>
                    <a:cubicBezTo>
                      <a:pt x="1119" y="434"/>
                      <a:pt x="1164" y="434"/>
                      <a:pt x="1187" y="411"/>
                    </a:cubicBezTo>
                    <a:cubicBezTo>
                      <a:pt x="1233" y="388"/>
                      <a:pt x="1256" y="342"/>
                      <a:pt x="1278" y="320"/>
                    </a:cubicBezTo>
                    <a:cubicBezTo>
                      <a:pt x="1301" y="228"/>
                      <a:pt x="1256" y="137"/>
                      <a:pt x="1164" y="114"/>
                    </a:cubicBezTo>
                    <a:cubicBezTo>
                      <a:pt x="822" y="69"/>
                      <a:pt x="502" y="23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7877;p70">
                <a:extLst>
                  <a:ext uri="{FF2B5EF4-FFF2-40B4-BE49-F238E27FC236}">
                    <a16:creationId xmlns:a16="http://schemas.microsoft.com/office/drawing/2014/main" id="{4363092A-0A9E-4382-8B15-662EBFF534DA}"/>
                  </a:ext>
                </a:extLst>
              </p:cNvPr>
              <p:cNvSpPr/>
              <p:nvPr/>
            </p:nvSpPr>
            <p:spPr>
              <a:xfrm>
                <a:off x="5652548" y="2603913"/>
                <a:ext cx="14435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303" extrusionOk="0">
                    <a:moveTo>
                      <a:pt x="138" y="1"/>
                    </a:moveTo>
                    <a:cubicBezTo>
                      <a:pt x="46" y="1"/>
                      <a:pt x="1" y="69"/>
                      <a:pt x="1" y="138"/>
                    </a:cubicBezTo>
                    <a:cubicBezTo>
                      <a:pt x="1" y="206"/>
                      <a:pt x="46" y="275"/>
                      <a:pt x="138" y="275"/>
                    </a:cubicBezTo>
                    <a:cubicBezTo>
                      <a:pt x="411" y="298"/>
                      <a:pt x="708" y="298"/>
                      <a:pt x="1005" y="298"/>
                    </a:cubicBezTo>
                    <a:cubicBezTo>
                      <a:pt x="1014" y="301"/>
                      <a:pt x="1023" y="302"/>
                      <a:pt x="1031" y="302"/>
                    </a:cubicBezTo>
                    <a:cubicBezTo>
                      <a:pt x="1085" y="302"/>
                      <a:pt x="1119" y="243"/>
                      <a:pt x="1119" y="183"/>
                    </a:cubicBezTo>
                    <a:cubicBezTo>
                      <a:pt x="1119" y="138"/>
                      <a:pt x="1119" y="115"/>
                      <a:pt x="1096" y="92"/>
                    </a:cubicBezTo>
                    <a:cubicBezTo>
                      <a:pt x="1073" y="69"/>
                      <a:pt x="1028" y="47"/>
                      <a:pt x="1005" y="47"/>
                    </a:cubicBezTo>
                    <a:cubicBezTo>
                      <a:pt x="731" y="24"/>
                      <a:pt x="480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7878;p70">
                <a:extLst>
                  <a:ext uri="{FF2B5EF4-FFF2-40B4-BE49-F238E27FC236}">
                    <a16:creationId xmlns:a16="http://schemas.microsoft.com/office/drawing/2014/main" id="{6F4D7BEC-710B-4543-AA86-6A9E6B4899CB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732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43" extrusionOk="0">
                    <a:moveTo>
                      <a:pt x="160" y="0"/>
                    </a:moveTo>
                    <a:lnTo>
                      <a:pt x="0" y="23"/>
                    </a:ln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74"/>
                    </a:cubicBezTo>
                    <a:cubicBezTo>
                      <a:pt x="388" y="297"/>
                      <a:pt x="708" y="320"/>
                      <a:pt x="1004" y="343"/>
                    </a:cubicBezTo>
                    <a:cubicBezTo>
                      <a:pt x="1073" y="343"/>
                      <a:pt x="1141" y="274"/>
                      <a:pt x="1141" y="206"/>
                    </a:cubicBezTo>
                    <a:cubicBezTo>
                      <a:pt x="1141" y="183"/>
                      <a:pt x="1119" y="137"/>
                      <a:pt x="1096" y="114"/>
                    </a:cubicBezTo>
                    <a:cubicBezTo>
                      <a:pt x="1073" y="92"/>
                      <a:pt x="1050" y="92"/>
                      <a:pt x="1004" y="92"/>
                    </a:cubicBezTo>
                    <a:cubicBezTo>
                      <a:pt x="731" y="69"/>
                      <a:pt x="434" y="23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7879;p70">
                <a:extLst>
                  <a:ext uri="{FF2B5EF4-FFF2-40B4-BE49-F238E27FC236}">
                    <a16:creationId xmlns:a16="http://schemas.microsoft.com/office/drawing/2014/main" id="{83F4EEB6-B566-4F50-A27C-0FE9EE0AE78C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138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20" extrusionOk="0">
                    <a:moveTo>
                      <a:pt x="137" y="0"/>
                    </a:moveTo>
                    <a:cubicBezTo>
                      <a:pt x="91" y="23"/>
                      <a:pt x="46" y="23"/>
                      <a:pt x="0" y="23"/>
                    </a:cubicBez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51"/>
                    </a:cubicBezTo>
                    <a:cubicBezTo>
                      <a:pt x="365" y="274"/>
                      <a:pt x="662" y="274"/>
                      <a:pt x="982" y="320"/>
                    </a:cubicBezTo>
                    <a:cubicBezTo>
                      <a:pt x="1027" y="320"/>
                      <a:pt x="1096" y="251"/>
                      <a:pt x="1096" y="183"/>
                    </a:cubicBezTo>
                    <a:cubicBezTo>
                      <a:pt x="1096" y="160"/>
                      <a:pt x="1073" y="137"/>
                      <a:pt x="1050" y="114"/>
                    </a:cubicBezTo>
                    <a:cubicBezTo>
                      <a:pt x="1027" y="92"/>
                      <a:pt x="1004" y="92"/>
                      <a:pt x="982" y="69"/>
                    </a:cubicBezTo>
                    <a:cubicBezTo>
                      <a:pt x="685" y="46"/>
                      <a:pt x="411" y="23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7880;p70">
                <a:extLst>
                  <a:ext uri="{FF2B5EF4-FFF2-40B4-BE49-F238E27FC236}">
                    <a16:creationId xmlns:a16="http://schemas.microsoft.com/office/drawing/2014/main" id="{75C5C6ED-F67D-4A43-BA60-FCB921211F23}"/>
                  </a:ext>
                </a:extLst>
              </p:cNvPr>
              <p:cNvSpPr/>
              <p:nvPr/>
            </p:nvSpPr>
            <p:spPr>
              <a:xfrm>
                <a:off x="5649903" y="2602740"/>
                <a:ext cx="15325" cy="4657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61" extrusionOk="0">
                    <a:moveTo>
                      <a:pt x="502" y="1"/>
                    </a:moveTo>
                    <a:cubicBezTo>
                      <a:pt x="343" y="23"/>
                      <a:pt x="160" y="46"/>
                      <a:pt x="0" y="69"/>
                    </a:cubicBezTo>
                    <a:cubicBezTo>
                      <a:pt x="0" y="69"/>
                      <a:pt x="0" y="92"/>
                      <a:pt x="0" y="92"/>
                    </a:cubicBezTo>
                    <a:cubicBezTo>
                      <a:pt x="23" y="115"/>
                      <a:pt x="23" y="138"/>
                      <a:pt x="23" y="160"/>
                    </a:cubicBezTo>
                    <a:cubicBezTo>
                      <a:pt x="23" y="183"/>
                      <a:pt x="46" y="183"/>
                      <a:pt x="46" y="206"/>
                    </a:cubicBezTo>
                    <a:cubicBezTo>
                      <a:pt x="69" y="229"/>
                      <a:pt x="114" y="252"/>
                      <a:pt x="137" y="252"/>
                    </a:cubicBezTo>
                    <a:cubicBezTo>
                      <a:pt x="320" y="252"/>
                      <a:pt x="502" y="274"/>
                      <a:pt x="685" y="297"/>
                    </a:cubicBezTo>
                    <a:lnTo>
                      <a:pt x="662" y="297"/>
                    </a:lnTo>
                    <a:cubicBezTo>
                      <a:pt x="776" y="320"/>
                      <a:pt x="890" y="343"/>
                      <a:pt x="1004" y="343"/>
                    </a:cubicBezTo>
                    <a:cubicBezTo>
                      <a:pt x="1016" y="354"/>
                      <a:pt x="1033" y="360"/>
                      <a:pt x="1050" y="360"/>
                    </a:cubicBezTo>
                    <a:cubicBezTo>
                      <a:pt x="1067" y="360"/>
                      <a:pt x="1084" y="354"/>
                      <a:pt x="1096" y="343"/>
                    </a:cubicBezTo>
                    <a:cubicBezTo>
                      <a:pt x="1141" y="320"/>
                      <a:pt x="1164" y="297"/>
                      <a:pt x="1164" y="252"/>
                    </a:cubicBezTo>
                    <a:cubicBezTo>
                      <a:pt x="1187" y="183"/>
                      <a:pt x="1141" y="92"/>
                      <a:pt x="1073" y="92"/>
                    </a:cubicBezTo>
                    <a:cubicBezTo>
                      <a:pt x="890" y="46"/>
                      <a:pt x="685" y="23"/>
                      <a:pt x="5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7881;p70">
                <a:extLst>
                  <a:ext uri="{FF2B5EF4-FFF2-40B4-BE49-F238E27FC236}">
                    <a16:creationId xmlns:a16="http://schemas.microsoft.com/office/drawing/2014/main" id="{9AFF6BA4-143C-4053-939F-3963FD19227B}"/>
                  </a:ext>
                </a:extLst>
              </p:cNvPr>
              <p:cNvSpPr/>
              <p:nvPr/>
            </p:nvSpPr>
            <p:spPr>
              <a:xfrm>
                <a:off x="5658726" y="26065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7882;p70">
                <a:extLst>
                  <a:ext uri="{FF2B5EF4-FFF2-40B4-BE49-F238E27FC236}">
                    <a16:creationId xmlns:a16="http://schemas.microsoft.com/office/drawing/2014/main" id="{BE8BCDBF-CC29-4825-87A3-73D557829239}"/>
                  </a:ext>
                </a:extLst>
              </p:cNvPr>
              <p:cNvSpPr/>
              <p:nvPr/>
            </p:nvSpPr>
            <p:spPr>
              <a:xfrm>
                <a:off x="5650187" y="2602740"/>
                <a:ext cx="14151" cy="4063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315" extrusionOk="0">
                    <a:moveTo>
                      <a:pt x="526" y="1"/>
                    </a:moveTo>
                    <a:cubicBezTo>
                      <a:pt x="343" y="23"/>
                      <a:pt x="184" y="46"/>
                      <a:pt x="24" y="69"/>
                    </a:cubicBezTo>
                    <a:cubicBezTo>
                      <a:pt x="24" y="69"/>
                      <a:pt x="1" y="92"/>
                      <a:pt x="1" y="92"/>
                    </a:cubicBezTo>
                    <a:cubicBezTo>
                      <a:pt x="1" y="183"/>
                      <a:pt x="69" y="229"/>
                      <a:pt x="138" y="229"/>
                    </a:cubicBezTo>
                    <a:cubicBezTo>
                      <a:pt x="343" y="229"/>
                      <a:pt x="526" y="252"/>
                      <a:pt x="709" y="274"/>
                    </a:cubicBezTo>
                    <a:cubicBezTo>
                      <a:pt x="777" y="274"/>
                      <a:pt x="845" y="297"/>
                      <a:pt x="914" y="297"/>
                    </a:cubicBezTo>
                    <a:cubicBezTo>
                      <a:pt x="937" y="309"/>
                      <a:pt x="954" y="314"/>
                      <a:pt x="968" y="314"/>
                    </a:cubicBezTo>
                    <a:cubicBezTo>
                      <a:pt x="982" y="314"/>
                      <a:pt x="994" y="309"/>
                      <a:pt x="1005" y="297"/>
                    </a:cubicBezTo>
                    <a:cubicBezTo>
                      <a:pt x="1051" y="274"/>
                      <a:pt x="1074" y="252"/>
                      <a:pt x="1074" y="206"/>
                    </a:cubicBezTo>
                    <a:cubicBezTo>
                      <a:pt x="1097" y="160"/>
                      <a:pt x="1051" y="69"/>
                      <a:pt x="982" y="46"/>
                    </a:cubicBezTo>
                    <a:cubicBezTo>
                      <a:pt x="823" y="23"/>
                      <a:pt x="686" y="1"/>
                      <a:pt x="5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7883;p70">
                <a:extLst>
                  <a:ext uri="{FF2B5EF4-FFF2-40B4-BE49-F238E27FC236}">
                    <a16:creationId xmlns:a16="http://schemas.microsoft.com/office/drawing/2014/main" id="{D4CDDE60-AD16-41C3-A01C-DD1B87C580E5}"/>
                  </a:ext>
                </a:extLst>
              </p:cNvPr>
              <p:cNvSpPr/>
              <p:nvPr/>
            </p:nvSpPr>
            <p:spPr>
              <a:xfrm>
                <a:off x="5649606" y="2603036"/>
                <a:ext cx="11791" cy="265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06" extrusionOk="0">
                    <a:moveTo>
                      <a:pt x="0" y="0"/>
                    </a:moveTo>
                    <a:cubicBezTo>
                      <a:pt x="0" y="23"/>
                      <a:pt x="23" y="23"/>
                      <a:pt x="23" y="46"/>
                    </a:cubicBezTo>
                    <a:cubicBezTo>
                      <a:pt x="23" y="92"/>
                      <a:pt x="46" y="137"/>
                      <a:pt x="69" y="183"/>
                    </a:cubicBezTo>
                    <a:cubicBezTo>
                      <a:pt x="320" y="183"/>
                      <a:pt x="571" y="206"/>
                      <a:pt x="845" y="206"/>
                    </a:cubicBezTo>
                    <a:cubicBezTo>
                      <a:pt x="868" y="206"/>
                      <a:pt x="890" y="206"/>
                      <a:pt x="890" y="183"/>
                    </a:cubicBezTo>
                    <a:cubicBezTo>
                      <a:pt x="913" y="160"/>
                      <a:pt x="913" y="137"/>
                      <a:pt x="913" y="115"/>
                    </a:cubicBezTo>
                    <a:cubicBezTo>
                      <a:pt x="913" y="92"/>
                      <a:pt x="913" y="69"/>
                      <a:pt x="890" y="46"/>
                    </a:cubicBezTo>
                    <a:cubicBezTo>
                      <a:pt x="868" y="23"/>
                      <a:pt x="845" y="23"/>
                      <a:pt x="822" y="23"/>
                    </a:cubicBezTo>
                    <a:cubicBezTo>
                      <a:pt x="548" y="23"/>
                      <a:pt x="274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7884;p70">
                <a:extLst>
                  <a:ext uri="{FF2B5EF4-FFF2-40B4-BE49-F238E27FC236}">
                    <a16:creationId xmlns:a16="http://schemas.microsoft.com/office/drawing/2014/main" id="{61399DD7-B348-4E64-8620-0ABF493DA5F2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11197" cy="2967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30" extrusionOk="0">
                    <a:moveTo>
                      <a:pt x="297" y="1"/>
                    </a:moveTo>
                    <a:cubicBezTo>
                      <a:pt x="206" y="1"/>
                      <a:pt x="115" y="24"/>
                      <a:pt x="0" y="24"/>
                    </a:cubicBez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297" y="206"/>
                      <a:pt x="548" y="206"/>
                      <a:pt x="777" y="229"/>
                    </a:cubicBezTo>
                    <a:cubicBezTo>
                      <a:pt x="799" y="229"/>
                      <a:pt x="822" y="206"/>
                      <a:pt x="845" y="184"/>
                    </a:cubicBezTo>
                    <a:cubicBezTo>
                      <a:pt x="868" y="161"/>
                      <a:pt x="868" y="138"/>
                      <a:pt x="868" y="115"/>
                    </a:cubicBezTo>
                    <a:cubicBezTo>
                      <a:pt x="868" y="92"/>
                      <a:pt x="845" y="69"/>
                      <a:pt x="822" y="47"/>
                    </a:cubicBezTo>
                    <a:cubicBezTo>
                      <a:pt x="822" y="24"/>
                      <a:pt x="777" y="24"/>
                      <a:pt x="754" y="24"/>
                    </a:cubicBezTo>
                    <a:cubicBezTo>
                      <a:pt x="594" y="24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7885;p70">
                <a:extLst>
                  <a:ext uri="{FF2B5EF4-FFF2-40B4-BE49-F238E27FC236}">
                    <a16:creationId xmlns:a16="http://schemas.microsoft.com/office/drawing/2014/main" id="{BD2CD1F9-0425-49B5-B833-96CE90D80105}"/>
                  </a:ext>
                </a:extLst>
              </p:cNvPr>
              <p:cNvSpPr/>
              <p:nvPr/>
            </p:nvSpPr>
            <p:spPr>
              <a:xfrm>
                <a:off x="5649310" y="2601862"/>
                <a:ext cx="13558" cy="325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52" extrusionOk="0">
                    <a:moveTo>
                      <a:pt x="434" y="0"/>
                    </a:moveTo>
                    <a:cubicBezTo>
                      <a:pt x="434" y="0"/>
                      <a:pt x="411" y="0"/>
                      <a:pt x="411" y="23"/>
                    </a:cubicBezTo>
                    <a:lnTo>
                      <a:pt x="0" y="23"/>
                    </a:lnTo>
                    <a:cubicBezTo>
                      <a:pt x="23" y="46"/>
                      <a:pt x="23" y="91"/>
                      <a:pt x="46" y="137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206" y="206"/>
                      <a:pt x="366" y="206"/>
                      <a:pt x="525" y="228"/>
                    </a:cubicBezTo>
                    <a:lnTo>
                      <a:pt x="503" y="228"/>
                    </a:lnTo>
                    <a:cubicBezTo>
                      <a:pt x="640" y="228"/>
                      <a:pt x="777" y="228"/>
                      <a:pt x="913" y="251"/>
                    </a:cubicBezTo>
                    <a:cubicBezTo>
                      <a:pt x="936" y="251"/>
                      <a:pt x="959" y="251"/>
                      <a:pt x="982" y="228"/>
                    </a:cubicBezTo>
                    <a:cubicBezTo>
                      <a:pt x="1005" y="228"/>
                      <a:pt x="1028" y="206"/>
                      <a:pt x="1028" y="160"/>
                    </a:cubicBezTo>
                    <a:cubicBezTo>
                      <a:pt x="1050" y="114"/>
                      <a:pt x="1005" y="46"/>
                      <a:pt x="959" y="46"/>
                    </a:cubicBezTo>
                    <a:cubicBezTo>
                      <a:pt x="777" y="23"/>
                      <a:pt x="617" y="23"/>
                      <a:pt x="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7886;p70">
                <a:extLst>
                  <a:ext uri="{FF2B5EF4-FFF2-40B4-BE49-F238E27FC236}">
                    <a16:creationId xmlns:a16="http://schemas.microsoft.com/office/drawing/2014/main" id="{A228CB9F-CEE0-47FD-B72B-86072D727EA8}"/>
                  </a:ext>
                </a:extLst>
              </p:cNvPr>
              <p:cNvSpPr/>
              <p:nvPr/>
            </p:nvSpPr>
            <p:spPr>
              <a:xfrm>
                <a:off x="5649903" y="2602146"/>
                <a:ext cx="12964" cy="334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259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7"/>
                    </a:cubicBezTo>
                    <a:cubicBezTo>
                      <a:pt x="0" y="69"/>
                      <a:pt x="23" y="92"/>
                      <a:pt x="23" y="115"/>
                    </a:cubicBezTo>
                    <a:cubicBezTo>
                      <a:pt x="46" y="138"/>
                      <a:pt x="69" y="161"/>
                      <a:pt x="91" y="161"/>
                    </a:cubicBezTo>
                    <a:cubicBezTo>
                      <a:pt x="343" y="184"/>
                      <a:pt x="616" y="206"/>
                      <a:pt x="890" y="252"/>
                    </a:cubicBezTo>
                    <a:cubicBezTo>
                      <a:pt x="899" y="256"/>
                      <a:pt x="907" y="258"/>
                      <a:pt x="915" y="258"/>
                    </a:cubicBezTo>
                    <a:cubicBezTo>
                      <a:pt x="951" y="258"/>
                      <a:pt x="982" y="221"/>
                      <a:pt x="982" y="184"/>
                    </a:cubicBezTo>
                    <a:cubicBezTo>
                      <a:pt x="1004" y="138"/>
                      <a:pt x="959" y="69"/>
                      <a:pt x="913" y="69"/>
                    </a:cubicBezTo>
                    <a:cubicBezTo>
                      <a:pt x="731" y="47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7887;p70">
                <a:extLst>
                  <a:ext uri="{FF2B5EF4-FFF2-40B4-BE49-F238E27FC236}">
                    <a16:creationId xmlns:a16="http://schemas.microsoft.com/office/drawing/2014/main" id="{FD0B84FB-ADBA-42CF-9B26-2B3C7FB12C85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23865" cy="5612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435" extrusionOk="0">
                    <a:moveTo>
                      <a:pt x="0" y="1"/>
                    </a:move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137" y="206"/>
                      <a:pt x="183" y="206"/>
                      <a:pt x="252" y="229"/>
                    </a:cubicBezTo>
                    <a:lnTo>
                      <a:pt x="274" y="229"/>
                    </a:lnTo>
                    <a:cubicBezTo>
                      <a:pt x="754" y="252"/>
                      <a:pt x="1233" y="366"/>
                      <a:pt x="1712" y="435"/>
                    </a:cubicBezTo>
                    <a:cubicBezTo>
                      <a:pt x="1781" y="435"/>
                      <a:pt x="1827" y="389"/>
                      <a:pt x="1849" y="343"/>
                    </a:cubicBezTo>
                    <a:cubicBezTo>
                      <a:pt x="1849" y="298"/>
                      <a:pt x="1804" y="229"/>
                      <a:pt x="1758" y="229"/>
                    </a:cubicBezTo>
                    <a:cubicBezTo>
                      <a:pt x="1484" y="184"/>
                      <a:pt x="1187" y="138"/>
                      <a:pt x="913" y="92"/>
                    </a:cubicBezTo>
                    <a:cubicBezTo>
                      <a:pt x="640" y="47"/>
                      <a:pt x="343" y="1"/>
                      <a:pt x="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7888;p70">
                <a:extLst>
                  <a:ext uri="{FF2B5EF4-FFF2-40B4-BE49-F238E27FC236}">
                    <a16:creationId xmlns:a16="http://schemas.microsoft.com/office/drawing/2014/main" id="{712C1C19-1A44-4182-A1CD-2D038BD26B3C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7889;p70">
                <a:extLst>
                  <a:ext uri="{FF2B5EF4-FFF2-40B4-BE49-F238E27FC236}">
                    <a16:creationId xmlns:a16="http://schemas.microsoft.com/office/drawing/2014/main" id="{0E5F30AF-784A-4F46-8F18-AD4AC157A9C2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7890;p70">
                <a:extLst>
                  <a:ext uri="{FF2B5EF4-FFF2-40B4-BE49-F238E27FC236}">
                    <a16:creationId xmlns:a16="http://schemas.microsoft.com/office/drawing/2014/main" id="{E19FB56C-779A-49AB-9860-5A9CB1C4CC9C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7891;p70">
                <a:extLst>
                  <a:ext uri="{FF2B5EF4-FFF2-40B4-BE49-F238E27FC236}">
                    <a16:creationId xmlns:a16="http://schemas.microsoft.com/office/drawing/2014/main" id="{CA5BB7B0-AD97-4B70-891E-7DFF32DCF31B}"/>
                  </a:ext>
                </a:extLst>
              </p:cNvPr>
              <p:cNvSpPr/>
              <p:nvPr/>
            </p:nvSpPr>
            <p:spPr>
              <a:xfrm>
                <a:off x="5651077" y="2602740"/>
                <a:ext cx="22678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43" extrusionOk="0">
                    <a:moveTo>
                      <a:pt x="92" y="1"/>
                    </a:moveTo>
                    <a:cubicBezTo>
                      <a:pt x="46" y="1"/>
                      <a:pt x="0" y="46"/>
                      <a:pt x="0" y="92"/>
                    </a:cubicBezTo>
                    <a:cubicBezTo>
                      <a:pt x="23" y="160"/>
                      <a:pt x="69" y="183"/>
                      <a:pt x="115" y="183"/>
                    </a:cubicBezTo>
                    <a:lnTo>
                      <a:pt x="548" y="183"/>
                    </a:lnTo>
                    <a:cubicBezTo>
                      <a:pt x="913" y="229"/>
                      <a:pt x="1279" y="274"/>
                      <a:pt x="1621" y="343"/>
                    </a:cubicBezTo>
                    <a:cubicBezTo>
                      <a:pt x="1690" y="343"/>
                      <a:pt x="1735" y="320"/>
                      <a:pt x="1735" y="274"/>
                    </a:cubicBezTo>
                    <a:cubicBezTo>
                      <a:pt x="1758" y="206"/>
                      <a:pt x="1712" y="160"/>
                      <a:pt x="1667" y="160"/>
                    </a:cubicBezTo>
                    <a:cubicBezTo>
                      <a:pt x="1393" y="115"/>
                      <a:pt x="1142" y="69"/>
                      <a:pt x="868" y="23"/>
                    </a:cubicBezTo>
                    <a:cubicBezTo>
                      <a:pt x="640" y="1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7892;p70">
                <a:extLst>
                  <a:ext uri="{FF2B5EF4-FFF2-40B4-BE49-F238E27FC236}">
                    <a16:creationId xmlns:a16="http://schemas.microsoft.com/office/drawing/2014/main" id="{9DEA4BD4-40AA-44F4-9061-30CBF87D5B26}"/>
                  </a:ext>
                </a:extLst>
              </p:cNvPr>
              <p:cNvSpPr/>
              <p:nvPr/>
            </p:nvSpPr>
            <p:spPr>
              <a:xfrm>
                <a:off x="5531539" y="2567705"/>
                <a:ext cx="278266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21571" h="33600" extrusionOk="0">
                    <a:moveTo>
                      <a:pt x="10432" y="0"/>
                    </a:moveTo>
                    <a:cubicBezTo>
                      <a:pt x="10203" y="0"/>
                      <a:pt x="9975" y="23"/>
                      <a:pt x="9792" y="92"/>
                    </a:cubicBezTo>
                    <a:cubicBezTo>
                      <a:pt x="9633" y="137"/>
                      <a:pt x="9541" y="274"/>
                      <a:pt x="9564" y="434"/>
                    </a:cubicBezTo>
                    <a:cubicBezTo>
                      <a:pt x="9587" y="480"/>
                      <a:pt x="9587" y="525"/>
                      <a:pt x="9610" y="571"/>
                    </a:cubicBezTo>
                    <a:cubicBezTo>
                      <a:pt x="9655" y="639"/>
                      <a:pt x="9724" y="662"/>
                      <a:pt x="9792" y="685"/>
                    </a:cubicBezTo>
                    <a:lnTo>
                      <a:pt x="9884" y="731"/>
                    </a:lnTo>
                    <a:cubicBezTo>
                      <a:pt x="10295" y="913"/>
                      <a:pt x="10705" y="1164"/>
                      <a:pt x="11116" y="1461"/>
                    </a:cubicBezTo>
                    <a:cubicBezTo>
                      <a:pt x="11755" y="1963"/>
                      <a:pt x="12395" y="2625"/>
                      <a:pt x="13034" y="3447"/>
                    </a:cubicBezTo>
                    <a:cubicBezTo>
                      <a:pt x="13604" y="4200"/>
                      <a:pt x="14129" y="5022"/>
                      <a:pt x="14677" y="5981"/>
                    </a:cubicBezTo>
                    <a:cubicBezTo>
                      <a:pt x="15088" y="6757"/>
                      <a:pt x="15499" y="7578"/>
                      <a:pt x="15864" y="8423"/>
                    </a:cubicBezTo>
                    <a:cubicBezTo>
                      <a:pt x="16161" y="9108"/>
                      <a:pt x="16389" y="9770"/>
                      <a:pt x="16572" y="10409"/>
                    </a:cubicBezTo>
                    <a:cubicBezTo>
                      <a:pt x="16777" y="11139"/>
                      <a:pt x="16937" y="11915"/>
                      <a:pt x="17051" y="12691"/>
                    </a:cubicBezTo>
                    <a:cubicBezTo>
                      <a:pt x="17256" y="14152"/>
                      <a:pt x="17256" y="15613"/>
                      <a:pt x="17051" y="17028"/>
                    </a:cubicBezTo>
                    <a:cubicBezTo>
                      <a:pt x="16960" y="17690"/>
                      <a:pt x="16823" y="18352"/>
                      <a:pt x="16663" y="18991"/>
                    </a:cubicBezTo>
                    <a:cubicBezTo>
                      <a:pt x="16503" y="19539"/>
                      <a:pt x="16298" y="20109"/>
                      <a:pt x="16047" y="20726"/>
                    </a:cubicBezTo>
                    <a:cubicBezTo>
                      <a:pt x="15499" y="22050"/>
                      <a:pt x="14746" y="23305"/>
                      <a:pt x="13855" y="24492"/>
                    </a:cubicBezTo>
                    <a:cubicBezTo>
                      <a:pt x="12874" y="25747"/>
                      <a:pt x="11687" y="26911"/>
                      <a:pt x="10340" y="27961"/>
                    </a:cubicBezTo>
                    <a:cubicBezTo>
                      <a:pt x="8788" y="29148"/>
                      <a:pt x="7031" y="30175"/>
                      <a:pt x="5090" y="30997"/>
                    </a:cubicBezTo>
                    <a:cubicBezTo>
                      <a:pt x="3538" y="31659"/>
                      <a:pt x="1895" y="32184"/>
                      <a:pt x="229" y="32549"/>
                    </a:cubicBezTo>
                    <a:cubicBezTo>
                      <a:pt x="160" y="32549"/>
                      <a:pt x="92" y="32595"/>
                      <a:pt x="46" y="32663"/>
                    </a:cubicBezTo>
                    <a:cubicBezTo>
                      <a:pt x="23" y="32732"/>
                      <a:pt x="0" y="32823"/>
                      <a:pt x="23" y="32892"/>
                    </a:cubicBezTo>
                    <a:cubicBezTo>
                      <a:pt x="23" y="32914"/>
                      <a:pt x="23" y="32937"/>
                      <a:pt x="46" y="32937"/>
                    </a:cubicBezTo>
                    <a:cubicBezTo>
                      <a:pt x="46" y="33006"/>
                      <a:pt x="69" y="33051"/>
                      <a:pt x="114" y="33097"/>
                    </a:cubicBezTo>
                    <a:cubicBezTo>
                      <a:pt x="297" y="33280"/>
                      <a:pt x="480" y="33439"/>
                      <a:pt x="708" y="33553"/>
                    </a:cubicBezTo>
                    <a:cubicBezTo>
                      <a:pt x="754" y="33576"/>
                      <a:pt x="799" y="33599"/>
                      <a:pt x="868" y="33599"/>
                    </a:cubicBezTo>
                    <a:lnTo>
                      <a:pt x="1119" y="33599"/>
                    </a:lnTo>
                    <a:cubicBezTo>
                      <a:pt x="3242" y="33211"/>
                      <a:pt x="5341" y="32618"/>
                      <a:pt x="7350" y="31864"/>
                    </a:cubicBezTo>
                    <a:cubicBezTo>
                      <a:pt x="9382" y="31111"/>
                      <a:pt x="11299" y="30153"/>
                      <a:pt x="12988" y="29057"/>
                    </a:cubicBezTo>
                    <a:cubicBezTo>
                      <a:pt x="13878" y="28509"/>
                      <a:pt x="14723" y="27893"/>
                      <a:pt x="15476" y="27254"/>
                    </a:cubicBezTo>
                    <a:cubicBezTo>
                      <a:pt x="16229" y="26615"/>
                      <a:pt x="16960" y="25907"/>
                      <a:pt x="17621" y="25154"/>
                    </a:cubicBezTo>
                    <a:cubicBezTo>
                      <a:pt x="19014" y="23579"/>
                      <a:pt x="20064" y="21890"/>
                      <a:pt x="20726" y="20064"/>
                    </a:cubicBezTo>
                    <a:cubicBezTo>
                      <a:pt x="21091" y="19082"/>
                      <a:pt x="21342" y="17987"/>
                      <a:pt x="21456" y="16823"/>
                    </a:cubicBezTo>
                    <a:cubicBezTo>
                      <a:pt x="21570" y="15727"/>
                      <a:pt x="21570" y="14609"/>
                      <a:pt x="21410" y="13490"/>
                    </a:cubicBezTo>
                    <a:cubicBezTo>
                      <a:pt x="21274" y="12394"/>
                      <a:pt x="21000" y="11299"/>
                      <a:pt x="20589" y="10249"/>
                    </a:cubicBezTo>
                    <a:cubicBezTo>
                      <a:pt x="20338" y="9518"/>
                      <a:pt x="19973" y="8742"/>
                      <a:pt x="19448" y="7807"/>
                    </a:cubicBezTo>
                    <a:cubicBezTo>
                      <a:pt x="18557" y="6186"/>
                      <a:pt x="17553" y="4748"/>
                      <a:pt x="16457" y="3538"/>
                    </a:cubicBezTo>
                    <a:cubicBezTo>
                      <a:pt x="15818" y="2831"/>
                      <a:pt x="15179" y="2260"/>
                      <a:pt x="14540" y="1781"/>
                    </a:cubicBezTo>
                    <a:cubicBezTo>
                      <a:pt x="14380" y="1667"/>
                      <a:pt x="14221" y="1575"/>
                      <a:pt x="14084" y="1461"/>
                    </a:cubicBezTo>
                    <a:cubicBezTo>
                      <a:pt x="14061" y="1461"/>
                      <a:pt x="14038" y="1438"/>
                      <a:pt x="14038" y="1438"/>
                    </a:cubicBezTo>
                    <a:cubicBezTo>
                      <a:pt x="13513" y="1096"/>
                      <a:pt x="13034" y="845"/>
                      <a:pt x="12554" y="639"/>
                    </a:cubicBezTo>
                    <a:cubicBezTo>
                      <a:pt x="12098" y="388"/>
                      <a:pt x="11641" y="206"/>
                      <a:pt x="11208" y="92"/>
                    </a:cubicBezTo>
                    <a:cubicBezTo>
                      <a:pt x="10934" y="23"/>
                      <a:pt x="10660" y="0"/>
                      <a:pt x="104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7893;p70">
                <a:extLst>
                  <a:ext uri="{FF2B5EF4-FFF2-40B4-BE49-F238E27FC236}">
                    <a16:creationId xmlns:a16="http://schemas.microsoft.com/office/drawing/2014/main" id="{E440D8F5-E95A-468F-AB8A-AE9B937632A3}"/>
                  </a:ext>
                </a:extLst>
              </p:cNvPr>
              <p:cNvSpPr/>
              <p:nvPr/>
            </p:nvSpPr>
            <p:spPr>
              <a:xfrm>
                <a:off x="5645775" y="2555038"/>
                <a:ext cx="57431" cy="289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248" extrusionOk="0">
                    <a:moveTo>
                      <a:pt x="3630" y="1"/>
                    </a:moveTo>
                    <a:cubicBezTo>
                      <a:pt x="2511" y="1"/>
                      <a:pt x="1416" y="229"/>
                      <a:pt x="457" y="777"/>
                    </a:cubicBezTo>
                    <a:cubicBezTo>
                      <a:pt x="274" y="891"/>
                      <a:pt x="138" y="1028"/>
                      <a:pt x="46" y="1233"/>
                    </a:cubicBezTo>
                    <a:cubicBezTo>
                      <a:pt x="1" y="1416"/>
                      <a:pt x="1" y="1621"/>
                      <a:pt x="92" y="1804"/>
                    </a:cubicBezTo>
                    <a:cubicBezTo>
                      <a:pt x="210" y="2057"/>
                      <a:pt x="502" y="2247"/>
                      <a:pt x="793" y="2247"/>
                    </a:cubicBezTo>
                    <a:cubicBezTo>
                      <a:pt x="897" y="2247"/>
                      <a:pt x="1000" y="2223"/>
                      <a:pt x="1096" y="2169"/>
                    </a:cubicBezTo>
                    <a:cubicBezTo>
                      <a:pt x="1393" y="1987"/>
                      <a:pt x="1712" y="1850"/>
                      <a:pt x="2055" y="1736"/>
                    </a:cubicBezTo>
                    <a:cubicBezTo>
                      <a:pt x="2466" y="1621"/>
                      <a:pt x="2877" y="1553"/>
                      <a:pt x="3287" y="1530"/>
                    </a:cubicBezTo>
                    <a:lnTo>
                      <a:pt x="3584" y="1530"/>
                    </a:lnTo>
                    <a:cubicBezTo>
                      <a:pt x="3790" y="1530"/>
                      <a:pt x="3972" y="1485"/>
                      <a:pt x="4155" y="1348"/>
                    </a:cubicBezTo>
                    <a:cubicBezTo>
                      <a:pt x="4292" y="1211"/>
                      <a:pt x="4383" y="1028"/>
                      <a:pt x="4406" y="823"/>
                    </a:cubicBezTo>
                    <a:cubicBezTo>
                      <a:pt x="4452" y="435"/>
                      <a:pt x="4132" y="1"/>
                      <a:pt x="37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7894;p70">
                <a:extLst>
                  <a:ext uri="{FF2B5EF4-FFF2-40B4-BE49-F238E27FC236}">
                    <a16:creationId xmlns:a16="http://schemas.microsoft.com/office/drawing/2014/main" id="{028374FB-20AA-406D-B78C-4E829494EE82}"/>
                  </a:ext>
                </a:extLst>
              </p:cNvPr>
              <p:cNvSpPr/>
              <p:nvPr/>
            </p:nvSpPr>
            <p:spPr>
              <a:xfrm>
                <a:off x="5760012" y="2755261"/>
                <a:ext cx="90700" cy="138107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0706" extrusionOk="0">
                    <a:moveTo>
                      <a:pt x="6164" y="0"/>
                    </a:moveTo>
                    <a:cubicBezTo>
                      <a:pt x="6141" y="0"/>
                      <a:pt x="6141" y="23"/>
                      <a:pt x="6118" y="23"/>
                    </a:cubicBezTo>
                    <a:cubicBezTo>
                      <a:pt x="6072" y="23"/>
                      <a:pt x="6027" y="69"/>
                      <a:pt x="6004" y="114"/>
                    </a:cubicBezTo>
                    <a:lnTo>
                      <a:pt x="5958" y="114"/>
                    </a:lnTo>
                    <a:cubicBezTo>
                      <a:pt x="5913" y="114"/>
                      <a:pt x="5867" y="114"/>
                      <a:pt x="5821" y="137"/>
                    </a:cubicBezTo>
                    <a:cubicBezTo>
                      <a:pt x="4885" y="457"/>
                      <a:pt x="4064" y="890"/>
                      <a:pt x="3333" y="1438"/>
                    </a:cubicBezTo>
                    <a:cubicBezTo>
                      <a:pt x="2922" y="1758"/>
                      <a:pt x="2580" y="2054"/>
                      <a:pt x="2261" y="2397"/>
                    </a:cubicBezTo>
                    <a:cubicBezTo>
                      <a:pt x="1964" y="2716"/>
                      <a:pt x="1644" y="3081"/>
                      <a:pt x="1370" y="3515"/>
                    </a:cubicBezTo>
                    <a:cubicBezTo>
                      <a:pt x="1119" y="3880"/>
                      <a:pt x="891" y="4268"/>
                      <a:pt x="708" y="4702"/>
                    </a:cubicBezTo>
                    <a:cubicBezTo>
                      <a:pt x="503" y="5159"/>
                      <a:pt x="343" y="5615"/>
                      <a:pt x="229" y="6072"/>
                    </a:cubicBezTo>
                    <a:cubicBezTo>
                      <a:pt x="115" y="6551"/>
                      <a:pt x="46" y="7053"/>
                      <a:pt x="24" y="7532"/>
                    </a:cubicBezTo>
                    <a:cubicBezTo>
                      <a:pt x="1" y="7966"/>
                      <a:pt x="46" y="8377"/>
                      <a:pt x="138" y="8788"/>
                    </a:cubicBezTo>
                    <a:cubicBezTo>
                      <a:pt x="183" y="8970"/>
                      <a:pt x="252" y="9153"/>
                      <a:pt x="320" y="9313"/>
                    </a:cubicBezTo>
                    <a:cubicBezTo>
                      <a:pt x="389" y="9450"/>
                      <a:pt x="457" y="9587"/>
                      <a:pt x="549" y="9701"/>
                    </a:cubicBezTo>
                    <a:cubicBezTo>
                      <a:pt x="731" y="9998"/>
                      <a:pt x="982" y="10226"/>
                      <a:pt x="1256" y="10408"/>
                    </a:cubicBezTo>
                    <a:cubicBezTo>
                      <a:pt x="1576" y="10591"/>
                      <a:pt x="1987" y="10705"/>
                      <a:pt x="2420" y="10705"/>
                    </a:cubicBezTo>
                    <a:cubicBezTo>
                      <a:pt x="2649" y="10705"/>
                      <a:pt x="2854" y="10682"/>
                      <a:pt x="3082" y="10637"/>
                    </a:cubicBezTo>
                    <a:cubicBezTo>
                      <a:pt x="3356" y="10568"/>
                      <a:pt x="3676" y="10431"/>
                      <a:pt x="3995" y="10249"/>
                    </a:cubicBezTo>
                    <a:cubicBezTo>
                      <a:pt x="4269" y="10089"/>
                      <a:pt x="4543" y="9861"/>
                      <a:pt x="4840" y="9564"/>
                    </a:cubicBezTo>
                    <a:cubicBezTo>
                      <a:pt x="5136" y="9313"/>
                      <a:pt x="5388" y="8993"/>
                      <a:pt x="5639" y="8628"/>
                    </a:cubicBezTo>
                    <a:cubicBezTo>
                      <a:pt x="5890" y="8217"/>
                      <a:pt x="6118" y="7783"/>
                      <a:pt x="6323" y="7327"/>
                    </a:cubicBezTo>
                    <a:cubicBezTo>
                      <a:pt x="6438" y="7053"/>
                      <a:pt x="6529" y="6779"/>
                      <a:pt x="6620" y="6528"/>
                    </a:cubicBezTo>
                    <a:cubicBezTo>
                      <a:pt x="6711" y="6209"/>
                      <a:pt x="6780" y="5889"/>
                      <a:pt x="6826" y="5615"/>
                    </a:cubicBezTo>
                    <a:cubicBezTo>
                      <a:pt x="6963" y="4999"/>
                      <a:pt x="7008" y="4382"/>
                      <a:pt x="7008" y="3743"/>
                    </a:cubicBezTo>
                    <a:cubicBezTo>
                      <a:pt x="7031" y="2762"/>
                      <a:pt x="6871" y="1803"/>
                      <a:pt x="6597" y="890"/>
                    </a:cubicBezTo>
                    <a:cubicBezTo>
                      <a:pt x="6552" y="799"/>
                      <a:pt x="6529" y="730"/>
                      <a:pt x="6483" y="662"/>
                    </a:cubicBezTo>
                    <a:cubicBezTo>
                      <a:pt x="6392" y="434"/>
                      <a:pt x="6278" y="228"/>
                      <a:pt x="61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7895;p70">
                <a:extLst>
                  <a:ext uri="{FF2B5EF4-FFF2-40B4-BE49-F238E27FC236}">
                    <a16:creationId xmlns:a16="http://schemas.microsoft.com/office/drawing/2014/main" id="{EB51281B-A2CA-4604-838E-83910B8C621B}"/>
                  </a:ext>
                </a:extLst>
              </p:cNvPr>
              <p:cNvSpPr/>
              <p:nvPr/>
            </p:nvSpPr>
            <p:spPr>
              <a:xfrm>
                <a:off x="5754130" y="2677813"/>
                <a:ext cx="90700" cy="146634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1367" extrusionOk="0">
                    <a:moveTo>
                      <a:pt x="3287" y="1"/>
                    </a:moveTo>
                    <a:cubicBezTo>
                      <a:pt x="3219" y="1"/>
                      <a:pt x="3150" y="24"/>
                      <a:pt x="3059" y="47"/>
                    </a:cubicBezTo>
                    <a:cubicBezTo>
                      <a:pt x="2945" y="69"/>
                      <a:pt x="2853" y="138"/>
                      <a:pt x="2762" y="206"/>
                    </a:cubicBezTo>
                    <a:cubicBezTo>
                      <a:pt x="2602" y="389"/>
                      <a:pt x="2465" y="617"/>
                      <a:pt x="2443" y="891"/>
                    </a:cubicBezTo>
                    <a:cubicBezTo>
                      <a:pt x="2443" y="960"/>
                      <a:pt x="2443" y="1028"/>
                      <a:pt x="2443" y="1097"/>
                    </a:cubicBezTo>
                    <a:cubicBezTo>
                      <a:pt x="2328" y="982"/>
                      <a:pt x="2192" y="868"/>
                      <a:pt x="2077" y="754"/>
                    </a:cubicBezTo>
                    <a:cubicBezTo>
                      <a:pt x="1986" y="686"/>
                      <a:pt x="1872" y="594"/>
                      <a:pt x="1735" y="549"/>
                    </a:cubicBezTo>
                    <a:cubicBezTo>
                      <a:pt x="1575" y="457"/>
                      <a:pt x="1438" y="435"/>
                      <a:pt x="1301" y="435"/>
                    </a:cubicBezTo>
                    <a:cubicBezTo>
                      <a:pt x="1281" y="428"/>
                      <a:pt x="1259" y="425"/>
                      <a:pt x="1236" y="425"/>
                    </a:cubicBezTo>
                    <a:cubicBezTo>
                      <a:pt x="1179" y="425"/>
                      <a:pt x="1115" y="441"/>
                      <a:pt x="1050" y="457"/>
                    </a:cubicBezTo>
                    <a:cubicBezTo>
                      <a:pt x="1027" y="457"/>
                      <a:pt x="982" y="480"/>
                      <a:pt x="959" y="503"/>
                    </a:cubicBezTo>
                    <a:cubicBezTo>
                      <a:pt x="799" y="572"/>
                      <a:pt x="662" y="663"/>
                      <a:pt x="571" y="800"/>
                    </a:cubicBezTo>
                    <a:cubicBezTo>
                      <a:pt x="480" y="937"/>
                      <a:pt x="388" y="1051"/>
                      <a:pt x="365" y="1165"/>
                    </a:cubicBezTo>
                    <a:cubicBezTo>
                      <a:pt x="297" y="1348"/>
                      <a:pt x="274" y="1485"/>
                      <a:pt x="274" y="1667"/>
                    </a:cubicBezTo>
                    <a:cubicBezTo>
                      <a:pt x="274" y="1804"/>
                      <a:pt x="297" y="1941"/>
                      <a:pt x="320" y="2101"/>
                    </a:cubicBezTo>
                    <a:cubicBezTo>
                      <a:pt x="388" y="2398"/>
                      <a:pt x="502" y="2694"/>
                      <a:pt x="685" y="3014"/>
                    </a:cubicBezTo>
                    <a:cubicBezTo>
                      <a:pt x="754" y="3128"/>
                      <a:pt x="822" y="3265"/>
                      <a:pt x="890" y="3356"/>
                    </a:cubicBezTo>
                    <a:cubicBezTo>
                      <a:pt x="799" y="3356"/>
                      <a:pt x="685" y="3356"/>
                      <a:pt x="594" y="3379"/>
                    </a:cubicBezTo>
                    <a:cubicBezTo>
                      <a:pt x="548" y="3402"/>
                      <a:pt x="480" y="3425"/>
                      <a:pt x="434" y="3448"/>
                    </a:cubicBezTo>
                    <a:cubicBezTo>
                      <a:pt x="297" y="3539"/>
                      <a:pt x="160" y="3722"/>
                      <a:pt x="92" y="3904"/>
                    </a:cubicBezTo>
                    <a:cubicBezTo>
                      <a:pt x="23" y="4132"/>
                      <a:pt x="23" y="4383"/>
                      <a:pt x="46" y="4635"/>
                    </a:cubicBezTo>
                    <a:cubicBezTo>
                      <a:pt x="69" y="4771"/>
                      <a:pt x="92" y="4931"/>
                      <a:pt x="137" y="5091"/>
                    </a:cubicBezTo>
                    <a:cubicBezTo>
                      <a:pt x="183" y="5228"/>
                      <a:pt x="229" y="5388"/>
                      <a:pt x="297" y="5525"/>
                    </a:cubicBezTo>
                    <a:cubicBezTo>
                      <a:pt x="411" y="5776"/>
                      <a:pt x="548" y="6027"/>
                      <a:pt x="662" y="6255"/>
                    </a:cubicBezTo>
                    <a:cubicBezTo>
                      <a:pt x="617" y="6255"/>
                      <a:pt x="594" y="6278"/>
                      <a:pt x="571" y="6278"/>
                    </a:cubicBezTo>
                    <a:cubicBezTo>
                      <a:pt x="137" y="6506"/>
                      <a:pt x="0" y="7100"/>
                      <a:pt x="46" y="7602"/>
                    </a:cubicBezTo>
                    <a:cubicBezTo>
                      <a:pt x="69" y="8241"/>
                      <a:pt x="297" y="8903"/>
                      <a:pt x="708" y="9428"/>
                    </a:cubicBezTo>
                    <a:cubicBezTo>
                      <a:pt x="868" y="9679"/>
                      <a:pt x="1096" y="9907"/>
                      <a:pt x="1415" y="10158"/>
                    </a:cubicBezTo>
                    <a:cubicBezTo>
                      <a:pt x="1712" y="10386"/>
                      <a:pt x="1986" y="10592"/>
                      <a:pt x="2260" y="10752"/>
                    </a:cubicBezTo>
                    <a:cubicBezTo>
                      <a:pt x="2648" y="10980"/>
                      <a:pt x="3036" y="11140"/>
                      <a:pt x="3401" y="11231"/>
                    </a:cubicBezTo>
                    <a:cubicBezTo>
                      <a:pt x="3704" y="11327"/>
                      <a:pt x="3984" y="11367"/>
                      <a:pt x="4242" y="11367"/>
                    </a:cubicBezTo>
                    <a:cubicBezTo>
                      <a:pt x="4354" y="11367"/>
                      <a:pt x="4462" y="11359"/>
                      <a:pt x="4565" y="11345"/>
                    </a:cubicBezTo>
                    <a:cubicBezTo>
                      <a:pt x="4725" y="11345"/>
                      <a:pt x="4862" y="11299"/>
                      <a:pt x="4999" y="11254"/>
                    </a:cubicBezTo>
                    <a:cubicBezTo>
                      <a:pt x="5250" y="11185"/>
                      <a:pt x="5456" y="11094"/>
                      <a:pt x="5661" y="10957"/>
                    </a:cubicBezTo>
                    <a:cubicBezTo>
                      <a:pt x="6003" y="10706"/>
                      <a:pt x="6300" y="10364"/>
                      <a:pt x="6528" y="9953"/>
                    </a:cubicBezTo>
                    <a:cubicBezTo>
                      <a:pt x="6871" y="9291"/>
                      <a:pt x="7030" y="8424"/>
                      <a:pt x="6962" y="7465"/>
                    </a:cubicBezTo>
                    <a:cubicBezTo>
                      <a:pt x="6916" y="7008"/>
                      <a:pt x="6848" y="6529"/>
                      <a:pt x="6734" y="5981"/>
                    </a:cubicBezTo>
                    <a:cubicBezTo>
                      <a:pt x="6551" y="5365"/>
                      <a:pt x="6346" y="4771"/>
                      <a:pt x="6163" y="4178"/>
                    </a:cubicBezTo>
                    <a:cubicBezTo>
                      <a:pt x="6095" y="4064"/>
                      <a:pt x="6049" y="3927"/>
                      <a:pt x="5981" y="3790"/>
                    </a:cubicBezTo>
                    <a:cubicBezTo>
                      <a:pt x="5889" y="3562"/>
                      <a:pt x="5821" y="3333"/>
                      <a:pt x="5729" y="3082"/>
                    </a:cubicBezTo>
                    <a:cubicBezTo>
                      <a:pt x="5661" y="2900"/>
                      <a:pt x="5615" y="2740"/>
                      <a:pt x="5547" y="2557"/>
                    </a:cubicBezTo>
                    <a:cubicBezTo>
                      <a:pt x="5387" y="2124"/>
                      <a:pt x="5204" y="1690"/>
                      <a:pt x="4953" y="1302"/>
                    </a:cubicBezTo>
                    <a:cubicBezTo>
                      <a:pt x="4702" y="891"/>
                      <a:pt x="4428" y="572"/>
                      <a:pt x="4132" y="343"/>
                    </a:cubicBezTo>
                    <a:cubicBezTo>
                      <a:pt x="3881" y="138"/>
                      <a:pt x="3607" y="24"/>
                      <a:pt x="3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7896;p70">
                <a:extLst>
                  <a:ext uri="{FF2B5EF4-FFF2-40B4-BE49-F238E27FC236}">
                    <a16:creationId xmlns:a16="http://schemas.microsoft.com/office/drawing/2014/main" id="{A5B8578A-62AC-40EE-B7F3-4832FFEAD8CF}"/>
                  </a:ext>
                </a:extLst>
              </p:cNvPr>
              <p:cNvSpPr/>
              <p:nvPr/>
            </p:nvSpPr>
            <p:spPr>
              <a:xfrm>
                <a:off x="5764436" y="2721103"/>
                <a:ext cx="8836" cy="11907"/>
              </a:xfrm>
              <a:custGeom>
                <a:avLst/>
                <a:gdLst/>
                <a:ahLst/>
                <a:cxnLst/>
                <a:rect l="l" t="t" r="r" b="b"/>
                <a:pathLst>
                  <a:path w="685" h="923" extrusionOk="0">
                    <a:moveTo>
                      <a:pt x="91" y="0"/>
                    </a:moveTo>
                    <a:cubicBezTo>
                      <a:pt x="91" y="0"/>
                      <a:pt x="69" y="23"/>
                      <a:pt x="46" y="23"/>
                    </a:cubicBezTo>
                    <a:cubicBezTo>
                      <a:pt x="23" y="46"/>
                      <a:pt x="23" y="92"/>
                      <a:pt x="23" y="114"/>
                    </a:cubicBezTo>
                    <a:cubicBezTo>
                      <a:pt x="0" y="160"/>
                      <a:pt x="23" y="183"/>
                      <a:pt x="46" y="206"/>
                    </a:cubicBezTo>
                    <a:cubicBezTo>
                      <a:pt x="91" y="343"/>
                      <a:pt x="183" y="480"/>
                      <a:pt x="251" y="594"/>
                    </a:cubicBezTo>
                    <a:cubicBezTo>
                      <a:pt x="343" y="685"/>
                      <a:pt x="411" y="799"/>
                      <a:pt x="502" y="890"/>
                    </a:cubicBezTo>
                    <a:cubicBezTo>
                      <a:pt x="518" y="907"/>
                      <a:pt x="546" y="923"/>
                      <a:pt x="569" y="923"/>
                    </a:cubicBezTo>
                    <a:cubicBezTo>
                      <a:pt x="578" y="923"/>
                      <a:pt x="587" y="920"/>
                      <a:pt x="594" y="913"/>
                    </a:cubicBezTo>
                    <a:cubicBezTo>
                      <a:pt x="616" y="913"/>
                      <a:pt x="639" y="890"/>
                      <a:pt x="662" y="868"/>
                    </a:cubicBezTo>
                    <a:cubicBezTo>
                      <a:pt x="685" y="845"/>
                      <a:pt x="685" y="799"/>
                      <a:pt x="685" y="776"/>
                    </a:cubicBezTo>
                    <a:cubicBezTo>
                      <a:pt x="685" y="731"/>
                      <a:pt x="662" y="708"/>
                      <a:pt x="639" y="685"/>
                    </a:cubicBezTo>
                    <a:cubicBezTo>
                      <a:pt x="616" y="662"/>
                      <a:pt x="594" y="639"/>
                      <a:pt x="594" y="617"/>
                    </a:cubicBezTo>
                    <a:cubicBezTo>
                      <a:pt x="502" y="525"/>
                      <a:pt x="434" y="434"/>
                      <a:pt x="365" y="320"/>
                    </a:cubicBezTo>
                    <a:cubicBezTo>
                      <a:pt x="320" y="229"/>
                      <a:pt x="274" y="137"/>
                      <a:pt x="206" y="46"/>
                    </a:cubicBezTo>
                    <a:cubicBezTo>
                      <a:pt x="183" y="0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7897;p70">
                <a:extLst>
                  <a:ext uri="{FF2B5EF4-FFF2-40B4-BE49-F238E27FC236}">
                    <a16:creationId xmlns:a16="http://schemas.microsoft.com/office/drawing/2014/main" id="{7CFA805B-742A-4AC4-B62F-2B8B3382FFC9}"/>
                  </a:ext>
                </a:extLst>
              </p:cNvPr>
              <p:cNvSpPr/>
              <p:nvPr/>
            </p:nvSpPr>
            <p:spPr>
              <a:xfrm>
                <a:off x="5762372" y="2757196"/>
                <a:ext cx="8256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19" extrusionOk="0">
                    <a:moveTo>
                      <a:pt x="155" y="1"/>
                    </a:moveTo>
                    <a:cubicBezTo>
                      <a:pt x="141" y="1"/>
                      <a:pt x="127" y="4"/>
                      <a:pt x="115" y="10"/>
                    </a:cubicBezTo>
                    <a:cubicBezTo>
                      <a:pt x="115" y="10"/>
                      <a:pt x="92" y="33"/>
                      <a:pt x="69" y="33"/>
                    </a:cubicBezTo>
                    <a:cubicBezTo>
                      <a:pt x="23" y="78"/>
                      <a:pt x="0" y="170"/>
                      <a:pt x="46" y="238"/>
                    </a:cubicBezTo>
                    <a:cubicBezTo>
                      <a:pt x="160" y="421"/>
                      <a:pt x="274" y="603"/>
                      <a:pt x="411" y="763"/>
                    </a:cubicBezTo>
                    <a:cubicBezTo>
                      <a:pt x="434" y="786"/>
                      <a:pt x="457" y="809"/>
                      <a:pt x="480" y="809"/>
                    </a:cubicBezTo>
                    <a:cubicBezTo>
                      <a:pt x="493" y="815"/>
                      <a:pt x="506" y="818"/>
                      <a:pt x="519" y="818"/>
                    </a:cubicBezTo>
                    <a:cubicBezTo>
                      <a:pt x="550" y="818"/>
                      <a:pt x="578" y="802"/>
                      <a:pt x="594" y="786"/>
                    </a:cubicBezTo>
                    <a:cubicBezTo>
                      <a:pt x="617" y="763"/>
                      <a:pt x="640" y="717"/>
                      <a:pt x="640" y="695"/>
                    </a:cubicBezTo>
                    <a:cubicBezTo>
                      <a:pt x="640" y="649"/>
                      <a:pt x="640" y="603"/>
                      <a:pt x="617" y="558"/>
                    </a:cubicBezTo>
                    <a:cubicBezTo>
                      <a:pt x="480" y="398"/>
                      <a:pt x="366" y="238"/>
                      <a:pt x="251" y="55"/>
                    </a:cubicBezTo>
                    <a:cubicBezTo>
                      <a:pt x="235" y="22"/>
                      <a:pt x="194" y="1"/>
                      <a:pt x="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7898;p70">
                <a:extLst>
                  <a:ext uri="{FF2B5EF4-FFF2-40B4-BE49-F238E27FC236}">
                    <a16:creationId xmlns:a16="http://schemas.microsoft.com/office/drawing/2014/main" id="{7CAA159F-F5DE-4B21-8C2E-EF56C3D418A0}"/>
                  </a:ext>
                </a:extLst>
              </p:cNvPr>
              <p:cNvSpPr/>
              <p:nvPr/>
            </p:nvSpPr>
            <p:spPr>
              <a:xfrm>
                <a:off x="5785036" y="2693009"/>
                <a:ext cx="30057" cy="33914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629" extrusionOk="0">
                    <a:moveTo>
                      <a:pt x="104" y="0"/>
                    </a:moveTo>
                    <a:cubicBezTo>
                      <a:pt x="94" y="0"/>
                      <a:pt x="83" y="3"/>
                      <a:pt x="69" y="10"/>
                    </a:cubicBezTo>
                    <a:lnTo>
                      <a:pt x="47" y="10"/>
                    </a:lnTo>
                    <a:cubicBezTo>
                      <a:pt x="24" y="56"/>
                      <a:pt x="1" y="101"/>
                      <a:pt x="24" y="147"/>
                    </a:cubicBezTo>
                    <a:cubicBezTo>
                      <a:pt x="343" y="603"/>
                      <a:pt x="663" y="1037"/>
                      <a:pt x="1028" y="1471"/>
                    </a:cubicBezTo>
                    <a:cubicBezTo>
                      <a:pt x="1348" y="1859"/>
                      <a:pt x="1690" y="2224"/>
                      <a:pt x="2055" y="2589"/>
                    </a:cubicBezTo>
                    <a:cubicBezTo>
                      <a:pt x="2082" y="2616"/>
                      <a:pt x="2116" y="2629"/>
                      <a:pt x="2151" y="2629"/>
                    </a:cubicBezTo>
                    <a:cubicBezTo>
                      <a:pt x="2203" y="2629"/>
                      <a:pt x="2256" y="2599"/>
                      <a:pt x="2283" y="2544"/>
                    </a:cubicBezTo>
                    <a:cubicBezTo>
                      <a:pt x="2329" y="2475"/>
                      <a:pt x="2329" y="2338"/>
                      <a:pt x="2261" y="2270"/>
                    </a:cubicBezTo>
                    <a:cubicBezTo>
                      <a:pt x="1690" y="1790"/>
                      <a:pt x="1165" y="1265"/>
                      <a:pt x="663" y="695"/>
                    </a:cubicBezTo>
                    <a:cubicBezTo>
                      <a:pt x="480" y="489"/>
                      <a:pt x="321" y="261"/>
                      <a:pt x="161" y="33"/>
                    </a:cubicBezTo>
                    <a:cubicBezTo>
                      <a:pt x="145" y="17"/>
                      <a:pt x="128" y="0"/>
                      <a:pt x="1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7899;p70">
                <a:extLst>
                  <a:ext uri="{FF2B5EF4-FFF2-40B4-BE49-F238E27FC236}">
                    <a16:creationId xmlns:a16="http://schemas.microsoft.com/office/drawing/2014/main" id="{3FC4B65B-A71D-4ADC-85CE-810A12D27A64}"/>
                  </a:ext>
                </a:extLst>
              </p:cNvPr>
              <p:cNvSpPr/>
              <p:nvPr/>
            </p:nvSpPr>
            <p:spPr>
              <a:xfrm>
                <a:off x="5366364" y="2599502"/>
                <a:ext cx="443154" cy="521186"/>
              </a:xfrm>
              <a:custGeom>
                <a:avLst/>
                <a:gdLst/>
                <a:ahLst/>
                <a:cxnLst/>
                <a:rect l="l" t="t" r="r" b="b"/>
                <a:pathLst>
                  <a:path w="34353" h="40402" extrusionOk="0">
                    <a:moveTo>
                      <a:pt x="12417" y="0"/>
                    </a:moveTo>
                    <a:cubicBezTo>
                      <a:pt x="12395" y="0"/>
                      <a:pt x="12372" y="23"/>
                      <a:pt x="12349" y="23"/>
                    </a:cubicBezTo>
                    <a:cubicBezTo>
                      <a:pt x="10705" y="1165"/>
                      <a:pt x="9245" y="2443"/>
                      <a:pt x="8012" y="3835"/>
                    </a:cubicBezTo>
                    <a:cubicBezTo>
                      <a:pt x="6871" y="5136"/>
                      <a:pt x="5866" y="6620"/>
                      <a:pt x="5022" y="8218"/>
                    </a:cubicBezTo>
                    <a:cubicBezTo>
                      <a:pt x="3607" y="10934"/>
                      <a:pt x="2602" y="14129"/>
                      <a:pt x="1895" y="18261"/>
                    </a:cubicBezTo>
                    <a:cubicBezTo>
                      <a:pt x="1552" y="20201"/>
                      <a:pt x="1324" y="22209"/>
                      <a:pt x="1142" y="23739"/>
                    </a:cubicBezTo>
                    <a:cubicBezTo>
                      <a:pt x="1028" y="24697"/>
                      <a:pt x="936" y="25633"/>
                      <a:pt x="822" y="26592"/>
                    </a:cubicBezTo>
                    <a:lnTo>
                      <a:pt x="799" y="26934"/>
                    </a:lnTo>
                    <a:cubicBezTo>
                      <a:pt x="685" y="27961"/>
                      <a:pt x="571" y="29011"/>
                      <a:pt x="457" y="30039"/>
                    </a:cubicBezTo>
                    <a:lnTo>
                      <a:pt x="320" y="31134"/>
                    </a:lnTo>
                    <a:lnTo>
                      <a:pt x="251" y="31728"/>
                    </a:lnTo>
                    <a:lnTo>
                      <a:pt x="160" y="32435"/>
                    </a:lnTo>
                    <a:cubicBezTo>
                      <a:pt x="114" y="32892"/>
                      <a:pt x="69" y="33325"/>
                      <a:pt x="23" y="33782"/>
                    </a:cubicBezTo>
                    <a:cubicBezTo>
                      <a:pt x="0" y="33828"/>
                      <a:pt x="23" y="33873"/>
                      <a:pt x="69" y="33919"/>
                    </a:cubicBezTo>
                    <a:cubicBezTo>
                      <a:pt x="69" y="33987"/>
                      <a:pt x="92" y="34033"/>
                      <a:pt x="160" y="34101"/>
                    </a:cubicBezTo>
                    <a:cubicBezTo>
                      <a:pt x="2214" y="36452"/>
                      <a:pt x="5250" y="38210"/>
                      <a:pt x="9153" y="39283"/>
                    </a:cubicBezTo>
                    <a:cubicBezTo>
                      <a:pt x="10797" y="39739"/>
                      <a:pt x="12600" y="40059"/>
                      <a:pt x="14517" y="40241"/>
                    </a:cubicBezTo>
                    <a:cubicBezTo>
                      <a:pt x="15613" y="40333"/>
                      <a:pt x="16708" y="40401"/>
                      <a:pt x="17781" y="40401"/>
                    </a:cubicBezTo>
                    <a:cubicBezTo>
                      <a:pt x="18398" y="40401"/>
                      <a:pt x="19059" y="40378"/>
                      <a:pt x="19721" y="40333"/>
                    </a:cubicBezTo>
                    <a:cubicBezTo>
                      <a:pt x="21844" y="40219"/>
                      <a:pt x="23830" y="39899"/>
                      <a:pt x="25656" y="39374"/>
                    </a:cubicBezTo>
                    <a:cubicBezTo>
                      <a:pt x="27756" y="38781"/>
                      <a:pt x="29673" y="37913"/>
                      <a:pt x="31408" y="36772"/>
                    </a:cubicBezTo>
                    <a:cubicBezTo>
                      <a:pt x="32184" y="36247"/>
                      <a:pt x="32937" y="35699"/>
                      <a:pt x="33599" y="35083"/>
                    </a:cubicBezTo>
                    <a:cubicBezTo>
                      <a:pt x="33622" y="35060"/>
                      <a:pt x="33645" y="35037"/>
                      <a:pt x="33645" y="34992"/>
                    </a:cubicBezTo>
                    <a:cubicBezTo>
                      <a:pt x="33691" y="34946"/>
                      <a:pt x="33713" y="34855"/>
                      <a:pt x="33713" y="34809"/>
                    </a:cubicBezTo>
                    <a:cubicBezTo>
                      <a:pt x="34284" y="29605"/>
                      <a:pt x="34352" y="24903"/>
                      <a:pt x="33919" y="20429"/>
                    </a:cubicBezTo>
                    <a:cubicBezTo>
                      <a:pt x="33691" y="17964"/>
                      <a:pt x="33302" y="15590"/>
                      <a:pt x="32755" y="13330"/>
                    </a:cubicBezTo>
                    <a:cubicBezTo>
                      <a:pt x="32298" y="11459"/>
                      <a:pt x="31636" y="9678"/>
                      <a:pt x="30746" y="8035"/>
                    </a:cubicBezTo>
                    <a:cubicBezTo>
                      <a:pt x="29810" y="6323"/>
                      <a:pt x="28692" y="4817"/>
                      <a:pt x="27368" y="3516"/>
                    </a:cubicBezTo>
                    <a:cubicBezTo>
                      <a:pt x="25976" y="2146"/>
                      <a:pt x="24423" y="1096"/>
                      <a:pt x="22712" y="343"/>
                    </a:cubicBezTo>
                    <a:cubicBezTo>
                      <a:pt x="22620" y="320"/>
                      <a:pt x="22529" y="274"/>
                      <a:pt x="22438" y="229"/>
                    </a:cubicBezTo>
                    <a:cubicBezTo>
                      <a:pt x="22415" y="229"/>
                      <a:pt x="22392" y="206"/>
                      <a:pt x="22369" y="206"/>
                    </a:cubicBezTo>
                    <a:cubicBezTo>
                      <a:pt x="22301" y="206"/>
                      <a:pt x="22255" y="229"/>
                      <a:pt x="22209" y="252"/>
                    </a:cubicBezTo>
                    <a:cubicBezTo>
                      <a:pt x="22141" y="297"/>
                      <a:pt x="22095" y="366"/>
                      <a:pt x="22072" y="434"/>
                    </a:cubicBezTo>
                    <a:cubicBezTo>
                      <a:pt x="22050" y="503"/>
                      <a:pt x="22050" y="571"/>
                      <a:pt x="22095" y="640"/>
                    </a:cubicBezTo>
                    <a:lnTo>
                      <a:pt x="22095" y="685"/>
                    </a:lnTo>
                    <a:lnTo>
                      <a:pt x="22118" y="754"/>
                    </a:lnTo>
                    <a:cubicBezTo>
                      <a:pt x="22141" y="891"/>
                      <a:pt x="22164" y="1028"/>
                      <a:pt x="22164" y="1165"/>
                    </a:cubicBezTo>
                    <a:cubicBezTo>
                      <a:pt x="22164" y="1347"/>
                      <a:pt x="22118" y="1553"/>
                      <a:pt x="22072" y="1781"/>
                    </a:cubicBezTo>
                    <a:cubicBezTo>
                      <a:pt x="21935" y="2215"/>
                      <a:pt x="21821" y="2534"/>
                      <a:pt x="21662" y="2831"/>
                    </a:cubicBezTo>
                    <a:cubicBezTo>
                      <a:pt x="21525" y="3036"/>
                      <a:pt x="21388" y="3196"/>
                      <a:pt x="21251" y="3356"/>
                    </a:cubicBezTo>
                    <a:cubicBezTo>
                      <a:pt x="21114" y="3493"/>
                      <a:pt x="20977" y="3584"/>
                      <a:pt x="20817" y="3675"/>
                    </a:cubicBezTo>
                    <a:cubicBezTo>
                      <a:pt x="20657" y="3767"/>
                      <a:pt x="20475" y="3835"/>
                      <a:pt x="20292" y="3881"/>
                    </a:cubicBezTo>
                    <a:cubicBezTo>
                      <a:pt x="20064" y="3926"/>
                      <a:pt x="19836" y="3949"/>
                      <a:pt x="19562" y="3949"/>
                    </a:cubicBezTo>
                    <a:cubicBezTo>
                      <a:pt x="19174" y="3949"/>
                      <a:pt x="18808" y="3881"/>
                      <a:pt x="18398" y="3767"/>
                    </a:cubicBezTo>
                    <a:cubicBezTo>
                      <a:pt x="17667" y="3561"/>
                      <a:pt x="16914" y="3242"/>
                      <a:pt x="16115" y="2762"/>
                    </a:cubicBezTo>
                    <a:cubicBezTo>
                      <a:pt x="15567" y="2443"/>
                      <a:pt x="15019" y="2078"/>
                      <a:pt x="14494" y="1667"/>
                    </a:cubicBezTo>
                    <a:cubicBezTo>
                      <a:pt x="14015" y="1279"/>
                      <a:pt x="13581" y="913"/>
                      <a:pt x="13216" y="525"/>
                    </a:cubicBezTo>
                    <a:cubicBezTo>
                      <a:pt x="13079" y="389"/>
                      <a:pt x="12965" y="252"/>
                      <a:pt x="12851" y="115"/>
                    </a:cubicBezTo>
                    <a:cubicBezTo>
                      <a:pt x="12828" y="92"/>
                      <a:pt x="12805" y="69"/>
                      <a:pt x="12760" y="46"/>
                    </a:cubicBezTo>
                    <a:cubicBezTo>
                      <a:pt x="12646" y="23"/>
                      <a:pt x="12531" y="23"/>
                      <a:pt x="124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7900;p70">
                <a:extLst>
                  <a:ext uri="{FF2B5EF4-FFF2-40B4-BE49-F238E27FC236}">
                    <a16:creationId xmlns:a16="http://schemas.microsoft.com/office/drawing/2014/main" id="{F48A70C1-D51B-49A5-8734-1D99629FD942}"/>
                  </a:ext>
                </a:extLst>
              </p:cNvPr>
              <p:cNvSpPr/>
              <p:nvPr/>
            </p:nvSpPr>
            <p:spPr>
              <a:xfrm>
                <a:off x="5366364" y="2607745"/>
                <a:ext cx="292108" cy="513226"/>
              </a:xfrm>
              <a:custGeom>
                <a:avLst/>
                <a:gdLst/>
                <a:ahLst/>
                <a:cxnLst/>
                <a:rect l="l" t="t" r="r" b="b"/>
                <a:pathLst>
                  <a:path w="22644" h="39785" extrusionOk="0">
                    <a:moveTo>
                      <a:pt x="11481" y="1"/>
                    </a:moveTo>
                    <a:cubicBezTo>
                      <a:pt x="10180" y="959"/>
                      <a:pt x="9016" y="2032"/>
                      <a:pt x="8012" y="3173"/>
                    </a:cubicBezTo>
                    <a:cubicBezTo>
                      <a:pt x="6848" y="4497"/>
                      <a:pt x="5844" y="5958"/>
                      <a:pt x="5022" y="7556"/>
                    </a:cubicBezTo>
                    <a:cubicBezTo>
                      <a:pt x="3584" y="10295"/>
                      <a:pt x="2602" y="13490"/>
                      <a:pt x="1872" y="17622"/>
                    </a:cubicBezTo>
                    <a:cubicBezTo>
                      <a:pt x="1552" y="19539"/>
                      <a:pt x="1324" y="21456"/>
                      <a:pt x="1119" y="23100"/>
                    </a:cubicBezTo>
                    <a:cubicBezTo>
                      <a:pt x="1028" y="24058"/>
                      <a:pt x="913" y="24994"/>
                      <a:pt x="822" y="25953"/>
                    </a:cubicBezTo>
                    <a:lnTo>
                      <a:pt x="776" y="26295"/>
                    </a:lnTo>
                    <a:lnTo>
                      <a:pt x="731" y="26638"/>
                    </a:lnTo>
                    <a:cubicBezTo>
                      <a:pt x="639" y="27551"/>
                      <a:pt x="548" y="28487"/>
                      <a:pt x="434" y="29400"/>
                    </a:cubicBezTo>
                    <a:lnTo>
                      <a:pt x="297" y="30495"/>
                    </a:lnTo>
                    <a:lnTo>
                      <a:pt x="229" y="31089"/>
                    </a:lnTo>
                    <a:lnTo>
                      <a:pt x="160" y="31796"/>
                    </a:lnTo>
                    <a:lnTo>
                      <a:pt x="114" y="32116"/>
                    </a:lnTo>
                    <a:lnTo>
                      <a:pt x="0" y="33143"/>
                    </a:lnTo>
                    <a:cubicBezTo>
                      <a:pt x="0" y="33189"/>
                      <a:pt x="0" y="33257"/>
                      <a:pt x="46" y="33303"/>
                    </a:cubicBezTo>
                    <a:cubicBezTo>
                      <a:pt x="46" y="33348"/>
                      <a:pt x="92" y="33417"/>
                      <a:pt x="137" y="33485"/>
                    </a:cubicBezTo>
                    <a:cubicBezTo>
                      <a:pt x="2192" y="35836"/>
                      <a:pt x="5227" y="37571"/>
                      <a:pt x="9153" y="38667"/>
                    </a:cubicBezTo>
                    <a:cubicBezTo>
                      <a:pt x="10797" y="39123"/>
                      <a:pt x="12600" y="39443"/>
                      <a:pt x="14517" y="39625"/>
                    </a:cubicBezTo>
                    <a:cubicBezTo>
                      <a:pt x="15636" y="39717"/>
                      <a:pt x="16731" y="39785"/>
                      <a:pt x="17781" y="39785"/>
                    </a:cubicBezTo>
                    <a:cubicBezTo>
                      <a:pt x="18352" y="39785"/>
                      <a:pt x="18991" y="39762"/>
                      <a:pt x="19721" y="39717"/>
                    </a:cubicBezTo>
                    <a:cubicBezTo>
                      <a:pt x="20726" y="39671"/>
                      <a:pt x="21707" y="39557"/>
                      <a:pt x="22643" y="39420"/>
                    </a:cubicBezTo>
                    <a:lnTo>
                      <a:pt x="22301" y="39397"/>
                    </a:lnTo>
                    <a:cubicBezTo>
                      <a:pt x="22118" y="39397"/>
                      <a:pt x="21935" y="39420"/>
                      <a:pt x="21776" y="39420"/>
                    </a:cubicBezTo>
                    <a:cubicBezTo>
                      <a:pt x="20612" y="39420"/>
                      <a:pt x="19516" y="39329"/>
                      <a:pt x="18489" y="39169"/>
                    </a:cubicBezTo>
                    <a:cubicBezTo>
                      <a:pt x="16800" y="38918"/>
                      <a:pt x="15270" y="38438"/>
                      <a:pt x="13947" y="37776"/>
                    </a:cubicBezTo>
                    <a:cubicBezTo>
                      <a:pt x="13239" y="37434"/>
                      <a:pt x="12577" y="37023"/>
                      <a:pt x="11984" y="36544"/>
                    </a:cubicBezTo>
                    <a:cubicBezTo>
                      <a:pt x="11345" y="36042"/>
                      <a:pt x="10774" y="35494"/>
                      <a:pt x="10272" y="34900"/>
                    </a:cubicBezTo>
                    <a:cubicBezTo>
                      <a:pt x="9724" y="34261"/>
                      <a:pt x="9245" y="33554"/>
                      <a:pt x="8857" y="32823"/>
                    </a:cubicBezTo>
                    <a:cubicBezTo>
                      <a:pt x="8606" y="32367"/>
                      <a:pt x="8400" y="31910"/>
                      <a:pt x="8217" y="31477"/>
                    </a:cubicBezTo>
                    <a:cubicBezTo>
                      <a:pt x="7989" y="30883"/>
                      <a:pt x="7807" y="30290"/>
                      <a:pt x="7647" y="29696"/>
                    </a:cubicBezTo>
                    <a:cubicBezTo>
                      <a:pt x="7373" y="28532"/>
                      <a:pt x="7236" y="27300"/>
                      <a:pt x="7259" y="26021"/>
                    </a:cubicBezTo>
                    <a:cubicBezTo>
                      <a:pt x="7259" y="24834"/>
                      <a:pt x="7350" y="23602"/>
                      <a:pt x="7578" y="22255"/>
                    </a:cubicBezTo>
                    <a:cubicBezTo>
                      <a:pt x="7989" y="19653"/>
                      <a:pt x="8720" y="17142"/>
                      <a:pt x="9496" y="14586"/>
                    </a:cubicBezTo>
                    <a:lnTo>
                      <a:pt x="9655" y="14015"/>
                    </a:lnTo>
                    <a:cubicBezTo>
                      <a:pt x="9952" y="13011"/>
                      <a:pt x="10272" y="11984"/>
                      <a:pt x="10546" y="10957"/>
                    </a:cubicBezTo>
                    <a:cubicBezTo>
                      <a:pt x="10728" y="10363"/>
                      <a:pt x="10911" y="9701"/>
                      <a:pt x="11048" y="9039"/>
                    </a:cubicBezTo>
                    <a:cubicBezTo>
                      <a:pt x="11208" y="8309"/>
                      <a:pt x="11345" y="7556"/>
                      <a:pt x="11459" y="6803"/>
                    </a:cubicBezTo>
                    <a:cubicBezTo>
                      <a:pt x="11618" y="5593"/>
                      <a:pt x="11687" y="4337"/>
                      <a:pt x="11687" y="3105"/>
                    </a:cubicBezTo>
                    <a:cubicBezTo>
                      <a:pt x="11687" y="2466"/>
                      <a:pt x="11641" y="1827"/>
                      <a:pt x="11596" y="1233"/>
                    </a:cubicBezTo>
                    <a:cubicBezTo>
                      <a:pt x="11573" y="822"/>
                      <a:pt x="11550" y="411"/>
                      <a:pt x="114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7901;p70">
                <a:extLst>
                  <a:ext uri="{FF2B5EF4-FFF2-40B4-BE49-F238E27FC236}">
                    <a16:creationId xmlns:a16="http://schemas.microsoft.com/office/drawing/2014/main" id="{D5530C76-FEAC-4742-8E68-E79FFBD0D18A}"/>
                  </a:ext>
                </a:extLst>
              </p:cNvPr>
              <p:cNvSpPr/>
              <p:nvPr/>
            </p:nvSpPr>
            <p:spPr>
              <a:xfrm>
                <a:off x="5265375" y="2599205"/>
                <a:ext cx="267662" cy="346571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26866" extrusionOk="0">
                    <a:moveTo>
                      <a:pt x="20178" y="1"/>
                    </a:moveTo>
                    <a:cubicBezTo>
                      <a:pt x="20064" y="1"/>
                      <a:pt x="19950" y="23"/>
                      <a:pt x="19835" y="23"/>
                    </a:cubicBezTo>
                    <a:cubicBezTo>
                      <a:pt x="18991" y="115"/>
                      <a:pt x="18146" y="297"/>
                      <a:pt x="17325" y="548"/>
                    </a:cubicBezTo>
                    <a:cubicBezTo>
                      <a:pt x="16389" y="822"/>
                      <a:pt x="15430" y="1210"/>
                      <a:pt x="14472" y="1667"/>
                    </a:cubicBezTo>
                    <a:cubicBezTo>
                      <a:pt x="12737" y="2511"/>
                      <a:pt x="11002" y="3698"/>
                      <a:pt x="9267" y="5159"/>
                    </a:cubicBezTo>
                    <a:cubicBezTo>
                      <a:pt x="7807" y="6415"/>
                      <a:pt x="6369" y="7898"/>
                      <a:pt x="5022" y="9564"/>
                    </a:cubicBezTo>
                    <a:cubicBezTo>
                      <a:pt x="4360" y="10386"/>
                      <a:pt x="3744" y="11231"/>
                      <a:pt x="3150" y="12098"/>
                    </a:cubicBezTo>
                    <a:cubicBezTo>
                      <a:pt x="2488" y="13080"/>
                      <a:pt x="1940" y="13993"/>
                      <a:pt x="1484" y="14906"/>
                    </a:cubicBezTo>
                    <a:cubicBezTo>
                      <a:pt x="982" y="15933"/>
                      <a:pt x="594" y="16937"/>
                      <a:pt x="343" y="17941"/>
                    </a:cubicBezTo>
                    <a:cubicBezTo>
                      <a:pt x="114" y="18877"/>
                      <a:pt x="0" y="19790"/>
                      <a:pt x="0" y="20658"/>
                    </a:cubicBezTo>
                    <a:cubicBezTo>
                      <a:pt x="0" y="21274"/>
                      <a:pt x="46" y="21913"/>
                      <a:pt x="160" y="22529"/>
                    </a:cubicBezTo>
                    <a:cubicBezTo>
                      <a:pt x="480" y="23465"/>
                      <a:pt x="822" y="24355"/>
                      <a:pt x="1324" y="25200"/>
                    </a:cubicBezTo>
                    <a:cubicBezTo>
                      <a:pt x="1438" y="25382"/>
                      <a:pt x="1552" y="25565"/>
                      <a:pt x="1689" y="25725"/>
                    </a:cubicBezTo>
                    <a:cubicBezTo>
                      <a:pt x="1689" y="25748"/>
                      <a:pt x="1712" y="25748"/>
                      <a:pt x="1712" y="25770"/>
                    </a:cubicBezTo>
                    <a:cubicBezTo>
                      <a:pt x="1918" y="25999"/>
                      <a:pt x="2146" y="26204"/>
                      <a:pt x="2351" y="26432"/>
                    </a:cubicBezTo>
                    <a:lnTo>
                      <a:pt x="2351" y="26409"/>
                    </a:lnTo>
                    <a:cubicBezTo>
                      <a:pt x="2397" y="26455"/>
                      <a:pt x="2443" y="26501"/>
                      <a:pt x="2488" y="26546"/>
                    </a:cubicBezTo>
                    <a:cubicBezTo>
                      <a:pt x="2671" y="26638"/>
                      <a:pt x="2876" y="26706"/>
                      <a:pt x="3082" y="26775"/>
                    </a:cubicBezTo>
                    <a:cubicBezTo>
                      <a:pt x="3241" y="26820"/>
                      <a:pt x="3401" y="26843"/>
                      <a:pt x="3630" y="26866"/>
                    </a:cubicBezTo>
                    <a:lnTo>
                      <a:pt x="3789" y="26866"/>
                    </a:lnTo>
                    <a:cubicBezTo>
                      <a:pt x="3926" y="26866"/>
                      <a:pt x="4063" y="26843"/>
                      <a:pt x="4200" y="26843"/>
                    </a:cubicBezTo>
                    <a:cubicBezTo>
                      <a:pt x="4634" y="26775"/>
                      <a:pt x="5068" y="26615"/>
                      <a:pt x="5341" y="26478"/>
                    </a:cubicBezTo>
                    <a:cubicBezTo>
                      <a:pt x="5684" y="26341"/>
                      <a:pt x="6026" y="26136"/>
                      <a:pt x="6460" y="25839"/>
                    </a:cubicBezTo>
                    <a:cubicBezTo>
                      <a:pt x="7213" y="25314"/>
                      <a:pt x="7898" y="24720"/>
                      <a:pt x="8583" y="24104"/>
                    </a:cubicBezTo>
                    <a:cubicBezTo>
                      <a:pt x="8879" y="23830"/>
                      <a:pt x="9176" y="23556"/>
                      <a:pt x="9496" y="23282"/>
                    </a:cubicBezTo>
                    <a:cubicBezTo>
                      <a:pt x="9747" y="23077"/>
                      <a:pt x="9998" y="22872"/>
                      <a:pt x="10272" y="22666"/>
                    </a:cubicBezTo>
                    <a:lnTo>
                      <a:pt x="10500" y="22461"/>
                    </a:lnTo>
                    <a:cubicBezTo>
                      <a:pt x="11253" y="21867"/>
                      <a:pt x="12075" y="21228"/>
                      <a:pt x="12851" y="20543"/>
                    </a:cubicBezTo>
                    <a:cubicBezTo>
                      <a:pt x="14654" y="18946"/>
                      <a:pt x="15887" y="17485"/>
                      <a:pt x="16754" y="15933"/>
                    </a:cubicBezTo>
                    <a:cubicBezTo>
                      <a:pt x="17005" y="15499"/>
                      <a:pt x="17211" y="15042"/>
                      <a:pt x="17462" y="14472"/>
                    </a:cubicBezTo>
                    <a:cubicBezTo>
                      <a:pt x="17667" y="13947"/>
                      <a:pt x="17872" y="13399"/>
                      <a:pt x="18078" y="12783"/>
                    </a:cubicBezTo>
                    <a:cubicBezTo>
                      <a:pt x="18397" y="11778"/>
                      <a:pt x="18671" y="10706"/>
                      <a:pt x="18968" y="9359"/>
                    </a:cubicBezTo>
                    <a:cubicBezTo>
                      <a:pt x="19196" y="8218"/>
                      <a:pt x="19402" y="7054"/>
                      <a:pt x="19607" y="5935"/>
                    </a:cubicBezTo>
                    <a:cubicBezTo>
                      <a:pt x="19813" y="4771"/>
                      <a:pt x="20041" y="3584"/>
                      <a:pt x="20292" y="2397"/>
                    </a:cubicBezTo>
                    <a:lnTo>
                      <a:pt x="20383" y="1941"/>
                    </a:lnTo>
                    <a:lnTo>
                      <a:pt x="20475" y="1484"/>
                    </a:lnTo>
                    <a:cubicBezTo>
                      <a:pt x="20543" y="1188"/>
                      <a:pt x="20612" y="845"/>
                      <a:pt x="20726" y="526"/>
                    </a:cubicBezTo>
                    <a:cubicBezTo>
                      <a:pt x="20748" y="412"/>
                      <a:pt x="20703" y="252"/>
                      <a:pt x="20566" y="206"/>
                    </a:cubicBezTo>
                    <a:cubicBezTo>
                      <a:pt x="20566" y="138"/>
                      <a:pt x="20543" y="92"/>
                      <a:pt x="20497" y="69"/>
                    </a:cubicBezTo>
                    <a:cubicBezTo>
                      <a:pt x="20383" y="46"/>
                      <a:pt x="20292" y="23"/>
                      <a:pt x="201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7902;p70">
                <a:extLst>
                  <a:ext uri="{FF2B5EF4-FFF2-40B4-BE49-F238E27FC236}">
                    <a16:creationId xmlns:a16="http://schemas.microsoft.com/office/drawing/2014/main" id="{917FF013-4D15-4F00-9EDF-37C52E2EF11A}"/>
                  </a:ext>
                </a:extLst>
              </p:cNvPr>
              <p:cNvSpPr/>
              <p:nvPr/>
            </p:nvSpPr>
            <p:spPr>
              <a:xfrm>
                <a:off x="5265078" y="2609512"/>
                <a:ext cx="212902" cy="294455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22826" extrusionOk="0">
                    <a:moveTo>
                      <a:pt x="16503" y="1"/>
                    </a:moveTo>
                    <a:lnTo>
                      <a:pt x="16503" y="1"/>
                    </a:lnTo>
                    <a:cubicBezTo>
                      <a:pt x="15841" y="252"/>
                      <a:pt x="15156" y="526"/>
                      <a:pt x="14495" y="868"/>
                    </a:cubicBezTo>
                    <a:cubicBezTo>
                      <a:pt x="12760" y="1712"/>
                      <a:pt x="11002" y="2877"/>
                      <a:pt x="9290" y="4360"/>
                    </a:cubicBezTo>
                    <a:cubicBezTo>
                      <a:pt x="7807" y="5616"/>
                      <a:pt x="6392" y="7099"/>
                      <a:pt x="5045" y="8765"/>
                    </a:cubicBezTo>
                    <a:cubicBezTo>
                      <a:pt x="4360" y="9587"/>
                      <a:pt x="3744" y="10432"/>
                      <a:pt x="3150" y="11299"/>
                    </a:cubicBezTo>
                    <a:cubicBezTo>
                      <a:pt x="2511" y="12258"/>
                      <a:pt x="1963" y="13171"/>
                      <a:pt x="1507" y="14107"/>
                    </a:cubicBezTo>
                    <a:cubicBezTo>
                      <a:pt x="1005" y="15134"/>
                      <a:pt x="617" y="16138"/>
                      <a:pt x="366" y="17119"/>
                    </a:cubicBezTo>
                    <a:cubicBezTo>
                      <a:pt x="137" y="18078"/>
                      <a:pt x="0" y="18991"/>
                      <a:pt x="0" y="19859"/>
                    </a:cubicBezTo>
                    <a:cubicBezTo>
                      <a:pt x="0" y="20475"/>
                      <a:pt x="69" y="21114"/>
                      <a:pt x="160" y="21730"/>
                    </a:cubicBezTo>
                    <a:cubicBezTo>
                      <a:pt x="297" y="22095"/>
                      <a:pt x="411" y="22461"/>
                      <a:pt x="571" y="22826"/>
                    </a:cubicBezTo>
                    <a:cubicBezTo>
                      <a:pt x="571" y="22734"/>
                      <a:pt x="571" y="22666"/>
                      <a:pt x="571" y="22575"/>
                    </a:cubicBezTo>
                    <a:cubicBezTo>
                      <a:pt x="571" y="21662"/>
                      <a:pt x="617" y="20772"/>
                      <a:pt x="754" y="19904"/>
                    </a:cubicBezTo>
                    <a:cubicBezTo>
                      <a:pt x="891" y="19014"/>
                      <a:pt x="1073" y="18169"/>
                      <a:pt x="1324" y="17325"/>
                    </a:cubicBezTo>
                    <a:cubicBezTo>
                      <a:pt x="1849" y="15590"/>
                      <a:pt x="2603" y="13947"/>
                      <a:pt x="3516" y="12417"/>
                    </a:cubicBezTo>
                    <a:cubicBezTo>
                      <a:pt x="4451" y="10843"/>
                      <a:pt x="5547" y="9382"/>
                      <a:pt x="6757" y="8012"/>
                    </a:cubicBezTo>
                    <a:cubicBezTo>
                      <a:pt x="7989" y="6620"/>
                      <a:pt x="9336" y="5342"/>
                      <a:pt x="10751" y="4132"/>
                    </a:cubicBezTo>
                    <a:cubicBezTo>
                      <a:pt x="12166" y="2968"/>
                      <a:pt x="13650" y="1849"/>
                      <a:pt x="15179" y="845"/>
                    </a:cubicBezTo>
                    <a:cubicBezTo>
                      <a:pt x="15613" y="571"/>
                      <a:pt x="16047" y="274"/>
                      <a:pt x="165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7903;p70">
                <a:extLst>
                  <a:ext uri="{FF2B5EF4-FFF2-40B4-BE49-F238E27FC236}">
                    <a16:creationId xmlns:a16="http://schemas.microsoft.com/office/drawing/2014/main" id="{EF3643EC-F2C9-4156-8DEA-5ED829381FB9}"/>
                  </a:ext>
                </a:extLst>
              </p:cNvPr>
              <p:cNvSpPr/>
              <p:nvPr/>
            </p:nvSpPr>
            <p:spPr>
              <a:xfrm>
                <a:off x="5319552" y="2575651"/>
                <a:ext cx="278550" cy="433737"/>
              </a:xfrm>
              <a:custGeom>
                <a:avLst/>
                <a:gdLst/>
                <a:ahLst/>
                <a:cxnLst/>
                <a:rect l="l" t="t" r="r" b="b"/>
                <a:pathLst>
                  <a:path w="21593" h="33623" extrusionOk="0">
                    <a:moveTo>
                      <a:pt x="10454" y="1"/>
                    </a:moveTo>
                    <a:cubicBezTo>
                      <a:pt x="10203" y="1"/>
                      <a:pt x="9998" y="46"/>
                      <a:pt x="9792" y="115"/>
                    </a:cubicBezTo>
                    <a:cubicBezTo>
                      <a:pt x="9632" y="160"/>
                      <a:pt x="9541" y="297"/>
                      <a:pt x="9587" y="457"/>
                    </a:cubicBezTo>
                    <a:cubicBezTo>
                      <a:pt x="9587" y="503"/>
                      <a:pt x="9610" y="548"/>
                      <a:pt x="9632" y="571"/>
                    </a:cubicBezTo>
                    <a:cubicBezTo>
                      <a:pt x="9678" y="640"/>
                      <a:pt x="9724" y="685"/>
                      <a:pt x="9792" y="708"/>
                    </a:cubicBezTo>
                    <a:lnTo>
                      <a:pt x="9906" y="754"/>
                    </a:lnTo>
                    <a:cubicBezTo>
                      <a:pt x="10317" y="936"/>
                      <a:pt x="10728" y="1165"/>
                      <a:pt x="11116" y="1484"/>
                    </a:cubicBezTo>
                    <a:cubicBezTo>
                      <a:pt x="11755" y="1986"/>
                      <a:pt x="12394" y="2626"/>
                      <a:pt x="13033" y="3447"/>
                    </a:cubicBezTo>
                    <a:cubicBezTo>
                      <a:pt x="13604" y="4200"/>
                      <a:pt x="14152" y="5045"/>
                      <a:pt x="14677" y="6004"/>
                    </a:cubicBezTo>
                    <a:cubicBezTo>
                      <a:pt x="15110" y="6757"/>
                      <a:pt x="15521" y="7579"/>
                      <a:pt x="15887" y="8446"/>
                    </a:cubicBezTo>
                    <a:cubicBezTo>
                      <a:pt x="16160" y="9131"/>
                      <a:pt x="16389" y="9770"/>
                      <a:pt x="16594" y="10409"/>
                    </a:cubicBezTo>
                    <a:cubicBezTo>
                      <a:pt x="16800" y="11162"/>
                      <a:pt x="16959" y="11915"/>
                      <a:pt x="17073" y="12691"/>
                    </a:cubicBezTo>
                    <a:cubicBezTo>
                      <a:pt x="17256" y="14152"/>
                      <a:pt x="17256" y="15613"/>
                      <a:pt x="17073" y="17051"/>
                    </a:cubicBezTo>
                    <a:cubicBezTo>
                      <a:pt x="16982" y="17713"/>
                      <a:pt x="16845" y="18352"/>
                      <a:pt x="16663" y="18991"/>
                    </a:cubicBezTo>
                    <a:cubicBezTo>
                      <a:pt x="16503" y="19562"/>
                      <a:pt x="16320" y="20133"/>
                      <a:pt x="16069" y="20749"/>
                    </a:cubicBezTo>
                    <a:cubicBezTo>
                      <a:pt x="15499" y="22073"/>
                      <a:pt x="14768" y="23328"/>
                      <a:pt x="13855" y="24515"/>
                    </a:cubicBezTo>
                    <a:cubicBezTo>
                      <a:pt x="12874" y="25770"/>
                      <a:pt x="11710" y="26934"/>
                      <a:pt x="10363" y="27984"/>
                    </a:cubicBezTo>
                    <a:cubicBezTo>
                      <a:pt x="8811" y="29171"/>
                      <a:pt x="7030" y="30198"/>
                      <a:pt x="5113" y="31020"/>
                    </a:cubicBezTo>
                    <a:cubicBezTo>
                      <a:pt x="3538" y="31682"/>
                      <a:pt x="1895" y="32184"/>
                      <a:pt x="228" y="32549"/>
                    </a:cubicBezTo>
                    <a:cubicBezTo>
                      <a:pt x="160" y="32572"/>
                      <a:pt x="114" y="32618"/>
                      <a:pt x="69" y="32686"/>
                    </a:cubicBezTo>
                    <a:cubicBezTo>
                      <a:pt x="23" y="32755"/>
                      <a:pt x="0" y="32846"/>
                      <a:pt x="23" y="32915"/>
                    </a:cubicBezTo>
                    <a:cubicBezTo>
                      <a:pt x="23" y="32937"/>
                      <a:pt x="46" y="32937"/>
                      <a:pt x="46" y="32960"/>
                    </a:cubicBezTo>
                    <a:cubicBezTo>
                      <a:pt x="46" y="33006"/>
                      <a:pt x="69" y="33074"/>
                      <a:pt x="114" y="33097"/>
                    </a:cubicBezTo>
                    <a:cubicBezTo>
                      <a:pt x="297" y="33303"/>
                      <a:pt x="502" y="33462"/>
                      <a:pt x="708" y="33554"/>
                    </a:cubicBezTo>
                    <a:cubicBezTo>
                      <a:pt x="776" y="33599"/>
                      <a:pt x="822" y="33599"/>
                      <a:pt x="868" y="33599"/>
                    </a:cubicBezTo>
                    <a:lnTo>
                      <a:pt x="936" y="33599"/>
                    </a:lnTo>
                    <a:cubicBezTo>
                      <a:pt x="959" y="33622"/>
                      <a:pt x="1004" y="33622"/>
                      <a:pt x="1050" y="33622"/>
                    </a:cubicBezTo>
                    <a:cubicBezTo>
                      <a:pt x="1073" y="33622"/>
                      <a:pt x="1096" y="33622"/>
                      <a:pt x="1119" y="33599"/>
                    </a:cubicBezTo>
                    <a:cubicBezTo>
                      <a:pt x="3264" y="33211"/>
                      <a:pt x="5364" y="32641"/>
                      <a:pt x="7350" y="31888"/>
                    </a:cubicBezTo>
                    <a:cubicBezTo>
                      <a:pt x="9404" y="31111"/>
                      <a:pt x="11299" y="30176"/>
                      <a:pt x="13011" y="29080"/>
                    </a:cubicBezTo>
                    <a:cubicBezTo>
                      <a:pt x="13878" y="28509"/>
                      <a:pt x="14722" y="27893"/>
                      <a:pt x="15499" y="27254"/>
                    </a:cubicBezTo>
                    <a:cubicBezTo>
                      <a:pt x="16252" y="26638"/>
                      <a:pt x="16959" y="25930"/>
                      <a:pt x="17644" y="25154"/>
                    </a:cubicBezTo>
                    <a:cubicBezTo>
                      <a:pt x="19014" y="23602"/>
                      <a:pt x="20064" y="21890"/>
                      <a:pt x="20726" y="20087"/>
                    </a:cubicBezTo>
                    <a:cubicBezTo>
                      <a:pt x="21091" y="19083"/>
                      <a:pt x="21342" y="17987"/>
                      <a:pt x="21479" y="16823"/>
                    </a:cubicBezTo>
                    <a:cubicBezTo>
                      <a:pt x="21593" y="15750"/>
                      <a:pt x="21570" y="14632"/>
                      <a:pt x="21410" y="13513"/>
                    </a:cubicBezTo>
                    <a:cubicBezTo>
                      <a:pt x="21273" y="12395"/>
                      <a:pt x="20999" y="11299"/>
                      <a:pt x="20611" y="10249"/>
                    </a:cubicBezTo>
                    <a:cubicBezTo>
                      <a:pt x="20337" y="9542"/>
                      <a:pt x="19972" y="8766"/>
                      <a:pt x="19447" y="7807"/>
                    </a:cubicBezTo>
                    <a:cubicBezTo>
                      <a:pt x="18580" y="6209"/>
                      <a:pt x="17576" y="4771"/>
                      <a:pt x="16457" y="3561"/>
                    </a:cubicBezTo>
                    <a:cubicBezTo>
                      <a:pt x="15818" y="2854"/>
                      <a:pt x="15179" y="2260"/>
                      <a:pt x="14540" y="1804"/>
                    </a:cubicBezTo>
                    <a:cubicBezTo>
                      <a:pt x="14403" y="1690"/>
                      <a:pt x="14243" y="1576"/>
                      <a:pt x="14083" y="1484"/>
                    </a:cubicBezTo>
                    <a:cubicBezTo>
                      <a:pt x="14061" y="1461"/>
                      <a:pt x="14061" y="1461"/>
                      <a:pt x="14038" y="1439"/>
                    </a:cubicBezTo>
                    <a:cubicBezTo>
                      <a:pt x="13536" y="1119"/>
                      <a:pt x="13056" y="845"/>
                      <a:pt x="12554" y="663"/>
                    </a:cubicBezTo>
                    <a:cubicBezTo>
                      <a:pt x="12098" y="389"/>
                      <a:pt x="11641" y="206"/>
                      <a:pt x="11207" y="115"/>
                    </a:cubicBezTo>
                    <a:cubicBezTo>
                      <a:pt x="10933" y="46"/>
                      <a:pt x="10682" y="1"/>
                      <a:pt x="104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7904;p70">
                <a:extLst>
                  <a:ext uri="{FF2B5EF4-FFF2-40B4-BE49-F238E27FC236}">
                    <a16:creationId xmlns:a16="http://schemas.microsoft.com/office/drawing/2014/main" id="{91B15C14-9928-40E0-99D4-ADB82DF7789A}"/>
                  </a:ext>
                </a:extLst>
              </p:cNvPr>
              <p:cNvSpPr/>
              <p:nvPr/>
            </p:nvSpPr>
            <p:spPr>
              <a:xfrm>
                <a:off x="5417883" y="2564467"/>
                <a:ext cx="73040" cy="48091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3728" extrusionOk="0">
                    <a:moveTo>
                      <a:pt x="4863" y="0"/>
                    </a:moveTo>
                    <a:cubicBezTo>
                      <a:pt x="4429" y="46"/>
                      <a:pt x="4018" y="137"/>
                      <a:pt x="3607" y="251"/>
                    </a:cubicBezTo>
                    <a:cubicBezTo>
                      <a:pt x="3151" y="388"/>
                      <a:pt x="2717" y="594"/>
                      <a:pt x="2283" y="822"/>
                    </a:cubicBezTo>
                    <a:cubicBezTo>
                      <a:pt x="1530" y="1233"/>
                      <a:pt x="823" y="1803"/>
                      <a:pt x="252" y="2465"/>
                    </a:cubicBezTo>
                    <a:cubicBezTo>
                      <a:pt x="1" y="2785"/>
                      <a:pt x="1" y="3264"/>
                      <a:pt x="320" y="3538"/>
                    </a:cubicBezTo>
                    <a:cubicBezTo>
                      <a:pt x="468" y="3665"/>
                      <a:pt x="654" y="3728"/>
                      <a:pt x="837" y="3728"/>
                    </a:cubicBezTo>
                    <a:cubicBezTo>
                      <a:pt x="1050" y="3728"/>
                      <a:pt x="1258" y="3642"/>
                      <a:pt x="1393" y="3470"/>
                    </a:cubicBezTo>
                    <a:cubicBezTo>
                      <a:pt x="1576" y="3241"/>
                      <a:pt x="1781" y="3036"/>
                      <a:pt x="1987" y="2853"/>
                    </a:cubicBezTo>
                    <a:cubicBezTo>
                      <a:pt x="2397" y="2534"/>
                      <a:pt x="2831" y="2237"/>
                      <a:pt x="3288" y="2009"/>
                    </a:cubicBezTo>
                    <a:cubicBezTo>
                      <a:pt x="3744" y="1803"/>
                      <a:pt x="4201" y="1667"/>
                      <a:pt x="4680" y="1552"/>
                    </a:cubicBezTo>
                    <a:cubicBezTo>
                      <a:pt x="4771" y="1530"/>
                      <a:pt x="4840" y="1530"/>
                      <a:pt x="4931" y="1507"/>
                    </a:cubicBezTo>
                    <a:cubicBezTo>
                      <a:pt x="5136" y="1484"/>
                      <a:pt x="5319" y="1415"/>
                      <a:pt x="5456" y="1256"/>
                    </a:cubicBezTo>
                    <a:cubicBezTo>
                      <a:pt x="5593" y="1119"/>
                      <a:pt x="5661" y="913"/>
                      <a:pt x="5639" y="731"/>
                    </a:cubicBezTo>
                    <a:cubicBezTo>
                      <a:pt x="5639" y="365"/>
                      <a:pt x="5319" y="0"/>
                      <a:pt x="4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7905;p70">
                <a:extLst>
                  <a:ext uri="{FF2B5EF4-FFF2-40B4-BE49-F238E27FC236}">
                    <a16:creationId xmlns:a16="http://schemas.microsoft.com/office/drawing/2014/main" id="{C692ADD0-0C42-4FD5-B8BA-F8AB63964BBD}"/>
                  </a:ext>
                </a:extLst>
              </p:cNvPr>
              <p:cNvSpPr/>
              <p:nvPr/>
            </p:nvSpPr>
            <p:spPr>
              <a:xfrm>
                <a:off x="5303647" y="2976070"/>
                <a:ext cx="56257" cy="49317"/>
              </a:xfrm>
              <a:custGeom>
                <a:avLst/>
                <a:gdLst/>
                <a:ahLst/>
                <a:cxnLst/>
                <a:rect l="l" t="t" r="r" b="b"/>
                <a:pathLst>
                  <a:path w="4361" h="3823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480" y="92"/>
                    </a:cubicBezTo>
                    <a:cubicBezTo>
                      <a:pt x="115" y="321"/>
                      <a:pt x="1" y="777"/>
                      <a:pt x="206" y="1142"/>
                    </a:cubicBezTo>
                    <a:cubicBezTo>
                      <a:pt x="526" y="1736"/>
                      <a:pt x="936" y="2261"/>
                      <a:pt x="1461" y="2694"/>
                    </a:cubicBezTo>
                    <a:cubicBezTo>
                      <a:pt x="2032" y="3174"/>
                      <a:pt x="2671" y="3516"/>
                      <a:pt x="3379" y="3790"/>
                    </a:cubicBezTo>
                    <a:cubicBezTo>
                      <a:pt x="3437" y="3812"/>
                      <a:pt x="3500" y="3822"/>
                      <a:pt x="3565" y="3822"/>
                    </a:cubicBezTo>
                    <a:cubicBezTo>
                      <a:pt x="3701" y="3822"/>
                      <a:pt x="3841" y="3776"/>
                      <a:pt x="3949" y="3699"/>
                    </a:cubicBezTo>
                    <a:cubicBezTo>
                      <a:pt x="4132" y="3607"/>
                      <a:pt x="4246" y="3448"/>
                      <a:pt x="4315" y="3242"/>
                    </a:cubicBezTo>
                    <a:cubicBezTo>
                      <a:pt x="4360" y="3060"/>
                      <a:pt x="4337" y="2854"/>
                      <a:pt x="4223" y="2672"/>
                    </a:cubicBezTo>
                    <a:cubicBezTo>
                      <a:pt x="4132" y="2489"/>
                      <a:pt x="3972" y="2398"/>
                      <a:pt x="3767" y="2306"/>
                    </a:cubicBezTo>
                    <a:cubicBezTo>
                      <a:pt x="3721" y="2284"/>
                      <a:pt x="3653" y="2261"/>
                      <a:pt x="3584" y="2238"/>
                    </a:cubicBezTo>
                    <a:cubicBezTo>
                      <a:pt x="3219" y="2078"/>
                      <a:pt x="2899" y="1873"/>
                      <a:pt x="2580" y="1644"/>
                    </a:cubicBezTo>
                    <a:cubicBezTo>
                      <a:pt x="2329" y="1439"/>
                      <a:pt x="2078" y="1211"/>
                      <a:pt x="1872" y="960"/>
                    </a:cubicBezTo>
                    <a:cubicBezTo>
                      <a:pt x="1735" y="777"/>
                      <a:pt x="1621" y="572"/>
                      <a:pt x="1507" y="366"/>
                    </a:cubicBezTo>
                    <a:cubicBezTo>
                      <a:pt x="1393" y="138"/>
                      <a:pt x="1119" y="1"/>
                      <a:pt x="8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7906;p70">
                <a:extLst>
                  <a:ext uri="{FF2B5EF4-FFF2-40B4-BE49-F238E27FC236}">
                    <a16:creationId xmlns:a16="http://schemas.microsoft.com/office/drawing/2014/main" id="{209E7FFB-A334-4F70-9937-75ECECAD4988}"/>
                  </a:ext>
                </a:extLst>
              </p:cNvPr>
              <p:cNvSpPr/>
              <p:nvPr/>
            </p:nvSpPr>
            <p:spPr>
              <a:xfrm>
                <a:off x="5527115" y="2676059"/>
                <a:ext cx="109843" cy="149588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11596" extrusionOk="0">
                    <a:moveTo>
                      <a:pt x="5502" y="0"/>
                    </a:moveTo>
                    <a:cubicBezTo>
                      <a:pt x="5388" y="0"/>
                      <a:pt x="5296" y="0"/>
                      <a:pt x="5182" y="46"/>
                    </a:cubicBezTo>
                    <a:cubicBezTo>
                      <a:pt x="5045" y="91"/>
                      <a:pt x="4908" y="160"/>
                      <a:pt x="4726" y="274"/>
                    </a:cubicBezTo>
                    <a:cubicBezTo>
                      <a:pt x="4612" y="365"/>
                      <a:pt x="4498" y="479"/>
                      <a:pt x="4406" y="571"/>
                    </a:cubicBezTo>
                    <a:cubicBezTo>
                      <a:pt x="4292" y="708"/>
                      <a:pt x="4178" y="867"/>
                      <a:pt x="4064" y="1004"/>
                    </a:cubicBezTo>
                    <a:cubicBezTo>
                      <a:pt x="4064" y="936"/>
                      <a:pt x="4041" y="867"/>
                      <a:pt x="4018" y="799"/>
                    </a:cubicBezTo>
                    <a:cubicBezTo>
                      <a:pt x="3927" y="571"/>
                      <a:pt x="3722" y="365"/>
                      <a:pt x="3470" y="251"/>
                    </a:cubicBezTo>
                    <a:cubicBezTo>
                      <a:pt x="3356" y="183"/>
                      <a:pt x="3242" y="160"/>
                      <a:pt x="3105" y="160"/>
                    </a:cubicBezTo>
                    <a:cubicBezTo>
                      <a:pt x="2991" y="160"/>
                      <a:pt x="2877" y="183"/>
                      <a:pt x="2763" y="228"/>
                    </a:cubicBezTo>
                    <a:cubicBezTo>
                      <a:pt x="2466" y="320"/>
                      <a:pt x="2215" y="502"/>
                      <a:pt x="1964" y="776"/>
                    </a:cubicBezTo>
                    <a:cubicBezTo>
                      <a:pt x="1690" y="1073"/>
                      <a:pt x="1462" y="1461"/>
                      <a:pt x="1256" y="1917"/>
                    </a:cubicBezTo>
                    <a:cubicBezTo>
                      <a:pt x="1074" y="2374"/>
                      <a:pt x="982" y="2853"/>
                      <a:pt x="891" y="3310"/>
                    </a:cubicBezTo>
                    <a:cubicBezTo>
                      <a:pt x="868" y="3492"/>
                      <a:pt x="823" y="3698"/>
                      <a:pt x="800" y="3880"/>
                    </a:cubicBezTo>
                    <a:cubicBezTo>
                      <a:pt x="777" y="4131"/>
                      <a:pt x="731" y="4382"/>
                      <a:pt x="686" y="4634"/>
                    </a:cubicBezTo>
                    <a:cubicBezTo>
                      <a:pt x="594" y="5113"/>
                      <a:pt x="480" y="5501"/>
                      <a:pt x="298" y="5866"/>
                    </a:cubicBezTo>
                    <a:cubicBezTo>
                      <a:pt x="229" y="6003"/>
                      <a:pt x="161" y="6140"/>
                      <a:pt x="69" y="6277"/>
                    </a:cubicBezTo>
                    <a:cubicBezTo>
                      <a:pt x="24" y="6345"/>
                      <a:pt x="1" y="6414"/>
                      <a:pt x="24" y="6505"/>
                    </a:cubicBezTo>
                    <a:cubicBezTo>
                      <a:pt x="47" y="6574"/>
                      <a:pt x="92" y="6642"/>
                      <a:pt x="138" y="6688"/>
                    </a:cubicBezTo>
                    <a:cubicBezTo>
                      <a:pt x="206" y="6711"/>
                      <a:pt x="252" y="6733"/>
                      <a:pt x="298" y="6733"/>
                    </a:cubicBezTo>
                    <a:cubicBezTo>
                      <a:pt x="321" y="6733"/>
                      <a:pt x="343" y="6733"/>
                      <a:pt x="366" y="6711"/>
                    </a:cubicBezTo>
                    <a:cubicBezTo>
                      <a:pt x="366" y="7418"/>
                      <a:pt x="389" y="7966"/>
                      <a:pt x="480" y="8468"/>
                    </a:cubicBezTo>
                    <a:cubicBezTo>
                      <a:pt x="617" y="9427"/>
                      <a:pt x="1005" y="10226"/>
                      <a:pt x="1576" y="10751"/>
                    </a:cubicBezTo>
                    <a:cubicBezTo>
                      <a:pt x="1918" y="11093"/>
                      <a:pt x="2352" y="11344"/>
                      <a:pt x="2786" y="11481"/>
                    </a:cubicBezTo>
                    <a:cubicBezTo>
                      <a:pt x="3060" y="11572"/>
                      <a:pt x="3333" y="11595"/>
                      <a:pt x="3630" y="11595"/>
                    </a:cubicBezTo>
                    <a:cubicBezTo>
                      <a:pt x="3790" y="11595"/>
                      <a:pt x="3973" y="11595"/>
                      <a:pt x="4132" y="11572"/>
                    </a:cubicBezTo>
                    <a:cubicBezTo>
                      <a:pt x="4543" y="11504"/>
                      <a:pt x="4977" y="11367"/>
                      <a:pt x="5433" y="11116"/>
                    </a:cubicBezTo>
                    <a:cubicBezTo>
                      <a:pt x="5821" y="10933"/>
                      <a:pt x="6209" y="10659"/>
                      <a:pt x="6620" y="10317"/>
                    </a:cubicBezTo>
                    <a:cubicBezTo>
                      <a:pt x="6894" y="10089"/>
                      <a:pt x="7145" y="9838"/>
                      <a:pt x="7442" y="9518"/>
                    </a:cubicBezTo>
                    <a:cubicBezTo>
                      <a:pt x="7716" y="9176"/>
                      <a:pt x="7921" y="8879"/>
                      <a:pt x="8081" y="8605"/>
                    </a:cubicBezTo>
                    <a:cubicBezTo>
                      <a:pt x="8401" y="7966"/>
                      <a:pt x="8515" y="7281"/>
                      <a:pt x="8378" y="6619"/>
                    </a:cubicBezTo>
                    <a:cubicBezTo>
                      <a:pt x="8287" y="6140"/>
                      <a:pt x="8013" y="5592"/>
                      <a:pt x="7465" y="5501"/>
                    </a:cubicBezTo>
                    <a:lnTo>
                      <a:pt x="7351" y="5501"/>
                    </a:lnTo>
                    <a:cubicBezTo>
                      <a:pt x="7442" y="5250"/>
                      <a:pt x="7511" y="4976"/>
                      <a:pt x="7579" y="4702"/>
                    </a:cubicBezTo>
                    <a:cubicBezTo>
                      <a:pt x="7625" y="4542"/>
                      <a:pt x="7647" y="4382"/>
                      <a:pt x="7647" y="4223"/>
                    </a:cubicBezTo>
                    <a:cubicBezTo>
                      <a:pt x="7670" y="4063"/>
                      <a:pt x="7647" y="3903"/>
                      <a:pt x="7647" y="3766"/>
                    </a:cubicBezTo>
                    <a:cubicBezTo>
                      <a:pt x="7625" y="3515"/>
                      <a:pt x="7556" y="3287"/>
                      <a:pt x="7419" y="3081"/>
                    </a:cubicBezTo>
                    <a:cubicBezTo>
                      <a:pt x="7305" y="2899"/>
                      <a:pt x="7122" y="2762"/>
                      <a:pt x="6917" y="2739"/>
                    </a:cubicBezTo>
                    <a:cubicBezTo>
                      <a:pt x="6871" y="2716"/>
                      <a:pt x="6803" y="2716"/>
                      <a:pt x="6734" y="2716"/>
                    </a:cubicBezTo>
                    <a:cubicBezTo>
                      <a:pt x="6620" y="2716"/>
                      <a:pt x="6506" y="2739"/>
                      <a:pt x="6369" y="2762"/>
                    </a:cubicBezTo>
                    <a:cubicBezTo>
                      <a:pt x="6438" y="2648"/>
                      <a:pt x="6483" y="2511"/>
                      <a:pt x="6529" y="2374"/>
                    </a:cubicBezTo>
                    <a:cubicBezTo>
                      <a:pt x="6666" y="2009"/>
                      <a:pt x="6712" y="1689"/>
                      <a:pt x="6712" y="1370"/>
                    </a:cubicBezTo>
                    <a:cubicBezTo>
                      <a:pt x="6734" y="1233"/>
                      <a:pt x="6712" y="1073"/>
                      <a:pt x="6666" y="936"/>
                    </a:cubicBezTo>
                    <a:cubicBezTo>
                      <a:pt x="6620" y="776"/>
                      <a:pt x="6575" y="639"/>
                      <a:pt x="6461" y="502"/>
                    </a:cubicBezTo>
                    <a:cubicBezTo>
                      <a:pt x="6392" y="388"/>
                      <a:pt x="6278" y="297"/>
                      <a:pt x="6118" y="183"/>
                    </a:cubicBezTo>
                    <a:cubicBezTo>
                      <a:pt x="5981" y="91"/>
                      <a:pt x="5821" y="23"/>
                      <a:pt x="56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7907;p70">
                <a:extLst>
                  <a:ext uri="{FF2B5EF4-FFF2-40B4-BE49-F238E27FC236}">
                    <a16:creationId xmlns:a16="http://schemas.microsoft.com/office/drawing/2014/main" id="{925EADA0-CF77-4C02-B228-BDD9FDF24C34}"/>
                  </a:ext>
                </a:extLst>
              </p:cNvPr>
              <p:cNvSpPr/>
              <p:nvPr/>
            </p:nvSpPr>
            <p:spPr>
              <a:xfrm>
                <a:off x="5603079" y="2711674"/>
                <a:ext cx="7972" cy="1339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038" extrusionOk="0">
                    <a:moveTo>
                      <a:pt x="480" y="1"/>
                    </a:moveTo>
                    <a:cubicBezTo>
                      <a:pt x="435" y="1"/>
                      <a:pt x="389" y="47"/>
                      <a:pt x="366" y="92"/>
                    </a:cubicBezTo>
                    <a:cubicBezTo>
                      <a:pt x="343" y="183"/>
                      <a:pt x="298" y="298"/>
                      <a:pt x="252" y="389"/>
                    </a:cubicBezTo>
                    <a:cubicBezTo>
                      <a:pt x="206" y="503"/>
                      <a:pt x="138" y="617"/>
                      <a:pt x="69" y="731"/>
                    </a:cubicBezTo>
                    <a:lnTo>
                      <a:pt x="92" y="731"/>
                    </a:lnTo>
                    <a:cubicBezTo>
                      <a:pt x="69" y="754"/>
                      <a:pt x="47" y="800"/>
                      <a:pt x="24" y="823"/>
                    </a:cubicBezTo>
                    <a:cubicBezTo>
                      <a:pt x="1" y="845"/>
                      <a:pt x="1" y="891"/>
                      <a:pt x="1" y="914"/>
                    </a:cubicBezTo>
                    <a:cubicBezTo>
                      <a:pt x="1" y="960"/>
                      <a:pt x="24" y="982"/>
                      <a:pt x="47" y="1005"/>
                    </a:cubicBezTo>
                    <a:cubicBezTo>
                      <a:pt x="63" y="1021"/>
                      <a:pt x="90" y="1037"/>
                      <a:pt x="121" y="1037"/>
                    </a:cubicBezTo>
                    <a:cubicBezTo>
                      <a:pt x="134" y="1037"/>
                      <a:pt x="147" y="1035"/>
                      <a:pt x="161" y="1028"/>
                    </a:cubicBezTo>
                    <a:cubicBezTo>
                      <a:pt x="184" y="1028"/>
                      <a:pt x="229" y="1005"/>
                      <a:pt x="252" y="982"/>
                    </a:cubicBezTo>
                    <a:cubicBezTo>
                      <a:pt x="320" y="868"/>
                      <a:pt x="389" y="754"/>
                      <a:pt x="457" y="617"/>
                    </a:cubicBezTo>
                    <a:cubicBezTo>
                      <a:pt x="503" y="480"/>
                      <a:pt x="572" y="343"/>
                      <a:pt x="617" y="183"/>
                    </a:cubicBezTo>
                    <a:cubicBezTo>
                      <a:pt x="617" y="161"/>
                      <a:pt x="617" y="115"/>
                      <a:pt x="617" y="92"/>
                    </a:cubicBezTo>
                    <a:cubicBezTo>
                      <a:pt x="594" y="47"/>
                      <a:pt x="572" y="24"/>
                      <a:pt x="549" y="24"/>
                    </a:cubicBezTo>
                    <a:cubicBezTo>
                      <a:pt x="526" y="1"/>
                      <a:pt x="503" y="1"/>
                      <a:pt x="4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7908;p70">
                <a:extLst>
                  <a:ext uri="{FF2B5EF4-FFF2-40B4-BE49-F238E27FC236}">
                    <a16:creationId xmlns:a16="http://schemas.microsoft.com/office/drawing/2014/main" id="{A9775905-D4FF-4A8B-834C-5D3D55793E4D}"/>
                  </a:ext>
                </a:extLst>
              </p:cNvPr>
              <p:cNvSpPr/>
              <p:nvPr/>
            </p:nvSpPr>
            <p:spPr>
              <a:xfrm>
                <a:off x="5614275" y="2746425"/>
                <a:ext cx="7959" cy="1149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457" y="0"/>
                    </a:moveTo>
                    <a:cubicBezTo>
                      <a:pt x="388" y="0"/>
                      <a:pt x="343" y="23"/>
                      <a:pt x="320" y="92"/>
                    </a:cubicBezTo>
                    <a:cubicBezTo>
                      <a:pt x="229" y="297"/>
                      <a:pt x="137" y="480"/>
                      <a:pt x="23" y="685"/>
                    </a:cubicBezTo>
                    <a:cubicBezTo>
                      <a:pt x="0" y="708"/>
                      <a:pt x="23" y="754"/>
                      <a:pt x="23" y="799"/>
                    </a:cubicBezTo>
                    <a:cubicBezTo>
                      <a:pt x="46" y="845"/>
                      <a:pt x="69" y="868"/>
                      <a:pt x="114" y="890"/>
                    </a:cubicBezTo>
                    <a:lnTo>
                      <a:pt x="229" y="890"/>
                    </a:lnTo>
                    <a:cubicBezTo>
                      <a:pt x="274" y="868"/>
                      <a:pt x="297" y="845"/>
                      <a:pt x="320" y="799"/>
                    </a:cubicBezTo>
                    <a:cubicBezTo>
                      <a:pt x="434" y="617"/>
                      <a:pt x="525" y="411"/>
                      <a:pt x="594" y="206"/>
                    </a:cubicBezTo>
                    <a:cubicBezTo>
                      <a:pt x="617" y="137"/>
                      <a:pt x="594" y="46"/>
                      <a:pt x="52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7909;p70">
                <a:extLst>
                  <a:ext uri="{FF2B5EF4-FFF2-40B4-BE49-F238E27FC236}">
                    <a16:creationId xmlns:a16="http://schemas.microsoft.com/office/drawing/2014/main" id="{50ACA5D1-238F-4B2B-B9E8-AADFFF9F10F8}"/>
                  </a:ext>
                </a:extLst>
              </p:cNvPr>
              <p:cNvSpPr/>
              <p:nvPr/>
            </p:nvSpPr>
            <p:spPr>
              <a:xfrm>
                <a:off x="5553623" y="2690184"/>
                <a:ext cx="271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147" extrusionOk="0">
                    <a:moveTo>
                      <a:pt x="2009" y="1"/>
                    </a:moveTo>
                    <a:cubicBezTo>
                      <a:pt x="1963" y="1"/>
                      <a:pt x="1918" y="23"/>
                      <a:pt x="1918" y="69"/>
                    </a:cubicBezTo>
                    <a:cubicBezTo>
                      <a:pt x="1781" y="320"/>
                      <a:pt x="1644" y="594"/>
                      <a:pt x="1507" y="845"/>
                    </a:cubicBezTo>
                    <a:cubicBezTo>
                      <a:pt x="1073" y="1553"/>
                      <a:pt x="571" y="2192"/>
                      <a:pt x="69" y="2831"/>
                    </a:cubicBezTo>
                    <a:cubicBezTo>
                      <a:pt x="0" y="2922"/>
                      <a:pt x="23" y="3036"/>
                      <a:pt x="114" y="3105"/>
                    </a:cubicBezTo>
                    <a:cubicBezTo>
                      <a:pt x="143" y="3134"/>
                      <a:pt x="180" y="3146"/>
                      <a:pt x="218" y="3146"/>
                    </a:cubicBezTo>
                    <a:cubicBezTo>
                      <a:pt x="270" y="3146"/>
                      <a:pt x="326" y="3122"/>
                      <a:pt x="365" y="3082"/>
                    </a:cubicBezTo>
                    <a:cubicBezTo>
                      <a:pt x="685" y="2626"/>
                      <a:pt x="1005" y="2169"/>
                      <a:pt x="1278" y="1690"/>
                    </a:cubicBezTo>
                    <a:cubicBezTo>
                      <a:pt x="1575" y="1188"/>
                      <a:pt x="1849" y="663"/>
                      <a:pt x="2077" y="138"/>
                    </a:cubicBezTo>
                    <a:cubicBezTo>
                      <a:pt x="2100" y="92"/>
                      <a:pt x="2077" y="23"/>
                      <a:pt x="2032" y="23"/>
                    </a:cubicBezTo>
                    <a:cubicBezTo>
                      <a:pt x="2032" y="1"/>
                      <a:pt x="2009" y="1"/>
                      <a:pt x="20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7910;p70">
                <a:extLst>
                  <a:ext uri="{FF2B5EF4-FFF2-40B4-BE49-F238E27FC236}">
                    <a16:creationId xmlns:a16="http://schemas.microsoft.com/office/drawing/2014/main" id="{9FACE81D-216D-4AB1-9F79-1915771EB868}"/>
                  </a:ext>
                </a:extLst>
              </p:cNvPr>
              <p:cNvSpPr/>
              <p:nvPr/>
            </p:nvSpPr>
            <p:spPr>
              <a:xfrm>
                <a:off x="5272728" y="2745535"/>
                <a:ext cx="310658" cy="217030"/>
              </a:xfrm>
              <a:custGeom>
                <a:avLst/>
                <a:gdLst/>
                <a:ahLst/>
                <a:cxnLst/>
                <a:rect l="l" t="t" r="r" b="b"/>
                <a:pathLst>
                  <a:path w="24082" h="16824" extrusionOk="0">
                    <a:moveTo>
                      <a:pt x="19790" y="1"/>
                    </a:moveTo>
                    <a:cubicBezTo>
                      <a:pt x="19745" y="1"/>
                      <a:pt x="19722" y="1"/>
                      <a:pt x="19676" y="24"/>
                    </a:cubicBezTo>
                    <a:cubicBezTo>
                      <a:pt x="18170" y="708"/>
                      <a:pt x="16618" y="1211"/>
                      <a:pt x="14723" y="1758"/>
                    </a:cubicBezTo>
                    <a:cubicBezTo>
                      <a:pt x="14198" y="1918"/>
                      <a:pt x="13650" y="2055"/>
                      <a:pt x="13125" y="2215"/>
                    </a:cubicBezTo>
                    <a:cubicBezTo>
                      <a:pt x="11893" y="2534"/>
                      <a:pt x="10638" y="2900"/>
                      <a:pt x="9428" y="3288"/>
                    </a:cubicBezTo>
                    <a:cubicBezTo>
                      <a:pt x="7419" y="3927"/>
                      <a:pt x="5844" y="4612"/>
                      <a:pt x="4498" y="5433"/>
                    </a:cubicBezTo>
                    <a:cubicBezTo>
                      <a:pt x="3744" y="5890"/>
                      <a:pt x="3037" y="6415"/>
                      <a:pt x="2420" y="6985"/>
                    </a:cubicBezTo>
                    <a:cubicBezTo>
                      <a:pt x="2055" y="7328"/>
                      <a:pt x="1736" y="7670"/>
                      <a:pt x="1439" y="8012"/>
                    </a:cubicBezTo>
                    <a:cubicBezTo>
                      <a:pt x="1119" y="8401"/>
                      <a:pt x="823" y="8834"/>
                      <a:pt x="594" y="9291"/>
                    </a:cubicBezTo>
                    <a:cubicBezTo>
                      <a:pt x="184" y="10090"/>
                      <a:pt x="1" y="10934"/>
                      <a:pt x="47" y="11779"/>
                    </a:cubicBezTo>
                    <a:cubicBezTo>
                      <a:pt x="92" y="12509"/>
                      <a:pt x="343" y="13262"/>
                      <a:pt x="800" y="13970"/>
                    </a:cubicBezTo>
                    <a:cubicBezTo>
                      <a:pt x="1005" y="14267"/>
                      <a:pt x="1256" y="14563"/>
                      <a:pt x="1576" y="14883"/>
                    </a:cubicBezTo>
                    <a:cubicBezTo>
                      <a:pt x="1850" y="15134"/>
                      <a:pt x="2169" y="15408"/>
                      <a:pt x="2535" y="15636"/>
                    </a:cubicBezTo>
                    <a:cubicBezTo>
                      <a:pt x="3265" y="16093"/>
                      <a:pt x="4064" y="16435"/>
                      <a:pt x="4954" y="16618"/>
                    </a:cubicBezTo>
                    <a:cubicBezTo>
                      <a:pt x="5525" y="16755"/>
                      <a:pt x="6095" y="16823"/>
                      <a:pt x="6689" y="16823"/>
                    </a:cubicBezTo>
                    <a:cubicBezTo>
                      <a:pt x="7031" y="16823"/>
                      <a:pt x="7373" y="16800"/>
                      <a:pt x="7716" y="16755"/>
                    </a:cubicBezTo>
                    <a:cubicBezTo>
                      <a:pt x="8697" y="16640"/>
                      <a:pt x="9724" y="16412"/>
                      <a:pt x="10729" y="16115"/>
                    </a:cubicBezTo>
                    <a:cubicBezTo>
                      <a:pt x="12486" y="15613"/>
                      <a:pt x="14267" y="14769"/>
                      <a:pt x="16047" y="13650"/>
                    </a:cubicBezTo>
                    <a:cubicBezTo>
                      <a:pt x="19129" y="11665"/>
                      <a:pt x="21845" y="8948"/>
                      <a:pt x="24013" y="6757"/>
                    </a:cubicBezTo>
                    <a:cubicBezTo>
                      <a:pt x="24059" y="6689"/>
                      <a:pt x="24082" y="6597"/>
                      <a:pt x="24082" y="6529"/>
                    </a:cubicBezTo>
                    <a:cubicBezTo>
                      <a:pt x="24059" y="6506"/>
                      <a:pt x="24059" y="6483"/>
                      <a:pt x="24059" y="6460"/>
                    </a:cubicBezTo>
                    <a:cubicBezTo>
                      <a:pt x="24036" y="6072"/>
                      <a:pt x="23967" y="5661"/>
                      <a:pt x="23853" y="5251"/>
                    </a:cubicBezTo>
                    <a:cubicBezTo>
                      <a:pt x="23739" y="4908"/>
                      <a:pt x="23602" y="4566"/>
                      <a:pt x="23374" y="4109"/>
                    </a:cubicBezTo>
                    <a:cubicBezTo>
                      <a:pt x="23260" y="3881"/>
                      <a:pt x="23123" y="3653"/>
                      <a:pt x="22986" y="3425"/>
                    </a:cubicBezTo>
                    <a:lnTo>
                      <a:pt x="22895" y="3265"/>
                    </a:lnTo>
                    <a:cubicBezTo>
                      <a:pt x="22758" y="3014"/>
                      <a:pt x="22621" y="2763"/>
                      <a:pt x="22461" y="2534"/>
                    </a:cubicBezTo>
                    <a:cubicBezTo>
                      <a:pt x="22073" y="1872"/>
                      <a:pt x="21685" y="1370"/>
                      <a:pt x="21320" y="959"/>
                    </a:cubicBezTo>
                    <a:cubicBezTo>
                      <a:pt x="21114" y="754"/>
                      <a:pt x="20863" y="549"/>
                      <a:pt x="20635" y="389"/>
                    </a:cubicBezTo>
                    <a:cubicBezTo>
                      <a:pt x="20430" y="252"/>
                      <a:pt x="20224" y="138"/>
                      <a:pt x="19996" y="92"/>
                    </a:cubicBezTo>
                    <a:cubicBezTo>
                      <a:pt x="19950" y="24"/>
                      <a:pt x="19859" y="1"/>
                      <a:pt x="197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7911;p70">
                <a:extLst>
                  <a:ext uri="{FF2B5EF4-FFF2-40B4-BE49-F238E27FC236}">
                    <a16:creationId xmlns:a16="http://schemas.microsoft.com/office/drawing/2014/main" id="{169A72FC-332A-4363-993E-5278CDBE05E9}"/>
                  </a:ext>
                </a:extLst>
              </p:cNvPr>
              <p:cNvSpPr/>
              <p:nvPr/>
            </p:nvSpPr>
            <p:spPr>
              <a:xfrm>
                <a:off x="5293044" y="2745238"/>
                <a:ext cx="246764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7876" extrusionOk="0">
                    <a:moveTo>
                      <a:pt x="18215" y="1"/>
                    </a:moveTo>
                    <a:cubicBezTo>
                      <a:pt x="18170" y="1"/>
                      <a:pt x="18147" y="24"/>
                      <a:pt x="18101" y="47"/>
                    </a:cubicBezTo>
                    <a:cubicBezTo>
                      <a:pt x="16595" y="731"/>
                      <a:pt x="15020" y="1234"/>
                      <a:pt x="13148" y="1781"/>
                    </a:cubicBezTo>
                    <a:cubicBezTo>
                      <a:pt x="12623" y="1918"/>
                      <a:pt x="12075" y="2078"/>
                      <a:pt x="11550" y="2215"/>
                    </a:cubicBezTo>
                    <a:lnTo>
                      <a:pt x="11505" y="2238"/>
                    </a:lnTo>
                    <a:cubicBezTo>
                      <a:pt x="10295" y="2557"/>
                      <a:pt x="9063" y="2900"/>
                      <a:pt x="7853" y="3311"/>
                    </a:cubicBezTo>
                    <a:cubicBezTo>
                      <a:pt x="5844" y="3950"/>
                      <a:pt x="4269" y="4635"/>
                      <a:pt x="2923" y="5456"/>
                    </a:cubicBezTo>
                    <a:cubicBezTo>
                      <a:pt x="2169" y="5913"/>
                      <a:pt x="1462" y="6438"/>
                      <a:pt x="845" y="7008"/>
                    </a:cubicBezTo>
                    <a:cubicBezTo>
                      <a:pt x="549" y="7282"/>
                      <a:pt x="252" y="7579"/>
                      <a:pt x="1" y="7876"/>
                    </a:cubicBezTo>
                    <a:cubicBezTo>
                      <a:pt x="115" y="7762"/>
                      <a:pt x="229" y="7647"/>
                      <a:pt x="366" y="7556"/>
                    </a:cubicBezTo>
                    <a:cubicBezTo>
                      <a:pt x="868" y="7145"/>
                      <a:pt x="1439" y="6757"/>
                      <a:pt x="2009" y="6438"/>
                    </a:cubicBezTo>
                    <a:cubicBezTo>
                      <a:pt x="2626" y="6118"/>
                      <a:pt x="3265" y="5821"/>
                      <a:pt x="3904" y="5548"/>
                    </a:cubicBezTo>
                    <a:cubicBezTo>
                      <a:pt x="4475" y="5319"/>
                      <a:pt x="5068" y="5091"/>
                      <a:pt x="5662" y="4886"/>
                    </a:cubicBezTo>
                    <a:cubicBezTo>
                      <a:pt x="7373" y="4292"/>
                      <a:pt x="9108" y="3836"/>
                      <a:pt x="10866" y="3356"/>
                    </a:cubicBezTo>
                    <a:cubicBezTo>
                      <a:pt x="12646" y="2877"/>
                      <a:pt x="14426" y="2375"/>
                      <a:pt x="16161" y="1759"/>
                    </a:cubicBezTo>
                    <a:cubicBezTo>
                      <a:pt x="17029" y="1439"/>
                      <a:pt x="17873" y="1074"/>
                      <a:pt x="18695" y="686"/>
                    </a:cubicBezTo>
                    <a:cubicBezTo>
                      <a:pt x="18832" y="594"/>
                      <a:pt x="18992" y="526"/>
                      <a:pt x="19128" y="457"/>
                    </a:cubicBezTo>
                    <a:cubicBezTo>
                      <a:pt x="19106" y="435"/>
                      <a:pt x="19083" y="412"/>
                      <a:pt x="19060" y="389"/>
                    </a:cubicBezTo>
                    <a:cubicBezTo>
                      <a:pt x="18855" y="252"/>
                      <a:pt x="18649" y="161"/>
                      <a:pt x="18421" y="115"/>
                    </a:cubicBezTo>
                    <a:cubicBezTo>
                      <a:pt x="18375" y="47"/>
                      <a:pt x="18284" y="1"/>
                      <a:pt x="18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7912;p70">
                <a:extLst>
                  <a:ext uri="{FF2B5EF4-FFF2-40B4-BE49-F238E27FC236}">
                    <a16:creationId xmlns:a16="http://schemas.microsoft.com/office/drawing/2014/main" id="{2B4CEF30-606E-4127-96F5-7A020FEFFD80}"/>
                  </a:ext>
                </a:extLst>
              </p:cNvPr>
              <p:cNvSpPr/>
              <p:nvPr/>
            </p:nvSpPr>
            <p:spPr>
              <a:xfrm>
                <a:off x="5501510" y="2767915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7913;p70">
                <a:extLst>
                  <a:ext uri="{FF2B5EF4-FFF2-40B4-BE49-F238E27FC236}">
                    <a16:creationId xmlns:a16="http://schemas.microsoft.com/office/drawing/2014/main" id="{BDA74B3A-22C0-4A6F-BB57-C1472B65F87F}"/>
                  </a:ext>
                </a:extLst>
              </p:cNvPr>
              <p:cNvSpPr/>
              <p:nvPr/>
            </p:nvSpPr>
            <p:spPr>
              <a:xfrm>
                <a:off x="5290103" y="2806780"/>
                <a:ext cx="293282" cy="155780"/>
              </a:xfrm>
              <a:custGeom>
                <a:avLst/>
                <a:gdLst/>
                <a:ahLst/>
                <a:cxnLst/>
                <a:rect l="l" t="t" r="r" b="b"/>
                <a:pathLst>
                  <a:path w="22735" h="12076" extrusionOk="0">
                    <a:moveTo>
                      <a:pt x="22324" y="0"/>
                    </a:moveTo>
                    <a:cubicBezTo>
                      <a:pt x="21365" y="1142"/>
                      <a:pt x="20338" y="2237"/>
                      <a:pt x="19265" y="3287"/>
                    </a:cubicBezTo>
                    <a:cubicBezTo>
                      <a:pt x="17873" y="4611"/>
                      <a:pt x="16389" y="5867"/>
                      <a:pt x="14814" y="6962"/>
                    </a:cubicBezTo>
                    <a:cubicBezTo>
                      <a:pt x="14038" y="7510"/>
                      <a:pt x="13239" y="8012"/>
                      <a:pt x="12440" y="8469"/>
                    </a:cubicBezTo>
                    <a:cubicBezTo>
                      <a:pt x="11642" y="8902"/>
                      <a:pt x="10820" y="9290"/>
                      <a:pt x="9998" y="9633"/>
                    </a:cubicBezTo>
                    <a:cubicBezTo>
                      <a:pt x="9199" y="9952"/>
                      <a:pt x="8377" y="10226"/>
                      <a:pt x="7533" y="10432"/>
                    </a:cubicBezTo>
                    <a:cubicBezTo>
                      <a:pt x="6803" y="10591"/>
                      <a:pt x="6049" y="10728"/>
                      <a:pt x="5296" y="10774"/>
                    </a:cubicBezTo>
                    <a:cubicBezTo>
                      <a:pt x="5053" y="10789"/>
                      <a:pt x="4809" y="10797"/>
                      <a:pt x="4567" y="10797"/>
                    </a:cubicBezTo>
                    <a:cubicBezTo>
                      <a:pt x="4081" y="10797"/>
                      <a:pt x="3599" y="10766"/>
                      <a:pt x="3128" y="10706"/>
                    </a:cubicBezTo>
                    <a:cubicBezTo>
                      <a:pt x="2352" y="10614"/>
                      <a:pt x="1576" y="10477"/>
                      <a:pt x="845" y="10226"/>
                    </a:cubicBezTo>
                    <a:cubicBezTo>
                      <a:pt x="548" y="10135"/>
                      <a:pt x="275" y="10021"/>
                      <a:pt x="1" y="9907"/>
                    </a:cubicBezTo>
                    <a:lnTo>
                      <a:pt x="1" y="9907"/>
                    </a:lnTo>
                    <a:cubicBezTo>
                      <a:pt x="69" y="9975"/>
                      <a:pt x="138" y="10066"/>
                      <a:pt x="229" y="10135"/>
                    </a:cubicBezTo>
                    <a:cubicBezTo>
                      <a:pt x="503" y="10409"/>
                      <a:pt x="822" y="10660"/>
                      <a:pt x="1188" y="10888"/>
                    </a:cubicBezTo>
                    <a:cubicBezTo>
                      <a:pt x="1895" y="11345"/>
                      <a:pt x="2717" y="11687"/>
                      <a:pt x="3607" y="11892"/>
                    </a:cubicBezTo>
                    <a:cubicBezTo>
                      <a:pt x="4178" y="12007"/>
                      <a:pt x="4748" y="12075"/>
                      <a:pt x="5342" y="12075"/>
                    </a:cubicBezTo>
                    <a:cubicBezTo>
                      <a:pt x="5684" y="12075"/>
                      <a:pt x="6026" y="12052"/>
                      <a:pt x="6369" y="12007"/>
                    </a:cubicBezTo>
                    <a:cubicBezTo>
                      <a:pt x="7373" y="11892"/>
                      <a:pt x="8377" y="11687"/>
                      <a:pt x="9382" y="11390"/>
                    </a:cubicBezTo>
                    <a:cubicBezTo>
                      <a:pt x="11139" y="10865"/>
                      <a:pt x="12920" y="10021"/>
                      <a:pt x="14700" y="8902"/>
                    </a:cubicBezTo>
                    <a:cubicBezTo>
                      <a:pt x="17804" y="6917"/>
                      <a:pt x="20498" y="4200"/>
                      <a:pt x="22666" y="2009"/>
                    </a:cubicBezTo>
                    <a:cubicBezTo>
                      <a:pt x="22712" y="1963"/>
                      <a:pt x="22735" y="1872"/>
                      <a:pt x="22735" y="1804"/>
                    </a:cubicBezTo>
                    <a:cubicBezTo>
                      <a:pt x="22735" y="1758"/>
                      <a:pt x="22712" y="1735"/>
                      <a:pt x="22712" y="1712"/>
                    </a:cubicBezTo>
                    <a:cubicBezTo>
                      <a:pt x="22689" y="1301"/>
                      <a:pt x="22620" y="891"/>
                      <a:pt x="22506" y="503"/>
                    </a:cubicBezTo>
                    <a:cubicBezTo>
                      <a:pt x="22461" y="343"/>
                      <a:pt x="22392" y="160"/>
                      <a:pt x="223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7914;p70">
                <a:extLst>
                  <a:ext uri="{FF2B5EF4-FFF2-40B4-BE49-F238E27FC236}">
                    <a16:creationId xmlns:a16="http://schemas.microsoft.com/office/drawing/2014/main" id="{0B473414-AE19-4297-8959-1D4CF3EAC6F2}"/>
                  </a:ext>
                </a:extLst>
              </p:cNvPr>
              <p:cNvSpPr/>
              <p:nvPr/>
            </p:nvSpPr>
            <p:spPr>
              <a:xfrm>
                <a:off x="5295998" y="2743484"/>
                <a:ext cx="232910" cy="99137"/>
              </a:xfrm>
              <a:custGeom>
                <a:avLst/>
                <a:gdLst/>
                <a:ahLst/>
                <a:cxnLst/>
                <a:rect l="l" t="t" r="r" b="b"/>
                <a:pathLst>
                  <a:path w="18055" h="7685" extrusionOk="0">
                    <a:moveTo>
                      <a:pt x="17735" y="0"/>
                    </a:moveTo>
                    <a:cubicBezTo>
                      <a:pt x="17268" y="222"/>
                      <a:pt x="16801" y="402"/>
                      <a:pt x="16334" y="579"/>
                    </a:cubicBezTo>
                    <a:lnTo>
                      <a:pt x="16334" y="579"/>
                    </a:lnTo>
                    <a:cubicBezTo>
                      <a:pt x="16337" y="577"/>
                      <a:pt x="16340" y="574"/>
                      <a:pt x="16343" y="571"/>
                    </a:cubicBezTo>
                    <a:lnTo>
                      <a:pt x="16343" y="571"/>
                    </a:lnTo>
                    <a:cubicBezTo>
                      <a:pt x="15795" y="776"/>
                      <a:pt x="15247" y="959"/>
                      <a:pt x="14677" y="1141"/>
                    </a:cubicBezTo>
                    <a:cubicBezTo>
                      <a:pt x="14175" y="1301"/>
                      <a:pt x="13695" y="1461"/>
                      <a:pt x="13193" y="1598"/>
                    </a:cubicBezTo>
                    <a:cubicBezTo>
                      <a:pt x="12349" y="1849"/>
                      <a:pt x="11527" y="2077"/>
                      <a:pt x="10682" y="2283"/>
                    </a:cubicBezTo>
                    <a:cubicBezTo>
                      <a:pt x="8925" y="2762"/>
                      <a:pt x="7167" y="3218"/>
                      <a:pt x="5478" y="3880"/>
                    </a:cubicBezTo>
                    <a:cubicBezTo>
                      <a:pt x="4428" y="4291"/>
                      <a:pt x="3401" y="4771"/>
                      <a:pt x="2465" y="5387"/>
                    </a:cubicBezTo>
                    <a:cubicBezTo>
                      <a:pt x="1552" y="5980"/>
                      <a:pt x="731" y="6688"/>
                      <a:pt x="23" y="7532"/>
                    </a:cubicBezTo>
                    <a:cubicBezTo>
                      <a:pt x="0" y="7578"/>
                      <a:pt x="23" y="7646"/>
                      <a:pt x="69" y="7669"/>
                    </a:cubicBezTo>
                    <a:cubicBezTo>
                      <a:pt x="88" y="7679"/>
                      <a:pt x="106" y="7684"/>
                      <a:pt x="125" y="7684"/>
                    </a:cubicBezTo>
                    <a:cubicBezTo>
                      <a:pt x="152" y="7684"/>
                      <a:pt x="179" y="7673"/>
                      <a:pt x="206" y="7646"/>
                    </a:cubicBezTo>
                    <a:cubicBezTo>
                      <a:pt x="206" y="7624"/>
                      <a:pt x="206" y="7624"/>
                      <a:pt x="206" y="7624"/>
                    </a:cubicBezTo>
                    <a:cubicBezTo>
                      <a:pt x="457" y="7327"/>
                      <a:pt x="708" y="7053"/>
                      <a:pt x="1004" y="6802"/>
                    </a:cubicBezTo>
                    <a:cubicBezTo>
                      <a:pt x="1278" y="6528"/>
                      <a:pt x="1598" y="6277"/>
                      <a:pt x="1917" y="6049"/>
                    </a:cubicBezTo>
                    <a:lnTo>
                      <a:pt x="1895" y="6049"/>
                    </a:lnTo>
                    <a:cubicBezTo>
                      <a:pt x="3036" y="5250"/>
                      <a:pt x="4291" y="4656"/>
                      <a:pt x="5569" y="4177"/>
                    </a:cubicBezTo>
                    <a:cubicBezTo>
                      <a:pt x="7259" y="3561"/>
                      <a:pt x="9016" y="3104"/>
                      <a:pt x="10774" y="2648"/>
                    </a:cubicBezTo>
                    <a:cubicBezTo>
                      <a:pt x="11595" y="2420"/>
                      <a:pt x="12440" y="2214"/>
                      <a:pt x="13262" y="1963"/>
                    </a:cubicBezTo>
                    <a:cubicBezTo>
                      <a:pt x="13467" y="1895"/>
                      <a:pt x="13672" y="1826"/>
                      <a:pt x="13878" y="1758"/>
                    </a:cubicBezTo>
                    <a:cubicBezTo>
                      <a:pt x="14175" y="1666"/>
                      <a:pt x="14471" y="1575"/>
                      <a:pt x="14768" y="1506"/>
                    </a:cubicBezTo>
                    <a:cubicBezTo>
                      <a:pt x="15316" y="1324"/>
                      <a:pt x="15887" y="1141"/>
                      <a:pt x="16434" y="959"/>
                    </a:cubicBezTo>
                    <a:cubicBezTo>
                      <a:pt x="16685" y="867"/>
                      <a:pt x="16914" y="776"/>
                      <a:pt x="17142" y="685"/>
                    </a:cubicBezTo>
                    <a:cubicBezTo>
                      <a:pt x="17416" y="593"/>
                      <a:pt x="17667" y="479"/>
                      <a:pt x="17918" y="342"/>
                    </a:cubicBezTo>
                    <a:cubicBezTo>
                      <a:pt x="18009" y="297"/>
                      <a:pt x="18055" y="183"/>
                      <a:pt x="17986" y="91"/>
                    </a:cubicBezTo>
                    <a:cubicBezTo>
                      <a:pt x="17964" y="46"/>
                      <a:pt x="17941" y="23"/>
                      <a:pt x="178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7915;p70">
                <a:extLst>
                  <a:ext uri="{FF2B5EF4-FFF2-40B4-BE49-F238E27FC236}">
                    <a16:creationId xmlns:a16="http://schemas.microsoft.com/office/drawing/2014/main" id="{56BEB1E2-9224-4467-A3CD-F0B6A6B6896C}"/>
                  </a:ext>
                </a:extLst>
              </p:cNvPr>
              <p:cNvSpPr/>
              <p:nvPr/>
            </p:nvSpPr>
            <p:spPr>
              <a:xfrm>
                <a:off x="5248890" y="1985612"/>
                <a:ext cx="504390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39100" h="33600" extrusionOk="0">
                    <a:moveTo>
                      <a:pt x="26797" y="1"/>
                    </a:moveTo>
                    <a:cubicBezTo>
                      <a:pt x="26158" y="1"/>
                      <a:pt x="25496" y="24"/>
                      <a:pt x="24811" y="46"/>
                    </a:cubicBezTo>
                    <a:cubicBezTo>
                      <a:pt x="23693" y="115"/>
                      <a:pt x="22574" y="206"/>
                      <a:pt x="21502" y="366"/>
                    </a:cubicBezTo>
                    <a:cubicBezTo>
                      <a:pt x="20132" y="571"/>
                      <a:pt x="18717" y="868"/>
                      <a:pt x="17210" y="1325"/>
                    </a:cubicBezTo>
                    <a:cubicBezTo>
                      <a:pt x="15430" y="1850"/>
                      <a:pt x="13718" y="2534"/>
                      <a:pt x="12075" y="3356"/>
                    </a:cubicBezTo>
                    <a:cubicBezTo>
                      <a:pt x="10454" y="4178"/>
                      <a:pt x="8902" y="5159"/>
                      <a:pt x="7487" y="6278"/>
                    </a:cubicBezTo>
                    <a:cubicBezTo>
                      <a:pt x="6072" y="7396"/>
                      <a:pt x="4793" y="8652"/>
                      <a:pt x="3721" y="10067"/>
                    </a:cubicBezTo>
                    <a:cubicBezTo>
                      <a:pt x="2648" y="11459"/>
                      <a:pt x="1780" y="13011"/>
                      <a:pt x="1141" y="14677"/>
                    </a:cubicBezTo>
                    <a:cubicBezTo>
                      <a:pt x="479" y="16367"/>
                      <a:pt x="114" y="18193"/>
                      <a:pt x="23" y="20087"/>
                    </a:cubicBezTo>
                    <a:cubicBezTo>
                      <a:pt x="0" y="20795"/>
                      <a:pt x="0" y="21548"/>
                      <a:pt x="23" y="22438"/>
                    </a:cubicBezTo>
                    <a:cubicBezTo>
                      <a:pt x="46" y="23260"/>
                      <a:pt x="114" y="24104"/>
                      <a:pt x="228" y="24926"/>
                    </a:cubicBezTo>
                    <a:cubicBezTo>
                      <a:pt x="342" y="25748"/>
                      <a:pt x="502" y="26569"/>
                      <a:pt x="685" y="27345"/>
                    </a:cubicBezTo>
                    <a:cubicBezTo>
                      <a:pt x="845" y="28030"/>
                      <a:pt x="1073" y="28738"/>
                      <a:pt x="1301" y="29423"/>
                    </a:cubicBezTo>
                    <a:cubicBezTo>
                      <a:pt x="1233" y="29514"/>
                      <a:pt x="1210" y="29651"/>
                      <a:pt x="1278" y="29765"/>
                    </a:cubicBezTo>
                    <a:cubicBezTo>
                      <a:pt x="1689" y="30564"/>
                      <a:pt x="2146" y="31249"/>
                      <a:pt x="2625" y="31888"/>
                    </a:cubicBezTo>
                    <a:cubicBezTo>
                      <a:pt x="3287" y="32709"/>
                      <a:pt x="3903" y="33212"/>
                      <a:pt x="4588" y="33463"/>
                    </a:cubicBezTo>
                    <a:cubicBezTo>
                      <a:pt x="4748" y="33508"/>
                      <a:pt x="4908" y="33554"/>
                      <a:pt x="5136" y="33577"/>
                    </a:cubicBezTo>
                    <a:cubicBezTo>
                      <a:pt x="5204" y="33577"/>
                      <a:pt x="5250" y="33600"/>
                      <a:pt x="5318" y="33600"/>
                    </a:cubicBezTo>
                    <a:cubicBezTo>
                      <a:pt x="5410" y="33600"/>
                      <a:pt x="5547" y="33577"/>
                      <a:pt x="5684" y="33554"/>
                    </a:cubicBezTo>
                    <a:cubicBezTo>
                      <a:pt x="5980" y="33508"/>
                      <a:pt x="6300" y="33394"/>
                      <a:pt x="6597" y="33189"/>
                    </a:cubicBezTo>
                    <a:cubicBezTo>
                      <a:pt x="7122" y="32869"/>
                      <a:pt x="7555" y="32344"/>
                      <a:pt x="7966" y="31568"/>
                    </a:cubicBezTo>
                    <a:cubicBezTo>
                      <a:pt x="8286" y="30998"/>
                      <a:pt x="8560" y="30358"/>
                      <a:pt x="8811" y="29514"/>
                    </a:cubicBezTo>
                    <a:cubicBezTo>
                      <a:pt x="9039" y="28806"/>
                      <a:pt x="9221" y="28076"/>
                      <a:pt x="9358" y="27345"/>
                    </a:cubicBezTo>
                    <a:cubicBezTo>
                      <a:pt x="9701" y="25519"/>
                      <a:pt x="9815" y="23556"/>
                      <a:pt x="9701" y="21479"/>
                    </a:cubicBezTo>
                    <a:cubicBezTo>
                      <a:pt x="9610" y="19996"/>
                      <a:pt x="9381" y="18535"/>
                      <a:pt x="9039" y="17143"/>
                    </a:cubicBezTo>
                    <a:cubicBezTo>
                      <a:pt x="8765" y="16001"/>
                      <a:pt x="8400" y="14929"/>
                      <a:pt x="7943" y="13947"/>
                    </a:cubicBezTo>
                    <a:lnTo>
                      <a:pt x="7943" y="13947"/>
                    </a:lnTo>
                    <a:cubicBezTo>
                      <a:pt x="9176" y="14540"/>
                      <a:pt x="10568" y="14974"/>
                      <a:pt x="12075" y="15248"/>
                    </a:cubicBezTo>
                    <a:cubicBezTo>
                      <a:pt x="13079" y="15408"/>
                      <a:pt x="14083" y="15499"/>
                      <a:pt x="15088" y="15499"/>
                    </a:cubicBezTo>
                    <a:cubicBezTo>
                      <a:pt x="15841" y="15499"/>
                      <a:pt x="16617" y="15454"/>
                      <a:pt x="17370" y="15362"/>
                    </a:cubicBezTo>
                    <a:cubicBezTo>
                      <a:pt x="19082" y="15134"/>
                      <a:pt x="20703" y="14677"/>
                      <a:pt x="22186" y="13970"/>
                    </a:cubicBezTo>
                    <a:cubicBezTo>
                      <a:pt x="22940" y="13605"/>
                      <a:pt x="23647" y="13171"/>
                      <a:pt x="24332" y="12692"/>
                    </a:cubicBezTo>
                    <a:cubicBezTo>
                      <a:pt x="24948" y="12235"/>
                      <a:pt x="25542" y="11710"/>
                      <a:pt x="26067" y="11140"/>
                    </a:cubicBezTo>
                    <a:cubicBezTo>
                      <a:pt x="26637" y="11482"/>
                      <a:pt x="27276" y="11779"/>
                      <a:pt x="27938" y="11984"/>
                    </a:cubicBezTo>
                    <a:cubicBezTo>
                      <a:pt x="28669" y="12212"/>
                      <a:pt x="29445" y="12349"/>
                      <a:pt x="30266" y="12395"/>
                    </a:cubicBezTo>
                    <a:cubicBezTo>
                      <a:pt x="30472" y="12418"/>
                      <a:pt x="30654" y="12418"/>
                      <a:pt x="30860" y="12418"/>
                    </a:cubicBezTo>
                    <a:cubicBezTo>
                      <a:pt x="32252" y="12418"/>
                      <a:pt x="33622" y="12144"/>
                      <a:pt x="34854" y="11596"/>
                    </a:cubicBezTo>
                    <a:cubicBezTo>
                      <a:pt x="35767" y="11185"/>
                      <a:pt x="36612" y="10637"/>
                      <a:pt x="37297" y="9975"/>
                    </a:cubicBezTo>
                    <a:cubicBezTo>
                      <a:pt x="38004" y="9291"/>
                      <a:pt x="38575" y="8492"/>
                      <a:pt x="38986" y="7602"/>
                    </a:cubicBezTo>
                    <a:cubicBezTo>
                      <a:pt x="38986" y="7579"/>
                      <a:pt x="39009" y="7556"/>
                      <a:pt x="39009" y="7533"/>
                    </a:cubicBezTo>
                    <a:cubicBezTo>
                      <a:pt x="39009" y="7533"/>
                      <a:pt x="39009" y="7510"/>
                      <a:pt x="39031" y="7510"/>
                    </a:cubicBezTo>
                    <a:cubicBezTo>
                      <a:pt x="39054" y="7442"/>
                      <a:pt x="39054" y="7396"/>
                      <a:pt x="39031" y="7328"/>
                    </a:cubicBezTo>
                    <a:cubicBezTo>
                      <a:pt x="39100" y="6734"/>
                      <a:pt x="39077" y="6164"/>
                      <a:pt x="38986" y="5616"/>
                    </a:cubicBezTo>
                    <a:cubicBezTo>
                      <a:pt x="38894" y="5068"/>
                      <a:pt x="38712" y="4566"/>
                      <a:pt x="38438" y="4064"/>
                    </a:cubicBezTo>
                    <a:cubicBezTo>
                      <a:pt x="37959" y="3196"/>
                      <a:pt x="37182" y="2443"/>
                      <a:pt x="36133" y="1827"/>
                    </a:cubicBezTo>
                    <a:cubicBezTo>
                      <a:pt x="35653" y="1576"/>
                      <a:pt x="35105" y="1325"/>
                      <a:pt x="34489" y="1096"/>
                    </a:cubicBezTo>
                    <a:cubicBezTo>
                      <a:pt x="33964" y="891"/>
                      <a:pt x="33371" y="731"/>
                      <a:pt x="32686" y="571"/>
                    </a:cubicBezTo>
                    <a:cubicBezTo>
                      <a:pt x="31499" y="320"/>
                      <a:pt x="30198" y="138"/>
                      <a:pt x="28714" y="46"/>
                    </a:cubicBezTo>
                    <a:cubicBezTo>
                      <a:pt x="28075" y="24"/>
                      <a:pt x="27436" y="1"/>
                      <a:pt x="26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7916;p70">
                <a:extLst>
                  <a:ext uri="{FF2B5EF4-FFF2-40B4-BE49-F238E27FC236}">
                    <a16:creationId xmlns:a16="http://schemas.microsoft.com/office/drawing/2014/main" id="{46F08E2C-0C11-4B75-94E0-7B4AF7AF59CD}"/>
                  </a:ext>
                </a:extLst>
              </p:cNvPr>
              <p:cNvSpPr/>
              <p:nvPr/>
            </p:nvSpPr>
            <p:spPr>
              <a:xfrm>
                <a:off x="5295108" y="2106040"/>
                <a:ext cx="252350" cy="51019"/>
              </a:xfrm>
              <a:custGeom>
                <a:avLst/>
                <a:gdLst/>
                <a:ahLst/>
                <a:cxnLst/>
                <a:rect l="l" t="t" r="r" b="b"/>
                <a:pathLst>
                  <a:path w="19562" h="3955" extrusionOk="0">
                    <a:moveTo>
                      <a:pt x="18147" y="525"/>
                    </a:moveTo>
                    <a:cubicBezTo>
                      <a:pt x="18147" y="525"/>
                      <a:pt x="18127" y="525"/>
                      <a:pt x="18124" y="544"/>
                    </a:cubicBezTo>
                    <a:lnTo>
                      <a:pt x="18124" y="544"/>
                    </a:lnTo>
                    <a:cubicBezTo>
                      <a:pt x="18132" y="538"/>
                      <a:pt x="18139" y="532"/>
                      <a:pt x="18147" y="525"/>
                    </a:cubicBezTo>
                    <a:close/>
                    <a:moveTo>
                      <a:pt x="2717" y="1781"/>
                    </a:moveTo>
                    <a:cubicBezTo>
                      <a:pt x="2723" y="1783"/>
                      <a:pt x="2729" y="1785"/>
                      <a:pt x="2735" y="1787"/>
                    </a:cubicBezTo>
                    <a:lnTo>
                      <a:pt x="2735" y="1787"/>
                    </a:lnTo>
                    <a:cubicBezTo>
                      <a:pt x="2730" y="1784"/>
                      <a:pt x="2725" y="1781"/>
                      <a:pt x="2717" y="1781"/>
                    </a:cubicBezTo>
                    <a:close/>
                    <a:moveTo>
                      <a:pt x="18923" y="0"/>
                    </a:moveTo>
                    <a:cubicBezTo>
                      <a:pt x="18786" y="0"/>
                      <a:pt x="18672" y="69"/>
                      <a:pt x="18558" y="160"/>
                    </a:cubicBezTo>
                    <a:cubicBezTo>
                      <a:pt x="18421" y="297"/>
                      <a:pt x="18284" y="411"/>
                      <a:pt x="18124" y="548"/>
                    </a:cubicBezTo>
                    <a:cubicBezTo>
                      <a:pt x="18124" y="547"/>
                      <a:pt x="18124" y="545"/>
                      <a:pt x="18124" y="544"/>
                    </a:cubicBezTo>
                    <a:lnTo>
                      <a:pt x="18124" y="544"/>
                    </a:lnTo>
                    <a:cubicBezTo>
                      <a:pt x="17469" y="1083"/>
                      <a:pt x="16768" y="1534"/>
                      <a:pt x="16001" y="1895"/>
                    </a:cubicBezTo>
                    <a:cubicBezTo>
                      <a:pt x="15020" y="2329"/>
                      <a:pt x="13970" y="2625"/>
                      <a:pt x="12920" y="2831"/>
                    </a:cubicBezTo>
                    <a:cubicBezTo>
                      <a:pt x="12121" y="2968"/>
                      <a:pt x="11299" y="3059"/>
                      <a:pt x="10477" y="3082"/>
                    </a:cubicBezTo>
                    <a:cubicBezTo>
                      <a:pt x="10272" y="3087"/>
                      <a:pt x="10065" y="3090"/>
                      <a:pt x="9858" y="3090"/>
                    </a:cubicBezTo>
                    <a:cubicBezTo>
                      <a:pt x="9235" y="3090"/>
                      <a:pt x="8606" y="3065"/>
                      <a:pt x="7989" y="3013"/>
                    </a:cubicBezTo>
                    <a:lnTo>
                      <a:pt x="8012" y="3013"/>
                    </a:lnTo>
                    <a:cubicBezTo>
                      <a:pt x="6193" y="2854"/>
                      <a:pt x="4441" y="2423"/>
                      <a:pt x="2735" y="1787"/>
                    </a:cubicBezTo>
                    <a:lnTo>
                      <a:pt x="2735" y="1787"/>
                    </a:lnTo>
                    <a:cubicBezTo>
                      <a:pt x="2738" y="1790"/>
                      <a:pt x="2741" y="1794"/>
                      <a:pt x="2745" y="1797"/>
                    </a:cubicBezTo>
                    <a:lnTo>
                      <a:pt x="2745" y="1797"/>
                    </a:lnTo>
                    <a:cubicBezTo>
                      <a:pt x="1884" y="1478"/>
                      <a:pt x="1045" y="1070"/>
                      <a:pt x="252" y="594"/>
                    </a:cubicBezTo>
                    <a:cubicBezTo>
                      <a:pt x="229" y="588"/>
                      <a:pt x="206" y="585"/>
                      <a:pt x="184" y="585"/>
                    </a:cubicBezTo>
                    <a:cubicBezTo>
                      <a:pt x="119" y="585"/>
                      <a:pt x="63" y="611"/>
                      <a:pt x="46" y="662"/>
                    </a:cubicBezTo>
                    <a:cubicBezTo>
                      <a:pt x="1" y="731"/>
                      <a:pt x="23" y="822"/>
                      <a:pt x="92" y="868"/>
                    </a:cubicBezTo>
                    <a:cubicBezTo>
                      <a:pt x="777" y="1279"/>
                      <a:pt x="1461" y="1644"/>
                      <a:pt x="2169" y="1963"/>
                    </a:cubicBezTo>
                    <a:cubicBezTo>
                      <a:pt x="2945" y="2329"/>
                      <a:pt x="3721" y="2625"/>
                      <a:pt x="4520" y="2876"/>
                    </a:cubicBezTo>
                    <a:cubicBezTo>
                      <a:pt x="5342" y="3150"/>
                      <a:pt x="6186" y="3356"/>
                      <a:pt x="7031" y="3538"/>
                    </a:cubicBezTo>
                    <a:cubicBezTo>
                      <a:pt x="7898" y="3721"/>
                      <a:pt x="8788" y="3835"/>
                      <a:pt x="9679" y="3903"/>
                    </a:cubicBezTo>
                    <a:cubicBezTo>
                      <a:pt x="10104" y="3937"/>
                      <a:pt x="10530" y="3954"/>
                      <a:pt x="10956" y="3954"/>
                    </a:cubicBezTo>
                    <a:cubicBezTo>
                      <a:pt x="12269" y="3954"/>
                      <a:pt x="13579" y="3792"/>
                      <a:pt x="14837" y="3447"/>
                    </a:cubicBezTo>
                    <a:cubicBezTo>
                      <a:pt x="15659" y="3219"/>
                      <a:pt x="16458" y="2899"/>
                      <a:pt x="17211" y="2488"/>
                    </a:cubicBezTo>
                    <a:cubicBezTo>
                      <a:pt x="17553" y="2306"/>
                      <a:pt x="17896" y="2077"/>
                      <a:pt x="18238" y="1849"/>
                    </a:cubicBezTo>
                    <a:cubicBezTo>
                      <a:pt x="18603" y="1598"/>
                      <a:pt x="18946" y="1324"/>
                      <a:pt x="19242" y="1005"/>
                    </a:cubicBezTo>
                    <a:cubicBezTo>
                      <a:pt x="19288" y="982"/>
                      <a:pt x="19311" y="936"/>
                      <a:pt x="19357" y="913"/>
                    </a:cubicBezTo>
                    <a:cubicBezTo>
                      <a:pt x="19562" y="708"/>
                      <a:pt x="19539" y="343"/>
                      <a:pt x="19311" y="137"/>
                    </a:cubicBezTo>
                    <a:cubicBezTo>
                      <a:pt x="19220" y="46"/>
                      <a:pt x="19083" y="0"/>
                      <a:pt x="189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7917;p70">
                <a:extLst>
                  <a:ext uri="{FF2B5EF4-FFF2-40B4-BE49-F238E27FC236}">
                    <a16:creationId xmlns:a16="http://schemas.microsoft.com/office/drawing/2014/main" id="{FEF6BED9-C6AB-405A-AB2F-F78FFD350CC4}"/>
                  </a:ext>
                </a:extLst>
              </p:cNvPr>
              <p:cNvSpPr/>
              <p:nvPr/>
            </p:nvSpPr>
            <p:spPr>
              <a:xfrm>
                <a:off x="5447036" y="2029483"/>
                <a:ext cx="123685" cy="81476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6316" extrusionOk="0">
                    <a:moveTo>
                      <a:pt x="9085" y="1"/>
                    </a:moveTo>
                    <a:cubicBezTo>
                      <a:pt x="9039" y="1"/>
                      <a:pt x="8971" y="1"/>
                      <a:pt x="8925" y="24"/>
                    </a:cubicBezTo>
                    <a:cubicBezTo>
                      <a:pt x="8857" y="46"/>
                      <a:pt x="8765" y="92"/>
                      <a:pt x="8720" y="161"/>
                    </a:cubicBezTo>
                    <a:cubicBezTo>
                      <a:pt x="8651" y="229"/>
                      <a:pt x="8606" y="297"/>
                      <a:pt x="8583" y="389"/>
                    </a:cubicBezTo>
                    <a:cubicBezTo>
                      <a:pt x="8583" y="389"/>
                      <a:pt x="8583" y="389"/>
                      <a:pt x="8583" y="412"/>
                    </a:cubicBezTo>
                    <a:cubicBezTo>
                      <a:pt x="8469" y="731"/>
                      <a:pt x="8309" y="1051"/>
                      <a:pt x="8149" y="1370"/>
                    </a:cubicBezTo>
                    <a:cubicBezTo>
                      <a:pt x="7989" y="1690"/>
                      <a:pt x="7784" y="1987"/>
                      <a:pt x="7579" y="2283"/>
                    </a:cubicBezTo>
                    <a:cubicBezTo>
                      <a:pt x="7168" y="2877"/>
                      <a:pt x="6643" y="3379"/>
                      <a:pt x="6095" y="3858"/>
                    </a:cubicBezTo>
                    <a:cubicBezTo>
                      <a:pt x="6118" y="3835"/>
                      <a:pt x="6141" y="3813"/>
                      <a:pt x="6163" y="3790"/>
                    </a:cubicBezTo>
                    <a:lnTo>
                      <a:pt x="6163" y="3790"/>
                    </a:lnTo>
                    <a:cubicBezTo>
                      <a:pt x="5524" y="4315"/>
                      <a:pt x="4839" y="4771"/>
                      <a:pt x="4086" y="5136"/>
                    </a:cubicBezTo>
                    <a:cubicBezTo>
                      <a:pt x="3356" y="5479"/>
                      <a:pt x="2603" y="5730"/>
                      <a:pt x="1804" y="5867"/>
                    </a:cubicBezTo>
                    <a:cubicBezTo>
                      <a:pt x="1328" y="5946"/>
                      <a:pt x="852" y="6008"/>
                      <a:pt x="361" y="6008"/>
                    </a:cubicBezTo>
                    <a:cubicBezTo>
                      <a:pt x="287" y="6008"/>
                      <a:pt x="212" y="6007"/>
                      <a:pt x="137" y="6004"/>
                    </a:cubicBezTo>
                    <a:cubicBezTo>
                      <a:pt x="69" y="6004"/>
                      <a:pt x="0" y="6072"/>
                      <a:pt x="0" y="6164"/>
                    </a:cubicBezTo>
                    <a:cubicBezTo>
                      <a:pt x="0" y="6255"/>
                      <a:pt x="69" y="6301"/>
                      <a:pt x="160" y="6301"/>
                    </a:cubicBezTo>
                    <a:cubicBezTo>
                      <a:pt x="340" y="6310"/>
                      <a:pt x="523" y="6316"/>
                      <a:pt x="708" y="6316"/>
                    </a:cubicBezTo>
                    <a:cubicBezTo>
                      <a:pt x="968" y="6316"/>
                      <a:pt x="1230" y="6304"/>
                      <a:pt x="1484" y="6278"/>
                    </a:cubicBezTo>
                    <a:cubicBezTo>
                      <a:pt x="1918" y="6255"/>
                      <a:pt x="2352" y="6164"/>
                      <a:pt x="2785" y="6072"/>
                    </a:cubicBezTo>
                    <a:cubicBezTo>
                      <a:pt x="3698" y="5844"/>
                      <a:pt x="4543" y="5502"/>
                      <a:pt x="5342" y="5068"/>
                    </a:cubicBezTo>
                    <a:cubicBezTo>
                      <a:pt x="6163" y="4657"/>
                      <a:pt x="6917" y="4086"/>
                      <a:pt x="7579" y="3447"/>
                    </a:cubicBezTo>
                    <a:cubicBezTo>
                      <a:pt x="7898" y="3151"/>
                      <a:pt x="8218" y="2808"/>
                      <a:pt x="8492" y="2466"/>
                    </a:cubicBezTo>
                    <a:cubicBezTo>
                      <a:pt x="8765" y="2101"/>
                      <a:pt x="9039" y="1713"/>
                      <a:pt x="9245" y="1302"/>
                    </a:cubicBezTo>
                    <a:cubicBezTo>
                      <a:pt x="9359" y="1119"/>
                      <a:pt x="9450" y="937"/>
                      <a:pt x="9519" y="731"/>
                    </a:cubicBezTo>
                    <a:cubicBezTo>
                      <a:pt x="9541" y="686"/>
                      <a:pt x="9564" y="663"/>
                      <a:pt x="9564" y="617"/>
                    </a:cubicBezTo>
                    <a:cubicBezTo>
                      <a:pt x="9587" y="526"/>
                      <a:pt x="9587" y="434"/>
                      <a:pt x="9564" y="343"/>
                    </a:cubicBezTo>
                    <a:cubicBezTo>
                      <a:pt x="9519" y="229"/>
                      <a:pt x="9427" y="115"/>
                      <a:pt x="9313" y="46"/>
                    </a:cubicBezTo>
                    <a:cubicBezTo>
                      <a:pt x="9245" y="24"/>
                      <a:pt x="9153" y="1"/>
                      <a:pt x="90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7918;p70">
                <a:extLst>
                  <a:ext uri="{FF2B5EF4-FFF2-40B4-BE49-F238E27FC236}">
                    <a16:creationId xmlns:a16="http://schemas.microsoft.com/office/drawing/2014/main" id="{B6ED37AA-0165-4657-AFD3-C7B24E865A73}"/>
                  </a:ext>
                </a:extLst>
              </p:cNvPr>
              <p:cNvSpPr/>
              <p:nvPr/>
            </p:nvSpPr>
            <p:spPr>
              <a:xfrm>
                <a:off x="5581292" y="2054224"/>
                <a:ext cx="186986" cy="90881"/>
              </a:xfrm>
              <a:custGeom>
                <a:avLst/>
                <a:gdLst/>
                <a:ahLst/>
                <a:cxnLst/>
                <a:rect l="l" t="t" r="r" b="b"/>
                <a:pathLst>
                  <a:path w="14495" h="7045" extrusionOk="0">
                    <a:moveTo>
                      <a:pt x="6620" y="6209"/>
                    </a:moveTo>
                    <a:cubicBezTo>
                      <a:pt x="6602" y="6209"/>
                      <a:pt x="6587" y="6212"/>
                      <a:pt x="6573" y="6217"/>
                    </a:cubicBezTo>
                    <a:lnTo>
                      <a:pt x="6573" y="6217"/>
                    </a:lnTo>
                    <a:cubicBezTo>
                      <a:pt x="6589" y="6214"/>
                      <a:pt x="6605" y="6211"/>
                      <a:pt x="6620" y="6209"/>
                    </a:cubicBezTo>
                    <a:close/>
                    <a:moveTo>
                      <a:pt x="13901" y="0"/>
                    </a:moveTo>
                    <a:cubicBezTo>
                      <a:pt x="13787" y="0"/>
                      <a:pt x="13696" y="23"/>
                      <a:pt x="13605" y="69"/>
                    </a:cubicBezTo>
                    <a:cubicBezTo>
                      <a:pt x="13491" y="160"/>
                      <a:pt x="13422" y="274"/>
                      <a:pt x="13376" y="411"/>
                    </a:cubicBezTo>
                    <a:cubicBezTo>
                      <a:pt x="13331" y="571"/>
                      <a:pt x="13262" y="731"/>
                      <a:pt x="13217" y="890"/>
                    </a:cubicBezTo>
                    <a:cubicBezTo>
                      <a:pt x="12943" y="1621"/>
                      <a:pt x="12578" y="2305"/>
                      <a:pt x="12144" y="2945"/>
                    </a:cubicBezTo>
                    <a:cubicBezTo>
                      <a:pt x="11733" y="3492"/>
                      <a:pt x="11277" y="3972"/>
                      <a:pt x="10774" y="4405"/>
                    </a:cubicBezTo>
                    <a:cubicBezTo>
                      <a:pt x="10249" y="4839"/>
                      <a:pt x="9656" y="5181"/>
                      <a:pt x="9040" y="5478"/>
                    </a:cubicBezTo>
                    <a:cubicBezTo>
                      <a:pt x="8257" y="5836"/>
                      <a:pt x="7408" y="6063"/>
                      <a:pt x="6558" y="6222"/>
                    </a:cubicBezTo>
                    <a:lnTo>
                      <a:pt x="6558" y="6222"/>
                    </a:lnTo>
                    <a:cubicBezTo>
                      <a:pt x="6563" y="6220"/>
                      <a:pt x="6568" y="6218"/>
                      <a:pt x="6573" y="6217"/>
                    </a:cubicBezTo>
                    <a:lnTo>
                      <a:pt x="6573" y="6217"/>
                    </a:lnTo>
                    <a:cubicBezTo>
                      <a:pt x="5989" y="6316"/>
                      <a:pt x="5395" y="6369"/>
                      <a:pt x="4804" y="6369"/>
                    </a:cubicBezTo>
                    <a:cubicBezTo>
                      <a:pt x="4488" y="6369"/>
                      <a:pt x="4172" y="6354"/>
                      <a:pt x="3858" y="6323"/>
                    </a:cubicBezTo>
                    <a:lnTo>
                      <a:pt x="3858" y="6323"/>
                    </a:lnTo>
                    <a:cubicBezTo>
                      <a:pt x="3858" y="6328"/>
                      <a:pt x="3858" y="6331"/>
                      <a:pt x="3859" y="6334"/>
                    </a:cubicBezTo>
                    <a:lnTo>
                      <a:pt x="3859" y="6334"/>
                    </a:lnTo>
                    <a:cubicBezTo>
                      <a:pt x="3853" y="6329"/>
                      <a:pt x="3847" y="6323"/>
                      <a:pt x="3835" y="6323"/>
                    </a:cubicBezTo>
                    <a:lnTo>
                      <a:pt x="3813" y="6323"/>
                    </a:lnTo>
                    <a:cubicBezTo>
                      <a:pt x="2763" y="6231"/>
                      <a:pt x="1713" y="6003"/>
                      <a:pt x="731" y="5615"/>
                    </a:cubicBezTo>
                    <a:cubicBezTo>
                      <a:pt x="617" y="5592"/>
                      <a:pt x="526" y="5547"/>
                      <a:pt x="412" y="5501"/>
                    </a:cubicBezTo>
                    <a:cubicBezTo>
                      <a:pt x="370" y="5487"/>
                      <a:pt x="329" y="5480"/>
                      <a:pt x="289" y="5480"/>
                    </a:cubicBezTo>
                    <a:cubicBezTo>
                      <a:pt x="196" y="5480"/>
                      <a:pt x="110" y="5520"/>
                      <a:pt x="46" y="5615"/>
                    </a:cubicBezTo>
                    <a:cubicBezTo>
                      <a:pt x="1" y="5729"/>
                      <a:pt x="24" y="5912"/>
                      <a:pt x="161" y="5957"/>
                    </a:cubicBezTo>
                    <a:cubicBezTo>
                      <a:pt x="937" y="6277"/>
                      <a:pt x="1758" y="6551"/>
                      <a:pt x="2580" y="6734"/>
                    </a:cubicBezTo>
                    <a:cubicBezTo>
                      <a:pt x="3379" y="6916"/>
                      <a:pt x="4224" y="7007"/>
                      <a:pt x="5045" y="7030"/>
                    </a:cubicBezTo>
                    <a:cubicBezTo>
                      <a:pt x="5217" y="7040"/>
                      <a:pt x="5388" y="7044"/>
                      <a:pt x="5560" y="7044"/>
                    </a:cubicBezTo>
                    <a:cubicBezTo>
                      <a:pt x="6210" y="7044"/>
                      <a:pt x="6860" y="6979"/>
                      <a:pt x="7510" y="6870"/>
                    </a:cubicBezTo>
                    <a:cubicBezTo>
                      <a:pt x="8309" y="6711"/>
                      <a:pt x="9062" y="6460"/>
                      <a:pt x="9793" y="6117"/>
                    </a:cubicBezTo>
                    <a:cubicBezTo>
                      <a:pt x="10843" y="5615"/>
                      <a:pt x="11802" y="4930"/>
                      <a:pt x="12555" y="4063"/>
                    </a:cubicBezTo>
                    <a:cubicBezTo>
                      <a:pt x="13422" y="3082"/>
                      <a:pt x="14061" y="1895"/>
                      <a:pt x="14404" y="639"/>
                    </a:cubicBezTo>
                    <a:cubicBezTo>
                      <a:pt x="14495" y="365"/>
                      <a:pt x="14289" y="69"/>
                      <a:pt x="140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7919;p70">
                <a:extLst>
                  <a:ext uri="{FF2B5EF4-FFF2-40B4-BE49-F238E27FC236}">
                    <a16:creationId xmlns:a16="http://schemas.microsoft.com/office/drawing/2014/main" id="{07330696-06E5-4322-8F71-50765AA6A99F}"/>
                  </a:ext>
                </a:extLst>
              </p:cNvPr>
              <p:cNvSpPr/>
              <p:nvPr/>
            </p:nvSpPr>
            <p:spPr>
              <a:xfrm>
                <a:off x="5317488" y="2186415"/>
                <a:ext cx="27683" cy="16825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3043" extrusionOk="0">
                    <a:moveTo>
                      <a:pt x="366" y="1"/>
                    </a:moveTo>
                    <a:cubicBezTo>
                      <a:pt x="297" y="1"/>
                      <a:pt x="251" y="69"/>
                      <a:pt x="274" y="138"/>
                    </a:cubicBezTo>
                    <a:cubicBezTo>
                      <a:pt x="434" y="434"/>
                      <a:pt x="571" y="731"/>
                      <a:pt x="685" y="1051"/>
                    </a:cubicBezTo>
                    <a:cubicBezTo>
                      <a:pt x="799" y="1324"/>
                      <a:pt x="891" y="1598"/>
                      <a:pt x="982" y="1872"/>
                    </a:cubicBezTo>
                    <a:cubicBezTo>
                      <a:pt x="1073" y="2146"/>
                      <a:pt x="1142" y="2420"/>
                      <a:pt x="1210" y="2717"/>
                    </a:cubicBezTo>
                    <a:cubicBezTo>
                      <a:pt x="1324" y="3287"/>
                      <a:pt x="1416" y="3881"/>
                      <a:pt x="1484" y="4474"/>
                    </a:cubicBezTo>
                    <a:cubicBezTo>
                      <a:pt x="1552" y="5159"/>
                      <a:pt x="1552" y="5844"/>
                      <a:pt x="1552" y="6529"/>
                    </a:cubicBezTo>
                    <a:cubicBezTo>
                      <a:pt x="1530" y="7213"/>
                      <a:pt x="1461" y="7875"/>
                      <a:pt x="1347" y="8537"/>
                    </a:cubicBezTo>
                    <a:cubicBezTo>
                      <a:pt x="1164" y="9633"/>
                      <a:pt x="868" y="10729"/>
                      <a:pt x="411" y="11756"/>
                    </a:cubicBezTo>
                    <a:cubicBezTo>
                      <a:pt x="297" y="11961"/>
                      <a:pt x="206" y="12166"/>
                      <a:pt x="92" y="12372"/>
                    </a:cubicBezTo>
                    <a:cubicBezTo>
                      <a:pt x="23" y="12486"/>
                      <a:pt x="0" y="12600"/>
                      <a:pt x="23" y="12714"/>
                    </a:cubicBezTo>
                    <a:cubicBezTo>
                      <a:pt x="46" y="12806"/>
                      <a:pt x="114" y="12920"/>
                      <a:pt x="229" y="12965"/>
                    </a:cubicBezTo>
                    <a:cubicBezTo>
                      <a:pt x="297" y="13017"/>
                      <a:pt x="378" y="13042"/>
                      <a:pt x="463" y="13042"/>
                    </a:cubicBezTo>
                    <a:cubicBezTo>
                      <a:pt x="491" y="13042"/>
                      <a:pt x="520" y="13040"/>
                      <a:pt x="548" y="13034"/>
                    </a:cubicBezTo>
                    <a:cubicBezTo>
                      <a:pt x="639" y="13011"/>
                      <a:pt x="754" y="12943"/>
                      <a:pt x="822" y="12828"/>
                    </a:cubicBezTo>
                    <a:cubicBezTo>
                      <a:pt x="1233" y="11961"/>
                      <a:pt x="1575" y="11048"/>
                      <a:pt x="1781" y="10089"/>
                    </a:cubicBezTo>
                    <a:cubicBezTo>
                      <a:pt x="2009" y="9108"/>
                      <a:pt x="2123" y="8104"/>
                      <a:pt x="2146" y="7099"/>
                    </a:cubicBezTo>
                    <a:cubicBezTo>
                      <a:pt x="2146" y="6095"/>
                      <a:pt x="2055" y="5091"/>
                      <a:pt x="1872" y="4086"/>
                    </a:cubicBezTo>
                    <a:cubicBezTo>
                      <a:pt x="1689" y="3128"/>
                      <a:pt x="1393" y="2192"/>
                      <a:pt x="1028" y="1279"/>
                    </a:cubicBezTo>
                    <a:cubicBezTo>
                      <a:pt x="868" y="868"/>
                      <a:pt x="662" y="457"/>
                      <a:pt x="457" y="46"/>
                    </a:cubicBezTo>
                    <a:cubicBezTo>
                      <a:pt x="434" y="1"/>
                      <a:pt x="388" y="1"/>
                      <a:pt x="3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7920;p70">
                <a:extLst>
                  <a:ext uri="{FF2B5EF4-FFF2-40B4-BE49-F238E27FC236}">
                    <a16:creationId xmlns:a16="http://schemas.microsoft.com/office/drawing/2014/main" id="{BE252DBF-3CBD-459B-B676-C4EF5DFC1A2F}"/>
                  </a:ext>
                </a:extLst>
              </p:cNvPr>
              <p:cNvSpPr/>
              <p:nvPr/>
            </p:nvSpPr>
            <p:spPr>
              <a:xfrm>
                <a:off x="5291870" y="2241470"/>
                <a:ext cx="14151" cy="7967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176" extrusionOk="0">
                    <a:moveTo>
                      <a:pt x="343" y="1"/>
                    </a:moveTo>
                    <a:cubicBezTo>
                      <a:pt x="252" y="24"/>
                      <a:pt x="160" y="138"/>
                      <a:pt x="206" y="229"/>
                    </a:cubicBezTo>
                    <a:cubicBezTo>
                      <a:pt x="297" y="526"/>
                      <a:pt x="366" y="800"/>
                      <a:pt x="434" y="1097"/>
                    </a:cubicBezTo>
                    <a:cubicBezTo>
                      <a:pt x="503" y="1370"/>
                      <a:pt x="526" y="1644"/>
                      <a:pt x="571" y="1918"/>
                    </a:cubicBezTo>
                    <a:cubicBezTo>
                      <a:pt x="571" y="1941"/>
                      <a:pt x="571" y="1964"/>
                      <a:pt x="571" y="1964"/>
                    </a:cubicBezTo>
                    <a:cubicBezTo>
                      <a:pt x="640" y="2717"/>
                      <a:pt x="594" y="3493"/>
                      <a:pt x="480" y="4246"/>
                    </a:cubicBezTo>
                    <a:cubicBezTo>
                      <a:pt x="389" y="4771"/>
                      <a:pt x="252" y="5274"/>
                      <a:pt x="69" y="5776"/>
                    </a:cubicBezTo>
                    <a:cubicBezTo>
                      <a:pt x="1" y="5936"/>
                      <a:pt x="115" y="6118"/>
                      <a:pt x="274" y="6164"/>
                    </a:cubicBezTo>
                    <a:cubicBezTo>
                      <a:pt x="298" y="6172"/>
                      <a:pt x="324" y="6176"/>
                      <a:pt x="351" y="6176"/>
                    </a:cubicBezTo>
                    <a:cubicBezTo>
                      <a:pt x="478" y="6176"/>
                      <a:pt x="625" y="6090"/>
                      <a:pt x="662" y="5958"/>
                    </a:cubicBezTo>
                    <a:cubicBezTo>
                      <a:pt x="914" y="5000"/>
                      <a:pt x="1073" y="4018"/>
                      <a:pt x="1096" y="3037"/>
                    </a:cubicBezTo>
                    <a:cubicBezTo>
                      <a:pt x="1096" y="2557"/>
                      <a:pt x="1051" y="2078"/>
                      <a:pt x="959" y="1599"/>
                    </a:cubicBezTo>
                    <a:cubicBezTo>
                      <a:pt x="936" y="1348"/>
                      <a:pt x="868" y="1119"/>
                      <a:pt x="799" y="868"/>
                    </a:cubicBezTo>
                    <a:cubicBezTo>
                      <a:pt x="731" y="617"/>
                      <a:pt x="662" y="389"/>
                      <a:pt x="571" y="138"/>
                    </a:cubicBezTo>
                    <a:cubicBezTo>
                      <a:pt x="571" y="92"/>
                      <a:pt x="548" y="47"/>
                      <a:pt x="503" y="24"/>
                    </a:cubicBezTo>
                    <a:cubicBezTo>
                      <a:pt x="457" y="1"/>
                      <a:pt x="434" y="1"/>
                      <a:pt x="3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7921;p70">
                <a:extLst>
                  <a:ext uri="{FF2B5EF4-FFF2-40B4-BE49-F238E27FC236}">
                    <a16:creationId xmlns:a16="http://schemas.microsoft.com/office/drawing/2014/main" id="{0950566E-35EC-4D22-A0B0-3B0648C73C6F}"/>
                  </a:ext>
                </a:extLst>
              </p:cNvPr>
              <p:cNvSpPr/>
              <p:nvPr/>
            </p:nvSpPr>
            <p:spPr>
              <a:xfrm>
                <a:off x="5274495" y="1947340"/>
                <a:ext cx="310954" cy="141062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0935" extrusionOk="0">
                    <a:moveTo>
                      <a:pt x="20247" y="1"/>
                    </a:moveTo>
                    <a:cubicBezTo>
                      <a:pt x="19676" y="1"/>
                      <a:pt x="19106" y="23"/>
                      <a:pt x="18535" y="69"/>
                    </a:cubicBezTo>
                    <a:cubicBezTo>
                      <a:pt x="16732" y="183"/>
                      <a:pt x="14951" y="548"/>
                      <a:pt x="13194" y="1050"/>
                    </a:cubicBezTo>
                    <a:cubicBezTo>
                      <a:pt x="11436" y="1575"/>
                      <a:pt x="9747" y="2283"/>
                      <a:pt x="8127" y="3150"/>
                    </a:cubicBezTo>
                    <a:cubicBezTo>
                      <a:pt x="6529" y="3995"/>
                      <a:pt x="5000" y="5022"/>
                      <a:pt x="3653" y="6209"/>
                    </a:cubicBezTo>
                    <a:cubicBezTo>
                      <a:pt x="2923" y="6848"/>
                      <a:pt x="2261" y="7533"/>
                      <a:pt x="1644" y="8263"/>
                    </a:cubicBezTo>
                    <a:cubicBezTo>
                      <a:pt x="1051" y="8971"/>
                      <a:pt x="526" y="9747"/>
                      <a:pt x="47" y="10569"/>
                    </a:cubicBezTo>
                    <a:cubicBezTo>
                      <a:pt x="1" y="10683"/>
                      <a:pt x="1" y="10820"/>
                      <a:pt x="115" y="10888"/>
                    </a:cubicBezTo>
                    <a:cubicBezTo>
                      <a:pt x="155" y="10918"/>
                      <a:pt x="208" y="10935"/>
                      <a:pt x="260" y="10935"/>
                    </a:cubicBezTo>
                    <a:cubicBezTo>
                      <a:pt x="328" y="10935"/>
                      <a:pt x="396" y="10907"/>
                      <a:pt x="435" y="10843"/>
                    </a:cubicBezTo>
                    <a:cubicBezTo>
                      <a:pt x="982" y="9907"/>
                      <a:pt x="1644" y="9039"/>
                      <a:pt x="2398" y="8240"/>
                    </a:cubicBezTo>
                    <a:lnTo>
                      <a:pt x="2398" y="8240"/>
                    </a:lnTo>
                    <a:cubicBezTo>
                      <a:pt x="2393" y="8245"/>
                      <a:pt x="2388" y="8249"/>
                      <a:pt x="2384" y="8252"/>
                    </a:cubicBezTo>
                    <a:lnTo>
                      <a:pt x="2384" y="8252"/>
                    </a:lnTo>
                    <a:cubicBezTo>
                      <a:pt x="3632" y="6920"/>
                      <a:pt x="5081" y="5790"/>
                      <a:pt x="6620" y="4839"/>
                    </a:cubicBezTo>
                    <a:cubicBezTo>
                      <a:pt x="8606" y="3630"/>
                      <a:pt x="10752" y="2717"/>
                      <a:pt x="12988" y="2055"/>
                    </a:cubicBezTo>
                    <a:cubicBezTo>
                      <a:pt x="12943" y="2055"/>
                      <a:pt x="12920" y="2078"/>
                      <a:pt x="12874" y="2078"/>
                    </a:cubicBezTo>
                    <a:cubicBezTo>
                      <a:pt x="14951" y="1484"/>
                      <a:pt x="17120" y="1096"/>
                      <a:pt x="19288" y="1050"/>
                    </a:cubicBezTo>
                    <a:cubicBezTo>
                      <a:pt x="19465" y="1045"/>
                      <a:pt x="19642" y="1042"/>
                      <a:pt x="19819" y="1042"/>
                    </a:cubicBezTo>
                    <a:cubicBezTo>
                      <a:pt x="20350" y="1042"/>
                      <a:pt x="20880" y="1068"/>
                      <a:pt x="21411" y="1119"/>
                    </a:cubicBezTo>
                    <a:cubicBezTo>
                      <a:pt x="22119" y="1187"/>
                      <a:pt x="22803" y="1302"/>
                      <a:pt x="23488" y="1439"/>
                    </a:cubicBezTo>
                    <a:cubicBezTo>
                      <a:pt x="23506" y="1442"/>
                      <a:pt x="23525" y="1443"/>
                      <a:pt x="23543" y="1443"/>
                    </a:cubicBezTo>
                    <a:cubicBezTo>
                      <a:pt x="23666" y="1443"/>
                      <a:pt x="23800" y="1381"/>
                      <a:pt x="23899" y="1302"/>
                    </a:cubicBezTo>
                    <a:cubicBezTo>
                      <a:pt x="24013" y="1210"/>
                      <a:pt x="24082" y="1073"/>
                      <a:pt x="24104" y="936"/>
                    </a:cubicBezTo>
                    <a:cubicBezTo>
                      <a:pt x="24104" y="799"/>
                      <a:pt x="24059" y="640"/>
                      <a:pt x="23967" y="526"/>
                    </a:cubicBezTo>
                    <a:cubicBezTo>
                      <a:pt x="23876" y="411"/>
                      <a:pt x="23762" y="343"/>
                      <a:pt x="23602" y="320"/>
                    </a:cubicBezTo>
                    <a:cubicBezTo>
                      <a:pt x="22507" y="92"/>
                      <a:pt x="21365" y="1"/>
                      <a:pt x="202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7922;p70">
                <a:extLst>
                  <a:ext uri="{FF2B5EF4-FFF2-40B4-BE49-F238E27FC236}">
                    <a16:creationId xmlns:a16="http://schemas.microsoft.com/office/drawing/2014/main" id="{838F93BD-8E22-45D0-8D61-7E4F3B22F507}"/>
                  </a:ext>
                </a:extLst>
              </p:cNvPr>
              <p:cNvSpPr/>
              <p:nvPr/>
            </p:nvSpPr>
            <p:spPr>
              <a:xfrm>
                <a:off x="5426126" y="2203494"/>
                <a:ext cx="71866" cy="57431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452" extrusionOk="0">
                    <a:moveTo>
                      <a:pt x="4383" y="0"/>
                    </a:moveTo>
                    <a:cubicBezTo>
                      <a:pt x="3653" y="0"/>
                      <a:pt x="2717" y="366"/>
                      <a:pt x="1895" y="959"/>
                    </a:cubicBezTo>
                    <a:cubicBezTo>
                      <a:pt x="1211" y="1461"/>
                      <a:pt x="663" y="2032"/>
                      <a:pt x="343" y="2625"/>
                    </a:cubicBezTo>
                    <a:cubicBezTo>
                      <a:pt x="24" y="3219"/>
                      <a:pt x="1" y="3721"/>
                      <a:pt x="229" y="4063"/>
                    </a:cubicBezTo>
                    <a:cubicBezTo>
                      <a:pt x="412" y="4314"/>
                      <a:pt x="754" y="4451"/>
                      <a:pt x="1188" y="4451"/>
                    </a:cubicBezTo>
                    <a:cubicBezTo>
                      <a:pt x="1918" y="4451"/>
                      <a:pt x="2854" y="4086"/>
                      <a:pt x="3699" y="3493"/>
                    </a:cubicBezTo>
                    <a:cubicBezTo>
                      <a:pt x="4383" y="2991"/>
                      <a:pt x="4908" y="2420"/>
                      <a:pt x="5228" y="1827"/>
                    </a:cubicBezTo>
                    <a:cubicBezTo>
                      <a:pt x="5547" y="1233"/>
                      <a:pt x="5570" y="731"/>
                      <a:pt x="5342" y="389"/>
                    </a:cubicBezTo>
                    <a:cubicBezTo>
                      <a:pt x="5159" y="137"/>
                      <a:pt x="4817" y="0"/>
                      <a:pt x="43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7923;p70">
                <a:extLst>
                  <a:ext uri="{FF2B5EF4-FFF2-40B4-BE49-F238E27FC236}">
                    <a16:creationId xmlns:a16="http://schemas.microsoft.com/office/drawing/2014/main" id="{937930AD-AE0C-4438-AA5E-AC0C04A82FD8}"/>
                  </a:ext>
                </a:extLst>
              </p:cNvPr>
              <p:cNvSpPr/>
              <p:nvPr/>
            </p:nvSpPr>
            <p:spPr>
              <a:xfrm>
                <a:off x="5674334" y="2162268"/>
                <a:ext cx="77452" cy="38597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2992" extrusionOk="0">
                    <a:moveTo>
                      <a:pt x="2648" y="1"/>
                    </a:moveTo>
                    <a:cubicBezTo>
                      <a:pt x="1188" y="1"/>
                      <a:pt x="69" y="526"/>
                      <a:pt x="23" y="1256"/>
                    </a:cubicBezTo>
                    <a:cubicBezTo>
                      <a:pt x="1" y="1485"/>
                      <a:pt x="92" y="1713"/>
                      <a:pt x="275" y="1918"/>
                    </a:cubicBezTo>
                    <a:cubicBezTo>
                      <a:pt x="731" y="2466"/>
                      <a:pt x="1735" y="2877"/>
                      <a:pt x="2877" y="2968"/>
                    </a:cubicBezTo>
                    <a:cubicBezTo>
                      <a:pt x="3036" y="2968"/>
                      <a:pt x="3219" y="2991"/>
                      <a:pt x="3356" y="2991"/>
                    </a:cubicBezTo>
                    <a:cubicBezTo>
                      <a:pt x="4817" y="2991"/>
                      <a:pt x="5912" y="2443"/>
                      <a:pt x="5981" y="1736"/>
                    </a:cubicBezTo>
                    <a:cubicBezTo>
                      <a:pt x="6004" y="1325"/>
                      <a:pt x="5730" y="937"/>
                      <a:pt x="5182" y="617"/>
                    </a:cubicBezTo>
                    <a:cubicBezTo>
                      <a:pt x="4657" y="298"/>
                      <a:pt x="3904" y="92"/>
                      <a:pt x="3128" y="24"/>
                    </a:cubicBezTo>
                    <a:cubicBezTo>
                      <a:pt x="2945" y="1"/>
                      <a:pt x="2785" y="1"/>
                      <a:pt x="26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7924;p70">
                <a:extLst>
                  <a:ext uri="{FF2B5EF4-FFF2-40B4-BE49-F238E27FC236}">
                    <a16:creationId xmlns:a16="http://schemas.microsoft.com/office/drawing/2014/main" id="{61A33A5C-4240-4780-BC01-0BBCEBFAEEEB}"/>
                  </a:ext>
                </a:extLst>
              </p:cNvPr>
              <p:cNvSpPr/>
              <p:nvPr/>
            </p:nvSpPr>
            <p:spPr>
              <a:xfrm>
                <a:off x="5660493" y="2312145"/>
                <a:ext cx="49188" cy="64784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5022" extrusionOk="0">
                    <a:moveTo>
                      <a:pt x="161" y="0"/>
                    </a:moveTo>
                    <a:cubicBezTo>
                      <a:pt x="46" y="23"/>
                      <a:pt x="1" y="91"/>
                      <a:pt x="24" y="183"/>
                    </a:cubicBezTo>
                    <a:cubicBezTo>
                      <a:pt x="69" y="479"/>
                      <a:pt x="115" y="776"/>
                      <a:pt x="206" y="1096"/>
                    </a:cubicBezTo>
                    <a:cubicBezTo>
                      <a:pt x="252" y="1347"/>
                      <a:pt x="343" y="1621"/>
                      <a:pt x="412" y="1872"/>
                    </a:cubicBezTo>
                    <a:lnTo>
                      <a:pt x="435" y="1917"/>
                    </a:lnTo>
                    <a:lnTo>
                      <a:pt x="457" y="1986"/>
                    </a:lnTo>
                    <a:cubicBezTo>
                      <a:pt x="480" y="2054"/>
                      <a:pt x="526" y="2077"/>
                      <a:pt x="571" y="2100"/>
                    </a:cubicBezTo>
                    <a:lnTo>
                      <a:pt x="617" y="2100"/>
                    </a:lnTo>
                    <a:cubicBezTo>
                      <a:pt x="686" y="2100"/>
                      <a:pt x="731" y="2077"/>
                      <a:pt x="777" y="2031"/>
                    </a:cubicBezTo>
                    <a:lnTo>
                      <a:pt x="800" y="1986"/>
                    </a:lnTo>
                    <a:lnTo>
                      <a:pt x="845" y="1940"/>
                    </a:lnTo>
                    <a:cubicBezTo>
                      <a:pt x="891" y="1872"/>
                      <a:pt x="937" y="1826"/>
                      <a:pt x="982" y="1758"/>
                    </a:cubicBezTo>
                    <a:cubicBezTo>
                      <a:pt x="1074" y="1643"/>
                      <a:pt x="1165" y="1575"/>
                      <a:pt x="1256" y="1506"/>
                    </a:cubicBezTo>
                    <a:cubicBezTo>
                      <a:pt x="1325" y="1461"/>
                      <a:pt x="1416" y="1415"/>
                      <a:pt x="1507" y="1392"/>
                    </a:cubicBezTo>
                    <a:cubicBezTo>
                      <a:pt x="1576" y="1370"/>
                      <a:pt x="1644" y="1347"/>
                      <a:pt x="1736" y="1347"/>
                    </a:cubicBezTo>
                    <a:cubicBezTo>
                      <a:pt x="1827" y="1347"/>
                      <a:pt x="1895" y="1347"/>
                      <a:pt x="1964" y="1370"/>
                    </a:cubicBezTo>
                    <a:cubicBezTo>
                      <a:pt x="2055" y="1392"/>
                      <a:pt x="2146" y="1415"/>
                      <a:pt x="2238" y="1461"/>
                    </a:cubicBezTo>
                    <a:cubicBezTo>
                      <a:pt x="2352" y="1529"/>
                      <a:pt x="2443" y="1598"/>
                      <a:pt x="2534" y="1666"/>
                    </a:cubicBezTo>
                    <a:cubicBezTo>
                      <a:pt x="2626" y="1758"/>
                      <a:pt x="2717" y="1872"/>
                      <a:pt x="2808" y="2009"/>
                    </a:cubicBezTo>
                    <a:cubicBezTo>
                      <a:pt x="2900" y="2146"/>
                      <a:pt x="2991" y="2305"/>
                      <a:pt x="3037" y="2465"/>
                    </a:cubicBezTo>
                    <a:cubicBezTo>
                      <a:pt x="3082" y="2625"/>
                      <a:pt x="3105" y="2762"/>
                      <a:pt x="3128" y="2876"/>
                    </a:cubicBezTo>
                    <a:cubicBezTo>
                      <a:pt x="3128" y="3013"/>
                      <a:pt x="3128" y="3127"/>
                      <a:pt x="3105" y="3241"/>
                    </a:cubicBezTo>
                    <a:cubicBezTo>
                      <a:pt x="3082" y="3333"/>
                      <a:pt x="3037" y="3447"/>
                      <a:pt x="2991" y="3538"/>
                    </a:cubicBezTo>
                    <a:cubicBezTo>
                      <a:pt x="2945" y="3652"/>
                      <a:pt x="2877" y="3743"/>
                      <a:pt x="2808" y="3812"/>
                    </a:cubicBezTo>
                    <a:cubicBezTo>
                      <a:pt x="2694" y="3926"/>
                      <a:pt x="2603" y="4017"/>
                      <a:pt x="2466" y="4109"/>
                    </a:cubicBezTo>
                    <a:cubicBezTo>
                      <a:pt x="2261" y="4223"/>
                      <a:pt x="2032" y="4337"/>
                      <a:pt x="1758" y="4428"/>
                    </a:cubicBezTo>
                    <a:lnTo>
                      <a:pt x="1713" y="4451"/>
                    </a:lnTo>
                    <a:cubicBezTo>
                      <a:pt x="1621" y="4474"/>
                      <a:pt x="1576" y="4519"/>
                      <a:pt x="1530" y="4565"/>
                    </a:cubicBezTo>
                    <a:cubicBezTo>
                      <a:pt x="1484" y="4634"/>
                      <a:pt x="1462" y="4702"/>
                      <a:pt x="1484" y="4793"/>
                    </a:cubicBezTo>
                    <a:cubicBezTo>
                      <a:pt x="1507" y="4907"/>
                      <a:pt x="1621" y="5022"/>
                      <a:pt x="1758" y="5022"/>
                    </a:cubicBezTo>
                    <a:cubicBezTo>
                      <a:pt x="1781" y="5022"/>
                      <a:pt x="1804" y="4999"/>
                      <a:pt x="1804" y="4999"/>
                    </a:cubicBezTo>
                    <a:cubicBezTo>
                      <a:pt x="2283" y="4930"/>
                      <a:pt x="3128" y="4679"/>
                      <a:pt x="3539" y="3949"/>
                    </a:cubicBezTo>
                    <a:cubicBezTo>
                      <a:pt x="3699" y="3698"/>
                      <a:pt x="3767" y="3424"/>
                      <a:pt x="3790" y="3127"/>
                    </a:cubicBezTo>
                    <a:cubicBezTo>
                      <a:pt x="3813" y="2853"/>
                      <a:pt x="3767" y="2579"/>
                      <a:pt x="3676" y="2283"/>
                    </a:cubicBezTo>
                    <a:cubicBezTo>
                      <a:pt x="3425" y="1598"/>
                      <a:pt x="2717" y="845"/>
                      <a:pt x="1873" y="845"/>
                    </a:cubicBezTo>
                    <a:cubicBezTo>
                      <a:pt x="1667" y="845"/>
                      <a:pt x="1484" y="890"/>
                      <a:pt x="1302" y="959"/>
                    </a:cubicBezTo>
                    <a:cubicBezTo>
                      <a:pt x="1142" y="1050"/>
                      <a:pt x="982" y="1164"/>
                      <a:pt x="845" y="1301"/>
                    </a:cubicBezTo>
                    <a:cubicBezTo>
                      <a:pt x="777" y="1392"/>
                      <a:pt x="708" y="1461"/>
                      <a:pt x="640" y="1552"/>
                    </a:cubicBezTo>
                    <a:lnTo>
                      <a:pt x="617" y="1438"/>
                    </a:lnTo>
                    <a:cubicBezTo>
                      <a:pt x="480" y="1050"/>
                      <a:pt x="389" y="616"/>
                      <a:pt x="298" y="114"/>
                    </a:cubicBezTo>
                    <a:cubicBezTo>
                      <a:pt x="298" y="68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7925;p70">
                <a:extLst>
                  <a:ext uri="{FF2B5EF4-FFF2-40B4-BE49-F238E27FC236}">
                    <a16:creationId xmlns:a16="http://schemas.microsoft.com/office/drawing/2014/main" id="{E0B76DD4-5232-4091-9901-82CA66D14F9E}"/>
                  </a:ext>
                </a:extLst>
              </p:cNvPr>
              <p:cNvSpPr/>
              <p:nvPr/>
            </p:nvSpPr>
            <p:spPr>
              <a:xfrm>
                <a:off x="5508565" y="2335105"/>
                <a:ext cx="38003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4703" extrusionOk="0">
                    <a:moveTo>
                      <a:pt x="1005" y="0"/>
                    </a:moveTo>
                    <a:cubicBezTo>
                      <a:pt x="937" y="0"/>
                      <a:pt x="868" y="23"/>
                      <a:pt x="823" y="46"/>
                    </a:cubicBezTo>
                    <a:cubicBezTo>
                      <a:pt x="184" y="229"/>
                      <a:pt x="1" y="1438"/>
                      <a:pt x="389" y="2717"/>
                    </a:cubicBezTo>
                    <a:cubicBezTo>
                      <a:pt x="754" y="3858"/>
                      <a:pt x="1485" y="4702"/>
                      <a:pt x="2078" y="4702"/>
                    </a:cubicBezTo>
                    <a:cubicBezTo>
                      <a:pt x="2147" y="4702"/>
                      <a:pt x="2215" y="4702"/>
                      <a:pt x="2261" y="4680"/>
                    </a:cubicBezTo>
                    <a:cubicBezTo>
                      <a:pt x="2580" y="4588"/>
                      <a:pt x="2786" y="4246"/>
                      <a:pt x="2877" y="3744"/>
                    </a:cubicBezTo>
                    <a:cubicBezTo>
                      <a:pt x="2945" y="3242"/>
                      <a:pt x="2877" y="2625"/>
                      <a:pt x="2694" y="2009"/>
                    </a:cubicBezTo>
                    <a:cubicBezTo>
                      <a:pt x="2329" y="868"/>
                      <a:pt x="1599" y="0"/>
                      <a:pt x="10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7926;p70">
                <a:extLst>
                  <a:ext uri="{FF2B5EF4-FFF2-40B4-BE49-F238E27FC236}">
                    <a16:creationId xmlns:a16="http://schemas.microsoft.com/office/drawing/2014/main" id="{CBBCA4EB-AC24-475A-82CB-1DC16ECDD9FF}"/>
                  </a:ext>
                </a:extLst>
              </p:cNvPr>
              <p:cNvSpPr/>
              <p:nvPr/>
            </p:nvSpPr>
            <p:spPr>
              <a:xfrm>
                <a:off x="5712903" y="2269745"/>
                <a:ext cx="40054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4703" extrusionOk="0">
                    <a:moveTo>
                      <a:pt x="1005" y="0"/>
                    </a:moveTo>
                    <a:cubicBezTo>
                      <a:pt x="959" y="0"/>
                      <a:pt x="891" y="0"/>
                      <a:pt x="822" y="23"/>
                    </a:cubicBezTo>
                    <a:cubicBezTo>
                      <a:pt x="206" y="228"/>
                      <a:pt x="1" y="1438"/>
                      <a:pt x="412" y="2716"/>
                    </a:cubicBezTo>
                    <a:cubicBezTo>
                      <a:pt x="754" y="3835"/>
                      <a:pt x="1484" y="4702"/>
                      <a:pt x="2101" y="4702"/>
                    </a:cubicBezTo>
                    <a:cubicBezTo>
                      <a:pt x="2169" y="4702"/>
                      <a:pt x="2215" y="4702"/>
                      <a:pt x="2283" y="4679"/>
                    </a:cubicBezTo>
                    <a:cubicBezTo>
                      <a:pt x="2922" y="4474"/>
                      <a:pt x="3105" y="3264"/>
                      <a:pt x="2694" y="1986"/>
                    </a:cubicBezTo>
                    <a:cubicBezTo>
                      <a:pt x="2352" y="845"/>
                      <a:pt x="1621" y="0"/>
                      <a:pt x="10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7927;p70">
                <a:extLst>
                  <a:ext uri="{FF2B5EF4-FFF2-40B4-BE49-F238E27FC236}">
                    <a16:creationId xmlns:a16="http://schemas.microsoft.com/office/drawing/2014/main" id="{D864B4FE-72BB-4B59-85E9-35325D414C75}"/>
                  </a:ext>
                </a:extLst>
              </p:cNvPr>
              <p:cNvSpPr/>
              <p:nvPr/>
            </p:nvSpPr>
            <p:spPr>
              <a:xfrm>
                <a:off x="5636062" y="2391630"/>
                <a:ext cx="59198" cy="50078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38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6"/>
                    </a:cubicBezTo>
                    <a:cubicBezTo>
                      <a:pt x="0" y="69"/>
                      <a:pt x="0" y="92"/>
                      <a:pt x="0" y="138"/>
                    </a:cubicBezTo>
                    <a:cubicBezTo>
                      <a:pt x="69" y="823"/>
                      <a:pt x="251" y="1507"/>
                      <a:pt x="525" y="2192"/>
                    </a:cubicBezTo>
                    <a:cubicBezTo>
                      <a:pt x="685" y="2557"/>
                      <a:pt x="868" y="2877"/>
                      <a:pt x="1119" y="3151"/>
                    </a:cubicBezTo>
                    <a:cubicBezTo>
                      <a:pt x="1210" y="3288"/>
                      <a:pt x="1324" y="3402"/>
                      <a:pt x="1461" y="3516"/>
                    </a:cubicBezTo>
                    <a:cubicBezTo>
                      <a:pt x="1598" y="3630"/>
                      <a:pt x="1758" y="3699"/>
                      <a:pt x="1918" y="3790"/>
                    </a:cubicBezTo>
                    <a:cubicBezTo>
                      <a:pt x="2055" y="3835"/>
                      <a:pt x="2214" y="3881"/>
                      <a:pt x="2397" y="3881"/>
                    </a:cubicBezTo>
                    <a:lnTo>
                      <a:pt x="2488" y="3881"/>
                    </a:lnTo>
                    <a:cubicBezTo>
                      <a:pt x="2625" y="3881"/>
                      <a:pt x="2785" y="3858"/>
                      <a:pt x="2945" y="3813"/>
                    </a:cubicBezTo>
                    <a:cubicBezTo>
                      <a:pt x="3242" y="3699"/>
                      <a:pt x="3515" y="3493"/>
                      <a:pt x="3767" y="3196"/>
                    </a:cubicBezTo>
                    <a:cubicBezTo>
                      <a:pt x="3972" y="2945"/>
                      <a:pt x="4155" y="2603"/>
                      <a:pt x="4314" y="2215"/>
                    </a:cubicBezTo>
                    <a:cubicBezTo>
                      <a:pt x="4428" y="1895"/>
                      <a:pt x="4497" y="1553"/>
                      <a:pt x="4565" y="1165"/>
                    </a:cubicBezTo>
                    <a:cubicBezTo>
                      <a:pt x="4565" y="1051"/>
                      <a:pt x="4588" y="937"/>
                      <a:pt x="4588" y="823"/>
                    </a:cubicBezTo>
                    <a:lnTo>
                      <a:pt x="4588" y="800"/>
                    </a:lnTo>
                    <a:cubicBezTo>
                      <a:pt x="4588" y="754"/>
                      <a:pt x="4565" y="708"/>
                      <a:pt x="4543" y="663"/>
                    </a:cubicBezTo>
                    <a:cubicBezTo>
                      <a:pt x="4497" y="617"/>
                      <a:pt x="4451" y="594"/>
                      <a:pt x="4406" y="594"/>
                    </a:cubicBezTo>
                    <a:cubicBezTo>
                      <a:pt x="4314" y="594"/>
                      <a:pt x="4223" y="686"/>
                      <a:pt x="4223" y="777"/>
                    </a:cubicBezTo>
                    <a:cubicBezTo>
                      <a:pt x="4223" y="845"/>
                      <a:pt x="4200" y="914"/>
                      <a:pt x="4200" y="982"/>
                    </a:cubicBezTo>
                    <a:cubicBezTo>
                      <a:pt x="4132" y="1416"/>
                      <a:pt x="3995" y="1850"/>
                      <a:pt x="3835" y="2261"/>
                    </a:cubicBezTo>
                    <a:cubicBezTo>
                      <a:pt x="3698" y="2557"/>
                      <a:pt x="3561" y="2786"/>
                      <a:pt x="3401" y="2968"/>
                    </a:cubicBezTo>
                    <a:cubicBezTo>
                      <a:pt x="3310" y="3082"/>
                      <a:pt x="3219" y="3174"/>
                      <a:pt x="3105" y="3265"/>
                    </a:cubicBezTo>
                    <a:cubicBezTo>
                      <a:pt x="3013" y="3333"/>
                      <a:pt x="2922" y="3379"/>
                      <a:pt x="2808" y="3425"/>
                    </a:cubicBezTo>
                    <a:cubicBezTo>
                      <a:pt x="2717" y="3470"/>
                      <a:pt x="2625" y="3470"/>
                      <a:pt x="2557" y="3493"/>
                    </a:cubicBezTo>
                    <a:lnTo>
                      <a:pt x="2237" y="3493"/>
                    </a:lnTo>
                    <a:cubicBezTo>
                      <a:pt x="2123" y="3470"/>
                      <a:pt x="2032" y="3425"/>
                      <a:pt x="1940" y="3402"/>
                    </a:cubicBezTo>
                    <a:cubicBezTo>
                      <a:pt x="1826" y="3333"/>
                      <a:pt x="1712" y="3265"/>
                      <a:pt x="1598" y="3196"/>
                    </a:cubicBezTo>
                    <a:cubicBezTo>
                      <a:pt x="1461" y="3082"/>
                      <a:pt x="1324" y="2922"/>
                      <a:pt x="1187" y="2763"/>
                    </a:cubicBezTo>
                    <a:cubicBezTo>
                      <a:pt x="959" y="2443"/>
                      <a:pt x="799" y="2124"/>
                      <a:pt x="639" y="1736"/>
                    </a:cubicBezTo>
                    <a:cubicBezTo>
                      <a:pt x="434" y="1233"/>
                      <a:pt x="297" y="708"/>
                      <a:pt x="251" y="206"/>
                    </a:cubicBezTo>
                    <a:lnTo>
                      <a:pt x="229" y="138"/>
                    </a:lnTo>
                    <a:cubicBezTo>
                      <a:pt x="229" y="69"/>
                      <a:pt x="206" y="24"/>
                      <a:pt x="1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7928;p70">
                <a:extLst>
                  <a:ext uri="{FF2B5EF4-FFF2-40B4-BE49-F238E27FC236}">
                    <a16:creationId xmlns:a16="http://schemas.microsoft.com/office/drawing/2014/main" id="{EC06FB20-0B00-4171-9C16-6DF54F09CFAF}"/>
                  </a:ext>
                </a:extLst>
              </p:cNvPr>
              <p:cNvSpPr/>
              <p:nvPr/>
            </p:nvSpPr>
            <p:spPr>
              <a:xfrm>
                <a:off x="5506811" y="2333480"/>
                <a:ext cx="42402" cy="64423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4994" extrusionOk="0">
                    <a:moveTo>
                      <a:pt x="1058" y="1"/>
                    </a:moveTo>
                    <a:cubicBezTo>
                      <a:pt x="985" y="1"/>
                      <a:pt x="914" y="12"/>
                      <a:pt x="845" y="35"/>
                    </a:cubicBezTo>
                    <a:cubicBezTo>
                      <a:pt x="183" y="241"/>
                      <a:pt x="0" y="1519"/>
                      <a:pt x="434" y="2888"/>
                    </a:cubicBezTo>
                    <a:cubicBezTo>
                      <a:pt x="827" y="4110"/>
                      <a:pt x="1596" y="4994"/>
                      <a:pt x="2230" y="4994"/>
                    </a:cubicBezTo>
                    <a:cubicBezTo>
                      <a:pt x="2295" y="4994"/>
                      <a:pt x="2358" y="4984"/>
                      <a:pt x="2420" y="4965"/>
                    </a:cubicBezTo>
                    <a:cubicBezTo>
                      <a:pt x="3104" y="4737"/>
                      <a:pt x="3287" y="3459"/>
                      <a:pt x="2853" y="2112"/>
                    </a:cubicBezTo>
                    <a:cubicBezTo>
                      <a:pt x="2463" y="881"/>
                      <a:pt x="1705" y="1"/>
                      <a:pt x="10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" name="Google Shape;7929;p70">
              <a:extLst>
                <a:ext uri="{FF2B5EF4-FFF2-40B4-BE49-F238E27FC236}">
                  <a16:creationId xmlns:a16="http://schemas.microsoft.com/office/drawing/2014/main" id="{4D9FE6E9-F8A7-4E04-8984-110E1C5BA2AA}"/>
                </a:ext>
              </a:extLst>
            </p:cNvPr>
            <p:cNvGrpSpPr/>
            <p:nvPr/>
          </p:nvGrpSpPr>
          <p:grpSpPr>
            <a:xfrm>
              <a:off x="5059567" y="1718275"/>
              <a:ext cx="791145" cy="1974754"/>
              <a:chOff x="5059567" y="1718275"/>
              <a:chExt cx="791145" cy="1974754"/>
            </a:xfrm>
          </p:grpSpPr>
          <p:sp>
            <p:nvSpPr>
              <p:cNvPr id="666" name="Google Shape;7930;p70">
                <a:extLst>
                  <a:ext uri="{FF2B5EF4-FFF2-40B4-BE49-F238E27FC236}">
                    <a16:creationId xmlns:a16="http://schemas.microsoft.com/office/drawing/2014/main" id="{807ECC4F-12E6-4E5B-8672-7566BDEECAA2}"/>
                  </a:ext>
                </a:extLst>
              </p:cNvPr>
              <p:cNvSpPr/>
              <p:nvPr/>
            </p:nvSpPr>
            <p:spPr>
              <a:xfrm>
                <a:off x="5128462" y="2476727"/>
                <a:ext cx="641904" cy="658687"/>
              </a:xfrm>
              <a:custGeom>
                <a:avLst/>
                <a:gdLst/>
                <a:ahLst/>
                <a:cxnLst/>
                <a:rect l="l" t="t" r="r" b="b"/>
                <a:pathLst>
                  <a:path w="49760" h="51061" extrusionOk="0">
                    <a:moveTo>
                      <a:pt x="30107" y="0"/>
                    </a:moveTo>
                    <a:cubicBezTo>
                      <a:pt x="29377" y="0"/>
                      <a:pt x="28601" y="23"/>
                      <a:pt x="27825" y="69"/>
                    </a:cubicBezTo>
                    <a:cubicBezTo>
                      <a:pt x="25428" y="183"/>
                      <a:pt x="23077" y="594"/>
                      <a:pt x="20794" y="1324"/>
                    </a:cubicBezTo>
                    <a:cubicBezTo>
                      <a:pt x="18626" y="2032"/>
                      <a:pt x="16526" y="3013"/>
                      <a:pt x="14540" y="4269"/>
                    </a:cubicBezTo>
                    <a:cubicBezTo>
                      <a:pt x="12669" y="5456"/>
                      <a:pt x="10888" y="6894"/>
                      <a:pt x="9245" y="8560"/>
                    </a:cubicBezTo>
                    <a:cubicBezTo>
                      <a:pt x="6118" y="11801"/>
                      <a:pt x="3630" y="15818"/>
                      <a:pt x="2100" y="20246"/>
                    </a:cubicBezTo>
                    <a:cubicBezTo>
                      <a:pt x="548" y="24697"/>
                      <a:pt x="1" y="29513"/>
                      <a:pt x="525" y="34147"/>
                    </a:cubicBezTo>
                    <a:cubicBezTo>
                      <a:pt x="662" y="35402"/>
                      <a:pt x="868" y="36635"/>
                      <a:pt x="1165" y="37776"/>
                    </a:cubicBezTo>
                    <a:cubicBezTo>
                      <a:pt x="1439" y="38940"/>
                      <a:pt x="1827" y="40104"/>
                      <a:pt x="2283" y="41200"/>
                    </a:cubicBezTo>
                    <a:cubicBezTo>
                      <a:pt x="3150" y="43231"/>
                      <a:pt x="4337" y="45012"/>
                      <a:pt x="5821" y="46473"/>
                    </a:cubicBezTo>
                    <a:cubicBezTo>
                      <a:pt x="6506" y="47135"/>
                      <a:pt x="7305" y="47774"/>
                      <a:pt x="8149" y="48321"/>
                    </a:cubicBezTo>
                    <a:cubicBezTo>
                      <a:pt x="8948" y="48846"/>
                      <a:pt x="9815" y="49303"/>
                      <a:pt x="10797" y="49714"/>
                    </a:cubicBezTo>
                    <a:cubicBezTo>
                      <a:pt x="12600" y="50444"/>
                      <a:pt x="14654" y="50878"/>
                      <a:pt x="16891" y="51015"/>
                    </a:cubicBezTo>
                    <a:cubicBezTo>
                      <a:pt x="17393" y="51060"/>
                      <a:pt x="17896" y="51060"/>
                      <a:pt x="18398" y="51060"/>
                    </a:cubicBezTo>
                    <a:cubicBezTo>
                      <a:pt x="19744" y="51060"/>
                      <a:pt x="21182" y="50946"/>
                      <a:pt x="22643" y="50741"/>
                    </a:cubicBezTo>
                    <a:cubicBezTo>
                      <a:pt x="24971" y="50604"/>
                      <a:pt x="27414" y="50307"/>
                      <a:pt x="29879" y="49805"/>
                    </a:cubicBezTo>
                    <a:cubicBezTo>
                      <a:pt x="31431" y="49508"/>
                      <a:pt x="33074" y="49097"/>
                      <a:pt x="34718" y="48618"/>
                    </a:cubicBezTo>
                    <a:cubicBezTo>
                      <a:pt x="35471" y="48413"/>
                      <a:pt x="36247" y="48162"/>
                      <a:pt x="37069" y="47888"/>
                    </a:cubicBezTo>
                    <a:cubicBezTo>
                      <a:pt x="37685" y="47705"/>
                      <a:pt x="38393" y="47454"/>
                      <a:pt x="39100" y="47180"/>
                    </a:cubicBezTo>
                    <a:cubicBezTo>
                      <a:pt x="40264" y="46724"/>
                      <a:pt x="41269" y="46221"/>
                      <a:pt x="42227" y="45651"/>
                    </a:cubicBezTo>
                    <a:cubicBezTo>
                      <a:pt x="43140" y="45080"/>
                      <a:pt x="43985" y="44441"/>
                      <a:pt x="44715" y="43711"/>
                    </a:cubicBezTo>
                    <a:cubicBezTo>
                      <a:pt x="45446" y="43003"/>
                      <a:pt x="46085" y="42204"/>
                      <a:pt x="46655" y="41314"/>
                    </a:cubicBezTo>
                    <a:cubicBezTo>
                      <a:pt x="47180" y="40470"/>
                      <a:pt x="47637" y="39488"/>
                      <a:pt x="48002" y="38415"/>
                    </a:cubicBezTo>
                    <a:cubicBezTo>
                      <a:pt x="48367" y="37388"/>
                      <a:pt x="48618" y="36247"/>
                      <a:pt x="48824" y="34969"/>
                    </a:cubicBezTo>
                    <a:cubicBezTo>
                      <a:pt x="48915" y="34307"/>
                      <a:pt x="49006" y="33622"/>
                      <a:pt x="49075" y="32937"/>
                    </a:cubicBezTo>
                    <a:cubicBezTo>
                      <a:pt x="49166" y="32230"/>
                      <a:pt x="49235" y="31522"/>
                      <a:pt x="49303" y="30814"/>
                    </a:cubicBezTo>
                    <a:cubicBezTo>
                      <a:pt x="49646" y="27596"/>
                      <a:pt x="49760" y="24697"/>
                      <a:pt x="49668" y="21958"/>
                    </a:cubicBezTo>
                    <a:cubicBezTo>
                      <a:pt x="49554" y="18717"/>
                      <a:pt x="49166" y="15864"/>
                      <a:pt x="48481" y="13285"/>
                    </a:cubicBezTo>
                    <a:cubicBezTo>
                      <a:pt x="48116" y="11961"/>
                      <a:pt x="47660" y="10683"/>
                      <a:pt x="47089" y="9450"/>
                    </a:cubicBezTo>
                    <a:cubicBezTo>
                      <a:pt x="46587" y="8354"/>
                      <a:pt x="45994" y="7327"/>
                      <a:pt x="45309" y="6391"/>
                    </a:cubicBezTo>
                    <a:cubicBezTo>
                      <a:pt x="44670" y="5524"/>
                      <a:pt x="43962" y="4702"/>
                      <a:pt x="43186" y="4018"/>
                    </a:cubicBezTo>
                    <a:cubicBezTo>
                      <a:pt x="42433" y="3356"/>
                      <a:pt x="41588" y="2762"/>
                      <a:pt x="40698" y="2260"/>
                    </a:cubicBezTo>
                    <a:cubicBezTo>
                      <a:pt x="39055" y="1324"/>
                      <a:pt x="37069" y="685"/>
                      <a:pt x="34809" y="343"/>
                    </a:cubicBezTo>
                    <a:cubicBezTo>
                      <a:pt x="33371" y="114"/>
                      <a:pt x="31819" y="0"/>
                      <a:pt x="30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7931;p70">
                <a:extLst>
                  <a:ext uri="{FF2B5EF4-FFF2-40B4-BE49-F238E27FC236}">
                    <a16:creationId xmlns:a16="http://schemas.microsoft.com/office/drawing/2014/main" id="{11CC769B-0E40-499D-8ADA-F8FDAA8F6CFE}"/>
                  </a:ext>
                </a:extLst>
              </p:cNvPr>
              <p:cNvSpPr/>
              <p:nvPr/>
            </p:nvSpPr>
            <p:spPr>
              <a:xfrm>
                <a:off x="5133170" y="2887156"/>
                <a:ext cx="137527" cy="207006"/>
              </a:xfrm>
              <a:custGeom>
                <a:avLst/>
                <a:gdLst/>
                <a:ahLst/>
                <a:cxnLst/>
                <a:rect l="l" t="t" r="r" b="b"/>
                <a:pathLst>
                  <a:path w="10661" h="16047" extrusionOk="0">
                    <a:moveTo>
                      <a:pt x="7054" y="1"/>
                    </a:moveTo>
                    <a:cubicBezTo>
                      <a:pt x="6392" y="252"/>
                      <a:pt x="5707" y="434"/>
                      <a:pt x="5022" y="549"/>
                    </a:cubicBezTo>
                    <a:cubicBezTo>
                      <a:pt x="4338" y="663"/>
                      <a:pt x="3630" y="708"/>
                      <a:pt x="2922" y="708"/>
                    </a:cubicBezTo>
                    <a:cubicBezTo>
                      <a:pt x="1941" y="686"/>
                      <a:pt x="959" y="594"/>
                      <a:pt x="1" y="412"/>
                    </a:cubicBezTo>
                    <a:lnTo>
                      <a:pt x="1" y="412"/>
                    </a:lnTo>
                    <a:cubicBezTo>
                      <a:pt x="24" y="1051"/>
                      <a:pt x="69" y="1690"/>
                      <a:pt x="160" y="2329"/>
                    </a:cubicBezTo>
                    <a:cubicBezTo>
                      <a:pt x="297" y="3584"/>
                      <a:pt x="503" y="4817"/>
                      <a:pt x="777" y="5958"/>
                    </a:cubicBezTo>
                    <a:cubicBezTo>
                      <a:pt x="1051" y="7122"/>
                      <a:pt x="1439" y="8286"/>
                      <a:pt x="1918" y="9382"/>
                    </a:cubicBezTo>
                    <a:cubicBezTo>
                      <a:pt x="2785" y="11413"/>
                      <a:pt x="3972" y="13194"/>
                      <a:pt x="5456" y="14655"/>
                    </a:cubicBezTo>
                    <a:cubicBezTo>
                      <a:pt x="5958" y="15134"/>
                      <a:pt x="6506" y="15613"/>
                      <a:pt x="7077" y="16047"/>
                    </a:cubicBezTo>
                    <a:cubicBezTo>
                      <a:pt x="7214" y="16024"/>
                      <a:pt x="7350" y="16024"/>
                      <a:pt x="7465" y="16001"/>
                    </a:cubicBezTo>
                    <a:lnTo>
                      <a:pt x="7487" y="16001"/>
                    </a:lnTo>
                    <a:cubicBezTo>
                      <a:pt x="7846" y="15956"/>
                      <a:pt x="8205" y="15868"/>
                      <a:pt x="8542" y="15713"/>
                    </a:cubicBezTo>
                    <a:lnTo>
                      <a:pt x="8542" y="15713"/>
                    </a:lnTo>
                    <a:cubicBezTo>
                      <a:pt x="8539" y="15716"/>
                      <a:pt x="8537" y="15721"/>
                      <a:pt x="8537" y="15727"/>
                    </a:cubicBezTo>
                    <a:cubicBezTo>
                      <a:pt x="8811" y="15613"/>
                      <a:pt x="9062" y="15453"/>
                      <a:pt x="9291" y="15271"/>
                    </a:cubicBezTo>
                    <a:cubicBezTo>
                      <a:pt x="9496" y="15134"/>
                      <a:pt x="9679" y="14951"/>
                      <a:pt x="9838" y="14746"/>
                    </a:cubicBezTo>
                    <a:cubicBezTo>
                      <a:pt x="9838" y="14723"/>
                      <a:pt x="9838" y="14723"/>
                      <a:pt x="9838" y="14723"/>
                    </a:cubicBezTo>
                    <a:cubicBezTo>
                      <a:pt x="10021" y="14495"/>
                      <a:pt x="10158" y="14244"/>
                      <a:pt x="10272" y="13993"/>
                    </a:cubicBezTo>
                    <a:lnTo>
                      <a:pt x="10272" y="13993"/>
                    </a:lnTo>
                    <a:lnTo>
                      <a:pt x="10249" y="14015"/>
                    </a:lnTo>
                    <a:cubicBezTo>
                      <a:pt x="10409" y="13627"/>
                      <a:pt x="10500" y="13217"/>
                      <a:pt x="10569" y="12829"/>
                    </a:cubicBezTo>
                    <a:cubicBezTo>
                      <a:pt x="10660" y="12052"/>
                      <a:pt x="10614" y="11254"/>
                      <a:pt x="10523" y="10478"/>
                    </a:cubicBezTo>
                    <a:cubicBezTo>
                      <a:pt x="10363" y="9313"/>
                      <a:pt x="10067" y="8172"/>
                      <a:pt x="9724" y="7054"/>
                    </a:cubicBezTo>
                    <a:cubicBezTo>
                      <a:pt x="9291" y="5730"/>
                      <a:pt x="8788" y="4406"/>
                      <a:pt x="8286" y="3128"/>
                    </a:cubicBezTo>
                    <a:cubicBezTo>
                      <a:pt x="8058" y="2557"/>
                      <a:pt x="7830" y="2009"/>
                      <a:pt x="7602" y="1462"/>
                    </a:cubicBezTo>
                    <a:cubicBezTo>
                      <a:pt x="7442" y="1028"/>
                      <a:pt x="7259" y="594"/>
                      <a:pt x="7099" y="138"/>
                    </a:cubicBezTo>
                    <a:cubicBezTo>
                      <a:pt x="7099" y="138"/>
                      <a:pt x="7077" y="115"/>
                      <a:pt x="7077" y="92"/>
                    </a:cubicBezTo>
                    <a:cubicBezTo>
                      <a:pt x="7077" y="69"/>
                      <a:pt x="7077" y="46"/>
                      <a:pt x="70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7932;p70">
                <a:extLst>
                  <a:ext uri="{FF2B5EF4-FFF2-40B4-BE49-F238E27FC236}">
                    <a16:creationId xmlns:a16="http://schemas.microsoft.com/office/drawing/2014/main" id="{CE78DBBC-2A24-4864-B65B-E075E6EB8282}"/>
                  </a:ext>
                </a:extLst>
              </p:cNvPr>
              <p:cNvSpPr/>
              <p:nvPr/>
            </p:nvSpPr>
            <p:spPr>
              <a:xfrm>
                <a:off x="5260073" y="3077072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7933;p70">
                <a:extLst>
                  <a:ext uri="{FF2B5EF4-FFF2-40B4-BE49-F238E27FC236}">
                    <a16:creationId xmlns:a16="http://schemas.microsoft.com/office/drawing/2014/main" id="{3A9785FD-585A-4430-AC47-F3E7F97B7119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7934;p70">
                <a:extLst>
                  <a:ext uri="{FF2B5EF4-FFF2-40B4-BE49-F238E27FC236}">
                    <a16:creationId xmlns:a16="http://schemas.microsoft.com/office/drawing/2014/main" id="{9D23E27D-EAFE-43CF-803A-74073DA0E31C}"/>
                  </a:ext>
                </a:extLst>
              </p:cNvPr>
              <p:cNvSpPr/>
              <p:nvPr/>
            </p:nvSpPr>
            <p:spPr>
              <a:xfrm>
                <a:off x="5229450" y="3093557"/>
                <a:ext cx="310" cy="1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1" y="0"/>
                      <a:pt x="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7935;p70">
                <a:extLst>
                  <a:ext uri="{FF2B5EF4-FFF2-40B4-BE49-F238E27FC236}">
                    <a16:creationId xmlns:a16="http://schemas.microsoft.com/office/drawing/2014/main" id="{7A338A3F-C2FF-472A-87F3-1F01BF81D9E4}"/>
                  </a:ext>
                </a:extLst>
              </p:cNvPr>
              <p:cNvSpPr/>
              <p:nvPr/>
            </p:nvSpPr>
            <p:spPr>
              <a:xfrm>
                <a:off x="5151719" y="2476727"/>
                <a:ext cx="400751" cy="282162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21873" extrusionOk="0">
                    <a:moveTo>
                      <a:pt x="28304" y="0"/>
                    </a:moveTo>
                    <a:cubicBezTo>
                      <a:pt x="27619" y="0"/>
                      <a:pt x="26866" y="0"/>
                      <a:pt x="26022" y="46"/>
                    </a:cubicBezTo>
                    <a:cubicBezTo>
                      <a:pt x="23648" y="160"/>
                      <a:pt x="21274" y="594"/>
                      <a:pt x="18991" y="1324"/>
                    </a:cubicBezTo>
                    <a:cubicBezTo>
                      <a:pt x="16823" y="2009"/>
                      <a:pt x="14723" y="3013"/>
                      <a:pt x="12737" y="4246"/>
                    </a:cubicBezTo>
                    <a:cubicBezTo>
                      <a:pt x="10843" y="5456"/>
                      <a:pt x="9062" y="6894"/>
                      <a:pt x="7442" y="8560"/>
                    </a:cubicBezTo>
                    <a:cubicBezTo>
                      <a:pt x="4292" y="11778"/>
                      <a:pt x="1827" y="15818"/>
                      <a:pt x="275" y="20224"/>
                    </a:cubicBezTo>
                    <a:cubicBezTo>
                      <a:pt x="183" y="20520"/>
                      <a:pt x="92" y="20794"/>
                      <a:pt x="1" y="21068"/>
                    </a:cubicBezTo>
                    <a:cubicBezTo>
                      <a:pt x="92" y="21182"/>
                      <a:pt x="206" y="21273"/>
                      <a:pt x="320" y="21342"/>
                    </a:cubicBezTo>
                    <a:cubicBezTo>
                      <a:pt x="526" y="21479"/>
                      <a:pt x="777" y="21593"/>
                      <a:pt x="1005" y="21662"/>
                    </a:cubicBezTo>
                    <a:cubicBezTo>
                      <a:pt x="1416" y="21798"/>
                      <a:pt x="1827" y="21844"/>
                      <a:pt x="2238" y="21867"/>
                    </a:cubicBezTo>
                    <a:cubicBezTo>
                      <a:pt x="2333" y="21871"/>
                      <a:pt x="2428" y="21873"/>
                      <a:pt x="2524" y="21873"/>
                    </a:cubicBezTo>
                    <a:cubicBezTo>
                      <a:pt x="3005" y="21873"/>
                      <a:pt x="3493" y="21825"/>
                      <a:pt x="3949" y="21730"/>
                    </a:cubicBezTo>
                    <a:cubicBezTo>
                      <a:pt x="4383" y="21639"/>
                      <a:pt x="4817" y="21502"/>
                      <a:pt x="5205" y="21296"/>
                    </a:cubicBezTo>
                    <a:lnTo>
                      <a:pt x="5182" y="21296"/>
                    </a:lnTo>
                    <a:cubicBezTo>
                      <a:pt x="5410" y="21182"/>
                      <a:pt x="5639" y="21045"/>
                      <a:pt x="5844" y="20885"/>
                    </a:cubicBezTo>
                    <a:cubicBezTo>
                      <a:pt x="6095" y="20726"/>
                      <a:pt x="6323" y="20520"/>
                      <a:pt x="6552" y="20338"/>
                    </a:cubicBezTo>
                    <a:cubicBezTo>
                      <a:pt x="7191" y="19767"/>
                      <a:pt x="7761" y="19128"/>
                      <a:pt x="8286" y="18443"/>
                    </a:cubicBezTo>
                    <a:cubicBezTo>
                      <a:pt x="8834" y="17758"/>
                      <a:pt x="9336" y="17028"/>
                      <a:pt x="9816" y="16298"/>
                    </a:cubicBezTo>
                    <a:lnTo>
                      <a:pt x="9816" y="16298"/>
                    </a:lnTo>
                    <a:lnTo>
                      <a:pt x="9793" y="16320"/>
                    </a:lnTo>
                    <a:cubicBezTo>
                      <a:pt x="10295" y="15567"/>
                      <a:pt x="10774" y="14791"/>
                      <a:pt x="11276" y="14015"/>
                    </a:cubicBezTo>
                    <a:cubicBezTo>
                      <a:pt x="11710" y="13285"/>
                      <a:pt x="12167" y="12577"/>
                      <a:pt x="12669" y="11892"/>
                    </a:cubicBezTo>
                    <a:cubicBezTo>
                      <a:pt x="12829" y="11641"/>
                      <a:pt x="13011" y="11390"/>
                      <a:pt x="13194" y="11139"/>
                    </a:cubicBezTo>
                    <a:cubicBezTo>
                      <a:pt x="13376" y="10934"/>
                      <a:pt x="13536" y="10705"/>
                      <a:pt x="13719" y="10500"/>
                    </a:cubicBezTo>
                    <a:cubicBezTo>
                      <a:pt x="14084" y="10066"/>
                      <a:pt x="14472" y="9633"/>
                      <a:pt x="14883" y="9199"/>
                    </a:cubicBezTo>
                    <a:cubicBezTo>
                      <a:pt x="15682" y="8377"/>
                      <a:pt x="16549" y="7578"/>
                      <a:pt x="17462" y="6848"/>
                    </a:cubicBezTo>
                    <a:cubicBezTo>
                      <a:pt x="19334" y="5341"/>
                      <a:pt x="21388" y="4040"/>
                      <a:pt x="23534" y="2968"/>
                    </a:cubicBezTo>
                    <a:cubicBezTo>
                      <a:pt x="25770" y="1849"/>
                      <a:pt x="28121" y="936"/>
                      <a:pt x="30541" y="251"/>
                    </a:cubicBezTo>
                    <a:cubicBezTo>
                      <a:pt x="30701" y="206"/>
                      <a:pt x="30883" y="137"/>
                      <a:pt x="31066" y="92"/>
                    </a:cubicBezTo>
                    <a:cubicBezTo>
                      <a:pt x="30176" y="23"/>
                      <a:pt x="29263" y="0"/>
                      <a:pt x="28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7936;p70">
                <a:extLst>
                  <a:ext uri="{FF2B5EF4-FFF2-40B4-BE49-F238E27FC236}">
                    <a16:creationId xmlns:a16="http://schemas.microsoft.com/office/drawing/2014/main" id="{CC6E4465-3200-40CF-9C8F-EBC3F13BA14F}"/>
                  </a:ext>
                </a:extLst>
              </p:cNvPr>
              <p:cNvSpPr/>
              <p:nvPr/>
            </p:nvSpPr>
            <p:spPr>
              <a:xfrm>
                <a:off x="5260073" y="307735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A0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7937;p70">
                <a:extLst>
                  <a:ext uri="{FF2B5EF4-FFF2-40B4-BE49-F238E27FC236}">
                    <a16:creationId xmlns:a16="http://schemas.microsoft.com/office/drawing/2014/main" id="{75FCA16A-11A5-44E1-8A65-0A360CF70731}"/>
                  </a:ext>
                </a:extLst>
              </p:cNvPr>
              <p:cNvSpPr/>
              <p:nvPr/>
            </p:nvSpPr>
            <p:spPr>
              <a:xfrm>
                <a:off x="5296578" y="2562997"/>
                <a:ext cx="473778" cy="561511"/>
              </a:xfrm>
              <a:custGeom>
                <a:avLst/>
                <a:gdLst/>
                <a:ahLst/>
                <a:cxnLst/>
                <a:rect l="l" t="t" r="r" b="b"/>
                <a:pathLst>
                  <a:path w="36727" h="43528" extrusionOk="0">
                    <a:moveTo>
                      <a:pt x="21867" y="0"/>
                    </a:moveTo>
                    <a:cubicBezTo>
                      <a:pt x="21228" y="23"/>
                      <a:pt x="20566" y="69"/>
                      <a:pt x="19927" y="137"/>
                    </a:cubicBezTo>
                    <a:cubicBezTo>
                      <a:pt x="19060" y="274"/>
                      <a:pt x="18170" y="457"/>
                      <a:pt x="17302" y="708"/>
                    </a:cubicBezTo>
                    <a:cubicBezTo>
                      <a:pt x="16435" y="936"/>
                      <a:pt x="15590" y="1256"/>
                      <a:pt x="14769" y="1598"/>
                    </a:cubicBezTo>
                    <a:lnTo>
                      <a:pt x="14792" y="1598"/>
                    </a:lnTo>
                    <a:cubicBezTo>
                      <a:pt x="12669" y="2488"/>
                      <a:pt x="10683" y="3698"/>
                      <a:pt x="8857" y="5090"/>
                    </a:cubicBezTo>
                    <a:cubicBezTo>
                      <a:pt x="7099" y="6460"/>
                      <a:pt x="5479" y="8012"/>
                      <a:pt x="4109" y="9769"/>
                    </a:cubicBezTo>
                    <a:cubicBezTo>
                      <a:pt x="3630" y="10408"/>
                      <a:pt x="3173" y="11070"/>
                      <a:pt x="2763" y="11755"/>
                    </a:cubicBezTo>
                    <a:cubicBezTo>
                      <a:pt x="2580" y="12098"/>
                      <a:pt x="2375" y="12417"/>
                      <a:pt x="2215" y="12782"/>
                    </a:cubicBezTo>
                    <a:cubicBezTo>
                      <a:pt x="2032" y="13125"/>
                      <a:pt x="1872" y="13467"/>
                      <a:pt x="1735" y="13832"/>
                    </a:cubicBezTo>
                    <a:lnTo>
                      <a:pt x="1735" y="13809"/>
                    </a:lnTo>
                    <a:cubicBezTo>
                      <a:pt x="1347" y="14722"/>
                      <a:pt x="1028" y="15658"/>
                      <a:pt x="777" y="16617"/>
                    </a:cubicBezTo>
                    <a:cubicBezTo>
                      <a:pt x="526" y="17553"/>
                      <a:pt x="343" y="18511"/>
                      <a:pt x="206" y="19470"/>
                    </a:cubicBezTo>
                    <a:cubicBezTo>
                      <a:pt x="206" y="19470"/>
                      <a:pt x="206" y="19447"/>
                      <a:pt x="206" y="19447"/>
                    </a:cubicBezTo>
                    <a:cubicBezTo>
                      <a:pt x="69" y="20497"/>
                      <a:pt x="1" y="21547"/>
                      <a:pt x="1" y="22620"/>
                    </a:cubicBezTo>
                    <a:cubicBezTo>
                      <a:pt x="1" y="23145"/>
                      <a:pt x="24" y="23670"/>
                      <a:pt x="46" y="24195"/>
                    </a:cubicBezTo>
                    <a:cubicBezTo>
                      <a:pt x="92" y="24697"/>
                      <a:pt x="138" y="25199"/>
                      <a:pt x="206" y="25701"/>
                    </a:cubicBezTo>
                    <a:cubicBezTo>
                      <a:pt x="206" y="25701"/>
                      <a:pt x="206" y="25701"/>
                      <a:pt x="206" y="25679"/>
                    </a:cubicBezTo>
                    <a:cubicBezTo>
                      <a:pt x="320" y="26660"/>
                      <a:pt x="526" y="27619"/>
                      <a:pt x="777" y="28555"/>
                    </a:cubicBezTo>
                    <a:cubicBezTo>
                      <a:pt x="914" y="29057"/>
                      <a:pt x="1051" y="29536"/>
                      <a:pt x="1211" y="29993"/>
                    </a:cubicBezTo>
                    <a:cubicBezTo>
                      <a:pt x="1370" y="30449"/>
                      <a:pt x="1530" y="30883"/>
                      <a:pt x="1713" y="31316"/>
                    </a:cubicBezTo>
                    <a:lnTo>
                      <a:pt x="1713" y="31294"/>
                    </a:lnTo>
                    <a:cubicBezTo>
                      <a:pt x="2032" y="32047"/>
                      <a:pt x="2375" y="32777"/>
                      <a:pt x="2785" y="33485"/>
                    </a:cubicBezTo>
                    <a:cubicBezTo>
                      <a:pt x="3196" y="34170"/>
                      <a:pt x="3630" y="34831"/>
                      <a:pt x="4132" y="35471"/>
                    </a:cubicBezTo>
                    <a:cubicBezTo>
                      <a:pt x="4132" y="35493"/>
                      <a:pt x="4132" y="35493"/>
                      <a:pt x="4132" y="35493"/>
                    </a:cubicBezTo>
                    <a:cubicBezTo>
                      <a:pt x="4566" y="36041"/>
                      <a:pt x="5022" y="36566"/>
                      <a:pt x="5502" y="37068"/>
                    </a:cubicBezTo>
                    <a:cubicBezTo>
                      <a:pt x="5821" y="37388"/>
                      <a:pt x="6118" y="37662"/>
                      <a:pt x="6460" y="37959"/>
                    </a:cubicBezTo>
                    <a:cubicBezTo>
                      <a:pt x="6780" y="38232"/>
                      <a:pt x="7099" y="38506"/>
                      <a:pt x="7442" y="38757"/>
                    </a:cubicBezTo>
                    <a:lnTo>
                      <a:pt x="7419" y="38757"/>
                    </a:lnTo>
                    <a:cubicBezTo>
                      <a:pt x="8400" y="39488"/>
                      <a:pt x="9428" y="40173"/>
                      <a:pt x="10455" y="40812"/>
                    </a:cubicBezTo>
                    <a:cubicBezTo>
                      <a:pt x="11482" y="41451"/>
                      <a:pt x="12509" y="42067"/>
                      <a:pt x="13513" y="42729"/>
                    </a:cubicBezTo>
                    <a:cubicBezTo>
                      <a:pt x="13901" y="42980"/>
                      <a:pt x="14289" y="43254"/>
                      <a:pt x="14655" y="43528"/>
                    </a:cubicBezTo>
                    <a:cubicBezTo>
                      <a:pt x="15385" y="43414"/>
                      <a:pt x="16115" y="43277"/>
                      <a:pt x="16846" y="43140"/>
                    </a:cubicBezTo>
                    <a:cubicBezTo>
                      <a:pt x="18398" y="42820"/>
                      <a:pt x="20041" y="42409"/>
                      <a:pt x="21685" y="41953"/>
                    </a:cubicBezTo>
                    <a:cubicBezTo>
                      <a:pt x="22438" y="41725"/>
                      <a:pt x="23214" y="41496"/>
                      <a:pt x="24036" y="41223"/>
                    </a:cubicBezTo>
                    <a:cubicBezTo>
                      <a:pt x="24698" y="40994"/>
                      <a:pt x="25383" y="40766"/>
                      <a:pt x="26067" y="40492"/>
                    </a:cubicBezTo>
                    <a:cubicBezTo>
                      <a:pt x="27231" y="40036"/>
                      <a:pt x="28258" y="39533"/>
                      <a:pt x="29194" y="38963"/>
                    </a:cubicBezTo>
                    <a:cubicBezTo>
                      <a:pt x="30107" y="38392"/>
                      <a:pt x="30952" y="37753"/>
                      <a:pt x="31705" y="37023"/>
                    </a:cubicBezTo>
                    <a:cubicBezTo>
                      <a:pt x="32436" y="36315"/>
                      <a:pt x="33075" y="35516"/>
                      <a:pt x="33622" y="34626"/>
                    </a:cubicBezTo>
                    <a:cubicBezTo>
                      <a:pt x="34147" y="33782"/>
                      <a:pt x="34604" y="32800"/>
                      <a:pt x="34969" y="31727"/>
                    </a:cubicBezTo>
                    <a:cubicBezTo>
                      <a:pt x="35334" y="30700"/>
                      <a:pt x="35608" y="29559"/>
                      <a:pt x="35791" y="28281"/>
                    </a:cubicBezTo>
                    <a:cubicBezTo>
                      <a:pt x="35882" y="27619"/>
                      <a:pt x="35973" y="26957"/>
                      <a:pt x="36042" y="26318"/>
                    </a:cubicBezTo>
                    <a:lnTo>
                      <a:pt x="36065" y="26249"/>
                    </a:lnTo>
                    <a:cubicBezTo>
                      <a:pt x="36133" y="25542"/>
                      <a:pt x="36225" y="24834"/>
                      <a:pt x="36293" y="24126"/>
                    </a:cubicBezTo>
                    <a:cubicBezTo>
                      <a:pt x="36613" y="20908"/>
                      <a:pt x="36727" y="18009"/>
                      <a:pt x="36635" y="15270"/>
                    </a:cubicBezTo>
                    <a:cubicBezTo>
                      <a:pt x="36567" y="12896"/>
                      <a:pt x="36339" y="10728"/>
                      <a:pt x="35951" y="8742"/>
                    </a:cubicBezTo>
                    <a:cubicBezTo>
                      <a:pt x="35905" y="8651"/>
                      <a:pt x="35859" y="8560"/>
                      <a:pt x="35791" y="8468"/>
                    </a:cubicBezTo>
                    <a:cubicBezTo>
                      <a:pt x="35540" y="8035"/>
                      <a:pt x="35289" y="7601"/>
                      <a:pt x="35015" y="7190"/>
                    </a:cubicBezTo>
                    <a:cubicBezTo>
                      <a:pt x="34741" y="6756"/>
                      <a:pt x="34444" y="6368"/>
                      <a:pt x="34147" y="5958"/>
                    </a:cubicBezTo>
                    <a:cubicBezTo>
                      <a:pt x="33782" y="5501"/>
                      <a:pt x="33394" y="5045"/>
                      <a:pt x="32983" y="4611"/>
                    </a:cubicBezTo>
                    <a:cubicBezTo>
                      <a:pt x="32778" y="4405"/>
                      <a:pt x="32572" y="4200"/>
                      <a:pt x="32344" y="4017"/>
                    </a:cubicBezTo>
                    <a:cubicBezTo>
                      <a:pt x="32145" y="3841"/>
                      <a:pt x="31925" y="3664"/>
                      <a:pt x="31704" y="3487"/>
                    </a:cubicBezTo>
                    <a:lnTo>
                      <a:pt x="31704" y="3487"/>
                    </a:lnTo>
                    <a:cubicBezTo>
                      <a:pt x="31705" y="3490"/>
                      <a:pt x="31705" y="3492"/>
                      <a:pt x="31705" y="3492"/>
                    </a:cubicBezTo>
                    <a:cubicBezTo>
                      <a:pt x="31705" y="3492"/>
                      <a:pt x="31682" y="3470"/>
                      <a:pt x="31682" y="3470"/>
                    </a:cubicBezTo>
                    <a:lnTo>
                      <a:pt x="31682" y="3470"/>
                    </a:lnTo>
                    <a:cubicBezTo>
                      <a:pt x="31690" y="3475"/>
                      <a:pt x="31697" y="3481"/>
                      <a:pt x="31704" y="3487"/>
                    </a:cubicBezTo>
                    <a:lnTo>
                      <a:pt x="31704" y="3487"/>
                    </a:lnTo>
                    <a:cubicBezTo>
                      <a:pt x="31703" y="3481"/>
                      <a:pt x="31698" y="3470"/>
                      <a:pt x="31682" y="3470"/>
                    </a:cubicBezTo>
                    <a:cubicBezTo>
                      <a:pt x="31134" y="3036"/>
                      <a:pt x="30541" y="2648"/>
                      <a:pt x="29925" y="2305"/>
                    </a:cubicBezTo>
                    <a:cubicBezTo>
                      <a:pt x="29308" y="1963"/>
                      <a:pt x="28669" y="1666"/>
                      <a:pt x="28007" y="1392"/>
                    </a:cubicBezTo>
                    <a:cubicBezTo>
                      <a:pt x="27642" y="1233"/>
                      <a:pt x="27277" y="1073"/>
                      <a:pt x="26889" y="936"/>
                    </a:cubicBezTo>
                    <a:cubicBezTo>
                      <a:pt x="26706" y="868"/>
                      <a:pt x="26501" y="799"/>
                      <a:pt x="26296" y="731"/>
                    </a:cubicBezTo>
                    <a:cubicBezTo>
                      <a:pt x="26136" y="662"/>
                      <a:pt x="25953" y="616"/>
                      <a:pt x="25793" y="548"/>
                    </a:cubicBezTo>
                    <a:cubicBezTo>
                      <a:pt x="25451" y="457"/>
                      <a:pt x="25131" y="365"/>
                      <a:pt x="24789" y="297"/>
                    </a:cubicBezTo>
                    <a:cubicBezTo>
                      <a:pt x="24447" y="228"/>
                      <a:pt x="24104" y="160"/>
                      <a:pt x="23762" y="114"/>
                    </a:cubicBezTo>
                    <a:lnTo>
                      <a:pt x="23785" y="114"/>
                    </a:lnTo>
                    <a:cubicBezTo>
                      <a:pt x="23214" y="46"/>
                      <a:pt x="22621" y="0"/>
                      <a:pt x="220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7938;p70">
                <a:extLst>
                  <a:ext uri="{FF2B5EF4-FFF2-40B4-BE49-F238E27FC236}">
                    <a16:creationId xmlns:a16="http://schemas.microsoft.com/office/drawing/2014/main" id="{8DCC1C20-1E59-49C4-99DC-766F6C0741B2}"/>
                  </a:ext>
                </a:extLst>
              </p:cNvPr>
              <p:cNvSpPr/>
              <p:nvPr/>
            </p:nvSpPr>
            <p:spPr>
              <a:xfrm>
                <a:off x="5130822" y="2748772"/>
                <a:ext cx="47124" cy="147537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11437" extrusionOk="0">
                    <a:moveTo>
                      <a:pt x="1621" y="1"/>
                    </a:moveTo>
                    <a:cubicBezTo>
                      <a:pt x="479" y="3562"/>
                      <a:pt x="0" y="7419"/>
                      <a:pt x="183" y="11140"/>
                    </a:cubicBezTo>
                    <a:lnTo>
                      <a:pt x="342" y="11162"/>
                    </a:lnTo>
                    <a:cubicBezTo>
                      <a:pt x="1233" y="11322"/>
                      <a:pt x="2032" y="11414"/>
                      <a:pt x="2808" y="11436"/>
                    </a:cubicBezTo>
                    <a:cubicBezTo>
                      <a:pt x="2716" y="10637"/>
                      <a:pt x="2671" y="9816"/>
                      <a:pt x="2648" y="9017"/>
                    </a:cubicBezTo>
                    <a:cubicBezTo>
                      <a:pt x="2602" y="7351"/>
                      <a:pt x="2716" y="5662"/>
                      <a:pt x="2967" y="4018"/>
                    </a:cubicBezTo>
                    <a:cubicBezTo>
                      <a:pt x="3082" y="3196"/>
                      <a:pt x="3264" y="2375"/>
                      <a:pt x="3447" y="1553"/>
                    </a:cubicBezTo>
                    <a:cubicBezTo>
                      <a:pt x="3515" y="1279"/>
                      <a:pt x="3584" y="1028"/>
                      <a:pt x="3652" y="777"/>
                    </a:cubicBezTo>
                    <a:cubicBezTo>
                      <a:pt x="3287" y="731"/>
                      <a:pt x="2945" y="686"/>
                      <a:pt x="2625" y="572"/>
                    </a:cubicBezTo>
                    <a:cubicBezTo>
                      <a:pt x="2511" y="526"/>
                      <a:pt x="2397" y="480"/>
                      <a:pt x="2283" y="435"/>
                    </a:cubicBezTo>
                    <a:cubicBezTo>
                      <a:pt x="2146" y="389"/>
                      <a:pt x="2054" y="320"/>
                      <a:pt x="1940" y="252"/>
                    </a:cubicBezTo>
                    <a:cubicBezTo>
                      <a:pt x="1849" y="183"/>
                      <a:pt x="1735" y="115"/>
                      <a:pt x="1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7939;p70">
                <a:extLst>
                  <a:ext uri="{FF2B5EF4-FFF2-40B4-BE49-F238E27FC236}">
                    <a16:creationId xmlns:a16="http://schemas.microsoft.com/office/drawing/2014/main" id="{79869F16-384C-429E-9C5A-5E34941ABB6A}"/>
                  </a:ext>
                </a:extLst>
              </p:cNvPr>
              <p:cNvSpPr/>
              <p:nvPr/>
            </p:nvSpPr>
            <p:spPr>
              <a:xfrm>
                <a:off x="5225039" y="3075305"/>
                <a:ext cx="214075" cy="60372"/>
              </a:xfrm>
              <a:custGeom>
                <a:avLst/>
                <a:gdLst/>
                <a:ahLst/>
                <a:cxnLst/>
                <a:rect l="l" t="t" r="r" b="b"/>
                <a:pathLst>
                  <a:path w="16595" h="4680" extrusionOk="0">
                    <a:moveTo>
                      <a:pt x="2808" y="0"/>
                    </a:moveTo>
                    <a:cubicBezTo>
                      <a:pt x="2785" y="46"/>
                      <a:pt x="2762" y="91"/>
                      <a:pt x="2716" y="137"/>
                    </a:cubicBezTo>
                    <a:cubicBezTo>
                      <a:pt x="2557" y="365"/>
                      <a:pt x="2374" y="548"/>
                      <a:pt x="2169" y="685"/>
                    </a:cubicBezTo>
                    <a:cubicBezTo>
                      <a:pt x="1940" y="867"/>
                      <a:pt x="1689" y="1027"/>
                      <a:pt x="1415" y="1141"/>
                    </a:cubicBezTo>
                    <a:cubicBezTo>
                      <a:pt x="1073" y="1278"/>
                      <a:pt x="708" y="1370"/>
                      <a:pt x="365" y="1415"/>
                    </a:cubicBezTo>
                    <a:cubicBezTo>
                      <a:pt x="228" y="1438"/>
                      <a:pt x="114" y="1438"/>
                      <a:pt x="0" y="1461"/>
                    </a:cubicBezTo>
                    <a:cubicBezTo>
                      <a:pt x="206" y="1621"/>
                      <a:pt x="411" y="1780"/>
                      <a:pt x="662" y="1940"/>
                    </a:cubicBezTo>
                    <a:cubicBezTo>
                      <a:pt x="1461" y="2465"/>
                      <a:pt x="2328" y="2899"/>
                      <a:pt x="3310" y="3310"/>
                    </a:cubicBezTo>
                    <a:cubicBezTo>
                      <a:pt x="5113" y="4040"/>
                      <a:pt x="7167" y="4497"/>
                      <a:pt x="9404" y="4634"/>
                    </a:cubicBezTo>
                    <a:cubicBezTo>
                      <a:pt x="9929" y="4656"/>
                      <a:pt x="10431" y="4679"/>
                      <a:pt x="10911" y="4679"/>
                    </a:cubicBezTo>
                    <a:cubicBezTo>
                      <a:pt x="12257" y="4679"/>
                      <a:pt x="13673" y="4565"/>
                      <a:pt x="15156" y="4337"/>
                    </a:cubicBezTo>
                    <a:cubicBezTo>
                      <a:pt x="15636" y="4314"/>
                      <a:pt x="16115" y="4291"/>
                      <a:pt x="16594" y="4246"/>
                    </a:cubicBezTo>
                    <a:cubicBezTo>
                      <a:pt x="16549" y="4246"/>
                      <a:pt x="16503" y="4223"/>
                      <a:pt x="16480" y="4223"/>
                    </a:cubicBezTo>
                    <a:cubicBezTo>
                      <a:pt x="14700" y="3995"/>
                      <a:pt x="12919" y="3721"/>
                      <a:pt x="11185" y="3355"/>
                    </a:cubicBezTo>
                    <a:cubicBezTo>
                      <a:pt x="10454" y="3196"/>
                      <a:pt x="9701" y="3036"/>
                      <a:pt x="8993" y="2830"/>
                    </a:cubicBezTo>
                    <a:cubicBezTo>
                      <a:pt x="8331" y="2648"/>
                      <a:pt x="7692" y="2442"/>
                      <a:pt x="7053" y="2191"/>
                    </a:cubicBezTo>
                    <a:cubicBezTo>
                      <a:pt x="5821" y="1735"/>
                      <a:pt x="4611" y="1164"/>
                      <a:pt x="3492" y="457"/>
                    </a:cubicBezTo>
                    <a:cubicBezTo>
                      <a:pt x="3264" y="297"/>
                      <a:pt x="3036" y="16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7940;p70">
                <a:extLst>
                  <a:ext uri="{FF2B5EF4-FFF2-40B4-BE49-F238E27FC236}">
                    <a16:creationId xmlns:a16="http://schemas.microsoft.com/office/drawing/2014/main" id="{4F1FBBE9-D119-4027-9C9B-2DB63809965B}"/>
                  </a:ext>
                </a:extLst>
              </p:cNvPr>
              <p:cNvSpPr/>
              <p:nvPr/>
            </p:nvSpPr>
            <p:spPr>
              <a:xfrm>
                <a:off x="5133170" y="2892457"/>
                <a:ext cx="128097" cy="201704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5636" extrusionOk="0">
                    <a:moveTo>
                      <a:pt x="1" y="1"/>
                    </a:moveTo>
                    <a:cubicBezTo>
                      <a:pt x="24" y="617"/>
                      <a:pt x="69" y="1256"/>
                      <a:pt x="138" y="1918"/>
                    </a:cubicBezTo>
                    <a:cubicBezTo>
                      <a:pt x="275" y="3196"/>
                      <a:pt x="503" y="4406"/>
                      <a:pt x="777" y="5547"/>
                    </a:cubicBezTo>
                    <a:cubicBezTo>
                      <a:pt x="1051" y="6711"/>
                      <a:pt x="1439" y="7875"/>
                      <a:pt x="1918" y="8971"/>
                    </a:cubicBezTo>
                    <a:cubicBezTo>
                      <a:pt x="2763" y="11002"/>
                      <a:pt x="3972" y="12783"/>
                      <a:pt x="5433" y="14244"/>
                    </a:cubicBezTo>
                    <a:cubicBezTo>
                      <a:pt x="5935" y="14746"/>
                      <a:pt x="6483" y="15202"/>
                      <a:pt x="7077" y="15636"/>
                    </a:cubicBezTo>
                    <a:cubicBezTo>
                      <a:pt x="7236" y="15613"/>
                      <a:pt x="7350" y="15613"/>
                      <a:pt x="7487" y="15590"/>
                    </a:cubicBezTo>
                    <a:cubicBezTo>
                      <a:pt x="7830" y="15545"/>
                      <a:pt x="8195" y="15453"/>
                      <a:pt x="8537" y="15316"/>
                    </a:cubicBezTo>
                    <a:cubicBezTo>
                      <a:pt x="8811" y="15179"/>
                      <a:pt x="9062" y="15042"/>
                      <a:pt x="9291" y="14860"/>
                    </a:cubicBezTo>
                    <a:cubicBezTo>
                      <a:pt x="9496" y="14723"/>
                      <a:pt x="9679" y="14540"/>
                      <a:pt x="9838" y="14312"/>
                    </a:cubicBezTo>
                    <a:cubicBezTo>
                      <a:pt x="9884" y="14266"/>
                      <a:pt x="9907" y="14221"/>
                      <a:pt x="9930" y="14175"/>
                    </a:cubicBezTo>
                    <a:cubicBezTo>
                      <a:pt x="9565" y="13901"/>
                      <a:pt x="9199" y="13627"/>
                      <a:pt x="8857" y="13331"/>
                    </a:cubicBezTo>
                    <a:cubicBezTo>
                      <a:pt x="8263" y="12828"/>
                      <a:pt x="7716" y="12303"/>
                      <a:pt x="7236" y="11710"/>
                    </a:cubicBezTo>
                    <a:cubicBezTo>
                      <a:pt x="6734" y="11117"/>
                      <a:pt x="6255" y="10500"/>
                      <a:pt x="5844" y="9838"/>
                    </a:cubicBezTo>
                    <a:cubicBezTo>
                      <a:pt x="5410" y="9131"/>
                      <a:pt x="4999" y="8377"/>
                      <a:pt x="4634" y="7601"/>
                    </a:cubicBezTo>
                    <a:cubicBezTo>
                      <a:pt x="3950" y="6095"/>
                      <a:pt x="3402" y="4497"/>
                      <a:pt x="3059" y="2877"/>
                    </a:cubicBezTo>
                    <a:cubicBezTo>
                      <a:pt x="2877" y="2032"/>
                      <a:pt x="2717" y="1165"/>
                      <a:pt x="2626" y="297"/>
                    </a:cubicBezTo>
                    <a:cubicBezTo>
                      <a:pt x="1850" y="275"/>
                      <a:pt x="1051" y="183"/>
                      <a:pt x="160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7941;p70">
                <a:extLst>
                  <a:ext uri="{FF2B5EF4-FFF2-40B4-BE49-F238E27FC236}">
                    <a16:creationId xmlns:a16="http://schemas.microsoft.com/office/drawing/2014/main" id="{BF4E9BBE-F9C0-4137-BA29-149744BF9B1C}"/>
                  </a:ext>
                </a:extLst>
              </p:cNvPr>
              <p:cNvSpPr/>
              <p:nvPr/>
            </p:nvSpPr>
            <p:spPr>
              <a:xfrm>
                <a:off x="5151719" y="2538553"/>
                <a:ext cx="153716" cy="220255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17074" extrusionOk="0">
                    <a:moveTo>
                      <a:pt x="11916" y="1"/>
                    </a:moveTo>
                    <a:lnTo>
                      <a:pt x="11916" y="1"/>
                    </a:lnTo>
                    <a:cubicBezTo>
                      <a:pt x="10341" y="1073"/>
                      <a:pt x="8834" y="2352"/>
                      <a:pt x="7442" y="3767"/>
                    </a:cubicBezTo>
                    <a:cubicBezTo>
                      <a:pt x="4292" y="6985"/>
                      <a:pt x="1827" y="11025"/>
                      <a:pt x="275" y="15431"/>
                    </a:cubicBezTo>
                    <a:cubicBezTo>
                      <a:pt x="183" y="15727"/>
                      <a:pt x="92" y="16001"/>
                      <a:pt x="1" y="16275"/>
                    </a:cubicBezTo>
                    <a:cubicBezTo>
                      <a:pt x="115" y="16389"/>
                      <a:pt x="229" y="16480"/>
                      <a:pt x="320" y="16549"/>
                    </a:cubicBezTo>
                    <a:cubicBezTo>
                      <a:pt x="412" y="16617"/>
                      <a:pt x="526" y="16686"/>
                      <a:pt x="663" y="16732"/>
                    </a:cubicBezTo>
                    <a:cubicBezTo>
                      <a:pt x="777" y="16777"/>
                      <a:pt x="891" y="16823"/>
                      <a:pt x="1005" y="16869"/>
                    </a:cubicBezTo>
                    <a:cubicBezTo>
                      <a:pt x="1325" y="16983"/>
                      <a:pt x="1667" y="17028"/>
                      <a:pt x="2032" y="17074"/>
                    </a:cubicBezTo>
                    <a:cubicBezTo>
                      <a:pt x="2192" y="16458"/>
                      <a:pt x="2375" y="15864"/>
                      <a:pt x="2557" y="15294"/>
                    </a:cubicBezTo>
                    <a:cubicBezTo>
                      <a:pt x="3082" y="13627"/>
                      <a:pt x="3721" y="11984"/>
                      <a:pt x="4474" y="10386"/>
                    </a:cubicBezTo>
                    <a:cubicBezTo>
                      <a:pt x="5228" y="8788"/>
                      <a:pt x="6095" y="7236"/>
                      <a:pt x="7099" y="5775"/>
                    </a:cubicBezTo>
                    <a:cubicBezTo>
                      <a:pt x="7579" y="5045"/>
                      <a:pt x="8081" y="4360"/>
                      <a:pt x="8606" y="3676"/>
                    </a:cubicBezTo>
                    <a:cubicBezTo>
                      <a:pt x="9062" y="3105"/>
                      <a:pt x="9519" y="2557"/>
                      <a:pt x="9998" y="2032"/>
                    </a:cubicBezTo>
                    <a:cubicBezTo>
                      <a:pt x="10614" y="1325"/>
                      <a:pt x="11254" y="640"/>
                      <a:pt x="11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7942;p70">
                <a:extLst>
                  <a:ext uri="{FF2B5EF4-FFF2-40B4-BE49-F238E27FC236}">
                    <a16:creationId xmlns:a16="http://schemas.microsoft.com/office/drawing/2014/main" id="{76125E2C-2B55-4A76-BB1B-8D7E8648947E}"/>
                  </a:ext>
                </a:extLst>
              </p:cNvPr>
              <p:cNvSpPr/>
              <p:nvPr/>
            </p:nvSpPr>
            <p:spPr>
              <a:xfrm>
                <a:off x="5152906" y="2758782"/>
                <a:ext cx="32689" cy="129361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10028" extrusionOk="0">
                    <a:moveTo>
                      <a:pt x="1712" y="1"/>
                    </a:moveTo>
                    <a:cubicBezTo>
                      <a:pt x="1392" y="1"/>
                      <a:pt x="1050" y="229"/>
                      <a:pt x="982" y="572"/>
                    </a:cubicBezTo>
                    <a:cubicBezTo>
                      <a:pt x="639" y="2010"/>
                      <a:pt x="342" y="3448"/>
                      <a:pt x="160" y="4931"/>
                    </a:cubicBezTo>
                    <a:cubicBezTo>
                      <a:pt x="0" y="6438"/>
                      <a:pt x="23" y="7967"/>
                      <a:pt x="297" y="9473"/>
                    </a:cubicBezTo>
                    <a:cubicBezTo>
                      <a:pt x="372" y="9813"/>
                      <a:pt x="713" y="10028"/>
                      <a:pt x="1035" y="10028"/>
                    </a:cubicBezTo>
                    <a:cubicBezTo>
                      <a:pt x="1102" y="10028"/>
                      <a:pt x="1169" y="10018"/>
                      <a:pt x="1233" y="9998"/>
                    </a:cubicBezTo>
                    <a:cubicBezTo>
                      <a:pt x="1438" y="9953"/>
                      <a:pt x="1598" y="9816"/>
                      <a:pt x="1689" y="9656"/>
                    </a:cubicBezTo>
                    <a:cubicBezTo>
                      <a:pt x="1803" y="9473"/>
                      <a:pt x="1803" y="9268"/>
                      <a:pt x="1780" y="9063"/>
                    </a:cubicBezTo>
                    <a:cubicBezTo>
                      <a:pt x="1735" y="8880"/>
                      <a:pt x="1712" y="8675"/>
                      <a:pt x="1666" y="8492"/>
                    </a:cubicBezTo>
                    <a:cubicBezTo>
                      <a:pt x="1529" y="7191"/>
                      <a:pt x="1575" y="5890"/>
                      <a:pt x="1735" y="4589"/>
                    </a:cubicBezTo>
                    <a:cubicBezTo>
                      <a:pt x="1895" y="3356"/>
                      <a:pt x="2168" y="2169"/>
                      <a:pt x="2442" y="960"/>
                    </a:cubicBezTo>
                    <a:cubicBezTo>
                      <a:pt x="2534" y="572"/>
                      <a:pt x="2328" y="138"/>
                      <a:pt x="1917" y="24"/>
                    </a:cubicBezTo>
                    <a:cubicBezTo>
                      <a:pt x="1849" y="24"/>
                      <a:pt x="1780" y="1"/>
                      <a:pt x="17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7943;p70">
                <a:extLst>
                  <a:ext uri="{FF2B5EF4-FFF2-40B4-BE49-F238E27FC236}">
                    <a16:creationId xmlns:a16="http://schemas.microsoft.com/office/drawing/2014/main" id="{C3B79547-BA8C-43B3-AE4D-2B977D702751}"/>
                  </a:ext>
                </a:extLst>
              </p:cNvPr>
              <p:cNvSpPr/>
              <p:nvPr/>
            </p:nvSpPr>
            <p:spPr>
              <a:xfrm>
                <a:off x="5260667" y="3072351"/>
                <a:ext cx="110721" cy="52155"/>
              </a:xfrm>
              <a:custGeom>
                <a:avLst/>
                <a:gdLst/>
                <a:ahLst/>
                <a:cxnLst/>
                <a:rect l="l" t="t" r="r" b="b"/>
                <a:pathLst>
                  <a:path w="8583" h="4043" extrusionOk="0">
                    <a:moveTo>
                      <a:pt x="776" y="1"/>
                    </a:moveTo>
                    <a:cubicBezTo>
                      <a:pt x="730" y="1"/>
                      <a:pt x="708" y="24"/>
                      <a:pt x="685" y="24"/>
                    </a:cubicBezTo>
                    <a:cubicBezTo>
                      <a:pt x="479" y="46"/>
                      <a:pt x="297" y="138"/>
                      <a:pt x="160" y="298"/>
                    </a:cubicBezTo>
                    <a:cubicBezTo>
                      <a:pt x="46" y="457"/>
                      <a:pt x="0" y="663"/>
                      <a:pt x="23" y="868"/>
                    </a:cubicBezTo>
                    <a:cubicBezTo>
                      <a:pt x="46" y="1051"/>
                      <a:pt x="137" y="1256"/>
                      <a:pt x="297" y="1370"/>
                    </a:cubicBezTo>
                    <a:cubicBezTo>
                      <a:pt x="2511" y="2808"/>
                      <a:pt x="5022" y="3813"/>
                      <a:pt x="7669" y="4041"/>
                    </a:cubicBezTo>
                    <a:cubicBezTo>
                      <a:pt x="7687" y="4042"/>
                      <a:pt x="7704" y="4042"/>
                      <a:pt x="7721" y="4042"/>
                    </a:cubicBezTo>
                    <a:cubicBezTo>
                      <a:pt x="8112" y="4042"/>
                      <a:pt x="8470" y="3794"/>
                      <a:pt x="8514" y="3379"/>
                    </a:cubicBezTo>
                    <a:cubicBezTo>
                      <a:pt x="8582" y="2991"/>
                      <a:pt x="8286" y="2557"/>
                      <a:pt x="7875" y="2534"/>
                    </a:cubicBezTo>
                    <a:cubicBezTo>
                      <a:pt x="7099" y="2466"/>
                      <a:pt x="6323" y="2329"/>
                      <a:pt x="5569" y="2124"/>
                    </a:cubicBezTo>
                    <a:cubicBezTo>
                      <a:pt x="4246" y="1758"/>
                      <a:pt x="2990" y="1211"/>
                      <a:pt x="1803" y="526"/>
                    </a:cubicBezTo>
                    <a:cubicBezTo>
                      <a:pt x="1598" y="412"/>
                      <a:pt x="1415" y="298"/>
                      <a:pt x="1233" y="183"/>
                    </a:cubicBezTo>
                    <a:cubicBezTo>
                      <a:pt x="1096" y="69"/>
                      <a:pt x="936" y="1"/>
                      <a:pt x="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7944;p70">
                <a:extLst>
                  <a:ext uri="{FF2B5EF4-FFF2-40B4-BE49-F238E27FC236}">
                    <a16:creationId xmlns:a16="http://schemas.microsoft.com/office/drawing/2014/main" id="{177EF833-9253-4749-89E9-15ADDCF4A0E4}"/>
                  </a:ext>
                </a:extLst>
              </p:cNvPr>
              <p:cNvSpPr/>
              <p:nvPr/>
            </p:nvSpPr>
            <p:spPr>
              <a:xfrm>
                <a:off x="5161149" y="2735525"/>
                <a:ext cx="12074" cy="8166"/>
              </a:xfrm>
              <a:custGeom>
                <a:avLst/>
                <a:gdLst/>
                <a:ahLst/>
                <a:cxnLst/>
                <a:rect l="l" t="t" r="r" b="b"/>
                <a:pathLst>
                  <a:path w="936" h="633" extrusionOk="0">
                    <a:moveTo>
                      <a:pt x="274" y="1"/>
                    </a:moveTo>
                    <a:cubicBezTo>
                      <a:pt x="228" y="1"/>
                      <a:pt x="160" y="46"/>
                      <a:pt x="114" y="69"/>
                    </a:cubicBezTo>
                    <a:cubicBezTo>
                      <a:pt x="46" y="138"/>
                      <a:pt x="23" y="206"/>
                      <a:pt x="23" y="275"/>
                    </a:cubicBezTo>
                    <a:cubicBezTo>
                      <a:pt x="0" y="366"/>
                      <a:pt x="46" y="434"/>
                      <a:pt x="91" y="480"/>
                    </a:cubicBezTo>
                    <a:cubicBezTo>
                      <a:pt x="137" y="549"/>
                      <a:pt x="206" y="571"/>
                      <a:pt x="297" y="571"/>
                    </a:cubicBezTo>
                    <a:cubicBezTo>
                      <a:pt x="320" y="571"/>
                      <a:pt x="343" y="594"/>
                      <a:pt x="388" y="594"/>
                    </a:cubicBezTo>
                    <a:cubicBezTo>
                      <a:pt x="434" y="594"/>
                      <a:pt x="479" y="617"/>
                      <a:pt x="525" y="617"/>
                    </a:cubicBezTo>
                    <a:cubicBezTo>
                      <a:pt x="563" y="626"/>
                      <a:pt x="597" y="632"/>
                      <a:pt x="628" y="632"/>
                    </a:cubicBezTo>
                    <a:cubicBezTo>
                      <a:pt x="673" y="632"/>
                      <a:pt x="713" y="621"/>
                      <a:pt x="753" y="594"/>
                    </a:cubicBezTo>
                    <a:cubicBezTo>
                      <a:pt x="822" y="571"/>
                      <a:pt x="867" y="503"/>
                      <a:pt x="890" y="434"/>
                    </a:cubicBezTo>
                    <a:cubicBezTo>
                      <a:pt x="936" y="297"/>
                      <a:pt x="845" y="115"/>
                      <a:pt x="708" y="69"/>
                    </a:cubicBezTo>
                    <a:cubicBezTo>
                      <a:pt x="571" y="46"/>
                      <a:pt x="434" y="24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7945;p70">
                <a:extLst>
                  <a:ext uri="{FF2B5EF4-FFF2-40B4-BE49-F238E27FC236}">
                    <a16:creationId xmlns:a16="http://schemas.microsoft.com/office/drawing/2014/main" id="{73BD6635-CA4D-489E-AFEC-C3B1BCF3C50E}"/>
                  </a:ext>
                </a:extLst>
              </p:cNvPr>
              <p:cNvSpPr/>
              <p:nvPr/>
            </p:nvSpPr>
            <p:spPr>
              <a:xfrm>
                <a:off x="5184109" y="2738466"/>
                <a:ext cx="15325" cy="957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742" extrusionOk="0">
                    <a:moveTo>
                      <a:pt x="891" y="1"/>
                    </a:moveTo>
                    <a:cubicBezTo>
                      <a:pt x="868" y="1"/>
                      <a:pt x="845" y="1"/>
                      <a:pt x="822" y="24"/>
                    </a:cubicBezTo>
                    <a:cubicBezTo>
                      <a:pt x="617" y="69"/>
                      <a:pt x="434" y="115"/>
                      <a:pt x="252" y="161"/>
                    </a:cubicBezTo>
                    <a:cubicBezTo>
                      <a:pt x="92" y="206"/>
                      <a:pt x="1" y="343"/>
                      <a:pt x="23" y="503"/>
                    </a:cubicBezTo>
                    <a:cubicBezTo>
                      <a:pt x="62" y="639"/>
                      <a:pt x="167" y="742"/>
                      <a:pt x="295" y="742"/>
                    </a:cubicBezTo>
                    <a:cubicBezTo>
                      <a:pt x="318" y="742"/>
                      <a:pt x="342" y="738"/>
                      <a:pt x="366" y="731"/>
                    </a:cubicBezTo>
                    <a:cubicBezTo>
                      <a:pt x="548" y="686"/>
                      <a:pt x="754" y="617"/>
                      <a:pt x="936" y="572"/>
                    </a:cubicBezTo>
                    <a:cubicBezTo>
                      <a:pt x="1096" y="526"/>
                      <a:pt x="1187" y="389"/>
                      <a:pt x="1165" y="229"/>
                    </a:cubicBezTo>
                    <a:cubicBezTo>
                      <a:pt x="1142" y="115"/>
                      <a:pt x="1005" y="1"/>
                      <a:pt x="8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7946;p70">
                <a:extLst>
                  <a:ext uri="{FF2B5EF4-FFF2-40B4-BE49-F238E27FC236}">
                    <a16:creationId xmlns:a16="http://schemas.microsoft.com/office/drawing/2014/main" id="{A91C7599-BCAB-455E-9AFB-CC7B82669407}"/>
                  </a:ext>
                </a:extLst>
              </p:cNvPr>
              <p:cNvSpPr/>
              <p:nvPr/>
            </p:nvSpPr>
            <p:spPr>
              <a:xfrm>
                <a:off x="5212965" y="2727579"/>
                <a:ext cx="1413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31" extrusionOk="0">
                    <a:moveTo>
                      <a:pt x="776" y="0"/>
                    </a:moveTo>
                    <a:cubicBezTo>
                      <a:pt x="708" y="0"/>
                      <a:pt x="639" y="23"/>
                      <a:pt x="594" y="69"/>
                    </a:cubicBezTo>
                    <a:cubicBezTo>
                      <a:pt x="457" y="183"/>
                      <a:pt x="320" y="274"/>
                      <a:pt x="183" y="366"/>
                    </a:cubicBezTo>
                    <a:cubicBezTo>
                      <a:pt x="183" y="388"/>
                      <a:pt x="160" y="388"/>
                      <a:pt x="160" y="388"/>
                    </a:cubicBezTo>
                    <a:cubicBezTo>
                      <a:pt x="92" y="434"/>
                      <a:pt x="46" y="480"/>
                      <a:pt x="23" y="571"/>
                    </a:cubicBezTo>
                    <a:cubicBezTo>
                      <a:pt x="0" y="640"/>
                      <a:pt x="0" y="708"/>
                      <a:pt x="46" y="777"/>
                    </a:cubicBezTo>
                    <a:cubicBezTo>
                      <a:pt x="69" y="845"/>
                      <a:pt x="137" y="891"/>
                      <a:pt x="206" y="913"/>
                    </a:cubicBezTo>
                    <a:cubicBezTo>
                      <a:pt x="240" y="925"/>
                      <a:pt x="280" y="931"/>
                      <a:pt x="317" y="931"/>
                    </a:cubicBezTo>
                    <a:cubicBezTo>
                      <a:pt x="354" y="931"/>
                      <a:pt x="388" y="925"/>
                      <a:pt x="411" y="913"/>
                    </a:cubicBezTo>
                    <a:cubicBezTo>
                      <a:pt x="617" y="777"/>
                      <a:pt x="799" y="640"/>
                      <a:pt x="959" y="503"/>
                    </a:cubicBezTo>
                    <a:cubicBezTo>
                      <a:pt x="1096" y="411"/>
                      <a:pt x="1096" y="206"/>
                      <a:pt x="982" y="92"/>
                    </a:cubicBezTo>
                    <a:cubicBezTo>
                      <a:pt x="936" y="46"/>
                      <a:pt x="868" y="0"/>
                      <a:pt x="7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7947;p70">
                <a:extLst>
                  <a:ext uri="{FF2B5EF4-FFF2-40B4-BE49-F238E27FC236}">
                    <a16:creationId xmlns:a16="http://schemas.microsoft.com/office/drawing/2014/main" id="{98B2F8AD-8997-43C2-9246-4471A3991B14}"/>
                  </a:ext>
                </a:extLst>
              </p:cNvPr>
              <p:cNvSpPr/>
              <p:nvPr/>
            </p:nvSpPr>
            <p:spPr>
              <a:xfrm>
                <a:off x="5235049" y="2702554"/>
                <a:ext cx="13558" cy="14758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144" extrusionOk="0">
                    <a:moveTo>
                      <a:pt x="708" y="0"/>
                    </a:moveTo>
                    <a:cubicBezTo>
                      <a:pt x="617" y="0"/>
                      <a:pt x="525" y="46"/>
                      <a:pt x="480" y="137"/>
                    </a:cubicBezTo>
                    <a:cubicBezTo>
                      <a:pt x="343" y="320"/>
                      <a:pt x="206" y="502"/>
                      <a:pt x="92" y="708"/>
                    </a:cubicBezTo>
                    <a:cubicBezTo>
                      <a:pt x="0" y="845"/>
                      <a:pt x="46" y="1005"/>
                      <a:pt x="160" y="1096"/>
                    </a:cubicBezTo>
                    <a:cubicBezTo>
                      <a:pt x="209" y="1128"/>
                      <a:pt x="263" y="1143"/>
                      <a:pt x="317" y="1143"/>
                    </a:cubicBezTo>
                    <a:cubicBezTo>
                      <a:pt x="415" y="1143"/>
                      <a:pt x="512" y="1093"/>
                      <a:pt x="571" y="1005"/>
                    </a:cubicBezTo>
                    <a:cubicBezTo>
                      <a:pt x="685" y="822"/>
                      <a:pt x="822" y="639"/>
                      <a:pt x="959" y="434"/>
                    </a:cubicBezTo>
                    <a:cubicBezTo>
                      <a:pt x="1050" y="320"/>
                      <a:pt x="982" y="137"/>
                      <a:pt x="868" y="46"/>
                    </a:cubicBezTo>
                    <a:cubicBezTo>
                      <a:pt x="822" y="23"/>
                      <a:pt x="776" y="0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7948;p70">
                <a:extLst>
                  <a:ext uri="{FF2B5EF4-FFF2-40B4-BE49-F238E27FC236}">
                    <a16:creationId xmlns:a16="http://schemas.microsoft.com/office/drawing/2014/main" id="{72509C56-46BA-478F-A189-85BBB999B86C}"/>
                  </a:ext>
                </a:extLst>
              </p:cNvPr>
              <p:cNvSpPr/>
              <p:nvPr/>
            </p:nvSpPr>
            <p:spPr>
              <a:xfrm>
                <a:off x="5257429" y="2672808"/>
                <a:ext cx="13842" cy="1698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17" extrusionOk="0">
                    <a:moveTo>
                      <a:pt x="753" y="1"/>
                    </a:moveTo>
                    <a:cubicBezTo>
                      <a:pt x="662" y="1"/>
                      <a:pt x="571" y="47"/>
                      <a:pt x="525" y="138"/>
                    </a:cubicBezTo>
                    <a:cubicBezTo>
                      <a:pt x="365" y="389"/>
                      <a:pt x="205" y="617"/>
                      <a:pt x="68" y="868"/>
                    </a:cubicBezTo>
                    <a:cubicBezTo>
                      <a:pt x="0" y="1005"/>
                      <a:pt x="23" y="1188"/>
                      <a:pt x="160" y="1279"/>
                    </a:cubicBezTo>
                    <a:cubicBezTo>
                      <a:pt x="201" y="1304"/>
                      <a:pt x="253" y="1317"/>
                      <a:pt x="307" y="1317"/>
                    </a:cubicBezTo>
                    <a:cubicBezTo>
                      <a:pt x="404" y="1317"/>
                      <a:pt x="504" y="1276"/>
                      <a:pt x="548" y="1188"/>
                    </a:cubicBezTo>
                    <a:cubicBezTo>
                      <a:pt x="685" y="937"/>
                      <a:pt x="845" y="686"/>
                      <a:pt x="1004" y="457"/>
                    </a:cubicBezTo>
                    <a:cubicBezTo>
                      <a:pt x="1073" y="321"/>
                      <a:pt x="1050" y="138"/>
                      <a:pt x="913" y="47"/>
                    </a:cubicBezTo>
                    <a:cubicBezTo>
                      <a:pt x="867" y="24"/>
                      <a:pt x="822" y="1"/>
                      <a:pt x="7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7949;p70">
                <a:extLst>
                  <a:ext uri="{FF2B5EF4-FFF2-40B4-BE49-F238E27FC236}">
                    <a16:creationId xmlns:a16="http://schemas.microsoft.com/office/drawing/2014/main" id="{BE501C66-E3DA-4E46-A1F9-206B9B0A8FCF}"/>
                  </a:ext>
                </a:extLst>
              </p:cNvPr>
              <p:cNvSpPr/>
              <p:nvPr/>
            </p:nvSpPr>
            <p:spPr>
              <a:xfrm>
                <a:off x="5279216" y="2637774"/>
                <a:ext cx="14435" cy="17996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395" extrusionOk="0">
                    <a:moveTo>
                      <a:pt x="799" y="1"/>
                    </a:moveTo>
                    <a:cubicBezTo>
                      <a:pt x="708" y="1"/>
                      <a:pt x="616" y="46"/>
                      <a:pt x="548" y="138"/>
                    </a:cubicBezTo>
                    <a:cubicBezTo>
                      <a:pt x="388" y="412"/>
                      <a:pt x="228" y="686"/>
                      <a:pt x="69" y="959"/>
                    </a:cubicBezTo>
                    <a:cubicBezTo>
                      <a:pt x="0" y="1096"/>
                      <a:pt x="23" y="1256"/>
                      <a:pt x="160" y="1347"/>
                    </a:cubicBezTo>
                    <a:cubicBezTo>
                      <a:pt x="200" y="1380"/>
                      <a:pt x="252" y="1395"/>
                      <a:pt x="305" y="1395"/>
                    </a:cubicBezTo>
                    <a:cubicBezTo>
                      <a:pt x="402" y="1395"/>
                      <a:pt x="504" y="1345"/>
                      <a:pt x="548" y="1256"/>
                    </a:cubicBezTo>
                    <a:cubicBezTo>
                      <a:pt x="708" y="982"/>
                      <a:pt x="867" y="708"/>
                      <a:pt x="1027" y="457"/>
                    </a:cubicBezTo>
                    <a:cubicBezTo>
                      <a:pt x="1119" y="320"/>
                      <a:pt x="1073" y="138"/>
                      <a:pt x="959" y="46"/>
                    </a:cubicBezTo>
                    <a:cubicBezTo>
                      <a:pt x="913" y="24"/>
                      <a:pt x="845" y="1"/>
                      <a:pt x="7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7950;p70">
                <a:extLst>
                  <a:ext uri="{FF2B5EF4-FFF2-40B4-BE49-F238E27FC236}">
                    <a16:creationId xmlns:a16="http://schemas.microsoft.com/office/drawing/2014/main" id="{2F124BE4-B916-4E92-A63F-58EB79478DE7}"/>
                  </a:ext>
                </a:extLst>
              </p:cNvPr>
              <p:cNvSpPr/>
              <p:nvPr/>
            </p:nvSpPr>
            <p:spPr>
              <a:xfrm>
                <a:off x="5302177" y="2602740"/>
                <a:ext cx="16202" cy="18602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442" extrusionOk="0">
                    <a:moveTo>
                      <a:pt x="891" y="1"/>
                    </a:moveTo>
                    <a:cubicBezTo>
                      <a:pt x="799" y="23"/>
                      <a:pt x="754" y="69"/>
                      <a:pt x="708" y="138"/>
                    </a:cubicBezTo>
                    <a:cubicBezTo>
                      <a:pt x="480" y="411"/>
                      <a:pt x="274" y="708"/>
                      <a:pt x="92" y="1005"/>
                    </a:cubicBezTo>
                    <a:cubicBezTo>
                      <a:pt x="0" y="1142"/>
                      <a:pt x="46" y="1324"/>
                      <a:pt x="183" y="1393"/>
                    </a:cubicBezTo>
                    <a:cubicBezTo>
                      <a:pt x="225" y="1426"/>
                      <a:pt x="279" y="1441"/>
                      <a:pt x="334" y="1441"/>
                    </a:cubicBezTo>
                    <a:cubicBezTo>
                      <a:pt x="430" y="1441"/>
                      <a:pt x="528" y="1397"/>
                      <a:pt x="571" y="1324"/>
                    </a:cubicBezTo>
                    <a:cubicBezTo>
                      <a:pt x="754" y="1005"/>
                      <a:pt x="959" y="708"/>
                      <a:pt x="1187" y="434"/>
                    </a:cubicBezTo>
                    <a:cubicBezTo>
                      <a:pt x="1233" y="389"/>
                      <a:pt x="1256" y="274"/>
                      <a:pt x="1233" y="229"/>
                    </a:cubicBezTo>
                    <a:cubicBezTo>
                      <a:pt x="1210" y="138"/>
                      <a:pt x="1165" y="69"/>
                      <a:pt x="1096" y="46"/>
                    </a:cubicBezTo>
                    <a:cubicBezTo>
                      <a:pt x="1050" y="1"/>
                      <a:pt x="1005" y="1"/>
                      <a:pt x="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7951;p70">
                <a:extLst>
                  <a:ext uri="{FF2B5EF4-FFF2-40B4-BE49-F238E27FC236}">
                    <a16:creationId xmlns:a16="http://schemas.microsoft.com/office/drawing/2014/main" id="{C3EE9402-96A4-4602-BE38-351FF7C78E26}"/>
                  </a:ext>
                </a:extLst>
              </p:cNvPr>
              <p:cNvSpPr/>
              <p:nvPr/>
            </p:nvSpPr>
            <p:spPr>
              <a:xfrm>
                <a:off x="5328672" y="2573007"/>
                <a:ext cx="15325" cy="1560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210" extrusionOk="0">
                    <a:moveTo>
                      <a:pt x="868" y="0"/>
                    </a:moveTo>
                    <a:cubicBezTo>
                      <a:pt x="800" y="0"/>
                      <a:pt x="731" y="23"/>
                      <a:pt x="685" y="69"/>
                    </a:cubicBezTo>
                    <a:cubicBezTo>
                      <a:pt x="457" y="297"/>
                      <a:pt x="252" y="525"/>
                      <a:pt x="46" y="776"/>
                    </a:cubicBezTo>
                    <a:cubicBezTo>
                      <a:pt x="1" y="822"/>
                      <a:pt x="1" y="913"/>
                      <a:pt x="24" y="982"/>
                    </a:cubicBezTo>
                    <a:cubicBezTo>
                      <a:pt x="24" y="1050"/>
                      <a:pt x="69" y="1119"/>
                      <a:pt x="138" y="1164"/>
                    </a:cubicBezTo>
                    <a:cubicBezTo>
                      <a:pt x="206" y="1210"/>
                      <a:pt x="275" y="1210"/>
                      <a:pt x="366" y="1210"/>
                    </a:cubicBezTo>
                    <a:cubicBezTo>
                      <a:pt x="434" y="1187"/>
                      <a:pt x="480" y="1141"/>
                      <a:pt x="526" y="1073"/>
                    </a:cubicBezTo>
                    <a:cubicBezTo>
                      <a:pt x="571" y="1027"/>
                      <a:pt x="617" y="982"/>
                      <a:pt x="663" y="913"/>
                    </a:cubicBezTo>
                    <a:lnTo>
                      <a:pt x="663" y="913"/>
                    </a:lnTo>
                    <a:cubicBezTo>
                      <a:pt x="640" y="936"/>
                      <a:pt x="640" y="959"/>
                      <a:pt x="617" y="959"/>
                    </a:cubicBezTo>
                    <a:cubicBezTo>
                      <a:pt x="754" y="799"/>
                      <a:pt x="914" y="639"/>
                      <a:pt x="1051" y="502"/>
                    </a:cubicBezTo>
                    <a:cubicBezTo>
                      <a:pt x="1165" y="388"/>
                      <a:pt x="1188" y="206"/>
                      <a:pt x="1074" y="92"/>
                    </a:cubicBezTo>
                    <a:cubicBezTo>
                      <a:pt x="1028" y="46"/>
                      <a:pt x="937" y="0"/>
                      <a:pt x="8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7952;p70">
                <a:extLst>
                  <a:ext uri="{FF2B5EF4-FFF2-40B4-BE49-F238E27FC236}">
                    <a16:creationId xmlns:a16="http://schemas.microsoft.com/office/drawing/2014/main" id="{7055F523-EF23-4F50-84FE-98761EF4B388}"/>
                  </a:ext>
                </a:extLst>
              </p:cNvPr>
              <p:cNvSpPr/>
              <p:nvPr/>
            </p:nvSpPr>
            <p:spPr>
              <a:xfrm>
                <a:off x="5359295" y="2550330"/>
                <a:ext cx="15029" cy="13455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43" extrusionOk="0">
                    <a:moveTo>
                      <a:pt x="868" y="1"/>
                    </a:moveTo>
                    <a:cubicBezTo>
                      <a:pt x="799" y="1"/>
                      <a:pt x="731" y="23"/>
                      <a:pt x="662" y="69"/>
                    </a:cubicBezTo>
                    <a:cubicBezTo>
                      <a:pt x="480" y="229"/>
                      <a:pt x="297" y="389"/>
                      <a:pt x="115" y="548"/>
                    </a:cubicBezTo>
                    <a:cubicBezTo>
                      <a:pt x="1" y="640"/>
                      <a:pt x="1" y="822"/>
                      <a:pt x="92" y="936"/>
                    </a:cubicBezTo>
                    <a:cubicBezTo>
                      <a:pt x="152" y="1008"/>
                      <a:pt x="230" y="1042"/>
                      <a:pt x="307" y="1042"/>
                    </a:cubicBezTo>
                    <a:cubicBezTo>
                      <a:pt x="378" y="1042"/>
                      <a:pt x="448" y="1014"/>
                      <a:pt x="503" y="959"/>
                    </a:cubicBezTo>
                    <a:cubicBezTo>
                      <a:pt x="685" y="800"/>
                      <a:pt x="868" y="663"/>
                      <a:pt x="1051" y="503"/>
                    </a:cubicBezTo>
                    <a:cubicBezTo>
                      <a:pt x="1165" y="389"/>
                      <a:pt x="1165" y="206"/>
                      <a:pt x="1073" y="92"/>
                    </a:cubicBezTo>
                    <a:cubicBezTo>
                      <a:pt x="1005" y="23"/>
                      <a:pt x="936" y="1"/>
                      <a:pt x="8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7953;p70">
                <a:extLst>
                  <a:ext uri="{FF2B5EF4-FFF2-40B4-BE49-F238E27FC236}">
                    <a16:creationId xmlns:a16="http://schemas.microsoft.com/office/drawing/2014/main" id="{743A9004-FBBA-423F-9DE6-93CD45F72B9C}"/>
                  </a:ext>
                </a:extLst>
              </p:cNvPr>
              <p:cNvSpPr/>
              <p:nvPr/>
            </p:nvSpPr>
            <p:spPr>
              <a:xfrm>
                <a:off x="5388744" y="2532077"/>
                <a:ext cx="12074" cy="10617"/>
              </a:xfrm>
              <a:custGeom>
                <a:avLst/>
                <a:gdLst/>
                <a:ahLst/>
                <a:cxnLst/>
                <a:rect l="l" t="t" r="r" b="b"/>
                <a:pathLst>
                  <a:path w="936" h="823" extrusionOk="0">
                    <a:moveTo>
                      <a:pt x="639" y="0"/>
                    </a:moveTo>
                    <a:cubicBezTo>
                      <a:pt x="594" y="0"/>
                      <a:pt x="548" y="0"/>
                      <a:pt x="525" y="23"/>
                    </a:cubicBezTo>
                    <a:cubicBezTo>
                      <a:pt x="388" y="115"/>
                      <a:pt x="251" y="229"/>
                      <a:pt x="114" y="320"/>
                    </a:cubicBezTo>
                    <a:cubicBezTo>
                      <a:pt x="0" y="411"/>
                      <a:pt x="0" y="617"/>
                      <a:pt x="91" y="731"/>
                    </a:cubicBezTo>
                    <a:cubicBezTo>
                      <a:pt x="137" y="777"/>
                      <a:pt x="228" y="822"/>
                      <a:pt x="297" y="822"/>
                    </a:cubicBezTo>
                    <a:cubicBezTo>
                      <a:pt x="365" y="822"/>
                      <a:pt x="434" y="799"/>
                      <a:pt x="502" y="754"/>
                    </a:cubicBezTo>
                    <a:cubicBezTo>
                      <a:pt x="561" y="695"/>
                      <a:pt x="620" y="653"/>
                      <a:pt x="679" y="613"/>
                    </a:cubicBezTo>
                    <a:lnTo>
                      <a:pt x="679" y="613"/>
                    </a:lnTo>
                    <a:cubicBezTo>
                      <a:pt x="695" y="607"/>
                      <a:pt x="708" y="594"/>
                      <a:pt x="708" y="594"/>
                    </a:cubicBezTo>
                    <a:lnTo>
                      <a:pt x="708" y="594"/>
                    </a:lnTo>
                    <a:cubicBezTo>
                      <a:pt x="708" y="594"/>
                      <a:pt x="708" y="594"/>
                      <a:pt x="708" y="594"/>
                    </a:cubicBezTo>
                    <a:cubicBezTo>
                      <a:pt x="708" y="571"/>
                      <a:pt x="730" y="571"/>
                      <a:pt x="730" y="571"/>
                    </a:cubicBezTo>
                    <a:lnTo>
                      <a:pt x="708" y="571"/>
                    </a:lnTo>
                    <a:cubicBezTo>
                      <a:pt x="730" y="571"/>
                      <a:pt x="753" y="548"/>
                      <a:pt x="776" y="548"/>
                    </a:cubicBezTo>
                    <a:cubicBezTo>
                      <a:pt x="845" y="503"/>
                      <a:pt x="890" y="457"/>
                      <a:pt x="913" y="366"/>
                    </a:cubicBezTo>
                    <a:cubicBezTo>
                      <a:pt x="936" y="297"/>
                      <a:pt x="936" y="229"/>
                      <a:pt x="913" y="160"/>
                    </a:cubicBezTo>
                    <a:cubicBezTo>
                      <a:pt x="867" y="92"/>
                      <a:pt x="799" y="46"/>
                      <a:pt x="730" y="23"/>
                    </a:cubicBezTo>
                    <a:cubicBezTo>
                      <a:pt x="708" y="0"/>
                      <a:pt x="685" y="0"/>
                      <a:pt x="6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7954;p70">
                <a:extLst>
                  <a:ext uri="{FF2B5EF4-FFF2-40B4-BE49-F238E27FC236}">
                    <a16:creationId xmlns:a16="http://schemas.microsoft.com/office/drawing/2014/main" id="{106F46E8-0171-4D46-BBCF-589F01C05B08}"/>
                  </a:ext>
                </a:extLst>
              </p:cNvPr>
              <p:cNvSpPr/>
              <p:nvPr/>
            </p:nvSpPr>
            <p:spPr>
              <a:xfrm>
                <a:off x="5212668" y="2902170"/>
                <a:ext cx="12384" cy="15325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88" extrusionOk="0">
                    <a:moveTo>
                      <a:pt x="320" y="1"/>
                    </a:moveTo>
                    <a:cubicBezTo>
                      <a:pt x="252" y="1"/>
                      <a:pt x="206" y="24"/>
                      <a:pt x="160" y="46"/>
                    </a:cubicBezTo>
                    <a:cubicBezTo>
                      <a:pt x="23" y="138"/>
                      <a:pt x="1" y="320"/>
                      <a:pt x="92" y="457"/>
                    </a:cubicBezTo>
                    <a:cubicBezTo>
                      <a:pt x="206" y="640"/>
                      <a:pt x="320" y="845"/>
                      <a:pt x="434" y="1074"/>
                    </a:cubicBezTo>
                    <a:cubicBezTo>
                      <a:pt x="480" y="1119"/>
                      <a:pt x="571" y="1165"/>
                      <a:pt x="617" y="1188"/>
                    </a:cubicBezTo>
                    <a:cubicBezTo>
                      <a:pt x="708" y="1188"/>
                      <a:pt x="777" y="1165"/>
                      <a:pt x="845" y="1119"/>
                    </a:cubicBezTo>
                    <a:cubicBezTo>
                      <a:pt x="914" y="1096"/>
                      <a:pt x="936" y="1028"/>
                      <a:pt x="959" y="937"/>
                    </a:cubicBezTo>
                    <a:cubicBezTo>
                      <a:pt x="959" y="868"/>
                      <a:pt x="936" y="800"/>
                      <a:pt x="914" y="731"/>
                    </a:cubicBezTo>
                    <a:cubicBezTo>
                      <a:pt x="799" y="526"/>
                      <a:pt x="685" y="320"/>
                      <a:pt x="548" y="115"/>
                    </a:cubicBezTo>
                    <a:cubicBezTo>
                      <a:pt x="503" y="46"/>
                      <a:pt x="41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7955;p70">
                <a:extLst>
                  <a:ext uri="{FF2B5EF4-FFF2-40B4-BE49-F238E27FC236}">
                    <a16:creationId xmlns:a16="http://schemas.microsoft.com/office/drawing/2014/main" id="{7A3AF625-A4B0-42E6-AAF7-8BC1933C6CB9}"/>
                  </a:ext>
                </a:extLst>
              </p:cNvPr>
              <p:cNvSpPr/>
              <p:nvPr/>
            </p:nvSpPr>
            <p:spPr>
              <a:xfrm>
                <a:off x="5225039" y="2931619"/>
                <a:ext cx="11197" cy="166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293" extrusionOk="0">
                    <a:moveTo>
                      <a:pt x="206" y="0"/>
                    </a:moveTo>
                    <a:cubicBezTo>
                      <a:pt x="69" y="69"/>
                      <a:pt x="0" y="229"/>
                      <a:pt x="46" y="388"/>
                    </a:cubicBezTo>
                    <a:cubicBezTo>
                      <a:pt x="137" y="617"/>
                      <a:pt x="206" y="868"/>
                      <a:pt x="297" y="1096"/>
                    </a:cubicBezTo>
                    <a:cubicBezTo>
                      <a:pt x="333" y="1223"/>
                      <a:pt x="456" y="1292"/>
                      <a:pt x="574" y="1292"/>
                    </a:cubicBezTo>
                    <a:cubicBezTo>
                      <a:pt x="604" y="1292"/>
                      <a:pt x="634" y="1288"/>
                      <a:pt x="662" y="1279"/>
                    </a:cubicBezTo>
                    <a:cubicBezTo>
                      <a:pt x="799" y="1210"/>
                      <a:pt x="868" y="1050"/>
                      <a:pt x="822" y="913"/>
                    </a:cubicBezTo>
                    <a:cubicBezTo>
                      <a:pt x="731" y="662"/>
                      <a:pt x="662" y="411"/>
                      <a:pt x="571" y="183"/>
                    </a:cubicBezTo>
                    <a:cubicBezTo>
                      <a:pt x="548" y="69"/>
                      <a:pt x="434" y="0"/>
                      <a:pt x="3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7956;p70">
                <a:extLst>
                  <a:ext uri="{FF2B5EF4-FFF2-40B4-BE49-F238E27FC236}">
                    <a16:creationId xmlns:a16="http://schemas.microsoft.com/office/drawing/2014/main" id="{372B35CD-B60D-4E5C-BFD2-FCB8BDF7C72B}"/>
                  </a:ext>
                </a:extLst>
              </p:cNvPr>
              <p:cNvSpPr/>
              <p:nvPr/>
            </p:nvSpPr>
            <p:spPr>
              <a:xfrm>
                <a:off x="5236816" y="2967828"/>
                <a:ext cx="11791" cy="1580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25" extrusionOk="0">
                    <a:moveTo>
                      <a:pt x="320" y="1"/>
                    </a:moveTo>
                    <a:cubicBezTo>
                      <a:pt x="297" y="1"/>
                      <a:pt x="251" y="1"/>
                      <a:pt x="228" y="24"/>
                    </a:cubicBezTo>
                    <a:cubicBezTo>
                      <a:pt x="92" y="69"/>
                      <a:pt x="0" y="252"/>
                      <a:pt x="69" y="389"/>
                    </a:cubicBezTo>
                    <a:cubicBezTo>
                      <a:pt x="160" y="594"/>
                      <a:pt x="228" y="823"/>
                      <a:pt x="320" y="1051"/>
                    </a:cubicBezTo>
                    <a:cubicBezTo>
                      <a:pt x="356" y="1159"/>
                      <a:pt x="478" y="1225"/>
                      <a:pt x="595" y="1225"/>
                    </a:cubicBezTo>
                    <a:cubicBezTo>
                      <a:pt x="626" y="1225"/>
                      <a:pt x="656" y="1220"/>
                      <a:pt x="685" y="1211"/>
                    </a:cubicBezTo>
                    <a:cubicBezTo>
                      <a:pt x="845" y="1165"/>
                      <a:pt x="913" y="982"/>
                      <a:pt x="845" y="845"/>
                    </a:cubicBezTo>
                    <a:cubicBezTo>
                      <a:pt x="776" y="617"/>
                      <a:pt x="685" y="412"/>
                      <a:pt x="594" y="183"/>
                    </a:cubicBezTo>
                    <a:cubicBezTo>
                      <a:pt x="548" y="69"/>
                      <a:pt x="434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7957;p70">
                <a:extLst>
                  <a:ext uri="{FF2B5EF4-FFF2-40B4-BE49-F238E27FC236}">
                    <a16:creationId xmlns:a16="http://schemas.microsoft.com/office/drawing/2014/main" id="{8DA89306-32DE-420A-B131-CDE04E88C8DD}"/>
                  </a:ext>
                </a:extLst>
              </p:cNvPr>
              <p:cNvSpPr/>
              <p:nvPr/>
            </p:nvSpPr>
            <p:spPr>
              <a:xfrm>
                <a:off x="5246826" y="2999921"/>
                <a:ext cx="10320" cy="1787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386" extrusionOk="0">
                    <a:moveTo>
                      <a:pt x="297" y="1"/>
                    </a:moveTo>
                    <a:cubicBezTo>
                      <a:pt x="251" y="1"/>
                      <a:pt x="229" y="1"/>
                      <a:pt x="183" y="24"/>
                    </a:cubicBezTo>
                    <a:cubicBezTo>
                      <a:pt x="114" y="46"/>
                      <a:pt x="69" y="92"/>
                      <a:pt x="23" y="161"/>
                    </a:cubicBezTo>
                    <a:cubicBezTo>
                      <a:pt x="0" y="229"/>
                      <a:pt x="0" y="298"/>
                      <a:pt x="23" y="389"/>
                    </a:cubicBezTo>
                    <a:cubicBezTo>
                      <a:pt x="92" y="663"/>
                      <a:pt x="160" y="937"/>
                      <a:pt x="229" y="1188"/>
                    </a:cubicBezTo>
                    <a:cubicBezTo>
                      <a:pt x="251" y="1256"/>
                      <a:pt x="320" y="1325"/>
                      <a:pt x="388" y="1348"/>
                    </a:cubicBezTo>
                    <a:cubicBezTo>
                      <a:pt x="428" y="1374"/>
                      <a:pt x="469" y="1385"/>
                      <a:pt x="509" y="1385"/>
                    </a:cubicBezTo>
                    <a:cubicBezTo>
                      <a:pt x="537" y="1385"/>
                      <a:pt x="565" y="1380"/>
                      <a:pt x="594" y="1370"/>
                    </a:cubicBezTo>
                    <a:cubicBezTo>
                      <a:pt x="662" y="1348"/>
                      <a:pt x="731" y="1279"/>
                      <a:pt x="754" y="1211"/>
                    </a:cubicBezTo>
                    <a:cubicBezTo>
                      <a:pt x="799" y="1142"/>
                      <a:pt x="799" y="1074"/>
                      <a:pt x="776" y="1005"/>
                    </a:cubicBezTo>
                    <a:cubicBezTo>
                      <a:pt x="685" y="731"/>
                      <a:pt x="617" y="457"/>
                      <a:pt x="548" y="183"/>
                    </a:cubicBezTo>
                    <a:cubicBezTo>
                      <a:pt x="525" y="115"/>
                      <a:pt x="480" y="46"/>
                      <a:pt x="411" y="24"/>
                    </a:cubicBezTo>
                    <a:cubicBezTo>
                      <a:pt x="365" y="1"/>
                      <a:pt x="320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7958;p70">
                <a:extLst>
                  <a:ext uri="{FF2B5EF4-FFF2-40B4-BE49-F238E27FC236}">
                    <a16:creationId xmlns:a16="http://schemas.microsoft.com/office/drawing/2014/main" id="{F7EE6C9F-1500-421F-BF0F-BF8689AE4264}"/>
                  </a:ext>
                </a:extLst>
              </p:cNvPr>
              <p:cNvSpPr/>
              <p:nvPr/>
            </p:nvSpPr>
            <p:spPr>
              <a:xfrm>
                <a:off x="5252127" y="3028196"/>
                <a:ext cx="7959" cy="1741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0" extrusionOk="0">
                    <a:moveTo>
                      <a:pt x="251" y="0"/>
                    </a:moveTo>
                    <a:cubicBezTo>
                      <a:pt x="91" y="23"/>
                      <a:pt x="0" y="160"/>
                      <a:pt x="0" y="320"/>
                    </a:cubicBezTo>
                    <a:cubicBezTo>
                      <a:pt x="23" y="571"/>
                      <a:pt x="46" y="845"/>
                      <a:pt x="46" y="1096"/>
                    </a:cubicBezTo>
                    <a:cubicBezTo>
                      <a:pt x="67" y="1242"/>
                      <a:pt x="183" y="1350"/>
                      <a:pt x="325" y="1350"/>
                    </a:cubicBezTo>
                    <a:cubicBezTo>
                      <a:pt x="338" y="1350"/>
                      <a:pt x="352" y="1349"/>
                      <a:pt x="365" y="1347"/>
                    </a:cubicBezTo>
                    <a:cubicBezTo>
                      <a:pt x="525" y="1324"/>
                      <a:pt x="616" y="1187"/>
                      <a:pt x="616" y="1027"/>
                    </a:cubicBezTo>
                    <a:cubicBezTo>
                      <a:pt x="594" y="776"/>
                      <a:pt x="594" y="525"/>
                      <a:pt x="571" y="251"/>
                    </a:cubicBezTo>
                    <a:cubicBezTo>
                      <a:pt x="571" y="114"/>
                      <a:pt x="434" y="0"/>
                      <a:pt x="2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7959;p70">
                <a:extLst>
                  <a:ext uri="{FF2B5EF4-FFF2-40B4-BE49-F238E27FC236}">
                    <a16:creationId xmlns:a16="http://schemas.microsoft.com/office/drawing/2014/main" id="{969FE625-AF2B-4FAF-BA5C-F2512CAE5BE0}"/>
                  </a:ext>
                </a:extLst>
              </p:cNvPr>
              <p:cNvSpPr/>
              <p:nvPr/>
            </p:nvSpPr>
            <p:spPr>
              <a:xfrm>
                <a:off x="5245059" y="3056459"/>
                <a:ext cx="11791" cy="16718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296" extrusionOk="0">
                    <a:moveTo>
                      <a:pt x="594" y="0"/>
                    </a:moveTo>
                    <a:cubicBezTo>
                      <a:pt x="457" y="0"/>
                      <a:pt x="343" y="114"/>
                      <a:pt x="320" y="251"/>
                    </a:cubicBezTo>
                    <a:cubicBezTo>
                      <a:pt x="297" y="320"/>
                      <a:pt x="274" y="388"/>
                      <a:pt x="251" y="457"/>
                    </a:cubicBezTo>
                    <a:cubicBezTo>
                      <a:pt x="206" y="617"/>
                      <a:pt x="160" y="754"/>
                      <a:pt x="92" y="890"/>
                    </a:cubicBezTo>
                    <a:cubicBezTo>
                      <a:pt x="0" y="1027"/>
                      <a:pt x="92" y="1210"/>
                      <a:pt x="229" y="1278"/>
                    </a:cubicBezTo>
                    <a:cubicBezTo>
                      <a:pt x="262" y="1290"/>
                      <a:pt x="296" y="1295"/>
                      <a:pt x="331" y="1295"/>
                    </a:cubicBezTo>
                    <a:cubicBezTo>
                      <a:pt x="438" y="1295"/>
                      <a:pt x="542" y="1240"/>
                      <a:pt x="594" y="1119"/>
                    </a:cubicBezTo>
                    <a:cubicBezTo>
                      <a:pt x="731" y="890"/>
                      <a:pt x="822" y="617"/>
                      <a:pt x="868" y="343"/>
                    </a:cubicBezTo>
                    <a:cubicBezTo>
                      <a:pt x="913" y="183"/>
                      <a:pt x="799" y="46"/>
                      <a:pt x="639" y="23"/>
                    </a:cubicBezTo>
                    <a:cubicBezTo>
                      <a:pt x="617" y="23"/>
                      <a:pt x="617" y="0"/>
                      <a:pt x="5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7960;p70">
                <a:extLst>
                  <a:ext uri="{FF2B5EF4-FFF2-40B4-BE49-F238E27FC236}">
                    <a16:creationId xmlns:a16="http://schemas.microsoft.com/office/drawing/2014/main" id="{069C49B4-D22A-447A-B0F2-B7E3D8986082}"/>
                  </a:ext>
                </a:extLst>
              </p:cNvPr>
              <p:cNvSpPr/>
              <p:nvPr/>
            </p:nvSpPr>
            <p:spPr>
              <a:xfrm>
                <a:off x="5227683" y="3075305"/>
                <a:ext cx="12087" cy="1042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808" extrusionOk="0">
                    <a:moveTo>
                      <a:pt x="640" y="0"/>
                    </a:moveTo>
                    <a:cubicBezTo>
                      <a:pt x="594" y="0"/>
                      <a:pt x="526" y="0"/>
                      <a:pt x="480" y="46"/>
                    </a:cubicBezTo>
                    <a:cubicBezTo>
                      <a:pt x="389" y="137"/>
                      <a:pt x="275" y="228"/>
                      <a:pt x="160" y="274"/>
                    </a:cubicBezTo>
                    <a:cubicBezTo>
                      <a:pt x="23" y="365"/>
                      <a:pt x="1" y="571"/>
                      <a:pt x="92" y="685"/>
                    </a:cubicBezTo>
                    <a:cubicBezTo>
                      <a:pt x="138" y="753"/>
                      <a:pt x="206" y="776"/>
                      <a:pt x="275" y="799"/>
                    </a:cubicBezTo>
                    <a:cubicBezTo>
                      <a:pt x="299" y="805"/>
                      <a:pt x="320" y="808"/>
                      <a:pt x="339" y="808"/>
                    </a:cubicBezTo>
                    <a:cubicBezTo>
                      <a:pt x="392" y="808"/>
                      <a:pt x="430" y="787"/>
                      <a:pt x="480" y="753"/>
                    </a:cubicBezTo>
                    <a:cubicBezTo>
                      <a:pt x="617" y="685"/>
                      <a:pt x="708" y="616"/>
                      <a:pt x="822" y="502"/>
                    </a:cubicBezTo>
                    <a:cubicBezTo>
                      <a:pt x="868" y="457"/>
                      <a:pt x="914" y="411"/>
                      <a:pt x="936" y="320"/>
                    </a:cubicBezTo>
                    <a:cubicBezTo>
                      <a:pt x="936" y="251"/>
                      <a:pt x="914" y="183"/>
                      <a:pt x="891" y="114"/>
                    </a:cubicBezTo>
                    <a:cubicBezTo>
                      <a:pt x="845" y="46"/>
                      <a:pt x="777" y="23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7961;p70">
                <a:extLst>
                  <a:ext uri="{FF2B5EF4-FFF2-40B4-BE49-F238E27FC236}">
                    <a16:creationId xmlns:a16="http://schemas.microsoft.com/office/drawing/2014/main" id="{9CC7D49C-0B97-445C-9A21-4FE9FB704730}"/>
                  </a:ext>
                </a:extLst>
              </p:cNvPr>
              <p:cNvSpPr/>
              <p:nvPr/>
            </p:nvSpPr>
            <p:spPr>
              <a:xfrm>
                <a:off x="5174693" y="1918485"/>
                <a:ext cx="652495" cy="606274"/>
              </a:xfrm>
              <a:custGeom>
                <a:avLst/>
                <a:gdLst/>
                <a:ahLst/>
                <a:cxnLst/>
                <a:rect l="l" t="t" r="r" b="b"/>
                <a:pathLst>
                  <a:path w="50581" h="46998" extrusionOk="0">
                    <a:moveTo>
                      <a:pt x="28189" y="1"/>
                    </a:moveTo>
                    <a:cubicBezTo>
                      <a:pt x="26455" y="1"/>
                      <a:pt x="24720" y="138"/>
                      <a:pt x="23054" y="411"/>
                    </a:cubicBezTo>
                    <a:cubicBezTo>
                      <a:pt x="20748" y="777"/>
                      <a:pt x="18557" y="1393"/>
                      <a:pt x="16548" y="2260"/>
                    </a:cubicBezTo>
                    <a:cubicBezTo>
                      <a:pt x="15567" y="2694"/>
                      <a:pt x="14563" y="3219"/>
                      <a:pt x="13604" y="3812"/>
                    </a:cubicBezTo>
                    <a:cubicBezTo>
                      <a:pt x="12782" y="4315"/>
                      <a:pt x="11938" y="4908"/>
                      <a:pt x="11116" y="5593"/>
                    </a:cubicBezTo>
                    <a:cubicBezTo>
                      <a:pt x="10408" y="6163"/>
                      <a:pt x="9746" y="6803"/>
                      <a:pt x="9107" y="7465"/>
                    </a:cubicBezTo>
                    <a:cubicBezTo>
                      <a:pt x="8423" y="8172"/>
                      <a:pt x="7829" y="8902"/>
                      <a:pt x="7350" y="9633"/>
                    </a:cubicBezTo>
                    <a:cubicBezTo>
                      <a:pt x="6460" y="10957"/>
                      <a:pt x="5912" y="12258"/>
                      <a:pt x="5706" y="13536"/>
                    </a:cubicBezTo>
                    <a:cubicBezTo>
                      <a:pt x="5569" y="13194"/>
                      <a:pt x="5387" y="12874"/>
                      <a:pt x="5181" y="12555"/>
                    </a:cubicBezTo>
                    <a:cubicBezTo>
                      <a:pt x="4953" y="12212"/>
                      <a:pt x="4702" y="11915"/>
                      <a:pt x="4405" y="11642"/>
                    </a:cubicBezTo>
                    <a:cubicBezTo>
                      <a:pt x="4131" y="11368"/>
                      <a:pt x="3835" y="11162"/>
                      <a:pt x="3515" y="11025"/>
                    </a:cubicBezTo>
                    <a:cubicBezTo>
                      <a:pt x="3264" y="10911"/>
                      <a:pt x="3013" y="10843"/>
                      <a:pt x="2762" y="10843"/>
                    </a:cubicBezTo>
                    <a:cubicBezTo>
                      <a:pt x="2648" y="10843"/>
                      <a:pt x="2557" y="10865"/>
                      <a:pt x="2465" y="10888"/>
                    </a:cubicBezTo>
                    <a:cubicBezTo>
                      <a:pt x="2305" y="10911"/>
                      <a:pt x="2146" y="10957"/>
                      <a:pt x="1963" y="11048"/>
                    </a:cubicBezTo>
                    <a:cubicBezTo>
                      <a:pt x="1780" y="11117"/>
                      <a:pt x="1644" y="11208"/>
                      <a:pt x="1529" y="11322"/>
                    </a:cubicBezTo>
                    <a:cubicBezTo>
                      <a:pt x="1301" y="11527"/>
                      <a:pt x="1164" y="11778"/>
                      <a:pt x="1141" y="12075"/>
                    </a:cubicBezTo>
                    <a:cubicBezTo>
                      <a:pt x="1119" y="12326"/>
                      <a:pt x="1187" y="12600"/>
                      <a:pt x="1347" y="12874"/>
                    </a:cubicBezTo>
                    <a:cubicBezTo>
                      <a:pt x="1461" y="13148"/>
                      <a:pt x="1644" y="13399"/>
                      <a:pt x="1895" y="13673"/>
                    </a:cubicBezTo>
                    <a:cubicBezTo>
                      <a:pt x="2100" y="13924"/>
                      <a:pt x="2351" y="14152"/>
                      <a:pt x="2625" y="14426"/>
                    </a:cubicBezTo>
                    <a:cubicBezTo>
                      <a:pt x="2876" y="14632"/>
                      <a:pt x="3104" y="14837"/>
                      <a:pt x="3355" y="15020"/>
                    </a:cubicBezTo>
                    <a:lnTo>
                      <a:pt x="3036" y="14997"/>
                    </a:lnTo>
                    <a:cubicBezTo>
                      <a:pt x="2648" y="15020"/>
                      <a:pt x="2214" y="15042"/>
                      <a:pt x="1803" y="15157"/>
                    </a:cubicBezTo>
                    <a:cubicBezTo>
                      <a:pt x="1347" y="15248"/>
                      <a:pt x="1004" y="15408"/>
                      <a:pt x="731" y="15659"/>
                    </a:cubicBezTo>
                    <a:cubicBezTo>
                      <a:pt x="594" y="15796"/>
                      <a:pt x="479" y="15933"/>
                      <a:pt x="365" y="16138"/>
                    </a:cubicBezTo>
                    <a:cubicBezTo>
                      <a:pt x="297" y="16207"/>
                      <a:pt x="251" y="16298"/>
                      <a:pt x="228" y="16389"/>
                    </a:cubicBezTo>
                    <a:cubicBezTo>
                      <a:pt x="183" y="16480"/>
                      <a:pt x="160" y="16549"/>
                      <a:pt x="114" y="16663"/>
                    </a:cubicBezTo>
                    <a:cubicBezTo>
                      <a:pt x="91" y="16800"/>
                      <a:pt x="91" y="16960"/>
                      <a:pt x="91" y="17097"/>
                    </a:cubicBezTo>
                    <a:cubicBezTo>
                      <a:pt x="114" y="17234"/>
                      <a:pt x="183" y="17393"/>
                      <a:pt x="274" y="17530"/>
                    </a:cubicBezTo>
                    <a:cubicBezTo>
                      <a:pt x="320" y="17645"/>
                      <a:pt x="411" y="17736"/>
                      <a:pt x="548" y="17827"/>
                    </a:cubicBezTo>
                    <a:cubicBezTo>
                      <a:pt x="639" y="17918"/>
                      <a:pt x="776" y="18010"/>
                      <a:pt x="936" y="18078"/>
                    </a:cubicBezTo>
                    <a:cubicBezTo>
                      <a:pt x="1210" y="18192"/>
                      <a:pt x="1529" y="18284"/>
                      <a:pt x="1895" y="18307"/>
                    </a:cubicBezTo>
                    <a:cubicBezTo>
                      <a:pt x="1986" y="18329"/>
                      <a:pt x="2100" y="18329"/>
                      <a:pt x="2214" y="18329"/>
                    </a:cubicBezTo>
                    <a:cubicBezTo>
                      <a:pt x="2328" y="18329"/>
                      <a:pt x="2442" y="18329"/>
                      <a:pt x="2557" y="18307"/>
                    </a:cubicBezTo>
                    <a:lnTo>
                      <a:pt x="2557" y="18307"/>
                    </a:lnTo>
                    <a:cubicBezTo>
                      <a:pt x="2054" y="18900"/>
                      <a:pt x="1644" y="19585"/>
                      <a:pt x="1278" y="20315"/>
                    </a:cubicBezTo>
                    <a:cubicBezTo>
                      <a:pt x="822" y="21228"/>
                      <a:pt x="479" y="22255"/>
                      <a:pt x="251" y="23374"/>
                    </a:cubicBezTo>
                    <a:cubicBezTo>
                      <a:pt x="69" y="24355"/>
                      <a:pt x="0" y="25451"/>
                      <a:pt x="46" y="26615"/>
                    </a:cubicBezTo>
                    <a:cubicBezTo>
                      <a:pt x="91" y="27665"/>
                      <a:pt x="228" y="28760"/>
                      <a:pt x="502" y="29902"/>
                    </a:cubicBezTo>
                    <a:cubicBezTo>
                      <a:pt x="1004" y="32002"/>
                      <a:pt x="1872" y="34124"/>
                      <a:pt x="3104" y="36179"/>
                    </a:cubicBezTo>
                    <a:cubicBezTo>
                      <a:pt x="4246" y="38096"/>
                      <a:pt x="5638" y="39808"/>
                      <a:pt x="7213" y="41246"/>
                    </a:cubicBezTo>
                    <a:cubicBezTo>
                      <a:pt x="8628" y="42547"/>
                      <a:pt x="10317" y="43665"/>
                      <a:pt x="12189" y="44578"/>
                    </a:cubicBezTo>
                    <a:cubicBezTo>
                      <a:pt x="13901" y="45423"/>
                      <a:pt x="15795" y="46062"/>
                      <a:pt x="17804" y="46473"/>
                    </a:cubicBezTo>
                    <a:cubicBezTo>
                      <a:pt x="19470" y="46815"/>
                      <a:pt x="21205" y="46998"/>
                      <a:pt x="22985" y="46998"/>
                    </a:cubicBezTo>
                    <a:cubicBezTo>
                      <a:pt x="23236" y="46998"/>
                      <a:pt x="23487" y="46998"/>
                      <a:pt x="23738" y="46975"/>
                    </a:cubicBezTo>
                    <a:cubicBezTo>
                      <a:pt x="25701" y="46929"/>
                      <a:pt x="27687" y="46655"/>
                      <a:pt x="29627" y="46153"/>
                    </a:cubicBezTo>
                    <a:cubicBezTo>
                      <a:pt x="33576" y="45149"/>
                      <a:pt x="37183" y="43255"/>
                      <a:pt x="40013" y="40675"/>
                    </a:cubicBezTo>
                    <a:cubicBezTo>
                      <a:pt x="41382" y="39443"/>
                      <a:pt x="42569" y="38050"/>
                      <a:pt x="43551" y="36567"/>
                    </a:cubicBezTo>
                    <a:cubicBezTo>
                      <a:pt x="44053" y="35813"/>
                      <a:pt x="44509" y="34992"/>
                      <a:pt x="44897" y="34147"/>
                    </a:cubicBezTo>
                    <a:cubicBezTo>
                      <a:pt x="45400" y="33143"/>
                      <a:pt x="45993" y="31773"/>
                      <a:pt x="46153" y="30290"/>
                    </a:cubicBezTo>
                    <a:cubicBezTo>
                      <a:pt x="46176" y="30244"/>
                      <a:pt x="46176" y="30221"/>
                      <a:pt x="46153" y="30176"/>
                    </a:cubicBezTo>
                    <a:cubicBezTo>
                      <a:pt x="46997" y="28920"/>
                      <a:pt x="47682" y="27551"/>
                      <a:pt x="48207" y="26067"/>
                    </a:cubicBezTo>
                    <a:cubicBezTo>
                      <a:pt x="48527" y="25200"/>
                      <a:pt x="48778" y="24310"/>
                      <a:pt x="48960" y="23419"/>
                    </a:cubicBezTo>
                    <a:cubicBezTo>
                      <a:pt x="49120" y="22529"/>
                      <a:pt x="49211" y="21616"/>
                      <a:pt x="49234" y="20703"/>
                    </a:cubicBezTo>
                    <a:cubicBezTo>
                      <a:pt x="49234" y="19539"/>
                      <a:pt x="49074" y="18421"/>
                      <a:pt x="48732" y="17348"/>
                    </a:cubicBezTo>
                    <a:cubicBezTo>
                      <a:pt x="48435" y="16344"/>
                      <a:pt x="47933" y="15408"/>
                      <a:pt x="47271" y="14586"/>
                    </a:cubicBezTo>
                    <a:cubicBezTo>
                      <a:pt x="47591" y="14540"/>
                      <a:pt x="47933" y="14449"/>
                      <a:pt x="48253" y="14312"/>
                    </a:cubicBezTo>
                    <a:cubicBezTo>
                      <a:pt x="48686" y="14129"/>
                      <a:pt x="49074" y="13856"/>
                      <a:pt x="49440" y="13490"/>
                    </a:cubicBezTo>
                    <a:cubicBezTo>
                      <a:pt x="50079" y="12806"/>
                      <a:pt x="50467" y="11870"/>
                      <a:pt x="50535" y="10865"/>
                    </a:cubicBezTo>
                    <a:cubicBezTo>
                      <a:pt x="50581" y="9952"/>
                      <a:pt x="50353" y="9017"/>
                      <a:pt x="49851" y="8172"/>
                    </a:cubicBezTo>
                    <a:cubicBezTo>
                      <a:pt x="49417" y="7419"/>
                      <a:pt x="48801" y="6711"/>
                      <a:pt x="47979" y="6004"/>
                    </a:cubicBezTo>
                    <a:cubicBezTo>
                      <a:pt x="47294" y="5433"/>
                      <a:pt x="46518" y="4908"/>
                      <a:pt x="45514" y="4360"/>
                    </a:cubicBezTo>
                    <a:cubicBezTo>
                      <a:pt x="44783" y="3949"/>
                      <a:pt x="43962" y="3561"/>
                      <a:pt x="43049" y="3151"/>
                    </a:cubicBezTo>
                    <a:cubicBezTo>
                      <a:pt x="41108" y="2283"/>
                      <a:pt x="38986" y="1553"/>
                      <a:pt x="36749" y="1028"/>
                    </a:cubicBezTo>
                    <a:cubicBezTo>
                      <a:pt x="34512" y="503"/>
                      <a:pt x="32229" y="160"/>
                      <a:pt x="29924" y="46"/>
                    </a:cubicBezTo>
                    <a:cubicBezTo>
                      <a:pt x="29353" y="23"/>
                      <a:pt x="28760" y="1"/>
                      <a:pt x="281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7962;p70">
                <a:extLst>
                  <a:ext uri="{FF2B5EF4-FFF2-40B4-BE49-F238E27FC236}">
                    <a16:creationId xmlns:a16="http://schemas.microsoft.com/office/drawing/2014/main" id="{722D538F-7878-4340-90BB-58EA880B3B6A}"/>
                  </a:ext>
                </a:extLst>
              </p:cNvPr>
              <p:cNvSpPr/>
              <p:nvPr/>
            </p:nvSpPr>
            <p:spPr>
              <a:xfrm>
                <a:off x="5202065" y="2061576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AC2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7963;p70">
                <a:extLst>
                  <a:ext uri="{FF2B5EF4-FFF2-40B4-BE49-F238E27FC236}">
                    <a16:creationId xmlns:a16="http://schemas.microsoft.com/office/drawing/2014/main" id="{18E77F87-4F6C-4619-AC82-7BB5942D4965}"/>
                  </a:ext>
                </a:extLst>
              </p:cNvPr>
              <p:cNvSpPr/>
              <p:nvPr/>
            </p:nvSpPr>
            <p:spPr>
              <a:xfrm>
                <a:off x="5202065" y="20674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AC2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964;p70">
                <a:extLst>
                  <a:ext uri="{FF2B5EF4-FFF2-40B4-BE49-F238E27FC236}">
                    <a16:creationId xmlns:a16="http://schemas.microsoft.com/office/drawing/2014/main" id="{A6AD86AD-D515-4414-90CC-FF22951745E0}"/>
                  </a:ext>
                </a:extLst>
              </p:cNvPr>
              <p:cNvSpPr/>
              <p:nvPr/>
            </p:nvSpPr>
            <p:spPr>
              <a:xfrm>
                <a:off x="5714090" y="2085724"/>
                <a:ext cx="75684" cy="217610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6869" extrusionOk="0">
                    <a:moveTo>
                      <a:pt x="1507" y="0"/>
                    </a:moveTo>
                    <a:cubicBezTo>
                      <a:pt x="1392" y="23"/>
                      <a:pt x="1301" y="46"/>
                      <a:pt x="1210" y="92"/>
                    </a:cubicBezTo>
                    <a:cubicBezTo>
                      <a:pt x="1118" y="137"/>
                      <a:pt x="1050" y="183"/>
                      <a:pt x="959" y="229"/>
                    </a:cubicBezTo>
                    <a:cubicBezTo>
                      <a:pt x="867" y="320"/>
                      <a:pt x="776" y="411"/>
                      <a:pt x="685" y="503"/>
                    </a:cubicBezTo>
                    <a:cubicBezTo>
                      <a:pt x="548" y="685"/>
                      <a:pt x="457" y="868"/>
                      <a:pt x="365" y="1096"/>
                    </a:cubicBezTo>
                    <a:cubicBezTo>
                      <a:pt x="228" y="1416"/>
                      <a:pt x="137" y="1804"/>
                      <a:pt x="69" y="2214"/>
                    </a:cubicBezTo>
                    <a:cubicBezTo>
                      <a:pt x="46" y="2443"/>
                      <a:pt x="23" y="2694"/>
                      <a:pt x="23" y="2991"/>
                    </a:cubicBezTo>
                    <a:cubicBezTo>
                      <a:pt x="0" y="3264"/>
                      <a:pt x="0" y="3561"/>
                      <a:pt x="23" y="3835"/>
                    </a:cubicBezTo>
                    <a:cubicBezTo>
                      <a:pt x="46" y="4406"/>
                      <a:pt x="91" y="4999"/>
                      <a:pt x="160" y="5570"/>
                    </a:cubicBezTo>
                    <a:cubicBezTo>
                      <a:pt x="434" y="7487"/>
                      <a:pt x="1004" y="9473"/>
                      <a:pt x="1917" y="11664"/>
                    </a:cubicBezTo>
                    <a:cubicBezTo>
                      <a:pt x="2625" y="13330"/>
                      <a:pt x="3492" y="15019"/>
                      <a:pt x="4565" y="16868"/>
                    </a:cubicBezTo>
                    <a:cubicBezTo>
                      <a:pt x="5022" y="16184"/>
                      <a:pt x="5410" y="15453"/>
                      <a:pt x="5752" y="14700"/>
                    </a:cubicBezTo>
                    <a:cubicBezTo>
                      <a:pt x="5729" y="14198"/>
                      <a:pt x="5729" y="13696"/>
                      <a:pt x="5729" y="13171"/>
                    </a:cubicBezTo>
                    <a:cubicBezTo>
                      <a:pt x="5729" y="12668"/>
                      <a:pt x="5729" y="12166"/>
                      <a:pt x="5752" y="11641"/>
                    </a:cubicBezTo>
                    <a:lnTo>
                      <a:pt x="5775" y="11093"/>
                    </a:lnTo>
                    <a:cubicBezTo>
                      <a:pt x="5798" y="10660"/>
                      <a:pt x="5821" y="10226"/>
                      <a:pt x="5843" y="9815"/>
                    </a:cubicBezTo>
                    <a:cubicBezTo>
                      <a:pt x="5843" y="9267"/>
                      <a:pt x="5866" y="8628"/>
                      <a:pt x="5843" y="7966"/>
                    </a:cubicBezTo>
                    <a:cubicBezTo>
                      <a:pt x="5821" y="7327"/>
                      <a:pt x="5775" y="6734"/>
                      <a:pt x="5706" y="6163"/>
                    </a:cubicBezTo>
                    <a:cubicBezTo>
                      <a:pt x="5615" y="5570"/>
                      <a:pt x="5524" y="5022"/>
                      <a:pt x="5364" y="4543"/>
                    </a:cubicBezTo>
                    <a:cubicBezTo>
                      <a:pt x="5250" y="4063"/>
                      <a:pt x="5067" y="3607"/>
                      <a:pt x="4885" y="3173"/>
                    </a:cubicBezTo>
                    <a:cubicBezTo>
                      <a:pt x="4588" y="2466"/>
                      <a:pt x="4268" y="1872"/>
                      <a:pt x="3880" y="1370"/>
                    </a:cubicBezTo>
                    <a:cubicBezTo>
                      <a:pt x="3629" y="1050"/>
                      <a:pt x="3401" y="822"/>
                      <a:pt x="3150" y="617"/>
                    </a:cubicBezTo>
                    <a:cubicBezTo>
                      <a:pt x="2876" y="411"/>
                      <a:pt x="2625" y="274"/>
                      <a:pt x="2351" y="160"/>
                    </a:cubicBezTo>
                    <a:cubicBezTo>
                      <a:pt x="2283" y="115"/>
                      <a:pt x="2168" y="92"/>
                      <a:pt x="2077" y="46"/>
                    </a:cubicBezTo>
                    <a:cubicBezTo>
                      <a:pt x="2009" y="46"/>
                      <a:pt x="1940" y="23"/>
                      <a:pt x="1849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965;p70">
                <a:extLst>
                  <a:ext uri="{FF2B5EF4-FFF2-40B4-BE49-F238E27FC236}">
                    <a16:creationId xmlns:a16="http://schemas.microsoft.com/office/drawing/2014/main" id="{A38D5AC9-1690-410D-A9B2-4DBFE5D69753}"/>
                  </a:ext>
                </a:extLst>
              </p:cNvPr>
              <p:cNvSpPr/>
              <p:nvPr/>
            </p:nvSpPr>
            <p:spPr>
              <a:xfrm>
                <a:off x="5174396" y="2060996"/>
                <a:ext cx="240275" cy="459047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35585" extrusionOk="0">
                    <a:moveTo>
                      <a:pt x="1940" y="0"/>
                    </a:moveTo>
                    <a:cubicBezTo>
                      <a:pt x="1781" y="69"/>
                      <a:pt x="1644" y="160"/>
                      <a:pt x="1530" y="274"/>
                    </a:cubicBezTo>
                    <a:cubicBezTo>
                      <a:pt x="1301" y="479"/>
                      <a:pt x="1187" y="730"/>
                      <a:pt x="1164" y="1027"/>
                    </a:cubicBezTo>
                    <a:cubicBezTo>
                      <a:pt x="1142" y="1278"/>
                      <a:pt x="1210" y="1552"/>
                      <a:pt x="1347" y="1826"/>
                    </a:cubicBezTo>
                    <a:cubicBezTo>
                      <a:pt x="1484" y="2100"/>
                      <a:pt x="1644" y="2351"/>
                      <a:pt x="1895" y="2648"/>
                    </a:cubicBezTo>
                    <a:cubicBezTo>
                      <a:pt x="2100" y="2876"/>
                      <a:pt x="2351" y="3127"/>
                      <a:pt x="2648" y="3378"/>
                    </a:cubicBezTo>
                    <a:cubicBezTo>
                      <a:pt x="2876" y="3584"/>
                      <a:pt x="3127" y="3789"/>
                      <a:pt x="3378" y="3972"/>
                    </a:cubicBezTo>
                    <a:lnTo>
                      <a:pt x="3059" y="3949"/>
                    </a:lnTo>
                    <a:cubicBezTo>
                      <a:pt x="2671" y="3949"/>
                      <a:pt x="2237" y="3994"/>
                      <a:pt x="1826" y="4086"/>
                    </a:cubicBezTo>
                    <a:cubicBezTo>
                      <a:pt x="1370" y="4177"/>
                      <a:pt x="1005" y="4360"/>
                      <a:pt x="754" y="4611"/>
                    </a:cubicBezTo>
                    <a:cubicBezTo>
                      <a:pt x="594" y="4725"/>
                      <a:pt x="480" y="4885"/>
                      <a:pt x="365" y="5067"/>
                    </a:cubicBezTo>
                    <a:cubicBezTo>
                      <a:pt x="320" y="5159"/>
                      <a:pt x="274" y="5250"/>
                      <a:pt x="229" y="5318"/>
                    </a:cubicBezTo>
                    <a:cubicBezTo>
                      <a:pt x="183" y="5410"/>
                      <a:pt x="160" y="5501"/>
                      <a:pt x="137" y="5615"/>
                    </a:cubicBezTo>
                    <a:cubicBezTo>
                      <a:pt x="92" y="5752"/>
                      <a:pt x="92" y="5912"/>
                      <a:pt x="114" y="6049"/>
                    </a:cubicBezTo>
                    <a:cubicBezTo>
                      <a:pt x="137" y="6209"/>
                      <a:pt x="183" y="6345"/>
                      <a:pt x="274" y="6505"/>
                    </a:cubicBezTo>
                    <a:cubicBezTo>
                      <a:pt x="343" y="6597"/>
                      <a:pt x="411" y="6688"/>
                      <a:pt x="548" y="6802"/>
                    </a:cubicBezTo>
                    <a:cubicBezTo>
                      <a:pt x="662" y="6893"/>
                      <a:pt x="799" y="6962"/>
                      <a:pt x="959" y="7053"/>
                    </a:cubicBezTo>
                    <a:cubicBezTo>
                      <a:pt x="1210" y="7167"/>
                      <a:pt x="1530" y="7236"/>
                      <a:pt x="1918" y="7281"/>
                    </a:cubicBezTo>
                    <a:cubicBezTo>
                      <a:pt x="2009" y="7281"/>
                      <a:pt x="2123" y="7304"/>
                      <a:pt x="2237" y="7304"/>
                    </a:cubicBezTo>
                    <a:cubicBezTo>
                      <a:pt x="2351" y="7304"/>
                      <a:pt x="2465" y="7281"/>
                      <a:pt x="2580" y="7281"/>
                    </a:cubicBezTo>
                    <a:cubicBezTo>
                      <a:pt x="2100" y="7806"/>
                      <a:pt x="1667" y="8491"/>
                      <a:pt x="1278" y="9267"/>
                    </a:cubicBezTo>
                    <a:cubicBezTo>
                      <a:pt x="822" y="10180"/>
                      <a:pt x="480" y="11207"/>
                      <a:pt x="251" y="12326"/>
                    </a:cubicBezTo>
                    <a:cubicBezTo>
                      <a:pt x="69" y="13307"/>
                      <a:pt x="0" y="14403"/>
                      <a:pt x="46" y="15567"/>
                    </a:cubicBezTo>
                    <a:cubicBezTo>
                      <a:pt x="92" y="16617"/>
                      <a:pt x="251" y="17735"/>
                      <a:pt x="525" y="18854"/>
                    </a:cubicBezTo>
                    <a:cubicBezTo>
                      <a:pt x="1005" y="20954"/>
                      <a:pt x="1895" y="23076"/>
                      <a:pt x="3105" y="25131"/>
                    </a:cubicBezTo>
                    <a:cubicBezTo>
                      <a:pt x="4269" y="27048"/>
                      <a:pt x="5638" y="28760"/>
                      <a:pt x="7236" y="30221"/>
                    </a:cubicBezTo>
                    <a:cubicBezTo>
                      <a:pt x="8651" y="31522"/>
                      <a:pt x="10340" y="32640"/>
                      <a:pt x="12212" y="33553"/>
                    </a:cubicBezTo>
                    <a:cubicBezTo>
                      <a:pt x="13924" y="34398"/>
                      <a:pt x="15818" y="35037"/>
                      <a:pt x="17827" y="35448"/>
                    </a:cubicBezTo>
                    <a:cubicBezTo>
                      <a:pt x="18078" y="35493"/>
                      <a:pt x="18352" y="35539"/>
                      <a:pt x="18626" y="35585"/>
                    </a:cubicBezTo>
                    <a:cubicBezTo>
                      <a:pt x="18078" y="35105"/>
                      <a:pt x="17462" y="34603"/>
                      <a:pt x="16708" y="34010"/>
                    </a:cubicBezTo>
                    <a:cubicBezTo>
                      <a:pt x="15339" y="32960"/>
                      <a:pt x="13901" y="31933"/>
                      <a:pt x="12509" y="30951"/>
                    </a:cubicBezTo>
                    <a:lnTo>
                      <a:pt x="12463" y="30905"/>
                    </a:lnTo>
                    <a:lnTo>
                      <a:pt x="12280" y="30769"/>
                    </a:lnTo>
                    <a:cubicBezTo>
                      <a:pt x="11824" y="30449"/>
                      <a:pt x="11367" y="30129"/>
                      <a:pt x="10911" y="29810"/>
                    </a:cubicBezTo>
                    <a:cubicBezTo>
                      <a:pt x="10363" y="29399"/>
                      <a:pt x="9884" y="29034"/>
                      <a:pt x="9473" y="28691"/>
                    </a:cubicBezTo>
                    <a:cubicBezTo>
                      <a:pt x="8491" y="27870"/>
                      <a:pt x="7624" y="27002"/>
                      <a:pt x="6871" y="26135"/>
                    </a:cubicBezTo>
                    <a:cubicBezTo>
                      <a:pt x="6072" y="25222"/>
                      <a:pt x="5387" y="24240"/>
                      <a:pt x="4816" y="23282"/>
                    </a:cubicBezTo>
                    <a:cubicBezTo>
                      <a:pt x="4200" y="22232"/>
                      <a:pt x="3698" y="21159"/>
                      <a:pt x="3287" y="20041"/>
                    </a:cubicBezTo>
                    <a:cubicBezTo>
                      <a:pt x="3082" y="19402"/>
                      <a:pt x="2899" y="18831"/>
                      <a:pt x="2739" y="18260"/>
                    </a:cubicBezTo>
                    <a:cubicBezTo>
                      <a:pt x="2671" y="17964"/>
                      <a:pt x="2580" y="17621"/>
                      <a:pt x="2511" y="17302"/>
                    </a:cubicBezTo>
                    <a:cubicBezTo>
                      <a:pt x="2465" y="17028"/>
                      <a:pt x="2420" y="16731"/>
                      <a:pt x="2374" y="16434"/>
                    </a:cubicBezTo>
                    <a:cubicBezTo>
                      <a:pt x="2214" y="15225"/>
                      <a:pt x="2214" y="14015"/>
                      <a:pt x="2374" y="12782"/>
                    </a:cubicBezTo>
                    <a:cubicBezTo>
                      <a:pt x="2534" y="11572"/>
                      <a:pt x="2853" y="10408"/>
                      <a:pt x="3333" y="9336"/>
                    </a:cubicBezTo>
                    <a:cubicBezTo>
                      <a:pt x="3607" y="8742"/>
                      <a:pt x="3903" y="8194"/>
                      <a:pt x="4223" y="7715"/>
                    </a:cubicBezTo>
                    <a:cubicBezTo>
                      <a:pt x="4428" y="7441"/>
                      <a:pt x="4588" y="7190"/>
                      <a:pt x="4771" y="6985"/>
                    </a:cubicBezTo>
                    <a:cubicBezTo>
                      <a:pt x="4931" y="6802"/>
                      <a:pt x="5090" y="6597"/>
                      <a:pt x="5250" y="6414"/>
                    </a:cubicBezTo>
                    <a:cubicBezTo>
                      <a:pt x="5022" y="6323"/>
                      <a:pt x="4862" y="6231"/>
                      <a:pt x="4702" y="6163"/>
                    </a:cubicBezTo>
                    <a:cubicBezTo>
                      <a:pt x="4611" y="6094"/>
                      <a:pt x="4520" y="6049"/>
                      <a:pt x="4428" y="5980"/>
                    </a:cubicBezTo>
                    <a:cubicBezTo>
                      <a:pt x="4383" y="5935"/>
                      <a:pt x="4337" y="5889"/>
                      <a:pt x="4291" y="5843"/>
                    </a:cubicBezTo>
                    <a:cubicBezTo>
                      <a:pt x="4223" y="5798"/>
                      <a:pt x="4177" y="5752"/>
                      <a:pt x="4132" y="5684"/>
                    </a:cubicBezTo>
                    <a:cubicBezTo>
                      <a:pt x="4086" y="5638"/>
                      <a:pt x="4040" y="5569"/>
                      <a:pt x="4018" y="5501"/>
                    </a:cubicBezTo>
                    <a:cubicBezTo>
                      <a:pt x="3972" y="5432"/>
                      <a:pt x="3972" y="5387"/>
                      <a:pt x="3949" y="5318"/>
                    </a:cubicBezTo>
                    <a:cubicBezTo>
                      <a:pt x="3949" y="5250"/>
                      <a:pt x="3949" y="5227"/>
                      <a:pt x="3949" y="5181"/>
                    </a:cubicBezTo>
                    <a:cubicBezTo>
                      <a:pt x="3949" y="5044"/>
                      <a:pt x="3972" y="4930"/>
                      <a:pt x="4018" y="4816"/>
                    </a:cubicBezTo>
                    <a:cubicBezTo>
                      <a:pt x="4086" y="4679"/>
                      <a:pt x="4154" y="4565"/>
                      <a:pt x="4269" y="4451"/>
                    </a:cubicBezTo>
                    <a:cubicBezTo>
                      <a:pt x="4474" y="4223"/>
                      <a:pt x="4725" y="4017"/>
                      <a:pt x="5067" y="3812"/>
                    </a:cubicBezTo>
                    <a:cubicBezTo>
                      <a:pt x="4611" y="3538"/>
                      <a:pt x="4269" y="3310"/>
                      <a:pt x="3949" y="3081"/>
                    </a:cubicBezTo>
                    <a:cubicBezTo>
                      <a:pt x="3766" y="2945"/>
                      <a:pt x="3538" y="2785"/>
                      <a:pt x="3333" y="2579"/>
                    </a:cubicBezTo>
                    <a:cubicBezTo>
                      <a:pt x="3082" y="2374"/>
                      <a:pt x="2899" y="2191"/>
                      <a:pt x="2739" y="2009"/>
                    </a:cubicBezTo>
                    <a:cubicBezTo>
                      <a:pt x="2580" y="1849"/>
                      <a:pt x="2420" y="1643"/>
                      <a:pt x="2283" y="1415"/>
                    </a:cubicBezTo>
                    <a:cubicBezTo>
                      <a:pt x="2146" y="1164"/>
                      <a:pt x="2055" y="959"/>
                      <a:pt x="2009" y="753"/>
                    </a:cubicBezTo>
                    <a:cubicBezTo>
                      <a:pt x="1940" y="502"/>
                      <a:pt x="1918" y="274"/>
                      <a:pt x="1940" y="91"/>
                    </a:cubicBezTo>
                    <a:lnTo>
                      <a:pt x="1963" y="46"/>
                    </a:lnTo>
                    <a:lnTo>
                      <a:pt x="196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966;p70">
                <a:extLst>
                  <a:ext uri="{FF2B5EF4-FFF2-40B4-BE49-F238E27FC236}">
                    <a16:creationId xmlns:a16="http://schemas.microsoft.com/office/drawing/2014/main" id="{75A92150-C526-4D76-8824-FCDD9650EB2C}"/>
                  </a:ext>
                </a:extLst>
              </p:cNvPr>
              <p:cNvSpPr/>
              <p:nvPr/>
            </p:nvSpPr>
            <p:spPr>
              <a:xfrm>
                <a:off x="5525064" y="2530904"/>
                <a:ext cx="136921" cy="137514"/>
              </a:xfrm>
              <a:custGeom>
                <a:avLst/>
                <a:gdLst/>
                <a:ahLst/>
                <a:cxnLst/>
                <a:rect l="l" t="t" r="r" b="b"/>
                <a:pathLst>
                  <a:path w="10614" h="10660" extrusionOk="0">
                    <a:moveTo>
                      <a:pt x="5615" y="0"/>
                    </a:moveTo>
                    <a:cubicBezTo>
                      <a:pt x="5341" y="0"/>
                      <a:pt x="5090" y="23"/>
                      <a:pt x="4816" y="46"/>
                    </a:cubicBezTo>
                    <a:cubicBezTo>
                      <a:pt x="4109" y="114"/>
                      <a:pt x="3378" y="320"/>
                      <a:pt x="2671" y="616"/>
                    </a:cubicBezTo>
                    <a:cubicBezTo>
                      <a:pt x="2123" y="845"/>
                      <a:pt x="1621" y="1141"/>
                      <a:pt x="1187" y="1484"/>
                    </a:cubicBezTo>
                    <a:cubicBezTo>
                      <a:pt x="1164" y="1370"/>
                      <a:pt x="1119" y="1256"/>
                      <a:pt x="1050" y="1164"/>
                    </a:cubicBezTo>
                    <a:cubicBezTo>
                      <a:pt x="1027" y="1073"/>
                      <a:pt x="913" y="1027"/>
                      <a:pt x="822" y="1027"/>
                    </a:cubicBezTo>
                    <a:cubicBezTo>
                      <a:pt x="753" y="1027"/>
                      <a:pt x="708" y="1027"/>
                      <a:pt x="662" y="1050"/>
                    </a:cubicBezTo>
                    <a:cubicBezTo>
                      <a:pt x="594" y="1096"/>
                      <a:pt x="548" y="1164"/>
                      <a:pt x="525" y="1233"/>
                    </a:cubicBezTo>
                    <a:cubicBezTo>
                      <a:pt x="502" y="1324"/>
                      <a:pt x="525" y="1393"/>
                      <a:pt x="548" y="1461"/>
                    </a:cubicBezTo>
                    <a:lnTo>
                      <a:pt x="594" y="1507"/>
                    </a:lnTo>
                    <a:lnTo>
                      <a:pt x="616" y="1575"/>
                    </a:lnTo>
                    <a:cubicBezTo>
                      <a:pt x="753" y="1918"/>
                      <a:pt x="868" y="2283"/>
                      <a:pt x="913" y="2671"/>
                    </a:cubicBezTo>
                    <a:cubicBezTo>
                      <a:pt x="959" y="3127"/>
                      <a:pt x="959" y="3607"/>
                      <a:pt x="913" y="4086"/>
                    </a:cubicBezTo>
                    <a:cubicBezTo>
                      <a:pt x="913" y="4086"/>
                      <a:pt x="913" y="4109"/>
                      <a:pt x="913" y="4109"/>
                    </a:cubicBezTo>
                    <a:cubicBezTo>
                      <a:pt x="913" y="4109"/>
                      <a:pt x="913" y="4132"/>
                      <a:pt x="913" y="4132"/>
                    </a:cubicBezTo>
                    <a:cubicBezTo>
                      <a:pt x="822" y="4679"/>
                      <a:pt x="662" y="5250"/>
                      <a:pt x="434" y="5821"/>
                    </a:cubicBezTo>
                    <a:lnTo>
                      <a:pt x="411" y="5889"/>
                    </a:lnTo>
                    <a:cubicBezTo>
                      <a:pt x="320" y="6095"/>
                      <a:pt x="206" y="6323"/>
                      <a:pt x="69" y="6551"/>
                    </a:cubicBezTo>
                    <a:cubicBezTo>
                      <a:pt x="0" y="6688"/>
                      <a:pt x="46" y="6871"/>
                      <a:pt x="183" y="6939"/>
                    </a:cubicBezTo>
                    <a:cubicBezTo>
                      <a:pt x="206" y="6962"/>
                      <a:pt x="206" y="6962"/>
                      <a:pt x="228" y="6962"/>
                    </a:cubicBezTo>
                    <a:cubicBezTo>
                      <a:pt x="1027" y="7669"/>
                      <a:pt x="1735" y="8240"/>
                      <a:pt x="2420" y="8719"/>
                    </a:cubicBezTo>
                    <a:cubicBezTo>
                      <a:pt x="3310" y="9336"/>
                      <a:pt x="4154" y="9815"/>
                      <a:pt x="4999" y="10157"/>
                    </a:cubicBezTo>
                    <a:cubicBezTo>
                      <a:pt x="5455" y="10340"/>
                      <a:pt x="5912" y="10477"/>
                      <a:pt x="6391" y="10568"/>
                    </a:cubicBezTo>
                    <a:cubicBezTo>
                      <a:pt x="6711" y="10637"/>
                      <a:pt x="7053" y="10660"/>
                      <a:pt x="7418" y="10660"/>
                    </a:cubicBezTo>
                    <a:lnTo>
                      <a:pt x="7761" y="10660"/>
                    </a:lnTo>
                    <a:cubicBezTo>
                      <a:pt x="8217" y="10637"/>
                      <a:pt x="8697" y="10523"/>
                      <a:pt x="9108" y="10340"/>
                    </a:cubicBezTo>
                    <a:cubicBezTo>
                      <a:pt x="9496" y="10180"/>
                      <a:pt x="9838" y="9952"/>
                      <a:pt x="10112" y="9655"/>
                    </a:cubicBezTo>
                    <a:cubicBezTo>
                      <a:pt x="10294" y="9427"/>
                      <a:pt x="10431" y="9130"/>
                      <a:pt x="10523" y="8834"/>
                    </a:cubicBezTo>
                    <a:cubicBezTo>
                      <a:pt x="10591" y="8537"/>
                      <a:pt x="10614" y="8217"/>
                      <a:pt x="10591" y="7852"/>
                    </a:cubicBezTo>
                    <a:cubicBezTo>
                      <a:pt x="10568" y="7555"/>
                      <a:pt x="10477" y="7236"/>
                      <a:pt x="10340" y="6871"/>
                    </a:cubicBezTo>
                    <a:cubicBezTo>
                      <a:pt x="10226" y="6574"/>
                      <a:pt x="10066" y="6254"/>
                      <a:pt x="9838" y="5912"/>
                    </a:cubicBezTo>
                    <a:cubicBezTo>
                      <a:pt x="9815" y="5866"/>
                      <a:pt x="9769" y="5843"/>
                      <a:pt x="9747" y="5821"/>
                    </a:cubicBezTo>
                    <a:cubicBezTo>
                      <a:pt x="9541" y="5296"/>
                      <a:pt x="9381" y="4725"/>
                      <a:pt x="9290" y="4109"/>
                    </a:cubicBezTo>
                    <a:cubicBezTo>
                      <a:pt x="9176" y="3219"/>
                      <a:pt x="9176" y="2260"/>
                      <a:pt x="9313" y="1256"/>
                    </a:cubicBezTo>
                    <a:lnTo>
                      <a:pt x="9313" y="1324"/>
                    </a:lnTo>
                    <a:cubicBezTo>
                      <a:pt x="9359" y="1050"/>
                      <a:pt x="9404" y="753"/>
                      <a:pt x="9450" y="457"/>
                    </a:cubicBezTo>
                    <a:cubicBezTo>
                      <a:pt x="9496" y="274"/>
                      <a:pt x="9404" y="137"/>
                      <a:pt x="9267" y="91"/>
                    </a:cubicBezTo>
                    <a:cubicBezTo>
                      <a:pt x="9244" y="91"/>
                      <a:pt x="9222" y="69"/>
                      <a:pt x="9176" y="69"/>
                    </a:cubicBezTo>
                    <a:cubicBezTo>
                      <a:pt x="9062" y="69"/>
                      <a:pt x="8925" y="160"/>
                      <a:pt x="8902" y="297"/>
                    </a:cubicBezTo>
                    <a:cubicBezTo>
                      <a:pt x="8856" y="525"/>
                      <a:pt x="8811" y="753"/>
                      <a:pt x="8788" y="1004"/>
                    </a:cubicBezTo>
                    <a:cubicBezTo>
                      <a:pt x="8286" y="594"/>
                      <a:pt x="7692" y="320"/>
                      <a:pt x="7008" y="160"/>
                    </a:cubicBezTo>
                    <a:cubicBezTo>
                      <a:pt x="6574" y="46"/>
                      <a:pt x="6095" y="0"/>
                      <a:pt x="561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967;p70">
                <a:extLst>
                  <a:ext uri="{FF2B5EF4-FFF2-40B4-BE49-F238E27FC236}">
                    <a16:creationId xmlns:a16="http://schemas.microsoft.com/office/drawing/2014/main" id="{B10A19BE-1A2E-448A-A8C7-95B67194F25E}"/>
                  </a:ext>
                </a:extLst>
              </p:cNvPr>
              <p:cNvSpPr/>
              <p:nvPr/>
            </p:nvSpPr>
            <p:spPr>
              <a:xfrm>
                <a:off x="5531539" y="2530904"/>
                <a:ext cx="116023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4941" extrusionOk="0">
                    <a:moveTo>
                      <a:pt x="5113" y="0"/>
                    </a:moveTo>
                    <a:cubicBezTo>
                      <a:pt x="4839" y="0"/>
                      <a:pt x="4565" y="0"/>
                      <a:pt x="4314" y="46"/>
                    </a:cubicBezTo>
                    <a:cubicBezTo>
                      <a:pt x="3607" y="114"/>
                      <a:pt x="2876" y="297"/>
                      <a:pt x="2169" y="616"/>
                    </a:cubicBezTo>
                    <a:cubicBezTo>
                      <a:pt x="1621" y="845"/>
                      <a:pt x="1119" y="1119"/>
                      <a:pt x="685" y="1484"/>
                    </a:cubicBezTo>
                    <a:cubicBezTo>
                      <a:pt x="662" y="1370"/>
                      <a:pt x="617" y="1256"/>
                      <a:pt x="571" y="1164"/>
                    </a:cubicBezTo>
                    <a:cubicBezTo>
                      <a:pt x="525" y="1073"/>
                      <a:pt x="434" y="1004"/>
                      <a:pt x="297" y="1004"/>
                    </a:cubicBezTo>
                    <a:cubicBezTo>
                      <a:pt x="251" y="1004"/>
                      <a:pt x="206" y="1027"/>
                      <a:pt x="160" y="1050"/>
                    </a:cubicBezTo>
                    <a:cubicBezTo>
                      <a:pt x="92" y="1096"/>
                      <a:pt x="46" y="1141"/>
                      <a:pt x="23" y="1233"/>
                    </a:cubicBezTo>
                    <a:cubicBezTo>
                      <a:pt x="0" y="1324"/>
                      <a:pt x="23" y="1393"/>
                      <a:pt x="46" y="1461"/>
                    </a:cubicBezTo>
                    <a:lnTo>
                      <a:pt x="69" y="1507"/>
                    </a:lnTo>
                    <a:lnTo>
                      <a:pt x="114" y="1575"/>
                    </a:lnTo>
                    <a:cubicBezTo>
                      <a:pt x="251" y="1918"/>
                      <a:pt x="343" y="2283"/>
                      <a:pt x="411" y="2671"/>
                    </a:cubicBezTo>
                    <a:cubicBezTo>
                      <a:pt x="411" y="2808"/>
                      <a:pt x="434" y="2945"/>
                      <a:pt x="434" y="3082"/>
                    </a:cubicBezTo>
                    <a:cubicBezTo>
                      <a:pt x="571" y="3173"/>
                      <a:pt x="685" y="3241"/>
                      <a:pt x="822" y="3310"/>
                    </a:cubicBezTo>
                    <a:cubicBezTo>
                      <a:pt x="1918" y="3903"/>
                      <a:pt x="3082" y="4337"/>
                      <a:pt x="4292" y="4634"/>
                    </a:cubicBezTo>
                    <a:cubicBezTo>
                      <a:pt x="5149" y="4829"/>
                      <a:pt x="6007" y="4940"/>
                      <a:pt x="6865" y="4940"/>
                    </a:cubicBezTo>
                    <a:cubicBezTo>
                      <a:pt x="7011" y="4940"/>
                      <a:pt x="7158" y="4937"/>
                      <a:pt x="7304" y="4930"/>
                    </a:cubicBezTo>
                    <a:lnTo>
                      <a:pt x="7282" y="4930"/>
                    </a:lnTo>
                    <a:cubicBezTo>
                      <a:pt x="7624" y="4930"/>
                      <a:pt x="7966" y="4908"/>
                      <a:pt x="8309" y="4839"/>
                    </a:cubicBezTo>
                    <a:cubicBezTo>
                      <a:pt x="8514" y="4816"/>
                      <a:pt x="8720" y="4771"/>
                      <a:pt x="8902" y="4725"/>
                    </a:cubicBezTo>
                    <a:cubicBezTo>
                      <a:pt x="8857" y="4520"/>
                      <a:pt x="8834" y="4314"/>
                      <a:pt x="8788" y="4109"/>
                    </a:cubicBezTo>
                    <a:cubicBezTo>
                      <a:pt x="8674" y="3219"/>
                      <a:pt x="8697" y="2260"/>
                      <a:pt x="8834" y="1256"/>
                    </a:cubicBezTo>
                    <a:lnTo>
                      <a:pt x="8834" y="1256"/>
                    </a:lnTo>
                    <a:lnTo>
                      <a:pt x="8788" y="1324"/>
                    </a:lnTo>
                    <a:lnTo>
                      <a:pt x="8857" y="982"/>
                    </a:lnTo>
                    <a:cubicBezTo>
                      <a:pt x="8902" y="799"/>
                      <a:pt x="8925" y="616"/>
                      <a:pt x="8971" y="457"/>
                    </a:cubicBezTo>
                    <a:cubicBezTo>
                      <a:pt x="8994" y="274"/>
                      <a:pt x="8902" y="114"/>
                      <a:pt x="8765" y="91"/>
                    </a:cubicBezTo>
                    <a:cubicBezTo>
                      <a:pt x="8742" y="69"/>
                      <a:pt x="8720" y="69"/>
                      <a:pt x="8674" y="69"/>
                    </a:cubicBezTo>
                    <a:cubicBezTo>
                      <a:pt x="8560" y="69"/>
                      <a:pt x="8423" y="160"/>
                      <a:pt x="8400" y="297"/>
                    </a:cubicBezTo>
                    <a:cubicBezTo>
                      <a:pt x="8354" y="525"/>
                      <a:pt x="8309" y="753"/>
                      <a:pt x="8263" y="1004"/>
                    </a:cubicBezTo>
                    <a:cubicBezTo>
                      <a:pt x="7784" y="594"/>
                      <a:pt x="7190" y="320"/>
                      <a:pt x="6506" y="160"/>
                    </a:cubicBezTo>
                    <a:cubicBezTo>
                      <a:pt x="6072" y="46"/>
                      <a:pt x="5593" y="0"/>
                      <a:pt x="5113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968;p70">
                <a:extLst>
                  <a:ext uri="{FF2B5EF4-FFF2-40B4-BE49-F238E27FC236}">
                    <a16:creationId xmlns:a16="http://schemas.microsoft.com/office/drawing/2014/main" id="{F4423BEF-2547-4F9E-9440-3626921D89BA}"/>
                  </a:ext>
                </a:extLst>
              </p:cNvPr>
              <p:cNvSpPr/>
              <p:nvPr/>
            </p:nvSpPr>
            <p:spPr>
              <a:xfrm>
                <a:off x="5745887" y="2229989"/>
                <a:ext cx="95408" cy="135463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0501" extrusionOk="0">
                    <a:moveTo>
                      <a:pt x="3447" y="1"/>
                    </a:moveTo>
                    <a:cubicBezTo>
                      <a:pt x="2808" y="1"/>
                      <a:pt x="2191" y="161"/>
                      <a:pt x="1621" y="480"/>
                    </a:cubicBezTo>
                    <a:cubicBezTo>
                      <a:pt x="959" y="822"/>
                      <a:pt x="434" y="1393"/>
                      <a:pt x="69" y="2078"/>
                    </a:cubicBezTo>
                    <a:cubicBezTo>
                      <a:pt x="23" y="2169"/>
                      <a:pt x="0" y="2215"/>
                      <a:pt x="23" y="2306"/>
                    </a:cubicBezTo>
                    <a:cubicBezTo>
                      <a:pt x="46" y="2375"/>
                      <a:pt x="91" y="2443"/>
                      <a:pt x="137" y="2489"/>
                    </a:cubicBezTo>
                    <a:cubicBezTo>
                      <a:pt x="183" y="2512"/>
                      <a:pt x="251" y="2534"/>
                      <a:pt x="320" y="2534"/>
                    </a:cubicBezTo>
                    <a:lnTo>
                      <a:pt x="365" y="2534"/>
                    </a:lnTo>
                    <a:cubicBezTo>
                      <a:pt x="434" y="2512"/>
                      <a:pt x="502" y="2466"/>
                      <a:pt x="548" y="2420"/>
                    </a:cubicBezTo>
                    <a:cubicBezTo>
                      <a:pt x="685" y="2124"/>
                      <a:pt x="868" y="1872"/>
                      <a:pt x="1073" y="1644"/>
                    </a:cubicBezTo>
                    <a:cubicBezTo>
                      <a:pt x="1141" y="1576"/>
                      <a:pt x="1210" y="1484"/>
                      <a:pt x="1301" y="1416"/>
                    </a:cubicBezTo>
                    <a:lnTo>
                      <a:pt x="1301" y="1416"/>
                    </a:lnTo>
                    <a:cubicBezTo>
                      <a:pt x="1256" y="1484"/>
                      <a:pt x="1233" y="1576"/>
                      <a:pt x="1210" y="1667"/>
                    </a:cubicBezTo>
                    <a:cubicBezTo>
                      <a:pt x="1119" y="2032"/>
                      <a:pt x="1073" y="2420"/>
                      <a:pt x="1050" y="2854"/>
                    </a:cubicBezTo>
                    <a:cubicBezTo>
                      <a:pt x="1004" y="3630"/>
                      <a:pt x="1119" y="4475"/>
                      <a:pt x="1370" y="5342"/>
                    </a:cubicBezTo>
                    <a:cubicBezTo>
                      <a:pt x="1621" y="6141"/>
                      <a:pt x="1986" y="6894"/>
                      <a:pt x="2442" y="7602"/>
                    </a:cubicBezTo>
                    <a:cubicBezTo>
                      <a:pt x="2899" y="8332"/>
                      <a:pt x="3447" y="8948"/>
                      <a:pt x="4063" y="9450"/>
                    </a:cubicBezTo>
                    <a:lnTo>
                      <a:pt x="4040" y="9496"/>
                    </a:lnTo>
                    <a:lnTo>
                      <a:pt x="4040" y="9473"/>
                    </a:lnTo>
                    <a:cubicBezTo>
                      <a:pt x="3744" y="9656"/>
                      <a:pt x="3447" y="9816"/>
                      <a:pt x="3150" y="9930"/>
                    </a:cubicBezTo>
                    <a:cubicBezTo>
                      <a:pt x="2990" y="9930"/>
                      <a:pt x="2876" y="10044"/>
                      <a:pt x="2853" y="10204"/>
                    </a:cubicBezTo>
                    <a:cubicBezTo>
                      <a:pt x="2853" y="10272"/>
                      <a:pt x="2876" y="10363"/>
                      <a:pt x="2922" y="10409"/>
                    </a:cubicBezTo>
                    <a:cubicBezTo>
                      <a:pt x="2990" y="10478"/>
                      <a:pt x="3059" y="10500"/>
                      <a:pt x="3127" y="10500"/>
                    </a:cubicBezTo>
                    <a:lnTo>
                      <a:pt x="3287" y="10500"/>
                    </a:lnTo>
                    <a:cubicBezTo>
                      <a:pt x="3310" y="10478"/>
                      <a:pt x="3356" y="10478"/>
                      <a:pt x="3401" y="10455"/>
                    </a:cubicBezTo>
                    <a:lnTo>
                      <a:pt x="3424" y="10432"/>
                    </a:lnTo>
                    <a:cubicBezTo>
                      <a:pt x="3515" y="10409"/>
                      <a:pt x="3607" y="10363"/>
                      <a:pt x="3698" y="10318"/>
                    </a:cubicBezTo>
                    <a:cubicBezTo>
                      <a:pt x="3880" y="10249"/>
                      <a:pt x="4063" y="10158"/>
                      <a:pt x="4246" y="10021"/>
                    </a:cubicBezTo>
                    <a:cubicBezTo>
                      <a:pt x="4588" y="9816"/>
                      <a:pt x="4930" y="9542"/>
                      <a:pt x="5227" y="9268"/>
                    </a:cubicBezTo>
                    <a:cubicBezTo>
                      <a:pt x="5821" y="8697"/>
                      <a:pt x="6323" y="7990"/>
                      <a:pt x="6711" y="7191"/>
                    </a:cubicBezTo>
                    <a:cubicBezTo>
                      <a:pt x="7076" y="6415"/>
                      <a:pt x="7281" y="5570"/>
                      <a:pt x="7350" y="4748"/>
                    </a:cubicBezTo>
                    <a:cubicBezTo>
                      <a:pt x="7396" y="3904"/>
                      <a:pt x="7259" y="3059"/>
                      <a:pt x="6939" y="2306"/>
                    </a:cubicBezTo>
                    <a:cubicBezTo>
                      <a:pt x="6642" y="1621"/>
                      <a:pt x="6163" y="1051"/>
                      <a:pt x="5547" y="640"/>
                    </a:cubicBezTo>
                    <a:cubicBezTo>
                      <a:pt x="4976" y="252"/>
                      <a:pt x="4314" y="46"/>
                      <a:pt x="3607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969;p70">
                <a:extLst>
                  <a:ext uri="{FF2B5EF4-FFF2-40B4-BE49-F238E27FC236}">
                    <a16:creationId xmlns:a16="http://schemas.microsoft.com/office/drawing/2014/main" id="{CC9998D4-EB00-4777-B638-7EFCB9B5EA7C}"/>
                  </a:ext>
                </a:extLst>
              </p:cNvPr>
              <p:cNvSpPr/>
              <p:nvPr/>
            </p:nvSpPr>
            <p:spPr>
              <a:xfrm>
                <a:off x="5767970" y="2251492"/>
                <a:ext cx="44170" cy="43731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3390" extrusionOk="0">
                    <a:moveTo>
                      <a:pt x="3150" y="0"/>
                    </a:moveTo>
                    <a:cubicBezTo>
                      <a:pt x="3127" y="0"/>
                      <a:pt x="3104" y="0"/>
                      <a:pt x="3081" y="23"/>
                    </a:cubicBezTo>
                    <a:cubicBezTo>
                      <a:pt x="2716" y="91"/>
                      <a:pt x="2374" y="228"/>
                      <a:pt x="2054" y="411"/>
                    </a:cubicBezTo>
                    <a:cubicBezTo>
                      <a:pt x="1735" y="571"/>
                      <a:pt x="1438" y="822"/>
                      <a:pt x="1164" y="1073"/>
                    </a:cubicBezTo>
                    <a:cubicBezTo>
                      <a:pt x="639" y="1621"/>
                      <a:pt x="251" y="2283"/>
                      <a:pt x="46" y="3013"/>
                    </a:cubicBezTo>
                    <a:cubicBezTo>
                      <a:pt x="0" y="3150"/>
                      <a:pt x="91" y="3333"/>
                      <a:pt x="251" y="3378"/>
                    </a:cubicBezTo>
                    <a:cubicBezTo>
                      <a:pt x="279" y="3386"/>
                      <a:pt x="307" y="3390"/>
                      <a:pt x="334" y="3390"/>
                    </a:cubicBezTo>
                    <a:cubicBezTo>
                      <a:pt x="463" y="3390"/>
                      <a:pt x="579" y="3305"/>
                      <a:pt x="616" y="3173"/>
                    </a:cubicBezTo>
                    <a:cubicBezTo>
                      <a:pt x="662" y="3036"/>
                      <a:pt x="708" y="2922"/>
                      <a:pt x="753" y="2785"/>
                    </a:cubicBezTo>
                    <a:cubicBezTo>
                      <a:pt x="936" y="2397"/>
                      <a:pt x="1141" y="2031"/>
                      <a:pt x="1415" y="1689"/>
                    </a:cubicBezTo>
                    <a:cubicBezTo>
                      <a:pt x="1575" y="1461"/>
                      <a:pt x="1780" y="1278"/>
                      <a:pt x="1986" y="1096"/>
                    </a:cubicBezTo>
                    <a:cubicBezTo>
                      <a:pt x="2214" y="936"/>
                      <a:pt x="2442" y="776"/>
                      <a:pt x="2693" y="662"/>
                    </a:cubicBezTo>
                    <a:cubicBezTo>
                      <a:pt x="2876" y="616"/>
                      <a:pt x="3036" y="548"/>
                      <a:pt x="3218" y="502"/>
                    </a:cubicBezTo>
                    <a:cubicBezTo>
                      <a:pt x="3355" y="479"/>
                      <a:pt x="3424" y="320"/>
                      <a:pt x="3401" y="183"/>
                    </a:cubicBezTo>
                    <a:cubicBezTo>
                      <a:pt x="3355" y="68"/>
                      <a:pt x="3264" y="0"/>
                      <a:pt x="315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970;p70">
                <a:extLst>
                  <a:ext uri="{FF2B5EF4-FFF2-40B4-BE49-F238E27FC236}">
                    <a16:creationId xmlns:a16="http://schemas.microsoft.com/office/drawing/2014/main" id="{F0E96322-A7E6-4098-B545-7F4958A936A3}"/>
                  </a:ext>
                </a:extLst>
              </p:cNvPr>
              <p:cNvSpPr/>
              <p:nvPr/>
            </p:nvSpPr>
            <p:spPr>
              <a:xfrm>
                <a:off x="5248593" y="2038022"/>
                <a:ext cx="565936" cy="525017"/>
              </a:xfrm>
              <a:custGeom>
                <a:avLst/>
                <a:gdLst/>
                <a:ahLst/>
                <a:cxnLst/>
                <a:rect l="l" t="t" r="r" b="b"/>
                <a:pathLst>
                  <a:path w="43871" h="40699" extrusionOk="0">
                    <a:moveTo>
                      <a:pt x="29331" y="1"/>
                    </a:moveTo>
                    <a:cubicBezTo>
                      <a:pt x="28349" y="1"/>
                      <a:pt x="27299" y="46"/>
                      <a:pt x="26021" y="115"/>
                    </a:cubicBezTo>
                    <a:cubicBezTo>
                      <a:pt x="25428" y="138"/>
                      <a:pt x="24811" y="206"/>
                      <a:pt x="24127" y="275"/>
                    </a:cubicBezTo>
                    <a:cubicBezTo>
                      <a:pt x="22780" y="434"/>
                      <a:pt x="21342" y="708"/>
                      <a:pt x="19881" y="1051"/>
                    </a:cubicBezTo>
                    <a:cubicBezTo>
                      <a:pt x="18375" y="1416"/>
                      <a:pt x="16868" y="1850"/>
                      <a:pt x="15407" y="2397"/>
                    </a:cubicBezTo>
                    <a:cubicBezTo>
                      <a:pt x="13878" y="2945"/>
                      <a:pt x="12417" y="3584"/>
                      <a:pt x="11025" y="4315"/>
                    </a:cubicBezTo>
                    <a:cubicBezTo>
                      <a:pt x="9587" y="5045"/>
                      <a:pt x="8263" y="5890"/>
                      <a:pt x="7099" y="6780"/>
                    </a:cubicBezTo>
                    <a:cubicBezTo>
                      <a:pt x="4474" y="8766"/>
                      <a:pt x="2716" y="11002"/>
                      <a:pt x="1849" y="13399"/>
                    </a:cubicBezTo>
                    <a:cubicBezTo>
                      <a:pt x="1598" y="14084"/>
                      <a:pt x="1415" y="14769"/>
                      <a:pt x="1324" y="15431"/>
                    </a:cubicBezTo>
                    <a:cubicBezTo>
                      <a:pt x="1210" y="16207"/>
                      <a:pt x="1164" y="17051"/>
                      <a:pt x="1210" y="17987"/>
                    </a:cubicBezTo>
                    <a:cubicBezTo>
                      <a:pt x="1256" y="18854"/>
                      <a:pt x="1370" y="19790"/>
                      <a:pt x="1575" y="20840"/>
                    </a:cubicBezTo>
                    <a:cubicBezTo>
                      <a:pt x="1735" y="21776"/>
                      <a:pt x="2009" y="22757"/>
                      <a:pt x="2328" y="23716"/>
                    </a:cubicBezTo>
                    <a:cubicBezTo>
                      <a:pt x="2625" y="24629"/>
                      <a:pt x="3013" y="25542"/>
                      <a:pt x="3447" y="26432"/>
                    </a:cubicBezTo>
                    <a:cubicBezTo>
                      <a:pt x="3766" y="27094"/>
                      <a:pt x="4109" y="27688"/>
                      <a:pt x="4474" y="28258"/>
                    </a:cubicBezTo>
                    <a:cubicBezTo>
                      <a:pt x="4177" y="28190"/>
                      <a:pt x="3926" y="28167"/>
                      <a:pt x="3675" y="28167"/>
                    </a:cubicBezTo>
                    <a:cubicBezTo>
                      <a:pt x="3401" y="28167"/>
                      <a:pt x="3150" y="28190"/>
                      <a:pt x="2899" y="28236"/>
                    </a:cubicBezTo>
                    <a:cubicBezTo>
                      <a:pt x="2534" y="28304"/>
                      <a:pt x="2169" y="28441"/>
                      <a:pt x="1803" y="28646"/>
                    </a:cubicBezTo>
                    <a:cubicBezTo>
                      <a:pt x="1530" y="28806"/>
                      <a:pt x="1256" y="29012"/>
                      <a:pt x="1005" y="29263"/>
                    </a:cubicBezTo>
                    <a:cubicBezTo>
                      <a:pt x="594" y="29696"/>
                      <a:pt x="297" y="30267"/>
                      <a:pt x="137" y="30929"/>
                    </a:cubicBezTo>
                    <a:cubicBezTo>
                      <a:pt x="0" y="31522"/>
                      <a:pt x="0" y="32184"/>
                      <a:pt x="137" y="32915"/>
                    </a:cubicBezTo>
                    <a:cubicBezTo>
                      <a:pt x="251" y="33554"/>
                      <a:pt x="480" y="34216"/>
                      <a:pt x="799" y="34878"/>
                    </a:cubicBezTo>
                    <a:cubicBezTo>
                      <a:pt x="1119" y="35494"/>
                      <a:pt x="1507" y="36019"/>
                      <a:pt x="1963" y="36498"/>
                    </a:cubicBezTo>
                    <a:cubicBezTo>
                      <a:pt x="2237" y="36749"/>
                      <a:pt x="2534" y="37000"/>
                      <a:pt x="2945" y="37252"/>
                    </a:cubicBezTo>
                    <a:cubicBezTo>
                      <a:pt x="3287" y="37480"/>
                      <a:pt x="3698" y="37708"/>
                      <a:pt x="4132" y="37891"/>
                    </a:cubicBezTo>
                    <a:cubicBezTo>
                      <a:pt x="4953" y="38233"/>
                      <a:pt x="5866" y="38416"/>
                      <a:pt x="6802" y="38461"/>
                    </a:cubicBezTo>
                    <a:lnTo>
                      <a:pt x="7076" y="38461"/>
                    </a:lnTo>
                    <a:cubicBezTo>
                      <a:pt x="7829" y="38461"/>
                      <a:pt x="8560" y="38347"/>
                      <a:pt x="9267" y="38119"/>
                    </a:cubicBezTo>
                    <a:cubicBezTo>
                      <a:pt x="9633" y="38005"/>
                      <a:pt x="10021" y="37822"/>
                      <a:pt x="10409" y="37617"/>
                    </a:cubicBezTo>
                    <a:cubicBezTo>
                      <a:pt x="10705" y="37457"/>
                      <a:pt x="10979" y="37274"/>
                      <a:pt x="11276" y="37023"/>
                    </a:cubicBezTo>
                    <a:cubicBezTo>
                      <a:pt x="11869" y="37594"/>
                      <a:pt x="12554" y="38096"/>
                      <a:pt x="13307" y="38553"/>
                    </a:cubicBezTo>
                    <a:cubicBezTo>
                      <a:pt x="14106" y="38986"/>
                      <a:pt x="14974" y="39374"/>
                      <a:pt x="16001" y="39694"/>
                    </a:cubicBezTo>
                    <a:cubicBezTo>
                      <a:pt x="16868" y="39968"/>
                      <a:pt x="17804" y="40173"/>
                      <a:pt x="18877" y="40356"/>
                    </a:cubicBezTo>
                    <a:cubicBezTo>
                      <a:pt x="19790" y="40493"/>
                      <a:pt x="20748" y="40584"/>
                      <a:pt x="21798" y="40652"/>
                    </a:cubicBezTo>
                    <a:cubicBezTo>
                      <a:pt x="22415" y="40675"/>
                      <a:pt x="23031" y="40698"/>
                      <a:pt x="23624" y="40698"/>
                    </a:cubicBezTo>
                    <a:cubicBezTo>
                      <a:pt x="26911" y="40698"/>
                      <a:pt x="29970" y="40219"/>
                      <a:pt x="32755" y="39306"/>
                    </a:cubicBezTo>
                    <a:cubicBezTo>
                      <a:pt x="34581" y="38690"/>
                      <a:pt x="36270" y="37891"/>
                      <a:pt x="37730" y="36909"/>
                    </a:cubicBezTo>
                    <a:cubicBezTo>
                      <a:pt x="38484" y="36407"/>
                      <a:pt x="39214" y="35836"/>
                      <a:pt x="39876" y="35220"/>
                    </a:cubicBezTo>
                    <a:cubicBezTo>
                      <a:pt x="40515" y="34604"/>
                      <a:pt x="41131" y="33896"/>
                      <a:pt x="41702" y="33143"/>
                    </a:cubicBezTo>
                    <a:cubicBezTo>
                      <a:pt x="41976" y="32778"/>
                      <a:pt x="42227" y="32390"/>
                      <a:pt x="42478" y="31979"/>
                    </a:cubicBezTo>
                    <a:cubicBezTo>
                      <a:pt x="42752" y="31500"/>
                      <a:pt x="42980" y="31043"/>
                      <a:pt x="43186" y="30609"/>
                    </a:cubicBezTo>
                    <a:cubicBezTo>
                      <a:pt x="43391" y="30107"/>
                      <a:pt x="43551" y="29605"/>
                      <a:pt x="43665" y="29103"/>
                    </a:cubicBezTo>
                    <a:cubicBezTo>
                      <a:pt x="43756" y="28624"/>
                      <a:pt x="43825" y="28121"/>
                      <a:pt x="43848" y="27596"/>
                    </a:cubicBezTo>
                    <a:cubicBezTo>
                      <a:pt x="43870" y="26729"/>
                      <a:pt x="43756" y="25770"/>
                      <a:pt x="43505" y="24698"/>
                    </a:cubicBezTo>
                    <a:cubicBezTo>
                      <a:pt x="43300" y="23785"/>
                      <a:pt x="43003" y="22894"/>
                      <a:pt x="42615" y="21844"/>
                    </a:cubicBezTo>
                    <a:lnTo>
                      <a:pt x="42364" y="21137"/>
                    </a:lnTo>
                    <a:cubicBezTo>
                      <a:pt x="41771" y="19539"/>
                      <a:pt x="41154" y="17873"/>
                      <a:pt x="40926" y="16161"/>
                    </a:cubicBezTo>
                    <a:cubicBezTo>
                      <a:pt x="40858" y="15682"/>
                      <a:pt x="40835" y="15202"/>
                      <a:pt x="40812" y="14746"/>
                    </a:cubicBezTo>
                    <a:lnTo>
                      <a:pt x="40789" y="14632"/>
                    </a:lnTo>
                    <a:cubicBezTo>
                      <a:pt x="40766" y="14107"/>
                      <a:pt x="40721" y="13605"/>
                      <a:pt x="40698" y="13080"/>
                    </a:cubicBezTo>
                    <a:cubicBezTo>
                      <a:pt x="40606" y="11915"/>
                      <a:pt x="40492" y="10911"/>
                      <a:pt x="40355" y="9975"/>
                    </a:cubicBezTo>
                    <a:cubicBezTo>
                      <a:pt x="40196" y="8903"/>
                      <a:pt x="39990" y="7944"/>
                      <a:pt x="39739" y="7008"/>
                    </a:cubicBezTo>
                    <a:cubicBezTo>
                      <a:pt x="39465" y="6027"/>
                      <a:pt x="39123" y="5091"/>
                      <a:pt x="38689" y="4201"/>
                    </a:cubicBezTo>
                    <a:cubicBezTo>
                      <a:pt x="37982" y="2717"/>
                      <a:pt x="37000" y="1370"/>
                      <a:pt x="35790" y="206"/>
                    </a:cubicBezTo>
                    <a:cubicBezTo>
                      <a:pt x="35722" y="138"/>
                      <a:pt x="35653" y="115"/>
                      <a:pt x="35585" y="115"/>
                    </a:cubicBezTo>
                    <a:cubicBezTo>
                      <a:pt x="35494" y="115"/>
                      <a:pt x="35425" y="138"/>
                      <a:pt x="35379" y="206"/>
                    </a:cubicBezTo>
                    <a:cubicBezTo>
                      <a:pt x="35311" y="252"/>
                      <a:pt x="35288" y="320"/>
                      <a:pt x="35288" y="412"/>
                    </a:cubicBezTo>
                    <a:cubicBezTo>
                      <a:pt x="35288" y="480"/>
                      <a:pt x="35334" y="549"/>
                      <a:pt x="35379" y="594"/>
                    </a:cubicBezTo>
                    <a:lnTo>
                      <a:pt x="35425" y="640"/>
                    </a:lnTo>
                    <a:cubicBezTo>
                      <a:pt x="33759" y="206"/>
                      <a:pt x="31887" y="1"/>
                      <a:pt x="29536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971;p70">
                <a:extLst>
                  <a:ext uri="{FF2B5EF4-FFF2-40B4-BE49-F238E27FC236}">
                    <a16:creationId xmlns:a16="http://schemas.microsoft.com/office/drawing/2014/main" id="{5DDC8E69-03F4-49F9-BF8F-19A8D93E9E86}"/>
                  </a:ext>
                </a:extLst>
              </p:cNvPr>
              <p:cNvSpPr/>
              <p:nvPr/>
            </p:nvSpPr>
            <p:spPr>
              <a:xfrm>
                <a:off x="5263608" y="2038022"/>
                <a:ext cx="494096" cy="349526"/>
              </a:xfrm>
              <a:custGeom>
                <a:avLst/>
                <a:gdLst/>
                <a:ahLst/>
                <a:cxnLst/>
                <a:rect l="l" t="t" r="r" b="b"/>
                <a:pathLst>
                  <a:path w="38302" h="27095" extrusionOk="0">
                    <a:moveTo>
                      <a:pt x="14038" y="13627"/>
                    </a:moveTo>
                    <a:cubicBezTo>
                      <a:pt x="14030" y="13627"/>
                      <a:pt x="14023" y="13627"/>
                      <a:pt x="14015" y="13627"/>
                    </a:cubicBezTo>
                    <a:lnTo>
                      <a:pt x="14038" y="13627"/>
                    </a:lnTo>
                    <a:cubicBezTo>
                      <a:pt x="14038" y="13627"/>
                      <a:pt x="14038" y="13627"/>
                      <a:pt x="14038" y="13627"/>
                    </a:cubicBezTo>
                    <a:close/>
                    <a:moveTo>
                      <a:pt x="8514" y="25360"/>
                    </a:moveTo>
                    <a:lnTo>
                      <a:pt x="8514" y="25360"/>
                    </a:lnTo>
                    <a:cubicBezTo>
                      <a:pt x="8509" y="25367"/>
                      <a:pt x="8503" y="25374"/>
                      <a:pt x="8498" y="25381"/>
                    </a:cubicBezTo>
                    <a:lnTo>
                      <a:pt x="8498" y="25381"/>
                    </a:lnTo>
                    <a:cubicBezTo>
                      <a:pt x="8504" y="25380"/>
                      <a:pt x="8514" y="25374"/>
                      <a:pt x="8514" y="25360"/>
                    </a:cubicBezTo>
                    <a:close/>
                    <a:moveTo>
                      <a:pt x="7623" y="26279"/>
                    </a:moveTo>
                    <a:cubicBezTo>
                      <a:pt x="7616" y="26284"/>
                      <a:pt x="7609" y="26290"/>
                      <a:pt x="7601" y="26295"/>
                    </a:cubicBezTo>
                    <a:cubicBezTo>
                      <a:pt x="7601" y="26295"/>
                      <a:pt x="7620" y="26295"/>
                      <a:pt x="7623" y="26279"/>
                    </a:cubicBezTo>
                    <a:close/>
                    <a:moveTo>
                      <a:pt x="28167" y="1"/>
                    </a:moveTo>
                    <a:cubicBezTo>
                      <a:pt x="27208" y="1"/>
                      <a:pt x="26158" y="46"/>
                      <a:pt x="24857" y="92"/>
                    </a:cubicBezTo>
                    <a:cubicBezTo>
                      <a:pt x="24264" y="138"/>
                      <a:pt x="23647" y="183"/>
                      <a:pt x="22963" y="275"/>
                    </a:cubicBezTo>
                    <a:cubicBezTo>
                      <a:pt x="21616" y="434"/>
                      <a:pt x="20178" y="685"/>
                      <a:pt x="18717" y="1051"/>
                    </a:cubicBezTo>
                    <a:cubicBezTo>
                      <a:pt x="17211" y="1393"/>
                      <a:pt x="15704" y="1850"/>
                      <a:pt x="14243" y="2375"/>
                    </a:cubicBezTo>
                    <a:cubicBezTo>
                      <a:pt x="12714" y="2945"/>
                      <a:pt x="11230" y="3584"/>
                      <a:pt x="9861" y="4292"/>
                    </a:cubicBezTo>
                    <a:cubicBezTo>
                      <a:pt x="8423" y="5045"/>
                      <a:pt x="7099" y="5867"/>
                      <a:pt x="5935" y="6757"/>
                    </a:cubicBezTo>
                    <a:cubicBezTo>
                      <a:pt x="3310" y="8766"/>
                      <a:pt x="1552" y="11002"/>
                      <a:pt x="662" y="13399"/>
                    </a:cubicBezTo>
                    <a:cubicBezTo>
                      <a:pt x="434" y="14084"/>
                      <a:pt x="251" y="14746"/>
                      <a:pt x="160" y="15431"/>
                    </a:cubicBezTo>
                    <a:cubicBezTo>
                      <a:pt x="23" y="16207"/>
                      <a:pt x="0" y="17051"/>
                      <a:pt x="23" y="17987"/>
                    </a:cubicBezTo>
                    <a:cubicBezTo>
                      <a:pt x="69" y="18854"/>
                      <a:pt x="183" y="19790"/>
                      <a:pt x="388" y="20840"/>
                    </a:cubicBezTo>
                    <a:cubicBezTo>
                      <a:pt x="571" y="21799"/>
                      <a:pt x="845" y="22757"/>
                      <a:pt x="1164" y="23716"/>
                    </a:cubicBezTo>
                    <a:cubicBezTo>
                      <a:pt x="1324" y="24195"/>
                      <a:pt x="1507" y="24675"/>
                      <a:pt x="1689" y="25154"/>
                    </a:cubicBezTo>
                    <a:cubicBezTo>
                      <a:pt x="1872" y="25337"/>
                      <a:pt x="2032" y="25519"/>
                      <a:pt x="2214" y="25679"/>
                    </a:cubicBezTo>
                    <a:cubicBezTo>
                      <a:pt x="2397" y="25839"/>
                      <a:pt x="2580" y="25999"/>
                      <a:pt x="2762" y="26136"/>
                    </a:cubicBezTo>
                    <a:cubicBezTo>
                      <a:pt x="2945" y="26273"/>
                      <a:pt x="3150" y="26410"/>
                      <a:pt x="3356" y="26524"/>
                    </a:cubicBezTo>
                    <a:cubicBezTo>
                      <a:pt x="3538" y="26638"/>
                      <a:pt x="3744" y="26729"/>
                      <a:pt x="3949" y="26820"/>
                    </a:cubicBezTo>
                    <a:cubicBezTo>
                      <a:pt x="4109" y="26889"/>
                      <a:pt x="4269" y="26935"/>
                      <a:pt x="4428" y="26980"/>
                    </a:cubicBezTo>
                    <a:cubicBezTo>
                      <a:pt x="4588" y="27026"/>
                      <a:pt x="4771" y="27049"/>
                      <a:pt x="4931" y="27071"/>
                    </a:cubicBezTo>
                    <a:cubicBezTo>
                      <a:pt x="5090" y="27094"/>
                      <a:pt x="5250" y="27094"/>
                      <a:pt x="5410" y="27094"/>
                    </a:cubicBezTo>
                    <a:cubicBezTo>
                      <a:pt x="5570" y="27094"/>
                      <a:pt x="5729" y="27071"/>
                      <a:pt x="5889" y="27049"/>
                    </a:cubicBezTo>
                    <a:lnTo>
                      <a:pt x="5866" y="27049"/>
                    </a:lnTo>
                    <a:cubicBezTo>
                      <a:pt x="6026" y="27026"/>
                      <a:pt x="6186" y="27003"/>
                      <a:pt x="6346" y="26957"/>
                    </a:cubicBezTo>
                    <a:cubicBezTo>
                      <a:pt x="6483" y="26912"/>
                      <a:pt x="6620" y="26866"/>
                      <a:pt x="6757" y="26798"/>
                    </a:cubicBezTo>
                    <a:lnTo>
                      <a:pt x="6757" y="26798"/>
                    </a:lnTo>
                    <a:lnTo>
                      <a:pt x="6734" y="26820"/>
                    </a:lnTo>
                    <a:cubicBezTo>
                      <a:pt x="6894" y="26752"/>
                      <a:pt x="7053" y="26661"/>
                      <a:pt x="7213" y="26569"/>
                    </a:cubicBezTo>
                    <a:cubicBezTo>
                      <a:pt x="7350" y="26478"/>
                      <a:pt x="7487" y="26387"/>
                      <a:pt x="7624" y="26273"/>
                    </a:cubicBezTo>
                    <a:lnTo>
                      <a:pt x="7624" y="26273"/>
                    </a:lnTo>
                    <a:cubicBezTo>
                      <a:pt x="7624" y="26275"/>
                      <a:pt x="7624" y="26277"/>
                      <a:pt x="7623" y="26279"/>
                    </a:cubicBezTo>
                    <a:lnTo>
                      <a:pt x="7623" y="26279"/>
                    </a:lnTo>
                    <a:cubicBezTo>
                      <a:pt x="7797" y="26147"/>
                      <a:pt x="7950" y="26015"/>
                      <a:pt x="8103" y="25862"/>
                    </a:cubicBezTo>
                    <a:cubicBezTo>
                      <a:pt x="8235" y="25708"/>
                      <a:pt x="8366" y="25555"/>
                      <a:pt x="8498" y="25381"/>
                    </a:cubicBezTo>
                    <a:lnTo>
                      <a:pt x="8498" y="25381"/>
                    </a:lnTo>
                    <a:cubicBezTo>
                      <a:pt x="8494" y="25382"/>
                      <a:pt x="8491" y="25382"/>
                      <a:pt x="8491" y="25382"/>
                    </a:cubicBezTo>
                    <a:cubicBezTo>
                      <a:pt x="8674" y="25177"/>
                      <a:pt x="8811" y="24949"/>
                      <a:pt x="8948" y="24698"/>
                    </a:cubicBezTo>
                    <a:cubicBezTo>
                      <a:pt x="9085" y="24447"/>
                      <a:pt x="9222" y="24173"/>
                      <a:pt x="9313" y="23922"/>
                    </a:cubicBezTo>
                    <a:cubicBezTo>
                      <a:pt x="9450" y="23579"/>
                      <a:pt x="9564" y="23214"/>
                      <a:pt x="9678" y="22849"/>
                    </a:cubicBezTo>
                    <a:cubicBezTo>
                      <a:pt x="9770" y="22506"/>
                      <a:pt x="9861" y="22141"/>
                      <a:pt x="9952" y="21799"/>
                    </a:cubicBezTo>
                    <a:cubicBezTo>
                      <a:pt x="10112" y="21023"/>
                      <a:pt x="10249" y="20270"/>
                      <a:pt x="10340" y="19493"/>
                    </a:cubicBezTo>
                    <a:cubicBezTo>
                      <a:pt x="10340" y="19493"/>
                      <a:pt x="10340" y="19493"/>
                      <a:pt x="10340" y="19471"/>
                    </a:cubicBezTo>
                    <a:cubicBezTo>
                      <a:pt x="10431" y="18695"/>
                      <a:pt x="10477" y="17919"/>
                      <a:pt x="10477" y="17120"/>
                    </a:cubicBezTo>
                    <a:cubicBezTo>
                      <a:pt x="10477" y="16366"/>
                      <a:pt x="10431" y="15590"/>
                      <a:pt x="10317" y="14837"/>
                    </a:cubicBezTo>
                    <a:cubicBezTo>
                      <a:pt x="10226" y="14221"/>
                      <a:pt x="10112" y="13627"/>
                      <a:pt x="9907" y="13057"/>
                    </a:cubicBezTo>
                    <a:cubicBezTo>
                      <a:pt x="9884" y="13011"/>
                      <a:pt x="9907" y="12965"/>
                      <a:pt x="9929" y="12943"/>
                    </a:cubicBezTo>
                    <a:cubicBezTo>
                      <a:pt x="9929" y="12920"/>
                      <a:pt x="9929" y="12897"/>
                      <a:pt x="9929" y="12851"/>
                    </a:cubicBezTo>
                    <a:cubicBezTo>
                      <a:pt x="9946" y="12818"/>
                      <a:pt x="9987" y="12797"/>
                      <a:pt x="10026" y="12797"/>
                    </a:cubicBezTo>
                    <a:cubicBezTo>
                      <a:pt x="10040" y="12797"/>
                      <a:pt x="10054" y="12800"/>
                      <a:pt x="10066" y="12806"/>
                    </a:cubicBezTo>
                    <a:cubicBezTo>
                      <a:pt x="10431" y="12965"/>
                      <a:pt x="10797" y="13080"/>
                      <a:pt x="11162" y="13194"/>
                    </a:cubicBezTo>
                    <a:lnTo>
                      <a:pt x="11139" y="13194"/>
                    </a:lnTo>
                    <a:cubicBezTo>
                      <a:pt x="11618" y="13331"/>
                      <a:pt x="12098" y="13422"/>
                      <a:pt x="12577" y="13490"/>
                    </a:cubicBezTo>
                    <a:cubicBezTo>
                      <a:pt x="13056" y="13559"/>
                      <a:pt x="13558" y="13605"/>
                      <a:pt x="14038" y="13627"/>
                    </a:cubicBezTo>
                    <a:lnTo>
                      <a:pt x="14038" y="13627"/>
                    </a:lnTo>
                    <a:cubicBezTo>
                      <a:pt x="14691" y="13626"/>
                      <a:pt x="15324" y="13581"/>
                      <a:pt x="15978" y="13513"/>
                    </a:cubicBezTo>
                    <a:cubicBezTo>
                      <a:pt x="16594" y="13422"/>
                      <a:pt x="17233" y="13308"/>
                      <a:pt x="17827" y="13171"/>
                    </a:cubicBezTo>
                    <a:cubicBezTo>
                      <a:pt x="17850" y="13148"/>
                      <a:pt x="17850" y="13148"/>
                      <a:pt x="17850" y="13148"/>
                    </a:cubicBezTo>
                    <a:lnTo>
                      <a:pt x="17850" y="13148"/>
                    </a:lnTo>
                    <a:cubicBezTo>
                      <a:pt x="17850" y="13148"/>
                      <a:pt x="17850" y="13148"/>
                      <a:pt x="17850" y="13148"/>
                    </a:cubicBezTo>
                    <a:cubicBezTo>
                      <a:pt x="19493" y="12737"/>
                      <a:pt x="21091" y="12075"/>
                      <a:pt x="22575" y="11254"/>
                    </a:cubicBezTo>
                    <a:lnTo>
                      <a:pt x="22552" y="11254"/>
                    </a:lnTo>
                    <a:cubicBezTo>
                      <a:pt x="23465" y="10751"/>
                      <a:pt x="24332" y="10181"/>
                      <a:pt x="25131" y="9519"/>
                    </a:cubicBezTo>
                    <a:cubicBezTo>
                      <a:pt x="25154" y="9519"/>
                      <a:pt x="25177" y="9496"/>
                      <a:pt x="25199" y="9496"/>
                    </a:cubicBezTo>
                    <a:cubicBezTo>
                      <a:pt x="25222" y="9496"/>
                      <a:pt x="25245" y="9519"/>
                      <a:pt x="25268" y="9542"/>
                    </a:cubicBezTo>
                    <a:cubicBezTo>
                      <a:pt x="25291" y="9564"/>
                      <a:pt x="25291" y="9587"/>
                      <a:pt x="25291" y="9610"/>
                    </a:cubicBezTo>
                    <a:cubicBezTo>
                      <a:pt x="25291" y="9587"/>
                      <a:pt x="25314" y="9587"/>
                      <a:pt x="25336" y="9587"/>
                    </a:cubicBezTo>
                    <a:cubicBezTo>
                      <a:pt x="25344" y="9580"/>
                      <a:pt x="25352" y="9577"/>
                      <a:pt x="25359" y="9577"/>
                    </a:cubicBezTo>
                    <a:cubicBezTo>
                      <a:pt x="25374" y="9577"/>
                      <a:pt x="25390" y="9587"/>
                      <a:pt x="25405" y="9587"/>
                    </a:cubicBezTo>
                    <a:cubicBezTo>
                      <a:pt x="25473" y="9610"/>
                      <a:pt x="25542" y="9633"/>
                      <a:pt x="25610" y="9679"/>
                    </a:cubicBezTo>
                    <a:lnTo>
                      <a:pt x="25588" y="9656"/>
                    </a:lnTo>
                    <a:lnTo>
                      <a:pt x="25588" y="9656"/>
                    </a:lnTo>
                    <a:cubicBezTo>
                      <a:pt x="26021" y="9838"/>
                      <a:pt x="26478" y="9975"/>
                      <a:pt x="26934" y="10089"/>
                    </a:cubicBezTo>
                    <a:cubicBezTo>
                      <a:pt x="27391" y="10204"/>
                      <a:pt x="27824" y="10272"/>
                      <a:pt x="28258" y="10318"/>
                    </a:cubicBezTo>
                    <a:lnTo>
                      <a:pt x="28235" y="10318"/>
                    </a:lnTo>
                    <a:cubicBezTo>
                      <a:pt x="28595" y="10369"/>
                      <a:pt x="28954" y="10395"/>
                      <a:pt x="29314" y="10395"/>
                    </a:cubicBezTo>
                    <a:cubicBezTo>
                      <a:pt x="29434" y="10395"/>
                      <a:pt x="29553" y="10392"/>
                      <a:pt x="29673" y="10386"/>
                    </a:cubicBezTo>
                    <a:cubicBezTo>
                      <a:pt x="30153" y="10386"/>
                      <a:pt x="30609" y="10363"/>
                      <a:pt x="31088" y="10295"/>
                    </a:cubicBezTo>
                    <a:cubicBezTo>
                      <a:pt x="31591" y="10226"/>
                      <a:pt x="32093" y="10112"/>
                      <a:pt x="32572" y="9975"/>
                    </a:cubicBezTo>
                    <a:cubicBezTo>
                      <a:pt x="33051" y="9838"/>
                      <a:pt x="33508" y="9679"/>
                      <a:pt x="33942" y="9473"/>
                    </a:cubicBezTo>
                    <a:cubicBezTo>
                      <a:pt x="34398" y="9291"/>
                      <a:pt x="34832" y="9062"/>
                      <a:pt x="35265" y="8811"/>
                    </a:cubicBezTo>
                    <a:cubicBezTo>
                      <a:pt x="35676" y="8537"/>
                      <a:pt x="36087" y="8263"/>
                      <a:pt x="36475" y="7944"/>
                    </a:cubicBezTo>
                    <a:cubicBezTo>
                      <a:pt x="36840" y="7647"/>
                      <a:pt x="37206" y="7328"/>
                      <a:pt x="37525" y="6985"/>
                    </a:cubicBezTo>
                    <a:cubicBezTo>
                      <a:pt x="37799" y="6711"/>
                      <a:pt x="38073" y="6392"/>
                      <a:pt x="38301" y="6072"/>
                    </a:cubicBezTo>
                    <a:cubicBezTo>
                      <a:pt x="38073" y="5433"/>
                      <a:pt x="37822" y="4794"/>
                      <a:pt x="37525" y="4201"/>
                    </a:cubicBezTo>
                    <a:cubicBezTo>
                      <a:pt x="36818" y="2717"/>
                      <a:pt x="35836" y="1370"/>
                      <a:pt x="34626" y="183"/>
                    </a:cubicBezTo>
                    <a:cubicBezTo>
                      <a:pt x="34558" y="138"/>
                      <a:pt x="34489" y="115"/>
                      <a:pt x="34421" y="115"/>
                    </a:cubicBezTo>
                    <a:cubicBezTo>
                      <a:pt x="34330" y="115"/>
                      <a:pt x="34261" y="138"/>
                      <a:pt x="34215" y="183"/>
                    </a:cubicBezTo>
                    <a:cubicBezTo>
                      <a:pt x="34147" y="252"/>
                      <a:pt x="34124" y="320"/>
                      <a:pt x="34124" y="412"/>
                    </a:cubicBezTo>
                    <a:cubicBezTo>
                      <a:pt x="34124" y="480"/>
                      <a:pt x="34147" y="549"/>
                      <a:pt x="34215" y="617"/>
                    </a:cubicBezTo>
                    <a:lnTo>
                      <a:pt x="34261" y="663"/>
                    </a:lnTo>
                    <a:cubicBezTo>
                      <a:pt x="32618" y="206"/>
                      <a:pt x="30746" y="1"/>
                      <a:pt x="2837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972;p70">
                <a:extLst>
                  <a:ext uri="{FF2B5EF4-FFF2-40B4-BE49-F238E27FC236}">
                    <a16:creationId xmlns:a16="http://schemas.microsoft.com/office/drawing/2014/main" id="{568F7D1E-691B-4757-819D-D2FA3C2301BF}"/>
                  </a:ext>
                </a:extLst>
              </p:cNvPr>
              <p:cNvSpPr/>
              <p:nvPr/>
            </p:nvSpPr>
            <p:spPr>
              <a:xfrm>
                <a:off x="5396987" y="22891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973;p70">
                <a:extLst>
                  <a:ext uri="{FF2B5EF4-FFF2-40B4-BE49-F238E27FC236}">
                    <a16:creationId xmlns:a16="http://schemas.microsoft.com/office/drawing/2014/main" id="{882BCA58-CB0F-470A-B87B-D39EA9C78ACF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974;p70">
                <a:extLst>
                  <a:ext uri="{FF2B5EF4-FFF2-40B4-BE49-F238E27FC236}">
                    <a16:creationId xmlns:a16="http://schemas.microsoft.com/office/drawing/2014/main" id="{E45E7B35-A62B-4BE1-A4F7-89EB97AE8F1B}"/>
                  </a:ext>
                </a:extLst>
              </p:cNvPr>
              <p:cNvSpPr/>
              <p:nvPr/>
            </p:nvSpPr>
            <p:spPr>
              <a:xfrm>
                <a:off x="5396987" y="228946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975;p70">
                <a:extLst>
                  <a:ext uri="{FF2B5EF4-FFF2-40B4-BE49-F238E27FC236}">
                    <a16:creationId xmlns:a16="http://schemas.microsoft.com/office/drawing/2014/main" id="{F86F19D8-A9F1-474F-A3F0-C8C581411EA9}"/>
                  </a:ext>
                </a:extLst>
              </p:cNvPr>
              <p:cNvSpPr/>
              <p:nvPr/>
            </p:nvSpPr>
            <p:spPr>
              <a:xfrm>
                <a:off x="5734110" y="214048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976;p70">
                <a:extLst>
                  <a:ext uri="{FF2B5EF4-FFF2-40B4-BE49-F238E27FC236}">
                    <a16:creationId xmlns:a16="http://schemas.microsoft.com/office/drawing/2014/main" id="{6D964E5C-4BB8-4739-AD9C-BED130CBB074}"/>
                  </a:ext>
                </a:extLst>
              </p:cNvPr>
              <p:cNvSpPr/>
              <p:nvPr/>
            </p:nvSpPr>
            <p:spPr>
              <a:xfrm>
                <a:off x="5701423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977;p70">
                <a:extLst>
                  <a:ext uri="{FF2B5EF4-FFF2-40B4-BE49-F238E27FC236}">
                    <a16:creationId xmlns:a16="http://schemas.microsoft.com/office/drawing/2014/main" id="{5AEA81B4-4180-4F62-917D-5FCAFA18FB7E}"/>
                  </a:ext>
                </a:extLst>
              </p:cNvPr>
              <p:cNvSpPr/>
              <p:nvPr/>
            </p:nvSpPr>
            <p:spPr>
              <a:xfrm>
                <a:off x="5701720" y="2160217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79B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978;p70">
                <a:extLst>
                  <a:ext uri="{FF2B5EF4-FFF2-40B4-BE49-F238E27FC236}">
                    <a16:creationId xmlns:a16="http://schemas.microsoft.com/office/drawing/2014/main" id="{79D5E09A-863F-439C-B3DE-E742D38DD947}"/>
                  </a:ext>
                </a:extLst>
              </p:cNvPr>
              <p:cNvSpPr/>
              <p:nvPr/>
            </p:nvSpPr>
            <p:spPr>
              <a:xfrm>
                <a:off x="5304241" y="2431966"/>
                <a:ext cx="49768" cy="65829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5103" extrusionOk="0">
                    <a:moveTo>
                      <a:pt x="1735" y="3242"/>
                    </a:moveTo>
                    <a:cubicBezTo>
                      <a:pt x="1735" y="3242"/>
                      <a:pt x="1758" y="3265"/>
                      <a:pt x="1758" y="3265"/>
                    </a:cubicBezTo>
                    <a:cubicBezTo>
                      <a:pt x="1758" y="3265"/>
                      <a:pt x="1758" y="3242"/>
                      <a:pt x="1735" y="3242"/>
                    </a:cubicBezTo>
                    <a:close/>
                    <a:moveTo>
                      <a:pt x="365" y="1"/>
                    </a:moveTo>
                    <a:cubicBezTo>
                      <a:pt x="183" y="1"/>
                      <a:pt x="0" y="161"/>
                      <a:pt x="23" y="366"/>
                    </a:cubicBezTo>
                    <a:cubicBezTo>
                      <a:pt x="69" y="1416"/>
                      <a:pt x="411" y="2443"/>
                      <a:pt x="1050" y="3311"/>
                    </a:cubicBezTo>
                    <a:cubicBezTo>
                      <a:pt x="1187" y="3516"/>
                      <a:pt x="1370" y="3699"/>
                      <a:pt x="1552" y="3881"/>
                    </a:cubicBezTo>
                    <a:cubicBezTo>
                      <a:pt x="1735" y="4064"/>
                      <a:pt x="1918" y="4224"/>
                      <a:pt x="2123" y="4383"/>
                    </a:cubicBezTo>
                    <a:cubicBezTo>
                      <a:pt x="2557" y="4703"/>
                      <a:pt x="3036" y="4931"/>
                      <a:pt x="3538" y="5091"/>
                    </a:cubicBezTo>
                    <a:cubicBezTo>
                      <a:pt x="3559" y="5099"/>
                      <a:pt x="3580" y="5103"/>
                      <a:pt x="3601" y="5103"/>
                    </a:cubicBezTo>
                    <a:cubicBezTo>
                      <a:pt x="3699" y="5103"/>
                      <a:pt x="3797" y="5025"/>
                      <a:pt x="3835" y="4931"/>
                    </a:cubicBezTo>
                    <a:cubicBezTo>
                      <a:pt x="3858" y="4794"/>
                      <a:pt x="3789" y="4680"/>
                      <a:pt x="3652" y="4634"/>
                    </a:cubicBezTo>
                    <a:cubicBezTo>
                      <a:pt x="3561" y="4612"/>
                      <a:pt x="3447" y="4566"/>
                      <a:pt x="3356" y="4520"/>
                    </a:cubicBezTo>
                    <a:cubicBezTo>
                      <a:pt x="3059" y="4383"/>
                      <a:pt x="2762" y="4224"/>
                      <a:pt x="2511" y="4018"/>
                    </a:cubicBezTo>
                    <a:cubicBezTo>
                      <a:pt x="2237" y="3813"/>
                      <a:pt x="1986" y="3562"/>
                      <a:pt x="1758" y="3288"/>
                    </a:cubicBezTo>
                    <a:cubicBezTo>
                      <a:pt x="1507" y="2945"/>
                      <a:pt x="1301" y="2580"/>
                      <a:pt x="1141" y="2215"/>
                    </a:cubicBezTo>
                    <a:cubicBezTo>
                      <a:pt x="959" y="1781"/>
                      <a:pt x="845" y="1325"/>
                      <a:pt x="776" y="868"/>
                    </a:cubicBezTo>
                    <a:cubicBezTo>
                      <a:pt x="753" y="708"/>
                      <a:pt x="753" y="526"/>
                      <a:pt x="731" y="366"/>
                    </a:cubicBezTo>
                    <a:cubicBezTo>
                      <a:pt x="731" y="184"/>
                      <a:pt x="571" y="1"/>
                      <a:pt x="365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979;p70">
                <a:extLst>
                  <a:ext uri="{FF2B5EF4-FFF2-40B4-BE49-F238E27FC236}">
                    <a16:creationId xmlns:a16="http://schemas.microsoft.com/office/drawing/2014/main" id="{E21CADF4-5774-486C-AECA-E2DCEA96D7E3}"/>
                  </a:ext>
                </a:extLst>
              </p:cNvPr>
              <p:cNvSpPr/>
              <p:nvPr/>
            </p:nvSpPr>
            <p:spPr>
              <a:xfrm>
                <a:off x="5264485" y="2429322"/>
                <a:ext cx="48594" cy="24329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886" extrusionOk="0">
                    <a:moveTo>
                      <a:pt x="2717" y="0"/>
                    </a:moveTo>
                    <a:cubicBezTo>
                      <a:pt x="2649" y="0"/>
                      <a:pt x="2557" y="23"/>
                      <a:pt x="2489" y="23"/>
                    </a:cubicBezTo>
                    <a:cubicBezTo>
                      <a:pt x="2124" y="46"/>
                      <a:pt x="1758" y="160"/>
                      <a:pt x="1416" y="320"/>
                    </a:cubicBezTo>
                    <a:cubicBezTo>
                      <a:pt x="1096" y="457"/>
                      <a:pt x="823" y="662"/>
                      <a:pt x="571" y="891"/>
                    </a:cubicBezTo>
                    <a:cubicBezTo>
                      <a:pt x="320" y="1142"/>
                      <a:pt x="115" y="1416"/>
                      <a:pt x="24" y="1758"/>
                    </a:cubicBezTo>
                    <a:cubicBezTo>
                      <a:pt x="1" y="1804"/>
                      <a:pt x="24" y="1849"/>
                      <a:pt x="69" y="1872"/>
                    </a:cubicBezTo>
                    <a:cubicBezTo>
                      <a:pt x="86" y="1880"/>
                      <a:pt x="106" y="1886"/>
                      <a:pt x="125" y="1886"/>
                    </a:cubicBezTo>
                    <a:cubicBezTo>
                      <a:pt x="159" y="1886"/>
                      <a:pt x="192" y="1870"/>
                      <a:pt x="206" y="1826"/>
                    </a:cubicBezTo>
                    <a:cubicBezTo>
                      <a:pt x="252" y="1712"/>
                      <a:pt x="298" y="1598"/>
                      <a:pt x="366" y="1484"/>
                    </a:cubicBezTo>
                    <a:cubicBezTo>
                      <a:pt x="434" y="1370"/>
                      <a:pt x="526" y="1233"/>
                      <a:pt x="640" y="1142"/>
                    </a:cubicBezTo>
                    <a:lnTo>
                      <a:pt x="640" y="1142"/>
                    </a:lnTo>
                    <a:lnTo>
                      <a:pt x="617" y="1165"/>
                    </a:lnTo>
                    <a:cubicBezTo>
                      <a:pt x="754" y="1028"/>
                      <a:pt x="891" y="936"/>
                      <a:pt x="1051" y="845"/>
                    </a:cubicBezTo>
                    <a:cubicBezTo>
                      <a:pt x="1233" y="731"/>
                      <a:pt x="1439" y="662"/>
                      <a:pt x="1667" y="594"/>
                    </a:cubicBezTo>
                    <a:cubicBezTo>
                      <a:pt x="1872" y="548"/>
                      <a:pt x="2101" y="525"/>
                      <a:pt x="2306" y="525"/>
                    </a:cubicBezTo>
                    <a:cubicBezTo>
                      <a:pt x="2489" y="525"/>
                      <a:pt x="2671" y="548"/>
                      <a:pt x="2831" y="594"/>
                    </a:cubicBezTo>
                    <a:cubicBezTo>
                      <a:pt x="2922" y="617"/>
                      <a:pt x="3037" y="662"/>
                      <a:pt x="3128" y="708"/>
                    </a:cubicBezTo>
                    <a:cubicBezTo>
                      <a:pt x="3128" y="731"/>
                      <a:pt x="3151" y="731"/>
                      <a:pt x="3174" y="754"/>
                    </a:cubicBezTo>
                    <a:cubicBezTo>
                      <a:pt x="3243" y="803"/>
                      <a:pt x="3320" y="827"/>
                      <a:pt x="3397" y="827"/>
                    </a:cubicBezTo>
                    <a:cubicBezTo>
                      <a:pt x="3498" y="827"/>
                      <a:pt x="3598" y="786"/>
                      <a:pt x="3676" y="708"/>
                    </a:cubicBezTo>
                    <a:cubicBezTo>
                      <a:pt x="3721" y="640"/>
                      <a:pt x="3767" y="525"/>
                      <a:pt x="3744" y="434"/>
                    </a:cubicBezTo>
                    <a:cubicBezTo>
                      <a:pt x="3744" y="389"/>
                      <a:pt x="3721" y="320"/>
                      <a:pt x="3676" y="274"/>
                    </a:cubicBezTo>
                    <a:cubicBezTo>
                      <a:pt x="3653" y="229"/>
                      <a:pt x="3607" y="183"/>
                      <a:pt x="3539" y="160"/>
                    </a:cubicBezTo>
                    <a:cubicBezTo>
                      <a:pt x="3379" y="115"/>
                      <a:pt x="3219" y="69"/>
                      <a:pt x="3059" y="23"/>
                    </a:cubicBezTo>
                    <a:cubicBezTo>
                      <a:pt x="2945" y="23"/>
                      <a:pt x="2831" y="0"/>
                      <a:pt x="2717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980;p70">
                <a:extLst>
                  <a:ext uri="{FF2B5EF4-FFF2-40B4-BE49-F238E27FC236}">
                    <a16:creationId xmlns:a16="http://schemas.microsoft.com/office/drawing/2014/main" id="{8AD0B848-DA1C-4EFE-84CD-4F2FB306B933}"/>
                  </a:ext>
                </a:extLst>
              </p:cNvPr>
              <p:cNvSpPr/>
              <p:nvPr/>
            </p:nvSpPr>
            <p:spPr>
              <a:xfrm>
                <a:off x="5588064" y="3538440"/>
                <a:ext cx="240585" cy="154297"/>
              </a:xfrm>
              <a:custGeom>
                <a:avLst/>
                <a:gdLst/>
                <a:ahLst/>
                <a:cxnLst/>
                <a:rect l="l" t="t" r="r" b="b"/>
                <a:pathLst>
                  <a:path w="18650" h="11961" extrusionOk="0">
                    <a:moveTo>
                      <a:pt x="7054" y="0"/>
                    </a:moveTo>
                    <a:cubicBezTo>
                      <a:pt x="5798" y="0"/>
                      <a:pt x="4475" y="114"/>
                      <a:pt x="2877" y="365"/>
                    </a:cubicBezTo>
                    <a:cubicBezTo>
                      <a:pt x="2146" y="480"/>
                      <a:pt x="1416" y="639"/>
                      <a:pt x="686" y="799"/>
                    </a:cubicBezTo>
                    <a:cubicBezTo>
                      <a:pt x="686" y="776"/>
                      <a:pt x="663" y="776"/>
                      <a:pt x="663" y="776"/>
                    </a:cubicBezTo>
                    <a:lnTo>
                      <a:pt x="571" y="776"/>
                    </a:lnTo>
                    <a:cubicBezTo>
                      <a:pt x="526" y="776"/>
                      <a:pt x="480" y="776"/>
                      <a:pt x="435" y="799"/>
                    </a:cubicBezTo>
                    <a:cubicBezTo>
                      <a:pt x="389" y="845"/>
                      <a:pt x="320" y="913"/>
                      <a:pt x="298" y="982"/>
                    </a:cubicBezTo>
                    <a:cubicBezTo>
                      <a:pt x="69" y="2579"/>
                      <a:pt x="1" y="3926"/>
                      <a:pt x="69" y="5159"/>
                    </a:cubicBezTo>
                    <a:cubicBezTo>
                      <a:pt x="138" y="6574"/>
                      <a:pt x="389" y="7875"/>
                      <a:pt x="845" y="9062"/>
                    </a:cubicBezTo>
                    <a:cubicBezTo>
                      <a:pt x="868" y="9108"/>
                      <a:pt x="891" y="9153"/>
                      <a:pt x="914" y="9199"/>
                    </a:cubicBezTo>
                    <a:cubicBezTo>
                      <a:pt x="982" y="9290"/>
                      <a:pt x="1028" y="9359"/>
                      <a:pt x="1096" y="9450"/>
                    </a:cubicBezTo>
                    <a:cubicBezTo>
                      <a:pt x="1142" y="9496"/>
                      <a:pt x="1188" y="9541"/>
                      <a:pt x="1233" y="9587"/>
                    </a:cubicBezTo>
                    <a:cubicBezTo>
                      <a:pt x="1302" y="9632"/>
                      <a:pt x="1348" y="9678"/>
                      <a:pt x="1416" y="9724"/>
                    </a:cubicBezTo>
                    <a:cubicBezTo>
                      <a:pt x="1462" y="9769"/>
                      <a:pt x="1484" y="9792"/>
                      <a:pt x="1530" y="9838"/>
                    </a:cubicBezTo>
                    <a:cubicBezTo>
                      <a:pt x="2671" y="10546"/>
                      <a:pt x="4018" y="11070"/>
                      <a:pt x="5639" y="11459"/>
                    </a:cubicBezTo>
                    <a:cubicBezTo>
                      <a:pt x="7031" y="11801"/>
                      <a:pt x="8515" y="11961"/>
                      <a:pt x="10044" y="11961"/>
                    </a:cubicBezTo>
                    <a:cubicBezTo>
                      <a:pt x="10386" y="11961"/>
                      <a:pt x="10729" y="11961"/>
                      <a:pt x="11048" y="11938"/>
                    </a:cubicBezTo>
                    <a:cubicBezTo>
                      <a:pt x="12190" y="11869"/>
                      <a:pt x="13285" y="11710"/>
                      <a:pt x="14335" y="11436"/>
                    </a:cubicBezTo>
                    <a:cubicBezTo>
                      <a:pt x="15294" y="11185"/>
                      <a:pt x="16161" y="10865"/>
                      <a:pt x="16914" y="10431"/>
                    </a:cubicBezTo>
                    <a:cubicBezTo>
                      <a:pt x="16937" y="10409"/>
                      <a:pt x="16983" y="10386"/>
                      <a:pt x="17006" y="10363"/>
                    </a:cubicBezTo>
                    <a:cubicBezTo>
                      <a:pt x="17097" y="10317"/>
                      <a:pt x="17188" y="10249"/>
                      <a:pt x="17257" y="10180"/>
                    </a:cubicBezTo>
                    <a:cubicBezTo>
                      <a:pt x="17325" y="10135"/>
                      <a:pt x="17371" y="10089"/>
                      <a:pt x="17417" y="10043"/>
                    </a:cubicBezTo>
                    <a:cubicBezTo>
                      <a:pt x="17576" y="9884"/>
                      <a:pt x="17690" y="9724"/>
                      <a:pt x="17805" y="9564"/>
                    </a:cubicBezTo>
                    <a:cubicBezTo>
                      <a:pt x="17919" y="9381"/>
                      <a:pt x="18033" y="9176"/>
                      <a:pt x="18170" y="8902"/>
                    </a:cubicBezTo>
                    <a:cubicBezTo>
                      <a:pt x="18330" y="8514"/>
                      <a:pt x="18466" y="8058"/>
                      <a:pt x="18558" y="7533"/>
                    </a:cubicBezTo>
                    <a:cubicBezTo>
                      <a:pt x="18626" y="7076"/>
                      <a:pt x="18649" y="6597"/>
                      <a:pt x="18603" y="6095"/>
                    </a:cubicBezTo>
                    <a:cubicBezTo>
                      <a:pt x="18581" y="5638"/>
                      <a:pt x="18512" y="5227"/>
                      <a:pt x="18398" y="4862"/>
                    </a:cubicBezTo>
                    <a:cubicBezTo>
                      <a:pt x="18284" y="4542"/>
                      <a:pt x="18124" y="4269"/>
                      <a:pt x="17942" y="4017"/>
                    </a:cubicBezTo>
                    <a:cubicBezTo>
                      <a:pt x="17782" y="3789"/>
                      <a:pt x="17553" y="3607"/>
                      <a:pt x="17302" y="3447"/>
                    </a:cubicBezTo>
                    <a:cubicBezTo>
                      <a:pt x="16823" y="3127"/>
                      <a:pt x="16230" y="2990"/>
                      <a:pt x="15682" y="2899"/>
                    </a:cubicBezTo>
                    <a:cubicBezTo>
                      <a:pt x="15499" y="2853"/>
                      <a:pt x="15339" y="2831"/>
                      <a:pt x="15157" y="2785"/>
                    </a:cubicBezTo>
                    <a:cubicBezTo>
                      <a:pt x="14929" y="2762"/>
                      <a:pt x="14700" y="2716"/>
                      <a:pt x="14472" y="2671"/>
                    </a:cubicBezTo>
                    <a:lnTo>
                      <a:pt x="14472" y="2671"/>
                    </a:lnTo>
                    <a:lnTo>
                      <a:pt x="14518" y="2694"/>
                    </a:lnTo>
                    <a:cubicBezTo>
                      <a:pt x="14084" y="2579"/>
                      <a:pt x="13719" y="2465"/>
                      <a:pt x="13422" y="2328"/>
                    </a:cubicBezTo>
                    <a:cubicBezTo>
                      <a:pt x="13217" y="2214"/>
                      <a:pt x="13057" y="2100"/>
                      <a:pt x="12920" y="1986"/>
                    </a:cubicBezTo>
                    <a:cubicBezTo>
                      <a:pt x="12783" y="1849"/>
                      <a:pt x="12646" y="1689"/>
                      <a:pt x="12532" y="1530"/>
                    </a:cubicBezTo>
                    <a:cubicBezTo>
                      <a:pt x="12463" y="1415"/>
                      <a:pt x="12418" y="1301"/>
                      <a:pt x="12349" y="1164"/>
                    </a:cubicBezTo>
                    <a:cubicBezTo>
                      <a:pt x="12304" y="1073"/>
                      <a:pt x="12212" y="1005"/>
                      <a:pt x="12098" y="1005"/>
                    </a:cubicBezTo>
                    <a:cubicBezTo>
                      <a:pt x="12053" y="1005"/>
                      <a:pt x="12007" y="1005"/>
                      <a:pt x="11961" y="1027"/>
                    </a:cubicBezTo>
                    <a:cubicBezTo>
                      <a:pt x="11916" y="1050"/>
                      <a:pt x="11893" y="1096"/>
                      <a:pt x="11847" y="1119"/>
                    </a:cubicBezTo>
                    <a:cubicBezTo>
                      <a:pt x="11413" y="799"/>
                      <a:pt x="10866" y="548"/>
                      <a:pt x="10181" y="343"/>
                    </a:cubicBezTo>
                    <a:cubicBezTo>
                      <a:pt x="9519" y="160"/>
                      <a:pt x="8766" y="46"/>
                      <a:pt x="7853" y="23"/>
                    </a:cubicBezTo>
                    <a:cubicBezTo>
                      <a:pt x="7579" y="0"/>
                      <a:pt x="7328" y="0"/>
                      <a:pt x="70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981;p70">
                <a:extLst>
                  <a:ext uri="{FF2B5EF4-FFF2-40B4-BE49-F238E27FC236}">
                    <a16:creationId xmlns:a16="http://schemas.microsoft.com/office/drawing/2014/main" id="{5083687E-101C-40A9-8AE7-163EFEEFA1F4}"/>
                  </a:ext>
                </a:extLst>
              </p:cNvPr>
              <p:cNvSpPr/>
              <p:nvPr/>
            </p:nvSpPr>
            <p:spPr>
              <a:xfrm>
                <a:off x="5591302" y="3574068"/>
                <a:ext cx="237347" cy="118667"/>
              </a:xfrm>
              <a:custGeom>
                <a:avLst/>
                <a:gdLst/>
                <a:ahLst/>
                <a:cxnLst/>
                <a:rect l="l" t="t" r="r" b="b"/>
                <a:pathLst>
                  <a:path w="18399" h="9199" extrusionOk="0">
                    <a:moveTo>
                      <a:pt x="13513" y="890"/>
                    </a:moveTo>
                    <a:cubicBezTo>
                      <a:pt x="13491" y="890"/>
                      <a:pt x="13491" y="890"/>
                      <a:pt x="13491" y="911"/>
                    </a:cubicBezTo>
                    <a:lnTo>
                      <a:pt x="13491" y="911"/>
                    </a:lnTo>
                    <a:cubicBezTo>
                      <a:pt x="13498" y="904"/>
                      <a:pt x="13506" y="897"/>
                      <a:pt x="13513" y="890"/>
                    </a:cubicBezTo>
                    <a:close/>
                    <a:moveTo>
                      <a:pt x="11505" y="6254"/>
                    </a:moveTo>
                    <a:cubicBezTo>
                      <a:pt x="11505" y="6254"/>
                      <a:pt x="11505" y="6254"/>
                      <a:pt x="11505" y="6277"/>
                    </a:cubicBezTo>
                    <a:cubicBezTo>
                      <a:pt x="11505" y="6276"/>
                      <a:pt x="11505" y="6275"/>
                      <a:pt x="11505" y="6274"/>
                    </a:cubicBezTo>
                    <a:lnTo>
                      <a:pt x="11505" y="6274"/>
                    </a:lnTo>
                    <a:cubicBezTo>
                      <a:pt x="11505" y="6267"/>
                      <a:pt x="11505" y="6261"/>
                      <a:pt x="11505" y="6254"/>
                    </a:cubicBezTo>
                    <a:close/>
                    <a:moveTo>
                      <a:pt x="14723" y="0"/>
                    </a:moveTo>
                    <a:cubicBezTo>
                      <a:pt x="14655" y="23"/>
                      <a:pt x="14586" y="69"/>
                      <a:pt x="14518" y="114"/>
                    </a:cubicBezTo>
                    <a:cubicBezTo>
                      <a:pt x="14335" y="206"/>
                      <a:pt x="14153" y="342"/>
                      <a:pt x="13970" y="479"/>
                    </a:cubicBezTo>
                    <a:cubicBezTo>
                      <a:pt x="13810" y="616"/>
                      <a:pt x="13650" y="753"/>
                      <a:pt x="13491" y="913"/>
                    </a:cubicBezTo>
                    <a:cubicBezTo>
                      <a:pt x="13491" y="912"/>
                      <a:pt x="13491" y="912"/>
                      <a:pt x="13491" y="911"/>
                    </a:cubicBezTo>
                    <a:lnTo>
                      <a:pt x="13491" y="911"/>
                    </a:lnTo>
                    <a:cubicBezTo>
                      <a:pt x="13296" y="1088"/>
                      <a:pt x="13142" y="1286"/>
                      <a:pt x="12988" y="1484"/>
                    </a:cubicBezTo>
                    <a:cubicBezTo>
                      <a:pt x="12806" y="1712"/>
                      <a:pt x="12669" y="1940"/>
                      <a:pt x="12532" y="2168"/>
                    </a:cubicBezTo>
                    <a:lnTo>
                      <a:pt x="12555" y="2146"/>
                    </a:lnTo>
                    <a:lnTo>
                      <a:pt x="12555" y="2146"/>
                    </a:lnTo>
                    <a:cubicBezTo>
                      <a:pt x="12372" y="2442"/>
                      <a:pt x="12235" y="2739"/>
                      <a:pt x="12098" y="3059"/>
                    </a:cubicBezTo>
                    <a:cubicBezTo>
                      <a:pt x="11961" y="3378"/>
                      <a:pt x="11870" y="3698"/>
                      <a:pt x="11779" y="4040"/>
                    </a:cubicBezTo>
                    <a:cubicBezTo>
                      <a:pt x="11779" y="4017"/>
                      <a:pt x="11779" y="4017"/>
                      <a:pt x="11779" y="4017"/>
                    </a:cubicBezTo>
                    <a:cubicBezTo>
                      <a:pt x="11596" y="4747"/>
                      <a:pt x="11505" y="5499"/>
                      <a:pt x="11505" y="6274"/>
                    </a:cubicBezTo>
                    <a:lnTo>
                      <a:pt x="11505" y="6274"/>
                    </a:lnTo>
                    <a:cubicBezTo>
                      <a:pt x="11505" y="6494"/>
                      <a:pt x="11506" y="6694"/>
                      <a:pt x="11528" y="6916"/>
                    </a:cubicBezTo>
                    <a:cubicBezTo>
                      <a:pt x="11551" y="6962"/>
                      <a:pt x="11551" y="7007"/>
                      <a:pt x="11551" y="7053"/>
                    </a:cubicBezTo>
                    <a:cubicBezTo>
                      <a:pt x="11573" y="7076"/>
                      <a:pt x="11573" y="7099"/>
                      <a:pt x="11573" y="7122"/>
                    </a:cubicBezTo>
                    <a:cubicBezTo>
                      <a:pt x="11573" y="7144"/>
                      <a:pt x="11573" y="7167"/>
                      <a:pt x="11551" y="7190"/>
                    </a:cubicBezTo>
                    <a:cubicBezTo>
                      <a:pt x="11528" y="7190"/>
                      <a:pt x="11505" y="7213"/>
                      <a:pt x="11482" y="7213"/>
                    </a:cubicBezTo>
                    <a:cubicBezTo>
                      <a:pt x="11140" y="7281"/>
                      <a:pt x="10774" y="7327"/>
                      <a:pt x="10409" y="7350"/>
                    </a:cubicBezTo>
                    <a:cubicBezTo>
                      <a:pt x="10050" y="7376"/>
                      <a:pt x="9687" y="7388"/>
                      <a:pt x="9324" y="7388"/>
                    </a:cubicBezTo>
                    <a:cubicBezTo>
                      <a:pt x="8718" y="7388"/>
                      <a:pt x="8110" y="7353"/>
                      <a:pt x="7510" y="7281"/>
                    </a:cubicBezTo>
                    <a:cubicBezTo>
                      <a:pt x="6506" y="7144"/>
                      <a:pt x="5547" y="6916"/>
                      <a:pt x="4589" y="6597"/>
                    </a:cubicBezTo>
                    <a:cubicBezTo>
                      <a:pt x="3653" y="6300"/>
                      <a:pt x="2740" y="5912"/>
                      <a:pt x="1895" y="5433"/>
                    </a:cubicBezTo>
                    <a:cubicBezTo>
                      <a:pt x="1233" y="5067"/>
                      <a:pt x="594" y="4634"/>
                      <a:pt x="1" y="4177"/>
                    </a:cubicBezTo>
                    <a:lnTo>
                      <a:pt x="1" y="4177"/>
                    </a:lnTo>
                    <a:cubicBezTo>
                      <a:pt x="138" y="4908"/>
                      <a:pt x="343" y="5638"/>
                      <a:pt x="594" y="6300"/>
                    </a:cubicBezTo>
                    <a:lnTo>
                      <a:pt x="617" y="6368"/>
                    </a:lnTo>
                    <a:lnTo>
                      <a:pt x="663" y="6437"/>
                    </a:lnTo>
                    <a:cubicBezTo>
                      <a:pt x="708" y="6528"/>
                      <a:pt x="777" y="6597"/>
                      <a:pt x="845" y="6688"/>
                    </a:cubicBezTo>
                    <a:cubicBezTo>
                      <a:pt x="891" y="6734"/>
                      <a:pt x="937" y="6779"/>
                      <a:pt x="982" y="6825"/>
                    </a:cubicBezTo>
                    <a:lnTo>
                      <a:pt x="1097" y="6916"/>
                    </a:lnTo>
                    <a:lnTo>
                      <a:pt x="1142" y="6985"/>
                    </a:lnTo>
                    <a:lnTo>
                      <a:pt x="1279" y="7076"/>
                    </a:lnTo>
                    <a:cubicBezTo>
                      <a:pt x="2420" y="7784"/>
                      <a:pt x="3744" y="8308"/>
                      <a:pt x="5365" y="8697"/>
                    </a:cubicBezTo>
                    <a:cubicBezTo>
                      <a:pt x="6780" y="9039"/>
                      <a:pt x="8264" y="9199"/>
                      <a:pt x="9793" y="9199"/>
                    </a:cubicBezTo>
                    <a:cubicBezTo>
                      <a:pt x="10135" y="9199"/>
                      <a:pt x="10478" y="9199"/>
                      <a:pt x="10797" y="9176"/>
                    </a:cubicBezTo>
                    <a:cubicBezTo>
                      <a:pt x="11961" y="9130"/>
                      <a:pt x="13057" y="8948"/>
                      <a:pt x="14107" y="8697"/>
                    </a:cubicBezTo>
                    <a:cubicBezTo>
                      <a:pt x="15043" y="8445"/>
                      <a:pt x="15910" y="8103"/>
                      <a:pt x="16663" y="7669"/>
                    </a:cubicBezTo>
                    <a:lnTo>
                      <a:pt x="16732" y="7624"/>
                    </a:lnTo>
                    <a:lnTo>
                      <a:pt x="16755" y="7601"/>
                    </a:lnTo>
                    <a:cubicBezTo>
                      <a:pt x="16846" y="7555"/>
                      <a:pt x="16937" y="7487"/>
                      <a:pt x="17029" y="7418"/>
                    </a:cubicBezTo>
                    <a:cubicBezTo>
                      <a:pt x="17074" y="7373"/>
                      <a:pt x="17120" y="7327"/>
                      <a:pt x="17188" y="7281"/>
                    </a:cubicBezTo>
                    <a:cubicBezTo>
                      <a:pt x="17325" y="7122"/>
                      <a:pt x="17439" y="6962"/>
                      <a:pt x="17554" y="6802"/>
                    </a:cubicBezTo>
                    <a:cubicBezTo>
                      <a:pt x="17691" y="6619"/>
                      <a:pt x="17805" y="6414"/>
                      <a:pt x="17919" y="6140"/>
                    </a:cubicBezTo>
                    <a:cubicBezTo>
                      <a:pt x="18101" y="5775"/>
                      <a:pt x="18215" y="5318"/>
                      <a:pt x="18307" y="4771"/>
                    </a:cubicBezTo>
                    <a:cubicBezTo>
                      <a:pt x="18375" y="4314"/>
                      <a:pt x="18398" y="3835"/>
                      <a:pt x="18375" y="3333"/>
                    </a:cubicBezTo>
                    <a:cubicBezTo>
                      <a:pt x="18352" y="2876"/>
                      <a:pt x="18261" y="2465"/>
                      <a:pt x="18147" y="2100"/>
                    </a:cubicBezTo>
                    <a:cubicBezTo>
                      <a:pt x="18033" y="1780"/>
                      <a:pt x="17896" y="1507"/>
                      <a:pt x="17691" y="1233"/>
                    </a:cubicBezTo>
                    <a:cubicBezTo>
                      <a:pt x="17531" y="1027"/>
                      <a:pt x="17325" y="845"/>
                      <a:pt x="17051" y="662"/>
                    </a:cubicBezTo>
                    <a:cubicBezTo>
                      <a:pt x="16572" y="365"/>
                      <a:pt x="16001" y="228"/>
                      <a:pt x="15431" y="114"/>
                    </a:cubicBezTo>
                    <a:cubicBezTo>
                      <a:pt x="15248" y="91"/>
                      <a:pt x="15088" y="46"/>
                      <a:pt x="14906" y="23"/>
                    </a:cubicBezTo>
                    <a:lnTo>
                      <a:pt x="1481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982;p70">
                <a:extLst>
                  <a:ext uri="{FF2B5EF4-FFF2-40B4-BE49-F238E27FC236}">
                    <a16:creationId xmlns:a16="http://schemas.microsoft.com/office/drawing/2014/main" id="{FB3B6782-C25D-45D3-A5EA-22BEE33E91B7}"/>
                  </a:ext>
                </a:extLst>
              </p:cNvPr>
              <p:cNvSpPr/>
              <p:nvPr/>
            </p:nvSpPr>
            <p:spPr>
              <a:xfrm>
                <a:off x="5729105" y="3559337"/>
                <a:ext cx="31515" cy="28870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2238" extrusionOk="0">
                    <a:moveTo>
                      <a:pt x="2146" y="1"/>
                    </a:moveTo>
                    <a:cubicBezTo>
                      <a:pt x="2100" y="1"/>
                      <a:pt x="2054" y="24"/>
                      <a:pt x="2009" y="46"/>
                    </a:cubicBezTo>
                    <a:cubicBezTo>
                      <a:pt x="1164" y="366"/>
                      <a:pt x="411" y="959"/>
                      <a:pt x="46" y="1804"/>
                    </a:cubicBezTo>
                    <a:cubicBezTo>
                      <a:pt x="23" y="1872"/>
                      <a:pt x="0" y="1941"/>
                      <a:pt x="23" y="2009"/>
                    </a:cubicBezTo>
                    <a:cubicBezTo>
                      <a:pt x="46" y="2078"/>
                      <a:pt x="91" y="2146"/>
                      <a:pt x="160" y="2192"/>
                    </a:cubicBezTo>
                    <a:cubicBezTo>
                      <a:pt x="206" y="2238"/>
                      <a:pt x="297" y="2238"/>
                      <a:pt x="365" y="2238"/>
                    </a:cubicBezTo>
                    <a:cubicBezTo>
                      <a:pt x="434" y="2215"/>
                      <a:pt x="502" y="2169"/>
                      <a:pt x="548" y="2101"/>
                    </a:cubicBezTo>
                    <a:cubicBezTo>
                      <a:pt x="639" y="1872"/>
                      <a:pt x="753" y="1690"/>
                      <a:pt x="890" y="1507"/>
                    </a:cubicBezTo>
                    <a:cubicBezTo>
                      <a:pt x="1050" y="1302"/>
                      <a:pt x="1233" y="1142"/>
                      <a:pt x="1438" y="982"/>
                    </a:cubicBezTo>
                    <a:cubicBezTo>
                      <a:pt x="1712" y="800"/>
                      <a:pt x="1986" y="663"/>
                      <a:pt x="2283" y="549"/>
                    </a:cubicBezTo>
                    <a:cubicBezTo>
                      <a:pt x="2351" y="526"/>
                      <a:pt x="2397" y="435"/>
                      <a:pt x="2420" y="366"/>
                    </a:cubicBezTo>
                    <a:cubicBezTo>
                      <a:pt x="2442" y="298"/>
                      <a:pt x="2442" y="229"/>
                      <a:pt x="2397" y="161"/>
                    </a:cubicBezTo>
                    <a:cubicBezTo>
                      <a:pt x="2351" y="92"/>
                      <a:pt x="2305" y="46"/>
                      <a:pt x="2214" y="24"/>
                    </a:cubicBezTo>
                    <a:cubicBezTo>
                      <a:pt x="2191" y="1"/>
                      <a:pt x="2169" y="1"/>
                      <a:pt x="21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983;p70">
                <a:extLst>
                  <a:ext uri="{FF2B5EF4-FFF2-40B4-BE49-F238E27FC236}">
                    <a16:creationId xmlns:a16="http://schemas.microsoft.com/office/drawing/2014/main" id="{0ED76B35-68D3-4A65-97F9-7AC343710EA7}"/>
                  </a:ext>
                </a:extLst>
              </p:cNvPr>
              <p:cNvSpPr/>
              <p:nvPr/>
            </p:nvSpPr>
            <p:spPr>
              <a:xfrm>
                <a:off x="5741759" y="3564058"/>
                <a:ext cx="32405" cy="32585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2526" extrusionOk="0">
                    <a:moveTo>
                      <a:pt x="2192" y="0"/>
                    </a:moveTo>
                    <a:cubicBezTo>
                      <a:pt x="2146" y="0"/>
                      <a:pt x="2101" y="0"/>
                      <a:pt x="2055" y="23"/>
                    </a:cubicBezTo>
                    <a:cubicBezTo>
                      <a:pt x="1233" y="525"/>
                      <a:pt x="480" y="1210"/>
                      <a:pt x="46" y="2100"/>
                    </a:cubicBezTo>
                    <a:cubicBezTo>
                      <a:pt x="1" y="2168"/>
                      <a:pt x="1" y="2237"/>
                      <a:pt x="1" y="2305"/>
                    </a:cubicBezTo>
                    <a:cubicBezTo>
                      <a:pt x="23" y="2397"/>
                      <a:pt x="69" y="2442"/>
                      <a:pt x="138" y="2488"/>
                    </a:cubicBezTo>
                    <a:cubicBezTo>
                      <a:pt x="187" y="2513"/>
                      <a:pt x="242" y="2525"/>
                      <a:pt x="295" y="2525"/>
                    </a:cubicBezTo>
                    <a:cubicBezTo>
                      <a:pt x="391" y="2525"/>
                      <a:pt x="482" y="2484"/>
                      <a:pt x="526" y="2397"/>
                    </a:cubicBezTo>
                    <a:cubicBezTo>
                      <a:pt x="663" y="2146"/>
                      <a:pt x="800" y="1895"/>
                      <a:pt x="982" y="1666"/>
                    </a:cubicBezTo>
                    <a:cubicBezTo>
                      <a:pt x="1256" y="1347"/>
                      <a:pt x="1576" y="1050"/>
                      <a:pt x="1941" y="799"/>
                    </a:cubicBezTo>
                    <a:cubicBezTo>
                      <a:pt x="2055" y="708"/>
                      <a:pt x="2192" y="616"/>
                      <a:pt x="2329" y="525"/>
                    </a:cubicBezTo>
                    <a:cubicBezTo>
                      <a:pt x="2466" y="457"/>
                      <a:pt x="2511" y="297"/>
                      <a:pt x="2443" y="137"/>
                    </a:cubicBezTo>
                    <a:cubicBezTo>
                      <a:pt x="2397" y="46"/>
                      <a:pt x="2283" y="0"/>
                      <a:pt x="21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984;p70">
                <a:extLst>
                  <a:ext uri="{FF2B5EF4-FFF2-40B4-BE49-F238E27FC236}">
                    <a16:creationId xmlns:a16="http://schemas.microsoft.com/office/drawing/2014/main" id="{FF5A990B-DFBA-4875-9FB1-1272552301C0}"/>
                  </a:ext>
                </a:extLst>
              </p:cNvPr>
              <p:cNvSpPr/>
              <p:nvPr/>
            </p:nvSpPr>
            <p:spPr>
              <a:xfrm>
                <a:off x="5606316" y="3580543"/>
                <a:ext cx="58321" cy="5832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521" extrusionOk="0">
                    <a:moveTo>
                      <a:pt x="2318" y="577"/>
                    </a:moveTo>
                    <a:cubicBezTo>
                      <a:pt x="2392" y="577"/>
                      <a:pt x="2466" y="582"/>
                      <a:pt x="2535" y="594"/>
                    </a:cubicBezTo>
                    <a:cubicBezTo>
                      <a:pt x="2694" y="639"/>
                      <a:pt x="2854" y="685"/>
                      <a:pt x="2991" y="753"/>
                    </a:cubicBezTo>
                    <a:cubicBezTo>
                      <a:pt x="3128" y="822"/>
                      <a:pt x="3242" y="890"/>
                      <a:pt x="3356" y="982"/>
                    </a:cubicBezTo>
                    <a:cubicBezTo>
                      <a:pt x="3448" y="1073"/>
                      <a:pt x="3562" y="1187"/>
                      <a:pt x="3630" y="1301"/>
                    </a:cubicBezTo>
                    <a:cubicBezTo>
                      <a:pt x="3722" y="1415"/>
                      <a:pt x="3790" y="1552"/>
                      <a:pt x="3836" y="1689"/>
                    </a:cubicBezTo>
                    <a:cubicBezTo>
                      <a:pt x="3881" y="1826"/>
                      <a:pt x="3904" y="1963"/>
                      <a:pt x="3927" y="2123"/>
                    </a:cubicBezTo>
                    <a:cubicBezTo>
                      <a:pt x="3950" y="2260"/>
                      <a:pt x="3927" y="2420"/>
                      <a:pt x="3904" y="2557"/>
                    </a:cubicBezTo>
                    <a:cubicBezTo>
                      <a:pt x="3881" y="2716"/>
                      <a:pt x="3836" y="2853"/>
                      <a:pt x="3767" y="2990"/>
                    </a:cubicBezTo>
                    <a:cubicBezTo>
                      <a:pt x="3699" y="3127"/>
                      <a:pt x="3630" y="3241"/>
                      <a:pt x="3539" y="3356"/>
                    </a:cubicBezTo>
                    <a:cubicBezTo>
                      <a:pt x="3448" y="3470"/>
                      <a:pt x="3333" y="3561"/>
                      <a:pt x="3219" y="3652"/>
                    </a:cubicBezTo>
                    <a:cubicBezTo>
                      <a:pt x="3082" y="3721"/>
                      <a:pt x="2968" y="3789"/>
                      <a:pt x="2809" y="3858"/>
                    </a:cubicBezTo>
                    <a:cubicBezTo>
                      <a:pt x="2672" y="3881"/>
                      <a:pt x="2535" y="3926"/>
                      <a:pt x="2398" y="3949"/>
                    </a:cubicBezTo>
                    <a:cubicBezTo>
                      <a:pt x="2261" y="3949"/>
                      <a:pt x="2101" y="3949"/>
                      <a:pt x="1964" y="3926"/>
                    </a:cubicBezTo>
                    <a:cubicBezTo>
                      <a:pt x="1804" y="3881"/>
                      <a:pt x="1667" y="3835"/>
                      <a:pt x="1507" y="3766"/>
                    </a:cubicBezTo>
                    <a:cubicBezTo>
                      <a:pt x="1393" y="3721"/>
                      <a:pt x="1279" y="3629"/>
                      <a:pt x="1165" y="3538"/>
                    </a:cubicBezTo>
                    <a:cubicBezTo>
                      <a:pt x="1051" y="3447"/>
                      <a:pt x="960" y="3356"/>
                      <a:pt x="868" y="3241"/>
                    </a:cubicBezTo>
                    <a:cubicBezTo>
                      <a:pt x="800" y="3104"/>
                      <a:pt x="731" y="2990"/>
                      <a:pt x="686" y="2853"/>
                    </a:cubicBezTo>
                    <a:cubicBezTo>
                      <a:pt x="617" y="2694"/>
                      <a:pt x="594" y="2557"/>
                      <a:pt x="572" y="2397"/>
                    </a:cubicBezTo>
                    <a:cubicBezTo>
                      <a:pt x="572" y="2260"/>
                      <a:pt x="572" y="2123"/>
                      <a:pt x="594" y="1986"/>
                    </a:cubicBezTo>
                    <a:cubicBezTo>
                      <a:pt x="594" y="1963"/>
                      <a:pt x="594" y="1940"/>
                      <a:pt x="594" y="1940"/>
                    </a:cubicBezTo>
                    <a:cubicBezTo>
                      <a:pt x="594" y="1918"/>
                      <a:pt x="617" y="1918"/>
                      <a:pt x="617" y="1895"/>
                    </a:cubicBezTo>
                    <a:cubicBezTo>
                      <a:pt x="617" y="1895"/>
                      <a:pt x="617" y="1872"/>
                      <a:pt x="617" y="1872"/>
                    </a:cubicBezTo>
                    <a:cubicBezTo>
                      <a:pt x="617" y="1849"/>
                      <a:pt x="617" y="1849"/>
                      <a:pt x="617" y="1849"/>
                    </a:cubicBezTo>
                    <a:cubicBezTo>
                      <a:pt x="663" y="1735"/>
                      <a:pt x="686" y="1644"/>
                      <a:pt x="731" y="1530"/>
                    </a:cubicBezTo>
                    <a:cubicBezTo>
                      <a:pt x="777" y="1461"/>
                      <a:pt x="823" y="1393"/>
                      <a:pt x="868" y="1324"/>
                    </a:cubicBezTo>
                    <a:cubicBezTo>
                      <a:pt x="891" y="1278"/>
                      <a:pt x="937" y="1233"/>
                      <a:pt x="960" y="1187"/>
                    </a:cubicBezTo>
                    <a:cubicBezTo>
                      <a:pt x="1074" y="1073"/>
                      <a:pt x="1165" y="959"/>
                      <a:pt x="1302" y="868"/>
                    </a:cubicBezTo>
                    <a:cubicBezTo>
                      <a:pt x="1348" y="845"/>
                      <a:pt x="1393" y="822"/>
                      <a:pt x="1462" y="776"/>
                    </a:cubicBezTo>
                    <a:cubicBezTo>
                      <a:pt x="1530" y="753"/>
                      <a:pt x="1576" y="708"/>
                      <a:pt x="1644" y="685"/>
                    </a:cubicBezTo>
                    <a:cubicBezTo>
                      <a:pt x="1804" y="639"/>
                      <a:pt x="1941" y="594"/>
                      <a:pt x="2101" y="594"/>
                    </a:cubicBezTo>
                    <a:cubicBezTo>
                      <a:pt x="2169" y="582"/>
                      <a:pt x="2244" y="577"/>
                      <a:pt x="2318" y="577"/>
                    </a:cubicBezTo>
                    <a:close/>
                    <a:moveTo>
                      <a:pt x="2169" y="0"/>
                    </a:moveTo>
                    <a:cubicBezTo>
                      <a:pt x="1781" y="23"/>
                      <a:pt x="1393" y="137"/>
                      <a:pt x="1074" y="343"/>
                    </a:cubicBezTo>
                    <a:cubicBezTo>
                      <a:pt x="891" y="457"/>
                      <a:pt x="731" y="571"/>
                      <a:pt x="594" y="731"/>
                    </a:cubicBezTo>
                    <a:cubicBezTo>
                      <a:pt x="594" y="731"/>
                      <a:pt x="594" y="731"/>
                      <a:pt x="594" y="753"/>
                    </a:cubicBezTo>
                    <a:lnTo>
                      <a:pt x="572" y="753"/>
                    </a:lnTo>
                    <a:cubicBezTo>
                      <a:pt x="526" y="799"/>
                      <a:pt x="503" y="845"/>
                      <a:pt x="457" y="890"/>
                    </a:cubicBezTo>
                    <a:cubicBezTo>
                      <a:pt x="457" y="890"/>
                      <a:pt x="457" y="890"/>
                      <a:pt x="457" y="913"/>
                    </a:cubicBezTo>
                    <a:cubicBezTo>
                      <a:pt x="457" y="913"/>
                      <a:pt x="435" y="913"/>
                      <a:pt x="435" y="936"/>
                    </a:cubicBezTo>
                    <a:cubicBezTo>
                      <a:pt x="389" y="1005"/>
                      <a:pt x="321" y="1096"/>
                      <a:pt x="275" y="1164"/>
                    </a:cubicBezTo>
                    <a:cubicBezTo>
                      <a:pt x="92" y="1507"/>
                      <a:pt x="1" y="1872"/>
                      <a:pt x="1" y="2260"/>
                    </a:cubicBezTo>
                    <a:lnTo>
                      <a:pt x="1" y="2283"/>
                    </a:lnTo>
                    <a:lnTo>
                      <a:pt x="1" y="2306"/>
                    </a:lnTo>
                    <a:cubicBezTo>
                      <a:pt x="1" y="2853"/>
                      <a:pt x="229" y="3378"/>
                      <a:pt x="594" y="3789"/>
                    </a:cubicBezTo>
                    <a:cubicBezTo>
                      <a:pt x="754" y="3972"/>
                      <a:pt x="960" y="4132"/>
                      <a:pt x="1188" y="4246"/>
                    </a:cubicBezTo>
                    <a:cubicBezTo>
                      <a:pt x="1439" y="4383"/>
                      <a:pt x="1690" y="4451"/>
                      <a:pt x="1964" y="4497"/>
                    </a:cubicBezTo>
                    <a:cubicBezTo>
                      <a:pt x="2061" y="4513"/>
                      <a:pt x="2158" y="4521"/>
                      <a:pt x="2255" y="4521"/>
                    </a:cubicBezTo>
                    <a:cubicBezTo>
                      <a:pt x="2432" y="4521"/>
                      <a:pt x="2609" y="4495"/>
                      <a:pt x="2786" y="4451"/>
                    </a:cubicBezTo>
                    <a:cubicBezTo>
                      <a:pt x="3037" y="4383"/>
                      <a:pt x="3311" y="4269"/>
                      <a:pt x="3516" y="4109"/>
                    </a:cubicBezTo>
                    <a:cubicBezTo>
                      <a:pt x="3950" y="3812"/>
                      <a:pt x="4269" y="3378"/>
                      <a:pt x="4429" y="2876"/>
                    </a:cubicBezTo>
                    <a:cubicBezTo>
                      <a:pt x="4498" y="2602"/>
                      <a:pt x="4520" y="2328"/>
                      <a:pt x="4498" y="2055"/>
                    </a:cubicBezTo>
                    <a:cubicBezTo>
                      <a:pt x="4475" y="1781"/>
                      <a:pt x="4406" y="1552"/>
                      <a:pt x="4292" y="1301"/>
                    </a:cubicBezTo>
                    <a:cubicBezTo>
                      <a:pt x="4201" y="1096"/>
                      <a:pt x="4041" y="890"/>
                      <a:pt x="3881" y="708"/>
                    </a:cubicBezTo>
                    <a:cubicBezTo>
                      <a:pt x="3699" y="502"/>
                      <a:pt x="3448" y="343"/>
                      <a:pt x="3197" y="228"/>
                    </a:cubicBezTo>
                    <a:cubicBezTo>
                      <a:pt x="2900" y="69"/>
                      <a:pt x="2580" y="0"/>
                      <a:pt x="22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985;p70">
                <a:extLst>
                  <a:ext uri="{FF2B5EF4-FFF2-40B4-BE49-F238E27FC236}">
                    <a16:creationId xmlns:a16="http://schemas.microsoft.com/office/drawing/2014/main" id="{F7A1BF7A-780F-4DD2-BD20-8E591DA9D332}"/>
                  </a:ext>
                </a:extLst>
              </p:cNvPr>
              <p:cNvSpPr/>
              <p:nvPr/>
            </p:nvSpPr>
            <p:spPr>
              <a:xfrm>
                <a:off x="5588064" y="3543742"/>
                <a:ext cx="83050" cy="121325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9405" extrusionOk="0">
                    <a:moveTo>
                      <a:pt x="2534" y="0"/>
                    </a:moveTo>
                    <a:lnTo>
                      <a:pt x="2534" y="0"/>
                    </a:lnTo>
                    <a:cubicBezTo>
                      <a:pt x="1918" y="114"/>
                      <a:pt x="1302" y="228"/>
                      <a:pt x="686" y="365"/>
                    </a:cubicBezTo>
                    <a:cubicBezTo>
                      <a:pt x="640" y="342"/>
                      <a:pt x="594" y="342"/>
                      <a:pt x="571" y="342"/>
                    </a:cubicBezTo>
                    <a:cubicBezTo>
                      <a:pt x="526" y="342"/>
                      <a:pt x="480" y="365"/>
                      <a:pt x="435" y="388"/>
                    </a:cubicBezTo>
                    <a:cubicBezTo>
                      <a:pt x="366" y="434"/>
                      <a:pt x="298" y="502"/>
                      <a:pt x="298" y="571"/>
                    </a:cubicBezTo>
                    <a:cubicBezTo>
                      <a:pt x="69" y="2168"/>
                      <a:pt x="1" y="3515"/>
                      <a:pt x="69" y="4748"/>
                    </a:cubicBezTo>
                    <a:cubicBezTo>
                      <a:pt x="92" y="5364"/>
                      <a:pt x="161" y="5980"/>
                      <a:pt x="252" y="6528"/>
                    </a:cubicBezTo>
                    <a:cubicBezTo>
                      <a:pt x="275" y="6528"/>
                      <a:pt x="275" y="6528"/>
                      <a:pt x="275" y="6551"/>
                    </a:cubicBezTo>
                    <a:cubicBezTo>
                      <a:pt x="275" y="6528"/>
                      <a:pt x="275" y="6528"/>
                      <a:pt x="275" y="6528"/>
                    </a:cubicBezTo>
                    <a:cubicBezTo>
                      <a:pt x="845" y="6985"/>
                      <a:pt x="1484" y="7418"/>
                      <a:pt x="2146" y="7784"/>
                    </a:cubicBezTo>
                    <a:cubicBezTo>
                      <a:pt x="2945" y="8240"/>
                      <a:pt x="3858" y="8628"/>
                      <a:pt x="4840" y="8948"/>
                    </a:cubicBezTo>
                    <a:cubicBezTo>
                      <a:pt x="5365" y="9130"/>
                      <a:pt x="5890" y="9290"/>
                      <a:pt x="6438" y="9404"/>
                    </a:cubicBezTo>
                    <a:cubicBezTo>
                      <a:pt x="6369" y="9358"/>
                      <a:pt x="6323" y="9313"/>
                      <a:pt x="6255" y="9290"/>
                    </a:cubicBezTo>
                    <a:cubicBezTo>
                      <a:pt x="5593" y="8879"/>
                      <a:pt x="4977" y="8377"/>
                      <a:pt x="4452" y="7806"/>
                    </a:cubicBezTo>
                    <a:cubicBezTo>
                      <a:pt x="4315" y="7647"/>
                      <a:pt x="4201" y="7487"/>
                      <a:pt x="4064" y="7327"/>
                    </a:cubicBezTo>
                    <a:cubicBezTo>
                      <a:pt x="3927" y="7350"/>
                      <a:pt x="3790" y="7373"/>
                      <a:pt x="3653" y="7373"/>
                    </a:cubicBezTo>
                    <a:cubicBezTo>
                      <a:pt x="3562" y="7373"/>
                      <a:pt x="3470" y="7373"/>
                      <a:pt x="3379" y="7350"/>
                    </a:cubicBezTo>
                    <a:cubicBezTo>
                      <a:pt x="3082" y="7304"/>
                      <a:pt x="2831" y="7213"/>
                      <a:pt x="2603" y="7099"/>
                    </a:cubicBezTo>
                    <a:cubicBezTo>
                      <a:pt x="2375" y="6985"/>
                      <a:pt x="2169" y="6802"/>
                      <a:pt x="2009" y="6642"/>
                    </a:cubicBezTo>
                    <a:cubicBezTo>
                      <a:pt x="1621" y="6209"/>
                      <a:pt x="1416" y="5684"/>
                      <a:pt x="1416" y="5136"/>
                    </a:cubicBezTo>
                    <a:cubicBezTo>
                      <a:pt x="1416" y="4725"/>
                      <a:pt x="1507" y="4360"/>
                      <a:pt x="1690" y="4017"/>
                    </a:cubicBezTo>
                    <a:cubicBezTo>
                      <a:pt x="1736" y="3926"/>
                      <a:pt x="1804" y="3858"/>
                      <a:pt x="1850" y="3789"/>
                    </a:cubicBezTo>
                    <a:cubicBezTo>
                      <a:pt x="1918" y="3698"/>
                      <a:pt x="1941" y="3652"/>
                      <a:pt x="1987" y="3606"/>
                    </a:cubicBezTo>
                    <a:lnTo>
                      <a:pt x="2009" y="3584"/>
                    </a:lnTo>
                    <a:cubicBezTo>
                      <a:pt x="2146" y="3447"/>
                      <a:pt x="2283" y="3310"/>
                      <a:pt x="2443" y="3218"/>
                    </a:cubicBezTo>
                    <a:cubicBezTo>
                      <a:pt x="2420" y="3081"/>
                      <a:pt x="2420" y="2922"/>
                      <a:pt x="2397" y="2785"/>
                    </a:cubicBezTo>
                    <a:cubicBezTo>
                      <a:pt x="2329" y="1872"/>
                      <a:pt x="2375" y="936"/>
                      <a:pt x="25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986;p70">
                <a:extLst>
                  <a:ext uri="{FF2B5EF4-FFF2-40B4-BE49-F238E27FC236}">
                    <a16:creationId xmlns:a16="http://schemas.microsoft.com/office/drawing/2014/main" id="{E9D6BBBD-89E5-4F3C-BA7E-FD79CD6C081A}"/>
                  </a:ext>
                </a:extLst>
              </p:cNvPr>
              <p:cNvSpPr/>
              <p:nvPr/>
            </p:nvSpPr>
            <p:spPr>
              <a:xfrm>
                <a:off x="5613682" y="3593494"/>
                <a:ext cx="22098" cy="3799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945" extrusionOk="0">
                    <a:moveTo>
                      <a:pt x="548" y="1"/>
                    </a:moveTo>
                    <a:cubicBezTo>
                      <a:pt x="503" y="69"/>
                      <a:pt x="434" y="115"/>
                      <a:pt x="389" y="183"/>
                    </a:cubicBezTo>
                    <a:cubicBezTo>
                      <a:pt x="343" y="229"/>
                      <a:pt x="320" y="274"/>
                      <a:pt x="275" y="320"/>
                    </a:cubicBezTo>
                    <a:cubicBezTo>
                      <a:pt x="252" y="389"/>
                      <a:pt x="206" y="457"/>
                      <a:pt x="160" y="526"/>
                    </a:cubicBezTo>
                    <a:lnTo>
                      <a:pt x="138" y="571"/>
                    </a:lnTo>
                    <a:cubicBezTo>
                      <a:pt x="115" y="662"/>
                      <a:pt x="69" y="754"/>
                      <a:pt x="46" y="845"/>
                    </a:cubicBezTo>
                    <a:lnTo>
                      <a:pt x="46" y="891"/>
                    </a:lnTo>
                    <a:cubicBezTo>
                      <a:pt x="23" y="959"/>
                      <a:pt x="23" y="959"/>
                      <a:pt x="23" y="982"/>
                    </a:cubicBezTo>
                    <a:cubicBezTo>
                      <a:pt x="1" y="1119"/>
                      <a:pt x="1" y="1256"/>
                      <a:pt x="1" y="1393"/>
                    </a:cubicBezTo>
                    <a:cubicBezTo>
                      <a:pt x="23" y="1530"/>
                      <a:pt x="46" y="1690"/>
                      <a:pt x="115" y="1849"/>
                    </a:cubicBezTo>
                    <a:cubicBezTo>
                      <a:pt x="160" y="1986"/>
                      <a:pt x="229" y="2100"/>
                      <a:pt x="297" y="2215"/>
                    </a:cubicBezTo>
                    <a:cubicBezTo>
                      <a:pt x="389" y="2352"/>
                      <a:pt x="503" y="2443"/>
                      <a:pt x="594" y="2534"/>
                    </a:cubicBezTo>
                    <a:cubicBezTo>
                      <a:pt x="708" y="2625"/>
                      <a:pt x="822" y="2694"/>
                      <a:pt x="936" y="2762"/>
                    </a:cubicBezTo>
                    <a:cubicBezTo>
                      <a:pt x="1096" y="2831"/>
                      <a:pt x="1233" y="2877"/>
                      <a:pt x="1393" y="2922"/>
                    </a:cubicBezTo>
                    <a:cubicBezTo>
                      <a:pt x="1507" y="2922"/>
                      <a:pt x="1598" y="2945"/>
                      <a:pt x="1690" y="2945"/>
                    </a:cubicBezTo>
                    <a:lnTo>
                      <a:pt x="1713" y="2945"/>
                    </a:lnTo>
                    <a:cubicBezTo>
                      <a:pt x="1461" y="2557"/>
                      <a:pt x="1233" y="2146"/>
                      <a:pt x="1073" y="1712"/>
                    </a:cubicBezTo>
                    <a:cubicBezTo>
                      <a:pt x="845" y="1165"/>
                      <a:pt x="663" y="594"/>
                      <a:pt x="5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987;p70">
                <a:extLst>
                  <a:ext uri="{FF2B5EF4-FFF2-40B4-BE49-F238E27FC236}">
                    <a16:creationId xmlns:a16="http://schemas.microsoft.com/office/drawing/2014/main" id="{E4EC3224-0609-4CB9-B3D5-5F6BF54D4168}"/>
                  </a:ext>
                </a:extLst>
              </p:cNvPr>
              <p:cNvSpPr/>
              <p:nvPr/>
            </p:nvSpPr>
            <p:spPr>
              <a:xfrm>
                <a:off x="5591598" y="3627948"/>
                <a:ext cx="201124" cy="65081"/>
              </a:xfrm>
              <a:custGeom>
                <a:avLst/>
                <a:gdLst/>
                <a:ahLst/>
                <a:cxnLst/>
                <a:rect l="l" t="t" r="r" b="b"/>
                <a:pathLst>
                  <a:path w="15591" h="50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5" y="731"/>
                      <a:pt x="297" y="1438"/>
                      <a:pt x="549" y="2123"/>
                    </a:cubicBezTo>
                    <a:lnTo>
                      <a:pt x="594" y="2191"/>
                    </a:lnTo>
                    <a:lnTo>
                      <a:pt x="617" y="2260"/>
                    </a:lnTo>
                    <a:cubicBezTo>
                      <a:pt x="685" y="2351"/>
                      <a:pt x="754" y="2442"/>
                      <a:pt x="800" y="2511"/>
                    </a:cubicBezTo>
                    <a:cubicBezTo>
                      <a:pt x="868" y="2557"/>
                      <a:pt x="914" y="2602"/>
                      <a:pt x="959" y="2648"/>
                    </a:cubicBezTo>
                    <a:lnTo>
                      <a:pt x="1074" y="2762"/>
                    </a:lnTo>
                    <a:lnTo>
                      <a:pt x="1119" y="2808"/>
                    </a:lnTo>
                    <a:lnTo>
                      <a:pt x="1256" y="2899"/>
                    </a:lnTo>
                    <a:cubicBezTo>
                      <a:pt x="2397" y="3607"/>
                      <a:pt x="3721" y="4154"/>
                      <a:pt x="5342" y="4520"/>
                    </a:cubicBezTo>
                    <a:cubicBezTo>
                      <a:pt x="6757" y="4862"/>
                      <a:pt x="8241" y="5044"/>
                      <a:pt x="9770" y="5044"/>
                    </a:cubicBezTo>
                    <a:cubicBezTo>
                      <a:pt x="10112" y="5044"/>
                      <a:pt x="10455" y="5022"/>
                      <a:pt x="10774" y="5022"/>
                    </a:cubicBezTo>
                    <a:cubicBezTo>
                      <a:pt x="11938" y="4953"/>
                      <a:pt x="13034" y="4793"/>
                      <a:pt x="14084" y="4520"/>
                    </a:cubicBezTo>
                    <a:cubicBezTo>
                      <a:pt x="14609" y="4383"/>
                      <a:pt x="15111" y="4223"/>
                      <a:pt x="15590" y="4017"/>
                    </a:cubicBezTo>
                    <a:cubicBezTo>
                      <a:pt x="15522" y="4017"/>
                      <a:pt x="15431" y="4040"/>
                      <a:pt x="15362" y="4040"/>
                    </a:cubicBezTo>
                    <a:cubicBezTo>
                      <a:pt x="14563" y="4177"/>
                      <a:pt x="13742" y="4268"/>
                      <a:pt x="12920" y="4291"/>
                    </a:cubicBezTo>
                    <a:cubicBezTo>
                      <a:pt x="12726" y="4297"/>
                      <a:pt x="12531" y="4299"/>
                      <a:pt x="12335" y="4299"/>
                    </a:cubicBezTo>
                    <a:cubicBezTo>
                      <a:pt x="11702" y="4299"/>
                      <a:pt x="11065" y="4270"/>
                      <a:pt x="10455" y="4200"/>
                    </a:cubicBezTo>
                    <a:cubicBezTo>
                      <a:pt x="9656" y="4109"/>
                      <a:pt x="8857" y="3949"/>
                      <a:pt x="8104" y="3721"/>
                    </a:cubicBezTo>
                    <a:cubicBezTo>
                      <a:pt x="7442" y="3492"/>
                      <a:pt x="6780" y="3218"/>
                      <a:pt x="6164" y="2876"/>
                    </a:cubicBezTo>
                    <a:cubicBezTo>
                      <a:pt x="5616" y="2762"/>
                      <a:pt x="5091" y="2602"/>
                      <a:pt x="4566" y="2442"/>
                    </a:cubicBezTo>
                    <a:cubicBezTo>
                      <a:pt x="3584" y="2100"/>
                      <a:pt x="2694" y="1712"/>
                      <a:pt x="1872" y="1256"/>
                    </a:cubicBezTo>
                    <a:cubicBezTo>
                      <a:pt x="1210" y="890"/>
                      <a:pt x="571" y="457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988;p70">
                <a:extLst>
                  <a:ext uri="{FF2B5EF4-FFF2-40B4-BE49-F238E27FC236}">
                    <a16:creationId xmlns:a16="http://schemas.microsoft.com/office/drawing/2014/main" id="{234C331F-633F-4A15-8AA9-7CAEF312E0C5}"/>
                  </a:ext>
                </a:extLst>
              </p:cNvPr>
              <p:cNvSpPr/>
              <p:nvPr/>
            </p:nvSpPr>
            <p:spPr>
              <a:xfrm>
                <a:off x="5606316" y="3585252"/>
                <a:ext cx="34172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4155" extrusionOk="0">
                    <a:moveTo>
                      <a:pt x="1028" y="0"/>
                    </a:moveTo>
                    <a:cubicBezTo>
                      <a:pt x="868" y="92"/>
                      <a:pt x="731" y="229"/>
                      <a:pt x="594" y="366"/>
                    </a:cubicBezTo>
                    <a:lnTo>
                      <a:pt x="572" y="388"/>
                    </a:lnTo>
                    <a:cubicBezTo>
                      <a:pt x="526" y="434"/>
                      <a:pt x="503" y="480"/>
                      <a:pt x="435" y="571"/>
                    </a:cubicBezTo>
                    <a:cubicBezTo>
                      <a:pt x="389" y="640"/>
                      <a:pt x="321" y="708"/>
                      <a:pt x="275" y="799"/>
                    </a:cubicBezTo>
                    <a:cubicBezTo>
                      <a:pt x="92" y="1142"/>
                      <a:pt x="1" y="1507"/>
                      <a:pt x="1" y="1918"/>
                    </a:cubicBezTo>
                    <a:cubicBezTo>
                      <a:pt x="1" y="2466"/>
                      <a:pt x="206" y="2991"/>
                      <a:pt x="594" y="3424"/>
                    </a:cubicBezTo>
                    <a:cubicBezTo>
                      <a:pt x="754" y="3584"/>
                      <a:pt x="960" y="3744"/>
                      <a:pt x="1188" y="3881"/>
                    </a:cubicBezTo>
                    <a:cubicBezTo>
                      <a:pt x="1416" y="3995"/>
                      <a:pt x="1667" y="4086"/>
                      <a:pt x="1964" y="4132"/>
                    </a:cubicBezTo>
                    <a:cubicBezTo>
                      <a:pt x="2055" y="4155"/>
                      <a:pt x="2147" y="4155"/>
                      <a:pt x="2238" y="4155"/>
                    </a:cubicBezTo>
                    <a:cubicBezTo>
                      <a:pt x="2375" y="4155"/>
                      <a:pt x="2512" y="4132"/>
                      <a:pt x="2649" y="4109"/>
                    </a:cubicBezTo>
                    <a:cubicBezTo>
                      <a:pt x="2535" y="3949"/>
                      <a:pt x="2398" y="3767"/>
                      <a:pt x="2284" y="3607"/>
                    </a:cubicBezTo>
                    <a:cubicBezTo>
                      <a:pt x="2284" y="3584"/>
                      <a:pt x="2284" y="3584"/>
                      <a:pt x="2284" y="3584"/>
                    </a:cubicBezTo>
                    <a:lnTo>
                      <a:pt x="2261" y="3584"/>
                    </a:lnTo>
                    <a:cubicBezTo>
                      <a:pt x="2169" y="3584"/>
                      <a:pt x="2078" y="3561"/>
                      <a:pt x="1964" y="3561"/>
                    </a:cubicBezTo>
                    <a:cubicBezTo>
                      <a:pt x="1804" y="3516"/>
                      <a:pt x="1667" y="3470"/>
                      <a:pt x="1507" y="3401"/>
                    </a:cubicBezTo>
                    <a:cubicBezTo>
                      <a:pt x="1393" y="3356"/>
                      <a:pt x="1279" y="3264"/>
                      <a:pt x="1165" y="3173"/>
                    </a:cubicBezTo>
                    <a:cubicBezTo>
                      <a:pt x="1074" y="3082"/>
                      <a:pt x="960" y="2991"/>
                      <a:pt x="868" y="2854"/>
                    </a:cubicBezTo>
                    <a:cubicBezTo>
                      <a:pt x="800" y="2739"/>
                      <a:pt x="731" y="2625"/>
                      <a:pt x="686" y="2488"/>
                    </a:cubicBezTo>
                    <a:cubicBezTo>
                      <a:pt x="617" y="2329"/>
                      <a:pt x="594" y="2169"/>
                      <a:pt x="572" y="2032"/>
                    </a:cubicBezTo>
                    <a:cubicBezTo>
                      <a:pt x="572" y="1895"/>
                      <a:pt x="572" y="1758"/>
                      <a:pt x="594" y="1621"/>
                    </a:cubicBezTo>
                    <a:cubicBezTo>
                      <a:pt x="594" y="1598"/>
                      <a:pt x="594" y="1598"/>
                      <a:pt x="617" y="1530"/>
                    </a:cubicBezTo>
                    <a:lnTo>
                      <a:pt x="617" y="1484"/>
                    </a:lnTo>
                    <a:cubicBezTo>
                      <a:pt x="640" y="1393"/>
                      <a:pt x="686" y="1301"/>
                      <a:pt x="709" y="1210"/>
                    </a:cubicBezTo>
                    <a:lnTo>
                      <a:pt x="731" y="1165"/>
                    </a:lnTo>
                    <a:cubicBezTo>
                      <a:pt x="777" y="1096"/>
                      <a:pt x="823" y="1028"/>
                      <a:pt x="846" y="959"/>
                    </a:cubicBezTo>
                    <a:cubicBezTo>
                      <a:pt x="891" y="913"/>
                      <a:pt x="914" y="868"/>
                      <a:pt x="960" y="822"/>
                    </a:cubicBezTo>
                    <a:cubicBezTo>
                      <a:pt x="1005" y="754"/>
                      <a:pt x="1074" y="708"/>
                      <a:pt x="1119" y="640"/>
                    </a:cubicBezTo>
                    <a:cubicBezTo>
                      <a:pt x="1097" y="434"/>
                      <a:pt x="1051" y="229"/>
                      <a:pt x="1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989;p70">
                <a:extLst>
                  <a:ext uri="{FF2B5EF4-FFF2-40B4-BE49-F238E27FC236}">
                    <a16:creationId xmlns:a16="http://schemas.microsoft.com/office/drawing/2014/main" id="{330F6218-F81F-4296-8C8A-B596026A60AC}"/>
                  </a:ext>
                </a:extLst>
              </p:cNvPr>
              <p:cNvSpPr/>
              <p:nvPr/>
            </p:nvSpPr>
            <p:spPr>
              <a:xfrm>
                <a:off x="5135234" y="3416348"/>
                <a:ext cx="193758" cy="245190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9007" extrusionOk="0">
                    <a:moveTo>
                      <a:pt x="6195" y="1"/>
                    </a:moveTo>
                    <a:cubicBezTo>
                      <a:pt x="6149" y="1"/>
                      <a:pt x="6099" y="12"/>
                      <a:pt x="6072" y="38"/>
                    </a:cubicBezTo>
                    <a:cubicBezTo>
                      <a:pt x="4680" y="883"/>
                      <a:pt x="3607" y="1682"/>
                      <a:pt x="2694" y="2526"/>
                    </a:cubicBezTo>
                    <a:cubicBezTo>
                      <a:pt x="1644" y="3462"/>
                      <a:pt x="799" y="4489"/>
                      <a:pt x="183" y="5585"/>
                    </a:cubicBezTo>
                    <a:cubicBezTo>
                      <a:pt x="160" y="5631"/>
                      <a:pt x="137" y="5676"/>
                      <a:pt x="115" y="5722"/>
                    </a:cubicBezTo>
                    <a:cubicBezTo>
                      <a:pt x="92" y="5836"/>
                      <a:pt x="69" y="5927"/>
                      <a:pt x="46" y="6019"/>
                    </a:cubicBezTo>
                    <a:cubicBezTo>
                      <a:pt x="23" y="6087"/>
                      <a:pt x="23" y="6156"/>
                      <a:pt x="23" y="6224"/>
                    </a:cubicBezTo>
                    <a:cubicBezTo>
                      <a:pt x="23" y="6293"/>
                      <a:pt x="23" y="6384"/>
                      <a:pt x="0" y="6452"/>
                    </a:cubicBezTo>
                    <a:cubicBezTo>
                      <a:pt x="23" y="6498"/>
                      <a:pt x="23" y="6566"/>
                      <a:pt x="23" y="6612"/>
                    </a:cubicBezTo>
                    <a:cubicBezTo>
                      <a:pt x="183" y="7936"/>
                      <a:pt x="640" y="9305"/>
                      <a:pt x="1370" y="10812"/>
                    </a:cubicBezTo>
                    <a:cubicBezTo>
                      <a:pt x="2009" y="12113"/>
                      <a:pt x="2808" y="13346"/>
                      <a:pt x="3790" y="14532"/>
                    </a:cubicBezTo>
                    <a:cubicBezTo>
                      <a:pt x="3995" y="14784"/>
                      <a:pt x="4223" y="15057"/>
                      <a:pt x="4451" y="15308"/>
                    </a:cubicBezTo>
                    <a:cubicBezTo>
                      <a:pt x="5205" y="16130"/>
                      <a:pt x="6049" y="16883"/>
                      <a:pt x="6917" y="17523"/>
                    </a:cubicBezTo>
                    <a:cubicBezTo>
                      <a:pt x="7715" y="18093"/>
                      <a:pt x="8537" y="18550"/>
                      <a:pt x="9336" y="18869"/>
                    </a:cubicBezTo>
                    <a:cubicBezTo>
                      <a:pt x="9382" y="18869"/>
                      <a:pt x="9405" y="18892"/>
                      <a:pt x="9450" y="18892"/>
                    </a:cubicBezTo>
                    <a:cubicBezTo>
                      <a:pt x="9541" y="18915"/>
                      <a:pt x="9656" y="18938"/>
                      <a:pt x="9747" y="18983"/>
                    </a:cubicBezTo>
                    <a:cubicBezTo>
                      <a:pt x="9815" y="18983"/>
                      <a:pt x="9884" y="19006"/>
                      <a:pt x="9952" y="19006"/>
                    </a:cubicBezTo>
                    <a:lnTo>
                      <a:pt x="10569" y="19006"/>
                    </a:lnTo>
                    <a:cubicBezTo>
                      <a:pt x="10797" y="18983"/>
                      <a:pt x="11025" y="18938"/>
                      <a:pt x="11299" y="18869"/>
                    </a:cubicBezTo>
                    <a:cubicBezTo>
                      <a:pt x="11710" y="18755"/>
                      <a:pt x="12144" y="18550"/>
                      <a:pt x="12623" y="18276"/>
                    </a:cubicBezTo>
                    <a:cubicBezTo>
                      <a:pt x="13011" y="18048"/>
                      <a:pt x="13399" y="17774"/>
                      <a:pt x="13764" y="17408"/>
                    </a:cubicBezTo>
                    <a:cubicBezTo>
                      <a:pt x="14107" y="17112"/>
                      <a:pt x="14358" y="16792"/>
                      <a:pt x="14563" y="16473"/>
                    </a:cubicBezTo>
                    <a:cubicBezTo>
                      <a:pt x="14746" y="16176"/>
                      <a:pt x="14860" y="15879"/>
                      <a:pt x="14951" y="15560"/>
                    </a:cubicBezTo>
                    <a:cubicBezTo>
                      <a:pt x="14997" y="15308"/>
                      <a:pt x="15020" y="15012"/>
                      <a:pt x="14974" y="14715"/>
                    </a:cubicBezTo>
                    <a:cubicBezTo>
                      <a:pt x="14905" y="14144"/>
                      <a:pt x="14654" y="13619"/>
                      <a:pt x="14380" y="13117"/>
                    </a:cubicBezTo>
                    <a:cubicBezTo>
                      <a:pt x="14289" y="12957"/>
                      <a:pt x="14198" y="12798"/>
                      <a:pt x="14107" y="12638"/>
                    </a:cubicBezTo>
                    <a:cubicBezTo>
                      <a:pt x="13993" y="12456"/>
                      <a:pt x="13879" y="12251"/>
                      <a:pt x="13765" y="12047"/>
                    </a:cubicBezTo>
                    <a:lnTo>
                      <a:pt x="13765" y="12047"/>
                    </a:lnTo>
                    <a:cubicBezTo>
                      <a:pt x="13572" y="11655"/>
                      <a:pt x="13442" y="11325"/>
                      <a:pt x="13376" y="10995"/>
                    </a:cubicBezTo>
                    <a:cubicBezTo>
                      <a:pt x="13330" y="10789"/>
                      <a:pt x="13308" y="10584"/>
                      <a:pt x="13308" y="10401"/>
                    </a:cubicBezTo>
                    <a:cubicBezTo>
                      <a:pt x="13330" y="10218"/>
                      <a:pt x="13376" y="10013"/>
                      <a:pt x="13422" y="9830"/>
                    </a:cubicBezTo>
                    <a:cubicBezTo>
                      <a:pt x="13467" y="9693"/>
                      <a:pt x="13513" y="9579"/>
                      <a:pt x="13582" y="9442"/>
                    </a:cubicBezTo>
                    <a:cubicBezTo>
                      <a:pt x="13627" y="9351"/>
                      <a:pt x="13627" y="9237"/>
                      <a:pt x="13536" y="9146"/>
                    </a:cubicBezTo>
                    <a:cubicBezTo>
                      <a:pt x="13513" y="9100"/>
                      <a:pt x="13490" y="9077"/>
                      <a:pt x="13445" y="9077"/>
                    </a:cubicBezTo>
                    <a:cubicBezTo>
                      <a:pt x="13399" y="9054"/>
                      <a:pt x="13353" y="9032"/>
                      <a:pt x="13308" y="9032"/>
                    </a:cubicBezTo>
                    <a:cubicBezTo>
                      <a:pt x="13285" y="8484"/>
                      <a:pt x="13125" y="7913"/>
                      <a:pt x="12828" y="7251"/>
                    </a:cubicBezTo>
                    <a:cubicBezTo>
                      <a:pt x="12554" y="6612"/>
                      <a:pt x="12166" y="5973"/>
                      <a:pt x="11619" y="5243"/>
                    </a:cubicBezTo>
                    <a:cubicBezTo>
                      <a:pt x="11459" y="5037"/>
                      <a:pt x="11299" y="4832"/>
                      <a:pt x="11116" y="4626"/>
                    </a:cubicBezTo>
                    <a:cubicBezTo>
                      <a:pt x="10318" y="3668"/>
                      <a:pt x="9382" y="2709"/>
                      <a:pt x="8172" y="1636"/>
                    </a:cubicBezTo>
                    <a:cubicBezTo>
                      <a:pt x="7624" y="1157"/>
                      <a:pt x="7054" y="678"/>
                      <a:pt x="6460" y="221"/>
                    </a:cubicBezTo>
                    <a:cubicBezTo>
                      <a:pt x="6460" y="198"/>
                      <a:pt x="6460" y="198"/>
                      <a:pt x="6437" y="175"/>
                    </a:cubicBezTo>
                    <a:cubicBezTo>
                      <a:pt x="6437" y="153"/>
                      <a:pt x="6414" y="130"/>
                      <a:pt x="6414" y="107"/>
                    </a:cubicBezTo>
                    <a:cubicBezTo>
                      <a:pt x="6369" y="61"/>
                      <a:pt x="6323" y="38"/>
                      <a:pt x="6277" y="16"/>
                    </a:cubicBezTo>
                    <a:cubicBezTo>
                      <a:pt x="6259" y="6"/>
                      <a:pt x="6228" y="1"/>
                      <a:pt x="6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990;p70">
                <a:extLst>
                  <a:ext uri="{FF2B5EF4-FFF2-40B4-BE49-F238E27FC236}">
                    <a16:creationId xmlns:a16="http://schemas.microsoft.com/office/drawing/2014/main" id="{EFBEFA62-D757-4978-93D6-1F888A2A12C0}"/>
                  </a:ext>
                </a:extLst>
              </p:cNvPr>
              <p:cNvSpPr/>
              <p:nvPr/>
            </p:nvSpPr>
            <p:spPr>
              <a:xfrm>
                <a:off x="5135234" y="3465121"/>
                <a:ext cx="193758" cy="196635"/>
              </a:xfrm>
              <a:custGeom>
                <a:avLst/>
                <a:gdLst/>
                <a:ahLst/>
                <a:cxnLst/>
                <a:rect l="l" t="t" r="r" b="b"/>
                <a:pathLst>
                  <a:path w="15020" h="15243" extrusionOk="0">
                    <a:moveTo>
                      <a:pt x="1438" y="1"/>
                    </a:moveTo>
                    <a:cubicBezTo>
                      <a:pt x="959" y="571"/>
                      <a:pt x="525" y="1188"/>
                      <a:pt x="160" y="1804"/>
                    </a:cubicBezTo>
                    <a:lnTo>
                      <a:pt x="137" y="1872"/>
                    </a:lnTo>
                    <a:lnTo>
                      <a:pt x="115" y="1941"/>
                    </a:lnTo>
                    <a:cubicBezTo>
                      <a:pt x="69" y="2055"/>
                      <a:pt x="46" y="2146"/>
                      <a:pt x="23" y="2238"/>
                    </a:cubicBezTo>
                    <a:cubicBezTo>
                      <a:pt x="23" y="2306"/>
                      <a:pt x="23" y="2375"/>
                      <a:pt x="23" y="2443"/>
                    </a:cubicBezTo>
                    <a:lnTo>
                      <a:pt x="0" y="2603"/>
                    </a:lnTo>
                    <a:lnTo>
                      <a:pt x="0" y="2671"/>
                    </a:lnTo>
                    <a:lnTo>
                      <a:pt x="23" y="2831"/>
                    </a:lnTo>
                    <a:cubicBezTo>
                      <a:pt x="183" y="4155"/>
                      <a:pt x="617" y="5524"/>
                      <a:pt x="1370" y="7031"/>
                    </a:cubicBezTo>
                    <a:cubicBezTo>
                      <a:pt x="2009" y="8332"/>
                      <a:pt x="2808" y="9587"/>
                      <a:pt x="3767" y="10751"/>
                    </a:cubicBezTo>
                    <a:cubicBezTo>
                      <a:pt x="3995" y="11025"/>
                      <a:pt x="4223" y="11276"/>
                      <a:pt x="4451" y="11527"/>
                    </a:cubicBezTo>
                    <a:cubicBezTo>
                      <a:pt x="5205" y="12372"/>
                      <a:pt x="6049" y="13125"/>
                      <a:pt x="6917" y="13742"/>
                    </a:cubicBezTo>
                    <a:cubicBezTo>
                      <a:pt x="7715" y="14335"/>
                      <a:pt x="8514" y="14769"/>
                      <a:pt x="9336" y="15088"/>
                    </a:cubicBezTo>
                    <a:lnTo>
                      <a:pt x="9405" y="15111"/>
                    </a:lnTo>
                    <a:lnTo>
                      <a:pt x="9450" y="15111"/>
                    </a:lnTo>
                    <a:cubicBezTo>
                      <a:pt x="9541" y="15157"/>
                      <a:pt x="9656" y="15180"/>
                      <a:pt x="9747" y="15202"/>
                    </a:cubicBezTo>
                    <a:cubicBezTo>
                      <a:pt x="9815" y="15202"/>
                      <a:pt x="9884" y="15225"/>
                      <a:pt x="9952" y="15225"/>
                    </a:cubicBezTo>
                    <a:cubicBezTo>
                      <a:pt x="10066" y="15237"/>
                      <a:pt x="10169" y="15242"/>
                      <a:pt x="10269" y="15242"/>
                    </a:cubicBezTo>
                    <a:cubicBezTo>
                      <a:pt x="10369" y="15242"/>
                      <a:pt x="10466" y="15237"/>
                      <a:pt x="10569" y="15225"/>
                    </a:cubicBezTo>
                    <a:cubicBezTo>
                      <a:pt x="10797" y="15202"/>
                      <a:pt x="11025" y="15157"/>
                      <a:pt x="11299" y="15088"/>
                    </a:cubicBezTo>
                    <a:cubicBezTo>
                      <a:pt x="11710" y="14974"/>
                      <a:pt x="12144" y="14792"/>
                      <a:pt x="12623" y="14518"/>
                    </a:cubicBezTo>
                    <a:cubicBezTo>
                      <a:pt x="13011" y="14289"/>
                      <a:pt x="13399" y="13993"/>
                      <a:pt x="13764" y="13650"/>
                    </a:cubicBezTo>
                    <a:cubicBezTo>
                      <a:pt x="14107" y="13331"/>
                      <a:pt x="14358" y="13011"/>
                      <a:pt x="14563" y="12692"/>
                    </a:cubicBezTo>
                    <a:cubicBezTo>
                      <a:pt x="14746" y="12395"/>
                      <a:pt x="14883" y="12098"/>
                      <a:pt x="14951" y="11779"/>
                    </a:cubicBezTo>
                    <a:cubicBezTo>
                      <a:pt x="15020" y="11527"/>
                      <a:pt x="15020" y="11254"/>
                      <a:pt x="14974" y="10934"/>
                    </a:cubicBezTo>
                    <a:cubicBezTo>
                      <a:pt x="14905" y="10363"/>
                      <a:pt x="14654" y="9838"/>
                      <a:pt x="14380" y="9336"/>
                    </a:cubicBezTo>
                    <a:cubicBezTo>
                      <a:pt x="14289" y="9176"/>
                      <a:pt x="14198" y="9017"/>
                      <a:pt x="14107" y="8857"/>
                    </a:cubicBezTo>
                    <a:lnTo>
                      <a:pt x="14084" y="8788"/>
                    </a:lnTo>
                    <a:lnTo>
                      <a:pt x="14038" y="8743"/>
                    </a:lnTo>
                    <a:cubicBezTo>
                      <a:pt x="14038" y="8720"/>
                      <a:pt x="14038" y="8720"/>
                      <a:pt x="14015" y="8697"/>
                    </a:cubicBezTo>
                    <a:cubicBezTo>
                      <a:pt x="13947" y="8674"/>
                      <a:pt x="13878" y="8652"/>
                      <a:pt x="13810" y="8606"/>
                    </a:cubicBezTo>
                    <a:cubicBezTo>
                      <a:pt x="13604" y="8537"/>
                      <a:pt x="13399" y="8469"/>
                      <a:pt x="13194" y="8423"/>
                    </a:cubicBezTo>
                    <a:cubicBezTo>
                      <a:pt x="12965" y="8378"/>
                      <a:pt x="12760" y="8355"/>
                      <a:pt x="12532" y="8332"/>
                    </a:cubicBezTo>
                    <a:lnTo>
                      <a:pt x="12554" y="8332"/>
                    </a:lnTo>
                    <a:cubicBezTo>
                      <a:pt x="12377" y="8316"/>
                      <a:pt x="12188" y="8300"/>
                      <a:pt x="11996" y="8300"/>
                    </a:cubicBezTo>
                    <a:cubicBezTo>
                      <a:pt x="11916" y="8300"/>
                      <a:pt x="11836" y="8302"/>
                      <a:pt x="11756" y="8309"/>
                    </a:cubicBezTo>
                    <a:cubicBezTo>
                      <a:pt x="11482" y="8332"/>
                      <a:pt x="11231" y="8355"/>
                      <a:pt x="10957" y="8400"/>
                    </a:cubicBezTo>
                    <a:lnTo>
                      <a:pt x="10979" y="8400"/>
                    </a:lnTo>
                    <a:cubicBezTo>
                      <a:pt x="10637" y="8446"/>
                      <a:pt x="10318" y="8515"/>
                      <a:pt x="9998" y="8629"/>
                    </a:cubicBezTo>
                    <a:cubicBezTo>
                      <a:pt x="9656" y="8743"/>
                      <a:pt x="9336" y="8857"/>
                      <a:pt x="9039" y="8994"/>
                    </a:cubicBezTo>
                    <a:lnTo>
                      <a:pt x="9062" y="8994"/>
                    </a:lnTo>
                    <a:cubicBezTo>
                      <a:pt x="8364" y="9309"/>
                      <a:pt x="7732" y="9714"/>
                      <a:pt x="7145" y="10185"/>
                    </a:cubicBezTo>
                    <a:lnTo>
                      <a:pt x="7145" y="10185"/>
                    </a:lnTo>
                    <a:cubicBezTo>
                      <a:pt x="7145" y="10184"/>
                      <a:pt x="7145" y="10182"/>
                      <a:pt x="7145" y="10181"/>
                    </a:cubicBezTo>
                    <a:lnTo>
                      <a:pt x="7145" y="10181"/>
                    </a:lnTo>
                    <a:cubicBezTo>
                      <a:pt x="6985" y="10341"/>
                      <a:pt x="6802" y="10500"/>
                      <a:pt x="6643" y="10660"/>
                    </a:cubicBezTo>
                    <a:cubicBezTo>
                      <a:pt x="6620" y="10683"/>
                      <a:pt x="6597" y="10729"/>
                      <a:pt x="6574" y="10751"/>
                    </a:cubicBezTo>
                    <a:lnTo>
                      <a:pt x="6551" y="10751"/>
                    </a:lnTo>
                    <a:cubicBezTo>
                      <a:pt x="6551" y="10774"/>
                      <a:pt x="6551" y="10797"/>
                      <a:pt x="6529" y="10797"/>
                    </a:cubicBezTo>
                    <a:cubicBezTo>
                      <a:pt x="6506" y="10820"/>
                      <a:pt x="6483" y="10820"/>
                      <a:pt x="6460" y="10820"/>
                    </a:cubicBezTo>
                    <a:cubicBezTo>
                      <a:pt x="6437" y="10820"/>
                      <a:pt x="6414" y="10820"/>
                      <a:pt x="6392" y="10797"/>
                    </a:cubicBezTo>
                    <a:cubicBezTo>
                      <a:pt x="6118" y="10569"/>
                      <a:pt x="5867" y="10318"/>
                      <a:pt x="5593" y="10044"/>
                    </a:cubicBezTo>
                    <a:cubicBezTo>
                      <a:pt x="4931" y="9359"/>
                      <a:pt x="4337" y="8583"/>
                      <a:pt x="3812" y="7761"/>
                    </a:cubicBezTo>
                    <a:cubicBezTo>
                      <a:pt x="3287" y="6917"/>
                      <a:pt x="2831" y="6027"/>
                      <a:pt x="2466" y="5091"/>
                    </a:cubicBezTo>
                    <a:cubicBezTo>
                      <a:pt x="2123" y="4178"/>
                      <a:pt x="1849" y="3219"/>
                      <a:pt x="1667" y="2260"/>
                    </a:cubicBezTo>
                    <a:cubicBezTo>
                      <a:pt x="1530" y="1507"/>
                      <a:pt x="1461" y="754"/>
                      <a:pt x="1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991;p70">
                <a:extLst>
                  <a:ext uri="{FF2B5EF4-FFF2-40B4-BE49-F238E27FC236}">
                    <a16:creationId xmlns:a16="http://schemas.microsoft.com/office/drawing/2014/main" id="{E0DCA3FA-C1CA-4136-BFC3-34A4B1572239}"/>
                  </a:ext>
                </a:extLst>
              </p:cNvPr>
              <p:cNvSpPr/>
              <p:nvPr/>
            </p:nvSpPr>
            <p:spPr>
              <a:xfrm>
                <a:off x="5273618" y="3541742"/>
                <a:ext cx="39177" cy="135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049" extrusionOk="0">
                    <a:moveTo>
                      <a:pt x="1041" y="1"/>
                    </a:moveTo>
                    <a:cubicBezTo>
                      <a:pt x="775" y="1"/>
                      <a:pt x="509" y="35"/>
                      <a:pt x="251" y="109"/>
                    </a:cubicBezTo>
                    <a:cubicBezTo>
                      <a:pt x="183" y="132"/>
                      <a:pt x="115" y="155"/>
                      <a:pt x="69" y="224"/>
                    </a:cubicBezTo>
                    <a:cubicBezTo>
                      <a:pt x="23" y="269"/>
                      <a:pt x="0" y="361"/>
                      <a:pt x="0" y="429"/>
                    </a:cubicBezTo>
                    <a:cubicBezTo>
                      <a:pt x="23" y="497"/>
                      <a:pt x="69" y="566"/>
                      <a:pt x="115" y="612"/>
                    </a:cubicBezTo>
                    <a:cubicBezTo>
                      <a:pt x="170" y="649"/>
                      <a:pt x="242" y="686"/>
                      <a:pt x="303" y="686"/>
                    </a:cubicBezTo>
                    <a:cubicBezTo>
                      <a:pt x="317" y="686"/>
                      <a:pt x="330" y="684"/>
                      <a:pt x="343" y="680"/>
                    </a:cubicBezTo>
                    <a:cubicBezTo>
                      <a:pt x="548" y="612"/>
                      <a:pt x="776" y="566"/>
                      <a:pt x="1005" y="566"/>
                    </a:cubicBezTo>
                    <a:cubicBezTo>
                      <a:pt x="1256" y="566"/>
                      <a:pt x="1507" y="612"/>
                      <a:pt x="1758" y="657"/>
                    </a:cubicBezTo>
                    <a:cubicBezTo>
                      <a:pt x="2077" y="749"/>
                      <a:pt x="2351" y="863"/>
                      <a:pt x="2625" y="1022"/>
                    </a:cubicBezTo>
                    <a:cubicBezTo>
                      <a:pt x="2654" y="1042"/>
                      <a:pt x="2687" y="1049"/>
                      <a:pt x="2721" y="1049"/>
                    </a:cubicBezTo>
                    <a:cubicBezTo>
                      <a:pt x="2767" y="1049"/>
                      <a:pt x="2814" y="1036"/>
                      <a:pt x="2854" y="1022"/>
                    </a:cubicBezTo>
                    <a:cubicBezTo>
                      <a:pt x="2922" y="1000"/>
                      <a:pt x="2991" y="931"/>
                      <a:pt x="3013" y="863"/>
                    </a:cubicBezTo>
                    <a:cubicBezTo>
                      <a:pt x="3036" y="794"/>
                      <a:pt x="3036" y="726"/>
                      <a:pt x="3013" y="657"/>
                    </a:cubicBezTo>
                    <a:cubicBezTo>
                      <a:pt x="2991" y="634"/>
                      <a:pt x="2991" y="612"/>
                      <a:pt x="2968" y="589"/>
                    </a:cubicBezTo>
                    <a:cubicBezTo>
                      <a:pt x="2945" y="543"/>
                      <a:pt x="2899" y="520"/>
                      <a:pt x="2854" y="497"/>
                    </a:cubicBezTo>
                    <a:cubicBezTo>
                      <a:pt x="2308" y="193"/>
                      <a:pt x="1672" y="1"/>
                      <a:pt x="10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992;p70">
                <a:extLst>
                  <a:ext uri="{FF2B5EF4-FFF2-40B4-BE49-F238E27FC236}">
                    <a16:creationId xmlns:a16="http://schemas.microsoft.com/office/drawing/2014/main" id="{2FF0D394-6AB6-492B-A3DC-2D385FEAFB4F}"/>
                  </a:ext>
                </a:extLst>
              </p:cNvPr>
              <p:cNvSpPr/>
              <p:nvPr/>
            </p:nvSpPr>
            <p:spPr>
              <a:xfrm>
                <a:off x="5274791" y="3556783"/>
                <a:ext cx="43009" cy="11623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01" extrusionOk="0">
                    <a:moveTo>
                      <a:pt x="1207" y="0"/>
                    </a:moveTo>
                    <a:cubicBezTo>
                      <a:pt x="890" y="0"/>
                      <a:pt x="571" y="33"/>
                      <a:pt x="252" y="108"/>
                    </a:cubicBezTo>
                    <a:cubicBezTo>
                      <a:pt x="183" y="130"/>
                      <a:pt x="115" y="153"/>
                      <a:pt x="69" y="222"/>
                    </a:cubicBezTo>
                    <a:cubicBezTo>
                      <a:pt x="24" y="290"/>
                      <a:pt x="1" y="359"/>
                      <a:pt x="24" y="450"/>
                    </a:cubicBezTo>
                    <a:cubicBezTo>
                      <a:pt x="43" y="569"/>
                      <a:pt x="166" y="687"/>
                      <a:pt x="287" y="687"/>
                    </a:cubicBezTo>
                    <a:cubicBezTo>
                      <a:pt x="306" y="687"/>
                      <a:pt x="325" y="684"/>
                      <a:pt x="343" y="678"/>
                    </a:cubicBezTo>
                    <a:cubicBezTo>
                      <a:pt x="617" y="610"/>
                      <a:pt x="914" y="587"/>
                      <a:pt x="1188" y="564"/>
                    </a:cubicBezTo>
                    <a:cubicBezTo>
                      <a:pt x="1621" y="564"/>
                      <a:pt x="2055" y="633"/>
                      <a:pt x="2466" y="747"/>
                    </a:cubicBezTo>
                    <a:cubicBezTo>
                      <a:pt x="2626" y="792"/>
                      <a:pt x="2785" y="838"/>
                      <a:pt x="2922" y="884"/>
                    </a:cubicBezTo>
                    <a:cubicBezTo>
                      <a:pt x="2956" y="895"/>
                      <a:pt x="2991" y="900"/>
                      <a:pt x="3027" y="900"/>
                    </a:cubicBezTo>
                    <a:cubicBezTo>
                      <a:pt x="3140" y="900"/>
                      <a:pt x="3253" y="845"/>
                      <a:pt x="3288" y="724"/>
                    </a:cubicBezTo>
                    <a:cubicBezTo>
                      <a:pt x="3333" y="633"/>
                      <a:pt x="3310" y="518"/>
                      <a:pt x="3242" y="427"/>
                    </a:cubicBezTo>
                    <a:cubicBezTo>
                      <a:pt x="3219" y="404"/>
                      <a:pt x="3173" y="359"/>
                      <a:pt x="3128" y="359"/>
                    </a:cubicBezTo>
                    <a:cubicBezTo>
                      <a:pt x="2512" y="143"/>
                      <a:pt x="1864" y="0"/>
                      <a:pt x="12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993;p70">
                <a:extLst>
                  <a:ext uri="{FF2B5EF4-FFF2-40B4-BE49-F238E27FC236}">
                    <a16:creationId xmlns:a16="http://schemas.microsoft.com/office/drawing/2014/main" id="{894FDD0A-E631-4145-8254-7C5680C4D98F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58618" cy="58179"/>
              </a:xfrm>
              <a:custGeom>
                <a:avLst/>
                <a:gdLst/>
                <a:ahLst/>
                <a:cxnLst/>
                <a:rect l="l" t="t" r="r" b="b"/>
                <a:pathLst>
                  <a:path w="4544" h="4510" extrusionOk="0">
                    <a:moveTo>
                      <a:pt x="3441" y="3487"/>
                    </a:moveTo>
                    <a:cubicBezTo>
                      <a:pt x="3428" y="3487"/>
                      <a:pt x="3425" y="3489"/>
                      <a:pt x="3425" y="3500"/>
                    </a:cubicBezTo>
                    <a:lnTo>
                      <a:pt x="3425" y="3500"/>
                    </a:lnTo>
                    <a:cubicBezTo>
                      <a:pt x="3430" y="3496"/>
                      <a:pt x="3436" y="3491"/>
                      <a:pt x="3441" y="3487"/>
                    </a:cubicBezTo>
                    <a:close/>
                    <a:moveTo>
                      <a:pt x="2306" y="565"/>
                    </a:moveTo>
                    <a:cubicBezTo>
                      <a:pt x="2443" y="588"/>
                      <a:pt x="2580" y="611"/>
                      <a:pt x="2740" y="634"/>
                    </a:cubicBezTo>
                    <a:cubicBezTo>
                      <a:pt x="2786" y="657"/>
                      <a:pt x="2854" y="680"/>
                      <a:pt x="2923" y="702"/>
                    </a:cubicBezTo>
                    <a:cubicBezTo>
                      <a:pt x="2991" y="725"/>
                      <a:pt x="3037" y="771"/>
                      <a:pt x="3105" y="794"/>
                    </a:cubicBezTo>
                    <a:cubicBezTo>
                      <a:pt x="3242" y="885"/>
                      <a:pt x="3356" y="976"/>
                      <a:pt x="3470" y="1068"/>
                    </a:cubicBezTo>
                    <a:cubicBezTo>
                      <a:pt x="3585" y="1182"/>
                      <a:pt x="3676" y="1296"/>
                      <a:pt x="3744" y="1433"/>
                    </a:cubicBezTo>
                    <a:cubicBezTo>
                      <a:pt x="3813" y="1570"/>
                      <a:pt x="3881" y="1707"/>
                      <a:pt x="3927" y="1866"/>
                    </a:cubicBezTo>
                    <a:cubicBezTo>
                      <a:pt x="3950" y="2003"/>
                      <a:pt x="3973" y="2140"/>
                      <a:pt x="3973" y="2300"/>
                    </a:cubicBezTo>
                    <a:cubicBezTo>
                      <a:pt x="3950" y="2437"/>
                      <a:pt x="3927" y="2574"/>
                      <a:pt x="3904" y="2711"/>
                    </a:cubicBezTo>
                    <a:cubicBezTo>
                      <a:pt x="3858" y="2848"/>
                      <a:pt x="3790" y="2985"/>
                      <a:pt x="3722" y="3122"/>
                    </a:cubicBezTo>
                    <a:cubicBezTo>
                      <a:pt x="3653" y="3236"/>
                      <a:pt x="3562" y="3350"/>
                      <a:pt x="3470" y="3464"/>
                    </a:cubicBezTo>
                    <a:cubicBezTo>
                      <a:pt x="3461" y="3472"/>
                      <a:pt x="3451" y="3479"/>
                      <a:pt x="3441" y="3487"/>
                    </a:cubicBezTo>
                    <a:lnTo>
                      <a:pt x="3441" y="3487"/>
                    </a:lnTo>
                    <a:cubicBezTo>
                      <a:pt x="3443" y="3487"/>
                      <a:pt x="3445" y="3487"/>
                      <a:pt x="3448" y="3487"/>
                    </a:cubicBezTo>
                    <a:lnTo>
                      <a:pt x="3425" y="3510"/>
                    </a:lnTo>
                    <a:cubicBezTo>
                      <a:pt x="3425" y="3506"/>
                      <a:pt x="3425" y="3503"/>
                      <a:pt x="3425" y="3500"/>
                    </a:cubicBezTo>
                    <a:lnTo>
                      <a:pt x="3425" y="3500"/>
                    </a:lnTo>
                    <a:cubicBezTo>
                      <a:pt x="3321" y="3579"/>
                      <a:pt x="3205" y="3659"/>
                      <a:pt x="3105" y="3738"/>
                    </a:cubicBezTo>
                    <a:cubicBezTo>
                      <a:pt x="2968" y="3807"/>
                      <a:pt x="2831" y="3852"/>
                      <a:pt x="2672" y="3898"/>
                    </a:cubicBezTo>
                    <a:cubicBezTo>
                      <a:pt x="2535" y="3921"/>
                      <a:pt x="2398" y="3944"/>
                      <a:pt x="2261" y="3944"/>
                    </a:cubicBezTo>
                    <a:cubicBezTo>
                      <a:pt x="2101" y="3944"/>
                      <a:pt x="1964" y="3921"/>
                      <a:pt x="1827" y="3875"/>
                    </a:cubicBezTo>
                    <a:cubicBezTo>
                      <a:pt x="1690" y="3829"/>
                      <a:pt x="1553" y="3784"/>
                      <a:pt x="1416" y="3692"/>
                    </a:cubicBezTo>
                    <a:cubicBezTo>
                      <a:pt x="1302" y="3624"/>
                      <a:pt x="1188" y="3533"/>
                      <a:pt x="1074" y="3441"/>
                    </a:cubicBezTo>
                    <a:cubicBezTo>
                      <a:pt x="982" y="3327"/>
                      <a:pt x="891" y="3213"/>
                      <a:pt x="823" y="3099"/>
                    </a:cubicBezTo>
                    <a:cubicBezTo>
                      <a:pt x="731" y="2962"/>
                      <a:pt x="686" y="2802"/>
                      <a:pt x="640" y="2665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709" y="1661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71"/>
                      <a:pt x="1485" y="771"/>
                    </a:cubicBezTo>
                    <a:lnTo>
                      <a:pt x="1507" y="771"/>
                    </a:lnTo>
                    <a:cubicBezTo>
                      <a:pt x="1507" y="771"/>
                      <a:pt x="1507" y="748"/>
                      <a:pt x="1507" y="748"/>
                    </a:cubicBezTo>
                    <a:lnTo>
                      <a:pt x="1553" y="748"/>
                    </a:lnTo>
                    <a:cubicBezTo>
                      <a:pt x="1553" y="748"/>
                      <a:pt x="1553" y="748"/>
                      <a:pt x="1553" y="725"/>
                    </a:cubicBezTo>
                    <a:cubicBezTo>
                      <a:pt x="1667" y="680"/>
                      <a:pt x="1759" y="657"/>
                      <a:pt x="1873" y="611"/>
                    </a:cubicBez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lose/>
                    <a:moveTo>
                      <a:pt x="2284" y="0"/>
                    </a:moveTo>
                    <a:cubicBezTo>
                      <a:pt x="2255" y="0"/>
                      <a:pt x="2226" y="6"/>
                      <a:pt x="2192" y="18"/>
                    </a:cubicBezTo>
                    <a:lnTo>
                      <a:pt x="2147" y="18"/>
                    </a:ln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485" y="109"/>
                      <a:pt x="1142" y="269"/>
                      <a:pt x="846" y="520"/>
                    </a:cubicBezTo>
                    <a:cubicBezTo>
                      <a:pt x="846" y="520"/>
                      <a:pt x="823" y="543"/>
                      <a:pt x="823" y="543"/>
                    </a:cubicBezTo>
                    <a:cubicBezTo>
                      <a:pt x="389" y="885"/>
                      <a:pt x="138" y="1387"/>
                      <a:pt x="47" y="1935"/>
                    </a:cubicBezTo>
                    <a:cubicBezTo>
                      <a:pt x="1" y="2186"/>
                      <a:pt x="24" y="2460"/>
                      <a:pt x="69" y="2711"/>
                    </a:cubicBezTo>
                    <a:cubicBezTo>
                      <a:pt x="115" y="2985"/>
                      <a:pt x="229" y="3236"/>
                      <a:pt x="366" y="3464"/>
                    </a:cubicBezTo>
                    <a:cubicBezTo>
                      <a:pt x="503" y="3692"/>
                      <a:pt x="709" y="3898"/>
                      <a:pt x="914" y="4058"/>
                    </a:cubicBezTo>
                    <a:cubicBezTo>
                      <a:pt x="1142" y="4217"/>
                      <a:pt x="1393" y="4354"/>
                      <a:pt x="1667" y="4423"/>
                    </a:cubicBezTo>
                    <a:cubicBezTo>
                      <a:pt x="1876" y="4480"/>
                      <a:pt x="2089" y="4509"/>
                      <a:pt x="2301" y="4509"/>
                    </a:cubicBezTo>
                    <a:cubicBezTo>
                      <a:pt x="2598" y="4509"/>
                      <a:pt x="2894" y="4451"/>
                      <a:pt x="3174" y="4332"/>
                    </a:cubicBezTo>
                    <a:cubicBezTo>
                      <a:pt x="3448" y="4217"/>
                      <a:pt x="3676" y="4035"/>
                      <a:pt x="3881" y="3852"/>
                    </a:cubicBezTo>
                    <a:cubicBezTo>
                      <a:pt x="4064" y="3670"/>
                      <a:pt x="4201" y="3464"/>
                      <a:pt x="4315" y="3236"/>
                    </a:cubicBezTo>
                    <a:cubicBezTo>
                      <a:pt x="4429" y="3008"/>
                      <a:pt x="4475" y="2779"/>
                      <a:pt x="4520" y="2528"/>
                    </a:cubicBezTo>
                    <a:cubicBezTo>
                      <a:pt x="4543" y="2254"/>
                      <a:pt x="4520" y="1958"/>
                      <a:pt x="4452" y="1684"/>
                    </a:cubicBezTo>
                    <a:cubicBezTo>
                      <a:pt x="4383" y="1364"/>
                      <a:pt x="4224" y="1068"/>
                      <a:pt x="4018" y="816"/>
                    </a:cubicBezTo>
                    <a:cubicBezTo>
                      <a:pt x="3995" y="794"/>
                      <a:pt x="3973" y="771"/>
                      <a:pt x="3950" y="748"/>
                    </a:cubicBezTo>
                    <a:cubicBezTo>
                      <a:pt x="3699" y="474"/>
                      <a:pt x="3356" y="246"/>
                      <a:pt x="3014" y="132"/>
                    </a:cubicBezTo>
                    <a:cubicBezTo>
                      <a:pt x="2808" y="63"/>
                      <a:pt x="2626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994;p70">
                <a:extLst>
                  <a:ext uri="{FF2B5EF4-FFF2-40B4-BE49-F238E27FC236}">
                    <a16:creationId xmlns:a16="http://schemas.microsoft.com/office/drawing/2014/main" id="{944BC8A5-5D7E-41DE-9F2F-AF1806AD02FE}"/>
                  </a:ext>
                </a:extLst>
              </p:cNvPr>
              <p:cNvSpPr/>
              <p:nvPr/>
            </p:nvSpPr>
            <p:spPr>
              <a:xfrm>
                <a:off x="5153783" y="3416323"/>
                <a:ext cx="83631" cy="133915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0381" extrusionOk="0">
                    <a:moveTo>
                      <a:pt x="4734" y="0"/>
                    </a:moveTo>
                    <a:cubicBezTo>
                      <a:pt x="4691" y="0"/>
                      <a:pt x="4645" y="6"/>
                      <a:pt x="4611" y="18"/>
                    </a:cubicBezTo>
                    <a:cubicBezTo>
                      <a:pt x="3242" y="885"/>
                      <a:pt x="2169" y="1661"/>
                      <a:pt x="1233" y="2506"/>
                    </a:cubicBezTo>
                    <a:cubicBezTo>
                      <a:pt x="777" y="2916"/>
                      <a:pt x="366" y="3350"/>
                      <a:pt x="0" y="3807"/>
                    </a:cubicBezTo>
                    <a:cubicBezTo>
                      <a:pt x="23" y="4537"/>
                      <a:pt x="92" y="5290"/>
                      <a:pt x="229" y="6043"/>
                    </a:cubicBezTo>
                    <a:cubicBezTo>
                      <a:pt x="389" y="6956"/>
                      <a:pt x="662" y="7915"/>
                      <a:pt x="1028" y="8874"/>
                    </a:cubicBezTo>
                    <a:cubicBezTo>
                      <a:pt x="1233" y="9376"/>
                      <a:pt x="1461" y="9878"/>
                      <a:pt x="1712" y="10380"/>
                    </a:cubicBezTo>
                    <a:cubicBezTo>
                      <a:pt x="1712" y="10312"/>
                      <a:pt x="1690" y="10243"/>
                      <a:pt x="1690" y="10175"/>
                    </a:cubicBezTo>
                    <a:cubicBezTo>
                      <a:pt x="1575" y="9399"/>
                      <a:pt x="1575" y="8600"/>
                      <a:pt x="1690" y="7824"/>
                    </a:cubicBezTo>
                    <a:cubicBezTo>
                      <a:pt x="1712" y="7641"/>
                      <a:pt x="1758" y="7436"/>
                      <a:pt x="1804" y="7230"/>
                    </a:cubicBezTo>
                    <a:cubicBezTo>
                      <a:pt x="1690" y="7139"/>
                      <a:pt x="1598" y="7048"/>
                      <a:pt x="1507" y="6956"/>
                    </a:cubicBezTo>
                    <a:cubicBezTo>
                      <a:pt x="1461" y="6888"/>
                      <a:pt x="1393" y="6797"/>
                      <a:pt x="1347" y="6728"/>
                    </a:cubicBezTo>
                    <a:cubicBezTo>
                      <a:pt x="1210" y="6454"/>
                      <a:pt x="1096" y="6226"/>
                      <a:pt x="1050" y="5975"/>
                    </a:cubicBezTo>
                    <a:cubicBezTo>
                      <a:pt x="1005" y="5701"/>
                      <a:pt x="982" y="5427"/>
                      <a:pt x="1028" y="5199"/>
                    </a:cubicBezTo>
                    <a:cubicBezTo>
                      <a:pt x="1119" y="4628"/>
                      <a:pt x="1393" y="4149"/>
                      <a:pt x="1804" y="3807"/>
                    </a:cubicBezTo>
                    <a:cubicBezTo>
                      <a:pt x="2123" y="3533"/>
                      <a:pt x="2488" y="3373"/>
                      <a:pt x="2854" y="3304"/>
                    </a:cubicBezTo>
                    <a:cubicBezTo>
                      <a:pt x="2945" y="3282"/>
                      <a:pt x="3036" y="3282"/>
                      <a:pt x="3128" y="3282"/>
                    </a:cubicBezTo>
                    <a:cubicBezTo>
                      <a:pt x="3242" y="3259"/>
                      <a:pt x="3287" y="3259"/>
                      <a:pt x="3356" y="3259"/>
                    </a:cubicBezTo>
                    <a:lnTo>
                      <a:pt x="3401" y="3282"/>
                    </a:lnTo>
                    <a:cubicBezTo>
                      <a:pt x="3584" y="3282"/>
                      <a:pt x="3767" y="3304"/>
                      <a:pt x="3949" y="3373"/>
                    </a:cubicBezTo>
                    <a:cubicBezTo>
                      <a:pt x="4041" y="3259"/>
                      <a:pt x="4155" y="3167"/>
                      <a:pt x="4246" y="3053"/>
                    </a:cubicBezTo>
                    <a:cubicBezTo>
                      <a:pt x="4908" y="2414"/>
                      <a:pt x="5661" y="1866"/>
                      <a:pt x="6483" y="1410"/>
                    </a:cubicBezTo>
                    <a:cubicBezTo>
                      <a:pt x="6004" y="999"/>
                      <a:pt x="5524" y="588"/>
                      <a:pt x="5022" y="200"/>
                    </a:cubicBezTo>
                    <a:cubicBezTo>
                      <a:pt x="4999" y="155"/>
                      <a:pt x="4999" y="132"/>
                      <a:pt x="4976" y="109"/>
                    </a:cubicBezTo>
                    <a:cubicBezTo>
                      <a:pt x="4931" y="63"/>
                      <a:pt x="4908" y="40"/>
                      <a:pt x="4839" y="18"/>
                    </a:cubicBezTo>
                    <a:cubicBezTo>
                      <a:pt x="4817" y="6"/>
                      <a:pt x="4777" y="0"/>
                      <a:pt x="4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995;p70">
                <a:extLst>
                  <a:ext uri="{FF2B5EF4-FFF2-40B4-BE49-F238E27FC236}">
                    <a16:creationId xmlns:a16="http://schemas.microsoft.com/office/drawing/2014/main" id="{D4F95532-38B2-47F1-A1F8-16DB46F577CE}"/>
                  </a:ext>
                </a:extLst>
              </p:cNvPr>
              <p:cNvSpPr/>
              <p:nvPr/>
            </p:nvSpPr>
            <p:spPr>
              <a:xfrm>
                <a:off x="5174099" y="3465714"/>
                <a:ext cx="25039" cy="35939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2786" extrusionOk="0">
                    <a:moveTo>
                      <a:pt x="1712" y="0"/>
                    </a:moveTo>
                    <a:cubicBezTo>
                      <a:pt x="1644" y="0"/>
                      <a:pt x="1575" y="0"/>
                      <a:pt x="1530" y="23"/>
                    </a:cubicBezTo>
                    <a:cubicBezTo>
                      <a:pt x="1438" y="23"/>
                      <a:pt x="1370" y="46"/>
                      <a:pt x="1279" y="46"/>
                    </a:cubicBezTo>
                    <a:lnTo>
                      <a:pt x="1233" y="69"/>
                    </a:lnTo>
                    <a:cubicBezTo>
                      <a:pt x="1142" y="92"/>
                      <a:pt x="1050" y="137"/>
                      <a:pt x="959" y="160"/>
                    </a:cubicBezTo>
                    <a:lnTo>
                      <a:pt x="913" y="206"/>
                    </a:lnTo>
                    <a:cubicBezTo>
                      <a:pt x="868" y="206"/>
                      <a:pt x="868" y="229"/>
                      <a:pt x="845" y="229"/>
                    </a:cubicBezTo>
                    <a:cubicBezTo>
                      <a:pt x="731" y="297"/>
                      <a:pt x="617" y="388"/>
                      <a:pt x="525" y="480"/>
                    </a:cubicBezTo>
                    <a:cubicBezTo>
                      <a:pt x="411" y="594"/>
                      <a:pt x="320" y="708"/>
                      <a:pt x="229" y="845"/>
                    </a:cubicBezTo>
                    <a:cubicBezTo>
                      <a:pt x="160" y="982"/>
                      <a:pt x="92" y="1119"/>
                      <a:pt x="69" y="1233"/>
                    </a:cubicBezTo>
                    <a:cubicBezTo>
                      <a:pt x="23" y="1393"/>
                      <a:pt x="0" y="1530"/>
                      <a:pt x="0" y="1667"/>
                    </a:cubicBezTo>
                    <a:cubicBezTo>
                      <a:pt x="0" y="1804"/>
                      <a:pt x="23" y="1941"/>
                      <a:pt x="46" y="2077"/>
                    </a:cubicBezTo>
                    <a:cubicBezTo>
                      <a:pt x="92" y="2237"/>
                      <a:pt x="137" y="2374"/>
                      <a:pt x="229" y="2534"/>
                    </a:cubicBezTo>
                    <a:cubicBezTo>
                      <a:pt x="274" y="2625"/>
                      <a:pt x="343" y="2694"/>
                      <a:pt x="388" y="2762"/>
                    </a:cubicBezTo>
                    <a:cubicBezTo>
                      <a:pt x="388" y="2785"/>
                      <a:pt x="411" y="2785"/>
                      <a:pt x="411" y="2785"/>
                    </a:cubicBezTo>
                    <a:cubicBezTo>
                      <a:pt x="548" y="2351"/>
                      <a:pt x="731" y="1918"/>
                      <a:pt x="936" y="1507"/>
                    </a:cubicBezTo>
                    <a:cubicBezTo>
                      <a:pt x="1210" y="982"/>
                      <a:pt x="1553" y="480"/>
                      <a:pt x="1941" y="23"/>
                    </a:cubicBezTo>
                    <a:cubicBezTo>
                      <a:pt x="1849" y="23"/>
                      <a:pt x="1781" y="0"/>
                      <a:pt x="17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996;p70">
                <a:extLst>
                  <a:ext uri="{FF2B5EF4-FFF2-40B4-BE49-F238E27FC236}">
                    <a16:creationId xmlns:a16="http://schemas.microsoft.com/office/drawing/2014/main" id="{7F6675BC-89B4-4045-B041-D6750D8E86B7}"/>
                  </a:ext>
                </a:extLst>
              </p:cNvPr>
              <p:cNvSpPr/>
              <p:nvPr/>
            </p:nvSpPr>
            <p:spPr>
              <a:xfrm>
                <a:off x="5135234" y="3465417"/>
                <a:ext cx="106606" cy="188159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4586" extrusionOk="0">
                    <a:moveTo>
                      <a:pt x="1438" y="1"/>
                    </a:moveTo>
                    <a:cubicBezTo>
                      <a:pt x="959" y="548"/>
                      <a:pt x="525" y="1142"/>
                      <a:pt x="160" y="1781"/>
                    </a:cubicBezTo>
                    <a:lnTo>
                      <a:pt x="137" y="1849"/>
                    </a:lnTo>
                    <a:lnTo>
                      <a:pt x="92" y="1918"/>
                    </a:lnTo>
                    <a:cubicBezTo>
                      <a:pt x="69" y="2009"/>
                      <a:pt x="46" y="2123"/>
                      <a:pt x="23" y="2215"/>
                    </a:cubicBezTo>
                    <a:cubicBezTo>
                      <a:pt x="23" y="2283"/>
                      <a:pt x="0" y="2352"/>
                      <a:pt x="0" y="2420"/>
                    </a:cubicBezTo>
                    <a:lnTo>
                      <a:pt x="0" y="2580"/>
                    </a:lnTo>
                    <a:lnTo>
                      <a:pt x="0" y="2648"/>
                    </a:lnTo>
                    <a:lnTo>
                      <a:pt x="0" y="2808"/>
                    </a:lnTo>
                    <a:cubicBezTo>
                      <a:pt x="183" y="4132"/>
                      <a:pt x="617" y="5501"/>
                      <a:pt x="1347" y="7008"/>
                    </a:cubicBezTo>
                    <a:cubicBezTo>
                      <a:pt x="1986" y="8309"/>
                      <a:pt x="2808" y="9564"/>
                      <a:pt x="3767" y="10728"/>
                    </a:cubicBezTo>
                    <a:cubicBezTo>
                      <a:pt x="3995" y="11002"/>
                      <a:pt x="4200" y="11253"/>
                      <a:pt x="4429" y="11504"/>
                    </a:cubicBezTo>
                    <a:cubicBezTo>
                      <a:pt x="5205" y="12349"/>
                      <a:pt x="6049" y="13102"/>
                      <a:pt x="6917" y="13741"/>
                    </a:cubicBezTo>
                    <a:cubicBezTo>
                      <a:pt x="7350" y="14061"/>
                      <a:pt x="7807" y="14335"/>
                      <a:pt x="8263" y="14586"/>
                    </a:cubicBezTo>
                    <a:cubicBezTo>
                      <a:pt x="8218" y="14540"/>
                      <a:pt x="8149" y="14472"/>
                      <a:pt x="8103" y="14426"/>
                    </a:cubicBezTo>
                    <a:cubicBezTo>
                      <a:pt x="7487" y="13878"/>
                      <a:pt x="6894" y="13308"/>
                      <a:pt x="6346" y="12691"/>
                    </a:cubicBezTo>
                    <a:cubicBezTo>
                      <a:pt x="5798" y="12075"/>
                      <a:pt x="5296" y="11413"/>
                      <a:pt x="4839" y="10728"/>
                    </a:cubicBezTo>
                    <a:cubicBezTo>
                      <a:pt x="4429" y="10044"/>
                      <a:pt x="4041" y="9359"/>
                      <a:pt x="3744" y="8606"/>
                    </a:cubicBezTo>
                    <a:cubicBezTo>
                      <a:pt x="3470" y="7944"/>
                      <a:pt x="3265" y="7282"/>
                      <a:pt x="3150" y="6574"/>
                    </a:cubicBezTo>
                    <a:cubicBezTo>
                      <a:pt x="2899" y="6095"/>
                      <a:pt x="2671" y="5570"/>
                      <a:pt x="2466" y="5068"/>
                    </a:cubicBezTo>
                    <a:cubicBezTo>
                      <a:pt x="2100" y="4109"/>
                      <a:pt x="1827" y="3150"/>
                      <a:pt x="1667" y="2237"/>
                    </a:cubicBezTo>
                    <a:cubicBezTo>
                      <a:pt x="1530" y="1484"/>
                      <a:pt x="1461" y="731"/>
                      <a:pt x="1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997;p70">
                <a:extLst>
                  <a:ext uri="{FF2B5EF4-FFF2-40B4-BE49-F238E27FC236}">
                    <a16:creationId xmlns:a16="http://schemas.microsoft.com/office/drawing/2014/main" id="{D4A7FD6B-3513-4751-AD89-D9A30C9E6A87}"/>
                  </a:ext>
                </a:extLst>
              </p:cNvPr>
              <p:cNvSpPr/>
              <p:nvPr/>
            </p:nvSpPr>
            <p:spPr>
              <a:xfrm>
                <a:off x="5166437" y="3458426"/>
                <a:ext cx="38300" cy="51174"/>
              </a:xfrm>
              <a:custGeom>
                <a:avLst/>
                <a:gdLst/>
                <a:ahLst/>
                <a:cxnLst/>
                <a:rect l="l" t="t" r="r" b="b"/>
                <a:pathLst>
                  <a:path w="2969" h="3967" extrusionOk="0">
                    <a:moveTo>
                      <a:pt x="2278" y="0"/>
                    </a:moveTo>
                    <a:cubicBezTo>
                      <a:pt x="2244" y="0"/>
                      <a:pt x="2204" y="6"/>
                      <a:pt x="2147" y="18"/>
                    </a:cubicBezTo>
                    <a:cubicBezTo>
                      <a:pt x="2055" y="18"/>
                      <a:pt x="1964" y="18"/>
                      <a:pt x="1873" y="40"/>
                    </a:cubicBezTo>
                    <a:cubicBezTo>
                      <a:pt x="1507" y="109"/>
                      <a:pt x="1142" y="269"/>
                      <a:pt x="823" y="543"/>
                    </a:cubicBezTo>
                    <a:cubicBezTo>
                      <a:pt x="412" y="885"/>
                      <a:pt x="138" y="1364"/>
                      <a:pt x="47" y="1935"/>
                    </a:cubicBezTo>
                    <a:cubicBezTo>
                      <a:pt x="1" y="2163"/>
                      <a:pt x="24" y="2437"/>
                      <a:pt x="69" y="2711"/>
                    </a:cubicBezTo>
                    <a:cubicBezTo>
                      <a:pt x="115" y="2962"/>
                      <a:pt x="229" y="3213"/>
                      <a:pt x="366" y="3464"/>
                    </a:cubicBezTo>
                    <a:cubicBezTo>
                      <a:pt x="412" y="3533"/>
                      <a:pt x="480" y="3624"/>
                      <a:pt x="526" y="3692"/>
                    </a:cubicBezTo>
                    <a:cubicBezTo>
                      <a:pt x="617" y="3784"/>
                      <a:pt x="709" y="3875"/>
                      <a:pt x="823" y="3966"/>
                    </a:cubicBezTo>
                    <a:cubicBezTo>
                      <a:pt x="868" y="3761"/>
                      <a:pt x="914" y="3578"/>
                      <a:pt x="982" y="3373"/>
                    </a:cubicBezTo>
                    <a:cubicBezTo>
                      <a:pt x="982" y="3350"/>
                      <a:pt x="982" y="3350"/>
                      <a:pt x="1005" y="3350"/>
                    </a:cubicBezTo>
                    <a:lnTo>
                      <a:pt x="982" y="3350"/>
                    </a:lnTo>
                    <a:cubicBezTo>
                      <a:pt x="937" y="3259"/>
                      <a:pt x="868" y="3190"/>
                      <a:pt x="823" y="3099"/>
                    </a:cubicBezTo>
                    <a:cubicBezTo>
                      <a:pt x="731" y="2939"/>
                      <a:pt x="686" y="2802"/>
                      <a:pt x="640" y="2642"/>
                    </a:cubicBezTo>
                    <a:cubicBezTo>
                      <a:pt x="617" y="2506"/>
                      <a:pt x="594" y="2369"/>
                      <a:pt x="594" y="2232"/>
                    </a:cubicBezTo>
                    <a:cubicBezTo>
                      <a:pt x="594" y="2095"/>
                      <a:pt x="617" y="1958"/>
                      <a:pt x="663" y="1821"/>
                    </a:cubicBezTo>
                    <a:cubicBezTo>
                      <a:pt x="686" y="1684"/>
                      <a:pt x="754" y="1547"/>
                      <a:pt x="823" y="1410"/>
                    </a:cubicBezTo>
                    <a:cubicBezTo>
                      <a:pt x="914" y="1273"/>
                      <a:pt x="1005" y="1159"/>
                      <a:pt x="1119" y="1045"/>
                    </a:cubicBezTo>
                    <a:cubicBezTo>
                      <a:pt x="1211" y="953"/>
                      <a:pt x="1325" y="862"/>
                      <a:pt x="1439" y="794"/>
                    </a:cubicBezTo>
                    <a:cubicBezTo>
                      <a:pt x="1462" y="794"/>
                      <a:pt x="1462" y="794"/>
                      <a:pt x="1507" y="771"/>
                    </a:cubicBezTo>
                    <a:lnTo>
                      <a:pt x="1553" y="748"/>
                    </a:lnTo>
                    <a:cubicBezTo>
                      <a:pt x="1644" y="702"/>
                      <a:pt x="1736" y="657"/>
                      <a:pt x="1827" y="634"/>
                    </a:cubicBezTo>
                    <a:lnTo>
                      <a:pt x="1873" y="611"/>
                    </a:lnTo>
                    <a:cubicBezTo>
                      <a:pt x="1964" y="611"/>
                      <a:pt x="2032" y="588"/>
                      <a:pt x="2124" y="588"/>
                    </a:cubicBezTo>
                    <a:cubicBezTo>
                      <a:pt x="2169" y="588"/>
                      <a:pt x="2238" y="565"/>
                      <a:pt x="2306" y="565"/>
                    </a:cubicBezTo>
                    <a:cubicBezTo>
                      <a:pt x="2375" y="565"/>
                      <a:pt x="2443" y="588"/>
                      <a:pt x="2535" y="588"/>
                    </a:cubicBezTo>
                    <a:cubicBezTo>
                      <a:pt x="2672" y="428"/>
                      <a:pt x="2808" y="269"/>
                      <a:pt x="2968" y="109"/>
                    </a:cubicBezTo>
                    <a:cubicBezTo>
                      <a:pt x="2786" y="40"/>
                      <a:pt x="2603" y="18"/>
                      <a:pt x="2420" y="18"/>
                    </a:cubicBezTo>
                    <a:lnTo>
                      <a:pt x="2375" y="18"/>
                    </a:lnTo>
                    <a:cubicBezTo>
                      <a:pt x="2341" y="6"/>
                      <a:pt x="2312" y="0"/>
                      <a:pt x="2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998;p70">
                <a:extLst>
                  <a:ext uri="{FF2B5EF4-FFF2-40B4-BE49-F238E27FC236}">
                    <a16:creationId xmlns:a16="http://schemas.microsoft.com/office/drawing/2014/main" id="{15D723D0-ACCD-4FA7-9082-0804C4BD68F8}"/>
                  </a:ext>
                </a:extLst>
              </p:cNvPr>
              <p:cNvSpPr/>
              <p:nvPr/>
            </p:nvSpPr>
            <p:spPr>
              <a:xfrm>
                <a:off x="5565697" y="3010524"/>
                <a:ext cx="229968" cy="569470"/>
              </a:xfrm>
              <a:custGeom>
                <a:avLst/>
                <a:gdLst/>
                <a:ahLst/>
                <a:cxnLst/>
                <a:rect l="l" t="t" r="r" b="b"/>
                <a:pathLst>
                  <a:path w="17827" h="44145" extrusionOk="0">
                    <a:moveTo>
                      <a:pt x="594" y="9952"/>
                    </a:moveTo>
                    <a:cubicBezTo>
                      <a:pt x="616" y="12166"/>
                      <a:pt x="662" y="14426"/>
                      <a:pt x="685" y="16617"/>
                    </a:cubicBezTo>
                    <a:lnTo>
                      <a:pt x="685" y="17097"/>
                    </a:lnTo>
                    <a:cubicBezTo>
                      <a:pt x="662" y="16754"/>
                      <a:pt x="639" y="16389"/>
                      <a:pt x="639" y="16024"/>
                    </a:cubicBezTo>
                    <a:lnTo>
                      <a:pt x="639" y="16047"/>
                    </a:lnTo>
                    <a:cubicBezTo>
                      <a:pt x="594" y="15111"/>
                      <a:pt x="571" y="14244"/>
                      <a:pt x="594" y="13376"/>
                    </a:cubicBezTo>
                    <a:lnTo>
                      <a:pt x="594" y="13057"/>
                    </a:lnTo>
                    <a:cubicBezTo>
                      <a:pt x="594" y="12783"/>
                      <a:pt x="594" y="12509"/>
                      <a:pt x="594" y="12235"/>
                    </a:cubicBezTo>
                    <a:cubicBezTo>
                      <a:pt x="594" y="11961"/>
                      <a:pt x="594" y="11687"/>
                      <a:pt x="594" y="11413"/>
                    </a:cubicBezTo>
                    <a:lnTo>
                      <a:pt x="594" y="11025"/>
                    </a:lnTo>
                    <a:cubicBezTo>
                      <a:pt x="594" y="10660"/>
                      <a:pt x="594" y="10318"/>
                      <a:pt x="594" y="9952"/>
                    </a:cubicBezTo>
                    <a:close/>
                    <a:moveTo>
                      <a:pt x="9427" y="1"/>
                    </a:moveTo>
                    <a:cubicBezTo>
                      <a:pt x="8582" y="1"/>
                      <a:pt x="7738" y="92"/>
                      <a:pt x="6916" y="252"/>
                    </a:cubicBezTo>
                    <a:cubicBezTo>
                      <a:pt x="5159" y="617"/>
                      <a:pt x="3629" y="1347"/>
                      <a:pt x="2511" y="2374"/>
                    </a:cubicBezTo>
                    <a:cubicBezTo>
                      <a:pt x="2214" y="2648"/>
                      <a:pt x="1940" y="2945"/>
                      <a:pt x="1666" y="3287"/>
                    </a:cubicBezTo>
                    <a:cubicBezTo>
                      <a:pt x="1438" y="3584"/>
                      <a:pt x="1233" y="3926"/>
                      <a:pt x="1027" y="4337"/>
                    </a:cubicBezTo>
                    <a:cubicBezTo>
                      <a:pt x="616" y="5136"/>
                      <a:pt x="342" y="6072"/>
                      <a:pt x="183" y="7282"/>
                    </a:cubicBezTo>
                    <a:cubicBezTo>
                      <a:pt x="23" y="8309"/>
                      <a:pt x="0" y="9359"/>
                      <a:pt x="0" y="10318"/>
                    </a:cubicBezTo>
                    <a:cubicBezTo>
                      <a:pt x="0" y="10751"/>
                      <a:pt x="0" y="11185"/>
                      <a:pt x="23" y="11619"/>
                    </a:cubicBezTo>
                    <a:lnTo>
                      <a:pt x="23" y="11870"/>
                    </a:lnTo>
                    <a:cubicBezTo>
                      <a:pt x="23" y="12303"/>
                      <a:pt x="23" y="12737"/>
                      <a:pt x="0" y="13194"/>
                    </a:cubicBezTo>
                    <a:lnTo>
                      <a:pt x="0" y="13399"/>
                    </a:lnTo>
                    <a:cubicBezTo>
                      <a:pt x="0" y="15636"/>
                      <a:pt x="137" y="17941"/>
                      <a:pt x="411" y="20452"/>
                    </a:cubicBezTo>
                    <a:cubicBezTo>
                      <a:pt x="434" y="20589"/>
                      <a:pt x="571" y="20680"/>
                      <a:pt x="708" y="20680"/>
                    </a:cubicBezTo>
                    <a:cubicBezTo>
                      <a:pt x="731" y="20794"/>
                      <a:pt x="731" y="20931"/>
                      <a:pt x="731" y="21045"/>
                    </a:cubicBezTo>
                    <a:cubicBezTo>
                      <a:pt x="799" y="25565"/>
                      <a:pt x="936" y="30883"/>
                      <a:pt x="1301" y="36133"/>
                    </a:cubicBezTo>
                    <a:cubicBezTo>
                      <a:pt x="1461" y="38164"/>
                      <a:pt x="1644" y="40150"/>
                      <a:pt x="1872" y="42067"/>
                    </a:cubicBezTo>
                    <a:cubicBezTo>
                      <a:pt x="1872" y="42159"/>
                      <a:pt x="1895" y="42204"/>
                      <a:pt x="1940" y="42250"/>
                    </a:cubicBezTo>
                    <a:cubicBezTo>
                      <a:pt x="1963" y="42341"/>
                      <a:pt x="2009" y="42387"/>
                      <a:pt x="2054" y="42433"/>
                    </a:cubicBezTo>
                    <a:cubicBezTo>
                      <a:pt x="2534" y="42844"/>
                      <a:pt x="3127" y="43186"/>
                      <a:pt x="3858" y="43460"/>
                    </a:cubicBezTo>
                    <a:cubicBezTo>
                      <a:pt x="4542" y="43711"/>
                      <a:pt x="5296" y="43894"/>
                      <a:pt x="6186" y="44030"/>
                    </a:cubicBezTo>
                    <a:cubicBezTo>
                      <a:pt x="6779" y="44122"/>
                      <a:pt x="7418" y="44145"/>
                      <a:pt x="8057" y="44145"/>
                    </a:cubicBezTo>
                    <a:lnTo>
                      <a:pt x="8697" y="44145"/>
                    </a:lnTo>
                    <a:cubicBezTo>
                      <a:pt x="9564" y="44099"/>
                      <a:pt x="10408" y="44008"/>
                      <a:pt x="11184" y="43825"/>
                    </a:cubicBezTo>
                    <a:cubicBezTo>
                      <a:pt x="12463" y="43528"/>
                      <a:pt x="13467" y="43117"/>
                      <a:pt x="14266" y="42524"/>
                    </a:cubicBezTo>
                    <a:cubicBezTo>
                      <a:pt x="14312" y="42478"/>
                      <a:pt x="14357" y="42433"/>
                      <a:pt x="14380" y="42364"/>
                    </a:cubicBezTo>
                    <a:cubicBezTo>
                      <a:pt x="14403" y="42319"/>
                      <a:pt x="14403" y="42273"/>
                      <a:pt x="14426" y="42204"/>
                    </a:cubicBezTo>
                    <a:cubicBezTo>
                      <a:pt x="14677" y="39351"/>
                      <a:pt x="14905" y="36818"/>
                      <a:pt x="15133" y="34444"/>
                    </a:cubicBezTo>
                    <a:cubicBezTo>
                      <a:pt x="15316" y="32709"/>
                      <a:pt x="15498" y="30952"/>
                      <a:pt x="15658" y="29217"/>
                    </a:cubicBezTo>
                    <a:lnTo>
                      <a:pt x="15932" y="26638"/>
                    </a:lnTo>
                    <a:cubicBezTo>
                      <a:pt x="16389" y="21936"/>
                      <a:pt x="16936" y="16435"/>
                      <a:pt x="17325" y="11002"/>
                    </a:cubicBezTo>
                    <a:cubicBezTo>
                      <a:pt x="17553" y="7944"/>
                      <a:pt x="17713" y="5136"/>
                      <a:pt x="17827" y="2443"/>
                    </a:cubicBezTo>
                    <a:cubicBezTo>
                      <a:pt x="17827" y="2374"/>
                      <a:pt x="17804" y="2306"/>
                      <a:pt x="17735" y="2237"/>
                    </a:cubicBezTo>
                    <a:cubicBezTo>
                      <a:pt x="17690" y="2192"/>
                      <a:pt x="17598" y="2146"/>
                      <a:pt x="17530" y="2146"/>
                    </a:cubicBezTo>
                    <a:cubicBezTo>
                      <a:pt x="17370" y="2146"/>
                      <a:pt x="17256" y="2283"/>
                      <a:pt x="17233" y="2443"/>
                    </a:cubicBezTo>
                    <a:cubicBezTo>
                      <a:pt x="17233" y="2671"/>
                      <a:pt x="17210" y="2899"/>
                      <a:pt x="17210" y="3128"/>
                    </a:cubicBezTo>
                    <a:cubicBezTo>
                      <a:pt x="16389" y="2443"/>
                      <a:pt x="15635" y="1872"/>
                      <a:pt x="14882" y="1439"/>
                    </a:cubicBezTo>
                    <a:cubicBezTo>
                      <a:pt x="13924" y="868"/>
                      <a:pt x="12942" y="480"/>
                      <a:pt x="11961" y="252"/>
                    </a:cubicBezTo>
                    <a:cubicBezTo>
                      <a:pt x="11207" y="92"/>
                      <a:pt x="10363" y="1"/>
                      <a:pt x="94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999;p70">
                <a:extLst>
                  <a:ext uri="{FF2B5EF4-FFF2-40B4-BE49-F238E27FC236}">
                    <a16:creationId xmlns:a16="http://schemas.microsoft.com/office/drawing/2014/main" id="{84505605-88BF-4E3B-BE5B-09E74B9EDDA5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416064" cy="514117"/>
              </a:xfrm>
              <a:custGeom>
                <a:avLst/>
                <a:gdLst/>
                <a:ahLst/>
                <a:cxnLst/>
                <a:rect l="l" t="t" r="r" b="b"/>
                <a:pathLst>
                  <a:path w="32253" h="39854" extrusionOk="0">
                    <a:moveTo>
                      <a:pt x="20840" y="1"/>
                    </a:moveTo>
                    <a:cubicBezTo>
                      <a:pt x="20155" y="1"/>
                      <a:pt x="19425" y="47"/>
                      <a:pt x="18694" y="115"/>
                    </a:cubicBezTo>
                    <a:cubicBezTo>
                      <a:pt x="17028" y="275"/>
                      <a:pt x="15407" y="617"/>
                      <a:pt x="13855" y="1119"/>
                    </a:cubicBezTo>
                    <a:cubicBezTo>
                      <a:pt x="13855" y="1005"/>
                      <a:pt x="13855" y="914"/>
                      <a:pt x="13855" y="800"/>
                    </a:cubicBezTo>
                    <a:cubicBezTo>
                      <a:pt x="13832" y="686"/>
                      <a:pt x="13787" y="617"/>
                      <a:pt x="13695" y="572"/>
                    </a:cubicBezTo>
                    <a:cubicBezTo>
                      <a:pt x="13650" y="2489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85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23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94" y="29582"/>
                      <a:pt x="297" y="29788"/>
                      <a:pt x="0" y="29993"/>
                    </a:cubicBezTo>
                    <a:cubicBezTo>
                      <a:pt x="183" y="31477"/>
                      <a:pt x="799" y="32983"/>
                      <a:pt x="1781" y="34490"/>
                    </a:cubicBezTo>
                    <a:cubicBezTo>
                      <a:pt x="2876" y="36133"/>
                      <a:pt x="4291" y="37594"/>
                      <a:pt x="5912" y="38713"/>
                    </a:cubicBezTo>
                    <a:cubicBezTo>
                      <a:pt x="6597" y="39192"/>
                      <a:pt x="7304" y="39580"/>
                      <a:pt x="7966" y="39854"/>
                    </a:cubicBezTo>
                    <a:lnTo>
                      <a:pt x="8058" y="39854"/>
                    </a:lnTo>
                    <a:cubicBezTo>
                      <a:pt x="8103" y="39854"/>
                      <a:pt x="8126" y="39854"/>
                      <a:pt x="8172" y="39831"/>
                    </a:cubicBezTo>
                    <a:cubicBezTo>
                      <a:pt x="8195" y="39831"/>
                      <a:pt x="8240" y="39831"/>
                      <a:pt x="8263" y="39808"/>
                    </a:cubicBezTo>
                    <a:cubicBezTo>
                      <a:pt x="10043" y="38713"/>
                      <a:pt x="11915" y="37457"/>
                      <a:pt x="14289" y="35722"/>
                    </a:cubicBezTo>
                    <a:cubicBezTo>
                      <a:pt x="14905" y="35289"/>
                      <a:pt x="15499" y="34855"/>
                      <a:pt x="16092" y="34421"/>
                    </a:cubicBezTo>
                    <a:lnTo>
                      <a:pt x="17119" y="33645"/>
                    </a:lnTo>
                    <a:cubicBezTo>
                      <a:pt x="17462" y="33417"/>
                      <a:pt x="17781" y="33166"/>
                      <a:pt x="18124" y="32915"/>
                    </a:cubicBezTo>
                    <a:cubicBezTo>
                      <a:pt x="18580" y="32595"/>
                      <a:pt x="19037" y="32253"/>
                      <a:pt x="19516" y="31911"/>
                    </a:cubicBezTo>
                    <a:cubicBezTo>
                      <a:pt x="20908" y="30861"/>
                      <a:pt x="22574" y="29605"/>
                      <a:pt x="24058" y="28213"/>
                    </a:cubicBezTo>
                    <a:cubicBezTo>
                      <a:pt x="25565" y="26798"/>
                      <a:pt x="26820" y="25314"/>
                      <a:pt x="27756" y="23808"/>
                    </a:cubicBezTo>
                    <a:cubicBezTo>
                      <a:pt x="28281" y="22963"/>
                      <a:pt x="28737" y="22073"/>
                      <a:pt x="29102" y="21137"/>
                    </a:cubicBezTo>
                    <a:cubicBezTo>
                      <a:pt x="29468" y="20201"/>
                      <a:pt x="29810" y="19220"/>
                      <a:pt x="30152" y="18124"/>
                    </a:cubicBezTo>
                    <a:cubicBezTo>
                      <a:pt x="30814" y="16001"/>
                      <a:pt x="31339" y="13810"/>
                      <a:pt x="31682" y="11596"/>
                    </a:cubicBezTo>
                    <a:cubicBezTo>
                      <a:pt x="32093" y="9040"/>
                      <a:pt x="32252" y="6689"/>
                      <a:pt x="32184" y="4452"/>
                    </a:cubicBezTo>
                    <a:cubicBezTo>
                      <a:pt x="32184" y="4292"/>
                      <a:pt x="32047" y="4155"/>
                      <a:pt x="31887" y="4155"/>
                    </a:cubicBezTo>
                    <a:cubicBezTo>
                      <a:pt x="31819" y="4155"/>
                      <a:pt x="31727" y="4201"/>
                      <a:pt x="31682" y="4269"/>
                    </a:cubicBezTo>
                    <a:cubicBezTo>
                      <a:pt x="31636" y="4315"/>
                      <a:pt x="31590" y="4383"/>
                      <a:pt x="31613" y="4452"/>
                    </a:cubicBezTo>
                    <a:cubicBezTo>
                      <a:pt x="31613" y="4566"/>
                      <a:pt x="31613" y="4680"/>
                      <a:pt x="31613" y="4794"/>
                    </a:cubicBezTo>
                    <a:cubicBezTo>
                      <a:pt x="31499" y="4566"/>
                      <a:pt x="31362" y="4338"/>
                      <a:pt x="31202" y="4109"/>
                    </a:cubicBezTo>
                    <a:cubicBezTo>
                      <a:pt x="30700" y="3425"/>
                      <a:pt x="30038" y="2808"/>
                      <a:pt x="29148" y="2215"/>
                    </a:cubicBezTo>
                    <a:cubicBezTo>
                      <a:pt x="27756" y="1279"/>
                      <a:pt x="26044" y="617"/>
                      <a:pt x="24012" y="275"/>
                    </a:cubicBezTo>
                    <a:cubicBezTo>
                      <a:pt x="23008" y="92"/>
                      <a:pt x="21958" y="1"/>
                      <a:pt x="208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8000;p70">
                <a:extLst>
                  <a:ext uri="{FF2B5EF4-FFF2-40B4-BE49-F238E27FC236}">
                    <a16:creationId xmlns:a16="http://schemas.microsoft.com/office/drawing/2014/main" id="{47011AC4-08A0-47E9-BEFE-5415F72101DC}"/>
                  </a:ext>
                </a:extLst>
              </p:cNvPr>
              <p:cNvSpPr/>
              <p:nvPr/>
            </p:nvSpPr>
            <p:spPr>
              <a:xfrm>
                <a:off x="5206490" y="3028480"/>
                <a:ext cx="281207" cy="436381"/>
              </a:xfrm>
              <a:custGeom>
                <a:avLst/>
                <a:gdLst/>
                <a:ahLst/>
                <a:cxnLst/>
                <a:rect l="l" t="t" r="r" b="b"/>
                <a:pathLst>
                  <a:path w="21799" h="33828" extrusionOk="0">
                    <a:moveTo>
                      <a:pt x="7510" y="29634"/>
                    </a:moveTo>
                    <a:cubicBezTo>
                      <a:pt x="7502" y="29640"/>
                      <a:pt x="7495" y="29645"/>
                      <a:pt x="7487" y="29651"/>
                    </a:cubicBezTo>
                    <a:cubicBezTo>
                      <a:pt x="7508" y="29651"/>
                      <a:pt x="7510" y="29651"/>
                      <a:pt x="7510" y="29634"/>
                    </a:cubicBezTo>
                    <a:close/>
                    <a:moveTo>
                      <a:pt x="20840" y="1"/>
                    </a:moveTo>
                    <a:cubicBezTo>
                      <a:pt x="20178" y="1"/>
                      <a:pt x="19447" y="47"/>
                      <a:pt x="18694" y="115"/>
                    </a:cubicBezTo>
                    <a:cubicBezTo>
                      <a:pt x="17028" y="252"/>
                      <a:pt x="15384" y="594"/>
                      <a:pt x="13855" y="1119"/>
                    </a:cubicBezTo>
                    <a:cubicBezTo>
                      <a:pt x="13878" y="1005"/>
                      <a:pt x="13855" y="914"/>
                      <a:pt x="13855" y="800"/>
                    </a:cubicBezTo>
                    <a:cubicBezTo>
                      <a:pt x="13855" y="686"/>
                      <a:pt x="13787" y="594"/>
                      <a:pt x="13695" y="549"/>
                    </a:cubicBezTo>
                    <a:cubicBezTo>
                      <a:pt x="13650" y="2466"/>
                      <a:pt x="13650" y="4406"/>
                      <a:pt x="13604" y="6323"/>
                    </a:cubicBezTo>
                    <a:cubicBezTo>
                      <a:pt x="13581" y="7510"/>
                      <a:pt x="13558" y="8697"/>
                      <a:pt x="13490" y="9884"/>
                    </a:cubicBezTo>
                    <a:cubicBezTo>
                      <a:pt x="13422" y="11025"/>
                      <a:pt x="13307" y="12144"/>
                      <a:pt x="13170" y="13262"/>
                    </a:cubicBezTo>
                    <a:cubicBezTo>
                      <a:pt x="13102" y="13787"/>
                      <a:pt x="13011" y="14312"/>
                      <a:pt x="12897" y="14814"/>
                    </a:cubicBezTo>
                    <a:cubicBezTo>
                      <a:pt x="12782" y="15294"/>
                      <a:pt x="12645" y="15750"/>
                      <a:pt x="12463" y="16184"/>
                    </a:cubicBezTo>
                    <a:cubicBezTo>
                      <a:pt x="12143" y="17051"/>
                      <a:pt x="11710" y="17896"/>
                      <a:pt x="11207" y="18695"/>
                    </a:cubicBezTo>
                    <a:cubicBezTo>
                      <a:pt x="10180" y="20293"/>
                      <a:pt x="8902" y="21731"/>
                      <a:pt x="7555" y="23077"/>
                    </a:cubicBezTo>
                    <a:cubicBezTo>
                      <a:pt x="6871" y="23762"/>
                      <a:pt x="6163" y="24424"/>
                      <a:pt x="5478" y="25086"/>
                    </a:cubicBezTo>
                    <a:cubicBezTo>
                      <a:pt x="5136" y="25405"/>
                      <a:pt x="4794" y="25725"/>
                      <a:pt x="4451" y="26067"/>
                    </a:cubicBezTo>
                    <a:cubicBezTo>
                      <a:pt x="4086" y="26433"/>
                      <a:pt x="3698" y="26798"/>
                      <a:pt x="3310" y="27163"/>
                    </a:cubicBezTo>
                    <a:cubicBezTo>
                      <a:pt x="2534" y="27916"/>
                      <a:pt x="1712" y="28669"/>
                      <a:pt x="868" y="29354"/>
                    </a:cubicBezTo>
                    <a:cubicBezTo>
                      <a:pt x="571" y="29582"/>
                      <a:pt x="297" y="29788"/>
                      <a:pt x="0" y="29993"/>
                    </a:cubicBezTo>
                    <a:cubicBezTo>
                      <a:pt x="160" y="31249"/>
                      <a:pt x="617" y="32527"/>
                      <a:pt x="1370" y="33828"/>
                    </a:cubicBezTo>
                    <a:cubicBezTo>
                      <a:pt x="1781" y="33554"/>
                      <a:pt x="2191" y="33280"/>
                      <a:pt x="2602" y="33029"/>
                    </a:cubicBezTo>
                    <a:cubicBezTo>
                      <a:pt x="4269" y="31933"/>
                      <a:pt x="5912" y="30815"/>
                      <a:pt x="7510" y="29628"/>
                    </a:cubicBezTo>
                    <a:lnTo>
                      <a:pt x="7510" y="29628"/>
                    </a:lnTo>
                    <a:cubicBezTo>
                      <a:pt x="7510" y="29630"/>
                      <a:pt x="7510" y="29632"/>
                      <a:pt x="7510" y="29634"/>
                    </a:cubicBezTo>
                    <a:lnTo>
                      <a:pt x="7510" y="29634"/>
                    </a:lnTo>
                    <a:cubicBezTo>
                      <a:pt x="8985" y="28544"/>
                      <a:pt x="10393" y="27408"/>
                      <a:pt x="11732" y="26159"/>
                    </a:cubicBezTo>
                    <a:cubicBezTo>
                      <a:pt x="13033" y="24972"/>
                      <a:pt x="14266" y="23716"/>
                      <a:pt x="15362" y="22324"/>
                    </a:cubicBezTo>
                    <a:cubicBezTo>
                      <a:pt x="15362" y="22324"/>
                      <a:pt x="15362" y="22347"/>
                      <a:pt x="15362" y="22347"/>
                    </a:cubicBezTo>
                    <a:cubicBezTo>
                      <a:pt x="15978" y="21548"/>
                      <a:pt x="16571" y="20726"/>
                      <a:pt x="17074" y="19882"/>
                    </a:cubicBezTo>
                    <a:cubicBezTo>
                      <a:pt x="17599" y="19014"/>
                      <a:pt x="18055" y="18124"/>
                      <a:pt x="18443" y="17211"/>
                    </a:cubicBezTo>
                    <a:cubicBezTo>
                      <a:pt x="18443" y="17188"/>
                      <a:pt x="18443" y="17188"/>
                      <a:pt x="18443" y="17188"/>
                    </a:cubicBezTo>
                    <a:cubicBezTo>
                      <a:pt x="19151" y="15568"/>
                      <a:pt x="19676" y="13879"/>
                      <a:pt x="20109" y="12144"/>
                    </a:cubicBezTo>
                    <a:cubicBezTo>
                      <a:pt x="20543" y="10386"/>
                      <a:pt x="20863" y="8583"/>
                      <a:pt x="21114" y="6780"/>
                    </a:cubicBezTo>
                    <a:cubicBezTo>
                      <a:pt x="21410" y="4680"/>
                      <a:pt x="21593" y="2580"/>
                      <a:pt x="21776" y="457"/>
                    </a:cubicBezTo>
                    <a:cubicBezTo>
                      <a:pt x="21776" y="320"/>
                      <a:pt x="21798" y="161"/>
                      <a:pt x="21798" y="24"/>
                    </a:cubicBezTo>
                    <a:cubicBezTo>
                      <a:pt x="21479" y="1"/>
                      <a:pt x="21159" y="1"/>
                      <a:pt x="208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8001;p70">
                <a:extLst>
                  <a:ext uri="{FF2B5EF4-FFF2-40B4-BE49-F238E27FC236}">
                    <a16:creationId xmlns:a16="http://schemas.microsoft.com/office/drawing/2014/main" id="{E46136B3-D734-4B6B-8C4A-E8E6CC5F865D}"/>
                  </a:ext>
                </a:extLst>
              </p:cNvPr>
              <p:cNvSpPr/>
              <p:nvPr/>
            </p:nvSpPr>
            <p:spPr>
              <a:xfrm>
                <a:off x="5444391" y="3250193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94A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8002;p70">
                <a:extLst>
                  <a:ext uri="{FF2B5EF4-FFF2-40B4-BE49-F238E27FC236}">
                    <a16:creationId xmlns:a16="http://schemas.microsoft.com/office/drawing/2014/main" id="{42B6F6C7-E4DE-433F-B46A-DA5419D9974F}"/>
                  </a:ext>
                </a:extLst>
              </p:cNvPr>
              <p:cNvSpPr/>
              <p:nvPr/>
            </p:nvSpPr>
            <p:spPr>
              <a:xfrm>
                <a:off x="5471183" y="3099439"/>
                <a:ext cx="10320" cy="24497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899" extrusionOk="0">
                    <a:moveTo>
                      <a:pt x="502" y="1"/>
                    </a:moveTo>
                    <a:cubicBezTo>
                      <a:pt x="365" y="1"/>
                      <a:pt x="251" y="115"/>
                      <a:pt x="228" y="252"/>
                    </a:cubicBezTo>
                    <a:cubicBezTo>
                      <a:pt x="183" y="708"/>
                      <a:pt x="114" y="1142"/>
                      <a:pt x="23" y="1576"/>
                    </a:cubicBezTo>
                    <a:cubicBezTo>
                      <a:pt x="0" y="1735"/>
                      <a:pt x="114" y="1872"/>
                      <a:pt x="274" y="1895"/>
                    </a:cubicBezTo>
                    <a:cubicBezTo>
                      <a:pt x="290" y="1898"/>
                      <a:pt x="306" y="1899"/>
                      <a:pt x="322" y="1899"/>
                    </a:cubicBezTo>
                    <a:cubicBezTo>
                      <a:pt x="461" y="1899"/>
                      <a:pt x="573" y="1810"/>
                      <a:pt x="594" y="1667"/>
                    </a:cubicBezTo>
                    <a:cubicBezTo>
                      <a:pt x="685" y="1233"/>
                      <a:pt x="753" y="777"/>
                      <a:pt x="799" y="343"/>
                    </a:cubicBezTo>
                    <a:cubicBezTo>
                      <a:pt x="799" y="183"/>
                      <a:pt x="708" y="46"/>
                      <a:pt x="548" y="24"/>
                    </a:cubicBezTo>
                    <a:cubicBezTo>
                      <a:pt x="548" y="1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8003;p70">
                <a:extLst>
                  <a:ext uri="{FF2B5EF4-FFF2-40B4-BE49-F238E27FC236}">
                    <a16:creationId xmlns:a16="http://schemas.microsoft.com/office/drawing/2014/main" id="{137F8A28-B4EF-47C1-8F9E-A79D9FCE9028}"/>
                  </a:ext>
                </a:extLst>
              </p:cNvPr>
              <p:cNvSpPr/>
              <p:nvPr/>
            </p:nvSpPr>
            <p:spPr>
              <a:xfrm>
                <a:off x="5459987" y="3154506"/>
                <a:ext cx="12681" cy="25452"/>
              </a:xfrm>
              <a:custGeom>
                <a:avLst/>
                <a:gdLst/>
                <a:ahLst/>
                <a:cxnLst/>
                <a:rect l="l" t="t" r="r" b="b"/>
                <a:pathLst>
                  <a:path w="983" h="1973" extrusionOk="0">
                    <a:moveTo>
                      <a:pt x="663" y="0"/>
                    </a:moveTo>
                    <a:cubicBezTo>
                      <a:pt x="617" y="0"/>
                      <a:pt x="549" y="23"/>
                      <a:pt x="503" y="46"/>
                    </a:cubicBezTo>
                    <a:cubicBezTo>
                      <a:pt x="434" y="114"/>
                      <a:pt x="412" y="160"/>
                      <a:pt x="389" y="251"/>
                    </a:cubicBezTo>
                    <a:cubicBezTo>
                      <a:pt x="275" y="708"/>
                      <a:pt x="138" y="1187"/>
                      <a:pt x="24" y="1644"/>
                    </a:cubicBezTo>
                    <a:cubicBezTo>
                      <a:pt x="1" y="1712"/>
                      <a:pt x="46" y="1803"/>
                      <a:pt x="69" y="1849"/>
                    </a:cubicBezTo>
                    <a:cubicBezTo>
                      <a:pt x="115" y="1917"/>
                      <a:pt x="183" y="1963"/>
                      <a:pt x="275" y="1963"/>
                    </a:cubicBezTo>
                    <a:cubicBezTo>
                      <a:pt x="293" y="1969"/>
                      <a:pt x="311" y="1972"/>
                      <a:pt x="330" y="1972"/>
                    </a:cubicBezTo>
                    <a:cubicBezTo>
                      <a:pt x="380" y="1972"/>
                      <a:pt x="430" y="1951"/>
                      <a:pt x="480" y="1917"/>
                    </a:cubicBezTo>
                    <a:cubicBezTo>
                      <a:pt x="549" y="1872"/>
                      <a:pt x="571" y="1803"/>
                      <a:pt x="594" y="1735"/>
                    </a:cubicBezTo>
                    <a:cubicBezTo>
                      <a:pt x="708" y="1255"/>
                      <a:pt x="845" y="799"/>
                      <a:pt x="959" y="342"/>
                    </a:cubicBezTo>
                    <a:cubicBezTo>
                      <a:pt x="982" y="274"/>
                      <a:pt x="937" y="183"/>
                      <a:pt x="914" y="114"/>
                    </a:cubicBezTo>
                    <a:cubicBezTo>
                      <a:pt x="868" y="69"/>
                      <a:pt x="800" y="23"/>
                      <a:pt x="7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8004;p70">
                <a:extLst>
                  <a:ext uri="{FF2B5EF4-FFF2-40B4-BE49-F238E27FC236}">
                    <a16:creationId xmlns:a16="http://schemas.microsoft.com/office/drawing/2014/main" id="{757550A5-5B14-4AE8-A6FE-EE12D4696EEF}"/>
                  </a:ext>
                </a:extLst>
              </p:cNvPr>
              <p:cNvSpPr/>
              <p:nvPr/>
            </p:nvSpPr>
            <p:spPr>
              <a:xfrm>
                <a:off x="5444095" y="3212205"/>
                <a:ext cx="14435" cy="23917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854" extrusionOk="0">
                    <a:moveTo>
                      <a:pt x="822" y="1"/>
                    </a:moveTo>
                    <a:cubicBezTo>
                      <a:pt x="708" y="1"/>
                      <a:pt x="594" y="69"/>
                      <a:pt x="548" y="183"/>
                    </a:cubicBezTo>
                    <a:cubicBezTo>
                      <a:pt x="411" y="617"/>
                      <a:pt x="251" y="1028"/>
                      <a:pt x="69" y="1462"/>
                    </a:cubicBezTo>
                    <a:cubicBezTo>
                      <a:pt x="0" y="1599"/>
                      <a:pt x="69" y="1758"/>
                      <a:pt x="206" y="1827"/>
                    </a:cubicBezTo>
                    <a:cubicBezTo>
                      <a:pt x="242" y="1845"/>
                      <a:pt x="282" y="1854"/>
                      <a:pt x="322" y="1854"/>
                    </a:cubicBezTo>
                    <a:cubicBezTo>
                      <a:pt x="431" y="1854"/>
                      <a:pt x="537" y="1790"/>
                      <a:pt x="571" y="1690"/>
                    </a:cubicBezTo>
                    <a:cubicBezTo>
                      <a:pt x="753" y="1279"/>
                      <a:pt x="936" y="845"/>
                      <a:pt x="1073" y="412"/>
                    </a:cubicBezTo>
                    <a:cubicBezTo>
                      <a:pt x="1096" y="343"/>
                      <a:pt x="1119" y="275"/>
                      <a:pt x="1073" y="183"/>
                    </a:cubicBezTo>
                    <a:cubicBezTo>
                      <a:pt x="1050" y="115"/>
                      <a:pt x="1005" y="69"/>
                      <a:pt x="936" y="24"/>
                    </a:cubicBezTo>
                    <a:cubicBezTo>
                      <a:pt x="890" y="24"/>
                      <a:pt x="868" y="1"/>
                      <a:pt x="8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8005;p70">
                <a:extLst>
                  <a:ext uri="{FF2B5EF4-FFF2-40B4-BE49-F238E27FC236}">
                    <a16:creationId xmlns:a16="http://schemas.microsoft.com/office/drawing/2014/main" id="{AF7AC36C-A3B7-45CF-83C9-31586AB526C0}"/>
                  </a:ext>
                </a:extLst>
              </p:cNvPr>
              <p:cNvSpPr/>
              <p:nvPr/>
            </p:nvSpPr>
            <p:spPr>
              <a:xfrm>
                <a:off x="5427893" y="3258732"/>
                <a:ext cx="14448" cy="1945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508" extrusionOk="0">
                    <a:moveTo>
                      <a:pt x="800" y="0"/>
                    </a:moveTo>
                    <a:cubicBezTo>
                      <a:pt x="686" y="0"/>
                      <a:pt x="571" y="69"/>
                      <a:pt x="526" y="160"/>
                    </a:cubicBezTo>
                    <a:cubicBezTo>
                      <a:pt x="389" y="480"/>
                      <a:pt x="229" y="799"/>
                      <a:pt x="69" y="1096"/>
                    </a:cubicBezTo>
                    <a:cubicBezTo>
                      <a:pt x="1" y="1233"/>
                      <a:pt x="69" y="1415"/>
                      <a:pt x="206" y="1484"/>
                    </a:cubicBezTo>
                    <a:cubicBezTo>
                      <a:pt x="244" y="1500"/>
                      <a:pt x="280" y="1507"/>
                      <a:pt x="314" y="1507"/>
                    </a:cubicBezTo>
                    <a:cubicBezTo>
                      <a:pt x="428" y="1507"/>
                      <a:pt x="524" y="1429"/>
                      <a:pt x="594" y="1324"/>
                    </a:cubicBezTo>
                    <a:cubicBezTo>
                      <a:pt x="754" y="1027"/>
                      <a:pt x="891" y="708"/>
                      <a:pt x="1051" y="411"/>
                    </a:cubicBezTo>
                    <a:cubicBezTo>
                      <a:pt x="1119" y="251"/>
                      <a:pt x="1051" y="92"/>
                      <a:pt x="914" y="23"/>
                    </a:cubicBezTo>
                    <a:cubicBezTo>
                      <a:pt x="868" y="0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8006;p70">
                <a:extLst>
                  <a:ext uri="{FF2B5EF4-FFF2-40B4-BE49-F238E27FC236}">
                    <a16:creationId xmlns:a16="http://schemas.microsoft.com/office/drawing/2014/main" id="{6120D20C-7C82-4BC8-9D80-6D79E1227DA4}"/>
                  </a:ext>
                </a:extLst>
              </p:cNvPr>
              <p:cNvSpPr/>
              <p:nvPr/>
            </p:nvSpPr>
            <p:spPr>
              <a:xfrm>
                <a:off x="5400224" y="3301713"/>
                <a:ext cx="15325" cy="1897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1471" extrusionOk="0">
                    <a:moveTo>
                      <a:pt x="890" y="1"/>
                    </a:moveTo>
                    <a:cubicBezTo>
                      <a:pt x="822" y="1"/>
                      <a:pt x="731" y="24"/>
                      <a:pt x="685" y="92"/>
                    </a:cubicBezTo>
                    <a:cubicBezTo>
                      <a:pt x="480" y="389"/>
                      <a:pt x="274" y="708"/>
                      <a:pt x="69" y="1005"/>
                    </a:cubicBezTo>
                    <a:cubicBezTo>
                      <a:pt x="23" y="1074"/>
                      <a:pt x="0" y="1142"/>
                      <a:pt x="0" y="1210"/>
                    </a:cubicBezTo>
                    <a:cubicBezTo>
                      <a:pt x="23" y="1279"/>
                      <a:pt x="46" y="1347"/>
                      <a:pt x="114" y="1416"/>
                    </a:cubicBezTo>
                    <a:cubicBezTo>
                      <a:pt x="148" y="1449"/>
                      <a:pt x="206" y="1470"/>
                      <a:pt x="261" y="1470"/>
                    </a:cubicBezTo>
                    <a:cubicBezTo>
                      <a:pt x="281" y="1470"/>
                      <a:pt x="301" y="1468"/>
                      <a:pt x="320" y="1462"/>
                    </a:cubicBezTo>
                    <a:cubicBezTo>
                      <a:pt x="388" y="1462"/>
                      <a:pt x="480" y="1416"/>
                      <a:pt x="502" y="1370"/>
                    </a:cubicBezTo>
                    <a:cubicBezTo>
                      <a:pt x="708" y="1051"/>
                      <a:pt x="913" y="754"/>
                      <a:pt x="1119" y="457"/>
                    </a:cubicBezTo>
                    <a:cubicBezTo>
                      <a:pt x="1164" y="389"/>
                      <a:pt x="1187" y="343"/>
                      <a:pt x="1187" y="252"/>
                    </a:cubicBezTo>
                    <a:cubicBezTo>
                      <a:pt x="1187" y="183"/>
                      <a:pt x="1142" y="115"/>
                      <a:pt x="1096" y="69"/>
                    </a:cubicBezTo>
                    <a:cubicBezTo>
                      <a:pt x="1027" y="24"/>
                      <a:pt x="959" y="1"/>
                      <a:pt x="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8007;p70">
                <a:extLst>
                  <a:ext uri="{FF2B5EF4-FFF2-40B4-BE49-F238E27FC236}">
                    <a16:creationId xmlns:a16="http://schemas.microsoft.com/office/drawing/2014/main" id="{D2033115-EFEC-4ECA-AE37-EB3E9A2C4304}"/>
                  </a:ext>
                </a:extLst>
              </p:cNvPr>
              <p:cNvSpPr/>
              <p:nvPr/>
            </p:nvSpPr>
            <p:spPr>
              <a:xfrm>
                <a:off x="5368427" y="3339998"/>
                <a:ext cx="15906" cy="16318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65" extrusionOk="0">
                    <a:moveTo>
                      <a:pt x="913" y="0"/>
                    </a:moveTo>
                    <a:cubicBezTo>
                      <a:pt x="845" y="0"/>
                      <a:pt x="753" y="46"/>
                      <a:pt x="708" y="114"/>
                    </a:cubicBezTo>
                    <a:cubicBezTo>
                      <a:pt x="502" y="365"/>
                      <a:pt x="297" y="593"/>
                      <a:pt x="69" y="799"/>
                    </a:cubicBezTo>
                    <a:cubicBezTo>
                      <a:pt x="23" y="845"/>
                      <a:pt x="0" y="936"/>
                      <a:pt x="0" y="1004"/>
                    </a:cubicBezTo>
                    <a:cubicBezTo>
                      <a:pt x="23" y="1073"/>
                      <a:pt x="46" y="1141"/>
                      <a:pt x="114" y="1210"/>
                    </a:cubicBezTo>
                    <a:cubicBezTo>
                      <a:pt x="148" y="1243"/>
                      <a:pt x="206" y="1264"/>
                      <a:pt x="261" y="1264"/>
                    </a:cubicBezTo>
                    <a:cubicBezTo>
                      <a:pt x="281" y="1264"/>
                      <a:pt x="301" y="1262"/>
                      <a:pt x="320" y="1255"/>
                    </a:cubicBezTo>
                    <a:cubicBezTo>
                      <a:pt x="411" y="1255"/>
                      <a:pt x="457" y="1210"/>
                      <a:pt x="502" y="1164"/>
                    </a:cubicBezTo>
                    <a:cubicBezTo>
                      <a:pt x="731" y="936"/>
                      <a:pt x="936" y="708"/>
                      <a:pt x="1141" y="479"/>
                    </a:cubicBezTo>
                    <a:cubicBezTo>
                      <a:pt x="1233" y="342"/>
                      <a:pt x="1210" y="160"/>
                      <a:pt x="1096" y="68"/>
                    </a:cubicBezTo>
                    <a:cubicBezTo>
                      <a:pt x="1050" y="23"/>
                      <a:pt x="982" y="0"/>
                      <a:pt x="9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8008;p70">
                <a:extLst>
                  <a:ext uri="{FF2B5EF4-FFF2-40B4-BE49-F238E27FC236}">
                    <a16:creationId xmlns:a16="http://schemas.microsoft.com/office/drawing/2014/main" id="{5A7C837E-B720-4051-BEA8-A7BE6BC023BB}"/>
                  </a:ext>
                </a:extLst>
              </p:cNvPr>
              <p:cNvSpPr/>
              <p:nvPr/>
            </p:nvSpPr>
            <p:spPr>
              <a:xfrm>
                <a:off x="5333096" y="3370904"/>
                <a:ext cx="17970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82" extrusionOk="0">
                    <a:moveTo>
                      <a:pt x="1073" y="1"/>
                    </a:moveTo>
                    <a:cubicBezTo>
                      <a:pt x="1004" y="1"/>
                      <a:pt x="913" y="46"/>
                      <a:pt x="845" y="115"/>
                    </a:cubicBezTo>
                    <a:cubicBezTo>
                      <a:pt x="731" y="229"/>
                      <a:pt x="616" y="343"/>
                      <a:pt x="502" y="480"/>
                    </a:cubicBezTo>
                    <a:cubicBezTo>
                      <a:pt x="388" y="571"/>
                      <a:pt x="274" y="663"/>
                      <a:pt x="160" y="777"/>
                    </a:cubicBezTo>
                    <a:cubicBezTo>
                      <a:pt x="46" y="868"/>
                      <a:pt x="0" y="1028"/>
                      <a:pt x="91" y="1165"/>
                    </a:cubicBezTo>
                    <a:cubicBezTo>
                      <a:pt x="149" y="1237"/>
                      <a:pt x="244" y="1282"/>
                      <a:pt x="334" y="1282"/>
                    </a:cubicBezTo>
                    <a:cubicBezTo>
                      <a:pt x="386" y="1282"/>
                      <a:pt x="438" y="1267"/>
                      <a:pt x="479" y="1233"/>
                    </a:cubicBezTo>
                    <a:cubicBezTo>
                      <a:pt x="776" y="1005"/>
                      <a:pt x="1050" y="754"/>
                      <a:pt x="1301" y="480"/>
                    </a:cubicBezTo>
                    <a:cubicBezTo>
                      <a:pt x="1392" y="366"/>
                      <a:pt x="1370" y="160"/>
                      <a:pt x="1255" y="69"/>
                    </a:cubicBezTo>
                    <a:cubicBezTo>
                      <a:pt x="1210" y="23"/>
                      <a:pt x="1141" y="1"/>
                      <a:pt x="1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8009;p70">
                <a:extLst>
                  <a:ext uri="{FF2B5EF4-FFF2-40B4-BE49-F238E27FC236}">
                    <a16:creationId xmlns:a16="http://schemas.microsoft.com/office/drawing/2014/main" id="{DCE96721-55FD-4824-951A-6FD04FEA438A}"/>
                  </a:ext>
                </a:extLst>
              </p:cNvPr>
              <p:cNvSpPr/>
              <p:nvPr/>
            </p:nvSpPr>
            <p:spPr>
              <a:xfrm>
                <a:off x="5293044" y="3403591"/>
                <a:ext cx="19453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282" extrusionOk="0">
                    <a:moveTo>
                      <a:pt x="1188" y="0"/>
                    </a:moveTo>
                    <a:cubicBezTo>
                      <a:pt x="1142" y="0"/>
                      <a:pt x="1074" y="0"/>
                      <a:pt x="1028" y="46"/>
                    </a:cubicBezTo>
                    <a:cubicBezTo>
                      <a:pt x="708" y="274"/>
                      <a:pt x="412" y="502"/>
                      <a:pt x="138" y="753"/>
                    </a:cubicBezTo>
                    <a:cubicBezTo>
                      <a:pt x="69" y="822"/>
                      <a:pt x="24" y="868"/>
                      <a:pt x="24" y="959"/>
                    </a:cubicBezTo>
                    <a:cubicBezTo>
                      <a:pt x="1" y="1027"/>
                      <a:pt x="24" y="1096"/>
                      <a:pt x="69" y="1164"/>
                    </a:cubicBezTo>
                    <a:cubicBezTo>
                      <a:pt x="113" y="1237"/>
                      <a:pt x="211" y="1281"/>
                      <a:pt x="306" y="1281"/>
                    </a:cubicBezTo>
                    <a:cubicBezTo>
                      <a:pt x="361" y="1281"/>
                      <a:pt x="415" y="1266"/>
                      <a:pt x="457" y="1233"/>
                    </a:cubicBezTo>
                    <a:cubicBezTo>
                      <a:pt x="754" y="982"/>
                      <a:pt x="1051" y="731"/>
                      <a:pt x="1348" y="502"/>
                    </a:cubicBezTo>
                    <a:cubicBezTo>
                      <a:pt x="1485" y="411"/>
                      <a:pt x="1507" y="251"/>
                      <a:pt x="1416" y="114"/>
                    </a:cubicBezTo>
                    <a:cubicBezTo>
                      <a:pt x="1370" y="46"/>
                      <a:pt x="1279" y="0"/>
                      <a:pt x="11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8010;p70">
                <a:extLst>
                  <a:ext uri="{FF2B5EF4-FFF2-40B4-BE49-F238E27FC236}">
                    <a16:creationId xmlns:a16="http://schemas.microsoft.com/office/drawing/2014/main" id="{38C7C3F1-CB34-4510-87AF-D74610AFD34F}"/>
                  </a:ext>
                </a:extLst>
              </p:cNvPr>
              <p:cNvSpPr/>
              <p:nvPr/>
            </p:nvSpPr>
            <p:spPr>
              <a:xfrm>
                <a:off x="5261247" y="3429493"/>
                <a:ext cx="14732" cy="1140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84" extrusionOk="0">
                    <a:moveTo>
                      <a:pt x="822" y="1"/>
                    </a:moveTo>
                    <a:cubicBezTo>
                      <a:pt x="777" y="1"/>
                      <a:pt x="708" y="24"/>
                      <a:pt x="663" y="47"/>
                    </a:cubicBezTo>
                    <a:cubicBezTo>
                      <a:pt x="503" y="161"/>
                      <a:pt x="320" y="252"/>
                      <a:pt x="161" y="366"/>
                    </a:cubicBezTo>
                    <a:cubicBezTo>
                      <a:pt x="46" y="457"/>
                      <a:pt x="1" y="640"/>
                      <a:pt x="92" y="777"/>
                    </a:cubicBezTo>
                    <a:cubicBezTo>
                      <a:pt x="149" y="848"/>
                      <a:pt x="242" y="884"/>
                      <a:pt x="337" y="884"/>
                    </a:cubicBezTo>
                    <a:cubicBezTo>
                      <a:pt x="394" y="884"/>
                      <a:pt x="452" y="871"/>
                      <a:pt x="503" y="845"/>
                    </a:cubicBezTo>
                    <a:cubicBezTo>
                      <a:pt x="663" y="731"/>
                      <a:pt x="822" y="617"/>
                      <a:pt x="982" y="526"/>
                    </a:cubicBezTo>
                    <a:cubicBezTo>
                      <a:pt x="1119" y="435"/>
                      <a:pt x="1142" y="229"/>
                      <a:pt x="1051" y="115"/>
                    </a:cubicBezTo>
                    <a:cubicBezTo>
                      <a:pt x="1005" y="47"/>
                      <a:pt x="914" y="1"/>
                      <a:pt x="8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8011;p70">
                <a:extLst>
                  <a:ext uri="{FF2B5EF4-FFF2-40B4-BE49-F238E27FC236}">
                    <a16:creationId xmlns:a16="http://schemas.microsoft.com/office/drawing/2014/main" id="{7F687FCF-D541-41C4-A3DE-C1574C761E45}"/>
                  </a:ext>
                </a:extLst>
              </p:cNvPr>
              <p:cNvSpPr/>
              <p:nvPr/>
            </p:nvSpPr>
            <p:spPr>
              <a:xfrm>
                <a:off x="5230044" y="3449809"/>
                <a:ext cx="15906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025" extrusionOk="0">
                    <a:moveTo>
                      <a:pt x="913" y="1"/>
                    </a:moveTo>
                    <a:cubicBezTo>
                      <a:pt x="845" y="1"/>
                      <a:pt x="799" y="1"/>
                      <a:pt x="753" y="46"/>
                    </a:cubicBezTo>
                    <a:cubicBezTo>
                      <a:pt x="548" y="183"/>
                      <a:pt x="343" y="343"/>
                      <a:pt x="160" y="503"/>
                    </a:cubicBezTo>
                    <a:cubicBezTo>
                      <a:pt x="46" y="594"/>
                      <a:pt x="0" y="777"/>
                      <a:pt x="92" y="891"/>
                    </a:cubicBezTo>
                    <a:cubicBezTo>
                      <a:pt x="147" y="975"/>
                      <a:pt x="237" y="1024"/>
                      <a:pt x="324" y="1024"/>
                    </a:cubicBezTo>
                    <a:cubicBezTo>
                      <a:pt x="380" y="1024"/>
                      <a:pt x="435" y="1004"/>
                      <a:pt x="480" y="959"/>
                    </a:cubicBezTo>
                    <a:cubicBezTo>
                      <a:pt x="685" y="823"/>
                      <a:pt x="868" y="663"/>
                      <a:pt x="1073" y="503"/>
                    </a:cubicBezTo>
                    <a:cubicBezTo>
                      <a:pt x="1210" y="412"/>
                      <a:pt x="1233" y="252"/>
                      <a:pt x="1142" y="115"/>
                    </a:cubicBezTo>
                    <a:cubicBezTo>
                      <a:pt x="1096" y="24"/>
                      <a:pt x="1005" y="1"/>
                      <a:pt x="9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8012;p70">
                <a:extLst>
                  <a:ext uri="{FF2B5EF4-FFF2-40B4-BE49-F238E27FC236}">
                    <a16:creationId xmlns:a16="http://schemas.microsoft.com/office/drawing/2014/main" id="{5EDADED0-5B1F-4489-B5CB-29574B1DD19A}"/>
                  </a:ext>
                </a:extLst>
              </p:cNvPr>
              <p:cNvSpPr/>
              <p:nvPr/>
            </p:nvSpPr>
            <p:spPr>
              <a:xfrm>
                <a:off x="5656675" y="3111809"/>
                <a:ext cx="8256" cy="2209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713" extrusionOk="0">
                    <a:moveTo>
                      <a:pt x="342" y="0"/>
                    </a:moveTo>
                    <a:cubicBezTo>
                      <a:pt x="183" y="0"/>
                      <a:pt x="69" y="137"/>
                      <a:pt x="69" y="274"/>
                    </a:cubicBezTo>
                    <a:cubicBezTo>
                      <a:pt x="46" y="662"/>
                      <a:pt x="23" y="1050"/>
                      <a:pt x="0" y="1416"/>
                    </a:cubicBezTo>
                    <a:cubicBezTo>
                      <a:pt x="0" y="1575"/>
                      <a:pt x="137" y="1712"/>
                      <a:pt x="297" y="1712"/>
                    </a:cubicBezTo>
                    <a:cubicBezTo>
                      <a:pt x="457" y="1712"/>
                      <a:pt x="571" y="1575"/>
                      <a:pt x="571" y="1416"/>
                    </a:cubicBezTo>
                    <a:cubicBezTo>
                      <a:pt x="594" y="1050"/>
                      <a:pt x="616" y="662"/>
                      <a:pt x="639" y="274"/>
                    </a:cubicBezTo>
                    <a:cubicBezTo>
                      <a:pt x="639" y="137"/>
                      <a:pt x="502" y="0"/>
                      <a:pt x="3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8013;p70">
                <a:extLst>
                  <a:ext uri="{FF2B5EF4-FFF2-40B4-BE49-F238E27FC236}">
                    <a16:creationId xmlns:a16="http://schemas.microsoft.com/office/drawing/2014/main" id="{169728E0-49AD-46C4-8382-66E518758CDE}"/>
                  </a:ext>
                </a:extLst>
              </p:cNvPr>
              <p:cNvSpPr/>
              <p:nvPr/>
            </p:nvSpPr>
            <p:spPr>
              <a:xfrm>
                <a:off x="5654908" y="3153616"/>
                <a:ext cx="8256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576" extrusionOk="0">
                    <a:moveTo>
                      <a:pt x="320" y="1"/>
                    </a:moveTo>
                    <a:cubicBezTo>
                      <a:pt x="183" y="1"/>
                      <a:pt x="46" y="138"/>
                      <a:pt x="46" y="275"/>
                    </a:cubicBezTo>
                    <a:cubicBezTo>
                      <a:pt x="69" y="617"/>
                      <a:pt x="46" y="959"/>
                      <a:pt x="23" y="1302"/>
                    </a:cubicBezTo>
                    <a:cubicBezTo>
                      <a:pt x="0" y="1461"/>
                      <a:pt x="160" y="1576"/>
                      <a:pt x="297" y="1576"/>
                    </a:cubicBezTo>
                    <a:cubicBezTo>
                      <a:pt x="388" y="1576"/>
                      <a:pt x="457" y="1553"/>
                      <a:pt x="502" y="1507"/>
                    </a:cubicBezTo>
                    <a:cubicBezTo>
                      <a:pt x="571" y="1439"/>
                      <a:pt x="594" y="1370"/>
                      <a:pt x="594" y="1302"/>
                    </a:cubicBezTo>
                    <a:cubicBezTo>
                      <a:pt x="616" y="959"/>
                      <a:pt x="639" y="617"/>
                      <a:pt x="616" y="275"/>
                    </a:cubicBezTo>
                    <a:cubicBezTo>
                      <a:pt x="616" y="138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8014;p70">
                <a:extLst>
                  <a:ext uri="{FF2B5EF4-FFF2-40B4-BE49-F238E27FC236}">
                    <a16:creationId xmlns:a16="http://schemas.microsoft.com/office/drawing/2014/main" id="{8BDF23F5-A766-4041-B6CF-BFB40278B08A}"/>
                  </a:ext>
                </a:extLst>
              </p:cNvPr>
              <p:cNvSpPr/>
              <p:nvPr/>
            </p:nvSpPr>
            <p:spPr>
              <a:xfrm>
                <a:off x="5654908" y="3202195"/>
                <a:ext cx="7959" cy="2062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99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46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99"/>
                      <a:pt x="297" y="1599"/>
                    </a:cubicBezTo>
                    <a:cubicBezTo>
                      <a:pt x="457" y="1599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616" y="275"/>
                    </a:cubicBezTo>
                    <a:cubicBezTo>
                      <a:pt x="616" y="115"/>
                      <a:pt x="479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8015;p70">
                <a:extLst>
                  <a:ext uri="{FF2B5EF4-FFF2-40B4-BE49-F238E27FC236}">
                    <a16:creationId xmlns:a16="http://schemas.microsoft.com/office/drawing/2014/main" id="{B4339009-9E4B-43C5-976C-D58185C0A53F}"/>
                  </a:ext>
                </a:extLst>
              </p:cNvPr>
              <p:cNvSpPr/>
              <p:nvPr/>
            </p:nvSpPr>
            <p:spPr>
              <a:xfrm>
                <a:off x="5653438" y="3251367"/>
                <a:ext cx="8256" cy="23568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827" extrusionOk="0">
                    <a:moveTo>
                      <a:pt x="342" y="1"/>
                    </a:moveTo>
                    <a:cubicBezTo>
                      <a:pt x="183" y="1"/>
                      <a:pt x="69" y="138"/>
                      <a:pt x="69" y="297"/>
                    </a:cubicBezTo>
                    <a:cubicBezTo>
                      <a:pt x="46" y="708"/>
                      <a:pt x="46" y="1119"/>
                      <a:pt x="0" y="1553"/>
                    </a:cubicBezTo>
                    <a:cubicBezTo>
                      <a:pt x="0" y="1690"/>
                      <a:pt x="137" y="1827"/>
                      <a:pt x="297" y="1827"/>
                    </a:cubicBezTo>
                    <a:cubicBezTo>
                      <a:pt x="365" y="1827"/>
                      <a:pt x="434" y="1804"/>
                      <a:pt x="479" y="1735"/>
                    </a:cubicBezTo>
                    <a:cubicBezTo>
                      <a:pt x="548" y="1690"/>
                      <a:pt x="571" y="1621"/>
                      <a:pt x="571" y="1553"/>
                    </a:cubicBezTo>
                    <a:cubicBezTo>
                      <a:pt x="616" y="1119"/>
                      <a:pt x="616" y="708"/>
                      <a:pt x="639" y="297"/>
                    </a:cubicBezTo>
                    <a:cubicBezTo>
                      <a:pt x="639" y="138"/>
                      <a:pt x="502" y="1"/>
                      <a:pt x="3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8016;p70">
                <a:extLst>
                  <a:ext uri="{FF2B5EF4-FFF2-40B4-BE49-F238E27FC236}">
                    <a16:creationId xmlns:a16="http://schemas.microsoft.com/office/drawing/2014/main" id="{3D5AAD93-2EE0-4D24-9D85-E8BE085E65C0}"/>
                  </a:ext>
                </a:extLst>
              </p:cNvPr>
              <p:cNvSpPr/>
              <p:nvPr/>
            </p:nvSpPr>
            <p:spPr>
              <a:xfrm>
                <a:off x="5653141" y="3304654"/>
                <a:ext cx="7663" cy="2328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1805" extrusionOk="0">
                    <a:moveTo>
                      <a:pt x="297" y="1"/>
                    </a:moveTo>
                    <a:cubicBezTo>
                      <a:pt x="137" y="1"/>
                      <a:pt x="23" y="115"/>
                      <a:pt x="23" y="275"/>
                    </a:cubicBezTo>
                    <a:cubicBezTo>
                      <a:pt x="0" y="686"/>
                      <a:pt x="0" y="1119"/>
                      <a:pt x="0" y="1530"/>
                    </a:cubicBezTo>
                    <a:cubicBezTo>
                      <a:pt x="0" y="1690"/>
                      <a:pt x="137" y="1804"/>
                      <a:pt x="274" y="1804"/>
                    </a:cubicBezTo>
                    <a:cubicBezTo>
                      <a:pt x="434" y="1804"/>
                      <a:pt x="571" y="1690"/>
                      <a:pt x="571" y="1530"/>
                    </a:cubicBezTo>
                    <a:cubicBezTo>
                      <a:pt x="571" y="1119"/>
                      <a:pt x="571" y="686"/>
                      <a:pt x="594" y="275"/>
                    </a:cubicBezTo>
                    <a:cubicBezTo>
                      <a:pt x="594" y="115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8017;p70">
                <a:extLst>
                  <a:ext uri="{FF2B5EF4-FFF2-40B4-BE49-F238E27FC236}">
                    <a16:creationId xmlns:a16="http://schemas.microsoft.com/office/drawing/2014/main" id="{FFF66FBD-1922-4B7B-8EC1-0F590DDB6AFD}"/>
                  </a:ext>
                </a:extLst>
              </p:cNvPr>
              <p:cNvSpPr/>
              <p:nvPr/>
            </p:nvSpPr>
            <p:spPr>
              <a:xfrm>
                <a:off x="5653141" y="3353826"/>
                <a:ext cx="7959" cy="2033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576" extrusionOk="0">
                    <a:moveTo>
                      <a:pt x="320" y="1"/>
                    </a:moveTo>
                    <a:cubicBezTo>
                      <a:pt x="160" y="1"/>
                      <a:pt x="46" y="115"/>
                      <a:pt x="23" y="275"/>
                    </a:cubicBezTo>
                    <a:cubicBezTo>
                      <a:pt x="23" y="617"/>
                      <a:pt x="0" y="959"/>
                      <a:pt x="0" y="1302"/>
                    </a:cubicBezTo>
                    <a:cubicBezTo>
                      <a:pt x="0" y="1462"/>
                      <a:pt x="137" y="1576"/>
                      <a:pt x="274" y="1576"/>
                    </a:cubicBezTo>
                    <a:cubicBezTo>
                      <a:pt x="434" y="1576"/>
                      <a:pt x="571" y="1462"/>
                      <a:pt x="571" y="1302"/>
                    </a:cubicBezTo>
                    <a:cubicBezTo>
                      <a:pt x="571" y="959"/>
                      <a:pt x="594" y="617"/>
                      <a:pt x="594" y="275"/>
                    </a:cubicBezTo>
                    <a:cubicBezTo>
                      <a:pt x="616" y="115"/>
                      <a:pt x="457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8018;p70">
                <a:extLst>
                  <a:ext uri="{FF2B5EF4-FFF2-40B4-BE49-F238E27FC236}">
                    <a16:creationId xmlns:a16="http://schemas.microsoft.com/office/drawing/2014/main" id="{3D860ACD-4822-4D8A-8657-AAABE8118E44}"/>
                  </a:ext>
                </a:extLst>
              </p:cNvPr>
              <p:cNvSpPr/>
              <p:nvPr/>
            </p:nvSpPr>
            <p:spPr>
              <a:xfrm>
                <a:off x="5652251" y="3407409"/>
                <a:ext cx="825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2216" extrusionOk="0">
                    <a:moveTo>
                      <a:pt x="343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92" y="138"/>
                      <a:pt x="69" y="206"/>
                      <a:pt x="69" y="275"/>
                    </a:cubicBezTo>
                    <a:cubicBezTo>
                      <a:pt x="24" y="823"/>
                      <a:pt x="1" y="1371"/>
                      <a:pt x="1" y="1918"/>
                    </a:cubicBezTo>
                    <a:cubicBezTo>
                      <a:pt x="1" y="2078"/>
                      <a:pt x="138" y="2215"/>
                      <a:pt x="297" y="2215"/>
                    </a:cubicBezTo>
                    <a:cubicBezTo>
                      <a:pt x="434" y="2215"/>
                      <a:pt x="571" y="2078"/>
                      <a:pt x="571" y="1918"/>
                    </a:cubicBezTo>
                    <a:cubicBezTo>
                      <a:pt x="571" y="1371"/>
                      <a:pt x="594" y="823"/>
                      <a:pt x="640" y="275"/>
                    </a:cubicBezTo>
                    <a:cubicBezTo>
                      <a:pt x="640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8019;p70">
                <a:extLst>
                  <a:ext uri="{FF2B5EF4-FFF2-40B4-BE49-F238E27FC236}">
                    <a16:creationId xmlns:a16="http://schemas.microsoft.com/office/drawing/2014/main" id="{EF229D4D-7C8D-4BDD-A69F-5C4D9F62D373}"/>
                  </a:ext>
                </a:extLst>
              </p:cNvPr>
              <p:cNvSpPr/>
              <p:nvPr/>
            </p:nvSpPr>
            <p:spPr>
              <a:xfrm>
                <a:off x="5653141" y="3468952"/>
                <a:ext cx="9430" cy="25336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964" extrusionOk="0">
                    <a:moveTo>
                      <a:pt x="434" y="0"/>
                    </a:moveTo>
                    <a:cubicBezTo>
                      <a:pt x="297" y="0"/>
                      <a:pt x="183" y="92"/>
                      <a:pt x="160" y="206"/>
                    </a:cubicBezTo>
                    <a:cubicBezTo>
                      <a:pt x="46" y="685"/>
                      <a:pt x="0" y="1187"/>
                      <a:pt x="46" y="1667"/>
                    </a:cubicBezTo>
                    <a:cubicBezTo>
                      <a:pt x="46" y="1826"/>
                      <a:pt x="160" y="1963"/>
                      <a:pt x="320" y="1963"/>
                    </a:cubicBezTo>
                    <a:cubicBezTo>
                      <a:pt x="480" y="1963"/>
                      <a:pt x="616" y="1826"/>
                      <a:pt x="616" y="1667"/>
                    </a:cubicBezTo>
                    <a:cubicBezTo>
                      <a:pt x="594" y="1347"/>
                      <a:pt x="594" y="1028"/>
                      <a:pt x="639" y="685"/>
                    </a:cubicBezTo>
                    <a:cubicBezTo>
                      <a:pt x="662" y="571"/>
                      <a:pt x="685" y="480"/>
                      <a:pt x="708" y="366"/>
                    </a:cubicBezTo>
                    <a:cubicBezTo>
                      <a:pt x="731" y="206"/>
                      <a:pt x="662" y="46"/>
                      <a:pt x="5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8020;p70">
                <a:extLst>
                  <a:ext uri="{FF2B5EF4-FFF2-40B4-BE49-F238E27FC236}">
                    <a16:creationId xmlns:a16="http://schemas.microsoft.com/office/drawing/2014/main" id="{83E3C4B0-612B-44C2-BF77-B7EAE1A2EABD}"/>
                  </a:ext>
                </a:extLst>
              </p:cNvPr>
              <p:cNvSpPr/>
              <p:nvPr/>
            </p:nvSpPr>
            <p:spPr>
              <a:xfrm>
                <a:off x="5654315" y="3513699"/>
                <a:ext cx="7959" cy="21801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90" extrusionOk="0">
                    <a:moveTo>
                      <a:pt x="343" y="1"/>
                    </a:moveTo>
                    <a:cubicBezTo>
                      <a:pt x="183" y="1"/>
                      <a:pt x="46" y="138"/>
                      <a:pt x="46" y="298"/>
                    </a:cubicBezTo>
                    <a:cubicBezTo>
                      <a:pt x="46" y="663"/>
                      <a:pt x="23" y="1028"/>
                      <a:pt x="1" y="1393"/>
                    </a:cubicBezTo>
                    <a:cubicBezTo>
                      <a:pt x="1" y="1553"/>
                      <a:pt x="137" y="1690"/>
                      <a:pt x="297" y="1690"/>
                    </a:cubicBezTo>
                    <a:cubicBezTo>
                      <a:pt x="366" y="1690"/>
                      <a:pt x="434" y="1644"/>
                      <a:pt x="480" y="1599"/>
                    </a:cubicBezTo>
                    <a:cubicBezTo>
                      <a:pt x="548" y="1530"/>
                      <a:pt x="571" y="1462"/>
                      <a:pt x="571" y="1393"/>
                    </a:cubicBezTo>
                    <a:cubicBezTo>
                      <a:pt x="594" y="1028"/>
                      <a:pt x="617" y="663"/>
                      <a:pt x="617" y="298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8021;p70">
                <a:extLst>
                  <a:ext uri="{FF2B5EF4-FFF2-40B4-BE49-F238E27FC236}">
                    <a16:creationId xmlns:a16="http://schemas.microsoft.com/office/drawing/2014/main" id="{A057D163-E2FE-4060-BFD5-5F1B726622EA}"/>
                  </a:ext>
                </a:extLst>
              </p:cNvPr>
              <p:cNvSpPr/>
              <p:nvPr/>
            </p:nvSpPr>
            <p:spPr>
              <a:xfrm>
                <a:off x="5654018" y="3553455"/>
                <a:ext cx="8553" cy="1562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211" extrusionOk="0">
                    <a:moveTo>
                      <a:pt x="366" y="0"/>
                    </a:moveTo>
                    <a:cubicBezTo>
                      <a:pt x="275" y="0"/>
                      <a:pt x="206" y="23"/>
                      <a:pt x="160" y="69"/>
                    </a:cubicBezTo>
                    <a:cubicBezTo>
                      <a:pt x="92" y="137"/>
                      <a:pt x="92" y="206"/>
                      <a:pt x="69" y="274"/>
                    </a:cubicBezTo>
                    <a:cubicBezTo>
                      <a:pt x="46" y="502"/>
                      <a:pt x="24" y="708"/>
                      <a:pt x="24" y="936"/>
                    </a:cubicBezTo>
                    <a:cubicBezTo>
                      <a:pt x="1" y="1073"/>
                      <a:pt x="160" y="1210"/>
                      <a:pt x="297" y="1210"/>
                    </a:cubicBezTo>
                    <a:cubicBezTo>
                      <a:pt x="457" y="1210"/>
                      <a:pt x="571" y="1073"/>
                      <a:pt x="594" y="936"/>
                    </a:cubicBezTo>
                    <a:cubicBezTo>
                      <a:pt x="594" y="708"/>
                      <a:pt x="617" y="502"/>
                      <a:pt x="640" y="274"/>
                    </a:cubicBezTo>
                    <a:cubicBezTo>
                      <a:pt x="663" y="206"/>
                      <a:pt x="617" y="114"/>
                      <a:pt x="571" y="69"/>
                    </a:cubicBezTo>
                    <a:cubicBezTo>
                      <a:pt x="503" y="23"/>
                      <a:pt x="434" y="0"/>
                      <a:pt x="3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8022;p70">
                <a:extLst>
                  <a:ext uri="{FF2B5EF4-FFF2-40B4-BE49-F238E27FC236}">
                    <a16:creationId xmlns:a16="http://schemas.microsoft.com/office/drawing/2014/main" id="{4B52A54E-488A-4C7E-8D3A-1F58A05AB35C}"/>
                  </a:ext>
                </a:extLst>
              </p:cNvPr>
              <p:cNvSpPr/>
              <p:nvPr/>
            </p:nvSpPr>
            <p:spPr>
              <a:xfrm>
                <a:off x="5651954" y="2602443"/>
                <a:ext cx="107496" cy="84147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6523" extrusionOk="0">
                    <a:moveTo>
                      <a:pt x="5000" y="3932"/>
                    </a:moveTo>
                    <a:cubicBezTo>
                      <a:pt x="5003" y="3949"/>
                      <a:pt x="5022" y="3949"/>
                      <a:pt x="5022" y="3949"/>
                    </a:cubicBezTo>
                    <a:cubicBezTo>
                      <a:pt x="5015" y="3944"/>
                      <a:pt x="5008" y="3938"/>
                      <a:pt x="5000" y="3932"/>
                    </a:cubicBezTo>
                    <a:close/>
                    <a:moveTo>
                      <a:pt x="526" y="1"/>
                    </a:moveTo>
                    <a:cubicBezTo>
                      <a:pt x="389" y="24"/>
                      <a:pt x="229" y="46"/>
                      <a:pt x="69" y="69"/>
                    </a:cubicBezTo>
                    <a:cubicBezTo>
                      <a:pt x="24" y="92"/>
                      <a:pt x="1" y="161"/>
                      <a:pt x="1" y="229"/>
                    </a:cubicBezTo>
                    <a:cubicBezTo>
                      <a:pt x="1" y="366"/>
                      <a:pt x="115" y="480"/>
                      <a:pt x="252" y="480"/>
                    </a:cubicBezTo>
                    <a:cubicBezTo>
                      <a:pt x="503" y="503"/>
                      <a:pt x="754" y="526"/>
                      <a:pt x="1005" y="571"/>
                    </a:cubicBezTo>
                    <a:lnTo>
                      <a:pt x="1028" y="571"/>
                    </a:lnTo>
                    <a:cubicBezTo>
                      <a:pt x="1439" y="640"/>
                      <a:pt x="1827" y="754"/>
                      <a:pt x="2215" y="914"/>
                    </a:cubicBezTo>
                    <a:cubicBezTo>
                      <a:pt x="2055" y="937"/>
                      <a:pt x="1895" y="1028"/>
                      <a:pt x="1804" y="1165"/>
                    </a:cubicBezTo>
                    <a:cubicBezTo>
                      <a:pt x="1713" y="1302"/>
                      <a:pt x="1690" y="1462"/>
                      <a:pt x="1736" y="1621"/>
                    </a:cubicBezTo>
                    <a:cubicBezTo>
                      <a:pt x="1758" y="1758"/>
                      <a:pt x="1850" y="1941"/>
                      <a:pt x="1987" y="2009"/>
                    </a:cubicBezTo>
                    <a:cubicBezTo>
                      <a:pt x="2261" y="2146"/>
                      <a:pt x="2535" y="2260"/>
                      <a:pt x="2786" y="2420"/>
                    </a:cubicBezTo>
                    <a:cubicBezTo>
                      <a:pt x="3060" y="2557"/>
                      <a:pt x="3333" y="2740"/>
                      <a:pt x="3607" y="2900"/>
                    </a:cubicBezTo>
                    <a:cubicBezTo>
                      <a:pt x="4101" y="3214"/>
                      <a:pt x="4551" y="3572"/>
                      <a:pt x="5000" y="3932"/>
                    </a:cubicBezTo>
                    <a:lnTo>
                      <a:pt x="5000" y="3932"/>
                    </a:lnTo>
                    <a:cubicBezTo>
                      <a:pt x="5000" y="3930"/>
                      <a:pt x="5000" y="3928"/>
                      <a:pt x="5000" y="3927"/>
                    </a:cubicBezTo>
                    <a:lnTo>
                      <a:pt x="5000" y="3927"/>
                    </a:lnTo>
                    <a:cubicBezTo>
                      <a:pt x="5022" y="3949"/>
                      <a:pt x="5022" y="3949"/>
                      <a:pt x="5045" y="3972"/>
                    </a:cubicBezTo>
                    <a:cubicBezTo>
                      <a:pt x="5045" y="3972"/>
                      <a:pt x="5068" y="3995"/>
                      <a:pt x="5068" y="3995"/>
                    </a:cubicBezTo>
                    <a:cubicBezTo>
                      <a:pt x="5068" y="3995"/>
                      <a:pt x="5091" y="4018"/>
                      <a:pt x="5091" y="4018"/>
                    </a:cubicBezTo>
                    <a:cubicBezTo>
                      <a:pt x="5913" y="4726"/>
                      <a:pt x="6620" y="5524"/>
                      <a:pt x="7328" y="6346"/>
                    </a:cubicBezTo>
                    <a:cubicBezTo>
                      <a:pt x="7429" y="6462"/>
                      <a:pt x="7576" y="6522"/>
                      <a:pt x="7728" y="6522"/>
                    </a:cubicBezTo>
                    <a:cubicBezTo>
                      <a:pt x="7816" y="6522"/>
                      <a:pt x="7906" y="6502"/>
                      <a:pt x="7990" y="6460"/>
                    </a:cubicBezTo>
                    <a:cubicBezTo>
                      <a:pt x="8195" y="6346"/>
                      <a:pt x="8332" y="6095"/>
                      <a:pt x="8264" y="5844"/>
                    </a:cubicBezTo>
                    <a:cubicBezTo>
                      <a:pt x="8081" y="4999"/>
                      <a:pt x="7647" y="4223"/>
                      <a:pt x="7100" y="3539"/>
                    </a:cubicBezTo>
                    <a:cubicBezTo>
                      <a:pt x="6529" y="2831"/>
                      <a:pt x="5844" y="2215"/>
                      <a:pt x="5091" y="1713"/>
                    </a:cubicBezTo>
                    <a:cubicBezTo>
                      <a:pt x="4361" y="1188"/>
                      <a:pt x="3539" y="754"/>
                      <a:pt x="2694" y="457"/>
                    </a:cubicBezTo>
                    <a:cubicBezTo>
                      <a:pt x="2010" y="206"/>
                      <a:pt x="1279" y="46"/>
                      <a:pt x="52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8023;p70">
                <a:extLst>
                  <a:ext uri="{FF2B5EF4-FFF2-40B4-BE49-F238E27FC236}">
                    <a16:creationId xmlns:a16="http://schemas.microsoft.com/office/drawing/2014/main" id="{44E13816-5A69-46D3-908F-C448FABDE45E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8024;p70">
                <a:extLst>
                  <a:ext uri="{FF2B5EF4-FFF2-40B4-BE49-F238E27FC236}">
                    <a16:creationId xmlns:a16="http://schemas.microsoft.com/office/drawing/2014/main" id="{2C9790FF-F5BF-4364-8421-852C619ECCD5}"/>
                  </a:ext>
                </a:extLst>
              </p:cNvPr>
              <p:cNvSpPr/>
              <p:nvPr/>
            </p:nvSpPr>
            <p:spPr>
              <a:xfrm>
                <a:off x="5717328" y="2653976"/>
                <a:ext cx="297" cy="29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23"/>
                      <a:pt x="0" y="0"/>
                      <a:pt x="0" y="0"/>
                    </a:cubicBezTo>
                    <a:cubicBezTo>
                      <a:pt x="0" y="0"/>
                      <a:pt x="23" y="23"/>
                      <a:pt x="23" y="23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8025;p70">
                <a:extLst>
                  <a:ext uri="{FF2B5EF4-FFF2-40B4-BE49-F238E27FC236}">
                    <a16:creationId xmlns:a16="http://schemas.microsoft.com/office/drawing/2014/main" id="{C0A58A8F-E815-4148-AF69-0DB8D29F3BF6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8026;p70">
                <a:extLst>
                  <a:ext uri="{FF2B5EF4-FFF2-40B4-BE49-F238E27FC236}">
                    <a16:creationId xmlns:a16="http://schemas.microsoft.com/office/drawing/2014/main" id="{4BDA12E5-242B-4F96-BD34-169B9A0B0F1C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8027;p70">
                <a:extLst>
                  <a:ext uri="{FF2B5EF4-FFF2-40B4-BE49-F238E27FC236}">
                    <a16:creationId xmlns:a16="http://schemas.microsoft.com/office/drawing/2014/main" id="{0E8B8BB9-D00C-4DFC-9485-51B4F44FAD9C}"/>
                  </a:ext>
                </a:extLst>
              </p:cNvPr>
              <p:cNvSpPr/>
              <p:nvPr/>
            </p:nvSpPr>
            <p:spPr>
              <a:xfrm>
                <a:off x="5665215" y="2609808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8028;p70">
                <a:extLst>
                  <a:ext uri="{FF2B5EF4-FFF2-40B4-BE49-F238E27FC236}">
                    <a16:creationId xmlns:a16="http://schemas.microsoft.com/office/drawing/2014/main" id="{96E56498-D2CE-484B-943F-628850ECADFF}"/>
                  </a:ext>
                </a:extLst>
              </p:cNvPr>
              <p:cNvSpPr/>
              <p:nvPr/>
            </p:nvSpPr>
            <p:spPr>
              <a:xfrm>
                <a:off x="5716734" y="2653382"/>
                <a:ext cx="310" cy="310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1"/>
                      <a:pt x="0" y="23"/>
                      <a:pt x="23" y="23"/>
                    </a:cubicBezTo>
                    <a:cubicBezTo>
                      <a:pt x="18" y="18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8029;p70">
                <a:extLst>
                  <a:ext uri="{FF2B5EF4-FFF2-40B4-BE49-F238E27FC236}">
                    <a16:creationId xmlns:a16="http://schemas.microsoft.com/office/drawing/2014/main" id="{3E0B290E-171C-4590-A92B-239AF6A3A94E}"/>
                  </a:ext>
                </a:extLst>
              </p:cNvPr>
              <p:cNvSpPr/>
              <p:nvPr/>
            </p:nvSpPr>
            <p:spPr>
              <a:xfrm>
                <a:off x="5668736" y="2611576"/>
                <a:ext cx="20047" cy="7598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589" extrusionOk="0">
                    <a:moveTo>
                      <a:pt x="138" y="0"/>
                    </a:moveTo>
                    <a:cubicBezTo>
                      <a:pt x="92" y="0"/>
                      <a:pt x="47" y="23"/>
                      <a:pt x="24" y="69"/>
                    </a:cubicBezTo>
                    <a:cubicBezTo>
                      <a:pt x="1" y="114"/>
                      <a:pt x="1" y="206"/>
                      <a:pt x="69" y="251"/>
                    </a:cubicBezTo>
                    <a:cubicBezTo>
                      <a:pt x="252" y="320"/>
                      <a:pt x="457" y="388"/>
                      <a:pt x="640" y="434"/>
                    </a:cubicBezTo>
                    <a:cubicBezTo>
                      <a:pt x="777" y="480"/>
                      <a:pt x="914" y="502"/>
                      <a:pt x="1074" y="525"/>
                    </a:cubicBezTo>
                    <a:cubicBezTo>
                      <a:pt x="1097" y="548"/>
                      <a:pt x="1119" y="548"/>
                      <a:pt x="1142" y="548"/>
                    </a:cubicBezTo>
                    <a:cubicBezTo>
                      <a:pt x="1211" y="548"/>
                      <a:pt x="1279" y="571"/>
                      <a:pt x="1348" y="571"/>
                    </a:cubicBezTo>
                    <a:cubicBezTo>
                      <a:pt x="1370" y="582"/>
                      <a:pt x="1393" y="588"/>
                      <a:pt x="1416" y="588"/>
                    </a:cubicBezTo>
                    <a:cubicBezTo>
                      <a:pt x="1439" y="588"/>
                      <a:pt x="1462" y="582"/>
                      <a:pt x="1485" y="571"/>
                    </a:cubicBezTo>
                    <a:cubicBezTo>
                      <a:pt x="1507" y="548"/>
                      <a:pt x="1530" y="502"/>
                      <a:pt x="1553" y="457"/>
                    </a:cubicBezTo>
                    <a:cubicBezTo>
                      <a:pt x="1553" y="411"/>
                      <a:pt x="1553" y="366"/>
                      <a:pt x="1530" y="343"/>
                    </a:cubicBezTo>
                    <a:cubicBezTo>
                      <a:pt x="1507" y="297"/>
                      <a:pt x="1485" y="251"/>
                      <a:pt x="1439" y="251"/>
                    </a:cubicBezTo>
                    <a:cubicBezTo>
                      <a:pt x="1211" y="229"/>
                      <a:pt x="1005" y="183"/>
                      <a:pt x="800" y="160"/>
                    </a:cubicBezTo>
                    <a:cubicBezTo>
                      <a:pt x="777" y="137"/>
                      <a:pt x="754" y="137"/>
                      <a:pt x="731" y="137"/>
                    </a:cubicBezTo>
                    <a:cubicBezTo>
                      <a:pt x="549" y="69"/>
                      <a:pt x="366" y="23"/>
                      <a:pt x="184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8030;p70">
                <a:extLst>
                  <a:ext uri="{FF2B5EF4-FFF2-40B4-BE49-F238E27FC236}">
                    <a16:creationId xmlns:a16="http://schemas.microsoft.com/office/drawing/2014/main" id="{839F4A35-DACE-4358-99B7-021C70CB60D4}"/>
                  </a:ext>
                </a:extLst>
              </p:cNvPr>
              <p:cNvSpPr/>
              <p:nvPr/>
            </p:nvSpPr>
            <p:spPr>
              <a:xfrm>
                <a:off x="5671097" y="2608041"/>
                <a:ext cx="36236" cy="1385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074" extrusionOk="0">
                    <a:moveTo>
                      <a:pt x="115" y="0"/>
                    </a:moveTo>
                    <a:cubicBezTo>
                      <a:pt x="69" y="0"/>
                      <a:pt x="23" y="46"/>
                      <a:pt x="1" y="92"/>
                    </a:cubicBezTo>
                    <a:cubicBezTo>
                      <a:pt x="1" y="137"/>
                      <a:pt x="23" y="183"/>
                      <a:pt x="92" y="206"/>
                    </a:cubicBezTo>
                    <a:cubicBezTo>
                      <a:pt x="526" y="320"/>
                      <a:pt x="959" y="457"/>
                      <a:pt x="1393" y="594"/>
                    </a:cubicBezTo>
                    <a:cubicBezTo>
                      <a:pt x="1827" y="731"/>
                      <a:pt x="2260" y="891"/>
                      <a:pt x="2694" y="1073"/>
                    </a:cubicBezTo>
                    <a:cubicBezTo>
                      <a:pt x="2717" y="1073"/>
                      <a:pt x="2740" y="1073"/>
                      <a:pt x="2762" y="1050"/>
                    </a:cubicBezTo>
                    <a:cubicBezTo>
                      <a:pt x="2785" y="1050"/>
                      <a:pt x="2808" y="1028"/>
                      <a:pt x="2808" y="1005"/>
                    </a:cubicBezTo>
                    <a:cubicBezTo>
                      <a:pt x="2808" y="959"/>
                      <a:pt x="2808" y="936"/>
                      <a:pt x="2808" y="913"/>
                    </a:cubicBezTo>
                    <a:cubicBezTo>
                      <a:pt x="2785" y="891"/>
                      <a:pt x="2762" y="891"/>
                      <a:pt x="2740" y="868"/>
                    </a:cubicBezTo>
                    <a:cubicBezTo>
                      <a:pt x="1895" y="525"/>
                      <a:pt x="1005" y="251"/>
                      <a:pt x="138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8031;p70">
                <a:extLst>
                  <a:ext uri="{FF2B5EF4-FFF2-40B4-BE49-F238E27FC236}">
                    <a16:creationId xmlns:a16="http://schemas.microsoft.com/office/drawing/2014/main" id="{A45AD717-F53C-4E32-B2D3-91F5DB020953}"/>
                  </a:ext>
                </a:extLst>
              </p:cNvPr>
              <p:cNvSpPr/>
              <p:nvPr/>
            </p:nvSpPr>
            <p:spPr>
              <a:xfrm>
                <a:off x="5659913" y="2605681"/>
                <a:ext cx="32392" cy="9740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755" extrusionOk="0">
                    <a:moveTo>
                      <a:pt x="91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23" y="161"/>
                      <a:pt x="46" y="183"/>
                    </a:cubicBezTo>
                    <a:cubicBezTo>
                      <a:pt x="46" y="183"/>
                      <a:pt x="69" y="206"/>
                      <a:pt x="114" y="206"/>
                    </a:cubicBezTo>
                    <a:cubicBezTo>
                      <a:pt x="228" y="206"/>
                      <a:pt x="343" y="229"/>
                      <a:pt x="457" y="252"/>
                    </a:cubicBezTo>
                    <a:lnTo>
                      <a:pt x="434" y="252"/>
                    </a:lnTo>
                    <a:cubicBezTo>
                      <a:pt x="753" y="298"/>
                      <a:pt x="1073" y="343"/>
                      <a:pt x="1393" y="434"/>
                    </a:cubicBezTo>
                    <a:cubicBezTo>
                      <a:pt x="1735" y="503"/>
                      <a:pt x="2054" y="617"/>
                      <a:pt x="2397" y="754"/>
                    </a:cubicBezTo>
                    <a:lnTo>
                      <a:pt x="2465" y="754"/>
                    </a:lnTo>
                    <a:cubicBezTo>
                      <a:pt x="2488" y="731"/>
                      <a:pt x="2488" y="708"/>
                      <a:pt x="2511" y="686"/>
                    </a:cubicBezTo>
                    <a:cubicBezTo>
                      <a:pt x="2511" y="663"/>
                      <a:pt x="2511" y="640"/>
                      <a:pt x="2488" y="617"/>
                    </a:cubicBezTo>
                    <a:cubicBezTo>
                      <a:pt x="2488" y="594"/>
                      <a:pt x="2465" y="571"/>
                      <a:pt x="2443" y="571"/>
                    </a:cubicBezTo>
                    <a:cubicBezTo>
                      <a:pt x="2260" y="503"/>
                      <a:pt x="2077" y="434"/>
                      <a:pt x="1918" y="366"/>
                    </a:cubicBezTo>
                    <a:cubicBezTo>
                      <a:pt x="1712" y="298"/>
                      <a:pt x="1507" y="252"/>
                      <a:pt x="1301" y="206"/>
                    </a:cubicBezTo>
                    <a:cubicBezTo>
                      <a:pt x="913" y="115"/>
                      <a:pt x="502" y="46"/>
                      <a:pt x="114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8032;p70">
                <a:extLst>
                  <a:ext uri="{FF2B5EF4-FFF2-40B4-BE49-F238E27FC236}">
                    <a16:creationId xmlns:a16="http://schemas.microsoft.com/office/drawing/2014/main" id="{B5807F05-FCCE-41B1-8A0B-2944AD6ECCA4}"/>
                  </a:ext>
                </a:extLst>
              </p:cNvPr>
              <p:cNvSpPr/>
              <p:nvPr/>
            </p:nvSpPr>
            <p:spPr>
              <a:xfrm>
                <a:off x="5656959" y="2604803"/>
                <a:ext cx="20330" cy="5018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38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7" y="23"/>
                    </a:cubicBezTo>
                    <a:cubicBezTo>
                      <a:pt x="24" y="46"/>
                      <a:pt x="1" y="92"/>
                      <a:pt x="1" y="114"/>
                    </a:cubicBezTo>
                    <a:cubicBezTo>
                      <a:pt x="1" y="137"/>
                      <a:pt x="24" y="183"/>
                      <a:pt x="47" y="206"/>
                    </a:cubicBezTo>
                    <a:cubicBezTo>
                      <a:pt x="69" y="229"/>
                      <a:pt x="92" y="229"/>
                      <a:pt x="115" y="229"/>
                    </a:cubicBezTo>
                    <a:cubicBezTo>
                      <a:pt x="503" y="251"/>
                      <a:pt x="891" y="297"/>
                      <a:pt x="1279" y="366"/>
                    </a:cubicBezTo>
                    <a:cubicBezTo>
                      <a:pt x="1256" y="343"/>
                      <a:pt x="1256" y="343"/>
                      <a:pt x="1256" y="343"/>
                    </a:cubicBezTo>
                    <a:lnTo>
                      <a:pt x="1256" y="343"/>
                    </a:lnTo>
                    <a:cubicBezTo>
                      <a:pt x="1325" y="366"/>
                      <a:pt x="1393" y="366"/>
                      <a:pt x="1462" y="388"/>
                    </a:cubicBezTo>
                    <a:cubicBezTo>
                      <a:pt x="1485" y="388"/>
                      <a:pt x="1507" y="388"/>
                      <a:pt x="1530" y="366"/>
                    </a:cubicBezTo>
                    <a:cubicBezTo>
                      <a:pt x="1553" y="366"/>
                      <a:pt x="1576" y="343"/>
                      <a:pt x="1576" y="320"/>
                    </a:cubicBezTo>
                    <a:cubicBezTo>
                      <a:pt x="1576" y="297"/>
                      <a:pt x="1576" y="274"/>
                      <a:pt x="1576" y="251"/>
                    </a:cubicBezTo>
                    <a:cubicBezTo>
                      <a:pt x="1553" y="229"/>
                      <a:pt x="1530" y="206"/>
                      <a:pt x="1507" y="206"/>
                    </a:cubicBezTo>
                    <a:cubicBezTo>
                      <a:pt x="1051" y="137"/>
                      <a:pt x="594" y="46"/>
                      <a:pt x="115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8033;p70">
                <a:extLst>
                  <a:ext uri="{FF2B5EF4-FFF2-40B4-BE49-F238E27FC236}">
                    <a16:creationId xmlns:a16="http://schemas.microsoft.com/office/drawing/2014/main" id="{9763AE8D-4408-43D9-AA6F-BE93FA9CC0F6}"/>
                  </a:ext>
                </a:extLst>
              </p:cNvPr>
              <p:cNvSpPr/>
              <p:nvPr/>
            </p:nvSpPr>
            <p:spPr>
              <a:xfrm>
                <a:off x="5654908" y="2603630"/>
                <a:ext cx="16796" cy="5599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434" extrusionOk="0">
                    <a:moveTo>
                      <a:pt x="160" y="0"/>
                    </a:moveTo>
                    <a:cubicBezTo>
                      <a:pt x="69" y="0"/>
                      <a:pt x="0" y="91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20"/>
                      <a:pt x="160" y="320"/>
                    </a:cubicBezTo>
                    <a:cubicBezTo>
                      <a:pt x="434" y="365"/>
                      <a:pt x="708" y="365"/>
                      <a:pt x="982" y="411"/>
                    </a:cubicBezTo>
                    <a:cubicBezTo>
                      <a:pt x="1004" y="411"/>
                      <a:pt x="1050" y="411"/>
                      <a:pt x="1073" y="434"/>
                    </a:cubicBezTo>
                    <a:cubicBezTo>
                      <a:pt x="1119" y="434"/>
                      <a:pt x="1164" y="434"/>
                      <a:pt x="1187" y="411"/>
                    </a:cubicBezTo>
                    <a:cubicBezTo>
                      <a:pt x="1233" y="388"/>
                      <a:pt x="1256" y="342"/>
                      <a:pt x="1278" y="320"/>
                    </a:cubicBezTo>
                    <a:cubicBezTo>
                      <a:pt x="1301" y="228"/>
                      <a:pt x="1256" y="137"/>
                      <a:pt x="1164" y="114"/>
                    </a:cubicBezTo>
                    <a:cubicBezTo>
                      <a:pt x="822" y="69"/>
                      <a:pt x="502" y="23"/>
                      <a:pt x="16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8034;p70">
                <a:extLst>
                  <a:ext uri="{FF2B5EF4-FFF2-40B4-BE49-F238E27FC236}">
                    <a16:creationId xmlns:a16="http://schemas.microsoft.com/office/drawing/2014/main" id="{79034FAB-CA64-4128-A9E6-8E6DFBFE16EC}"/>
                  </a:ext>
                </a:extLst>
              </p:cNvPr>
              <p:cNvSpPr/>
              <p:nvPr/>
            </p:nvSpPr>
            <p:spPr>
              <a:xfrm>
                <a:off x="5652548" y="2603913"/>
                <a:ext cx="14435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303" extrusionOk="0">
                    <a:moveTo>
                      <a:pt x="138" y="1"/>
                    </a:moveTo>
                    <a:cubicBezTo>
                      <a:pt x="46" y="1"/>
                      <a:pt x="1" y="69"/>
                      <a:pt x="1" y="138"/>
                    </a:cubicBezTo>
                    <a:cubicBezTo>
                      <a:pt x="1" y="206"/>
                      <a:pt x="46" y="275"/>
                      <a:pt x="138" y="275"/>
                    </a:cubicBezTo>
                    <a:cubicBezTo>
                      <a:pt x="411" y="298"/>
                      <a:pt x="708" y="298"/>
                      <a:pt x="1005" y="298"/>
                    </a:cubicBezTo>
                    <a:cubicBezTo>
                      <a:pt x="1014" y="301"/>
                      <a:pt x="1023" y="302"/>
                      <a:pt x="1031" y="302"/>
                    </a:cubicBezTo>
                    <a:cubicBezTo>
                      <a:pt x="1085" y="302"/>
                      <a:pt x="1119" y="243"/>
                      <a:pt x="1119" y="183"/>
                    </a:cubicBezTo>
                    <a:cubicBezTo>
                      <a:pt x="1119" y="138"/>
                      <a:pt x="1119" y="115"/>
                      <a:pt x="1096" y="92"/>
                    </a:cubicBezTo>
                    <a:cubicBezTo>
                      <a:pt x="1073" y="69"/>
                      <a:pt x="1028" y="47"/>
                      <a:pt x="1005" y="47"/>
                    </a:cubicBezTo>
                    <a:cubicBezTo>
                      <a:pt x="731" y="24"/>
                      <a:pt x="480" y="1"/>
                      <a:pt x="20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8035;p70">
                <a:extLst>
                  <a:ext uri="{FF2B5EF4-FFF2-40B4-BE49-F238E27FC236}">
                    <a16:creationId xmlns:a16="http://schemas.microsoft.com/office/drawing/2014/main" id="{C95CFE27-7870-41B1-A1E9-1A42202CA334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732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43" extrusionOk="0">
                    <a:moveTo>
                      <a:pt x="160" y="0"/>
                    </a:moveTo>
                    <a:lnTo>
                      <a:pt x="0" y="23"/>
                    </a:ln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74"/>
                    </a:cubicBezTo>
                    <a:cubicBezTo>
                      <a:pt x="388" y="297"/>
                      <a:pt x="708" y="320"/>
                      <a:pt x="1004" y="343"/>
                    </a:cubicBezTo>
                    <a:cubicBezTo>
                      <a:pt x="1073" y="343"/>
                      <a:pt x="1141" y="274"/>
                      <a:pt x="1141" y="206"/>
                    </a:cubicBezTo>
                    <a:cubicBezTo>
                      <a:pt x="1141" y="183"/>
                      <a:pt x="1119" y="137"/>
                      <a:pt x="1096" y="114"/>
                    </a:cubicBezTo>
                    <a:cubicBezTo>
                      <a:pt x="1073" y="92"/>
                      <a:pt x="1050" y="92"/>
                      <a:pt x="1004" y="92"/>
                    </a:cubicBezTo>
                    <a:cubicBezTo>
                      <a:pt x="731" y="69"/>
                      <a:pt x="434" y="23"/>
                      <a:pt x="16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8036;p70">
                <a:extLst>
                  <a:ext uri="{FF2B5EF4-FFF2-40B4-BE49-F238E27FC236}">
                    <a16:creationId xmlns:a16="http://schemas.microsoft.com/office/drawing/2014/main" id="{45F921A7-C215-4F3C-B00D-99F77287F542}"/>
                  </a:ext>
                </a:extLst>
              </p:cNvPr>
              <p:cNvSpPr/>
              <p:nvPr/>
            </p:nvSpPr>
            <p:spPr>
              <a:xfrm>
                <a:off x="5649903" y="2603333"/>
                <a:ext cx="14138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320" extrusionOk="0">
                    <a:moveTo>
                      <a:pt x="137" y="0"/>
                    </a:moveTo>
                    <a:cubicBezTo>
                      <a:pt x="91" y="23"/>
                      <a:pt x="46" y="23"/>
                      <a:pt x="0" y="23"/>
                    </a:cubicBezTo>
                    <a:cubicBezTo>
                      <a:pt x="0" y="69"/>
                      <a:pt x="23" y="92"/>
                      <a:pt x="23" y="114"/>
                    </a:cubicBezTo>
                    <a:cubicBezTo>
                      <a:pt x="46" y="160"/>
                      <a:pt x="46" y="206"/>
                      <a:pt x="69" y="228"/>
                    </a:cubicBezTo>
                    <a:cubicBezTo>
                      <a:pt x="69" y="251"/>
                      <a:pt x="69" y="251"/>
                      <a:pt x="69" y="251"/>
                    </a:cubicBezTo>
                    <a:cubicBezTo>
                      <a:pt x="365" y="274"/>
                      <a:pt x="662" y="274"/>
                      <a:pt x="982" y="320"/>
                    </a:cubicBezTo>
                    <a:cubicBezTo>
                      <a:pt x="1027" y="320"/>
                      <a:pt x="1096" y="251"/>
                      <a:pt x="1096" y="183"/>
                    </a:cubicBezTo>
                    <a:cubicBezTo>
                      <a:pt x="1096" y="160"/>
                      <a:pt x="1073" y="137"/>
                      <a:pt x="1050" y="114"/>
                    </a:cubicBezTo>
                    <a:cubicBezTo>
                      <a:pt x="1027" y="92"/>
                      <a:pt x="1004" y="92"/>
                      <a:pt x="982" y="69"/>
                    </a:cubicBezTo>
                    <a:cubicBezTo>
                      <a:pt x="685" y="46"/>
                      <a:pt x="411" y="23"/>
                      <a:pt x="137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8037;p70">
                <a:extLst>
                  <a:ext uri="{FF2B5EF4-FFF2-40B4-BE49-F238E27FC236}">
                    <a16:creationId xmlns:a16="http://schemas.microsoft.com/office/drawing/2014/main" id="{E173B187-54B3-4022-9A51-62BAFF42E8A7}"/>
                  </a:ext>
                </a:extLst>
              </p:cNvPr>
              <p:cNvSpPr/>
              <p:nvPr/>
            </p:nvSpPr>
            <p:spPr>
              <a:xfrm>
                <a:off x="5649903" y="2602740"/>
                <a:ext cx="15325" cy="4657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361" extrusionOk="0">
                    <a:moveTo>
                      <a:pt x="502" y="1"/>
                    </a:moveTo>
                    <a:cubicBezTo>
                      <a:pt x="343" y="23"/>
                      <a:pt x="160" y="46"/>
                      <a:pt x="0" y="69"/>
                    </a:cubicBezTo>
                    <a:cubicBezTo>
                      <a:pt x="0" y="69"/>
                      <a:pt x="0" y="92"/>
                      <a:pt x="0" y="92"/>
                    </a:cubicBezTo>
                    <a:cubicBezTo>
                      <a:pt x="23" y="115"/>
                      <a:pt x="23" y="138"/>
                      <a:pt x="23" y="160"/>
                    </a:cubicBezTo>
                    <a:cubicBezTo>
                      <a:pt x="23" y="183"/>
                      <a:pt x="46" y="183"/>
                      <a:pt x="46" y="206"/>
                    </a:cubicBezTo>
                    <a:cubicBezTo>
                      <a:pt x="69" y="229"/>
                      <a:pt x="114" y="252"/>
                      <a:pt x="137" y="252"/>
                    </a:cubicBezTo>
                    <a:cubicBezTo>
                      <a:pt x="320" y="252"/>
                      <a:pt x="502" y="274"/>
                      <a:pt x="685" y="297"/>
                    </a:cubicBezTo>
                    <a:lnTo>
                      <a:pt x="662" y="297"/>
                    </a:lnTo>
                    <a:cubicBezTo>
                      <a:pt x="776" y="320"/>
                      <a:pt x="890" y="343"/>
                      <a:pt x="1004" y="343"/>
                    </a:cubicBezTo>
                    <a:cubicBezTo>
                      <a:pt x="1016" y="354"/>
                      <a:pt x="1033" y="360"/>
                      <a:pt x="1050" y="360"/>
                    </a:cubicBezTo>
                    <a:cubicBezTo>
                      <a:pt x="1067" y="360"/>
                      <a:pt x="1084" y="354"/>
                      <a:pt x="1096" y="343"/>
                    </a:cubicBezTo>
                    <a:cubicBezTo>
                      <a:pt x="1141" y="320"/>
                      <a:pt x="1164" y="297"/>
                      <a:pt x="1164" y="252"/>
                    </a:cubicBezTo>
                    <a:cubicBezTo>
                      <a:pt x="1187" y="183"/>
                      <a:pt x="1141" y="92"/>
                      <a:pt x="1073" y="92"/>
                    </a:cubicBezTo>
                    <a:cubicBezTo>
                      <a:pt x="890" y="46"/>
                      <a:pt x="685" y="23"/>
                      <a:pt x="502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8038;p70">
                <a:extLst>
                  <a:ext uri="{FF2B5EF4-FFF2-40B4-BE49-F238E27FC236}">
                    <a16:creationId xmlns:a16="http://schemas.microsoft.com/office/drawing/2014/main" id="{749F5A64-3920-477F-A689-3F31F3D77ECA}"/>
                  </a:ext>
                </a:extLst>
              </p:cNvPr>
              <p:cNvSpPr/>
              <p:nvPr/>
            </p:nvSpPr>
            <p:spPr>
              <a:xfrm>
                <a:off x="5658726" y="2606571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8039;p70">
                <a:extLst>
                  <a:ext uri="{FF2B5EF4-FFF2-40B4-BE49-F238E27FC236}">
                    <a16:creationId xmlns:a16="http://schemas.microsoft.com/office/drawing/2014/main" id="{3BE11F0C-8403-4C91-AA9F-306C627E5169}"/>
                  </a:ext>
                </a:extLst>
              </p:cNvPr>
              <p:cNvSpPr/>
              <p:nvPr/>
            </p:nvSpPr>
            <p:spPr>
              <a:xfrm>
                <a:off x="5650187" y="2602740"/>
                <a:ext cx="14151" cy="4063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315" extrusionOk="0">
                    <a:moveTo>
                      <a:pt x="526" y="1"/>
                    </a:moveTo>
                    <a:cubicBezTo>
                      <a:pt x="343" y="23"/>
                      <a:pt x="184" y="46"/>
                      <a:pt x="24" y="69"/>
                    </a:cubicBezTo>
                    <a:cubicBezTo>
                      <a:pt x="24" y="69"/>
                      <a:pt x="1" y="92"/>
                      <a:pt x="1" y="92"/>
                    </a:cubicBezTo>
                    <a:cubicBezTo>
                      <a:pt x="1" y="183"/>
                      <a:pt x="69" y="229"/>
                      <a:pt x="138" y="229"/>
                    </a:cubicBezTo>
                    <a:cubicBezTo>
                      <a:pt x="343" y="229"/>
                      <a:pt x="526" y="252"/>
                      <a:pt x="709" y="274"/>
                    </a:cubicBezTo>
                    <a:cubicBezTo>
                      <a:pt x="777" y="274"/>
                      <a:pt x="845" y="297"/>
                      <a:pt x="914" y="297"/>
                    </a:cubicBezTo>
                    <a:cubicBezTo>
                      <a:pt x="937" y="309"/>
                      <a:pt x="954" y="314"/>
                      <a:pt x="968" y="314"/>
                    </a:cubicBezTo>
                    <a:cubicBezTo>
                      <a:pt x="982" y="314"/>
                      <a:pt x="994" y="309"/>
                      <a:pt x="1005" y="297"/>
                    </a:cubicBezTo>
                    <a:cubicBezTo>
                      <a:pt x="1051" y="274"/>
                      <a:pt x="1074" y="252"/>
                      <a:pt x="1074" y="206"/>
                    </a:cubicBezTo>
                    <a:cubicBezTo>
                      <a:pt x="1097" y="160"/>
                      <a:pt x="1051" y="69"/>
                      <a:pt x="982" y="46"/>
                    </a:cubicBezTo>
                    <a:cubicBezTo>
                      <a:pt x="823" y="23"/>
                      <a:pt x="686" y="1"/>
                      <a:pt x="52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8040;p70">
                <a:extLst>
                  <a:ext uri="{FF2B5EF4-FFF2-40B4-BE49-F238E27FC236}">
                    <a16:creationId xmlns:a16="http://schemas.microsoft.com/office/drawing/2014/main" id="{EBFBA60E-AEFD-4CD0-868D-D3D9AA5D7CED}"/>
                  </a:ext>
                </a:extLst>
              </p:cNvPr>
              <p:cNvSpPr/>
              <p:nvPr/>
            </p:nvSpPr>
            <p:spPr>
              <a:xfrm>
                <a:off x="5649606" y="2603036"/>
                <a:ext cx="11791" cy="265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06" extrusionOk="0">
                    <a:moveTo>
                      <a:pt x="0" y="0"/>
                    </a:moveTo>
                    <a:cubicBezTo>
                      <a:pt x="0" y="23"/>
                      <a:pt x="23" y="23"/>
                      <a:pt x="23" y="46"/>
                    </a:cubicBezTo>
                    <a:cubicBezTo>
                      <a:pt x="23" y="92"/>
                      <a:pt x="46" y="137"/>
                      <a:pt x="69" y="183"/>
                    </a:cubicBezTo>
                    <a:cubicBezTo>
                      <a:pt x="320" y="183"/>
                      <a:pt x="571" y="206"/>
                      <a:pt x="845" y="206"/>
                    </a:cubicBezTo>
                    <a:cubicBezTo>
                      <a:pt x="868" y="206"/>
                      <a:pt x="890" y="206"/>
                      <a:pt x="890" y="183"/>
                    </a:cubicBezTo>
                    <a:cubicBezTo>
                      <a:pt x="913" y="160"/>
                      <a:pt x="913" y="137"/>
                      <a:pt x="913" y="115"/>
                    </a:cubicBezTo>
                    <a:cubicBezTo>
                      <a:pt x="913" y="92"/>
                      <a:pt x="913" y="69"/>
                      <a:pt x="890" y="46"/>
                    </a:cubicBezTo>
                    <a:cubicBezTo>
                      <a:pt x="868" y="23"/>
                      <a:pt x="845" y="23"/>
                      <a:pt x="822" y="23"/>
                    </a:cubicBezTo>
                    <a:cubicBezTo>
                      <a:pt x="548" y="23"/>
                      <a:pt x="274" y="0"/>
                      <a:pt x="0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8041;p70">
                <a:extLst>
                  <a:ext uri="{FF2B5EF4-FFF2-40B4-BE49-F238E27FC236}">
                    <a16:creationId xmlns:a16="http://schemas.microsoft.com/office/drawing/2014/main" id="{2A6C0499-31D1-4089-B398-E40D2E99319E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11197" cy="2967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30" extrusionOk="0">
                    <a:moveTo>
                      <a:pt x="297" y="1"/>
                    </a:moveTo>
                    <a:cubicBezTo>
                      <a:pt x="206" y="1"/>
                      <a:pt x="115" y="24"/>
                      <a:pt x="0" y="24"/>
                    </a:cubicBez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297" y="206"/>
                      <a:pt x="548" y="206"/>
                      <a:pt x="777" y="229"/>
                    </a:cubicBezTo>
                    <a:cubicBezTo>
                      <a:pt x="799" y="229"/>
                      <a:pt x="822" y="206"/>
                      <a:pt x="845" y="184"/>
                    </a:cubicBezTo>
                    <a:cubicBezTo>
                      <a:pt x="868" y="161"/>
                      <a:pt x="868" y="138"/>
                      <a:pt x="868" y="115"/>
                    </a:cubicBezTo>
                    <a:cubicBezTo>
                      <a:pt x="868" y="92"/>
                      <a:pt x="845" y="69"/>
                      <a:pt x="822" y="47"/>
                    </a:cubicBezTo>
                    <a:cubicBezTo>
                      <a:pt x="822" y="24"/>
                      <a:pt x="777" y="24"/>
                      <a:pt x="754" y="24"/>
                    </a:cubicBezTo>
                    <a:cubicBezTo>
                      <a:pt x="594" y="24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8042;p70">
                <a:extLst>
                  <a:ext uri="{FF2B5EF4-FFF2-40B4-BE49-F238E27FC236}">
                    <a16:creationId xmlns:a16="http://schemas.microsoft.com/office/drawing/2014/main" id="{506D46C6-E9CA-409B-A1EF-7516A59A2CC7}"/>
                  </a:ext>
                </a:extLst>
              </p:cNvPr>
              <p:cNvSpPr/>
              <p:nvPr/>
            </p:nvSpPr>
            <p:spPr>
              <a:xfrm>
                <a:off x="5649310" y="2601862"/>
                <a:ext cx="13558" cy="3251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52" extrusionOk="0">
                    <a:moveTo>
                      <a:pt x="434" y="0"/>
                    </a:moveTo>
                    <a:cubicBezTo>
                      <a:pt x="434" y="0"/>
                      <a:pt x="411" y="0"/>
                      <a:pt x="411" y="23"/>
                    </a:cubicBezTo>
                    <a:lnTo>
                      <a:pt x="0" y="23"/>
                    </a:lnTo>
                    <a:cubicBezTo>
                      <a:pt x="23" y="46"/>
                      <a:pt x="23" y="91"/>
                      <a:pt x="46" y="137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206" y="206"/>
                      <a:pt x="366" y="206"/>
                      <a:pt x="525" y="228"/>
                    </a:cubicBezTo>
                    <a:lnTo>
                      <a:pt x="503" y="228"/>
                    </a:lnTo>
                    <a:cubicBezTo>
                      <a:pt x="640" y="228"/>
                      <a:pt x="777" y="228"/>
                      <a:pt x="913" y="251"/>
                    </a:cubicBezTo>
                    <a:cubicBezTo>
                      <a:pt x="936" y="251"/>
                      <a:pt x="959" y="251"/>
                      <a:pt x="982" y="228"/>
                    </a:cubicBezTo>
                    <a:cubicBezTo>
                      <a:pt x="1005" y="228"/>
                      <a:pt x="1028" y="206"/>
                      <a:pt x="1028" y="160"/>
                    </a:cubicBezTo>
                    <a:cubicBezTo>
                      <a:pt x="1050" y="114"/>
                      <a:pt x="1005" y="46"/>
                      <a:pt x="959" y="46"/>
                    </a:cubicBezTo>
                    <a:cubicBezTo>
                      <a:pt x="777" y="23"/>
                      <a:pt x="617" y="23"/>
                      <a:pt x="434" y="0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8043;p70">
                <a:extLst>
                  <a:ext uri="{FF2B5EF4-FFF2-40B4-BE49-F238E27FC236}">
                    <a16:creationId xmlns:a16="http://schemas.microsoft.com/office/drawing/2014/main" id="{05835A98-037B-4E3C-A73C-C4238463DAC1}"/>
                  </a:ext>
                </a:extLst>
              </p:cNvPr>
              <p:cNvSpPr/>
              <p:nvPr/>
            </p:nvSpPr>
            <p:spPr>
              <a:xfrm>
                <a:off x="5649903" y="2602146"/>
                <a:ext cx="12964" cy="334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259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7"/>
                    </a:cubicBezTo>
                    <a:cubicBezTo>
                      <a:pt x="0" y="69"/>
                      <a:pt x="23" y="92"/>
                      <a:pt x="23" y="115"/>
                    </a:cubicBezTo>
                    <a:cubicBezTo>
                      <a:pt x="46" y="138"/>
                      <a:pt x="69" y="161"/>
                      <a:pt x="91" y="161"/>
                    </a:cubicBezTo>
                    <a:cubicBezTo>
                      <a:pt x="343" y="184"/>
                      <a:pt x="616" y="206"/>
                      <a:pt x="890" y="252"/>
                    </a:cubicBezTo>
                    <a:cubicBezTo>
                      <a:pt x="899" y="256"/>
                      <a:pt x="907" y="258"/>
                      <a:pt x="915" y="258"/>
                    </a:cubicBezTo>
                    <a:cubicBezTo>
                      <a:pt x="951" y="258"/>
                      <a:pt x="982" y="221"/>
                      <a:pt x="982" y="184"/>
                    </a:cubicBezTo>
                    <a:cubicBezTo>
                      <a:pt x="1004" y="138"/>
                      <a:pt x="959" y="69"/>
                      <a:pt x="913" y="69"/>
                    </a:cubicBezTo>
                    <a:cubicBezTo>
                      <a:pt x="731" y="47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8044;p70">
                <a:extLst>
                  <a:ext uri="{FF2B5EF4-FFF2-40B4-BE49-F238E27FC236}">
                    <a16:creationId xmlns:a16="http://schemas.microsoft.com/office/drawing/2014/main" id="{371A7A72-6F2E-4D33-BB0C-15744D69492B}"/>
                  </a:ext>
                </a:extLst>
              </p:cNvPr>
              <p:cNvSpPr/>
              <p:nvPr/>
            </p:nvSpPr>
            <p:spPr>
              <a:xfrm>
                <a:off x="5649310" y="2602146"/>
                <a:ext cx="23865" cy="5612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435" extrusionOk="0">
                    <a:moveTo>
                      <a:pt x="0" y="1"/>
                    </a:moveTo>
                    <a:cubicBezTo>
                      <a:pt x="23" y="47"/>
                      <a:pt x="23" y="92"/>
                      <a:pt x="46" y="115"/>
                    </a:cubicBezTo>
                    <a:cubicBezTo>
                      <a:pt x="46" y="161"/>
                      <a:pt x="69" y="184"/>
                      <a:pt x="69" y="206"/>
                    </a:cubicBezTo>
                    <a:cubicBezTo>
                      <a:pt x="137" y="206"/>
                      <a:pt x="183" y="206"/>
                      <a:pt x="252" y="229"/>
                    </a:cubicBezTo>
                    <a:lnTo>
                      <a:pt x="274" y="229"/>
                    </a:lnTo>
                    <a:cubicBezTo>
                      <a:pt x="754" y="252"/>
                      <a:pt x="1233" y="366"/>
                      <a:pt x="1712" y="435"/>
                    </a:cubicBezTo>
                    <a:cubicBezTo>
                      <a:pt x="1781" y="435"/>
                      <a:pt x="1827" y="389"/>
                      <a:pt x="1849" y="343"/>
                    </a:cubicBezTo>
                    <a:cubicBezTo>
                      <a:pt x="1849" y="298"/>
                      <a:pt x="1804" y="229"/>
                      <a:pt x="1758" y="229"/>
                    </a:cubicBezTo>
                    <a:cubicBezTo>
                      <a:pt x="1484" y="184"/>
                      <a:pt x="1187" y="138"/>
                      <a:pt x="913" y="92"/>
                    </a:cubicBezTo>
                    <a:cubicBezTo>
                      <a:pt x="640" y="47"/>
                      <a:pt x="343" y="1"/>
                      <a:pt x="4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8045;p70">
                <a:extLst>
                  <a:ext uri="{FF2B5EF4-FFF2-40B4-BE49-F238E27FC236}">
                    <a16:creationId xmlns:a16="http://schemas.microsoft.com/office/drawing/2014/main" id="{5028C0C6-EBC8-4A4B-825D-2EA0FF726F74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8046;p70">
                <a:extLst>
                  <a:ext uri="{FF2B5EF4-FFF2-40B4-BE49-F238E27FC236}">
                    <a16:creationId xmlns:a16="http://schemas.microsoft.com/office/drawing/2014/main" id="{8F400E44-D485-4E7F-92F2-57DB78687E78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8047;p70">
                <a:extLst>
                  <a:ext uri="{FF2B5EF4-FFF2-40B4-BE49-F238E27FC236}">
                    <a16:creationId xmlns:a16="http://schemas.microsoft.com/office/drawing/2014/main" id="{6D33D606-12CF-449B-92EC-DA3D7531111E}"/>
                  </a:ext>
                </a:extLst>
              </p:cNvPr>
              <p:cNvSpPr/>
              <p:nvPr/>
            </p:nvSpPr>
            <p:spPr>
              <a:xfrm>
                <a:off x="5652548" y="2605100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8048;p70">
                <a:extLst>
                  <a:ext uri="{FF2B5EF4-FFF2-40B4-BE49-F238E27FC236}">
                    <a16:creationId xmlns:a16="http://schemas.microsoft.com/office/drawing/2014/main" id="{E35CC1E7-551E-4633-A240-C12031416B12}"/>
                  </a:ext>
                </a:extLst>
              </p:cNvPr>
              <p:cNvSpPr/>
              <p:nvPr/>
            </p:nvSpPr>
            <p:spPr>
              <a:xfrm>
                <a:off x="5651077" y="2602740"/>
                <a:ext cx="22678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43" extrusionOk="0">
                    <a:moveTo>
                      <a:pt x="92" y="1"/>
                    </a:moveTo>
                    <a:cubicBezTo>
                      <a:pt x="46" y="1"/>
                      <a:pt x="0" y="46"/>
                      <a:pt x="0" y="92"/>
                    </a:cubicBezTo>
                    <a:cubicBezTo>
                      <a:pt x="23" y="160"/>
                      <a:pt x="69" y="183"/>
                      <a:pt x="115" y="183"/>
                    </a:cubicBezTo>
                    <a:lnTo>
                      <a:pt x="548" y="183"/>
                    </a:lnTo>
                    <a:cubicBezTo>
                      <a:pt x="913" y="229"/>
                      <a:pt x="1279" y="274"/>
                      <a:pt x="1621" y="343"/>
                    </a:cubicBezTo>
                    <a:cubicBezTo>
                      <a:pt x="1690" y="343"/>
                      <a:pt x="1735" y="320"/>
                      <a:pt x="1735" y="274"/>
                    </a:cubicBezTo>
                    <a:cubicBezTo>
                      <a:pt x="1758" y="206"/>
                      <a:pt x="1712" y="160"/>
                      <a:pt x="1667" y="160"/>
                    </a:cubicBezTo>
                    <a:cubicBezTo>
                      <a:pt x="1393" y="115"/>
                      <a:pt x="1142" y="69"/>
                      <a:pt x="868" y="23"/>
                    </a:cubicBezTo>
                    <a:cubicBezTo>
                      <a:pt x="640" y="1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73BC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8049;p70">
                <a:extLst>
                  <a:ext uri="{FF2B5EF4-FFF2-40B4-BE49-F238E27FC236}">
                    <a16:creationId xmlns:a16="http://schemas.microsoft.com/office/drawing/2014/main" id="{62A018D6-1EE7-449B-803B-8EE51D7364C3}"/>
                  </a:ext>
                </a:extLst>
              </p:cNvPr>
              <p:cNvSpPr/>
              <p:nvPr/>
            </p:nvSpPr>
            <p:spPr>
              <a:xfrm>
                <a:off x="5531539" y="2567705"/>
                <a:ext cx="278266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21571" h="33600" extrusionOk="0">
                    <a:moveTo>
                      <a:pt x="10432" y="0"/>
                    </a:moveTo>
                    <a:cubicBezTo>
                      <a:pt x="10203" y="0"/>
                      <a:pt x="9975" y="23"/>
                      <a:pt x="9792" y="92"/>
                    </a:cubicBezTo>
                    <a:cubicBezTo>
                      <a:pt x="9633" y="137"/>
                      <a:pt x="9541" y="274"/>
                      <a:pt x="9564" y="434"/>
                    </a:cubicBezTo>
                    <a:cubicBezTo>
                      <a:pt x="9587" y="480"/>
                      <a:pt x="9587" y="525"/>
                      <a:pt x="9610" y="571"/>
                    </a:cubicBezTo>
                    <a:cubicBezTo>
                      <a:pt x="9655" y="639"/>
                      <a:pt x="9724" y="662"/>
                      <a:pt x="9792" y="685"/>
                    </a:cubicBezTo>
                    <a:lnTo>
                      <a:pt x="9884" y="731"/>
                    </a:lnTo>
                    <a:cubicBezTo>
                      <a:pt x="10295" y="913"/>
                      <a:pt x="10705" y="1164"/>
                      <a:pt x="11116" y="1461"/>
                    </a:cubicBezTo>
                    <a:cubicBezTo>
                      <a:pt x="11755" y="1963"/>
                      <a:pt x="12395" y="2625"/>
                      <a:pt x="13034" y="3447"/>
                    </a:cubicBezTo>
                    <a:cubicBezTo>
                      <a:pt x="13604" y="4200"/>
                      <a:pt x="14129" y="5022"/>
                      <a:pt x="14677" y="5981"/>
                    </a:cubicBezTo>
                    <a:cubicBezTo>
                      <a:pt x="15088" y="6757"/>
                      <a:pt x="15499" y="7578"/>
                      <a:pt x="15864" y="8423"/>
                    </a:cubicBezTo>
                    <a:cubicBezTo>
                      <a:pt x="16161" y="9108"/>
                      <a:pt x="16389" y="9770"/>
                      <a:pt x="16572" y="10409"/>
                    </a:cubicBezTo>
                    <a:cubicBezTo>
                      <a:pt x="16777" y="11139"/>
                      <a:pt x="16937" y="11915"/>
                      <a:pt x="17051" y="12691"/>
                    </a:cubicBezTo>
                    <a:cubicBezTo>
                      <a:pt x="17256" y="14152"/>
                      <a:pt x="17256" y="15613"/>
                      <a:pt x="17051" y="17028"/>
                    </a:cubicBezTo>
                    <a:cubicBezTo>
                      <a:pt x="16960" y="17690"/>
                      <a:pt x="16823" y="18352"/>
                      <a:pt x="16663" y="18991"/>
                    </a:cubicBezTo>
                    <a:cubicBezTo>
                      <a:pt x="16503" y="19539"/>
                      <a:pt x="16298" y="20109"/>
                      <a:pt x="16047" y="20726"/>
                    </a:cubicBezTo>
                    <a:cubicBezTo>
                      <a:pt x="15499" y="22050"/>
                      <a:pt x="14746" y="23305"/>
                      <a:pt x="13855" y="24492"/>
                    </a:cubicBezTo>
                    <a:cubicBezTo>
                      <a:pt x="12874" y="25747"/>
                      <a:pt x="11687" y="26911"/>
                      <a:pt x="10340" y="27961"/>
                    </a:cubicBezTo>
                    <a:cubicBezTo>
                      <a:pt x="8788" y="29148"/>
                      <a:pt x="7031" y="30175"/>
                      <a:pt x="5090" y="30997"/>
                    </a:cubicBezTo>
                    <a:cubicBezTo>
                      <a:pt x="3538" y="31659"/>
                      <a:pt x="1895" y="32184"/>
                      <a:pt x="229" y="32549"/>
                    </a:cubicBezTo>
                    <a:cubicBezTo>
                      <a:pt x="160" y="32549"/>
                      <a:pt x="92" y="32595"/>
                      <a:pt x="46" y="32663"/>
                    </a:cubicBezTo>
                    <a:cubicBezTo>
                      <a:pt x="23" y="32732"/>
                      <a:pt x="0" y="32823"/>
                      <a:pt x="23" y="32892"/>
                    </a:cubicBezTo>
                    <a:cubicBezTo>
                      <a:pt x="23" y="32914"/>
                      <a:pt x="23" y="32937"/>
                      <a:pt x="46" y="32937"/>
                    </a:cubicBezTo>
                    <a:cubicBezTo>
                      <a:pt x="46" y="33006"/>
                      <a:pt x="69" y="33051"/>
                      <a:pt x="114" y="33097"/>
                    </a:cubicBezTo>
                    <a:cubicBezTo>
                      <a:pt x="297" y="33280"/>
                      <a:pt x="480" y="33439"/>
                      <a:pt x="708" y="33553"/>
                    </a:cubicBezTo>
                    <a:cubicBezTo>
                      <a:pt x="754" y="33576"/>
                      <a:pt x="799" y="33599"/>
                      <a:pt x="868" y="33599"/>
                    </a:cubicBezTo>
                    <a:lnTo>
                      <a:pt x="1119" y="33599"/>
                    </a:lnTo>
                    <a:cubicBezTo>
                      <a:pt x="3242" y="33211"/>
                      <a:pt x="5341" y="32618"/>
                      <a:pt x="7350" y="31864"/>
                    </a:cubicBezTo>
                    <a:cubicBezTo>
                      <a:pt x="9382" y="31111"/>
                      <a:pt x="11299" y="30153"/>
                      <a:pt x="12988" y="29057"/>
                    </a:cubicBezTo>
                    <a:cubicBezTo>
                      <a:pt x="13878" y="28509"/>
                      <a:pt x="14723" y="27893"/>
                      <a:pt x="15476" y="27254"/>
                    </a:cubicBezTo>
                    <a:cubicBezTo>
                      <a:pt x="16229" y="26615"/>
                      <a:pt x="16960" y="25907"/>
                      <a:pt x="17621" y="25154"/>
                    </a:cubicBezTo>
                    <a:cubicBezTo>
                      <a:pt x="19014" y="23579"/>
                      <a:pt x="20064" y="21890"/>
                      <a:pt x="20726" y="20064"/>
                    </a:cubicBezTo>
                    <a:cubicBezTo>
                      <a:pt x="21091" y="19082"/>
                      <a:pt x="21342" y="17987"/>
                      <a:pt x="21456" y="16823"/>
                    </a:cubicBezTo>
                    <a:cubicBezTo>
                      <a:pt x="21570" y="15727"/>
                      <a:pt x="21570" y="14609"/>
                      <a:pt x="21410" y="13490"/>
                    </a:cubicBezTo>
                    <a:cubicBezTo>
                      <a:pt x="21274" y="12394"/>
                      <a:pt x="21000" y="11299"/>
                      <a:pt x="20589" y="10249"/>
                    </a:cubicBezTo>
                    <a:cubicBezTo>
                      <a:pt x="20338" y="9518"/>
                      <a:pt x="19973" y="8742"/>
                      <a:pt x="19448" y="7807"/>
                    </a:cubicBezTo>
                    <a:cubicBezTo>
                      <a:pt x="18557" y="6186"/>
                      <a:pt x="17553" y="4748"/>
                      <a:pt x="16457" y="3538"/>
                    </a:cubicBezTo>
                    <a:cubicBezTo>
                      <a:pt x="15818" y="2831"/>
                      <a:pt x="15179" y="2260"/>
                      <a:pt x="14540" y="1781"/>
                    </a:cubicBezTo>
                    <a:cubicBezTo>
                      <a:pt x="14380" y="1667"/>
                      <a:pt x="14221" y="1575"/>
                      <a:pt x="14084" y="1461"/>
                    </a:cubicBezTo>
                    <a:cubicBezTo>
                      <a:pt x="14061" y="1461"/>
                      <a:pt x="14038" y="1438"/>
                      <a:pt x="14038" y="1438"/>
                    </a:cubicBezTo>
                    <a:cubicBezTo>
                      <a:pt x="13513" y="1096"/>
                      <a:pt x="13034" y="845"/>
                      <a:pt x="12554" y="639"/>
                    </a:cubicBezTo>
                    <a:cubicBezTo>
                      <a:pt x="12098" y="388"/>
                      <a:pt x="11641" y="206"/>
                      <a:pt x="11208" y="92"/>
                    </a:cubicBezTo>
                    <a:cubicBezTo>
                      <a:pt x="10934" y="23"/>
                      <a:pt x="10660" y="0"/>
                      <a:pt x="10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8050;p70">
                <a:extLst>
                  <a:ext uri="{FF2B5EF4-FFF2-40B4-BE49-F238E27FC236}">
                    <a16:creationId xmlns:a16="http://schemas.microsoft.com/office/drawing/2014/main" id="{911AE495-DBA1-4458-9ABD-F16B8FAEB38D}"/>
                  </a:ext>
                </a:extLst>
              </p:cNvPr>
              <p:cNvSpPr/>
              <p:nvPr/>
            </p:nvSpPr>
            <p:spPr>
              <a:xfrm>
                <a:off x="5645775" y="2555038"/>
                <a:ext cx="57431" cy="289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2248" extrusionOk="0">
                    <a:moveTo>
                      <a:pt x="3630" y="1"/>
                    </a:moveTo>
                    <a:cubicBezTo>
                      <a:pt x="2511" y="1"/>
                      <a:pt x="1416" y="229"/>
                      <a:pt x="457" y="777"/>
                    </a:cubicBezTo>
                    <a:cubicBezTo>
                      <a:pt x="274" y="891"/>
                      <a:pt x="138" y="1028"/>
                      <a:pt x="46" y="1233"/>
                    </a:cubicBezTo>
                    <a:cubicBezTo>
                      <a:pt x="1" y="1416"/>
                      <a:pt x="1" y="1621"/>
                      <a:pt x="92" y="1804"/>
                    </a:cubicBezTo>
                    <a:cubicBezTo>
                      <a:pt x="210" y="2057"/>
                      <a:pt x="502" y="2247"/>
                      <a:pt x="793" y="2247"/>
                    </a:cubicBezTo>
                    <a:cubicBezTo>
                      <a:pt x="897" y="2247"/>
                      <a:pt x="1000" y="2223"/>
                      <a:pt x="1096" y="2169"/>
                    </a:cubicBezTo>
                    <a:cubicBezTo>
                      <a:pt x="1393" y="1987"/>
                      <a:pt x="1712" y="1850"/>
                      <a:pt x="2055" y="1736"/>
                    </a:cubicBezTo>
                    <a:cubicBezTo>
                      <a:pt x="2466" y="1621"/>
                      <a:pt x="2877" y="1553"/>
                      <a:pt x="3287" y="1530"/>
                    </a:cubicBezTo>
                    <a:lnTo>
                      <a:pt x="3584" y="1530"/>
                    </a:lnTo>
                    <a:cubicBezTo>
                      <a:pt x="3790" y="1530"/>
                      <a:pt x="3972" y="1485"/>
                      <a:pt x="4155" y="1348"/>
                    </a:cubicBezTo>
                    <a:cubicBezTo>
                      <a:pt x="4292" y="1211"/>
                      <a:pt x="4383" y="1028"/>
                      <a:pt x="4406" y="823"/>
                    </a:cubicBezTo>
                    <a:cubicBezTo>
                      <a:pt x="4452" y="435"/>
                      <a:pt x="4132" y="1"/>
                      <a:pt x="37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8051;p70">
                <a:extLst>
                  <a:ext uri="{FF2B5EF4-FFF2-40B4-BE49-F238E27FC236}">
                    <a16:creationId xmlns:a16="http://schemas.microsoft.com/office/drawing/2014/main" id="{49E168F0-1B01-4602-AF8C-D42FB2A6E59E}"/>
                  </a:ext>
                </a:extLst>
              </p:cNvPr>
              <p:cNvSpPr/>
              <p:nvPr/>
            </p:nvSpPr>
            <p:spPr>
              <a:xfrm>
                <a:off x="5760012" y="2755261"/>
                <a:ext cx="90700" cy="138107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0706" extrusionOk="0">
                    <a:moveTo>
                      <a:pt x="6164" y="0"/>
                    </a:moveTo>
                    <a:cubicBezTo>
                      <a:pt x="6141" y="0"/>
                      <a:pt x="6141" y="23"/>
                      <a:pt x="6118" y="23"/>
                    </a:cubicBezTo>
                    <a:cubicBezTo>
                      <a:pt x="6072" y="23"/>
                      <a:pt x="6027" y="69"/>
                      <a:pt x="6004" y="114"/>
                    </a:cubicBezTo>
                    <a:lnTo>
                      <a:pt x="5958" y="114"/>
                    </a:lnTo>
                    <a:cubicBezTo>
                      <a:pt x="5913" y="114"/>
                      <a:pt x="5867" y="114"/>
                      <a:pt x="5821" y="137"/>
                    </a:cubicBezTo>
                    <a:cubicBezTo>
                      <a:pt x="4885" y="457"/>
                      <a:pt x="4064" y="890"/>
                      <a:pt x="3333" y="1438"/>
                    </a:cubicBezTo>
                    <a:cubicBezTo>
                      <a:pt x="2922" y="1758"/>
                      <a:pt x="2580" y="2054"/>
                      <a:pt x="2261" y="2397"/>
                    </a:cubicBezTo>
                    <a:cubicBezTo>
                      <a:pt x="1964" y="2716"/>
                      <a:pt x="1644" y="3081"/>
                      <a:pt x="1370" y="3515"/>
                    </a:cubicBezTo>
                    <a:cubicBezTo>
                      <a:pt x="1119" y="3880"/>
                      <a:pt x="891" y="4268"/>
                      <a:pt x="708" y="4702"/>
                    </a:cubicBezTo>
                    <a:cubicBezTo>
                      <a:pt x="503" y="5159"/>
                      <a:pt x="343" y="5615"/>
                      <a:pt x="229" y="6072"/>
                    </a:cubicBezTo>
                    <a:cubicBezTo>
                      <a:pt x="115" y="6551"/>
                      <a:pt x="46" y="7053"/>
                      <a:pt x="24" y="7532"/>
                    </a:cubicBezTo>
                    <a:cubicBezTo>
                      <a:pt x="1" y="7966"/>
                      <a:pt x="46" y="8377"/>
                      <a:pt x="138" y="8788"/>
                    </a:cubicBezTo>
                    <a:cubicBezTo>
                      <a:pt x="183" y="8970"/>
                      <a:pt x="252" y="9153"/>
                      <a:pt x="320" y="9313"/>
                    </a:cubicBezTo>
                    <a:cubicBezTo>
                      <a:pt x="389" y="9450"/>
                      <a:pt x="457" y="9587"/>
                      <a:pt x="549" y="9701"/>
                    </a:cubicBezTo>
                    <a:cubicBezTo>
                      <a:pt x="731" y="9998"/>
                      <a:pt x="982" y="10226"/>
                      <a:pt x="1256" y="10408"/>
                    </a:cubicBezTo>
                    <a:cubicBezTo>
                      <a:pt x="1576" y="10591"/>
                      <a:pt x="1987" y="10705"/>
                      <a:pt x="2420" y="10705"/>
                    </a:cubicBezTo>
                    <a:cubicBezTo>
                      <a:pt x="2649" y="10705"/>
                      <a:pt x="2854" y="10682"/>
                      <a:pt x="3082" y="10637"/>
                    </a:cubicBezTo>
                    <a:cubicBezTo>
                      <a:pt x="3356" y="10568"/>
                      <a:pt x="3676" y="10431"/>
                      <a:pt x="3995" y="10249"/>
                    </a:cubicBezTo>
                    <a:cubicBezTo>
                      <a:pt x="4269" y="10089"/>
                      <a:pt x="4543" y="9861"/>
                      <a:pt x="4840" y="9564"/>
                    </a:cubicBezTo>
                    <a:cubicBezTo>
                      <a:pt x="5136" y="9313"/>
                      <a:pt x="5388" y="8993"/>
                      <a:pt x="5639" y="8628"/>
                    </a:cubicBezTo>
                    <a:cubicBezTo>
                      <a:pt x="5890" y="8217"/>
                      <a:pt x="6118" y="7783"/>
                      <a:pt x="6323" y="7327"/>
                    </a:cubicBezTo>
                    <a:cubicBezTo>
                      <a:pt x="6438" y="7053"/>
                      <a:pt x="6529" y="6779"/>
                      <a:pt x="6620" y="6528"/>
                    </a:cubicBezTo>
                    <a:cubicBezTo>
                      <a:pt x="6711" y="6209"/>
                      <a:pt x="6780" y="5889"/>
                      <a:pt x="6826" y="5615"/>
                    </a:cubicBezTo>
                    <a:cubicBezTo>
                      <a:pt x="6963" y="4999"/>
                      <a:pt x="7008" y="4382"/>
                      <a:pt x="7008" y="3743"/>
                    </a:cubicBezTo>
                    <a:cubicBezTo>
                      <a:pt x="7031" y="2762"/>
                      <a:pt x="6871" y="1803"/>
                      <a:pt x="6597" y="890"/>
                    </a:cubicBezTo>
                    <a:cubicBezTo>
                      <a:pt x="6552" y="799"/>
                      <a:pt x="6529" y="730"/>
                      <a:pt x="6483" y="662"/>
                    </a:cubicBezTo>
                    <a:cubicBezTo>
                      <a:pt x="6392" y="434"/>
                      <a:pt x="6278" y="228"/>
                      <a:pt x="61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8052;p70">
                <a:extLst>
                  <a:ext uri="{FF2B5EF4-FFF2-40B4-BE49-F238E27FC236}">
                    <a16:creationId xmlns:a16="http://schemas.microsoft.com/office/drawing/2014/main" id="{5B6C4161-9CEE-4C4C-A46F-AC65677C6FB3}"/>
                  </a:ext>
                </a:extLst>
              </p:cNvPr>
              <p:cNvSpPr/>
              <p:nvPr/>
            </p:nvSpPr>
            <p:spPr>
              <a:xfrm>
                <a:off x="5754130" y="2677813"/>
                <a:ext cx="90700" cy="146634"/>
              </a:xfrm>
              <a:custGeom>
                <a:avLst/>
                <a:gdLst/>
                <a:ahLst/>
                <a:cxnLst/>
                <a:rect l="l" t="t" r="r" b="b"/>
                <a:pathLst>
                  <a:path w="7031" h="11367" extrusionOk="0">
                    <a:moveTo>
                      <a:pt x="3287" y="1"/>
                    </a:moveTo>
                    <a:cubicBezTo>
                      <a:pt x="3219" y="1"/>
                      <a:pt x="3150" y="24"/>
                      <a:pt x="3059" y="47"/>
                    </a:cubicBezTo>
                    <a:cubicBezTo>
                      <a:pt x="2945" y="69"/>
                      <a:pt x="2853" y="138"/>
                      <a:pt x="2762" y="206"/>
                    </a:cubicBezTo>
                    <a:cubicBezTo>
                      <a:pt x="2602" y="389"/>
                      <a:pt x="2465" y="617"/>
                      <a:pt x="2443" y="891"/>
                    </a:cubicBezTo>
                    <a:cubicBezTo>
                      <a:pt x="2443" y="960"/>
                      <a:pt x="2443" y="1028"/>
                      <a:pt x="2443" y="1097"/>
                    </a:cubicBezTo>
                    <a:cubicBezTo>
                      <a:pt x="2328" y="982"/>
                      <a:pt x="2192" y="868"/>
                      <a:pt x="2077" y="754"/>
                    </a:cubicBezTo>
                    <a:cubicBezTo>
                      <a:pt x="1986" y="686"/>
                      <a:pt x="1872" y="594"/>
                      <a:pt x="1735" y="549"/>
                    </a:cubicBezTo>
                    <a:cubicBezTo>
                      <a:pt x="1575" y="457"/>
                      <a:pt x="1438" y="435"/>
                      <a:pt x="1301" y="435"/>
                    </a:cubicBezTo>
                    <a:cubicBezTo>
                      <a:pt x="1281" y="428"/>
                      <a:pt x="1259" y="425"/>
                      <a:pt x="1236" y="425"/>
                    </a:cubicBezTo>
                    <a:cubicBezTo>
                      <a:pt x="1179" y="425"/>
                      <a:pt x="1115" y="441"/>
                      <a:pt x="1050" y="457"/>
                    </a:cubicBezTo>
                    <a:cubicBezTo>
                      <a:pt x="1027" y="457"/>
                      <a:pt x="982" y="480"/>
                      <a:pt x="959" y="503"/>
                    </a:cubicBezTo>
                    <a:cubicBezTo>
                      <a:pt x="799" y="572"/>
                      <a:pt x="662" y="663"/>
                      <a:pt x="571" y="800"/>
                    </a:cubicBezTo>
                    <a:cubicBezTo>
                      <a:pt x="480" y="937"/>
                      <a:pt x="388" y="1051"/>
                      <a:pt x="365" y="1165"/>
                    </a:cubicBezTo>
                    <a:cubicBezTo>
                      <a:pt x="297" y="1348"/>
                      <a:pt x="274" y="1485"/>
                      <a:pt x="274" y="1667"/>
                    </a:cubicBezTo>
                    <a:cubicBezTo>
                      <a:pt x="274" y="1804"/>
                      <a:pt x="297" y="1941"/>
                      <a:pt x="320" y="2101"/>
                    </a:cubicBezTo>
                    <a:cubicBezTo>
                      <a:pt x="388" y="2398"/>
                      <a:pt x="502" y="2694"/>
                      <a:pt x="685" y="3014"/>
                    </a:cubicBezTo>
                    <a:cubicBezTo>
                      <a:pt x="754" y="3128"/>
                      <a:pt x="822" y="3265"/>
                      <a:pt x="890" y="3356"/>
                    </a:cubicBezTo>
                    <a:cubicBezTo>
                      <a:pt x="799" y="3356"/>
                      <a:pt x="685" y="3356"/>
                      <a:pt x="594" y="3379"/>
                    </a:cubicBezTo>
                    <a:cubicBezTo>
                      <a:pt x="548" y="3402"/>
                      <a:pt x="480" y="3425"/>
                      <a:pt x="434" y="3448"/>
                    </a:cubicBezTo>
                    <a:cubicBezTo>
                      <a:pt x="297" y="3539"/>
                      <a:pt x="160" y="3722"/>
                      <a:pt x="92" y="3904"/>
                    </a:cubicBezTo>
                    <a:cubicBezTo>
                      <a:pt x="23" y="4132"/>
                      <a:pt x="23" y="4383"/>
                      <a:pt x="46" y="4635"/>
                    </a:cubicBezTo>
                    <a:cubicBezTo>
                      <a:pt x="69" y="4771"/>
                      <a:pt x="92" y="4931"/>
                      <a:pt x="137" y="5091"/>
                    </a:cubicBezTo>
                    <a:cubicBezTo>
                      <a:pt x="183" y="5228"/>
                      <a:pt x="229" y="5388"/>
                      <a:pt x="297" y="5525"/>
                    </a:cubicBezTo>
                    <a:cubicBezTo>
                      <a:pt x="411" y="5776"/>
                      <a:pt x="548" y="6027"/>
                      <a:pt x="662" y="6255"/>
                    </a:cubicBezTo>
                    <a:cubicBezTo>
                      <a:pt x="617" y="6255"/>
                      <a:pt x="594" y="6278"/>
                      <a:pt x="571" y="6278"/>
                    </a:cubicBezTo>
                    <a:cubicBezTo>
                      <a:pt x="137" y="6506"/>
                      <a:pt x="0" y="7100"/>
                      <a:pt x="46" y="7602"/>
                    </a:cubicBezTo>
                    <a:cubicBezTo>
                      <a:pt x="69" y="8241"/>
                      <a:pt x="297" y="8903"/>
                      <a:pt x="708" y="9428"/>
                    </a:cubicBezTo>
                    <a:cubicBezTo>
                      <a:pt x="868" y="9679"/>
                      <a:pt x="1096" y="9907"/>
                      <a:pt x="1415" y="10158"/>
                    </a:cubicBezTo>
                    <a:cubicBezTo>
                      <a:pt x="1712" y="10386"/>
                      <a:pt x="1986" y="10592"/>
                      <a:pt x="2260" y="10752"/>
                    </a:cubicBezTo>
                    <a:cubicBezTo>
                      <a:pt x="2648" y="10980"/>
                      <a:pt x="3036" y="11140"/>
                      <a:pt x="3401" y="11231"/>
                    </a:cubicBezTo>
                    <a:cubicBezTo>
                      <a:pt x="3704" y="11327"/>
                      <a:pt x="3984" y="11367"/>
                      <a:pt x="4242" y="11367"/>
                    </a:cubicBezTo>
                    <a:cubicBezTo>
                      <a:pt x="4354" y="11367"/>
                      <a:pt x="4462" y="11359"/>
                      <a:pt x="4565" y="11345"/>
                    </a:cubicBezTo>
                    <a:cubicBezTo>
                      <a:pt x="4725" y="11345"/>
                      <a:pt x="4862" y="11299"/>
                      <a:pt x="4999" y="11254"/>
                    </a:cubicBezTo>
                    <a:cubicBezTo>
                      <a:pt x="5250" y="11185"/>
                      <a:pt x="5456" y="11094"/>
                      <a:pt x="5661" y="10957"/>
                    </a:cubicBezTo>
                    <a:cubicBezTo>
                      <a:pt x="6003" y="10706"/>
                      <a:pt x="6300" y="10364"/>
                      <a:pt x="6528" y="9953"/>
                    </a:cubicBezTo>
                    <a:cubicBezTo>
                      <a:pt x="6871" y="9291"/>
                      <a:pt x="7030" y="8424"/>
                      <a:pt x="6962" y="7465"/>
                    </a:cubicBezTo>
                    <a:cubicBezTo>
                      <a:pt x="6916" y="7008"/>
                      <a:pt x="6848" y="6529"/>
                      <a:pt x="6734" y="5981"/>
                    </a:cubicBezTo>
                    <a:cubicBezTo>
                      <a:pt x="6551" y="5365"/>
                      <a:pt x="6346" y="4771"/>
                      <a:pt x="6163" y="4178"/>
                    </a:cubicBezTo>
                    <a:cubicBezTo>
                      <a:pt x="6095" y="4064"/>
                      <a:pt x="6049" y="3927"/>
                      <a:pt x="5981" y="3790"/>
                    </a:cubicBezTo>
                    <a:cubicBezTo>
                      <a:pt x="5889" y="3562"/>
                      <a:pt x="5821" y="3333"/>
                      <a:pt x="5729" y="3082"/>
                    </a:cubicBezTo>
                    <a:cubicBezTo>
                      <a:pt x="5661" y="2900"/>
                      <a:pt x="5615" y="2740"/>
                      <a:pt x="5547" y="2557"/>
                    </a:cubicBezTo>
                    <a:cubicBezTo>
                      <a:pt x="5387" y="2124"/>
                      <a:pt x="5204" y="1690"/>
                      <a:pt x="4953" y="1302"/>
                    </a:cubicBezTo>
                    <a:cubicBezTo>
                      <a:pt x="4702" y="891"/>
                      <a:pt x="4428" y="572"/>
                      <a:pt x="4132" y="343"/>
                    </a:cubicBezTo>
                    <a:cubicBezTo>
                      <a:pt x="3881" y="138"/>
                      <a:pt x="3607" y="24"/>
                      <a:pt x="3356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8053;p70">
                <a:extLst>
                  <a:ext uri="{FF2B5EF4-FFF2-40B4-BE49-F238E27FC236}">
                    <a16:creationId xmlns:a16="http://schemas.microsoft.com/office/drawing/2014/main" id="{F924E3B6-2594-4CF7-ADB1-BD6509AD579A}"/>
                  </a:ext>
                </a:extLst>
              </p:cNvPr>
              <p:cNvSpPr/>
              <p:nvPr/>
            </p:nvSpPr>
            <p:spPr>
              <a:xfrm>
                <a:off x="5764436" y="2721103"/>
                <a:ext cx="8836" cy="11907"/>
              </a:xfrm>
              <a:custGeom>
                <a:avLst/>
                <a:gdLst/>
                <a:ahLst/>
                <a:cxnLst/>
                <a:rect l="l" t="t" r="r" b="b"/>
                <a:pathLst>
                  <a:path w="685" h="923" extrusionOk="0">
                    <a:moveTo>
                      <a:pt x="91" y="0"/>
                    </a:moveTo>
                    <a:cubicBezTo>
                      <a:pt x="91" y="0"/>
                      <a:pt x="69" y="23"/>
                      <a:pt x="46" y="23"/>
                    </a:cubicBezTo>
                    <a:cubicBezTo>
                      <a:pt x="23" y="46"/>
                      <a:pt x="23" y="92"/>
                      <a:pt x="23" y="114"/>
                    </a:cubicBezTo>
                    <a:cubicBezTo>
                      <a:pt x="0" y="160"/>
                      <a:pt x="23" y="183"/>
                      <a:pt x="46" y="206"/>
                    </a:cubicBezTo>
                    <a:cubicBezTo>
                      <a:pt x="91" y="343"/>
                      <a:pt x="183" y="480"/>
                      <a:pt x="251" y="594"/>
                    </a:cubicBezTo>
                    <a:cubicBezTo>
                      <a:pt x="343" y="685"/>
                      <a:pt x="411" y="799"/>
                      <a:pt x="502" y="890"/>
                    </a:cubicBezTo>
                    <a:cubicBezTo>
                      <a:pt x="518" y="907"/>
                      <a:pt x="546" y="923"/>
                      <a:pt x="569" y="923"/>
                    </a:cubicBezTo>
                    <a:cubicBezTo>
                      <a:pt x="578" y="923"/>
                      <a:pt x="587" y="920"/>
                      <a:pt x="594" y="913"/>
                    </a:cubicBezTo>
                    <a:cubicBezTo>
                      <a:pt x="616" y="913"/>
                      <a:pt x="639" y="890"/>
                      <a:pt x="662" y="868"/>
                    </a:cubicBezTo>
                    <a:cubicBezTo>
                      <a:pt x="685" y="845"/>
                      <a:pt x="685" y="799"/>
                      <a:pt x="685" y="776"/>
                    </a:cubicBezTo>
                    <a:cubicBezTo>
                      <a:pt x="685" y="731"/>
                      <a:pt x="662" y="708"/>
                      <a:pt x="639" y="685"/>
                    </a:cubicBezTo>
                    <a:cubicBezTo>
                      <a:pt x="616" y="662"/>
                      <a:pt x="594" y="639"/>
                      <a:pt x="594" y="617"/>
                    </a:cubicBezTo>
                    <a:cubicBezTo>
                      <a:pt x="502" y="525"/>
                      <a:pt x="434" y="434"/>
                      <a:pt x="365" y="320"/>
                    </a:cubicBezTo>
                    <a:cubicBezTo>
                      <a:pt x="320" y="229"/>
                      <a:pt x="274" y="137"/>
                      <a:pt x="206" y="46"/>
                    </a:cubicBezTo>
                    <a:cubicBezTo>
                      <a:pt x="183" y="0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CD89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8054;p70">
                <a:extLst>
                  <a:ext uri="{FF2B5EF4-FFF2-40B4-BE49-F238E27FC236}">
                    <a16:creationId xmlns:a16="http://schemas.microsoft.com/office/drawing/2014/main" id="{15F8E8F5-8832-4DF5-B3B5-9665CB610662}"/>
                  </a:ext>
                </a:extLst>
              </p:cNvPr>
              <p:cNvSpPr/>
              <p:nvPr/>
            </p:nvSpPr>
            <p:spPr>
              <a:xfrm>
                <a:off x="5762372" y="2757196"/>
                <a:ext cx="8256" cy="1056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819" extrusionOk="0">
                    <a:moveTo>
                      <a:pt x="155" y="1"/>
                    </a:moveTo>
                    <a:cubicBezTo>
                      <a:pt x="141" y="1"/>
                      <a:pt x="127" y="4"/>
                      <a:pt x="115" y="10"/>
                    </a:cubicBezTo>
                    <a:cubicBezTo>
                      <a:pt x="115" y="10"/>
                      <a:pt x="92" y="33"/>
                      <a:pt x="69" y="33"/>
                    </a:cubicBezTo>
                    <a:cubicBezTo>
                      <a:pt x="23" y="78"/>
                      <a:pt x="0" y="170"/>
                      <a:pt x="46" y="238"/>
                    </a:cubicBezTo>
                    <a:cubicBezTo>
                      <a:pt x="160" y="421"/>
                      <a:pt x="274" y="603"/>
                      <a:pt x="411" y="763"/>
                    </a:cubicBezTo>
                    <a:cubicBezTo>
                      <a:pt x="434" y="786"/>
                      <a:pt x="457" y="809"/>
                      <a:pt x="480" y="809"/>
                    </a:cubicBezTo>
                    <a:cubicBezTo>
                      <a:pt x="493" y="815"/>
                      <a:pt x="506" y="818"/>
                      <a:pt x="519" y="818"/>
                    </a:cubicBezTo>
                    <a:cubicBezTo>
                      <a:pt x="550" y="818"/>
                      <a:pt x="578" y="802"/>
                      <a:pt x="594" y="786"/>
                    </a:cubicBezTo>
                    <a:cubicBezTo>
                      <a:pt x="617" y="763"/>
                      <a:pt x="640" y="717"/>
                      <a:pt x="640" y="695"/>
                    </a:cubicBezTo>
                    <a:cubicBezTo>
                      <a:pt x="640" y="649"/>
                      <a:pt x="640" y="603"/>
                      <a:pt x="617" y="558"/>
                    </a:cubicBezTo>
                    <a:cubicBezTo>
                      <a:pt x="480" y="398"/>
                      <a:pt x="366" y="238"/>
                      <a:pt x="251" y="55"/>
                    </a:cubicBezTo>
                    <a:cubicBezTo>
                      <a:pt x="235" y="22"/>
                      <a:pt x="194" y="1"/>
                      <a:pt x="155" y="1"/>
                    </a:cubicBezTo>
                    <a:close/>
                  </a:path>
                </a:pathLst>
              </a:custGeom>
              <a:solidFill>
                <a:srgbClr val="CD89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8055;p70">
                <a:extLst>
                  <a:ext uri="{FF2B5EF4-FFF2-40B4-BE49-F238E27FC236}">
                    <a16:creationId xmlns:a16="http://schemas.microsoft.com/office/drawing/2014/main" id="{3CEEEF47-F8CE-4167-B2F4-A6F97B7A5C29}"/>
                  </a:ext>
                </a:extLst>
              </p:cNvPr>
              <p:cNvSpPr/>
              <p:nvPr/>
            </p:nvSpPr>
            <p:spPr>
              <a:xfrm>
                <a:off x="5785036" y="2693009"/>
                <a:ext cx="30057" cy="33914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629" extrusionOk="0">
                    <a:moveTo>
                      <a:pt x="104" y="0"/>
                    </a:moveTo>
                    <a:cubicBezTo>
                      <a:pt x="94" y="0"/>
                      <a:pt x="83" y="3"/>
                      <a:pt x="69" y="10"/>
                    </a:cubicBezTo>
                    <a:lnTo>
                      <a:pt x="47" y="10"/>
                    </a:lnTo>
                    <a:cubicBezTo>
                      <a:pt x="24" y="56"/>
                      <a:pt x="1" y="101"/>
                      <a:pt x="24" y="147"/>
                    </a:cubicBezTo>
                    <a:cubicBezTo>
                      <a:pt x="343" y="603"/>
                      <a:pt x="663" y="1037"/>
                      <a:pt x="1028" y="1471"/>
                    </a:cubicBezTo>
                    <a:cubicBezTo>
                      <a:pt x="1348" y="1859"/>
                      <a:pt x="1690" y="2224"/>
                      <a:pt x="2055" y="2589"/>
                    </a:cubicBezTo>
                    <a:cubicBezTo>
                      <a:pt x="2082" y="2616"/>
                      <a:pt x="2116" y="2629"/>
                      <a:pt x="2151" y="2629"/>
                    </a:cubicBezTo>
                    <a:cubicBezTo>
                      <a:pt x="2203" y="2629"/>
                      <a:pt x="2256" y="2599"/>
                      <a:pt x="2283" y="2544"/>
                    </a:cubicBezTo>
                    <a:cubicBezTo>
                      <a:pt x="2329" y="2475"/>
                      <a:pt x="2329" y="2338"/>
                      <a:pt x="2261" y="2270"/>
                    </a:cubicBezTo>
                    <a:cubicBezTo>
                      <a:pt x="1690" y="1790"/>
                      <a:pt x="1165" y="1265"/>
                      <a:pt x="663" y="695"/>
                    </a:cubicBezTo>
                    <a:cubicBezTo>
                      <a:pt x="480" y="489"/>
                      <a:pt x="321" y="261"/>
                      <a:pt x="161" y="33"/>
                    </a:cubicBezTo>
                    <a:cubicBezTo>
                      <a:pt x="145" y="17"/>
                      <a:pt x="128" y="0"/>
                      <a:pt x="104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8056;p70">
                <a:extLst>
                  <a:ext uri="{FF2B5EF4-FFF2-40B4-BE49-F238E27FC236}">
                    <a16:creationId xmlns:a16="http://schemas.microsoft.com/office/drawing/2014/main" id="{2028B520-8ED9-4349-AEAF-A9A4EA0B3DE9}"/>
                  </a:ext>
                </a:extLst>
              </p:cNvPr>
              <p:cNvSpPr/>
              <p:nvPr/>
            </p:nvSpPr>
            <p:spPr>
              <a:xfrm>
                <a:off x="5366364" y="2599502"/>
                <a:ext cx="443154" cy="521186"/>
              </a:xfrm>
              <a:custGeom>
                <a:avLst/>
                <a:gdLst/>
                <a:ahLst/>
                <a:cxnLst/>
                <a:rect l="l" t="t" r="r" b="b"/>
                <a:pathLst>
                  <a:path w="34353" h="40402" extrusionOk="0">
                    <a:moveTo>
                      <a:pt x="12417" y="0"/>
                    </a:moveTo>
                    <a:cubicBezTo>
                      <a:pt x="12395" y="0"/>
                      <a:pt x="12372" y="23"/>
                      <a:pt x="12349" y="23"/>
                    </a:cubicBezTo>
                    <a:cubicBezTo>
                      <a:pt x="10705" y="1165"/>
                      <a:pt x="9245" y="2443"/>
                      <a:pt x="8012" y="3835"/>
                    </a:cubicBezTo>
                    <a:cubicBezTo>
                      <a:pt x="6871" y="5136"/>
                      <a:pt x="5866" y="6620"/>
                      <a:pt x="5022" y="8218"/>
                    </a:cubicBezTo>
                    <a:cubicBezTo>
                      <a:pt x="3607" y="10934"/>
                      <a:pt x="2602" y="14129"/>
                      <a:pt x="1895" y="18261"/>
                    </a:cubicBezTo>
                    <a:cubicBezTo>
                      <a:pt x="1552" y="20201"/>
                      <a:pt x="1324" y="22209"/>
                      <a:pt x="1142" y="23739"/>
                    </a:cubicBezTo>
                    <a:cubicBezTo>
                      <a:pt x="1028" y="24697"/>
                      <a:pt x="936" y="25633"/>
                      <a:pt x="822" y="26592"/>
                    </a:cubicBezTo>
                    <a:lnTo>
                      <a:pt x="799" y="26934"/>
                    </a:lnTo>
                    <a:cubicBezTo>
                      <a:pt x="685" y="27961"/>
                      <a:pt x="571" y="29011"/>
                      <a:pt x="457" y="30039"/>
                    </a:cubicBezTo>
                    <a:lnTo>
                      <a:pt x="320" y="31134"/>
                    </a:lnTo>
                    <a:lnTo>
                      <a:pt x="251" y="31728"/>
                    </a:lnTo>
                    <a:lnTo>
                      <a:pt x="160" y="32435"/>
                    </a:lnTo>
                    <a:cubicBezTo>
                      <a:pt x="114" y="32892"/>
                      <a:pt x="69" y="33325"/>
                      <a:pt x="23" y="33782"/>
                    </a:cubicBezTo>
                    <a:cubicBezTo>
                      <a:pt x="0" y="33828"/>
                      <a:pt x="23" y="33873"/>
                      <a:pt x="69" y="33919"/>
                    </a:cubicBezTo>
                    <a:cubicBezTo>
                      <a:pt x="69" y="33987"/>
                      <a:pt x="92" y="34033"/>
                      <a:pt x="160" y="34101"/>
                    </a:cubicBezTo>
                    <a:cubicBezTo>
                      <a:pt x="2214" y="36452"/>
                      <a:pt x="5250" y="38210"/>
                      <a:pt x="9153" y="39283"/>
                    </a:cubicBezTo>
                    <a:cubicBezTo>
                      <a:pt x="10797" y="39739"/>
                      <a:pt x="12600" y="40059"/>
                      <a:pt x="14517" y="40241"/>
                    </a:cubicBezTo>
                    <a:cubicBezTo>
                      <a:pt x="15613" y="40333"/>
                      <a:pt x="16708" y="40401"/>
                      <a:pt x="17781" y="40401"/>
                    </a:cubicBezTo>
                    <a:cubicBezTo>
                      <a:pt x="18398" y="40401"/>
                      <a:pt x="19059" y="40378"/>
                      <a:pt x="19721" y="40333"/>
                    </a:cubicBezTo>
                    <a:cubicBezTo>
                      <a:pt x="21844" y="40219"/>
                      <a:pt x="23830" y="39899"/>
                      <a:pt x="25656" y="39374"/>
                    </a:cubicBezTo>
                    <a:cubicBezTo>
                      <a:pt x="27756" y="38781"/>
                      <a:pt x="29673" y="37913"/>
                      <a:pt x="31408" y="36772"/>
                    </a:cubicBezTo>
                    <a:cubicBezTo>
                      <a:pt x="32184" y="36247"/>
                      <a:pt x="32937" y="35699"/>
                      <a:pt x="33599" y="35083"/>
                    </a:cubicBezTo>
                    <a:cubicBezTo>
                      <a:pt x="33622" y="35060"/>
                      <a:pt x="33645" y="35037"/>
                      <a:pt x="33645" y="34992"/>
                    </a:cubicBezTo>
                    <a:cubicBezTo>
                      <a:pt x="33691" y="34946"/>
                      <a:pt x="33713" y="34855"/>
                      <a:pt x="33713" y="34809"/>
                    </a:cubicBezTo>
                    <a:cubicBezTo>
                      <a:pt x="34284" y="29605"/>
                      <a:pt x="34352" y="24903"/>
                      <a:pt x="33919" y="20429"/>
                    </a:cubicBezTo>
                    <a:cubicBezTo>
                      <a:pt x="33691" y="17964"/>
                      <a:pt x="33302" y="15590"/>
                      <a:pt x="32755" y="13330"/>
                    </a:cubicBezTo>
                    <a:cubicBezTo>
                      <a:pt x="32298" y="11459"/>
                      <a:pt x="31636" y="9678"/>
                      <a:pt x="30746" y="8035"/>
                    </a:cubicBezTo>
                    <a:cubicBezTo>
                      <a:pt x="29810" y="6323"/>
                      <a:pt x="28692" y="4817"/>
                      <a:pt x="27368" y="3516"/>
                    </a:cubicBezTo>
                    <a:cubicBezTo>
                      <a:pt x="25976" y="2146"/>
                      <a:pt x="24423" y="1096"/>
                      <a:pt x="22712" y="343"/>
                    </a:cubicBezTo>
                    <a:cubicBezTo>
                      <a:pt x="22620" y="320"/>
                      <a:pt x="22529" y="274"/>
                      <a:pt x="22438" y="229"/>
                    </a:cubicBezTo>
                    <a:cubicBezTo>
                      <a:pt x="22415" y="229"/>
                      <a:pt x="22392" y="206"/>
                      <a:pt x="22369" y="206"/>
                    </a:cubicBezTo>
                    <a:cubicBezTo>
                      <a:pt x="22301" y="206"/>
                      <a:pt x="22255" y="229"/>
                      <a:pt x="22209" y="252"/>
                    </a:cubicBezTo>
                    <a:cubicBezTo>
                      <a:pt x="22141" y="297"/>
                      <a:pt x="22095" y="366"/>
                      <a:pt x="22072" y="434"/>
                    </a:cubicBezTo>
                    <a:cubicBezTo>
                      <a:pt x="22050" y="503"/>
                      <a:pt x="22050" y="571"/>
                      <a:pt x="22095" y="640"/>
                    </a:cubicBezTo>
                    <a:lnTo>
                      <a:pt x="22095" y="685"/>
                    </a:lnTo>
                    <a:lnTo>
                      <a:pt x="22118" y="754"/>
                    </a:lnTo>
                    <a:cubicBezTo>
                      <a:pt x="22141" y="891"/>
                      <a:pt x="22164" y="1028"/>
                      <a:pt x="22164" y="1165"/>
                    </a:cubicBezTo>
                    <a:cubicBezTo>
                      <a:pt x="22164" y="1347"/>
                      <a:pt x="22118" y="1553"/>
                      <a:pt x="22072" y="1781"/>
                    </a:cubicBezTo>
                    <a:cubicBezTo>
                      <a:pt x="21935" y="2215"/>
                      <a:pt x="21821" y="2534"/>
                      <a:pt x="21662" y="2831"/>
                    </a:cubicBezTo>
                    <a:cubicBezTo>
                      <a:pt x="21525" y="3036"/>
                      <a:pt x="21388" y="3196"/>
                      <a:pt x="21251" y="3356"/>
                    </a:cubicBezTo>
                    <a:cubicBezTo>
                      <a:pt x="21114" y="3493"/>
                      <a:pt x="20977" y="3584"/>
                      <a:pt x="20817" y="3675"/>
                    </a:cubicBezTo>
                    <a:cubicBezTo>
                      <a:pt x="20657" y="3767"/>
                      <a:pt x="20475" y="3835"/>
                      <a:pt x="20292" y="3881"/>
                    </a:cubicBezTo>
                    <a:cubicBezTo>
                      <a:pt x="20064" y="3926"/>
                      <a:pt x="19836" y="3949"/>
                      <a:pt x="19562" y="3949"/>
                    </a:cubicBezTo>
                    <a:cubicBezTo>
                      <a:pt x="19174" y="3949"/>
                      <a:pt x="18808" y="3881"/>
                      <a:pt x="18398" y="3767"/>
                    </a:cubicBezTo>
                    <a:cubicBezTo>
                      <a:pt x="17667" y="3561"/>
                      <a:pt x="16914" y="3242"/>
                      <a:pt x="16115" y="2762"/>
                    </a:cubicBezTo>
                    <a:cubicBezTo>
                      <a:pt x="15567" y="2443"/>
                      <a:pt x="15019" y="2078"/>
                      <a:pt x="14494" y="1667"/>
                    </a:cubicBezTo>
                    <a:cubicBezTo>
                      <a:pt x="14015" y="1279"/>
                      <a:pt x="13581" y="913"/>
                      <a:pt x="13216" y="525"/>
                    </a:cubicBezTo>
                    <a:cubicBezTo>
                      <a:pt x="13079" y="389"/>
                      <a:pt x="12965" y="252"/>
                      <a:pt x="12851" y="115"/>
                    </a:cubicBezTo>
                    <a:cubicBezTo>
                      <a:pt x="12828" y="92"/>
                      <a:pt x="12805" y="69"/>
                      <a:pt x="12760" y="46"/>
                    </a:cubicBezTo>
                    <a:cubicBezTo>
                      <a:pt x="12646" y="23"/>
                      <a:pt x="12531" y="23"/>
                      <a:pt x="12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8057;p70">
                <a:extLst>
                  <a:ext uri="{FF2B5EF4-FFF2-40B4-BE49-F238E27FC236}">
                    <a16:creationId xmlns:a16="http://schemas.microsoft.com/office/drawing/2014/main" id="{532F06AF-575F-49AB-8F92-605FFF550CC7}"/>
                  </a:ext>
                </a:extLst>
              </p:cNvPr>
              <p:cNvSpPr/>
              <p:nvPr/>
            </p:nvSpPr>
            <p:spPr>
              <a:xfrm>
                <a:off x="5366364" y="2607745"/>
                <a:ext cx="292108" cy="513226"/>
              </a:xfrm>
              <a:custGeom>
                <a:avLst/>
                <a:gdLst/>
                <a:ahLst/>
                <a:cxnLst/>
                <a:rect l="l" t="t" r="r" b="b"/>
                <a:pathLst>
                  <a:path w="22644" h="39785" extrusionOk="0">
                    <a:moveTo>
                      <a:pt x="11481" y="1"/>
                    </a:moveTo>
                    <a:cubicBezTo>
                      <a:pt x="10180" y="959"/>
                      <a:pt x="9016" y="2032"/>
                      <a:pt x="8012" y="3173"/>
                    </a:cubicBezTo>
                    <a:cubicBezTo>
                      <a:pt x="6848" y="4497"/>
                      <a:pt x="5844" y="5958"/>
                      <a:pt x="5022" y="7556"/>
                    </a:cubicBezTo>
                    <a:cubicBezTo>
                      <a:pt x="3584" y="10295"/>
                      <a:pt x="2602" y="13490"/>
                      <a:pt x="1872" y="17622"/>
                    </a:cubicBezTo>
                    <a:cubicBezTo>
                      <a:pt x="1552" y="19539"/>
                      <a:pt x="1324" y="21456"/>
                      <a:pt x="1119" y="23100"/>
                    </a:cubicBezTo>
                    <a:cubicBezTo>
                      <a:pt x="1028" y="24058"/>
                      <a:pt x="913" y="24994"/>
                      <a:pt x="822" y="25953"/>
                    </a:cubicBezTo>
                    <a:lnTo>
                      <a:pt x="776" y="26295"/>
                    </a:lnTo>
                    <a:lnTo>
                      <a:pt x="731" y="26638"/>
                    </a:lnTo>
                    <a:cubicBezTo>
                      <a:pt x="639" y="27551"/>
                      <a:pt x="548" y="28487"/>
                      <a:pt x="434" y="29400"/>
                    </a:cubicBezTo>
                    <a:lnTo>
                      <a:pt x="297" y="30495"/>
                    </a:lnTo>
                    <a:lnTo>
                      <a:pt x="229" y="31089"/>
                    </a:lnTo>
                    <a:lnTo>
                      <a:pt x="160" y="31796"/>
                    </a:lnTo>
                    <a:lnTo>
                      <a:pt x="114" y="32116"/>
                    </a:lnTo>
                    <a:lnTo>
                      <a:pt x="0" y="33143"/>
                    </a:lnTo>
                    <a:cubicBezTo>
                      <a:pt x="0" y="33189"/>
                      <a:pt x="0" y="33257"/>
                      <a:pt x="46" y="33303"/>
                    </a:cubicBezTo>
                    <a:cubicBezTo>
                      <a:pt x="46" y="33348"/>
                      <a:pt x="92" y="33417"/>
                      <a:pt x="137" y="33485"/>
                    </a:cubicBezTo>
                    <a:cubicBezTo>
                      <a:pt x="2192" y="35836"/>
                      <a:pt x="5227" y="37571"/>
                      <a:pt x="9153" y="38667"/>
                    </a:cubicBezTo>
                    <a:cubicBezTo>
                      <a:pt x="10797" y="39123"/>
                      <a:pt x="12600" y="39443"/>
                      <a:pt x="14517" y="39625"/>
                    </a:cubicBezTo>
                    <a:cubicBezTo>
                      <a:pt x="15636" y="39717"/>
                      <a:pt x="16731" y="39785"/>
                      <a:pt x="17781" y="39785"/>
                    </a:cubicBezTo>
                    <a:cubicBezTo>
                      <a:pt x="18352" y="39785"/>
                      <a:pt x="18991" y="39762"/>
                      <a:pt x="19721" y="39717"/>
                    </a:cubicBezTo>
                    <a:cubicBezTo>
                      <a:pt x="20726" y="39671"/>
                      <a:pt x="21707" y="39557"/>
                      <a:pt x="22643" y="39420"/>
                    </a:cubicBezTo>
                    <a:lnTo>
                      <a:pt x="22301" y="39397"/>
                    </a:lnTo>
                    <a:cubicBezTo>
                      <a:pt x="22118" y="39397"/>
                      <a:pt x="21935" y="39420"/>
                      <a:pt x="21776" y="39420"/>
                    </a:cubicBezTo>
                    <a:cubicBezTo>
                      <a:pt x="20612" y="39420"/>
                      <a:pt x="19516" y="39329"/>
                      <a:pt x="18489" y="39169"/>
                    </a:cubicBezTo>
                    <a:cubicBezTo>
                      <a:pt x="16800" y="38918"/>
                      <a:pt x="15270" y="38438"/>
                      <a:pt x="13947" y="37776"/>
                    </a:cubicBezTo>
                    <a:cubicBezTo>
                      <a:pt x="13239" y="37434"/>
                      <a:pt x="12577" y="37023"/>
                      <a:pt x="11984" y="36544"/>
                    </a:cubicBezTo>
                    <a:cubicBezTo>
                      <a:pt x="11345" y="36042"/>
                      <a:pt x="10774" y="35494"/>
                      <a:pt x="10272" y="34900"/>
                    </a:cubicBezTo>
                    <a:cubicBezTo>
                      <a:pt x="9724" y="34261"/>
                      <a:pt x="9245" y="33554"/>
                      <a:pt x="8857" y="32823"/>
                    </a:cubicBezTo>
                    <a:cubicBezTo>
                      <a:pt x="8606" y="32367"/>
                      <a:pt x="8400" y="31910"/>
                      <a:pt x="8217" y="31477"/>
                    </a:cubicBezTo>
                    <a:cubicBezTo>
                      <a:pt x="7989" y="30883"/>
                      <a:pt x="7807" y="30290"/>
                      <a:pt x="7647" y="29696"/>
                    </a:cubicBezTo>
                    <a:cubicBezTo>
                      <a:pt x="7373" y="28532"/>
                      <a:pt x="7236" y="27300"/>
                      <a:pt x="7259" y="26021"/>
                    </a:cubicBezTo>
                    <a:cubicBezTo>
                      <a:pt x="7259" y="24834"/>
                      <a:pt x="7350" y="23602"/>
                      <a:pt x="7578" y="22255"/>
                    </a:cubicBezTo>
                    <a:cubicBezTo>
                      <a:pt x="7989" y="19653"/>
                      <a:pt x="8720" y="17142"/>
                      <a:pt x="9496" y="14586"/>
                    </a:cubicBezTo>
                    <a:lnTo>
                      <a:pt x="9655" y="14015"/>
                    </a:lnTo>
                    <a:cubicBezTo>
                      <a:pt x="9952" y="13011"/>
                      <a:pt x="10272" y="11984"/>
                      <a:pt x="10546" y="10957"/>
                    </a:cubicBezTo>
                    <a:cubicBezTo>
                      <a:pt x="10728" y="10363"/>
                      <a:pt x="10911" y="9701"/>
                      <a:pt x="11048" y="9039"/>
                    </a:cubicBezTo>
                    <a:cubicBezTo>
                      <a:pt x="11208" y="8309"/>
                      <a:pt x="11345" y="7556"/>
                      <a:pt x="11459" y="6803"/>
                    </a:cubicBezTo>
                    <a:cubicBezTo>
                      <a:pt x="11618" y="5593"/>
                      <a:pt x="11687" y="4337"/>
                      <a:pt x="11687" y="3105"/>
                    </a:cubicBezTo>
                    <a:cubicBezTo>
                      <a:pt x="11687" y="2466"/>
                      <a:pt x="11641" y="1827"/>
                      <a:pt x="11596" y="1233"/>
                    </a:cubicBezTo>
                    <a:cubicBezTo>
                      <a:pt x="11573" y="822"/>
                      <a:pt x="11550" y="411"/>
                      <a:pt x="1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8058;p70">
                <a:extLst>
                  <a:ext uri="{FF2B5EF4-FFF2-40B4-BE49-F238E27FC236}">
                    <a16:creationId xmlns:a16="http://schemas.microsoft.com/office/drawing/2014/main" id="{0B77D42D-2988-44AE-9AE7-C882C1FD199B}"/>
                  </a:ext>
                </a:extLst>
              </p:cNvPr>
              <p:cNvSpPr/>
              <p:nvPr/>
            </p:nvSpPr>
            <p:spPr>
              <a:xfrm>
                <a:off x="5265375" y="2599205"/>
                <a:ext cx="267662" cy="346571"/>
              </a:xfrm>
              <a:custGeom>
                <a:avLst/>
                <a:gdLst/>
                <a:ahLst/>
                <a:cxnLst/>
                <a:rect l="l" t="t" r="r" b="b"/>
                <a:pathLst>
                  <a:path w="20749" h="26866" extrusionOk="0">
                    <a:moveTo>
                      <a:pt x="20178" y="1"/>
                    </a:moveTo>
                    <a:cubicBezTo>
                      <a:pt x="20064" y="1"/>
                      <a:pt x="19950" y="23"/>
                      <a:pt x="19835" y="23"/>
                    </a:cubicBezTo>
                    <a:cubicBezTo>
                      <a:pt x="18991" y="115"/>
                      <a:pt x="18146" y="297"/>
                      <a:pt x="17325" y="548"/>
                    </a:cubicBezTo>
                    <a:cubicBezTo>
                      <a:pt x="16389" y="822"/>
                      <a:pt x="15430" y="1210"/>
                      <a:pt x="14472" y="1667"/>
                    </a:cubicBezTo>
                    <a:cubicBezTo>
                      <a:pt x="12737" y="2511"/>
                      <a:pt x="11002" y="3698"/>
                      <a:pt x="9267" y="5159"/>
                    </a:cubicBezTo>
                    <a:cubicBezTo>
                      <a:pt x="7807" y="6415"/>
                      <a:pt x="6369" y="7898"/>
                      <a:pt x="5022" y="9564"/>
                    </a:cubicBezTo>
                    <a:cubicBezTo>
                      <a:pt x="4360" y="10386"/>
                      <a:pt x="3744" y="11231"/>
                      <a:pt x="3150" y="12098"/>
                    </a:cubicBezTo>
                    <a:cubicBezTo>
                      <a:pt x="2488" y="13080"/>
                      <a:pt x="1940" y="13993"/>
                      <a:pt x="1484" y="14906"/>
                    </a:cubicBezTo>
                    <a:cubicBezTo>
                      <a:pt x="982" y="15933"/>
                      <a:pt x="594" y="16937"/>
                      <a:pt x="343" y="17941"/>
                    </a:cubicBezTo>
                    <a:cubicBezTo>
                      <a:pt x="114" y="18877"/>
                      <a:pt x="0" y="19790"/>
                      <a:pt x="0" y="20658"/>
                    </a:cubicBezTo>
                    <a:cubicBezTo>
                      <a:pt x="0" y="21274"/>
                      <a:pt x="46" y="21913"/>
                      <a:pt x="160" y="22529"/>
                    </a:cubicBezTo>
                    <a:cubicBezTo>
                      <a:pt x="480" y="23465"/>
                      <a:pt x="822" y="24355"/>
                      <a:pt x="1324" y="25200"/>
                    </a:cubicBezTo>
                    <a:cubicBezTo>
                      <a:pt x="1438" y="25382"/>
                      <a:pt x="1552" y="25565"/>
                      <a:pt x="1689" y="25725"/>
                    </a:cubicBezTo>
                    <a:cubicBezTo>
                      <a:pt x="1689" y="25748"/>
                      <a:pt x="1712" y="25748"/>
                      <a:pt x="1712" y="25770"/>
                    </a:cubicBezTo>
                    <a:cubicBezTo>
                      <a:pt x="1918" y="25999"/>
                      <a:pt x="2146" y="26204"/>
                      <a:pt x="2351" y="26432"/>
                    </a:cubicBezTo>
                    <a:lnTo>
                      <a:pt x="2351" y="26409"/>
                    </a:lnTo>
                    <a:cubicBezTo>
                      <a:pt x="2397" y="26455"/>
                      <a:pt x="2443" y="26501"/>
                      <a:pt x="2488" y="26546"/>
                    </a:cubicBezTo>
                    <a:cubicBezTo>
                      <a:pt x="2671" y="26638"/>
                      <a:pt x="2876" y="26706"/>
                      <a:pt x="3082" y="26775"/>
                    </a:cubicBezTo>
                    <a:cubicBezTo>
                      <a:pt x="3241" y="26820"/>
                      <a:pt x="3401" y="26843"/>
                      <a:pt x="3630" y="26866"/>
                    </a:cubicBezTo>
                    <a:lnTo>
                      <a:pt x="3789" y="26866"/>
                    </a:lnTo>
                    <a:cubicBezTo>
                      <a:pt x="3926" y="26866"/>
                      <a:pt x="4063" y="26843"/>
                      <a:pt x="4200" y="26843"/>
                    </a:cubicBezTo>
                    <a:cubicBezTo>
                      <a:pt x="4634" y="26775"/>
                      <a:pt x="5068" y="26615"/>
                      <a:pt x="5341" y="26478"/>
                    </a:cubicBezTo>
                    <a:cubicBezTo>
                      <a:pt x="5684" y="26341"/>
                      <a:pt x="6026" y="26136"/>
                      <a:pt x="6460" y="25839"/>
                    </a:cubicBezTo>
                    <a:cubicBezTo>
                      <a:pt x="7213" y="25314"/>
                      <a:pt x="7898" y="24720"/>
                      <a:pt x="8583" y="24104"/>
                    </a:cubicBezTo>
                    <a:cubicBezTo>
                      <a:pt x="8879" y="23830"/>
                      <a:pt x="9176" y="23556"/>
                      <a:pt x="9496" y="23282"/>
                    </a:cubicBezTo>
                    <a:cubicBezTo>
                      <a:pt x="9747" y="23077"/>
                      <a:pt x="9998" y="22872"/>
                      <a:pt x="10272" y="22666"/>
                    </a:cubicBezTo>
                    <a:lnTo>
                      <a:pt x="10500" y="22461"/>
                    </a:lnTo>
                    <a:cubicBezTo>
                      <a:pt x="11253" y="21867"/>
                      <a:pt x="12075" y="21228"/>
                      <a:pt x="12851" y="20543"/>
                    </a:cubicBezTo>
                    <a:cubicBezTo>
                      <a:pt x="14654" y="18946"/>
                      <a:pt x="15887" y="17485"/>
                      <a:pt x="16754" y="15933"/>
                    </a:cubicBezTo>
                    <a:cubicBezTo>
                      <a:pt x="17005" y="15499"/>
                      <a:pt x="17211" y="15042"/>
                      <a:pt x="17462" y="14472"/>
                    </a:cubicBezTo>
                    <a:cubicBezTo>
                      <a:pt x="17667" y="13947"/>
                      <a:pt x="17872" y="13399"/>
                      <a:pt x="18078" y="12783"/>
                    </a:cubicBezTo>
                    <a:cubicBezTo>
                      <a:pt x="18397" y="11778"/>
                      <a:pt x="18671" y="10706"/>
                      <a:pt x="18968" y="9359"/>
                    </a:cubicBezTo>
                    <a:cubicBezTo>
                      <a:pt x="19196" y="8218"/>
                      <a:pt x="19402" y="7054"/>
                      <a:pt x="19607" y="5935"/>
                    </a:cubicBezTo>
                    <a:cubicBezTo>
                      <a:pt x="19813" y="4771"/>
                      <a:pt x="20041" y="3584"/>
                      <a:pt x="20292" y="2397"/>
                    </a:cubicBezTo>
                    <a:lnTo>
                      <a:pt x="20383" y="1941"/>
                    </a:lnTo>
                    <a:lnTo>
                      <a:pt x="20475" y="1484"/>
                    </a:lnTo>
                    <a:cubicBezTo>
                      <a:pt x="20543" y="1188"/>
                      <a:pt x="20612" y="845"/>
                      <a:pt x="20726" y="526"/>
                    </a:cubicBezTo>
                    <a:cubicBezTo>
                      <a:pt x="20748" y="412"/>
                      <a:pt x="20703" y="252"/>
                      <a:pt x="20566" y="206"/>
                    </a:cubicBezTo>
                    <a:cubicBezTo>
                      <a:pt x="20566" y="138"/>
                      <a:pt x="20543" y="92"/>
                      <a:pt x="20497" y="69"/>
                    </a:cubicBezTo>
                    <a:cubicBezTo>
                      <a:pt x="20383" y="46"/>
                      <a:pt x="20292" y="23"/>
                      <a:pt x="20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8059;p70">
                <a:extLst>
                  <a:ext uri="{FF2B5EF4-FFF2-40B4-BE49-F238E27FC236}">
                    <a16:creationId xmlns:a16="http://schemas.microsoft.com/office/drawing/2014/main" id="{0882D7E8-91AB-426D-B44C-73C77B8F80FC}"/>
                  </a:ext>
                </a:extLst>
              </p:cNvPr>
              <p:cNvSpPr/>
              <p:nvPr/>
            </p:nvSpPr>
            <p:spPr>
              <a:xfrm>
                <a:off x="5265078" y="2609512"/>
                <a:ext cx="212902" cy="294455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22826" extrusionOk="0">
                    <a:moveTo>
                      <a:pt x="16503" y="1"/>
                    </a:moveTo>
                    <a:lnTo>
                      <a:pt x="16503" y="1"/>
                    </a:lnTo>
                    <a:cubicBezTo>
                      <a:pt x="15841" y="252"/>
                      <a:pt x="15156" y="526"/>
                      <a:pt x="14495" y="868"/>
                    </a:cubicBezTo>
                    <a:cubicBezTo>
                      <a:pt x="12760" y="1712"/>
                      <a:pt x="11002" y="2877"/>
                      <a:pt x="9290" y="4360"/>
                    </a:cubicBezTo>
                    <a:cubicBezTo>
                      <a:pt x="7807" y="5616"/>
                      <a:pt x="6392" y="7099"/>
                      <a:pt x="5045" y="8765"/>
                    </a:cubicBezTo>
                    <a:cubicBezTo>
                      <a:pt x="4360" y="9587"/>
                      <a:pt x="3744" y="10432"/>
                      <a:pt x="3150" y="11299"/>
                    </a:cubicBezTo>
                    <a:cubicBezTo>
                      <a:pt x="2511" y="12258"/>
                      <a:pt x="1963" y="13171"/>
                      <a:pt x="1507" y="14107"/>
                    </a:cubicBezTo>
                    <a:cubicBezTo>
                      <a:pt x="1005" y="15134"/>
                      <a:pt x="617" y="16138"/>
                      <a:pt x="366" y="17119"/>
                    </a:cubicBezTo>
                    <a:cubicBezTo>
                      <a:pt x="137" y="18078"/>
                      <a:pt x="0" y="18991"/>
                      <a:pt x="0" y="19859"/>
                    </a:cubicBezTo>
                    <a:cubicBezTo>
                      <a:pt x="0" y="20475"/>
                      <a:pt x="69" y="21114"/>
                      <a:pt x="160" y="21730"/>
                    </a:cubicBezTo>
                    <a:cubicBezTo>
                      <a:pt x="297" y="22095"/>
                      <a:pt x="411" y="22461"/>
                      <a:pt x="571" y="22826"/>
                    </a:cubicBezTo>
                    <a:cubicBezTo>
                      <a:pt x="571" y="22734"/>
                      <a:pt x="571" y="22666"/>
                      <a:pt x="571" y="22575"/>
                    </a:cubicBezTo>
                    <a:cubicBezTo>
                      <a:pt x="571" y="21662"/>
                      <a:pt x="617" y="20772"/>
                      <a:pt x="754" y="19904"/>
                    </a:cubicBezTo>
                    <a:cubicBezTo>
                      <a:pt x="891" y="19014"/>
                      <a:pt x="1073" y="18169"/>
                      <a:pt x="1324" y="17325"/>
                    </a:cubicBezTo>
                    <a:cubicBezTo>
                      <a:pt x="1849" y="15590"/>
                      <a:pt x="2603" y="13947"/>
                      <a:pt x="3516" y="12417"/>
                    </a:cubicBezTo>
                    <a:cubicBezTo>
                      <a:pt x="4451" y="10843"/>
                      <a:pt x="5547" y="9382"/>
                      <a:pt x="6757" y="8012"/>
                    </a:cubicBezTo>
                    <a:cubicBezTo>
                      <a:pt x="7989" y="6620"/>
                      <a:pt x="9336" y="5342"/>
                      <a:pt x="10751" y="4132"/>
                    </a:cubicBezTo>
                    <a:cubicBezTo>
                      <a:pt x="12166" y="2968"/>
                      <a:pt x="13650" y="1849"/>
                      <a:pt x="15179" y="845"/>
                    </a:cubicBezTo>
                    <a:cubicBezTo>
                      <a:pt x="15613" y="571"/>
                      <a:pt x="16047" y="274"/>
                      <a:pt x="16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8060;p70">
                <a:extLst>
                  <a:ext uri="{FF2B5EF4-FFF2-40B4-BE49-F238E27FC236}">
                    <a16:creationId xmlns:a16="http://schemas.microsoft.com/office/drawing/2014/main" id="{EDFBEAF5-59B6-494A-B21D-8D92C3C82DC8}"/>
                  </a:ext>
                </a:extLst>
              </p:cNvPr>
              <p:cNvSpPr/>
              <p:nvPr/>
            </p:nvSpPr>
            <p:spPr>
              <a:xfrm>
                <a:off x="5319552" y="2575651"/>
                <a:ext cx="278550" cy="433737"/>
              </a:xfrm>
              <a:custGeom>
                <a:avLst/>
                <a:gdLst/>
                <a:ahLst/>
                <a:cxnLst/>
                <a:rect l="l" t="t" r="r" b="b"/>
                <a:pathLst>
                  <a:path w="21593" h="33623" extrusionOk="0">
                    <a:moveTo>
                      <a:pt x="10454" y="1"/>
                    </a:moveTo>
                    <a:cubicBezTo>
                      <a:pt x="10203" y="1"/>
                      <a:pt x="9998" y="46"/>
                      <a:pt x="9792" y="115"/>
                    </a:cubicBezTo>
                    <a:cubicBezTo>
                      <a:pt x="9632" y="160"/>
                      <a:pt x="9541" y="297"/>
                      <a:pt x="9587" y="457"/>
                    </a:cubicBezTo>
                    <a:cubicBezTo>
                      <a:pt x="9587" y="503"/>
                      <a:pt x="9610" y="548"/>
                      <a:pt x="9632" y="571"/>
                    </a:cubicBezTo>
                    <a:cubicBezTo>
                      <a:pt x="9678" y="640"/>
                      <a:pt x="9724" y="685"/>
                      <a:pt x="9792" y="708"/>
                    </a:cubicBezTo>
                    <a:lnTo>
                      <a:pt x="9906" y="754"/>
                    </a:lnTo>
                    <a:cubicBezTo>
                      <a:pt x="10317" y="936"/>
                      <a:pt x="10728" y="1165"/>
                      <a:pt x="11116" y="1484"/>
                    </a:cubicBezTo>
                    <a:cubicBezTo>
                      <a:pt x="11755" y="1986"/>
                      <a:pt x="12394" y="2626"/>
                      <a:pt x="13033" y="3447"/>
                    </a:cubicBezTo>
                    <a:cubicBezTo>
                      <a:pt x="13604" y="4200"/>
                      <a:pt x="14152" y="5045"/>
                      <a:pt x="14677" y="6004"/>
                    </a:cubicBezTo>
                    <a:cubicBezTo>
                      <a:pt x="15110" y="6757"/>
                      <a:pt x="15521" y="7579"/>
                      <a:pt x="15887" y="8446"/>
                    </a:cubicBezTo>
                    <a:cubicBezTo>
                      <a:pt x="16160" y="9131"/>
                      <a:pt x="16389" y="9770"/>
                      <a:pt x="16594" y="10409"/>
                    </a:cubicBezTo>
                    <a:cubicBezTo>
                      <a:pt x="16800" y="11162"/>
                      <a:pt x="16959" y="11915"/>
                      <a:pt x="17073" y="12691"/>
                    </a:cubicBezTo>
                    <a:cubicBezTo>
                      <a:pt x="17256" y="14152"/>
                      <a:pt x="17256" y="15613"/>
                      <a:pt x="17073" y="17051"/>
                    </a:cubicBezTo>
                    <a:cubicBezTo>
                      <a:pt x="16982" y="17713"/>
                      <a:pt x="16845" y="18352"/>
                      <a:pt x="16663" y="18991"/>
                    </a:cubicBezTo>
                    <a:cubicBezTo>
                      <a:pt x="16503" y="19562"/>
                      <a:pt x="16320" y="20133"/>
                      <a:pt x="16069" y="20749"/>
                    </a:cubicBezTo>
                    <a:cubicBezTo>
                      <a:pt x="15499" y="22073"/>
                      <a:pt x="14768" y="23328"/>
                      <a:pt x="13855" y="24515"/>
                    </a:cubicBezTo>
                    <a:cubicBezTo>
                      <a:pt x="12874" y="25770"/>
                      <a:pt x="11710" y="26934"/>
                      <a:pt x="10363" y="27984"/>
                    </a:cubicBezTo>
                    <a:cubicBezTo>
                      <a:pt x="8811" y="29171"/>
                      <a:pt x="7030" y="30198"/>
                      <a:pt x="5113" y="31020"/>
                    </a:cubicBezTo>
                    <a:cubicBezTo>
                      <a:pt x="3538" y="31682"/>
                      <a:pt x="1895" y="32184"/>
                      <a:pt x="228" y="32549"/>
                    </a:cubicBezTo>
                    <a:cubicBezTo>
                      <a:pt x="160" y="32572"/>
                      <a:pt x="114" y="32618"/>
                      <a:pt x="69" y="32686"/>
                    </a:cubicBezTo>
                    <a:cubicBezTo>
                      <a:pt x="23" y="32755"/>
                      <a:pt x="0" y="32846"/>
                      <a:pt x="23" y="32915"/>
                    </a:cubicBezTo>
                    <a:cubicBezTo>
                      <a:pt x="23" y="32937"/>
                      <a:pt x="46" y="32937"/>
                      <a:pt x="46" y="32960"/>
                    </a:cubicBezTo>
                    <a:cubicBezTo>
                      <a:pt x="46" y="33006"/>
                      <a:pt x="69" y="33074"/>
                      <a:pt x="114" y="33097"/>
                    </a:cubicBezTo>
                    <a:cubicBezTo>
                      <a:pt x="297" y="33303"/>
                      <a:pt x="502" y="33462"/>
                      <a:pt x="708" y="33554"/>
                    </a:cubicBezTo>
                    <a:cubicBezTo>
                      <a:pt x="776" y="33599"/>
                      <a:pt x="822" y="33599"/>
                      <a:pt x="868" y="33599"/>
                    </a:cubicBezTo>
                    <a:lnTo>
                      <a:pt x="936" y="33599"/>
                    </a:lnTo>
                    <a:cubicBezTo>
                      <a:pt x="959" y="33622"/>
                      <a:pt x="1004" y="33622"/>
                      <a:pt x="1050" y="33622"/>
                    </a:cubicBezTo>
                    <a:cubicBezTo>
                      <a:pt x="1073" y="33622"/>
                      <a:pt x="1096" y="33622"/>
                      <a:pt x="1119" y="33599"/>
                    </a:cubicBezTo>
                    <a:cubicBezTo>
                      <a:pt x="3264" y="33211"/>
                      <a:pt x="5364" y="32641"/>
                      <a:pt x="7350" y="31888"/>
                    </a:cubicBezTo>
                    <a:cubicBezTo>
                      <a:pt x="9404" y="31111"/>
                      <a:pt x="11299" y="30176"/>
                      <a:pt x="13011" y="29080"/>
                    </a:cubicBezTo>
                    <a:cubicBezTo>
                      <a:pt x="13878" y="28509"/>
                      <a:pt x="14722" y="27893"/>
                      <a:pt x="15499" y="27254"/>
                    </a:cubicBezTo>
                    <a:cubicBezTo>
                      <a:pt x="16252" y="26638"/>
                      <a:pt x="16959" y="25930"/>
                      <a:pt x="17644" y="25154"/>
                    </a:cubicBezTo>
                    <a:cubicBezTo>
                      <a:pt x="19014" y="23602"/>
                      <a:pt x="20064" y="21890"/>
                      <a:pt x="20726" y="20087"/>
                    </a:cubicBezTo>
                    <a:cubicBezTo>
                      <a:pt x="21091" y="19083"/>
                      <a:pt x="21342" y="17987"/>
                      <a:pt x="21479" y="16823"/>
                    </a:cubicBezTo>
                    <a:cubicBezTo>
                      <a:pt x="21593" y="15750"/>
                      <a:pt x="21570" y="14632"/>
                      <a:pt x="21410" y="13513"/>
                    </a:cubicBezTo>
                    <a:cubicBezTo>
                      <a:pt x="21273" y="12395"/>
                      <a:pt x="20999" y="11299"/>
                      <a:pt x="20611" y="10249"/>
                    </a:cubicBezTo>
                    <a:cubicBezTo>
                      <a:pt x="20337" y="9542"/>
                      <a:pt x="19972" y="8766"/>
                      <a:pt x="19447" y="7807"/>
                    </a:cubicBezTo>
                    <a:cubicBezTo>
                      <a:pt x="18580" y="6209"/>
                      <a:pt x="17576" y="4771"/>
                      <a:pt x="16457" y="3561"/>
                    </a:cubicBezTo>
                    <a:cubicBezTo>
                      <a:pt x="15818" y="2854"/>
                      <a:pt x="15179" y="2260"/>
                      <a:pt x="14540" y="1804"/>
                    </a:cubicBezTo>
                    <a:cubicBezTo>
                      <a:pt x="14403" y="1690"/>
                      <a:pt x="14243" y="1576"/>
                      <a:pt x="14083" y="1484"/>
                    </a:cubicBezTo>
                    <a:cubicBezTo>
                      <a:pt x="14061" y="1461"/>
                      <a:pt x="14061" y="1461"/>
                      <a:pt x="14038" y="1439"/>
                    </a:cubicBezTo>
                    <a:cubicBezTo>
                      <a:pt x="13536" y="1119"/>
                      <a:pt x="13056" y="845"/>
                      <a:pt x="12554" y="663"/>
                    </a:cubicBezTo>
                    <a:cubicBezTo>
                      <a:pt x="12098" y="389"/>
                      <a:pt x="11641" y="206"/>
                      <a:pt x="11207" y="115"/>
                    </a:cubicBezTo>
                    <a:cubicBezTo>
                      <a:pt x="10933" y="46"/>
                      <a:pt x="10682" y="1"/>
                      <a:pt x="104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8061;p70">
                <a:extLst>
                  <a:ext uri="{FF2B5EF4-FFF2-40B4-BE49-F238E27FC236}">
                    <a16:creationId xmlns:a16="http://schemas.microsoft.com/office/drawing/2014/main" id="{A0A1A464-423B-4C97-B522-EF3A768812AE}"/>
                  </a:ext>
                </a:extLst>
              </p:cNvPr>
              <p:cNvSpPr/>
              <p:nvPr/>
            </p:nvSpPr>
            <p:spPr>
              <a:xfrm>
                <a:off x="5417883" y="2564467"/>
                <a:ext cx="73040" cy="48091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3728" extrusionOk="0">
                    <a:moveTo>
                      <a:pt x="4863" y="0"/>
                    </a:moveTo>
                    <a:cubicBezTo>
                      <a:pt x="4429" y="46"/>
                      <a:pt x="4018" y="137"/>
                      <a:pt x="3607" y="251"/>
                    </a:cubicBezTo>
                    <a:cubicBezTo>
                      <a:pt x="3151" y="388"/>
                      <a:pt x="2717" y="594"/>
                      <a:pt x="2283" y="822"/>
                    </a:cubicBezTo>
                    <a:cubicBezTo>
                      <a:pt x="1530" y="1233"/>
                      <a:pt x="823" y="1803"/>
                      <a:pt x="252" y="2465"/>
                    </a:cubicBezTo>
                    <a:cubicBezTo>
                      <a:pt x="1" y="2785"/>
                      <a:pt x="1" y="3264"/>
                      <a:pt x="320" y="3538"/>
                    </a:cubicBezTo>
                    <a:cubicBezTo>
                      <a:pt x="468" y="3665"/>
                      <a:pt x="654" y="3728"/>
                      <a:pt x="837" y="3728"/>
                    </a:cubicBezTo>
                    <a:cubicBezTo>
                      <a:pt x="1050" y="3728"/>
                      <a:pt x="1258" y="3642"/>
                      <a:pt x="1393" y="3470"/>
                    </a:cubicBezTo>
                    <a:cubicBezTo>
                      <a:pt x="1576" y="3241"/>
                      <a:pt x="1781" y="3036"/>
                      <a:pt x="1987" y="2853"/>
                    </a:cubicBezTo>
                    <a:cubicBezTo>
                      <a:pt x="2397" y="2534"/>
                      <a:pt x="2831" y="2237"/>
                      <a:pt x="3288" y="2009"/>
                    </a:cubicBezTo>
                    <a:cubicBezTo>
                      <a:pt x="3744" y="1803"/>
                      <a:pt x="4201" y="1667"/>
                      <a:pt x="4680" y="1552"/>
                    </a:cubicBezTo>
                    <a:cubicBezTo>
                      <a:pt x="4771" y="1530"/>
                      <a:pt x="4840" y="1530"/>
                      <a:pt x="4931" y="1507"/>
                    </a:cubicBezTo>
                    <a:cubicBezTo>
                      <a:pt x="5136" y="1484"/>
                      <a:pt x="5319" y="1415"/>
                      <a:pt x="5456" y="1256"/>
                    </a:cubicBezTo>
                    <a:cubicBezTo>
                      <a:pt x="5593" y="1119"/>
                      <a:pt x="5661" y="913"/>
                      <a:pt x="5639" y="731"/>
                    </a:cubicBezTo>
                    <a:cubicBezTo>
                      <a:pt x="5639" y="365"/>
                      <a:pt x="5319" y="0"/>
                      <a:pt x="4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8062;p70">
                <a:extLst>
                  <a:ext uri="{FF2B5EF4-FFF2-40B4-BE49-F238E27FC236}">
                    <a16:creationId xmlns:a16="http://schemas.microsoft.com/office/drawing/2014/main" id="{745D166B-CA6C-4F5D-AAAF-693CD4C9AB80}"/>
                  </a:ext>
                </a:extLst>
              </p:cNvPr>
              <p:cNvSpPr/>
              <p:nvPr/>
            </p:nvSpPr>
            <p:spPr>
              <a:xfrm>
                <a:off x="5303647" y="2976070"/>
                <a:ext cx="56257" cy="49317"/>
              </a:xfrm>
              <a:custGeom>
                <a:avLst/>
                <a:gdLst/>
                <a:ahLst/>
                <a:cxnLst/>
                <a:rect l="l" t="t" r="r" b="b"/>
                <a:pathLst>
                  <a:path w="4361" h="3823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480" y="92"/>
                    </a:cubicBezTo>
                    <a:cubicBezTo>
                      <a:pt x="115" y="321"/>
                      <a:pt x="1" y="777"/>
                      <a:pt x="206" y="1142"/>
                    </a:cubicBezTo>
                    <a:cubicBezTo>
                      <a:pt x="526" y="1736"/>
                      <a:pt x="936" y="2261"/>
                      <a:pt x="1461" y="2694"/>
                    </a:cubicBezTo>
                    <a:cubicBezTo>
                      <a:pt x="2032" y="3174"/>
                      <a:pt x="2671" y="3516"/>
                      <a:pt x="3379" y="3790"/>
                    </a:cubicBezTo>
                    <a:cubicBezTo>
                      <a:pt x="3437" y="3812"/>
                      <a:pt x="3500" y="3822"/>
                      <a:pt x="3565" y="3822"/>
                    </a:cubicBezTo>
                    <a:cubicBezTo>
                      <a:pt x="3701" y="3822"/>
                      <a:pt x="3841" y="3776"/>
                      <a:pt x="3949" y="3699"/>
                    </a:cubicBezTo>
                    <a:cubicBezTo>
                      <a:pt x="4132" y="3607"/>
                      <a:pt x="4246" y="3448"/>
                      <a:pt x="4315" y="3242"/>
                    </a:cubicBezTo>
                    <a:cubicBezTo>
                      <a:pt x="4360" y="3060"/>
                      <a:pt x="4337" y="2854"/>
                      <a:pt x="4223" y="2672"/>
                    </a:cubicBezTo>
                    <a:cubicBezTo>
                      <a:pt x="4132" y="2489"/>
                      <a:pt x="3972" y="2398"/>
                      <a:pt x="3767" y="2306"/>
                    </a:cubicBezTo>
                    <a:cubicBezTo>
                      <a:pt x="3721" y="2284"/>
                      <a:pt x="3653" y="2261"/>
                      <a:pt x="3584" y="2238"/>
                    </a:cubicBezTo>
                    <a:cubicBezTo>
                      <a:pt x="3219" y="2078"/>
                      <a:pt x="2899" y="1873"/>
                      <a:pt x="2580" y="1644"/>
                    </a:cubicBezTo>
                    <a:cubicBezTo>
                      <a:pt x="2329" y="1439"/>
                      <a:pt x="2078" y="1211"/>
                      <a:pt x="1872" y="960"/>
                    </a:cubicBezTo>
                    <a:cubicBezTo>
                      <a:pt x="1735" y="777"/>
                      <a:pt x="1621" y="572"/>
                      <a:pt x="1507" y="366"/>
                    </a:cubicBezTo>
                    <a:cubicBezTo>
                      <a:pt x="1393" y="138"/>
                      <a:pt x="1119" y="1"/>
                      <a:pt x="8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8063;p70">
                <a:extLst>
                  <a:ext uri="{FF2B5EF4-FFF2-40B4-BE49-F238E27FC236}">
                    <a16:creationId xmlns:a16="http://schemas.microsoft.com/office/drawing/2014/main" id="{5CDC19A9-33B2-4DF4-9BBF-8608DD0E480F}"/>
                  </a:ext>
                </a:extLst>
              </p:cNvPr>
              <p:cNvSpPr/>
              <p:nvPr/>
            </p:nvSpPr>
            <p:spPr>
              <a:xfrm>
                <a:off x="5527115" y="2676059"/>
                <a:ext cx="109843" cy="149588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11596" extrusionOk="0">
                    <a:moveTo>
                      <a:pt x="5502" y="0"/>
                    </a:moveTo>
                    <a:cubicBezTo>
                      <a:pt x="5388" y="0"/>
                      <a:pt x="5296" y="0"/>
                      <a:pt x="5182" y="46"/>
                    </a:cubicBezTo>
                    <a:cubicBezTo>
                      <a:pt x="5045" y="91"/>
                      <a:pt x="4908" y="160"/>
                      <a:pt x="4726" y="274"/>
                    </a:cubicBezTo>
                    <a:cubicBezTo>
                      <a:pt x="4612" y="365"/>
                      <a:pt x="4498" y="479"/>
                      <a:pt x="4406" y="571"/>
                    </a:cubicBezTo>
                    <a:cubicBezTo>
                      <a:pt x="4292" y="708"/>
                      <a:pt x="4178" y="867"/>
                      <a:pt x="4064" y="1004"/>
                    </a:cubicBezTo>
                    <a:cubicBezTo>
                      <a:pt x="4064" y="936"/>
                      <a:pt x="4041" y="867"/>
                      <a:pt x="4018" y="799"/>
                    </a:cubicBezTo>
                    <a:cubicBezTo>
                      <a:pt x="3927" y="571"/>
                      <a:pt x="3722" y="365"/>
                      <a:pt x="3470" y="251"/>
                    </a:cubicBezTo>
                    <a:cubicBezTo>
                      <a:pt x="3356" y="183"/>
                      <a:pt x="3242" y="160"/>
                      <a:pt x="3105" y="160"/>
                    </a:cubicBezTo>
                    <a:cubicBezTo>
                      <a:pt x="2991" y="160"/>
                      <a:pt x="2877" y="183"/>
                      <a:pt x="2763" y="228"/>
                    </a:cubicBezTo>
                    <a:cubicBezTo>
                      <a:pt x="2466" y="320"/>
                      <a:pt x="2215" y="502"/>
                      <a:pt x="1964" y="776"/>
                    </a:cubicBezTo>
                    <a:cubicBezTo>
                      <a:pt x="1690" y="1073"/>
                      <a:pt x="1462" y="1461"/>
                      <a:pt x="1256" y="1917"/>
                    </a:cubicBezTo>
                    <a:cubicBezTo>
                      <a:pt x="1074" y="2374"/>
                      <a:pt x="982" y="2853"/>
                      <a:pt x="891" y="3310"/>
                    </a:cubicBezTo>
                    <a:cubicBezTo>
                      <a:pt x="868" y="3492"/>
                      <a:pt x="823" y="3698"/>
                      <a:pt x="800" y="3880"/>
                    </a:cubicBezTo>
                    <a:cubicBezTo>
                      <a:pt x="777" y="4131"/>
                      <a:pt x="731" y="4382"/>
                      <a:pt x="686" y="4634"/>
                    </a:cubicBezTo>
                    <a:cubicBezTo>
                      <a:pt x="594" y="5113"/>
                      <a:pt x="480" y="5501"/>
                      <a:pt x="298" y="5866"/>
                    </a:cubicBezTo>
                    <a:cubicBezTo>
                      <a:pt x="229" y="6003"/>
                      <a:pt x="161" y="6140"/>
                      <a:pt x="69" y="6277"/>
                    </a:cubicBezTo>
                    <a:cubicBezTo>
                      <a:pt x="24" y="6345"/>
                      <a:pt x="1" y="6414"/>
                      <a:pt x="24" y="6505"/>
                    </a:cubicBezTo>
                    <a:cubicBezTo>
                      <a:pt x="47" y="6574"/>
                      <a:pt x="92" y="6642"/>
                      <a:pt x="138" y="6688"/>
                    </a:cubicBezTo>
                    <a:cubicBezTo>
                      <a:pt x="206" y="6711"/>
                      <a:pt x="252" y="6733"/>
                      <a:pt x="298" y="6733"/>
                    </a:cubicBezTo>
                    <a:cubicBezTo>
                      <a:pt x="321" y="6733"/>
                      <a:pt x="343" y="6733"/>
                      <a:pt x="366" y="6711"/>
                    </a:cubicBezTo>
                    <a:cubicBezTo>
                      <a:pt x="366" y="7418"/>
                      <a:pt x="389" y="7966"/>
                      <a:pt x="480" y="8468"/>
                    </a:cubicBezTo>
                    <a:cubicBezTo>
                      <a:pt x="617" y="9427"/>
                      <a:pt x="1005" y="10226"/>
                      <a:pt x="1576" y="10751"/>
                    </a:cubicBezTo>
                    <a:cubicBezTo>
                      <a:pt x="1918" y="11093"/>
                      <a:pt x="2352" y="11344"/>
                      <a:pt x="2786" y="11481"/>
                    </a:cubicBezTo>
                    <a:cubicBezTo>
                      <a:pt x="3060" y="11572"/>
                      <a:pt x="3333" y="11595"/>
                      <a:pt x="3630" y="11595"/>
                    </a:cubicBezTo>
                    <a:cubicBezTo>
                      <a:pt x="3790" y="11595"/>
                      <a:pt x="3973" y="11595"/>
                      <a:pt x="4132" y="11572"/>
                    </a:cubicBezTo>
                    <a:cubicBezTo>
                      <a:pt x="4543" y="11504"/>
                      <a:pt x="4977" y="11367"/>
                      <a:pt x="5433" y="11116"/>
                    </a:cubicBezTo>
                    <a:cubicBezTo>
                      <a:pt x="5821" y="10933"/>
                      <a:pt x="6209" y="10659"/>
                      <a:pt x="6620" y="10317"/>
                    </a:cubicBezTo>
                    <a:cubicBezTo>
                      <a:pt x="6894" y="10089"/>
                      <a:pt x="7145" y="9838"/>
                      <a:pt x="7442" y="9518"/>
                    </a:cubicBezTo>
                    <a:cubicBezTo>
                      <a:pt x="7716" y="9176"/>
                      <a:pt x="7921" y="8879"/>
                      <a:pt x="8081" y="8605"/>
                    </a:cubicBezTo>
                    <a:cubicBezTo>
                      <a:pt x="8401" y="7966"/>
                      <a:pt x="8515" y="7281"/>
                      <a:pt x="8378" y="6619"/>
                    </a:cubicBezTo>
                    <a:cubicBezTo>
                      <a:pt x="8287" y="6140"/>
                      <a:pt x="8013" y="5592"/>
                      <a:pt x="7465" y="5501"/>
                    </a:cubicBezTo>
                    <a:lnTo>
                      <a:pt x="7351" y="5501"/>
                    </a:lnTo>
                    <a:cubicBezTo>
                      <a:pt x="7442" y="5250"/>
                      <a:pt x="7511" y="4976"/>
                      <a:pt x="7579" y="4702"/>
                    </a:cubicBezTo>
                    <a:cubicBezTo>
                      <a:pt x="7625" y="4542"/>
                      <a:pt x="7647" y="4382"/>
                      <a:pt x="7647" y="4223"/>
                    </a:cubicBezTo>
                    <a:cubicBezTo>
                      <a:pt x="7670" y="4063"/>
                      <a:pt x="7647" y="3903"/>
                      <a:pt x="7647" y="3766"/>
                    </a:cubicBezTo>
                    <a:cubicBezTo>
                      <a:pt x="7625" y="3515"/>
                      <a:pt x="7556" y="3287"/>
                      <a:pt x="7419" y="3081"/>
                    </a:cubicBezTo>
                    <a:cubicBezTo>
                      <a:pt x="7305" y="2899"/>
                      <a:pt x="7122" y="2762"/>
                      <a:pt x="6917" y="2739"/>
                    </a:cubicBezTo>
                    <a:cubicBezTo>
                      <a:pt x="6871" y="2716"/>
                      <a:pt x="6803" y="2716"/>
                      <a:pt x="6734" y="2716"/>
                    </a:cubicBezTo>
                    <a:cubicBezTo>
                      <a:pt x="6620" y="2716"/>
                      <a:pt x="6506" y="2739"/>
                      <a:pt x="6369" y="2762"/>
                    </a:cubicBezTo>
                    <a:cubicBezTo>
                      <a:pt x="6438" y="2648"/>
                      <a:pt x="6483" y="2511"/>
                      <a:pt x="6529" y="2374"/>
                    </a:cubicBezTo>
                    <a:cubicBezTo>
                      <a:pt x="6666" y="2009"/>
                      <a:pt x="6712" y="1689"/>
                      <a:pt x="6712" y="1370"/>
                    </a:cubicBezTo>
                    <a:cubicBezTo>
                      <a:pt x="6734" y="1233"/>
                      <a:pt x="6712" y="1073"/>
                      <a:pt x="6666" y="936"/>
                    </a:cubicBezTo>
                    <a:cubicBezTo>
                      <a:pt x="6620" y="776"/>
                      <a:pt x="6575" y="639"/>
                      <a:pt x="6461" y="502"/>
                    </a:cubicBezTo>
                    <a:cubicBezTo>
                      <a:pt x="6392" y="388"/>
                      <a:pt x="6278" y="297"/>
                      <a:pt x="6118" y="183"/>
                    </a:cubicBezTo>
                    <a:cubicBezTo>
                      <a:pt x="5981" y="91"/>
                      <a:pt x="5821" y="23"/>
                      <a:pt x="5616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64;p70">
                <a:extLst>
                  <a:ext uri="{FF2B5EF4-FFF2-40B4-BE49-F238E27FC236}">
                    <a16:creationId xmlns:a16="http://schemas.microsoft.com/office/drawing/2014/main" id="{CF515314-08DC-4939-B9C9-C952C9C98517}"/>
                  </a:ext>
                </a:extLst>
              </p:cNvPr>
              <p:cNvSpPr/>
              <p:nvPr/>
            </p:nvSpPr>
            <p:spPr>
              <a:xfrm>
                <a:off x="5603079" y="2711674"/>
                <a:ext cx="7972" cy="13390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038" extrusionOk="0">
                    <a:moveTo>
                      <a:pt x="480" y="1"/>
                    </a:moveTo>
                    <a:cubicBezTo>
                      <a:pt x="435" y="1"/>
                      <a:pt x="389" y="47"/>
                      <a:pt x="366" y="92"/>
                    </a:cubicBezTo>
                    <a:cubicBezTo>
                      <a:pt x="343" y="183"/>
                      <a:pt x="298" y="298"/>
                      <a:pt x="252" y="389"/>
                    </a:cubicBezTo>
                    <a:cubicBezTo>
                      <a:pt x="206" y="503"/>
                      <a:pt x="138" y="617"/>
                      <a:pt x="69" y="731"/>
                    </a:cubicBezTo>
                    <a:lnTo>
                      <a:pt x="92" y="731"/>
                    </a:lnTo>
                    <a:cubicBezTo>
                      <a:pt x="69" y="754"/>
                      <a:pt x="47" y="800"/>
                      <a:pt x="24" y="823"/>
                    </a:cubicBezTo>
                    <a:cubicBezTo>
                      <a:pt x="1" y="845"/>
                      <a:pt x="1" y="891"/>
                      <a:pt x="1" y="914"/>
                    </a:cubicBezTo>
                    <a:cubicBezTo>
                      <a:pt x="1" y="960"/>
                      <a:pt x="24" y="982"/>
                      <a:pt x="47" y="1005"/>
                    </a:cubicBezTo>
                    <a:cubicBezTo>
                      <a:pt x="63" y="1021"/>
                      <a:pt x="90" y="1037"/>
                      <a:pt x="121" y="1037"/>
                    </a:cubicBezTo>
                    <a:cubicBezTo>
                      <a:pt x="134" y="1037"/>
                      <a:pt x="147" y="1035"/>
                      <a:pt x="161" y="1028"/>
                    </a:cubicBezTo>
                    <a:cubicBezTo>
                      <a:pt x="184" y="1028"/>
                      <a:pt x="229" y="1005"/>
                      <a:pt x="252" y="982"/>
                    </a:cubicBezTo>
                    <a:cubicBezTo>
                      <a:pt x="320" y="868"/>
                      <a:pt x="389" y="754"/>
                      <a:pt x="457" y="617"/>
                    </a:cubicBezTo>
                    <a:cubicBezTo>
                      <a:pt x="503" y="480"/>
                      <a:pt x="572" y="343"/>
                      <a:pt x="617" y="183"/>
                    </a:cubicBezTo>
                    <a:cubicBezTo>
                      <a:pt x="617" y="161"/>
                      <a:pt x="617" y="115"/>
                      <a:pt x="617" y="92"/>
                    </a:cubicBezTo>
                    <a:cubicBezTo>
                      <a:pt x="594" y="47"/>
                      <a:pt x="572" y="24"/>
                      <a:pt x="549" y="24"/>
                    </a:cubicBezTo>
                    <a:cubicBezTo>
                      <a:pt x="526" y="1"/>
                      <a:pt x="503" y="1"/>
                      <a:pt x="480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65;p70">
                <a:extLst>
                  <a:ext uri="{FF2B5EF4-FFF2-40B4-BE49-F238E27FC236}">
                    <a16:creationId xmlns:a16="http://schemas.microsoft.com/office/drawing/2014/main" id="{717F2099-00A4-41E7-9026-C4B79827B737}"/>
                  </a:ext>
                </a:extLst>
              </p:cNvPr>
              <p:cNvSpPr/>
              <p:nvPr/>
            </p:nvSpPr>
            <p:spPr>
              <a:xfrm>
                <a:off x="5614275" y="2746425"/>
                <a:ext cx="7959" cy="1149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457" y="0"/>
                    </a:moveTo>
                    <a:cubicBezTo>
                      <a:pt x="388" y="0"/>
                      <a:pt x="343" y="23"/>
                      <a:pt x="320" y="92"/>
                    </a:cubicBezTo>
                    <a:cubicBezTo>
                      <a:pt x="229" y="297"/>
                      <a:pt x="137" y="480"/>
                      <a:pt x="23" y="685"/>
                    </a:cubicBezTo>
                    <a:cubicBezTo>
                      <a:pt x="0" y="708"/>
                      <a:pt x="23" y="754"/>
                      <a:pt x="23" y="799"/>
                    </a:cubicBezTo>
                    <a:cubicBezTo>
                      <a:pt x="46" y="845"/>
                      <a:pt x="69" y="868"/>
                      <a:pt x="114" y="890"/>
                    </a:cubicBezTo>
                    <a:lnTo>
                      <a:pt x="229" y="890"/>
                    </a:lnTo>
                    <a:cubicBezTo>
                      <a:pt x="274" y="868"/>
                      <a:pt x="297" y="845"/>
                      <a:pt x="320" y="799"/>
                    </a:cubicBezTo>
                    <a:cubicBezTo>
                      <a:pt x="434" y="617"/>
                      <a:pt x="525" y="411"/>
                      <a:pt x="594" y="206"/>
                    </a:cubicBezTo>
                    <a:cubicBezTo>
                      <a:pt x="617" y="137"/>
                      <a:pt x="594" y="46"/>
                      <a:pt x="525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66;p70">
                <a:extLst>
                  <a:ext uri="{FF2B5EF4-FFF2-40B4-BE49-F238E27FC236}">
                    <a16:creationId xmlns:a16="http://schemas.microsoft.com/office/drawing/2014/main" id="{292CC1E9-0E85-4669-9DCC-E5C355E08352}"/>
                  </a:ext>
                </a:extLst>
              </p:cNvPr>
              <p:cNvSpPr/>
              <p:nvPr/>
            </p:nvSpPr>
            <p:spPr>
              <a:xfrm>
                <a:off x="5553623" y="2690184"/>
                <a:ext cx="27103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147" extrusionOk="0">
                    <a:moveTo>
                      <a:pt x="2009" y="1"/>
                    </a:moveTo>
                    <a:cubicBezTo>
                      <a:pt x="1963" y="1"/>
                      <a:pt x="1918" y="23"/>
                      <a:pt x="1918" y="69"/>
                    </a:cubicBezTo>
                    <a:cubicBezTo>
                      <a:pt x="1781" y="320"/>
                      <a:pt x="1644" y="594"/>
                      <a:pt x="1507" y="845"/>
                    </a:cubicBezTo>
                    <a:cubicBezTo>
                      <a:pt x="1073" y="1553"/>
                      <a:pt x="571" y="2192"/>
                      <a:pt x="69" y="2831"/>
                    </a:cubicBezTo>
                    <a:cubicBezTo>
                      <a:pt x="0" y="2922"/>
                      <a:pt x="23" y="3036"/>
                      <a:pt x="114" y="3105"/>
                    </a:cubicBezTo>
                    <a:cubicBezTo>
                      <a:pt x="143" y="3134"/>
                      <a:pt x="180" y="3146"/>
                      <a:pt x="218" y="3146"/>
                    </a:cubicBezTo>
                    <a:cubicBezTo>
                      <a:pt x="270" y="3146"/>
                      <a:pt x="326" y="3122"/>
                      <a:pt x="365" y="3082"/>
                    </a:cubicBezTo>
                    <a:cubicBezTo>
                      <a:pt x="685" y="2626"/>
                      <a:pt x="1005" y="2169"/>
                      <a:pt x="1278" y="1690"/>
                    </a:cubicBezTo>
                    <a:cubicBezTo>
                      <a:pt x="1575" y="1188"/>
                      <a:pt x="1849" y="663"/>
                      <a:pt x="2077" y="138"/>
                    </a:cubicBezTo>
                    <a:cubicBezTo>
                      <a:pt x="2100" y="92"/>
                      <a:pt x="2077" y="23"/>
                      <a:pt x="2032" y="23"/>
                    </a:cubicBezTo>
                    <a:cubicBezTo>
                      <a:pt x="2032" y="1"/>
                      <a:pt x="2009" y="1"/>
                      <a:pt x="2009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67;p70">
                <a:extLst>
                  <a:ext uri="{FF2B5EF4-FFF2-40B4-BE49-F238E27FC236}">
                    <a16:creationId xmlns:a16="http://schemas.microsoft.com/office/drawing/2014/main" id="{A7EDC89D-A2F1-4B3B-BB45-9085E4DEC129}"/>
                  </a:ext>
                </a:extLst>
              </p:cNvPr>
              <p:cNvSpPr/>
              <p:nvPr/>
            </p:nvSpPr>
            <p:spPr>
              <a:xfrm>
                <a:off x="5272728" y="2745535"/>
                <a:ext cx="310658" cy="217030"/>
              </a:xfrm>
              <a:custGeom>
                <a:avLst/>
                <a:gdLst/>
                <a:ahLst/>
                <a:cxnLst/>
                <a:rect l="l" t="t" r="r" b="b"/>
                <a:pathLst>
                  <a:path w="24082" h="16824" extrusionOk="0">
                    <a:moveTo>
                      <a:pt x="19790" y="1"/>
                    </a:moveTo>
                    <a:cubicBezTo>
                      <a:pt x="19745" y="1"/>
                      <a:pt x="19722" y="1"/>
                      <a:pt x="19676" y="24"/>
                    </a:cubicBezTo>
                    <a:cubicBezTo>
                      <a:pt x="18170" y="708"/>
                      <a:pt x="16618" y="1211"/>
                      <a:pt x="14723" y="1758"/>
                    </a:cubicBezTo>
                    <a:cubicBezTo>
                      <a:pt x="14198" y="1918"/>
                      <a:pt x="13650" y="2055"/>
                      <a:pt x="13125" y="2215"/>
                    </a:cubicBezTo>
                    <a:cubicBezTo>
                      <a:pt x="11893" y="2534"/>
                      <a:pt x="10638" y="2900"/>
                      <a:pt x="9428" y="3288"/>
                    </a:cubicBezTo>
                    <a:cubicBezTo>
                      <a:pt x="7419" y="3927"/>
                      <a:pt x="5844" y="4612"/>
                      <a:pt x="4498" y="5433"/>
                    </a:cubicBezTo>
                    <a:cubicBezTo>
                      <a:pt x="3744" y="5890"/>
                      <a:pt x="3037" y="6415"/>
                      <a:pt x="2420" y="6985"/>
                    </a:cubicBezTo>
                    <a:cubicBezTo>
                      <a:pt x="2055" y="7328"/>
                      <a:pt x="1736" y="7670"/>
                      <a:pt x="1439" y="8012"/>
                    </a:cubicBezTo>
                    <a:cubicBezTo>
                      <a:pt x="1119" y="8401"/>
                      <a:pt x="823" y="8834"/>
                      <a:pt x="594" y="9291"/>
                    </a:cubicBezTo>
                    <a:cubicBezTo>
                      <a:pt x="184" y="10090"/>
                      <a:pt x="1" y="10934"/>
                      <a:pt x="47" y="11779"/>
                    </a:cubicBezTo>
                    <a:cubicBezTo>
                      <a:pt x="92" y="12509"/>
                      <a:pt x="343" y="13262"/>
                      <a:pt x="800" y="13970"/>
                    </a:cubicBezTo>
                    <a:cubicBezTo>
                      <a:pt x="1005" y="14267"/>
                      <a:pt x="1256" y="14563"/>
                      <a:pt x="1576" y="14883"/>
                    </a:cubicBezTo>
                    <a:cubicBezTo>
                      <a:pt x="1850" y="15134"/>
                      <a:pt x="2169" y="15408"/>
                      <a:pt x="2535" y="15636"/>
                    </a:cubicBezTo>
                    <a:cubicBezTo>
                      <a:pt x="3265" y="16093"/>
                      <a:pt x="4064" y="16435"/>
                      <a:pt x="4954" y="16618"/>
                    </a:cubicBezTo>
                    <a:cubicBezTo>
                      <a:pt x="5525" y="16755"/>
                      <a:pt x="6095" y="16823"/>
                      <a:pt x="6689" y="16823"/>
                    </a:cubicBezTo>
                    <a:cubicBezTo>
                      <a:pt x="7031" y="16823"/>
                      <a:pt x="7373" y="16800"/>
                      <a:pt x="7716" y="16755"/>
                    </a:cubicBezTo>
                    <a:cubicBezTo>
                      <a:pt x="8697" y="16640"/>
                      <a:pt x="9724" y="16412"/>
                      <a:pt x="10729" y="16115"/>
                    </a:cubicBezTo>
                    <a:cubicBezTo>
                      <a:pt x="12486" y="15613"/>
                      <a:pt x="14267" y="14769"/>
                      <a:pt x="16047" y="13650"/>
                    </a:cubicBezTo>
                    <a:cubicBezTo>
                      <a:pt x="19129" y="11665"/>
                      <a:pt x="21845" y="8948"/>
                      <a:pt x="24013" y="6757"/>
                    </a:cubicBezTo>
                    <a:cubicBezTo>
                      <a:pt x="24059" y="6689"/>
                      <a:pt x="24082" y="6597"/>
                      <a:pt x="24082" y="6529"/>
                    </a:cubicBezTo>
                    <a:cubicBezTo>
                      <a:pt x="24059" y="6506"/>
                      <a:pt x="24059" y="6483"/>
                      <a:pt x="24059" y="6460"/>
                    </a:cubicBezTo>
                    <a:cubicBezTo>
                      <a:pt x="24036" y="6072"/>
                      <a:pt x="23967" y="5661"/>
                      <a:pt x="23853" y="5251"/>
                    </a:cubicBezTo>
                    <a:cubicBezTo>
                      <a:pt x="23739" y="4908"/>
                      <a:pt x="23602" y="4566"/>
                      <a:pt x="23374" y="4109"/>
                    </a:cubicBezTo>
                    <a:cubicBezTo>
                      <a:pt x="23260" y="3881"/>
                      <a:pt x="23123" y="3653"/>
                      <a:pt x="22986" y="3425"/>
                    </a:cubicBezTo>
                    <a:lnTo>
                      <a:pt x="22895" y="3265"/>
                    </a:lnTo>
                    <a:cubicBezTo>
                      <a:pt x="22758" y="3014"/>
                      <a:pt x="22621" y="2763"/>
                      <a:pt x="22461" y="2534"/>
                    </a:cubicBezTo>
                    <a:cubicBezTo>
                      <a:pt x="22073" y="1872"/>
                      <a:pt x="21685" y="1370"/>
                      <a:pt x="21320" y="959"/>
                    </a:cubicBezTo>
                    <a:cubicBezTo>
                      <a:pt x="21114" y="754"/>
                      <a:pt x="20863" y="549"/>
                      <a:pt x="20635" y="389"/>
                    </a:cubicBezTo>
                    <a:cubicBezTo>
                      <a:pt x="20430" y="252"/>
                      <a:pt x="20224" y="138"/>
                      <a:pt x="19996" y="92"/>
                    </a:cubicBezTo>
                    <a:cubicBezTo>
                      <a:pt x="19950" y="24"/>
                      <a:pt x="19859" y="1"/>
                      <a:pt x="197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68;p70">
                <a:extLst>
                  <a:ext uri="{FF2B5EF4-FFF2-40B4-BE49-F238E27FC236}">
                    <a16:creationId xmlns:a16="http://schemas.microsoft.com/office/drawing/2014/main" id="{9391380B-85C8-49F5-9490-4C808E2AEF8E}"/>
                  </a:ext>
                </a:extLst>
              </p:cNvPr>
              <p:cNvSpPr/>
              <p:nvPr/>
            </p:nvSpPr>
            <p:spPr>
              <a:xfrm>
                <a:off x="5293044" y="2745238"/>
                <a:ext cx="246764" cy="101600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7876" extrusionOk="0">
                    <a:moveTo>
                      <a:pt x="18215" y="1"/>
                    </a:moveTo>
                    <a:cubicBezTo>
                      <a:pt x="18170" y="1"/>
                      <a:pt x="18147" y="24"/>
                      <a:pt x="18101" y="47"/>
                    </a:cubicBezTo>
                    <a:cubicBezTo>
                      <a:pt x="16595" y="731"/>
                      <a:pt x="15020" y="1234"/>
                      <a:pt x="13148" y="1781"/>
                    </a:cubicBezTo>
                    <a:cubicBezTo>
                      <a:pt x="12623" y="1918"/>
                      <a:pt x="12075" y="2078"/>
                      <a:pt x="11550" y="2215"/>
                    </a:cubicBezTo>
                    <a:lnTo>
                      <a:pt x="11505" y="2238"/>
                    </a:lnTo>
                    <a:cubicBezTo>
                      <a:pt x="10295" y="2557"/>
                      <a:pt x="9063" y="2900"/>
                      <a:pt x="7853" y="3311"/>
                    </a:cubicBezTo>
                    <a:cubicBezTo>
                      <a:pt x="5844" y="3950"/>
                      <a:pt x="4269" y="4635"/>
                      <a:pt x="2923" y="5456"/>
                    </a:cubicBezTo>
                    <a:cubicBezTo>
                      <a:pt x="2169" y="5913"/>
                      <a:pt x="1462" y="6438"/>
                      <a:pt x="845" y="7008"/>
                    </a:cubicBezTo>
                    <a:cubicBezTo>
                      <a:pt x="549" y="7282"/>
                      <a:pt x="252" y="7579"/>
                      <a:pt x="1" y="7876"/>
                    </a:cubicBezTo>
                    <a:cubicBezTo>
                      <a:pt x="115" y="7762"/>
                      <a:pt x="229" y="7647"/>
                      <a:pt x="366" y="7556"/>
                    </a:cubicBezTo>
                    <a:cubicBezTo>
                      <a:pt x="868" y="7145"/>
                      <a:pt x="1439" y="6757"/>
                      <a:pt x="2009" y="6438"/>
                    </a:cubicBezTo>
                    <a:cubicBezTo>
                      <a:pt x="2626" y="6118"/>
                      <a:pt x="3265" y="5821"/>
                      <a:pt x="3904" y="5548"/>
                    </a:cubicBezTo>
                    <a:cubicBezTo>
                      <a:pt x="4475" y="5319"/>
                      <a:pt x="5068" y="5091"/>
                      <a:pt x="5662" y="4886"/>
                    </a:cubicBezTo>
                    <a:cubicBezTo>
                      <a:pt x="7373" y="4292"/>
                      <a:pt x="9108" y="3836"/>
                      <a:pt x="10866" y="3356"/>
                    </a:cubicBezTo>
                    <a:cubicBezTo>
                      <a:pt x="12646" y="2877"/>
                      <a:pt x="14426" y="2375"/>
                      <a:pt x="16161" y="1759"/>
                    </a:cubicBezTo>
                    <a:cubicBezTo>
                      <a:pt x="17029" y="1439"/>
                      <a:pt x="17873" y="1074"/>
                      <a:pt x="18695" y="686"/>
                    </a:cubicBezTo>
                    <a:cubicBezTo>
                      <a:pt x="18832" y="594"/>
                      <a:pt x="18992" y="526"/>
                      <a:pt x="19128" y="457"/>
                    </a:cubicBezTo>
                    <a:cubicBezTo>
                      <a:pt x="19106" y="435"/>
                      <a:pt x="19083" y="412"/>
                      <a:pt x="19060" y="389"/>
                    </a:cubicBezTo>
                    <a:cubicBezTo>
                      <a:pt x="18855" y="252"/>
                      <a:pt x="18649" y="161"/>
                      <a:pt x="18421" y="115"/>
                    </a:cubicBezTo>
                    <a:cubicBezTo>
                      <a:pt x="18375" y="47"/>
                      <a:pt x="18284" y="1"/>
                      <a:pt x="182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69;p70">
                <a:extLst>
                  <a:ext uri="{FF2B5EF4-FFF2-40B4-BE49-F238E27FC236}">
                    <a16:creationId xmlns:a16="http://schemas.microsoft.com/office/drawing/2014/main" id="{2F8085F9-5E71-4565-99BD-5F6051995348}"/>
                  </a:ext>
                </a:extLst>
              </p:cNvPr>
              <p:cNvSpPr/>
              <p:nvPr/>
            </p:nvSpPr>
            <p:spPr>
              <a:xfrm>
                <a:off x="5501510" y="2767915"/>
                <a:ext cx="13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5B3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70;p70">
                <a:extLst>
                  <a:ext uri="{FF2B5EF4-FFF2-40B4-BE49-F238E27FC236}">
                    <a16:creationId xmlns:a16="http://schemas.microsoft.com/office/drawing/2014/main" id="{014490BB-AE12-461D-93A2-B36CC1578E7E}"/>
                  </a:ext>
                </a:extLst>
              </p:cNvPr>
              <p:cNvSpPr/>
              <p:nvPr/>
            </p:nvSpPr>
            <p:spPr>
              <a:xfrm>
                <a:off x="5290103" y="2806780"/>
                <a:ext cx="293282" cy="155780"/>
              </a:xfrm>
              <a:custGeom>
                <a:avLst/>
                <a:gdLst/>
                <a:ahLst/>
                <a:cxnLst/>
                <a:rect l="l" t="t" r="r" b="b"/>
                <a:pathLst>
                  <a:path w="22735" h="12076" extrusionOk="0">
                    <a:moveTo>
                      <a:pt x="22324" y="0"/>
                    </a:moveTo>
                    <a:cubicBezTo>
                      <a:pt x="21365" y="1142"/>
                      <a:pt x="20338" y="2237"/>
                      <a:pt x="19265" y="3287"/>
                    </a:cubicBezTo>
                    <a:cubicBezTo>
                      <a:pt x="17873" y="4611"/>
                      <a:pt x="16389" y="5867"/>
                      <a:pt x="14814" y="6962"/>
                    </a:cubicBezTo>
                    <a:cubicBezTo>
                      <a:pt x="14038" y="7510"/>
                      <a:pt x="13239" y="8012"/>
                      <a:pt x="12440" y="8469"/>
                    </a:cubicBezTo>
                    <a:cubicBezTo>
                      <a:pt x="11642" y="8902"/>
                      <a:pt x="10820" y="9290"/>
                      <a:pt x="9998" y="9633"/>
                    </a:cubicBezTo>
                    <a:cubicBezTo>
                      <a:pt x="9199" y="9952"/>
                      <a:pt x="8377" y="10226"/>
                      <a:pt x="7533" y="10432"/>
                    </a:cubicBezTo>
                    <a:cubicBezTo>
                      <a:pt x="6803" y="10591"/>
                      <a:pt x="6049" y="10728"/>
                      <a:pt x="5296" y="10774"/>
                    </a:cubicBezTo>
                    <a:cubicBezTo>
                      <a:pt x="5053" y="10789"/>
                      <a:pt x="4809" y="10797"/>
                      <a:pt x="4567" y="10797"/>
                    </a:cubicBezTo>
                    <a:cubicBezTo>
                      <a:pt x="4081" y="10797"/>
                      <a:pt x="3599" y="10766"/>
                      <a:pt x="3128" y="10706"/>
                    </a:cubicBezTo>
                    <a:cubicBezTo>
                      <a:pt x="2352" y="10614"/>
                      <a:pt x="1576" y="10477"/>
                      <a:pt x="845" y="10226"/>
                    </a:cubicBezTo>
                    <a:cubicBezTo>
                      <a:pt x="548" y="10135"/>
                      <a:pt x="275" y="10021"/>
                      <a:pt x="1" y="9907"/>
                    </a:cubicBezTo>
                    <a:lnTo>
                      <a:pt x="1" y="9907"/>
                    </a:lnTo>
                    <a:cubicBezTo>
                      <a:pt x="69" y="9975"/>
                      <a:pt x="138" y="10066"/>
                      <a:pt x="229" y="10135"/>
                    </a:cubicBezTo>
                    <a:cubicBezTo>
                      <a:pt x="503" y="10409"/>
                      <a:pt x="822" y="10660"/>
                      <a:pt x="1188" y="10888"/>
                    </a:cubicBezTo>
                    <a:cubicBezTo>
                      <a:pt x="1895" y="11345"/>
                      <a:pt x="2717" y="11687"/>
                      <a:pt x="3607" y="11892"/>
                    </a:cubicBezTo>
                    <a:cubicBezTo>
                      <a:pt x="4178" y="12007"/>
                      <a:pt x="4748" y="12075"/>
                      <a:pt x="5342" y="12075"/>
                    </a:cubicBezTo>
                    <a:cubicBezTo>
                      <a:pt x="5684" y="12075"/>
                      <a:pt x="6026" y="12052"/>
                      <a:pt x="6369" y="12007"/>
                    </a:cubicBezTo>
                    <a:cubicBezTo>
                      <a:pt x="7373" y="11892"/>
                      <a:pt x="8377" y="11687"/>
                      <a:pt x="9382" y="11390"/>
                    </a:cubicBezTo>
                    <a:cubicBezTo>
                      <a:pt x="11139" y="10865"/>
                      <a:pt x="12920" y="10021"/>
                      <a:pt x="14700" y="8902"/>
                    </a:cubicBezTo>
                    <a:cubicBezTo>
                      <a:pt x="17804" y="6917"/>
                      <a:pt x="20498" y="4200"/>
                      <a:pt x="22666" y="2009"/>
                    </a:cubicBezTo>
                    <a:cubicBezTo>
                      <a:pt x="22712" y="1963"/>
                      <a:pt x="22735" y="1872"/>
                      <a:pt x="22735" y="1804"/>
                    </a:cubicBezTo>
                    <a:cubicBezTo>
                      <a:pt x="22735" y="1758"/>
                      <a:pt x="22712" y="1735"/>
                      <a:pt x="22712" y="1712"/>
                    </a:cubicBezTo>
                    <a:cubicBezTo>
                      <a:pt x="22689" y="1301"/>
                      <a:pt x="22620" y="891"/>
                      <a:pt x="22506" y="503"/>
                    </a:cubicBezTo>
                    <a:cubicBezTo>
                      <a:pt x="22461" y="343"/>
                      <a:pt x="22392" y="160"/>
                      <a:pt x="223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1;p70">
                <a:extLst>
                  <a:ext uri="{FF2B5EF4-FFF2-40B4-BE49-F238E27FC236}">
                    <a16:creationId xmlns:a16="http://schemas.microsoft.com/office/drawing/2014/main" id="{729A12B1-584A-406B-B03D-1541F768F849}"/>
                  </a:ext>
                </a:extLst>
              </p:cNvPr>
              <p:cNvSpPr/>
              <p:nvPr/>
            </p:nvSpPr>
            <p:spPr>
              <a:xfrm>
                <a:off x="5295998" y="2743484"/>
                <a:ext cx="232910" cy="99137"/>
              </a:xfrm>
              <a:custGeom>
                <a:avLst/>
                <a:gdLst/>
                <a:ahLst/>
                <a:cxnLst/>
                <a:rect l="l" t="t" r="r" b="b"/>
                <a:pathLst>
                  <a:path w="18055" h="7685" extrusionOk="0">
                    <a:moveTo>
                      <a:pt x="17735" y="0"/>
                    </a:moveTo>
                    <a:cubicBezTo>
                      <a:pt x="17268" y="222"/>
                      <a:pt x="16801" y="402"/>
                      <a:pt x="16334" y="579"/>
                    </a:cubicBezTo>
                    <a:lnTo>
                      <a:pt x="16334" y="579"/>
                    </a:lnTo>
                    <a:cubicBezTo>
                      <a:pt x="16337" y="577"/>
                      <a:pt x="16340" y="574"/>
                      <a:pt x="16343" y="571"/>
                    </a:cubicBezTo>
                    <a:lnTo>
                      <a:pt x="16343" y="571"/>
                    </a:lnTo>
                    <a:cubicBezTo>
                      <a:pt x="15795" y="776"/>
                      <a:pt x="15247" y="959"/>
                      <a:pt x="14677" y="1141"/>
                    </a:cubicBezTo>
                    <a:cubicBezTo>
                      <a:pt x="14175" y="1301"/>
                      <a:pt x="13695" y="1461"/>
                      <a:pt x="13193" y="1598"/>
                    </a:cubicBezTo>
                    <a:cubicBezTo>
                      <a:pt x="12349" y="1849"/>
                      <a:pt x="11527" y="2077"/>
                      <a:pt x="10682" y="2283"/>
                    </a:cubicBezTo>
                    <a:cubicBezTo>
                      <a:pt x="8925" y="2762"/>
                      <a:pt x="7167" y="3218"/>
                      <a:pt x="5478" y="3880"/>
                    </a:cubicBezTo>
                    <a:cubicBezTo>
                      <a:pt x="4428" y="4291"/>
                      <a:pt x="3401" y="4771"/>
                      <a:pt x="2465" y="5387"/>
                    </a:cubicBezTo>
                    <a:cubicBezTo>
                      <a:pt x="1552" y="5980"/>
                      <a:pt x="731" y="6688"/>
                      <a:pt x="23" y="7532"/>
                    </a:cubicBezTo>
                    <a:cubicBezTo>
                      <a:pt x="0" y="7578"/>
                      <a:pt x="23" y="7646"/>
                      <a:pt x="69" y="7669"/>
                    </a:cubicBezTo>
                    <a:cubicBezTo>
                      <a:pt x="88" y="7679"/>
                      <a:pt x="106" y="7684"/>
                      <a:pt x="125" y="7684"/>
                    </a:cubicBezTo>
                    <a:cubicBezTo>
                      <a:pt x="152" y="7684"/>
                      <a:pt x="179" y="7673"/>
                      <a:pt x="206" y="7646"/>
                    </a:cubicBezTo>
                    <a:cubicBezTo>
                      <a:pt x="206" y="7624"/>
                      <a:pt x="206" y="7624"/>
                      <a:pt x="206" y="7624"/>
                    </a:cubicBezTo>
                    <a:cubicBezTo>
                      <a:pt x="457" y="7327"/>
                      <a:pt x="708" y="7053"/>
                      <a:pt x="1004" y="6802"/>
                    </a:cubicBezTo>
                    <a:cubicBezTo>
                      <a:pt x="1278" y="6528"/>
                      <a:pt x="1598" y="6277"/>
                      <a:pt x="1917" y="6049"/>
                    </a:cubicBezTo>
                    <a:lnTo>
                      <a:pt x="1895" y="6049"/>
                    </a:lnTo>
                    <a:cubicBezTo>
                      <a:pt x="3036" y="5250"/>
                      <a:pt x="4291" y="4656"/>
                      <a:pt x="5569" y="4177"/>
                    </a:cubicBezTo>
                    <a:cubicBezTo>
                      <a:pt x="7259" y="3561"/>
                      <a:pt x="9016" y="3104"/>
                      <a:pt x="10774" y="2648"/>
                    </a:cubicBezTo>
                    <a:cubicBezTo>
                      <a:pt x="11595" y="2420"/>
                      <a:pt x="12440" y="2214"/>
                      <a:pt x="13262" y="1963"/>
                    </a:cubicBezTo>
                    <a:cubicBezTo>
                      <a:pt x="13467" y="1895"/>
                      <a:pt x="13672" y="1826"/>
                      <a:pt x="13878" y="1758"/>
                    </a:cubicBezTo>
                    <a:cubicBezTo>
                      <a:pt x="14175" y="1666"/>
                      <a:pt x="14471" y="1575"/>
                      <a:pt x="14768" y="1506"/>
                    </a:cubicBezTo>
                    <a:cubicBezTo>
                      <a:pt x="15316" y="1324"/>
                      <a:pt x="15887" y="1141"/>
                      <a:pt x="16434" y="959"/>
                    </a:cubicBezTo>
                    <a:cubicBezTo>
                      <a:pt x="16685" y="867"/>
                      <a:pt x="16914" y="776"/>
                      <a:pt x="17142" y="685"/>
                    </a:cubicBezTo>
                    <a:cubicBezTo>
                      <a:pt x="17416" y="593"/>
                      <a:pt x="17667" y="479"/>
                      <a:pt x="17918" y="342"/>
                    </a:cubicBezTo>
                    <a:cubicBezTo>
                      <a:pt x="18009" y="297"/>
                      <a:pt x="18055" y="183"/>
                      <a:pt x="17986" y="91"/>
                    </a:cubicBezTo>
                    <a:cubicBezTo>
                      <a:pt x="17964" y="46"/>
                      <a:pt x="17941" y="23"/>
                      <a:pt x="178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72;p70">
                <a:extLst>
                  <a:ext uri="{FF2B5EF4-FFF2-40B4-BE49-F238E27FC236}">
                    <a16:creationId xmlns:a16="http://schemas.microsoft.com/office/drawing/2014/main" id="{1A54EC97-DF9D-43E7-AF79-752D1A7551E0}"/>
                  </a:ext>
                </a:extLst>
              </p:cNvPr>
              <p:cNvSpPr/>
              <p:nvPr/>
            </p:nvSpPr>
            <p:spPr>
              <a:xfrm>
                <a:off x="5248890" y="1985612"/>
                <a:ext cx="504390" cy="433440"/>
              </a:xfrm>
              <a:custGeom>
                <a:avLst/>
                <a:gdLst/>
                <a:ahLst/>
                <a:cxnLst/>
                <a:rect l="l" t="t" r="r" b="b"/>
                <a:pathLst>
                  <a:path w="39100" h="33600" extrusionOk="0">
                    <a:moveTo>
                      <a:pt x="26797" y="1"/>
                    </a:moveTo>
                    <a:cubicBezTo>
                      <a:pt x="26158" y="1"/>
                      <a:pt x="25496" y="24"/>
                      <a:pt x="24811" y="46"/>
                    </a:cubicBezTo>
                    <a:cubicBezTo>
                      <a:pt x="23693" y="115"/>
                      <a:pt x="22574" y="206"/>
                      <a:pt x="21502" y="366"/>
                    </a:cubicBezTo>
                    <a:cubicBezTo>
                      <a:pt x="20132" y="571"/>
                      <a:pt x="18717" y="868"/>
                      <a:pt x="17210" y="1325"/>
                    </a:cubicBezTo>
                    <a:cubicBezTo>
                      <a:pt x="15430" y="1850"/>
                      <a:pt x="13718" y="2534"/>
                      <a:pt x="12075" y="3356"/>
                    </a:cubicBezTo>
                    <a:cubicBezTo>
                      <a:pt x="10454" y="4178"/>
                      <a:pt x="8902" y="5159"/>
                      <a:pt x="7487" y="6278"/>
                    </a:cubicBezTo>
                    <a:cubicBezTo>
                      <a:pt x="6072" y="7396"/>
                      <a:pt x="4793" y="8652"/>
                      <a:pt x="3721" y="10067"/>
                    </a:cubicBezTo>
                    <a:cubicBezTo>
                      <a:pt x="2648" y="11459"/>
                      <a:pt x="1780" y="13011"/>
                      <a:pt x="1141" y="14677"/>
                    </a:cubicBezTo>
                    <a:cubicBezTo>
                      <a:pt x="479" y="16367"/>
                      <a:pt x="114" y="18193"/>
                      <a:pt x="23" y="20087"/>
                    </a:cubicBezTo>
                    <a:cubicBezTo>
                      <a:pt x="0" y="20795"/>
                      <a:pt x="0" y="21548"/>
                      <a:pt x="23" y="22438"/>
                    </a:cubicBezTo>
                    <a:cubicBezTo>
                      <a:pt x="46" y="23260"/>
                      <a:pt x="114" y="24104"/>
                      <a:pt x="228" y="24926"/>
                    </a:cubicBezTo>
                    <a:cubicBezTo>
                      <a:pt x="342" y="25748"/>
                      <a:pt x="502" y="26569"/>
                      <a:pt x="685" y="27345"/>
                    </a:cubicBezTo>
                    <a:cubicBezTo>
                      <a:pt x="845" y="28030"/>
                      <a:pt x="1073" y="28738"/>
                      <a:pt x="1301" y="29423"/>
                    </a:cubicBezTo>
                    <a:cubicBezTo>
                      <a:pt x="1233" y="29514"/>
                      <a:pt x="1210" y="29651"/>
                      <a:pt x="1278" y="29765"/>
                    </a:cubicBezTo>
                    <a:cubicBezTo>
                      <a:pt x="1689" y="30564"/>
                      <a:pt x="2146" y="31249"/>
                      <a:pt x="2625" y="31888"/>
                    </a:cubicBezTo>
                    <a:cubicBezTo>
                      <a:pt x="3287" y="32709"/>
                      <a:pt x="3903" y="33212"/>
                      <a:pt x="4588" y="33463"/>
                    </a:cubicBezTo>
                    <a:cubicBezTo>
                      <a:pt x="4748" y="33508"/>
                      <a:pt x="4908" y="33554"/>
                      <a:pt x="5136" y="33577"/>
                    </a:cubicBezTo>
                    <a:cubicBezTo>
                      <a:pt x="5204" y="33577"/>
                      <a:pt x="5250" y="33600"/>
                      <a:pt x="5318" y="33600"/>
                    </a:cubicBezTo>
                    <a:cubicBezTo>
                      <a:pt x="5410" y="33600"/>
                      <a:pt x="5547" y="33577"/>
                      <a:pt x="5684" y="33554"/>
                    </a:cubicBezTo>
                    <a:cubicBezTo>
                      <a:pt x="5980" y="33508"/>
                      <a:pt x="6300" y="33394"/>
                      <a:pt x="6597" y="33189"/>
                    </a:cubicBezTo>
                    <a:cubicBezTo>
                      <a:pt x="7122" y="32869"/>
                      <a:pt x="7555" y="32344"/>
                      <a:pt x="7966" y="31568"/>
                    </a:cubicBezTo>
                    <a:cubicBezTo>
                      <a:pt x="8286" y="30998"/>
                      <a:pt x="8560" y="30358"/>
                      <a:pt x="8811" y="29514"/>
                    </a:cubicBezTo>
                    <a:cubicBezTo>
                      <a:pt x="9039" y="28806"/>
                      <a:pt x="9221" y="28076"/>
                      <a:pt x="9358" y="27345"/>
                    </a:cubicBezTo>
                    <a:cubicBezTo>
                      <a:pt x="9701" y="25519"/>
                      <a:pt x="9815" y="23556"/>
                      <a:pt x="9701" y="21479"/>
                    </a:cubicBezTo>
                    <a:cubicBezTo>
                      <a:pt x="9610" y="19996"/>
                      <a:pt x="9381" y="18535"/>
                      <a:pt x="9039" y="17143"/>
                    </a:cubicBezTo>
                    <a:cubicBezTo>
                      <a:pt x="8765" y="16001"/>
                      <a:pt x="8400" y="14929"/>
                      <a:pt x="7943" y="13947"/>
                    </a:cubicBezTo>
                    <a:lnTo>
                      <a:pt x="7943" y="13947"/>
                    </a:lnTo>
                    <a:cubicBezTo>
                      <a:pt x="9176" y="14540"/>
                      <a:pt x="10568" y="14974"/>
                      <a:pt x="12075" y="15248"/>
                    </a:cubicBezTo>
                    <a:cubicBezTo>
                      <a:pt x="13079" y="15408"/>
                      <a:pt x="14083" y="15499"/>
                      <a:pt x="15088" y="15499"/>
                    </a:cubicBezTo>
                    <a:cubicBezTo>
                      <a:pt x="15841" y="15499"/>
                      <a:pt x="16617" y="15454"/>
                      <a:pt x="17370" y="15362"/>
                    </a:cubicBezTo>
                    <a:cubicBezTo>
                      <a:pt x="19082" y="15134"/>
                      <a:pt x="20703" y="14677"/>
                      <a:pt x="22186" y="13970"/>
                    </a:cubicBezTo>
                    <a:cubicBezTo>
                      <a:pt x="22940" y="13605"/>
                      <a:pt x="23647" y="13171"/>
                      <a:pt x="24332" y="12692"/>
                    </a:cubicBezTo>
                    <a:cubicBezTo>
                      <a:pt x="24948" y="12235"/>
                      <a:pt x="25542" y="11710"/>
                      <a:pt x="26067" y="11140"/>
                    </a:cubicBezTo>
                    <a:cubicBezTo>
                      <a:pt x="26637" y="11482"/>
                      <a:pt x="27276" y="11779"/>
                      <a:pt x="27938" y="11984"/>
                    </a:cubicBezTo>
                    <a:cubicBezTo>
                      <a:pt x="28669" y="12212"/>
                      <a:pt x="29445" y="12349"/>
                      <a:pt x="30266" y="12395"/>
                    </a:cubicBezTo>
                    <a:cubicBezTo>
                      <a:pt x="30472" y="12418"/>
                      <a:pt x="30654" y="12418"/>
                      <a:pt x="30860" y="12418"/>
                    </a:cubicBezTo>
                    <a:cubicBezTo>
                      <a:pt x="32252" y="12418"/>
                      <a:pt x="33622" y="12144"/>
                      <a:pt x="34854" y="11596"/>
                    </a:cubicBezTo>
                    <a:cubicBezTo>
                      <a:pt x="35767" y="11185"/>
                      <a:pt x="36612" y="10637"/>
                      <a:pt x="37297" y="9975"/>
                    </a:cubicBezTo>
                    <a:cubicBezTo>
                      <a:pt x="38004" y="9291"/>
                      <a:pt x="38575" y="8492"/>
                      <a:pt x="38986" y="7602"/>
                    </a:cubicBezTo>
                    <a:cubicBezTo>
                      <a:pt x="38986" y="7579"/>
                      <a:pt x="39009" y="7556"/>
                      <a:pt x="39009" y="7533"/>
                    </a:cubicBezTo>
                    <a:cubicBezTo>
                      <a:pt x="39009" y="7533"/>
                      <a:pt x="39009" y="7510"/>
                      <a:pt x="39031" y="7510"/>
                    </a:cubicBezTo>
                    <a:cubicBezTo>
                      <a:pt x="39054" y="7442"/>
                      <a:pt x="39054" y="7396"/>
                      <a:pt x="39031" y="7328"/>
                    </a:cubicBezTo>
                    <a:cubicBezTo>
                      <a:pt x="39100" y="6734"/>
                      <a:pt x="39077" y="6164"/>
                      <a:pt x="38986" y="5616"/>
                    </a:cubicBezTo>
                    <a:cubicBezTo>
                      <a:pt x="38894" y="5068"/>
                      <a:pt x="38712" y="4566"/>
                      <a:pt x="38438" y="4064"/>
                    </a:cubicBezTo>
                    <a:cubicBezTo>
                      <a:pt x="37959" y="3196"/>
                      <a:pt x="37182" y="2443"/>
                      <a:pt x="36133" y="1827"/>
                    </a:cubicBezTo>
                    <a:cubicBezTo>
                      <a:pt x="35653" y="1576"/>
                      <a:pt x="35105" y="1325"/>
                      <a:pt x="34489" y="1096"/>
                    </a:cubicBezTo>
                    <a:cubicBezTo>
                      <a:pt x="33964" y="891"/>
                      <a:pt x="33371" y="731"/>
                      <a:pt x="32686" y="571"/>
                    </a:cubicBezTo>
                    <a:cubicBezTo>
                      <a:pt x="31499" y="320"/>
                      <a:pt x="30198" y="138"/>
                      <a:pt x="28714" y="46"/>
                    </a:cubicBezTo>
                    <a:cubicBezTo>
                      <a:pt x="28075" y="24"/>
                      <a:pt x="27436" y="1"/>
                      <a:pt x="2679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73;p70">
                <a:extLst>
                  <a:ext uri="{FF2B5EF4-FFF2-40B4-BE49-F238E27FC236}">
                    <a16:creationId xmlns:a16="http://schemas.microsoft.com/office/drawing/2014/main" id="{86736914-BB3A-4A9C-9BDF-7E8FF3DC467B}"/>
                  </a:ext>
                </a:extLst>
              </p:cNvPr>
              <p:cNvSpPr/>
              <p:nvPr/>
            </p:nvSpPr>
            <p:spPr>
              <a:xfrm>
                <a:off x="5295108" y="2106040"/>
                <a:ext cx="252350" cy="51019"/>
              </a:xfrm>
              <a:custGeom>
                <a:avLst/>
                <a:gdLst/>
                <a:ahLst/>
                <a:cxnLst/>
                <a:rect l="l" t="t" r="r" b="b"/>
                <a:pathLst>
                  <a:path w="19562" h="3955" extrusionOk="0">
                    <a:moveTo>
                      <a:pt x="18147" y="525"/>
                    </a:moveTo>
                    <a:cubicBezTo>
                      <a:pt x="18147" y="525"/>
                      <a:pt x="18127" y="525"/>
                      <a:pt x="18124" y="544"/>
                    </a:cubicBezTo>
                    <a:lnTo>
                      <a:pt x="18124" y="544"/>
                    </a:lnTo>
                    <a:cubicBezTo>
                      <a:pt x="18132" y="538"/>
                      <a:pt x="18139" y="532"/>
                      <a:pt x="18147" y="525"/>
                    </a:cubicBezTo>
                    <a:close/>
                    <a:moveTo>
                      <a:pt x="2717" y="1781"/>
                    </a:moveTo>
                    <a:cubicBezTo>
                      <a:pt x="2723" y="1783"/>
                      <a:pt x="2729" y="1785"/>
                      <a:pt x="2735" y="1787"/>
                    </a:cubicBezTo>
                    <a:lnTo>
                      <a:pt x="2735" y="1787"/>
                    </a:lnTo>
                    <a:cubicBezTo>
                      <a:pt x="2730" y="1784"/>
                      <a:pt x="2725" y="1781"/>
                      <a:pt x="2717" y="1781"/>
                    </a:cubicBezTo>
                    <a:close/>
                    <a:moveTo>
                      <a:pt x="18923" y="0"/>
                    </a:moveTo>
                    <a:cubicBezTo>
                      <a:pt x="18786" y="0"/>
                      <a:pt x="18672" y="69"/>
                      <a:pt x="18558" y="160"/>
                    </a:cubicBezTo>
                    <a:cubicBezTo>
                      <a:pt x="18421" y="297"/>
                      <a:pt x="18284" y="411"/>
                      <a:pt x="18124" y="548"/>
                    </a:cubicBezTo>
                    <a:cubicBezTo>
                      <a:pt x="18124" y="547"/>
                      <a:pt x="18124" y="545"/>
                      <a:pt x="18124" y="544"/>
                    </a:cubicBezTo>
                    <a:lnTo>
                      <a:pt x="18124" y="544"/>
                    </a:lnTo>
                    <a:cubicBezTo>
                      <a:pt x="17469" y="1083"/>
                      <a:pt x="16768" y="1534"/>
                      <a:pt x="16001" y="1895"/>
                    </a:cubicBezTo>
                    <a:cubicBezTo>
                      <a:pt x="15020" y="2329"/>
                      <a:pt x="13970" y="2625"/>
                      <a:pt x="12920" y="2831"/>
                    </a:cubicBezTo>
                    <a:cubicBezTo>
                      <a:pt x="12121" y="2968"/>
                      <a:pt x="11299" y="3059"/>
                      <a:pt x="10477" y="3082"/>
                    </a:cubicBezTo>
                    <a:cubicBezTo>
                      <a:pt x="10272" y="3087"/>
                      <a:pt x="10065" y="3090"/>
                      <a:pt x="9858" y="3090"/>
                    </a:cubicBezTo>
                    <a:cubicBezTo>
                      <a:pt x="9235" y="3090"/>
                      <a:pt x="8606" y="3065"/>
                      <a:pt x="7989" y="3013"/>
                    </a:cubicBezTo>
                    <a:lnTo>
                      <a:pt x="8012" y="3013"/>
                    </a:lnTo>
                    <a:cubicBezTo>
                      <a:pt x="6193" y="2854"/>
                      <a:pt x="4441" y="2423"/>
                      <a:pt x="2735" y="1787"/>
                    </a:cubicBezTo>
                    <a:lnTo>
                      <a:pt x="2735" y="1787"/>
                    </a:lnTo>
                    <a:cubicBezTo>
                      <a:pt x="2738" y="1790"/>
                      <a:pt x="2741" y="1794"/>
                      <a:pt x="2745" y="1797"/>
                    </a:cubicBezTo>
                    <a:lnTo>
                      <a:pt x="2745" y="1797"/>
                    </a:lnTo>
                    <a:cubicBezTo>
                      <a:pt x="1884" y="1478"/>
                      <a:pt x="1045" y="1070"/>
                      <a:pt x="252" y="594"/>
                    </a:cubicBezTo>
                    <a:cubicBezTo>
                      <a:pt x="229" y="588"/>
                      <a:pt x="206" y="585"/>
                      <a:pt x="184" y="585"/>
                    </a:cubicBezTo>
                    <a:cubicBezTo>
                      <a:pt x="119" y="585"/>
                      <a:pt x="63" y="611"/>
                      <a:pt x="46" y="662"/>
                    </a:cubicBezTo>
                    <a:cubicBezTo>
                      <a:pt x="1" y="731"/>
                      <a:pt x="23" y="822"/>
                      <a:pt x="92" y="868"/>
                    </a:cubicBezTo>
                    <a:cubicBezTo>
                      <a:pt x="777" y="1279"/>
                      <a:pt x="1461" y="1644"/>
                      <a:pt x="2169" y="1963"/>
                    </a:cubicBezTo>
                    <a:cubicBezTo>
                      <a:pt x="2945" y="2329"/>
                      <a:pt x="3721" y="2625"/>
                      <a:pt x="4520" y="2876"/>
                    </a:cubicBezTo>
                    <a:cubicBezTo>
                      <a:pt x="5342" y="3150"/>
                      <a:pt x="6186" y="3356"/>
                      <a:pt x="7031" y="3538"/>
                    </a:cubicBezTo>
                    <a:cubicBezTo>
                      <a:pt x="7898" y="3721"/>
                      <a:pt x="8788" y="3835"/>
                      <a:pt x="9679" y="3903"/>
                    </a:cubicBezTo>
                    <a:cubicBezTo>
                      <a:pt x="10104" y="3937"/>
                      <a:pt x="10530" y="3954"/>
                      <a:pt x="10956" y="3954"/>
                    </a:cubicBezTo>
                    <a:cubicBezTo>
                      <a:pt x="12269" y="3954"/>
                      <a:pt x="13579" y="3792"/>
                      <a:pt x="14837" y="3447"/>
                    </a:cubicBezTo>
                    <a:cubicBezTo>
                      <a:pt x="15659" y="3219"/>
                      <a:pt x="16458" y="2899"/>
                      <a:pt x="17211" y="2488"/>
                    </a:cubicBezTo>
                    <a:cubicBezTo>
                      <a:pt x="17553" y="2306"/>
                      <a:pt x="17896" y="2077"/>
                      <a:pt x="18238" y="1849"/>
                    </a:cubicBezTo>
                    <a:cubicBezTo>
                      <a:pt x="18603" y="1598"/>
                      <a:pt x="18946" y="1324"/>
                      <a:pt x="19242" y="1005"/>
                    </a:cubicBezTo>
                    <a:cubicBezTo>
                      <a:pt x="19288" y="982"/>
                      <a:pt x="19311" y="936"/>
                      <a:pt x="19357" y="913"/>
                    </a:cubicBezTo>
                    <a:cubicBezTo>
                      <a:pt x="19562" y="708"/>
                      <a:pt x="19539" y="343"/>
                      <a:pt x="19311" y="137"/>
                    </a:cubicBezTo>
                    <a:cubicBezTo>
                      <a:pt x="19220" y="46"/>
                      <a:pt x="19083" y="0"/>
                      <a:pt x="18946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074;p70">
                <a:extLst>
                  <a:ext uri="{FF2B5EF4-FFF2-40B4-BE49-F238E27FC236}">
                    <a16:creationId xmlns:a16="http://schemas.microsoft.com/office/drawing/2014/main" id="{580BB08F-7B59-42B4-8EFB-C85BBCF17E77}"/>
                  </a:ext>
                </a:extLst>
              </p:cNvPr>
              <p:cNvSpPr/>
              <p:nvPr/>
            </p:nvSpPr>
            <p:spPr>
              <a:xfrm>
                <a:off x="5447036" y="2029483"/>
                <a:ext cx="123685" cy="81476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6316" extrusionOk="0">
                    <a:moveTo>
                      <a:pt x="9085" y="1"/>
                    </a:moveTo>
                    <a:cubicBezTo>
                      <a:pt x="9039" y="1"/>
                      <a:pt x="8971" y="1"/>
                      <a:pt x="8925" y="24"/>
                    </a:cubicBezTo>
                    <a:cubicBezTo>
                      <a:pt x="8857" y="46"/>
                      <a:pt x="8765" y="92"/>
                      <a:pt x="8720" y="161"/>
                    </a:cubicBezTo>
                    <a:cubicBezTo>
                      <a:pt x="8651" y="229"/>
                      <a:pt x="8606" y="297"/>
                      <a:pt x="8583" y="389"/>
                    </a:cubicBezTo>
                    <a:cubicBezTo>
                      <a:pt x="8583" y="389"/>
                      <a:pt x="8583" y="389"/>
                      <a:pt x="8583" y="412"/>
                    </a:cubicBezTo>
                    <a:cubicBezTo>
                      <a:pt x="8469" y="731"/>
                      <a:pt x="8309" y="1051"/>
                      <a:pt x="8149" y="1370"/>
                    </a:cubicBezTo>
                    <a:cubicBezTo>
                      <a:pt x="7989" y="1690"/>
                      <a:pt x="7784" y="1987"/>
                      <a:pt x="7579" y="2283"/>
                    </a:cubicBezTo>
                    <a:cubicBezTo>
                      <a:pt x="7168" y="2877"/>
                      <a:pt x="6643" y="3379"/>
                      <a:pt x="6095" y="3858"/>
                    </a:cubicBezTo>
                    <a:cubicBezTo>
                      <a:pt x="6118" y="3835"/>
                      <a:pt x="6141" y="3813"/>
                      <a:pt x="6163" y="3790"/>
                    </a:cubicBezTo>
                    <a:lnTo>
                      <a:pt x="6163" y="3790"/>
                    </a:lnTo>
                    <a:cubicBezTo>
                      <a:pt x="5524" y="4315"/>
                      <a:pt x="4839" y="4771"/>
                      <a:pt x="4086" y="5136"/>
                    </a:cubicBezTo>
                    <a:cubicBezTo>
                      <a:pt x="3356" y="5479"/>
                      <a:pt x="2603" y="5730"/>
                      <a:pt x="1804" y="5867"/>
                    </a:cubicBezTo>
                    <a:cubicBezTo>
                      <a:pt x="1328" y="5946"/>
                      <a:pt x="852" y="6008"/>
                      <a:pt x="361" y="6008"/>
                    </a:cubicBezTo>
                    <a:cubicBezTo>
                      <a:pt x="287" y="6008"/>
                      <a:pt x="212" y="6007"/>
                      <a:pt x="137" y="6004"/>
                    </a:cubicBezTo>
                    <a:cubicBezTo>
                      <a:pt x="69" y="6004"/>
                      <a:pt x="0" y="6072"/>
                      <a:pt x="0" y="6164"/>
                    </a:cubicBezTo>
                    <a:cubicBezTo>
                      <a:pt x="0" y="6255"/>
                      <a:pt x="69" y="6301"/>
                      <a:pt x="160" y="6301"/>
                    </a:cubicBezTo>
                    <a:cubicBezTo>
                      <a:pt x="340" y="6310"/>
                      <a:pt x="523" y="6316"/>
                      <a:pt x="708" y="6316"/>
                    </a:cubicBezTo>
                    <a:cubicBezTo>
                      <a:pt x="968" y="6316"/>
                      <a:pt x="1230" y="6304"/>
                      <a:pt x="1484" y="6278"/>
                    </a:cubicBezTo>
                    <a:cubicBezTo>
                      <a:pt x="1918" y="6255"/>
                      <a:pt x="2352" y="6164"/>
                      <a:pt x="2785" y="6072"/>
                    </a:cubicBezTo>
                    <a:cubicBezTo>
                      <a:pt x="3698" y="5844"/>
                      <a:pt x="4543" y="5502"/>
                      <a:pt x="5342" y="5068"/>
                    </a:cubicBezTo>
                    <a:cubicBezTo>
                      <a:pt x="6163" y="4657"/>
                      <a:pt x="6917" y="4086"/>
                      <a:pt x="7579" y="3447"/>
                    </a:cubicBezTo>
                    <a:cubicBezTo>
                      <a:pt x="7898" y="3151"/>
                      <a:pt x="8218" y="2808"/>
                      <a:pt x="8492" y="2466"/>
                    </a:cubicBezTo>
                    <a:cubicBezTo>
                      <a:pt x="8765" y="2101"/>
                      <a:pt x="9039" y="1713"/>
                      <a:pt x="9245" y="1302"/>
                    </a:cubicBezTo>
                    <a:cubicBezTo>
                      <a:pt x="9359" y="1119"/>
                      <a:pt x="9450" y="937"/>
                      <a:pt x="9519" y="731"/>
                    </a:cubicBezTo>
                    <a:cubicBezTo>
                      <a:pt x="9541" y="686"/>
                      <a:pt x="9564" y="663"/>
                      <a:pt x="9564" y="617"/>
                    </a:cubicBezTo>
                    <a:cubicBezTo>
                      <a:pt x="9587" y="526"/>
                      <a:pt x="9587" y="434"/>
                      <a:pt x="9564" y="343"/>
                    </a:cubicBezTo>
                    <a:cubicBezTo>
                      <a:pt x="9519" y="229"/>
                      <a:pt x="9427" y="115"/>
                      <a:pt x="9313" y="46"/>
                    </a:cubicBezTo>
                    <a:cubicBezTo>
                      <a:pt x="9245" y="24"/>
                      <a:pt x="9153" y="1"/>
                      <a:pt x="9085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075;p70">
                <a:extLst>
                  <a:ext uri="{FF2B5EF4-FFF2-40B4-BE49-F238E27FC236}">
                    <a16:creationId xmlns:a16="http://schemas.microsoft.com/office/drawing/2014/main" id="{0AAA2006-870F-4D75-9966-F283DB877424}"/>
                  </a:ext>
                </a:extLst>
              </p:cNvPr>
              <p:cNvSpPr/>
              <p:nvPr/>
            </p:nvSpPr>
            <p:spPr>
              <a:xfrm>
                <a:off x="5581292" y="2054224"/>
                <a:ext cx="186986" cy="90881"/>
              </a:xfrm>
              <a:custGeom>
                <a:avLst/>
                <a:gdLst/>
                <a:ahLst/>
                <a:cxnLst/>
                <a:rect l="l" t="t" r="r" b="b"/>
                <a:pathLst>
                  <a:path w="14495" h="7045" extrusionOk="0">
                    <a:moveTo>
                      <a:pt x="6620" y="6209"/>
                    </a:moveTo>
                    <a:cubicBezTo>
                      <a:pt x="6602" y="6209"/>
                      <a:pt x="6587" y="6212"/>
                      <a:pt x="6573" y="6217"/>
                    </a:cubicBezTo>
                    <a:lnTo>
                      <a:pt x="6573" y="6217"/>
                    </a:lnTo>
                    <a:cubicBezTo>
                      <a:pt x="6589" y="6214"/>
                      <a:pt x="6605" y="6211"/>
                      <a:pt x="6620" y="6209"/>
                    </a:cubicBezTo>
                    <a:close/>
                    <a:moveTo>
                      <a:pt x="13901" y="0"/>
                    </a:moveTo>
                    <a:cubicBezTo>
                      <a:pt x="13787" y="0"/>
                      <a:pt x="13696" y="23"/>
                      <a:pt x="13605" y="69"/>
                    </a:cubicBezTo>
                    <a:cubicBezTo>
                      <a:pt x="13491" y="160"/>
                      <a:pt x="13422" y="274"/>
                      <a:pt x="13376" y="411"/>
                    </a:cubicBezTo>
                    <a:cubicBezTo>
                      <a:pt x="13331" y="571"/>
                      <a:pt x="13262" y="731"/>
                      <a:pt x="13217" y="890"/>
                    </a:cubicBezTo>
                    <a:cubicBezTo>
                      <a:pt x="12943" y="1621"/>
                      <a:pt x="12578" y="2305"/>
                      <a:pt x="12144" y="2945"/>
                    </a:cubicBezTo>
                    <a:cubicBezTo>
                      <a:pt x="11733" y="3492"/>
                      <a:pt x="11277" y="3972"/>
                      <a:pt x="10774" y="4405"/>
                    </a:cubicBezTo>
                    <a:cubicBezTo>
                      <a:pt x="10249" y="4839"/>
                      <a:pt x="9656" y="5181"/>
                      <a:pt x="9040" y="5478"/>
                    </a:cubicBezTo>
                    <a:cubicBezTo>
                      <a:pt x="8257" y="5836"/>
                      <a:pt x="7408" y="6063"/>
                      <a:pt x="6558" y="6222"/>
                    </a:cubicBezTo>
                    <a:lnTo>
                      <a:pt x="6558" y="6222"/>
                    </a:lnTo>
                    <a:cubicBezTo>
                      <a:pt x="6563" y="6220"/>
                      <a:pt x="6568" y="6218"/>
                      <a:pt x="6573" y="6217"/>
                    </a:cubicBezTo>
                    <a:lnTo>
                      <a:pt x="6573" y="6217"/>
                    </a:lnTo>
                    <a:cubicBezTo>
                      <a:pt x="5989" y="6316"/>
                      <a:pt x="5395" y="6369"/>
                      <a:pt x="4804" y="6369"/>
                    </a:cubicBezTo>
                    <a:cubicBezTo>
                      <a:pt x="4488" y="6369"/>
                      <a:pt x="4172" y="6354"/>
                      <a:pt x="3858" y="6323"/>
                    </a:cubicBezTo>
                    <a:lnTo>
                      <a:pt x="3858" y="6323"/>
                    </a:lnTo>
                    <a:cubicBezTo>
                      <a:pt x="3858" y="6328"/>
                      <a:pt x="3858" y="6331"/>
                      <a:pt x="3859" y="6334"/>
                    </a:cubicBezTo>
                    <a:lnTo>
                      <a:pt x="3859" y="6334"/>
                    </a:lnTo>
                    <a:cubicBezTo>
                      <a:pt x="3853" y="6329"/>
                      <a:pt x="3847" y="6323"/>
                      <a:pt x="3835" y="6323"/>
                    </a:cubicBezTo>
                    <a:lnTo>
                      <a:pt x="3813" y="6323"/>
                    </a:lnTo>
                    <a:cubicBezTo>
                      <a:pt x="2763" y="6231"/>
                      <a:pt x="1713" y="6003"/>
                      <a:pt x="731" y="5615"/>
                    </a:cubicBezTo>
                    <a:cubicBezTo>
                      <a:pt x="617" y="5592"/>
                      <a:pt x="526" y="5547"/>
                      <a:pt x="412" y="5501"/>
                    </a:cubicBezTo>
                    <a:cubicBezTo>
                      <a:pt x="370" y="5487"/>
                      <a:pt x="329" y="5480"/>
                      <a:pt x="289" y="5480"/>
                    </a:cubicBezTo>
                    <a:cubicBezTo>
                      <a:pt x="196" y="5480"/>
                      <a:pt x="110" y="5520"/>
                      <a:pt x="46" y="5615"/>
                    </a:cubicBezTo>
                    <a:cubicBezTo>
                      <a:pt x="1" y="5729"/>
                      <a:pt x="24" y="5912"/>
                      <a:pt x="161" y="5957"/>
                    </a:cubicBezTo>
                    <a:cubicBezTo>
                      <a:pt x="937" y="6277"/>
                      <a:pt x="1758" y="6551"/>
                      <a:pt x="2580" y="6734"/>
                    </a:cubicBezTo>
                    <a:cubicBezTo>
                      <a:pt x="3379" y="6916"/>
                      <a:pt x="4224" y="7007"/>
                      <a:pt x="5045" y="7030"/>
                    </a:cubicBezTo>
                    <a:cubicBezTo>
                      <a:pt x="5217" y="7040"/>
                      <a:pt x="5388" y="7044"/>
                      <a:pt x="5560" y="7044"/>
                    </a:cubicBezTo>
                    <a:cubicBezTo>
                      <a:pt x="6210" y="7044"/>
                      <a:pt x="6860" y="6979"/>
                      <a:pt x="7510" y="6870"/>
                    </a:cubicBezTo>
                    <a:cubicBezTo>
                      <a:pt x="8309" y="6711"/>
                      <a:pt x="9062" y="6460"/>
                      <a:pt x="9793" y="6117"/>
                    </a:cubicBezTo>
                    <a:cubicBezTo>
                      <a:pt x="10843" y="5615"/>
                      <a:pt x="11802" y="4930"/>
                      <a:pt x="12555" y="4063"/>
                    </a:cubicBezTo>
                    <a:cubicBezTo>
                      <a:pt x="13422" y="3082"/>
                      <a:pt x="14061" y="1895"/>
                      <a:pt x="14404" y="639"/>
                    </a:cubicBezTo>
                    <a:cubicBezTo>
                      <a:pt x="14495" y="365"/>
                      <a:pt x="14289" y="69"/>
                      <a:pt x="14016" y="0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076;p70">
                <a:extLst>
                  <a:ext uri="{FF2B5EF4-FFF2-40B4-BE49-F238E27FC236}">
                    <a16:creationId xmlns:a16="http://schemas.microsoft.com/office/drawing/2014/main" id="{5957D5DA-28CA-4648-8FB5-4150785412C1}"/>
                  </a:ext>
                </a:extLst>
              </p:cNvPr>
              <p:cNvSpPr/>
              <p:nvPr/>
            </p:nvSpPr>
            <p:spPr>
              <a:xfrm>
                <a:off x="5317488" y="2186415"/>
                <a:ext cx="27683" cy="168255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13043" extrusionOk="0">
                    <a:moveTo>
                      <a:pt x="366" y="1"/>
                    </a:moveTo>
                    <a:cubicBezTo>
                      <a:pt x="297" y="1"/>
                      <a:pt x="251" y="69"/>
                      <a:pt x="274" y="138"/>
                    </a:cubicBezTo>
                    <a:cubicBezTo>
                      <a:pt x="434" y="434"/>
                      <a:pt x="571" y="731"/>
                      <a:pt x="685" y="1051"/>
                    </a:cubicBezTo>
                    <a:cubicBezTo>
                      <a:pt x="799" y="1324"/>
                      <a:pt x="891" y="1598"/>
                      <a:pt x="982" y="1872"/>
                    </a:cubicBezTo>
                    <a:cubicBezTo>
                      <a:pt x="1073" y="2146"/>
                      <a:pt x="1142" y="2420"/>
                      <a:pt x="1210" y="2717"/>
                    </a:cubicBezTo>
                    <a:cubicBezTo>
                      <a:pt x="1324" y="3287"/>
                      <a:pt x="1416" y="3881"/>
                      <a:pt x="1484" y="4474"/>
                    </a:cubicBezTo>
                    <a:cubicBezTo>
                      <a:pt x="1552" y="5159"/>
                      <a:pt x="1552" y="5844"/>
                      <a:pt x="1552" y="6529"/>
                    </a:cubicBezTo>
                    <a:cubicBezTo>
                      <a:pt x="1530" y="7213"/>
                      <a:pt x="1461" y="7875"/>
                      <a:pt x="1347" y="8537"/>
                    </a:cubicBezTo>
                    <a:cubicBezTo>
                      <a:pt x="1164" y="9633"/>
                      <a:pt x="868" y="10729"/>
                      <a:pt x="411" y="11756"/>
                    </a:cubicBezTo>
                    <a:cubicBezTo>
                      <a:pt x="297" y="11961"/>
                      <a:pt x="206" y="12166"/>
                      <a:pt x="92" y="12372"/>
                    </a:cubicBezTo>
                    <a:cubicBezTo>
                      <a:pt x="23" y="12486"/>
                      <a:pt x="0" y="12600"/>
                      <a:pt x="23" y="12714"/>
                    </a:cubicBezTo>
                    <a:cubicBezTo>
                      <a:pt x="46" y="12806"/>
                      <a:pt x="114" y="12920"/>
                      <a:pt x="229" y="12965"/>
                    </a:cubicBezTo>
                    <a:cubicBezTo>
                      <a:pt x="297" y="13017"/>
                      <a:pt x="378" y="13042"/>
                      <a:pt x="463" y="13042"/>
                    </a:cubicBezTo>
                    <a:cubicBezTo>
                      <a:pt x="491" y="13042"/>
                      <a:pt x="520" y="13040"/>
                      <a:pt x="548" y="13034"/>
                    </a:cubicBezTo>
                    <a:cubicBezTo>
                      <a:pt x="639" y="13011"/>
                      <a:pt x="754" y="12943"/>
                      <a:pt x="822" y="12828"/>
                    </a:cubicBezTo>
                    <a:cubicBezTo>
                      <a:pt x="1233" y="11961"/>
                      <a:pt x="1575" y="11048"/>
                      <a:pt x="1781" y="10089"/>
                    </a:cubicBezTo>
                    <a:cubicBezTo>
                      <a:pt x="2009" y="9108"/>
                      <a:pt x="2123" y="8104"/>
                      <a:pt x="2146" y="7099"/>
                    </a:cubicBezTo>
                    <a:cubicBezTo>
                      <a:pt x="2146" y="6095"/>
                      <a:pt x="2055" y="5091"/>
                      <a:pt x="1872" y="4086"/>
                    </a:cubicBezTo>
                    <a:cubicBezTo>
                      <a:pt x="1689" y="3128"/>
                      <a:pt x="1393" y="2192"/>
                      <a:pt x="1028" y="1279"/>
                    </a:cubicBezTo>
                    <a:cubicBezTo>
                      <a:pt x="868" y="868"/>
                      <a:pt x="662" y="457"/>
                      <a:pt x="457" y="46"/>
                    </a:cubicBezTo>
                    <a:cubicBezTo>
                      <a:pt x="434" y="1"/>
                      <a:pt x="388" y="1"/>
                      <a:pt x="366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077;p70">
                <a:extLst>
                  <a:ext uri="{FF2B5EF4-FFF2-40B4-BE49-F238E27FC236}">
                    <a16:creationId xmlns:a16="http://schemas.microsoft.com/office/drawing/2014/main" id="{1E96352B-4DC2-4AF5-A9B6-49419A4F9DDF}"/>
                  </a:ext>
                </a:extLst>
              </p:cNvPr>
              <p:cNvSpPr/>
              <p:nvPr/>
            </p:nvSpPr>
            <p:spPr>
              <a:xfrm>
                <a:off x="5291870" y="2241470"/>
                <a:ext cx="14151" cy="79670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176" extrusionOk="0">
                    <a:moveTo>
                      <a:pt x="343" y="1"/>
                    </a:moveTo>
                    <a:cubicBezTo>
                      <a:pt x="252" y="24"/>
                      <a:pt x="160" y="138"/>
                      <a:pt x="206" y="229"/>
                    </a:cubicBezTo>
                    <a:cubicBezTo>
                      <a:pt x="297" y="526"/>
                      <a:pt x="366" y="800"/>
                      <a:pt x="434" y="1097"/>
                    </a:cubicBezTo>
                    <a:cubicBezTo>
                      <a:pt x="503" y="1370"/>
                      <a:pt x="526" y="1644"/>
                      <a:pt x="571" y="1918"/>
                    </a:cubicBezTo>
                    <a:cubicBezTo>
                      <a:pt x="571" y="1941"/>
                      <a:pt x="571" y="1964"/>
                      <a:pt x="571" y="1964"/>
                    </a:cubicBezTo>
                    <a:cubicBezTo>
                      <a:pt x="640" y="2717"/>
                      <a:pt x="594" y="3493"/>
                      <a:pt x="480" y="4246"/>
                    </a:cubicBezTo>
                    <a:cubicBezTo>
                      <a:pt x="389" y="4771"/>
                      <a:pt x="252" y="5274"/>
                      <a:pt x="69" y="5776"/>
                    </a:cubicBezTo>
                    <a:cubicBezTo>
                      <a:pt x="1" y="5936"/>
                      <a:pt x="115" y="6118"/>
                      <a:pt x="274" y="6164"/>
                    </a:cubicBezTo>
                    <a:cubicBezTo>
                      <a:pt x="298" y="6172"/>
                      <a:pt x="324" y="6176"/>
                      <a:pt x="351" y="6176"/>
                    </a:cubicBezTo>
                    <a:cubicBezTo>
                      <a:pt x="478" y="6176"/>
                      <a:pt x="625" y="6090"/>
                      <a:pt x="662" y="5958"/>
                    </a:cubicBezTo>
                    <a:cubicBezTo>
                      <a:pt x="914" y="5000"/>
                      <a:pt x="1073" y="4018"/>
                      <a:pt x="1096" y="3037"/>
                    </a:cubicBezTo>
                    <a:cubicBezTo>
                      <a:pt x="1096" y="2557"/>
                      <a:pt x="1051" y="2078"/>
                      <a:pt x="959" y="1599"/>
                    </a:cubicBezTo>
                    <a:cubicBezTo>
                      <a:pt x="936" y="1348"/>
                      <a:pt x="868" y="1119"/>
                      <a:pt x="799" y="868"/>
                    </a:cubicBezTo>
                    <a:cubicBezTo>
                      <a:pt x="731" y="617"/>
                      <a:pt x="662" y="389"/>
                      <a:pt x="571" y="138"/>
                    </a:cubicBezTo>
                    <a:cubicBezTo>
                      <a:pt x="571" y="92"/>
                      <a:pt x="548" y="47"/>
                      <a:pt x="503" y="24"/>
                    </a:cubicBezTo>
                    <a:cubicBezTo>
                      <a:pt x="457" y="1"/>
                      <a:pt x="434" y="1"/>
                      <a:pt x="389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078;p70">
                <a:extLst>
                  <a:ext uri="{FF2B5EF4-FFF2-40B4-BE49-F238E27FC236}">
                    <a16:creationId xmlns:a16="http://schemas.microsoft.com/office/drawing/2014/main" id="{D5598EB1-9430-42BF-B5A3-3A16A1ED5B02}"/>
                  </a:ext>
                </a:extLst>
              </p:cNvPr>
              <p:cNvSpPr/>
              <p:nvPr/>
            </p:nvSpPr>
            <p:spPr>
              <a:xfrm>
                <a:off x="5274495" y="1947340"/>
                <a:ext cx="310954" cy="141062"/>
              </a:xfrm>
              <a:custGeom>
                <a:avLst/>
                <a:gdLst/>
                <a:ahLst/>
                <a:cxnLst/>
                <a:rect l="l" t="t" r="r" b="b"/>
                <a:pathLst>
                  <a:path w="24105" h="10935" extrusionOk="0">
                    <a:moveTo>
                      <a:pt x="20247" y="1"/>
                    </a:moveTo>
                    <a:cubicBezTo>
                      <a:pt x="19676" y="1"/>
                      <a:pt x="19106" y="23"/>
                      <a:pt x="18535" y="69"/>
                    </a:cubicBezTo>
                    <a:cubicBezTo>
                      <a:pt x="16732" y="183"/>
                      <a:pt x="14951" y="548"/>
                      <a:pt x="13194" y="1050"/>
                    </a:cubicBezTo>
                    <a:cubicBezTo>
                      <a:pt x="11436" y="1575"/>
                      <a:pt x="9747" y="2283"/>
                      <a:pt x="8127" y="3150"/>
                    </a:cubicBezTo>
                    <a:cubicBezTo>
                      <a:pt x="6529" y="3995"/>
                      <a:pt x="5000" y="5022"/>
                      <a:pt x="3653" y="6209"/>
                    </a:cubicBezTo>
                    <a:cubicBezTo>
                      <a:pt x="2923" y="6848"/>
                      <a:pt x="2261" y="7533"/>
                      <a:pt x="1644" y="8263"/>
                    </a:cubicBezTo>
                    <a:cubicBezTo>
                      <a:pt x="1051" y="8971"/>
                      <a:pt x="526" y="9747"/>
                      <a:pt x="47" y="10569"/>
                    </a:cubicBezTo>
                    <a:cubicBezTo>
                      <a:pt x="1" y="10683"/>
                      <a:pt x="1" y="10820"/>
                      <a:pt x="115" y="10888"/>
                    </a:cubicBezTo>
                    <a:cubicBezTo>
                      <a:pt x="155" y="10918"/>
                      <a:pt x="208" y="10935"/>
                      <a:pt x="260" y="10935"/>
                    </a:cubicBezTo>
                    <a:cubicBezTo>
                      <a:pt x="328" y="10935"/>
                      <a:pt x="396" y="10907"/>
                      <a:pt x="435" y="10843"/>
                    </a:cubicBezTo>
                    <a:cubicBezTo>
                      <a:pt x="982" y="9907"/>
                      <a:pt x="1644" y="9039"/>
                      <a:pt x="2398" y="8240"/>
                    </a:cubicBezTo>
                    <a:lnTo>
                      <a:pt x="2398" y="8240"/>
                    </a:lnTo>
                    <a:cubicBezTo>
                      <a:pt x="2393" y="8245"/>
                      <a:pt x="2388" y="8249"/>
                      <a:pt x="2384" y="8252"/>
                    </a:cubicBezTo>
                    <a:lnTo>
                      <a:pt x="2384" y="8252"/>
                    </a:lnTo>
                    <a:cubicBezTo>
                      <a:pt x="3632" y="6920"/>
                      <a:pt x="5081" y="5790"/>
                      <a:pt x="6620" y="4839"/>
                    </a:cubicBezTo>
                    <a:cubicBezTo>
                      <a:pt x="8606" y="3630"/>
                      <a:pt x="10752" y="2717"/>
                      <a:pt x="12988" y="2055"/>
                    </a:cubicBezTo>
                    <a:cubicBezTo>
                      <a:pt x="12943" y="2055"/>
                      <a:pt x="12920" y="2078"/>
                      <a:pt x="12874" y="2078"/>
                    </a:cubicBezTo>
                    <a:cubicBezTo>
                      <a:pt x="14951" y="1484"/>
                      <a:pt x="17120" y="1096"/>
                      <a:pt x="19288" y="1050"/>
                    </a:cubicBezTo>
                    <a:cubicBezTo>
                      <a:pt x="19465" y="1045"/>
                      <a:pt x="19642" y="1042"/>
                      <a:pt x="19819" y="1042"/>
                    </a:cubicBezTo>
                    <a:cubicBezTo>
                      <a:pt x="20350" y="1042"/>
                      <a:pt x="20880" y="1068"/>
                      <a:pt x="21411" y="1119"/>
                    </a:cubicBezTo>
                    <a:cubicBezTo>
                      <a:pt x="22119" y="1187"/>
                      <a:pt x="22803" y="1302"/>
                      <a:pt x="23488" y="1439"/>
                    </a:cubicBezTo>
                    <a:cubicBezTo>
                      <a:pt x="23506" y="1442"/>
                      <a:pt x="23525" y="1443"/>
                      <a:pt x="23543" y="1443"/>
                    </a:cubicBezTo>
                    <a:cubicBezTo>
                      <a:pt x="23666" y="1443"/>
                      <a:pt x="23800" y="1381"/>
                      <a:pt x="23899" y="1302"/>
                    </a:cubicBezTo>
                    <a:cubicBezTo>
                      <a:pt x="24013" y="1210"/>
                      <a:pt x="24082" y="1073"/>
                      <a:pt x="24104" y="936"/>
                    </a:cubicBezTo>
                    <a:cubicBezTo>
                      <a:pt x="24104" y="799"/>
                      <a:pt x="24059" y="640"/>
                      <a:pt x="23967" y="526"/>
                    </a:cubicBezTo>
                    <a:cubicBezTo>
                      <a:pt x="23876" y="411"/>
                      <a:pt x="23762" y="343"/>
                      <a:pt x="23602" y="320"/>
                    </a:cubicBezTo>
                    <a:cubicBezTo>
                      <a:pt x="22507" y="92"/>
                      <a:pt x="21365" y="1"/>
                      <a:pt x="20247" y="1"/>
                    </a:cubicBezTo>
                    <a:close/>
                  </a:path>
                </a:pathLst>
              </a:custGeom>
              <a:solidFill>
                <a:srgbClr val="FBD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079;p70">
                <a:extLst>
                  <a:ext uri="{FF2B5EF4-FFF2-40B4-BE49-F238E27FC236}">
                    <a16:creationId xmlns:a16="http://schemas.microsoft.com/office/drawing/2014/main" id="{500CB264-0FDE-48D3-AD82-823EE041B372}"/>
                  </a:ext>
                </a:extLst>
              </p:cNvPr>
              <p:cNvSpPr/>
              <p:nvPr/>
            </p:nvSpPr>
            <p:spPr>
              <a:xfrm>
                <a:off x="5426126" y="2203494"/>
                <a:ext cx="71866" cy="57431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452" extrusionOk="0">
                    <a:moveTo>
                      <a:pt x="4383" y="0"/>
                    </a:moveTo>
                    <a:cubicBezTo>
                      <a:pt x="3653" y="0"/>
                      <a:pt x="2717" y="366"/>
                      <a:pt x="1895" y="959"/>
                    </a:cubicBezTo>
                    <a:cubicBezTo>
                      <a:pt x="1211" y="1461"/>
                      <a:pt x="663" y="2032"/>
                      <a:pt x="343" y="2625"/>
                    </a:cubicBezTo>
                    <a:cubicBezTo>
                      <a:pt x="24" y="3219"/>
                      <a:pt x="1" y="3721"/>
                      <a:pt x="229" y="4063"/>
                    </a:cubicBezTo>
                    <a:cubicBezTo>
                      <a:pt x="412" y="4314"/>
                      <a:pt x="754" y="4451"/>
                      <a:pt x="1188" y="4451"/>
                    </a:cubicBezTo>
                    <a:cubicBezTo>
                      <a:pt x="1918" y="4451"/>
                      <a:pt x="2854" y="4086"/>
                      <a:pt x="3699" y="3493"/>
                    </a:cubicBezTo>
                    <a:cubicBezTo>
                      <a:pt x="4383" y="2991"/>
                      <a:pt x="4908" y="2420"/>
                      <a:pt x="5228" y="1827"/>
                    </a:cubicBezTo>
                    <a:cubicBezTo>
                      <a:pt x="5547" y="1233"/>
                      <a:pt x="5570" y="731"/>
                      <a:pt x="5342" y="389"/>
                    </a:cubicBezTo>
                    <a:cubicBezTo>
                      <a:pt x="5159" y="137"/>
                      <a:pt x="4817" y="0"/>
                      <a:pt x="4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080;p70">
                <a:extLst>
                  <a:ext uri="{FF2B5EF4-FFF2-40B4-BE49-F238E27FC236}">
                    <a16:creationId xmlns:a16="http://schemas.microsoft.com/office/drawing/2014/main" id="{9B9E3103-E2EF-42C0-9CA4-2018EAE51B34}"/>
                  </a:ext>
                </a:extLst>
              </p:cNvPr>
              <p:cNvSpPr/>
              <p:nvPr/>
            </p:nvSpPr>
            <p:spPr>
              <a:xfrm>
                <a:off x="5674334" y="2162268"/>
                <a:ext cx="77452" cy="38597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2992" extrusionOk="0">
                    <a:moveTo>
                      <a:pt x="2648" y="1"/>
                    </a:moveTo>
                    <a:cubicBezTo>
                      <a:pt x="1188" y="1"/>
                      <a:pt x="69" y="526"/>
                      <a:pt x="23" y="1256"/>
                    </a:cubicBezTo>
                    <a:cubicBezTo>
                      <a:pt x="1" y="1485"/>
                      <a:pt x="92" y="1713"/>
                      <a:pt x="275" y="1918"/>
                    </a:cubicBezTo>
                    <a:cubicBezTo>
                      <a:pt x="731" y="2466"/>
                      <a:pt x="1735" y="2877"/>
                      <a:pt x="2877" y="2968"/>
                    </a:cubicBezTo>
                    <a:cubicBezTo>
                      <a:pt x="3036" y="2968"/>
                      <a:pt x="3219" y="2991"/>
                      <a:pt x="3356" y="2991"/>
                    </a:cubicBezTo>
                    <a:cubicBezTo>
                      <a:pt x="4817" y="2991"/>
                      <a:pt x="5912" y="2443"/>
                      <a:pt x="5981" y="1736"/>
                    </a:cubicBezTo>
                    <a:cubicBezTo>
                      <a:pt x="6004" y="1325"/>
                      <a:pt x="5730" y="937"/>
                      <a:pt x="5182" y="617"/>
                    </a:cubicBezTo>
                    <a:cubicBezTo>
                      <a:pt x="4657" y="298"/>
                      <a:pt x="3904" y="92"/>
                      <a:pt x="3128" y="24"/>
                    </a:cubicBezTo>
                    <a:cubicBezTo>
                      <a:pt x="2945" y="1"/>
                      <a:pt x="2785" y="1"/>
                      <a:pt x="26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081;p70">
                <a:extLst>
                  <a:ext uri="{FF2B5EF4-FFF2-40B4-BE49-F238E27FC236}">
                    <a16:creationId xmlns:a16="http://schemas.microsoft.com/office/drawing/2014/main" id="{91B87588-C6A0-420C-888E-88EAD990AF35}"/>
                  </a:ext>
                </a:extLst>
              </p:cNvPr>
              <p:cNvSpPr/>
              <p:nvPr/>
            </p:nvSpPr>
            <p:spPr>
              <a:xfrm>
                <a:off x="5660493" y="2312145"/>
                <a:ext cx="49188" cy="64784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5022" extrusionOk="0">
                    <a:moveTo>
                      <a:pt x="161" y="0"/>
                    </a:moveTo>
                    <a:cubicBezTo>
                      <a:pt x="46" y="23"/>
                      <a:pt x="1" y="91"/>
                      <a:pt x="24" y="183"/>
                    </a:cubicBezTo>
                    <a:cubicBezTo>
                      <a:pt x="69" y="479"/>
                      <a:pt x="115" y="776"/>
                      <a:pt x="206" y="1096"/>
                    </a:cubicBezTo>
                    <a:cubicBezTo>
                      <a:pt x="252" y="1347"/>
                      <a:pt x="343" y="1621"/>
                      <a:pt x="412" y="1872"/>
                    </a:cubicBezTo>
                    <a:lnTo>
                      <a:pt x="435" y="1917"/>
                    </a:lnTo>
                    <a:lnTo>
                      <a:pt x="457" y="1986"/>
                    </a:lnTo>
                    <a:cubicBezTo>
                      <a:pt x="480" y="2054"/>
                      <a:pt x="526" y="2077"/>
                      <a:pt x="571" y="2100"/>
                    </a:cubicBezTo>
                    <a:lnTo>
                      <a:pt x="617" y="2100"/>
                    </a:lnTo>
                    <a:cubicBezTo>
                      <a:pt x="686" y="2100"/>
                      <a:pt x="731" y="2077"/>
                      <a:pt x="777" y="2031"/>
                    </a:cubicBezTo>
                    <a:lnTo>
                      <a:pt x="800" y="1986"/>
                    </a:lnTo>
                    <a:lnTo>
                      <a:pt x="845" y="1940"/>
                    </a:lnTo>
                    <a:cubicBezTo>
                      <a:pt x="891" y="1872"/>
                      <a:pt x="937" y="1826"/>
                      <a:pt x="982" y="1758"/>
                    </a:cubicBezTo>
                    <a:cubicBezTo>
                      <a:pt x="1074" y="1643"/>
                      <a:pt x="1165" y="1575"/>
                      <a:pt x="1256" y="1506"/>
                    </a:cubicBezTo>
                    <a:cubicBezTo>
                      <a:pt x="1325" y="1461"/>
                      <a:pt x="1416" y="1415"/>
                      <a:pt x="1507" y="1392"/>
                    </a:cubicBezTo>
                    <a:cubicBezTo>
                      <a:pt x="1576" y="1370"/>
                      <a:pt x="1644" y="1347"/>
                      <a:pt x="1736" y="1347"/>
                    </a:cubicBezTo>
                    <a:cubicBezTo>
                      <a:pt x="1827" y="1347"/>
                      <a:pt x="1895" y="1347"/>
                      <a:pt x="1964" y="1370"/>
                    </a:cubicBezTo>
                    <a:cubicBezTo>
                      <a:pt x="2055" y="1392"/>
                      <a:pt x="2146" y="1415"/>
                      <a:pt x="2238" y="1461"/>
                    </a:cubicBezTo>
                    <a:cubicBezTo>
                      <a:pt x="2352" y="1529"/>
                      <a:pt x="2443" y="1598"/>
                      <a:pt x="2534" y="1666"/>
                    </a:cubicBezTo>
                    <a:cubicBezTo>
                      <a:pt x="2626" y="1758"/>
                      <a:pt x="2717" y="1872"/>
                      <a:pt x="2808" y="2009"/>
                    </a:cubicBezTo>
                    <a:cubicBezTo>
                      <a:pt x="2900" y="2146"/>
                      <a:pt x="2991" y="2305"/>
                      <a:pt x="3037" y="2465"/>
                    </a:cubicBezTo>
                    <a:cubicBezTo>
                      <a:pt x="3082" y="2625"/>
                      <a:pt x="3105" y="2762"/>
                      <a:pt x="3128" y="2876"/>
                    </a:cubicBezTo>
                    <a:cubicBezTo>
                      <a:pt x="3128" y="3013"/>
                      <a:pt x="3128" y="3127"/>
                      <a:pt x="3105" y="3241"/>
                    </a:cubicBezTo>
                    <a:cubicBezTo>
                      <a:pt x="3082" y="3333"/>
                      <a:pt x="3037" y="3447"/>
                      <a:pt x="2991" y="3538"/>
                    </a:cubicBezTo>
                    <a:cubicBezTo>
                      <a:pt x="2945" y="3652"/>
                      <a:pt x="2877" y="3743"/>
                      <a:pt x="2808" y="3812"/>
                    </a:cubicBezTo>
                    <a:cubicBezTo>
                      <a:pt x="2694" y="3926"/>
                      <a:pt x="2603" y="4017"/>
                      <a:pt x="2466" y="4109"/>
                    </a:cubicBezTo>
                    <a:cubicBezTo>
                      <a:pt x="2261" y="4223"/>
                      <a:pt x="2032" y="4337"/>
                      <a:pt x="1758" y="4428"/>
                    </a:cubicBezTo>
                    <a:lnTo>
                      <a:pt x="1713" y="4451"/>
                    </a:lnTo>
                    <a:cubicBezTo>
                      <a:pt x="1621" y="4474"/>
                      <a:pt x="1576" y="4519"/>
                      <a:pt x="1530" y="4565"/>
                    </a:cubicBezTo>
                    <a:cubicBezTo>
                      <a:pt x="1484" y="4634"/>
                      <a:pt x="1462" y="4702"/>
                      <a:pt x="1484" y="4793"/>
                    </a:cubicBezTo>
                    <a:cubicBezTo>
                      <a:pt x="1507" y="4907"/>
                      <a:pt x="1621" y="5022"/>
                      <a:pt x="1758" y="5022"/>
                    </a:cubicBezTo>
                    <a:cubicBezTo>
                      <a:pt x="1781" y="5022"/>
                      <a:pt x="1804" y="4999"/>
                      <a:pt x="1804" y="4999"/>
                    </a:cubicBezTo>
                    <a:cubicBezTo>
                      <a:pt x="2283" y="4930"/>
                      <a:pt x="3128" y="4679"/>
                      <a:pt x="3539" y="3949"/>
                    </a:cubicBezTo>
                    <a:cubicBezTo>
                      <a:pt x="3699" y="3698"/>
                      <a:pt x="3767" y="3424"/>
                      <a:pt x="3790" y="3127"/>
                    </a:cubicBezTo>
                    <a:cubicBezTo>
                      <a:pt x="3813" y="2853"/>
                      <a:pt x="3767" y="2579"/>
                      <a:pt x="3676" y="2283"/>
                    </a:cubicBezTo>
                    <a:cubicBezTo>
                      <a:pt x="3425" y="1598"/>
                      <a:pt x="2717" y="845"/>
                      <a:pt x="1873" y="845"/>
                    </a:cubicBezTo>
                    <a:cubicBezTo>
                      <a:pt x="1667" y="845"/>
                      <a:pt x="1484" y="890"/>
                      <a:pt x="1302" y="959"/>
                    </a:cubicBezTo>
                    <a:cubicBezTo>
                      <a:pt x="1142" y="1050"/>
                      <a:pt x="982" y="1164"/>
                      <a:pt x="845" y="1301"/>
                    </a:cubicBezTo>
                    <a:cubicBezTo>
                      <a:pt x="777" y="1392"/>
                      <a:pt x="708" y="1461"/>
                      <a:pt x="640" y="1552"/>
                    </a:cubicBezTo>
                    <a:lnTo>
                      <a:pt x="617" y="1438"/>
                    </a:lnTo>
                    <a:cubicBezTo>
                      <a:pt x="480" y="1050"/>
                      <a:pt x="389" y="616"/>
                      <a:pt x="298" y="114"/>
                    </a:cubicBezTo>
                    <a:cubicBezTo>
                      <a:pt x="298" y="68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082;p70">
                <a:extLst>
                  <a:ext uri="{FF2B5EF4-FFF2-40B4-BE49-F238E27FC236}">
                    <a16:creationId xmlns:a16="http://schemas.microsoft.com/office/drawing/2014/main" id="{A59929DA-C451-4F5D-985C-D7F27AB11EE7}"/>
                  </a:ext>
                </a:extLst>
              </p:cNvPr>
              <p:cNvSpPr/>
              <p:nvPr/>
            </p:nvSpPr>
            <p:spPr>
              <a:xfrm>
                <a:off x="5508565" y="2335105"/>
                <a:ext cx="38003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4703" extrusionOk="0">
                    <a:moveTo>
                      <a:pt x="1005" y="0"/>
                    </a:moveTo>
                    <a:cubicBezTo>
                      <a:pt x="937" y="0"/>
                      <a:pt x="868" y="23"/>
                      <a:pt x="823" y="46"/>
                    </a:cubicBezTo>
                    <a:cubicBezTo>
                      <a:pt x="184" y="229"/>
                      <a:pt x="1" y="1438"/>
                      <a:pt x="389" y="2717"/>
                    </a:cubicBezTo>
                    <a:cubicBezTo>
                      <a:pt x="754" y="3858"/>
                      <a:pt x="1485" y="4702"/>
                      <a:pt x="2078" y="4702"/>
                    </a:cubicBezTo>
                    <a:cubicBezTo>
                      <a:pt x="2147" y="4702"/>
                      <a:pt x="2215" y="4702"/>
                      <a:pt x="2261" y="4680"/>
                    </a:cubicBezTo>
                    <a:cubicBezTo>
                      <a:pt x="2580" y="4588"/>
                      <a:pt x="2786" y="4246"/>
                      <a:pt x="2877" y="3744"/>
                    </a:cubicBezTo>
                    <a:cubicBezTo>
                      <a:pt x="2945" y="3242"/>
                      <a:pt x="2877" y="2625"/>
                      <a:pt x="2694" y="2009"/>
                    </a:cubicBezTo>
                    <a:cubicBezTo>
                      <a:pt x="2329" y="868"/>
                      <a:pt x="1599" y="0"/>
                      <a:pt x="1005" y="0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083;p70">
                <a:extLst>
                  <a:ext uri="{FF2B5EF4-FFF2-40B4-BE49-F238E27FC236}">
                    <a16:creationId xmlns:a16="http://schemas.microsoft.com/office/drawing/2014/main" id="{4E4BA189-25B9-4B92-9374-F8E79C45E7CD}"/>
                  </a:ext>
                </a:extLst>
              </p:cNvPr>
              <p:cNvSpPr/>
              <p:nvPr/>
            </p:nvSpPr>
            <p:spPr>
              <a:xfrm>
                <a:off x="5712903" y="2269745"/>
                <a:ext cx="40054" cy="60669"/>
              </a:xfrm>
              <a:custGeom>
                <a:avLst/>
                <a:gdLst/>
                <a:ahLst/>
                <a:cxnLst/>
                <a:rect l="l" t="t" r="r" b="b"/>
                <a:pathLst>
                  <a:path w="3105" h="4703" extrusionOk="0">
                    <a:moveTo>
                      <a:pt x="1005" y="0"/>
                    </a:moveTo>
                    <a:cubicBezTo>
                      <a:pt x="959" y="0"/>
                      <a:pt x="891" y="0"/>
                      <a:pt x="822" y="23"/>
                    </a:cubicBezTo>
                    <a:cubicBezTo>
                      <a:pt x="206" y="228"/>
                      <a:pt x="1" y="1438"/>
                      <a:pt x="412" y="2716"/>
                    </a:cubicBezTo>
                    <a:cubicBezTo>
                      <a:pt x="754" y="3835"/>
                      <a:pt x="1484" y="4702"/>
                      <a:pt x="2101" y="4702"/>
                    </a:cubicBezTo>
                    <a:cubicBezTo>
                      <a:pt x="2169" y="4702"/>
                      <a:pt x="2215" y="4702"/>
                      <a:pt x="2283" y="4679"/>
                    </a:cubicBezTo>
                    <a:cubicBezTo>
                      <a:pt x="2922" y="4474"/>
                      <a:pt x="3105" y="3264"/>
                      <a:pt x="2694" y="1986"/>
                    </a:cubicBezTo>
                    <a:cubicBezTo>
                      <a:pt x="2352" y="845"/>
                      <a:pt x="1621" y="0"/>
                      <a:pt x="1005" y="0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084;p70">
                <a:extLst>
                  <a:ext uri="{FF2B5EF4-FFF2-40B4-BE49-F238E27FC236}">
                    <a16:creationId xmlns:a16="http://schemas.microsoft.com/office/drawing/2014/main" id="{E0EE846E-6D95-4016-A8E1-292F5451A0EA}"/>
                  </a:ext>
                </a:extLst>
              </p:cNvPr>
              <p:cNvSpPr/>
              <p:nvPr/>
            </p:nvSpPr>
            <p:spPr>
              <a:xfrm>
                <a:off x="5636062" y="2391630"/>
                <a:ext cx="59198" cy="50078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38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6"/>
                    </a:cubicBezTo>
                    <a:cubicBezTo>
                      <a:pt x="0" y="69"/>
                      <a:pt x="0" y="92"/>
                      <a:pt x="0" y="138"/>
                    </a:cubicBezTo>
                    <a:cubicBezTo>
                      <a:pt x="69" y="823"/>
                      <a:pt x="251" y="1507"/>
                      <a:pt x="525" y="2192"/>
                    </a:cubicBezTo>
                    <a:cubicBezTo>
                      <a:pt x="685" y="2557"/>
                      <a:pt x="868" y="2877"/>
                      <a:pt x="1119" y="3151"/>
                    </a:cubicBezTo>
                    <a:cubicBezTo>
                      <a:pt x="1210" y="3288"/>
                      <a:pt x="1324" y="3402"/>
                      <a:pt x="1461" y="3516"/>
                    </a:cubicBezTo>
                    <a:cubicBezTo>
                      <a:pt x="1598" y="3630"/>
                      <a:pt x="1758" y="3699"/>
                      <a:pt x="1918" y="3790"/>
                    </a:cubicBezTo>
                    <a:cubicBezTo>
                      <a:pt x="2055" y="3835"/>
                      <a:pt x="2214" y="3881"/>
                      <a:pt x="2397" y="3881"/>
                    </a:cubicBezTo>
                    <a:lnTo>
                      <a:pt x="2488" y="3881"/>
                    </a:lnTo>
                    <a:cubicBezTo>
                      <a:pt x="2625" y="3881"/>
                      <a:pt x="2785" y="3858"/>
                      <a:pt x="2945" y="3813"/>
                    </a:cubicBezTo>
                    <a:cubicBezTo>
                      <a:pt x="3242" y="3699"/>
                      <a:pt x="3515" y="3493"/>
                      <a:pt x="3767" y="3196"/>
                    </a:cubicBezTo>
                    <a:cubicBezTo>
                      <a:pt x="3972" y="2945"/>
                      <a:pt x="4155" y="2603"/>
                      <a:pt x="4314" y="2215"/>
                    </a:cubicBezTo>
                    <a:cubicBezTo>
                      <a:pt x="4428" y="1895"/>
                      <a:pt x="4497" y="1553"/>
                      <a:pt x="4565" y="1165"/>
                    </a:cubicBezTo>
                    <a:cubicBezTo>
                      <a:pt x="4565" y="1051"/>
                      <a:pt x="4588" y="937"/>
                      <a:pt x="4588" y="823"/>
                    </a:cubicBezTo>
                    <a:lnTo>
                      <a:pt x="4588" y="800"/>
                    </a:lnTo>
                    <a:cubicBezTo>
                      <a:pt x="4588" y="754"/>
                      <a:pt x="4565" y="708"/>
                      <a:pt x="4543" y="663"/>
                    </a:cubicBezTo>
                    <a:cubicBezTo>
                      <a:pt x="4497" y="617"/>
                      <a:pt x="4451" y="594"/>
                      <a:pt x="4406" y="594"/>
                    </a:cubicBezTo>
                    <a:cubicBezTo>
                      <a:pt x="4314" y="594"/>
                      <a:pt x="4223" y="686"/>
                      <a:pt x="4223" y="777"/>
                    </a:cubicBezTo>
                    <a:cubicBezTo>
                      <a:pt x="4223" y="845"/>
                      <a:pt x="4200" y="914"/>
                      <a:pt x="4200" y="982"/>
                    </a:cubicBezTo>
                    <a:cubicBezTo>
                      <a:pt x="4132" y="1416"/>
                      <a:pt x="3995" y="1850"/>
                      <a:pt x="3835" y="2261"/>
                    </a:cubicBezTo>
                    <a:cubicBezTo>
                      <a:pt x="3698" y="2557"/>
                      <a:pt x="3561" y="2786"/>
                      <a:pt x="3401" y="2968"/>
                    </a:cubicBezTo>
                    <a:cubicBezTo>
                      <a:pt x="3310" y="3082"/>
                      <a:pt x="3219" y="3174"/>
                      <a:pt x="3105" y="3265"/>
                    </a:cubicBezTo>
                    <a:cubicBezTo>
                      <a:pt x="3013" y="3333"/>
                      <a:pt x="2922" y="3379"/>
                      <a:pt x="2808" y="3425"/>
                    </a:cubicBezTo>
                    <a:cubicBezTo>
                      <a:pt x="2717" y="3470"/>
                      <a:pt x="2625" y="3470"/>
                      <a:pt x="2557" y="3493"/>
                    </a:cubicBezTo>
                    <a:lnTo>
                      <a:pt x="2237" y="3493"/>
                    </a:lnTo>
                    <a:cubicBezTo>
                      <a:pt x="2123" y="3470"/>
                      <a:pt x="2032" y="3425"/>
                      <a:pt x="1940" y="3402"/>
                    </a:cubicBezTo>
                    <a:cubicBezTo>
                      <a:pt x="1826" y="3333"/>
                      <a:pt x="1712" y="3265"/>
                      <a:pt x="1598" y="3196"/>
                    </a:cubicBezTo>
                    <a:cubicBezTo>
                      <a:pt x="1461" y="3082"/>
                      <a:pt x="1324" y="2922"/>
                      <a:pt x="1187" y="2763"/>
                    </a:cubicBezTo>
                    <a:cubicBezTo>
                      <a:pt x="959" y="2443"/>
                      <a:pt x="799" y="2124"/>
                      <a:pt x="639" y="1736"/>
                    </a:cubicBezTo>
                    <a:cubicBezTo>
                      <a:pt x="434" y="1233"/>
                      <a:pt x="297" y="708"/>
                      <a:pt x="251" y="206"/>
                    </a:cubicBezTo>
                    <a:lnTo>
                      <a:pt x="229" y="138"/>
                    </a:lnTo>
                    <a:cubicBezTo>
                      <a:pt x="229" y="69"/>
                      <a:pt x="206" y="24"/>
                      <a:pt x="11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085;p70">
                <a:extLst>
                  <a:ext uri="{FF2B5EF4-FFF2-40B4-BE49-F238E27FC236}">
                    <a16:creationId xmlns:a16="http://schemas.microsoft.com/office/drawing/2014/main" id="{954AE445-B38C-48DC-AE27-F8BC0807375B}"/>
                  </a:ext>
                </a:extLst>
              </p:cNvPr>
              <p:cNvSpPr/>
              <p:nvPr/>
            </p:nvSpPr>
            <p:spPr>
              <a:xfrm>
                <a:off x="5506811" y="2333480"/>
                <a:ext cx="42402" cy="64423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4994" extrusionOk="0">
                    <a:moveTo>
                      <a:pt x="1058" y="1"/>
                    </a:moveTo>
                    <a:cubicBezTo>
                      <a:pt x="985" y="1"/>
                      <a:pt x="914" y="12"/>
                      <a:pt x="845" y="35"/>
                    </a:cubicBezTo>
                    <a:cubicBezTo>
                      <a:pt x="183" y="241"/>
                      <a:pt x="0" y="1519"/>
                      <a:pt x="434" y="2888"/>
                    </a:cubicBezTo>
                    <a:cubicBezTo>
                      <a:pt x="827" y="4110"/>
                      <a:pt x="1596" y="4994"/>
                      <a:pt x="2230" y="4994"/>
                    </a:cubicBezTo>
                    <a:cubicBezTo>
                      <a:pt x="2295" y="4994"/>
                      <a:pt x="2358" y="4984"/>
                      <a:pt x="2420" y="4965"/>
                    </a:cubicBezTo>
                    <a:cubicBezTo>
                      <a:pt x="3104" y="4737"/>
                      <a:pt x="3287" y="3459"/>
                      <a:pt x="2853" y="2112"/>
                    </a:cubicBezTo>
                    <a:cubicBezTo>
                      <a:pt x="2463" y="881"/>
                      <a:pt x="1705" y="1"/>
                      <a:pt x="1058" y="1"/>
                    </a:cubicBezTo>
                    <a:close/>
                  </a:path>
                </a:pathLst>
              </a:custGeom>
              <a:solidFill>
                <a:srgbClr val="0024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086;p70">
                <a:extLst>
                  <a:ext uri="{FF2B5EF4-FFF2-40B4-BE49-F238E27FC236}">
                    <a16:creationId xmlns:a16="http://schemas.microsoft.com/office/drawing/2014/main" id="{1C8AD149-61E6-4674-91F9-E6AD8B02B34E}"/>
                  </a:ext>
                </a:extLst>
              </p:cNvPr>
              <p:cNvSpPr/>
              <p:nvPr/>
            </p:nvSpPr>
            <p:spPr>
              <a:xfrm>
                <a:off x="5059567" y="1718275"/>
                <a:ext cx="208180" cy="207896"/>
              </a:xfrm>
              <a:custGeom>
                <a:avLst/>
                <a:gdLst/>
                <a:ahLst/>
                <a:cxnLst/>
                <a:rect l="l" t="t" r="r" b="b"/>
                <a:pathLst>
                  <a:path w="16138" h="16116" extrusionOk="0">
                    <a:moveTo>
                      <a:pt x="5387" y="0"/>
                    </a:moveTo>
                    <a:cubicBezTo>
                      <a:pt x="5090" y="0"/>
                      <a:pt x="4817" y="92"/>
                      <a:pt x="4588" y="229"/>
                    </a:cubicBezTo>
                    <a:cubicBezTo>
                      <a:pt x="4337" y="388"/>
                      <a:pt x="4132" y="617"/>
                      <a:pt x="3995" y="868"/>
                    </a:cubicBezTo>
                    <a:cubicBezTo>
                      <a:pt x="3858" y="1142"/>
                      <a:pt x="3767" y="1438"/>
                      <a:pt x="3698" y="1826"/>
                    </a:cubicBezTo>
                    <a:cubicBezTo>
                      <a:pt x="3630" y="2192"/>
                      <a:pt x="3607" y="2557"/>
                      <a:pt x="3607" y="3082"/>
                    </a:cubicBezTo>
                    <a:cubicBezTo>
                      <a:pt x="3607" y="3516"/>
                      <a:pt x="3630" y="3949"/>
                      <a:pt x="3675" y="4497"/>
                    </a:cubicBezTo>
                    <a:cubicBezTo>
                      <a:pt x="3721" y="5022"/>
                      <a:pt x="3812" y="5593"/>
                      <a:pt x="3926" y="6140"/>
                    </a:cubicBezTo>
                    <a:lnTo>
                      <a:pt x="3652" y="6255"/>
                    </a:lnTo>
                    <a:cubicBezTo>
                      <a:pt x="3105" y="6506"/>
                      <a:pt x="2488" y="6780"/>
                      <a:pt x="1941" y="7099"/>
                    </a:cubicBezTo>
                    <a:cubicBezTo>
                      <a:pt x="1553" y="7327"/>
                      <a:pt x="1187" y="7578"/>
                      <a:pt x="891" y="7852"/>
                    </a:cubicBezTo>
                    <a:cubicBezTo>
                      <a:pt x="571" y="8149"/>
                      <a:pt x="343" y="8469"/>
                      <a:pt x="206" y="8788"/>
                    </a:cubicBezTo>
                    <a:cubicBezTo>
                      <a:pt x="92" y="9016"/>
                      <a:pt x="0" y="9359"/>
                      <a:pt x="46" y="9747"/>
                    </a:cubicBezTo>
                    <a:cubicBezTo>
                      <a:pt x="92" y="10044"/>
                      <a:pt x="206" y="10317"/>
                      <a:pt x="388" y="10523"/>
                    </a:cubicBezTo>
                    <a:cubicBezTo>
                      <a:pt x="822" y="11048"/>
                      <a:pt x="1461" y="11299"/>
                      <a:pt x="2009" y="11482"/>
                    </a:cubicBezTo>
                    <a:cubicBezTo>
                      <a:pt x="2968" y="11801"/>
                      <a:pt x="4018" y="11892"/>
                      <a:pt x="4931" y="11961"/>
                    </a:cubicBezTo>
                    <a:lnTo>
                      <a:pt x="4999" y="12235"/>
                    </a:lnTo>
                    <a:cubicBezTo>
                      <a:pt x="5342" y="13262"/>
                      <a:pt x="5661" y="14335"/>
                      <a:pt x="6300" y="15225"/>
                    </a:cubicBezTo>
                    <a:cubicBezTo>
                      <a:pt x="6506" y="15476"/>
                      <a:pt x="7031" y="16115"/>
                      <a:pt x="7738" y="16115"/>
                    </a:cubicBezTo>
                    <a:lnTo>
                      <a:pt x="7807" y="16115"/>
                    </a:lnTo>
                    <a:cubicBezTo>
                      <a:pt x="7898" y="16115"/>
                      <a:pt x="7989" y="16092"/>
                      <a:pt x="8081" y="16069"/>
                    </a:cubicBezTo>
                    <a:cubicBezTo>
                      <a:pt x="8149" y="16069"/>
                      <a:pt x="8218" y="16047"/>
                      <a:pt x="8286" y="16024"/>
                    </a:cubicBezTo>
                    <a:cubicBezTo>
                      <a:pt x="8491" y="15932"/>
                      <a:pt x="8628" y="15841"/>
                      <a:pt x="8720" y="15750"/>
                    </a:cubicBezTo>
                    <a:cubicBezTo>
                      <a:pt x="8948" y="15590"/>
                      <a:pt x="9131" y="15339"/>
                      <a:pt x="9313" y="15019"/>
                    </a:cubicBezTo>
                    <a:cubicBezTo>
                      <a:pt x="9656" y="14358"/>
                      <a:pt x="9838" y="13581"/>
                      <a:pt x="9975" y="12874"/>
                    </a:cubicBezTo>
                    <a:cubicBezTo>
                      <a:pt x="10044" y="12509"/>
                      <a:pt x="10112" y="12121"/>
                      <a:pt x="10158" y="11733"/>
                    </a:cubicBezTo>
                    <a:lnTo>
                      <a:pt x="10203" y="11459"/>
                    </a:lnTo>
                    <a:cubicBezTo>
                      <a:pt x="10295" y="11504"/>
                      <a:pt x="10409" y="11550"/>
                      <a:pt x="10546" y="11596"/>
                    </a:cubicBezTo>
                    <a:lnTo>
                      <a:pt x="10614" y="11641"/>
                    </a:lnTo>
                    <a:lnTo>
                      <a:pt x="10797" y="11710"/>
                    </a:lnTo>
                    <a:cubicBezTo>
                      <a:pt x="11071" y="11801"/>
                      <a:pt x="11345" y="11915"/>
                      <a:pt x="11618" y="12007"/>
                    </a:cubicBezTo>
                    <a:cubicBezTo>
                      <a:pt x="12280" y="12258"/>
                      <a:pt x="13056" y="12509"/>
                      <a:pt x="13855" y="12577"/>
                    </a:cubicBezTo>
                    <a:cubicBezTo>
                      <a:pt x="13947" y="12600"/>
                      <a:pt x="14061" y="12600"/>
                      <a:pt x="14152" y="12600"/>
                    </a:cubicBezTo>
                    <a:cubicBezTo>
                      <a:pt x="14426" y="12600"/>
                      <a:pt x="14654" y="12554"/>
                      <a:pt x="14860" y="12509"/>
                    </a:cubicBezTo>
                    <a:cubicBezTo>
                      <a:pt x="15225" y="12395"/>
                      <a:pt x="15522" y="12212"/>
                      <a:pt x="15750" y="11938"/>
                    </a:cubicBezTo>
                    <a:cubicBezTo>
                      <a:pt x="15978" y="11687"/>
                      <a:pt x="16092" y="11345"/>
                      <a:pt x="16115" y="11002"/>
                    </a:cubicBezTo>
                    <a:cubicBezTo>
                      <a:pt x="16138" y="10683"/>
                      <a:pt x="16047" y="10340"/>
                      <a:pt x="15864" y="9929"/>
                    </a:cubicBezTo>
                    <a:cubicBezTo>
                      <a:pt x="15727" y="9610"/>
                      <a:pt x="15499" y="9313"/>
                      <a:pt x="15293" y="9016"/>
                    </a:cubicBezTo>
                    <a:cubicBezTo>
                      <a:pt x="15111" y="8788"/>
                      <a:pt x="14882" y="8537"/>
                      <a:pt x="14563" y="8218"/>
                    </a:cubicBezTo>
                    <a:cubicBezTo>
                      <a:pt x="14221" y="7875"/>
                      <a:pt x="13855" y="7556"/>
                      <a:pt x="13513" y="7236"/>
                    </a:cubicBezTo>
                    <a:lnTo>
                      <a:pt x="13673" y="7099"/>
                    </a:lnTo>
                    <a:lnTo>
                      <a:pt x="13833" y="6939"/>
                    </a:lnTo>
                    <a:lnTo>
                      <a:pt x="13969" y="6780"/>
                    </a:lnTo>
                    <a:cubicBezTo>
                      <a:pt x="14266" y="6460"/>
                      <a:pt x="14494" y="6186"/>
                      <a:pt x="14700" y="5935"/>
                    </a:cubicBezTo>
                    <a:cubicBezTo>
                      <a:pt x="14997" y="5570"/>
                      <a:pt x="15202" y="5250"/>
                      <a:pt x="15362" y="4954"/>
                    </a:cubicBezTo>
                    <a:cubicBezTo>
                      <a:pt x="15522" y="4611"/>
                      <a:pt x="15636" y="4246"/>
                      <a:pt x="15636" y="3881"/>
                    </a:cubicBezTo>
                    <a:cubicBezTo>
                      <a:pt x="15659" y="3538"/>
                      <a:pt x="15522" y="3196"/>
                      <a:pt x="15293" y="2899"/>
                    </a:cubicBezTo>
                    <a:cubicBezTo>
                      <a:pt x="15179" y="2762"/>
                      <a:pt x="15042" y="2625"/>
                      <a:pt x="14860" y="2511"/>
                    </a:cubicBezTo>
                    <a:cubicBezTo>
                      <a:pt x="14723" y="2420"/>
                      <a:pt x="14540" y="2351"/>
                      <a:pt x="14380" y="2306"/>
                    </a:cubicBezTo>
                    <a:cubicBezTo>
                      <a:pt x="14221" y="2260"/>
                      <a:pt x="14061" y="2237"/>
                      <a:pt x="13901" y="2237"/>
                    </a:cubicBezTo>
                    <a:cubicBezTo>
                      <a:pt x="13764" y="2215"/>
                      <a:pt x="13650" y="2215"/>
                      <a:pt x="13513" y="2215"/>
                    </a:cubicBezTo>
                    <a:lnTo>
                      <a:pt x="13285" y="2215"/>
                    </a:lnTo>
                    <a:cubicBezTo>
                      <a:pt x="12851" y="2237"/>
                      <a:pt x="12395" y="2329"/>
                      <a:pt x="12029" y="2397"/>
                    </a:cubicBezTo>
                    <a:cubicBezTo>
                      <a:pt x="11527" y="2488"/>
                      <a:pt x="11071" y="2603"/>
                      <a:pt x="10751" y="2694"/>
                    </a:cubicBezTo>
                    <a:lnTo>
                      <a:pt x="10477" y="2762"/>
                    </a:lnTo>
                    <a:cubicBezTo>
                      <a:pt x="10226" y="2831"/>
                      <a:pt x="9975" y="2899"/>
                      <a:pt x="9701" y="2945"/>
                    </a:cubicBezTo>
                    <a:cubicBezTo>
                      <a:pt x="9678" y="2945"/>
                      <a:pt x="9633" y="2968"/>
                      <a:pt x="9587" y="3013"/>
                    </a:cubicBezTo>
                    <a:lnTo>
                      <a:pt x="9245" y="2671"/>
                    </a:lnTo>
                    <a:lnTo>
                      <a:pt x="9176" y="2580"/>
                    </a:lnTo>
                    <a:cubicBezTo>
                      <a:pt x="8902" y="2306"/>
                      <a:pt x="8651" y="2032"/>
                      <a:pt x="8377" y="1781"/>
                    </a:cubicBezTo>
                    <a:cubicBezTo>
                      <a:pt x="8081" y="1461"/>
                      <a:pt x="7761" y="1187"/>
                      <a:pt x="7464" y="959"/>
                    </a:cubicBezTo>
                    <a:cubicBezTo>
                      <a:pt x="7145" y="685"/>
                      <a:pt x="6825" y="480"/>
                      <a:pt x="6528" y="320"/>
                    </a:cubicBezTo>
                    <a:cubicBezTo>
                      <a:pt x="6163" y="137"/>
                      <a:pt x="5844" y="46"/>
                      <a:pt x="550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7" name="Google Shape;8087;p70">
              <a:extLst>
                <a:ext uri="{FF2B5EF4-FFF2-40B4-BE49-F238E27FC236}">
                  <a16:creationId xmlns:a16="http://schemas.microsoft.com/office/drawing/2014/main" id="{8BC51710-8597-44C7-9DDC-E990AB327CA3}"/>
                </a:ext>
              </a:extLst>
            </p:cNvPr>
            <p:cNvSpPr/>
            <p:nvPr/>
          </p:nvSpPr>
          <p:spPr>
            <a:xfrm>
              <a:off x="4917278" y="3153312"/>
              <a:ext cx="197280" cy="229968"/>
            </a:xfrm>
            <a:custGeom>
              <a:avLst/>
              <a:gdLst/>
              <a:ahLst/>
              <a:cxnLst/>
              <a:rect l="l" t="t" r="r" b="b"/>
              <a:pathLst>
                <a:path w="15293" h="17827" extrusionOk="0">
                  <a:moveTo>
                    <a:pt x="11253" y="0"/>
                  </a:moveTo>
                  <a:cubicBezTo>
                    <a:pt x="11070" y="0"/>
                    <a:pt x="10888" y="23"/>
                    <a:pt x="10728" y="46"/>
                  </a:cubicBezTo>
                  <a:cubicBezTo>
                    <a:pt x="10431" y="114"/>
                    <a:pt x="10157" y="229"/>
                    <a:pt x="9952" y="343"/>
                  </a:cubicBezTo>
                  <a:cubicBezTo>
                    <a:pt x="9655" y="503"/>
                    <a:pt x="9404" y="708"/>
                    <a:pt x="9199" y="891"/>
                  </a:cubicBezTo>
                  <a:cubicBezTo>
                    <a:pt x="8765" y="1256"/>
                    <a:pt x="8377" y="1735"/>
                    <a:pt x="7943" y="2397"/>
                  </a:cubicBezTo>
                  <a:cubicBezTo>
                    <a:pt x="7487" y="3105"/>
                    <a:pt x="7076" y="3881"/>
                    <a:pt x="6734" y="4725"/>
                  </a:cubicBezTo>
                  <a:lnTo>
                    <a:pt x="6711" y="4680"/>
                  </a:lnTo>
                  <a:lnTo>
                    <a:pt x="6734" y="4680"/>
                  </a:lnTo>
                  <a:cubicBezTo>
                    <a:pt x="6642" y="4314"/>
                    <a:pt x="6505" y="3972"/>
                    <a:pt x="6300" y="3652"/>
                  </a:cubicBezTo>
                  <a:cubicBezTo>
                    <a:pt x="6117" y="3333"/>
                    <a:pt x="5843" y="3082"/>
                    <a:pt x="5547" y="2899"/>
                  </a:cubicBezTo>
                  <a:cubicBezTo>
                    <a:pt x="5318" y="2762"/>
                    <a:pt x="5067" y="2694"/>
                    <a:pt x="4771" y="2694"/>
                  </a:cubicBezTo>
                  <a:cubicBezTo>
                    <a:pt x="4679" y="2694"/>
                    <a:pt x="4588" y="2717"/>
                    <a:pt x="4497" y="2717"/>
                  </a:cubicBezTo>
                  <a:cubicBezTo>
                    <a:pt x="4086" y="2785"/>
                    <a:pt x="3721" y="2968"/>
                    <a:pt x="3424" y="3219"/>
                  </a:cubicBezTo>
                  <a:cubicBezTo>
                    <a:pt x="3173" y="3401"/>
                    <a:pt x="2990" y="3675"/>
                    <a:pt x="2830" y="3995"/>
                  </a:cubicBezTo>
                  <a:cubicBezTo>
                    <a:pt x="2579" y="4565"/>
                    <a:pt x="2488" y="5250"/>
                    <a:pt x="2579" y="6118"/>
                  </a:cubicBezTo>
                  <a:cubicBezTo>
                    <a:pt x="2648" y="6665"/>
                    <a:pt x="2785" y="7259"/>
                    <a:pt x="2990" y="7852"/>
                  </a:cubicBezTo>
                  <a:cubicBezTo>
                    <a:pt x="3081" y="8058"/>
                    <a:pt x="3173" y="8263"/>
                    <a:pt x="3264" y="8491"/>
                  </a:cubicBezTo>
                  <a:cubicBezTo>
                    <a:pt x="2716" y="8537"/>
                    <a:pt x="2214" y="8674"/>
                    <a:pt x="1758" y="8925"/>
                  </a:cubicBezTo>
                  <a:cubicBezTo>
                    <a:pt x="1233" y="9199"/>
                    <a:pt x="753" y="9678"/>
                    <a:pt x="457" y="10249"/>
                  </a:cubicBezTo>
                  <a:cubicBezTo>
                    <a:pt x="160" y="10797"/>
                    <a:pt x="0" y="11436"/>
                    <a:pt x="23" y="12029"/>
                  </a:cubicBezTo>
                  <a:cubicBezTo>
                    <a:pt x="23" y="12326"/>
                    <a:pt x="69" y="12646"/>
                    <a:pt x="160" y="12965"/>
                  </a:cubicBezTo>
                  <a:cubicBezTo>
                    <a:pt x="251" y="13262"/>
                    <a:pt x="388" y="13559"/>
                    <a:pt x="571" y="13810"/>
                  </a:cubicBezTo>
                  <a:cubicBezTo>
                    <a:pt x="753" y="14106"/>
                    <a:pt x="1004" y="14357"/>
                    <a:pt x="1278" y="14563"/>
                  </a:cubicBezTo>
                  <a:cubicBezTo>
                    <a:pt x="1415" y="14677"/>
                    <a:pt x="1598" y="14791"/>
                    <a:pt x="1803" y="14905"/>
                  </a:cubicBezTo>
                  <a:cubicBezTo>
                    <a:pt x="1986" y="14997"/>
                    <a:pt x="2191" y="15065"/>
                    <a:pt x="2442" y="15134"/>
                  </a:cubicBezTo>
                  <a:cubicBezTo>
                    <a:pt x="2762" y="15225"/>
                    <a:pt x="3150" y="15293"/>
                    <a:pt x="3561" y="15293"/>
                  </a:cubicBezTo>
                  <a:lnTo>
                    <a:pt x="3698" y="15293"/>
                  </a:lnTo>
                  <a:cubicBezTo>
                    <a:pt x="3994" y="15270"/>
                    <a:pt x="4268" y="15225"/>
                    <a:pt x="4519" y="15202"/>
                  </a:cubicBezTo>
                  <a:cubicBezTo>
                    <a:pt x="4748" y="15156"/>
                    <a:pt x="4953" y="15111"/>
                    <a:pt x="5159" y="15042"/>
                  </a:cubicBezTo>
                  <a:cubicBezTo>
                    <a:pt x="5341" y="15658"/>
                    <a:pt x="5592" y="16183"/>
                    <a:pt x="5912" y="16594"/>
                  </a:cubicBezTo>
                  <a:cubicBezTo>
                    <a:pt x="6117" y="16845"/>
                    <a:pt x="6368" y="17074"/>
                    <a:pt x="6665" y="17279"/>
                  </a:cubicBezTo>
                  <a:cubicBezTo>
                    <a:pt x="6893" y="17439"/>
                    <a:pt x="7144" y="17553"/>
                    <a:pt x="7487" y="17667"/>
                  </a:cubicBezTo>
                  <a:cubicBezTo>
                    <a:pt x="7738" y="17758"/>
                    <a:pt x="8012" y="17804"/>
                    <a:pt x="8354" y="17827"/>
                  </a:cubicBezTo>
                  <a:lnTo>
                    <a:pt x="8537" y="17827"/>
                  </a:lnTo>
                  <a:cubicBezTo>
                    <a:pt x="8742" y="17827"/>
                    <a:pt x="8970" y="17804"/>
                    <a:pt x="9244" y="17736"/>
                  </a:cubicBezTo>
                  <a:cubicBezTo>
                    <a:pt x="9518" y="17690"/>
                    <a:pt x="9792" y="17599"/>
                    <a:pt x="10112" y="17462"/>
                  </a:cubicBezTo>
                  <a:cubicBezTo>
                    <a:pt x="10363" y="17348"/>
                    <a:pt x="10614" y="17188"/>
                    <a:pt x="10888" y="16960"/>
                  </a:cubicBezTo>
                  <a:cubicBezTo>
                    <a:pt x="11184" y="16708"/>
                    <a:pt x="11458" y="16389"/>
                    <a:pt x="11641" y="16024"/>
                  </a:cubicBezTo>
                  <a:cubicBezTo>
                    <a:pt x="11869" y="15613"/>
                    <a:pt x="11983" y="15156"/>
                    <a:pt x="12006" y="14677"/>
                  </a:cubicBezTo>
                  <a:cubicBezTo>
                    <a:pt x="12006" y="14426"/>
                    <a:pt x="11961" y="14198"/>
                    <a:pt x="11915" y="13992"/>
                  </a:cubicBezTo>
                  <a:cubicBezTo>
                    <a:pt x="11869" y="13718"/>
                    <a:pt x="11755" y="13467"/>
                    <a:pt x="11664" y="13239"/>
                  </a:cubicBezTo>
                  <a:cubicBezTo>
                    <a:pt x="11572" y="13034"/>
                    <a:pt x="11436" y="12851"/>
                    <a:pt x="11253" y="12600"/>
                  </a:cubicBezTo>
                  <a:lnTo>
                    <a:pt x="11184" y="12531"/>
                  </a:lnTo>
                  <a:lnTo>
                    <a:pt x="11139" y="12463"/>
                  </a:lnTo>
                  <a:cubicBezTo>
                    <a:pt x="11572" y="12326"/>
                    <a:pt x="12029" y="12143"/>
                    <a:pt x="12485" y="11892"/>
                  </a:cubicBezTo>
                  <a:cubicBezTo>
                    <a:pt x="12851" y="11710"/>
                    <a:pt x="13216" y="11459"/>
                    <a:pt x="13558" y="11208"/>
                  </a:cubicBezTo>
                  <a:cubicBezTo>
                    <a:pt x="13969" y="10911"/>
                    <a:pt x="14266" y="10614"/>
                    <a:pt x="14540" y="10272"/>
                  </a:cubicBezTo>
                  <a:cubicBezTo>
                    <a:pt x="14677" y="10089"/>
                    <a:pt x="14791" y="9907"/>
                    <a:pt x="14905" y="9724"/>
                  </a:cubicBezTo>
                  <a:cubicBezTo>
                    <a:pt x="14996" y="9564"/>
                    <a:pt x="15088" y="9359"/>
                    <a:pt x="15156" y="9085"/>
                  </a:cubicBezTo>
                  <a:cubicBezTo>
                    <a:pt x="15225" y="8902"/>
                    <a:pt x="15247" y="8674"/>
                    <a:pt x="15270" y="8469"/>
                  </a:cubicBezTo>
                  <a:cubicBezTo>
                    <a:pt x="15293" y="8240"/>
                    <a:pt x="15247" y="7989"/>
                    <a:pt x="15225" y="7807"/>
                  </a:cubicBezTo>
                  <a:cubicBezTo>
                    <a:pt x="15133" y="7350"/>
                    <a:pt x="14928" y="6916"/>
                    <a:pt x="14608" y="6574"/>
                  </a:cubicBezTo>
                  <a:cubicBezTo>
                    <a:pt x="14380" y="6300"/>
                    <a:pt x="14015" y="6072"/>
                    <a:pt x="13581" y="5981"/>
                  </a:cubicBezTo>
                  <a:cubicBezTo>
                    <a:pt x="13421" y="5935"/>
                    <a:pt x="13239" y="5912"/>
                    <a:pt x="13033" y="5912"/>
                  </a:cubicBezTo>
                  <a:cubicBezTo>
                    <a:pt x="12759" y="5912"/>
                    <a:pt x="12463" y="5958"/>
                    <a:pt x="12166" y="6026"/>
                  </a:cubicBezTo>
                  <a:cubicBezTo>
                    <a:pt x="12326" y="5798"/>
                    <a:pt x="12440" y="5570"/>
                    <a:pt x="12577" y="5319"/>
                  </a:cubicBezTo>
                  <a:cubicBezTo>
                    <a:pt x="12759" y="4953"/>
                    <a:pt x="12919" y="4611"/>
                    <a:pt x="13056" y="4246"/>
                  </a:cubicBezTo>
                  <a:cubicBezTo>
                    <a:pt x="13239" y="3767"/>
                    <a:pt x="13353" y="3401"/>
                    <a:pt x="13421" y="3036"/>
                  </a:cubicBezTo>
                  <a:cubicBezTo>
                    <a:pt x="13513" y="2602"/>
                    <a:pt x="13535" y="2237"/>
                    <a:pt x="13490" y="1895"/>
                  </a:cubicBezTo>
                  <a:cubicBezTo>
                    <a:pt x="13444" y="1461"/>
                    <a:pt x="13307" y="1119"/>
                    <a:pt x="13102" y="845"/>
                  </a:cubicBezTo>
                  <a:cubicBezTo>
                    <a:pt x="13033" y="754"/>
                    <a:pt x="12965" y="662"/>
                    <a:pt x="12874" y="594"/>
                  </a:cubicBezTo>
                  <a:cubicBezTo>
                    <a:pt x="12805" y="525"/>
                    <a:pt x="12714" y="457"/>
                    <a:pt x="12622" y="388"/>
                  </a:cubicBezTo>
                  <a:cubicBezTo>
                    <a:pt x="12440" y="251"/>
                    <a:pt x="12234" y="183"/>
                    <a:pt x="12052" y="114"/>
                  </a:cubicBezTo>
                  <a:cubicBezTo>
                    <a:pt x="11846" y="46"/>
                    <a:pt x="11618" y="23"/>
                    <a:pt x="114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8088;p70">
              <a:extLst>
                <a:ext uri="{FF2B5EF4-FFF2-40B4-BE49-F238E27FC236}">
                  <a16:creationId xmlns:a16="http://schemas.microsoft.com/office/drawing/2014/main" id="{FA2EDFCC-CE68-4A31-AC2E-199C939F72DB}"/>
                </a:ext>
              </a:extLst>
            </p:cNvPr>
            <p:cNvSpPr/>
            <p:nvPr/>
          </p:nvSpPr>
          <p:spPr>
            <a:xfrm>
              <a:off x="4981749" y="3157427"/>
              <a:ext cx="132806" cy="225853"/>
            </a:xfrm>
            <a:custGeom>
              <a:avLst/>
              <a:gdLst/>
              <a:ahLst/>
              <a:cxnLst/>
              <a:rect l="l" t="t" r="r" b="b"/>
              <a:pathLst>
                <a:path w="10295" h="17508" extrusionOk="0">
                  <a:moveTo>
                    <a:pt x="7510" y="1"/>
                  </a:moveTo>
                  <a:cubicBezTo>
                    <a:pt x="6985" y="868"/>
                    <a:pt x="6438" y="1736"/>
                    <a:pt x="5913" y="2603"/>
                  </a:cubicBezTo>
                  <a:cubicBezTo>
                    <a:pt x="3630" y="6324"/>
                    <a:pt x="1462" y="10181"/>
                    <a:pt x="115" y="14381"/>
                  </a:cubicBezTo>
                  <a:cubicBezTo>
                    <a:pt x="92" y="14495"/>
                    <a:pt x="46" y="14632"/>
                    <a:pt x="1" y="14769"/>
                  </a:cubicBezTo>
                  <a:cubicBezTo>
                    <a:pt x="46" y="14746"/>
                    <a:pt x="115" y="14746"/>
                    <a:pt x="161" y="14723"/>
                  </a:cubicBezTo>
                  <a:cubicBezTo>
                    <a:pt x="320" y="15339"/>
                    <a:pt x="594" y="15864"/>
                    <a:pt x="914" y="16275"/>
                  </a:cubicBezTo>
                  <a:cubicBezTo>
                    <a:pt x="1119" y="16526"/>
                    <a:pt x="1370" y="16755"/>
                    <a:pt x="1667" y="16960"/>
                  </a:cubicBezTo>
                  <a:cubicBezTo>
                    <a:pt x="1895" y="17120"/>
                    <a:pt x="2146" y="17257"/>
                    <a:pt x="2489" y="17348"/>
                  </a:cubicBezTo>
                  <a:cubicBezTo>
                    <a:pt x="2740" y="17439"/>
                    <a:pt x="3014" y="17485"/>
                    <a:pt x="3356" y="17508"/>
                  </a:cubicBezTo>
                  <a:lnTo>
                    <a:pt x="3539" y="17508"/>
                  </a:lnTo>
                  <a:cubicBezTo>
                    <a:pt x="3744" y="17508"/>
                    <a:pt x="3972" y="17485"/>
                    <a:pt x="4269" y="17439"/>
                  </a:cubicBezTo>
                  <a:cubicBezTo>
                    <a:pt x="4520" y="17371"/>
                    <a:pt x="4794" y="17280"/>
                    <a:pt x="5114" y="17143"/>
                  </a:cubicBezTo>
                  <a:cubicBezTo>
                    <a:pt x="5365" y="17029"/>
                    <a:pt x="5616" y="16869"/>
                    <a:pt x="5890" y="16641"/>
                  </a:cubicBezTo>
                  <a:cubicBezTo>
                    <a:pt x="6186" y="16389"/>
                    <a:pt x="6460" y="16070"/>
                    <a:pt x="6666" y="15705"/>
                  </a:cubicBezTo>
                  <a:cubicBezTo>
                    <a:pt x="6871" y="15294"/>
                    <a:pt x="6985" y="14837"/>
                    <a:pt x="7008" y="14358"/>
                  </a:cubicBezTo>
                  <a:cubicBezTo>
                    <a:pt x="7008" y="14107"/>
                    <a:pt x="6985" y="13879"/>
                    <a:pt x="6940" y="13650"/>
                  </a:cubicBezTo>
                  <a:cubicBezTo>
                    <a:pt x="6894" y="13399"/>
                    <a:pt x="6780" y="13171"/>
                    <a:pt x="6666" y="12920"/>
                  </a:cubicBezTo>
                  <a:cubicBezTo>
                    <a:pt x="6574" y="12715"/>
                    <a:pt x="6438" y="12532"/>
                    <a:pt x="6255" y="12281"/>
                  </a:cubicBezTo>
                  <a:lnTo>
                    <a:pt x="6186" y="12190"/>
                  </a:lnTo>
                  <a:lnTo>
                    <a:pt x="6164" y="12144"/>
                  </a:lnTo>
                  <a:cubicBezTo>
                    <a:pt x="6552" y="12030"/>
                    <a:pt x="7008" y="11824"/>
                    <a:pt x="7487" y="11573"/>
                  </a:cubicBezTo>
                  <a:cubicBezTo>
                    <a:pt x="7853" y="11391"/>
                    <a:pt x="8218" y="11162"/>
                    <a:pt x="8583" y="10889"/>
                  </a:cubicBezTo>
                  <a:cubicBezTo>
                    <a:pt x="8971" y="10592"/>
                    <a:pt x="9291" y="10295"/>
                    <a:pt x="9542" y="9976"/>
                  </a:cubicBezTo>
                  <a:cubicBezTo>
                    <a:pt x="9679" y="9770"/>
                    <a:pt x="9816" y="9588"/>
                    <a:pt x="9907" y="9405"/>
                  </a:cubicBezTo>
                  <a:cubicBezTo>
                    <a:pt x="9998" y="9245"/>
                    <a:pt x="10090" y="9040"/>
                    <a:pt x="10181" y="8789"/>
                  </a:cubicBezTo>
                  <a:cubicBezTo>
                    <a:pt x="10227" y="8583"/>
                    <a:pt x="10249" y="8401"/>
                    <a:pt x="10272" y="8150"/>
                  </a:cubicBezTo>
                  <a:cubicBezTo>
                    <a:pt x="10295" y="7921"/>
                    <a:pt x="10272" y="7693"/>
                    <a:pt x="10227" y="7488"/>
                  </a:cubicBezTo>
                  <a:cubicBezTo>
                    <a:pt x="10158" y="7031"/>
                    <a:pt x="9930" y="6597"/>
                    <a:pt x="9633" y="6255"/>
                  </a:cubicBezTo>
                  <a:cubicBezTo>
                    <a:pt x="9382" y="5981"/>
                    <a:pt x="9017" y="5753"/>
                    <a:pt x="8583" y="5639"/>
                  </a:cubicBezTo>
                  <a:cubicBezTo>
                    <a:pt x="8423" y="5616"/>
                    <a:pt x="8218" y="5570"/>
                    <a:pt x="8035" y="5570"/>
                  </a:cubicBezTo>
                  <a:cubicBezTo>
                    <a:pt x="7761" y="5570"/>
                    <a:pt x="7465" y="5616"/>
                    <a:pt x="7168" y="5707"/>
                  </a:cubicBezTo>
                  <a:cubicBezTo>
                    <a:pt x="7328" y="5479"/>
                    <a:pt x="7465" y="5228"/>
                    <a:pt x="7579" y="5000"/>
                  </a:cubicBezTo>
                  <a:cubicBezTo>
                    <a:pt x="7761" y="4634"/>
                    <a:pt x="7921" y="4292"/>
                    <a:pt x="8058" y="3927"/>
                  </a:cubicBezTo>
                  <a:cubicBezTo>
                    <a:pt x="8241" y="3470"/>
                    <a:pt x="8355" y="3082"/>
                    <a:pt x="8446" y="2717"/>
                  </a:cubicBezTo>
                  <a:cubicBezTo>
                    <a:pt x="8515" y="2283"/>
                    <a:pt x="8537" y="1918"/>
                    <a:pt x="8492" y="1576"/>
                  </a:cubicBezTo>
                  <a:cubicBezTo>
                    <a:pt x="8446" y="1142"/>
                    <a:pt x="8309" y="777"/>
                    <a:pt x="8104" y="526"/>
                  </a:cubicBezTo>
                  <a:cubicBezTo>
                    <a:pt x="8035" y="435"/>
                    <a:pt x="7967" y="343"/>
                    <a:pt x="7898" y="275"/>
                  </a:cubicBezTo>
                  <a:cubicBezTo>
                    <a:pt x="7807" y="206"/>
                    <a:pt x="7716" y="138"/>
                    <a:pt x="7624" y="69"/>
                  </a:cubicBezTo>
                  <a:cubicBezTo>
                    <a:pt x="7579" y="47"/>
                    <a:pt x="7556" y="24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8089;p70">
              <a:extLst>
                <a:ext uri="{FF2B5EF4-FFF2-40B4-BE49-F238E27FC236}">
                  <a16:creationId xmlns:a16="http://schemas.microsoft.com/office/drawing/2014/main" id="{5BDBED1B-2502-4EA5-9AD3-D20C8279C151}"/>
                </a:ext>
              </a:extLst>
            </p:cNvPr>
            <p:cNvSpPr/>
            <p:nvPr/>
          </p:nvSpPr>
          <p:spPr>
            <a:xfrm>
              <a:off x="4964967" y="3163322"/>
              <a:ext cx="111314" cy="236457"/>
            </a:xfrm>
            <a:custGeom>
              <a:avLst/>
              <a:gdLst/>
              <a:ahLst/>
              <a:cxnLst/>
              <a:rect l="l" t="t" r="r" b="b"/>
              <a:pathLst>
                <a:path w="8629" h="18330" extrusionOk="0">
                  <a:moveTo>
                    <a:pt x="1323" y="16269"/>
                  </a:moveTo>
                  <a:cubicBezTo>
                    <a:pt x="1316" y="16301"/>
                    <a:pt x="1309" y="16334"/>
                    <a:pt x="1302" y="16366"/>
                  </a:cubicBezTo>
                  <a:cubicBezTo>
                    <a:pt x="1315" y="16328"/>
                    <a:pt x="1320" y="16297"/>
                    <a:pt x="1323" y="16269"/>
                  </a:cubicBezTo>
                  <a:close/>
                  <a:moveTo>
                    <a:pt x="8469" y="0"/>
                  </a:moveTo>
                  <a:cubicBezTo>
                    <a:pt x="8423" y="0"/>
                    <a:pt x="8378" y="0"/>
                    <a:pt x="8378" y="46"/>
                  </a:cubicBezTo>
                  <a:cubicBezTo>
                    <a:pt x="7853" y="982"/>
                    <a:pt x="7282" y="1872"/>
                    <a:pt x="6734" y="2785"/>
                  </a:cubicBezTo>
                  <a:cubicBezTo>
                    <a:pt x="6164" y="3698"/>
                    <a:pt x="5593" y="4634"/>
                    <a:pt x="5045" y="5547"/>
                  </a:cubicBezTo>
                  <a:cubicBezTo>
                    <a:pt x="4748" y="6003"/>
                    <a:pt x="4452" y="6483"/>
                    <a:pt x="4178" y="6939"/>
                  </a:cubicBezTo>
                  <a:cubicBezTo>
                    <a:pt x="3904" y="7419"/>
                    <a:pt x="3630" y="7875"/>
                    <a:pt x="3379" y="8354"/>
                  </a:cubicBezTo>
                  <a:cubicBezTo>
                    <a:pt x="2831" y="9313"/>
                    <a:pt x="2329" y="10295"/>
                    <a:pt x="1872" y="11299"/>
                  </a:cubicBezTo>
                  <a:cubicBezTo>
                    <a:pt x="1416" y="12326"/>
                    <a:pt x="1028" y="13376"/>
                    <a:pt x="708" y="14449"/>
                  </a:cubicBezTo>
                  <a:cubicBezTo>
                    <a:pt x="549" y="14974"/>
                    <a:pt x="412" y="15522"/>
                    <a:pt x="297" y="16069"/>
                  </a:cubicBezTo>
                  <a:cubicBezTo>
                    <a:pt x="161" y="16640"/>
                    <a:pt x="69" y="17211"/>
                    <a:pt x="24" y="17804"/>
                  </a:cubicBezTo>
                  <a:cubicBezTo>
                    <a:pt x="1" y="18078"/>
                    <a:pt x="229" y="18306"/>
                    <a:pt x="503" y="18329"/>
                  </a:cubicBezTo>
                  <a:cubicBezTo>
                    <a:pt x="617" y="18329"/>
                    <a:pt x="754" y="18283"/>
                    <a:pt x="845" y="18215"/>
                  </a:cubicBezTo>
                  <a:cubicBezTo>
                    <a:pt x="891" y="18169"/>
                    <a:pt x="914" y="18147"/>
                    <a:pt x="937" y="18124"/>
                  </a:cubicBezTo>
                  <a:cubicBezTo>
                    <a:pt x="982" y="18032"/>
                    <a:pt x="1028" y="17964"/>
                    <a:pt x="1028" y="17873"/>
                  </a:cubicBezTo>
                  <a:cubicBezTo>
                    <a:pt x="1119" y="17325"/>
                    <a:pt x="1210" y="16754"/>
                    <a:pt x="1325" y="16206"/>
                  </a:cubicBezTo>
                  <a:lnTo>
                    <a:pt x="1325" y="16206"/>
                  </a:lnTo>
                  <a:cubicBezTo>
                    <a:pt x="1325" y="16227"/>
                    <a:pt x="1325" y="16247"/>
                    <a:pt x="1323" y="16269"/>
                  </a:cubicBezTo>
                  <a:lnTo>
                    <a:pt x="1323" y="16269"/>
                  </a:lnTo>
                  <a:cubicBezTo>
                    <a:pt x="1641" y="14797"/>
                    <a:pt x="2090" y="13368"/>
                    <a:pt x="2626" y="11984"/>
                  </a:cubicBezTo>
                  <a:cubicBezTo>
                    <a:pt x="2900" y="11253"/>
                    <a:pt x="3196" y="10546"/>
                    <a:pt x="3539" y="9838"/>
                  </a:cubicBezTo>
                  <a:cubicBezTo>
                    <a:pt x="3858" y="9131"/>
                    <a:pt x="4178" y="8400"/>
                    <a:pt x="4543" y="7715"/>
                  </a:cubicBezTo>
                  <a:lnTo>
                    <a:pt x="4543" y="7715"/>
                  </a:lnTo>
                  <a:cubicBezTo>
                    <a:pt x="4520" y="7738"/>
                    <a:pt x="4520" y="7761"/>
                    <a:pt x="4497" y="7784"/>
                  </a:cubicBezTo>
                  <a:cubicBezTo>
                    <a:pt x="4695" y="7410"/>
                    <a:pt x="4893" y="7037"/>
                    <a:pt x="5091" y="6642"/>
                  </a:cubicBezTo>
                  <a:lnTo>
                    <a:pt x="5091" y="6642"/>
                  </a:lnTo>
                  <a:cubicBezTo>
                    <a:pt x="5091" y="6643"/>
                    <a:pt x="5091" y="6643"/>
                    <a:pt x="5091" y="6643"/>
                  </a:cubicBezTo>
                  <a:cubicBezTo>
                    <a:pt x="5639" y="5547"/>
                    <a:pt x="6255" y="4474"/>
                    <a:pt x="6848" y="3401"/>
                  </a:cubicBezTo>
                  <a:cubicBezTo>
                    <a:pt x="7145" y="2876"/>
                    <a:pt x="7419" y="2351"/>
                    <a:pt x="7716" y="1826"/>
                  </a:cubicBezTo>
                  <a:cubicBezTo>
                    <a:pt x="8012" y="1279"/>
                    <a:pt x="8286" y="731"/>
                    <a:pt x="8583" y="206"/>
                  </a:cubicBezTo>
                  <a:cubicBezTo>
                    <a:pt x="8629" y="137"/>
                    <a:pt x="8629" y="69"/>
                    <a:pt x="8560" y="23"/>
                  </a:cubicBezTo>
                  <a:cubicBezTo>
                    <a:pt x="8537" y="0"/>
                    <a:pt x="8515" y="0"/>
                    <a:pt x="8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8090;p70">
              <a:extLst>
                <a:ext uri="{FF2B5EF4-FFF2-40B4-BE49-F238E27FC236}">
                  <a16:creationId xmlns:a16="http://schemas.microsoft.com/office/drawing/2014/main" id="{AFC9529A-4E95-45D9-86D7-675872A2F6C4}"/>
                </a:ext>
              </a:extLst>
            </p:cNvPr>
            <p:cNvSpPr/>
            <p:nvPr/>
          </p:nvSpPr>
          <p:spPr>
            <a:xfrm>
              <a:off x="4974100" y="3207192"/>
              <a:ext cx="30921" cy="84843"/>
            </a:xfrm>
            <a:custGeom>
              <a:avLst/>
              <a:gdLst/>
              <a:ahLst/>
              <a:cxnLst/>
              <a:rect l="l" t="t" r="r" b="b"/>
              <a:pathLst>
                <a:path w="2397" h="6577" extrusionOk="0">
                  <a:moveTo>
                    <a:pt x="92" y="0"/>
                  </a:moveTo>
                  <a:cubicBezTo>
                    <a:pt x="46" y="0"/>
                    <a:pt x="0" y="46"/>
                    <a:pt x="0" y="115"/>
                  </a:cubicBezTo>
                  <a:cubicBezTo>
                    <a:pt x="69" y="640"/>
                    <a:pt x="137" y="1164"/>
                    <a:pt x="251" y="1667"/>
                  </a:cubicBezTo>
                  <a:cubicBezTo>
                    <a:pt x="366" y="2237"/>
                    <a:pt x="502" y="2785"/>
                    <a:pt x="639" y="3333"/>
                  </a:cubicBezTo>
                  <a:cubicBezTo>
                    <a:pt x="799" y="3858"/>
                    <a:pt x="982" y="4406"/>
                    <a:pt x="1187" y="4931"/>
                  </a:cubicBezTo>
                  <a:cubicBezTo>
                    <a:pt x="1393" y="5456"/>
                    <a:pt x="1598" y="5981"/>
                    <a:pt x="1895" y="6460"/>
                  </a:cubicBezTo>
                  <a:cubicBezTo>
                    <a:pt x="1938" y="6532"/>
                    <a:pt x="2027" y="6577"/>
                    <a:pt x="2116" y="6577"/>
                  </a:cubicBezTo>
                  <a:cubicBezTo>
                    <a:pt x="2167" y="6577"/>
                    <a:pt x="2218" y="6562"/>
                    <a:pt x="2260" y="6528"/>
                  </a:cubicBezTo>
                  <a:cubicBezTo>
                    <a:pt x="2329" y="6506"/>
                    <a:pt x="2374" y="6437"/>
                    <a:pt x="2374" y="6369"/>
                  </a:cubicBezTo>
                  <a:cubicBezTo>
                    <a:pt x="2397" y="6277"/>
                    <a:pt x="2374" y="6232"/>
                    <a:pt x="2351" y="6163"/>
                  </a:cubicBezTo>
                  <a:cubicBezTo>
                    <a:pt x="2214" y="5912"/>
                    <a:pt x="2077" y="5684"/>
                    <a:pt x="1940" y="5456"/>
                  </a:cubicBezTo>
                  <a:cubicBezTo>
                    <a:pt x="1804" y="5205"/>
                    <a:pt x="1667" y="4953"/>
                    <a:pt x="1552" y="4702"/>
                  </a:cubicBezTo>
                  <a:cubicBezTo>
                    <a:pt x="1415" y="4428"/>
                    <a:pt x="1279" y="4155"/>
                    <a:pt x="1164" y="3858"/>
                  </a:cubicBezTo>
                  <a:cubicBezTo>
                    <a:pt x="1050" y="3561"/>
                    <a:pt x="936" y="3264"/>
                    <a:pt x="845" y="2968"/>
                  </a:cubicBezTo>
                  <a:cubicBezTo>
                    <a:pt x="639" y="2351"/>
                    <a:pt x="480" y="1712"/>
                    <a:pt x="366" y="1073"/>
                  </a:cubicBezTo>
                  <a:cubicBezTo>
                    <a:pt x="366" y="1073"/>
                    <a:pt x="366" y="1096"/>
                    <a:pt x="366" y="1096"/>
                  </a:cubicBezTo>
                  <a:cubicBezTo>
                    <a:pt x="297" y="776"/>
                    <a:pt x="251" y="434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8091;p70">
              <a:extLst>
                <a:ext uri="{FF2B5EF4-FFF2-40B4-BE49-F238E27FC236}">
                  <a16:creationId xmlns:a16="http://schemas.microsoft.com/office/drawing/2014/main" id="{9C47C4D5-F791-4208-92F7-9EC4A7B0CF23}"/>
                </a:ext>
              </a:extLst>
            </p:cNvPr>
            <p:cNvSpPr/>
            <p:nvPr/>
          </p:nvSpPr>
          <p:spPr>
            <a:xfrm>
              <a:off x="4946121" y="3288742"/>
              <a:ext cx="38597" cy="51845"/>
            </a:xfrm>
            <a:custGeom>
              <a:avLst/>
              <a:gdLst/>
              <a:ahLst/>
              <a:cxnLst/>
              <a:rect l="l" t="t" r="r" b="b"/>
              <a:pathLst>
                <a:path w="2992" h="4019" extrusionOk="0">
                  <a:moveTo>
                    <a:pt x="115" y="1"/>
                  </a:moveTo>
                  <a:cubicBezTo>
                    <a:pt x="47" y="24"/>
                    <a:pt x="1" y="92"/>
                    <a:pt x="24" y="161"/>
                  </a:cubicBezTo>
                  <a:cubicBezTo>
                    <a:pt x="343" y="868"/>
                    <a:pt x="663" y="1553"/>
                    <a:pt x="1074" y="2192"/>
                  </a:cubicBezTo>
                  <a:cubicBezTo>
                    <a:pt x="1256" y="2512"/>
                    <a:pt x="1485" y="2808"/>
                    <a:pt x="1713" y="3105"/>
                  </a:cubicBezTo>
                  <a:cubicBezTo>
                    <a:pt x="1964" y="3402"/>
                    <a:pt x="2238" y="3699"/>
                    <a:pt x="2535" y="3950"/>
                  </a:cubicBezTo>
                  <a:cubicBezTo>
                    <a:pt x="2603" y="3995"/>
                    <a:pt x="2649" y="4018"/>
                    <a:pt x="2740" y="4018"/>
                  </a:cubicBezTo>
                  <a:cubicBezTo>
                    <a:pt x="2808" y="3995"/>
                    <a:pt x="2854" y="3973"/>
                    <a:pt x="2923" y="3927"/>
                  </a:cubicBezTo>
                  <a:cubicBezTo>
                    <a:pt x="2968" y="3881"/>
                    <a:pt x="2991" y="3790"/>
                    <a:pt x="2991" y="3722"/>
                  </a:cubicBezTo>
                  <a:cubicBezTo>
                    <a:pt x="2968" y="3676"/>
                    <a:pt x="2945" y="3585"/>
                    <a:pt x="2900" y="3539"/>
                  </a:cubicBezTo>
                  <a:cubicBezTo>
                    <a:pt x="2694" y="3402"/>
                    <a:pt x="2489" y="3242"/>
                    <a:pt x="2306" y="3082"/>
                  </a:cubicBezTo>
                  <a:cubicBezTo>
                    <a:pt x="2215" y="2991"/>
                    <a:pt x="2124" y="2900"/>
                    <a:pt x="2032" y="2831"/>
                  </a:cubicBezTo>
                  <a:cubicBezTo>
                    <a:pt x="1941" y="2740"/>
                    <a:pt x="1873" y="2626"/>
                    <a:pt x="1781" y="2535"/>
                  </a:cubicBezTo>
                  <a:cubicBezTo>
                    <a:pt x="1211" y="1873"/>
                    <a:pt x="777" y="1119"/>
                    <a:pt x="389" y="321"/>
                  </a:cubicBezTo>
                  <a:lnTo>
                    <a:pt x="389" y="321"/>
                  </a:lnTo>
                  <a:cubicBezTo>
                    <a:pt x="397" y="336"/>
                    <a:pt x="404" y="351"/>
                    <a:pt x="412" y="366"/>
                  </a:cubicBezTo>
                  <a:cubicBezTo>
                    <a:pt x="412" y="343"/>
                    <a:pt x="412" y="343"/>
                    <a:pt x="389" y="321"/>
                  </a:cubicBezTo>
                  <a:lnTo>
                    <a:pt x="389" y="321"/>
                  </a:lnTo>
                  <a:cubicBezTo>
                    <a:pt x="351" y="244"/>
                    <a:pt x="313" y="168"/>
                    <a:pt x="275" y="92"/>
                  </a:cubicBezTo>
                  <a:cubicBezTo>
                    <a:pt x="252" y="24"/>
                    <a:pt x="20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8092;p70">
              <a:extLst>
                <a:ext uri="{FF2B5EF4-FFF2-40B4-BE49-F238E27FC236}">
                  <a16:creationId xmlns:a16="http://schemas.microsoft.com/office/drawing/2014/main" id="{333A683A-6A44-43BE-B3AD-B77D0C3205B1}"/>
                </a:ext>
              </a:extLst>
            </p:cNvPr>
            <p:cNvSpPr/>
            <p:nvPr/>
          </p:nvSpPr>
          <p:spPr>
            <a:xfrm>
              <a:off x="5035049" y="3176273"/>
              <a:ext cx="9727" cy="42892"/>
            </a:xfrm>
            <a:custGeom>
              <a:avLst/>
              <a:gdLst/>
              <a:ahLst/>
              <a:cxnLst/>
              <a:rect l="l" t="t" r="r" b="b"/>
              <a:pathLst>
                <a:path w="754" h="3325" extrusionOk="0">
                  <a:moveTo>
                    <a:pt x="91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23" y="640"/>
                    <a:pt x="46" y="1165"/>
                    <a:pt x="91" y="1690"/>
                  </a:cubicBezTo>
                  <a:cubicBezTo>
                    <a:pt x="137" y="2192"/>
                    <a:pt x="228" y="2717"/>
                    <a:pt x="411" y="3196"/>
                  </a:cubicBezTo>
                  <a:cubicBezTo>
                    <a:pt x="429" y="3268"/>
                    <a:pt x="488" y="3325"/>
                    <a:pt x="557" y="3325"/>
                  </a:cubicBezTo>
                  <a:cubicBezTo>
                    <a:pt x="576" y="3325"/>
                    <a:pt x="596" y="3320"/>
                    <a:pt x="616" y="3310"/>
                  </a:cubicBezTo>
                  <a:cubicBezTo>
                    <a:pt x="662" y="3310"/>
                    <a:pt x="708" y="3265"/>
                    <a:pt x="731" y="3219"/>
                  </a:cubicBezTo>
                  <a:cubicBezTo>
                    <a:pt x="753" y="3196"/>
                    <a:pt x="753" y="3128"/>
                    <a:pt x="731" y="3082"/>
                  </a:cubicBezTo>
                  <a:cubicBezTo>
                    <a:pt x="639" y="2900"/>
                    <a:pt x="571" y="2717"/>
                    <a:pt x="502" y="2512"/>
                  </a:cubicBezTo>
                  <a:cubicBezTo>
                    <a:pt x="434" y="2329"/>
                    <a:pt x="388" y="2123"/>
                    <a:pt x="365" y="1918"/>
                  </a:cubicBezTo>
                  <a:cubicBezTo>
                    <a:pt x="251" y="1325"/>
                    <a:pt x="228" y="708"/>
                    <a:pt x="206" y="92"/>
                  </a:cubicBezTo>
                  <a:cubicBezTo>
                    <a:pt x="183" y="46"/>
                    <a:pt x="160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8093;p70">
              <a:extLst>
                <a:ext uri="{FF2B5EF4-FFF2-40B4-BE49-F238E27FC236}">
                  <a16:creationId xmlns:a16="http://schemas.microsoft.com/office/drawing/2014/main" id="{4C2CB124-7395-41D5-95FA-A39F8382FAA7}"/>
                </a:ext>
              </a:extLst>
            </p:cNvPr>
            <p:cNvSpPr/>
            <p:nvPr/>
          </p:nvSpPr>
          <p:spPr>
            <a:xfrm>
              <a:off x="5042402" y="3198060"/>
              <a:ext cx="34172" cy="22394"/>
            </a:xfrm>
            <a:custGeom>
              <a:avLst/>
              <a:gdLst/>
              <a:ahLst/>
              <a:cxnLst/>
              <a:rect l="l" t="t" r="r" b="b"/>
              <a:pathLst>
                <a:path w="2649" h="1736" extrusionOk="0">
                  <a:moveTo>
                    <a:pt x="2534" y="1"/>
                  </a:moveTo>
                  <a:cubicBezTo>
                    <a:pt x="2512" y="1"/>
                    <a:pt x="2489" y="1"/>
                    <a:pt x="2489" y="24"/>
                  </a:cubicBezTo>
                  <a:cubicBezTo>
                    <a:pt x="1872" y="503"/>
                    <a:pt x="1211" y="914"/>
                    <a:pt x="526" y="1256"/>
                  </a:cubicBezTo>
                  <a:cubicBezTo>
                    <a:pt x="526" y="1256"/>
                    <a:pt x="526" y="1256"/>
                    <a:pt x="526" y="1256"/>
                  </a:cubicBezTo>
                  <a:lnTo>
                    <a:pt x="526" y="1256"/>
                  </a:lnTo>
                  <a:cubicBezTo>
                    <a:pt x="526" y="1256"/>
                    <a:pt x="513" y="1256"/>
                    <a:pt x="507" y="1266"/>
                  </a:cubicBezTo>
                  <a:lnTo>
                    <a:pt x="507" y="1266"/>
                  </a:lnTo>
                  <a:cubicBezTo>
                    <a:pt x="376" y="1331"/>
                    <a:pt x="245" y="1396"/>
                    <a:pt x="115" y="1462"/>
                  </a:cubicBezTo>
                  <a:cubicBezTo>
                    <a:pt x="69" y="1462"/>
                    <a:pt x="46" y="1484"/>
                    <a:pt x="24" y="1530"/>
                  </a:cubicBezTo>
                  <a:cubicBezTo>
                    <a:pt x="1" y="1553"/>
                    <a:pt x="1" y="1599"/>
                    <a:pt x="24" y="1621"/>
                  </a:cubicBezTo>
                  <a:cubicBezTo>
                    <a:pt x="24" y="1667"/>
                    <a:pt x="46" y="1690"/>
                    <a:pt x="92" y="1713"/>
                  </a:cubicBezTo>
                  <a:cubicBezTo>
                    <a:pt x="115" y="1713"/>
                    <a:pt x="138" y="1736"/>
                    <a:pt x="161" y="1736"/>
                  </a:cubicBezTo>
                  <a:cubicBezTo>
                    <a:pt x="183" y="1713"/>
                    <a:pt x="206" y="1713"/>
                    <a:pt x="229" y="1690"/>
                  </a:cubicBezTo>
                  <a:cubicBezTo>
                    <a:pt x="434" y="1599"/>
                    <a:pt x="617" y="1484"/>
                    <a:pt x="823" y="1393"/>
                  </a:cubicBezTo>
                  <a:cubicBezTo>
                    <a:pt x="1028" y="1279"/>
                    <a:pt x="1211" y="1142"/>
                    <a:pt x="1416" y="1028"/>
                  </a:cubicBezTo>
                  <a:cubicBezTo>
                    <a:pt x="1827" y="754"/>
                    <a:pt x="2215" y="480"/>
                    <a:pt x="2580" y="183"/>
                  </a:cubicBezTo>
                  <a:cubicBezTo>
                    <a:pt x="2626" y="138"/>
                    <a:pt x="2649" y="92"/>
                    <a:pt x="2603" y="46"/>
                  </a:cubicBezTo>
                  <a:cubicBezTo>
                    <a:pt x="2603" y="24"/>
                    <a:pt x="2557" y="1"/>
                    <a:pt x="25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8094;p70">
              <a:extLst>
                <a:ext uri="{FF2B5EF4-FFF2-40B4-BE49-F238E27FC236}">
                  <a16:creationId xmlns:a16="http://schemas.microsoft.com/office/drawing/2014/main" id="{2C5610CA-53B6-4EE9-A083-2F1EB7672BC3}"/>
                </a:ext>
              </a:extLst>
            </p:cNvPr>
            <p:cNvSpPr/>
            <p:nvPr/>
          </p:nvSpPr>
          <p:spPr>
            <a:xfrm>
              <a:off x="5005303" y="3253127"/>
              <a:ext cx="82173" cy="38287"/>
            </a:xfrm>
            <a:custGeom>
              <a:avLst/>
              <a:gdLst/>
              <a:ahLst/>
              <a:cxnLst/>
              <a:rect l="l" t="t" r="r" b="b"/>
              <a:pathLst>
                <a:path w="6370" h="2968" extrusionOk="0">
                  <a:moveTo>
                    <a:pt x="6255" y="0"/>
                  </a:moveTo>
                  <a:cubicBezTo>
                    <a:pt x="6232" y="0"/>
                    <a:pt x="6209" y="0"/>
                    <a:pt x="6209" y="23"/>
                  </a:cubicBezTo>
                  <a:cubicBezTo>
                    <a:pt x="5502" y="479"/>
                    <a:pt x="4771" y="913"/>
                    <a:pt x="4018" y="1278"/>
                  </a:cubicBezTo>
                  <a:lnTo>
                    <a:pt x="4041" y="1278"/>
                  </a:lnTo>
                  <a:cubicBezTo>
                    <a:pt x="3516" y="1529"/>
                    <a:pt x="2968" y="1758"/>
                    <a:pt x="2420" y="1963"/>
                  </a:cubicBezTo>
                  <a:cubicBezTo>
                    <a:pt x="1872" y="2146"/>
                    <a:pt x="1347" y="2305"/>
                    <a:pt x="800" y="2420"/>
                  </a:cubicBezTo>
                  <a:lnTo>
                    <a:pt x="777" y="2420"/>
                  </a:lnTo>
                  <a:cubicBezTo>
                    <a:pt x="777" y="2420"/>
                    <a:pt x="754" y="2420"/>
                    <a:pt x="731" y="2442"/>
                  </a:cubicBezTo>
                  <a:cubicBezTo>
                    <a:pt x="754" y="2420"/>
                    <a:pt x="754" y="2420"/>
                    <a:pt x="754" y="2420"/>
                  </a:cubicBezTo>
                  <a:lnTo>
                    <a:pt x="754" y="2420"/>
                  </a:lnTo>
                  <a:cubicBezTo>
                    <a:pt x="571" y="2465"/>
                    <a:pt x="412" y="2488"/>
                    <a:pt x="229" y="2511"/>
                  </a:cubicBezTo>
                  <a:cubicBezTo>
                    <a:pt x="161" y="2511"/>
                    <a:pt x="115" y="2534"/>
                    <a:pt x="69" y="2579"/>
                  </a:cubicBezTo>
                  <a:cubicBezTo>
                    <a:pt x="24" y="2648"/>
                    <a:pt x="1" y="2694"/>
                    <a:pt x="1" y="2762"/>
                  </a:cubicBezTo>
                  <a:cubicBezTo>
                    <a:pt x="24" y="2808"/>
                    <a:pt x="46" y="2876"/>
                    <a:pt x="92" y="2899"/>
                  </a:cubicBezTo>
                  <a:cubicBezTo>
                    <a:pt x="115" y="2945"/>
                    <a:pt x="161" y="2945"/>
                    <a:pt x="183" y="2967"/>
                  </a:cubicBezTo>
                  <a:cubicBezTo>
                    <a:pt x="229" y="2967"/>
                    <a:pt x="275" y="2967"/>
                    <a:pt x="298" y="2945"/>
                  </a:cubicBezTo>
                  <a:cubicBezTo>
                    <a:pt x="571" y="2899"/>
                    <a:pt x="823" y="2830"/>
                    <a:pt x="1051" y="2762"/>
                  </a:cubicBezTo>
                  <a:cubicBezTo>
                    <a:pt x="1347" y="2694"/>
                    <a:pt x="1621" y="2602"/>
                    <a:pt x="1895" y="2511"/>
                  </a:cubicBezTo>
                  <a:cubicBezTo>
                    <a:pt x="2420" y="2328"/>
                    <a:pt x="2922" y="2100"/>
                    <a:pt x="3425" y="1872"/>
                  </a:cubicBezTo>
                  <a:cubicBezTo>
                    <a:pt x="3927" y="1621"/>
                    <a:pt x="4429" y="1347"/>
                    <a:pt x="4931" y="1050"/>
                  </a:cubicBezTo>
                  <a:cubicBezTo>
                    <a:pt x="5388" y="776"/>
                    <a:pt x="5844" y="479"/>
                    <a:pt x="6301" y="183"/>
                  </a:cubicBezTo>
                  <a:cubicBezTo>
                    <a:pt x="6346" y="160"/>
                    <a:pt x="6369" y="91"/>
                    <a:pt x="6323" y="46"/>
                  </a:cubicBezTo>
                  <a:cubicBezTo>
                    <a:pt x="6323" y="23"/>
                    <a:pt x="6278" y="0"/>
                    <a:pt x="6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8095;p70">
              <a:extLst>
                <a:ext uri="{FF2B5EF4-FFF2-40B4-BE49-F238E27FC236}">
                  <a16:creationId xmlns:a16="http://schemas.microsoft.com/office/drawing/2014/main" id="{B56D4F62-9F01-45FB-8EB2-D8B1EE7A5ADE}"/>
                </a:ext>
              </a:extLst>
            </p:cNvPr>
            <p:cNvSpPr/>
            <p:nvPr/>
          </p:nvSpPr>
          <p:spPr>
            <a:xfrm>
              <a:off x="4983813" y="3321428"/>
              <a:ext cx="68318" cy="19157"/>
            </a:xfrm>
            <a:custGeom>
              <a:avLst/>
              <a:gdLst/>
              <a:ahLst/>
              <a:cxnLst/>
              <a:rect l="l" t="t" r="r" b="b"/>
              <a:pathLst>
                <a:path w="5296" h="1485" extrusionOk="0">
                  <a:moveTo>
                    <a:pt x="5091" y="1"/>
                  </a:moveTo>
                  <a:cubicBezTo>
                    <a:pt x="4703" y="160"/>
                    <a:pt x="4315" y="320"/>
                    <a:pt x="3904" y="457"/>
                  </a:cubicBezTo>
                  <a:cubicBezTo>
                    <a:pt x="3516" y="571"/>
                    <a:pt x="3128" y="685"/>
                    <a:pt x="2717" y="777"/>
                  </a:cubicBezTo>
                  <a:cubicBezTo>
                    <a:pt x="2306" y="845"/>
                    <a:pt x="1895" y="914"/>
                    <a:pt x="1484" y="959"/>
                  </a:cubicBezTo>
                  <a:cubicBezTo>
                    <a:pt x="1051" y="1005"/>
                    <a:pt x="640" y="1005"/>
                    <a:pt x="229" y="1005"/>
                  </a:cubicBezTo>
                  <a:cubicBezTo>
                    <a:pt x="92" y="1005"/>
                    <a:pt x="1" y="1142"/>
                    <a:pt x="1" y="1256"/>
                  </a:cubicBezTo>
                  <a:cubicBezTo>
                    <a:pt x="1" y="1324"/>
                    <a:pt x="46" y="1393"/>
                    <a:pt x="92" y="1416"/>
                  </a:cubicBezTo>
                  <a:cubicBezTo>
                    <a:pt x="138" y="1461"/>
                    <a:pt x="183" y="1484"/>
                    <a:pt x="252" y="1484"/>
                  </a:cubicBezTo>
                  <a:cubicBezTo>
                    <a:pt x="685" y="1484"/>
                    <a:pt x="1096" y="1461"/>
                    <a:pt x="1507" y="1393"/>
                  </a:cubicBezTo>
                  <a:cubicBezTo>
                    <a:pt x="1918" y="1324"/>
                    <a:pt x="2329" y="1256"/>
                    <a:pt x="2740" y="1142"/>
                  </a:cubicBezTo>
                  <a:cubicBezTo>
                    <a:pt x="3150" y="1028"/>
                    <a:pt x="3561" y="914"/>
                    <a:pt x="3949" y="777"/>
                  </a:cubicBezTo>
                  <a:cubicBezTo>
                    <a:pt x="4360" y="617"/>
                    <a:pt x="4771" y="457"/>
                    <a:pt x="5182" y="274"/>
                  </a:cubicBezTo>
                  <a:cubicBezTo>
                    <a:pt x="5250" y="229"/>
                    <a:pt x="5296" y="160"/>
                    <a:pt x="5273" y="92"/>
                  </a:cubicBezTo>
                  <a:cubicBezTo>
                    <a:pt x="5250" y="23"/>
                    <a:pt x="5205" y="1"/>
                    <a:pt x="5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" name="Text Box 13">
            <a:extLst>
              <a:ext uri="{FF2B5EF4-FFF2-40B4-BE49-F238E27FC236}">
                <a16:creationId xmlns:a16="http://schemas.microsoft.com/office/drawing/2014/main" id="{FD96F296-636C-4F39-8966-272AD7E87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724" y="2215912"/>
            <a:ext cx="766908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Nếu a = 32 và b = 20 thì </a:t>
            </a:r>
            <a:r>
              <a:rPr lang="en-US" altLang="en-US" sz="30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 - b = 32 – 20 = 12                                </a:t>
            </a:r>
          </a:p>
        </p:txBody>
      </p:sp>
      <p:sp>
        <p:nvSpPr>
          <p:cNvPr id="980" name="Text Box 13">
            <a:extLst>
              <a:ext uri="{FF2B5EF4-FFF2-40B4-BE49-F238E27FC236}">
                <a16:creationId xmlns:a16="http://schemas.microsoft.com/office/drawing/2014/main" id="{6B035F24-6D2E-4E02-AFD9-073AD9D1C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075" y="4252741"/>
            <a:ext cx="766908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 b="1">
                <a:solidFill>
                  <a:schemeClr val="accent3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Nếu a = 45 và b = 36 thì </a:t>
            </a:r>
            <a:r>
              <a:rPr lang="en-US" altLang="en-US" sz="30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a - b = 45 – 36 = 9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156124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4">
            <a:extLst>
              <a:ext uri="{FF2B5EF4-FFF2-40B4-BE49-F238E27FC236}">
                <a16:creationId xmlns:a16="http://schemas.microsoft.com/office/drawing/2014/main" id="{B1EF2EED-48A3-428A-BC09-A2C3FFCB3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2494" y="86342"/>
            <a:ext cx="775203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 3: </a:t>
            </a:r>
            <a:r>
              <a:rPr lang="en-US" altLang="en-US" sz="24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 x b </a:t>
            </a: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 </a:t>
            </a:r>
            <a:r>
              <a:rPr lang="en-US" altLang="en-US" sz="24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a: b</a:t>
            </a:r>
            <a:r>
              <a:rPr lang="en-US" altLang="en-US" sz="2400" b="1">
                <a:solidFill>
                  <a:schemeClr val="accent6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là các biểu thức có chứa hai chữ.</a:t>
            </a:r>
            <a:r>
              <a:rPr lang="en-US" altLang="en-US" sz="2400" b="1">
                <a:solidFill>
                  <a:srgbClr val="0000FF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Viết giá trị của biểu thức vào ô trống (theo mẫu)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AEB2849-70EE-40C1-93CC-42B9883F55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772541"/>
              </p:ext>
            </p:extLst>
          </p:nvPr>
        </p:nvGraphicFramePr>
        <p:xfrm>
          <a:off x="1022421" y="1499043"/>
          <a:ext cx="7244756" cy="29226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11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11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11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11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30661">
                <a:tc>
                  <a:txBody>
                    <a:bodyPr/>
                    <a:lstStyle/>
                    <a:p>
                      <a:pPr algn="ctr"/>
                      <a:r>
                        <a:rPr lang="en-US" sz="3200" b="1">
                          <a:solidFill>
                            <a:srgbClr val="002060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a</a:t>
                      </a:r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0661">
                <a:tc>
                  <a:txBody>
                    <a:bodyPr/>
                    <a:lstStyle/>
                    <a:p>
                      <a:pPr algn="ctr"/>
                      <a:r>
                        <a:rPr lang="en-US" sz="3200" b="1">
                          <a:solidFill>
                            <a:srgbClr val="002060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</a:t>
                      </a:r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0661">
                <a:tc>
                  <a:txBody>
                    <a:bodyPr/>
                    <a:lstStyle/>
                    <a:p>
                      <a:pPr algn="ctr"/>
                      <a:r>
                        <a:rPr lang="en-US" sz="3200" b="1">
                          <a:solidFill>
                            <a:srgbClr val="002060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a x b</a:t>
                      </a:r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0661">
                <a:tc>
                  <a:txBody>
                    <a:bodyPr/>
                    <a:lstStyle/>
                    <a:p>
                      <a:pPr algn="ctr"/>
                      <a:r>
                        <a:rPr lang="en-US" sz="3200" b="1">
                          <a:solidFill>
                            <a:srgbClr val="002060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a : b</a:t>
                      </a:r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200" b="1">
                        <a:solidFill>
                          <a:srgbClr val="002060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57" marR="91457" marT="45716" marB="45716">
                    <a:lnL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E03095"/>
                      </a:solidFill>
                      <a:prstDash val="sysDashDot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86D1DEE7-60FC-46D0-9452-F2878C055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6360" y="1573778"/>
            <a:ext cx="1061497" cy="596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6E97EC-72D7-4C2F-8590-5E7C28EDE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5898" y="2277040"/>
            <a:ext cx="494115" cy="5948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339A74A-49C1-4745-B788-30CE2A4B3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6360" y="3012007"/>
            <a:ext cx="1061497" cy="593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36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212507-C047-41BB-9A21-06DD4C23E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9368" y="3707009"/>
            <a:ext cx="666203" cy="593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7EFB1B4-B8BA-45EF-9D42-206C3E0FA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5616" y="1572144"/>
            <a:ext cx="868960" cy="593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28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AD9AB84-D7B0-45C8-B651-63DF25323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1653" y="2310332"/>
            <a:ext cx="494115" cy="59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085D6C0-CEF4-47C3-9E1A-39F1BCBD6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4172" y="1576419"/>
            <a:ext cx="868960" cy="593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60A6A6B-3EB6-40FD-9979-51053180B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5610" y="2298731"/>
            <a:ext cx="541823" cy="593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chemeClr val="accent6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7C31E5C-66A7-4495-B087-339380AE0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4653" y="3012007"/>
            <a:ext cx="1061497" cy="593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112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8E10713-CA19-498B-A61A-FBCF3848B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2092" y="3761871"/>
            <a:ext cx="811031" cy="593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B4CB1D5-1B88-4D82-99AF-F1424987D2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3196" y="3019583"/>
            <a:ext cx="1257438" cy="5948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360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8529591-D832-4745-A30B-590C71AC5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578" y="3741320"/>
            <a:ext cx="923484" cy="593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altLang="en-US" sz="3200" b="1">
                <a:solidFill>
                  <a:srgbClr val="E03095"/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10</a:t>
            </a:r>
          </a:p>
        </p:txBody>
      </p:sp>
      <p:grpSp>
        <p:nvGrpSpPr>
          <p:cNvPr id="17" name="Google Shape;4723;p49">
            <a:extLst>
              <a:ext uri="{FF2B5EF4-FFF2-40B4-BE49-F238E27FC236}">
                <a16:creationId xmlns:a16="http://schemas.microsoft.com/office/drawing/2014/main" id="{84A20EA1-CDF3-46AB-AB68-88B0FD1CC34A}"/>
              </a:ext>
            </a:extLst>
          </p:cNvPr>
          <p:cNvGrpSpPr/>
          <p:nvPr/>
        </p:nvGrpSpPr>
        <p:grpSpPr>
          <a:xfrm>
            <a:off x="116512" y="735860"/>
            <a:ext cx="1153738" cy="991817"/>
            <a:chOff x="944481" y="417832"/>
            <a:chExt cx="1541859" cy="1320700"/>
          </a:xfrm>
        </p:grpSpPr>
        <p:grpSp>
          <p:nvGrpSpPr>
            <p:cNvPr id="18" name="Google Shape;4724;p49">
              <a:extLst>
                <a:ext uri="{FF2B5EF4-FFF2-40B4-BE49-F238E27FC236}">
                  <a16:creationId xmlns:a16="http://schemas.microsoft.com/office/drawing/2014/main" id="{149981AC-0125-4647-98F9-BBC28BEFF3D9}"/>
                </a:ext>
              </a:extLst>
            </p:cNvPr>
            <p:cNvGrpSpPr/>
            <p:nvPr/>
          </p:nvGrpSpPr>
          <p:grpSpPr>
            <a:xfrm>
              <a:off x="1002898" y="456330"/>
              <a:ext cx="1483443" cy="1282202"/>
              <a:chOff x="1862912" y="3609757"/>
              <a:chExt cx="1141724" cy="986841"/>
            </a:xfrm>
          </p:grpSpPr>
          <p:sp>
            <p:nvSpPr>
              <p:cNvPr id="37" name="Google Shape;4725;p49">
                <a:extLst>
                  <a:ext uri="{FF2B5EF4-FFF2-40B4-BE49-F238E27FC236}">
                    <a16:creationId xmlns:a16="http://schemas.microsoft.com/office/drawing/2014/main" id="{9716FB83-054F-4185-A675-3ACC9CF6E004}"/>
                  </a:ext>
                </a:extLst>
              </p:cNvPr>
              <p:cNvSpPr/>
              <p:nvPr/>
            </p:nvSpPr>
            <p:spPr>
              <a:xfrm>
                <a:off x="2362353" y="3609757"/>
                <a:ext cx="642283" cy="79014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362" extrusionOk="0">
                    <a:moveTo>
                      <a:pt x="1044" y="1"/>
                    </a:moveTo>
                    <a:cubicBezTo>
                      <a:pt x="1030" y="1"/>
                      <a:pt x="1017" y="6"/>
                      <a:pt x="1005" y="16"/>
                    </a:cubicBezTo>
                    <a:lnTo>
                      <a:pt x="38" y="890"/>
                    </a:lnTo>
                    <a:cubicBezTo>
                      <a:pt x="7" y="919"/>
                      <a:pt x="0" y="976"/>
                      <a:pt x="26" y="1016"/>
                    </a:cubicBezTo>
                    <a:lnTo>
                      <a:pt x="812" y="2321"/>
                    </a:lnTo>
                    <a:cubicBezTo>
                      <a:pt x="828" y="2348"/>
                      <a:pt x="852" y="2361"/>
                      <a:pt x="874" y="2361"/>
                    </a:cubicBezTo>
                    <a:cubicBezTo>
                      <a:pt x="889" y="2361"/>
                      <a:pt x="903" y="2356"/>
                      <a:pt x="914" y="2345"/>
                    </a:cubicBezTo>
                    <a:lnTo>
                      <a:pt x="1881" y="1471"/>
                    </a:lnTo>
                    <a:cubicBezTo>
                      <a:pt x="1912" y="1443"/>
                      <a:pt x="1919" y="1385"/>
                      <a:pt x="1893" y="1345"/>
                    </a:cubicBezTo>
                    <a:lnTo>
                      <a:pt x="1107" y="40"/>
                    </a:lnTo>
                    <a:cubicBezTo>
                      <a:pt x="1091" y="15"/>
                      <a:pt x="1067" y="1"/>
                      <a:pt x="1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4726;p49">
                <a:extLst>
                  <a:ext uri="{FF2B5EF4-FFF2-40B4-BE49-F238E27FC236}">
                    <a16:creationId xmlns:a16="http://schemas.microsoft.com/office/drawing/2014/main" id="{2F73F997-9C31-4129-B2A8-20683EB8BF2F}"/>
                  </a:ext>
                </a:extLst>
              </p:cNvPr>
              <p:cNvSpPr/>
              <p:nvPr/>
            </p:nvSpPr>
            <p:spPr>
              <a:xfrm>
                <a:off x="2365364" y="3616782"/>
                <a:ext cx="635927" cy="783117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341" extrusionOk="0">
                    <a:moveTo>
                      <a:pt x="1035" y="0"/>
                    </a:moveTo>
                    <a:cubicBezTo>
                      <a:pt x="1022" y="0"/>
                      <a:pt x="1008" y="6"/>
                      <a:pt x="996" y="17"/>
                    </a:cubicBezTo>
                    <a:lnTo>
                      <a:pt x="36" y="883"/>
                    </a:lnTo>
                    <a:cubicBezTo>
                      <a:pt x="5" y="912"/>
                      <a:pt x="1" y="967"/>
                      <a:pt x="24" y="1007"/>
                    </a:cubicBezTo>
                    <a:lnTo>
                      <a:pt x="803" y="2303"/>
                    </a:lnTo>
                    <a:cubicBezTo>
                      <a:pt x="819" y="2327"/>
                      <a:pt x="842" y="2341"/>
                      <a:pt x="865" y="2341"/>
                    </a:cubicBezTo>
                    <a:cubicBezTo>
                      <a:pt x="879" y="2341"/>
                      <a:pt x="893" y="2335"/>
                      <a:pt x="905" y="2324"/>
                    </a:cubicBezTo>
                    <a:lnTo>
                      <a:pt x="1865" y="1457"/>
                    </a:lnTo>
                    <a:cubicBezTo>
                      <a:pt x="1896" y="1429"/>
                      <a:pt x="1901" y="1374"/>
                      <a:pt x="1875" y="1333"/>
                    </a:cubicBezTo>
                    <a:lnTo>
                      <a:pt x="1096" y="41"/>
                    </a:lnTo>
                    <a:cubicBezTo>
                      <a:pt x="1080" y="14"/>
                      <a:pt x="1057" y="0"/>
                      <a:pt x="10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4727;p49">
                <a:extLst>
                  <a:ext uri="{FF2B5EF4-FFF2-40B4-BE49-F238E27FC236}">
                    <a16:creationId xmlns:a16="http://schemas.microsoft.com/office/drawing/2014/main" id="{148A5122-889E-4AB3-AE3F-5851CEF1AF9C}"/>
                  </a:ext>
                </a:extLst>
              </p:cNvPr>
              <p:cNvSpPr/>
              <p:nvPr/>
            </p:nvSpPr>
            <p:spPr>
              <a:xfrm>
                <a:off x="1862912" y="3956990"/>
                <a:ext cx="737957" cy="639607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912" extrusionOk="0">
                    <a:moveTo>
                      <a:pt x="1304" y="0"/>
                    </a:moveTo>
                    <a:cubicBezTo>
                      <a:pt x="1295" y="0"/>
                      <a:pt x="1287" y="2"/>
                      <a:pt x="1279" y="5"/>
                    </a:cubicBezTo>
                    <a:lnTo>
                      <a:pt x="52" y="452"/>
                    </a:lnTo>
                    <a:cubicBezTo>
                      <a:pt x="12" y="467"/>
                      <a:pt x="0" y="512"/>
                      <a:pt x="26" y="555"/>
                    </a:cubicBezTo>
                    <a:lnTo>
                      <a:pt x="812" y="1860"/>
                    </a:lnTo>
                    <a:cubicBezTo>
                      <a:pt x="831" y="1891"/>
                      <a:pt x="868" y="1912"/>
                      <a:pt x="902" y="1912"/>
                    </a:cubicBezTo>
                    <a:cubicBezTo>
                      <a:pt x="911" y="1912"/>
                      <a:pt x="920" y="1910"/>
                      <a:pt x="929" y="1907"/>
                    </a:cubicBezTo>
                    <a:lnTo>
                      <a:pt x="2155" y="1459"/>
                    </a:lnTo>
                    <a:cubicBezTo>
                      <a:pt x="2193" y="1445"/>
                      <a:pt x="2205" y="1400"/>
                      <a:pt x="2181" y="1359"/>
                    </a:cubicBezTo>
                    <a:lnTo>
                      <a:pt x="1393" y="55"/>
                    </a:lnTo>
                    <a:cubicBezTo>
                      <a:pt x="1374" y="21"/>
                      <a:pt x="1338" y="0"/>
                      <a:pt x="13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728;p49">
                <a:extLst>
                  <a:ext uri="{FF2B5EF4-FFF2-40B4-BE49-F238E27FC236}">
                    <a16:creationId xmlns:a16="http://schemas.microsoft.com/office/drawing/2014/main" id="{50D057A3-F82C-48AE-BF72-8D4B53514CBC}"/>
                  </a:ext>
                </a:extLst>
              </p:cNvPr>
              <p:cNvSpPr/>
              <p:nvPr/>
            </p:nvSpPr>
            <p:spPr>
              <a:xfrm>
                <a:off x="1869268" y="3961674"/>
                <a:ext cx="731601" cy="633251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93" extrusionOk="0">
                    <a:moveTo>
                      <a:pt x="1292" y="0"/>
                    </a:moveTo>
                    <a:cubicBezTo>
                      <a:pt x="1284" y="0"/>
                      <a:pt x="1275" y="2"/>
                      <a:pt x="1267" y="5"/>
                    </a:cubicBezTo>
                    <a:lnTo>
                      <a:pt x="53" y="448"/>
                    </a:lnTo>
                    <a:cubicBezTo>
                      <a:pt x="12" y="462"/>
                      <a:pt x="0" y="507"/>
                      <a:pt x="26" y="548"/>
                    </a:cubicBezTo>
                    <a:lnTo>
                      <a:pt x="805" y="1841"/>
                    </a:lnTo>
                    <a:cubicBezTo>
                      <a:pt x="824" y="1873"/>
                      <a:pt x="860" y="1893"/>
                      <a:pt x="895" y="1893"/>
                    </a:cubicBezTo>
                    <a:cubicBezTo>
                      <a:pt x="904" y="1893"/>
                      <a:pt x="913" y="1891"/>
                      <a:pt x="922" y="1888"/>
                    </a:cubicBezTo>
                    <a:lnTo>
                      <a:pt x="2136" y="1445"/>
                    </a:lnTo>
                    <a:cubicBezTo>
                      <a:pt x="2174" y="1431"/>
                      <a:pt x="2186" y="1386"/>
                      <a:pt x="2162" y="1345"/>
                    </a:cubicBezTo>
                    <a:lnTo>
                      <a:pt x="1384" y="52"/>
                    </a:lnTo>
                    <a:cubicBezTo>
                      <a:pt x="1363" y="21"/>
                      <a:pt x="1326" y="0"/>
                      <a:pt x="1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729;p49">
                <a:extLst>
                  <a:ext uri="{FF2B5EF4-FFF2-40B4-BE49-F238E27FC236}">
                    <a16:creationId xmlns:a16="http://schemas.microsoft.com/office/drawing/2014/main" id="{30DE61F0-EBEC-401A-8AE1-D474BC03F8B2}"/>
                  </a:ext>
                </a:extLst>
              </p:cNvPr>
              <p:cNvSpPr/>
              <p:nvPr/>
            </p:nvSpPr>
            <p:spPr>
              <a:xfrm>
                <a:off x="2297791" y="3919858"/>
                <a:ext cx="364964" cy="52386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566" extrusionOk="0">
                    <a:moveTo>
                      <a:pt x="209" y="0"/>
                    </a:moveTo>
                    <a:cubicBezTo>
                      <a:pt x="202" y="0"/>
                      <a:pt x="195" y="2"/>
                      <a:pt x="188" y="6"/>
                    </a:cubicBezTo>
                    <a:lnTo>
                      <a:pt x="26" y="104"/>
                    </a:lnTo>
                    <a:cubicBezTo>
                      <a:pt x="5" y="116"/>
                      <a:pt x="0" y="142"/>
                      <a:pt x="12" y="161"/>
                    </a:cubicBezTo>
                    <a:lnTo>
                      <a:pt x="846" y="1547"/>
                    </a:lnTo>
                    <a:cubicBezTo>
                      <a:pt x="853" y="1559"/>
                      <a:pt x="868" y="1566"/>
                      <a:pt x="882" y="1566"/>
                    </a:cubicBezTo>
                    <a:cubicBezTo>
                      <a:pt x="889" y="1566"/>
                      <a:pt x="896" y="1564"/>
                      <a:pt x="903" y="1561"/>
                    </a:cubicBezTo>
                    <a:lnTo>
                      <a:pt x="1067" y="1461"/>
                    </a:lnTo>
                    <a:cubicBezTo>
                      <a:pt x="1086" y="1449"/>
                      <a:pt x="1091" y="1425"/>
                      <a:pt x="1079" y="1404"/>
                    </a:cubicBezTo>
                    <a:lnTo>
                      <a:pt x="245" y="20"/>
                    </a:lnTo>
                    <a:cubicBezTo>
                      <a:pt x="238" y="8"/>
                      <a:pt x="223" y="0"/>
                      <a:pt x="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730;p49">
                <a:extLst>
                  <a:ext uri="{FF2B5EF4-FFF2-40B4-BE49-F238E27FC236}">
                    <a16:creationId xmlns:a16="http://schemas.microsoft.com/office/drawing/2014/main" id="{8500DB1E-E6DD-4311-B147-AE507E09063D}"/>
                  </a:ext>
                </a:extLst>
              </p:cNvPr>
              <p:cNvSpPr/>
              <p:nvPr/>
            </p:nvSpPr>
            <p:spPr>
              <a:xfrm>
                <a:off x="1894692" y="3965353"/>
                <a:ext cx="731601" cy="611507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28" extrusionOk="0">
                    <a:moveTo>
                      <a:pt x="1400" y="1"/>
                    </a:moveTo>
                    <a:cubicBezTo>
                      <a:pt x="900" y="56"/>
                      <a:pt x="0" y="396"/>
                      <a:pt x="0" y="396"/>
                    </a:cubicBezTo>
                    <a:lnTo>
                      <a:pt x="827" y="1827"/>
                    </a:lnTo>
                    <a:lnTo>
                      <a:pt x="2186" y="1351"/>
                    </a:lnTo>
                    <a:cubicBezTo>
                      <a:pt x="2186" y="1351"/>
                      <a:pt x="1400" y="6"/>
                      <a:pt x="14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731;p49">
                <a:extLst>
                  <a:ext uri="{FF2B5EF4-FFF2-40B4-BE49-F238E27FC236}">
                    <a16:creationId xmlns:a16="http://schemas.microsoft.com/office/drawing/2014/main" id="{36A353AA-096D-481B-AA6E-2B758D5F8072}"/>
                  </a:ext>
                </a:extLst>
              </p:cNvPr>
              <p:cNvSpPr/>
              <p:nvPr/>
            </p:nvSpPr>
            <p:spPr>
              <a:xfrm>
                <a:off x="1912087" y="3958998"/>
                <a:ext cx="710860" cy="595450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1780" extrusionOk="0">
                    <a:moveTo>
                      <a:pt x="1337" y="1"/>
                    </a:moveTo>
                    <a:cubicBezTo>
                      <a:pt x="772" y="56"/>
                      <a:pt x="1" y="358"/>
                      <a:pt x="1" y="358"/>
                    </a:cubicBezTo>
                    <a:lnTo>
                      <a:pt x="789" y="1780"/>
                    </a:lnTo>
                    <a:lnTo>
                      <a:pt x="2125" y="1349"/>
                    </a:lnTo>
                    <a:cubicBezTo>
                      <a:pt x="2125" y="1349"/>
                      <a:pt x="1337" y="3"/>
                      <a:pt x="13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732;p49">
                <a:extLst>
                  <a:ext uri="{FF2B5EF4-FFF2-40B4-BE49-F238E27FC236}">
                    <a16:creationId xmlns:a16="http://schemas.microsoft.com/office/drawing/2014/main" id="{C85113C7-6652-4489-961A-57B7D64B79E9}"/>
                  </a:ext>
                </a:extLst>
              </p:cNvPr>
              <p:cNvSpPr/>
              <p:nvPr/>
            </p:nvSpPr>
            <p:spPr>
              <a:xfrm>
                <a:off x="1933831" y="3951973"/>
                <a:ext cx="685102" cy="5817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739" extrusionOk="0">
                    <a:moveTo>
                      <a:pt x="1260" y="1"/>
                    </a:moveTo>
                    <a:cubicBezTo>
                      <a:pt x="724" y="41"/>
                      <a:pt x="0" y="320"/>
                      <a:pt x="0" y="320"/>
                    </a:cubicBezTo>
                    <a:lnTo>
                      <a:pt x="793" y="1739"/>
                    </a:lnTo>
                    <a:lnTo>
                      <a:pt x="2048" y="1348"/>
                    </a:lnTo>
                    <a:cubicBezTo>
                      <a:pt x="2048" y="1348"/>
                      <a:pt x="1260" y="3"/>
                      <a:pt x="1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733;p49">
                <a:extLst>
                  <a:ext uri="{FF2B5EF4-FFF2-40B4-BE49-F238E27FC236}">
                    <a16:creationId xmlns:a16="http://schemas.microsoft.com/office/drawing/2014/main" id="{39BEC628-773F-42DF-93FA-598F75B5189C}"/>
                  </a:ext>
                </a:extLst>
              </p:cNvPr>
              <p:cNvSpPr/>
              <p:nvPr/>
            </p:nvSpPr>
            <p:spPr>
              <a:xfrm>
                <a:off x="2356667" y="3620461"/>
                <a:ext cx="627230" cy="794491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2375" extrusionOk="0">
                    <a:moveTo>
                      <a:pt x="1022" y="1"/>
                    </a:moveTo>
                    <a:cubicBezTo>
                      <a:pt x="1022" y="1"/>
                      <a:pt x="289" y="622"/>
                      <a:pt x="0" y="1034"/>
                    </a:cubicBezTo>
                    <a:cubicBezTo>
                      <a:pt x="3" y="1034"/>
                      <a:pt x="801" y="2375"/>
                      <a:pt x="801" y="2375"/>
                    </a:cubicBezTo>
                    <a:lnTo>
                      <a:pt x="1874" y="1415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734;p49">
                <a:extLst>
                  <a:ext uri="{FF2B5EF4-FFF2-40B4-BE49-F238E27FC236}">
                    <a16:creationId xmlns:a16="http://schemas.microsoft.com/office/drawing/2014/main" id="{98C7F0DC-43A6-4B2A-B9AD-29EEFD075520}"/>
                  </a:ext>
                </a:extLst>
              </p:cNvPr>
              <p:cNvSpPr/>
              <p:nvPr/>
            </p:nvSpPr>
            <p:spPr>
              <a:xfrm>
                <a:off x="2739694" y="4171754"/>
                <a:ext cx="151873" cy="16893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05" extrusionOk="0">
                    <a:moveTo>
                      <a:pt x="196" y="1"/>
                    </a:moveTo>
                    <a:lnTo>
                      <a:pt x="1" y="210"/>
                    </a:lnTo>
                    <a:lnTo>
                      <a:pt x="203" y="486"/>
                    </a:lnTo>
                    <a:cubicBezTo>
                      <a:pt x="213" y="499"/>
                      <a:pt x="228" y="505"/>
                      <a:pt x="242" y="505"/>
                    </a:cubicBezTo>
                    <a:cubicBezTo>
                      <a:pt x="259" y="505"/>
                      <a:pt x="275" y="497"/>
                      <a:pt x="284" y="482"/>
                    </a:cubicBezTo>
                    <a:lnTo>
                      <a:pt x="315" y="425"/>
                    </a:lnTo>
                    <a:cubicBezTo>
                      <a:pt x="322" y="413"/>
                      <a:pt x="332" y="403"/>
                      <a:pt x="346" y="401"/>
                    </a:cubicBezTo>
                    <a:lnTo>
                      <a:pt x="406" y="389"/>
                    </a:lnTo>
                    <a:cubicBezTo>
                      <a:pt x="439" y="379"/>
                      <a:pt x="453" y="341"/>
                      <a:pt x="432" y="313"/>
                    </a:cubicBez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35;p49">
                <a:extLst>
                  <a:ext uri="{FF2B5EF4-FFF2-40B4-BE49-F238E27FC236}">
                    <a16:creationId xmlns:a16="http://schemas.microsoft.com/office/drawing/2014/main" id="{D05C4D0A-426A-4F03-9A18-B527946585A9}"/>
                  </a:ext>
                </a:extLst>
              </p:cNvPr>
              <p:cNvSpPr/>
              <p:nvPr/>
            </p:nvSpPr>
            <p:spPr>
              <a:xfrm>
                <a:off x="2351983" y="3626817"/>
                <a:ext cx="610504" cy="781779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37" extrusionOk="0">
                    <a:moveTo>
                      <a:pt x="960" y="1"/>
                    </a:moveTo>
                    <a:cubicBezTo>
                      <a:pt x="960" y="1"/>
                      <a:pt x="324" y="527"/>
                      <a:pt x="0" y="994"/>
                    </a:cubicBezTo>
                    <a:cubicBezTo>
                      <a:pt x="3" y="996"/>
                      <a:pt x="800" y="2337"/>
                      <a:pt x="800" y="2337"/>
                    </a:cubicBezTo>
                    <a:lnTo>
                      <a:pt x="1824" y="1377"/>
                    </a:lnTo>
                    <a:lnTo>
                      <a:pt x="9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736;p49">
                <a:extLst>
                  <a:ext uri="{FF2B5EF4-FFF2-40B4-BE49-F238E27FC236}">
                    <a16:creationId xmlns:a16="http://schemas.microsoft.com/office/drawing/2014/main" id="{C672BB3B-2F30-465B-8875-2BB341AC847A}"/>
                  </a:ext>
                </a:extLst>
              </p:cNvPr>
              <p:cNvSpPr/>
              <p:nvPr/>
            </p:nvSpPr>
            <p:spPr>
              <a:xfrm>
                <a:off x="2347969" y="3635849"/>
                <a:ext cx="585080" cy="765722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2289" extrusionOk="0">
                    <a:moveTo>
                      <a:pt x="888" y="0"/>
                    </a:moveTo>
                    <a:cubicBezTo>
                      <a:pt x="888" y="0"/>
                      <a:pt x="296" y="498"/>
                      <a:pt x="0" y="946"/>
                    </a:cubicBezTo>
                    <a:cubicBezTo>
                      <a:pt x="3" y="948"/>
                      <a:pt x="798" y="2289"/>
                      <a:pt x="798" y="2289"/>
                    </a:cubicBezTo>
                    <a:lnTo>
                      <a:pt x="1748" y="1379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737;p49">
                <a:extLst>
                  <a:ext uri="{FF2B5EF4-FFF2-40B4-BE49-F238E27FC236}">
                    <a16:creationId xmlns:a16="http://schemas.microsoft.com/office/drawing/2014/main" id="{14F410DB-502E-4281-9614-82AF9CAEE9CF}"/>
                  </a:ext>
                </a:extLst>
              </p:cNvPr>
              <p:cNvSpPr/>
              <p:nvPr/>
            </p:nvSpPr>
            <p:spPr>
              <a:xfrm>
                <a:off x="2530283" y="3970371"/>
                <a:ext cx="362622" cy="37466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120" extrusionOk="0">
                    <a:moveTo>
                      <a:pt x="824" y="0"/>
                    </a:moveTo>
                    <a:cubicBezTo>
                      <a:pt x="563" y="110"/>
                      <a:pt x="1" y="705"/>
                      <a:pt x="1" y="705"/>
                    </a:cubicBezTo>
                    <a:lnTo>
                      <a:pt x="265" y="1119"/>
                    </a:lnTo>
                    <a:cubicBezTo>
                      <a:pt x="353" y="958"/>
                      <a:pt x="1084" y="331"/>
                      <a:pt x="1084" y="331"/>
                    </a:cubicBezTo>
                    <a:lnTo>
                      <a:pt x="8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4738;p49">
                <a:extLst>
                  <a:ext uri="{FF2B5EF4-FFF2-40B4-BE49-F238E27FC236}">
                    <a16:creationId xmlns:a16="http://schemas.microsoft.com/office/drawing/2014/main" id="{49082015-EE09-4DF1-92CB-38001420FA76}"/>
                  </a:ext>
                </a:extLst>
              </p:cNvPr>
              <p:cNvSpPr/>
              <p:nvPr/>
            </p:nvSpPr>
            <p:spPr>
              <a:xfrm>
                <a:off x="2491144" y="3889752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1"/>
                    </a:moveTo>
                    <a:cubicBezTo>
                      <a:pt x="551" y="108"/>
                      <a:pt x="1" y="777"/>
                      <a:pt x="1" y="777"/>
                    </a:cubicBezTo>
                    <a:lnTo>
                      <a:pt x="53" y="879"/>
                    </a:lnTo>
                    <a:cubicBezTo>
                      <a:pt x="141" y="718"/>
                      <a:pt x="872" y="91"/>
                      <a:pt x="872" y="91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4739;p49">
                <a:extLst>
                  <a:ext uri="{FF2B5EF4-FFF2-40B4-BE49-F238E27FC236}">
                    <a16:creationId xmlns:a16="http://schemas.microsoft.com/office/drawing/2014/main" id="{090D28F0-82E8-42F7-8B48-F80F9C0DE5C2}"/>
                  </a:ext>
                </a:extLst>
              </p:cNvPr>
              <p:cNvSpPr/>
              <p:nvPr/>
            </p:nvSpPr>
            <p:spPr>
              <a:xfrm>
                <a:off x="2444311" y="3822178"/>
                <a:ext cx="291704" cy="295049"/>
              </a:xfrm>
              <a:custGeom>
                <a:avLst/>
                <a:gdLst/>
                <a:ahLst/>
                <a:cxnLst/>
                <a:rect l="l" t="t" r="r" b="b"/>
                <a:pathLst>
                  <a:path w="872" h="882" extrusionOk="0">
                    <a:moveTo>
                      <a:pt x="810" y="0"/>
                    </a:moveTo>
                    <a:cubicBezTo>
                      <a:pt x="550" y="110"/>
                      <a:pt x="0" y="779"/>
                      <a:pt x="0" y="779"/>
                    </a:cubicBezTo>
                    <a:lnTo>
                      <a:pt x="53" y="881"/>
                    </a:lnTo>
                    <a:cubicBezTo>
                      <a:pt x="141" y="719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4740;p49">
                <a:extLst>
                  <a:ext uri="{FF2B5EF4-FFF2-40B4-BE49-F238E27FC236}">
                    <a16:creationId xmlns:a16="http://schemas.microsoft.com/office/drawing/2014/main" id="{8CA2DA0C-B9CE-4EF8-9640-4D84CCB8887E}"/>
                  </a:ext>
                </a:extLst>
              </p:cNvPr>
              <p:cNvSpPr/>
              <p:nvPr/>
            </p:nvSpPr>
            <p:spPr>
              <a:xfrm>
                <a:off x="2397144" y="3755274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0"/>
                    </a:moveTo>
                    <a:cubicBezTo>
                      <a:pt x="549" y="110"/>
                      <a:pt x="1" y="779"/>
                      <a:pt x="1" y="779"/>
                    </a:cubicBezTo>
                    <a:lnTo>
                      <a:pt x="53" y="879"/>
                    </a:lnTo>
                    <a:cubicBezTo>
                      <a:pt x="141" y="717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4741;p49">
                <a:extLst>
                  <a:ext uri="{FF2B5EF4-FFF2-40B4-BE49-F238E27FC236}">
                    <a16:creationId xmlns:a16="http://schemas.microsoft.com/office/drawing/2014/main" id="{32A77C37-E543-4E81-9BCE-6F9BFC808325}"/>
                  </a:ext>
                </a:extLst>
              </p:cNvPr>
              <p:cNvSpPr/>
              <p:nvPr/>
            </p:nvSpPr>
            <p:spPr>
              <a:xfrm>
                <a:off x="2129526" y="4221263"/>
                <a:ext cx="418488" cy="272636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5" extrusionOk="0">
                    <a:moveTo>
                      <a:pt x="991" y="0"/>
                    </a:moveTo>
                    <a:cubicBezTo>
                      <a:pt x="991" y="0"/>
                      <a:pt x="213" y="250"/>
                      <a:pt x="1" y="436"/>
                    </a:cubicBezTo>
                    <a:lnTo>
                      <a:pt x="187" y="815"/>
                    </a:lnTo>
                    <a:cubicBezTo>
                      <a:pt x="187" y="815"/>
                      <a:pt x="1068" y="427"/>
                      <a:pt x="1251" y="419"/>
                    </a:cubicBezTo>
                    <a:lnTo>
                      <a:pt x="99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4742;p49">
                <a:extLst>
                  <a:ext uri="{FF2B5EF4-FFF2-40B4-BE49-F238E27FC236}">
                    <a16:creationId xmlns:a16="http://schemas.microsoft.com/office/drawing/2014/main" id="{FF992A08-4E8A-4093-9206-956C44C73AF7}"/>
                  </a:ext>
                </a:extLst>
              </p:cNvPr>
              <p:cNvSpPr/>
              <p:nvPr/>
            </p:nvSpPr>
            <p:spPr>
              <a:xfrm>
                <a:off x="2075334" y="4162387"/>
                <a:ext cx="375000" cy="162578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486" extrusionOk="0">
                    <a:moveTo>
                      <a:pt x="1051" y="0"/>
                    </a:moveTo>
                    <a:cubicBezTo>
                      <a:pt x="1051" y="0"/>
                      <a:pt x="213" y="203"/>
                      <a:pt x="1" y="391"/>
                    </a:cubicBezTo>
                    <a:lnTo>
                      <a:pt x="56" y="486"/>
                    </a:lnTo>
                    <a:cubicBezTo>
                      <a:pt x="56" y="486"/>
                      <a:pt x="937" y="100"/>
                      <a:pt x="1120" y="91"/>
                    </a:cubicBezTo>
                    <a:lnTo>
                      <a:pt x="105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4743;p49">
                <a:extLst>
                  <a:ext uri="{FF2B5EF4-FFF2-40B4-BE49-F238E27FC236}">
                    <a16:creationId xmlns:a16="http://schemas.microsoft.com/office/drawing/2014/main" id="{FC6809ED-6270-4238-84F0-8D5B50E52DAA}"/>
                  </a:ext>
                </a:extLst>
              </p:cNvPr>
              <p:cNvSpPr/>
              <p:nvPr/>
            </p:nvSpPr>
            <p:spPr>
              <a:xfrm>
                <a:off x="2035526" y="4090465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3" y="203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1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4744;p49">
                <a:extLst>
                  <a:ext uri="{FF2B5EF4-FFF2-40B4-BE49-F238E27FC236}">
                    <a16:creationId xmlns:a16="http://schemas.microsoft.com/office/drawing/2014/main" id="{5321B42C-3C3C-4FA6-BA18-F6BB833F9F0F}"/>
                  </a:ext>
                </a:extLst>
              </p:cNvPr>
              <p:cNvSpPr/>
              <p:nvPr/>
            </p:nvSpPr>
            <p:spPr>
              <a:xfrm>
                <a:off x="1995717" y="4018877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0" y="205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3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" name="Google Shape;4745;p49">
              <a:extLst>
                <a:ext uri="{FF2B5EF4-FFF2-40B4-BE49-F238E27FC236}">
                  <a16:creationId xmlns:a16="http://schemas.microsoft.com/office/drawing/2014/main" id="{269E8348-1866-4477-A3F8-B4BA97F84B5C}"/>
                </a:ext>
              </a:extLst>
            </p:cNvPr>
            <p:cNvGrpSpPr/>
            <p:nvPr/>
          </p:nvGrpSpPr>
          <p:grpSpPr>
            <a:xfrm>
              <a:off x="944481" y="417832"/>
              <a:ext cx="1470838" cy="1270901"/>
              <a:chOff x="1869268" y="3616782"/>
              <a:chExt cx="1132023" cy="978143"/>
            </a:xfrm>
          </p:grpSpPr>
          <p:sp>
            <p:nvSpPr>
              <p:cNvPr id="20" name="Google Shape;4746;p49">
                <a:extLst>
                  <a:ext uri="{FF2B5EF4-FFF2-40B4-BE49-F238E27FC236}">
                    <a16:creationId xmlns:a16="http://schemas.microsoft.com/office/drawing/2014/main" id="{CD5FCF5C-8664-4F50-AC83-311FA6C4BBDA}"/>
                  </a:ext>
                </a:extLst>
              </p:cNvPr>
              <p:cNvSpPr/>
              <p:nvPr/>
            </p:nvSpPr>
            <p:spPr>
              <a:xfrm>
                <a:off x="2365364" y="3616782"/>
                <a:ext cx="635927" cy="783117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341" extrusionOk="0">
                    <a:moveTo>
                      <a:pt x="1035" y="0"/>
                    </a:moveTo>
                    <a:cubicBezTo>
                      <a:pt x="1022" y="0"/>
                      <a:pt x="1008" y="6"/>
                      <a:pt x="996" y="17"/>
                    </a:cubicBezTo>
                    <a:lnTo>
                      <a:pt x="36" y="883"/>
                    </a:lnTo>
                    <a:cubicBezTo>
                      <a:pt x="5" y="912"/>
                      <a:pt x="1" y="967"/>
                      <a:pt x="24" y="1007"/>
                    </a:cubicBezTo>
                    <a:lnTo>
                      <a:pt x="803" y="2303"/>
                    </a:lnTo>
                    <a:cubicBezTo>
                      <a:pt x="819" y="2327"/>
                      <a:pt x="842" y="2341"/>
                      <a:pt x="865" y="2341"/>
                    </a:cubicBezTo>
                    <a:cubicBezTo>
                      <a:pt x="879" y="2341"/>
                      <a:pt x="893" y="2335"/>
                      <a:pt x="905" y="2324"/>
                    </a:cubicBezTo>
                    <a:lnTo>
                      <a:pt x="1865" y="1457"/>
                    </a:lnTo>
                    <a:cubicBezTo>
                      <a:pt x="1896" y="1429"/>
                      <a:pt x="1901" y="1374"/>
                      <a:pt x="1875" y="1333"/>
                    </a:cubicBezTo>
                    <a:lnTo>
                      <a:pt x="1096" y="41"/>
                    </a:lnTo>
                    <a:cubicBezTo>
                      <a:pt x="1080" y="14"/>
                      <a:pt x="1057" y="0"/>
                      <a:pt x="10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4747;p49">
                <a:extLst>
                  <a:ext uri="{FF2B5EF4-FFF2-40B4-BE49-F238E27FC236}">
                    <a16:creationId xmlns:a16="http://schemas.microsoft.com/office/drawing/2014/main" id="{6BB08CC0-3AA0-4BBA-BE5D-19E789171D6A}"/>
                  </a:ext>
                </a:extLst>
              </p:cNvPr>
              <p:cNvSpPr/>
              <p:nvPr/>
            </p:nvSpPr>
            <p:spPr>
              <a:xfrm>
                <a:off x="1869268" y="3961674"/>
                <a:ext cx="731601" cy="633251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93" extrusionOk="0">
                    <a:moveTo>
                      <a:pt x="1292" y="0"/>
                    </a:moveTo>
                    <a:cubicBezTo>
                      <a:pt x="1284" y="0"/>
                      <a:pt x="1275" y="2"/>
                      <a:pt x="1267" y="5"/>
                    </a:cubicBezTo>
                    <a:lnTo>
                      <a:pt x="53" y="448"/>
                    </a:lnTo>
                    <a:cubicBezTo>
                      <a:pt x="12" y="462"/>
                      <a:pt x="0" y="507"/>
                      <a:pt x="26" y="548"/>
                    </a:cubicBezTo>
                    <a:lnTo>
                      <a:pt x="805" y="1841"/>
                    </a:lnTo>
                    <a:cubicBezTo>
                      <a:pt x="824" y="1873"/>
                      <a:pt x="860" y="1893"/>
                      <a:pt x="895" y="1893"/>
                    </a:cubicBezTo>
                    <a:cubicBezTo>
                      <a:pt x="904" y="1893"/>
                      <a:pt x="913" y="1891"/>
                      <a:pt x="922" y="1888"/>
                    </a:cubicBezTo>
                    <a:lnTo>
                      <a:pt x="2136" y="1445"/>
                    </a:lnTo>
                    <a:cubicBezTo>
                      <a:pt x="2174" y="1431"/>
                      <a:pt x="2186" y="1386"/>
                      <a:pt x="2162" y="1345"/>
                    </a:cubicBezTo>
                    <a:lnTo>
                      <a:pt x="1384" y="52"/>
                    </a:lnTo>
                    <a:cubicBezTo>
                      <a:pt x="1363" y="21"/>
                      <a:pt x="1326" y="0"/>
                      <a:pt x="1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4748;p49">
                <a:extLst>
                  <a:ext uri="{FF2B5EF4-FFF2-40B4-BE49-F238E27FC236}">
                    <a16:creationId xmlns:a16="http://schemas.microsoft.com/office/drawing/2014/main" id="{F63FC342-776D-4605-87D2-1CD70B1EA500}"/>
                  </a:ext>
                </a:extLst>
              </p:cNvPr>
              <p:cNvSpPr/>
              <p:nvPr/>
            </p:nvSpPr>
            <p:spPr>
              <a:xfrm>
                <a:off x="1894692" y="3965353"/>
                <a:ext cx="731601" cy="611507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28" extrusionOk="0">
                    <a:moveTo>
                      <a:pt x="1400" y="1"/>
                    </a:moveTo>
                    <a:cubicBezTo>
                      <a:pt x="900" y="56"/>
                      <a:pt x="0" y="396"/>
                      <a:pt x="0" y="396"/>
                    </a:cubicBezTo>
                    <a:lnTo>
                      <a:pt x="827" y="1827"/>
                    </a:lnTo>
                    <a:lnTo>
                      <a:pt x="2186" y="1351"/>
                    </a:lnTo>
                    <a:cubicBezTo>
                      <a:pt x="2186" y="1351"/>
                      <a:pt x="1400" y="6"/>
                      <a:pt x="14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4749;p49">
                <a:extLst>
                  <a:ext uri="{FF2B5EF4-FFF2-40B4-BE49-F238E27FC236}">
                    <a16:creationId xmlns:a16="http://schemas.microsoft.com/office/drawing/2014/main" id="{1A276B91-F7A9-40E7-80BC-005FC692A818}"/>
                  </a:ext>
                </a:extLst>
              </p:cNvPr>
              <p:cNvSpPr/>
              <p:nvPr/>
            </p:nvSpPr>
            <p:spPr>
              <a:xfrm>
                <a:off x="1912087" y="3958998"/>
                <a:ext cx="710860" cy="595450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1780" extrusionOk="0">
                    <a:moveTo>
                      <a:pt x="1337" y="1"/>
                    </a:moveTo>
                    <a:cubicBezTo>
                      <a:pt x="772" y="56"/>
                      <a:pt x="1" y="358"/>
                      <a:pt x="1" y="358"/>
                    </a:cubicBezTo>
                    <a:lnTo>
                      <a:pt x="789" y="1780"/>
                    </a:lnTo>
                    <a:lnTo>
                      <a:pt x="2125" y="1349"/>
                    </a:lnTo>
                    <a:cubicBezTo>
                      <a:pt x="2125" y="1349"/>
                      <a:pt x="1337" y="3"/>
                      <a:pt x="13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4750;p49">
                <a:extLst>
                  <a:ext uri="{FF2B5EF4-FFF2-40B4-BE49-F238E27FC236}">
                    <a16:creationId xmlns:a16="http://schemas.microsoft.com/office/drawing/2014/main" id="{0DC438A3-1A65-47E6-B314-43370C246650}"/>
                  </a:ext>
                </a:extLst>
              </p:cNvPr>
              <p:cNvSpPr/>
              <p:nvPr/>
            </p:nvSpPr>
            <p:spPr>
              <a:xfrm>
                <a:off x="1933831" y="3951973"/>
                <a:ext cx="685102" cy="5817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739" extrusionOk="0">
                    <a:moveTo>
                      <a:pt x="1260" y="1"/>
                    </a:moveTo>
                    <a:cubicBezTo>
                      <a:pt x="724" y="41"/>
                      <a:pt x="0" y="320"/>
                      <a:pt x="0" y="320"/>
                    </a:cubicBezTo>
                    <a:lnTo>
                      <a:pt x="793" y="1739"/>
                    </a:lnTo>
                    <a:lnTo>
                      <a:pt x="2048" y="1348"/>
                    </a:lnTo>
                    <a:cubicBezTo>
                      <a:pt x="2048" y="1348"/>
                      <a:pt x="1260" y="3"/>
                      <a:pt x="1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4751;p49">
                <a:extLst>
                  <a:ext uri="{FF2B5EF4-FFF2-40B4-BE49-F238E27FC236}">
                    <a16:creationId xmlns:a16="http://schemas.microsoft.com/office/drawing/2014/main" id="{405CA129-34FC-4616-BDD3-90685B75B2F3}"/>
                  </a:ext>
                </a:extLst>
              </p:cNvPr>
              <p:cNvSpPr/>
              <p:nvPr/>
            </p:nvSpPr>
            <p:spPr>
              <a:xfrm>
                <a:off x="2356667" y="3620461"/>
                <a:ext cx="627230" cy="794491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2375" extrusionOk="0">
                    <a:moveTo>
                      <a:pt x="1022" y="1"/>
                    </a:moveTo>
                    <a:cubicBezTo>
                      <a:pt x="1022" y="1"/>
                      <a:pt x="289" y="622"/>
                      <a:pt x="0" y="1034"/>
                    </a:cubicBezTo>
                    <a:cubicBezTo>
                      <a:pt x="3" y="1034"/>
                      <a:pt x="801" y="2375"/>
                      <a:pt x="801" y="2375"/>
                    </a:cubicBezTo>
                    <a:lnTo>
                      <a:pt x="1874" y="1415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4752;p49">
                <a:extLst>
                  <a:ext uri="{FF2B5EF4-FFF2-40B4-BE49-F238E27FC236}">
                    <a16:creationId xmlns:a16="http://schemas.microsoft.com/office/drawing/2014/main" id="{5A3B4270-6C79-4381-AD44-16D814638C47}"/>
                  </a:ext>
                </a:extLst>
              </p:cNvPr>
              <p:cNvSpPr/>
              <p:nvPr/>
            </p:nvSpPr>
            <p:spPr>
              <a:xfrm>
                <a:off x="2739694" y="4171754"/>
                <a:ext cx="151873" cy="16893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05" extrusionOk="0">
                    <a:moveTo>
                      <a:pt x="196" y="1"/>
                    </a:moveTo>
                    <a:lnTo>
                      <a:pt x="1" y="210"/>
                    </a:lnTo>
                    <a:lnTo>
                      <a:pt x="203" y="486"/>
                    </a:lnTo>
                    <a:cubicBezTo>
                      <a:pt x="213" y="499"/>
                      <a:pt x="228" y="505"/>
                      <a:pt x="242" y="505"/>
                    </a:cubicBezTo>
                    <a:cubicBezTo>
                      <a:pt x="259" y="505"/>
                      <a:pt x="275" y="497"/>
                      <a:pt x="284" y="482"/>
                    </a:cubicBezTo>
                    <a:lnTo>
                      <a:pt x="315" y="425"/>
                    </a:lnTo>
                    <a:cubicBezTo>
                      <a:pt x="322" y="413"/>
                      <a:pt x="332" y="403"/>
                      <a:pt x="346" y="401"/>
                    </a:cubicBezTo>
                    <a:lnTo>
                      <a:pt x="406" y="389"/>
                    </a:lnTo>
                    <a:cubicBezTo>
                      <a:pt x="439" y="379"/>
                      <a:pt x="453" y="341"/>
                      <a:pt x="432" y="313"/>
                    </a:cubicBez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4753;p49">
                <a:extLst>
                  <a:ext uri="{FF2B5EF4-FFF2-40B4-BE49-F238E27FC236}">
                    <a16:creationId xmlns:a16="http://schemas.microsoft.com/office/drawing/2014/main" id="{AC0C5B23-518C-4BE0-8F12-D5C5F43116F1}"/>
                  </a:ext>
                </a:extLst>
              </p:cNvPr>
              <p:cNvSpPr/>
              <p:nvPr/>
            </p:nvSpPr>
            <p:spPr>
              <a:xfrm>
                <a:off x="2351983" y="3626817"/>
                <a:ext cx="610504" cy="781779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37" extrusionOk="0">
                    <a:moveTo>
                      <a:pt x="960" y="1"/>
                    </a:moveTo>
                    <a:cubicBezTo>
                      <a:pt x="960" y="1"/>
                      <a:pt x="324" y="527"/>
                      <a:pt x="0" y="994"/>
                    </a:cubicBezTo>
                    <a:cubicBezTo>
                      <a:pt x="3" y="996"/>
                      <a:pt x="800" y="2337"/>
                      <a:pt x="800" y="2337"/>
                    </a:cubicBezTo>
                    <a:lnTo>
                      <a:pt x="1824" y="1377"/>
                    </a:lnTo>
                    <a:lnTo>
                      <a:pt x="96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4754;p49">
                <a:extLst>
                  <a:ext uri="{FF2B5EF4-FFF2-40B4-BE49-F238E27FC236}">
                    <a16:creationId xmlns:a16="http://schemas.microsoft.com/office/drawing/2014/main" id="{848C21A9-CEFC-4468-98C5-9BA0B47AFCA8}"/>
                  </a:ext>
                </a:extLst>
              </p:cNvPr>
              <p:cNvSpPr/>
              <p:nvPr/>
            </p:nvSpPr>
            <p:spPr>
              <a:xfrm>
                <a:off x="2346413" y="3637405"/>
                <a:ext cx="585080" cy="765722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2289" extrusionOk="0">
                    <a:moveTo>
                      <a:pt x="888" y="0"/>
                    </a:moveTo>
                    <a:cubicBezTo>
                      <a:pt x="888" y="0"/>
                      <a:pt x="296" y="498"/>
                      <a:pt x="0" y="946"/>
                    </a:cubicBezTo>
                    <a:cubicBezTo>
                      <a:pt x="3" y="948"/>
                      <a:pt x="798" y="2289"/>
                      <a:pt x="798" y="2289"/>
                    </a:cubicBezTo>
                    <a:lnTo>
                      <a:pt x="1748" y="1379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55;p49">
                <a:extLst>
                  <a:ext uri="{FF2B5EF4-FFF2-40B4-BE49-F238E27FC236}">
                    <a16:creationId xmlns:a16="http://schemas.microsoft.com/office/drawing/2014/main" id="{881D44E8-107C-42C1-ACAE-E16688C9B2C0}"/>
                  </a:ext>
                </a:extLst>
              </p:cNvPr>
              <p:cNvSpPr/>
              <p:nvPr/>
            </p:nvSpPr>
            <p:spPr>
              <a:xfrm>
                <a:off x="2530283" y="3970371"/>
                <a:ext cx="362622" cy="37466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120" extrusionOk="0">
                    <a:moveTo>
                      <a:pt x="824" y="0"/>
                    </a:moveTo>
                    <a:cubicBezTo>
                      <a:pt x="563" y="110"/>
                      <a:pt x="1" y="705"/>
                      <a:pt x="1" y="705"/>
                    </a:cubicBezTo>
                    <a:lnTo>
                      <a:pt x="265" y="1119"/>
                    </a:lnTo>
                    <a:cubicBezTo>
                      <a:pt x="353" y="958"/>
                      <a:pt x="1084" y="331"/>
                      <a:pt x="1084" y="331"/>
                    </a:cubicBezTo>
                    <a:lnTo>
                      <a:pt x="8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56;p49">
                <a:extLst>
                  <a:ext uri="{FF2B5EF4-FFF2-40B4-BE49-F238E27FC236}">
                    <a16:creationId xmlns:a16="http://schemas.microsoft.com/office/drawing/2014/main" id="{EDCA91F8-66BC-473D-98ED-41A5BD59A5C9}"/>
                  </a:ext>
                </a:extLst>
              </p:cNvPr>
              <p:cNvSpPr/>
              <p:nvPr/>
            </p:nvSpPr>
            <p:spPr>
              <a:xfrm>
                <a:off x="2491144" y="3889752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1"/>
                    </a:moveTo>
                    <a:cubicBezTo>
                      <a:pt x="551" y="108"/>
                      <a:pt x="1" y="777"/>
                      <a:pt x="1" y="777"/>
                    </a:cubicBezTo>
                    <a:lnTo>
                      <a:pt x="53" y="879"/>
                    </a:lnTo>
                    <a:cubicBezTo>
                      <a:pt x="141" y="718"/>
                      <a:pt x="872" y="91"/>
                      <a:pt x="872" y="91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57;p49">
                <a:extLst>
                  <a:ext uri="{FF2B5EF4-FFF2-40B4-BE49-F238E27FC236}">
                    <a16:creationId xmlns:a16="http://schemas.microsoft.com/office/drawing/2014/main" id="{7DD355F0-D302-4E49-BB2E-902183935F30}"/>
                  </a:ext>
                </a:extLst>
              </p:cNvPr>
              <p:cNvSpPr/>
              <p:nvPr/>
            </p:nvSpPr>
            <p:spPr>
              <a:xfrm>
                <a:off x="2444311" y="3822178"/>
                <a:ext cx="291704" cy="295049"/>
              </a:xfrm>
              <a:custGeom>
                <a:avLst/>
                <a:gdLst/>
                <a:ahLst/>
                <a:cxnLst/>
                <a:rect l="l" t="t" r="r" b="b"/>
                <a:pathLst>
                  <a:path w="872" h="882" extrusionOk="0">
                    <a:moveTo>
                      <a:pt x="810" y="0"/>
                    </a:moveTo>
                    <a:cubicBezTo>
                      <a:pt x="550" y="110"/>
                      <a:pt x="0" y="779"/>
                      <a:pt x="0" y="779"/>
                    </a:cubicBezTo>
                    <a:lnTo>
                      <a:pt x="53" y="881"/>
                    </a:lnTo>
                    <a:cubicBezTo>
                      <a:pt x="141" y="719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758;p49">
                <a:extLst>
                  <a:ext uri="{FF2B5EF4-FFF2-40B4-BE49-F238E27FC236}">
                    <a16:creationId xmlns:a16="http://schemas.microsoft.com/office/drawing/2014/main" id="{9D66A28A-CDDE-44B4-BAF7-AE7A369E0AB7}"/>
                  </a:ext>
                </a:extLst>
              </p:cNvPr>
              <p:cNvSpPr/>
              <p:nvPr/>
            </p:nvSpPr>
            <p:spPr>
              <a:xfrm>
                <a:off x="2397144" y="3755274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0"/>
                    </a:moveTo>
                    <a:cubicBezTo>
                      <a:pt x="549" y="110"/>
                      <a:pt x="1" y="779"/>
                      <a:pt x="1" y="779"/>
                    </a:cubicBezTo>
                    <a:lnTo>
                      <a:pt x="53" y="879"/>
                    </a:lnTo>
                    <a:cubicBezTo>
                      <a:pt x="141" y="717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759;p49">
                <a:extLst>
                  <a:ext uri="{FF2B5EF4-FFF2-40B4-BE49-F238E27FC236}">
                    <a16:creationId xmlns:a16="http://schemas.microsoft.com/office/drawing/2014/main" id="{99D11D96-1FE4-4356-8AC4-62AC90B213A0}"/>
                  </a:ext>
                </a:extLst>
              </p:cNvPr>
              <p:cNvSpPr/>
              <p:nvPr/>
            </p:nvSpPr>
            <p:spPr>
              <a:xfrm>
                <a:off x="2129526" y="4221263"/>
                <a:ext cx="418488" cy="272636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5" extrusionOk="0">
                    <a:moveTo>
                      <a:pt x="991" y="0"/>
                    </a:moveTo>
                    <a:cubicBezTo>
                      <a:pt x="991" y="0"/>
                      <a:pt x="213" y="250"/>
                      <a:pt x="1" y="436"/>
                    </a:cubicBezTo>
                    <a:lnTo>
                      <a:pt x="187" y="815"/>
                    </a:lnTo>
                    <a:cubicBezTo>
                      <a:pt x="187" y="815"/>
                      <a:pt x="1068" y="427"/>
                      <a:pt x="1251" y="419"/>
                    </a:cubicBezTo>
                    <a:lnTo>
                      <a:pt x="99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760;p49">
                <a:extLst>
                  <a:ext uri="{FF2B5EF4-FFF2-40B4-BE49-F238E27FC236}">
                    <a16:creationId xmlns:a16="http://schemas.microsoft.com/office/drawing/2014/main" id="{0D71DCC6-43F0-451E-BA6A-173E8DFCBAEB}"/>
                  </a:ext>
                </a:extLst>
              </p:cNvPr>
              <p:cNvSpPr/>
              <p:nvPr/>
            </p:nvSpPr>
            <p:spPr>
              <a:xfrm>
                <a:off x="2075334" y="4162387"/>
                <a:ext cx="375000" cy="162578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486" extrusionOk="0">
                    <a:moveTo>
                      <a:pt x="1051" y="0"/>
                    </a:moveTo>
                    <a:cubicBezTo>
                      <a:pt x="1051" y="0"/>
                      <a:pt x="213" y="203"/>
                      <a:pt x="1" y="391"/>
                    </a:cubicBezTo>
                    <a:lnTo>
                      <a:pt x="56" y="486"/>
                    </a:lnTo>
                    <a:cubicBezTo>
                      <a:pt x="56" y="486"/>
                      <a:pt x="937" y="100"/>
                      <a:pt x="1120" y="91"/>
                    </a:cubicBezTo>
                    <a:lnTo>
                      <a:pt x="10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761;p49">
                <a:extLst>
                  <a:ext uri="{FF2B5EF4-FFF2-40B4-BE49-F238E27FC236}">
                    <a16:creationId xmlns:a16="http://schemas.microsoft.com/office/drawing/2014/main" id="{A53DA4DD-6C00-42BD-B62D-532623D1B87C}"/>
                  </a:ext>
                </a:extLst>
              </p:cNvPr>
              <p:cNvSpPr/>
              <p:nvPr/>
            </p:nvSpPr>
            <p:spPr>
              <a:xfrm>
                <a:off x="2035526" y="4090465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3" y="203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1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762;p49">
                <a:extLst>
                  <a:ext uri="{FF2B5EF4-FFF2-40B4-BE49-F238E27FC236}">
                    <a16:creationId xmlns:a16="http://schemas.microsoft.com/office/drawing/2014/main" id="{AB8BD308-DECC-48BD-BBBE-C5BA81D9067A}"/>
                  </a:ext>
                </a:extLst>
              </p:cNvPr>
              <p:cNvSpPr/>
              <p:nvPr/>
            </p:nvSpPr>
            <p:spPr>
              <a:xfrm>
                <a:off x="1995717" y="4018877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0" y="205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3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" name="Google Shape;4763;p49">
            <a:extLst>
              <a:ext uri="{FF2B5EF4-FFF2-40B4-BE49-F238E27FC236}">
                <a16:creationId xmlns:a16="http://schemas.microsoft.com/office/drawing/2014/main" id="{3D683870-03F2-496B-AF54-EF7C7416F7B8}"/>
              </a:ext>
            </a:extLst>
          </p:cNvPr>
          <p:cNvGrpSpPr/>
          <p:nvPr/>
        </p:nvGrpSpPr>
        <p:grpSpPr>
          <a:xfrm>
            <a:off x="7922790" y="749610"/>
            <a:ext cx="959792" cy="1102753"/>
            <a:chOff x="639751" y="3490892"/>
            <a:chExt cx="1221887" cy="1404065"/>
          </a:xfrm>
        </p:grpSpPr>
        <p:grpSp>
          <p:nvGrpSpPr>
            <p:cNvPr id="58" name="Google Shape;4764;p49">
              <a:extLst>
                <a:ext uri="{FF2B5EF4-FFF2-40B4-BE49-F238E27FC236}">
                  <a16:creationId xmlns:a16="http://schemas.microsoft.com/office/drawing/2014/main" id="{BFC018FD-0CB9-43C5-89EB-FEA666B586EC}"/>
                </a:ext>
              </a:extLst>
            </p:cNvPr>
            <p:cNvGrpSpPr/>
            <p:nvPr/>
          </p:nvGrpSpPr>
          <p:grpSpPr>
            <a:xfrm>
              <a:off x="651308" y="3578108"/>
              <a:ext cx="1210330" cy="1316849"/>
              <a:chOff x="1059725" y="3520774"/>
              <a:chExt cx="786797" cy="856042"/>
            </a:xfrm>
          </p:grpSpPr>
          <p:sp>
            <p:nvSpPr>
              <p:cNvPr id="79" name="Google Shape;4765;p49">
                <a:extLst>
                  <a:ext uri="{FF2B5EF4-FFF2-40B4-BE49-F238E27FC236}">
                    <a16:creationId xmlns:a16="http://schemas.microsoft.com/office/drawing/2014/main" id="{3BA7CA4B-BAB8-4172-92AF-AE8FF65ED821}"/>
                  </a:ext>
                </a:extLst>
              </p:cNvPr>
              <p:cNvSpPr/>
              <p:nvPr/>
            </p:nvSpPr>
            <p:spPr>
              <a:xfrm>
                <a:off x="1454126" y="4260402"/>
                <a:ext cx="80954" cy="7894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36" extrusionOk="0">
                    <a:moveTo>
                      <a:pt x="212" y="1"/>
                    </a:moveTo>
                    <a:cubicBezTo>
                      <a:pt x="209" y="1"/>
                      <a:pt x="206" y="1"/>
                      <a:pt x="203" y="2"/>
                    </a:cubicBezTo>
                    <a:cubicBezTo>
                      <a:pt x="115" y="41"/>
                      <a:pt x="43" y="112"/>
                      <a:pt x="5" y="202"/>
                    </a:cubicBezTo>
                    <a:cubicBezTo>
                      <a:pt x="1" y="214"/>
                      <a:pt x="5" y="229"/>
                      <a:pt x="20" y="233"/>
                    </a:cubicBezTo>
                    <a:cubicBezTo>
                      <a:pt x="24" y="236"/>
                      <a:pt x="29" y="236"/>
                      <a:pt x="34" y="236"/>
                    </a:cubicBezTo>
                    <a:cubicBezTo>
                      <a:pt x="41" y="236"/>
                      <a:pt x="48" y="229"/>
                      <a:pt x="53" y="221"/>
                    </a:cubicBezTo>
                    <a:cubicBezTo>
                      <a:pt x="84" y="143"/>
                      <a:pt x="146" y="81"/>
                      <a:pt x="222" y="48"/>
                    </a:cubicBezTo>
                    <a:cubicBezTo>
                      <a:pt x="236" y="43"/>
                      <a:pt x="241" y="29"/>
                      <a:pt x="236" y="14"/>
                    </a:cubicBezTo>
                    <a:cubicBezTo>
                      <a:pt x="231" y="5"/>
                      <a:pt x="222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" name="Google Shape;4766;p49">
                <a:extLst>
                  <a:ext uri="{FF2B5EF4-FFF2-40B4-BE49-F238E27FC236}">
                    <a16:creationId xmlns:a16="http://schemas.microsoft.com/office/drawing/2014/main" id="{CD542ECD-82D0-42E3-B759-AA36886C04A9}"/>
                  </a:ext>
                </a:extLst>
              </p:cNvPr>
              <p:cNvGrpSpPr/>
              <p:nvPr/>
            </p:nvGrpSpPr>
            <p:grpSpPr>
              <a:xfrm>
                <a:off x="1059725" y="3520774"/>
                <a:ext cx="786797" cy="833964"/>
                <a:chOff x="1059725" y="3520774"/>
                <a:chExt cx="786797" cy="833964"/>
              </a:xfrm>
            </p:grpSpPr>
            <p:sp>
              <p:nvSpPr>
                <p:cNvPr id="91" name="Google Shape;4767;p49">
                  <a:extLst>
                    <a:ext uri="{FF2B5EF4-FFF2-40B4-BE49-F238E27FC236}">
                      <a16:creationId xmlns:a16="http://schemas.microsoft.com/office/drawing/2014/main" id="{21A03D69-5215-43C0-85F1-9B9DD37257B6}"/>
                    </a:ext>
                  </a:extLst>
                </p:cNvPr>
                <p:cNvSpPr/>
                <p:nvPr/>
              </p:nvSpPr>
              <p:spPr>
                <a:xfrm>
                  <a:off x="1059725" y="3647558"/>
                  <a:ext cx="656668" cy="57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13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56" y="1170"/>
                        <a:pt x="587" y="1494"/>
                      </a:cubicBezTo>
                      <a:cubicBezTo>
                        <a:pt x="875" y="1672"/>
                        <a:pt x="1122" y="1712"/>
                        <a:pt x="1286" y="1712"/>
                      </a:cubicBezTo>
                      <a:cubicBezTo>
                        <a:pt x="1423" y="1712"/>
                        <a:pt x="1503" y="1684"/>
                        <a:pt x="1503" y="1684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768;p49">
                  <a:extLst>
                    <a:ext uri="{FF2B5EF4-FFF2-40B4-BE49-F238E27FC236}">
                      <a16:creationId xmlns:a16="http://schemas.microsoft.com/office/drawing/2014/main" id="{EF3F3516-6AB1-4AD5-83EC-A9D8790B66A2}"/>
                    </a:ext>
                  </a:extLst>
                </p:cNvPr>
                <p:cNvSpPr/>
                <p:nvPr/>
              </p:nvSpPr>
              <p:spPr>
                <a:xfrm>
                  <a:off x="1059725" y="3647558"/>
                  <a:ext cx="656668" cy="521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559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3" y="737"/>
                        <a:pt x="10" y="765"/>
                      </a:cubicBezTo>
                      <a:cubicBezTo>
                        <a:pt x="568" y="918"/>
                        <a:pt x="1122" y="1180"/>
                        <a:pt x="1582" y="1558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4769;p49">
                  <a:extLst>
                    <a:ext uri="{FF2B5EF4-FFF2-40B4-BE49-F238E27FC236}">
                      <a16:creationId xmlns:a16="http://schemas.microsoft.com/office/drawing/2014/main" id="{B5737DA8-79D3-49E2-B71A-72BC10125FC7}"/>
                    </a:ext>
                  </a:extLst>
                </p:cNvPr>
                <p:cNvSpPr/>
                <p:nvPr/>
              </p:nvSpPr>
              <p:spPr>
                <a:xfrm>
                  <a:off x="1126295" y="3522446"/>
                  <a:ext cx="720227" cy="4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1428" extrusionOk="0">
                      <a:moveTo>
                        <a:pt x="131" y="1"/>
                      </a:moveTo>
                      <a:cubicBezTo>
                        <a:pt x="56" y="1"/>
                        <a:pt x="0" y="122"/>
                        <a:pt x="35" y="189"/>
                      </a:cubicBezTo>
                      <a:lnTo>
                        <a:pt x="669" y="1375"/>
                      </a:lnTo>
                      <a:cubicBezTo>
                        <a:pt x="688" y="1408"/>
                        <a:pt x="721" y="1427"/>
                        <a:pt x="759" y="1427"/>
                      </a:cubicBezTo>
                      <a:lnTo>
                        <a:pt x="2007" y="1420"/>
                      </a:lnTo>
                      <a:cubicBezTo>
                        <a:pt x="2083" y="1418"/>
                        <a:pt x="2152" y="1306"/>
                        <a:pt x="2116" y="1239"/>
                      </a:cubicBezTo>
                      <a:lnTo>
                        <a:pt x="1512" y="215"/>
                      </a:lnTo>
                      <a:cubicBezTo>
                        <a:pt x="1495" y="184"/>
                        <a:pt x="1466" y="165"/>
                        <a:pt x="1433" y="163"/>
                      </a:cubicBezTo>
                      <a:lnTo>
                        <a:pt x="138" y="1"/>
                      </a:lnTo>
                      <a:cubicBezTo>
                        <a:pt x="135" y="1"/>
                        <a:pt x="133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770;p49">
                  <a:extLst>
                    <a:ext uri="{FF2B5EF4-FFF2-40B4-BE49-F238E27FC236}">
                      <a16:creationId xmlns:a16="http://schemas.microsoft.com/office/drawing/2014/main" id="{7F553773-D0E4-4B0D-8808-B69D1F9EB649}"/>
                    </a:ext>
                  </a:extLst>
                </p:cNvPr>
                <p:cNvSpPr/>
                <p:nvPr/>
              </p:nvSpPr>
              <p:spPr>
                <a:xfrm>
                  <a:off x="1131313" y="3520774"/>
                  <a:ext cx="713536" cy="46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1388" extrusionOk="0">
                      <a:moveTo>
                        <a:pt x="125" y="1"/>
                      </a:moveTo>
                      <a:cubicBezTo>
                        <a:pt x="49" y="1"/>
                        <a:pt x="0" y="80"/>
                        <a:pt x="37" y="147"/>
                      </a:cubicBezTo>
                      <a:lnTo>
                        <a:pt x="670" y="1332"/>
                      </a:lnTo>
                      <a:cubicBezTo>
                        <a:pt x="689" y="1366"/>
                        <a:pt x="723" y="1387"/>
                        <a:pt x="761" y="1387"/>
                      </a:cubicBezTo>
                      <a:lnTo>
                        <a:pt x="2008" y="1375"/>
                      </a:lnTo>
                      <a:cubicBezTo>
                        <a:pt x="2085" y="1375"/>
                        <a:pt x="2132" y="1294"/>
                        <a:pt x="2094" y="1228"/>
                      </a:cubicBezTo>
                      <a:lnTo>
                        <a:pt x="1513" y="173"/>
                      </a:lnTo>
                      <a:cubicBezTo>
                        <a:pt x="1497" y="142"/>
                        <a:pt x="1468" y="123"/>
                        <a:pt x="1435" y="120"/>
                      </a:cubicBezTo>
                      <a:lnTo>
                        <a:pt x="134" y="1"/>
                      </a:lnTo>
                      <a:cubicBezTo>
                        <a:pt x="131" y="1"/>
                        <a:pt x="128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4771;p49">
                  <a:extLst>
                    <a:ext uri="{FF2B5EF4-FFF2-40B4-BE49-F238E27FC236}">
                      <a16:creationId xmlns:a16="http://schemas.microsoft.com/office/drawing/2014/main" id="{0ED750E4-1499-450F-ABF4-33DBCEF9C074}"/>
                    </a:ext>
                  </a:extLst>
                </p:cNvPr>
                <p:cNvSpPr/>
                <p:nvPr/>
              </p:nvSpPr>
              <p:spPr>
                <a:xfrm>
                  <a:off x="1266125" y="3566269"/>
                  <a:ext cx="111731" cy="28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5" extrusionOk="0">
                      <a:moveTo>
                        <a:pt x="28" y="1"/>
                      </a:moveTo>
                      <a:cubicBezTo>
                        <a:pt x="15" y="1"/>
                        <a:pt x="3" y="12"/>
                        <a:pt x="3" y="25"/>
                      </a:cubicBezTo>
                      <a:cubicBezTo>
                        <a:pt x="1" y="41"/>
                        <a:pt x="12" y="53"/>
                        <a:pt x="27" y="56"/>
                      </a:cubicBezTo>
                      <a:lnTo>
                        <a:pt x="296" y="84"/>
                      </a:lnTo>
                      <a:lnTo>
                        <a:pt x="298" y="84"/>
                      </a:lnTo>
                      <a:cubicBezTo>
                        <a:pt x="317" y="84"/>
                        <a:pt x="334" y="70"/>
                        <a:pt x="334" y="51"/>
                      </a:cubicBezTo>
                      <a:cubicBezTo>
                        <a:pt x="334" y="34"/>
                        <a:pt x="320" y="18"/>
                        <a:pt x="303" y="15"/>
                      </a:cubicBezTo>
                      <a:lnTo>
                        <a:pt x="32" y="1"/>
                      </a:lnTo>
                      <a:cubicBezTo>
                        <a:pt x="30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772;p49">
                  <a:extLst>
                    <a:ext uri="{FF2B5EF4-FFF2-40B4-BE49-F238E27FC236}">
                      <a16:creationId xmlns:a16="http://schemas.microsoft.com/office/drawing/2014/main" id="{FE822086-5610-4560-8596-02F3D60278E1}"/>
                    </a:ext>
                  </a:extLst>
                </p:cNvPr>
                <p:cNvSpPr/>
                <p:nvPr/>
              </p:nvSpPr>
              <p:spPr>
                <a:xfrm>
                  <a:off x="1398261" y="3576639"/>
                  <a:ext cx="213760" cy="3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111" extrusionOk="0">
                      <a:moveTo>
                        <a:pt x="30" y="1"/>
                      </a:moveTo>
                      <a:cubicBezTo>
                        <a:pt x="15" y="1"/>
                        <a:pt x="3" y="12"/>
                        <a:pt x="1" y="27"/>
                      </a:cubicBezTo>
                      <a:cubicBezTo>
                        <a:pt x="1" y="44"/>
                        <a:pt x="13" y="58"/>
                        <a:pt x="29" y="60"/>
                      </a:cubicBezTo>
                      <a:lnTo>
                        <a:pt x="608" y="110"/>
                      </a:lnTo>
                      <a:cubicBezTo>
                        <a:pt x="609" y="111"/>
                        <a:pt x="611" y="111"/>
                        <a:pt x="612" y="111"/>
                      </a:cubicBezTo>
                      <a:cubicBezTo>
                        <a:pt x="627" y="111"/>
                        <a:pt x="637" y="100"/>
                        <a:pt x="639" y="87"/>
                      </a:cubicBezTo>
                      <a:cubicBezTo>
                        <a:pt x="639" y="70"/>
                        <a:pt x="629" y="58"/>
                        <a:pt x="613" y="56"/>
                      </a:cubicBezTo>
                      <a:lnTo>
                        <a:pt x="34" y="1"/>
                      </a:lnTo>
                      <a:cubicBezTo>
                        <a:pt x="33" y="1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4773;p49">
                  <a:extLst>
                    <a:ext uri="{FF2B5EF4-FFF2-40B4-BE49-F238E27FC236}">
                      <a16:creationId xmlns:a16="http://schemas.microsoft.com/office/drawing/2014/main" id="{6B413AA6-B18E-47AD-BBD3-89824843E7FE}"/>
                    </a:ext>
                  </a:extLst>
                </p:cNvPr>
                <p:cNvSpPr/>
                <p:nvPr/>
              </p:nvSpPr>
              <p:spPr>
                <a:xfrm>
                  <a:off x="1454795" y="3744904"/>
                  <a:ext cx="201048" cy="60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1823" extrusionOk="0">
                      <a:moveTo>
                        <a:pt x="133" y="0"/>
                      </a:moveTo>
                      <a:cubicBezTo>
                        <a:pt x="127" y="0"/>
                        <a:pt x="122" y="2"/>
                        <a:pt x="118" y="5"/>
                      </a:cubicBezTo>
                      <a:cubicBezTo>
                        <a:pt x="106" y="15"/>
                        <a:pt x="103" y="29"/>
                        <a:pt x="113" y="41"/>
                      </a:cubicBezTo>
                      <a:cubicBezTo>
                        <a:pt x="118" y="46"/>
                        <a:pt x="549" y="612"/>
                        <a:pt x="520" y="884"/>
                      </a:cubicBezTo>
                      <a:cubicBezTo>
                        <a:pt x="489" y="1160"/>
                        <a:pt x="15" y="1777"/>
                        <a:pt x="10" y="1782"/>
                      </a:cubicBezTo>
                      <a:cubicBezTo>
                        <a:pt x="1" y="1793"/>
                        <a:pt x="3" y="1808"/>
                        <a:pt x="15" y="1817"/>
                      </a:cubicBezTo>
                      <a:cubicBezTo>
                        <a:pt x="20" y="1820"/>
                        <a:pt x="25" y="1822"/>
                        <a:pt x="29" y="1822"/>
                      </a:cubicBezTo>
                      <a:cubicBezTo>
                        <a:pt x="37" y="1822"/>
                        <a:pt x="44" y="1820"/>
                        <a:pt x="49" y="1812"/>
                      </a:cubicBezTo>
                      <a:cubicBezTo>
                        <a:pt x="70" y="1786"/>
                        <a:pt x="537" y="1179"/>
                        <a:pt x="570" y="891"/>
                      </a:cubicBezTo>
                      <a:cubicBezTo>
                        <a:pt x="601" y="598"/>
                        <a:pt x="170" y="34"/>
                        <a:pt x="153" y="10"/>
                      </a:cubicBezTo>
                      <a:cubicBezTo>
                        <a:pt x="148" y="3"/>
                        <a:pt x="140" y="0"/>
                        <a:pt x="1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1" name="Google Shape;4774;p49">
                <a:extLst>
                  <a:ext uri="{FF2B5EF4-FFF2-40B4-BE49-F238E27FC236}">
                    <a16:creationId xmlns:a16="http://schemas.microsoft.com/office/drawing/2014/main" id="{A8A14BF2-1216-4060-901C-F7B96BE81D40}"/>
                  </a:ext>
                </a:extLst>
              </p:cNvPr>
              <p:cNvSpPr/>
              <p:nvPr/>
            </p:nvSpPr>
            <p:spPr>
              <a:xfrm>
                <a:off x="1489920" y="4246686"/>
                <a:ext cx="57872" cy="53858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1" extrusionOk="0">
                    <a:moveTo>
                      <a:pt x="26" y="0"/>
                    </a:moveTo>
                    <a:cubicBezTo>
                      <a:pt x="19" y="0"/>
                      <a:pt x="12" y="3"/>
                      <a:pt x="8" y="8"/>
                    </a:cubicBezTo>
                    <a:cubicBezTo>
                      <a:pt x="1" y="15"/>
                      <a:pt x="1" y="27"/>
                      <a:pt x="3" y="36"/>
                    </a:cubicBezTo>
                    <a:cubicBezTo>
                      <a:pt x="24" y="77"/>
                      <a:pt x="53" y="115"/>
                      <a:pt x="86" y="143"/>
                    </a:cubicBezTo>
                    <a:cubicBezTo>
                      <a:pt x="96" y="151"/>
                      <a:pt x="105" y="158"/>
                      <a:pt x="117" y="160"/>
                    </a:cubicBezTo>
                    <a:lnTo>
                      <a:pt x="127" y="160"/>
                    </a:lnTo>
                    <a:cubicBezTo>
                      <a:pt x="144" y="160"/>
                      <a:pt x="158" y="153"/>
                      <a:pt x="165" y="139"/>
                    </a:cubicBezTo>
                    <a:cubicBezTo>
                      <a:pt x="172" y="117"/>
                      <a:pt x="165" y="96"/>
                      <a:pt x="141" y="79"/>
                    </a:cubicBezTo>
                    <a:cubicBezTo>
                      <a:pt x="139" y="79"/>
                      <a:pt x="136" y="77"/>
                      <a:pt x="134" y="74"/>
                    </a:cubicBezTo>
                    <a:cubicBezTo>
                      <a:pt x="132" y="62"/>
                      <a:pt x="122" y="53"/>
                      <a:pt x="110" y="51"/>
                    </a:cubicBezTo>
                    <a:cubicBezTo>
                      <a:pt x="110" y="41"/>
                      <a:pt x="105" y="32"/>
                      <a:pt x="96" y="27"/>
                    </a:cubicBezTo>
                    <a:lnTo>
                      <a:pt x="36" y="3"/>
                    </a:lnTo>
                    <a:cubicBezTo>
                      <a:pt x="33" y="1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4775;p49">
                <a:extLst>
                  <a:ext uri="{FF2B5EF4-FFF2-40B4-BE49-F238E27FC236}">
                    <a16:creationId xmlns:a16="http://schemas.microsoft.com/office/drawing/2014/main" id="{B87E45F0-5617-4334-9AA5-7CA0864E2AE9}"/>
                  </a:ext>
                </a:extLst>
              </p:cNvPr>
              <p:cNvSpPr/>
              <p:nvPr/>
            </p:nvSpPr>
            <p:spPr>
              <a:xfrm>
                <a:off x="1447101" y="4267761"/>
                <a:ext cx="6389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5" extrusionOk="0">
                    <a:moveTo>
                      <a:pt x="167" y="0"/>
                    </a:moveTo>
                    <a:cubicBezTo>
                      <a:pt x="163" y="0"/>
                      <a:pt x="159" y="1"/>
                      <a:pt x="155" y="4"/>
                    </a:cubicBezTo>
                    <a:cubicBezTo>
                      <a:pt x="93" y="47"/>
                      <a:pt x="41" y="107"/>
                      <a:pt x="5" y="176"/>
                    </a:cubicBezTo>
                    <a:cubicBezTo>
                      <a:pt x="0" y="185"/>
                      <a:pt x="2" y="197"/>
                      <a:pt x="12" y="202"/>
                    </a:cubicBezTo>
                    <a:cubicBezTo>
                      <a:pt x="14" y="204"/>
                      <a:pt x="19" y="204"/>
                      <a:pt x="22" y="204"/>
                    </a:cubicBezTo>
                    <a:cubicBezTo>
                      <a:pt x="29" y="204"/>
                      <a:pt x="36" y="199"/>
                      <a:pt x="41" y="195"/>
                    </a:cubicBezTo>
                    <a:cubicBezTo>
                      <a:pt x="74" y="130"/>
                      <a:pt x="122" y="76"/>
                      <a:pt x="179" y="35"/>
                    </a:cubicBezTo>
                    <a:cubicBezTo>
                      <a:pt x="188" y="30"/>
                      <a:pt x="191" y="16"/>
                      <a:pt x="183" y="9"/>
                    </a:cubicBezTo>
                    <a:cubicBezTo>
                      <a:pt x="179" y="3"/>
                      <a:pt x="173" y="0"/>
                      <a:pt x="1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4776;p49">
                <a:extLst>
                  <a:ext uri="{FF2B5EF4-FFF2-40B4-BE49-F238E27FC236}">
                    <a16:creationId xmlns:a16="http://schemas.microsoft.com/office/drawing/2014/main" id="{C01326EA-30EF-43D4-BF55-E25F8DFF4B1A}"/>
                  </a:ext>
                </a:extLst>
              </p:cNvPr>
              <p:cNvSpPr/>
              <p:nvPr/>
            </p:nvSpPr>
            <p:spPr>
              <a:xfrm>
                <a:off x="1466838" y="4282815"/>
                <a:ext cx="55196" cy="7827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34" extrusionOk="0">
                    <a:moveTo>
                      <a:pt x="141" y="1"/>
                    </a:moveTo>
                    <a:cubicBezTo>
                      <a:pt x="132" y="1"/>
                      <a:pt x="126" y="7"/>
                      <a:pt x="122" y="14"/>
                    </a:cubicBezTo>
                    <a:cubicBezTo>
                      <a:pt x="103" y="85"/>
                      <a:pt x="65" y="147"/>
                      <a:pt x="10" y="197"/>
                    </a:cubicBezTo>
                    <a:cubicBezTo>
                      <a:pt x="3" y="204"/>
                      <a:pt x="1" y="216"/>
                      <a:pt x="10" y="226"/>
                    </a:cubicBezTo>
                    <a:cubicBezTo>
                      <a:pt x="13" y="231"/>
                      <a:pt x="20" y="233"/>
                      <a:pt x="24" y="233"/>
                    </a:cubicBezTo>
                    <a:cubicBezTo>
                      <a:pt x="29" y="233"/>
                      <a:pt x="34" y="231"/>
                      <a:pt x="36" y="226"/>
                    </a:cubicBezTo>
                    <a:cubicBezTo>
                      <a:pt x="96" y="174"/>
                      <a:pt x="139" y="102"/>
                      <a:pt x="163" y="26"/>
                    </a:cubicBezTo>
                    <a:cubicBezTo>
                      <a:pt x="165" y="16"/>
                      <a:pt x="158" y="4"/>
                      <a:pt x="148" y="2"/>
                    </a:cubicBezTo>
                    <a:cubicBezTo>
                      <a:pt x="146" y="1"/>
                      <a:pt x="143" y="1"/>
                      <a:pt x="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4777;p49">
                <a:extLst>
                  <a:ext uri="{FF2B5EF4-FFF2-40B4-BE49-F238E27FC236}">
                    <a16:creationId xmlns:a16="http://schemas.microsoft.com/office/drawing/2014/main" id="{66C12DE7-8873-4463-B977-BAF02BEA6F96}"/>
                  </a:ext>
                </a:extLst>
              </p:cNvPr>
              <p:cNvSpPr/>
              <p:nvPr/>
            </p:nvSpPr>
            <p:spPr>
              <a:xfrm>
                <a:off x="1489251" y="4289505"/>
                <a:ext cx="42484" cy="74599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23" extrusionOk="0">
                    <a:moveTo>
                      <a:pt x="104" y="1"/>
                    </a:moveTo>
                    <a:cubicBezTo>
                      <a:pt x="95" y="1"/>
                      <a:pt x="86" y="7"/>
                      <a:pt x="86" y="18"/>
                    </a:cubicBezTo>
                    <a:cubicBezTo>
                      <a:pt x="72" y="80"/>
                      <a:pt x="46" y="142"/>
                      <a:pt x="7" y="192"/>
                    </a:cubicBezTo>
                    <a:cubicBezTo>
                      <a:pt x="0" y="199"/>
                      <a:pt x="3" y="213"/>
                      <a:pt x="10" y="220"/>
                    </a:cubicBezTo>
                    <a:cubicBezTo>
                      <a:pt x="15" y="223"/>
                      <a:pt x="19" y="223"/>
                      <a:pt x="24" y="223"/>
                    </a:cubicBezTo>
                    <a:cubicBezTo>
                      <a:pt x="29" y="223"/>
                      <a:pt x="36" y="220"/>
                      <a:pt x="38" y="215"/>
                    </a:cubicBezTo>
                    <a:cubicBezTo>
                      <a:pt x="81" y="161"/>
                      <a:pt x="112" y="94"/>
                      <a:pt x="124" y="25"/>
                    </a:cubicBezTo>
                    <a:cubicBezTo>
                      <a:pt x="126" y="15"/>
                      <a:pt x="119" y="4"/>
                      <a:pt x="107" y="1"/>
                    </a:cubicBezTo>
                    <a:cubicBezTo>
                      <a:pt x="106" y="1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4778;p49">
                <a:extLst>
                  <a:ext uri="{FF2B5EF4-FFF2-40B4-BE49-F238E27FC236}">
                    <a16:creationId xmlns:a16="http://schemas.microsoft.com/office/drawing/2014/main" id="{D6C52486-C142-44A4-B89B-9D49F44DFC83}"/>
                  </a:ext>
                </a:extLst>
              </p:cNvPr>
              <p:cNvSpPr/>
              <p:nvPr/>
            </p:nvSpPr>
            <p:spPr>
              <a:xfrm>
                <a:off x="1434055" y="4263413"/>
                <a:ext cx="72257" cy="54527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3" extrusionOk="0">
                    <a:moveTo>
                      <a:pt x="193" y="0"/>
                    </a:moveTo>
                    <a:cubicBezTo>
                      <a:pt x="192" y="0"/>
                      <a:pt x="190" y="0"/>
                      <a:pt x="189" y="1"/>
                    </a:cubicBezTo>
                    <a:cubicBezTo>
                      <a:pt x="113" y="20"/>
                      <a:pt x="49" y="67"/>
                      <a:pt x="6" y="132"/>
                    </a:cubicBezTo>
                    <a:cubicBezTo>
                      <a:pt x="1" y="141"/>
                      <a:pt x="3" y="155"/>
                      <a:pt x="13" y="160"/>
                    </a:cubicBezTo>
                    <a:cubicBezTo>
                      <a:pt x="18" y="162"/>
                      <a:pt x="20" y="162"/>
                      <a:pt x="25" y="162"/>
                    </a:cubicBezTo>
                    <a:cubicBezTo>
                      <a:pt x="30" y="162"/>
                      <a:pt x="37" y="160"/>
                      <a:pt x="41" y="153"/>
                    </a:cubicBezTo>
                    <a:cubicBezTo>
                      <a:pt x="75" y="98"/>
                      <a:pt x="134" y="55"/>
                      <a:pt x="199" y="41"/>
                    </a:cubicBezTo>
                    <a:cubicBezTo>
                      <a:pt x="208" y="36"/>
                      <a:pt x="215" y="27"/>
                      <a:pt x="213" y="15"/>
                    </a:cubicBezTo>
                    <a:cubicBezTo>
                      <a:pt x="211" y="7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4779;p49">
                <a:extLst>
                  <a:ext uri="{FF2B5EF4-FFF2-40B4-BE49-F238E27FC236}">
                    <a16:creationId xmlns:a16="http://schemas.microsoft.com/office/drawing/2014/main" id="{82EDE27E-5C97-497C-A278-DBFDA29AD3CE}"/>
                  </a:ext>
                </a:extLst>
              </p:cNvPr>
              <p:cNvSpPr/>
              <p:nvPr/>
            </p:nvSpPr>
            <p:spPr>
              <a:xfrm>
                <a:off x="1437400" y="4255719"/>
                <a:ext cx="80954" cy="85972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7" extrusionOk="0">
                    <a:moveTo>
                      <a:pt x="211" y="0"/>
                    </a:moveTo>
                    <a:cubicBezTo>
                      <a:pt x="206" y="0"/>
                      <a:pt x="202" y="2"/>
                      <a:pt x="198" y="5"/>
                    </a:cubicBezTo>
                    <a:cubicBezTo>
                      <a:pt x="117" y="62"/>
                      <a:pt x="53" y="135"/>
                      <a:pt x="8" y="221"/>
                    </a:cubicBezTo>
                    <a:cubicBezTo>
                      <a:pt x="1" y="233"/>
                      <a:pt x="5" y="247"/>
                      <a:pt x="17" y="255"/>
                    </a:cubicBezTo>
                    <a:cubicBezTo>
                      <a:pt x="22" y="257"/>
                      <a:pt x="24" y="257"/>
                      <a:pt x="29" y="257"/>
                    </a:cubicBezTo>
                    <a:cubicBezTo>
                      <a:pt x="39" y="257"/>
                      <a:pt x="46" y="252"/>
                      <a:pt x="51" y="245"/>
                    </a:cubicBezTo>
                    <a:cubicBezTo>
                      <a:pt x="93" y="166"/>
                      <a:pt x="153" y="97"/>
                      <a:pt x="227" y="47"/>
                    </a:cubicBezTo>
                    <a:cubicBezTo>
                      <a:pt x="236" y="38"/>
                      <a:pt x="241" y="24"/>
                      <a:pt x="231" y="12"/>
                    </a:cubicBezTo>
                    <a:cubicBezTo>
                      <a:pt x="227" y="4"/>
                      <a:pt x="219" y="0"/>
                      <a:pt x="2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4780;p49">
                <a:extLst>
                  <a:ext uri="{FF2B5EF4-FFF2-40B4-BE49-F238E27FC236}">
                    <a16:creationId xmlns:a16="http://schemas.microsoft.com/office/drawing/2014/main" id="{89A986D3-CA15-4B4D-A4CF-DEB5C1BBA417}"/>
                  </a:ext>
                </a:extLst>
              </p:cNvPr>
              <p:cNvSpPr/>
              <p:nvPr/>
            </p:nvSpPr>
            <p:spPr>
              <a:xfrm>
                <a:off x="1463828" y="4275121"/>
                <a:ext cx="67908" cy="97012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90" extrusionOk="0">
                    <a:moveTo>
                      <a:pt x="174" y="0"/>
                    </a:moveTo>
                    <a:cubicBezTo>
                      <a:pt x="164" y="0"/>
                      <a:pt x="154" y="8"/>
                      <a:pt x="150" y="18"/>
                    </a:cubicBezTo>
                    <a:cubicBezTo>
                      <a:pt x="126" y="106"/>
                      <a:pt x="76" y="185"/>
                      <a:pt x="10" y="247"/>
                    </a:cubicBezTo>
                    <a:cubicBezTo>
                      <a:pt x="0" y="256"/>
                      <a:pt x="0" y="273"/>
                      <a:pt x="7" y="282"/>
                    </a:cubicBezTo>
                    <a:cubicBezTo>
                      <a:pt x="14" y="287"/>
                      <a:pt x="19" y="289"/>
                      <a:pt x="26" y="289"/>
                    </a:cubicBezTo>
                    <a:cubicBezTo>
                      <a:pt x="33" y="289"/>
                      <a:pt x="38" y="287"/>
                      <a:pt x="43" y="282"/>
                    </a:cubicBezTo>
                    <a:cubicBezTo>
                      <a:pt x="117" y="216"/>
                      <a:pt x="172" y="127"/>
                      <a:pt x="198" y="32"/>
                    </a:cubicBezTo>
                    <a:cubicBezTo>
                      <a:pt x="202" y="18"/>
                      <a:pt x="195" y="6"/>
                      <a:pt x="181" y="1"/>
                    </a:cubicBezTo>
                    <a:cubicBezTo>
                      <a:pt x="179" y="0"/>
                      <a:pt x="177" y="0"/>
                      <a:pt x="1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4781;p49">
                <a:extLst>
                  <a:ext uri="{FF2B5EF4-FFF2-40B4-BE49-F238E27FC236}">
                    <a16:creationId xmlns:a16="http://schemas.microsoft.com/office/drawing/2014/main" id="{6E08F41C-FE83-45F2-B766-8443539E7499}"/>
                  </a:ext>
                </a:extLst>
              </p:cNvPr>
              <p:cNvSpPr/>
              <p:nvPr/>
            </p:nvSpPr>
            <p:spPr>
              <a:xfrm>
                <a:off x="1490924" y="4284153"/>
                <a:ext cx="52855" cy="9266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77" extrusionOk="0">
                    <a:moveTo>
                      <a:pt x="130" y="0"/>
                    </a:moveTo>
                    <a:cubicBezTo>
                      <a:pt x="119" y="0"/>
                      <a:pt x="109" y="7"/>
                      <a:pt x="105" y="20"/>
                    </a:cubicBezTo>
                    <a:cubicBezTo>
                      <a:pt x="91" y="98"/>
                      <a:pt x="57" y="174"/>
                      <a:pt x="10" y="236"/>
                    </a:cubicBezTo>
                    <a:cubicBezTo>
                      <a:pt x="0" y="248"/>
                      <a:pt x="2" y="265"/>
                      <a:pt x="14" y="272"/>
                    </a:cubicBezTo>
                    <a:cubicBezTo>
                      <a:pt x="17" y="277"/>
                      <a:pt x="24" y="277"/>
                      <a:pt x="29" y="277"/>
                    </a:cubicBezTo>
                    <a:cubicBezTo>
                      <a:pt x="36" y="277"/>
                      <a:pt x="43" y="274"/>
                      <a:pt x="48" y="267"/>
                    </a:cubicBezTo>
                    <a:cubicBezTo>
                      <a:pt x="102" y="198"/>
                      <a:pt x="138" y="115"/>
                      <a:pt x="155" y="29"/>
                    </a:cubicBezTo>
                    <a:cubicBezTo>
                      <a:pt x="157" y="15"/>
                      <a:pt x="148" y="3"/>
                      <a:pt x="136" y="0"/>
                    </a:cubicBezTo>
                    <a:cubicBezTo>
                      <a:pt x="134" y="0"/>
                      <a:pt x="132" y="0"/>
                      <a:pt x="1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4782;p49">
                <a:extLst>
                  <a:ext uri="{FF2B5EF4-FFF2-40B4-BE49-F238E27FC236}">
                    <a16:creationId xmlns:a16="http://schemas.microsoft.com/office/drawing/2014/main" id="{F7A1DFE8-D8A1-4063-B54D-6587568B8F1B}"/>
                  </a:ext>
                </a:extLst>
              </p:cNvPr>
              <p:cNvSpPr/>
              <p:nvPr/>
            </p:nvSpPr>
            <p:spPr>
              <a:xfrm>
                <a:off x="1422347" y="4250701"/>
                <a:ext cx="89318" cy="68912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6" extrusionOk="0">
                    <a:moveTo>
                      <a:pt x="239" y="0"/>
                    </a:moveTo>
                    <a:cubicBezTo>
                      <a:pt x="237" y="0"/>
                      <a:pt x="235" y="0"/>
                      <a:pt x="234" y="0"/>
                    </a:cubicBezTo>
                    <a:cubicBezTo>
                      <a:pt x="141" y="24"/>
                      <a:pt x="57" y="84"/>
                      <a:pt x="7" y="165"/>
                    </a:cubicBezTo>
                    <a:cubicBezTo>
                      <a:pt x="0" y="177"/>
                      <a:pt x="3" y="193"/>
                      <a:pt x="15" y="200"/>
                    </a:cubicBezTo>
                    <a:cubicBezTo>
                      <a:pt x="19" y="203"/>
                      <a:pt x="24" y="205"/>
                      <a:pt x="29" y="205"/>
                    </a:cubicBezTo>
                    <a:cubicBezTo>
                      <a:pt x="36" y="205"/>
                      <a:pt x="46" y="200"/>
                      <a:pt x="50" y="193"/>
                    </a:cubicBezTo>
                    <a:cubicBezTo>
                      <a:pt x="93" y="122"/>
                      <a:pt x="165" y="70"/>
                      <a:pt x="246" y="50"/>
                    </a:cubicBezTo>
                    <a:cubicBezTo>
                      <a:pt x="260" y="46"/>
                      <a:pt x="267" y="34"/>
                      <a:pt x="265" y="20"/>
                    </a:cubicBezTo>
                    <a:cubicBezTo>
                      <a:pt x="260" y="7"/>
                      <a:pt x="251" y="0"/>
                      <a:pt x="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4783;p49">
                <a:extLst>
                  <a:ext uri="{FF2B5EF4-FFF2-40B4-BE49-F238E27FC236}">
                    <a16:creationId xmlns:a16="http://schemas.microsoft.com/office/drawing/2014/main" id="{CEDF1B11-C9BB-49EB-99FA-B24E249FC5CD}"/>
                  </a:ext>
                </a:extLst>
              </p:cNvPr>
              <p:cNvSpPr/>
              <p:nvPr/>
            </p:nvSpPr>
            <p:spPr>
              <a:xfrm>
                <a:off x="1492262" y="4233306"/>
                <a:ext cx="66570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67" extrusionOk="0">
                    <a:moveTo>
                      <a:pt x="72" y="67"/>
                    </a:moveTo>
                    <a:lnTo>
                      <a:pt x="72" y="67"/>
                    </a:lnTo>
                    <a:cubicBezTo>
                      <a:pt x="106" y="86"/>
                      <a:pt x="125" y="100"/>
                      <a:pt x="134" y="110"/>
                    </a:cubicBezTo>
                    <a:cubicBezTo>
                      <a:pt x="127" y="105"/>
                      <a:pt x="120" y="100"/>
                      <a:pt x="110" y="93"/>
                    </a:cubicBezTo>
                    <a:cubicBezTo>
                      <a:pt x="108" y="91"/>
                      <a:pt x="106" y="91"/>
                      <a:pt x="103" y="88"/>
                    </a:cubicBezTo>
                    <a:cubicBezTo>
                      <a:pt x="101" y="88"/>
                      <a:pt x="101" y="86"/>
                      <a:pt x="98" y="86"/>
                    </a:cubicBezTo>
                    <a:cubicBezTo>
                      <a:pt x="89" y="81"/>
                      <a:pt x="79" y="74"/>
                      <a:pt x="72" y="67"/>
                    </a:cubicBezTo>
                    <a:close/>
                    <a:moveTo>
                      <a:pt x="49" y="1"/>
                    </a:moveTo>
                    <a:cubicBezTo>
                      <a:pt x="34" y="1"/>
                      <a:pt x="20" y="8"/>
                      <a:pt x="13" y="19"/>
                    </a:cubicBezTo>
                    <a:cubicBezTo>
                      <a:pt x="1" y="33"/>
                      <a:pt x="3" y="55"/>
                      <a:pt x="15" y="74"/>
                    </a:cubicBezTo>
                    <a:cubicBezTo>
                      <a:pt x="29" y="98"/>
                      <a:pt x="51" y="117"/>
                      <a:pt x="75" y="131"/>
                    </a:cubicBezTo>
                    <a:lnTo>
                      <a:pt x="79" y="131"/>
                    </a:lnTo>
                    <a:lnTo>
                      <a:pt x="79" y="133"/>
                    </a:lnTo>
                    <a:cubicBezTo>
                      <a:pt x="108" y="155"/>
                      <a:pt x="129" y="162"/>
                      <a:pt x="160" y="167"/>
                    </a:cubicBezTo>
                    <a:lnTo>
                      <a:pt x="165" y="167"/>
                    </a:lnTo>
                    <a:cubicBezTo>
                      <a:pt x="170" y="167"/>
                      <a:pt x="175" y="164"/>
                      <a:pt x="179" y="162"/>
                    </a:cubicBezTo>
                    <a:cubicBezTo>
                      <a:pt x="194" y="150"/>
                      <a:pt x="198" y="136"/>
                      <a:pt x="198" y="122"/>
                    </a:cubicBezTo>
                    <a:cubicBezTo>
                      <a:pt x="196" y="88"/>
                      <a:pt x="156" y="57"/>
                      <a:pt x="87" y="17"/>
                    </a:cubicBezTo>
                    <a:lnTo>
                      <a:pt x="82" y="14"/>
                    </a:lnTo>
                    <a:cubicBezTo>
                      <a:pt x="77" y="10"/>
                      <a:pt x="70" y="5"/>
                      <a:pt x="60" y="2"/>
                    </a:cubicBezTo>
                    <a:cubicBezTo>
                      <a:pt x="56" y="1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" name="Google Shape;4784;p49">
              <a:extLst>
                <a:ext uri="{FF2B5EF4-FFF2-40B4-BE49-F238E27FC236}">
                  <a16:creationId xmlns:a16="http://schemas.microsoft.com/office/drawing/2014/main" id="{101AB04F-146C-4496-8082-987C094AFF4C}"/>
                </a:ext>
              </a:extLst>
            </p:cNvPr>
            <p:cNvGrpSpPr/>
            <p:nvPr/>
          </p:nvGrpSpPr>
          <p:grpSpPr>
            <a:xfrm>
              <a:off x="639751" y="3490892"/>
              <a:ext cx="1210330" cy="1316849"/>
              <a:chOff x="1059725" y="3520774"/>
              <a:chExt cx="786797" cy="856042"/>
            </a:xfrm>
          </p:grpSpPr>
          <p:sp>
            <p:nvSpPr>
              <p:cNvPr id="60" name="Google Shape;4785;p49">
                <a:extLst>
                  <a:ext uri="{FF2B5EF4-FFF2-40B4-BE49-F238E27FC236}">
                    <a16:creationId xmlns:a16="http://schemas.microsoft.com/office/drawing/2014/main" id="{CE5CB0E1-B54D-42A9-BB0F-B1DE4BCDB538}"/>
                  </a:ext>
                </a:extLst>
              </p:cNvPr>
              <p:cNvSpPr/>
              <p:nvPr/>
            </p:nvSpPr>
            <p:spPr>
              <a:xfrm>
                <a:off x="1454126" y="4260402"/>
                <a:ext cx="80954" cy="7894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36" extrusionOk="0">
                    <a:moveTo>
                      <a:pt x="212" y="1"/>
                    </a:moveTo>
                    <a:cubicBezTo>
                      <a:pt x="209" y="1"/>
                      <a:pt x="206" y="1"/>
                      <a:pt x="203" y="2"/>
                    </a:cubicBezTo>
                    <a:cubicBezTo>
                      <a:pt x="115" y="41"/>
                      <a:pt x="43" y="112"/>
                      <a:pt x="5" y="202"/>
                    </a:cubicBezTo>
                    <a:cubicBezTo>
                      <a:pt x="1" y="214"/>
                      <a:pt x="5" y="229"/>
                      <a:pt x="20" y="233"/>
                    </a:cubicBezTo>
                    <a:cubicBezTo>
                      <a:pt x="24" y="236"/>
                      <a:pt x="29" y="236"/>
                      <a:pt x="34" y="236"/>
                    </a:cubicBezTo>
                    <a:cubicBezTo>
                      <a:pt x="41" y="236"/>
                      <a:pt x="48" y="229"/>
                      <a:pt x="53" y="221"/>
                    </a:cubicBezTo>
                    <a:cubicBezTo>
                      <a:pt x="84" y="143"/>
                      <a:pt x="146" y="81"/>
                      <a:pt x="222" y="48"/>
                    </a:cubicBezTo>
                    <a:cubicBezTo>
                      <a:pt x="236" y="43"/>
                      <a:pt x="241" y="29"/>
                      <a:pt x="236" y="14"/>
                    </a:cubicBezTo>
                    <a:cubicBezTo>
                      <a:pt x="231" y="5"/>
                      <a:pt x="222" y="1"/>
                      <a:pt x="2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" name="Google Shape;4786;p49">
                <a:extLst>
                  <a:ext uri="{FF2B5EF4-FFF2-40B4-BE49-F238E27FC236}">
                    <a16:creationId xmlns:a16="http://schemas.microsoft.com/office/drawing/2014/main" id="{8AD38873-563D-47C7-A6A4-E07B2F543A6A}"/>
                  </a:ext>
                </a:extLst>
              </p:cNvPr>
              <p:cNvGrpSpPr/>
              <p:nvPr/>
            </p:nvGrpSpPr>
            <p:grpSpPr>
              <a:xfrm>
                <a:off x="1059725" y="3520774"/>
                <a:ext cx="786797" cy="833964"/>
                <a:chOff x="1059725" y="3520774"/>
                <a:chExt cx="786797" cy="833964"/>
              </a:xfrm>
            </p:grpSpPr>
            <p:sp>
              <p:nvSpPr>
                <p:cNvPr id="72" name="Google Shape;4787;p49">
                  <a:extLst>
                    <a:ext uri="{FF2B5EF4-FFF2-40B4-BE49-F238E27FC236}">
                      <a16:creationId xmlns:a16="http://schemas.microsoft.com/office/drawing/2014/main" id="{7BB64C10-6EF0-41B6-B77B-A26730C87499}"/>
                    </a:ext>
                  </a:extLst>
                </p:cNvPr>
                <p:cNvSpPr/>
                <p:nvPr/>
              </p:nvSpPr>
              <p:spPr>
                <a:xfrm>
                  <a:off x="1059725" y="3647558"/>
                  <a:ext cx="656668" cy="57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13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56" y="1170"/>
                        <a:pt x="587" y="1494"/>
                      </a:cubicBezTo>
                      <a:cubicBezTo>
                        <a:pt x="875" y="1672"/>
                        <a:pt x="1122" y="1712"/>
                        <a:pt x="1286" y="1712"/>
                      </a:cubicBezTo>
                      <a:cubicBezTo>
                        <a:pt x="1423" y="1712"/>
                        <a:pt x="1503" y="1684"/>
                        <a:pt x="1503" y="1684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4788;p49">
                  <a:extLst>
                    <a:ext uri="{FF2B5EF4-FFF2-40B4-BE49-F238E27FC236}">
                      <a16:creationId xmlns:a16="http://schemas.microsoft.com/office/drawing/2014/main" id="{E1C4A155-57A1-442F-9C5A-3C80C9FDBEF5}"/>
                    </a:ext>
                  </a:extLst>
                </p:cNvPr>
                <p:cNvSpPr/>
                <p:nvPr/>
              </p:nvSpPr>
              <p:spPr>
                <a:xfrm>
                  <a:off x="1059725" y="3647558"/>
                  <a:ext cx="656668" cy="521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559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3" y="737"/>
                        <a:pt x="10" y="765"/>
                      </a:cubicBezTo>
                      <a:cubicBezTo>
                        <a:pt x="568" y="918"/>
                        <a:pt x="1122" y="1180"/>
                        <a:pt x="1582" y="1558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789;p49">
                  <a:extLst>
                    <a:ext uri="{FF2B5EF4-FFF2-40B4-BE49-F238E27FC236}">
                      <a16:creationId xmlns:a16="http://schemas.microsoft.com/office/drawing/2014/main" id="{44DA401B-40CC-4D5E-9808-BCB44F180616}"/>
                    </a:ext>
                  </a:extLst>
                </p:cNvPr>
                <p:cNvSpPr/>
                <p:nvPr/>
              </p:nvSpPr>
              <p:spPr>
                <a:xfrm>
                  <a:off x="1126295" y="3522446"/>
                  <a:ext cx="720227" cy="4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1428" extrusionOk="0">
                      <a:moveTo>
                        <a:pt x="131" y="1"/>
                      </a:moveTo>
                      <a:cubicBezTo>
                        <a:pt x="56" y="1"/>
                        <a:pt x="0" y="122"/>
                        <a:pt x="35" y="189"/>
                      </a:cubicBezTo>
                      <a:lnTo>
                        <a:pt x="669" y="1375"/>
                      </a:lnTo>
                      <a:cubicBezTo>
                        <a:pt x="688" y="1408"/>
                        <a:pt x="721" y="1427"/>
                        <a:pt x="759" y="1427"/>
                      </a:cubicBezTo>
                      <a:lnTo>
                        <a:pt x="2007" y="1420"/>
                      </a:lnTo>
                      <a:cubicBezTo>
                        <a:pt x="2083" y="1418"/>
                        <a:pt x="2152" y="1306"/>
                        <a:pt x="2116" y="1239"/>
                      </a:cubicBezTo>
                      <a:lnTo>
                        <a:pt x="1512" y="215"/>
                      </a:lnTo>
                      <a:cubicBezTo>
                        <a:pt x="1495" y="184"/>
                        <a:pt x="1466" y="165"/>
                        <a:pt x="1433" y="163"/>
                      </a:cubicBezTo>
                      <a:lnTo>
                        <a:pt x="138" y="1"/>
                      </a:lnTo>
                      <a:cubicBezTo>
                        <a:pt x="135" y="1"/>
                        <a:pt x="133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4790;p49">
                  <a:extLst>
                    <a:ext uri="{FF2B5EF4-FFF2-40B4-BE49-F238E27FC236}">
                      <a16:creationId xmlns:a16="http://schemas.microsoft.com/office/drawing/2014/main" id="{47527B07-79C1-430D-9B97-E4812DD4FEC5}"/>
                    </a:ext>
                  </a:extLst>
                </p:cNvPr>
                <p:cNvSpPr/>
                <p:nvPr/>
              </p:nvSpPr>
              <p:spPr>
                <a:xfrm>
                  <a:off x="1131313" y="3520774"/>
                  <a:ext cx="713536" cy="46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1388" extrusionOk="0">
                      <a:moveTo>
                        <a:pt x="125" y="1"/>
                      </a:moveTo>
                      <a:cubicBezTo>
                        <a:pt x="49" y="1"/>
                        <a:pt x="0" y="80"/>
                        <a:pt x="37" y="147"/>
                      </a:cubicBezTo>
                      <a:lnTo>
                        <a:pt x="670" y="1332"/>
                      </a:lnTo>
                      <a:cubicBezTo>
                        <a:pt x="689" y="1366"/>
                        <a:pt x="723" y="1387"/>
                        <a:pt x="761" y="1387"/>
                      </a:cubicBezTo>
                      <a:lnTo>
                        <a:pt x="2008" y="1375"/>
                      </a:lnTo>
                      <a:cubicBezTo>
                        <a:pt x="2085" y="1375"/>
                        <a:pt x="2132" y="1294"/>
                        <a:pt x="2094" y="1228"/>
                      </a:cubicBezTo>
                      <a:lnTo>
                        <a:pt x="1513" y="173"/>
                      </a:lnTo>
                      <a:cubicBezTo>
                        <a:pt x="1497" y="142"/>
                        <a:pt x="1468" y="123"/>
                        <a:pt x="1435" y="120"/>
                      </a:cubicBezTo>
                      <a:lnTo>
                        <a:pt x="134" y="1"/>
                      </a:lnTo>
                      <a:cubicBezTo>
                        <a:pt x="131" y="1"/>
                        <a:pt x="128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791;p49">
                  <a:extLst>
                    <a:ext uri="{FF2B5EF4-FFF2-40B4-BE49-F238E27FC236}">
                      <a16:creationId xmlns:a16="http://schemas.microsoft.com/office/drawing/2014/main" id="{DB7F665E-E581-4ECA-8853-A71527A84B71}"/>
                    </a:ext>
                  </a:extLst>
                </p:cNvPr>
                <p:cNvSpPr/>
                <p:nvPr/>
              </p:nvSpPr>
              <p:spPr>
                <a:xfrm>
                  <a:off x="1266125" y="3566269"/>
                  <a:ext cx="111731" cy="28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5" extrusionOk="0">
                      <a:moveTo>
                        <a:pt x="28" y="1"/>
                      </a:moveTo>
                      <a:cubicBezTo>
                        <a:pt x="15" y="1"/>
                        <a:pt x="3" y="12"/>
                        <a:pt x="3" y="25"/>
                      </a:cubicBezTo>
                      <a:cubicBezTo>
                        <a:pt x="1" y="41"/>
                        <a:pt x="12" y="53"/>
                        <a:pt x="27" y="56"/>
                      </a:cubicBezTo>
                      <a:lnTo>
                        <a:pt x="296" y="84"/>
                      </a:lnTo>
                      <a:lnTo>
                        <a:pt x="298" y="84"/>
                      </a:lnTo>
                      <a:cubicBezTo>
                        <a:pt x="317" y="84"/>
                        <a:pt x="334" y="70"/>
                        <a:pt x="334" y="51"/>
                      </a:cubicBezTo>
                      <a:cubicBezTo>
                        <a:pt x="334" y="34"/>
                        <a:pt x="320" y="18"/>
                        <a:pt x="303" y="15"/>
                      </a:cubicBezTo>
                      <a:lnTo>
                        <a:pt x="32" y="1"/>
                      </a:lnTo>
                      <a:cubicBezTo>
                        <a:pt x="30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4792;p49">
                  <a:extLst>
                    <a:ext uri="{FF2B5EF4-FFF2-40B4-BE49-F238E27FC236}">
                      <a16:creationId xmlns:a16="http://schemas.microsoft.com/office/drawing/2014/main" id="{EB597843-8844-440B-A8D1-CE0D38172BCF}"/>
                    </a:ext>
                  </a:extLst>
                </p:cNvPr>
                <p:cNvSpPr/>
                <p:nvPr/>
              </p:nvSpPr>
              <p:spPr>
                <a:xfrm>
                  <a:off x="1398261" y="3576639"/>
                  <a:ext cx="213760" cy="3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111" extrusionOk="0">
                      <a:moveTo>
                        <a:pt x="30" y="1"/>
                      </a:moveTo>
                      <a:cubicBezTo>
                        <a:pt x="15" y="1"/>
                        <a:pt x="3" y="12"/>
                        <a:pt x="1" y="27"/>
                      </a:cubicBezTo>
                      <a:cubicBezTo>
                        <a:pt x="1" y="44"/>
                        <a:pt x="13" y="58"/>
                        <a:pt x="29" y="60"/>
                      </a:cubicBezTo>
                      <a:lnTo>
                        <a:pt x="608" y="110"/>
                      </a:lnTo>
                      <a:cubicBezTo>
                        <a:pt x="609" y="111"/>
                        <a:pt x="611" y="111"/>
                        <a:pt x="612" y="111"/>
                      </a:cubicBezTo>
                      <a:cubicBezTo>
                        <a:pt x="627" y="111"/>
                        <a:pt x="637" y="100"/>
                        <a:pt x="639" y="87"/>
                      </a:cubicBezTo>
                      <a:cubicBezTo>
                        <a:pt x="639" y="70"/>
                        <a:pt x="629" y="58"/>
                        <a:pt x="613" y="56"/>
                      </a:cubicBezTo>
                      <a:lnTo>
                        <a:pt x="34" y="1"/>
                      </a:lnTo>
                      <a:cubicBezTo>
                        <a:pt x="33" y="1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793;p49">
                  <a:extLst>
                    <a:ext uri="{FF2B5EF4-FFF2-40B4-BE49-F238E27FC236}">
                      <a16:creationId xmlns:a16="http://schemas.microsoft.com/office/drawing/2014/main" id="{323B7A6D-C5A3-4363-B18A-0874C368D735}"/>
                    </a:ext>
                  </a:extLst>
                </p:cNvPr>
                <p:cNvSpPr/>
                <p:nvPr/>
              </p:nvSpPr>
              <p:spPr>
                <a:xfrm>
                  <a:off x="1454795" y="3744904"/>
                  <a:ext cx="201048" cy="60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1823" extrusionOk="0">
                      <a:moveTo>
                        <a:pt x="133" y="0"/>
                      </a:moveTo>
                      <a:cubicBezTo>
                        <a:pt x="127" y="0"/>
                        <a:pt x="122" y="2"/>
                        <a:pt x="118" y="5"/>
                      </a:cubicBezTo>
                      <a:cubicBezTo>
                        <a:pt x="106" y="15"/>
                        <a:pt x="103" y="29"/>
                        <a:pt x="113" y="41"/>
                      </a:cubicBezTo>
                      <a:cubicBezTo>
                        <a:pt x="118" y="46"/>
                        <a:pt x="549" y="612"/>
                        <a:pt x="520" y="884"/>
                      </a:cubicBezTo>
                      <a:cubicBezTo>
                        <a:pt x="489" y="1160"/>
                        <a:pt x="15" y="1777"/>
                        <a:pt x="10" y="1782"/>
                      </a:cubicBezTo>
                      <a:cubicBezTo>
                        <a:pt x="1" y="1793"/>
                        <a:pt x="3" y="1808"/>
                        <a:pt x="15" y="1817"/>
                      </a:cubicBezTo>
                      <a:cubicBezTo>
                        <a:pt x="20" y="1820"/>
                        <a:pt x="25" y="1822"/>
                        <a:pt x="29" y="1822"/>
                      </a:cubicBezTo>
                      <a:cubicBezTo>
                        <a:pt x="37" y="1822"/>
                        <a:pt x="44" y="1820"/>
                        <a:pt x="49" y="1812"/>
                      </a:cubicBezTo>
                      <a:cubicBezTo>
                        <a:pt x="70" y="1786"/>
                        <a:pt x="537" y="1179"/>
                        <a:pt x="570" y="891"/>
                      </a:cubicBezTo>
                      <a:cubicBezTo>
                        <a:pt x="601" y="598"/>
                        <a:pt x="170" y="34"/>
                        <a:pt x="153" y="10"/>
                      </a:cubicBezTo>
                      <a:cubicBezTo>
                        <a:pt x="148" y="3"/>
                        <a:pt x="140" y="0"/>
                        <a:pt x="1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" name="Google Shape;4794;p49">
                <a:extLst>
                  <a:ext uri="{FF2B5EF4-FFF2-40B4-BE49-F238E27FC236}">
                    <a16:creationId xmlns:a16="http://schemas.microsoft.com/office/drawing/2014/main" id="{321B93B9-DA30-4FEF-B5F5-415628721685}"/>
                  </a:ext>
                </a:extLst>
              </p:cNvPr>
              <p:cNvSpPr/>
              <p:nvPr/>
            </p:nvSpPr>
            <p:spPr>
              <a:xfrm>
                <a:off x="1489920" y="4246686"/>
                <a:ext cx="57872" cy="53858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1" extrusionOk="0">
                    <a:moveTo>
                      <a:pt x="26" y="0"/>
                    </a:moveTo>
                    <a:cubicBezTo>
                      <a:pt x="19" y="0"/>
                      <a:pt x="12" y="3"/>
                      <a:pt x="8" y="8"/>
                    </a:cubicBezTo>
                    <a:cubicBezTo>
                      <a:pt x="1" y="15"/>
                      <a:pt x="1" y="27"/>
                      <a:pt x="3" y="36"/>
                    </a:cubicBezTo>
                    <a:cubicBezTo>
                      <a:pt x="24" y="77"/>
                      <a:pt x="53" y="115"/>
                      <a:pt x="86" y="143"/>
                    </a:cubicBezTo>
                    <a:cubicBezTo>
                      <a:pt x="96" y="151"/>
                      <a:pt x="105" y="158"/>
                      <a:pt x="117" y="160"/>
                    </a:cubicBezTo>
                    <a:lnTo>
                      <a:pt x="127" y="160"/>
                    </a:lnTo>
                    <a:cubicBezTo>
                      <a:pt x="144" y="160"/>
                      <a:pt x="158" y="153"/>
                      <a:pt x="165" y="139"/>
                    </a:cubicBezTo>
                    <a:cubicBezTo>
                      <a:pt x="172" y="117"/>
                      <a:pt x="165" y="96"/>
                      <a:pt x="141" y="79"/>
                    </a:cubicBezTo>
                    <a:cubicBezTo>
                      <a:pt x="139" y="79"/>
                      <a:pt x="136" y="77"/>
                      <a:pt x="134" y="74"/>
                    </a:cubicBezTo>
                    <a:cubicBezTo>
                      <a:pt x="132" y="62"/>
                      <a:pt x="122" y="53"/>
                      <a:pt x="110" y="51"/>
                    </a:cubicBezTo>
                    <a:cubicBezTo>
                      <a:pt x="110" y="41"/>
                      <a:pt x="105" y="32"/>
                      <a:pt x="96" y="27"/>
                    </a:cubicBezTo>
                    <a:lnTo>
                      <a:pt x="36" y="3"/>
                    </a:lnTo>
                    <a:cubicBezTo>
                      <a:pt x="33" y="1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4795;p49">
                <a:extLst>
                  <a:ext uri="{FF2B5EF4-FFF2-40B4-BE49-F238E27FC236}">
                    <a16:creationId xmlns:a16="http://schemas.microsoft.com/office/drawing/2014/main" id="{CE380CBC-3E3F-4A31-AF5B-3859AB27DB1C}"/>
                  </a:ext>
                </a:extLst>
              </p:cNvPr>
              <p:cNvSpPr/>
              <p:nvPr/>
            </p:nvSpPr>
            <p:spPr>
              <a:xfrm>
                <a:off x="1447101" y="4267761"/>
                <a:ext cx="6389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5" extrusionOk="0">
                    <a:moveTo>
                      <a:pt x="167" y="0"/>
                    </a:moveTo>
                    <a:cubicBezTo>
                      <a:pt x="163" y="0"/>
                      <a:pt x="159" y="1"/>
                      <a:pt x="155" y="4"/>
                    </a:cubicBezTo>
                    <a:cubicBezTo>
                      <a:pt x="93" y="47"/>
                      <a:pt x="41" y="107"/>
                      <a:pt x="5" y="176"/>
                    </a:cubicBezTo>
                    <a:cubicBezTo>
                      <a:pt x="0" y="185"/>
                      <a:pt x="2" y="197"/>
                      <a:pt x="12" y="202"/>
                    </a:cubicBezTo>
                    <a:cubicBezTo>
                      <a:pt x="14" y="204"/>
                      <a:pt x="19" y="204"/>
                      <a:pt x="22" y="204"/>
                    </a:cubicBezTo>
                    <a:cubicBezTo>
                      <a:pt x="29" y="204"/>
                      <a:pt x="36" y="199"/>
                      <a:pt x="41" y="195"/>
                    </a:cubicBezTo>
                    <a:cubicBezTo>
                      <a:pt x="74" y="130"/>
                      <a:pt x="122" y="76"/>
                      <a:pt x="179" y="35"/>
                    </a:cubicBezTo>
                    <a:cubicBezTo>
                      <a:pt x="188" y="30"/>
                      <a:pt x="191" y="16"/>
                      <a:pt x="183" y="9"/>
                    </a:cubicBezTo>
                    <a:cubicBezTo>
                      <a:pt x="179" y="3"/>
                      <a:pt x="173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4796;p49">
                <a:extLst>
                  <a:ext uri="{FF2B5EF4-FFF2-40B4-BE49-F238E27FC236}">
                    <a16:creationId xmlns:a16="http://schemas.microsoft.com/office/drawing/2014/main" id="{5402239B-14DA-4C61-AA8C-92E13808A687}"/>
                  </a:ext>
                </a:extLst>
              </p:cNvPr>
              <p:cNvSpPr/>
              <p:nvPr/>
            </p:nvSpPr>
            <p:spPr>
              <a:xfrm>
                <a:off x="1466838" y="4282815"/>
                <a:ext cx="55196" cy="7827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34" extrusionOk="0">
                    <a:moveTo>
                      <a:pt x="141" y="1"/>
                    </a:moveTo>
                    <a:cubicBezTo>
                      <a:pt x="132" y="1"/>
                      <a:pt x="126" y="7"/>
                      <a:pt x="122" y="14"/>
                    </a:cubicBezTo>
                    <a:cubicBezTo>
                      <a:pt x="103" y="85"/>
                      <a:pt x="65" y="147"/>
                      <a:pt x="10" y="197"/>
                    </a:cubicBezTo>
                    <a:cubicBezTo>
                      <a:pt x="3" y="204"/>
                      <a:pt x="1" y="216"/>
                      <a:pt x="10" y="226"/>
                    </a:cubicBezTo>
                    <a:cubicBezTo>
                      <a:pt x="13" y="231"/>
                      <a:pt x="20" y="233"/>
                      <a:pt x="24" y="233"/>
                    </a:cubicBezTo>
                    <a:cubicBezTo>
                      <a:pt x="29" y="233"/>
                      <a:pt x="34" y="231"/>
                      <a:pt x="36" y="226"/>
                    </a:cubicBezTo>
                    <a:cubicBezTo>
                      <a:pt x="96" y="174"/>
                      <a:pt x="139" y="102"/>
                      <a:pt x="163" y="26"/>
                    </a:cubicBezTo>
                    <a:cubicBezTo>
                      <a:pt x="165" y="16"/>
                      <a:pt x="158" y="4"/>
                      <a:pt x="148" y="2"/>
                    </a:cubicBezTo>
                    <a:cubicBezTo>
                      <a:pt x="146" y="1"/>
                      <a:pt x="143" y="1"/>
                      <a:pt x="1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4797;p49">
                <a:extLst>
                  <a:ext uri="{FF2B5EF4-FFF2-40B4-BE49-F238E27FC236}">
                    <a16:creationId xmlns:a16="http://schemas.microsoft.com/office/drawing/2014/main" id="{91F05EE8-7365-4960-BDB7-898671EACF44}"/>
                  </a:ext>
                </a:extLst>
              </p:cNvPr>
              <p:cNvSpPr/>
              <p:nvPr/>
            </p:nvSpPr>
            <p:spPr>
              <a:xfrm>
                <a:off x="1489251" y="4289505"/>
                <a:ext cx="42484" cy="74599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23" extrusionOk="0">
                    <a:moveTo>
                      <a:pt x="104" y="1"/>
                    </a:moveTo>
                    <a:cubicBezTo>
                      <a:pt x="95" y="1"/>
                      <a:pt x="86" y="7"/>
                      <a:pt x="86" y="18"/>
                    </a:cubicBezTo>
                    <a:cubicBezTo>
                      <a:pt x="72" y="80"/>
                      <a:pt x="46" y="142"/>
                      <a:pt x="7" y="192"/>
                    </a:cubicBezTo>
                    <a:cubicBezTo>
                      <a:pt x="0" y="199"/>
                      <a:pt x="3" y="213"/>
                      <a:pt x="10" y="220"/>
                    </a:cubicBezTo>
                    <a:cubicBezTo>
                      <a:pt x="15" y="223"/>
                      <a:pt x="19" y="223"/>
                      <a:pt x="24" y="223"/>
                    </a:cubicBezTo>
                    <a:cubicBezTo>
                      <a:pt x="29" y="223"/>
                      <a:pt x="36" y="220"/>
                      <a:pt x="38" y="215"/>
                    </a:cubicBezTo>
                    <a:cubicBezTo>
                      <a:pt x="81" y="161"/>
                      <a:pt x="112" y="94"/>
                      <a:pt x="124" y="25"/>
                    </a:cubicBezTo>
                    <a:cubicBezTo>
                      <a:pt x="126" y="15"/>
                      <a:pt x="119" y="4"/>
                      <a:pt x="107" y="1"/>
                    </a:cubicBezTo>
                    <a:cubicBezTo>
                      <a:pt x="106" y="1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4798;p49">
                <a:extLst>
                  <a:ext uri="{FF2B5EF4-FFF2-40B4-BE49-F238E27FC236}">
                    <a16:creationId xmlns:a16="http://schemas.microsoft.com/office/drawing/2014/main" id="{DDDDD712-F63B-48BE-AE30-4041916536B1}"/>
                  </a:ext>
                </a:extLst>
              </p:cNvPr>
              <p:cNvSpPr/>
              <p:nvPr/>
            </p:nvSpPr>
            <p:spPr>
              <a:xfrm>
                <a:off x="1434055" y="4263413"/>
                <a:ext cx="72257" cy="54527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3" extrusionOk="0">
                    <a:moveTo>
                      <a:pt x="193" y="0"/>
                    </a:moveTo>
                    <a:cubicBezTo>
                      <a:pt x="192" y="0"/>
                      <a:pt x="190" y="0"/>
                      <a:pt x="189" y="1"/>
                    </a:cubicBezTo>
                    <a:cubicBezTo>
                      <a:pt x="113" y="20"/>
                      <a:pt x="49" y="67"/>
                      <a:pt x="6" y="132"/>
                    </a:cubicBezTo>
                    <a:cubicBezTo>
                      <a:pt x="1" y="141"/>
                      <a:pt x="3" y="155"/>
                      <a:pt x="13" y="160"/>
                    </a:cubicBezTo>
                    <a:cubicBezTo>
                      <a:pt x="18" y="162"/>
                      <a:pt x="20" y="162"/>
                      <a:pt x="25" y="162"/>
                    </a:cubicBezTo>
                    <a:cubicBezTo>
                      <a:pt x="30" y="162"/>
                      <a:pt x="37" y="160"/>
                      <a:pt x="41" y="153"/>
                    </a:cubicBezTo>
                    <a:cubicBezTo>
                      <a:pt x="75" y="98"/>
                      <a:pt x="134" y="55"/>
                      <a:pt x="199" y="41"/>
                    </a:cubicBezTo>
                    <a:cubicBezTo>
                      <a:pt x="208" y="36"/>
                      <a:pt x="215" y="27"/>
                      <a:pt x="213" y="15"/>
                    </a:cubicBezTo>
                    <a:cubicBezTo>
                      <a:pt x="211" y="7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4799;p49">
                <a:extLst>
                  <a:ext uri="{FF2B5EF4-FFF2-40B4-BE49-F238E27FC236}">
                    <a16:creationId xmlns:a16="http://schemas.microsoft.com/office/drawing/2014/main" id="{2CD5983D-C99C-4915-86B5-D50B7C689F09}"/>
                  </a:ext>
                </a:extLst>
              </p:cNvPr>
              <p:cNvSpPr/>
              <p:nvPr/>
            </p:nvSpPr>
            <p:spPr>
              <a:xfrm>
                <a:off x="1437400" y="4255719"/>
                <a:ext cx="80954" cy="85972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7" extrusionOk="0">
                    <a:moveTo>
                      <a:pt x="211" y="0"/>
                    </a:moveTo>
                    <a:cubicBezTo>
                      <a:pt x="206" y="0"/>
                      <a:pt x="202" y="2"/>
                      <a:pt x="198" y="5"/>
                    </a:cubicBezTo>
                    <a:cubicBezTo>
                      <a:pt x="117" y="62"/>
                      <a:pt x="53" y="135"/>
                      <a:pt x="8" y="221"/>
                    </a:cubicBezTo>
                    <a:cubicBezTo>
                      <a:pt x="1" y="233"/>
                      <a:pt x="5" y="247"/>
                      <a:pt x="17" y="255"/>
                    </a:cubicBezTo>
                    <a:cubicBezTo>
                      <a:pt x="22" y="257"/>
                      <a:pt x="24" y="257"/>
                      <a:pt x="29" y="257"/>
                    </a:cubicBezTo>
                    <a:cubicBezTo>
                      <a:pt x="39" y="257"/>
                      <a:pt x="46" y="252"/>
                      <a:pt x="51" y="245"/>
                    </a:cubicBezTo>
                    <a:cubicBezTo>
                      <a:pt x="93" y="166"/>
                      <a:pt x="153" y="97"/>
                      <a:pt x="227" y="47"/>
                    </a:cubicBezTo>
                    <a:cubicBezTo>
                      <a:pt x="236" y="38"/>
                      <a:pt x="241" y="24"/>
                      <a:pt x="231" y="12"/>
                    </a:cubicBezTo>
                    <a:cubicBezTo>
                      <a:pt x="227" y="4"/>
                      <a:pt x="219" y="0"/>
                      <a:pt x="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4800;p49">
                <a:extLst>
                  <a:ext uri="{FF2B5EF4-FFF2-40B4-BE49-F238E27FC236}">
                    <a16:creationId xmlns:a16="http://schemas.microsoft.com/office/drawing/2014/main" id="{4E2DDFDA-271C-4987-A0A9-52BD25DD07FD}"/>
                  </a:ext>
                </a:extLst>
              </p:cNvPr>
              <p:cNvSpPr/>
              <p:nvPr/>
            </p:nvSpPr>
            <p:spPr>
              <a:xfrm>
                <a:off x="1463828" y="4275121"/>
                <a:ext cx="67908" cy="97012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90" extrusionOk="0">
                    <a:moveTo>
                      <a:pt x="174" y="0"/>
                    </a:moveTo>
                    <a:cubicBezTo>
                      <a:pt x="164" y="0"/>
                      <a:pt x="154" y="8"/>
                      <a:pt x="150" y="18"/>
                    </a:cubicBezTo>
                    <a:cubicBezTo>
                      <a:pt x="126" y="106"/>
                      <a:pt x="76" y="185"/>
                      <a:pt x="10" y="247"/>
                    </a:cubicBezTo>
                    <a:cubicBezTo>
                      <a:pt x="0" y="256"/>
                      <a:pt x="0" y="273"/>
                      <a:pt x="7" y="282"/>
                    </a:cubicBezTo>
                    <a:cubicBezTo>
                      <a:pt x="14" y="287"/>
                      <a:pt x="19" y="289"/>
                      <a:pt x="26" y="289"/>
                    </a:cubicBezTo>
                    <a:cubicBezTo>
                      <a:pt x="33" y="289"/>
                      <a:pt x="38" y="287"/>
                      <a:pt x="43" y="282"/>
                    </a:cubicBezTo>
                    <a:cubicBezTo>
                      <a:pt x="117" y="216"/>
                      <a:pt x="172" y="127"/>
                      <a:pt x="198" y="32"/>
                    </a:cubicBezTo>
                    <a:cubicBezTo>
                      <a:pt x="202" y="18"/>
                      <a:pt x="195" y="6"/>
                      <a:pt x="181" y="1"/>
                    </a:cubicBezTo>
                    <a:cubicBezTo>
                      <a:pt x="179" y="0"/>
                      <a:pt x="177" y="0"/>
                      <a:pt x="1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4801;p49">
                <a:extLst>
                  <a:ext uri="{FF2B5EF4-FFF2-40B4-BE49-F238E27FC236}">
                    <a16:creationId xmlns:a16="http://schemas.microsoft.com/office/drawing/2014/main" id="{505BC53C-C10C-41D6-9C52-646BBC5C9E35}"/>
                  </a:ext>
                </a:extLst>
              </p:cNvPr>
              <p:cNvSpPr/>
              <p:nvPr/>
            </p:nvSpPr>
            <p:spPr>
              <a:xfrm>
                <a:off x="1490924" y="4284153"/>
                <a:ext cx="52855" cy="9266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77" extrusionOk="0">
                    <a:moveTo>
                      <a:pt x="130" y="0"/>
                    </a:moveTo>
                    <a:cubicBezTo>
                      <a:pt x="119" y="0"/>
                      <a:pt x="109" y="7"/>
                      <a:pt x="105" y="20"/>
                    </a:cubicBezTo>
                    <a:cubicBezTo>
                      <a:pt x="91" y="98"/>
                      <a:pt x="57" y="174"/>
                      <a:pt x="10" y="236"/>
                    </a:cubicBezTo>
                    <a:cubicBezTo>
                      <a:pt x="0" y="248"/>
                      <a:pt x="2" y="265"/>
                      <a:pt x="14" y="272"/>
                    </a:cubicBezTo>
                    <a:cubicBezTo>
                      <a:pt x="17" y="277"/>
                      <a:pt x="24" y="277"/>
                      <a:pt x="29" y="277"/>
                    </a:cubicBezTo>
                    <a:cubicBezTo>
                      <a:pt x="36" y="277"/>
                      <a:pt x="43" y="274"/>
                      <a:pt x="48" y="267"/>
                    </a:cubicBezTo>
                    <a:cubicBezTo>
                      <a:pt x="102" y="198"/>
                      <a:pt x="138" y="115"/>
                      <a:pt x="155" y="29"/>
                    </a:cubicBezTo>
                    <a:cubicBezTo>
                      <a:pt x="157" y="15"/>
                      <a:pt x="148" y="3"/>
                      <a:pt x="136" y="0"/>
                    </a:cubicBezTo>
                    <a:cubicBezTo>
                      <a:pt x="134" y="0"/>
                      <a:pt x="132" y="0"/>
                      <a:pt x="1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4802;p49">
                <a:extLst>
                  <a:ext uri="{FF2B5EF4-FFF2-40B4-BE49-F238E27FC236}">
                    <a16:creationId xmlns:a16="http://schemas.microsoft.com/office/drawing/2014/main" id="{7F570E32-7DF0-450F-B64E-91521E0E8A83}"/>
                  </a:ext>
                </a:extLst>
              </p:cNvPr>
              <p:cNvSpPr/>
              <p:nvPr/>
            </p:nvSpPr>
            <p:spPr>
              <a:xfrm>
                <a:off x="1422347" y="4250701"/>
                <a:ext cx="89318" cy="68912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6" extrusionOk="0">
                    <a:moveTo>
                      <a:pt x="239" y="0"/>
                    </a:moveTo>
                    <a:cubicBezTo>
                      <a:pt x="237" y="0"/>
                      <a:pt x="235" y="0"/>
                      <a:pt x="234" y="0"/>
                    </a:cubicBezTo>
                    <a:cubicBezTo>
                      <a:pt x="141" y="24"/>
                      <a:pt x="57" y="84"/>
                      <a:pt x="7" y="165"/>
                    </a:cubicBezTo>
                    <a:cubicBezTo>
                      <a:pt x="0" y="177"/>
                      <a:pt x="3" y="193"/>
                      <a:pt x="15" y="200"/>
                    </a:cubicBezTo>
                    <a:cubicBezTo>
                      <a:pt x="19" y="203"/>
                      <a:pt x="24" y="205"/>
                      <a:pt x="29" y="205"/>
                    </a:cubicBezTo>
                    <a:cubicBezTo>
                      <a:pt x="36" y="205"/>
                      <a:pt x="46" y="200"/>
                      <a:pt x="50" y="193"/>
                    </a:cubicBezTo>
                    <a:cubicBezTo>
                      <a:pt x="93" y="122"/>
                      <a:pt x="165" y="70"/>
                      <a:pt x="246" y="50"/>
                    </a:cubicBezTo>
                    <a:cubicBezTo>
                      <a:pt x="260" y="46"/>
                      <a:pt x="267" y="34"/>
                      <a:pt x="265" y="20"/>
                    </a:cubicBezTo>
                    <a:cubicBezTo>
                      <a:pt x="260" y="7"/>
                      <a:pt x="251" y="0"/>
                      <a:pt x="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4803;p49">
                <a:extLst>
                  <a:ext uri="{FF2B5EF4-FFF2-40B4-BE49-F238E27FC236}">
                    <a16:creationId xmlns:a16="http://schemas.microsoft.com/office/drawing/2014/main" id="{613D64C0-9219-41AF-86C2-E32E589A6BE2}"/>
                  </a:ext>
                </a:extLst>
              </p:cNvPr>
              <p:cNvSpPr/>
              <p:nvPr/>
            </p:nvSpPr>
            <p:spPr>
              <a:xfrm>
                <a:off x="1492262" y="4233306"/>
                <a:ext cx="66570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67" extrusionOk="0">
                    <a:moveTo>
                      <a:pt x="72" y="67"/>
                    </a:moveTo>
                    <a:lnTo>
                      <a:pt x="72" y="67"/>
                    </a:lnTo>
                    <a:cubicBezTo>
                      <a:pt x="106" y="86"/>
                      <a:pt x="125" y="100"/>
                      <a:pt x="134" y="110"/>
                    </a:cubicBezTo>
                    <a:cubicBezTo>
                      <a:pt x="127" y="105"/>
                      <a:pt x="120" y="100"/>
                      <a:pt x="110" y="93"/>
                    </a:cubicBezTo>
                    <a:cubicBezTo>
                      <a:pt x="108" y="91"/>
                      <a:pt x="106" y="91"/>
                      <a:pt x="103" y="88"/>
                    </a:cubicBezTo>
                    <a:cubicBezTo>
                      <a:pt x="101" y="88"/>
                      <a:pt x="101" y="86"/>
                      <a:pt x="98" y="86"/>
                    </a:cubicBezTo>
                    <a:cubicBezTo>
                      <a:pt x="89" y="81"/>
                      <a:pt x="79" y="74"/>
                      <a:pt x="72" y="67"/>
                    </a:cubicBezTo>
                    <a:close/>
                    <a:moveTo>
                      <a:pt x="49" y="1"/>
                    </a:moveTo>
                    <a:cubicBezTo>
                      <a:pt x="34" y="1"/>
                      <a:pt x="20" y="8"/>
                      <a:pt x="13" y="19"/>
                    </a:cubicBezTo>
                    <a:cubicBezTo>
                      <a:pt x="1" y="33"/>
                      <a:pt x="3" y="55"/>
                      <a:pt x="15" y="74"/>
                    </a:cubicBezTo>
                    <a:cubicBezTo>
                      <a:pt x="29" y="98"/>
                      <a:pt x="51" y="117"/>
                      <a:pt x="75" y="131"/>
                    </a:cubicBezTo>
                    <a:lnTo>
                      <a:pt x="79" y="131"/>
                    </a:lnTo>
                    <a:lnTo>
                      <a:pt x="79" y="133"/>
                    </a:lnTo>
                    <a:cubicBezTo>
                      <a:pt x="108" y="155"/>
                      <a:pt x="129" y="162"/>
                      <a:pt x="160" y="167"/>
                    </a:cubicBezTo>
                    <a:lnTo>
                      <a:pt x="165" y="167"/>
                    </a:lnTo>
                    <a:cubicBezTo>
                      <a:pt x="170" y="167"/>
                      <a:pt x="175" y="164"/>
                      <a:pt x="179" y="162"/>
                    </a:cubicBezTo>
                    <a:cubicBezTo>
                      <a:pt x="194" y="150"/>
                      <a:pt x="198" y="136"/>
                      <a:pt x="198" y="122"/>
                    </a:cubicBezTo>
                    <a:cubicBezTo>
                      <a:pt x="196" y="88"/>
                      <a:pt x="156" y="57"/>
                      <a:pt x="87" y="17"/>
                    </a:cubicBezTo>
                    <a:lnTo>
                      <a:pt x="82" y="14"/>
                    </a:lnTo>
                    <a:cubicBezTo>
                      <a:pt x="77" y="10"/>
                      <a:pt x="70" y="5"/>
                      <a:pt x="60" y="2"/>
                    </a:cubicBezTo>
                    <a:cubicBezTo>
                      <a:pt x="56" y="1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1952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6" name="Google Shape;4176;p46"/>
          <p:cNvGrpSpPr/>
          <p:nvPr/>
        </p:nvGrpSpPr>
        <p:grpSpPr>
          <a:xfrm>
            <a:off x="553095" y="2185337"/>
            <a:ext cx="1808281" cy="2289344"/>
            <a:chOff x="714368" y="1784927"/>
            <a:chExt cx="1719004" cy="2510285"/>
          </a:xfrm>
        </p:grpSpPr>
        <p:grpSp>
          <p:nvGrpSpPr>
            <p:cNvPr id="4177" name="Google Shape;4177;p46"/>
            <p:cNvGrpSpPr/>
            <p:nvPr/>
          </p:nvGrpSpPr>
          <p:grpSpPr>
            <a:xfrm>
              <a:off x="759156" y="1808740"/>
              <a:ext cx="1674216" cy="2486473"/>
              <a:chOff x="719997" y="1783698"/>
              <a:chExt cx="1664727" cy="2472380"/>
            </a:xfrm>
          </p:grpSpPr>
          <p:sp>
            <p:nvSpPr>
              <p:cNvPr id="4178" name="Google Shape;4178;p46"/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79" name="Google Shape;4179;p46"/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4180" name="Google Shape;4180;p46"/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46"/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46"/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46"/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46"/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46"/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46"/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46"/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46"/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46"/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46"/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1" name="Google Shape;4191;p46"/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46"/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46"/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46"/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46"/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46"/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46"/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46"/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46"/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46"/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46"/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46"/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46"/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46"/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5" name="Google Shape;4205;p46"/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46"/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46"/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8" name="Google Shape;4208;p46"/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9" name="Google Shape;4209;p46"/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46"/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1" name="Google Shape;4211;p46"/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46"/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46"/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4" name="Google Shape;4214;p46"/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46"/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46"/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46"/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46"/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46"/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46"/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46"/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46"/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46"/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46"/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46"/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46"/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46"/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46"/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9" name="Google Shape;4229;p46"/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46"/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46"/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46"/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46"/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46"/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46"/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46"/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46"/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46"/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46"/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46"/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46"/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2" name="Google Shape;4242;p46"/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3" name="Google Shape;4243;p46"/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4" name="Google Shape;4244;p46"/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5" name="Google Shape;4245;p46"/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6" name="Google Shape;4246;p46"/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46"/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8" name="Google Shape;4248;p46"/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9" name="Google Shape;4249;p46"/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46"/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1" name="Google Shape;4251;p46"/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2" name="Google Shape;4252;p46"/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46"/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4" name="Google Shape;4254;p46"/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55" name="Google Shape;4255;p46"/>
            <p:cNvGrpSpPr/>
            <p:nvPr/>
          </p:nvGrpSpPr>
          <p:grpSpPr>
            <a:xfrm>
              <a:off x="714368" y="1784927"/>
              <a:ext cx="1674216" cy="2486473"/>
              <a:chOff x="719997" y="1783698"/>
              <a:chExt cx="1664727" cy="2472380"/>
            </a:xfrm>
          </p:grpSpPr>
          <p:sp>
            <p:nvSpPr>
              <p:cNvPr id="4256" name="Google Shape;4256;p46"/>
              <p:cNvSpPr/>
              <p:nvPr/>
            </p:nvSpPr>
            <p:spPr>
              <a:xfrm>
                <a:off x="1827366" y="4215889"/>
                <a:ext cx="323916" cy="40188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57" name="Google Shape;4257;p46"/>
              <p:cNvGrpSpPr/>
              <p:nvPr/>
            </p:nvGrpSpPr>
            <p:grpSpPr>
              <a:xfrm>
                <a:off x="719997" y="1783698"/>
                <a:ext cx="1664727" cy="2472380"/>
                <a:chOff x="896475" y="2435300"/>
                <a:chExt cx="1226048" cy="1820872"/>
              </a:xfrm>
            </p:grpSpPr>
            <p:sp>
              <p:nvSpPr>
                <p:cNvPr id="4258" name="Google Shape;4258;p46"/>
                <p:cNvSpPr/>
                <p:nvPr/>
              </p:nvSpPr>
              <p:spPr>
                <a:xfrm>
                  <a:off x="1242473" y="2441810"/>
                  <a:ext cx="854487" cy="909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48" h="75687" extrusionOk="0">
                      <a:moveTo>
                        <a:pt x="41831" y="0"/>
                      </a:moveTo>
                      <a:cubicBezTo>
                        <a:pt x="35673" y="0"/>
                        <a:pt x="30094" y="1516"/>
                        <a:pt x="27026" y="4107"/>
                      </a:cubicBezTo>
                      <a:cubicBezTo>
                        <a:pt x="23191" y="4746"/>
                        <a:pt x="9861" y="7553"/>
                        <a:pt x="7419" y="16706"/>
                      </a:cubicBezTo>
                      <a:cubicBezTo>
                        <a:pt x="6027" y="21956"/>
                        <a:pt x="7853" y="25312"/>
                        <a:pt x="6871" y="32091"/>
                      </a:cubicBezTo>
                      <a:cubicBezTo>
                        <a:pt x="6506" y="34693"/>
                        <a:pt x="3105" y="37432"/>
                        <a:pt x="2694" y="40171"/>
                      </a:cubicBezTo>
                      <a:cubicBezTo>
                        <a:pt x="2192" y="43617"/>
                        <a:pt x="4703" y="47064"/>
                        <a:pt x="4269" y="50351"/>
                      </a:cubicBezTo>
                      <a:cubicBezTo>
                        <a:pt x="3904" y="52930"/>
                        <a:pt x="891" y="57723"/>
                        <a:pt x="617" y="59983"/>
                      </a:cubicBezTo>
                      <a:cubicBezTo>
                        <a:pt x="1" y="65210"/>
                        <a:pt x="1781" y="67447"/>
                        <a:pt x="2603" y="68999"/>
                      </a:cubicBezTo>
                      <a:cubicBezTo>
                        <a:pt x="2603" y="68999"/>
                        <a:pt x="3881" y="69250"/>
                        <a:pt x="5981" y="69638"/>
                      </a:cubicBezTo>
                      <a:cubicBezTo>
                        <a:pt x="5985" y="69639"/>
                        <a:pt x="5989" y="69639"/>
                        <a:pt x="5993" y="69639"/>
                      </a:cubicBezTo>
                      <a:cubicBezTo>
                        <a:pt x="6492" y="69639"/>
                        <a:pt x="7336" y="65688"/>
                        <a:pt x="7924" y="65688"/>
                      </a:cubicBezTo>
                      <a:cubicBezTo>
                        <a:pt x="7931" y="65688"/>
                        <a:pt x="7937" y="65688"/>
                        <a:pt x="7944" y="65689"/>
                      </a:cubicBezTo>
                      <a:cubicBezTo>
                        <a:pt x="8651" y="65804"/>
                        <a:pt x="9085" y="70163"/>
                        <a:pt x="9907" y="70277"/>
                      </a:cubicBezTo>
                      <a:cubicBezTo>
                        <a:pt x="15564" y="71176"/>
                        <a:pt x="23602" y="72223"/>
                        <a:pt x="30438" y="72223"/>
                      </a:cubicBezTo>
                      <a:cubicBezTo>
                        <a:pt x="30718" y="72223"/>
                        <a:pt x="30996" y="72221"/>
                        <a:pt x="31271" y="72217"/>
                      </a:cubicBezTo>
                      <a:cubicBezTo>
                        <a:pt x="31294" y="72332"/>
                        <a:pt x="31317" y="72400"/>
                        <a:pt x="31317" y="72400"/>
                      </a:cubicBezTo>
                      <a:cubicBezTo>
                        <a:pt x="38438" y="74979"/>
                        <a:pt x="50947" y="75573"/>
                        <a:pt x="58936" y="75664"/>
                      </a:cubicBezTo>
                      <a:cubicBezTo>
                        <a:pt x="58938" y="75664"/>
                        <a:pt x="58940" y="75664"/>
                        <a:pt x="58942" y="75664"/>
                      </a:cubicBezTo>
                      <a:cubicBezTo>
                        <a:pt x="59764" y="75664"/>
                        <a:pt x="60923" y="71464"/>
                        <a:pt x="61652" y="71464"/>
                      </a:cubicBezTo>
                      <a:cubicBezTo>
                        <a:pt x="62245" y="71464"/>
                        <a:pt x="62405" y="75687"/>
                        <a:pt x="62907" y="75687"/>
                      </a:cubicBezTo>
                      <a:cubicBezTo>
                        <a:pt x="65053" y="75664"/>
                        <a:pt x="66354" y="75618"/>
                        <a:pt x="66354" y="75618"/>
                      </a:cubicBezTo>
                      <a:cubicBezTo>
                        <a:pt x="67427" y="74226"/>
                        <a:pt x="69549" y="72332"/>
                        <a:pt x="69823" y="67059"/>
                      </a:cubicBezTo>
                      <a:cubicBezTo>
                        <a:pt x="69937" y="64776"/>
                        <a:pt x="67746" y="59549"/>
                        <a:pt x="67837" y="56970"/>
                      </a:cubicBezTo>
                      <a:cubicBezTo>
                        <a:pt x="67952" y="53638"/>
                        <a:pt x="70987" y="50670"/>
                        <a:pt x="71079" y="47201"/>
                      </a:cubicBezTo>
                      <a:cubicBezTo>
                        <a:pt x="71147" y="44416"/>
                        <a:pt x="68248" y="41152"/>
                        <a:pt x="68317" y="38505"/>
                      </a:cubicBezTo>
                      <a:cubicBezTo>
                        <a:pt x="68477" y="31680"/>
                        <a:pt x="70554" y="28690"/>
                        <a:pt x="70348" y="23257"/>
                      </a:cubicBezTo>
                      <a:cubicBezTo>
                        <a:pt x="69733" y="6463"/>
                        <a:pt x="54549" y="0"/>
                        <a:pt x="4183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46"/>
                <p:cNvSpPr/>
                <p:nvPr/>
              </p:nvSpPr>
              <p:spPr>
                <a:xfrm>
                  <a:off x="1502394" y="2435300"/>
                  <a:ext cx="74294" cy="97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8119" extrusionOk="0">
                      <a:moveTo>
                        <a:pt x="4288" y="1"/>
                      </a:moveTo>
                      <a:cubicBezTo>
                        <a:pt x="4164" y="1"/>
                        <a:pt x="4041" y="27"/>
                        <a:pt x="3926" y="84"/>
                      </a:cubicBezTo>
                      <a:cubicBezTo>
                        <a:pt x="3447" y="358"/>
                        <a:pt x="3401" y="1020"/>
                        <a:pt x="3424" y="1567"/>
                      </a:cubicBezTo>
                      <a:cubicBezTo>
                        <a:pt x="3515" y="3234"/>
                        <a:pt x="3584" y="4900"/>
                        <a:pt x="3652" y="6566"/>
                      </a:cubicBezTo>
                      <a:cubicBezTo>
                        <a:pt x="3081" y="5105"/>
                        <a:pt x="2511" y="3645"/>
                        <a:pt x="1940" y="2161"/>
                      </a:cubicBezTo>
                      <a:cubicBezTo>
                        <a:pt x="1745" y="1662"/>
                        <a:pt x="1406" y="1060"/>
                        <a:pt x="883" y="1060"/>
                      </a:cubicBezTo>
                      <a:cubicBezTo>
                        <a:pt x="855" y="1060"/>
                        <a:pt x="827" y="1062"/>
                        <a:pt x="799" y="1065"/>
                      </a:cubicBezTo>
                      <a:cubicBezTo>
                        <a:pt x="160" y="1134"/>
                        <a:pt x="0" y="2001"/>
                        <a:pt x="91" y="2640"/>
                      </a:cubicBezTo>
                      <a:cubicBezTo>
                        <a:pt x="388" y="4809"/>
                        <a:pt x="1621" y="6817"/>
                        <a:pt x="3378" y="8118"/>
                      </a:cubicBezTo>
                      <a:lnTo>
                        <a:pt x="5181" y="7160"/>
                      </a:lnTo>
                      <a:cubicBezTo>
                        <a:pt x="6026" y="5356"/>
                        <a:pt x="6186" y="3257"/>
                        <a:pt x="5592" y="1339"/>
                      </a:cubicBezTo>
                      <a:cubicBezTo>
                        <a:pt x="5478" y="974"/>
                        <a:pt x="5318" y="586"/>
                        <a:pt x="5022" y="312"/>
                      </a:cubicBezTo>
                      <a:cubicBezTo>
                        <a:pt x="4834" y="124"/>
                        <a:pt x="4560" y="1"/>
                        <a:pt x="428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46"/>
                <p:cNvSpPr/>
                <p:nvPr/>
              </p:nvSpPr>
              <p:spPr>
                <a:xfrm>
                  <a:off x="1229320" y="2504200"/>
                  <a:ext cx="321292" cy="777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52" h="64719" extrusionOk="0">
                      <a:moveTo>
                        <a:pt x="24508" y="1"/>
                      </a:moveTo>
                      <a:cubicBezTo>
                        <a:pt x="21817" y="1"/>
                        <a:pt x="16082" y="1202"/>
                        <a:pt x="12873" y="3843"/>
                      </a:cubicBezTo>
                      <a:cubicBezTo>
                        <a:pt x="9244" y="6856"/>
                        <a:pt x="7030" y="11010"/>
                        <a:pt x="6825" y="15256"/>
                      </a:cubicBezTo>
                      <a:cubicBezTo>
                        <a:pt x="6756" y="16899"/>
                        <a:pt x="6939" y="18565"/>
                        <a:pt x="7122" y="20186"/>
                      </a:cubicBezTo>
                      <a:cubicBezTo>
                        <a:pt x="7441" y="23290"/>
                        <a:pt x="7761" y="26212"/>
                        <a:pt x="6482" y="28882"/>
                      </a:cubicBezTo>
                      <a:cubicBezTo>
                        <a:pt x="6117" y="29658"/>
                        <a:pt x="5592" y="30389"/>
                        <a:pt x="5113" y="31096"/>
                      </a:cubicBezTo>
                      <a:cubicBezTo>
                        <a:pt x="4360" y="32169"/>
                        <a:pt x="3606" y="33265"/>
                        <a:pt x="3287" y="34543"/>
                      </a:cubicBezTo>
                      <a:cubicBezTo>
                        <a:pt x="2739" y="36689"/>
                        <a:pt x="3538" y="38857"/>
                        <a:pt x="4291" y="40934"/>
                      </a:cubicBezTo>
                      <a:cubicBezTo>
                        <a:pt x="5044" y="42988"/>
                        <a:pt x="5820" y="45088"/>
                        <a:pt x="5318" y="47165"/>
                      </a:cubicBezTo>
                      <a:cubicBezTo>
                        <a:pt x="4999" y="48467"/>
                        <a:pt x="4177" y="49608"/>
                        <a:pt x="3401" y="50726"/>
                      </a:cubicBezTo>
                      <a:cubicBezTo>
                        <a:pt x="2967" y="51320"/>
                        <a:pt x="2511" y="51936"/>
                        <a:pt x="2146" y="52598"/>
                      </a:cubicBezTo>
                      <a:cubicBezTo>
                        <a:pt x="0" y="56410"/>
                        <a:pt x="662" y="61523"/>
                        <a:pt x="3698" y="64718"/>
                      </a:cubicBezTo>
                      <a:lnTo>
                        <a:pt x="3880" y="64558"/>
                      </a:lnTo>
                      <a:cubicBezTo>
                        <a:pt x="890" y="61431"/>
                        <a:pt x="274" y="56455"/>
                        <a:pt x="2374" y="52712"/>
                      </a:cubicBezTo>
                      <a:cubicBezTo>
                        <a:pt x="2716" y="52073"/>
                        <a:pt x="3150" y="51457"/>
                        <a:pt x="3584" y="50863"/>
                      </a:cubicBezTo>
                      <a:cubicBezTo>
                        <a:pt x="4382" y="49722"/>
                        <a:pt x="5204" y="48581"/>
                        <a:pt x="5547" y="47211"/>
                      </a:cubicBezTo>
                      <a:cubicBezTo>
                        <a:pt x="6049" y="45088"/>
                        <a:pt x="5273" y="42943"/>
                        <a:pt x="4519" y="40866"/>
                      </a:cubicBezTo>
                      <a:cubicBezTo>
                        <a:pt x="3766" y="38789"/>
                        <a:pt x="2990" y="36666"/>
                        <a:pt x="3515" y="34612"/>
                      </a:cubicBezTo>
                      <a:cubicBezTo>
                        <a:pt x="3812" y="33379"/>
                        <a:pt x="4565" y="32283"/>
                        <a:pt x="5295" y="31233"/>
                      </a:cubicBezTo>
                      <a:cubicBezTo>
                        <a:pt x="5798" y="30526"/>
                        <a:pt x="6323" y="29773"/>
                        <a:pt x="6711" y="28997"/>
                      </a:cubicBezTo>
                      <a:cubicBezTo>
                        <a:pt x="8012" y="26258"/>
                        <a:pt x="7669" y="23153"/>
                        <a:pt x="7350" y="20163"/>
                      </a:cubicBezTo>
                      <a:cubicBezTo>
                        <a:pt x="7190" y="18543"/>
                        <a:pt x="7007" y="16876"/>
                        <a:pt x="7076" y="15279"/>
                      </a:cubicBezTo>
                      <a:cubicBezTo>
                        <a:pt x="7281" y="11102"/>
                        <a:pt x="9450" y="6993"/>
                        <a:pt x="13033" y="4026"/>
                      </a:cubicBezTo>
                      <a:cubicBezTo>
                        <a:pt x="16196" y="1430"/>
                        <a:pt x="21839" y="252"/>
                        <a:pt x="24485" y="252"/>
                      </a:cubicBezTo>
                      <a:cubicBezTo>
                        <a:pt x="24608" y="252"/>
                        <a:pt x="24724" y="254"/>
                        <a:pt x="24834" y="260"/>
                      </a:cubicBezTo>
                      <a:cubicBezTo>
                        <a:pt x="25336" y="282"/>
                        <a:pt x="25678" y="397"/>
                        <a:pt x="25884" y="625"/>
                      </a:cubicBezTo>
                      <a:cubicBezTo>
                        <a:pt x="26249" y="1013"/>
                        <a:pt x="26203" y="1698"/>
                        <a:pt x="26158" y="2496"/>
                      </a:cubicBezTo>
                      <a:cubicBezTo>
                        <a:pt x="26112" y="3409"/>
                        <a:pt x="26067" y="4437"/>
                        <a:pt x="26523" y="5418"/>
                      </a:cubicBezTo>
                      <a:lnTo>
                        <a:pt x="26751" y="5304"/>
                      </a:lnTo>
                      <a:cubicBezTo>
                        <a:pt x="26295" y="4391"/>
                        <a:pt x="26363" y="3387"/>
                        <a:pt x="26409" y="2519"/>
                      </a:cubicBezTo>
                      <a:cubicBezTo>
                        <a:pt x="26455" y="1652"/>
                        <a:pt x="26477" y="921"/>
                        <a:pt x="26067" y="465"/>
                      </a:cubicBezTo>
                      <a:cubicBezTo>
                        <a:pt x="25815" y="191"/>
                        <a:pt x="25427" y="31"/>
                        <a:pt x="24857" y="8"/>
                      </a:cubicBezTo>
                      <a:cubicBezTo>
                        <a:pt x="24747" y="3"/>
                        <a:pt x="24631" y="1"/>
                        <a:pt x="24508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46"/>
                <p:cNvSpPr/>
                <p:nvPr/>
              </p:nvSpPr>
              <p:spPr>
                <a:xfrm>
                  <a:off x="1784789" y="2466735"/>
                  <a:ext cx="337733" cy="893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74411" extrusionOk="0">
                      <a:moveTo>
                        <a:pt x="23" y="0"/>
                      </a:moveTo>
                      <a:lnTo>
                        <a:pt x="0" y="229"/>
                      </a:lnTo>
                      <a:cubicBezTo>
                        <a:pt x="5090" y="594"/>
                        <a:pt x="11641" y="1438"/>
                        <a:pt x="17165" y="4702"/>
                      </a:cubicBezTo>
                      <a:cubicBezTo>
                        <a:pt x="22711" y="7989"/>
                        <a:pt x="26295" y="13627"/>
                        <a:pt x="26295" y="19060"/>
                      </a:cubicBezTo>
                      <a:cubicBezTo>
                        <a:pt x="26295" y="21593"/>
                        <a:pt x="25564" y="24081"/>
                        <a:pt x="24880" y="26478"/>
                      </a:cubicBezTo>
                      <a:cubicBezTo>
                        <a:pt x="24674" y="27140"/>
                        <a:pt x="24469" y="27847"/>
                        <a:pt x="24286" y="28532"/>
                      </a:cubicBezTo>
                      <a:cubicBezTo>
                        <a:pt x="23601" y="31111"/>
                        <a:pt x="22848" y="34923"/>
                        <a:pt x="24241" y="38187"/>
                      </a:cubicBezTo>
                      <a:cubicBezTo>
                        <a:pt x="24629" y="39077"/>
                        <a:pt x="25176" y="39945"/>
                        <a:pt x="25724" y="40789"/>
                      </a:cubicBezTo>
                      <a:cubicBezTo>
                        <a:pt x="26820" y="42547"/>
                        <a:pt x="27870" y="44190"/>
                        <a:pt x="27596" y="46107"/>
                      </a:cubicBezTo>
                      <a:cubicBezTo>
                        <a:pt x="27413" y="47500"/>
                        <a:pt x="26546" y="48618"/>
                        <a:pt x="25656" y="49805"/>
                      </a:cubicBezTo>
                      <a:cubicBezTo>
                        <a:pt x="24948" y="50741"/>
                        <a:pt x="24195" y="51722"/>
                        <a:pt x="23830" y="52841"/>
                      </a:cubicBezTo>
                      <a:cubicBezTo>
                        <a:pt x="23099" y="55009"/>
                        <a:pt x="23853" y="57292"/>
                        <a:pt x="24583" y="59483"/>
                      </a:cubicBezTo>
                      <a:cubicBezTo>
                        <a:pt x="24857" y="60282"/>
                        <a:pt x="25131" y="61126"/>
                        <a:pt x="25313" y="61925"/>
                      </a:cubicBezTo>
                      <a:cubicBezTo>
                        <a:pt x="26340" y="66217"/>
                        <a:pt x="25176" y="70941"/>
                        <a:pt x="22255" y="74251"/>
                      </a:cubicBezTo>
                      <a:lnTo>
                        <a:pt x="22437" y="74411"/>
                      </a:lnTo>
                      <a:cubicBezTo>
                        <a:pt x="25405" y="71033"/>
                        <a:pt x="26592" y="66239"/>
                        <a:pt x="25542" y="61880"/>
                      </a:cubicBezTo>
                      <a:cubicBezTo>
                        <a:pt x="25359" y="61058"/>
                        <a:pt x="25085" y="60213"/>
                        <a:pt x="24811" y="59392"/>
                      </a:cubicBezTo>
                      <a:cubicBezTo>
                        <a:pt x="24104" y="57246"/>
                        <a:pt x="23350" y="55009"/>
                        <a:pt x="24058" y="52909"/>
                      </a:cubicBezTo>
                      <a:cubicBezTo>
                        <a:pt x="24423" y="51814"/>
                        <a:pt x="25154" y="50878"/>
                        <a:pt x="25861" y="49942"/>
                      </a:cubicBezTo>
                      <a:cubicBezTo>
                        <a:pt x="26729" y="48801"/>
                        <a:pt x="27642" y="47591"/>
                        <a:pt x="27824" y="46153"/>
                      </a:cubicBezTo>
                      <a:cubicBezTo>
                        <a:pt x="28121" y="44144"/>
                        <a:pt x="27002" y="42387"/>
                        <a:pt x="25907" y="40675"/>
                      </a:cubicBezTo>
                      <a:cubicBezTo>
                        <a:pt x="25382" y="39831"/>
                        <a:pt x="24857" y="38963"/>
                        <a:pt x="24469" y="38073"/>
                      </a:cubicBezTo>
                      <a:cubicBezTo>
                        <a:pt x="23099" y="34900"/>
                        <a:pt x="23830" y="31157"/>
                        <a:pt x="24514" y="28600"/>
                      </a:cubicBezTo>
                      <a:cubicBezTo>
                        <a:pt x="24697" y="27916"/>
                        <a:pt x="24902" y="27208"/>
                        <a:pt x="25108" y="26546"/>
                      </a:cubicBezTo>
                      <a:cubicBezTo>
                        <a:pt x="25793" y="24127"/>
                        <a:pt x="26523" y="21616"/>
                        <a:pt x="26523" y="19082"/>
                      </a:cubicBezTo>
                      <a:cubicBezTo>
                        <a:pt x="26546" y="13467"/>
                        <a:pt x="23008" y="7875"/>
                        <a:pt x="17279" y="4497"/>
                      </a:cubicBezTo>
                      <a:cubicBezTo>
                        <a:pt x="11732" y="1210"/>
                        <a:pt x="5136" y="366"/>
                        <a:pt x="2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46"/>
                <p:cNvSpPr/>
                <p:nvPr/>
              </p:nvSpPr>
              <p:spPr>
                <a:xfrm>
                  <a:off x="1296765" y="2537197"/>
                  <a:ext cx="200123" cy="712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3" h="59273" extrusionOk="0">
                      <a:moveTo>
                        <a:pt x="16571" y="1"/>
                      </a:moveTo>
                      <a:cubicBezTo>
                        <a:pt x="14060" y="1279"/>
                        <a:pt x="11846" y="3105"/>
                        <a:pt x="10112" y="5342"/>
                      </a:cubicBezTo>
                      <a:cubicBezTo>
                        <a:pt x="8400" y="7579"/>
                        <a:pt x="7167" y="10181"/>
                        <a:pt x="6597" y="12942"/>
                      </a:cubicBezTo>
                      <a:cubicBezTo>
                        <a:pt x="6003" y="15704"/>
                        <a:pt x="6049" y="18580"/>
                        <a:pt x="6688" y="21319"/>
                      </a:cubicBezTo>
                      <a:cubicBezTo>
                        <a:pt x="6848" y="22004"/>
                        <a:pt x="7030" y="22689"/>
                        <a:pt x="7281" y="23351"/>
                      </a:cubicBezTo>
                      <a:cubicBezTo>
                        <a:pt x="7510" y="24013"/>
                        <a:pt x="7806" y="24675"/>
                        <a:pt x="8057" y="25314"/>
                      </a:cubicBezTo>
                      <a:cubicBezTo>
                        <a:pt x="8308" y="25976"/>
                        <a:pt x="8537" y="26615"/>
                        <a:pt x="8674" y="27300"/>
                      </a:cubicBezTo>
                      <a:cubicBezTo>
                        <a:pt x="8811" y="27961"/>
                        <a:pt x="8879" y="28669"/>
                        <a:pt x="8719" y="29331"/>
                      </a:cubicBezTo>
                      <a:cubicBezTo>
                        <a:pt x="8582" y="29993"/>
                        <a:pt x="8263" y="30609"/>
                        <a:pt x="7806" y="31134"/>
                      </a:cubicBezTo>
                      <a:cubicBezTo>
                        <a:pt x="7327" y="31636"/>
                        <a:pt x="6779" y="32070"/>
                        <a:pt x="6231" y="32481"/>
                      </a:cubicBezTo>
                      <a:cubicBezTo>
                        <a:pt x="5661" y="32892"/>
                        <a:pt x="5067" y="33280"/>
                        <a:pt x="4542" y="33759"/>
                      </a:cubicBezTo>
                      <a:cubicBezTo>
                        <a:pt x="3994" y="34216"/>
                        <a:pt x="3492" y="34741"/>
                        <a:pt x="3173" y="35380"/>
                      </a:cubicBezTo>
                      <a:cubicBezTo>
                        <a:pt x="2830" y="36019"/>
                        <a:pt x="2671" y="36726"/>
                        <a:pt x="2648" y="37434"/>
                      </a:cubicBezTo>
                      <a:cubicBezTo>
                        <a:pt x="2625" y="38142"/>
                        <a:pt x="2716" y="38849"/>
                        <a:pt x="2853" y="39534"/>
                      </a:cubicBezTo>
                      <a:cubicBezTo>
                        <a:pt x="3173" y="40926"/>
                        <a:pt x="3721" y="42227"/>
                        <a:pt x="4063" y="43574"/>
                      </a:cubicBezTo>
                      <a:cubicBezTo>
                        <a:pt x="4223" y="44236"/>
                        <a:pt x="4337" y="44943"/>
                        <a:pt x="4337" y="45628"/>
                      </a:cubicBezTo>
                      <a:cubicBezTo>
                        <a:pt x="4337" y="46313"/>
                        <a:pt x="4200" y="46998"/>
                        <a:pt x="3972" y="47660"/>
                      </a:cubicBezTo>
                      <a:cubicBezTo>
                        <a:pt x="3538" y="48984"/>
                        <a:pt x="2762" y="50170"/>
                        <a:pt x="2031" y="51357"/>
                      </a:cubicBezTo>
                      <a:cubicBezTo>
                        <a:pt x="1666" y="51951"/>
                        <a:pt x="1278" y="52544"/>
                        <a:pt x="982" y="53183"/>
                      </a:cubicBezTo>
                      <a:cubicBezTo>
                        <a:pt x="662" y="53822"/>
                        <a:pt x="411" y="54484"/>
                        <a:pt x="251" y="55169"/>
                      </a:cubicBezTo>
                      <a:cubicBezTo>
                        <a:pt x="91" y="55854"/>
                        <a:pt x="0" y="56562"/>
                        <a:pt x="91" y="57269"/>
                      </a:cubicBezTo>
                      <a:cubicBezTo>
                        <a:pt x="160" y="57977"/>
                        <a:pt x="411" y="58661"/>
                        <a:pt x="845" y="59255"/>
                      </a:cubicBezTo>
                      <a:cubicBezTo>
                        <a:pt x="845" y="59266"/>
                        <a:pt x="856" y="59272"/>
                        <a:pt x="870" y="59272"/>
                      </a:cubicBezTo>
                      <a:cubicBezTo>
                        <a:pt x="885" y="59272"/>
                        <a:pt x="902" y="59266"/>
                        <a:pt x="913" y="59255"/>
                      </a:cubicBezTo>
                      <a:cubicBezTo>
                        <a:pt x="936" y="59232"/>
                        <a:pt x="936" y="59209"/>
                        <a:pt x="936" y="59186"/>
                      </a:cubicBezTo>
                      <a:cubicBezTo>
                        <a:pt x="525" y="58616"/>
                        <a:pt x="274" y="57954"/>
                        <a:pt x="205" y="57269"/>
                      </a:cubicBezTo>
                      <a:cubicBezTo>
                        <a:pt x="137" y="56562"/>
                        <a:pt x="205" y="55877"/>
                        <a:pt x="388" y="55192"/>
                      </a:cubicBezTo>
                      <a:cubicBezTo>
                        <a:pt x="548" y="54530"/>
                        <a:pt x="799" y="53868"/>
                        <a:pt x="1096" y="53252"/>
                      </a:cubicBezTo>
                      <a:cubicBezTo>
                        <a:pt x="1392" y="52613"/>
                        <a:pt x="1780" y="52019"/>
                        <a:pt x="2146" y="51426"/>
                      </a:cubicBezTo>
                      <a:cubicBezTo>
                        <a:pt x="2876" y="50239"/>
                        <a:pt x="3652" y="49052"/>
                        <a:pt x="4131" y="47705"/>
                      </a:cubicBezTo>
                      <a:cubicBezTo>
                        <a:pt x="4360" y="47043"/>
                        <a:pt x="4497" y="46336"/>
                        <a:pt x="4497" y="45628"/>
                      </a:cubicBezTo>
                      <a:cubicBezTo>
                        <a:pt x="4497" y="44921"/>
                        <a:pt x="4382" y="44213"/>
                        <a:pt x="4223" y="43528"/>
                      </a:cubicBezTo>
                      <a:cubicBezTo>
                        <a:pt x="3880" y="42159"/>
                        <a:pt x="3333" y="40858"/>
                        <a:pt x="3036" y="39511"/>
                      </a:cubicBezTo>
                      <a:cubicBezTo>
                        <a:pt x="2899" y="38826"/>
                        <a:pt x="2808" y="38119"/>
                        <a:pt x="2830" y="37434"/>
                      </a:cubicBezTo>
                      <a:cubicBezTo>
                        <a:pt x="2853" y="36749"/>
                        <a:pt x="3013" y="36064"/>
                        <a:pt x="3333" y="35471"/>
                      </a:cubicBezTo>
                      <a:cubicBezTo>
                        <a:pt x="3652" y="34855"/>
                        <a:pt x="4131" y="34353"/>
                        <a:pt x="4656" y="33896"/>
                      </a:cubicBezTo>
                      <a:cubicBezTo>
                        <a:pt x="5204" y="33462"/>
                        <a:pt x="5775" y="33051"/>
                        <a:pt x="6345" y="32641"/>
                      </a:cubicBezTo>
                      <a:cubicBezTo>
                        <a:pt x="6916" y="32230"/>
                        <a:pt x="7487" y="31796"/>
                        <a:pt x="7966" y="31271"/>
                      </a:cubicBezTo>
                      <a:cubicBezTo>
                        <a:pt x="8445" y="30746"/>
                        <a:pt x="8788" y="30084"/>
                        <a:pt x="8948" y="29377"/>
                      </a:cubicBezTo>
                      <a:cubicBezTo>
                        <a:pt x="9107" y="28669"/>
                        <a:pt x="9039" y="27939"/>
                        <a:pt x="8902" y="27254"/>
                      </a:cubicBezTo>
                      <a:cubicBezTo>
                        <a:pt x="8765" y="26546"/>
                        <a:pt x="8514" y="25884"/>
                        <a:pt x="8263" y="25222"/>
                      </a:cubicBezTo>
                      <a:cubicBezTo>
                        <a:pt x="7738" y="23921"/>
                        <a:pt x="7213" y="22643"/>
                        <a:pt x="6916" y="21274"/>
                      </a:cubicBezTo>
                      <a:cubicBezTo>
                        <a:pt x="6277" y="18557"/>
                        <a:pt x="6231" y="15704"/>
                        <a:pt x="6802" y="12988"/>
                      </a:cubicBezTo>
                      <a:cubicBezTo>
                        <a:pt x="7920" y="7510"/>
                        <a:pt x="11664" y="2671"/>
                        <a:pt x="16617" y="115"/>
                      </a:cubicBezTo>
                      <a:cubicBezTo>
                        <a:pt x="16640" y="92"/>
                        <a:pt x="16663" y="69"/>
                        <a:pt x="16640" y="23"/>
                      </a:cubicBezTo>
                      <a:cubicBezTo>
                        <a:pt x="16640" y="1"/>
                        <a:pt x="16594" y="1"/>
                        <a:pt x="16571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46"/>
                <p:cNvSpPr/>
                <p:nvPr/>
              </p:nvSpPr>
              <p:spPr>
                <a:xfrm>
                  <a:off x="1301967" y="3565728"/>
                  <a:ext cx="548281" cy="600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2" h="50021" extrusionOk="0">
                      <a:moveTo>
                        <a:pt x="21546" y="1"/>
                      </a:moveTo>
                      <a:cubicBezTo>
                        <a:pt x="12496" y="1"/>
                        <a:pt x="3131" y="2379"/>
                        <a:pt x="1210" y="6931"/>
                      </a:cubicBezTo>
                      <a:cubicBezTo>
                        <a:pt x="1" y="9807"/>
                        <a:pt x="297" y="47263"/>
                        <a:pt x="297" y="47263"/>
                      </a:cubicBezTo>
                      <a:cubicBezTo>
                        <a:pt x="3503" y="49427"/>
                        <a:pt x="6230" y="49977"/>
                        <a:pt x="8176" y="49977"/>
                      </a:cubicBezTo>
                      <a:cubicBezTo>
                        <a:pt x="10191" y="49977"/>
                        <a:pt x="11368" y="49386"/>
                        <a:pt x="11368" y="49386"/>
                      </a:cubicBezTo>
                      <a:lnTo>
                        <a:pt x="19516" y="22635"/>
                      </a:lnTo>
                      <a:lnTo>
                        <a:pt x="25017" y="21630"/>
                      </a:lnTo>
                      <a:lnTo>
                        <a:pt x="34421" y="49842"/>
                      </a:lnTo>
                      <a:cubicBezTo>
                        <a:pt x="35185" y="49967"/>
                        <a:pt x="35949" y="50020"/>
                        <a:pt x="36699" y="50020"/>
                      </a:cubicBezTo>
                      <a:cubicBezTo>
                        <a:pt x="41460" y="50020"/>
                        <a:pt x="45651" y="47857"/>
                        <a:pt x="45651" y="47857"/>
                      </a:cubicBezTo>
                      <a:cubicBezTo>
                        <a:pt x="45651" y="47857"/>
                        <a:pt x="42456" y="16335"/>
                        <a:pt x="39877" y="6771"/>
                      </a:cubicBezTo>
                      <a:cubicBezTo>
                        <a:pt x="38646" y="2197"/>
                        <a:pt x="30242" y="1"/>
                        <a:pt x="2154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46"/>
                <p:cNvSpPr/>
                <p:nvPr/>
              </p:nvSpPr>
              <p:spPr>
                <a:xfrm>
                  <a:off x="1307456" y="3565728"/>
                  <a:ext cx="493719" cy="220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09" h="18344" extrusionOk="0">
                      <a:moveTo>
                        <a:pt x="21089" y="1"/>
                      </a:moveTo>
                      <a:cubicBezTo>
                        <a:pt x="12039" y="1"/>
                        <a:pt x="2674" y="2379"/>
                        <a:pt x="753" y="6931"/>
                      </a:cubicBezTo>
                      <a:cubicBezTo>
                        <a:pt x="365" y="7867"/>
                        <a:pt x="137" y="12523"/>
                        <a:pt x="0" y="18344"/>
                      </a:cubicBezTo>
                      <a:cubicBezTo>
                        <a:pt x="10021" y="17294"/>
                        <a:pt x="20018" y="17431"/>
                        <a:pt x="29650" y="16244"/>
                      </a:cubicBezTo>
                      <a:cubicBezTo>
                        <a:pt x="33439" y="15947"/>
                        <a:pt x="37251" y="15605"/>
                        <a:pt x="41109" y="15262"/>
                      </a:cubicBezTo>
                      <a:cubicBezTo>
                        <a:pt x="40538" y="11793"/>
                        <a:pt x="39967" y="8780"/>
                        <a:pt x="39420" y="6771"/>
                      </a:cubicBezTo>
                      <a:cubicBezTo>
                        <a:pt x="38189" y="2197"/>
                        <a:pt x="29785" y="1"/>
                        <a:pt x="210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46"/>
                <p:cNvSpPr/>
                <p:nvPr/>
              </p:nvSpPr>
              <p:spPr>
                <a:xfrm>
                  <a:off x="1481554" y="3818963"/>
                  <a:ext cx="181207" cy="2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8" h="2078" extrusionOk="0">
                      <a:moveTo>
                        <a:pt x="15065" y="1"/>
                      </a:moveTo>
                      <a:cubicBezTo>
                        <a:pt x="12531" y="252"/>
                        <a:pt x="10021" y="548"/>
                        <a:pt x="7510" y="845"/>
                      </a:cubicBezTo>
                      <a:cubicBezTo>
                        <a:pt x="6254" y="1005"/>
                        <a:pt x="4999" y="1188"/>
                        <a:pt x="3744" y="1347"/>
                      </a:cubicBezTo>
                      <a:cubicBezTo>
                        <a:pt x="2511" y="1530"/>
                        <a:pt x="1256" y="1713"/>
                        <a:pt x="0" y="1918"/>
                      </a:cubicBezTo>
                      <a:lnTo>
                        <a:pt x="23" y="2078"/>
                      </a:lnTo>
                      <a:cubicBezTo>
                        <a:pt x="1279" y="1964"/>
                        <a:pt x="2534" y="1849"/>
                        <a:pt x="3789" y="1690"/>
                      </a:cubicBezTo>
                      <a:cubicBezTo>
                        <a:pt x="5045" y="1530"/>
                        <a:pt x="6300" y="1393"/>
                        <a:pt x="7555" y="1210"/>
                      </a:cubicBezTo>
                      <a:cubicBezTo>
                        <a:pt x="10066" y="891"/>
                        <a:pt x="12577" y="548"/>
                        <a:pt x="15088" y="160"/>
                      </a:cubicBezTo>
                      <a:lnTo>
                        <a:pt x="15065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46"/>
                <p:cNvSpPr/>
                <p:nvPr/>
              </p:nvSpPr>
              <p:spPr>
                <a:xfrm>
                  <a:off x="1559137" y="3636634"/>
                  <a:ext cx="5224" cy="16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13400" extrusionOk="0">
                      <a:moveTo>
                        <a:pt x="24" y="1"/>
                      </a:moveTo>
                      <a:cubicBezTo>
                        <a:pt x="1" y="2238"/>
                        <a:pt x="1" y="4475"/>
                        <a:pt x="24" y="6689"/>
                      </a:cubicBezTo>
                      <a:cubicBezTo>
                        <a:pt x="24" y="7807"/>
                        <a:pt x="69" y="8925"/>
                        <a:pt x="69" y="10044"/>
                      </a:cubicBezTo>
                      <a:cubicBezTo>
                        <a:pt x="115" y="11162"/>
                        <a:pt x="161" y="12281"/>
                        <a:pt x="206" y="13399"/>
                      </a:cubicBezTo>
                      <a:lnTo>
                        <a:pt x="389" y="13399"/>
                      </a:lnTo>
                      <a:cubicBezTo>
                        <a:pt x="412" y="12281"/>
                        <a:pt x="435" y="11162"/>
                        <a:pt x="435" y="10044"/>
                      </a:cubicBezTo>
                      <a:cubicBezTo>
                        <a:pt x="412" y="8925"/>
                        <a:pt x="412" y="7807"/>
                        <a:pt x="389" y="6689"/>
                      </a:cubicBezTo>
                      <a:cubicBezTo>
                        <a:pt x="366" y="4452"/>
                        <a:pt x="298" y="2238"/>
                        <a:pt x="2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46"/>
                <p:cNvSpPr/>
                <p:nvPr/>
              </p:nvSpPr>
              <p:spPr>
                <a:xfrm>
                  <a:off x="1563534" y="3654736"/>
                  <a:ext cx="30986" cy="132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1048" fill="none" extrusionOk="0">
                      <a:moveTo>
                        <a:pt x="0" y="11048"/>
                      </a:moveTo>
                      <a:cubicBezTo>
                        <a:pt x="0" y="11048"/>
                        <a:pt x="1735" y="10865"/>
                        <a:pt x="2146" y="9245"/>
                      </a:cubicBezTo>
                      <a:cubicBezTo>
                        <a:pt x="2579" y="7624"/>
                        <a:pt x="2511" y="0"/>
                        <a:pt x="2511" y="0"/>
                      </a:cubicBezTo>
                    </a:path>
                  </a:pathLst>
                </a:custGeom>
                <a:solidFill>
                  <a:schemeClr val="dk1"/>
                </a:solidFill>
                <a:ln w="9700" cap="flat" cmpd="sng">
                  <a:solidFill>
                    <a:schemeClr val="dk1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46"/>
                <p:cNvSpPr/>
                <p:nvPr/>
              </p:nvSpPr>
              <p:spPr>
                <a:xfrm>
                  <a:off x="1722268" y="3689006"/>
                  <a:ext cx="70739" cy="90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0" h="7556" extrusionOk="0">
                      <a:moveTo>
                        <a:pt x="161" y="0"/>
                      </a:moveTo>
                      <a:lnTo>
                        <a:pt x="1" y="46"/>
                      </a:lnTo>
                      <a:cubicBezTo>
                        <a:pt x="138" y="845"/>
                        <a:pt x="389" y="1621"/>
                        <a:pt x="731" y="2374"/>
                      </a:cubicBezTo>
                      <a:cubicBezTo>
                        <a:pt x="1097" y="3127"/>
                        <a:pt x="1507" y="3835"/>
                        <a:pt x="2010" y="4474"/>
                      </a:cubicBezTo>
                      <a:cubicBezTo>
                        <a:pt x="3037" y="5775"/>
                        <a:pt x="4315" y="6848"/>
                        <a:pt x="5799" y="7556"/>
                      </a:cubicBezTo>
                      <a:lnTo>
                        <a:pt x="5890" y="7419"/>
                      </a:lnTo>
                      <a:cubicBezTo>
                        <a:pt x="4497" y="6597"/>
                        <a:pt x="3288" y="5524"/>
                        <a:pt x="2306" y="4246"/>
                      </a:cubicBezTo>
                      <a:cubicBezTo>
                        <a:pt x="1827" y="3607"/>
                        <a:pt x="1393" y="2945"/>
                        <a:pt x="1051" y="2237"/>
                      </a:cubicBezTo>
                      <a:cubicBezTo>
                        <a:pt x="686" y="1507"/>
                        <a:pt x="389" y="776"/>
                        <a:pt x="1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46"/>
                <p:cNvSpPr/>
                <p:nvPr/>
              </p:nvSpPr>
              <p:spPr>
                <a:xfrm>
                  <a:off x="1309642" y="3639926"/>
                  <a:ext cx="92669" cy="152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6" h="12669" extrusionOk="0">
                      <a:moveTo>
                        <a:pt x="7533" y="1"/>
                      </a:moveTo>
                      <a:cubicBezTo>
                        <a:pt x="7191" y="2489"/>
                        <a:pt x="6323" y="4885"/>
                        <a:pt x="5022" y="7031"/>
                      </a:cubicBezTo>
                      <a:cubicBezTo>
                        <a:pt x="4360" y="8081"/>
                        <a:pt x="3630" y="9085"/>
                        <a:pt x="2763" y="10021"/>
                      </a:cubicBezTo>
                      <a:cubicBezTo>
                        <a:pt x="1941" y="10934"/>
                        <a:pt x="1005" y="11779"/>
                        <a:pt x="1" y="12532"/>
                      </a:cubicBezTo>
                      <a:lnTo>
                        <a:pt x="92" y="12669"/>
                      </a:lnTo>
                      <a:cubicBezTo>
                        <a:pt x="1165" y="11984"/>
                        <a:pt x="2146" y="11162"/>
                        <a:pt x="3037" y="10249"/>
                      </a:cubicBezTo>
                      <a:cubicBezTo>
                        <a:pt x="3904" y="9313"/>
                        <a:pt x="4680" y="8309"/>
                        <a:pt x="5342" y="7213"/>
                      </a:cubicBezTo>
                      <a:cubicBezTo>
                        <a:pt x="6643" y="5022"/>
                        <a:pt x="7488" y="2557"/>
                        <a:pt x="7716" y="24"/>
                      </a:cubicBezTo>
                      <a:lnTo>
                        <a:pt x="753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46"/>
                <p:cNvSpPr/>
                <p:nvPr/>
              </p:nvSpPr>
              <p:spPr>
                <a:xfrm>
                  <a:off x="1227122" y="3100399"/>
                  <a:ext cx="639833" cy="613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75" h="51057" extrusionOk="0">
                      <a:moveTo>
                        <a:pt x="13925" y="0"/>
                      </a:moveTo>
                      <a:cubicBezTo>
                        <a:pt x="12361" y="0"/>
                        <a:pt x="10956" y="358"/>
                        <a:pt x="9884" y="1320"/>
                      </a:cubicBezTo>
                      <a:cubicBezTo>
                        <a:pt x="7761" y="3192"/>
                        <a:pt x="0" y="44985"/>
                        <a:pt x="4565" y="47907"/>
                      </a:cubicBezTo>
                      <a:cubicBezTo>
                        <a:pt x="8172" y="50235"/>
                        <a:pt x="17051" y="51057"/>
                        <a:pt x="26158" y="51057"/>
                      </a:cubicBezTo>
                      <a:cubicBezTo>
                        <a:pt x="37731" y="51057"/>
                        <a:pt x="45103" y="50235"/>
                        <a:pt x="48710" y="47907"/>
                      </a:cubicBezTo>
                      <a:cubicBezTo>
                        <a:pt x="53275" y="44985"/>
                        <a:pt x="45172" y="2599"/>
                        <a:pt x="42775" y="1001"/>
                      </a:cubicBezTo>
                      <a:cubicBezTo>
                        <a:pt x="41731" y="309"/>
                        <a:pt x="40510" y="42"/>
                        <a:pt x="39198" y="42"/>
                      </a:cubicBezTo>
                      <a:cubicBezTo>
                        <a:pt x="35061" y="42"/>
                        <a:pt x="30026" y="2692"/>
                        <a:pt x="26820" y="2987"/>
                      </a:cubicBezTo>
                      <a:cubicBezTo>
                        <a:pt x="23724" y="2702"/>
                        <a:pt x="18223" y="0"/>
                        <a:pt x="139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46"/>
                <p:cNvSpPr/>
                <p:nvPr/>
              </p:nvSpPr>
              <p:spPr>
                <a:xfrm>
                  <a:off x="1633718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4908" y="1"/>
                      </a:moveTo>
                      <a:cubicBezTo>
                        <a:pt x="1945" y="1"/>
                        <a:pt x="334" y="2413"/>
                        <a:pt x="114" y="5354"/>
                      </a:cubicBezTo>
                      <a:lnTo>
                        <a:pt x="69" y="5947"/>
                      </a:lnTo>
                      <a:cubicBezTo>
                        <a:pt x="0" y="6929"/>
                        <a:pt x="320" y="7727"/>
                        <a:pt x="708" y="8435"/>
                      </a:cubicBezTo>
                      <a:cubicBezTo>
                        <a:pt x="1142" y="9120"/>
                        <a:pt x="1598" y="9804"/>
                        <a:pt x="2032" y="10489"/>
                      </a:cubicBezTo>
                      <a:cubicBezTo>
                        <a:pt x="2899" y="11836"/>
                        <a:pt x="3767" y="13205"/>
                        <a:pt x="4543" y="14575"/>
                      </a:cubicBezTo>
                      <a:cubicBezTo>
                        <a:pt x="5341" y="15922"/>
                        <a:pt x="6118" y="17291"/>
                        <a:pt x="6757" y="18569"/>
                      </a:cubicBezTo>
                      <a:cubicBezTo>
                        <a:pt x="7053" y="19231"/>
                        <a:pt x="7350" y="19848"/>
                        <a:pt x="7556" y="20418"/>
                      </a:cubicBezTo>
                      <a:cubicBezTo>
                        <a:pt x="7624" y="20555"/>
                        <a:pt x="7670" y="20692"/>
                        <a:pt x="7715" y="20806"/>
                      </a:cubicBezTo>
                      <a:cubicBezTo>
                        <a:pt x="7852" y="20989"/>
                        <a:pt x="7852" y="20829"/>
                        <a:pt x="7852" y="20989"/>
                      </a:cubicBezTo>
                      <a:cubicBezTo>
                        <a:pt x="12098" y="21582"/>
                        <a:pt x="16343" y="21993"/>
                        <a:pt x="20589" y="22313"/>
                      </a:cubicBezTo>
                      <a:cubicBezTo>
                        <a:pt x="20634" y="21833"/>
                        <a:pt x="20657" y="21286"/>
                        <a:pt x="20657" y="20898"/>
                      </a:cubicBezTo>
                      <a:cubicBezTo>
                        <a:pt x="20612" y="20327"/>
                        <a:pt x="20543" y="19825"/>
                        <a:pt x="20475" y="19437"/>
                      </a:cubicBezTo>
                      <a:cubicBezTo>
                        <a:pt x="20315" y="18592"/>
                        <a:pt x="18329" y="11608"/>
                        <a:pt x="13307" y="3938"/>
                      </a:cubicBezTo>
                      <a:cubicBezTo>
                        <a:pt x="10728" y="766"/>
                        <a:pt x="5798" y="35"/>
                        <a:pt x="5273" y="12"/>
                      </a:cubicBezTo>
                      <a:cubicBezTo>
                        <a:pt x="5149" y="4"/>
                        <a:pt x="5028" y="1"/>
                        <a:pt x="4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46"/>
                <p:cNvSpPr/>
                <p:nvPr/>
              </p:nvSpPr>
              <p:spPr>
                <a:xfrm>
                  <a:off x="1197513" y="4181699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5341" y="0"/>
                      </a:moveTo>
                      <a:lnTo>
                        <a:pt x="5341" y="0"/>
                      </a:lnTo>
                      <a:cubicBezTo>
                        <a:pt x="0" y="1050"/>
                        <a:pt x="936" y="4406"/>
                        <a:pt x="936" y="4406"/>
                      </a:cubicBezTo>
                      <a:cubicBezTo>
                        <a:pt x="2488" y="4725"/>
                        <a:pt x="3287" y="4954"/>
                        <a:pt x="5136" y="5113"/>
                      </a:cubicBezTo>
                      <a:cubicBezTo>
                        <a:pt x="5912" y="3470"/>
                        <a:pt x="6140" y="1735"/>
                        <a:pt x="534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46"/>
                <p:cNvSpPr/>
                <p:nvPr/>
              </p:nvSpPr>
              <p:spPr>
                <a:xfrm>
                  <a:off x="1258100" y="4121999"/>
                  <a:ext cx="187740" cy="12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2" h="10229" extrusionOk="0">
                      <a:moveTo>
                        <a:pt x="5650" y="0"/>
                      </a:moveTo>
                      <a:cubicBezTo>
                        <a:pt x="1563" y="0"/>
                        <a:pt x="2032" y="4582"/>
                        <a:pt x="2032" y="4582"/>
                      </a:cubicBezTo>
                      <a:cubicBezTo>
                        <a:pt x="1507" y="4605"/>
                        <a:pt x="1461" y="4628"/>
                        <a:pt x="229" y="4856"/>
                      </a:cubicBezTo>
                      <a:cubicBezTo>
                        <a:pt x="1005" y="6591"/>
                        <a:pt x="800" y="8326"/>
                        <a:pt x="1" y="9969"/>
                      </a:cubicBezTo>
                      <a:cubicBezTo>
                        <a:pt x="2328" y="10159"/>
                        <a:pt x="4561" y="10228"/>
                        <a:pt x="6574" y="10228"/>
                      </a:cubicBezTo>
                      <a:cubicBezTo>
                        <a:pt x="11806" y="10228"/>
                        <a:pt x="15545" y="9764"/>
                        <a:pt x="15545" y="9764"/>
                      </a:cubicBezTo>
                      <a:lnTo>
                        <a:pt x="15613" y="4263"/>
                      </a:lnTo>
                      <a:cubicBezTo>
                        <a:pt x="15632" y="2521"/>
                        <a:pt x="14206" y="1235"/>
                        <a:pt x="12615" y="1235"/>
                      </a:cubicBezTo>
                      <a:cubicBezTo>
                        <a:pt x="12226" y="1235"/>
                        <a:pt x="11826" y="1312"/>
                        <a:pt x="11436" y="1478"/>
                      </a:cubicBezTo>
                      <a:cubicBezTo>
                        <a:pt x="10156" y="2040"/>
                        <a:pt x="9760" y="2734"/>
                        <a:pt x="9573" y="3256"/>
                      </a:cubicBezTo>
                      <a:lnTo>
                        <a:pt x="9573" y="3256"/>
                      </a:lnTo>
                      <a:cubicBezTo>
                        <a:pt x="9573" y="3255"/>
                        <a:pt x="9572" y="3255"/>
                        <a:pt x="9572" y="3255"/>
                      </a:cubicBezTo>
                      <a:cubicBezTo>
                        <a:pt x="9570" y="3255"/>
                        <a:pt x="9568" y="3257"/>
                        <a:pt x="9566" y="3263"/>
                      </a:cubicBezTo>
                      <a:lnTo>
                        <a:pt x="9566" y="3263"/>
                      </a:lnTo>
                      <a:cubicBezTo>
                        <a:pt x="9664" y="2230"/>
                        <a:pt x="8500" y="222"/>
                        <a:pt x="6095" y="17"/>
                      </a:cubicBezTo>
                      <a:cubicBezTo>
                        <a:pt x="5941" y="6"/>
                        <a:pt x="5793" y="0"/>
                        <a:pt x="5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46"/>
                <p:cNvSpPr/>
                <p:nvPr/>
              </p:nvSpPr>
              <p:spPr>
                <a:xfrm>
                  <a:off x="1384499" y="4178960"/>
                  <a:ext cx="34000" cy="34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831" extrusionOk="0">
                      <a:moveTo>
                        <a:pt x="1438" y="0"/>
                      </a:moveTo>
                      <a:cubicBezTo>
                        <a:pt x="662" y="0"/>
                        <a:pt x="23" y="639"/>
                        <a:pt x="23" y="1415"/>
                      </a:cubicBezTo>
                      <a:cubicBezTo>
                        <a:pt x="0" y="2191"/>
                        <a:pt x="639" y="2831"/>
                        <a:pt x="1415" y="2831"/>
                      </a:cubicBezTo>
                      <a:cubicBezTo>
                        <a:pt x="2191" y="2831"/>
                        <a:pt x="2830" y="2214"/>
                        <a:pt x="2830" y="1415"/>
                      </a:cubicBezTo>
                      <a:cubicBezTo>
                        <a:pt x="2830" y="639"/>
                        <a:pt x="2214" y="23"/>
                        <a:pt x="14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46"/>
                <p:cNvSpPr/>
                <p:nvPr/>
              </p:nvSpPr>
              <p:spPr>
                <a:xfrm>
                  <a:off x="1280033" y="4175080"/>
                  <a:ext cx="65262" cy="10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4" h="871" extrusionOk="0">
                      <a:moveTo>
                        <a:pt x="257" y="1"/>
                      </a:moveTo>
                      <a:cubicBezTo>
                        <a:pt x="119" y="1"/>
                        <a:pt x="22" y="109"/>
                        <a:pt x="1" y="255"/>
                      </a:cubicBezTo>
                      <a:cubicBezTo>
                        <a:pt x="1" y="414"/>
                        <a:pt x="115" y="529"/>
                        <a:pt x="275" y="551"/>
                      </a:cubicBezTo>
                      <a:lnTo>
                        <a:pt x="5136" y="871"/>
                      </a:lnTo>
                      <a:cubicBezTo>
                        <a:pt x="5296" y="871"/>
                        <a:pt x="5410" y="757"/>
                        <a:pt x="5433" y="620"/>
                      </a:cubicBezTo>
                      <a:cubicBezTo>
                        <a:pt x="5433" y="460"/>
                        <a:pt x="5319" y="323"/>
                        <a:pt x="5159" y="323"/>
                      </a:cubicBezTo>
                      <a:lnTo>
                        <a:pt x="297" y="4"/>
                      </a:lnTo>
                      <a:cubicBezTo>
                        <a:pt x="284" y="2"/>
                        <a:pt x="270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46"/>
                <p:cNvSpPr/>
                <p:nvPr/>
              </p:nvSpPr>
              <p:spPr>
                <a:xfrm>
                  <a:off x="1253992" y="4116570"/>
                  <a:ext cx="95684" cy="5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693" extrusionOk="0">
                      <a:moveTo>
                        <a:pt x="2580" y="561"/>
                      </a:moveTo>
                      <a:cubicBezTo>
                        <a:pt x="2602" y="561"/>
                        <a:pt x="2671" y="583"/>
                        <a:pt x="2716" y="606"/>
                      </a:cubicBezTo>
                      <a:cubicBezTo>
                        <a:pt x="2831" y="675"/>
                        <a:pt x="2922" y="812"/>
                        <a:pt x="2990" y="926"/>
                      </a:cubicBezTo>
                      <a:cubicBezTo>
                        <a:pt x="3287" y="1451"/>
                        <a:pt x="3424" y="1999"/>
                        <a:pt x="3561" y="2592"/>
                      </a:cubicBezTo>
                      <a:cubicBezTo>
                        <a:pt x="3607" y="2798"/>
                        <a:pt x="3652" y="2980"/>
                        <a:pt x="3698" y="3186"/>
                      </a:cubicBezTo>
                      <a:cubicBezTo>
                        <a:pt x="3675" y="3163"/>
                        <a:pt x="3630" y="3117"/>
                        <a:pt x="3607" y="3094"/>
                      </a:cubicBezTo>
                      <a:cubicBezTo>
                        <a:pt x="3127" y="2478"/>
                        <a:pt x="2762" y="1770"/>
                        <a:pt x="2511" y="1040"/>
                      </a:cubicBezTo>
                      <a:cubicBezTo>
                        <a:pt x="2443" y="812"/>
                        <a:pt x="2420" y="629"/>
                        <a:pt x="2488" y="583"/>
                      </a:cubicBezTo>
                      <a:cubicBezTo>
                        <a:pt x="2511" y="561"/>
                        <a:pt x="2534" y="561"/>
                        <a:pt x="2580" y="561"/>
                      </a:cubicBezTo>
                      <a:close/>
                      <a:moveTo>
                        <a:pt x="890" y="1885"/>
                      </a:moveTo>
                      <a:cubicBezTo>
                        <a:pt x="1073" y="1885"/>
                        <a:pt x="1279" y="1999"/>
                        <a:pt x="1461" y="2113"/>
                      </a:cubicBezTo>
                      <a:cubicBezTo>
                        <a:pt x="2077" y="2501"/>
                        <a:pt x="2671" y="2957"/>
                        <a:pt x="3196" y="3459"/>
                      </a:cubicBezTo>
                      <a:cubicBezTo>
                        <a:pt x="3219" y="3505"/>
                        <a:pt x="3264" y="3551"/>
                        <a:pt x="3310" y="3596"/>
                      </a:cubicBezTo>
                      <a:cubicBezTo>
                        <a:pt x="2465" y="3437"/>
                        <a:pt x="1598" y="3026"/>
                        <a:pt x="868" y="2432"/>
                      </a:cubicBezTo>
                      <a:cubicBezTo>
                        <a:pt x="639" y="2250"/>
                        <a:pt x="594" y="2136"/>
                        <a:pt x="617" y="2067"/>
                      </a:cubicBezTo>
                      <a:cubicBezTo>
                        <a:pt x="617" y="1976"/>
                        <a:pt x="754" y="1885"/>
                        <a:pt x="890" y="1885"/>
                      </a:cubicBezTo>
                      <a:close/>
                      <a:moveTo>
                        <a:pt x="2582" y="1"/>
                      </a:moveTo>
                      <a:cubicBezTo>
                        <a:pt x="2421" y="1"/>
                        <a:pt x="2267" y="53"/>
                        <a:pt x="2146" y="150"/>
                      </a:cubicBezTo>
                      <a:cubicBezTo>
                        <a:pt x="1963" y="287"/>
                        <a:pt x="1781" y="606"/>
                        <a:pt x="1986" y="1200"/>
                      </a:cubicBezTo>
                      <a:cubicBezTo>
                        <a:pt x="2077" y="1474"/>
                        <a:pt x="2169" y="1748"/>
                        <a:pt x="2283" y="1999"/>
                      </a:cubicBezTo>
                      <a:cubicBezTo>
                        <a:pt x="2123" y="1862"/>
                        <a:pt x="1940" y="1748"/>
                        <a:pt x="1758" y="1633"/>
                      </a:cubicBezTo>
                      <a:cubicBezTo>
                        <a:pt x="1507" y="1496"/>
                        <a:pt x="1233" y="1337"/>
                        <a:pt x="890" y="1337"/>
                      </a:cubicBezTo>
                      <a:cubicBezTo>
                        <a:pt x="502" y="1337"/>
                        <a:pt x="92" y="1588"/>
                        <a:pt x="46" y="1999"/>
                      </a:cubicBezTo>
                      <a:cubicBezTo>
                        <a:pt x="0" y="2432"/>
                        <a:pt x="388" y="2752"/>
                        <a:pt x="525" y="2866"/>
                      </a:cubicBezTo>
                      <a:cubicBezTo>
                        <a:pt x="982" y="3231"/>
                        <a:pt x="1598" y="3619"/>
                        <a:pt x="2306" y="3893"/>
                      </a:cubicBezTo>
                      <a:cubicBezTo>
                        <a:pt x="2283" y="4030"/>
                        <a:pt x="2397" y="4167"/>
                        <a:pt x="2557" y="4190"/>
                      </a:cubicBezTo>
                      <a:lnTo>
                        <a:pt x="4018" y="4327"/>
                      </a:lnTo>
                      <a:cubicBezTo>
                        <a:pt x="4063" y="4350"/>
                        <a:pt x="4109" y="4372"/>
                        <a:pt x="4154" y="4372"/>
                      </a:cubicBezTo>
                      <a:cubicBezTo>
                        <a:pt x="4177" y="4372"/>
                        <a:pt x="4223" y="4372"/>
                        <a:pt x="4246" y="4350"/>
                      </a:cubicBezTo>
                      <a:lnTo>
                        <a:pt x="7647" y="4692"/>
                      </a:lnTo>
                      <a:lnTo>
                        <a:pt x="7670" y="4692"/>
                      </a:lnTo>
                      <a:cubicBezTo>
                        <a:pt x="7807" y="4692"/>
                        <a:pt x="7943" y="4578"/>
                        <a:pt x="7943" y="4441"/>
                      </a:cubicBezTo>
                      <a:cubicBezTo>
                        <a:pt x="7966" y="4281"/>
                        <a:pt x="7852" y="4144"/>
                        <a:pt x="7692" y="4144"/>
                      </a:cubicBezTo>
                      <a:lnTo>
                        <a:pt x="4520" y="3825"/>
                      </a:lnTo>
                      <a:cubicBezTo>
                        <a:pt x="4314" y="3414"/>
                        <a:pt x="4200" y="2957"/>
                        <a:pt x="4109" y="2478"/>
                      </a:cubicBezTo>
                      <a:cubicBezTo>
                        <a:pt x="3972" y="1862"/>
                        <a:pt x="3812" y="1245"/>
                        <a:pt x="3470" y="652"/>
                      </a:cubicBezTo>
                      <a:cubicBezTo>
                        <a:pt x="3356" y="447"/>
                        <a:pt x="3219" y="264"/>
                        <a:pt x="3013" y="127"/>
                      </a:cubicBezTo>
                      <a:cubicBezTo>
                        <a:pt x="2874" y="41"/>
                        <a:pt x="2725" y="1"/>
                        <a:pt x="25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46"/>
                <p:cNvSpPr/>
                <p:nvPr/>
              </p:nvSpPr>
              <p:spPr>
                <a:xfrm>
                  <a:off x="1884030" y="4178131"/>
                  <a:ext cx="73753" cy="61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1" h="5114" extrusionOk="0">
                      <a:moveTo>
                        <a:pt x="800" y="1"/>
                      </a:moveTo>
                      <a:lnTo>
                        <a:pt x="800" y="1"/>
                      </a:lnTo>
                      <a:cubicBezTo>
                        <a:pt x="1" y="1735"/>
                        <a:pt x="229" y="3470"/>
                        <a:pt x="1005" y="5114"/>
                      </a:cubicBezTo>
                      <a:cubicBezTo>
                        <a:pt x="2854" y="4954"/>
                        <a:pt x="3653" y="4726"/>
                        <a:pt x="5205" y="4406"/>
                      </a:cubicBezTo>
                      <a:cubicBezTo>
                        <a:pt x="5205" y="4406"/>
                        <a:pt x="6141" y="1051"/>
                        <a:pt x="80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46"/>
                <p:cNvSpPr/>
                <p:nvPr/>
              </p:nvSpPr>
              <p:spPr>
                <a:xfrm>
                  <a:off x="1709440" y="4118408"/>
                  <a:ext cx="187464" cy="1227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09" h="10221" extrusionOk="0">
                      <a:moveTo>
                        <a:pt x="9989" y="0"/>
                      </a:moveTo>
                      <a:cubicBezTo>
                        <a:pt x="9837" y="0"/>
                        <a:pt x="9679" y="7"/>
                        <a:pt x="9514" y="20"/>
                      </a:cubicBezTo>
                      <a:cubicBezTo>
                        <a:pt x="7145" y="223"/>
                        <a:pt x="5980" y="2189"/>
                        <a:pt x="6064" y="3248"/>
                      </a:cubicBezTo>
                      <a:lnTo>
                        <a:pt x="6064" y="3248"/>
                      </a:lnTo>
                      <a:cubicBezTo>
                        <a:pt x="6063" y="3243"/>
                        <a:pt x="6061" y="3240"/>
                        <a:pt x="6060" y="3240"/>
                      </a:cubicBezTo>
                      <a:cubicBezTo>
                        <a:pt x="6058" y="3240"/>
                        <a:pt x="6056" y="3247"/>
                        <a:pt x="6059" y="3258"/>
                      </a:cubicBezTo>
                      <a:lnTo>
                        <a:pt x="6059" y="3258"/>
                      </a:lnTo>
                      <a:cubicBezTo>
                        <a:pt x="5872" y="2736"/>
                        <a:pt x="5476" y="2042"/>
                        <a:pt x="4196" y="1480"/>
                      </a:cubicBezTo>
                      <a:cubicBezTo>
                        <a:pt x="3802" y="1308"/>
                        <a:pt x="3399" y="1229"/>
                        <a:pt x="3006" y="1229"/>
                      </a:cubicBezTo>
                      <a:cubicBezTo>
                        <a:pt x="1420" y="1229"/>
                        <a:pt x="1" y="2527"/>
                        <a:pt x="19" y="4265"/>
                      </a:cubicBezTo>
                      <a:lnTo>
                        <a:pt x="87" y="9766"/>
                      </a:lnTo>
                      <a:cubicBezTo>
                        <a:pt x="87" y="9766"/>
                        <a:pt x="3842" y="10220"/>
                        <a:pt x="9084" y="10220"/>
                      </a:cubicBezTo>
                      <a:cubicBezTo>
                        <a:pt x="11085" y="10220"/>
                        <a:pt x="13301" y="10154"/>
                        <a:pt x="15609" y="9971"/>
                      </a:cubicBezTo>
                      <a:cubicBezTo>
                        <a:pt x="14833" y="8328"/>
                        <a:pt x="14627" y="6593"/>
                        <a:pt x="15403" y="4859"/>
                      </a:cubicBezTo>
                      <a:cubicBezTo>
                        <a:pt x="14148" y="4607"/>
                        <a:pt x="14125" y="4607"/>
                        <a:pt x="13600" y="4562"/>
                      </a:cubicBezTo>
                      <a:cubicBezTo>
                        <a:pt x="13600" y="4562"/>
                        <a:pt x="14067" y="0"/>
                        <a:pt x="99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46"/>
                <p:cNvSpPr/>
                <p:nvPr/>
              </p:nvSpPr>
              <p:spPr>
                <a:xfrm>
                  <a:off x="1731866" y="4175392"/>
                  <a:ext cx="34012" cy="3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2" h="2809" extrusionOk="0">
                      <a:moveTo>
                        <a:pt x="1416" y="0"/>
                      </a:moveTo>
                      <a:cubicBezTo>
                        <a:pt x="640" y="0"/>
                        <a:pt x="24" y="617"/>
                        <a:pt x="1" y="1393"/>
                      </a:cubicBezTo>
                      <a:cubicBezTo>
                        <a:pt x="1" y="2169"/>
                        <a:pt x="640" y="2808"/>
                        <a:pt x="1416" y="2808"/>
                      </a:cubicBezTo>
                      <a:cubicBezTo>
                        <a:pt x="1429" y="2808"/>
                        <a:pt x="1443" y="2809"/>
                        <a:pt x="1456" y="2809"/>
                      </a:cubicBezTo>
                      <a:cubicBezTo>
                        <a:pt x="2213" y="2809"/>
                        <a:pt x="2809" y="2178"/>
                        <a:pt x="2831" y="1416"/>
                      </a:cubicBezTo>
                      <a:cubicBezTo>
                        <a:pt x="2831" y="640"/>
                        <a:pt x="2192" y="0"/>
                        <a:pt x="14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46"/>
                <p:cNvSpPr/>
                <p:nvPr/>
              </p:nvSpPr>
              <p:spPr>
                <a:xfrm>
                  <a:off x="1209041" y="4226573"/>
                  <a:ext cx="238555" cy="29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63" h="2464" extrusionOk="0">
                      <a:moveTo>
                        <a:pt x="19540" y="1"/>
                      </a:moveTo>
                      <a:cubicBezTo>
                        <a:pt x="19533" y="1"/>
                        <a:pt x="19525" y="1"/>
                        <a:pt x="19517" y="3"/>
                      </a:cubicBezTo>
                      <a:cubicBezTo>
                        <a:pt x="15131" y="713"/>
                        <a:pt x="10732" y="908"/>
                        <a:pt x="7224" y="908"/>
                      </a:cubicBezTo>
                      <a:cubicBezTo>
                        <a:pt x="2952" y="908"/>
                        <a:pt x="1" y="619"/>
                        <a:pt x="1" y="619"/>
                      </a:cubicBezTo>
                      <a:lnTo>
                        <a:pt x="1" y="1852"/>
                      </a:lnTo>
                      <a:cubicBezTo>
                        <a:pt x="1" y="1852"/>
                        <a:pt x="4233" y="2464"/>
                        <a:pt x="9368" y="2464"/>
                      </a:cubicBezTo>
                      <a:cubicBezTo>
                        <a:pt x="12649" y="2464"/>
                        <a:pt x="16298" y="2214"/>
                        <a:pt x="19448" y="1395"/>
                      </a:cubicBezTo>
                      <a:cubicBezTo>
                        <a:pt x="19448" y="1395"/>
                        <a:pt x="19862" y="1"/>
                        <a:pt x="1954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46"/>
                <p:cNvSpPr/>
                <p:nvPr/>
              </p:nvSpPr>
              <p:spPr>
                <a:xfrm>
                  <a:off x="1810014" y="4171284"/>
                  <a:ext cx="65250" cy="10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3" h="891" extrusionOk="0">
                      <a:moveTo>
                        <a:pt x="5136" y="0"/>
                      </a:moveTo>
                      <a:lnTo>
                        <a:pt x="274" y="320"/>
                      </a:lnTo>
                      <a:cubicBezTo>
                        <a:pt x="114" y="342"/>
                        <a:pt x="0" y="479"/>
                        <a:pt x="0" y="616"/>
                      </a:cubicBezTo>
                      <a:cubicBezTo>
                        <a:pt x="23" y="776"/>
                        <a:pt x="137" y="890"/>
                        <a:pt x="274" y="890"/>
                      </a:cubicBezTo>
                      <a:lnTo>
                        <a:pt x="297" y="890"/>
                      </a:lnTo>
                      <a:lnTo>
                        <a:pt x="5159" y="571"/>
                      </a:lnTo>
                      <a:cubicBezTo>
                        <a:pt x="5318" y="548"/>
                        <a:pt x="5432" y="411"/>
                        <a:pt x="5432" y="274"/>
                      </a:cubicBezTo>
                      <a:cubicBezTo>
                        <a:pt x="5410" y="114"/>
                        <a:pt x="5273" y="0"/>
                        <a:pt x="513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46"/>
                <p:cNvSpPr/>
                <p:nvPr/>
              </p:nvSpPr>
              <p:spPr>
                <a:xfrm>
                  <a:off x="1805618" y="4112882"/>
                  <a:ext cx="95684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67" h="4703" extrusionOk="0">
                      <a:moveTo>
                        <a:pt x="5456" y="571"/>
                      </a:moveTo>
                      <a:cubicBezTo>
                        <a:pt x="5525" y="639"/>
                        <a:pt x="5525" y="822"/>
                        <a:pt x="5456" y="1027"/>
                      </a:cubicBezTo>
                      <a:cubicBezTo>
                        <a:pt x="5205" y="1781"/>
                        <a:pt x="4840" y="2488"/>
                        <a:pt x="4360" y="3105"/>
                      </a:cubicBezTo>
                      <a:cubicBezTo>
                        <a:pt x="4315" y="3127"/>
                        <a:pt x="4292" y="3150"/>
                        <a:pt x="4269" y="3196"/>
                      </a:cubicBezTo>
                      <a:cubicBezTo>
                        <a:pt x="4315" y="2990"/>
                        <a:pt x="4360" y="2785"/>
                        <a:pt x="4406" y="2602"/>
                      </a:cubicBezTo>
                      <a:cubicBezTo>
                        <a:pt x="4543" y="2009"/>
                        <a:pt x="4657" y="1461"/>
                        <a:pt x="4977" y="936"/>
                      </a:cubicBezTo>
                      <a:cubicBezTo>
                        <a:pt x="5045" y="822"/>
                        <a:pt x="5136" y="685"/>
                        <a:pt x="5251" y="594"/>
                      </a:cubicBezTo>
                      <a:cubicBezTo>
                        <a:pt x="5296" y="571"/>
                        <a:pt x="5342" y="571"/>
                        <a:pt x="5388" y="571"/>
                      </a:cubicBezTo>
                      <a:close/>
                      <a:moveTo>
                        <a:pt x="7077" y="1895"/>
                      </a:moveTo>
                      <a:cubicBezTo>
                        <a:pt x="7214" y="1895"/>
                        <a:pt x="7351" y="1986"/>
                        <a:pt x="7351" y="2077"/>
                      </a:cubicBezTo>
                      <a:cubicBezTo>
                        <a:pt x="7373" y="2123"/>
                        <a:pt x="7328" y="2237"/>
                        <a:pt x="7099" y="2420"/>
                      </a:cubicBezTo>
                      <a:cubicBezTo>
                        <a:pt x="6369" y="3013"/>
                        <a:pt x="5479" y="3447"/>
                        <a:pt x="4657" y="3607"/>
                      </a:cubicBezTo>
                      <a:cubicBezTo>
                        <a:pt x="4703" y="3561"/>
                        <a:pt x="4726" y="3515"/>
                        <a:pt x="4771" y="3470"/>
                      </a:cubicBezTo>
                      <a:cubicBezTo>
                        <a:pt x="5296" y="2945"/>
                        <a:pt x="5867" y="2511"/>
                        <a:pt x="6506" y="2123"/>
                      </a:cubicBezTo>
                      <a:cubicBezTo>
                        <a:pt x="6689" y="2009"/>
                        <a:pt x="6894" y="1895"/>
                        <a:pt x="7077" y="1895"/>
                      </a:cubicBezTo>
                      <a:close/>
                      <a:moveTo>
                        <a:pt x="5405" y="0"/>
                      </a:moveTo>
                      <a:cubicBezTo>
                        <a:pt x="5251" y="0"/>
                        <a:pt x="5091" y="46"/>
                        <a:pt x="4954" y="137"/>
                      </a:cubicBezTo>
                      <a:cubicBezTo>
                        <a:pt x="4748" y="251"/>
                        <a:pt x="4612" y="457"/>
                        <a:pt x="4497" y="662"/>
                      </a:cubicBezTo>
                      <a:cubicBezTo>
                        <a:pt x="4155" y="1233"/>
                        <a:pt x="3995" y="1872"/>
                        <a:pt x="3858" y="2465"/>
                      </a:cubicBezTo>
                      <a:cubicBezTo>
                        <a:pt x="3744" y="2945"/>
                        <a:pt x="3653" y="3401"/>
                        <a:pt x="3447" y="3835"/>
                      </a:cubicBezTo>
                      <a:lnTo>
                        <a:pt x="275" y="4132"/>
                      </a:lnTo>
                      <a:cubicBezTo>
                        <a:pt x="115" y="4154"/>
                        <a:pt x="1" y="4291"/>
                        <a:pt x="24" y="4451"/>
                      </a:cubicBezTo>
                      <a:cubicBezTo>
                        <a:pt x="24" y="4588"/>
                        <a:pt x="161" y="4702"/>
                        <a:pt x="298" y="4702"/>
                      </a:cubicBezTo>
                      <a:lnTo>
                        <a:pt x="320" y="4702"/>
                      </a:lnTo>
                      <a:lnTo>
                        <a:pt x="3721" y="4360"/>
                      </a:lnTo>
                      <a:cubicBezTo>
                        <a:pt x="3744" y="4383"/>
                        <a:pt x="3790" y="4383"/>
                        <a:pt x="3813" y="4383"/>
                      </a:cubicBezTo>
                      <a:cubicBezTo>
                        <a:pt x="3858" y="4383"/>
                        <a:pt x="3904" y="4360"/>
                        <a:pt x="3950" y="4337"/>
                      </a:cubicBezTo>
                      <a:lnTo>
                        <a:pt x="5410" y="4200"/>
                      </a:lnTo>
                      <a:cubicBezTo>
                        <a:pt x="5570" y="4177"/>
                        <a:pt x="5684" y="4040"/>
                        <a:pt x="5661" y="3881"/>
                      </a:cubicBezTo>
                      <a:cubicBezTo>
                        <a:pt x="6369" y="3630"/>
                        <a:pt x="6985" y="3241"/>
                        <a:pt x="7442" y="2853"/>
                      </a:cubicBezTo>
                      <a:cubicBezTo>
                        <a:pt x="7579" y="2762"/>
                        <a:pt x="7967" y="2443"/>
                        <a:pt x="7921" y="2009"/>
                      </a:cubicBezTo>
                      <a:cubicBezTo>
                        <a:pt x="7876" y="1575"/>
                        <a:pt x="7442" y="1324"/>
                        <a:pt x="7077" y="1324"/>
                      </a:cubicBezTo>
                      <a:cubicBezTo>
                        <a:pt x="6734" y="1347"/>
                        <a:pt x="6460" y="1507"/>
                        <a:pt x="6209" y="1644"/>
                      </a:cubicBezTo>
                      <a:cubicBezTo>
                        <a:pt x="6027" y="1758"/>
                        <a:pt x="5844" y="1872"/>
                        <a:pt x="5661" y="2009"/>
                      </a:cubicBezTo>
                      <a:cubicBezTo>
                        <a:pt x="5798" y="1735"/>
                        <a:pt x="5890" y="1484"/>
                        <a:pt x="5981" y="1210"/>
                      </a:cubicBezTo>
                      <a:cubicBezTo>
                        <a:pt x="6186" y="594"/>
                        <a:pt x="6004" y="297"/>
                        <a:pt x="5821" y="137"/>
                      </a:cubicBezTo>
                      <a:cubicBezTo>
                        <a:pt x="5707" y="46"/>
                        <a:pt x="5559" y="0"/>
                        <a:pt x="540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46"/>
                <p:cNvSpPr/>
                <p:nvPr/>
              </p:nvSpPr>
              <p:spPr>
                <a:xfrm>
                  <a:off x="1180780" y="3105144"/>
                  <a:ext cx="248103" cy="26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58" h="22313" extrusionOk="0">
                      <a:moveTo>
                        <a:pt x="15750" y="1"/>
                      </a:moveTo>
                      <a:cubicBezTo>
                        <a:pt x="15631" y="1"/>
                        <a:pt x="15509" y="4"/>
                        <a:pt x="15385" y="12"/>
                      </a:cubicBezTo>
                      <a:cubicBezTo>
                        <a:pt x="14883" y="35"/>
                        <a:pt x="9930" y="766"/>
                        <a:pt x="7351" y="3938"/>
                      </a:cubicBezTo>
                      <a:cubicBezTo>
                        <a:pt x="2352" y="11608"/>
                        <a:pt x="343" y="18592"/>
                        <a:pt x="206" y="19437"/>
                      </a:cubicBezTo>
                      <a:cubicBezTo>
                        <a:pt x="115" y="19825"/>
                        <a:pt x="47" y="20327"/>
                        <a:pt x="24" y="20898"/>
                      </a:cubicBezTo>
                      <a:cubicBezTo>
                        <a:pt x="1" y="21286"/>
                        <a:pt x="24" y="21833"/>
                        <a:pt x="92" y="22313"/>
                      </a:cubicBezTo>
                      <a:cubicBezTo>
                        <a:pt x="4315" y="21993"/>
                        <a:pt x="8560" y="21582"/>
                        <a:pt x="12806" y="20989"/>
                      </a:cubicBezTo>
                      <a:cubicBezTo>
                        <a:pt x="12806" y="20829"/>
                        <a:pt x="12829" y="20989"/>
                        <a:pt x="12966" y="20806"/>
                      </a:cubicBezTo>
                      <a:cubicBezTo>
                        <a:pt x="13011" y="20692"/>
                        <a:pt x="13057" y="20555"/>
                        <a:pt x="13103" y="20418"/>
                      </a:cubicBezTo>
                      <a:cubicBezTo>
                        <a:pt x="13331" y="19848"/>
                        <a:pt x="13605" y="19231"/>
                        <a:pt x="13924" y="18569"/>
                      </a:cubicBezTo>
                      <a:cubicBezTo>
                        <a:pt x="14563" y="17291"/>
                        <a:pt x="15317" y="15922"/>
                        <a:pt x="16116" y="14575"/>
                      </a:cubicBezTo>
                      <a:cubicBezTo>
                        <a:pt x="16914" y="13205"/>
                        <a:pt x="17759" y="11836"/>
                        <a:pt x="18649" y="10489"/>
                      </a:cubicBezTo>
                      <a:cubicBezTo>
                        <a:pt x="19083" y="9804"/>
                        <a:pt x="19539" y="9120"/>
                        <a:pt x="19973" y="8435"/>
                      </a:cubicBezTo>
                      <a:cubicBezTo>
                        <a:pt x="20361" y="7727"/>
                        <a:pt x="20658" y="6929"/>
                        <a:pt x="20589" y="5947"/>
                      </a:cubicBezTo>
                      <a:lnTo>
                        <a:pt x="20544" y="5354"/>
                      </a:lnTo>
                      <a:cubicBezTo>
                        <a:pt x="20346" y="2413"/>
                        <a:pt x="18715" y="1"/>
                        <a:pt x="15750" y="1"/>
                      </a:cubicBezTo>
                      <a:close/>
                    </a:path>
                  </a:pathLst>
                </a:custGeom>
                <a:solidFill>
                  <a:srgbClr val="F27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46"/>
                <p:cNvSpPr/>
                <p:nvPr/>
              </p:nvSpPr>
              <p:spPr>
                <a:xfrm>
                  <a:off x="1541600" y="2935680"/>
                  <a:ext cx="192172" cy="238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01" h="19814" extrusionOk="0">
                      <a:moveTo>
                        <a:pt x="9205" y="1"/>
                      </a:moveTo>
                      <a:cubicBezTo>
                        <a:pt x="6659" y="1"/>
                        <a:pt x="4321" y="1664"/>
                        <a:pt x="3584" y="4237"/>
                      </a:cubicBezTo>
                      <a:lnTo>
                        <a:pt x="890" y="13595"/>
                      </a:lnTo>
                      <a:cubicBezTo>
                        <a:pt x="0" y="16677"/>
                        <a:pt x="2237" y="18389"/>
                        <a:pt x="5341" y="19279"/>
                      </a:cubicBezTo>
                      <a:lnTo>
                        <a:pt x="5661" y="19370"/>
                      </a:lnTo>
                      <a:cubicBezTo>
                        <a:pt x="6626" y="19649"/>
                        <a:pt x="7564" y="19814"/>
                        <a:pt x="8424" y="19814"/>
                      </a:cubicBezTo>
                      <a:cubicBezTo>
                        <a:pt x="10312" y="19814"/>
                        <a:pt x="11828" y="19022"/>
                        <a:pt x="12440" y="16905"/>
                      </a:cubicBezTo>
                      <a:lnTo>
                        <a:pt x="15110" y="7547"/>
                      </a:lnTo>
                      <a:cubicBezTo>
                        <a:pt x="16001" y="4443"/>
                        <a:pt x="14220" y="1201"/>
                        <a:pt x="11116" y="311"/>
                      </a:cubicBezTo>
                      <a:lnTo>
                        <a:pt x="10796" y="220"/>
                      </a:lnTo>
                      <a:cubicBezTo>
                        <a:pt x="10265" y="71"/>
                        <a:pt x="9731" y="1"/>
                        <a:pt x="9205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46"/>
                <p:cNvSpPr/>
                <p:nvPr/>
              </p:nvSpPr>
              <p:spPr>
                <a:xfrm>
                  <a:off x="1551186" y="2965469"/>
                  <a:ext cx="174085" cy="165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95" h="13788" extrusionOk="0">
                      <a:moveTo>
                        <a:pt x="7681" y="0"/>
                      </a:moveTo>
                      <a:cubicBezTo>
                        <a:pt x="5142" y="0"/>
                        <a:pt x="2814" y="1674"/>
                        <a:pt x="2078" y="4222"/>
                      </a:cubicBezTo>
                      <a:lnTo>
                        <a:pt x="1" y="11412"/>
                      </a:lnTo>
                      <a:cubicBezTo>
                        <a:pt x="2335" y="12467"/>
                        <a:pt x="6259" y="13787"/>
                        <a:pt x="11556" y="13787"/>
                      </a:cubicBezTo>
                      <a:cubicBezTo>
                        <a:pt x="11645" y="13787"/>
                        <a:pt x="11734" y="13787"/>
                        <a:pt x="11824" y="13786"/>
                      </a:cubicBezTo>
                      <a:lnTo>
                        <a:pt x="13605" y="7532"/>
                      </a:lnTo>
                      <a:cubicBezTo>
                        <a:pt x="14495" y="4450"/>
                        <a:pt x="12715" y="1209"/>
                        <a:pt x="9610" y="319"/>
                      </a:cubicBezTo>
                      <a:lnTo>
                        <a:pt x="9291" y="228"/>
                      </a:lnTo>
                      <a:cubicBezTo>
                        <a:pt x="8753" y="74"/>
                        <a:pt x="8213" y="0"/>
                        <a:pt x="76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46"/>
                <p:cNvSpPr/>
                <p:nvPr/>
              </p:nvSpPr>
              <p:spPr>
                <a:xfrm>
                  <a:off x="1309642" y="2739622"/>
                  <a:ext cx="196291" cy="172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44" h="14377" extrusionOk="0">
                      <a:moveTo>
                        <a:pt x="8218" y="0"/>
                      </a:moveTo>
                      <a:cubicBezTo>
                        <a:pt x="5812" y="0"/>
                        <a:pt x="3456" y="1213"/>
                        <a:pt x="2101" y="3417"/>
                      </a:cubicBezTo>
                      <a:cubicBezTo>
                        <a:pt x="1" y="6795"/>
                        <a:pt x="1028" y="11224"/>
                        <a:pt x="4383" y="13301"/>
                      </a:cubicBezTo>
                      <a:cubicBezTo>
                        <a:pt x="5549" y="14030"/>
                        <a:pt x="6844" y="14377"/>
                        <a:pt x="8125" y="14377"/>
                      </a:cubicBezTo>
                      <a:cubicBezTo>
                        <a:pt x="10532" y="14377"/>
                        <a:pt x="12888" y="13154"/>
                        <a:pt x="14244" y="10950"/>
                      </a:cubicBezTo>
                      <a:cubicBezTo>
                        <a:pt x="16344" y="7572"/>
                        <a:pt x="15317" y="3143"/>
                        <a:pt x="11961" y="1066"/>
                      </a:cubicBezTo>
                      <a:cubicBezTo>
                        <a:pt x="10795" y="344"/>
                        <a:pt x="9499" y="0"/>
                        <a:pt x="8218" y="0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7" name="Google Shape;4287;p46"/>
                <p:cNvSpPr/>
                <p:nvPr/>
              </p:nvSpPr>
              <p:spPr>
                <a:xfrm>
                  <a:off x="1324729" y="2792966"/>
                  <a:ext cx="146942" cy="119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35" h="9920" extrusionOk="0">
                      <a:moveTo>
                        <a:pt x="5313" y="1"/>
                      </a:moveTo>
                      <a:cubicBezTo>
                        <a:pt x="3683" y="1"/>
                        <a:pt x="2190" y="699"/>
                        <a:pt x="1370" y="2012"/>
                      </a:cubicBezTo>
                      <a:cubicBezTo>
                        <a:pt x="0" y="4226"/>
                        <a:pt x="1027" y="7330"/>
                        <a:pt x="3652" y="8951"/>
                      </a:cubicBezTo>
                      <a:cubicBezTo>
                        <a:pt x="4709" y="9603"/>
                        <a:pt x="5862" y="9919"/>
                        <a:pt x="6952" y="9919"/>
                      </a:cubicBezTo>
                      <a:cubicBezTo>
                        <a:pt x="8569" y="9919"/>
                        <a:pt x="10047" y="9224"/>
                        <a:pt x="10865" y="7901"/>
                      </a:cubicBezTo>
                      <a:cubicBezTo>
                        <a:pt x="12235" y="5687"/>
                        <a:pt x="11207" y="2583"/>
                        <a:pt x="8605" y="962"/>
                      </a:cubicBezTo>
                      <a:cubicBezTo>
                        <a:pt x="7554" y="313"/>
                        <a:pt x="6403" y="1"/>
                        <a:pt x="5313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8" name="Google Shape;4288;p46"/>
                <p:cNvSpPr/>
                <p:nvPr/>
              </p:nvSpPr>
              <p:spPr>
                <a:xfrm>
                  <a:off x="1338158" y="2793002"/>
                  <a:ext cx="138175" cy="6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05" h="5717" extrusionOk="0">
                      <a:moveTo>
                        <a:pt x="3493" y="0"/>
                      </a:moveTo>
                      <a:cubicBezTo>
                        <a:pt x="2922" y="0"/>
                        <a:pt x="2352" y="23"/>
                        <a:pt x="1804" y="115"/>
                      </a:cubicBezTo>
                      <a:cubicBezTo>
                        <a:pt x="1256" y="206"/>
                        <a:pt x="708" y="320"/>
                        <a:pt x="160" y="525"/>
                      </a:cubicBezTo>
                      <a:cubicBezTo>
                        <a:pt x="46" y="571"/>
                        <a:pt x="1" y="685"/>
                        <a:pt x="23" y="799"/>
                      </a:cubicBezTo>
                      <a:cubicBezTo>
                        <a:pt x="42" y="893"/>
                        <a:pt x="122" y="971"/>
                        <a:pt x="226" y="971"/>
                      </a:cubicBezTo>
                      <a:cubicBezTo>
                        <a:pt x="249" y="971"/>
                        <a:pt x="273" y="967"/>
                        <a:pt x="297" y="959"/>
                      </a:cubicBezTo>
                      <a:lnTo>
                        <a:pt x="320" y="959"/>
                      </a:lnTo>
                      <a:cubicBezTo>
                        <a:pt x="1225" y="753"/>
                        <a:pt x="2204" y="659"/>
                        <a:pt x="3157" y="659"/>
                      </a:cubicBezTo>
                      <a:cubicBezTo>
                        <a:pt x="3262" y="659"/>
                        <a:pt x="3366" y="660"/>
                        <a:pt x="3470" y="662"/>
                      </a:cubicBezTo>
                      <a:cubicBezTo>
                        <a:pt x="4520" y="708"/>
                        <a:pt x="5570" y="913"/>
                        <a:pt x="6552" y="1302"/>
                      </a:cubicBezTo>
                      <a:cubicBezTo>
                        <a:pt x="7533" y="1690"/>
                        <a:pt x="8423" y="2260"/>
                        <a:pt x="9154" y="3013"/>
                      </a:cubicBezTo>
                      <a:cubicBezTo>
                        <a:pt x="9564" y="3356"/>
                        <a:pt x="9861" y="3812"/>
                        <a:pt x="10204" y="4223"/>
                      </a:cubicBezTo>
                      <a:cubicBezTo>
                        <a:pt x="10363" y="4429"/>
                        <a:pt x="10477" y="4680"/>
                        <a:pt x="10637" y="4885"/>
                      </a:cubicBezTo>
                      <a:lnTo>
                        <a:pt x="11025" y="5593"/>
                      </a:lnTo>
                      <a:lnTo>
                        <a:pt x="11048" y="5615"/>
                      </a:lnTo>
                      <a:cubicBezTo>
                        <a:pt x="11094" y="5676"/>
                        <a:pt x="11170" y="5717"/>
                        <a:pt x="11249" y="5717"/>
                      </a:cubicBezTo>
                      <a:cubicBezTo>
                        <a:pt x="11289" y="5717"/>
                        <a:pt x="11330" y="5707"/>
                        <a:pt x="11368" y="5684"/>
                      </a:cubicBezTo>
                      <a:cubicBezTo>
                        <a:pt x="11482" y="5638"/>
                        <a:pt x="11505" y="5501"/>
                        <a:pt x="11459" y="5387"/>
                      </a:cubicBezTo>
                      <a:lnTo>
                        <a:pt x="11071" y="4634"/>
                      </a:lnTo>
                      <a:cubicBezTo>
                        <a:pt x="10934" y="4406"/>
                        <a:pt x="10820" y="4132"/>
                        <a:pt x="10637" y="3904"/>
                      </a:cubicBezTo>
                      <a:cubicBezTo>
                        <a:pt x="10318" y="3447"/>
                        <a:pt x="10021" y="2968"/>
                        <a:pt x="9587" y="2603"/>
                      </a:cubicBezTo>
                      <a:cubicBezTo>
                        <a:pt x="9382" y="2397"/>
                        <a:pt x="9222" y="2169"/>
                        <a:pt x="8971" y="2009"/>
                      </a:cubicBezTo>
                      <a:lnTo>
                        <a:pt x="8309" y="1484"/>
                      </a:lnTo>
                      <a:cubicBezTo>
                        <a:pt x="7830" y="1187"/>
                        <a:pt x="7328" y="868"/>
                        <a:pt x="6803" y="685"/>
                      </a:cubicBezTo>
                      <a:cubicBezTo>
                        <a:pt x="5753" y="252"/>
                        <a:pt x="4611" y="23"/>
                        <a:pt x="3493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46"/>
                <p:cNvSpPr/>
                <p:nvPr/>
              </p:nvSpPr>
              <p:spPr>
                <a:xfrm>
                  <a:off x="1381748" y="2840161"/>
                  <a:ext cx="107201" cy="54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6" h="4521" extrusionOk="0">
                      <a:moveTo>
                        <a:pt x="2694" y="0"/>
                      </a:moveTo>
                      <a:cubicBezTo>
                        <a:pt x="1804" y="0"/>
                        <a:pt x="937" y="137"/>
                        <a:pt x="115" y="480"/>
                      </a:cubicBezTo>
                      <a:cubicBezTo>
                        <a:pt x="47" y="525"/>
                        <a:pt x="1" y="594"/>
                        <a:pt x="1" y="685"/>
                      </a:cubicBezTo>
                      <a:cubicBezTo>
                        <a:pt x="21" y="764"/>
                        <a:pt x="92" y="827"/>
                        <a:pt x="170" y="827"/>
                      </a:cubicBezTo>
                      <a:cubicBezTo>
                        <a:pt x="182" y="827"/>
                        <a:pt x="194" y="825"/>
                        <a:pt x="206" y="822"/>
                      </a:cubicBezTo>
                      <a:lnTo>
                        <a:pt x="229" y="822"/>
                      </a:lnTo>
                      <a:cubicBezTo>
                        <a:pt x="895" y="727"/>
                        <a:pt x="1592" y="679"/>
                        <a:pt x="2269" y="679"/>
                      </a:cubicBezTo>
                      <a:cubicBezTo>
                        <a:pt x="2404" y="679"/>
                        <a:pt x="2538" y="681"/>
                        <a:pt x="2671" y="685"/>
                      </a:cubicBezTo>
                      <a:cubicBezTo>
                        <a:pt x="3493" y="708"/>
                        <a:pt x="4292" y="845"/>
                        <a:pt x="5045" y="1142"/>
                      </a:cubicBezTo>
                      <a:cubicBezTo>
                        <a:pt x="5799" y="1438"/>
                        <a:pt x="6483" y="1872"/>
                        <a:pt x="7054" y="2466"/>
                      </a:cubicBezTo>
                      <a:cubicBezTo>
                        <a:pt x="7373" y="2717"/>
                        <a:pt x="7602" y="3059"/>
                        <a:pt x="7876" y="3379"/>
                      </a:cubicBezTo>
                      <a:cubicBezTo>
                        <a:pt x="8127" y="3698"/>
                        <a:pt x="8309" y="4063"/>
                        <a:pt x="8560" y="4406"/>
                      </a:cubicBezTo>
                      <a:lnTo>
                        <a:pt x="8560" y="4451"/>
                      </a:lnTo>
                      <a:cubicBezTo>
                        <a:pt x="8605" y="4496"/>
                        <a:pt x="8658" y="4521"/>
                        <a:pt x="8709" y="4521"/>
                      </a:cubicBezTo>
                      <a:cubicBezTo>
                        <a:pt x="8737" y="4521"/>
                        <a:pt x="8764" y="4513"/>
                        <a:pt x="8789" y="4497"/>
                      </a:cubicBezTo>
                      <a:cubicBezTo>
                        <a:pt x="8880" y="4451"/>
                        <a:pt x="8926" y="4337"/>
                        <a:pt x="8880" y="4269"/>
                      </a:cubicBezTo>
                      <a:cubicBezTo>
                        <a:pt x="8674" y="3881"/>
                        <a:pt x="8515" y="3470"/>
                        <a:pt x="8264" y="3105"/>
                      </a:cubicBezTo>
                      <a:cubicBezTo>
                        <a:pt x="8013" y="2739"/>
                        <a:pt x="7784" y="2374"/>
                        <a:pt x="7465" y="2055"/>
                      </a:cubicBezTo>
                      <a:cubicBezTo>
                        <a:pt x="7168" y="1712"/>
                        <a:pt x="6826" y="1461"/>
                        <a:pt x="6460" y="1187"/>
                      </a:cubicBezTo>
                      <a:cubicBezTo>
                        <a:pt x="6095" y="936"/>
                        <a:pt x="5707" y="708"/>
                        <a:pt x="5296" y="548"/>
                      </a:cubicBezTo>
                      <a:cubicBezTo>
                        <a:pt x="4475" y="206"/>
                        <a:pt x="3584" y="23"/>
                        <a:pt x="2694" y="0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0" name="Google Shape;4290;p46"/>
                <p:cNvSpPr/>
                <p:nvPr/>
              </p:nvSpPr>
              <p:spPr>
                <a:xfrm>
                  <a:off x="1836608" y="2933914"/>
                  <a:ext cx="183405" cy="17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1" h="14406" extrusionOk="0">
                      <a:moveTo>
                        <a:pt x="7639" y="1"/>
                      </a:moveTo>
                      <a:cubicBezTo>
                        <a:pt x="4129" y="1"/>
                        <a:pt x="1049" y="2618"/>
                        <a:pt x="548" y="6210"/>
                      </a:cubicBezTo>
                      <a:cubicBezTo>
                        <a:pt x="0" y="10159"/>
                        <a:pt x="2716" y="13788"/>
                        <a:pt x="6642" y="14336"/>
                      </a:cubicBezTo>
                      <a:cubicBezTo>
                        <a:pt x="6977" y="14383"/>
                        <a:pt x="7309" y="14406"/>
                        <a:pt x="7637" y="14406"/>
                      </a:cubicBezTo>
                      <a:cubicBezTo>
                        <a:pt x="11141" y="14406"/>
                        <a:pt x="14201" y="11806"/>
                        <a:pt x="14722" y="8196"/>
                      </a:cubicBezTo>
                      <a:cubicBezTo>
                        <a:pt x="15270" y="4270"/>
                        <a:pt x="12531" y="618"/>
                        <a:pt x="8628" y="70"/>
                      </a:cubicBezTo>
                      <a:cubicBezTo>
                        <a:pt x="8296" y="24"/>
                        <a:pt x="7966" y="1"/>
                        <a:pt x="7639" y="1"/>
                      </a:cubicBezTo>
                      <a:close/>
                    </a:path>
                  </a:pathLst>
                </a:custGeom>
                <a:solidFill>
                  <a:srgbClr val="F4C4B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46"/>
                <p:cNvSpPr/>
                <p:nvPr/>
              </p:nvSpPr>
              <p:spPr>
                <a:xfrm>
                  <a:off x="1853605" y="2989253"/>
                  <a:ext cx="144480" cy="582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30" h="4846" extrusionOk="0">
                      <a:moveTo>
                        <a:pt x="4120" y="1"/>
                      </a:moveTo>
                      <a:cubicBezTo>
                        <a:pt x="3871" y="1"/>
                        <a:pt x="3636" y="51"/>
                        <a:pt x="3401" y="51"/>
                      </a:cubicBezTo>
                      <a:cubicBezTo>
                        <a:pt x="2831" y="97"/>
                        <a:pt x="2283" y="256"/>
                        <a:pt x="1735" y="393"/>
                      </a:cubicBezTo>
                      <a:cubicBezTo>
                        <a:pt x="1461" y="462"/>
                        <a:pt x="1210" y="599"/>
                        <a:pt x="959" y="690"/>
                      </a:cubicBezTo>
                      <a:lnTo>
                        <a:pt x="183" y="1010"/>
                      </a:lnTo>
                      <a:cubicBezTo>
                        <a:pt x="69" y="1055"/>
                        <a:pt x="0" y="1192"/>
                        <a:pt x="46" y="1306"/>
                      </a:cubicBezTo>
                      <a:cubicBezTo>
                        <a:pt x="80" y="1409"/>
                        <a:pt x="166" y="1460"/>
                        <a:pt x="255" y="1460"/>
                      </a:cubicBezTo>
                      <a:cubicBezTo>
                        <a:pt x="284" y="1460"/>
                        <a:pt x="314" y="1455"/>
                        <a:pt x="343" y="1443"/>
                      </a:cubicBezTo>
                      <a:lnTo>
                        <a:pt x="365" y="1443"/>
                      </a:lnTo>
                      <a:lnTo>
                        <a:pt x="1119" y="1169"/>
                      </a:lnTo>
                      <a:cubicBezTo>
                        <a:pt x="1393" y="1101"/>
                        <a:pt x="1621" y="964"/>
                        <a:pt x="1895" y="918"/>
                      </a:cubicBezTo>
                      <a:cubicBezTo>
                        <a:pt x="2420" y="827"/>
                        <a:pt x="2922" y="667"/>
                        <a:pt x="3447" y="667"/>
                      </a:cubicBezTo>
                      <a:cubicBezTo>
                        <a:pt x="3693" y="641"/>
                        <a:pt x="3941" y="628"/>
                        <a:pt x="4189" y="628"/>
                      </a:cubicBezTo>
                      <a:cubicBezTo>
                        <a:pt x="4996" y="628"/>
                        <a:pt x="5800" y="765"/>
                        <a:pt x="6551" y="1010"/>
                      </a:cubicBezTo>
                      <a:cubicBezTo>
                        <a:pt x="7555" y="1329"/>
                        <a:pt x="8491" y="1854"/>
                        <a:pt x="9336" y="2493"/>
                      </a:cubicBezTo>
                      <a:cubicBezTo>
                        <a:pt x="10157" y="3155"/>
                        <a:pt x="10934" y="3908"/>
                        <a:pt x="11573" y="4730"/>
                      </a:cubicBezTo>
                      <a:lnTo>
                        <a:pt x="11573" y="4753"/>
                      </a:lnTo>
                      <a:cubicBezTo>
                        <a:pt x="11624" y="4817"/>
                        <a:pt x="11690" y="4845"/>
                        <a:pt x="11758" y="4845"/>
                      </a:cubicBezTo>
                      <a:cubicBezTo>
                        <a:pt x="11811" y="4845"/>
                        <a:pt x="11865" y="4829"/>
                        <a:pt x="11915" y="4799"/>
                      </a:cubicBezTo>
                      <a:cubicBezTo>
                        <a:pt x="12006" y="4730"/>
                        <a:pt x="12029" y="4593"/>
                        <a:pt x="11961" y="4502"/>
                      </a:cubicBezTo>
                      <a:cubicBezTo>
                        <a:pt x="11664" y="4000"/>
                        <a:pt x="11344" y="3543"/>
                        <a:pt x="10956" y="3132"/>
                      </a:cubicBezTo>
                      <a:cubicBezTo>
                        <a:pt x="10591" y="2699"/>
                        <a:pt x="10180" y="2334"/>
                        <a:pt x="9747" y="1968"/>
                      </a:cubicBezTo>
                      <a:cubicBezTo>
                        <a:pt x="8856" y="1261"/>
                        <a:pt x="7852" y="713"/>
                        <a:pt x="6757" y="371"/>
                      </a:cubicBezTo>
                      <a:cubicBezTo>
                        <a:pt x="6232" y="188"/>
                        <a:pt x="5661" y="97"/>
                        <a:pt x="5090" y="28"/>
                      </a:cubicBezTo>
                      <a:lnTo>
                        <a:pt x="4246" y="5"/>
                      </a:lnTo>
                      <a:cubicBezTo>
                        <a:pt x="4203" y="2"/>
                        <a:pt x="4161" y="1"/>
                        <a:pt x="4120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46"/>
                <p:cNvSpPr/>
                <p:nvPr/>
              </p:nvSpPr>
              <p:spPr>
                <a:xfrm>
                  <a:off x="1822891" y="3009277"/>
                  <a:ext cx="111861" cy="45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14" h="3800" extrusionOk="0">
                      <a:moveTo>
                        <a:pt x="3421" y="1"/>
                      </a:moveTo>
                      <a:cubicBezTo>
                        <a:pt x="3154" y="1"/>
                        <a:pt x="2886" y="9"/>
                        <a:pt x="2626" y="50"/>
                      </a:cubicBezTo>
                      <a:cubicBezTo>
                        <a:pt x="2192" y="73"/>
                        <a:pt x="1758" y="210"/>
                        <a:pt x="1347" y="324"/>
                      </a:cubicBezTo>
                      <a:cubicBezTo>
                        <a:pt x="914" y="461"/>
                        <a:pt x="526" y="667"/>
                        <a:pt x="138" y="826"/>
                      </a:cubicBezTo>
                      <a:cubicBezTo>
                        <a:pt x="46" y="872"/>
                        <a:pt x="1" y="986"/>
                        <a:pt x="46" y="1077"/>
                      </a:cubicBezTo>
                      <a:cubicBezTo>
                        <a:pt x="65" y="1134"/>
                        <a:pt x="130" y="1175"/>
                        <a:pt x="204" y="1175"/>
                      </a:cubicBezTo>
                      <a:cubicBezTo>
                        <a:pt x="220" y="1175"/>
                        <a:pt x="236" y="1173"/>
                        <a:pt x="252" y="1169"/>
                      </a:cubicBezTo>
                      <a:lnTo>
                        <a:pt x="275" y="1169"/>
                      </a:lnTo>
                      <a:cubicBezTo>
                        <a:pt x="686" y="1055"/>
                        <a:pt x="1074" y="872"/>
                        <a:pt x="1462" y="781"/>
                      </a:cubicBezTo>
                      <a:cubicBezTo>
                        <a:pt x="1872" y="712"/>
                        <a:pt x="2283" y="598"/>
                        <a:pt x="2671" y="598"/>
                      </a:cubicBezTo>
                      <a:cubicBezTo>
                        <a:pt x="2829" y="585"/>
                        <a:pt x="2987" y="578"/>
                        <a:pt x="3144" y="578"/>
                      </a:cubicBezTo>
                      <a:cubicBezTo>
                        <a:pt x="3806" y="578"/>
                        <a:pt x="4459" y="692"/>
                        <a:pt x="5068" y="895"/>
                      </a:cubicBezTo>
                      <a:cubicBezTo>
                        <a:pt x="5844" y="1146"/>
                        <a:pt x="6552" y="1557"/>
                        <a:pt x="7191" y="2036"/>
                      </a:cubicBezTo>
                      <a:cubicBezTo>
                        <a:pt x="7830" y="2538"/>
                        <a:pt x="8446" y="3109"/>
                        <a:pt x="8971" y="3725"/>
                      </a:cubicBezTo>
                      <a:lnTo>
                        <a:pt x="8994" y="3748"/>
                      </a:lnTo>
                      <a:cubicBezTo>
                        <a:pt x="9028" y="3782"/>
                        <a:pt x="9074" y="3799"/>
                        <a:pt x="9120" y="3799"/>
                      </a:cubicBezTo>
                      <a:cubicBezTo>
                        <a:pt x="9165" y="3799"/>
                        <a:pt x="9211" y="3782"/>
                        <a:pt x="9245" y="3748"/>
                      </a:cubicBezTo>
                      <a:cubicBezTo>
                        <a:pt x="9314" y="3702"/>
                        <a:pt x="9314" y="3611"/>
                        <a:pt x="9291" y="3543"/>
                      </a:cubicBezTo>
                      <a:cubicBezTo>
                        <a:pt x="8880" y="2744"/>
                        <a:pt x="8286" y="2082"/>
                        <a:pt x="7602" y="1511"/>
                      </a:cubicBezTo>
                      <a:cubicBezTo>
                        <a:pt x="6917" y="963"/>
                        <a:pt x="6118" y="530"/>
                        <a:pt x="5273" y="279"/>
                      </a:cubicBezTo>
                      <a:cubicBezTo>
                        <a:pt x="4840" y="119"/>
                        <a:pt x="4406" y="73"/>
                        <a:pt x="3950" y="5"/>
                      </a:cubicBezTo>
                      <a:cubicBezTo>
                        <a:pt x="3776" y="5"/>
                        <a:pt x="3599" y="1"/>
                        <a:pt x="3421" y="1"/>
                      </a:cubicBezTo>
                      <a:close/>
                    </a:path>
                  </a:pathLst>
                </a:custGeom>
                <a:solidFill>
                  <a:srgbClr val="F4B1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46"/>
                <p:cNvSpPr/>
                <p:nvPr/>
              </p:nvSpPr>
              <p:spPr>
                <a:xfrm>
                  <a:off x="1405604" y="2521461"/>
                  <a:ext cx="634632" cy="57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42" h="47911" extrusionOk="0">
                      <a:moveTo>
                        <a:pt x="26627" y="0"/>
                      </a:moveTo>
                      <a:cubicBezTo>
                        <a:pt x="18373" y="0"/>
                        <a:pt x="10350" y="4457"/>
                        <a:pt x="6118" y="12289"/>
                      </a:cubicBezTo>
                      <a:cubicBezTo>
                        <a:pt x="1" y="23611"/>
                        <a:pt x="2078" y="37511"/>
                        <a:pt x="15180" y="44656"/>
                      </a:cubicBezTo>
                      <a:cubicBezTo>
                        <a:pt x="19298" y="46910"/>
                        <a:pt x="23198" y="47910"/>
                        <a:pt x="26807" y="47910"/>
                      </a:cubicBezTo>
                      <a:cubicBezTo>
                        <a:pt x="35440" y="47910"/>
                        <a:pt x="42410" y="42185"/>
                        <a:pt x="46724" y="34202"/>
                      </a:cubicBezTo>
                      <a:cubicBezTo>
                        <a:pt x="52841" y="22880"/>
                        <a:pt x="48710" y="8797"/>
                        <a:pt x="37480" y="2749"/>
                      </a:cubicBezTo>
                      <a:cubicBezTo>
                        <a:pt x="34026" y="885"/>
                        <a:pt x="30304" y="0"/>
                        <a:pt x="2662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46"/>
                <p:cNvSpPr/>
                <p:nvPr/>
              </p:nvSpPr>
              <p:spPr>
                <a:xfrm>
                  <a:off x="1429183" y="2472777"/>
                  <a:ext cx="664513" cy="440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30" h="36680" extrusionOk="0">
                      <a:moveTo>
                        <a:pt x="21613" y="0"/>
                      </a:moveTo>
                      <a:cubicBezTo>
                        <a:pt x="20032" y="0"/>
                        <a:pt x="18541" y="142"/>
                        <a:pt x="17188" y="433"/>
                      </a:cubicBezTo>
                      <a:cubicBezTo>
                        <a:pt x="8378" y="2305"/>
                        <a:pt x="1" y="8810"/>
                        <a:pt x="617" y="23053"/>
                      </a:cubicBezTo>
                      <a:cubicBezTo>
                        <a:pt x="617" y="23053"/>
                        <a:pt x="13194" y="20337"/>
                        <a:pt x="22004" y="10271"/>
                      </a:cubicBezTo>
                      <a:cubicBezTo>
                        <a:pt x="22004" y="10271"/>
                        <a:pt x="29970" y="28508"/>
                        <a:pt x="46747" y="36680"/>
                      </a:cubicBezTo>
                      <a:cubicBezTo>
                        <a:pt x="46747" y="36680"/>
                        <a:pt x="55329" y="20976"/>
                        <a:pt x="48002" y="11960"/>
                      </a:cubicBezTo>
                      <a:cubicBezTo>
                        <a:pt x="41800" y="4328"/>
                        <a:pt x="30332" y="0"/>
                        <a:pt x="21613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46"/>
                <p:cNvSpPr/>
                <p:nvPr/>
              </p:nvSpPr>
              <p:spPr>
                <a:xfrm>
                  <a:off x="1455500" y="2809183"/>
                  <a:ext cx="186695" cy="146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5" h="12212" extrusionOk="0">
                      <a:moveTo>
                        <a:pt x="14244" y="10112"/>
                      </a:moveTo>
                      <a:cubicBezTo>
                        <a:pt x="12920" y="12212"/>
                        <a:pt x="8971" y="12143"/>
                        <a:pt x="5410" y="9929"/>
                      </a:cubicBezTo>
                      <a:cubicBezTo>
                        <a:pt x="1850" y="7715"/>
                        <a:pt x="1" y="4223"/>
                        <a:pt x="1302" y="2123"/>
                      </a:cubicBezTo>
                      <a:cubicBezTo>
                        <a:pt x="2626" y="0"/>
                        <a:pt x="6575" y="69"/>
                        <a:pt x="10135" y="2283"/>
                      </a:cubicBezTo>
                      <a:cubicBezTo>
                        <a:pt x="13719" y="4497"/>
                        <a:pt x="15545" y="7989"/>
                        <a:pt x="14244" y="10112"/>
                      </a:cubicBezTo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46"/>
                <p:cNvSpPr/>
                <p:nvPr/>
              </p:nvSpPr>
              <p:spPr>
                <a:xfrm>
                  <a:off x="1703350" y="2922527"/>
                  <a:ext cx="192460" cy="119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25" h="9911" extrusionOk="0">
                      <a:moveTo>
                        <a:pt x="6281" y="0"/>
                      </a:moveTo>
                      <a:cubicBezTo>
                        <a:pt x="3437" y="0"/>
                        <a:pt x="1140" y="1159"/>
                        <a:pt x="640" y="3072"/>
                      </a:cubicBezTo>
                      <a:cubicBezTo>
                        <a:pt x="1" y="5583"/>
                        <a:pt x="2763" y="8482"/>
                        <a:pt x="6826" y="9532"/>
                      </a:cubicBezTo>
                      <a:cubicBezTo>
                        <a:pt x="7821" y="9789"/>
                        <a:pt x="8803" y="9911"/>
                        <a:pt x="9728" y="9911"/>
                      </a:cubicBezTo>
                      <a:cubicBezTo>
                        <a:pt x="12576" y="9911"/>
                        <a:pt x="14880" y="8757"/>
                        <a:pt x="15362" y="6861"/>
                      </a:cubicBezTo>
                      <a:cubicBezTo>
                        <a:pt x="16024" y="4328"/>
                        <a:pt x="13240" y="1429"/>
                        <a:pt x="9177" y="379"/>
                      </a:cubicBezTo>
                      <a:cubicBezTo>
                        <a:pt x="8182" y="122"/>
                        <a:pt x="7203" y="0"/>
                        <a:pt x="6281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46"/>
                <p:cNvSpPr/>
                <p:nvPr/>
              </p:nvSpPr>
              <p:spPr>
                <a:xfrm>
                  <a:off x="1644961" y="2908161"/>
                  <a:ext cx="74294" cy="43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6" h="3612" extrusionOk="0">
                      <a:moveTo>
                        <a:pt x="183" y="0"/>
                      </a:moveTo>
                      <a:cubicBezTo>
                        <a:pt x="114" y="0"/>
                        <a:pt x="69" y="46"/>
                        <a:pt x="69" y="114"/>
                      </a:cubicBezTo>
                      <a:cubicBezTo>
                        <a:pt x="0" y="822"/>
                        <a:pt x="251" y="1507"/>
                        <a:pt x="662" y="2054"/>
                      </a:cubicBezTo>
                      <a:cubicBezTo>
                        <a:pt x="1096" y="2602"/>
                        <a:pt x="1689" y="3036"/>
                        <a:pt x="2328" y="3287"/>
                      </a:cubicBezTo>
                      <a:cubicBezTo>
                        <a:pt x="2789" y="3475"/>
                        <a:pt x="3300" y="3611"/>
                        <a:pt x="3815" y="3611"/>
                      </a:cubicBezTo>
                      <a:cubicBezTo>
                        <a:pt x="3989" y="3611"/>
                        <a:pt x="4164" y="3595"/>
                        <a:pt x="4337" y="3561"/>
                      </a:cubicBezTo>
                      <a:cubicBezTo>
                        <a:pt x="5045" y="3470"/>
                        <a:pt x="5661" y="3104"/>
                        <a:pt x="6140" y="2648"/>
                      </a:cubicBezTo>
                      <a:cubicBezTo>
                        <a:pt x="6186" y="2602"/>
                        <a:pt x="6186" y="2534"/>
                        <a:pt x="6163" y="2488"/>
                      </a:cubicBezTo>
                      <a:cubicBezTo>
                        <a:pt x="6135" y="2460"/>
                        <a:pt x="6098" y="2440"/>
                        <a:pt x="6058" y="2440"/>
                      </a:cubicBezTo>
                      <a:cubicBezTo>
                        <a:pt x="6033" y="2440"/>
                        <a:pt x="6007" y="2448"/>
                        <a:pt x="5980" y="2465"/>
                      </a:cubicBezTo>
                      <a:cubicBezTo>
                        <a:pt x="5478" y="2830"/>
                        <a:pt x="4908" y="3104"/>
                        <a:pt x="4291" y="3173"/>
                      </a:cubicBezTo>
                      <a:cubicBezTo>
                        <a:pt x="4185" y="3185"/>
                        <a:pt x="4078" y="3190"/>
                        <a:pt x="3971" y="3190"/>
                      </a:cubicBezTo>
                      <a:cubicBezTo>
                        <a:pt x="3463" y="3190"/>
                        <a:pt x="2960" y="3061"/>
                        <a:pt x="2488" y="2853"/>
                      </a:cubicBezTo>
                      <a:cubicBezTo>
                        <a:pt x="1917" y="2602"/>
                        <a:pt x="1393" y="2260"/>
                        <a:pt x="1004" y="1803"/>
                      </a:cubicBezTo>
                      <a:cubicBezTo>
                        <a:pt x="616" y="1324"/>
                        <a:pt x="365" y="731"/>
                        <a:pt x="297" y="137"/>
                      </a:cubicBezTo>
                      <a:lnTo>
                        <a:pt x="297" y="114"/>
                      </a:lnTo>
                      <a:cubicBezTo>
                        <a:pt x="297" y="69"/>
                        <a:pt x="251" y="23"/>
                        <a:pt x="183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46"/>
                <p:cNvSpPr/>
                <p:nvPr/>
              </p:nvSpPr>
              <p:spPr>
                <a:xfrm>
                  <a:off x="1515823" y="2686769"/>
                  <a:ext cx="167780" cy="60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70" h="5018" extrusionOk="0">
                      <a:moveTo>
                        <a:pt x="10079" y="1"/>
                      </a:moveTo>
                      <a:cubicBezTo>
                        <a:pt x="7074" y="1"/>
                        <a:pt x="2397" y="2545"/>
                        <a:pt x="2397" y="2545"/>
                      </a:cubicBezTo>
                      <a:cubicBezTo>
                        <a:pt x="1" y="4559"/>
                        <a:pt x="3613" y="5017"/>
                        <a:pt x="5035" y="5017"/>
                      </a:cubicBezTo>
                      <a:cubicBezTo>
                        <a:pt x="5144" y="5017"/>
                        <a:pt x="5239" y="5015"/>
                        <a:pt x="5319" y="5010"/>
                      </a:cubicBezTo>
                      <a:cubicBezTo>
                        <a:pt x="6414" y="4941"/>
                        <a:pt x="13970" y="3640"/>
                        <a:pt x="12212" y="901"/>
                      </a:cubicBezTo>
                      <a:cubicBezTo>
                        <a:pt x="11794" y="249"/>
                        <a:pt x="11018" y="1"/>
                        <a:pt x="10079" y="1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46"/>
                <p:cNvSpPr/>
                <p:nvPr/>
              </p:nvSpPr>
              <p:spPr>
                <a:xfrm>
                  <a:off x="1790267" y="2769435"/>
                  <a:ext cx="116101" cy="11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9398" extrusionOk="0">
                      <a:moveTo>
                        <a:pt x="3601" y="0"/>
                      </a:moveTo>
                      <a:cubicBezTo>
                        <a:pt x="3443" y="0"/>
                        <a:pt x="3285" y="22"/>
                        <a:pt x="3128" y="68"/>
                      </a:cubicBezTo>
                      <a:cubicBezTo>
                        <a:pt x="1" y="981"/>
                        <a:pt x="4862" y="6916"/>
                        <a:pt x="5661" y="7692"/>
                      </a:cubicBezTo>
                      <a:cubicBezTo>
                        <a:pt x="6151" y="8181"/>
                        <a:pt x="7749" y="9398"/>
                        <a:pt x="8730" y="9398"/>
                      </a:cubicBezTo>
                      <a:cubicBezTo>
                        <a:pt x="9304" y="9398"/>
                        <a:pt x="9667" y="8982"/>
                        <a:pt x="9473" y="7760"/>
                      </a:cubicBezTo>
                      <a:cubicBezTo>
                        <a:pt x="9473" y="7760"/>
                        <a:pt x="6571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2695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46"/>
                <p:cNvSpPr/>
                <p:nvPr/>
              </p:nvSpPr>
              <p:spPr>
                <a:xfrm>
                  <a:off x="1685537" y="2766504"/>
                  <a:ext cx="57852" cy="1464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7" h="12188" extrusionOk="0">
                      <a:moveTo>
                        <a:pt x="3155" y="0"/>
                      </a:moveTo>
                      <a:cubicBezTo>
                        <a:pt x="3124" y="0"/>
                        <a:pt x="3095" y="11"/>
                        <a:pt x="3082" y="38"/>
                      </a:cubicBezTo>
                      <a:cubicBezTo>
                        <a:pt x="2306" y="1408"/>
                        <a:pt x="1621" y="2823"/>
                        <a:pt x="1027" y="4306"/>
                      </a:cubicBezTo>
                      <a:cubicBezTo>
                        <a:pt x="731" y="5037"/>
                        <a:pt x="480" y="5790"/>
                        <a:pt x="343" y="6589"/>
                      </a:cubicBezTo>
                      <a:cubicBezTo>
                        <a:pt x="320" y="6794"/>
                        <a:pt x="297" y="7000"/>
                        <a:pt x="320" y="7228"/>
                      </a:cubicBezTo>
                      <a:cubicBezTo>
                        <a:pt x="343" y="7456"/>
                        <a:pt x="411" y="7730"/>
                        <a:pt x="685" y="7913"/>
                      </a:cubicBezTo>
                      <a:cubicBezTo>
                        <a:pt x="1096" y="8141"/>
                        <a:pt x="1530" y="8164"/>
                        <a:pt x="1918" y="8210"/>
                      </a:cubicBezTo>
                      <a:cubicBezTo>
                        <a:pt x="2123" y="8221"/>
                        <a:pt x="2323" y="8221"/>
                        <a:pt x="2517" y="8221"/>
                      </a:cubicBezTo>
                      <a:cubicBezTo>
                        <a:pt x="2711" y="8221"/>
                        <a:pt x="2899" y="8221"/>
                        <a:pt x="3082" y="8232"/>
                      </a:cubicBezTo>
                      <a:cubicBezTo>
                        <a:pt x="3470" y="8255"/>
                        <a:pt x="3835" y="8324"/>
                        <a:pt x="4086" y="8506"/>
                      </a:cubicBezTo>
                      <a:cubicBezTo>
                        <a:pt x="4314" y="8689"/>
                        <a:pt x="4383" y="9031"/>
                        <a:pt x="4383" y="9396"/>
                      </a:cubicBezTo>
                      <a:cubicBezTo>
                        <a:pt x="4360" y="9579"/>
                        <a:pt x="4337" y="9762"/>
                        <a:pt x="4291" y="9944"/>
                      </a:cubicBezTo>
                      <a:lnTo>
                        <a:pt x="4223" y="10195"/>
                      </a:lnTo>
                      <a:cubicBezTo>
                        <a:pt x="4177" y="10287"/>
                        <a:pt x="4132" y="10355"/>
                        <a:pt x="4109" y="10446"/>
                      </a:cubicBezTo>
                      <a:cubicBezTo>
                        <a:pt x="4040" y="10606"/>
                        <a:pt x="3903" y="10743"/>
                        <a:pt x="3812" y="10880"/>
                      </a:cubicBezTo>
                      <a:cubicBezTo>
                        <a:pt x="3675" y="10994"/>
                        <a:pt x="3561" y="11154"/>
                        <a:pt x="3401" y="11245"/>
                      </a:cubicBezTo>
                      <a:cubicBezTo>
                        <a:pt x="3105" y="11451"/>
                        <a:pt x="2739" y="11588"/>
                        <a:pt x="2374" y="11702"/>
                      </a:cubicBezTo>
                      <a:cubicBezTo>
                        <a:pt x="1772" y="11896"/>
                        <a:pt x="1103" y="11958"/>
                        <a:pt x="452" y="11958"/>
                      </a:cubicBezTo>
                      <a:cubicBezTo>
                        <a:pt x="339" y="11958"/>
                        <a:pt x="226" y="11956"/>
                        <a:pt x="114" y="11953"/>
                      </a:cubicBezTo>
                      <a:lnTo>
                        <a:pt x="92" y="11953"/>
                      </a:lnTo>
                      <a:cubicBezTo>
                        <a:pt x="46" y="11953"/>
                        <a:pt x="0" y="11976"/>
                        <a:pt x="0" y="12021"/>
                      </a:cubicBezTo>
                      <a:cubicBezTo>
                        <a:pt x="0" y="12090"/>
                        <a:pt x="23" y="12135"/>
                        <a:pt x="92" y="12135"/>
                      </a:cubicBezTo>
                      <a:cubicBezTo>
                        <a:pt x="381" y="12169"/>
                        <a:pt x="676" y="12188"/>
                        <a:pt x="973" y="12188"/>
                      </a:cubicBezTo>
                      <a:cubicBezTo>
                        <a:pt x="1473" y="12188"/>
                        <a:pt x="1978" y="12136"/>
                        <a:pt x="2465" y="12021"/>
                      </a:cubicBezTo>
                      <a:cubicBezTo>
                        <a:pt x="2853" y="11907"/>
                        <a:pt x="3264" y="11770"/>
                        <a:pt x="3607" y="11542"/>
                      </a:cubicBezTo>
                      <a:cubicBezTo>
                        <a:pt x="3789" y="11451"/>
                        <a:pt x="3926" y="11291"/>
                        <a:pt x="4086" y="11154"/>
                      </a:cubicBezTo>
                      <a:cubicBezTo>
                        <a:pt x="4223" y="10971"/>
                        <a:pt x="4383" y="10834"/>
                        <a:pt x="4451" y="10629"/>
                      </a:cubicBezTo>
                      <a:cubicBezTo>
                        <a:pt x="4520" y="10538"/>
                        <a:pt x="4565" y="10446"/>
                        <a:pt x="4611" y="10332"/>
                      </a:cubicBezTo>
                      <a:lnTo>
                        <a:pt x="4702" y="10036"/>
                      </a:lnTo>
                      <a:cubicBezTo>
                        <a:pt x="4771" y="9830"/>
                        <a:pt x="4794" y="9625"/>
                        <a:pt x="4794" y="9419"/>
                      </a:cubicBezTo>
                      <a:cubicBezTo>
                        <a:pt x="4816" y="9214"/>
                        <a:pt x="4816" y="8986"/>
                        <a:pt x="4748" y="8757"/>
                      </a:cubicBezTo>
                      <a:cubicBezTo>
                        <a:pt x="4680" y="8552"/>
                        <a:pt x="4543" y="8324"/>
                        <a:pt x="4360" y="8164"/>
                      </a:cubicBezTo>
                      <a:cubicBezTo>
                        <a:pt x="3972" y="7867"/>
                        <a:pt x="3515" y="7821"/>
                        <a:pt x="3127" y="7776"/>
                      </a:cubicBezTo>
                      <a:cubicBezTo>
                        <a:pt x="2717" y="7753"/>
                        <a:pt x="2328" y="7753"/>
                        <a:pt x="1940" y="7730"/>
                      </a:cubicBezTo>
                      <a:cubicBezTo>
                        <a:pt x="1575" y="7730"/>
                        <a:pt x="1187" y="7685"/>
                        <a:pt x="913" y="7525"/>
                      </a:cubicBezTo>
                      <a:cubicBezTo>
                        <a:pt x="845" y="7479"/>
                        <a:pt x="776" y="7365"/>
                        <a:pt x="754" y="7182"/>
                      </a:cubicBezTo>
                      <a:cubicBezTo>
                        <a:pt x="754" y="7023"/>
                        <a:pt x="754" y="6840"/>
                        <a:pt x="776" y="6657"/>
                      </a:cubicBezTo>
                      <a:cubicBezTo>
                        <a:pt x="891" y="5904"/>
                        <a:pt x="1142" y="5174"/>
                        <a:pt x="1393" y="4443"/>
                      </a:cubicBezTo>
                      <a:cubicBezTo>
                        <a:pt x="1940" y="2983"/>
                        <a:pt x="2580" y="1545"/>
                        <a:pt x="3264" y="129"/>
                      </a:cubicBezTo>
                      <a:cubicBezTo>
                        <a:pt x="3264" y="84"/>
                        <a:pt x="3264" y="38"/>
                        <a:pt x="3219" y="15"/>
                      </a:cubicBezTo>
                      <a:cubicBezTo>
                        <a:pt x="3200" y="6"/>
                        <a:pt x="3177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46"/>
                <p:cNvSpPr/>
                <p:nvPr/>
              </p:nvSpPr>
              <p:spPr>
                <a:xfrm>
                  <a:off x="1757919" y="2863044"/>
                  <a:ext cx="105820" cy="78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1" h="6571" extrusionOk="0">
                      <a:moveTo>
                        <a:pt x="4166" y="0"/>
                      </a:moveTo>
                      <a:cubicBezTo>
                        <a:pt x="3475" y="0"/>
                        <a:pt x="2784" y="155"/>
                        <a:pt x="2169" y="469"/>
                      </a:cubicBezTo>
                      <a:cubicBezTo>
                        <a:pt x="1027" y="1017"/>
                        <a:pt x="183" y="2135"/>
                        <a:pt x="0" y="3345"/>
                      </a:cubicBezTo>
                      <a:cubicBezTo>
                        <a:pt x="0" y="3414"/>
                        <a:pt x="46" y="3505"/>
                        <a:pt x="114" y="3528"/>
                      </a:cubicBezTo>
                      <a:cubicBezTo>
                        <a:pt x="130" y="3532"/>
                        <a:pt x="146" y="3534"/>
                        <a:pt x="163" y="3534"/>
                      </a:cubicBezTo>
                      <a:cubicBezTo>
                        <a:pt x="242" y="3534"/>
                        <a:pt x="324" y="3489"/>
                        <a:pt x="343" y="3414"/>
                      </a:cubicBezTo>
                      <a:cubicBezTo>
                        <a:pt x="639" y="2341"/>
                        <a:pt x="1438" y="1451"/>
                        <a:pt x="2420" y="1017"/>
                      </a:cubicBezTo>
                      <a:cubicBezTo>
                        <a:pt x="2942" y="791"/>
                        <a:pt x="3502" y="677"/>
                        <a:pt x="4060" y="677"/>
                      </a:cubicBezTo>
                      <a:cubicBezTo>
                        <a:pt x="4574" y="677"/>
                        <a:pt x="5088" y="774"/>
                        <a:pt x="5570" y="971"/>
                      </a:cubicBezTo>
                      <a:cubicBezTo>
                        <a:pt x="6072" y="1177"/>
                        <a:pt x="6505" y="1474"/>
                        <a:pt x="6893" y="1839"/>
                      </a:cubicBezTo>
                      <a:cubicBezTo>
                        <a:pt x="7259" y="2227"/>
                        <a:pt x="7578" y="2683"/>
                        <a:pt x="7761" y="3163"/>
                      </a:cubicBezTo>
                      <a:cubicBezTo>
                        <a:pt x="8172" y="4167"/>
                        <a:pt x="8080" y="5331"/>
                        <a:pt x="7533" y="6313"/>
                      </a:cubicBezTo>
                      <a:cubicBezTo>
                        <a:pt x="7510" y="6381"/>
                        <a:pt x="7510" y="6472"/>
                        <a:pt x="7578" y="6541"/>
                      </a:cubicBezTo>
                      <a:cubicBezTo>
                        <a:pt x="7616" y="6560"/>
                        <a:pt x="7654" y="6571"/>
                        <a:pt x="7690" y="6571"/>
                      </a:cubicBezTo>
                      <a:cubicBezTo>
                        <a:pt x="7741" y="6571"/>
                        <a:pt x="7789" y="6549"/>
                        <a:pt x="7829" y="6495"/>
                      </a:cubicBezTo>
                      <a:cubicBezTo>
                        <a:pt x="8583" y="5536"/>
                        <a:pt x="8811" y="4144"/>
                        <a:pt x="8400" y="2934"/>
                      </a:cubicBezTo>
                      <a:cubicBezTo>
                        <a:pt x="7989" y="1725"/>
                        <a:pt x="7008" y="743"/>
                        <a:pt x="5821" y="309"/>
                      </a:cubicBezTo>
                      <a:cubicBezTo>
                        <a:pt x="5297" y="104"/>
                        <a:pt x="4732" y="0"/>
                        <a:pt x="4166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46"/>
                <p:cNvSpPr/>
                <p:nvPr/>
              </p:nvSpPr>
              <p:spPr>
                <a:xfrm>
                  <a:off x="1853052" y="2927211"/>
                  <a:ext cx="28524" cy="12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5" h="1031" extrusionOk="0">
                      <a:moveTo>
                        <a:pt x="328" y="0"/>
                      </a:moveTo>
                      <a:cubicBezTo>
                        <a:pt x="194" y="0"/>
                        <a:pt x="65" y="89"/>
                        <a:pt x="46" y="240"/>
                      </a:cubicBezTo>
                      <a:cubicBezTo>
                        <a:pt x="1" y="400"/>
                        <a:pt x="115" y="560"/>
                        <a:pt x="274" y="605"/>
                      </a:cubicBezTo>
                      <a:lnTo>
                        <a:pt x="2101" y="1016"/>
                      </a:lnTo>
                      <a:cubicBezTo>
                        <a:pt x="2121" y="1026"/>
                        <a:pt x="2142" y="1031"/>
                        <a:pt x="2163" y="1031"/>
                      </a:cubicBezTo>
                      <a:cubicBezTo>
                        <a:pt x="2237" y="1031"/>
                        <a:pt x="2311" y="973"/>
                        <a:pt x="2329" y="902"/>
                      </a:cubicBezTo>
                      <a:cubicBezTo>
                        <a:pt x="2374" y="788"/>
                        <a:pt x="2329" y="651"/>
                        <a:pt x="2215" y="628"/>
                      </a:cubicBezTo>
                      <a:lnTo>
                        <a:pt x="434" y="12"/>
                      </a:lnTo>
                      <a:lnTo>
                        <a:pt x="411" y="12"/>
                      </a:lnTo>
                      <a:cubicBezTo>
                        <a:pt x="384" y="4"/>
                        <a:pt x="356" y="0"/>
                        <a:pt x="32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46"/>
                <p:cNvSpPr/>
                <p:nvPr/>
              </p:nvSpPr>
              <p:spPr>
                <a:xfrm>
                  <a:off x="1854698" y="2918299"/>
                  <a:ext cx="28800" cy="7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640" extrusionOk="0">
                      <a:moveTo>
                        <a:pt x="297" y="1"/>
                      </a:moveTo>
                      <a:cubicBezTo>
                        <a:pt x="137" y="1"/>
                        <a:pt x="1" y="138"/>
                        <a:pt x="1" y="297"/>
                      </a:cubicBezTo>
                      <a:cubicBezTo>
                        <a:pt x="1" y="457"/>
                        <a:pt x="137" y="617"/>
                        <a:pt x="297" y="617"/>
                      </a:cubicBezTo>
                      <a:lnTo>
                        <a:pt x="2169" y="640"/>
                      </a:lnTo>
                      <a:cubicBezTo>
                        <a:pt x="2283" y="640"/>
                        <a:pt x="2374" y="548"/>
                        <a:pt x="2374" y="434"/>
                      </a:cubicBezTo>
                      <a:cubicBezTo>
                        <a:pt x="2397" y="320"/>
                        <a:pt x="2306" y="229"/>
                        <a:pt x="2192" y="206"/>
                      </a:cubicBezTo>
                      <a:lnTo>
                        <a:pt x="343" y="1"/>
                      </a:ln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46"/>
                <p:cNvSpPr/>
                <p:nvPr/>
              </p:nvSpPr>
              <p:spPr>
                <a:xfrm>
                  <a:off x="1856067" y="2904821"/>
                  <a:ext cx="28800" cy="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8" h="814" extrusionOk="0">
                      <a:moveTo>
                        <a:pt x="2204" y="1"/>
                      </a:moveTo>
                      <a:cubicBezTo>
                        <a:pt x="2193" y="1"/>
                        <a:pt x="2181" y="2"/>
                        <a:pt x="2169" y="4"/>
                      </a:cubicBezTo>
                      <a:lnTo>
                        <a:pt x="297" y="210"/>
                      </a:lnTo>
                      <a:lnTo>
                        <a:pt x="275" y="210"/>
                      </a:lnTo>
                      <a:cubicBezTo>
                        <a:pt x="115" y="255"/>
                        <a:pt x="1" y="415"/>
                        <a:pt x="46" y="575"/>
                      </a:cubicBezTo>
                      <a:cubicBezTo>
                        <a:pt x="66" y="710"/>
                        <a:pt x="184" y="813"/>
                        <a:pt x="331" y="813"/>
                      </a:cubicBezTo>
                      <a:cubicBezTo>
                        <a:pt x="357" y="813"/>
                        <a:pt x="384" y="810"/>
                        <a:pt x="412" y="803"/>
                      </a:cubicBezTo>
                      <a:lnTo>
                        <a:pt x="2238" y="415"/>
                      </a:lnTo>
                      <a:cubicBezTo>
                        <a:pt x="2329" y="392"/>
                        <a:pt x="2397" y="278"/>
                        <a:pt x="2397" y="187"/>
                      </a:cubicBezTo>
                      <a:cubicBezTo>
                        <a:pt x="2377" y="85"/>
                        <a:pt x="2301" y="1"/>
                        <a:pt x="2204" y="1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46"/>
                <p:cNvSpPr/>
                <p:nvPr/>
              </p:nvSpPr>
              <p:spPr>
                <a:xfrm>
                  <a:off x="1541865" y="2776750"/>
                  <a:ext cx="106925" cy="823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6856" extrusionOk="0">
                      <a:moveTo>
                        <a:pt x="4108" y="0"/>
                      </a:moveTo>
                      <a:cubicBezTo>
                        <a:pt x="3431" y="0"/>
                        <a:pt x="2752" y="155"/>
                        <a:pt x="2146" y="463"/>
                      </a:cubicBezTo>
                      <a:cubicBezTo>
                        <a:pt x="982" y="1057"/>
                        <a:pt x="138" y="2221"/>
                        <a:pt x="1" y="3476"/>
                      </a:cubicBezTo>
                      <a:cubicBezTo>
                        <a:pt x="1" y="3568"/>
                        <a:pt x="47" y="3636"/>
                        <a:pt x="138" y="3659"/>
                      </a:cubicBezTo>
                      <a:cubicBezTo>
                        <a:pt x="158" y="3669"/>
                        <a:pt x="178" y="3673"/>
                        <a:pt x="197" y="3673"/>
                      </a:cubicBezTo>
                      <a:cubicBezTo>
                        <a:pt x="266" y="3673"/>
                        <a:pt x="325" y="3616"/>
                        <a:pt x="343" y="3545"/>
                      </a:cubicBezTo>
                      <a:cubicBezTo>
                        <a:pt x="663" y="2449"/>
                        <a:pt x="1439" y="1513"/>
                        <a:pt x="2443" y="1080"/>
                      </a:cubicBezTo>
                      <a:cubicBezTo>
                        <a:pt x="2945" y="874"/>
                        <a:pt x="3493" y="760"/>
                        <a:pt x="4041" y="737"/>
                      </a:cubicBezTo>
                      <a:cubicBezTo>
                        <a:pt x="4589" y="737"/>
                        <a:pt x="5137" y="851"/>
                        <a:pt x="5639" y="1057"/>
                      </a:cubicBezTo>
                      <a:cubicBezTo>
                        <a:pt x="6666" y="1468"/>
                        <a:pt x="7488" y="2312"/>
                        <a:pt x="7898" y="3339"/>
                      </a:cubicBezTo>
                      <a:cubicBezTo>
                        <a:pt x="8309" y="4389"/>
                        <a:pt x="8264" y="5599"/>
                        <a:pt x="7716" y="6603"/>
                      </a:cubicBezTo>
                      <a:cubicBezTo>
                        <a:pt x="7670" y="6672"/>
                        <a:pt x="7693" y="6786"/>
                        <a:pt x="7761" y="6832"/>
                      </a:cubicBezTo>
                      <a:cubicBezTo>
                        <a:pt x="7786" y="6848"/>
                        <a:pt x="7816" y="6855"/>
                        <a:pt x="7847" y="6855"/>
                      </a:cubicBezTo>
                      <a:cubicBezTo>
                        <a:pt x="7905" y="6855"/>
                        <a:pt x="7968" y="6830"/>
                        <a:pt x="8013" y="6786"/>
                      </a:cubicBezTo>
                      <a:cubicBezTo>
                        <a:pt x="8743" y="5759"/>
                        <a:pt x="8903" y="4344"/>
                        <a:pt x="8492" y="3134"/>
                      </a:cubicBezTo>
                      <a:cubicBezTo>
                        <a:pt x="8081" y="1901"/>
                        <a:pt x="7100" y="897"/>
                        <a:pt x="5913" y="395"/>
                      </a:cubicBezTo>
                      <a:cubicBezTo>
                        <a:pt x="5354" y="132"/>
                        <a:pt x="4732" y="0"/>
                        <a:pt x="410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46"/>
                <p:cNvSpPr/>
                <p:nvPr/>
              </p:nvSpPr>
              <p:spPr>
                <a:xfrm>
                  <a:off x="1522406" y="2793699"/>
                  <a:ext cx="27419" cy="17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1453" extrusionOk="0">
                      <a:moveTo>
                        <a:pt x="230" y="1"/>
                      </a:moveTo>
                      <a:cubicBezTo>
                        <a:pt x="158" y="1"/>
                        <a:pt x="92" y="41"/>
                        <a:pt x="46" y="102"/>
                      </a:cubicBezTo>
                      <a:cubicBezTo>
                        <a:pt x="0" y="216"/>
                        <a:pt x="23" y="331"/>
                        <a:pt x="137" y="399"/>
                      </a:cubicBezTo>
                      <a:lnTo>
                        <a:pt x="1758" y="1403"/>
                      </a:lnTo>
                      <a:cubicBezTo>
                        <a:pt x="1781" y="1403"/>
                        <a:pt x="1781" y="1403"/>
                        <a:pt x="1803" y="1426"/>
                      </a:cubicBezTo>
                      <a:cubicBezTo>
                        <a:pt x="1845" y="1444"/>
                        <a:pt x="1889" y="1453"/>
                        <a:pt x="1931" y="1453"/>
                      </a:cubicBezTo>
                      <a:cubicBezTo>
                        <a:pt x="2051" y="1453"/>
                        <a:pt x="2164" y="1384"/>
                        <a:pt x="2214" y="1266"/>
                      </a:cubicBezTo>
                      <a:cubicBezTo>
                        <a:pt x="2283" y="1107"/>
                        <a:pt x="2214" y="924"/>
                        <a:pt x="2055" y="855"/>
                      </a:cubicBezTo>
                      <a:lnTo>
                        <a:pt x="343" y="34"/>
                      </a:lnTo>
                      <a:cubicBezTo>
                        <a:pt x="305" y="11"/>
                        <a:pt x="267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46"/>
                <p:cNvSpPr/>
                <p:nvPr/>
              </p:nvSpPr>
              <p:spPr>
                <a:xfrm>
                  <a:off x="1530898" y="2782204"/>
                  <a:ext cx="24416" cy="21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3" h="1795" extrusionOk="0">
                      <a:moveTo>
                        <a:pt x="233" y="0"/>
                      </a:moveTo>
                      <a:cubicBezTo>
                        <a:pt x="177" y="0"/>
                        <a:pt x="120" y="17"/>
                        <a:pt x="69" y="55"/>
                      </a:cubicBezTo>
                      <a:cubicBezTo>
                        <a:pt x="1" y="146"/>
                        <a:pt x="1" y="283"/>
                        <a:pt x="92" y="375"/>
                      </a:cubicBezTo>
                      <a:lnTo>
                        <a:pt x="1462" y="1698"/>
                      </a:lnTo>
                      <a:cubicBezTo>
                        <a:pt x="1462" y="1698"/>
                        <a:pt x="1484" y="1721"/>
                        <a:pt x="1484" y="1721"/>
                      </a:cubicBezTo>
                      <a:cubicBezTo>
                        <a:pt x="1544" y="1771"/>
                        <a:pt x="1616" y="1794"/>
                        <a:pt x="1688" y="1794"/>
                      </a:cubicBezTo>
                      <a:cubicBezTo>
                        <a:pt x="1782" y="1794"/>
                        <a:pt x="1876" y="1753"/>
                        <a:pt x="1941" y="1676"/>
                      </a:cubicBezTo>
                      <a:cubicBezTo>
                        <a:pt x="2032" y="1516"/>
                        <a:pt x="2009" y="1333"/>
                        <a:pt x="1873" y="1219"/>
                      </a:cubicBezTo>
                      <a:lnTo>
                        <a:pt x="366" y="32"/>
                      </a:lnTo>
                      <a:cubicBezTo>
                        <a:pt x="325" y="12"/>
                        <a:pt x="279" y="0"/>
                        <a:pt x="23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46"/>
                <p:cNvSpPr/>
                <p:nvPr/>
              </p:nvSpPr>
              <p:spPr>
                <a:xfrm>
                  <a:off x="1541048" y="2769339"/>
                  <a:ext cx="20849" cy="25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2090" extrusionOk="0">
                      <a:moveTo>
                        <a:pt x="258" y="0"/>
                      </a:moveTo>
                      <a:cubicBezTo>
                        <a:pt x="217" y="0"/>
                        <a:pt x="175" y="11"/>
                        <a:pt x="137" y="30"/>
                      </a:cubicBezTo>
                      <a:cubicBezTo>
                        <a:pt x="46" y="99"/>
                        <a:pt x="0" y="236"/>
                        <a:pt x="69" y="327"/>
                      </a:cubicBezTo>
                      <a:lnTo>
                        <a:pt x="1119" y="1948"/>
                      </a:lnTo>
                      <a:cubicBezTo>
                        <a:pt x="1119" y="1948"/>
                        <a:pt x="1142" y="1948"/>
                        <a:pt x="1142" y="1970"/>
                      </a:cubicBezTo>
                      <a:cubicBezTo>
                        <a:pt x="1206" y="2048"/>
                        <a:pt x="1293" y="2089"/>
                        <a:pt x="1381" y="2089"/>
                      </a:cubicBezTo>
                      <a:cubicBezTo>
                        <a:pt x="1448" y="2089"/>
                        <a:pt x="1516" y="2065"/>
                        <a:pt x="1575" y="2016"/>
                      </a:cubicBezTo>
                      <a:cubicBezTo>
                        <a:pt x="1712" y="1902"/>
                        <a:pt x="1735" y="1697"/>
                        <a:pt x="1621" y="1560"/>
                      </a:cubicBezTo>
                      <a:lnTo>
                        <a:pt x="411" y="76"/>
                      </a:lnTo>
                      <a:cubicBezTo>
                        <a:pt x="371" y="23"/>
                        <a:pt x="315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46"/>
                <p:cNvSpPr/>
                <p:nvPr/>
              </p:nvSpPr>
              <p:spPr>
                <a:xfrm>
                  <a:off x="1889520" y="2477149"/>
                  <a:ext cx="163120" cy="841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2" h="70023" extrusionOk="0">
                      <a:moveTo>
                        <a:pt x="92" y="1"/>
                      </a:moveTo>
                      <a:cubicBezTo>
                        <a:pt x="69" y="1"/>
                        <a:pt x="23" y="24"/>
                        <a:pt x="23" y="46"/>
                      </a:cubicBezTo>
                      <a:cubicBezTo>
                        <a:pt x="0" y="69"/>
                        <a:pt x="23" y="92"/>
                        <a:pt x="46" y="115"/>
                      </a:cubicBezTo>
                      <a:cubicBezTo>
                        <a:pt x="6049" y="2557"/>
                        <a:pt x="10842" y="7875"/>
                        <a:pt x="12440" y="14175"/>
                      </a:cubicBezTo>
                      <a:cubicBezTo>
                        <a:pt x="13262" y="17302"/>
                        <a:pt x="13353" y="20635"/>
                        <a:pt x="12691" y="23808"/>
                      </a:cubicBezTo>
                      <a:cubicBezTo>
                        <a:pt x="12372" y="25382"/>
                        <a:pt x="11847" y="26935"/>
                        <a:pt x="11390" y="28487"/>
                      </a:cubicBezTo>
                      <a:cubicBezTo>
                        <a:pt x="10934" y="30062"/>
                        <a:pt x="10546" y="31659"/>
                        <a:pt x="10454" y="33280"/>
                      </a:cubicBezTo>
                      <a:cubicBezTo>
                        <a:pt x="10363" y="34923"/>
                        <a:pt x="10591" y="36613"/>
                        <a:pt x="11322" y="38096"/>
                      </a:cubicBezTo>
                      <a:cubicBezTo>
                        <a:pt x="11687" y="38827"/>
                        <a:pt x="12098" y="39534"/>
                        <a:pt x="12463" y="40242"/>
                      </a:cubicBezTo>
                      <a:cubicBezTo>
                        <a:pt x="12828" y="40972"/>
                        <a:pt x="13102" y="41725"/>
                        <a:pt x="13125" y="42524"/>
                      </a:cubicBezTo>
                      <a:cubicBezTo>
                        <a:pt x="13148" y="42935"/>
                        <a:pt x="13079" y="43323"/>
                        <a:pt x="12965" y="43711"/>
                      </a:cubicBezTo>
                      <a:cubicBezTo>
                        <a:pt x="12851" y="44076"/>
                        <a:pt x="12714" y="44464"/>
                        <a:pt x="12509" y="44807"/>
                      </a:cubicBezTo>
                      <a:cubicBezTo>
                        <a:pt x="12098" y="45514"/>
                        <a:pt x="11596" y="46131"/>
                        <a:pt x="11116" y="46793"/>
                      </a:cubicBezTo>
                      <a:cubicBezTo>
                        <a:pt x="10637" y="47454"/>
                        <a:pt x="10180" y="48139"/>
                        <a:pt x="9884" y="48915"/>
                      </a:cubicBezTo>
                      <a:cubicBezTo>
                        <a:pt x="9587" y="49691"/>
                        <a:pt x="9496" y="50536"/>
                        <a:pt x="9610" y="51358"/>
                      </a:cubicBezTo>
                      <a:cubicBezTo>
                        <a:pt x="9815" y="53001"/>
                        <a:pt x="10591" y="54462"/>
                        <a:pt x="11230" y="55968"/>
                      </a:cubicBezTo>
                      <a:cubicBezTo>
                        <a:pt x="11550" y="56699"/>
                        <a:pt x="11824" y="57452"/>
                        <a:pt x="12029" y="58251"/>
                      </a:cubicBezTo>
                      <a:cubicBezTo>
                        <a:pt x="12212" y="59027"/>
                        <a:pt x="12372" y="59826"/>
                        <a:pt x="12440" y="60625"/>
                      </a:cubicBezTo>
                      <a:cubicBezTo>
                        <a:pt x="12737" y="63866"/>
                        <a:pt x="12006" y="67176"/>
                        <a:pt x="10295" y="69937"/>
                      </a:cubicBezTo>
                      <a:cubicBezTo>
                        <a:pt x="10295" y="69960"/>
                        <a:pt x="10295" y="70006"/>
                        <a:pt x="10317" y="70006"/>
                      </a:cubicBezTo>
                      <a:cubicBezTo>
                        <a:pt x="10329" y="70017"/>
                        <a:pt x="10346" y="70023"/>
                        <a:pt x="10363" y="70023"/>
                      </a:cubicBezTo>
                      <a:cubicBezTo>
                        <a:pt x="10380" y="70023"/>
                        <a:pt x="10397" y="70017"/>
                        <a:pt x="10409" y="70006"/>
                      </a:cubicBezTo>
                      <a:cubicBezTo>
                        <a:pt x="12121" y="67221"/>
                        <a:pt x="12874" y="63866"/>
                        <a:pt x="12577" y="60625"/>
                      </a:cubicBezTo>
                      <a:cubicBezTo>
                        <a:pt x="12531" y="59803"/>
                        <a:pt x="12349" y="59004"/>
                        <a:pt x="12166" y="58205"/>
                      </a:cubicBezTo>
                      <a:cubicBezTo>
                        <a:pt x="11961" y="57429"/>
                        <a:pt x="11687" y="56653"/>
                        <a:pt x="11367" y="55900"/>
                      </a:cubicBezTo>
                      <a:cubicBezTo>
                        <a:pt x="10728" y="54393"/>
                        <a:pt x="9975" y="52933"/>
                        <a:pt x="9770" y="51335"/>
                      </a:cubicBezTo>
                      <a:cubicBezTo>
                        <a:pt x="9678" y="50536"/>
                        <a:pt x="9747" y="49714"/>
                        <a:pt x="10043" y="48984"/>
                      </a:cubicBezTo>
                      <a:cubicBezTo>
                        <a:pt x="10340" y="48231"/>
                        <a:pt x="10774" y="47546"/>
                        <a:pt x="11276" y="46907"/>
                      </a:cubicBezTo>
                      <a:cubicBezTo>
                        <a:pt x="11755" y="46245"/>
                        <a:pt x="12258" y="45606"/>
                        <a:pt x="12668" y="44898"/>
                      </a:cubicBezTo>
                      <a:cubicBezTo>
                        <a:pt x="12874" y="44533"/>
                        <a:pt x="13034" y="44145"/>
                        <a:pt x="13148" y="43757"/>
                      </a:cubicBezTo>
                      <a:cubicBezTo>
                        <a:pt x="13262" y="43369"/>
                        <a:pt x="13330" y="42935"/>
                        <a:pt x="13330" y="42524"/>
                      </a:cubicBezTo>
                      <a:cubicBezTo>
                        <a:pt x="13285" y="41680"/>
                        <a:pt x="13011" y="40881"/>
                        <a:pt x="12646" y="40150"/>
                      </a:cubicBezTo>
                      <a:cubicBezTo>
                        <a:pt x="12280" y="39420"/>
                        <a:pt x="11870" y="38735"/>
                        <a:pt x="11527" y="38005"/>
                      </a:cubicBezTo>
                      <a:cubicBezTo>
                        <a:pt x="10797" y="36544"/>
                        <a:pt x="10568" y="34901"/>
                        <a:pt x="10683" y="33303"/>
                      </a:cubicBezTo>
                      <a:cubicBezTo>
                        <a:pt x="10865" y="30062"/>
                        <a:pt x="12258" y="27049"/>
                        <a:pt x="12919" y="23853"/>
                      </a:cubicBezTo>
                      <a:cubicBezTo>
                        <a:pt x="13581" y="20635"/>
                        <a:pt x="13490" y="17280"/>
                        <a:pt x="12623" y="14130"/>
                      </a:cubicBezTo>
                      <a:cubicBezTo>
                        <a:pt x="12235" y="12555"/>
                        <a:pt x="11618" y="11025"/>
                        <a:pt x="10842" y="9587"/>
                      </a:cubicBezTo>
                      <a:cubicBezTo>
                        <a:pt x="10066" y="8149"/>
                        <a:pt x="9130" y="6803"/>
                        <a:pt x="8035" y="5570"/>
                      </a:cubicBezTo>
                      <a:cubicBezTo>
                        <a:pt x="5866" y="3128"/>
                        <a:pt x="3105" y="1233"/>
                        <a:pt x="9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46"/>
                <p:cNvSpPr/>
                <p:nvPr/>
              </p:nvSpPr>
              <p:spPr>
                <a:xfrm>
                  <a:off x="1425615" y="2913158"/>
                  <a:ext cx="42503" cy="321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9" h="26741" extrusionOk="0">
                      <a:moveTo>
                        <a:pt x="2238" y="1"/>
                      </a:moveTo>
                      <a:cubicBezTo>
                        <a:pt x="2221" y="1"/>
                        <a:pt x="2204" y="6"/>
                        <a:pt x="2192" y="18"/>
                      </a:cubicBezTo>
                      <a:cubicBezTo>
                        <a:pt x="1211" y="725"/>
                        <a:pt x="594" y="1844"/>
                        <a:pt x="298" y="3008"/>
                      </a:cubicBezTo>
                      <a:cubicBezTo>
                        <a:pt x="1" y="4172"/>
                        <a:pt x="1" y="5405"/>
                        <a:pt x="229" y="6569"/>
                      </a:cubicBezTo>
                      <a:cubicBezTo>
                        <a:pt x="686" y="8942"/>
                        <a:pt x="1850" y="11065"/>
                        <a:pt x="2603" y="13302"/>
                      </a:cubicBezTo>
                      <a:cubicBezTo>
                        <a:pt x="2991" y="14421"/>
                        <a:pt x="3265" y="15562"/>
                        <a:pt x="3288" y="16749"/>
                      </a:cubicBezTo>
                      <a:cubicBezTo>
                        <a:pt x="3333" y="17913"/>
                        <a:pt x="3105" y="19100"/>
                        <a:pt x="2535" y="20127"/>
                      </a:cubicBezTo>
                      <a:cubicBezTo>
                        <a:pt x="2010" y="21177"/>
                        <a:pt x="1256" y="22135"/>
                        <a:pt x="823" y="23277"/>
                      </a:cubicBezTo>
                      <a:cubicBezTo>
                        <a:pt x="640" y="23825"/>
                        <a:pt x="503" y="24441"/>
                        <a:pt x="549" y="25034"/>
                      </a:cubicBezTo>
                      <a:cubicBezTo>
                        <a:pt x="572" y="25651"/>
                        <a:pt x="754" y="26267"/>
                        <a:pt x="1165" y="26723"/>
                      </a:cubicBezTo>
                      <a:cubicBezTo>
                        <a:pt x="1176" y="26735"/>
                        <a:pt x="1188" y="26740"/>
                        <a:pt x="1199" y="26740"/>
                      </a:cubicBezTo>
                      <a:cubicBezTo>
                        <a:pt x="1211" y="26740"/>
                        <a:pt x="1222" y="26735"/>
                        <a:pt x="1233" y="26723"/>
                      </a:cubicBezTo>
                      <a:cubicBezTo>
                        <a:pt x="1256" y="26701"/>
                        <a:pt x="1279" y="26678"/>
                        <a:pt x="1256" y="26655"/>
                      </a:cubicBezTo>
                      <a:cubicBezTo>
                        <a:pt x="868" y="26198"/>
                        <a:pt x="686" y="25628"/>
                        <a:pt x="686" y="25034"/>
                      </a:cubicBezTo>
                      <a:cubicBezTo>
                        <a:pt x="663" y="24464"/>
                        <a:pt x="777" y="23870"/>
                        <a:pt x="982" y="23322"/>
                      </a:cubicBezTo>
                      <a:cubicBezTo>
                        <a:pt x="1416" y="22227"/>
                        <a:pt x="2147" y="21291"/>
                        <a:pt x="2717" y="20218"/>
                      </a:cubicBezTo>
                      <a:cubicBezTo>
                        <a:pt x="3288" y="19168"/>
                        <a:pt x="3539" y="17936"/>
                        <a:pt x="3493" y="16749"/>
                      </a:cubicBezTo>
                      <a:cubicBezTo>
                        <a:pt x="3470" y="15539"/>
                        <a:pt x="3196" y="14352"/>
                        <a:pt x="2831" y="13234"/>
                      </a:cubicBezTo>
                      <a:cubicBezTo>
                        <a:pt x="2078" y="10951"/>
                        <a:pt x="891" y="8851"/>
                        <a:pt x="435" y="6523"/>
                      </a:cubicBezTo>
                      <a:cubicBezTo>
                        <a:pt x="206" y="5382"/>
                        <a:pt x="206" y="4172"/>
                        <a:pt x="480" y="3031"/>
                      </a:cubicBezTo>
                      <a:cubicBezTo>
                        <a:pt x="754" y="1912"/>
                        <a:pt x="1325" y="817"/>
                        <a:pt x="2261" y="109"/>
                      </a:cubicBezTo>
                      <a:cubicBezTo>
                        <a:pt x="2283" y="86"/>
                        <a:pt x="2283" y="41"/>
                        <a:pt x="2283" y="18"/>
                      </a:cubicBezTo>
                      <a:cubicBezTo>
                        <a:pt x="2272" y="6"/>
                        <a:pt x="2255" y="1"/>
                        <a:pt x="2238" y="1"/>
                      </a:cubicBezTo>
                      <a:close/>
                    </a:path>
                  </a:pathLst>
                </a:custGeom>
                <a:solidFill>
                  <a:srgbClr val="F77E6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46"/>
                <p:cNvSpPr/>
                <p:nvPr/>
              </p:nvSpPr>
              <p:spPr>
                <a:xfrm>
                  <a:off x="1703350" y="2541305"/>
                  <a:ext cx="251670" cy="291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55" h="24297" extrusionOk="0">
                      <a:moveTo>
                        <a:pt x="47" y="1"/>
                      </a:moveTo>
                      <a:cubicBezTo>
                        <a:pt x="24" y="24"/>
                        <a:pt x="1" y="47"/>
                        <a:pt x="24" y="69"/>
                      </a:cubicBezTo>
                      <a:cubicBezTo>
                        <a:pt x="1005" y="2603"/>
                        <a:pt x="2215" y="5045"/>
                        <a:pt x="3630" y="7351"/>
                      </a:cubicBezTo>
                      <a:cubicBezTo>
                        <a:pt x="5045" y="9679"/>
                        <a:pt x="6643" y="11870"/>
                        <a:pt x="8424" y="13924"/>
                      </a:cubicBezTo>
                      <a:cubicBezTo>
                        <a:pt x="11984" y="18033"/>
                        <a:pt x="16184" y="21571"/>
                        <a:pt x="20863" y="24287"/>
                      </a:cubicBezTo>
                      <a:cubicBezTo>
                        <a:pt x="20877" y="24294"/>
                        <a:pt x="20888" y="24296"/>
                        <a:pt x="20898" y="24296"/>
                      </a:cubicBezTo>
                      <a:cubicBezTo>
                        <a:pt x="20922" y="24296"/>
                        <a:pt x="20938" y="24280"/>
                        <a:pt x="20955" y="24264"/>
                      </a:cubicBezTo>
                      <a:cubicBezTo>
                        <a:pt x="20955" y="24241"/>
                        <a:pt x="20955" y="24196"/>
                        <a:pt x="20932" y="24196"/>
                      </a:cubicBezTo>
                      <a:cubicBezTo>
                        <a:pt x="16298" y="21411"/>
                        <a:pt x="12098" y="17873"/>
                        <a:pt x="8583" y="13787"/>
                      </a:cubicBezTo>
                      <a:cubicBezTo>
                        <a:pt x="6849" y="11733"/>
                        <a:pt x="5228" y="9542"/>
                        <a:pt x="3813" y="7237"/>
                      </a:cubicBezTo>
                      <a:cubicBezTo>
                        <a:pt x="2398" y="4954"/>
                        <a:pt x="1165" y="2534"/>
                        <a:pt x="115" y="47"/>
                      </a:cubicBezTo>
                      <a:cubicBezTo>
                        <a:pt x="115" y="1"/>
                        <a:pt x="69" y="1"/>
                        <a:pt x="4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46"/>
                <p:cNvSpPr/>
                <p:nvPr/>
              </p:nvSpPr>
              <p:spPr>
                <a:xfrm>
                  <a:off x="1789714" y="2561485"/>
                  <a:ext cx="190262" cy="191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42" h="15980" extrusionOk="0">
                      <a:moveTo>
                        <a:pt x="67" y="1"/>
                      </a:moveTo>
                      <a:cubicBezTo>
                        <a:pt x="60" y="1"/>
                        <a:pt x="53" y="3"/>
                        <a:pt x="47" y="10"/>
                      </a:cubicBezTo>
                      <a:cubicBezTo>
                        <a:pt x="1" y="33"/>
                        <a:pt x="1" y="56"/>
                        <a:pt x="24" y="78"/>
                      </a:cubicBezTo>
                      <a:cubicBezTo>
                        <a:pt x="868" y="1768"/>
                        <a:pt x="1895" y="3365"/>
                        <a:pt x="3014" y="4895"/>
                      </a:cubicBezTo>
                      <a:cubicBezTo>
                        <a:pt x="4132" y="6424"/>
                        <a:pt x="5342" y="7862"/>
                        <a:pt x="6689" y="9209"/>
                      </a:cubicBezTo>
                      <a:cubicBezTo>
                        <a:pt x="9359" y="11879"/>
                        <a:pt x="12418" y="14184"/>
                        <a:pt x="15750" y="15965"/>
                      </a:cubicBezTo>
                      <a:cubicBezTo>
                        <a:pt x="15760" y="15974"/>
                        <a:pt x="15769" y="15980"/>
                        <a:pt x="15779" y="15980"/>
                      </a:cubicBezTo>
                      <a:cubicBezTo>
                        <a:pt x="15792" y="15980"/>
                        <a:pt x="15806" y="15969"/>
                        <a:pt x="15819" y="15942"/>
                      </a:cubicBezTo>
                      <a:cubicBezTo>
                        <a:pt x="15842" y="15919"/>
                        <a:pt x="15819" y="15896"/>
                        <a:pt x="15796" y="15874"/>
                      </a:cubicBezTo>
                      <a:cubicBezTo>
                        <a:pt x="12509" y="14025"/>
                        <a:pt x="9496" y="11719"/>
                        <a:pt x="6849" y="9049"/>
                      </a:cubicBezTo>
                      <a:cubicBezTo>
                        <a:pt x="5547" y="7702"/>
                        <a:pt x="4292" y="6287"/>
                        <a:pt x="3174" y="4780"/>
                      </a:cubicBezTo>
                      <a:cubicBezTo>
                        <a:pt x="2055" y="3274"/>
                        <a:pt x="1028" y="1676"/>
                        <a:pt x="115" y="33"/>
                      </a:cubicBezTo>
                      <a:cubicBezTo>
                        <a:pt x="99" y="17"/>
                        <a:pt x="83" y="1"/>
                        <a:pt x="67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46"/>
                <p:cNvSpPr/>
                <p:nvPr/>
              </p:nvSpPr>
              <p:spPr>
                <a:xfrm>
                  <a:off x="1833317" y="2510495"/>
                  <a:ext cx="176823" cy="24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23" h="20210" extrusionOk="0">
                      <a:moveTo>
                        <a:pt x="71" y="0"/>
                      </a:moveTo>
                      <a:cubicBezTo>
                        <a:pt x="55" y="0"/>
                        <a:pt x="39" y="16"/>
                        <a:pt x="23" y="32"/>
                      </a:cubicBezTo>
                      <a:cubicBezTo>
                        <a:pt x="0" y="55"/>
                        <a:pt x="23" y="101"/>
                        <a:pt x="46" y="101"/>
                      </a:cubicBezTo>
                      <a:cubicBezTo>
                        <a:pt x="2032" y="968"/>
                        <a:pt x="3903" y="2109"/>
                        <a:pt x="5570" y="3479"/>
                      </a:cubicBezTo>
                      <a:cubicBezTo>
                        <a:pt x="7259" y="4848"/>
                        <a:pt x="8742" y="6446"/>
                        <a:pt x="10020" y="8181"/>
                      </a:cubicBezTo>
                      <a:cubicBezTo>
                        <a:pt x="12577" y="11673"/>
                        <a:pt x="14197" y="15850"/>
                        <a:pt x="14608" y="20164"/>
                      </a:cubicBezTo>
                      <a:cubicBezTo>
                        <a:pt x="14608" y="20187"/>
                        <a:pt x="14631" y="20210"/>
                        <a:pt x="14654" y="20210"/>
                      </a:cubicBezTo>
                      <a:cubicBezTo>
                        <a:pt x="14700" y="20210"/>
                        <a:pt x="14722" y="20187"/>
                        <a:pt x="14700" y="20141"/>
                      </a:cubicBezTo>
                      <a:cubicBezTo>
                        <a:pt x="14563" y="17973"/>
                        <a:pt x="14083" y="15827"/>
                        <a:pt x="13307" y="13796"/>
                      </a:cubicBezTo>
                      <a:cubicBezTo>
                        <a:pt x="12531" y="11742"/>
                        <a:pt x="11481" y="9824"/>
                        <a:pt x="10203" y="8044"/>
                      </a:cubicBezTo>
                      <a:cubicBezTo>
                        <a:pt x="8925" y="6264"/>
                        <a:pt x="7418" y="4689"/>
                        <a:pt x="5706" y="3319"/>
                      </a:cubicBezTo>
                      <a:cubicBezTo>
                        <a:pt x="4017" y="1950"/>
                        <a:pt x="2123" y="808"/>
                        <a:pt x="91" y="9"/>
                      </a:cubicBezTo>
                      <a:cubicBezTo>
                        <a:pt x="85" y="3"/>
                        <a:pt x="78" y="0"/>
                        <a:pt x="71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46"/>
                <p:cNvSpPr/>
                <p:nvPr/>
              </p:nvSpPr>
              <p:spPr>
                <a:xfrm>
                  <a:off x="1430011" y="2511419"/>
                  <a:ext cx="245905" cy="178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861" extrusionOk="0">
                      <a:moveTo>
                        <a:pt x="20452" y="1"/>
                      </a:moveTo>
                      <a:cubicBezTo>
                        <a:pt x="20406" y="1"/>
                        <a:pt x="20383" y="1"/>
                        <a:pt x="20360" y="24"/>
                      </a:cubicBezTo>
                      <a:cubicBezTo>
                        <a:pt x="18717" y="4109"/>
                        <a:pt x="15841" y="7670"/>
                        <a:pt x="12280" y="10227"/>
                      </a:cubicBezTo>
                      <a:cubicBezTo>
                        <a:pt x="10500" y="11505"/>
                        <a:pt x="8537" y="12578"/>
                        <a:pt x="6483" y="13354"/>
                      </a:cubicBezTo>
                      <a:cubicBezTo>
                        <a:pt x="4428" y="14107"/>
                        <a:pt x="2260" y="14586"/>
                        <a:pt x="69" y="14746"/>
                      </a:cubicBezTo>
                      <a:cubicBezTo>
                        <a:pt x="23" y="14746"/>
                        <a:pt x="0" y="14769"/>
                        <a:pt x="23" y="14815"/>
                      </a:cubicBezTo>
                      <a:cubicBezTo>
                        <a:pt x="23" y="14837"/>
                        <a:pt x="46" y="14860"/>
                        <a:pt x="69" y="14860"/>
                      </a:cubicBezTo>
                      <a:cubicBezTo>
                        <a:pt x="2283" y="14769"/>
                        <a:pt x="4474" y="14290"/>
                        <a:pt x="6551" y="13536"/>
                      </a:cubicBezTo>
                      <a:cubicBezTo>
                        <a:pt x="8651" y="12783"/>
                        <a:pt x="10614" y="11733"/>
                        <a:pt x="12417" y="10409"/>
                      </a:cubicBezTo>
                      <a:cubicBezTo>
                        <a:pt x="14197" y="9108"/>
                        <a:pt x="15818" y="7556"/>
                        <a:pt x="17188" y="5821"/>
                      </a:cubicBezTo>
                      <a:cubicBezTo>
                        <a:pt x="18557" y="4087"/>
                        <a:pt x="19676" y="2147"/>
                        <a:pt x="20474" y="69"/>
                      </a:cubicBezTo>
                      <a:cubicBezTo>
                        <a:pt x="20474" y="47"/>
                        <a:pt x="20474" y="24"/>
                        <a:pt x="20452" y="1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46"/>
                <p:cNvSpPr/>
                <p:nvPr/>
              </p:nvSpPr>
              <p:spPr>
                <a:xfrm>
                  <a:off x="1474419" y="2538458"/>
                  <a:ext cx="155445" cy="10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3" h="8427" extrusionOk="0">
                      <a:moveTo>
                        <a:pt x="12886" y="0"/>
                      </a:moveTo>
                      <a:cubicBezTo>
                        <a:pt x="12876" y="0"/>
                        <a:pt x="12865" y="3"/>
                        <a:pt x="12851" y="10"/>
                      </a:cubicBezTo>
                      <a:cubicBezTo>
                        <a:pt x="10478" y="945"/>
                        <a:pt x="8195" y="2155"/>
                        <a:pt x="6027" y="3548"/>
                      </a:cubicBezTo>
                      <a:cubicBezTo>
                        <a:pt x="4954" y="4232"/>
                        <a:pt x="3927" y="4986"/>
                        <a:pt x="2922" y="5784"/>
                      </a:cubicBezTo>
                      <a:cubicBezTo>
                        <a:pt x="1918" y="6583"/>
                        <a:pt x="937" y="7428"/>
                        <a:pt x="24" y="8341"/>
                      </a:cubicBezTo>
                      <a:cubicBezTo>
                        <a:pt x="1" y="8364"/>
                        <a:pt x="1" y="8387"/>
                        <a:pt x="24" y="8409"/>
                      </a:cubicBezTo>
                      <a:cubicBezTo>
                        <a:pt x="35" y="8421"/>
                        <a:pt x="52" y="8426"/>
                        <a:pt x="69" y="8426"/>
                      </a:cubicBezTo>
                      <a:cubicBezTo>
                        <a:pt x="86" y="8426"/>
                        <a:pt x="104" y="8421"/>
                        <a:pt x="115" y="8409"/>
                      </a:cubicBezTo>
                      <a:cubicBezTo>
                        <a:pt x="1051" y="7565"/>
                        <a:pt x="2032" y="6743"/>
                        <a:pt x="3037" y="5944"/>
                      </a:cubicBezTo>
                      <a:cubicBezTo>
                        <a:pt x="4041" y="5168"/>
                        <a:pt x="5091" y="4438"/>
                        <a:pt x="6164" y="3730"/>
                      </a:cubicBezTo>
                      <a:cubicBezTo>
                        <a:pt x="8286" y="2315"/>
                        <a:pt x="10569" y="1128"/>
                        <a:pt x="12897" y="101"/>
                      </a:cubicBezTo>
                      <a:cubicBezTo>
                        <a:pt x="12920" y="101"/>
                        <a:pt x="12943" y="55"/>
                        <a:pt x="12920" y="32"/>
                      </a:cubicBezTo>
                      <a:cubicBezTo>
                        <a:pt x="12920" y="16"/>
                        <a:pt x="12909" y="0"/>
                        <a:pt x="12886" y="0"/>
                      </a:cubicBezTo>
                      <a:close/>
                    </a:path>
                  </a:pathLst>
                </a:custGeom>
                <a:solidFill>
                  <a:srgbClr val="FFF29A">
                    <a:alpha val="3244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46"/>
                <p:cNvSpPr/>
                <p:nvPr/>
              </p:nvSpPr>
              <p:spPr>
                <a:xfrm>
                  <a:off x="968029" y="2746673"/>
                  <a:ext cx="358030" cy="610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11" h="50810" extrusionOk="0">
                      <a:moveTo>
                        <a:pt x="0" y="0"/>
                      </a:moveTo>
                      <a:lnTo>
                        <a:pt x="6529" y="42387"/>
                      </a:lnTo>
                      <a:lnTo>
                        <a:pt x="29810" y="50809"/>
                      </a:lnTo>
                      <a:cubicBezTo>
                        <a:pt x="29810" y="50809"/>
                        <a:pt x="22986" y="10157"/>
                        <a:pt x="23008" y="10066"/>
                      </a:cubicBezTo>
                      <a:cubicBezTo>
                        <a:pt x="13673" y="3698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46"/>
                <p:cNvSpPr/>
                <p:nvPr/>
              </p:nvSpPr>
              <p:spPr>
                <a:xfrm>
                  <a:off x="958155" y="2760654"/>
                  <a:ext cx="368995" cy="604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24" h="50285" extrusionOk="0">
                      <a:moveTo>
                        <a:pt x="1" y="0"/>
                      </a:moveTo>
                      <a:lnTo>
                        <a:pt x="5913" y="41702"/>
                      </a:lnTo>
                      <a:lnTo>
                        <a:pt x="30724" y="50284"/>
                      </a:lnTo>
                      <a:cubicBezTo>
                        <a:pt x="30724" y="50284"/>
                        <a:pt x="23922" y="9632"/>
                        <a:pt x="23945" y="9564"/>
                      </a:cubicBezTo>
                      <a:cubicBezTo>
                        <a:pt x="14038" y="3104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46"/>
                <p:cNvSpPr/>
                <p:nvPr/>
              </p:nvSpPr>
              <p:spPr>
                <a:xfrm>
                  <a:off x="940342" y="2773807"/>
                  <a:ext cx="387899" cy="598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98" h="49806" extrusionOk="0">
                      <a:moveTo>
                        <a:pt x="0" y="1"/>
                      </a:moveTo>
                      <a:lnTo>
                        <a:pt x="7464" y="41200"/>
                      </a:lnTo>
                      <a:lnTo>
                        <a:pt x="32298" y="49805"/>
                      </a:lnTo>
                      <a:cubicBezTo>
                        <a:pt x="32298" y="49805"/>
                        <a:pt x="25473" y="9154"/>
                        <a:pt x="25496" y="9085"/>
                      </a:cubicBezTo>
                      <a:cubicBezTo>
                        <a:pt x="16731" y="34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46"/>
                <p:cNvSpPr/>
                <p:nvPr/>
              </p:nvSpPr>
              <p:spPr>
                <a:xfrm>
                  <a:off x="1245487" y="2659202"/>
                  <a:ext cx="335007" cy="696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4" h="57977" extrusionOk="0">
                      <a:moveTo>
                        <a:pt x="19105" y="1"/>
                      </a:moveTo>
                      <a:cubicBezTo>
                        <a:pt x="19105" y="1"/>
                        <a:pt x="7099" y="8583"/>
                        <a:pt x="1" y="17348"/>
                      </a:cubicBezTo>
                      <a:cubicBezTo>
                        <a:pt x="46" y="17416"/>
                        <a:pt x="7510" y="57977"/>
                        <a:pt x="7510" y="57977"/>
                      </a:cubicBezTo>
                      <a:lnTo>
                        <a:pt x="27893" y="43232"/>
                      </a:lnTo>
                      <a:lnTo>
                        <a:pt x="19105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46"/>
                <p:cNvSpPr/>
                <p:nvPr/>
              </p:nvSpPr>
              <p:spPr>
                <a:xfrm>
                  <a:off x="1246857" y="2673184"/>
                  <a:ext cx="353094" cy="69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453" extrusionOk="0">
                      <a:moveTo>
                        <a:pt x="20954" y="1"/>
                      </a:moveTo>
                      <a:cubicBezTo>
                        <a:pt x="20954" y="1"/>
                        <a:pt x="7670" y="7830"/>
                        <a:pt x="1" y="16823"/>
                      </a:cubicBezTo>
                      <a:cubicBezTo>
                        <a:pt x="46" y="16892"/>
                        <a:pt x="7533" y="57452"/>
                        <a:pt x="7533" y="57452"/>
                      </a:cubicBezTo>
                      <a:lnTo>
                        <a:pt x="29400" y="42091"/>
                      </a:lnTo>
                      <a:lnTo>
                        <a:pt x="2095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1" name="Google Shape;4321;p46"/>
                <p:cNvSpPr/>
                <p:nvPr/>
              </p:nvSpPr>
              <p:spPr>
                <a:xfrm>
                  <a:off x="1248502" y="2684427"/>
                  <a:ext cx="353094" cy="6863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0" h="57133" extrusionOk="0">
                      <a:moveTo>
                        <a:pt x="22461" y="1"/>
                      </a:moveTo>
                      <a:cubicBezTo>
                        <a:pt x="22461" y="1"/>
                        <a:pt x="6826" y="8629"/>
                        <a:pt x="1" y="16503"/>
                      </a:cubicBezTo>
                      <a:cubicBezTo>
                        <a:pt x="46" y="16572"/>
                        <a:pt x="7533" y="57132"/>
                        <a:pt x="7533" y="57132"/>
                      </a:cubicBezTo>
                      <a:lnTo>
                        <a:pt x="29400" y="41771"/>
                      </a:lnTo>
                      <a:lnTo>
                        <a:pt x="2246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2" name="Google Shape;4322;p46"/>
                <p:cNvSpPr/>
                <p:nvPr/>
              </p:nvSpPr>
              <p:spPr>
                <a:xfrm>
                  <a:off x="917856" y="2795105"/>
                  <a:ext cx="405734" cy="61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51510" extrusionOk="0">
                      <a:moveTo>
                        <a:pt x="951" y="1"/>
                      </a:moveTo>
                      <a:cubicBezTo>
                        <a:pt x="332" y="1"/>
                        <a:pt x="0" y="819"/>
                        <a:pt x="206" y="1971"/>
                      </a:cubicBezTo>
                      <a:lnTo>
                        <a:pt x="7327" y="42395"/>
                      </a:lnTo>
                      <a:cubicBezTo>
                        <a:pt x="7556" y="43673"/>
                        <a:pt x="8355" y="44860"/>
                        <a:pt x="9108" y="45065"/>
                      </a:cubicBezTo>
                      <a:lnTo>
                        <a:pt x="32618" y="51479"/>
                      </a:lnTo>
                      <a:cubicBezTo>
                        <a:pt x="32692" y="51499"/>
                        <a:pt x="32763" y="51509"/>
                        <a:pt x="32831" y="51509"/>
                      </a:cubicBezTo>
                      <a:cubicBezTo>
                        <a:pt x="33450" y="51509"/>
                        <a:pt x="33782" y="50691"/>
                        <a:pt x="33576" y="49539"/>
                      </a:cubicBezTo>
                      <a:lnTo>
                        <a:pt x="26478" y="9115"/>
                      </a:lnTo>
                      <a:cubicBezTo>
                        <a:pt x="26250" y="7837"/>
                        <a:pt x="25451" y="6650"/>
                        <a:pt x="24697" y="6445"/>
                      </a:cubicBezTo>
                      <a:lnTo>
                        <a:pt x="1165" y="31"/>
                      </a:lnTo>
                      <a:cubicBezTo>
                        <a:pt x="1090" y="11"/>
                        <a:pt x="1019" y="1"/>
                        <a:pt x="95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3" name="Google Shape;4323;p46"/>
                <p:cNvSpPr/>
                <p:nvPr/>
              </p:nvSpPr>
              <p:spPr>
                <a:xfrm>
                  <a:off x="1264406" y="2700955"/>
                  <a:ext cx="373103" cy="704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6" h="58649" extrusionOk="0">
                      <a:moveTo>
                        <a:pt x="22538" y="1"/>
                      </a:moveTo>
                      <a:cubicBezTo>
                        <a:pt x="22399" y="1"/>
                        <a:pt x="22258" y="43"/>
                        <a:pt x="22118" y="131"/>
                      </a:cubicBezTo>
                      <a:lnTo>
                        <a:pt x="1028" y="13484"/>
                      </a:lnTo>
                      <a:cubicBezTo>
                        <a:pt x="366" y="13895"/>
                        <a:pt x="1" y="15287"/>
                        <a:pt x="206" y="16565"/>
                      </a:cubicBezTo>
                      <a:lnTo>
                        <a:pt x="7305" y="56989"/>
                      </a:lnTo>
                      <a:cubicBezTo>
                        <a:pt x="7468" y="58007"/>
                        <a:pt x="7965" y="58648"/>
                        <a:pt x="8506" y="58648"/>
                      </a:cubicBezTo>
                      <a:cubicBezTo>
                        <a:pt x="8645" y="58648"/>
                        <a:pt x="8786" y="58606"/>
                        <a:pt x="8925" y="58518"/>
                      </a:cubicBezTo>
                      <a:lnTo>
                        <a:pt x="30016" y="45188"/>
                      </a:lnTo>
                      <a:cubicBezTo>
                        <a:pt x="30678" y="44755"/>
                        <a:pt x="31066" y="43362"/>
                        <a:pt x="30838" y="42084"/>
                      </a:cubicBezTo>
                      <a:lnTo>
                        <a:pt x="23762" y="1660"/>
                      </a:lnTo>
                      <a:cubicBezTo>
                        <a:pt x="23580" y="642"/>
                        <a:pt x="23080" y="1"/>
                        <a:pt x="2253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4" name="Google Shape;4324;p46"/>
                <p:cNvSpPr/>
                <p:nvPr/>
              </p:nvSpPr>
              <p:spPr>
                <a:xfrm>
                  <a:off x="1203266" y="2850539"/>
                  <a:ext cx="181759" cy="57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34" h="47553" extrusionOk="0">
                      <a:moveTo>
                        <a:pt x="6292" y="0"/>
                      </a:moveTo>
                      <a:cubicBezTo>
                        <a:pt x="6220" y="0"/>
                        <a:pt x="6146" y="9"/>
                        <a:pt x="6072" y="27"/>
                      </a:cubicBezTo>
                      <a:lnTo>
                        <a:pt x="959" y="1259"/>
                      </a:lnTo>
                      <a:cubicBezTo>
                        <a:pt x="389" y="1396"/>
                        <a:pt x="1" y="2035"/>
                        <a:pt x="115" y="2697"/>
                      </a:cubicBezTo>
                      <a:lnTo>
                        <a:pt x="7830" y="46590"/>
                      </a:lnTo>
                      <a:cubicBezTo>
                        <a:pt x="7929" y="47166"/>
                        <a:pt x="8374" y="47552"/>
                        <a:pt x="8864" y="47552"/>
                      </a:cubicBezTo>
                      <a:cubicBezTo>
                        <a:pt x="8937" y="47552"/>
                        <a:pt x="9011" y="47544"/>
                        <a:pt x="9085" y="47526"/>
                      </a:cubicBezTo>
                      <a:lnTo>
                        <a:pt x="14198" y="46293"/>
                      </a:lnTo>
                      <a:cubicBezTo>
                        <a:pt x="14769" y="46156"/>
                        <a:pt x="15134" y="45517"/>
                        <a:pt x="15020" y="44855"/>
                      </a:cubicBezTo>
                      <a:lnTo>
                        <a:pt x="7305" y="962"/>
                      </a:lnTo>
                      <a:cubicBezTo>
                        <a:pt x="7205" y="386"/>
                        <a:pt x="6777" y="0"/>
                        <a:pt x="62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5" name="Google Shape;4325;p46"/>
                <p:cNvSpPr/>
                <p:nvPr/>
              </p:nvSpPr>
              <p:spPr>
                <a:xfrm>
                  <a:off x="896475" y="2942959"/>
                  <a:ext cx="108474" cy="148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12336" extrusionOk="0">
                      <a:moveTo>
                        <a:pt x="2863" y="1"/>
                      </a:moveTo>
                      <a:cubicBezTo>
                        <a:pt x="1751" y="1"/>
                        <a:pt x="411" y="3083"/>
                        <a:pt x="411" y="3083"/>
                      </a:cubicBezTo>
                      <a:cubicBezTo>
                        <a:pt x="411" y="3083"/>
                        <a:pt x="0" y="9064"/>
                        <a:pt x="1644" y="11209"/>
                      </a:cubicBezTo>
                      <a:cubicBezTo>
                        <a:pt x="2272" y="12027"/>
                        <a:pt x="3395" y="12335"/>
                        <a:pt x="4565" y="12335"/>
                      </a:cubicBezTo>
                      <a:cubicBezTo>
                        <a:pt x="6494" y="12335"/>
                        <a:pt x="8549" y="11497"/>
                        <a:pt x="8719" y="10730"/>
                      </a:cubicBezTo>
                      <a:cubicBezTo>
                        <a:pt x="8877" y="9956"/>
                        <a:pt x="7010" y="9812"/>
                        <a:pt x="5598" y="9812"/>
                      </a:cubicBezTo>
                      <a:cubicBezTo>
                        <a:pt x="4943" y="9812"/>
                        <a:pt x="4386" y="9843"/>
                        <a:pt x="4175" y="9856"/>
                      </a:cubicBezTo>
                      <a:lnTo>
                        <a:pt x="4175" y="9856"/>
                      </a:lnTo>
                      <a:cubicBezTo>
                        <a:pt x="4845" y="9808"/>
                        <a:pt x="9032" y="9456"/>
                        <a:pt x="8948" y="8196"/>
                      </a:cubicBezTo>
                      <a:cubicBezTo>
                        <a:pt x="8896" y="7439"/>
                        <a:pt x="7202" y="7274"/>
                        <a:pt x="5727" y="7274"/>
                      </a:cubicBezTo>
                      <a:cubicBezTo>
                        <a:pt x="4577" y="7274"/>
                        <a:pt x="3561" y="7374"/>
                        <a:pt x="3561" y="7374"/>
                      </a:cubicBezTo>
                      <a:cubicBezTo>
                        <a:pt x="3561" y="7374"/>
                        <a:pt x="8445" y="6781"/>
                        <a:pt x="8194" y="5183"/>
                      </a:cubicBezTo>
                      <a:cubicBezTo>
                        <a:pt x="8093" y="4540"/>
                        <a:pt x="7198" y="4348"/>
                        <a:pt x="6164" y="4348"/>
                      </a:cubicBezTo>
                      <a:cubicBezTo>
                        <a:pt x="5246" y="4348"/>
                        <a:pt x="4218" y="4500"/>
                        <a:pt x="3540" y="4622"/>
                      </a:cubicBezTo>
                      <a:lnTo>
                        <a:pt x="3540" y="4622"/>
                      </a:lnTo>
                      <a:cubicBezTo>
                        <a:pt x="5088" y="4294"/>
                        <a:pt x="8437" y="3479"/>
                        <a:pt x="7943" y="2650"/>
                      </a:cubicBezTo>
                      <a:cubicBezTo>
                        <a:pt x="7738" y="2292"/>
                        <a:pt x="7101" y="2173"/>
                        <a:pt x="6344" y="2173"/>
                      </a:cubicBezTo>
                      <a:cubicBezTo>
                        <a:pt x="4829" y="2173"/>
                        <a:pt x="2830" y="2650"/>
                        <a:pt x="2830" y="2650"/>
                      </a:cubicBezTo>
                      <a:cubicBezTo>
                        <a:pt x="2830" y="2650"/>
                        <a:pt x="4017" y="93"/>
                        <a:pt x="2899" y="2"/>
                      </a:cubicBezTo>
                      <a:cubicBezTo>
                        <a:pt x="2887" y="1"/>
                        <a:pt x="2875" y="1"/>
                        <a:pt x="2863" y="1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6" name="Google Shape;4326;p46"/>
                <p:cNvSpPr/>
                <p:nvPr/>
              </p:nvSpPr>
              <p:spPr>
                <a:xfrm>
                  <a:off x="1560507" y="3117384"/>
                  <a:ext cx="147495" cy="145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81" h="12118" extrusionOk="0">
                      <a:moveTo>
                        <a:pt x="6217" y="0"/>
                      </a:moveTo>
                      <a:cubicBezTo>
                        <a:pt x="4980" y="0"/>
                        <a:pt x="3738" y="412"/>
                        <a:pt x="2717" y="1253"/>
                      </a:cubicBezTo>
                      <a:cubicBezTo>
                        <a:pt x="343" y="3193"/>
                        <a:pt x="1" y="6686"/>
                        <a:pt x="1941" y="9059"/>
                      </a:cubicBezTo>
                      <a:lnTo>
                        <a:pt x="4452" y="12118"/>
                      </a:lnTo>
                      <a:cubicBezTo>
                        <a:pt x="6780" y="10794"/>
                        <a:pt x="10386" y="8101"/>
                        <a:pt x="12281" y="3399"/>
                      </a:cubicBezTo>
                      <a:lnTo>
                        <a:pt x="9793" y="1299"/>
                      </a:lnTo>
                      <a:cubicBezTo>
                        <a:pt x="8772" y="440"/>
                        <a:pt x="7497" y="0"/>
                        <a:pt x="6217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7" name="Google Shape;4327;p46"/>
                <p:cNvSpPr/>
                <p:nvPr/>
              </p:nvSpPr>
              <p:spPr>
                <a:xfrm>
                  <a:off x="1613971" y="3158200"/>
                  <a:ext cx="303757" cy="299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92" h="24909" extrusionOk="0">
                      <a:moveTo>
                        <a:pt x="7830" y="1"/>
                      </a:moveTo>
                      <a:cubicBezTo>
                        <a:pt x="5935" y="4703"/>
                        <a:pt x="2329" y="7396"/>
                        <a:pt x="1" y="8720"/>
                      </a:cubicBezTo>
                      <a:lnTo>
                        <a:pt x="11048" y="22164"/>
                      </a:lnTo>
                      <a:cubicBezTo>
                        <a:pt x="11322" y="22506"/>
                        <a:pt x="11665" y="22849"/>
                        <a:pt x="12030" y="23146"/>
                      </a:cubicBezTo>
                      <a:cubicBezTo>
                        <a:pt x="13437" y="24330"/>
                        <a:pt x="15154" y="24908"/>
                        <a:pt x="16862" y="24908"/>
                      </a:cubicBezTo>
                      <a:cubicBezTo>
                        <a:pt x="19005" y="24908"/>
                        <a:pt x="21135" y="23998"/>
                        <a:pt x="22621" y="22233"/>
                      </a:cubicBezTo>
                      <a:cubicBezTo>
                        <a:pt x="25291" y="19037"/>
                        <a:pt x="24880" y="14312"/>
                        <a:pt x="21685" y="11642"/>
                      </a:cubicBezTo>
                      <a:lnTo>
                        <a:pt x="7830" y="1"/>
                      </a:lnTo>
                      <a:close/>
                    </a:path>
                  </a:pathLst>
                </a:custGeom>
                <a:solidFill>
                  <a:srgbClr val="EFBEE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8" name="Google Shape;4328;p46"/>
                <p:cNvSpPr/>
                <p:nvPr/>
              </p:nvSpPr>
              <p:spPr>
                <a:xfrm>
                  <a:off x="1707194" y="3157384"/>
                  <a:ext cx="168056" cy="14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3" h="11779" extrusionOk="0">
                      <a:moveTo>
                        <a:pt x="115" y="0"/>
                      </a:moveTo>
                      <a:lnTo>
                        <a:pt x="1" y="137"/>
                      </a:lnTo>
                      <a:cubicBezTo>
                        <a:pt x="2283" y="2123"/>
                        <a:pt x="4566" y="4086"/>
                        <a:pt x="6871" y="6026"/>
                      </a:cubicBezTo>
                      <a:cubicBezTo>
                        <a:pt x="8035" y="7008"/>
                        <a:pt x="9199" y="7966"/>
                        <a:pt x="10363" y="8925"/>
                      </a:cubicBezTo>
                      <a:cubicBezTo>
                        <a:pt x="11527" y="9884"/>
                        <a:pt x="12691" y="10842"/>
                        <a:pt x="13878" y="11778"/>
                      </a:cubicBezTo>
                      <a:lnTo>
                        <a:pt x="13992" y="11641"/>
                      </a:lnTo>
                      <a:cubicBezTo>
                        <a:pt x="12851" y="10637"/>
                        <a:pt x="11733" y="9633"/>
                        <a:pt x="10569" y="8651"/>
                      </a:cubicBezTo>
                      <a:cubicBezTo>
                        <a:pt x="9427" y="7670"/>
                        <a:pt x="8286" y="6711"/>
                        <a:pt x="7122" y="5729"/>
                      </a:cubicBezTo>
                      <a:cubicBezTo>
                        <a:pt x="4794" y="3812"/>
                        <a:pt x="2466" y="1872"/>
                        <a:pt x="1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9" name="Google Shape;4329;p46"/>
                <p:cNvSpPr/>
                <p:nvPr/>
              </p:nvSpPr>
              <p:spPr>
                <a:xfrm>
                  <a:off x="1613154" y="3262115"/>
                  <a:ext cx="264820" cy="19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50" h="16395" extrusionOk="0">
                      <a:moveTo>
                        <a:pt x="137" y="1"/>
                      </a:moveTo>
                      <a:lnTo>
                        <a:pt x="0" y="115"/>
                      </a:lnTo>
                      <a:cubicBezTo>
                        <a:pt x="1530" y="2055"/>
                        <a:pt x="3082" y="3972"/>
                        <a:pt x="4634" y="5889"/>
                      </a:cubicBezTo>
                      <a:cubicBezTo>
                        <a:pt x="6186" y="7807"/>
                        <a:pt x="7738" y="9724"/>
                        <a:pt x="9313" y="11619"/>
                      </a:cubicBezTo>
                      <a:lnTo>
                        <a:pt x="10500" y="13034"/>
                      </a:lnTo>
                      <a:cubicBezTo>
                        <a:pt x="10888" y="13513"/>
                        <a:pt x="11276" y="14015"/>
                        <a:pt x="11755" y="14426"/>
                      </a:cubicBezTo>
                      <a:cubicBezTo>
                        <a:pt x="12691" y="15271"/>
                        <a:pt x="13833" y="15864"/>
                        <a:pt x="15065" y="16184"/>
                      </a:cubicBezTo>
                      <a:cubicBezTo>
                        <a:pt x="15670" y="16321"/>
                        <a:pt x="16298" y="16395"/>
                        <a:pt x="16925" y="16395"/>
                      </a:cubicBezTo>
                      <a:cubicBezTo>
                        <a:pt x="17553" y="16395"/>
                        <a:pt x="18181" y="16321"/>
                        <a:pt x="18786" y="16161"/>
                      </a:cubicBezTo>
                      <a:cubicBezTo>
                        <a:pt x="20018" y="15841"/>
                        <a:pt x="21114" y="15202"/>
                        <a:pt x="22050" y="14358"/>
                      </a:cubicBezTo>
                      <a:lnTo>
                        <a:pt x="21936" y="14243"/>
                      </a:lnTo>
                      <a:cubicBezTo>
                        <a:pt x="20567" y="15458"/>
                        <a:pt x="18750" y="16108"/>
                        <a:pt x="16936" y="16108"/>
                      </a:cubicBezTo>
                      <a:cubicBezTo>
                        <a:pt x="16329" y="16108"/>
                        <a:pt x="15723" y="16036"/>
                        <a:pt x="15134" y="15887"/>
                      </a:cubicBezTo>
                      <a:cubicBezTo>
                        <a:pt x="13970" y="15590"/>
                        <a:pt x="12874" y="14997"/>
                        <a:pt x="11984" y="14175"/>
                      </a:cubicBezTo>
                      <a:cubicBezTo>
                        <a:pt x="11527" y="13787"/>
                        <a:pt x="11162" y="13308"/>
                        <a:pt x="10774" y="12828"/>
                      </a:cubicBezTo>
                      <a:lnTo>
                        <a:pt x="9610" y="11390"/>
                      </a:lnTo>
                      <a:cubicBezTo>
                        <a:pt x="8058" y="9473"/>
                        <a:pt x="6460" y="7578"/>
                        <a:pt x="4908" y="5661"/>
                      </a:cubicBezTo>
                      <a:cubicBezTo>
                        <a:pt x="3333" y="3767"/>
                        <a:pt x="1735" y="1895"/>
                        <a:pt x="13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0" name="Google Shape;4330;p46"/>
                <p:cNvSpPr/>
                <p:nvPr/>
              </p:nvSpPr>
              <p:spPr>
                <a:xfrm>
                  <a:off x="1510070" y="3058201"/>
                  <a:ext cx="159277" cy="163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62" h="13621" extrusionOk="0">
                      <a:moveTo>
                        <a:pt x="8561" y="0"/>
                      </a:moveTo>
                      <a:cubicBezTo>
                        <a:pt x="8509" y="0"/>
                        <a:pt x="8462" y="13"/>
                        <a:pt x="8423" y="40"/>
                      </a:cubicBezTo>
                      <a:cubicBezTo>
                        <a:pt x="7555" y="634"/>
                        <a:pt x="8149" y="3259"/>
                        <a:pt x="8149" y="3259"/>
                      </a:cubicBezTo>
                      <a:cubicBezTo>
                        <a:pt x="8149" y="3259"/>
                        <a:pt x="2123" y="3487"/>
                        <a:pt x="1096" y="4833"/>
                      </a:cubicBezTo>
                      <a:cubicBezTo>
                        <a:pt x="0" y="6271"/>
                        <a:pt x="1370" y="7230"/>
                        <a:pt x="1370" y="7230"/>
                      </a:cubicBezTo>
                      <a:cubicBezTo>
                        <a:pt x="1370" y="7230"/>
                        <a:pt x="91" y="8440"/>
                        <a:pt x="1712" y="9992"/>
                      </a:cubicBezTo>
                      <a:cubicBezTo>
                        <a:pt x="1712" y="9992"/>
                        <a:pt x="708" y="11704"/>
                        <a:pt x="2442" y="12594"/>
                      </a:cubicBezTo>
                      <a:cubicBezTo>
                        <a:pt x="3939" y="13383"/>
                        <a:pt x="5190" y="13621"/>
                        <a:pt x="6155" y="13621"/>
                      </a:cubicBezTo>
                      <a:cubicBezTo>
                        <a:pt x="7618" y="13621"/>
                        <a:pt x="8423" y="13073"/>
                        <a:pt x="8423" y="13073"/>
                      </a:cubicBezTo>
                      <a:lnTo>
                        <a:pt x="13262" y="5632"/>
                      </a:lnTo>
                      <a:cubicBezTo>
                        <a:pt x="13262" y="5632"/>
                        <a:pt x="9645" y="0"/>
                        <a:pt x="8561" y="0"/>
                      </a:cubicBezTo>
                      <a:close/>
                    </a:path>
                  </a:pathLst>
                </a:custGeom>
                <a:solidFill>
                  <a:srgbClr val="F7D2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1" name="Google Shape;4331;p46"/>
                <p:cNvSpPr/>
                <p:nvPr/>
              </p:nvSpPr>
              <p:spPr>
                <a:xfrm>
                  <a:off x="1389700" y="2854876"/>
                  <a:ext cx="116797" cy="131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25" h="10948" extrusionOk="0">
                      <a:moveTo>
                        <a:pt x="8062" y="1"/>
                      </a:moveTo>
                      <a:cubicBezTo>
                        <a:pt x="7828" y="1"/>
                        <a:pt x="7569" y="76"/>
                        <a:pt x="7305" y="236"/>
                      </a:cubicBezTo>
                      <a:lnTo>
                        <a:pt x="1416" y="3888"/>
                      </a:lnTo>
                      <a:cubicBezTo>
                        <a:pt x="571" y="4413"/>
                        <a:pt x="1" y="5623"/>
                        <a:pt x="138" y="6604"/>
                      </a:cubicBezTo>
                      <a:lnTo>
                        <a:pt x="617" y="9869"/>
                      </a:lnTo>
                      <a:cubicBezTo>
                        <a:pt x="712" y="10552"/>
                        <a:pt x="1129" y="10948"/>
                        <a:pt x="1658" y="10948"/>
                      </a:cubicBezTo>
                      <a:cubicBezTo>
                        <a:pt x="1889" y="10948"/>
                        <a:pt x="2141" y="10872"/>
                        <a:pt x="2397" y="10713"/>
                      </a:cubicBezTo>
                      <a:lnTo>
                        <a:pt x="8309" y="7061"/>
                      </a:lnTo>
                      <a:cubicBezTo>
                        <a:pt x="9154" y="6536"/>
                        <a:pt x="9724" y="5326"/>
                        <a:pt x="9587" y="4345"/>
                      </a:cubicBezTo>
                      <a:lnTo>
                        <a:pt x="9108" y="1058"/>
                      </a:lnTo>
                      <a:cubicBezTo>
                        <a:pt x="9013" y="392"/>
                        <a:pt x="8598" y="1"/>
                        <a:pt x="806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2" name="Google Shape;4332;p46"/>
                <p:cNvSpPr/>
                <p:nvPr/>
              </p:nvSpPr>
              <p:spPr>
                <a:xfrm>
                  <a:off x="1515823" y="3056147"/>
                  <a:ext cx="154617" cy="167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4" h="13907" extrusionOk="0">
                      <a:moveTo>
                        <a:pt x="8098" y="0"/>
                      </a:moveTo>
                      <a:cubicBezTo>
                        <a:pt x="8049" y="0"/>
                        <a:pt x="7997" y="9"/>
                        <a:pt x="7944" y="29"/>
                      </a:cubicBezTo>
                      <a:cubicBezTo>
                        <a:pt x="7830" y="74"/>
                        <a:pt x="7807" y="120"/>
                        <a:pt x="7738" y="166"/>
                      </a:cubicBezTo>
                      <a:cubicBezTo>
                        <a:pt x="7693" y="211"/>
                        <a:pt x="7647" y="257"/>
                        <a:pt x="7601" y="325"/>
                      </a:cubicBezTo>
                      <a:cubicBezTo>
                        <a:pt x="7533" y="439"/>
                        <a:pt x="7487" y="554"/>
                        <a:pt x="7442" y="668"/>
                      </a:cubicBezTo>
                      <a:cubicBezTo>
                        <a:pt x="7282" y="1147"/>
                        <a:pt x="7282" y="1626"/>
                        <a:pt x="7305" y="2083"/>
                      </a:cubicBezTo>
                      <a:cubicBezTo>
                        <a:pt x="7324" y="2487"/>
                        <a:pt x="7375" y="2874"/>
                        <a:pt x="7446" y="3259"/>
                      </a:cubicBezTo>
                      <a:lnTo>
                        <a:pt x="7446" y="3259"/>
                      </a:lnTo>
                      <a:cubicBezTo>
                        <a:pt x="6660" y="3305"/>
                        <a:pt x="5908" y="3369"/>
                        <a:pt x="5136" y="3452"/>
                      </a:cubicBezTo>
                      <a:cubicBezTo>
                        <a:pt x="4292" y="3544"/>
                        <a:pt x="3470" y="3681"/>
                        <a:pt x="2648" y="3863"/>
                      </a:cubicBezTo>
                      <a:cubicBezTo>
                        <a:pt x="2215" y="3977"/>
                        <a:pt x="1804" y="4091"/>
                        <a:pt x="1416" y="4274"/>
                      </a:cubicBezTo>
                      <a:cubicBezTo>
                        <a:pt x="1210" y="4343"/>
                        <a:pt x="1005" y="4434"/>
                        <a:pt x="822" y="4571"/>
                      </a:cubicBezTo>
                      <a:cubicBezTo>
                        <a:pt x="640" y="4708"/>
                        <a:pt x="457" y="4890"/>
                        <a:pt x="343" y="5073"/>
                      </a:cubicBezTo>
                      <a:cubicBezTo>
                        <a:pt x="229" y="5256"/>
                        <a:pt x="137" y="5484"/>
                        <a:pt x="69" y="5689"/>
                      </a:cubicBezTo>
                      <a:cubicBezTo>
                        <a:pt x="23" y="5917"/>
                        <a:pt x="0" y="6169"/>
                        <a:pt x="46" y="6397"/>
                      </a:cubicBezTo>
                      <a:cubicBezTo>
                        <a:pt x="145" y="6813"/>
                        <a:pt x="365" y="7144"/>
                        <a:pt x="660" y="7403"/>
                      </a:cubicBezTo>
                      <a:lnTo>
                        <a:pt x="660" y="7403"/>
                      </a:lnTo>
                      <a:cubicBezTo>
                        <a:pt x="518" y="7587"/>
                        <a:pt x="416" y="7780"/>
                        <a:pt x="343" y="8017"/>
                      </a:cubicBezTo>
                      <a:cubicBezTo>
                        <a:pt x="252" y="8291"/>
                        <a:pt x="229" y="8565"/>
                        <a:pt x="274" y="8862"/>
                      </a:cubicBezTo>
                      <a:cubicBezTo>
                        <a:pt x="343" y="9136"/>
                        <a:pt x="434" y="9410"/>
                        <a:pt x="594" y="9638"/>
                      </a:cubicBezTo>
                      <a:cubicBezTo>
                        <a:pt x="662" y="9752"/>
                        <a:pt x="754" y="9866"/>
                        <a:pt x="845" y="9980"/>
                      </a:cubicBezTo>
                      <a:lnTo>
                        <a:pt x="1043" y="10195"/>
                      </a:lnTo>
                      <a:lnTo>
                        <a:pt x="1043" y="10195"/>
                      </a:lnTo>
                      <a:cubicBezTo>
                        <a:pt x="871" y="10534"/>
                        <a:pt x="779" y="10908"/>
                        <a:pt x="799" y="11281"/>
                      </a:cubicBezTo>
                      <a:cubicBezTo>
                        <a:pt x="799" y="11692"/>
                        <a:pt x="982" y="12126"/>
                        <a:pt x="1256" y="12423"/>
                      </a:cubicBezTo>
                      <a:cubicBezTo>
                        <a:pt x="1553" y="12742"/>
                        <a:pt x="1941" y="12925"/>
                        <a:pt x="2283" y="13085"/>
                      </a:cubicBezTo>
                      <a:cubicBezTo>
                        <a:pt x="2625" y="13267"/>
                        <a:pt x="3013" y="13404"/>
                        <a:pt x="3379" y="13518"/>
                      </a:cubicBezTo>
                      <a:cubicBezTo>
                        <a:pt x="4132" y="13769"/>
                        <a:pt x="4908" y="13906"/>
                        <a:pt x="5707" y="13906"/>
                      </a:cubicBezTo>
                      <a:cubicBezTo>
                        <a:pt x="6483" y="13883"/>
                        <a:pt x="7282" y="13724"/>
                        <a:pt x="7989" y="13313"/>
                      </a:cubicBezTo>
                      <a:cubicBezTo>
                        <a:pt x="8035" y="13290"/>
                        <a:pt x="8035" y="13244"/>
                        <a:pt x="8012" y="13199"/>
                      </a:cubicBezTo>
                      <a:cubicBezTo>
                        <a:pt x="7995" y="13165"/>
                        <a:pt x="7966" y="13144"/>
                        <a:pt x="7934" y="13144"/>
                      </a:cubicBezTo>
                      <a:cubicBezTo>
                        <a:pt x="7922" y="13144"/>
                        <a:pt x="7910" y="13147"/>
                        <a:pt x="7898" y="13153"/>
                      </a:cubicBezTo>
                      <a:lnTo>
                        <a:pt x="7875" y="13176"/>
                      </a:lnTo>
                      <a:cubicBezTo>
                        <a:pt x="7236" y="13541"/>
                        <a:pt x="6460" y="13678"/>
                        <a:pt x="5707" y="13678"/>
                      </a:cubicBezTo>
                      <a:cubicBezTo>
                        <a:pt x="4931" y="13678"/>
                        <a:pt x="4177" y="13518"/>
                        <a:pt x="3470" y="13267"/>
                      </a:cubicBezTo>
                      <a:cubicBezTo>
                        <a:pt x="3105" y="13130"/>
                        <a:pt x="2739" y="12993"/>
                        <a:pt x="2397" y="12834"/>
                      </a:cubicBezTo>
                      <a:cubicBezTo>
                        <a:pt x="2055" y="12674"/>
                        <a:pt x="1712" y="12491"/>
                        <a:pt x="1484" y="12240"/>
                      </a:cubicBezTo>
                      <a:cubicBezTo>
                        <a:pt x="1233" y="11966"/>
                        <a:pt x="1096" y="11624"/>
                        <a:pt x="1096" y="11281"/>
                      </a:cubicBezTo>
                      <a:cubicBezTo>
                        <a:pt x="1096" y="10916"/>
                        <a:pt x="1187" y="10551"/>
                        <a:pt x="1347" y="10231"/>
                      </a:cubicBezTo>
                      <a:cubicBezTo>
                        <a:pt x="1393" y="10186"/>
                        <a:pt x="1370" y="10117"/>
                        <a:pt x="1324" y="10049"/>
                      </a:cubicBezTo>
                      <a:lnTo>
                        <a:pt x="1073" y="9775"/>
                      </a:lnTo>
                      <a:cubicBezTo>
                        <a:pt x="1005" y="9684"/>
                        <a:pt x="913" y="9570"/>
                        <a:pt x="868" y="9478"/>
                      </a:cubicBezTo>
                      <a:cubicBezTo>
                        <a:pt x="731" y="9273"/>
                        <a:pt x="640" y="9045"/>
                        <a:pt x="594" y="8816"/>
                      </a:cubicBezTo>
                      <a:cubicBezTo>
                        <a:pt x="548" y="8565"/>
                        <a:pt x="571" y="8337"/>
                        <a:pt x="662" y="8109"/>
                      </a:cubicBezTo>
                      <a:cubicBezTo>
                        <a:pt x="731" y="7880"/>
                        <a:pt x="868" y="7675"/>
                        <a:pt x="1005" y="7515"/>
                      </a:cubicBezTo>
                      <a:lnTo>
                        <a:pt x="1028" y="7492"/>
                      </a:lnTo>
                      <a:cubicBezTo>
                        <a:pt x="1073" y="7424"/>
                        <a:pt x="1073" y="7310"/>
                        <a:pt x="982" y="7264"/>
                      </a:cubicBezTo>
                      <a:cubicBezTo>
                        <a:pt x="708" y="7036"/>
                        <a:pt x="457" y="6694"/>
                        <a:pt x="388" y="6328"/>
                      </a:cubicBezTo>
                      <a:cubicBezTo>
                        <a:pt x="320" y="5963"/>
                        <a:pt x="434" y="5598"/>
                        <a:pt x="640" y="5278"/>
                      </a:cubicBezTo>
                      <a:cubicBezTo>
                        <a:pt x="845" y="4936"/>
                        <a:pt x="1187" y="4753"/>
                        <a:pt x="1553" y="4594"/>
                      </a:cubicBezTo>
                      <a:cubicBezTo>
                        <a:pt x="1918" y="4434"/>
                        <a:pt x="2329" y="4320"/>
                        <a:pt x="2717" y="4228"/>
                      </a:cubicBezTo>
                      <a:cubicBezTo>
                        <a:pt x="3538" y="4046"/>
                        <a:pt x="4360" y="3932"/>
                        <a:pt x="5182" y="3818"/>
                      </a:cubicBezTo>
                      <a:cubicBezTo>
                        <a:pt x="6004" y="3726"/>
                        <a:pt x="6848" y="3658"/>
                        <a:pt x="7670" y="3612"/>
                      </a:cubicBezTo>
                      <a:lnTo>
                        <a:pt x="7693" y="3612"/>
                      </a:lnTo>
                      <a:cubicBezTo>
                        <a:pt x="7807" y="3589"/>
                        <a:pt x="7875" y="3498"/>
                        <a:pt x="7852" y="3384"/>
                      </a:cubicBezTo>
                      <a:cubicBezTo>
                        <a:pt x="7761" y="2950"/>
                        <a:pt x="7693" y="2517"/>
                        <a:pt x="7670" y="2060"/>
                      </a:cubicBezTo>
                      <a:cubicBezTo>
                        <a:pt x="7647" y="1626"/>
                        <a:pt x="7647" y="1170"/>
                        <a:pt x="7761" y="782"/>
                      </a:cubicBezTo>
                      <a:cubicBezTo>
                        <a:pt x="7807" y="690"/>
                        <a:pt x="7830" y="599"/>
                        <a:pt x="7898" y="508"/>
                      </a:cubicBezTo>
                      <a:cubicBezTo>
                        <a:pt x="7921" y="485"/>
                        <a:pt x="7944" y="439"/>
                        <a:pt x="7989" y="417"/>
                      </a:cubicBezTo>
                      <a:cubicBezTo>
                        <a:pt x="8012" y="394"/>
                        <a:pt x="8058" y="348"/>
                        <a:pt x="8058" y="348"/>
                      </a:cubicBezTo>
                      <a:cubicBezTo>
                        <a:pt x="8081" y="348"/>
                        <a:pt x="8172" y="348"/>
                        <a:pt x="8240" y="394"/>
                      </a:cubicBezTo>
                      <a:cubicBezTo>
                        <a:pt x="8332" y="439"/>
                        <a:pt x="8423" y="485"/>
                        <a:pt x="8514" y="554"/>
                      </a:cubicBezTo>
                      <a:cubicBezTo>
                        <a:pt x="8857" y="827"/>
                        <a:pt x="9153" y="1147"/>
                        <a:pt x="9450" y="1489"/>
                      </a:cubicBezTo>
                      <a:cubicBezTo>
                        <a:pt x="10044" y="2174"/>
                        <a:pt x="10591" y="2905"/>
                        <a:pt x="11139" y="3635"/>
                      </a:cubicBezTo>
                      <a:cubicBezTo>
                        <a:pt x="11687" y="4365"/>
                        <a:pt x="12212" y="5096"/>
                        <a:pt x="12714" y="5849"/>
                      </a:cubicBezTo>
                      <a:cubicBezTo>
                        <a:pt x="12728" y="5876"/>
                        <a:pt x="12749" y="5887"/>
                        <a:pt x="12773" y="5887"/>
                      </a:cubicBezTo>
                      <a:cubicBezTo>
                        <a:pt x="12790" y="5887"/>
                        <a:pt x="12809" y="5881"/>
                        <a:pt x="12828" y="5872"/>
                      </a:cubicBezTo>
                      <a:cubicBezTo>
                        <a:pt x="12874" y="5849"/>
                        <a:pt x="12874" y="5803"/>
                        <a:pt x="12851" y="5758"/>
                      </a:cubicBezTo>
                      <a:cubicBezTo>
                        <a:pt x="12372" y="4982"/>
                        <a:pt x="11870" y="4228"/>
                        <a:pt x="11345" y="3475"/>
                      </a:cubicBezTo>
                      <a:cubicBezTo>
                        <a:pt x="10820" y="2722"/>
                        <a:pt x="10295" y="1992"/>
                        <a:pt x="9701" y="1284"/>
                      </a:cubicBezTo>
                      <a:cubicBezTo>
                        <a:pt x="9382" y="942"/>
                        <a:pt x="9085" y="599"/>
                        <a:pt x="8720" y="302"/>
                      </a:cubicBezTo>
                      <a:cubicBezTo>
                        <a:pt x="8606" y="211"/>
                        <a:pt x="8514" y="143"/>
                        <a:pt x="8400" y="97"/>
                      </a:cubicBezTo>
                      <a:cubicBezTo>
                        <a:pt x="8319" y="49"/>
                        <a:pt x="8216" y="0"/>
                        <a:pt x="8098" y="0"/>
                      </a:cubicBezTo>
                      <a:close/>
                    </a:path>
                  </a:pathLst>
                </a:custGeom>
                <a:solidFill>
                  <a:srgbClr val="F8918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333" name="Google Shape;4333;p46"/>
          <p:cNvSpPr/>
          <p:nvPr/>
        </p:nvSpPr>
        <p:spPr>
          <a:xfrm>
            <a:off x="4020415" y="633150"/>
            <a:ext cx="1102800" cy="11028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dist="66675" dir="282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4" name="Google Shape;4334;p46"/>
          <p:cNvSpPr txBox="1">
            <a:spLocks noGrp="1"/>
          </p:cNvSpPr>
          <p:nvPr>
            <p:ph type="title"/>
          </p:nvPr>
        </p:nvSpPr>
        <p:spPr>
          <a:xfrm>
            <a:off x="2812277" y="1543262"/>
            <a:ext cx="3565500" cy="11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03095"/>
                </a:solidFill>
                <a:latin typeface="SVN-Every Movie Every Night" panose="02000500000000000000" pitchFamily="2" charset="0"/>
              </a:rPr>
              <a:t>VẬN DỤNG</a:t>
            </a:r>
            <a:endParaRPr>
              <a:solidFill>
                <a:srgbClr val="E03095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4335" name="Google Shape;4335;p46"/>
          <p:cNvSpPr txBox="1">
            <a:spLocks noGrp="1"/>
          </p:cNvSpPr>
          <p:nvPr>
            <p:ph type="title" idx="2"/>
          </p:nvPr>
        </p:nvSpPr>
        <p:spPr>
          <a:xfrm>
            <a:off x="4020600" y="888181"/>
            <a:ext cx="1102800" cy="65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grpSp>
        <p:nvGrpSpPr>
          <p:cNvPr id="4337" name="Google Shape;4337;p46"/>
          <p:cNvGrpSpPr/>
          <p:nvPr/>
        </p:nvGrpSpPr>
        <p:grpSpPr>
          <a:xfrm rot="-9000140" flipH="1">
            <a:off x="6856019" y="1135653"/>
            <a:ext cx="906879" cy="848887"/>
            <a:chOff x="6757822" y="570980"/>
            <a:chExt cx="1190358" cy="1114239"/>
          </a:xfrm>
        </p:grpSpPr>
        <p:grpSp>
          <p:nvGrpSpPr>
            <p:cNvPr id="4338" name="Google Shape;4338;p46"/>
            <p:cNvGrpSpPr/>
            <p:nvPr/>
          </p:nvGrpSpPr>
          <p:grpSpPr>
            <a:xfrm>
              <a:off x="6831997" y="583781"/>
              <a:ext cx="1116183" cy="1101438"/>
              <a:chOff x="5811229" y="565938"/>
              <a:chExt cx="712533" cy="703165"/>
            </a:xfrm>
          </p:grpSpPr>
          <p:sp>
            <p:nvSpPr>
              <p:cNvPr id="4339" name="Google Shape;4339;p46"/>
              <p:cNvSpPr/>
              <p:nvPr/>
            </p:nvSpPr>
            <p:spPr>
              <a:xfrm>
                <a:off x="5852040" y="565938"/>
                <a:ext cx="671721" cy="661351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1977" extrusionOk="0">
                    <a:moveTo>
                      <a:pt x="876" y="1"/>
                    </a:moveTo>
                    <a:cubicBezTo>
                      <a:pt x="833" y="1"/>
                      <a:pt x="790" y="26"/>
                      <a:pt x="772" y="71"/>
                    </a:cubicBezTo>
                    <a:lnTo>
                      <a:pt x="522" y="1074"/>
                    </a:lnTo>
                    <a:lnTo>
                      <a:pt x="48" y="1529"/>
                    </a:lnTo>
                    <a:cubicBezTo>
                      <a:pt x="3" y="1571"/>
                      <a:pt x="0" y="1643"/>
                      <a:pt x="43" y="1686"/>
                    </a:cubicBezTo>
                    <a:lnTo>
                      <a:pt x="286" y="1943"/>
                    </a:lnTo>
                    <a:cubicBezTo>
                      <a:pt x="308" y="1965"/>
                      <a:pt x="338" y="1976"/>
                      <a:pt x="367" y="1976"/>
                    </a:cubicBezTo>
                    <a:cubicBezTo>
                      <a:pt x="395" y="1976"/>
                      <a:pt x="424" y="1966"/>
                      <a:pt x="446" y="1945"/>
                    </a:cubicBezTo>
                    <a:lnTo>
                      <a:pt x="905" y="1505"/>
                    </a:lnTo>
                    <a:cubicBezTo>
                      <a:pt x="917" y="1495"/>
                      <a:pt x="931" y="1486"/>
                      <a:pt x="946" y="1481"/>
                    </a:cubicBezTo>
                    <a:lnTo>
                      <a:pt x="1908" y="1260"/>
                    </a:lnTo>
                    <a:cubicBezTo>
                      <a:pt x="1984" y="1233"/>
                      <a:pt x="2008" y="1136"/>
                      <a:pt x="1950" y="1076"/>
                    </a:cubicBezTo>
                    <a:lnTo>
                      <a:pt x="955" y="36"/>
                    </a:lnTo>
                    <a:cubicBezTo>
                      <a:pt x="933" y="12"/>
                      <a:pt x="904" y="1"/>
                      <a:pt x="8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46"/>
              <p:cNvSpPr/>
              <p:nvPr/>
            </p:nvSpPr>
            <p:spPr>
              <a:xfrm>
                <a:off x="5943745" y="637864"/>
                <a:ext cx="533898" cy="530553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1586" extrusionOk="0">
                    <a:moveTo>
                      <a:pt x="674" y="1"/>
                    </a:moveTo>
                    <a:cubicBezTo>
                      <a:pt x="638" y="1"/>
                      <a:pt x="604" y="22"/>
                      <a:pt x="588" y="59"/>
                    </a:cubicBezTo>
                    <a:lnTo>
                      <a:pt x="386" y="876"/>
                    </a:lnTo>
                    <a:lnTo>
                      <a:pt x="0" y="1247"/>
                    </a:lnTo>
                    <a:cubicBezTo>
                      <a:pt x="0" y="1247"/>
                      <a:pt x="98" y="1347"/>
                      <a:pt x="176" y="1461"/>
                    </a:cubicBezTo>
                    <a:cubicBezTo>
                      <a:pt x="257" y="1573"/>
                      <a:pt x="324" y="1585"/>
                      <a:pt x="324" y="1585"/>
                    </a:cubicBezTo>
                    <a:lnTo>
                      <a:pt x="698" y="1228"/>
                    </a:lnTo>
                    <a:cubicBezTo>
                      <a:pt x="707" y="1219"/>
                      <a:pt x="719" y="1211"/>
                      <a:pt x="731" y="1207"/>
                    </a:cubicBezTo>
                    <a:lnTo>
                      <a:pt x="1514" y="1026"/>
                    </a:lnTo>
                    <a:cubicBezTo>
                      <a:pt x="1576" y="1004"/>
                      <a:pt x="1595" y="926"/>
                      <a:pt x="1550" y="878"/>
                    </a:cubicBezTo>
                    <a:lnTo>
                      <a:pt x="741" y="30"/>
                    </a:lnTo>
                    <a:cubicBezTo>
                      <a:pt x="721" y="10"/>
                      <a:pt x="697" y="1"/>
                      <a:pt x="6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46"/>
              <p:cNvSpPr/>
              <p:nvPr/>
            </p:nvSpPr>
            <p:spPr>
              <a:xfrm>
                <a:off x="5811229" y="1074746"/>
                <a:ext cx="191681" cy="19435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81" extrusionOk="0">
                    <a:moveTo>
                      <a:pt x="98" y="1"/>
                    </a:moveTo>
                    <a:cubicBezTo>
                      <a:pt x="77" y="1"/>
                      <a:pt x="56" y="8"/>
                      <a:pt x="39" y="24"/>
                    </a:cubicBezTo>
                    <a:cubicBezTo>
                      <a:pt x="3" y="58"/>
                      <a:pt x="1" y="115"/>
                      <a:pt x="34" y="150"/>
                    </a:cubicBezTo>
                    <a:lnTo>
                      <a:pt x="410" y="553"/>
                    </a:lnTo>
                    <a:lnTo>
                      <a:pt x="413" y="553"/>
                    </a:lnTo>
                    <a:cubicBezTo>
                      <a:pt x="430" y="571"/>
                      <a:pt x="452" y="580"/>
                      <a:pt x="475" y="580"/>
                    </a:cubicBezTo>
                    <a:cubicBezTo>
                      <a:pt x="497" y="580"/>
                      <a:pt x="519" y="572"/>
                      <a:pt x="537" y="555"/>
                    </a:cubicBezTo>
                    <a:cubicBezTo>
                      <a:pt x="572" y="522"/>
                      <a:pt x="572" y="467"/>
                      <a:pt x="541" y="431"/>
                    </a:cubicBezTo>
                    <a:lnTo>
                      <a:pt x="163" y="29"/>
                    </a:lnTo>
                    <a:cubicBezTo>
                      <a:pt x="145" y="10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46"/>
              <p:cNvSpPr/>
              <p:nvPr/>
            </p:nvSpPr>
            <p:spPr>
              <a:xfrm>
                <a:off x="5840712" y="1124928"/>
                <a:ext cx="45830" cy="4683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40" extrusionOk="0">
                    <a:moveTo>
                      <a:pt x="18" y="0"/>
                    </a:moveTo>
                    <a:cubicBezTo>
                      <a:pt x="14" y="0"/>
                      <a:pt x="10" y="2"/>
                      <a:pt x="8" y="5"/>
                    </a:cubicBezTo>
                    <a:cubicBezTo>
                      <a:pt x="1" y="10"/>
                      <a:pt x="1" y="20"/>
                      <a:pt x="6" y="24"/>
                    </a:cubicBezTo>
                    <a:lnTo>
                      <a:pt x="103" y="132"/>
                    </a:lnTo>
                    <a:cubicBezTo>
                      <a:pt x="103" y="132"/>
                      <a:pt x="103" y="134"/>
                      <a:pt x="103" y="134"/>
                    </a:cubicBezTo>
                    <a:cubicBezTo>
                      <a:pt x="107" y="138"/>
                      <a:pt x="112" y="139"/>
                      <a:pt x="116" y="139"/>
                    </a:cubicBezTo>
                    <a:cubicBezTo>
                      <a:pt x="121" y="139"/>
                      <a:pt x="126" y="138"/>
                      <a:pt x="129" y="134"/>
                    </a:cubicBezTo>
                    <a:cubicBezTo>
                      <a:pt x="137" y="127"/>
                      <a:pt x="137" y="115"/>
                      <a:pt x="129" y="108"/>
                    </a:cubicBezTo>
                    <a:lnTo>
                      <a:pt x="27" y="5"/>
                    </a:lnTo>
                    <a:cubicBezTo>
                      <a:pt x="25" y="2"/>
                      <a:pt x="21" y="0"/>
                      <a:pt x="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46"/>
              <p:cNvSpPr/>
              <p:nvPr/>
            </p:nvSpPr>
            <p:spPr>
              <a:xfrm>
                <a:off x="5889552" y="1176444"/>
                <a:ext cx="82293" cy="8697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60" extrusionOk="0">
                    <a:moveTo>
                      <a:pt x="16" y="0"/>
                    </a:moveTo>
                    <a:cubicBezTo>
                      <a:pt x="12" y="0"/>
                      <a:pt x="9" y="2"/>
                      <a:pt x="7" y="4"/>
                    </a:cubicBezTo>
                    <a:cubicBezTo>
                      <a:pt x="0" y="11"/>
                      <a:pt x="0" y="20"/>
                      <a:pt x="5" y="28"/>
                    </a:cubicBezTo>
                    <a:lnTo>
                      <a:pt x="217" y="254"/>
                    </a:lnTo>
                    <a:cubicBezTo>
                      <a:pt x="219" y="257"/>
                      <a:pt x="223" y="259"/>
                      <a:pt x="227" y="259"/>
                    </a:cubicBezTo>
                    <a:cubicBezTo>
                      <a:pt x="230" y="259"/>
                      <a:pt x="235" y="257"/>
                      <a:pt x="238" y="254"/>
                    </a:cubicBezTo>
                    <a:cubicBezTo>
                      <a:pt x="243" y="249"/>
                      <a:pt x="245" y="240"/>
                      <a:pt x="238" y="235"/>
                    </a:cubicBezTo>
                    <a:lnTo>
                      <a:pt x="29" y="6"/>
                    </a:lnTo>
                    <a:cubicBezTo>
                      <a:pt x="25" y="2"/>
                      <a:pt x="20" y="0"/>
                      <a:pt x="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46"/>
              <p:cNvSpPr/>
              <p:nvPr/>
            </p:nvSpPr>
            <p:spPr>
              <a:xfrm>
                <a:off x="6119703" y="922207"/>
                <a:ext cx="19402" cy="173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1"/>
                    </a:moveTo>
                    <a:cubicBezTo>
                      <a:pt x="21" y="1"/>
                      <a:pt x="14" y="4"/>
                      <a:pt x="10" y="11"/>
                    </a:cubicBezTo>
                    <a:cubicBezTo>
                      <a:pt x="0" y="23"/>
                      <a:pt x="3" y="38"/>
                      <a:pt x="15" y="47"/>
                    </a:cubicBezTo>
                    <a:cubicBezTo>
                      <a:pt x="19" y="50"/>
                      <a:pt x="24" y="51"/>
                      <a:pt x="29" y="51"/>
                    </a:cubicBezTo>
                    <a:cubicBezTo>
                      <a:pt x="37" y="51"/>
                      <a:pt x="44" y="47"/>
                      <a:pt x="50" y="40"/>
                    </a:cubicBezTo>
                    <a:cubicBezTo>
                      <a:pt x="57" y="30"/>
                      <a:pt x="55" y="14"/>
                      <a:pt x="43" y="7"/>
                    </a:cubicBezTo>
                    <a:cubicBezTo>
                      <a:pt x="39" y="3"/>
                      <a:pt x="34" y="1"/>
                      <a:pt x="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46"/>
              <p:cNvSpPr/>
              <p:nvPr/>
            </p:nvSpPr>
            <p:spPr>
              <a:xfrm>
                <a:off x="6410403" y="944286"/>
                <a:ext cx="19402" cy="16726"/>
              </a:xfrm>
              <a:custGeom>
                <a:avLst/>
                <a:gdLst/>
                <a:ahLst/>
                <a:cxnLst/>
                <a:rect l="l" t="t" r="r" b="b"/>
                <a:pathLst>
                  <a:path w="58" h="50" extrusionOk="0">
                    <a:moveTo>
                      <a:pt x="29" y="1"/>
                    </a:moveTo>
                    <a:cubicBezTo>
                      <a:pt x="21" y="1"/>
                      <a:pt x="13" y="4"/>
                      <a:pt x="8" y="10"/>
                    </a:cubicBezTo>
                    <a:cubicBezTo>
                      <a:pt x="0" y="22"/>
                      <a:pt x="3" y="36"/>
                      <a:pt x="15" y="45"/>
                    </a:cubicBezTo>
                    <a:cubicBezTo>
                      <a:pt x="18" y="48"/>
                      <a:pt x="23" y="50"/>
                      <a:pt x="28" y="50"/>
                    </a:cubicBezTo>
                    <a:cubicBezTo>
                      <a:pt x="36" y="50"/>
                      <a:pt x="44" y="46"/>
                      <a:pt x="48" y="41"/>
                    </a:cubicBezTo>
                    <a:cubicBezTo>
                      <a:pt x="58" y="29"/>
                      <a:pt x="55" y="12"/>
                      <a:pt x="43" y="5"/>
                    </a:cubicBezTo>
                    <a:cubicBezTo>
                      <a:pt x="39" y="2"/>
                      <a:pt x="34" y="1"/>
                      <a:pt x="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46"/>
              <p:cNvSpPr/>
              <p:nvPr/>
            </p:nvSpPr>
            <p:spPr>
              <a:xfrm>
                <a:off x="6127732" y="788398"/>
                <a:ext cx="19402" cy="173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7" y="1"/>
                    </a:moveTo>
                    <a:cubicBezTo>
                      <a:pt x="20" y="1"/>
                      <a:pt x="13" y="4"/>
                      <a:pt x="7" y="11"/>
                    </a:cubicBezTo>
                    <a:cubicBezTo>
                      <a:pt x="0" y="23"/>
                      <a:pt x="2" y="37"/>
                      <a:pt x="12" y="47"/>
                    </a:cubicBezTo>
                    <a:cubicBezTo>
                      <a:pt x="16" y="50"/>
                      <a:pt x="22" y="51"/>
                      <a:pt x="27" y="51"/>
                    </a:cubicBezTo>
                    <a:cubicBezTo>
                      <a:pt x="35" y="51"/>
                      <a:pt x="43" y="47"/>
                      <a:pt x="48" y="40"/>
                    </a:cubicBezTo>
                    <a:cubicBezTo>
                      <a:pt x="57" y="30"/>
                      <a:pt x="55" y="14"/>
                      <a:pt x="43" y="7"/>
                    </a:cubicBezTo>
                    <a:cubicBezTo>
                      <a:pt x="38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46"/>
              <p:cNvSpPr/>
              <p:nvPr/>
            </p:nvSpPr>
            <p:spPr>
              <a:xfrm>
                <a:off x="6057482" y="1102180"/>
                <a:ext cx="19402" cy="163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9" y="0"/>
                    </a:moveTo>
                    <a:cubicBezTo>
                      <a:pt x="21" y="0"/>
                      <a:pt x="14" y="3"/>
                      <a:pt x="10" y="9"/>
                    </a:cubicBezTo>
                    <a:cubicBezTo>
                      <a:pt x="1" y="21"/>
                      <a:pt x="3" y="35"/>
                      <a:pt x="15" y="45"/>
                    </a:cubicBezTo>
                    <a:cubicBezTo>
                      <a:pt x="19" y="48"/>
                      <a:pt x="23" y="49"/>
                      <a:pt x="28" y="49"/>
                    </a:cubicBezTo>
                    <a:cubicBezTo>
                      <a:pt x="36" y="49"/>
                      <a:pt x="44" y="46"/>
                      <a:pt x="48" y="40"/>
                    </a:cubicBezTo>
                    <a:cubicBezTo>
                      <a:pt x="58" y="28"/>
                      <a:pt x="55" y="11"/>
                      <a:pt x="43" y="4"/>
                    </a:cubicBezTo>
                    <a:cubicBezTo>
                      <a:pt x="39" y="2"/>
                      <a:pt x="34" y="0"/>
                      <a:pt x="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46"/>
              <p:cNvSpPr/>
              <p:nvPr/>
            </p:nvSpPr>
            <p:spPr>
              <a:xfrm>
                <a:off x="6247825" y="967702"/>
                <a:ext cx="19402" cy="17061"/>
              </a:xfrm>
              <a:custGeom>
                <a:avLst/>
                <a:gdLst/>
                <a:ahLst/>
                <a:cxnLst/>
                <a:rect l="l" t="t" r="r" b="b"/>
                <a:pathLst>
                  <a:path w="58" h="51" extrusionOk="0">
                    <a:moveTo>
                      <a:pt x="28" y="0"/>
                    </a:moveTo>
                    <a:cubicBezTo>
                      <a:pt x="21" y="0"/>
                      <a:pt x="13" y="4"/>
                      <a:pt x="8" y="11"/>
                    </a:cubicBezTo>
                    <a:cubicBezTo>
                      <a:pt x="1" y="23"/>
                      <a:pt x="3" y="37"/>
                      <a:pt x="15" y="47"/>
                    </a:cubicBezTo>
                    <a:cubicBezTo>
                      <a:pt x="19" y="49"/>
                      <a:pt x="23" y="51"/>
                      <a:pt x="28" y="51"/>
                    </a:cubicBezTo>
                    <a:cubicBezTo>
                      <a:pt x="36" y="51"/>
                      <a:pt x="44" y="47"/>
                      <a:pt x="48" y="40"/>
                    </a:cubicBezTo>
                    <a:cubicBezTo>
                      <a:pt x="58" y="30"/>
                      <a:pt x="55" y="13"/>
                      <a:pt x="44" y="6"/>
                    </a:cubicBezTo>
                    <a:cubicBezTo>
                      <a:pt x="39" y="2"/>
                      <a:pt x="33" y="0"/>
                      <a:pt x="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46"/>
              <p:cNvSpPr/>
              <p:nvPr/>
            </p:nvSpPr>
            <p:spPr>
              <a:xfrm>
                <a:off x="6115689" y="1028920"/>
                <a:ext cx="28100" cy="24755"/>
              </a:xfrm>
              <a:custGeom>
                <a:avLst/>
                <a:gdLst/>
                <a:ahLst/>
                <a:cxnLst/>
                <a:rect l="l" t="t" r="r" b="b"/>
                <a:pathLst>
                  <a:path w="84" h="74" extrusionOk="0">
                    <a:moveTo>
                      <a:pt x="44" y="0"/>
                    </a:moveTo>
                    <a:cubicBezTo>
                      <a:pt x="32" y="0"/>
                      <a:pt x="20" y="6"/>
                      <a:pt x="12" y="16"/>
                    </a:cubicBezTo>
                    <a:cubicBezTo>
                      <a:pt x="0" y="33"/>
                      <a:pt x="5" y="54"/>
                      <a:pt x="19" y="66"/>
                    </a:cubicBezTo>
                    <a:cubicBezTo>
                      <a:pt x="26" y="71"/>
                      <a:pt x="35" y="74"/>
                      <a:pt x="43" y="74"/>
                    </a:cubicBezTo>
                    <a:cubicBezTo>
                      <a:pt x="54" y="74"/>
                      <a:pt x="65" y="69"/>
                      <a:pt x="72" y="59"/>
                    </a:cubicBezTo>
                    <a:cubicBezTo>
                      <a:pt x="84" y="42"/>
                      <a:pt x="79" y="19"/>
                      <a:pt x="65" y="7"/>
                    </a:cubicBezTo>
                    <a:cubicBezTo>
                      <a:pt x="58" y="2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46"/>
              <p:cNvSpPr/>
              <p:nvPr/>
            </p:nvSpPr>
            <p:spPr>
              <a:xfrm>
                <a:off x="6337812" y="943617"/>
                <a:ext cx="28434" cy="2475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4" extrusionOk="0">
                    <a:moveTo>
                      <a:pt x="44" y="0"/>
                    </a:moveTo>
                    <a:cubicBezTo>
                      <a:pt x="32" y="0"/>
                      <a:pt x="20" y="6"/>
                      <a:pt x="13" y="16"/>
                    </a:cubicBezTo>
                    <a:cubicBezTo>
                      <a:pt x="1" y="31"/>
                      <a:pt x="5" y="54"/>
                      <a:pt x="22" y="66"/>
                    </a:cubicBezTo>
                    <a:cubicBezTo>
                      <a:pt x="28" y="71"/>
                      <a:pt x="36" y="74"/>
                      <a:pt x="43" y="74"/>
                    </a:cubicBezTo>
                    <a:cubicBezTo>
                      <a:pt x="54" y="74"/>
                      <a:pt x="65" y="69"/>
                      <a:pt x="72" y="59"/>
                    </a:cubicBezTo>
                    <a:cubicBezTo>
                      <a:pt x="84" y="43"/>
                      <a:pt x="82" y="19"/>
                      <a:pt x="65" y="7"/>
                    </a:cubicBezTo>
                    <a:cubicBezTo>
                      <a:pt x="59" y="2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46"/>
              <p:cNvSpPr/>
              <p:nvPr/>
            </p:nvSpPr>
            <p:spPr>
              <a:xfrm>
                <a:off x="6032059" y="1013532"/>
                <a:ext cx="28100" cy="250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75" extrusionOk="0">
                    <a:moveTo>
                      <a:pt x="44" y="1"/>
                    </a:moveTo>
                    <a:cubicBezTo>
                      <a:pt x="32" y="1"/>
                      <a:pt x="20" y="7"/>
                      <a:pt x="12" y="17"/>
                    </a:cubicBezTo>
                    <a:cubicBezTo>
                      <a:pt x="0" y="34"/>
                      <a:pt x="5" y="55"/>
                      <a:pt x="22" y="67"/>
                    </a:cubicBezTo>
                    <a:cubicBezTo>
                      <a:pt x="28" y="72"/>
                      <a:pt x="35" y="74"/>
                      <a:pt x="43" y="74"/>
                    </a:cubicBezTo>
                    <a:cubicBezTo>
                      <a:pt x="54" y="74"/>
                      <a:pt x="65" y="70"/>
                      <a:pt x="72" y="60"/>
                    </a:cubicBezTo>
                    <a:cubicBezTo>
                      <a:pt x="84" y="43"/>
                      <a:pt x="81" y="19"/>
                      <a:pt x="65" y="7"/>
                    </a:cubicBezTo>
                    <a:cubicBezTo>
                      <a:pt x="58" y="3"/>
                      <a:pt x="51" y="1"/>
                      <a:pt x="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46"/>
              <p:cNvSpPr/>
              <p:nvPr/>
            </p:nvSpPr>
            <p:spPr>
              <a:xfrm>
                <a:off x="6150814" y="930236"/>
                <a:ext cx="36797" cy="3445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3" extrusionOk="0">
                    <a:moveTo>
                      <a:pt x="57" y="1"/>
                    </a:moveTo>
                    <a:cubicBezTo>
                      <a:pt x="54" y="1"/>
                      <a:pt x="51" y="1"/>
                      <a:pt x="48" y="2"/>
                    </a:cubicBezTo>
                    <a:cubicBezTo>
                      <a:pt x="19" y="6"/>
                      <a:pt x="0" y="33"/>
                      <a:pt x="5" y="59"/>
                    </a:cubicBezTo>
                    <a:cubicBezTo>
                      <a:pt x="9" y="84"/>
                      <a:pt x="31" y="102"/>
                      <a:pt x="54" y="102"/>
                    </a:cubicBezTo>
                    <a:cubicBezTo>
                      <a:pt x="57" y="102"/>
                      <a:pt x="59" y="102"/>
                      <a:pt x="62" y="102"/>
                    </a:cubicBezTo>
                    <a:cubicBezTo>
                      <a:pt x="91" y="99"/>
                      <a:pt x="110" y="73"/>
                      <a:pt x="105" y="44"/>
                    </a:cubicBezTo>
                    <a:cubicBezTo>
                      <a:pt x="103" y="19"/>
                      <a:pt x="81" y="1"/>
                      <a:pt x="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46"/>
              <p:cNvSpPr/>
              <p:nvPr/>
            </p:nvSpPr>
            <p:spPr>
              <a:xfrm>
                <a:off x="6161853" y="699416"/>
                <a:ext cx="36797" cy="3412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2" extrusionOk="0">
                    <a:moveTo>
                      <a:pt x="57" y="0"/>
                    </a:moveTo>
                    <a:cubicBezTo>
                      <a:pt x="54" y="0"/>
                      <a:pt x="51" y="1"/>
                      <a:pt x="48" y="1"/>
                    </a:cubicBezTo>
                    <a:cubicBezTo>
                      <a:pt x="20" y="3"/>
                      <a:pt x="0" y="30"/>
                      <a:pt x="5" y="58"/>
                    </a:cubicBezTo>
                    <a:cubicBezTo>
                      <a:pt x="10" y="84"/>
                      <a:pt x="31" y="102"/>
                      <a:pt x="54" y="102"/>
                    </a:cubicBezTo>
                    <a:cubicBezTo>
                      <a:pt x="57" y="102"/>
                      <a:pt x="60" y="102"/>
                      <a:pt x="62" y="101"/>
                    </a:cubicBezTo>
                    <a:cubicBezTo>
                      <a:pt x="91" y="96"/>
                      <a:pt x="110" y="70"/>
                      <a:pt x="105" y="44"/>
                    </a:cubicBezTo>
                    <a:cubicBezTo>
                      <a:pt x="103" y="18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46"/>
              <p:cNvSpPr/>
              <p:nvPr/>
            </p:nvSpPr>
            <p:spPr>
              <a:xfrm>
                <a:off x="6255854" y="825865"/>
                <a:ext cx="36797" cy="3445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3" extrusionOk="0">
                    <a:moveTo>
                      <a:pt x="57" y="1"/>
                    </a:moveTo>
                    <a:cubicBezTo>
                      <a:pt x="54" y="1"/>
                      <a:pt x="51" y="1"/>
                      <a:pt x="48" y="2"/>
                    </a:cubicBezTo>
                    <a:cubicBezTo>
                      <a:pt x="20" y="4"/>
                      <a:pt x="0" y="30"/>
                      <a:pt x="5" y="59"/>
                    </a:cubicBezTo>
                    <a:cubicBezTo>
                      <a:pt x="9" y="84"/>
                      <a:pt x="31" y="102"/>
                      <a:pt x="56" y="102"/>
                    </a:cubicBezTo>
                    <a:cubicBezTo>
                      <a:pt x="59" y="102"/>
                      <a:pt x="62" y="102"/>
                      <a:pt x="65" y="102"/>
                    </a:cubicBezTo>
                    <a:cubicBezTo>
                      <a:pt x="91" y="97"/>
                      <a:pt x="110" y="71"/>
                      <a:pt x="108" y="45"/>
                    </a:cubicBezTo>
                    <a:cubicBezTo>
                      <a:pt x="103" y="19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5" name="Google Shape;4355;p46"/>
            <p:cNvGrpSpPr/>
            <p:nvPr/>
          </p:nvGrpSpPr>
          <p:grpSpPr>
            <a:xfrm>
              <a:off x="6757822" y="570980"/>
              <a:ext cx="1116183" cy="1101438"/>
              <a:chOff x="5823986" y="580326"/>
              <a:chExt cx="712533" cy="703165"/>
            </a:xfrm>
          </p:grpSpPr>
          <p:sp>
            <p:nvSpPr>
              <p:cNvPr id="4356" name="Google Shape;4356;p46"/>
              <p:cNvSpPr/>
              <p:nvPr/>
            </p:nvSpPr>
            <p:spPr>
              <a:xfrm>
                <a:off x="5864798" y="580326"/>
                <a:ext cx="671721" cy="661351"/>
              </a:xfrm>
              <a:custGeom>
                <a:avLst/>
                <a:gdLst/>
                <a:ahLst/>
                <a:cxnLst/>
                <a:rect l="l" t="t" r="r" b="b"/>
                <a:pathLst>
                  <a:path w="2008" h="1977" extrusionOk="0">
                    <a:moveTo>
                      <a:pt x="876" y="1"/>
                    </a:moveTo>
                    <a:cubicBezTo>
                      <a:pt x="833" y="1"/>
                      <a:pt x="790" y="26"/>
                      <a:pt x="772" y="71"/>
                    </a:cubicBezTo>
                    <a:lnTo>
                      <a:pt x="522" y="1074"/>
                    </a:lnTo>
                    <a:lnTo>
                      <a:pt x="48" y="1529"/>
                    </a:lnTo>
                    <a:cubicBezTo>
                      <a:pt x="3" y="1571"/>
                      <a:pt x="0" y="1643"/>
                      <a:pt x="43" y="1686"/>
                    </a:cubicBezTo>
                    <a:lnTo>
                      <a:pt x="286" y="1943"/>
                    </a:lnTo>
                    <a:cubicBezTo>
                      <a:pt x="308" y="1965"/>
                      <a:pt x="338" y="1976"/>
                      <a:pt x="367" y="1976"/>
                    </a:cubicBezTo>
                    <a:cubicBezTo>
                      <a:pt x="395" y="1976"/>
                      <a:pt x="424" y="1966"/>
                      <a:pt x="446" y="1945"/>
                    </a:cubicBezTo>
                    <a:lnTo>
                      <a:pt x="905" y="1505"/>
                    </a:lnTo>
                    <a:cubicBezTo>
                      <a:pt x="917" y="1495"/>
                      <a:pt x="931" y="1486"/>
                      <a:pt x="946" y="1481"/>
                    </a:cubicBezTo>
                    <a:lnTo>
                      <a:pt x="1908" y="1260"/>
                    </a:lnTo>
                    <a:cubicBezTo>
                      <a:pt x="1984" y="1233"/>
                      <a:pt x="2008" y="1136"/>
                      <a:pt x="1950" y="1076"/>
                    </a:cubicBezTo>
                    <a:lnTo>
                      <a:pt x="955" y="36"/>
                    </a:lnTo>
                    <a:cubicBezTo>
                      <a:pt x="933" y="12"/>
                      <a:pt x="904" y="1"/>
                      <a:pt x="8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46"/>
              <p:cNvSpPr/>
              <p:nvPr/>
            </p:nvSpPr>
            <p:spPr>
              <a:xfrm>
                <a:off x="5943745" y="637864"/>
                <a:ext cx="533898" cy="530553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1586" extrusionOk="0">
                    <a:moveTo>
                      <a:pt x="674" y="1"/>
                    </a:moveTo>
                    <a:cubicBezTo>
                      <a:pt x="638" y="1"/>
                      <a:pt x="604" y="22"/>
                      <a:pt x="588" y="59"/>
                    </a:cubicBezTo>
                    <a:lnTo>
                      <a:pt x="386" y="876"/>
                    </a:lnTo>
                    <a:lnTo>
                      <a:pt x="0" y="1247"/>
                    </a:lnTo>
                    <a:cubicBezTo>
                      <a:pt x="0" y="1247"/>
                      <a:pt x="98" y="1347"/>
                      <a:pt x="176" y="1461"/>
                    </a:cubicBezTo>
                    <a:cubicBezTo>
                      <a:pt x="257" y="1573"/>
                      <a:pt x="324" y="1585"/>
                      <a:pt x="324" y="1585"/>
                    </a:cubicBezTo>
                    <a:lnTo>
                      <a:pt x="698" y="1228"/>
                    </a:lnTo>
                    <a:cubicBezTo>
                      <a:pt x="707" y="1219"/>
                      <a:pt x="719" y="1211"/>
                      <a:pt x="731" y="1207"/>
                    </a:cubicBezTo>
                    <a:lnTo>
                      <a:pt x="1514" y="1026"/>
                    </a:lnTo>
                    <a:cubicBezTo>
                      <a:pt x="1576" y="1004"/>
                      <a:pt x="1595" y="926"/>
                      <a:pt x="1550" y="878"/>
                    </a:cubicBezTo>
                    <a:lnTo>
                      <a:pt x="741" y="30"/>
                    </a:lnTo>
                    <a:cubicBezTo>
                      <a:pt x="721" y="10"/>
                      <a:pt x="697" y="1"/>
                      <a:pt x="6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46"/>
              <p:cNvSpPr/>
              <p:nvPr/>
            </p:nvSpPr>
            <p:spPr>
              <a:xfrm>
                <a:off x="5823986" y="1089134"/>
                <a:ext cx="191681" cy="194358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81" extrusionOk="0">
                    <a:moveTo>
                      <a:pt x="98" y="1"/>
                    </a:moveTo>
                    <a:cubicBezTo>
                      <a:pt x="77" y="1"/>
                      <a:pt x="56" y="8"/>
                      <a:pt x="39" y="24"/>
                    </a:cubicBezTo>
                    <a:cubicBezTo>
                      <a:pt x="3" y="58"/>
                      <a:pt x="1" y="115"/>
                      <a:pt x="34" y="150"/>
                    </a:cubicBezTo>
                    <a:lnTo>
                      <a:pt x="410" y="553"/>
                    </a:lnTo>
                    <a:lnTo>
                      <a:pt x="413" y="553"/>
                    </a:lnTo>
                    <a:cubicBezTo>
                      <a:pt x="430" y="571"/>
                      <a:pt x="452" y="580"/>
                      <a:pt x="475" y="580"/>
                    </a:cubicBezTo>
                    <a:cubicBezTo>
                      <a:pt x="497" y="580"/>
                      <a:pt x="519" y="572"/>
                      <a:pt x="537" y="555"/>
                    </a:cubicBezTo>
                    <a:cubicBezTo>
                      <a:pt x="572" y="522"/>
                      <a:pt x="572" y="467"/>
                      <a:pt x="541" y="431"/>
                    </a:cubicBezTo>
                    <a:lnTo>
                      <a:pt x="163" y="29"/>
                    </a:lnTo>
                    <a:cubicBezTo>
                      <a:pt x="145" y="10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46"/>
              <p:cNvSpPr/>
              <p:nvPr/>
            </p:nvSpPr>
            <p:spPr>
              <a:xfrm>
                <a:off x="5840712" y="1124928"/>
                <a:ext cx="45830" cy="4683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40" extrusionOk="0">
                    <a:moveTo>
                      <a:pt x="18" y="0"/>
                    </a:moveTo>
                    <a:cubicBezTo>
                      <a:pt x="14" y="0"/>
                      <a:pt x="10" y="2"/>
                      <a:pt x="8" y="5"/>
                    </a:cubicBezTo>
                    <a:cubicBezTo>
                      <a:pt x="1" y="10"/>
                      <a:pt x="1" y="20"/>
                      <a:pt x="6" y="24"/>
                    </a:cubicBezTo>
                    <a:lnTo>
                      <a:pt x="103" y="132"/>
                    </a:lnTo>
                    <a:cubicBezTo>
                      <a:pt x="103" y="132"/>
                      <a:pt x="103" y="134"/>
                      <a:pt x="103" y="134"/>
                    </a:cubicBezTo>
                    <a:cubicBezTo>
                      <a:pt x="107" y="138"/>
                      <a:pt x="112" y="139"/>
                      <a:pt x="116" y="139"/>
                    </a:cubicBezTo>
                    <a:cubicBezTo>
                      <a:pt x="121" y="139"/>
                      <a:pt x="126" y="138"/>
                      <a:pt x="129" y="134"/>
                    </a:cubicBezTo>
                    <a:cubicBezTo>
                      <a:pt x="137" y="127"/>
                      <a:pt x="137" y="115"/>
                      <a:pt x="129" y="108"/>
                    </a:cubicBezTo>
                    <a:lnTo>
                      <a:pt x="27" y="5"/>
                    </a:lnTo>
                    <a:cubicBezTo>
                      <a:pt x="25" y="2"/>
                      <a:pt x="21" y="0"/>
                      <a:pt x="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46"/>
              <p:cNvSpPr/>
              <p:nvPr/>
            </p:nvSpPr>
            <p:spPr>
              <a:xfrm>
                <a:off x="5889552" y="1176444"/>
                <a:ext cx="82293" cy="8697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60" extrusionOk="0">
                    <a:moveTo>
                      <a:pt x="16" y="0"/>
                    </a:moveTo>
                    <a:cubicBezTo>
                      <a:pt x="12" y="0"/>
                      <a:pt x="9" y="2"/>
                      <a:pt x="7" y="4"/>
                    </a:cubicBezTo>
                    <a:cubicBezTo>
                      <a:pt x="0" y="11"/>
                      <a:pt x="0" y="20"/>
                      <a:pt x="5" y="28"/>
                    </a:cubicBezTo>
                    <a:lnTo>
                      <a:pt x="217" y="254"/>
                    </a:lnTo>
                    <a:cubicBezTo>
                      <a:pt x="219" y="257"/>
                      <a:pt x="223" y="259"/>
                      <a:pt x="227" y="259"/>
                    </a:cubicBezTo>
                    <a:cubicBezTo>
                      <a:pt x="230" y="259"/>
                      <a:pt x="235" y="257"/>
                      <a:pt x="238" y="254"/>
                    </a:cubicBezTo>
                    <a:cubicBezTo>
                      <a:pt x="243" y="249"/>
                      <a:pt x="245" y="240"/>
                      <a:pt x="238" y="235"/>
                    </a:cubicBezTo>
                    <a:lnTo>
                      <a:pt x="29" y="6"/>
                    </a:lnTo>
                    <a:cubicBezTo>
                      <a:pt x="25" y="2"/>
                      <a:pt x="20" y="0"/>
                      <a:pt x="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46"/>
              <p:cNvSpPr/>
              <p:nvPr/>
            </p:nvSpPr>
            <p:spPr>
              <a:xfrm>
                <a:off x="6119703" y="922207"/>
                <a:ext cx="19402" cy="173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1"/>
                    </a:moveTo>
                    <a:cubicBezTo>
                      <a:pt x="21" y="1"/>
                      <a:pt x="14" y="4"/>
                      <a:pt x="10" y="11"/>
                    </a:cubicBezTo>
                    <a:cubicBezTo>
                      <a:pt x="0" y="23"/>
                      <a:pt x="3" y="38"/>
                      <a:pt x="15" y="47"/>
                    </a:cubicBezTo>
                    <a:cubicBezTo>
                      <a:pt x="19" y="50"/>
                      <a:pt x="24" y="51"/>
                      <a:pt x="29" y="51"/>
                    </a:cubicBezTo>
                    <a:cubicBezTo>
                      <a:pt x="37" y="51"/>
                      <a:pt x="44" y="47"/>
                      <a:pt x="50" y="40"/>
                    </a:cubicBezTo>
                    <a:cubicBezTo>
                      <a:pt x="57" y="30"/>
                      <a:pt x="55" y="14"/>
                      <a:pt x="43" y="7"/>
                    </a:cubicBezTo>
                    <a:cubicBezTo>
                      <a:pt x="39" y="3"/>
                      <a:pt x="34" y="1"/>
                      <a:pt x="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46"/>
              <p:cNvSpPr/>
              <p:nvPr/>
            </p:nvSpPr>
            <p:spPr>
              <a:xfrm>
                <a:off x="6410403" y="944286"/>
                <a:ext cx="19402" cy="16726"/>
              </a:xfrm>
              <a:custGeom>
                <a:avLst/>
                <a:gdLst/>
                <a:ahLst/>
                <a:cxnLst/>
                <a:rect l="l" t="t" r="r" b="b"/>
                <a:pathLst>
                  <a:path w="58" h="50" extrusionOk="0">
                    <a:moveTo>
                      <a:pt x="29" y="1"/>
                    </a:moveTo>
                    <a:cubicBezTo>
                      <a:pt x="21" y="1"/>
                      <a:pt x="13" y="4"/>
                      <a:pt x="8" y="10"/>
                    </a:cubicBezTo>
                    <a:cubicBezTo>
                      <a:pt x="0" y="22"/>
                      <a:pt x="3" y="36"/>
                      <a:pt x="15" y="45"/>
                    </a:cubicBezTo>
                    <a:cubicBezTo>
                      <a:pt x="18" y="48"/>
                      <a:pt x="23" y="50"/>
                      <a:pt x="28" y="50"/>
                    </a:cubicBezTo>
                    <a:cubicBezTo>
                      <a:pt x="36" y="50"/>
                      <a:pt x="44" y="46"/>
                      <a:pt x="48" y="41"/>
                    </a:cubicBezTo>
                    <a:cubicBezTo>
                      <a:pt x="58" y="29"/>
                      <a:pt x="55" y="12"/>
                      <a:pt x="43" y="5"/>
                    </a:cubicBezTo>
                    <a:cubicBezTo>
                      <a:pt x="39" y="2"/>
                      <a:pt x="34" y="1"/>
                      <a:pt x="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46"/>
              <p:cNvSpPr/>
              <p:nvPr/>
            </p:nvSpPr>
            <p:spPr>
              <a:xfrm>
                <a:off x="6127732" y="788398"/>
                <a:ext cx="19402" cy="173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7" y="1"/>
                    </a:moveTo>
                    <a:cubicBezTo>
                      <a:pt x="20" y="1"/>
                      <a:pt x="13" y="4"/>
                      <a:pt x="7" y="11"/>
                    </a:cubicBezTo>
                    <a:cubicBezTo>
                      <a:pt x="0" y="23"/>
                      <a:pt x="2" y="37"/>
                      <a:pt x="12" y="47"/>
                    </a:cubicBezTo>
                    <a:cubicBezTo>
                      <a:pt x="16" y="50"/>
                      <a:pt x="22" y="51"/>
                      <a:pt x="27" y="51"/>
                    </a:cubicBezTo>
                    <a:cubicBezTo>
                      <a:pt x="35" y="51"/>
                      <a:pt x="43" y="47"/>
                      <a:pt x="48" y="40"/>
                    </a:cubicBezTo>
                    <a:cubicBezTo>
                      <a:pt x="57" y="30"/>
                      <a:pt x="55" y="14"/>
                      <a:pt x="43" y="7"/>
                    </a:cubicBezTo>
                    <a:cubicBezTo>
                      <a:pt x="38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46"/>
              <p:cNvSpPr/>
              <p:nvPr/>
            </p:nvSpPr>
            <p:spPr>
              <a:xfrm>
                <a:off x="6057482" y="1102180"/>
                <a:ext cx="19402" cy="163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9" y="0"/>
                    </a:moveTo>
                    <a:cubicBezTo>
                      <a:pt x="21" y="0"/>
                      <a:pt x="14" y="3"/>
                      <a:pt x="10" y="9"/>
                    </a:cubicBezTo>
                    <a:cubicBezTo>
                      <a:pt x="1" y="21"/>
                      <a:pt x="3" y="35"/>
                      <a:pt x="15" y="45"/>
                    </a:cubicBezTo>
                    <a:cubicBezTo>
                      <a:pt x="19" y="48"/>
                      <a:pt x="23" y="49"/>
                      <a:pt x="28" y="49"/>
                    </a:cubicBezTo>
                    <a:cubicBezTo>
                      <a:pt x="36" y="49"/>
                      <a:pt x="44" y="46"/>
                      <a:pt x="48" y="40"/>
                    </a:cubicBezTo>
                    <a:cubicBezTo>
                      <a:pt x="58" y="28"/>
                      <a:pt x="55" y="11"/>
                      <a:pt x="43" y="4"/>
                    </a:cubicBezTo>
                    <a:cubicBezTo>
                      <a:pt x="39" y="2"/>
                      <a:pt x="34" y="0"/>
                      <a:pt x="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46"/>
              <p:cNvSpPr/>
              <p:nvPr/>
            </p:nvSpPr>
            <p:spPr>
              <a:xfrm>
                <a:off x="6247825" y="967702"/>
                <a:ext cx="19402" cy="17061"/>
              </a:xfrm>
              <a:custGeom>
                <a:avLst/>
                <a:gdLst/>
                <a:ahLst/>
                <a:cxnLst/>
                <a:rect l="l" t="t" r="r" b="b"/>
                <a:pathLst>
                  <a:path w="58" h="51" extrusionOk="0">
                    <a:moveTo>
                      <a:pt x="28" y="0"/>
                    </a:moveTo>
                    <a:cubicBezTo>
                      <a:pt x="21" y="0"/>
                      <a:pt x="13" y="4"/>
                      <a:pt x="8" y="11"/>
                    </a:cubicBezTo>
                    <a:cubicBezTo>
                      <a:pt x="1" y="23"/>
                      <a:pt x="3" y="37"/>
                      <a:pt x="15" y="47"/>
                    </a:cubicBezTo>
                    <a:cubicBezTo>
                      <a:pt x="19" y="49"/>
                      <a:pt x="23" y="51"/>
                      <a:pt x="28" y="51"/>
                    </a:cubicBezTo>
                    <a:cubicBezTo>
                      <a:pt x="36" y="51"/>
                      <a:pt x="44" y="47"/>
                      <a:pt x="48" y="40"/>
                    </a:cubicBezTo>
                    <a:cubicBezTo>
                      <a:pt x="58" y="30"/>
                      <a:pt x="55" y="13"/>
                      <a:pt x="44" y="6"/>
                    </a:cubicBezTo>
                    <a:cubicBezTo>
                      <a:pt x="39" y="2"/>
                      <a:pt x="33" y="0"/>
                      <a:pt x="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46"/>
              <p:cNvSpPr/>
              <p:nvPr/>
            </p:nvSpPr>
            <p:spPr>
              <a:xfrm>
                <a:off x="6115689" y="1028920"/>
                <a:ext cx="28100" cy="24755"/>
              </a:xfrm>
              <a:custGeom>
                <a:avLst/>
                <a:gdLst/>
                <a:ahLst/>
                <a:cxnLst/>
                <a:rect l="l" t="t" r="r" b="b"/>
                <a:pathLst>
                  <a:path w="84" h="74" extrusionOk="0">
                    <a:moveTo>
                      <a:pt x="44" y="0"/>
                    </a:moveTo>
                    <a:cubicBezTo>
                      <a:pt x="32" y="0"/>
                      <a:pt x="20" y="6"/>
                      <a:pt x="12" y="16"/>
                    </a:cubicBezTo>
                    <a:cubicBezTo>
                      <a:pt x="0" y="33"/>
                      <a:pt x="5" y="54"/>
                      <a:pt x="19" y="66"/>
                    </a:cubicBezTo>
                    <a:cubicBezTo>
                      <a:pt x="26" y="71"/>
                      <a:pt x="35" y="74"/>
                      <a:pt x="43" y="74"/>
                    </a:cubicBezTo>
                    <a:cubicBezTo>
                      <a:pt x="54" y="74"/>
                      <a:pt x="65" y="69"/>
                      <a:pt x="72" y="59"/>
                    </a:cubicBezTo>
                    <a:cubicBezTo>
                      <a:pt x="84" y="42"/>
                      <a:pt x="79" y="19"/>
                      <a:pt x="65" y="7"/>
                    </a:cubicBezTo>
                    <a:cubicBezTo>
                      <a:pt x="58" y="2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46"/>
              <p:cNvSpPr/>
              <p:nvPr/>
            </p:nvSpPr>
            <p:spPr>
              <a:xfrm>
                <a:off x="6337812" y="943617"/>
                <a:ext cx="28434" cy="24755"/>
              </a:xfrm>
              <a:custGeom>
                <a:avLst/>
                <a:gdLst/>
                <a:ahLst/>
                <a:cxnLst/>
                <a:rect l="l" t="t" r="r" b="b"/>
                <a:pathLst>
                  <a:path w="85" h="74" extrusionOk="0">
                    <a:moveTo>
                      <a:pt x="44" y="0"/>
                    </a:moveTo>
                    <a:cubicBezTo>
                      <a:pt x="32" y="0"/>
                      <a:pt x="20" y="6"/>
                      <a:pt x="13" y="16"/>
                    </a:cubicBezTo>
                    <a:cubicBezTo>
                      <a:pt x="1" y="31"/>
                      <a:pt x="5" y="54"/>
                      <a:pt x="22" y="66"/>
                    </a:cubicBezTo>
                    <a:cubicBezTo>
                      <a:pt x="28" y="71"/>
                      <a:pt x="36" y="74"/>
                      <a:pt x="43" y="74"/>
                    </a:cubicBezTo>
                    <a:cubicBezTo>
                      <a:pt x="54" y="74"/>
                      <a:pt x="65" y="69"/>
                      <a:pt x="72" y="59"/>
                    </a:cubicBezTo>
                    <a:cubicBezTo>
                      <a:pt x="84" y="43"/>
                      <a:pt x="82" y="19"/>
                      <a:pt x="65" y="7"/>
                    </a:cubicBezTo>
                    <a:cubicBezTo>
                      <a:pt x="59" y="2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46"/>
              <p:cNvSpPr/>
              <p:nvPr/>
            </p:nvSpPr>
            <p:spPr>
              <a:xfrm>
                <a:off x="6032059" y="1013532"/>
                <a:ext cx="28100" cy="25089"/>
              </a:xfrm>
              <a:custGeom>
                <a:avLst/>
                <a:gdLst/>
                <a:ahLst/>
                <a:cxnLst/>
                <a:rect l="l" t="t" r="r" b="b"/>
                <a:pathLst>
                  <a:path w="84" h="75" extrusionOk="0">
                    <a:moveTo>
                      <a:pt x="44" y="1"/>
                    </a:moveTo>
                    <a:cubicBezTo>
                      <a:pt x="32" y="1"/>
                      <a:pt x="20" y="7"/>
                      <a:pt x="12" y="17"/>
                    </a:cubicBezTo>
                    <a:cubicBezTo>
                      <a:pt x="0" y="34"/>
                      <a:pt x="5" y="55"/>
                      <a:pt x="22" y="67"/>
                    </a:cubicBezTo>
                    <a:cubicBezTo>
                      <a:pt x="28" y="72"/>
                      <a:pt x="35" y="74"/>
                      <a:pt x="43" y="74"/>
                    </a:cubicBezTo>
                    <a:cubicBezTo>
                      <a:pt x="54" y="74"/>
                      <a:pt x="65" y="70"/>
                      <a:pt x="72" y="60"/>
                    </a:cubicBezTo>
                    <a:cubicBezTo>
                      <a:pt x="84" y="43"/>
                      <a:pt x="81" y="19"/>
                      <a:pt x="65" y="7"/>
                    </a:cubicBezTo>
                    <a:cubicBezTo>
                      <a:pt x="58" y="3"/>
                      <a:pt x="51" y="1"/>
                      <a:pt x="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46"/>
              <p:cNvSpPr/>
              <p:nvPr/>
            </p:nvSpPr>
            <p:spPr>
              <a:xfrm>
                <a:off x="6150814" y="930236"/>
                <a:ext cx="36797" cy="3445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3" extrusionOk="0">
                    <a:moveTo>
                      <a:pt x="57" y="1"/>
                    </a:moveTo>
                    <a:cubicBezTo>
                      <a:pt x="54" y="1"/>
                      <a:pt x="51" y="1"/>
                      <a:pt x="48" y="2"/>
                    </a:cubicBezTo>
                    <a:cubicBezTo>
                      <a:pt x="19" y="6"/>
                      <a:pt x="0" y="33"/>
                      <a:pt x="5" y="59"/>
                    </a:cubicBezTo>
                    <a:cubicBezTo>
                      <a:pt x="9" y="84"/>
                      <a:pt x="31" y="102"/>
                      <a:pt x="54" y="102"/>
                    </a:cubicBezTo>
                    <a:cubicBezTo>
                      <a:pt x="57" y="102"/>
                      <a:pt x="59" y="102"/>
                      <a:pt x="62" y="102"/>
                    </a:cubicBezTo>
                    <a:cubicBezTo>
                      <a:pt x="91" y="99"/>
                      <a:pt x="110" y="73"/>
                      <a:pt x="105" y="44"/>
                    </a:cubicBezTo>
                    <a:cubicBezTo>
                      <a:pt x="103" y="19"/>
                      <a:pt x="81" y="1"/>
                      <a:pt x="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46"/>
              <p:cNvSpPr/>
              <p:nvPr/>
            </p:nvSpPr>
            <p:spPr>
              <a:xfrm>
                <a:off x="6161853" y="699416"/>
                <a:ext cx="36797" cy="3412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2" extrusionOk="0">
                    <a:moveTo>
                      <a:pt x="57" y="0"/>
                    </a:moveTo>
                    <a:cubicBezTo>
                      <a:pt x="54" y="0"/>
                      <a:pt x="51" y="1"/>
                      <a:pt x="48" y="1"/>
                    </a:cubicBezTo>
                    <a:cubicBezTo>
                      <a:pt x="20" y="3"/>
                      <a:pt x="0" y="30"/>
                      <a:pt x="5" y="58"/>
                    </a:cubicBezTo>
                    <a:cubicBezTo>
                      <a:pt x="10" y="84"/>
                      <a:pt x="31" y="102"/>
                      <a:pt x="54" y="102"/>
                    </a:cubicBezTo>
                    <a:cubicBezTo>
                      <a:pt x="57" y="102"/>
                      <a:pt x="60" y="102"/>
                      <a:pt x="62" y="101"/>
                    </a:cubicBezTo>
                    <a:cubicBezTo>
                      <a:pt x="91" y="96"/>
                      <a:pt x="110" y="70"/>
                      <a:pt x="105" y="44"/>
                    </a:cubicBezTo>
                    <a:cubicBezTo>
                      <a:pt x="103" y="18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46"/>
              <p:cNvSpPr/>
              <p:nvPr/>
            </p:nvSpPr>
            <p:spPr>
              <a:xfrm>
                <a:off x="6255854" y="825865"/>
                <a:ext cx="36797" cy="3445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3" extrusionOk="0">
                    <a:moveTo>
                      <a:pt x="57" y="1"/>
                    </a:moveTo>
                    <a:cubicBezTo>
                      <a:pt x="54" y="1"/>
                      <a:pt x="51" y="1"/>
                      <a:pt x="48" y="2"/>
                    </a:cubicBezTo>
                    <a:cubicBezTo>
                      <a:pt x="20" y="4"/>
                      <a:pt x="0" y="30"/>
                      <a:pt x="5" y="59"/>
                    </a:cubicBezTo>
                    <a:cubicBezTo>
                      <a:pt x="9" y="84"/>
                      <a:pt x="31" y="102"/>
                      <a:pt x="56" y="102"/>
                    </a:cubicBezTo>
                    <a:cubicBezTo>
                      <a:pt x="59" y="102"/>
                      <a:pt x="62" y="102"/>
                      <a:pt x="65" y="102"/>
                    </a:cubicBezTo>
                    <a:cubicBezTo>
                      <a:pt x="91" y="97"/>
                      <a:pt x="110" y="71"/>
                      <a:pt x="108" y="45"/>
                    </a:cubicBezTo>
                    <a:cubicBezTo>
                      <a:pt x="103" y="19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72" name="Google Shape;4372;p46"/>
          <p:cNvGrpSpPr/>
          <p:nvPr/>
        </p:nvGrpSpPr>
        <p:grpSpPr>
          <a:xfrm>
            <a:off x="1276067" y="446169"/>
            <a:ext cx="1440563" cy="1329398"/>
            <a:chOff x="7028598" y="442561"/>
            <a:chExt cx="1440563" cy="1329398"/>
          </a:xfrm>
        </p:grpSpPr>
        <p:grpSp>
          <p:nvGrpSpPr>
            <p:cNvPr id="4373" name="Google Shape;4373;p46"/>
            <p:cNvGrpSpPr/>
            <p:nvPr/>
          </p:nvGrpSpPr>
          <p:grpSpPr>
            <a:xfrm rot="-280349">
              <a:off x="7118044" y="524090"/>
              <a:ext cx="1304542" cy="1196723"/>
              <a:chOff x="2054593" y="2498809"/>
              <a:chExt cx="1015945" cy="931979"/>
            </a:xfrm>
          </p:grpSpPr>
          <p:sp>
            <p:nvSpPr>
              <p:cNvPr id="4374" name="Google Shape;4374;p46"/>
              <p:cNvSpPr/>
              <p:nvPr/>
            </p:nvSpPr>
            <p:spPr>
              <a:xfrm>
                <a:off x="2054593" y="2498809"/>
                <a:ext cx="1015945" cy="836306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500" extrusionOk="0">
                    <a:moveTo>
                      <a:pt x="659" y="0"/>
                    </a:moveTo>
                    <a:cubicBezTo>
                      <a:pt x="585" y="0"/>
                      <a:pt x="517" y="47"/>
                      <a:pt x="494" y="120"/>
                    </a:cubicBezTo>
                    <a:lnTo>
                      <a:pt x="30" y="1580"/>
                    </a:lnTo>
                    <a:cubicBezTo>
                      <a:pt x="1" y="1670"/>
                      <a:pt x="51" y="1768"/>
                      <a:pt x="141" y="1797"/>
                    </a:cubicBezTo>
                    <a:lnTo>
                      <a:pt x="2327" y="2492"/>
                    </a:lnTo>
                    <a:cubicBezTo>
                      <a:pt x="2345" y="2497"/>
                      <a:pt x="2362" y="2500"/>
                      <a:pt x="2379" y="2500"/>
                    </a:cubicBezTo>
                    <a:cubicBezTo>
                      <a:pt x="2452" y="2500"/>
                      <a:pt x="2519" y="2453"/>
                      <a:pt x="2542" y="2380"/>
                    </a:cubicBezTo>
                    <a:lnTo>
                      <a:pt x="3008" y="920"/>
                    </a:lnTo>
                    <a:cubicBezTo>
                      <a:pt x="3037" y="830"/>
                      <a:pt x="2987" y="732"/>
                      <a:pt x="2897" y="704"/>
                    </a:cubicBezTo>
                    <a:lnTo>
                      <a:pt x="711" y="8"/>
                    </a:lnTo>
                    <a:cubicBezTo>
                      <a:pt x="693" y="3"/>
                      <a:pt x="676" y="0"/>
                      <a:pt x="6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46"/>
              <p:cNvSpPr/>
              <p:nvPr/>
            </p:nvSpPr>
            <p:spPr>
              <a:xfrm>
                <a:off x="2112131" y="2552667"/>
                <a:ext cx="902876" cy="733942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194" extrusionOk="0">
                    <a:moveTo>
                      <a:pt x="680" y="49"/>
                    </a:moveTo>
                    <a:cubicBezTo>
                      <a:pt x="681" y="49"/>
                      <a:pt x="683" y="49"/>
                      <a:pt x="684" y="50"/>
                    </a:cubicBezTo>
                    <a:lnTo>
                      <a:pt x="2510" y="631"/>
                    </a:lnTo>
                    <a:cubicBezTo>
                      <a:pt x="2515" y="631"/>
                      <a:pt x="2520" y="638"/>
                      <a:pt x="2517" y="643"/>
                    </a:cubicBezTo>
                    <a:cubicBezTo>
                      <a:pt x="2510" y="709"/>
                      <a:pt x="2529" y="774"/>
                      <a:pt x="2574" y="821"/>
                    </a:cubicBezTo>
                    <a:cubicBezTo>
                      <a:pt x="2591" y="843"/>
                      <a:pt x="2613" y="857"/>
                      <a:pt x="2636" y="869"/>
                    </a:cubicBezTo>
                    <a:cubicBezTo>
                      <a:pt x="2644" y="874"/>
                      <a:pt x="2646" y="878"/>
                      <a:pt x="2644" y="886"/>
                    </a:cubicBezTo>
                    <a:lnTo>
                      <a:pt x="2294" y="1986"/>
                    </a:lnTo>
                    <a:cubicBezTo>
                      <a:pt x="2291" y="1990"/>
                      <a:pt x="2286" y="1995"/>
                      <a:pt x="2282" y="1995"/>
                    </a:cubicBezTo>
                    <a:cubicBezTo>
                      <a:pt x="2269" y="1993"/>
                      <a:pt x="2256" y="1992"/>
                      <a:pt x="2244" y="1992"/>
                    </a:cubicBezTo>
                    <a:cubicBezTo>
                      <a:pt x="2189" y="1992"/>
                      <a:pt x="2137" y="2013"/>
                      <a:pt x="2098" y="2050"/>
                    </a:cubicBezTo>
                    <a:cubicBezTo>
                      <a:pt x="2072" y="2074"/>
                      <a:pt x="2051" y="2102"/>
                      <a:pt x="2039" y="2136"/>
                    </a:cubicBezTo>
                    <a:cubicBezTo>
                      <a:pt x="2037" y="2142"/>
                      <a:pt x="2032" y="2146"/>
                      <a:pt x="2027" y="2146"/>
                    </a:cubicBezTo>
                    <a:cubicBezTo>
                      <a:pt x="2026" y="2146"/>
                      <a:pt x="2025" y="2146"/>
                      <a:pt x="2024" y="2145"/>
                    </a:cubicBezTo>
                    <a:lnTo>
                      <a:pt x="205" y="1567"/>
                    </a:lnTo>
                    <a:cubicBezTo>
                      <a:pt x="200" y="1564"/>
                      <a:pt x="196" y="1557"/>
                      <a:pt x="198" y="1552"/>
                    </a:cubicBezTo>
                    <a:cubicBezTo>
                      <a:pt x="217" y="1476"/>
                      <a:pt x="198" y="1400"/>
                      <a:pt x="146" y="1343"/>
                    </a:cubicBezTo>
                    <a:cubicBezTo>
                      <a:pt x="124" y="1317"/>
                      <a:pt x="96" y="1297"/>
                      <a:pt x="62" y="1286"/>
                    </a:cubicBezTo>
                    <a:cubicBezTo>
                      <a:pt x="58" y="1283"/>
                      <a:pt x="53" y="1276"/>
                      <a:pt x="55" y="1271"/>
                    </a:cubicBezTo>
                    <a:lnTo>
                      <a:pt x="405" y="174"/>
                    </a:lnTo>
                    <a:cubicBezTo>
                      <a:pt x="408" y="169"/>
                      <a:pt x="412" y="166"/>
                      <a:pt x="419" y="166"/>
                    </a:cubicBezTo>
                    <a:cubicBezTo>
                      <a:pt x="438" y="171"/>
                      <a:pt x="456" y="174"/>
                      <a:pt x="474" y="174"/>
                    </a:cubicBezTo>
                    <a:cubicBezTo>
                      <a:pt x="528" y="174"/>
                      <a:pt x="582" y="153"/>
                      <a:pt x="624" y="114"/>
                    </a:cubicBezTo>
                    <a:cubicBezTo>
                      <a:pt x="643" y="97"/>
                      <a:pt x="658" y="78"/>
                      <a:pt x="670" y="55"/>
                    </a:cubicBezTo>
                    <a:cubicBezTo>
                      <a:pt x="671" y="51"/>
                      <a:pt x="676" y="49"/>
                      <a:pt x="680" y="49"/>
                    </a:cubicBezTo>
                    <a:close/>
                    <a:moveTo>
                      <a:pt x="682" y="0"/>
                    </a:moveTo>
                    <a:cubicBezTo>
                      <a:pt x="659" y="0"/>
                      <a:pt x="638" y="12"/>
                      <a:pt x="627" y="33"/>
                    </a:cubicBezTo>
                    <a:cubicBezTo>
                      <a:pt x="617" y="50"/>
                      <a:pt x="605" y="66"/>
                      <a:pt x="591" y="78"/>
                    </a:cubicBezTo>
                    <a:cubicBezTo>
                      <a:pt x="559" y="109"/>
                      <a:pt x="518" y="124"/>
                      <a:pt x="475" y="124"/>
                    </a:cubicBezTo>
                    <a:cubicBezTo>
                      <a:pt x="460" y="124"/>
                      <a:pt x="446" y="122"/>
                      <a:pt x="431" y="119"/>
                    </a:cubicBezTo>
                    <a:cubicBezTo>
                      <a:pt x="427" y="118"/>
                      <a:pt x="423" y="117"/>
                      <a:pt x="418" y="117"/>
                    </a:cubicBezTo>
                    <a:cubicBezTo>
                      <a:pt x="391" y="117"/>
                      <a:pt x="366" y="135"/>
                      <a:pt x="358" y="159"/>
                    </a:cubicBezTo>
                    <a:lnTo>
                      <a:pt x="10" y="1257"/>
                    </a:lnTo>
                    <a:cubicBezTo>
                      <a:pt x="0" y="1286"/>
                      <a:pt x="15" y="1319"/>
                      <a:pt x="46" y="1331"/>
                    </a:cubicBezTo>
                    <a:cubicBezTo>
                      <a:pt x="72" y="1340"/>
                      <a:pt x="93" y="1355"/>
                      <a:pt x="110" y="1376"/>
                    </a:cubicBezTo>
                    <a:cubicBezTo>
                      <a:pt x="150" y="1419"/>
                      <a:pt x="167" y="1481"/>
                      <a:pt x="150" y="1538"/>
                    </a:cubicBezTo>
                    <a:cubicBezTo>
                      <a:pt x="143" y="1569"/>
                      <a:pt x="160" y="1602"/>
                      <a:pt x="191" y="1612"/>
                    </a:cubicBezTo>
                    <a:lnTo>
                      <a:pt x="2010" y="2190"/>
                    </a:lnTo>
                    <a:cubicBezTo>
                      <a:pt x="2016" y="2192"/>
                      <a:pt x="2021" y="2193"/>
                      <a:pt x="2027" y="2193"/>
                    </a:cubicBezTo>
                    <a:cubicBezTo>
                      <a:pt x="2051" y="2193"/>
                      <a:pt x="2074" y="2177"/>
                      <a:pt x="2084" y="2152"/>
                    </a:cubicBezTo>
                    <a:cubicBezTo>
                      <a:pt x="2093" y="2126"/>
                      <a:pt x="2110" y="2105"/>
                      <a:pt x="2129" y="2086"/>
                    </a:cubicBezTo>
                    <a:cubicBezTo>
                      <a:pt x="2162" y="2057"/>
                      <a:pt x="2203" y="2040"/>
                      <a:pt x="2245" y="2040"/>
                    </a:cubicBezTo>
                    <a:cubicBezTo>
                      <a:pt x="2255" y="2040"/>
                      <a:pt x="2265" y="2041"/>
                      <a:pt x="2274" y="2043"/>
                    </a:cubicBezTo>
                    <a:cubicBezTo>
                      <a:pt x="2276" y="2043"/>
                      <a:pt x="2278" y="2043"/>
                      <a:pt x="2280" y="2043"/>
                    </a:cubicBezTo>
                    <a:cubicBezTo>
                      <a:pt x="2306" y="2043"/>
                      <a:pt x="2330" y="2027"/>
                      <a:pt x="2339" y="2000"/>
                    </a:cubicBezTo>
                    <a:lnTo>
                      <a:pt x="2689" y="900"/>
                    </a:lnTo>
                    <a:cubicBezTo>
                      <a:pt x="2698" y="871"/>
                      <a:pt x="2686" y="840"/>
                      <a:pt x="2658" y="826"/>
                    </a:cubicBezTo>
                    <a:cubicBezTo>
                      <a:pt x="2641" y="816"/>
                      <a:pt x="2624" y="805"/>
                      <a:pt x="2610" y="790"/>
                    </a:cubicBezTo>
                    <a:cubicBezTo>
                      <a:pt x="2574" y="752"/>
                      <a:pt x="2560" y="700"/>
                      <a:pt x="2565" y="650"/>
                    </a:cubicBezTo>
                    <a:cubicBezTo>
                      <a:pt x="2570" y="621"/>
                      <a:pt x="2553" y="593"/>
                      <a:pt x="2524" y="583"/>
                    </a:cubicBezTo>
                    <a:lnTo>
                      <a:pt x="698" y="2"/>
                    </a:lnTo>
                    <a:cubicBezTo>
                      <a:pt x="693" y="1"/>
                      <a:pt x="687" y="0"/>
                      <a:pt x="6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46"/>
              <p:cNvSpPr/>
              <p:nvPr/>
            </p:nvSpPr>
            <p:spPr>
              <a:xfrm>
                <a:off x="2790876" y="3218700"/>
                <a:ext cx="103033" cy="6456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93" extrusionOk="0">
                    <a:moveTo>
                      <a:pt x="215" y="1"/>
                    </a:moveTo>
                    <a:cubicBezTo>
                      <a:pt x="161" y="1"/>
                      <a:pt x="109" y="20"/>
                      <a:pt x="69" y="59"/>
                    </a:cubicBezTo>
                    <a:cubicBezTo>
                      <a:pt x="31" y="92"/>
                      <a:pt x="10" y="135"/>
                      <a:pt x="0" y="183"/>
                    </a:cubicBezTo>
                    <a:lnTo>
                      <a:pt x="48" y="192"/>
                    </a:lnTo>
                    <a:cubicBezTo>
                      <a:pt x="55" y="154"/>
                      <a:pt x="72" y="121"/>
                      <a:pt x="100" y="95"/>
                    </a:cubicBezTo>
                    <a:cubicBezTo>
                      <a:pt x="132" y="64"/>
                      <a:pt x="174" y="48"/>
                      <a:pt x="217" y="48"/>
                    </a:cubicBezTo>
                    <a:cubicBezTo>
                      <a:pt x="234" y="48"/>
                      <a:pt x="252" y="51"/>
                      <a:pt x="269" y="57"/>
                    </a:cubicBezTo>
                    <a:lnTo>
                      <a:pt x="272" y="52"/>
                    </a:lnTo>
                    <a:lnTo>
                      <a:pt x="295" y="59"/>
                    </a:lnTo>
                    <a:lnTo>
                      <a:pt x="307" y="18"/>
                    </a:lnTo>
                    <a:lnTo>
                      <a:pt x="284" y="11"/>
                    </a:lnTo>
                    <a:cubicBezTo>
                      <a:pt x="261" y="4"/>
                      <a:pt x="238" y="1"/>
                      <a:pt x="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46"/>
              <p:cNvSpPr/>
              <p:nvPr/>
            </p:nvSpPr>
            <p:spPr>
              <a:xfrm>
                <a:off x="2331912" y="2695843"/>
                <a:ext cx="97681" cy="105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15" extrusionOk="0">
                    <a:moveTo>
                      <a:pt x="117" y="43"/>
                    </a:moveTo>
                    <a:lnTo>
                      <a:pt x="160" y="58"/>
                    </a:lnTo>
                    <a:cubicBezTo>
                      <a:pt x="198" y="69"/>
                      <a:pt x="224" y="88"/>
                      <a:pt x="236" y="110"/>
                    </a:cubicBezTo>
                    <a:cubicBezTo>
                      <a:pt x="248" y="134"/>
                      <a:pt x="248" y="162"/>
                      <a:pt x="236" y="200"/>
                    </a:cubicBezTo>
                    <a:cubicBezTo>
                      <a:pt x="224" y="236"/>
                      <a:pt x="208" y="260"/>
                      <a:pt x="184" y="272"/>
                    </a:cubicBezTo>
                    <a:cubicBezTo>
                      <a:pt x="173" y="278"/>
                      <a:pt x="160" y="281"/>
                      <a:pt x="145" y="281"/>
                    </a:cubicBezTo>
                    <a:cubicBezTo>
                      <a:pt x="130" y="281"/>
                      <a:pt x="113" y="278"/>
                      <a:pt x="93" y="272"/>
                    </a:cubicBezTo>
                    <a:lnTo>
                      <a:pt x="48" y="258"/>
                    </a:lnTo>
                    <a:lnTo>
                      <a:pt x="117" y="43"/>
                    </a:lnTo>
                    <a:close/>
                    <a:moveTo>
                      <a:pt x="89" y="0"/>
                    </a:moveTo>
                    <a:lnTo>
                      <a:pt x="1" y="277"/>
                    </a:lnTo>
                    <a:lnTo>
                      <a:pt x="77" y="300"/>
                    </a:lnTo>
                    <a:cubicBezTo>
                      <a:pt x="107" y="310"/>
                      <a:pt x="134" y="315"/>
                      <a:pt x="157" y="315"/>
                    </a:cubicBezTo>
                    <a:cubicBezTo>
                      <a:pt x="176" y="315"/>
                      <a:pt x="192" y="311"/>
                      <a:pt x="205" y="305"/>
                    </a:cubicBezTo>
                    <a:cubicBezTo>
                      <a:pt x="236" y="291"/>
                      <a:pt x="260" y="260"/>
                      <a:pt x="277" y="212"/>
                    </a:cubicBezTo>
                    <a:cubicBezTo>
                      <a:pt x="291" y="165"/>
                      <a:pt x="289" y="127"/>
                      <a:pt x="272" y="96"/>
                    </a:cubicBezTo>
                    <a:cubicBezTo>
                      <a:pt x="253" y="67"/>
                      <a:pt x="217" y="43"/>
                      <a:pt x="165" y="27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46"/>
              <p:cNvSpPr/>
              <p:nvPr/>
            </p:nvSpPr>
            <p:spPr>
              <a:xfrm>
                <a:off x="2416546" y="2722939"/>
                <a:ext cx="41481" cy="9600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7" extrusionOk="0">
                    <a:moveTo>
                      <a:pt x="86" y="0"/>
                    </a:moveTo>
                    <a:lnTo>
                      <a:pt x="0" y="274"/>
                    </a:lnTo>
                    <a:lnTo>
                      <a:pt x="36" y="286"/>
                    </a:lnTo>
                    <a:lnTo>
                      <a:pt x="124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46"/>
              <p:cNvSpPr/>
              <p:nvPr/>
            </p:nvSpPr>
            <p:spPr>
              <a:xfrm>
                <a:off x="2446653" y="2732306"/>
                <a:ext cx="82293" cy="9600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7" extrusionOk="0">
                    <a:moveTo>
                      <a:pt x="115" y="44"/>
                    </a:moveTo>
                    <a:lnTo>
                      <a:pt x="160" y="58"/>
                    </a:lnTo>
                    <a:cubicBezTo>
                      <a:pt x="179" y="63"/>
                      <a:pt x="191" y="72"/>
                      <a:pt x="196" y="84"/>
                    </a:cubicBezTo>
                    <a:cubicBezTo>
                      <a:pt x="203" y="96"/>
                      <a:pt x="203" y="110"/>
                      <a:pt x="198" y="127"/>
                    </a:cubicBezTo>
                    <a:cubicBezTo>
                      <a:pt x="193" y="144"/>
                      <a:pt x="184" y="156"/>
                      <a:pt x="172" y="160"/>
                    </a:cubicBezTo>
                    <a:cubicBezTo>
                      <a:pt x="166" y="164"/>
                      <a:pt x="159" y="166"/>
                      <a:pt x="152" y="166"/>
                    </a:cubicBezTo>
                    <a:cubicBezTo>
                      <a:pt x="145" y="166"/>
                      <a:pt x="137" y="164"/>
                      <a:pt x="129" y="160"/>
                    </a:cubicBezTo>
                    <a:lnTo>
                      <a:pt x="81" y="146"/>
                    </a:lnTo>
                    <a:lnTo>
                      <a:pt x="115" y="44"/>
                    </a:lnTo>
                    <a:close/>
                    <a:moveTo>
                      <a:pt x="86" y="1"/>
                    </a:moveTo>
                    <a:lnTo>
                      <a:pt x="1" y="275"/>
                    </a:lnTo>
                    <a:lnTo>
                      <a:pt x="36" y="287"/>
                    </a:lnTo>
                    <a:lnTo>
                      <a:pt x="72" y="177"/>
                    </a:lnTo>
                    <a:lnTo>
                      <a:pt x="120" y="191"/>
                    </a:lnTo>
                    <a:cubicBezTo>
                      <a:pt x="135" y="196"/>
                      <a:pt x="150" y="199"/>
                      <a:pt x="163" y="199"/>
                    </a:cubicBezTo>
                    <a:cubicBezTo>
                      <a:pt x="175" y="199"/>
                      <a:pt x="186" y="197"/>
                      <a:pt x="196" y="194"/>
                    </a:cubicBezTo>
                    <a:cubicBezTo>
                      <a:pt x="215" y="184"/>
                      <a:pt x="229" y="165"/>
                      <a:pt x="239" y="139"/>
                    </a:cubicBezTo>
                    <a:cubicBezTo>
                      <a:pt x="246" y="113"/>
                      <a:pt x="246" y="89"/>
                      <a:pt x="234" y="70"/>
                    </a:cubicBezTo>
                    <a:cubicBezTo>
                      <a:pt x="222" y="51"/>
                      <a:pt x="201" y="37"/>
                      <a:pt x="170" y="27"/>
                    </a:cubicBezTo>
                    <a:lnTo>
                      <a:pt x="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46"/>
              <p:cNvSpPr/>
              <p:nvPr/>
            </p:nvSpPr>
            <p:spPr>
              <a:xfrm>
                <a:off x="2513557" y="2754049"/>
                <a:ext cx="60883" cy="110058"/>
              </a:xfrm>
              <a:custGeom>
                <a:avLst/>
                <a:gdLst/>
                <a:ahLst/>
                <a:cxnLst/>
                <a:rect l="l" t="t" r="r" b="b"/>
                <a:pathLst>
                  <a:path w="182" h="329" extrusionOk="0">
                    <a:moveTo>
                      <a:pt x="86" y="0"/>
                    </a:moveTo>
                    <a:lnTo>
                      <a:pt x="1" y="274"/>
                    </a:lnTo>
                    <a:lnTo>
                      <a:pt x="170" y="329"/>
                    </a:lnTo>
                    <a:lnTo>
                      <a:pt x="182" y="298"/>
                    </a:lnTo>
                    <a:lnTo>
                      <a:pt x="46" y="255"/>
                    </a:lnTo>
                    <a:lnTo>
                      <a:pt x="124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46"/>
              <p:cNvSpPr/>
              <p:nvPr/>
            </p:nvSpPr>
            <p:spPr>
              <a:xfrm>
                <a:off x="2572433" y="2778470"/>
                <a:ext cx="94335" cy="10102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02" extrusionOk="0">
                    <a:moveTo>
                      <a:pt x="150" y="34"/>
                    </a:moveTo>
                    <a:cubicBezTo>
                      <a:pt x="159" y="34"/>
                      <a:pt x="168" y="36"/>
                      <a:pt x="177" y="39"/>
                    </a:cubicBezTo>
                    <a:cubicBezTo>
                      <a:pt x="206" y="49"/>
                      <a:pt x="222" y="65"/>
                      <a:pt x="232" y="89"/>
                    </a:cubicBezTo>
                    <a:cubicBezTo>
                      <a:pt x="241" y="115"/>
                      <a:pt x="241" y="144"/>
                      <a:pt x="229" y="180"/>
                    </a:cubicBezTo>
                    <a:cubicBezTo>
                      <a:pt x="220" y="213"/>
                      <a:pt x="203" y="239"/>
                      <a:pt x="179" y="253"/>
                    </a:cubicBezTo>
                    <a:cubicBezTo>
                      <a:pt x="166" y="264"/>
                      <a:pt x="152" y="269"/>
                      <a:pt x="137" y="269"/>
                    </a:cubicBezTo>
                    <a:cubicBezTo>
                      <a:pt x="127" y="269"/>
                      <a:pt x="117" y="267"/>
                      <a:pt x="106" y="263"/>
                    </a:cubicBezTo>
                    <a:cubicBezTo>
                      <a:pt x="79" y="256"/>
                      <a:pt x="60" y="239"/>
                      <a:pt x="51" y="213"/>
                    </a:cubicBezTo>
                    <a:cubicBezTo>
                      <a:pt x="41" y="189"/>
                      <a:pt x="44" y="158"/>
                      <a:pt x="53" y="122"/>
                    </a:cubicBezTo>
                    <a:cubicBezTo>
                      <a:pt x="65" y="89"/>
                      <a:pt x="82" y="63"/>
                      <a:pt x="103" y="49"/>
                    </a:cubicBezTo>
                    <a:cubicBezTo>
                      <a:pt x="119" y="39"/>
                      <a:pt x="134" y="34"/>
                      <a:pt x="150" y="34"/>
                    </a:cubicBezTo>
                    <a:close/>
                    <a:moveTo>
                      <a:pt x="142" y="1"/>
                    </a:moveTo>
                    <a:cubicBezTo>
                      <a:pt x="120" y="1"/>
                      <a:pt x="100" y="6"/>
                      <a:pt x="82" y="18"/>
                    </a:cubicBezTo>
                    <a:cubicBezTo>
                      <a:pt x="51" y="37"/>
                      <a:pt x="29" y="68"/>
                      <a:pt x="15" y="111"/>
                    </a:cubicBezTo>
                    <a:cubicBezTo>
                      <a:pt x="1" y="153"/>
                      <a:pt x="1" y="191"/>
                      <a:pt x="17" y="225"/>
                    </a:cubicBezTo>
                    <a:cubicBezTo>
                      <a:pt x="32" y="258"/>
                      <a:pt x="58" y="282"/>
                      <a:pt x="96" y="294"/>
                    </a:cubicBezTo>
                    <a:cubicBezTo>
                      <a:pt x="111" y="299"/>
                      <a:pt x="126" y="301"/>
                      <a:pt x="141" y="301"/>
                    </a:cubicBezTo>
                    <a:cubicBezTo>
                      <a:pt x="162" y="301"/>
                      <a:pt x="182" y="296"/>
                      <a:pt x="201" y="284"/>
                    </a:cubicBezTo>
                    <a:cubicBezTo>
                      <a:pt x="232" y="265"/>
                      <a:pt x="256" y="234"/>
                      <a:pt x="270" y="191"/>
                    </a:cubicBezTo>
                    <a:cubicBezTo>
                      <a:pt x="282" y="149"/>
                      <a:pt x="282" y="111"/>
                      <a:pt x="267" y="77"/>
                    </a:cubicBezTo>
                    <a:cubicBezTo>
                      <a:pt x="253" y="44"/>
                      <a:pt x="227" y="20"/>
                      <a:pt x="186" y="8"/>
                    </a:cubicBezTo>
                    <a:cubicBezTo>
                      <a:pt x="171" y="3"/>
                      <a:pt x="156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46"/>
              <p:cNvSpPr/>
              <p:nvPr/>
            </p:nvSpPr>
            <p:spPr>
              <a:xfrm>
                <a:off x="2654726" y="2798541"/>
                <a:ext cx="113403" cy="11909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56" extrusionOk="0">
                    <a:moveTo>
                      <a:pt x="88" y="1"/>
                    </a:moveTo>
                    <a:lnTo>
                      <a:pt x="0" y="277"/>
                    </a:lnTo>
                    <a:lnTo>
                      <a:pt x="36" y="286"/>
                    </a:lnTo>
                    <a:lnTo>
                      <a:pt x="114" y="46"/>
                    </a:lnTo>
                    <a:lnTo>
                      <a:pt x="124" y="258"/>
                    </a:lnTo>
                    <a:lnTo>
                      <a:pt x="162" y="270"/>
                    </a:lnTo>
                    <a:lnTo>
                      <a:pt x="293" y="103"/>
                    </a:lnTo>
                    <a:lnTo>
                      <a:pt x="217" y="343"/>
                    </a:lnTo>
                    <a:lnTo>
                      <a:pt x="252" y="355"/>
                    </a:lnTo>
                    <a:lnTo>
                      <a:pt x="338" y="81"/>
                    </a:lnTo>
                    <a:lnTo>
                      <a:pt x="283" y="62"/>
                    </a:lnTo>
                    <a:lnTo>
                      <a:pt x="155" y="227"/>
                    </a:lnTo>
                    <a:lnTo>
                      <a:pt x="143" y="20"/>
                    </a:lnTo>
                    <a:lnTo>
                      <a:pt x="8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46"/>
              <p:cNvSpPr/>
              <p:nvPr/>
            </p:nvSpPr>
            <p:spPr>
              <a:xfrm>
                <a:off x="2743708" y="2838349"/>
                <a:ext cx="83965" cy="108051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23" extrusionOk="0">
                    <a:moveTo>
                      <a:pt x="201" y="43"/>
                    </a:moveTo>
                    <a:lnTo>
                      <a:pt x="208" y="196"/>
                    </a:lnTo>
                    <a:lnTo>
                      <a:pt x="208" y="196"/>
                    </a:lnTo>
                    <a:lnTo>
                      <a:pt x="108" y="165"/>
                    </a:lnTo>
                    <a:lnTo>
                      <a:pt x="201" y="43"/>
                    </a:lnTo>
                    <a:close/>
                    <a:moveTo>
                      <a:pt x="191" y="1"/>
                    </a:moveTo>
                    <a:lnTo>
                      <a:pt x="1" y="241"/>
                    </a:lnTo>
                    <a:lnTo>
                      <a:pt x="39" y="253"/>
                    </a:lnTo>
                    <a:lnTo>
                      <a:pt x="86" y="191"/>
                    </a:lnTo>
                    <a:lnTo>
                      <a:pt x="210" y="232"/>
                    </a:lnTo>
                    <a:lnTo>
                      <a:pt x="213" y="308"/>
                    </a:lnTo>
                    <a:lnTo>
                      <a:pt x="251" y="322"/>
                    </a:lnTo>
                    <a:lnTo>
                      <a:pt x="234" y="1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46"/>
              <p:cNvSpPr/>
              <p:nvPr/>
            </p:nvSpPr>
            <p:spPr>
              <a:xfrm>
                <a:off x="2246609" y="2850392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7" y="0"/>
                    </a:moveTo>
                    <a:cubicBezTo>
                      <a:pt x="13" y="0"/>
                      <a:pt x="6" y="3"/>
                      <a:pt x="3" y="10"/>
                    </a:cubicBezTo>
                    <a:cubicBezTo>
                      <a:pt x="1" y="15"/>
                      <a:pt x="6" y="22"/>
                      <a:pt x="10" y="24"/>
                    </a:cubicBezTo>
                    <a:lnTo>
                      <a:pt x="58" y="38"/>
                    </a:lnTo>
                    <a:cubicBezTo>
                      <a:pt x="59" y="40"/>
                      <a:pt x="60" y="40"/>
                      <a:pt x="62" y="40"/>
                    </a:cubicBezTo>
                    <a:cubicBezTo>
                      <a:pt x="63" y="40"/>
                      <a:pt x="64" y="40"/>
                      <a:pt x="65" y="38"/>
                    </a:cubicBezTo>
                    <a:cubicBezTo>
                      <a:pt x="68" y="38"/>
                      <a:pt x="72" y="36"/>
                      <a:pt x="72" y="31"/>
                    </a:cubicBezTo>
                    <a:cubicBezTo>
                      <a:pt x="75" y="24"/>
                      <a:pt x="72" y="19"/>
                      <a:pt x="65" y="17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46"/>
              <p:cNvSpPr/>
              <p:nvPr/>
            </p:nvSpPr>
            <p:spPr>
              <a:xfrm>
                <a:off x="2292773" y="2865111"/>
                <a:ext cx="527877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9" extrusionOk="0">
                    <a:moveTo>
                      <a:pt x="13" y="1"/>
                    </a:moveTo>
                    <a:cubicBezTo>
                      <a:pt x="8" y="1"/>
                      <a:pt x="5" y="3"/>
                      <a:pt x="3" y="9"/>
                    </a:cubicBezTo>
                    <a:cubicBezTo>
                      <a:pt x="1" y="16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08" y="54"/>
                    </a:lnTo>
                    <a:cubicBezTo>
                      <a:pt x="113" y="52"/>
                      <a:pt x="115" y="49"/>
                      <a:pt x="118" y="44"/>
                    </a:cubicBezTo>
                    <a:cubicBezTo>
                      <a:pt x="120" y="40"/>
                      <a:pt x="115" y="33"/>
                      <a:pt x="108" y="30"/>
                    </a:cubicBezTo>
                    <a:lnTo>
                      <a:pt x="18" y="2"/>
                    </a:lnTo>
                    <a:cubicBezTo>
                      <a:pt x="16" y="1"/>
                      <a:pt x="14" y="1"/>
                      <a:pt x="13" y="1"/>
                    </a:cubicBezTo>
                    <a:close/>
                    <a:moveTo>
                      <a:pt x="197" y="58"/>
                    </a:moveTo>
                    <a:cubicBezTo>
                      <a:pt x="191" y="58"/>
                      <a:pt x="186" y="62"/>
                      <a:pt x="184" y="68"/>
                    </a:cubicBezTo>
                    <a:cubicBezTo>
                      <a:pt x="182" y="73"/>
                      <a:pt x="187" y="80"/>
                      <a:pt x="194" y="83"/>
                    </a:cubicBezTo>
                    <a:lnTo>
                      <a:pt x="284" y="111"/>
                    </a:lnTo>
                    <a:lnTo>
                      <a:pt x="291" y="111"/>
                    </a:lnTo>
                    <a:cubicBezTo>
                      <a:pt x="294" y="111"/>
                      <a:pt x="299" y="106"/>
                      <a:pt x="299" y="104"/>
                    </a:cubicBezTo>
                    <a:cubicBezTo>
                      <a:pt x="301" y="97"/>
                      <a:pt x="299" y="90"/>
                      <a:pt x="291" y="87"/>
                    </a:cubicBezTo>
                    <a:lnTo>
                      <a:pt x="201" y="59"/>
                    </a:lnTo>
                    <a:cubicBezTo>
                      <a:pt x="200" y="58"/>
                      <a:pt x="198" y="58"/>
                      <a:pt x="197" y="58"/>
                    </a:cubicBezTo>
                    <a:close/>
                    <a:moveTo>
                      <a:pt x="378" y="117"/>
                    </a:moveTo>
                    <a:cubicBezTo>
                      <a:pt x="374" y="117"/>
                      <a:pt x="369" y="120"/>
                      <a:pt x="368" y="125"/>
                    </a:cubicBezTo>
                    <a:cubicBezTo>
                      <a:pt x="365" y="133"/>
                      <a:pt x="368" y="137"/>
                      <a:pt x="375" y="140"/>
                    </a:cubicBezTo>
                    <a:lnTo>
                      <a:pt x="465" y="171"/>
                    </a:lnTo>
                    <a:lnTo>
                      <a:pt x="475" y="171"/>
                    </a:lnTo>
                    <a:cubicBezTo>
                      <a:pt x="477" y="168"/>
                      <a:pt x="480" y="166"/>
                      <a:pt x="482" y="161"/>
                    </a:cubicBezTo>
                    <a:cubicBezTo>
                      <a:pt x="484" y="154"/>
                      <a:pt x="480" y="149"/>
                      <a:pt x="475" y="147"/>
                    </a:cubicBezTo>
                    <a:lnTo>
                      <a:pt x="382" y="118"/>
                    </a:lnTo>
                    <a:cubicBezTo>
                      <a:pt x="381" y="118"/>
                      <a:pt x="379" y="117"/>
                      <a:pt x="378" y="117"/>
                    </a:cubicBezTo>
                    <a:close/>
                    <a:moveTo>
                      <a:pt x="561" y="175"/>
                    </a:moveTo>
                    <a:cubicBezTo>
                      <a:pt x="556" y="175"/>
                      <a:pt x="551" y="179"/>
                      <a:pt x="549" y="183"/>
                    </a:cubicBezTo>
                    <a:cubicBezTo>
                      <a:pt x="549" y="190"/>
                      <a:pt x="551" y="197"/>
                      <a:pt x="558" y="199"/>
                    </a:cubicBezTo>
                    <a:lnTo>
                      <a:pt x="649" y="228"/>
                    </a:lnTo>
                    <a:lnTo>
                      <a:pt x="656" y="228"/>
                    </a:lnTo>
                    <a:cubicBezTo>
                      <a:pt x="661" y="225"/>
                      <a:pt x="663" y="223"/>
                      <a:pt x="663" y="221"/>
                    </a:cubicBezTo>
                    <a:cubicBezTo>
                      <a:pt x="665" y="213"/>
                      <a:pt x="663" y="206"/>
                      <a:pt x="656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1" y="175"/>
                    </a:cubicBezTo>
                    <a:close/>
                    <a:moveTo>
                      <a:pt x="744" y="232"/>
                    </a:moveTo>
                    <a:cubicBezTo>
                      <a:pt x="739" y="232"/>
                      <a:pt x="734" y="236"/>
                      <a:pt x="732" y="242"/>
                    </a:cubicBezTo>
                    <a:cubicBezTo>
                      <a:pt x="730" y="247"/>
                      <a:pt x="734" y="254"/>
                      <a:pt x="739" y="256"/>
                    </a:cubicBezTo>
                    <a:lnTo>
                      <a:pt x="832" y="285"/>
                    </a:lnTo>
                    <a:cubicBezTo>
                      <a:pt x="833" y="286"/>
                      <a:pt x="834" y="287"/>
                      <a:pt x="836" y="287"/>
                    </a:cubicBezTo>
                    <a:cubicBezTo>
                      <a:pt x="837" y="287"/>
                      <a:pt x="838" y="286"/>
                      <a:pt x="839" y="285"/>
                    </a:cubicBezTo>
                    <a:cubicBezTo>
                      <a:pt x="842" y="285"/>
                      <a:pt x="844" y="283"/>
                      <a:pt x="846" y="278"/>
                    </a:cubicBezTo>
                    <a:cubicBezTo>
                      <a:pt x="849" y="271"/>
                      <a:pt x="844" y="263"/>
                      <a:pt x="839" y="263"/>
                    </a:cubicBezTo>
                    <a:lnTo>
                      <a:pt x="746" y="233"/>
                    </a:lnTo>
                    <a:cubicBezTo>
                      <a:pt x="745" y="232"/>
                      <a:pt x="744" y="232"/>
                      <a:pt x="744" y="232"/>
                    </a:cubicBezTo>
                    <a:close/>
                    <a:moveTo>
                      <a:pt x="924" y="291"/>
                    </a:moveTo>
                    <a:cubicBezTo>
                      <a:pt x="919" y="291"/>
                      <a:pt x="915" y="294"/>
                      <a:pt x="915" y="299"/>
                    </a:cubicBezTo>
                    <a:cubicBezTo>
                      <a:pt x="913" y="306"/>
                      <a:pt x="915" y="313"/>
                      <a:pt x="922" y="313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2"/>
                      <a:pt x="1027" y="340"/>
                      <a:pt x="1030" y="335"/>
                    </a:cubicBezTo>
                    <a:cubicBezTo>
                      <a:pt x="1030" y="330"/>
                      <a:pt x="1027" y="323"/>
                      <a:pt x="1020" y="321"/>
                    </a:cubicBezTo>
                    <a:lnTo>
                      <a:pt x="930" y="292"/>
                    </a:lnTo>
                    <a:cubicBezTo>
                      <a:pt x="928" y="291"/>
                      <a:pt x="926" y="291"/>
                      <a:pt x="924" y="291"/>
                    </a:cubicBezTo>
                    <a:close/>
                    <a:moveTo>
                      <a:pt x="1109" y="349"/>
                    </a:moveTo>
                    <a:cubicBezTo>
                      <a:pt x="1103" y="349"/>
                      <a:pt x="1098" y="352"/>
                      <a:pt x="1096" y="356"/>
                    </a:cubicBezTo>
                    <a:cubicBezTo>
                      <a:pt x="1094" y="363"/>
                      <a:pt x="1099" y="371"/>
                      <a:pt x="1103" y="373"/>
                    </a:cubicBezTo>
                    <a:lnTo>
                      <a:pt x="1196" y="402"/>
                    </a:lnTo>
                    <a:lnTo>
                      <a:pt x="1203" y="402"/>
                    </a:lnTo>
                    <a:cubicBezTo>
                      <a:pt x="1206" y="402"/>
                      <a:pt x="1211" y="397"/>
                      <a:pt x="1211" y="394"/>
                    </a:cubicBezTo>
                    <a:cubicBezTo>
                      <a:pt x="1213" y="387"/>
                      <a:pt x="1208" y="380"/>
                      <a:pt x="1203" y="378"/>
                    </a:cubicBezTo>
                    <a:lnTo>
                      <a:pt x="1113" y="349"/>
                    </a:lnTo>
                    <a:cubicBezTo>
                      <a:pt x="1112" y="349"/>
                      <a:pt x="1110" y="349"/>
                      <a:pt x="1109" y="349"/>
                    </a:cubicBezTo>
                    <a:close/>
                    <a:moveTo>
                      <a:pt x="1294" y="406"/>
                    </a:moveTo>
                    <a:cubicBezTo>
                      <a:pt x="1287" y="406"/>
                      <a:pt x="1282" y="409"/>
                      <a:pt x="1280" y="416"/>
                    </a:cubicBezTo>
                    <a:cubicBezTo>
                      <a:pt x="1277" y="421"/>
                      <a:pt x="1280" y="428"/>
                      <a:pt x="1287" y="430"/>
                    </a:cubicBezTo>
                    <a:lnTo>
                      <a:pt x="1377" y="459"/>
                    </a:lnTo>
                    <a:cubicBezTo>
                      <a:pt x="1378" y="460"/>
                      <a:pt x="1380" y="461"/>
                      <a:pt x="1381" y="461"/>
                    </a:cubicBezTo>
                    <a:cubicBezTo>
                      <a:pt x="1382" y="461"/>
                      <a:pt x="1383" y="460"/>
                      <a:pt x="1384" y="459"/>
                    </a:cubicBezTo>
                    <a:cubicBezTo>
                      <a:pt x="1389" y="459"/>
                      <a:pt x="1392" y="456"/>
                      <a:pt x="1394" y="452"/>
                    </a:cubicBezTo>
                    <a:cubicBezTo>
                      <a:pt x="1396" y="444"/>
                      <a:pt x="1392" y="437"/>
                      <a:pt x="1384" y="437"/>
                    </a:cubicBezTo>
                    <a:lnTo>
                      <a:pt x="1294" y="406"/>
                    </a:lnTo>
                    <a:close/>
                    <a:moveTo>
                      <a:pt x="1472" y="465"/>
                    </a:moveTo>
                    <a:cubicBezTo>
                      <a:pt x="1467" y="465"/>
                      <a:pt x="1462" y="468"/>
                      <a:pt x="1461" y="473"/>
                    </a:cubicBezTo>
                    <a:cubicBezTo>
                      <a:pt x="1458" y="480"/>
                      <a:pt x="1463" y="487"/>
                      <a:pt x="1470" y="490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0" y="516"/>
                      <a:pt x="1575" y="514"/>
                      <a:pt x="1575" y="509"/>
                    </a:cubicBezTo>
                    <a:cubicBezTo>
                      <a:pt x="1577" y="504"/>
                      <a:pt x="1575" y="497"/>
                      <a:pt x="1568" y="494"/>
                    </a:cubicBezTo>
                    <a:lnTo>
                      <a:pt x="1477" y="466"/>
                    </a:lnTo>
                    <a:cubicBezTo>
                      <a:pt x="1476" y="465"/>
                      <a:pt x="1474" y="465"/>
                      <a:pt x="1472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6"/>
              <p:cNvSpPr/>
              <p:nvPr/>
            </p:nvSpPr>
            <p:spPr>
              <a:xfrm>
                <a:off x="2841723" y="3039731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4" y="0"/>
                    </a:moveTo>
                    <a:cubicBezTo>
                      <a:pt x="9" y="0"/>
                      <a:pt x="5" y="5"/>
                      <a:pt x="3" y="11"/>
                    </a:cubicBezTo>
                    <a:cubicBezTo>
                      <a:pt x="1" y="15"/>
                      <a:pt x="3" y="22"/>
                      <a:pt x="10" y="25"/>
                    </a:cubicBezTo>
                    <a:lnTo>
                      <a:pt x="58" y="39"/>
                    </a:lnTo>
                    <a:cubicBezTo>
                      <a:pt x="59" y="40"/>
                      <a:pt x="59" y="40"/>
                      <a:pt x="60" y="40"/>
                    </a:cubicBezTo>
                    <a:cubicBezTo>
                      <a:pt x="62" y="40"/>
                      <a:pt x="63" y="39"/>
                      <a:pt x="65" y="39"/>
                    </a:cubicBezTo>
                    <a:cubicBezTo>
                      <a:pt x="67" y="39"/>
                      <a:pt x="72" y="34"/>
                      <a:pt x="72" y="32"/>
                    </a:cubicBezTo>
                    <a:cubicBezTo>
                      <a:pt x="74" y="25"/>
                      <a:pt x="70" y="18"/>
                      <a:pt x="65" y="15"/>
                    </a:cubicBezTo>
                    <a:lnTo>
                      <a:pt x="17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6"/>
              <p:cNvSpPr/>
              <p:nvPr/>
            </p:nvSpPr>
            <p:spPr>
              <a:xfrm>
                <a:off x="2225199" y="2919303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2" y="1"/>
                    </a:moveTo>
                    <a:cubicBezTo>
                      <a:pt x="7" y="1"/>
                      <a:pt x="2" y="3"/>
                      <a:pt x="1" y="9"/>
                    </a:cubicBezTo>
                    <a:cubicBezTo>
                      <a:pt x="1" y="16"/>
                      <a:pt x="3" y="23"/>
                      <a:pt x="10" y="23"/>
                    </a:cubicBezTo>
                    <a:lnTo>
                      <a:pt x="55" y="40"/>
                    </a:lnTo>
                    <a:lnTo>
                      <a:pt x="62" y="40"/>
                    </a:lnTo>
                    <a:cubicBezTo>
                      <a:pt x="67" y="37"/>
                      <a:pt x="70" y="35"/>
                      <a:pt x="72" y="30"/>
                    </a:cubicBezTo>
                    <a:cubicBezTo>
                      <a:pt x="74" y="25"/>
                      <a:pt x="70" y="18"/>
                      <a:pt x="62" y="16"/>
                    </a:cubicBezTo>
                    <a:lnTo>
                      <a:pt x="17" y="1"/>
                    </a:lnTo>
                    <a:cubicBezTo>
                      <a:pt x="15" y="1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6"/>
              <p:cNvSpPr/>
              <p:nvPr/>
            </p:nvSpPr>
            <p:spPr>
              <a:xfrm>
                <a:off x="2270694" y="2933688"/>
                <a:ext cx="528211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9" h="519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8"/>
                    </a:cubicBezTo>
                    <a:cubicBezTo>
                      <a:pt x="0" y="16"/>
                      <a:pt x="5" y="23"/>
                      <a:pt x="12" y="25"/>
                    </a:cubicBezTo>
                    <a:lnTo>
                      <a:pt x="103" y="54"/>
                    </a:lnTo>
                    <a:lnTo>
                      <a:pt x="110" y="54"/>
                    </a:lnTo>
                    <a:cubicBezTo>
                      <a:pt x="112" y="51"/>
                      <a:pt x="117" y="49"/>
                      <a:pt x="117" y="47"/>
                    </a:cubicBezTo>
                    <a:cubicBezTo>
                      <a:pt x="119" y="39"/>
                      <a:pt x="117" y="32"/>
                      <a:pt x="110" y="30"/>
                    </a:cubicBezTo>
                    <a:lnTo>
                      <a:pt x="19" y="1"/>
                    </a:lnTo>
                    <a:cubicBezTo>
                      <a:pt x="18" y="1"/>
                      <a:pt x="17" y="1"/>
                      <a:pt x="15" y="1"/>
                    </a:cubicBezTo>
                    <a:close/>
                    <a:moveTo>
                      <a:pt x="200" y="58"/>
                    </a:moveTo>
                    <a:cubicBezTo>
                      <a:pt x="196" y="58"/>
                      <a:pt x="188" y="61"/>
                      <a:pt x="186" y="68"/>
                    </a:cubicBezTo>
                    <a:cubicBezTo>
                      <a:pt x="184" y="73"/>
                      <a:pt x="186" y="80"/>
                      <a:pt x="193" y="82"/>
                    </a:cubicBezTo>
                    <a:lnTo>
                      <a:pt x="284" y="111"/>
                    </a:lnTo>
                    <a:cubicBezTo>
                      <a:pt x="285" y="112"/>
                      <a:pt x="287" y="113"/>
                      <a:pt x="288" y="113"/>
                    </a:cubicBezTo>
                    <a:cubicBezTo>
                      <a:pt x="290" y="113"/>
                      <a:pt x="292" y="112"/>
                      <a:pt x="293" y="111"/>
                    </a:cubicBezTo>
                    <a:cubicBezTo>
                      <a:pt x="296" y="111"/>
                      <a:pt x="298" y="108"/>
                      <a:pt x="300" y="104"/>
                    </a:cubicBezTo>
                    <a:cubicBezTo>
                      <a:pt x="303" y="97"/>
                      <a:pt x="298" y="89"/>
                      <a:pt x="291" y="89"/>
                    </a:cubicBezTo>
                    <a:lnTo>
                      <a:pt x="200" y="58"/>
                    </a:lnTo>
                    <a:close/>
                    <a:moveTo>
                      <a:pt x="378" y="117"/>
                    </a:moveTo>
                    <a:cubicBezTo>
                      <a:pt x="373" y="117"/>
                      <a:pt x="369" y="120"/>
                      <a:pt x="367" y="125"/>
                    </a:cubicBezTo>
                    <a:cubicBezTo>
                      <a:pt x="367" y="132"/>
                      <a:pt x="369" y="139"/>
                      <a:pt x="376" y="142"/>
                    </a:cubicBezTo>
                    <a:lnTo>
                      <a:pt x="467" y="170"/>
                    </a:lnTo>
                    <a:lnTo>
                      <a:pt x="474" y="170"/>
                    </a:lnTo>
                    <a:cubicBezTo>
                      <a:pt x="479" y="168"/>
                      <a:pt x="481" y="166"/>
                      <a:pt x="481" y="161"/>
                    </a:cubicBezTo>
                    <a:cubicBezTo>
                      <a:pt x="484" y="156"/>
                      <a:pt x="481" y="149"/>
                      <a:pt x="474" y="147"/>
                    </a:cubicBezTo>
                    <a:lnTo>
                      <a:pt x="384" y="118"/>
                    </a:lnTo>
                    <a:cubicBezTo>
                      <a:pt x="382" y="117"/>
                      <a:pt x="380" y="117"/>
                      <a:pt x="378" y="117"/>
                    </a:cubicBezTo>
                    <a:close/>
                    <a:moveTo>
                      <a:pt x="562" y="175"/>
                    </a:moveTo>
                    <a:cubicBezTo>
                      <a:pt x="557" y="175"/>
                      <a:pt x="552" y="178"/>
                      <a:pt x="550" y="182"/>
                    </a:cubicBezTo>
                    <a:cubicBezTo>
                      <a:pt x="548" y="189"/>
                      <a:pt x="553" y="197"/>
                      <a:pt x="557" y="199"/>
                    </a:cubicBezTo>
                    <a:lnTo>
                      <a:pt x="650" y="228"/>
                    </a:lnTo>
                    <a:lnTo>
                      <a:pt x="657" y="228"/>
                    </a:lnTo>
                    <a:cubicBezTo>
                      <a:pt x="660" y="228"/>
                      <a:pt x="662" y="223"/>
                      <a:pt x="665" y="220"/>
                    </a:cubicBezTo>
                    <a:cubicBezTo>
                      <a:pt x="667" y="213"/>
                      <a:pt x="662" y="206"/>
                      <a:pt x="657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2" y="175"/>
                    </a:cubicBezTo>
                    <a:close/>
                    <a:moveTo>
                      <a:pt x="743" y="234"/>
                    </a:moveTo>
                    <a:cubicBezTo>
                      <a:pt x="738" y="234"/>
                      <a:pt x="733" y="236"/>
                      <a:pt x="731" y="242"/>
                    </a:cubicBezTo>
                    <a:cubicBezTo>
                      <a:pt x="731" y="249"/>
                      <a:pt x="734" y="254"/>
                      <a:pt x="741" y="256"/>
                    </a:cubicBezTo>
                    <a:lnTo>
                      <a:pt x="831" y="285"/>
                    </a:lnTo>
                    <a:cubicBezTo>
                      <a:pt x="832" y="286"/>
                      <a:pt x="834" y="286"/>
                      <a:pt x="835" y="286"/>
                    </a:cubicBezTo>
                    <a:cubicBezTo>
                      <a:pt x="836" y="286"/>
                      <a:pt x="837" y="286"/>
                      <a:pt x="838" y="285"/>
                    </a:cubicBezTo>
                    <a:cubicBezTo>
                      <a:pt x="843" y="285"/>
                      <a:pt x="846" y="282"/>
                      <a:pt x="848" y="278"/>
                    </a:cubicBezTo>
                    <a:cubicBezTo>
                      <a:pt x="848" y="270"/>
                      <a:pt x="846" y="266"/>
                      <a:pt x="838" y="263"/>
                    </a:cubicBezTo>
                    <a:lnTo>
                      <a:pt x="748" y="235"/>
                    </a:lnTo>
                    <a:cubicBezTo>
                      <a:pt x="746" y="234"/>
                      <a:pt x="744" y="234"/>
                      <a:pt x="743" y="234"/>
                    </a:cubicBezTo>
                    <a:close/>
                    <a:moveTo>
                      <a:pt x="926" y="291"/>
                    </a:moveTo>
                    <a:cubicBezTo>
                      <a:pt x="922" y="291"/>
                      <a:pt x="917" y="295"/>
                      <a:pt x="915" y="299"/>
                    </a:cubicBezTo>
                    <a:cubicBezTo>
                      <a:pt x="912" y="306"/>
                      <a:pt x="917" y="313"/>
                      <a:pt x="922" y="316"/>
                    </a:cubicBezTo>
                    <a:lnTo>
                      <a:pt x="1015" y="344"/>
                    </a:lnTo>
                    <a:lnTo>
                      <a:pt x="1022" y="344"/>
                    </a:lnTo>
                    <a:cubicBezTo>
                      <a:pt x="1024" y="342"/>
                      <a:pt x="1029" y="339"/>
                      <a:pt x="1029" y="335"/>
                    </a:cubicBezTo>
                    <a:cubicBezTo>
                      <a:pt x="1031" y="330"/>
                      <a:pt x="1027" y="323"/>
                      <a:pt x="1022" y="320"/>
                    </a:cubicBezTo>
                    <a:lnTo>
                      <a:pt x="929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09" y="348"/>
                    </a:moveTo>
                    <a:cubicBezTo>
                      <a:pt x="1103" y="348"/>
                      <a:pt x="1098" y="353"/>
                      <a:pt x="1098" y="359"/>
                    </a:cubicBezTo>
                    <a:cubicBezTo>
                      <a:pt x="1096" y="363"/>
                      <a:pt x="1098" y="370"/>
                      <a:pt x="1105" y="373"/>
                    </a:cubicBezTo>
                    <a:lnTo>
                      <a:pt x="1196" y="401"/>
                    </a:lnTo>
                    <a:cubicBezTo>
                      <a:pt x="1197" y="403"/>
                      <a:pt x="1198" y="403"/>
                      <a:pt x="1199" y="403"/>
                    </a:cubicBezTo>
                    <a:cubicBezTo>
                      <a:pt x="1200" y="403"/>
                      <a:pt x="1202" y="403"/>
                      <a:pt x="1203" y="401"/>
                    </a:cubicBezTo>
                    <a:cubicBezTo>
                      <a:pt x="1208" y="401"/>
                      <a:pt x="1210" y="399"/>
                      <a:pt x="1212" y="394"/>
                    </a:cubicBezTo>
                    <a:cubicBezTo>
                      <a:pt x="1215" y="387"/>
                      <a:pt x="1210" y="380"/>
                      <a:pt x="1203" y="378"/>
                    </a:cubicBezTo>
                    <a:lnTo>
                      <a:pt x="1112" y="349"/>
                    </a:lnTo>
                    <a:cubicBezTo>
                      <a:pt x="1111" y="349"/>
                      <a:pt x="1110" y="348"/>
                      <a:pt x="1109" y="348"/>
                    </a:cubicBezTo>
                    <a:close/>
                    <a:moveTo>
                      <a:pt x="1290" y="408"/>
                    </a:moveTo>
                    <a:cubicBezTo>
                      <a:pt x="1285" y="408"/>
                      <a:pt x="1281" y="410"/>
                      <a:pt x="1279" y="416"/>
                    </a:cubicBezTo>
                    <a:cubicBezTo>
                      <a:pt x="1277" y="423"/>
                      <a:pt x="1281" y="430"/>
                      <a:pt x="1288" y="430"/>
                    </a:cubicBezTo>
                    <a:lnTo>
                      <a:pt x="1379" y="461"/>
                    </a:lnTo>
                    <a:lnTo>
                      <a:pt x="1386" y="461"/>
                    </a:lnTo>
                    <a:cubicBezTo>
                      <a:pt x="1389" y="459"/>
                      <a:pt x="1393" y="456"/>
                      <a:pt x="1393" y="451"/>
                    </a:cubicBezTo>
                    <a:cubicBezTo>
                      <a:pt x="1396" y="447"/>
                      <a:pt x="1393" y="439"/>
                      <a:pt x="1386" y="437"/>
                    </a:cubicBezTo>
                    <a:lnTo>
                      <a:pt x="1296" y="409"/>
                    </a:lnTo>
                    <a:cubicBezTo>
                      <a:pt x="1294" y="408"/>
                      <a:pt x="1292" y="408"/>
                      <a:pt x="1290" y="408"/>
                    </a:cubicBezTo>
                    <a:close/>
                    <a:moveTo>
                      <a:pt x="1474" y="465"/>
                    </a:moveTo>
                    <a:cubicBezTo>
                      <a:pt x="1469" y="465"/>
                      <a:pt x="1464" y="469"/>
                      <a:pt x="1462" y="473"/>
                    </a:cubicBezTo>
                    <a:cubicBezTo>
                      <a:pt x="1460" y="480"/>
                      <a:pt x="1462" y="487"/>
                      <a:pt x="1469" y="489"/>
                    </a:cubicBezTo>
                    <a:lnTo>
                      <a:pt x="1560" y="518"/>
                    </a:lnTo>
                    <a:lnTo>
                      <a:pt x="1567" y="518"/>
                    </a:lnTo>
                    <a:cubicBezTo>
                      <a:pt x="1572" y="516"/>
                      <a:pt x="1574" y="513"/>
                      <a:pt x="1577" y="511"/>
                    </a:cubicBezTo>
                    <a:cubicBezTo>
                      <a:pt x="1579" y="504"/>
                      <a:pt x="1574" y="497"/>
                      <a:pt x="1567" y="494"/>
                    </a:cubicBezTo>
                    <a:lnTo>
                      <a:pt x="1477" y="466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6"/>
              <p:cNvSpPr/>
              <p:nvPr/>
            </p:nvSpPr>
            <p:spPr>
              <a:xfrm>
                <a:off x="2819310" y="3108308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20" y="1"/>
                    </a:moveTo>
                    <a:cubicBezTo>
                      <a:pt x="13" y="1"/>
                      <a:pt x="6" y="3"/>
                      <a:pt x="3" y="10"/>
                    </a:cubicBezTo>
                    <a:cubicBezTo>
                      <a:pt x="1" y="15"/>
                      <a:pt x="6" y="22"/>
                      <a:pt x="13" y="25"/>
                    </a:cubicBezTo>
                    <a:lnTo>
                      <a:pt x="58" y="39"/>
                    </a:lnTo>
                    <a:cubicBezTo>
                      <a:pt x="59" y="40"/>
                      <a:pt x="60" y="41"/>
                      <a:pt x="62" y="41"/>
                    </a:cubicBezTo>
                    <a:cubicBezTo>
                      <a:pt x="63" y="41"/>
                      <a:pt x="64" y="40"/>
                      <a:pt x="65" y="39"/>
                    </a:cubicBezTo>
                    <a:cubicBezTo>
                      <a:pt x="70" y="39"/>
                      <a:pt x="72" y="37"/>
                      <a:pt x="75" y="32"/>
                    </a:cubicBezTo>
                    <a:cubicBezTo>
                      <a:pt x="75" y="25"/>
                      <a:pt x="72" y="17"/>
                      <a:pt x="65" y="17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6"/>
              <p:cNvSpPr/>
              <p:nvPr/>
            </p:nvSpPr>
            <p:spPr>
              <a:xfrm>
                <a:off x="2202786" y="2987880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4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6"/>
                      <a:pt x="6" y="23"/>
                      <a:pt x="10" y="25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8" y="37"/>
                      <a:pt x="72" y="35"/>
                      <a:pt x="72" y="30"/>
                    </a:cubicBezTo>
                    <a:cubicBezTo>
                      <a:pt x="75" y="25"/>
                      <a:pt x="72" y="18"/>
                      <a:pt x="65" y="16"/>
                    </a:cubicBezTo>
                    <a:lnTo>
                      <a:pt x="18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6"/>
              <p:cNvSpPr/>
              <p:nvPr/>
            </p:nvSpPr>
            <p:spPr>
              <a:xfrm>
                <a:off x="2248950" y="3002265"/>
                <a:ext cx="527877" cy="173283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8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11"/>
                    </a:cubicBezTo>
                    <a:cubicBezTo>
                      <a:pt x="1" y="15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11" y="54"/>
                    </a:lnTo>
                    <a:cubicBezTo>
                      <a:pt x="113" y="54"/>
                      <a:pt x="115" y="49"/>
                      <a:pt x="118" y="46"/>
                    </a:cubicBezTo>
                    <a:cubicBezTo>
                      <a:pt x="120" y="39"/>
                      <a:pt x="115" y="32"/>
                      <a:pt x="108" y="30"/>
                    </a:cubicBezTo>
                    <a:lnTo>
                      <a:pt x="18" y="1"/>
                    </a:lnTo>
                    <a:cubicBezTo>
                      <a:pt x="17" y="1"/>
                      <a:pt x="16" y="1"/>
                      <a:pt x="15" y="1"/>
                    </a:cubicBezTo>
                    <a:close/>
                    <a:moveTo>
                      <a:pt x="196" y="60"/>
                    </a:moveTo>
                    <a:cubicBezTo>
                      <a:pt x="191" y="60"/>
                      <a:pt x="186" y="62"/>
                      <a:pt x="184" y="68"/>
                    </a:cubicBezTo>
                    <a:cubicBezTo>
                      <a:pt x="184" y="75"/>
                      <a:pt x="187" y="80"/>
                      <a:pt x="194" y="82"/>
                    </a:cubicBezTo>
                    <a:lnTo>
                      <a:pt x="284" y="113"/>
                    </a:lnTo>
                    <a:lnTo>
                      <a:pt x="291" y="113"/>
                    </a:lnTo>
                    <a:cubicBezTo>
                      <a:pt x="296" y="111"/>
                      <a:pt x="299" y="108"/>
                      <a:pt x="299" y="104"/>
                    </a:cubicBezTo>
                    <a:cubicBezTo>
                      <a:pt x="301" y="99"/>
                      <a:pt x="299" y="92"/>
                      <a:pt x="291" y="89"/>
                    </a:cubicBezTo>
                    <a:lnTo>
                      <a:pt x="201" y="61"/>
                    </a:lnTo>
                    <a:cubicBezTo>
                      <a:pt x="199" y="60"/>
                      <a:pt x="197" y="60"/>
                      <a:pt x="196" y="60"/>
                    </a:cubicBezTo>
                    <a:close/>
                    <a:moveTo>
                      <a:pt x="379" y="117"/>
                    </a:moveTo>
                    <a:cubicBezTo>
                      <a:pt x="375" y="117"/>
                      <a:pt x="370" y="121"/>
                      <a:pt x="368" y="125"/>
                    </a:cubicBezTo>
                    <a:cubicBezTo>
                      <a:pt x="365" y="132"/>
                      <a:pt x="370" y="139"/>
                      <a:pt x="375" y="142"/>
                    </a:cubicBezTo>
                    <a:lnTo>
                      <a:pt x="468" y="170"/>
                    </a:lnTo>
                    <a:lnTo>
                      <a:pt x="475" y="170"/>
                    </a:lnTo>
                    <a:cubicBezTo>
                      <a:pt x="477" y="168"/>
                      <a:pt x="480" y="165"/>
                      <a:pt x="482" y="163"/>
                    </a:cubicBezTo>
                    <a:cubicBezTo>
                      <a:pt x="484" y="156"/>
                      <a:pt x="480" y="149"/>
                      <a:pt x="475" y="146"/>
                    </a:cubicBezTo>
                    <a:lnTo>
                      <a:pt x="382" y="118"/>
                    </a:lnTo>
                    <a:cubicBezTo>
                      <a:pt x="381" y="117"/>
                      <a:pt x="380" y="117"/>
                      <a:pt x="379" y="117"/>
                    </a:cubicBezTo>
                    <a:close/>
                    <a:moveTo>
                      <a:pt x="562" y="174"/>
                    </a:moveTo>
                    <a:cubicBezTo>
                      <a:pt x="556" y="174"/>
                      <a:pt x="551" y="179"/>
                      <a:pt x="549" y="184"/>
                    </a:cubicBezTo>
                    <a:cubicBezTo>
                      <a:pt x="549" y="189"/>
                      <a:pt x="551" y="196"/>
                      <a:pt x="558" y="199"/>
                    </a:cubicBezTo>
                    <a:lnTo>
                      <a:pt x="649" y="227"/>
                    </a:lnTo>
                    <a:cubicBezTo>
                      <a:pt x="650" y="229"/>
                      <a:pt x="651" y="229"/>
                      <a:pt x="652" y="229"/>
                    </a:cubicBezTo>
                    <a:cubicBezTo>
                      <a:pt x="653" y="229"/>
                      <a:pt x="655" y="229"/>
                      <a:pt x="656" y="227"/>
                    </a:cubicBezTo>
                    <a:cubicBezTo>
                      <a:pt x="661" y="227"/>
                      <a:pt x="663" y="225"/>
                      <a:pt x="665" y="220"/>
                    </a:cubicBezTo>
                    <a:cubicBezTo>
                      <a:pt x="665" y="213"/>
                      <a:pt x="663" y="206"/>
                      <a:pt x="656" y="206"/>
                    </a:cubicBezTo>
                    <a:lnTo>
                      <a:pt x="565" y="175"/>
                    </a:lnTo>
                    <a:cubicBezTo>
                      <a:pt x="564" y="175"/>
                      <a:pt x="563" y="174"/>
                      <a:pt x="562" y="174"/>
                    </a:cubicBezTo>
                    <a:close/>
                    <a:moveTo>
                      <a:pt x="742" y="234"/>
                    </a:moveTo>
                    <a:cubicBezTo>
                      <a:pt x="738" y="234"/>
                      <a:pt x="734" y="236"/>
                      <a:pt x="732" y="242"/>
                    </a:cubicBezTo>
                    <a:cubicBezTo>
                      <a:pt x="730" y="249"/>
                      <a:pt x="734" y="256"/>
                      <a:pt x="739" y="256"/>
                    </a:cubicBezTo>
                    <a:lnTo>
                      <a:pt x="832" y="287"/>
                    </a:lnTo>
                    <a:lnTo>
                      <a:pt x="839" y="287"/>
                    </a:lnTo>
                    <a:cubicBezTo>
                      <a:pt x="842" y="284"/>
                      <a:pt x="846" y="282"/>
                      <a:pt x="846" y="277"/>
                    </a:cubicBezTo>
                    <a:cubicBezTo>
                      <a:pt x="849" y="273"/>
                      <a:pt x="844" y="265"/>
                      <a:pt x="839" y="263"/>
                    </a:cubicBezTo>
                    <a:lnTo>
                      <a:pt x="746" y="234"/>
                    </a:lnTo>
                    <a:cubicBezTo>
                      <a:pt x="745" y="234"/>
                      <a:pt x="744" y="234"/>
                      <a:pt x="742" y="234"/>
                    </a:cubicBezTo>
                    <a:close/>
                    <a:moveTo>
                      <a:pt x="926" y="291"/>
                    </a:moveTo>
                    <a:cubicBezTo>
                      <a:pt x="920" y="291"/>
                      <a:pt x="915" y="295"/>
                      <a:pt x="915" y="299"/>
                    </a:cubicBezTo>
                    <a:cubicBezTo>
                      <a:pt x="913" y="306"/>
                      <a:pt x="915" y="313"/>
                      <a:pt x="922" y="315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4"/>
                      <a:pt x="1027" y="339"/>
                      <a:pt x="1030" y="337"/>
                    </a:cubicBezTo>
                    <a:cubicBezTo>
                      <a:pt x="1032" y="330"/>
                      <a:pt x="1027" y="323"/>
                      <a:pt x="1020" y="320"/>
                    </a:cubicBezTo>
                    <a:lnTo>
                      <a:pt x="930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13" y="349"/>
                    </a:moveTo>
                    <a:cubicBezTo>
                      <a:pt x="1106" y="349"/>
                      <a:pt x="1099" y="351"/>
                      <a:pt x="1096" y="358"/>
                    </a:cubicBezTo>
                    <a:cubicBezTo>
                      <a:pt x="1094" y="363"/>
                      <a:pt x="1099" y="370"/>
                      <a:pt x="1106" y="373"/>
                    </a:cubicBezTo>
                    <a:lnTo>
                      <a:pt x="1196" y="401"/>
                    </a:lnTo>
                    <a:cubicBezTo>
                      <a:pt x="1198" y="402"/>
                      <a:pt x="1199" y="403"/>
                      <a:pt x="1200" y="403"/>
                    </a:cubicBezTo>
                    <a:cubicBezTo>
                      <a:pt x="1201" y="403"/>
                      <a:pt x="1202" y="402"/>
                      <a:pt x="1203" y="401"/>
                    </a:cubicBezTo>
                    <a:cubicBezTo>
                      <a:pt x="1206" y="401"/>
                      <a:pt x="1211" y="399"/>
                      <a:pt x="1211" y="394"/>
                    </a:cubicBezTo>
                    <a:cubicBezTo>
                      <a:pt x="1213" y="387"/>
                      <a:pt x="1211" y="382"/>
                      <a:pt x="1203" y="380"/>
                    </a:cubicBezTo>
                    <a:lnTo>
                      <a:pt x="1113" y="349"/>
                    </a:lnTo>
                    <a:close/>
                    <a:moveTo>
                      <a:pt x="1290" y="407"/>
                    </a:moveTo>
                    <a:cubicBezTo>
                      <a:pt x="1286" y="407"/>
                      <a:pt x="1281" y="410"/>
                      <a:pt x="1280" y="415"/>
                    </a:cubicBezTo>
                    <a:cubicBezTo>
                      <a:pt x="1277" y="423"/>
                      <a:pt x="1280" y="430"/>
                      <a:pt x="1287" y="432"/>
                    </a:cubicBezTo>
                    <a:lnTo>
                      <a:pt x="1377" y="461"/>
                    </a:lnTo>
                    <a:lnTo>
                      <a:pt x="1384" y="461"/>
                    </a:lnTo>
                    <a:cubicBezTo>
                      <a:pt x="1389" y="458"/>
                      <a:pt x="1392" y="456"/>
                      <a:pt x="1394" y="451"/>
                    </a:cubicBezTo>
                    <a:cubicBezTo>
                      <a:pt x="1396" y="446"/>
                      <a:pt x="1392" y="439"/>
                      <a:pt x="1384" y="437"/>
                    </a:cubicBezTo>
                    <a:lnTo>
                      <a:pt x="1294" y="408"/>
                    </a:lnTo>
                    <a:cubicBezTo>
                      <a:pt x="1293" y="408"/>
                      <a:pt x="1291" y="407"/>
                      <a:pt x="1290" y="407"/>
                    </a:cubicBezTo>
                    <a:close/>
                    <a:moveTo>
                      <a:pt x="1474" y="465"/>
                    </a:moveTo>
                    <a:cubicBezTo>
                      <a:pt x="1468" y="465"/>
                      <a:pt x="1463" y="469"/>
                      <a:pt x="1461" y="475"/>
                    </a:cubicBezTo>
                    <a:cubicBezTo>
                      <a:pt x="1458" y="480"/>
                      <a:pt x="1463" y="487"/>
                      <a:pt x="1470" y="489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3" y="518"/>
                      <a:pt x="1575" y="513"/>
                      <a:pt x="1575" y="511"/>
                    </a:cubicBezTo>
                    <a:cubicBezTo>
                      <a:pt x="1577" y="504"/>
                      <a:pt x="1575" y="496"/>
                      <a:pt x="1568" y="494"/>
                    </a:cubicBezTo>
                    <a:lnTo>
                      <a:pt x="1477" y="465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6"/>
              <p:cNvSpPr/>
              <p:nvPr/>
            </p:nvSpPr>
            <p:spPr>
              <a:xfrm>
                <a:off x="2797901" y="3177554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5"/>
                      <a:pt x="5" y="20"/>
                      <a:pt x="10" y="22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7" y="37"/>
                      <a:pt x="72" y="34"/>
                      <a:pt x="72" y="30"/>
                    </a:cubicBezTo>
                    <a:cubicBezTo>
                      <a:pt x="74" y="22"/>
                      <a:pt x="72" y="18"/>
                      <a:pt x="65" y="15"/>
                    </a:cubicBezTo>
                    <a:lnTo>
                      <a:pt x="17" y="1"/>
                    </a:lnTo>
                    <a:cubicBezTo>
                      <a:pt x="16" y="0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6"/>
              <p:cNvSpPr/>
              <p:nvPr/>
            </p:nvSpPr>
            <p:spPr>
              <a:xfrm>
                <a:off x="2561728" y="3147447"/>
                <a:ext cx="255575" cy="283341"/>
              </a:xfrm>
              <a:custGeom>
                <a:avLst/>
                <a:gdLst/>
                <a:ahLst/>
                <a:cxnLst/>
                <a:rect l="l" t="t" r="r" b="b"/>
                <a:pathLst>
                  <a:path w="764" h="847" extrusionOk="0">
                    <a:moveTo>
                      <a:pt x="223" y="0"/>
                    </a:moveTo>
                    <a:lnTo>
                      <a:pt x="18" y="620"/>
                    </a:lnTo>
                    <a:cubicBezTo>
                      <a:pt x="0" y="678"/>
                      <a:pt x="44" y="737"/>
                      <a:pt x="104" y="737"/>
                    </a:cubicBezTo>
                    <a:cubicBezTo>
                      <a:pt x="107" y="737"/>
                      <a:pt x="110" y="737"/>
                      <a:pt x="114" y="736"/>
                    </a:cubicBezTo>
                    <a:lnTo>
                      <a:pt x="235" y="724"/>
                    </a:lnTo>
                    <a:cubicBezTo>
                      <a:pt x="240" y="724"/>
                      <a:pt x="244" y="723"/>
                      <a:pt x="249" y="723"/>
                    </a:cubicBezTo>
                    <a:cubicBezTo>
                      <a:pt x="270" y="723"/>
                      <a:pt x="291" y="732"/>
                      <a:pt x="307" y="746"/>
                    </a:cubicBezTo>
                    <a:lnTo>
                      <a:pt x="392" y="824"/>
                    </a:lnTo>
                    <a:cubicBezTo>
                      <a:pt x="409" y="840"/>
                      <a:pt x="430" y="847"/>
                      <a:pt x="451" y="847"/>
                    </a:cubicBezTo>
                    <a:cubicBezTo>
                      <a:pt x="488" y="847"/>
                      <a:pt x="525" y="824"/>
                      <a:pt x="538" y="784"/>
                    </a:cubicBezTo>
                    <a:lnTo>
                      <a:pt x="764" y="74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6"/>
              <p:cNvSpPr/>
              <p:nvPr/>
            </p:nvSpPr>
            <p:spPr>
              <a:xfrm>
                <a:off x="2577451" y="3059468"/>
                <a:ext cx="279661" cy="27765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30" extrusionOk="0">
                    <a:moveTo>
                      <a:pt x="415" y="0"/>
                    </a:moveTo>
                    <a:cubicBezTo>
                      <a:pt x="402" y="0"/>
                      <a:pt x="389" y="4"/>
                      <a:pt x="379" y="11"/>
                    </a:cubicBezTo>
                    <a:cubicBezTo>
                      <a:pt x="366" y="18"/>
                      <a:pt x="352" y="21"/>
                      <a:pt x="338" y="21"/>
                    </a:cubicBezTo>
                    <a:cubicBezTo>
                      <a:pt x="334" y="21"/>
                      <a:pt x="330" y="21"/>
                      <a:pt x="326" y="21"/>
                    </a:cubicBezTo>
                    <a:cubicBezTo>
                      <a:pt x="320" y="19"/>
                      <a:pt x="314" y="18"/>
                      <a:pt x="309" y="18"/>
                    </a:cubicBezTo>
                    <a:cubicBezTo>
                      <a:pt x="289" y="18"/>
                      <a:pt x="270" y="27"/>
                      <a:pt x="255" y="42"/>
                    </a:cubicBezTo>
                    <a:cubicBezTo>
                      <a:pt x="243" y="56"/>
                      <a:pt x="226" y="66"/>
                      <a:pt x="207" y="68"/>
                    </a:cubicBezTo>
                    <a:cubicBezTo>
                      <a:pt x="181" y="71"/>
                      <a:pt x="160" y="87"/>
                      <a:pt x="148" y="111"/>
                    </a:cubicBezTo>
                    <a:cubicBezTo>
                      <a:pt x="141" y="128"/>
                      <a:pt x="129" y="142"/>
                      <a:pt x="112" y="149"/>
                    </a:cubicBezTo>
                    <a:cubicBezTo>
                      <a:pt x="86" y="159"/>
                      <a:pt x="69" y="183"/>
                      <a:pt x="69" y="209"/>
                    </a:cubicBezTo>
                    <a:cubicBezTo>
                      <a:pt x="67" y="228"/>
                      <a:pt x="57" y="244"/>
                      <a:pt x="43" y="256"/>
                    </a:cubicBezTo>
                    <a:cubicBezTo>
                      <a:pt x="24" y="275"/>
                      <a:pt x="14" y="302"/>
                      <a:pt x="21" y="328"/>
                    </a:cubicBezTo>
                    <a:cubicBezTo>
                      <a:pt x="26" y="347"/>
                      <a:pt x="24" y="366"/>
                      <a:pt x="14" y="380"/>
                    </a:cubicBezTo>
                    <a:cubicBezTo>
                      <a:pt x="0" y="404"/>
                      <a:pt x="0" y="433"/>
                      <a:pt x="14" y="454"/>
                    </a:cubicBezTo>
                    <a:cubicBezTo>
                      <a:pt x="24" y="471"/>
                      <a:pt x="26" y="490"/>
                      <a:pt x="24" y="506"/>
                    </a:cubicBezTo>
                    <a:lnTo>
                      <a:pt x="21" y="506"/>
                    </a:lnTo>
                    <a:cubicBezTo>
                      <a:pt x="17" y="533"/>
                      <a:pt x="26" y="561"/>
                      <a:pt x="45" y="578"/>
                    </a:cubicBezTo>
                    <a:cubicBezTo>
                      <a:pt x="60" y="590"/>
                      <a:pt x="69" y="606"/>
                      <a:pt x="71" y="625"/>
                    </a:cubicBezTo>
                    <a:cubicBezTo>
                      <a:pt x="74" y="652"/>
                      <a:pt x="91" y="673"/>
                      <a:pt x="114" y="685"/>
                    </a:cubicBezTo>
                    <a:cubicBezTo>
                      <a:pt x="131" y="692"/>
                      <a:pt x="145" y="704"/>
                      <a:pt x="152" y="723"/>
                    </a:cubicBezTo>
                    <a:cubicBezTo>
                      <a:pt x="162" y="747"/>
                      <a:pt x="186" y="764"/>
                      <a:pt x="212" y="766"/>
                    </a:cubicBezTo>
                    <a:cubicBezTo>
                      <a:pt x="231" y="766"/>
                      <a:pt x="248" y="775"/>
                      <a:pt x="260" y="790"/>
                    </a:cubicBezTo>
                    <a:cubicBezTo>
                      <a:pt x="274" y="805"/>
                      <a:pt x="293" y="814"/>
                      <a:pt x="313" y="814"/>
                    </a:cubicBezTo>
                    <a:cubicBezTo>
                      <a:pt x="319" y="814"/>
                      <a:pt x="325" y="813"/>
                      <a:pt x="331" y="811"/>
                    </a:cubicBezTo>
                    <a:cubicBezTo>
                      <a:pt x="337" y="810"/>
                      <a:pt x="342" y="809"/>
                      <a:pt x="348" y="809"/>
                    </a:cubicBezTo>
                    <a:cubicBezTo>
                      <a:pt x="360" y="809"/>
                      <a:pt x="372" y="812"/>
                      <a:pt x="383" y="818"/>
                    </a:cubicBezTo>
                    <a:cubicBezTo>
                      <a:pt x="395" y="825"/>
                      <a:pt x="408" y="829"/>
                      <a:pt x="421" y="829"/>
                    </a:cubicBezTo>
                    <a:cubicBezTo>
                      <a:pt x="434" y="829"/>
                      <a:pt x="447" y="825"/>
                      <a:pt x="457" y="818"/>
                    </a:cubicBezTo>
                    <a:cubicBezTo>
                      <a:pt x="468" y="812"/>
                      <a:pt x="481" y="809"/>
                      <a:pt x="492" y="809"/>
                    </a:cubicBezTo>
                    <a:cubicBezTo>
                      <a:pt x="498" y="809"/>
                      <a:pt x="504" y="810"/>
                      <a:pt x="510" y="811"/>
                    </a:cubicBezTo>
                    <a:cubicBezTo>
                      <a:pt x="514" y="812"/>
                      <a:pt x="519" y="812"/>
                      <a:pt x="523" y="812"/>
                    </a:cubicBezTo>
                    <a:cubicBezTo>
                      <a:pt x="545" y="812"/>
                      <a:pt x="565" y="803"/>
                      <a:pt x="581" y="787"/>
                    </a:cubicBezTo>
                    <a:cubicBezTo>
                      <a:pt x="593" y="773"/>
                      <a:pt x="610" y="764"/>
                      <a:pt x="629" y="764"/>
                    </a:cubicBezTo>
                    <a:cubicBezTo>
                      <a:pt x="655" y="761"/>
                      <a:pt x="676" y="745"/>
                      <a:pt x="688" y="718"/>
                    </a:cubicBezTo>
                    <a:cubicBezTo>
                      <a:pt x="693" y="702"/>
                      <a:pt x="707" y="687"/>
                      <a:pt x="724" y="680"/>
                    </a:cubicBezTo>
                    <a:cubicBezTo>
                      <a:pt x="750" y="671"/>
                      <a:pt x="767" y="647"/>
                      <a:pt x="767" y="621"/>
                    </a:cubicBezTo>
                    <a:cubicBezTo>
                      <a:pt x="769" y="602"/>
                      <a:pt x="779" y="585"/>
                      <a:pt x="793" y="573"/>
                    </a:cubicBezTo>
                    <a:cubicBezTo>
                      <a:pt x="812" y="556"/>
                      <a:pt x="822" y="528"/>
                      <a:pt x="814" y="502"/>
                    </a:cubicBezTo>
                    <a:cubicBezTo>
                      <a:pt x="810" y="485"/>
                      <a:pt x="812" y="466"/>
                      <a:pt x="822" y="449"/>
                    </a:cubicBezTo>
                    <a:cubicBezTo>
                      <a:pt x="836" y="428"/>
                      <a:pt x="836" y="399"/>
                      <a:pt x="822" y="375"/>
                    </a:cubicBezTo>
                    <a:cubicBezTo>
                      <a:pt x="812" y="361"/>
                      <a:pt x="810" y="342"/>
                      <a:pt x="812" y="323"/>
                    </a:cubicBezTo>
                    <a:cubicBezTo>
                      <a:pt x="819" y="297"/>
                      <a:pt x="810" y="271"/>
                      <a:pt x="791" y="254"/>
                    </a:cubicBezTo>
                    <a:cubicBezTo>
                      <a:pt x="776" y="242"/>
                      <a:pt x="767" y="223"/>
                      <a:pt x="764" y="206"/>
                    </a:cubicBezTo>
                    <a:lnTo>
                      <a:pt x="764" y="204"/>
                    </a:lnTo>
                    <a:cubicBezTo>
                      <a:pt x="762" y="178"/>
                      <a:pt x="745" y="156"/>
                      <a:pt x="722" y="147"/>
                    </a:cubicBezTo>
                    <a:cubicBezTo>
                      <a:pt x="705" y="140"/>
                      <a:pt x="691" y="125"/>
                      <a:pt x="683" y="109"/>
                    </a:cubicBezTo>
                    <a:cubicBezTo>
                      <a:pt x="674" y="83"/>
                      <a:pt x="650" y="68"/>
                      <a:pt x="624" y="66"/>
                    </a:cubicBezTo>
                    <a:cubicBezTo>
                      <a:pt x="605" y="63"/>
                      <a:pt x="588" y="56"/>
                      <a:pt x="576" y="42"/>
                    </a:cubicBezTo>
                    <a:cubicBezTo>
                      <a:pt x="561" y="25"/>
                      <a:pt x="541" y="17"/>
                      <a:pt x="520" y="17"/>
                    </a:cubicBezTo>
                    <a:cubicBezTo>
                      <a:pt x="515" y="17"/>
                      <a:pt x="510" y="17"/>
                      <a:pt x="505" y="18"/>
                    </a:cubicBezTo>
                    <a:cubicBezTo>
                      <a:pt x="499" y="20"/>
                      <a:pt x="493" y="21"/>
                      <a:pt x="488" y="21"/>
                    </a:cubicBezTo>
                    <a:cubicBezTo>
                      <a:pt x="476" y="21"/>
                      <a:pt x="464" y="17"/>
                      <a:pt x="452" y="11"/>
                    </a:cubicBezTo>
                    <a:cubicBezTo>
                      <a:pt x="441" y="4"/>
                      <a:pt x="427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6"/>
              <p:cNvSpPr/>
              <p:nvPr/>
            </p:nvSpPr>
            <p:spPr>
              <a:xfrm>
                <a:off x="2626626" y="3110315"/>
                <a:ext cx="181311" cy="172614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16" extrusionOk="0">
                    <a:moveTo>
                      <a:pt x="269" y="0"/>
                    </a:moveTo>
                    <a:cubicBezTo>
                      <a:pt x="145" y="0"/>
                      <a:pt x="31" y="91"/>
                      <a:pt x="13" y="231"/>
                    </a:cubicBezTo>
                    <a:cubicBezTo>
                      <a:pt x="1" y="338"/>
                      <a:pt x="60" y="445"/>
                      <a:pt x="158" y="490"/>
                    </a:cubicBezTo>
                    <a:cubicBezTo>
                      <a:pt x="195" y="508"/>
                      <a:pt x="233" y="516"/>
                      <a:pt x="271" y="516"/>
                    </a:cubicBezTo>
                    <a:cubicBezTo>
                      <a:pt x="395" y="516"/>
                      <a:pt x="510" y="425"/>
                      <a:pt x="527" y="288"/>
                    </a:cubicBezTo>
                    <a:cubicBezTo>
                      <a:pt x="541" y="178"/>
                      <a:pt x="482" y="71"/>
                      <a:pt x="382" y="26"/>
                    </a:cubicBezTo>
                    <a:cubicBezTo>
                      <a:pt x="345" y="8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6" name="Google Shape;4396;p46"/>
            <p:cNvGrpSpPr/>
            <p:nvPr/>
          </p:nvGrpSpPr>
          <p:grpSpPr>
            <a:xfrm rot="-280349">
              <a:off x="7075172" y="493707"/>
              <a:ext cx="1304542" cy="1196723"/>
              <a:chOff x="2054593" y="2498809"/>
              <a:chExt cx="1015945" cy="931979"/>
            </a:xfrm>
          </p:grpSpPr>
          <p:sp>
            <p:nvSpPr>
              <p:cNvPr id="4397" name="Google Shape;4397;p46"/>
              <p:cNvSpPr/>
              <p:nvPr/>
            </p:nvSpPr>
            <p:spPr>
              <a:xfrm>
                <a:off x="2054593" y="2498809"/>
                <a:ext cx="1015945" cy="836306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500" extrusionOk="0">
                    <a:moveTo>
                      <a:pt x="659" y="0"/>
                    </a:moveTo>
                    <a:cubicBezTo>
                      <a:pt x="585" y="0"/>
                      <a:pt x="517" y="47"/>
                      <a:pt x="494" y="120"/>
                    </a:cubicBezTo>
                    <a:lnTo>
                      <a:pt x="30" y="1580"/>
                    </a:lnTo>
                    <a:cubicBezTo>
                      <a:pt x="1" y="1670"/>
                      <a:pt x="51" y="1768"/>
                      <a:pt x="141" y="1797"/>
                    </a:cubicBezTo>
                    <a:lnTo>
                      <a:pt x="2327" y="2492"/>
                    </a:lnTo>
                    <a:cubicBezTo>
                      <a:pt x="2345" y="2497"/>
                      <a:pt x="2362" y="2500"/>
                      <a:pt x="2379" y="2500"/>
                    </a:cubicBezTo>
                    <a:cubicBezTo>
                      <a:pt x="2452" y="2500"/>
                      <a:pt x="2519" y="2453"/>
                      <a:pt x="2542" y="2380"/>
                    </a:cubicBezTo>
                    <a:lnTo>
                      <a:pt x="3008" y="920"/>
                    </a:lnTo>
                    <a:cubicBezTo>
                      <a:pt x="3037" y="830"/>
                      <a:pt x="2987" y="732"/>
                      <a:pt x="2897" y="704"/>
                    </a:cubicBezTo>
                    <a:lnTo>
                      <a:pt x="711" y="8"/>
                    </a:lnTo>
                    <a:cubicBezTo>
                      <a:pt x="693" y="3"/>
                      <a:pt x="676" y="0"/>
                      <a:pt x="6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6"/>
              <p:cNvSpPr/>
              <p:nvPr/>
            </p:nvSpPr>
            <p:spPr>
              <a:xfrm>
                <a:off x="2112131" y="2552667"/>
                <a:ext cx="902876" cy="733942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194" extrusionOk="0">
                    <a:moveTo>
                      <a:pt x="680" y="49"/>
                    </a:moveTo>
                    <a:cubicBezTo>
                      <a:pt x="681" y="49"/>
                      <a:pt x="683" y="49"/>
                      <a:pt x="684" y="50"/>
                    </a:cubicBezTo>
                    <a:lnTo>
                      <a:pt x="2510" y="631"/>
                    </a:lnTo>
                    <a:cubicBezTo>
                      <a:pt x="2515" y="631"/>
                      <a:pt x="2520" y="638"/>
                      <a:pt x="2517" y="643"/>
                    </a:cubicBezTo>
                    <a:cubicBezTo>
                      <a:pt x="2510" y="709"/>
                      <a:pt x="2529" y="774"/>
                      <a:pt x="2574" y="821"/>
                    </a:cubicBezTo>
                    <a:cubicBezTo>
                      <a:pt x="2591" y="843"/>
                      <a:pt x="2613" y="857"/>
                      <a:pt x="2636" y="869"/>
                    </a:cubicBezTo>
                    <a:cubicBezTo>
                      <a:pt x="2644" y="874"/>
                      <a:pt x="2646" y="878"/>
                      <a:pt x="2644" y="886"/>
                    </a:cubicBezTo>
                    <a:lnTo>
                      <a:pt x="2294" y="1986"/>
                    </a:lnTo>
                    <a:cubicBezTo>
                      <a:pt x="2291" y="1990"/>
                      <a:pt x="2286" y="1995"/>
                      <a:pt x="2282" y="1995"/>
                    </a:cubicBezTo>
                    <a:cubicBezTo>
                      <a:pt x="2269" y="1993"/>
                      <a:pt x="2256" y="1992"/>
                      <a:pt x="2244" y="1992"/>
                    </a:cubicBezTo>
                    <a:cubicBezTo>
                      <a:pt x="2189" y="1992"/>
                      <a:pt x="2137" y="2013"/>
                      <a:pt x="2098" y="2050"/>
                    </a:cubicBezTo>
                    <a:cubicBezTo>
                      <a:pt x="2072" y="2074"/>
                      <a:pt x="2051" y="2102"/>
                      <a:pt x="2039" y="2136"/>
                    </a:cubicBezTo>
                    <a:cubicBezTo>
                      <a:pt x="2037" y="2142"/>
                      <a:pt x="2032" y="2146"/>
                      <a:pt x="2027" y="2146"/>
                    </a:cubicBezTo>
                    <a:cubicBezTo>
                      <a:pt x="2026" y="2146"/>
                      <a:pt x="2025" y="2146"/>
                      <a:pt x="2024" y="2145"/>
                    </a:cubicBezTo>
                    <a:lnTo>
                      <a:pt x="205" y="1567"/>
                    </a:lnTo>
                    <a:cubicBezTo>
                      <a:pt x="200" y="1564"/>
                      <a:pt x="196" y="1557"/>
                      <a:pt x="198" y="1552"/>
                    </a:cubicBezTo>
                    <a:cubicBezTo>
                      <a:pt x="217" y="1476"/>
                      <a:pt x="198" y="1400"/>
                      <a:pt x="146" y="1343"/>
                    </a:cubicBezTo>
                    <a:cubicBezTo>
                      <a:pt x="124" y="1317"/>
                      <a:pt x="96" y="1297"/>
                      <a:pt x="62" y="1286"/>
                    </a:cubicBezTo>
                    <a:cubicBezTo>
                      <a:pt x="58" y="1283"/>
                      <a:pt x="53" y="1276"/>
                      <a:pt x="55" y="1271"/>
                    </a:cubicBezTo>
                    <a:lnTo>
                      <a:pt x="405" y="174"/>
                    </a:lnTo>
                    <a:cubicBezTo>
                      <a:pt x="408" y="169"/>
                      <a:pt x="412" y="166"/>
                      <a:pt x="419" y="166"/>
                    </a:cubicBezTo>
                    <a:cubicBezTo>
                      <a:pt x="438" y="171"/>
                      <a:pt x="456" y="174"/>
                      <a:pt x="474" y="174"/>
                    </a:cubicBezTo>
                    <a:cubicBezTo>
                      <a:pt x="528" y="174"/>
                      <a:pt x="582" y="153"/>
                      <a:pt x="624" y="114"/>
                    </a:cubicBezTo>
                    <a:cubicBezTo>
                      <a:pt x="643" y="97"/>
                      <a:pt x="658" y="78"/>
                      <a:pt x="670" y="55"/>
                    </a:cubicBezTo>
                    <a:cubicBezTo>
                      <a:pt x="671" y="51"/>
                      <a:pt x="676" y="49"/>
                      <a:pt x="680" y="49"/>
                    </a:cubicBezTo>
                    <a:close/>
                    <a:moveTo>
                      <a:pt x="682" y="0"/>
                    </a:moveTo>
                    <a:cubicBezTo>
                      <a:pt x="659" y="0"/>
                      <a:pt x="638" y="12"/>
                      <a:pt x="627" y="33"/>
                    </a:cubicBezTo>
                    <a:cubicBezTo>
                      <a:pt x="617" y="50"/>
                      <a:pt x="605" y="66"/>
                      <a:pt x="591" y="78"/>
                    </a:cubicBezTo>
                    <a:cubicBezTo>
                      <a:pt x="559" y="109"/>
                      <a:pt x="518" y="124"/>
                      <a:pt x="475" y="124"/>
                    </a:cubicBezTo>
                    <a:cubicBezTo>
                      <a:pt x="460" y="124"/>
                      <a:pt x="446" y="122"/>
                      <a:pt x="431" y="119"/>
                    </a:cubicBezTo>
                    <a:cubicBezTo>
                      <a:pt x="427" y="118"/>
                      <a:pt x="423" y="117"/>
                      <a:pt x="418" y="117"/>
                    </a:cubicBezTo>
                    <a:cubicBezTo>
                      <a:pt x="391" y="117"/>
                      <a:pt x="366" y="135"/>
                      <a:pt x="358" y="159"/>
                    </a:cubicBezTo>
                    <a:lnTo>
                      <a:pt x="10" y="1257"/>
                    </a:lnTo>
                    <a:cubicBezTo>
                      <a:pt x="0" y="1286"/>
                      <a:pt x="15" y="1319"/>
                      <a:pt x="46" y="1331"/>
                    </a:cubicBezTo>
                    <a:cubicBezTo>
                      <a:pt x="72" y="1340"/>
                      <a:pt x="93" y="1355"/>
                      <a:pt x="110" y="1376"/>
                    </a:cubicBezTo>
                    <a:cubicBezTo>
                      <a:pt x="150" y="1419"/>
                      <a:pt x="167" y="1481"/>
                      <a:pt x="150" y="1538"/>
                    </a:cubicBezTo>
                    <a:cubicBezTo>
                      <a:pt x="143" y="1569"/>
                      <a:pt x="160" y="1602"/>
                      <a:pt x="191" y="1612"/>
                    </a:cubicBezTo>
                    <a:lnTo>
                      <a:pt x="2010" y="2190"/>
                    </a:lnTo>
                    <a:cubicBezTo>
                      <a:pt x="2016" y="2192"/>
                      <a:pt x="2021" y="2193"/>
                      <a:pt x="2027" y="2193"/>
                    </a:cubicBezTo>
                    <a:cubicBezTo>
                      <a:pt x="2051" y="2193"/>
                      <a:pt x="2074" y="2177"/>
                      <a:pt x="2084" y="2152"/>
                    </a:cubicBezTo>
                    <a:cubicBezTo>
                      <a:pt x="2093" y="2126"/>
                      <a:pt x="2110" y="2105"/>
                      <a:pt x="2129" y="2086"/>
                    </a:cubicBezTo>
                    <a:cubicBezTo>
                      <a:pt x="2162" y="2057"/>
                      <a:pt x="2203" y="2040"/>
                      <a:pt x="2245" y="2040"/>
                    </a:cubicBezTo>
                    <a:cubicBezTo>
                      <a:pt x="2255" y="2040"/>
                      <a:pt x="2265" y="2041"/>
                      <a:pt x="2274" y="2043"/>
                    </a:cubicBezTo>
                    <a:cubicBezTo>
                      <a:pt x="2276" y="2043"/>
                      <a:pt x="2278" y="2043"/>
                      <a:pt x="2280" y="2043"/>
                    </a:cubicBezTo>
                    <a:cubicBezTo>
                      <a:pt x="2306" y="2043"/>
                      <a:pt x="2330" y="2027"/>
                      <a:pt x="2339" y="2000"/>
                    </a:cubicBezTo>
                    <a:lnTo>
                      <a:pt x="2689" y="900"/>
                    </a:lnTo>
                    <a:cubicBezTo>
                      <a:pt x="2698" y="871"/>
                      <a:pt x="2686" y="840"/>
                      <a:pt x="2658" y="826"/>
                    </a:cubicBezTo>
                    <a:cubicBezTo>
                      <a:pt x="2641" y="816"/>
                      <a:pt x="2624" y="805"/>
                      <a:pt x="2610" y="790"/>
                    </a:cubicBezTo>
                    <a:cubicBezTo>
                      <a:pt x="2574" y="752"/>
                      <a:pt x="2560" y="700"/>
                      <a:pt x="2565" y="650"/>
                    </a:cubicBezTo>
                    <a:cubicBezTo>
                      <a:pt x="2570" y="621"/>
                      <a:pt x="2553" y="593"/>
                      <a:pt x="2524" y="583"/>
                    </a:cubicBezTo>
                    <a:lnTo>
                      <a:pt x="698" y="2"/>
                    </a:lnTo>
                    <a:cubicBezTo>
                      <a:pt x="693" y="1"/>
                      <a:pt x="687" y="0"/>
                      <a:pt x="6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6"/>
              <p:cNvSpPr/>
              <p:nvPr/>
            </p:nvSpPr>
            <p:spPr>
              <a:xfrm>
                <a:off x="2790876" y="3218700"/>
                <a:ext cx="103033" cy="6456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93" extrusionOk="0">
                    <a:moveTo>
                      <a:pt x="215" y="1"/>
                    </a:moveTo>
                    <a:cubicBezTo>
                      <a:pt x="161" y="1"/>
                      <a:pt x="109" y="20"/>
                      <a:pt x="69" y="59"/>
                    </a:cubicBezTo>
                    <a:cubicBezTo>
                      <a:pt x="31" y="92"/>
                      <a:pt x="10" y="135"/>
                      <a:pt x="0" y="183"/>
                    </a:cubicBezTo>
                    <a:lnTo>
                      <a:pt x="48" y="192"/>
                    </a:lnTo>
                    <a:cubicBezTo>
                      <a:pt x="55" y="154"/>
                      <a:pt x="72" y="121"/>
                      <a:pt x="100" y="95"/>
                    </a:cubicBezTo>
                    <a:cubicBezTo>
                      <a:pt x="132" y="64"/>
                      <a:pt x="174" y="48"/>
                      <a:pt x="217" y="48"/>
                    </a:cubicBezTo>
                    <a:cubicBezTo>
                      <a:pt x="234" y="48"/>
                      <a:pt x="252" y="51"/>
                      <a:pt x="269" y="57"/>
                    </a:cubicBezTo>
                    <a:lnTo>
                      <a:pt x="272" y="52"/>
                    </a:lnTo>
                    <a:lnTo>
                      <a:pt x="295" y="59"/>
                    </a:lnTo>
                    <a:lnTo>
                      <a:pt x="307" y="18"/>
                    </a:lnTo>
                    <a:lnTo>
                      <a:pt x="284" y="11"/>
                    </a:lnTo>
                    <a:cubicBezTo>
                      <a:pt x="261" y="4"/>
                      <a:pt x="238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6"/>
              <p:cNvSpPr/>
              <p:nvPr/>
            </p:nvSpPr>
            <p:spPr>
              <a:xfrm>
                <a:off x="2797901" y="3177554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5"/>
                      <a:pt x="5" y="20"/>
                      <a:pt x="10" y="22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7" y="37"/>
                      <a:pt x="72" y="34"/>
                      <a:pt x="72" y="30"/>
                    </a:cubicBezTo>
                    <a:cubicBezTo>
                      <a:pt x="74" y="22"/>
                      <a:pt x="72" y="18"/>
                      <a:pt x="65" y="15"/>
                    </a:cubicBezTo>
                    <a:lnTo>
                      <a:pt x="17" y="1"/>
                    </a:lnTo>
                    <a:cubicBezTo>
                      <a:pt x="16" y="0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6"/>
              <p:cNvSpPr/>
              <p:nvPr/>
            </p:nvSpPr>
            <p:spPr>
              <a:xfrm>
                <a:off x="2561728" y="3147447"/>
                <a:ext cx="255575" cy="283341"/>
              </a:xfrm>
              <a:custGeom>
                <a:avLst/>
                <a:gdLst/>
                <a:ahLst/>
                <a:cxnLst/>
                <a:rect l="l" t="t" r="r" b="b"/>
                <a:pathLst>
                  <a:path w="764" h="847" extrusionOk="0">
                    <a:moveTo>
                      <a:pt x="223" y="0"/>
                    </a:moveTo>
                    <a:lnTo>
                      <a:pt x="18" y="620"/>
                    </a:lnTo>
                    <a:cubicBezTo>
                      <a:pt x="0" y="678"/>
                      <a:pt x="44" y="737"/>
                      <a:pt x="104" y="737"/>
                    </a:cubicBezTo>
                    <a:cubicBezTo>
                      <a:pt x="107" y="737"/>
                      <a:pt x="110" y="737"/>
                      <a:pt x="114" y="736"/>
                    </a:cubicBezTo>
                    <a:lnTo>
                      <a:pt x="235" y="724"/>
                    </a:lnTo>
                    <a:cubicBezTo>
                      <a:pt x="240" y="724"/>
                      <a:pt x="244" y="723"/>
                      <a:pt x="249" y="723"/>
                    </a:cubicBezTo>
                    <a:cubicBezTo>
                      <a:pt x="270" y="723"/>
                      <a:pt x="291" y="732"/>
                      <a:pt x="307" y="746"/>
                    </a:cubicBezTo>
                    <a:lnTo>
                      <a:pt x="392" y="824"/>
                    </a:lnTo>
                    <a:cubicBezTo>
                      <a:pt x="409" y="840"/>
                      <a:pt x="430" y="847"/>
                      <a:pt x="451" y="847"/>
                    </a:cubicBezTo>
                    <a:cubicBezTo>
                      <a:pt x="488" y="847"/>
                      <a:pt x="525" y="824"/>
                      <a:pt x="538" y="784"/>
                    </a:cubicBezTo>
                    <a:lnTo>
                      <a:pt x="764" y="74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6"/>
              <p:cNvSpPr/>
              <p:nvPr/>
            </p:nvSpPr>
            <p:spPr>
              <a:xfrm>
                <a:off x="2577451" y="3059468"/>
                <a:ext cx="279661" cy="27765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30" extrusionOk="0">
                    <a:moveTo>
                      <a:pt x="415" y="0"/>
                    </a:moveTo>
                    <a:cubicBezTo>
                      <a:pt x="402" y="0"/>
                      <a:pt x="389" y="4"/>
                      <a:pt x="379" y="11"/>
                    </a:cubicBezTo>
                    <a:cubicBezTo>
                      <a:pt x="366" y="18"/>
                      <a:pt x="352" y="21"/>
                      <a:pt x="338" y="21"/>
                    </a:cubicBezTo>
                    <a:cubicBezTo>
                      <a:pt x="334" y="21"/>
                      <a:pt x="330" y="21"/>
                      <a:pt x="326" y="21"/>
                    </a:cubicBezTo>
                    <a:cubicBezTo>
                      <a:pt x="320" y="19"/>
                      <a:pt x="314" y="18"/>
                      <a:pt x="309" y="18"/>
                    </a:cubicBezTo>
                    <a:cubicBezTo>
                      <a:pt x="289" y="18"/>
                      <a:pt x="270" y="27"/>
                      <a:pt x="255" y="42"/>
                    </a:cubicBezTo>
                    <a:cubicBezTo>
                      <a:pt x="243" y="56"/>
                      <a:pt x="226" y="66"/>
                      <a:pt x="207" y="68"/>
                    </a:cubicBezTo>
                    <a:cubicBezTo>
                      <a:pt x="181" y="71"/>
                      <a:pt x="160" y="87"/>
                      <a:pt x="148" y="111"/>
                    </a:cubicBezTo>
                    <a:cubicBezTo>
                      <a:pt x="141" y="128"/>
                      <a:pt x="129" y="142"/>
                      <a:pt x="112" y="149"/>
                    </a:cubicBezTo>
                    <a:cubicBezTo>
                      <a:pt x="86" y="159"/>
                      <a:pt x="69" y="183"/>
                      <a:pt x="69" y="209"/>
                    </a:cubicBezTo>
                    <a:cubicBezTo>
                      <a:pt x="67" y="228"/>
                      <a:pt x="57" y="244"/>
                      <a:pt x="43" y="256"/>
                    </a:cubicBezTo>
                    <a:cubicBezTo>
                      <a:pt x="24" y="275"/>
                      <a:pt x="14" y="302"/>
                      <a:pt x="21" y="328"/>
                    </a:cubicBezTo>
                    <a:cubicBezTo>
                      <a:pt x="26" y="347"/>
                      <a:pt x="24" y="366"/>
                      <a:pt x="14" y="380"/>
                    </a:cubicBezTo>
                    <a:cubicBezTo>
                      <a:pt x="0" y="404"/>
                      <a:pt x="0" y="433"/>
                      <a:pt x="14" y="454"/>
                    </a:cubicBezTo>
                    <a:cubicBezTo>
                      <a:pt x="24" y="471"/>
                      <a:pt x="26" y="490"/>
                      <a:pt x="24" y="506"/>
                    </a:cubicBezTo>
                    <a:lnTo>
                      <a:pt x="21" y="506"/>
                    </a:lnTo>
                    <a:cubicBezTo>
                      <a:pt x="17" y="533"/>
                      <a:pt x="26" y="561"/>
                      <a:pt x="45" y="578"/>
                    </a:cubicBezTo>
                    <a:cubicBezTo>
                      <a:pt x="60" y="590"/>
                      <a:pt x="69" y="606"/>
                      <a:pt x="71" y="625"/>
                    </a:cubicBezTo>
                    <a:cubicBezTo>
                      <a:pt x="74" y="652"/>
                      <a:pt x="91" y="673"/>
                      <a:pt x="114" y="685"/>
                    </a:cubicBezTo>
                    <a:cubicBezTo>
                      <a:pt x="131" y="692"/>
                      <a:pt x="145" y="704"/>
                      <a:pt x="152" y="723"/>
                    </a:cubicBezTo>
                    <a:cubicBezTo>
                      <a:pt x="162" y="747"/>
                      <a:pt x="186" y="764"/>
                      <a:pt x="212" y="766"/>
                    </a:cubicBezTo>
                    <a:cubicBezTo>
                      <a:pt x="231" y="766"/>
                      <a:pt x="248" y="775"/>
                      <a:pt x="260" y="790"/>
                    </a:cubicBezTo>
                    <a:cubicBezTo>
                      <a:pt x="274" y="805"/>
                      <a:pt x="293" y="814"/>
                      <a:pt x="313" y="814"/>
                    </a:cubicBezTo>
                    <a:cubicBezTo>
                      <a:pt x="319" y="814"/>
                      <a:pt x="325" y="813"/>
                      <a:pt x="331" y="811"/>
                    </a:cubicBezTo>
                    <a:cubicBezTo>
                      <a:pt x="337" y="810"/>
                      <a:pt x="342" y="809"/>
                      <a:pt x="348" y="809"/>
                    </a:cubicBezTo>
                    <a:cubicBezTo>
                      <a:pt x="360" y="809"/>
                      <a:pt x="372" y="812"/>
                      <a:pt x="383" y="818"/>
                    </a:cubicBezTo>
                    <a:cubicBezTo>
                      <a:pt x="395" y="825"/>
                      <a:pt x="408" y="829"/>
                      <a:pt x="421" y="829"/>
                    </a:cubicBezTo>
                    <a:cubicBezTo>
                      <a:pt x="434" y="829"/>
                      <a:pt x="447" y="825"/>
                      <a:pt x="457" y="818"/>
                    </a:cubicBezTo>
                    <a:cubicBezTo>
                      <a:pt x="468" y="812"/>
                      <a:pt x="481" y="809"/>
                      <a:pt x="492" y="809"/>
                    </a:cubicBezTo>
                    <a:cubicBezTo>
                      <a:pt x="498" y="809"/>
                      <a:pt x="504" y="810"/>
                      <a:pt x="510" y="811"/>
                    </a:cubicBezTo>
                    <a:cubicBezTo>
                      <a:pt x="514" y="812"/>
                      <a:pt x="519" y="812"/>
                      <a:pt x="523" y="812"/>
                    </a:cubicBezTo>
                    <a:cubicBezTo>
                      <a:pt x="545" y="812"/>
                      <a:pt x="565" y="803"/>
                      <a:pt x="581" y="787"/>
                    </a:cubicBezTo>
                    <a:cubicBezTo>
                      <a:pt x="593" y="773"/>
                      <a:pt x="610" y="764"/>
                      <a:pt x="629" y="764"/>
                    </a:cubicBezTo>
                    <a:cubicBezTo>
                      <a:pt x="655" y="761"/>
                      <a:pt x="676" y="745"/>
                      <a:pt x="688" y="718"/>
                    </a:cubicBezTo>
                    <a:cubicBezTo>
                      <a:pt x="693" y="702"/>
                      <a:pt x="707" y="687"/>
                      <a:pt x="724" y="680"/>
                    </a:cubicBezTo>
                    <a:cubicBezTo>
                      <a:pt x="750" y="671"/>
                      <a:pt x="767" y="647"/>
                      <a:pt x="767" y="621"/>
                    </a:cubicBezTo>
                    <a:cubicBezTo>
                      <a:pt x="769" y="602"/>
                      <a:pt x="779" y="585"/>
                      <a:pt x="793" y="573"/>
                    </a:cubicBezTo>
                    <a:cubicBezTo>
                      <a:pt x="812" y="556"/>
                      <a:pt x="822" y="528"/>
                      <a:pt x="814" y="502"/>
                    </a:cubicBezTo>
                    <a:cubicBezTo>
                      <a:pt x="810" y="485"/>
                      <a:pt x="812" y="466"/>
                      <a:pt x="822" y="449"/>
                    </a:cubicBezTo>
                    <a:cubicBezTo>
                      <a:pt x="836" y="428"/>
                      <a:pt x="836" y="399"/>
                      <a:pt x="822" y="375"/>
                    </a:cubicBezTo>
                    <a:cubicBezTo>
                      <a:pt x="812" y="361"/>
                      <a:pt x="810" y="342"/>
                      <a:pt x="812" y="323"/>
                    </a:cubicBezTo>
                    <a:cubicBezTo>
                      <a:pt x="819" y="297"/>
                      <a:pt x="810" y="271"/>
                      <a:pt x="791" y="254"/>
                    </a:cubicBezTo>
                    <a:cubicBezTo>
                      <a:pt x="776" y="242"/>
                      <a:pt x="767" y="223"/>
                      <a:pt x="764" y="206"/>
                    </a:cubicBezTo>
                    <a:lnTo>
                      <a:pt x="764" y="204"/>
                    </a:lnTo>
                    <a:cubicBezTo>
                      <a:pt x="762" y="178"/>
                      <a:pt x="745" y="156"/>
                      <a:pt x="722" y="147"/>
                    </a:cubicBezTo>
                    <a:cubicBezTo>
                      <a:pt x="705" y="140"/>
                      <a:pt x="691" y="125"/>
                      <a:pt x="683" y="109"/>
                    </a:cubicBezTo>
                    <a:cubicBezTo>
                      <a:pt x="674" y="83"/>
                      <a:pt x="650" y="68"/>
                      <a:pt x="624" y="66"/>
                    </a:cubicBezTo>
                    <a:cubicBezTo>
                      <a:pt x="605" y="63"/>
                      <a:pt x="588" y="56"/>
                      <a:pt x="576" y="42"/>
                    </a:cubicBezTo>
                    <a:cubicBezTo>
                      <a:pt x="561" y="25"/>
                      <a:pt x="541" y="17"/>
                      <a:pt x="520" y="17"/>
                    </a:cubicBezTo>
                    <a:cubicBezTo>
                      <a:pt x="515" y="17"/>
                      <a:pt x="510" y="17"/>
                      <a:pt x="505" y="18"/>
                    </a:cubicBezTo>
                    <a:cubicBezTo>
                      <a:pt x="499" y="20"/>
                      <a:pt x="493" y="21"/>
                      <a:pt x="488" y="21"/>
                    </a:cubicBezTo>
                    <a:cubicBezTo>
                      <a:pt x="476" y="21"/>
                      <a:pt x="464" y="17"/>
                      <a:pt x="452" y="11"/>
                    </a:cubicBezTo>
                    <a:cubicBezTo>
                      <a:pt x="441" y="4"/>
                      <a:pt x="427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6"/>
              <p:cNvSpPr/>
              <p:nvPr/>
            </p:nvSpPr>
            <p:spPr>
              <a:xfrm>
                <a:off x="2626626" y="3110315"/>
                <a:ext cx="181311" cy="172614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16" extrusionOk="0">
                    <a:moveTo>
                      <a:pt x="269" y="0"/>
                    </a:moveTo>
                    <a:cubicBezTo>
                      <a:pt x="145" y="0"/>
                      <a:pt x="31" y="91"/>
                      <a:pt x="13" y="231"/>
                    </a:cubicBezTo>
                    <a:cubicBezTo>
                      <a:pt x="1" y="338"/>
                      <a:pt x="60" y="445"/>
                      <a:pt x="158" y="490"/>
                    </a:cubicBezTo>
                    <a:cubicBezTo>
                      <a:pt x="195" y="508"/>
                      <a:pt x="233" y="516"/>
                      <a:pt x="271" y="516"/>
                    </a:cubicBezTo>
                    <a:cubicBezTo>
                      <a:pt x="395" y="516"/>
                      <a:pt x="510" y="425"/>
                      <a:pt x="527" y="288"/>
                    </a:cubicBezTo>
                    <a:cubicBezTo>
                      <a:pt x="541" y="178"/>
                      <a:pt x="482" y="71"/>
                      <a:pt x="382" y="26"/>
                    </a:cubicBezTo>
                    <a:cubicBezTo>
                      <a:pt x="345" y="8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04" name="Google Shape;4404;p46"/>
          <p:cNvSpPr/>
          <p:nvPr/>
        </p:nvSpPr>
        <p:spPr>
          <a:xfrm flipH="1">
            <a:off x="7771498" y="1111588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86" y="0"/>
                </a:moveTo>
                <a:cubicBezTo>
                  <a:pt x="4023" y="0"/>
                  <a:pt x="3861" y="88"/>
                  <a:pt x="3785" y="263"/>
                </a:cubicBezTo>
                <a:lnTo>
                  <a:pt x="2833" y="2469"/>
                </a:lnTo>
                <a:cubicBezTo>
                  <a:pt x="2808" y="2594"/>
                  <a:pt x="2708" y="2669"/>
                  <a:pt x="2607" y="2720"/>
                </a:cubicBezTo>
                <a:lnTo>
                  <a:pt x="352" y="3672"/>
                </a:lnTo>
                <a:cubicBezTo>
                  <a:pt x="1" y="3822"/>
                  <a:pt x="1" y="4324"/>
                  <a:pt x="352" y="4474"/>
                </a:cubicBezTo>
                <a:lnTo>
                  <a:pt x="2557" y="5401"/>
                </a:lnTo>
                <a:cubicBezTo>
                  <a:pt x="2683" y="5451"/>
                  <a:pt x="2758" y="5527"/>
                  <a:pt x="2808" y="5627"/>
                </a:cubicBezTo>
                <a:lnTo>
                  <a:pt x="3760" y="7882"/>
                </a:lnTo>
                <a:cubicBezTo>
                  <a:pt x="3835" y="8058"/>
                  <a:pt x="3998" y="8146"/>
                  <a:pt x="4161" y="8146"/>
                </a:cubicBezTo>
                <a:cubicBezTo>
                  <a:pt x="4324" y="8146"/>
                  <a:pt x="4487" y="8058"/>
                  <a:pt x="4562" y="7882"/>
                </a:cubicBezTo>
                <a:lnTo>
                  <a:pt x="5490" y="5677"/>
                </a:lnTo>
                <a:cubicBezTo>
                  <a:pt x="5540" y="5577"/>
                  <a:pt x="5615" y="5502"/>
                  <a:pt x="5740" y="5451"/>
                </a:cubicBezTo>
                <a:lnTo>
                  <a:pt x="7971" y="4499"/>
                </a:lnTo>
                <a:cubicBezTo>
                  <a:pt x="8322" y="4349"/>
                  <a:pt x="8322" y="3847"/>
                  <a:pt x="7971" y="3697"/>
                </a:cubicBezTo>
                <a:lnTo>
                  <a:pt x="5765" y="2745"/>
                </a:lnTo>
                <a:cubicBezTo>
                  <a:pt x="5665" y="2720"/>
                  <a:pt x="5590" y="2619"/>
                  <a:pt x="5540" y="2519"/>
                </a:cubicBezTo>
                <a:lnTo>
                  <a:pt x="4587" y="263"/>
                </a:lnTo>
                <a:cubicBezTo>
                  <a:pt x="4512" y="88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5" name="Google Shape;4405;p46"/>
          <p:cNvSpPr/>
          <p:nvPr/>
        </p:nvSpPr>
        <p:spPr>
          <a:xfrm flipH="1">
            <a:off x="7467005" y="63372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6" name="Google Shape;4406;p46"/>
          <p:cNvSpPr/>
          <p:nvPr/>
        </p:nvSpPr>
        <p:spPr>
          <a:xfrm flipH="1">
            <a:off x="713826" y="337415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7" name="Google Shape;4407;p46"/>
          <p:cNvSpPr/>
          <p:nvPr/>
        </p:nvSpPr>
        <p:spPr>
          <a:xfrm flipH="1">
            <a:off x="702624" y="4441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8" name="Google Shape;4408;p46"/>
          <p:cNvSpPr/>
          <p:nvPr/>
        </p:nvSpPr>
        <p:spPr>
          <a:xfrm>
            <a:off x="2185449" y="86178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526;p34">
            <a:extLst>
              <a:ext uri="{FF2B5EF4-FFF2-40B4-BE49-F238E27FC236}">
                <a16:creationId xmlns:a16="http://schemas.microsoft.com/office/drawing/2014/main" id="{312C0B8A-9F44-4E11-B140-5E530988BB57}"/>
              </a:ext>
            </a:extLst>
          </p:cNvPr>
          <p:cNvSpPr txBox="1">
            <a:spLocks/>
          </p:cNvSpPr>
          <p:nvPr/>
        </p:nvSpPr>
        <p:spPr>
          <a:xfrm>
            <a:off x="1551788" y="2583011"/>
            <a:ext cx="6036946" cy="16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Font typeface="Luckiest Guy"/>
              <a:buNone/>
              <a:defRPr sz="9000" b="0" i="0" u="none" strike="noStrike" cap="none">
                <a:solidFill>
                  <a:schemeClr val="accent3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Luckiest Guy"/>
              <a:buNone/>
              <a:defRPr sz="120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r>
              <a:rPr lang="en-US" sz="7200">
                <a:ln>
                  <a:solidFill>
                    <a:sysClr val="windowText" lastClr="000000"/>
                  </a:solidFill>
                </a:ln>
                <a:gradFill>
                  <a:gsLst>
                    <a:gs pos="98000">
                      <a:schemeClr val="accent1">
                        <a:lumMod val="5000"/>
                        <a:lumOff val="95000"/>
                      </a:schemeClr>
                    </a:gs>
                    <a:gs pos="0">
                      <a:schemeClr val="accent6">
                        <a:lumMod val="10000"/>
                      </a:schemeClr>
                    </a:gs>
                    <a:gs pos="35000">
                      <a:schemeClr val="accent6">
                        <a:lumMod val="25000"/>
                      </a:schemeClr>
                    </a:gs>
                    <a:gs pos="65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ĐỐ BẠN</a:t>
            </a:r>
            <a:endParaRPr lang="en-US" sz="7200">
              <a:ln>
                <a:solidFill>
                  <a:sysClr val="windowText" lastClr="000000"/>
                </a:solidFill>
              </a:ln>
              <a:solidFill>
                <a:srgbClr val="E03095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  <a:reflection blurRad="6350" stA="55000" endA="300" endPos="45500" dir="5400000" sy="-100000" algn="bl" rotWithShape="0"/>
              </a:effectLst>
              <a:latin typeface="#9Slide05 SVNFlamingo Script" panose="00000500000000000000" pitchFamily="2" charset="0"/>
            </a:endParaRPr>
          </a:p>
        </p:txBody>
      </p:sp>
      <p:grpSp>
        <p:nvGrpSpPr>
          <p:cNvPr id="238" name="Google Shape;6724;p68">
            <a:extLst>
              <a:ext uri="{FF2B5EF4-FFF2-40B4-BE49-F238E27FC236}">
                <a16:creationId xmlns:a16="http://schemas.microsoft.com/office/drawing/2014/main" id="{6525A335-C41A-4CF6-8692-FB9F79E7059B}"/>
              </a:ext>
            </a:extLst>
          </p:cNvPr>
          <p:cNvGrpSpPr/>
          <p:nvPr/>
        </p:nvGrpSpPr>
        <p:grpSpPr>
          <a:xfrm>
            <a:off x="6618662" y="2640695"/>
            <a:ext cx="1567277" cy="2341986"/>
            <a:chOff x="6831905" y="2407935"/>
            <a:chExt cx="1062404" cy="1946628"/>
          </a:xfrm>
        </p:grpSpPr>
        <p:grpSp>
          <p:nvGrpSpPr>
            <p:cNvPr id="239" name="Google Shape;6725;p68">
              <a:extLst>
                <a:ext uri="{FF2B5EF4-FFF2-40B4-BE49-F238E27FC236}">
                  <a16:creationId xmlns:a16="http://schemas.microsoft.com/office/drawing/2014/main" id="{10FE0D70-7DB7-4870-B3BC-8F492CB04FE4}"/>
                </a:ext>
              </a:extLst>
            </p:cNvPr>
            <p:cNvGrpSpPr/>
            <p:nvPr/>
          </p:nvGrpSpPr>
          <p:grpSpPr>
            <a:xfrm>
              <a:off x="6875142" y="2445717"/>
              <a:ext cx="1019167" cy="1908846"/>
              <a:chOff x="7073575" y="1906850"/>
              <a:chExt cx="1261657" cy="2363018"/>
            </a:xfrm>
          </p:grpSpPr>
          <p:sp>
            <p:nvSpPr>
              <p:cNvPr id="318" name="Google Shape;6726;p68">
                <a:extLst>
                  <a:ext uri="{FF2B5EF4-FFF2-40B4-BE49-F238E27FC236}">
                    <a16:creationId xmlns:a16="http://schemas.microsoft.com/office/drawing/2014/main" id="{E40650B1-3BAA-407A-BF3B-8B7FA28DCD17}"/>
                  </a:ext>
                </a:extLst>
              </p:cNvPr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727;p68">
                <a:extLst>
                  <a:ext uri="{FF2B5EF4-FFF2-40B4-BE49-F238E27FC236}">
                    <a16:creationId xmlns:a16="http://schemas.microsoft.com/office/drawing/2014/main" id="{25DBD05F-54E2-49D2-ACC3-D8742465AD92}"/>
                  </a:ext>
                </a:extLst>
              </p:cNvPr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728;p68">
                <a:extLst>
                  <a:ext uri="{FF2B5EF4-FFF2-40B4-BE49-F238E27FC236}">
                    <a16:creationId xmlns:a16="http://schemas.microsoft.com/office/drawing/2014/main" id="{04C95AEE-4A1F-4303-A409-EEB755D931B9}"/>
                  </a:ext>
                </a:extLst>
              </p:cNvPr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729;p68">
                <a:extLst>
                  <a:ext uri="{FF2B5EF4-FFF2-40B4-BE49-F238E27FC236}">
                    <a16:creationId xmlns:a16="http://schemas.microsoft.com/office/drawing/2014/main" id="{A7A49C7A-600E-4A44-BE18-E207E0AB0F7D}"/>
                  </a:ext>
                </a:extLst>
              </p:cNvPr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730;p68">
                <a:extLst>
                  <a:ext uri="{FF2B5EF4-FFF2-40B4-BE49-F238E27FC236}">
                    <a16:creationId xmlns:a16="http://schemas.microsoft.com/office/drawing/2014/main" id="{ADB9FF75-1101-489B-8049-A8F518BC1141}"/>
                  </a:ext>
                </a:extLst>
              </p:cNvPr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731;p68">
                <a:extLst>
                  <a:ext uri="{FF2B5EF4-FFF2-40B4-BE49-F238E27FC236}">
                    <a16:creationId xmlns:a16="http://schemas.microsoft.com/office/drawing/2014/main" id="{32CFBC45-2AB5-4D3D-8134-BB636B65BCBE}"/>
                  </a:ext>
                </a:extLst>
              </p:cNvPr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732;p68">
                <a:extLst>
                  <a:ext uri="{FF2B5EF4-FFF2-40B4-BE49-F238E27FC236}">
                    <a16:creationId xmlns:a16="http://schemas.microsoft.com/office/drawing/2014/main" id="{9EF1D326-3A4E-4313-9DFC-B6AAFF3560B7}"/>
                  </a:ext>
                </a:extLst>
              </p:cNvPr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733;p68">
                <a:extLst>
                  <a:ext uri="{FF2B5EF4-FFF2-40B4-BE49-F238E27FC236}">
                    <a16:creationId xmlns:a16="http://schemas.microsoft.com/office/drawing/2014/main" id="{55A3FB19-520C-4D17-AAA6-822CB5394DB9}"/>
                  </a:ext>
                </a:extLst>
              </p:cNvPr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734;p68">
                <a:extLst>
                  <a:ext uri="{FF2B5EF4-FFF2-40B4-BE49-F238E27FC236}">
                    <a16:creationId xmlns:a16="http://schemas.microsoft.com/office/drawing/2014/main" id="{06B7E20D-1D1C-402F-B09E-814A286024DB}"/>
                  </a:ext>
                </a:extLst>
              </p:cNvPr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6735;p68">
                <a:extLst>
                  <a:ext uri="{FF2B5EF4-FFF2-40B4-BE49-F238E27FC236}">
                    <a16:creationId xmlns:a16="http://schemas.microsoft.com/office/drawing/2014/main" id="{4708CEF6-F797-45A9-8E73-B66D17307B62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6736;p68">
                <a:extLst>
                  <a:ext uri="{FF2B5EF4-FFF2-40B4-BE49-F238E27FC236}">
                    <a16:creationId xmlns:a16="http://schemas.microsoft.com/office/drawing/2014/main" id="{15CED5AB-7759-499C-A95D-EF17433786F3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6737;p68">
                <a:extLst>
                  <a:ext uri="{FF2B5EF4-FFF2-40B4-BE49-F238E27FC236}">
                    <a16:creationId xmlns:a16="http://schemas.microsoft.com/office/drawing/2014/main" id="{0FA51467-B305-4260-ACB6-4C222FF2684D}"/>
                  </a:ext>
                </a:extLst>
              </p:cNvPr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6738;p68">
                <a:extLst>
                  <a:ext uri="{FF2B5EF4-FFF2-40B4-BE49-F238E27FC236}">
                    <a16:creationId xmlns:a16="http://schemas.microsoft.com/office/drawing/2014/main" id="{C343345E-6A66-4280-9711-FE1C71489EF9}"/>
                  </a:ext>
                </a:extLst>
              </p:cNvPr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6739;p68">
                <a:extLst>
                  <a:ext uri="{FF2B5EF4-FFF2-40B4-BE49-F238E27FC236}">
                    <a16:creationId xmlns:a16="http://schemas.microsoft.com/office/drawing/2014/main" id="{0166B755-303B-4B16-A43C-F0D860E5C7C4}"/>
                  </a:ext>
                </a:extLst>
              </p:cNvPr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6740;p68">
                <a:extLst>
                  <a:ext uri="{FF2B5EF4-FFF2-40B4-BE49-F238E27FC236}">
                    <a16:creationId xmlns:a16="http://schemas.microsoft.com/office/drawing/2014/main" id="{2E6D2E8C-DA47-41CE-909B-2506C095C87A}"/>
                  </a:ext>
                </a:extLst>
              </p:cNvPr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6741;p68">
                <a:extLst>
                  <a:ext uri="{FF2B5EF4-FFF2-40B4-BE49-F238E27FC236}">
                    <a16:creationId xmlns:a16="http://schemas.microsoft.com/office/drawing/2014/main" id="{25C4A060-E9FF-4ECE-A230-70A784D0BDA7}"/>
                  </a:ext>
                </a:extLst>
              </p:cNvPr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6742;p68">
                <a:extLst>
                  <a:ext uri="{FF2B5EF4-FFF2-40B4-BE49-F238E27FC236}">
                    <a16:creationId xmlns:a16="http://schemas.microsoft.com/office/drawing/2014/main" id="{1930F600-A773-444C-9EFF-5EDA8505528A}"/>
                  </a:ext>
                </a:extLst>
              </p:cNvPr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6743;p68">
                <a:extLst>
                  <a:ext uri="{FF2B5EF4-FFF2-40B4-BE49-F238E27FC236}">
                    <a16:creationId xmlns:a16="http://schemas.microsoft.com/office/drawing/2014/main" id="{132F581B-B2B3-4697-BD74-8D4B83A405BB}"/>
                  </a:ext>
                </a:extLst>
              </p:cNvPr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6744;p68">
                <a:extLst>
                  <a:ext uri="{FF2B5EF4-FFF2-40B4-BE49-F238E27FC236}">
                    <a16:creationId xmlns:a16="http://schemas.microsoft.com/office/drawing/2014/main" id="{F6FEB6EC-3162-4CA5-A39D-C21ED23D2886}"/>
                  </a:ext>
                </a:extLst>
              </p:cNvPr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6745;p68">
                <a:extLst>
                  <a:ext uri="{FF2B5EF4-FFF2-40B4-BE49-F238E27FC236}">
                    <a16:creationId xmlns:a16="http://schemas.microsoft.com/office/drawing/2014/main" id="{F54E2D50-64F4-451A-8326-3BFA8FF45FD5}"/>
                  </a:ext>
                </a:extLst>
              </p:cNvPr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6746;p68">
                <a:extLst>
                  <a:ext uri="{FF2B5EF4-FFF2-40B4-BE49-F238E27FC236}">
                    <a16:creationId xmlns:a16="http://schemas.microsoft.com/office/drawing/2014/main" id="{54FEA13E-09F8-4A3C-A6F3-378AE6AF5C82}"/>
                  </a:ext>
                </a:extLst>
              </p:cNvPr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6747;p68">
                <a:extLst>
                  <a:ext uri="{FF2B5EF4-FFF2-40B4-BE49-F238E27FC236}">
                    <a16:creationId xmlns:a16="http://schemas.microsoft.com/office/drawing/2014/main" id="{20989E74-CCB3-43CC-9CF2-D3F471185560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6748;p68">
                <a:extLst>
                  <a:ext uri="{FF2B5EF4-FFF2-40B4-BE49-F238E27FC236}">
                    <a16:creationId xmlns:a16="http://schemas.microsoft.com/office/drawing/2014/main" id="{91C708E1-F4BE-4F31-B28A-B6FCA53E4647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6749;p68">
                <a:extLst>
                  <a:ext uri="{FF2B5EF4-FFF2-40B4-BE49-F238E27FC236}">
                    <a16:creationId xmlns:a16="http://schemas.microsoft.com/office/drawing/2014/main" id="{3C3FE277-77CC-4AE5-9995-ADF5BC7515CA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6750;p68">
                <a:extLst>
                  <a:ext uri="{FF2B5EF4-FFF2-40B4-BE49-F238E27FC236}">
                    <a16:creationId xmlns:a16="http://schemas.microsoft.com/office/drawing/2014/main" id="{76D94750-B527-437D-A0FA-8F5D82F640CC}"/>
                  </a:ext>
                </a:extLst>
              </p:cNvPr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6751;p68">
                <a:extLst>
                  <a:ext uri="{FF2B5EF4-FFF2-40B4-BE49-F238E27FC236}">
                    <a16:creationId xmlns:a16="http://schemas.microsoft.com/office/drawing/2014/main" id="{757922BA-0C49-41B2-AFAE-9131F06F410E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6752;p68">
                <a:extLst>
                  <a:ext uri="{FF2B5EF4-FFF2-40B4-BE49-F238E27FC236}">
                    <a16:creationId xmlns:a16="http://schemas.microsoft.com/office/drawing/2014/main" id="{ACC346BA-0631-474F-9534-B830A625AADA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6753;p68">
                <a:extLst>
                  <a:ext uri="{FF2B5EF4-FFF2-40B4-BE49-F238E27FC236}">
                    <a16:creationId xmlns:a16="http://schemas.microsoft.com/office/drawing/2014/main" id="{E132EE31-A984-42EB-B775-9C80A4BFB87F}"/>
                  </a:ext>
                </a:extLst>
              </p:cNvPr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6754;p68">
                <a:extLst>
                  <a:ext uri="{FF2B5EF4-FFF2-40B4-BE49-F238E27FC236}">
                    <a16:creationId xmlns:a16="http://schemas.microsoft.com/office/drawing/2014/main" id="{FB0800EE-ECEC-4078-A160-ACAF68885513}"/>
                  </a:ext>
                </a:extLst>
              </p:cNvPr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6755;p68">
                <a:extLst>
                  <a:ext uri="{FF2B5EF4-FFF2-40B4-BE49-F238E27FC236}">
                    <a16:creationId xmlns:a16="http://schemas.microsoft.com/office/drawing/2014/main" id="{00B334F2-C816-42BB-9CBF-D0D918A55E89}"/>
                  </a:ext>
                </a:extLst>
              </p:cNvPr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6756;p68">
                <a:extLst>
                  <a:ext uri="{FF2B5EF4-FFF2-40B4-BE49-F238E27FC236}">
                    <a16:creationId xmlns:a16="http://schemas.microsoft.com/office/drawing/2014/main" id="{326FD558-E735-4F08-9CD6-DD1615603595}"/>
                  </a:ext>
                </a:extLst>
              </p:cNvPr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6757;p68">
                <a:extLst>
                  <a:ext uri="{FF2B5EF4-FFF2-40B4-BE49-F238E27FC236}">
                    <a16:creationId xmlns:a16="http://schemas.microsoft.com/office/drawing/2014/main" id="{5BAAB4D0-578B-4E17-B96B-A5231FF74310}"/>
                  </a:ext>
                </a:extLst>
              </p:cNvPr>
              <p:cNvSpPr/>
              <p:nvPr/>
            </p:nvSpPr>
            <p:spPr>
              <a:xfrm>
                <a:off x="8081100" y="2579804"/>
                <a:ext cx="153628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2098" extrusionOk="0">
                    <a:moveTo>
                      <a:pt x="3742" y="0"/>
                    </a:moveTo>
                    <a:cubicBezTo>
                      <a:pt x="3484" y="0"/>
                      <a:pt x="3226" y="33"/>
                      <a:pt x="2968" y="65"/>
                    </a:cubicBezTo>
                    <a:cubicBezTo>
                      <a:pt x="2603" y="133"/>
                      <a:pt x="2237" y="202"/>
                      <a:pt x="1918" y="339"/>
                    </a:cubicBezTo>
                    <a:cubicBezTo>
                      <a:pt x="1575" y="453"/>
                      <a:pt x="1256" y="636"/>
                      <a:pt x="936" y="818"/>
                    </a:cubicBezTo>
                    <a:cubicBezTo>
                      <a:pt x="640" y="1001"/>
                      <a:pt x="366" y="1229"/>
                      <a:pt x="92" y="1434"/>
                    </a:cubicBezTo>
                    <a:cubicBezTo>
                      <a:pt x="23" y="1503"/>
                      <a:pt x="0" y="1594"/>
                      <a:pt x="46" y="1640"/>
                    </a:cubicBezTo>
                    <a:cubicBezTo>
                      <a:pt x="76" y="1684"/>
                      <a:pt x="124" y="1709"/>
                      <a:pt x="173" y="1709"/>
                    </a:cubicBezTo>
                    <a:cubicBezTo>
                      <a:pt x="200" y="1709"/>
                      <a:pt x="227" y="1702"/>
                      <a:pt x="252" y="1686"/>
                    </a:cubicBezTo>
                    <a:lnTo>
                      <a:pt x="274" y="1686"/>
                    </a:lnTo>
                    <a:cubicBezTo>
                      <a:pt x="571" y="1503"/>
                      <a:pt x="822" y="1298"/>
                      <a:pt x="1142" y="1161"/>
                    </a:cubicBezTo>
                    <a:cubicBezTo>
                      <a:pt x="1438" y="1024"/>
                      <a:pt x="1735" y="864"/>
                      <a:pt x="2055" y="773"/>
                    </a:cubicBezTo>
                    <a:cubicBezTo>
                      <a:pt x="2568" y="607"/>
                      <a:pt x="3097" y="531"/>
                      <a:pt x="3628" y="531"/>
                    </a:cubicBezTo>
                    <a:cubicBezTo>
                      <a:pt x="3758" y="531"/>
                      <a:pt x="3888" y="535"/>
                      <a:pt x="4018" y="544"/>
                    </a:cubicBezTo>
                    <a:cubicBezTo>
                      <a:pt x="4680" y="590"/>
                      <a:pt x="5319" y="795"/>
                      <a:pt x="5912" y="1069"/>
                    </a:cubicBezTo>
                    <a:cubicBezTo>
                      <a:pt x="6528" y="1343"/>
                      <a:pt x="7122" y="1663"/>
                      <a:pt x="7670" y="2051"/>
                    </a:cubicBezTo>
                    <a:lnTo>
                      <a:pt x="7670" y="2074"/>
                    </a:lnTo>
                    <a:cubicBezTo>
                      <a:pt x="7694" y="2090"/>
                      <a:pt x="7721" y="2097"/>
                      <a:pt x="7748" y="2097"/>
                    </a:cubicBezTo>
                    <a:cubicBezTo>
                      <a:pt x="7797" y="2097"/>
                      <a:pt x="7846" y="2072"/>
                      <a:pt x="7875" y="2028"/>
                    </a:cubicBezTo>
                    <a:cubicBezTo>
                      <a:pt x="7921" y="1959"/>
                      <a:pt x="7921" y="1891"/>
                      <a:pt x="7875" y="1845"/>
                    </a:cubicBezTo>
                    <a:cubicBezTo>
                      <a:pt x="7396" y="1298"/>
                      <a:pt x="6802" y="887"/>
                      <a:pt x="6140" y="567"/>
                    </a:cubicBezTo>
                    <a:cubicBezTo>
                      <a:pt x="5501" y="248"/>
                      <a:pt x="4771" y="65"/>
                      <a:pt x="4063" y="19"/>
                    </a:cubicBezTo>
                    <a:cubicBezTo>
                      <a:pt x="3956" y="6"/>
                      <a:pt x="3849" y="0"/>
                      <a:pt x="3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6758;p68">
                <a:extLst>
                  <a:ext uri="{FF2B5EF4-FFF2-40B4-BE49-F238E27FC236}">
                    <a16:creationId xmlns:a16="http://schemas.microsoft.com/office/drawing/2014/main" id="{FFE52473-984C-4CEF-8FEF-56B58F3DCB4F}"/>
                  </a:ext>
                </a:extLst>
              </p:cNvPr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6759;p68">
                <a:extLst>
                  <a:ext uri="{FF2B5EF4-FFF2-40B4-BE49-F238E27FC236}">
                    <a16:creationId xmlns:a16="http://schemas.microsoft.com/office/drawing/2014/main" id="{C65DF687-9ADB-4198-A6BF-B1179994B94D}"/>
                  </a:ext>
                </a:extLst>
              </p:cNvPr>
              <p:cNvSpPr/>
              <p:nvPr/>
            </p:nvSpPr>
            <p:spPr>
              <a:xfrm>
                <a:off x="7338732" y="2461962"/>
                <a:ext cx="194357" cy="152154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7845" extrusionOk="0">
                    <a:moveTo>
                      <a:pt x="4542" y="0"/>
                    </a:moveTo>
                    <a:cubicBezTo>
                      <a:pt x="2759" y="0"/>
                      <a:pt x="1192" y="950"/>
                      <a:pt x="685" y="2489"/>
                    </a:cubicBezTo>
                    <a:cubicBezTo>
                      <a:pt x="0" y="4498"/>
                      <a:pt x="1416" y="6780"/>
                      <a:pt x="3812" y="7579"/>
                    </a:cubicBezTo>
                    <a:cubicBezTo>
                      <a:pt x="4367" y="7759"/>
                      <a:pt x="4926" y="7844"/>
                      <a:pt x="5465" y="7844"/>
                    </a:cubicBezTo>
                    <a:cubicBezTo>
                      <a:pt x="7254" y="7844"/>
                      <a:pt x="8827" y="6903"/>
                      <a:pt x="9336" y="5342"/>
                    </a:cubicBezTo>
                    <a:cubicBezTo>
                      <a:pt x="10021" y="3333"/>
                      <a:pt x="8606" y="1051"/>
                      <a:pt x="6209" y="275"/>
                    </a:cubicBezTo>
                    <a:cubicBezTo>
                      <a:pt x="5649" y="88"/>
                      <a:pt x="5085" y="0"/>
                      <a:pt x="45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6760;p68">
                <a:extLst>
                  <a:ext uri="{FF2B5EF4-FFF2-40B4-BE49-F238E27FC236}">
                    <a16:creationId xmlns:a16="http://schemas.microsoft.com/office/drawing/2014/main" id="{89774C27-BC65-498F-8F54-FE01CED2EC89}"/>
                  </a:ext>
                </a:extLst>
              </p:cNvPr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6761;p68">
                <a:extLst>
                  <a:ext uri="{FF2B5EF4-FFF2-40B4-BE49-F238E27FC236}">
                    <a16:creationId xmlns:a16="http://schemas.microsoft.com/office/drawing/2014/main" id="{586108C2-DA38-4267-8D85-41CC4F2EEC72}"/>
                  </a:ext>
                </a:extLst>
              </p:cNvPr>
              <p:cNvSpPr/>
              <p:nvPr/>
            </p:nvSpPr>
            <p:spPr>
              <a:xfrm>
                <a:off x="7413108" y="2514599"/>
                <a:ext cx="151417" cy="5021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589" extrusionOk="0">
                    <a:moveTo>
                      <a:pt x="3289" y="0"/>
                    </a:moveTo>
                    <a:cubicBezTo>
                      <a:pt x="2865" y="0"/>
                      <a:pt x="2444" y="47"/>
                      <a:pt x="2032" y="140"/>
                    </a:cubicBezTo>
                    <a:cubicBezTo>
                      <a:pt x="1324" y="300"/>
                      <a:pt x="662" y="574"/>
                      <a:pt x="69" y="1007"/>
                    </a:cubicBezTo>
                    <a:cubicBezTo>
                      <a:pt x="23" y="1053"/>
                      <a:pt x="0" y="1122"/>
                      <a:pt x="23" y="1190"/>
                    </a:cubicBezTo>
                    <a:cubicBezTo>
                      <a:pt x="42" y="1246"/>
                      <a:pt x="107" y="1287"/>
                      <a:pt x="167" y="1287"/>
                    </a:cubicBezTo>
                    <a:cubicBezTo>
                      <a:pt x="181" y="1287"/>
                      <a:pt x="193" y="1285"/>
                      <a:pt x="205" y="1281"/>
                    </a:cubicBezTo>
                    <a:lnTo>
                      <a:pt x="228" y="1259"/>
                    </a:lnTo>
                    <a:cubicBezTo>
                      <a:pt x="845" y="1007"/>
                      <a:pt x="1507" y="802"/>
                      <a:pt x="2146" y="688"/>
                    </a:cubicBezTo>
                    <a:cubicBezTo>
                      <a:pt x="2573" y="599"/>
                      <a:pt x="3001" y="549"/>
                      <a:pt x="3422" y="549"/>
                    </a:cubicBezTo>
                    <a:cubicBezTo>
                      <a:pt x="3653" y="549"/>
                      <a:pt x="3882" y="564"/>
                      <a:pt x="4109" y="597"/>
                    </a:cubicBezTo>
                    <a:cubicBezTo>
                      <a:pt x="4771" y="688"/>
                      <a:pt x="5410" y="893"/>
                      <a:pt x="5980" y="1259"/>
                    </a:cubicBezTo>
                    <a:cubicBezTo>
                      <a:pt x="6277" y="1396"/>
                      <a:pt x="6528" y="1624"/>
                      <a:pt x="6802" y="1829"/>
                    </a:cubicBezTo>
                    <a:cubicBezTo>
                      <a:pt x="7053" y="2035"/>
                      <a:pt x="7281" y="2309"/>
                      <a:pt x="7532" y="2537"/>
                    </a:cubicBezTo>
                    <a:lnTo>
                      <a:pt x="7555" y="2537"/>
                    </a:lnTo>
                    <a:cubicBezTo>
                      <a:pt x="7578" y="2571"/>
                      <a:pt x="7612" y="2588"/>
                      <a:pt x="7647" y="2588"/>
                    </a:cubicBezTo>
                    <a:cubicBezTo>
                      <a:pt x="7681" y="2588"/>
                      <a:pt x="7715" y="2571"/>
                      <a:pt x="7738" y="2537"/>
                    </a:cubicBezTo>
                    <a:cubicBezTo>
                      <a:pt x="7806" y="2491"/>
                      <a:pt x="7806" y="2400"/>
                      <a:pt x="7761" y="2331"/>
                    </a:cubicBezTo>
                    <a:cubicBezTo>
                      <a:pt x="7532" y="2080"/>
                      <a:pt x="7304" y="1784"/>
                      <a:pt x="7053" y="1532"/>
                    </a:cubicBezTo>
                    <a:cubicBezTo>
                      <a:pt x="6779" y="1304"/>
                      <a:pt x="6528" y="1053"/>
                      <a:pt x="6209" y="871"/>
                    </a:cubicBezTo>
                    <a:cubicBezTo>
                      <a:pt x="5912" y="642"/>
                      <a:pt x="5592" y="505"/>
                      <a:pt x="5250" y="346"/>
                    </a:cubicBezTo>
                    <a:cubicBezTo>
                      <a:pt x="4908" y="231"/>
                      <a:pt x="4565" y="117"/>
                      <a:pt x="4200" y="72"/>
                    </a:cubicBezTo>
                    <a:cubicBezTo>
                      <a:pt x="3896" y="24"/>
                      <a:pt x="3591" y="0"/>
                      <a:pt x="3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6762;p68">
                <a:extLst>
                  <a:ext uri="{FF2B5EF4-FFF2-40B4-BE49-F238E27FC236}">
                    <a16:creationId xmlns:a16="http://schemas.microsoft.com/office/drawing/2014/main" id="{2277CF36-1103-46C4-B281-67693D2FD952}"/>
                  </a:ext>
                </a:extLst>
              </p:cNvPr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6763;p68">
                <a:extLst>
                  <a:ext uri="{FF2B5EF4-FFF2-40B4-BE49-F238E27FC236}">
                    <a16:creationId xmlns:a16="http://schemas.microsoft.com/office/drawing/2014/main" id="{C20D0DBD-9430-445E-8DCD-CD7A78C52E74}"/>
                  </a:ext>
                </a:extLst>
              </p:cNvPr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6764;p68">
                <a:extLst>
                  <a:ext uri="{FF2B5EF4-FFF2-40B4-BE49-F238E27FC236}">
                    <a16:creationId xmlns:a16="http://schemas.microsoft.com/office/drawing/2014/main" id="{55AE0497-DE25-420B-A5AD-5FB1E404F37E}"/>
                  </a:ext>
                </a:extLst>
              </p:cNvPr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6765;p68">
                <a:extLst>
                  <a:ext uri="{FF2B5EF4-FFF2-40B4-BE49-F238E27FC236}">
                    <a16:creationId xmlns:a16="http://schemas.microsoft.com/office/drawing/2014/main" id="{043323D6-5D22-49BA-A395-D81C1754ADA0}"/>
                  </a:ext>
                </a:extLst>
              </p:cNvPr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6766;p68">
                <a:extLst>
                  <a:ext uri="{FF2B5EF4-FFF2-40B4-BE49-F238E27FC236}">
                    <a16:creationId xmlns:a16="http://schemas.microsoft.com/office/drawing/2014/main" id="{E5005F00-E04C-4CCB-9B3E-E4A8E9C216CA}"/>
                  </a:ext>
                </a:extLst>
              </p:cNvPr>
              <p:cNvSpPr/>
              <p:nvPr/>
            </p:nvSpPr>
            <p:spPr>
              <a:xfrm>
                <a:off x="7876589" y="2413728"/>
                <a:ext cx="173993" cy="175757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9062" fill="none" extrusionOk="0">
                    <a:moveTo>
                      <a:pt x="320" y="5113"/>
                    </a:moveTo>
                    <a:cubicBezTo>
                      <a:pt x="639" y="7441"/>
                      <a:pt x="2785" y="9062"/>
                      <a:pt x="5090" y="8742"/>
                    </a:cubicBezTo>
                    <a:cubicBezTo>
                      <a:pt x="7373" y="8400"/>
                      <a:pt x="8971" y="6254"/>
                      <a:pt x="8651" y="3949"/>
                    </a:cubicBezTo>
                    <a:cubicBezTo>
                      <a:pt x="8331" y="1621"/>
                      <a:pt x="6186" y="0"/>
                      <a:pt x="3880" y="320"/>
                    </a:cubicBezTo>
                    <a:cubicBezTo>
                      <a:pt x="1598" y="662"/>
                      <a:pt x="0" y="2808"/>
                      <a:pt x="320" y="5113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6767;p68">
                <a:extLst>
                  <a:ext uri="{FF2B5EF4-FFF2-40B4-BE49-F238E27FC236}">
                    <a16:creationId xmlns:a16="http://schemas.microsoft.com/office/drawing/2014/main" id="{C9421687-202D-40A5-BB37-D9F40EE18550}"/>
                  </a:ext>
                </a:extLst>
              </p:cNvPr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6768;p68">
                <a:extLst>
                  <a:ext uri="{FF2B5EF4-FFF2-40B4-BE49-F238E27FC236}">
                    <a16:creationId xmlns:a16="http://schemas.microsoft.com/office/drawing/2014/main" id="{AEA25E58-59FA-4FE1-886A-0BCEFD6E470E}"/>
                  </a:ext>
                </a:extLst>
              </p:cNvPr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6769;p68">
                <a:extLst>
                  <a:ext uri="{FF2B5EF4-FFF2-40B4-BE49-F238E27FC236}">
                    <a16:creationId xmlns:a16="http://schemas.microsoft.com/office/drawing/2014/main" id="{81A8789B-2955-4D72-AAC9-135B8BCCF895}"/>
                  </a:ext>
                </a:extLst>
              </p:cNvPr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6770;p68">
                <a:extLst>
                  <a:ext uri="{FF2B5EF4-FFF2-40B4-BE49-F238E27FC236}">
                    <a16:creationId xmlns:a16="http://schemas.microsoft.com/office/drawing/2014/main" id="{EB5A5988-A5FB-4D4E-BAAE-6EE771E6631D}"/>
                  </a:ext>
                </a:extLst>
              </p:cNvPr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6771;p68">
                <a:extLst>
                  <a:ext uri="{FF2B5EF4-FFF2-40B4-BE49-F238E27FC236}">
                    <a16:creationId xmlns:a16="http://schemas.microsoft.com/office/drawing/2014/main" id="{9E1B3100-DA18-4E43-88C6-E8046DCFD04C}"/>
                  </a:ext>
                </a:extLst>
              </p:cNvPr>
              <p:cNvSpPr/>
              <p:nvPr/>
            </p:nvSpPr>
            <p:spPr>
              <a:xfrm>
                <a:off x="7556528" y="2370769"/>
                <a:ext cx="180199" cy="181537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360" fill="none" extrusionOk="0">
                    <a:moveTo>
                      <a:pt x="8720" y="5684"/>
                    </a:moveTo>
                    <a:cubicBezTo>
                      <a:pt x="8149" y="7967"/>
                      <a:pt x="5867" y="9359"/>
                      <a:pt x="3607" y="8789"/>
                    </a:cubicBezTo>
                    <a:cubicBezTo>
                      <a:pt x="1370" y="8241"/>
                      <a:pt x="0" y="5936"/>
                      <a:pt x="548" y="3676"/>
                    </a:cubicBezTo>
                    <a:cubicBezTo>
                      <a:pt x="1119" y="1393"/>
                      <a:pt x="3401" y="1"/>
                      <a:pt x="5661" y="549"/>
                    </a:cubicBezTo>
                    <a:cubicBezTo>
                      <a:pt x="7921" y="1119"/>
                      <a:pt x="9290" y="3402"/>
                      <a:pt x="8720" y="5684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6772;p68">
                <a:extLst>
                  <a:ext uri="{FF2B5EF4-FFF2-40B4-BE49-F238E27FC236}">
                    <a16:creationId xmlns:a16="http://schemas.microsoft.com/office/drawing/2014/main" id="{57D7C37D-B8EB-421D-B1C1-233C2F105353}"/>
                  </a:ext>
                </a:extLst>
              </p:cNvPr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6773;p68">
                <a:extLst>
                  <a:ext uri="{FF2B5EF4-FFF2-40B4-BE49-F238E27FC236}">
                    <a16:creationId xmlns:a16="http://schemas.microsoft.com/office/drawing/2014/main" id="{6C48D157-B3EE-45F8-A4F2-DEF31566DE8D}"/>
                  </a:ext>
                </a:extLst>
              </p:cNvPr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6774;p68">
                <a:extLst>
                  <a:ext uri="{FF2B5EF4-FFF2-40B4-BE49-F238E27FC236}">
                    <a16:creationId xmlns:a16="http://schemas.microsoft.com/office/drawing/2014/main" id="{629A759D-9473-42C9-9536-F11C9D5FC908}"/>
                  </a:ext>
                </a:extLst>
              </p:cNvPr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6775;p68">
                <a:extLst>
                  <a:ext uri="{FF2B5EF4-FFF2-40B4-BE49-F238E27FC236}">
                    <a16:creationId xmlns:a16="http://schemas.microsoft.com/office/drawing/2014/main" id="{AAC5E67C-549C-4786-B005-538F870CCD38}"/>
                  </a:ext>
                </a:extLst>
              </p:cNvPr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6776;p68">
                <a:extLst>
                  <a:ext uri="{FF2B5EF4-FFF2-40B4-BE49-F238E27FC236}">
                    <a16:creationId xmlns:a16="http://schemas.microsoft.com/office/drawing/2014/main" id="{472A6689-E67A-450D-B4F0-0738612C1292}"/>
                  </a:ext>
                </a:extLst>
              </p:cNvPr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6777;p68">
                <a:extLst>
                  <a:ext uri="{FF2B5EF4-FFF2-40B4-BE49-F238E27FC236}">
                    <a16:creationId xmlns:a16="http://schemas.microsoft.com/office/drawing/2014/main" id="{0DF6A035-F613-4CC9-A932-95CE6F987BFB}"/>
                  </a:ext>
                </a:extLst>
              </p:cNvPr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6778;p68">
                <a:extLst>
                  <a:ext uri="{FF2B5EF4-FFF2-40B4-BE49-F238E27FC236}">
                    <a16:creationId xmlns:a16="http://schemas.microsoft.com/office/drawing/2014/main" id="{FFB5C7EF-8705-4751-8276-1487E94F1039}"/>
                  </a:ext>
                </a:extLst>
              </p:cNvPr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6779;p68">
                <a:extLst>
                  <a:ext uri="{FF2B5EF4-FFF2-40B4-BE49-F238E27FC236}">
                    <a16:creationId xmlns:a16="http://schemas.microsoft.com/office/drawing/2014/main" id="{4A2547D0-F772-42C4-934B-2F9CEB0C394A}"/>
                  </a:ext>
                </a:extLst>
              </p:cNvPr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6780;p68">
                <a:extLst>
                  <a:ext uri="{FF2B5EF4-FFF2-40B4-BE49-F238E27FC236}">
                    <a16:creationId xmlns:a16="http://schemas.microsoft.com/office/drawing/2014/main" id="{829D5ADA-E88F-4891-8046-E9CDB57D1B48}"/>
                  </a:ext>
                </a:extLst>
              </p:cNvPr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781;p68">
                <a:extLst>
                  <a:ext uri="{FF2B5EF4-FFF2-40B4-BE49-F238E27FC236}">
                    <a16:creationId xmlns:a16="http://schemas.microsoft.com/office/drawing/2014/main" id="{13EB402F-FBBB-410F-9E81-A37283CDB00D}"/>
                  </a:ext>
                </a:extLst>
              </p:cNvPr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782;p68">
                <a:extLst>
                  <a:ext uri="{FF2B5EF4-FFF2-40B4-BE49-F238E27FC236}">
                    <a16:creationId xmlns:a16="http://schemas.microsoft.com/office/drawing/2014/main" id="{E327C5ED-96AE-46D9-A16D-CC8D1E12B3B9}"/>
                  </a:ext>
                </a:extLst>
              </p:cNvPr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783;p68">
                <a:extLst>
                  <a:ext uri="{FF2B5EF4-FFF2-40B4-BE49-F238E27FC236}">
                    <a16:creationId xmlns:a16="http://schemas.microsoft.com/office/drawing/2014/main" id="{EC8604FE-0091-4DDA-B6A9-31DAE716A772}"/>
                  </a:ext>
                </a:extLst>
              </p:cNvPr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784;p68">
                <a:extLst>
                  <a:ext uri="{FF2B5EF4-FFF2-40B4-BE49-F238E27FC236}">
                    <a16:creationId xmlns:a16="http://schemas.microsoft.com/office/drawing/2014/main" id="{4592D3DA-EE77-43D1-9D11-F365240D113C}"/>
                  </a:ext>
                </a:extLst>
              </p:cNvPr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785;p68">
                <a:extLst>
                  <a:ext uri="{FF2B5EF4-FFF2-40B4-BE49-F238E27FC236}">
                    <a16:creationId xmlns:a16="http://schemas.microsoft.com/office/drawing/2014/main" id="{0C6AFC2C-1A83-4732-B5F5-A65DD84FFEAB}"/>
                  </a:ext>
                </a:extLst>
              </p:cNvPr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786;p68">
                <a:extLst>
                  <a:ext uri="{FF2B5EF4-FFF2-40B4-BE49-F238E27FC236}">
                    <a16:creationId xmlns:a16="http://schemas.microsoft.com/office/drawing/2014/main" id="{DB5D0B94-D5D3-489A-A881-04B709524D42}"/>
                  </a:ext>
                </a:extLst>
              </p:cNvPr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787;p68">
                <a:extLst>
                  <a:ext uri="{FF2B5EF4-FFF2-40B4-BE49-F238E27FC236}">
                    <a16:creationId xmlns:a16="http://schemas.microsoft.com/office/drawing/2014/main" id="{24F64B3D-1A87-49A2-BD7D-C705C1850C60}"/>
                  </a:ext>
                </a:extLst>
              </p:cNvPr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788;p68">
                <a:extLst>
                  <a:ext uri="{FF2B5EF4-FFF2-40B4-BE49-F238E27FC236}">
                    <a16:creationId xmlns:a16="http://schemas.microsoft.com/office/drawing/2014/main" id="{CEBAE0EA-3AAF-45B0-9E4D-ADB615A01DEF}"/>
                  </a:ext>
                </a:extLst>
              </p:cNvPr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789;p68">
                <a:extLst>
                  <a:ext uri="{FF2B5EF4-FFF2-40B4-BE49-F238E27FC236}">
                    <a16:creationId xmlns:a16="http://schemas.microsoft.com/office/drawing/2014/main" id="{7E7E5B11-F1C9-46E7-B189-B6AC85B5826B}"/>
                  </a:ext>
                </a:extLst>
              </p:cNvPr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790;p68">
                <a:extLst>
                  <a:ext uri="{FF2B5EF4-FFF2-40B4-BE49-F238E27FC236}">
                    <a16:creationId xmlns:a16="http://schemas.microsoft.com/office/drawing/2014/main" id="{8C3947AB-29AD-457B-9589-EA33A6A4F4CC}"/>
                  </a:ext>
                </a:extLst>
              </p:cNvPr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791;p68">
                <a:extLst>
                  <a:ext uri="{FF2B5EF4-FFF2-40B4-BE49-F238E27FC236}">
                    <a16:creationId xmlns:a16="http://schemas.microsoft.com/office/drawing/2014/main" id="{1284A75E-162B-40C1-B885-7816FE90E514}"/>
                  </a:ext>
                </a:extLst>
              </p:cNvPr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792;p68">
                <a:extLst>
                  <a:ext uri="{FF2B5EF4-FFF2-40B4-BE49-F238E27FC236}">
                    <a16:creationId xmlns:a16="http://schemas.microsoft.com/office/drawing/2014/main" id="{377818B9-5535-40CC-A69D-7B318E98DCC1}"/>
                  </a:ext>
                </a:extLst>
              </p:cNvPr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793;p68">
                <a:extLst>
                  <a:ext uri="{FF2B5EF4-FFF2-40B4-BE49-F238E27FC236}">
                    <a16:creationId xmlns:a16="http://schemas.microsoft.com/office/drawing/2014/main" id="{6983FD97-2668-45C3-B515-DD3C2095CA73}"/>
                  </a:ext>
                </a:extLst>
              </p:cNvPr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794;p68">
                <a:extLst>
                  <a:ext uri="{FF2B5EF4-FFF2-40B4-BE49-F238E27FC236}">
                    <a16:creationId xmlns:a16="http://schemas.microsoft.com/office/drawing/2014/main" id="{4BA4FF83-D050-44EE-9CBB-C17AC29CE989}"/>
                  </a:ext>
                </a:extLst>
              </p:cNvPr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795;p68">
                <a:extLst>
                  <a:ext uri="{FF2B5EF4-FFF2-40B4-BE49-F238E27FC236}">
                    <a16:creationId xmlns:a16="http://schemas.microsoft.com/office/drawing/2014/main" id="{3FE09AE1-384E-42D1-A6B5-6ECD241579F9}"/>
                  </a:ext>
                </a:extLst>
              </p:cNvPr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796;p68">
                <a:extLst>
                  <a:ext uri="{FF2B5EF4-FFF2-40B4-BE49-F238E27FC236}">
                    <a16:creationId xmlns:a16="http://schemas.microsoft.com/office/drawing/2014/main" id="{86AEB63F-70EC-42AC-90FA-348BD33E7F73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797;p68">
                <a:extLst>
                  <a:ext uri="{FF2B5EF4-FFF2-40B4-BE49-F238E27FC236}">
                    <a16:creationId xmlns:a16="http://schemas.microsoft.com/office/drawing/2014/main" id="{C0C2A4D4-75EC-4D70-9384-EBA96CD626C6}"/>
                  </a:ext>
                </a:extLst>
              </p:cNvPr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798;p68">
                <a:extLst>
                  <a:ext uri="{FF2B5EF4-FFF2-40B4-BE49-F238E27FC236}">
                    <a16:creationId xmlns:a16="http://schemas.microsoft.com/office/drawing/2014/main" id="{A4BBA773-50E7-4879-A5A8-B20EA470B50A}"/>
                  </a:ext>
                </a:extLst>
              </p:cNvPr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799;p68">
                <a:extLst>
                  <a:ext uri="{FF2B5EF4-FFF2-40B4-BE49-F238E27FC236}">
                    <a16:creationId xmlns:a16="http://schemas.microsoft.com/office/drawing/2014/main" id="{3AB79BCA-6E22-4F4F-9B59-EAFBE989E20C}"/>
                  </a:ext>
                </a:extLst>
              </p:cNvPr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800;p68">
                <a:extLst>
                  <a:ext uri="{FF2B5EF4-FFF2-40B4-BE49-F238E27FC236}">
                    <a16:creationId xmlns:a16="http://schemas.microsoft.com/office/drawing/2014/main" id="{5EA81BA0-FE75-41FA-A890-CB272BCF5651}"/>
                  </a:ext>
                </a:extLst>
              </p:cNvPr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801;p68">
                <a:extLst>
                  <a:ext uri="{FF2B5EF4-FFF2-40B4-BE49-F238E27FC236}">
                    <a16:creationId xmlns:a16="http://schemas.microsoft.com/office/drawing/2014/main" id="{EDF77119-366C-48E4-A0C0-911373A137B9}"/>
                  </a:ext>
                </a:extLst>
              </p:cNvPr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802;p68">
                <a:extLst>
                  <a:ext uri="{FF2B5EF4-FFF2-40B4-BE49-F238E27FC236}">
                    <a16:creationId xmlns:a16="http://schemas.microsoft.com/office/drawing/2014/main" id="{1F1B747B-1A57-4AEE-B906-B99396F664AC}"/>
                  </a:ext>
                </a:extLst>
              </p:cNvPr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803;p68">
                <a:extLst>
                  <a:ext uri="{FF2B5EF4-FFF2-40B4-BE49-F238E27FC236}">
                    <a16:creationId xmlns:a16="http://schemas.microsoft.com/office/drawing/2014/main" id="{3C8AE1D1-4FF0-4FC6-A64D-7AB011701B75}"/>
                  </a:ext>
                </a:extLst>
              </p:cNvPr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804;p68">
                <a:extLst>
                  <a:ext uri="{FF2B5EF4-FFF2-40B4-BE49-F238E27FC236}">
                    <a16:creationId xmlns:a16="http://schemas.microsoft.com/office/drawing/2014/main" id="{4BEF2CC0-A63F-4BD2-8DEE-F92534BDF1B5}"/>
                  </a:ext>
                </a:extLst>
              </p:cNvPr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805;p68">
                <a:extLst>
                  <a:ext uri="{FF2B5EF4-FFF2-40B4-BE49-F238E27FC236}">
                    <a16:creationId xmlns:a16="http://schemas.microsoft.com/office/drawing/2014/main" id="{417C876F-8541-4CFC-9ED4-F6D37B798662}"/>
                  </a:ext>
                </a:extLst>
              </p:cNvPr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806;p68">
                <a:extLst>
                  <a:ext uri="{FF2B5EF4-FFF2-40B4-BE49-F238E27FC236}">
                    <a16:creationId xmlns:a16="http://schemas.microsoft.com/office/drawing/2014/main" id="{54E714E8-EB8A-47D6-885F-C2DC8AE9A015}"/>
                  </a:ext>
                </a:extLst>
              </p:cNvPr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807;p68">
                <a:extLst>
                  <a:ext uri="{FF2B5EF4-FFF2-40B4-BE49-F238E27FC236}">
                    <a16:creationId xmlns:a16="http://schemas.microsoft.com/office/drawing/2014/main" id="{260567F3-991D-463B-A61B-1F6B2D95930F}"/>
                  </a:ext>
                </a:extLst>
              </p:cNvPr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808;p68">
                <a:extLst>
                  <a:ext uri="{FF2B5EF4-FFF2-40B4-BE49-F238E27FC236}">
                    <a16:creationId xmlns:a16="http://schemas.microsoft.com/office/drawing/2014/main" id="{4D67D0D9-17EC-4C2D-8695-0F20D5EAB5C5}"/>
                  </a:ext>
                </a:extLst>
              </p:cNvPr>
              <p:cNvSpPr/>
              <p:nvPr/>
            </p:nvSpPr>
            <p:spPr>
              <a:xfrm>
                <a:off x="7489928" y="4231835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809;p68">
                <a:extLst>
                  <a:ext uri="{FF2B5EF4-FFF2-40B4-BE49-F238E27FC236}">
                    <a16:creationId xmlns:a16="http://schemas.microsoft.com/office/drawing/2014/main" id="{FFC58174-7599-47BA-BE2C-8129551AA5E4}"/>
                  </a:ext>
                </a:extLst>
              </p:cNvPr>
              <p:cNvSpPr/>
              <p:nvPr/>
            </p:nvSpPr>
            <p:spPr>
              <a:xfrm>
                <a:off x="7950074" y="4231835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0" name="Google Shape;6810;p68">
              <a:extLst>
                <a:ext uri="{FF2B5EF4-FFF2-40B4-BE49-F238E27FC236}">
                  <a16:creationId xmlns:a16="http://schemas.microsoft.com/office/drawing/2014/main" id="{7147E582-DC7E-47D5-B600-D46B945B93CC}"/>
                </a:ext>
              </a:extLst>
            </p:cNvPr>
            <p:cNvGrpSpPr/>
            <p:nvPr/>
          </p:nvGrpSpPr>
          <p:grpSpPr>
            <a:xfrm>
              <a:off x="6831905" y="2407935"/>
              <a:ext cx="1019167" cy="1914910"/>
              <a:chOff x="7073575" y="1906850"/>
              <a:chExt cx="1261657" cy="2370525"/>
            </a:xfrm>
          </p:grpSpPr>
          <p:sp>
            <p:nvSpPr>
              <p:cNvPr id="241" name="Google Shape;6811;p68">
                <a:extLst>
                  <a:ext uri="{FF2B5EF4-FFF2-40B4-BE49-F238E27FC236}">
                    <a16:creationId xmlns:a16="http://schemas.microsoft.com/office/drawing/2014/main" id="{2A92FB91-2794-4C6E-AA88-ECA9DD1A86F0}"/>
                  </a:ext>
                </a:extLst>
              </p:cNvPr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812;p68">
                <a:extLst>
                  <a:ext uri="{FF2B5EF4-FFF2-40B4-BE49-F238E27FC236}">
                    <a16:creationId xmlns:a16="http://schemas.microsoft.com/office/drawing/2014/main" id="{F13A9F97-D6E2-42AA-A50F-AFE6ED3A330A}"/>
                  </a:ext>
                </a:extLst>
              </p:cNvPr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813;p68">
                <a:extLst>
                  <a:ext uri="{FF2B5EF4-FFF2-40B4-BE49-F238E27FC236}">
                    <a16:creationId xmlns:a16="http://schemas.microsoft.com/office/drawing/2014/main" id="{03B0E40B-A0EC-46F2-A502-93EA9D31D452}"/>
                  </a:ext>
                </a:extLst>
              </p:cNvPr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814;p68">
                <a:extLst>
                  <a:ext uri="{FF2B5EF4-FFF2-40B4-BE49-F238E27FC236}">
                    <a16:creationId xmlns:a16="http://schemas.microsoft.com/office/drawing/2014/main" id="{451BC14F-0D60-453C-864D-79126E17C59A}"/>
                  </a:ext>
                </a:extLst>
              </p:cNvPr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815;p68">
                <a:extLst>
                  <a:ext uri="{FF2B5EF4-FFF2-40B4-BE49-F238E27FC236}">
                    <a16:creationId xmlns:a16="http://schemas.microsoft.com/office/drawing/2014/main" id="{C1693E1F-60B6-4F2D-93D5-8A812679D221}"/>
                  </a:ext>
                </a:extLst>
              </p:cNvPr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816;p68">
                <a:extLst>
                  <a:ext uri="{FF2B5EF4-FFF2-40B4-BE49-F238E27FC236}">
                    <a16:creationId xmlns:a16="http://schemas.microsoft.com/office/drawing/2014/main" id="{34265E3D-9D18-4A13-A213-A3D0C2C413FF}"/>
                  </a:ext>
                </a:extLst>
              </p:cNvPr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817;p68">
                <a:extLst>
                  <a:ext uri="{FF2B5EF4-FFF2-40B4-BE49-F238E27FC236}">
                    <a16:creationId xmlns:a16="http://schemas.microsoft.com/office/drawing/2014/main" id="{F61717FF-EEBD-4FE6-8C12-993D2C0A28D0}"/>
                  </a:ext>
                </a:extLst>
              </p:cNvPr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818;p68">
                <a:extLst>
                  <a:ext uri="{FF2B5EF4-FFF2-40B4-BE49-F238E27FC236}">
                    <a16:creationId xmlns:a16="http://schemas.microsoft.com/office/drawing/2014/main" id="{A670E43F-0C60-433F-A3B3-5D4761DB7DC1}"/>
                  </a:ext>
                </a:extLst>
              </p:cNvPr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819;p68">
                <a:extLst>
                  <a:ext uri="{FF2B5EF4-FFF2-40B4-BE49-F238E27FC236}">
                    <a16:creationId xmlns:a16="http://schemas.microsoft.com/office/drawing/2014/main" id="{4A7410BE-4697-4018-B297-F52E5DDFD38E}"/>
                  </a:ext>
                </a:extLst>
              </p:cNvPr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820;p68">
                <a:extLst>
                  <a:ext uri="{FF2B5EF4-FFF2-40B4-BE49-F238E27FC236}">
                    <a16:creationId xmlns:a16="http://schemas.microsoft.com/office/drawing/2014/main" id="{619569EC-FFB1-4B2E-AF30-BDC6F87D208F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821;p68">
                <a:extLst>
                  <a:ext uri="{FF2B5EF4-FFF2-40B4-BE49-F238E27FC236}">
                    <a16:creationId xmlns:a16="http://schemas.microsoft.com/office/drawing/2014/main" id="{F21A8339-06D2-4246-A024-A3F6B71DD82D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822;p68">
                <a:extLst>
                  <a:ext uri="{FF2B5EF4-FFF2-40B4-BE49-F238E27FC236}">
                    <a16:creationId xmlns:a16="http://schemas.microsoft.com/office/drawing/2014/main" id="{64669C22-0DA4-4A46-9CC3-9A5544963760}"/>
                  </a:ext>
                </a:extLst>
              </p:cNvPr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823;p68">
                <a:extLst>
                  <a:ext uri="{FF2B5EF4-FFF2-40B4-BE49-F238E27FC236}">
                    <a16:creationId xmlns:a16="http://schemas.microsoft.com/office/drawing/2014/main" id="{9518109A-72B9-4340-A658-BE517294C998}"/>
                  </a:ext>
                </a:extLst>
              </p:cNvPr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824;p68">
                <a:extLst>
                  <a:ext uri="{FF2B5EF4-FFF2-40B4-BE49-F238E27FC236}">
                    <a16:creationId xmlns:a16="http://schemas.microsoft.com/office/drawing/2014/main" id="{4B135FCF-7290-4050-B72C-230BCA5B3139}"/>
                  </a:ext>
                </a:extLst>
              </p:cNvPr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825;p68">
                <a:extLst>
                  <a:ext uri="{FF2B5EF4-FFF2-40B4-BE49-F238E27FC236}">
                    <a16:creationId xmlns:a16="http://schemas.microsoft.com/office/drawing/2014/main" id="{4D87B73D-B376-49F1-BBF1-9BAEC692461B}"/>
                  </a:ext>
                </a:extLst>
              </p:cNvPr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826;p68">
                <a:extLst>
                  <a:ext uri="{FF2B5EF4-FFF2-40B4-BE49-F238E27FC236}">
                    <a16:creationId xmlns:a16="http://schemas.microsoft.com/office/drawing/2014/main" id="{3E8A5F51-B932-4235-928F-E742D3D52940}"/>
                  </a:ext>
                </a:extLst>
              </p:cNvPr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827;p68">
                <a:extLst>
                  <a:ext uri="{FF2B5EF4-FFF2-40B4-BE49-F238E27FC236}">
                    <a16:creationId xmlns:a16="http://schemas.microsoft.com/office/drawing/2014/main" id="{E34A5B16-8FFD-4F66-9D8B-0C808C845AFE}"/>
                  </a:ext>
                </a:extLst>
              </p:cNvPr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828;p68">
                <a:extLst>
                  <a:ext uri="{FF2B5EF4-FFF2-40B4-BE49-F238E27FC236}">
                    <a16:creationId xmlns:a16="http://schemas.microsoft.com/office/drawing/2014/main" id="{FC4B51EB-A5DD-470B-B84B-6639A421F76B}"/>
                  </a:ext>
                </a:extLst>
              </p:cNvPr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829;p68">
                <a:extLst>
                  <a:ext uri="{FF2B5EF4-FFF2-40B4-BE49-F238E27FC236}">
                    <a16:creationId xmlns:a16="http://schemas.microsoft.com/office/drawing/2014/main" id="{DB6EEABE-5D57-482F-98CB-45E363C8B98C}"/>
                  </a:ext>
                </a:extLst>
              </p:cNvPr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830;p68">
                <a:extLst>
                  <a:ext uri="{FF2B5EF4-FFF2-40B4-BE49-F238E27FC236}">
                    <a16:creationId xmlns:a16="http://schemas.microsoft.com/office/drawing/2014/main" id="{D4298E27-72AA-45DC-89E6-6D2AA7E8ADA9}"/>
                  </a:ext>
                </a:extLst>
              </p:cNvPr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831;p68">
                <a:extLst>
                  <a:ext uri="{FF2B5EF4-FFF2-40B4-BE49-F238E27FC236}">
                    <a16:creationId xmlns:a16="http://schemas.microsoft.com/office/drawing/2014/main" id="{B0B79AC9-AE4C-4025-A6B6-50F2EAAD1558}"/>
                  </a:ext>
                </a:extLst>
              </p:cNvPr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832;p68">
                <a:extLst>
                  <a:ext uri="{FF2B5EF4-FFF2-40B4-BE49-F238E27FC236}">
                    <a16:creationId xmlns:a16="http://schemas.microsoft.com/office/drawing/2014/main" id="{9F380A73-B61B-49C0-A01A-01B255980E3D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833;p68">
                <a:extLst>
                  <a:ext uri="{FF2B5EF4-FFF2-40B4-BE49-F238E27FC236}">
                    <a16:creationId xmlns:a16="http://schemas.microsoft.com/office/drawing/2014/main" id="{FE69AA00-2B98-4CD4-9895-423BFE76F916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834;p68">
                <a:extLst>
                  <a:ext uri="{FF2B5EF4-FFF2-40B4-BE49-F238E27FC236}">
                    <a16:creationId xmlns:a16="http://schemas.microsoft.com/office/drawing/2014/main" id="{9DA8D32D-DA56-473C-B1B5-4CCDAC9A871B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835;p68">
                <a:extLst>
                  <a:ext uri="{FF2B5EF4-FFF2-40B4-BE49-F238E27FC236}">
                    <a16:creationId xmlns:a16="http://schemas.microsoft.com/office/drawing/2014/main" id="{3D3FEEA1-F526-4E40-837A-F63C3FB52587}"/>
                  </a:ext>
                </a:extLst>
              </p:cNvPr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836;p68">
                <a:extLst>
                  <a:ext uri="{FF2B5EF4-FFF2-40B4-BE49-F238E27FC236}">
                    <a16:creationId xmlns:a16="http://schemas.microsoft.com/office/drawing/2014/main" id="{67D6362A-7361-4338-94BD-D1E8E09D6CC5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837;p68">
                <a:extLst>
                  <a:ext uri="{FF2B5EF4-FFF2-40B4-BE49-F238E27FC236}">
                    <a16:creationId xmlns:a16="http://schemas.microsoft.com/office/drawing/2014/main" id="{837EEBF6-1842-4B7C-BE54-02FB11E8C00D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838;p68">
                <a:extLst>
                  <a:ext uri="{FF2B5EF4-FFF2-40B4-BE49-F238E27FC236}">
                    <a16:creationId xmlns:a16="http://schemas.microsoft.com/office/drawing/2014/main" id="{5BCB2E2F-3CF9-4BDB-A799-25514E766CC7}"/>
                  </a:ext>
                </a:extLst>
              </p:cNvPr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839;p68">
                <a:extLst>
                  <a:ext uri="{FF2B5EF4-FFF2-40B4-BE49-F238E27FC236}">
                    <a16:creationId xmlns:a16="http://schemas.microsoft.com/office/drawing/2014/main" id="{798BC89A-4101-4D36-84F3-AE194D47E4BB}"/>
                  </a:ext>
                </a:extLst>
              </p:cNvPr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840;p68">
                <a:extLst>
                  <a:ext uri="{FF2B5EF4-FFF2-40B4-BE49-F238E27FC236}">
                    <a16:creationId xmlns:a16="http://schemas.microsoft.com/office/drawing/2014/main" id="{567CB772-3E08-44D7-A5A3-59B971ABFF62}"/>
                  </a:ext>
                </a:extLst>
              </p:cNvPr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841;p68">
                <a:extLst>
                  <a:ext uri="{FF2B5EF4-FFF2-40B4-BE49-F238E27FC236}">
                    <a16:creationId xmlns:a16="http://schemas.microsoft.com/office/drawing/2014/main" id="{15F8F7FB-7D6C-48BA-A385-0399CC9E3379}"/>
                  </a:ext>
                </a:extLst>
              </p:cNvPr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842;p68">
                <a:extLst>
                  <a:ext uri="{FF2B5EF4-FFF2-40B4-BE49-F238E27FC236}">
                    <a16:creationId xmlns:a16="http://schemas.microsoft.com/office/drawing/2014/main" id="{3C366879-C0D4-42F7-8C7F-46FD4D415EB2}"/>
                  </a:ext>
                </a:extLst>
              </p:cNvPr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843;p68">
                <a:extLst>
                  <a:ext uri="{FF2B5EF4-FFF2-40B4-BE49-F238E27FC236}">
                    <a16:creationId xmlns:a16="http://schemas.microsoft.com/office/drawing/2014/main" id="{B7637976-6A44-4F6C-BC61-3CFF23FFD7EA}"/>
                  </a:ext>
                </a:extLst>
              </p:cNvPr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844;p68">
                <a:extLst>
                  <a:ext uri="{FF2B5EF4-FFF2-40B4-BE49-F238E27FC236}">
                    <a16:creationId xmlns:a16="http://schemas.microsoft.com/office/drawing/2014/main" id="{F6C50C37-10EC-4B50-B18D-10F2B7463424}"/>
                  </a:ext>
                </a:extLst>
              </p:cNvPr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845;p68">
                <a:extLst>
                  <a:ext uri="{FF2B5EF4-FFF2-40B4-BE49-F238E27FC236}">
                    <a16:creationId xmlns:a16="http://schemas.microsoft.com/office/drawing/2014/main" id="{154FE414-E313-4D69-91A7-44F0D0B2A898}"/>
                  </a:ext>
                </a:extLst>
              </p:cNvPr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846;p68">
                <a:extLst>
                  <a:ext uri="{FF2B5EF4-FFF2-40B4-BE49-F238E27FC236}">
                    <a16:creationId xmlns:a16="http://schemas.microsoft.com/office/drawing/2014/main" id="{AF1E0374-5C3C-4E06-B826-5117BE3169E6}"/>
                  </a:ext>
                </a:extLst>
              </p:cNvPr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847;p68">
                <a:extLst>
                  <a:ext uri="{FF2B5EF4-FFF2-40B4-BE49-F238E27FC236}">
                    <a16:creationId xmlns:a16="http://schemas.microsoft.com/office/drawing/2014/main" id="{023E5199-F259-497B-8C77-DF209AEBB005}"/>
                  </a:ext>
                </a:extLst>
              </p:cNvPr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848;p68">
                <a:extLst>
                  <a:ext uri="{FF2B5EF4-FFF2-40B4-BE49-F238E27FC236}">
                    <a16:creationId xmlns:a16="http://schemas.microsoft.com/office/drawing/2014/main" id="{F372A193-531A-4EF9-B07D-65723EC2C7D8}"/>
                  </a:ext>
                </a:extLst>
              </p:cNvPr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849;p68">
                <a:extLst>
                  <a:ext uri="{FF2B5EF4-FFF2-40B4-BE49-F238E27FC236}">
                    <a16:creationId xmlns:a16="http://schemas.microsoft.com/office/drawing/2014/main" id="{6214A5D4-22EF-444E-9CCF-BFBE7F744815}"/>
                  </a:ext>
                </a:extLst>
              </p:cNvPr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850;p68">
                <a:extLst>
                  <a:ext uri="{FF2B5EF4-FFF2-40B4-BE49-F238E27FC236}">
                    <a16:creationId xmlns:a16="http://schemas.microsoft.com/office/drawing/2014/main" id="{289D1D31-6B17-40ED-8FD4-1DB17CD47C5E}"/>
                  </a:ext>
                </a:extLst>
              </p:cNvPr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851;p68">
                <a:extLst>
                  <a:ext uri="{FF2B5EF4-FFF2-40B4-BE49-F238E27FC236}">
                    <a16:creationId xmlns:a16="http://schemas.microsoft.com/office/drawing/2014/main" id="{46F28B3C-445E-4009-BE48-07CA537FE4C1}"/>
                  </a:ext>
                </a:extLst>
              </p:cNvPr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852;p68">
                <a:extLst>
                  <a:ext uri="{FF2B5EF4-FFF2-40B4-BE49-F238E27FC236}">
                    <a16:creationId xmlns:a16="http://schemas.microsoft.com/office/drawing/2014/main" id="{2AF5563A-029D-4D51-9DF1-6D5227F7F863}"/>
                  </a:ext>
                </a:extLst>
              </p:cNvPr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853;p68">
                <a:extLst>
                  <a:ext uri="{FF2B5EF4-FFF2-40B4-BE49-F238E27FC236}">
                    <a16:creationId xmlns:a16="http://schemas.microsoft.com/office/drawing/2014/main" id="{48899F56-0F4C-4841-83B0-FCFCB6B3F123}"/>
                  </a:ext>
                </a:extLst>
              </p:cNvPr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854;p68">
                <a:extLst>
                  <a:ext uri="{FF2B5EF4-FFF2-40B4-BE49-F238E27FC236}">
                    <a16:creationId xmlns:a16="http://schemas.microsoft.com/office/drawing/2014/main" id="{A0FADD0C-B79B-4657-B17C-8FC741AF6907}"/>
                  </a:ext>
                </a:extLst>
              </p:cNvPr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855;p68">
                <a:extLst>
                  <a:ext uri="{FF2B5EF4-FFF2-40B4-BE49-F238E27FC236}">
                    <a16:creationId xmlns:a16="http://schemas.microsoft.com/office/drawing/2014/main" id="{143BFEE6-B980-4F2D-B34E-52697B8F1968}"/>
                  </a:ext>
                </a:extLst>
              </p:cNvPr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856;p68">
                <a:extLst>
                  <a:ext uri="{FF2B5EF4-FFF2-40B4-BE49-F238E27FC236}">
                    <a16:creationId xmlns:a16="http://schemas.microsoft.com/office/drawing/2014/main" id="{1D3FB1EB-904A-45A6-8047-C290EA00DBB6}"/>
                  </a:ext>
                </a:extLst>
              </p:cNvPr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857;p68">
                <a:extLst>
                  <a:ext uri="{FF2B5EF4-FFF2-40B4-BE49-F238E27FC236}">
                    <a16:creationId xmlns:a16="http://schemas.microsoft.com/office/drawing/2014/main" id="{2AB0550B-0C2C-46EF-B33B-84D1D217D029}"/>
                  </a:ext>
                </a:extLst>
              </p:cNvPr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858;p68">
                <a:extLst>
                  <a:ext uri="{FF2B5EF4-FFF2-40B4-BE49-F238E27FC236}">
                    <a16:creationId xmlns:a16="http://schemas.microsoft.com/office/drawing/2014/main" id="{C31B20E6-1552-4486-8773-D5D3DE790399}"/>
                  </a:ext>
                </a:extLst>
              </p:cNvPr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859;p68">
                <a:extLst>
                  <a:ext uri="{FF2B5EF4-FFF2-40B4-BE49-F238E27FC236}">
                    <a16:creationId xmlns:a16="http://schemas.microsoft.com/office/drawing/2014/main" id="{98A38C85-3C9D-4DF5-9FF0-49A353AF311E}"/>
                  </a:ext>
                </a:extLst>
              </p:cNvPr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860;p68">
                <a:extLst>
                  <a:ext uri="{FF2B5EF4-FFF2-40B4-BE49-F238E27FC236}">
                    <a16:creationId xmlns:a16="http://schemas.microsoft.com/office/drawing/2014/main" id="{882BD29F-D3BF-405E-9C20-81348B6AC9AA}"/>
                  </a:ext>
                </a:extLst>
              </p:cNvPr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861;p68">
                <a:extLst>
                  <a:ext uri="{FF2B5EF4-FFF2-40B4-BE49-F238E27FC236}">
                    <a16:creationId xmlns:a16="http://schemas.microsoft.com/office/drawing/2014/main" id="{F99893D9-DF6E-4751-8CE9-82B4C6F52AF9}"/>
                  </a:ext>
                </a:extLst>
              </p:cNvPr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862;p68">
                <a:extLst>
                  <a:ext uri="{FF2B5EF4-FFF2-40B4-BE49-F238E27FC236}">
                    <a16:creationId xmlns:a16="http://schemas.microsoft.com/office/drawing/2014/main" id="{10BC38FE-7027-4C41-9CF0-117B274E74AB}"/>
                  </a:ext>
                </a:extLst>
              </p:cNvPr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863;p68">
                <a:extLst>
                  <a:ext uri="{FF2B5EF4-FFF2-40B4-BE49-F238E27FC236}">
                    <a16:creationId xmlns:a16="http://schemas.microsoft.com/office/drawing/2014/main" id="{716D542F-2D79-43CE-8EFC-7484ECF1B60E}"/>
                  </a:ext>
                </a:extLst>
              </p:cNvPr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864;p68">
                <a:extLst>
                  <a:ext uri="{FF2B5EF4-FFF2-40B4-BE49-F238E27FC236}">
                    <a16:creationId xmlns:a16="http://schemas.microsoft.com/office/drawing/2014/main" id="{255B0752-1AFF-4DD8-8A08-121D8DD7CBD8}"/>
                  </a:ext>
                </a:extLst>
              </p:cNvPr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865;p68">
                <a:extLst>
                  <a:ext uri="{FF2B5EF4-FFF2-40B4-BE49-F238E27FC236}">
                    <a16:creationId xmlns:a16="http://schemas.microsoft.com/office/drawing/2014/main" id="{E948EDCE-BC30-4347-9AD2-55E46FD5C9A2}"/>
                  </a:ext>
                </a:extLst>
              </p:cNvPr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866;p68">
                <a:extLst>
                  <a:ext uri="{FF2B5EF4-FFF2-40B4-BE49-F238E27FC236}">
                    <a16:creationId xmlns:a16="http://schemas.microsoft.com/office/drawing/2014/main" id="{F3D57141-A44D-443B-A674-18E2EF52FB5A}"/>
                  </a:ext>
                </a:extLst>
              </p:cNvPr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867;p68">
                <a:extLst>
                  <a:ext uri="{FF2B5EF4-FFF2-40B4-BE49-F238E27FC236}">
                    <a16:creationId xmlns:a16="http://schemas.microsoft.com/office/drawing/2014/main" id="{550F0CD0-C899-43A6-B62C-5DFB192C3BB5}"/>
                  </a:ext>
                </a:extLst>
              </p:cNvPr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868;p68">
                <a:extLst>
                  <a:ext uri="{FF2B5EF4-FFF2-40B4-BE49-F238E27FC236}">
                    <a16:creationId xmlns:a16="http://schemas.microsoft.com/office/drawing/2014/main" id="{A4973969-5B50-4FE8-A38E-B965B53A0846}"/>
                  </a:ext>
                </a:extLst>
              </p:cNvPr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869;p68">
                <a:extLst>
                  <a:ext uri="{FF2B5EF4-FFF2-40B4-BE49-F238E27FC236}">
                    <a16:creationId xmlns:a16="http://schemas.microsoft.com/office/drawing/2014/main" id="{374F50F8-B43D-42D7-92FC-EDE38BD98F8B}"/>
                  </a:ext>
                </a:extLst>
              </p:cNvPr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870;p68">
                <a:extLst>
                  <a:ext uri="{FF2B5EF4-FFF2-40B4-BE49-F238E27FC236}">
                    <a16:creationId xmlns:a16="http://schemas.microsoft.com/office/drawing/2014/main" id="{08747EC1-590F-4C22-A8E3-8FA8BEBDFE2D}"/>
                  </a:ext>
                </a:extLst>
              </p:cNvPr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871;p68">
                <a:extLst>
                  <a:ext uri="{FF2B5EF4-FFF2-40B4-BE49-F238E27FC236}">
                    <a16:creationId xmlns:a16="http://schemas.microsoft.com/office/drawing/2014/main" id="{2F6430ED-D996-47FD-B80C-148805AB0025}"/>
                  </a:ext>
                </a:extLst>
              </p:cNvPr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872;p68">
                <a:extLst>
                  <a:ext uri="{FF2B5EF4-FFF2-40B4-BE49-F238E27FC236}">
                    <a16:creationId xmlns:a16="http://schemas.microsoft.com/office/drawing/2014/main" id="{5266091A-2A1B-428A-B466-9EBEAFE73F8C}"/>
                  </a:ext>
                </a:extLst>
              </p:cNvPr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873;p68">
                <a:extLst>
                  <a:ext uri="{FF2B5EF4-FFF2-40B4-BE49-F238E27FC236}">
                    <a16:creationId xmlns:a16="http://schemas.microsoft.com/office/drawing/2014/main" id="{B411EBC2-9055-4309-A588-C97328F85F03}"/>
                  </a:ext>
                </a:extLst>
              </p:cNvPr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874;p68">
                <a:extLst>
                  <a:ext uri="{FF2B5EF4-FFF2-40B4-BE49-F238E27FC236}">
                    <a16:creationId xmlns:a16="http://schemas.microsoft.com/office/drawing/2014/main" id="{EFA609F9-277B-42E5-97B2-EBC23CCEA821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875;p68">
                <a:extLst>
                  <a:ext uri="{FF2B5EF4-FFF2-40B4-BE49-F238E27FC236}">
                    <a16:creationId xmlns:a16="http://schemas.microsoft.com/office/drawing/2014/main" id="{FBD73B82-18B9-4EDB-98F6-0079A9AD5C1D}"/>
                  </a:ext>
                </a:extLst>
              </p:cNvPr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876;p68">
                <a:extLst>
                  <a:ext uri="{FF2B5EF4-FFF2-40B4-BE49-F238E27FC236}">
                    <a16:creationId xmlns:a16="http://schemas.microsoft.com/office/drawing/2014/main" id="{31347450-CE98-4C5D-BED9-B9B24CBE230C}"/>
                  </a:ext>
                </a:extLst>
              </p:cNvPr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877;p68">
                <a:extLst>
                  <a:ext uri="{FF2B5EF4-FFF2-40B4-BE49-F238E27FC236}">
                    <a16:creationId xmlns:a16="http://schemas.microsoft.com/office/drawing/2014/main" id="{9265842E-4239-45CD-B957-84AA74C8A732}"/>
                  </a:ext>
                </a:extLst>
              </p:cNvPr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878;p68">
                <a:extLst>
                  <a:ext uri="{FF2B5EF4-FFF2-40B4-BE49-F238E27FC236}">
                    <a16:creationId xmlns:a16="http://schemas.microsoft.com/office/drawing/2014/main" id="{77622809-6A91-44D5-8510-F15C835A438B}"/>
                  </a:ext>
                </a:extLst>
              </p:cNvPr>
              <p:cNvSpPr/>
              <p:nvPr/>
            </p:nvSpPr>
            <p:spPr>
              <a:xfrm>
                <a:off x="7489928" y="4239341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879;p68">
                <a:extLst>
                  <a:ext uri="{FF2B5EF4-FFF2-40B4-BE49-F238E27FC236}">
                    <a16:creationId xmlns:a16="http://schemas.microsoft.com/office/drawing/2014/main" id="{12D93EEA-3C48-41BC-BCAB-5B59596E9493}"/>
                  </a:ext>
                </a:extLst>
              </p:cNvPr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880;p68">
                <a:extLst>
                  <a:ext uri="{FF2B5EF4-FFF2-40B4-BE49-F238E27FC236}">
                    <a16:creationId xmlns:a16="http://schemas.microsoft.com/office/drawing/2014/main" id="{0AF012C7-85E3-49F1-94A5-13A5B2E84E98}"/>
                  </a:ext>
                </a:extLst>
              </p:cNvPr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881;p68">
                <a:extLst>
                  <a:ext uri="{FF2B5EF4-FFF2-40B4-BE49-F238E27FC236}">
                    <a16:creationId xmlns:a16="http://schemas.microsoft.com/office/drawing/2014/main" id="{DE51B54F-C419-4175-8CCE-9B769C78B84A}"/>
                  </a:ext>
                </a:extLst>
              </p:cNvPr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882;p68">
                <a:extLst>
                  <a:ext uri="{FF2B5EF4-FFF2-40B4-BE49-F238E27FC236}">
                    <a16:creationId xmlns:a16="http://schemas.microsoft.com/office/drawing/2014/main" id="{FF36CB95-5652-470A-BB94-1BEC84A9CA4A}"/>
                  </a:ext>
                </a:extLst>
              </p:cNvPr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883;p68">
                <a:extLst>
                  <a:ext uri="{FF2B5EF4-FFF2-40B4-BE49-F238E27FC236}">
                    <a16:creationId xmlns:a16="http://schemas.microsoft.com/office/drawing/2014/main" id="{0344E57A-258F-4CC0-AA78-D7074BE9DB0D}"/>
                  </a:ext>
                </a:extLst>
              </p:cNvPr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884;p68">
                <a:extLst>
                  <a:ext uri="{FF2B5EF4-FFF2-40B4-BE49-F238E27FC236}">
                    <a16:creationId xmlns:a16="http://schemas.microsoft.com/office/drawing/2014/main" id="{359C5DC7-4144-4199-A9EC-1C59C034416B}"/>
                  </a:ext>
                </a:extLst>
              </p:cNvPr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885;p68">
                <a:extLst>
                  <a:ext uri="{FF2B5EF4-FFF2-40B4-BE49-F238E27FC236}">
                    <a16:creationId xmlns:a16="http://schemas.microsoft.com/office/drawing/2014/main" id="{419BD40B-DE3B-4EB1-88A5-FD64895C7A4A}"/>
                  </a:ext>
                </a:extLst>
              </p:cNvPr>
              <p:cNvSpPr/>
              <p:nvPr/>
            </p:nvSpPr>
            <p:spPr>
              <a:xfrm>
                <a:off x="7950074" y="4239341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886;p68">
                <a:extLst>
                  <a:ext uri="{FF2B5EF4-FFF2-40B4-BE49-F238E27FC236}">
                    <a16:creationId xmlns:a16="http://schemas.microsoft.com/office/drawing/2014/main" id="{352BBFDE-7885-4A28-BABD-45633A48CFD5}"/>
                  </a:ext>
                </a:extLst>
              </p:cNvPr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887;p68">
                <a:extLst>
                  <a:ext uri="{FF2B5EF4-FFF2-40B4-BE49-F238E27FC236}">
                    <a16:creationId xmlns:a16="http://schemas.microsoft.com/office/drawing/2014/main" id="{68F97171-F8AF-49A4-AE90-BAF3583DB780}"/>
                  </a:ext>
                </a:extLst>
              </p:cNvPr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36"/>
          <p:cNvSpPr txBox="1">
            <a:spLocks noGrp="1"/>
          </p:cNvSpPr>
          <p:nvPr>
            <p:ph type="title"/>
          </p:nvPr>
        </p:nvSpPr>
        <p:spPr>
          <a:xfrm>
            <a:off x="501167" y="1893028"/>
            <a:ext cx="7419247" cy="12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n w="38100">
                  <a:solidFill>
                    <a:srgbClr val="002060"/>
                  </a:solidFill>
                </a:ln>
                <a:solidFill>
                  <a:schemeClr val="accent6">
                    <a:lumMod val="25000"/>
                  </a:schemeClr>
                </a:solidFill>
                <a:latin typeface="SVN-Every Movie Every Night" panose="02000500000000000000" pitchFamily="2" charset="0"/>
              </a:rPr>
              <a:t>KHỞI</a:t>
            </a:r>
            <a:r>
              <a:rPr lang="en">
                <a:ln w="38100">
                  <a:solidFill>
                    <a:srgbClr val="002060"/>
                  </a:solidFill>
                </a:ln>
                <a:solidFill>
                  <a:schemeClr val="accent3">
                    <a:lumMod val="25000"/>
                  </a:schemeClr>
                </a:solidFill>
                <a:latin typeface="SVN-Every Movie Every Night" panose="02000500000000000000" pitchFamily="2" charset="0"/>
              </a:rPr>
              <a:t> </a:t>
            </a:r>
            <a:br>
              <a:rPr lang="en">
                <a:ln w="38100">
                  <a:solidFill>
                    <a:srgbClr val="002060"/>
                  </a:solidFill>
                </a:ln>
                <a:solidFill>
                  <a:schemeClr val="accent3">
                    <a:lumMod val="25000"/>
                  </a:schemeClr>
                </a:solidFill>
                <a:latin typeface="SVN-Every Movie Every Night" panose="02000500000000000000" pitchFamily="2" charset="0"/>
              </a:rPr>
            </a:br>
            <a:r>
              <a:rPr lang="en">
                <a:ln w="38100">
                  <a:solidFill>
                    <a:srgbClr val="002060"/>
                  </a:solidFill>
                </a:ln>
                <a:solidFill>
                  <a:schemeClr val="accent3">
                    <a:lumMod val="25000"/>
                  </a:schemeClr>
                </a:solidFill>
                <a:latin typeface="SVN-Every Movie Every Night" panose="02000500000000000000" pitchFamily="2" charset="0"/>
              </a:rPr>
              <a:t>            </a:t>
            </a:r>
            <a:r>
              <a:rPr lang="en">
                <a:ln w="38100">
                  <a:solidFill>
                    <a:srgbClr val="002060"/>
                  </a:solidFill>
                </a:ln>
                <a:solidFill>
                  <a:schemeClr val="accent6">
                    <a:lumMod val="50000"/>
                  </a:schemeClr>
                </a:solidFill>
                <a:latin typeface="SVN-Every Movie Every Night" panose="02000500000000000000" pitchFamily="2" charset="0"/>
              </a:rPr>
              <a:t>ĐỘNG</a:t>
            </a:r>
            <a:endParaRPr>
              <a:ln w="38100">
                <a:solidFill>
                  <a:srgbClr val="002060"/>
                </a:solidFill>
              </a:ln>
              <a:solidFill>
                <a:schemeClr val="accent6">
                  <a:lumMod val="50000"/>
                </a:schemeClr>
              </a:solidFill>
              <a:latin typeface="SVN-Every Movie Every Night" panose="02000500000000000000" pitchFamily="2" charset="0"/>
            </a:endParaRPr>
          </a:p>
        </p:txBody>
      </p:sp>
      <p:grpSp>
        <p:nvGrpSpPr>
          <p:cNvPr id="3068" name="Google Shape;3068;p36"/>
          <p:cNvGrpSpPr/>
          <p:nvPr/>
        </p:nvGrpSpPr>
        <p:grpSpPr>
          <a:xfrm rot="1125562">
            <a:off x="7012920" y="1601070"/>
            <a:ext cx="875720" cy="926229"/>
            <a:chOff x="6616421" y="729839"/>
            <a:chExt cx="678781" cy="717932"/>
          </a:xfrm>
        </p:grpSpPr>
        <p:grpSp>
          <p:nvGrpSpPr>
            <p:cNvPr id="3069" name="Google Shape;3069;p36"/>
            <p:cNvGrpSpPr/>
            <p:nvPr/>
          </p:nvGrpSpPr>
          <p:grpSpPr>
            <a:xfrm>
              <a:off x="6661018" y="752137"/>
              <a:ext cx="634185" cy="695634"/>
              <a:chOff x="13376371" y="2193153"/>
              <a:chExt cx="935376" cy="1025857"/>
            </a:xfrm>
          </p:grpSpPr>
          <p:sp>
            <p:nvSpPr>
              <p:cNvPr id="3070" name="Google Shape;3070;p36"/>
              <p:cNvSpPr/>
              <p:nvPr/>
            </p:nvSpPr>
            <p:spPr>
              <a:xfrm>
                <a:off x="13838584" y="2345818"/>
                <a:ext cx="298150" cy="189651"/>
              </a:xfrm>
              <a:custGeom>
                <a:avLst/>
                <a:gdLst/>
                <a:ahLst/>
                <a:cxnLst/>
                <a:rect l="l" t="t" r="r" b="b"/>
                <a:pathLst>
                  <a:path w="10673" h="6789" extrusionOk="0">
                    <a:moveTo>
                      <a:pt x="8739" y="0"/>
                    </a:moveTo>
                    <a:cubicBezTo>
                      <a:pt x="3831" y="0"/>
                      <a:pt x="1378" y="3343"/>
                      <a:pt x="346" y="5310"/>
                    </a:cubicBezTo>
                    <a:cubicBezTo>
                      <a:pt x="1" y="5976"/>
                      <a:pt x="506" y="6789"/>
                      <a:pt x="1240" y="6789"/>
                    </a:cubicBezTo>
                    <a:cubicBezTo>
                      <a:pt x="1252" y="6789"/>
                      <a:pt x="1263" y="6789"/>
                      <a:pt x="1274" y="6788"/>
                    </a:cubicBezTo>
                    <a:cubicBezTo>
                      <a:pt x="5785" y="6688"/>
                      <a:pt x="8793" y="3530"/>
                      <a:pt x="10196" y="1650"/>
                    </a:cubicBezTo>
                    <a:cubicBezTo>
                      <a:pt x="10672" y="999"/>
                      <a:pt x="10221" y="71"/>
                      <a:pt x="9419" y="21"/>
                    </a:cubicBezTo>
                    <a:cubicBezTo>
                      <a:pt x="9187" y="7"/>
                      <a:pt x="8961" y="0"/>
                      <a:pt x="87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36"/>
              <p:cNvSpPr/>
              <p:nvPr/>
            </p:nvSpPr>
            <p:spPr>
              <a:xfrm>
                <a:off x="13815342" y="2193153"/>
                <a:ext cx="177806" cy="476040"/>
              </a:xfrm>
              <a:custGeom>
                <a:avLst/>
                <a:gdLst/>
                <a:ahLst/>
                <a:cxnLst/>
                <a:rect l="l" t="t" r="r" b="b"/>
                <a:pathLst>
                  <a:path w="6365" h="17041" extrusionOk="0">
                    <a:moveTo>
                      <a:pt x="4099" y="0"/>
                    </a:moveTo>
                    <a:cubicBezTo>
                      <a:pt x="3990" y="0"/>
                      <a:pt x="3861" y="40"/>
                      <a:pt x="3710" y="123"/>
                    </a:cubicBezTo>
                    <a:cubicBezTo>
                      <a:pt x="452" y="1927"/>
                      <a:pt x="0" y="17040"/>
                      <a:pt x="0" y="17040"/>
                    </a:cubicBezTo>
                    <a:cubicBezTo>
                      <a:pt x="0" y="17040"/>
                      <a:pt x="6365" y="0"/>
                      <a:pt x="409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36"/>
              <p:cNvSpPr/>
              <p:nvPr/>
            </p:nvSpPr>
            <p:spPr>
              <a:xfrm>
                <a:off x="13376371" y="2510802"/>
                <a:ext cx="935376" cy="708208"/>
              </a:xfrm>
              <a:custGeom>
                <a:avLst/>
                <a:gdLst/>
                <a:ahLst/>
                <a:cxnLst/>
                <a:rect l="l" t="t" r="r" b="b"/>
                <a:pathLst>
                  <a:path w="33484" h="25352" extrusionOk="0">
                    <a:moveTo>
                      <a:pt x="10102" y="0"/>
                    </a:moveTo>
                    <a:cubicBezTo>
                      <a:pt x="8010" y="0"/>
                      <a:pt x="5660" y="780"/>
                      <a:pt x="3384" y="3188"/>
                    </a:cubicBezTo>
                    <a:cubicBezTo>
                      <a:pt x="0" y="6772"/>
                      <a:pt x="301" y="13013"/>
                      <a:pt x="2406" y="17800"/>
                    </a:cubicBezTo>
                    <a:cubicBezTo>
                      <a:pt x="4071" y="21579"/>
                      <a:pt x="7264" y="25048"/>
                      <a:pt x="12094" y="25048"/>
                    </a:cubicBezTo>
                    <a:cubicBezTo>
                      <a:pt x="12934" y="25048"/>
                      <a:pt x="13823" y="24943"/>
                      <a:pt x="14762" y="24717"/>
                    </a:cubicBezTo>
                    <a:cubicBezTo>
                      <a:pt x="16144" y="25153"/>
                      <a:pt x="17459" y="25352"/>
                      <a:pt x="18701" y="25352"/>
                    </a:cubicBezTo>
                    <a:cubicBezTo>
                      <a:pt x="28315" y="25352"/>
                      <a:pt x="33484" y="13400"/>
                      <a:pt x="30376" y="6697"/>
                    </a:cubicBezTo>
                    <a:cubicBezTo>
                      <a:pt x="29738" y="5323"/>
                      <a:pt x="27456" y="1097"/>
                      <a:pt x="22160" y="1097"/>
                    </a:cubicBezTo>
                    <a:cubicBezTo>
                      <a:pt x="20596" y="1097"/>
                      <a:pt x="18768" y="1466"/>
                      <a:pt x="16642" y="2386"/>
                    </a:cubicBezTo>
                    <a:cubicBezTo>
                      <a:pt x="15758" y="1726"/>
                      <a:pt x="13215" y="0"/>
                      <a:pt x="1010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36"/>
              <p:cNvSpPr/>
              <p:nvPr/>
            </p:nvSpPr>
            <p:spPr>
              <a:xfrm>
                <a:off x="13559792" y="2537648"/>
                <a:ext cx="109952" cy="53244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1906" extrusionOk="0">
                    <a:moveTo>
                      <a:pt x="3447" y="1"/>
                    </a:moveTo>
                    <a:cubicBezTo>
                      <a:pt x="3208" y="1"/>
                      <a:pt x="2995" y="36"/>
                      <a:pt x="2783" y="72"/>
                    </a:cubicBezTo>
                    <a:cubicBezTo>
                      <a:pt x="2507" y="147"/>
                      <a:pt x="2206" y="247"/>
                      <a:pt x="1930" y="347"/>
                    </a:cubicBezTo>
                    <a:cubicBezTo>
                      <a:pt x="1379" y="523"/>
                      <a:pt x="828" y="773"/>
                      <a:pt x="326" y="1024"/>
                    </a:cubicBezTo>
                    <a:lnTo>
                      <a:pt x="301" y="1024"/>
                    </a:lnTo>
                    <a:cubicBezTo>
                      <a:pt x="76" y="1149"/>
                      <a:pt x="1" y="1425"/>
                      <a:pt x="101" y="1651"/>
                    </a:cubicBezTo>
                    <a:cubicBezTo>
                      <a:pt x="189" y="1809"/>
                      <a:pt x="351" y="1906"/>
                      <a:pt x="518" y="1906"/>
                    </a:cubicBezTo>
                    <a:cubicBezTo>
                      <a:pt x="589" y="1906"/>
                      <a:pt x="660" y="1888"/>
                      <a:pt x="727" y="1851"/>
                    </a:cubicBezTo>
                    <a:lnTo>
                      <a:pt x="2256" y="1099"/>
                    </a:lnTo>
                    <a:lnTo>
                      <a:pt x="3008" y="723"/>
                    </a:lnTo>
                    <a:cubicBezTo>
                      <a:pt x="3259" y="623"/>
                      <a:pt x="3509" y="498"/>
                      <a:pt x="3735" y="422"/>
                    </a:cubicBezTo>
                    <a:lnTo>
                      <a:pt x="3785" y="422"/>
                    </a:lnTo>
                    <a:cubicBezTo>
                      <a:pt x="3835" y="397"/>
                      <a:pt x="3910" y="322"/>
                      <a:pt x="3910" y="247"/>
                    </a:cubicBezTo>
                    <a:cubicBezTo>
                      <a:pt x="3935" y="147"/>
                      <a:pt x="3860" y="47"/>
                      <a:pt x="3760" y="21"/>
                    </a:cubicBezTo>
                    <a:cubicBezTo>
                      <a:pt x="3650" y="7"/>
                      <a:pt x="3546" y="1"/>
                      <a:pt x="3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36"/>
              <p:cNvSpPr/>
              <p:nvPr/>
            </p:nvSpPr>
            <p:spPr>
              <a:xfrm>
                <a:off x="13432381" y="2586031"/>
                <a:ext cx="124646" cy="148530"/>
              </a:xfrm>
              <a:custGeom>
                <a:avLst/>
                <a:gdLst/>
                <a:ahLst/>
                <a:cxnLst/>
                <a:rect l="l" t="t" r="r" b="b"/>
                <a:pathLst>
                  <a:path w="4462" h="5317" extrusionOk="0">
                    <a:moveTo>
                      <a:pt x="3994" y="0"/>
                    </a:moveTo>
                    <a:cubicBezTo>
                      <a:pt x="3931" y="0"/>
                      <a:pt x="3868" y="15"/>
                      <a:pt x="3810" y="44"/>
                    </a:cubicBezTo>
                    <a:cubicBezTo>
                      <a:pt x="3308" y="269"/>
                      <a:pt x="2807" y="570"/>
                      <a:pt x="2406" y="946"/>
                    </a:cubicBezTo>
                    <a:cubicBezTo>
                      <a:pt x="1980" y="1322"/>
                      <a:pt x="1629" y="1723"/>
                      <a:pt x="1303" y="2199"/>
                    </a:cubicBezTo>
                    <a:cubicBezTo>
                      <a:pt x="978" y="2625"/>
                      <a:pt x="702" y="3102"/>
                      <a:pt x="501" y="3603"/>
                    </a:cubicBezTo>
                    <a:cubicBezTo>
                      <a:pt x="276" y="4104"/>
                      <a:pt x="100" y="4605"/>
                      <a:pt x="0" y="5157"/>
                    </a:cubicBezTo>
                    <a:cubicBezTo>
                      <a:pt x="0" y="5207"/>
                      <a:pt x="25" y="5282"/>
                      <a:pt x="75" y="5307"/>
                    </a:cubicBezTo>
                    <a:cubicBezTo>
                      <a:pt x="94" y="5313"/>
                      <a:pt x="114" y="5316"/>
                      <a:pt x="135" y="5316"/>
                    </a:cubicBezTo>
                    <a:cubicBezTo>
                      <a:pt x="196" y="5316"/>
                      <a:pt x="257" y="5288"/>
                      <a:pt x="276" y="5232"/>
                    </a:cubicBezTo>
                    <a:cubicBezTo>
                      <a:pt x="727" y="4305"/>
                      <a:pt x="1303" y="3452"/>
                      <a:pt x="1955" y="2701"/>
                    </a:cubicBezTo>
                    <a:cubicBezTo>
                      <a:pt x="2306" y="2350"/>
                      <a:pt x="2657" y="1999"/>
                      <a:pt x="3033" y="1673"/>
                    </a:cubicBezTo>
                    <a:cubicBezTo>
                      <a:pt x="3409" y="1372"/>
                      <a:pt x="3810" y="1096"/>
                      <a:pt x="4211" y="796"/>
                    </a:cubicBezTo>
                    <a:lnTo>
                      <a:pt x="4236" y="771"/>
                    </a:lnTo>
                    <a:cubicBezTo>
                      <a:pt x="4411" y="645"/>
                      <a:pt x="4461" y="445"/>
                      <a:pt x="4386" y="244"/>
                    </a:cubicBezTo>
                    <a:cubicBezTo>
                      <a:pt x="4297" y="85"/>
                      <a:pt x="4146" y="0"/>
                      <a:pt x="399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36"/>
              <p:cNvSpPr/>
              <p:nvPr/>
            </p:nvSpPr>
            <p:spPr>
              <a:xfrm>
                <a:off x="13447075" y="2795180"/>
                <a:ext cx="817574" cy="422070"/>
              </a:xfrm>
              <a:custGeom>
                <a:avLst/>
                <a:gdLst/>
                <a:ahLst/>
                <a:cxnLst/>
                <a:rect l="l" t="t" r="r" b="b"/>
                <a:pathLst>
                  <a:path w="29267" h="15109" extrusionOk="0">
                    <a:moveTo>
                      <a:pt x="28697" y="1"/>
                    </a:moveTo>
                    <a:cubicBezTo>
                      <a:pt x="25352" y="6451"/>
                      <a:pt x="19614" y="7617"/>
                      <a:pt x="15905" y="7617"/>
                    </a:cubicBezTo>
                    <a:cubicBezTo>
                      <a:pt x="13806" y="7617"/>
                      <a:pt x="12356" y="7244"/>
                      <a:pt x="12356" y="7244"/>
                    </a:cubicBezTo>
                    <a:cubicBezTo>
                      <a:pt x="10458" y="8205"/>
                      <a:pt x="8164" y="8528"/>
                      <a:pt x="5935" y="8528"/>
                    </a:cubicBezTo>
                    <a:cubicBezTo>
                      <a:pt x="3749" y="8528"/>
                      <a:pt x="1626" y="8218"/>
                      <a:pt x="0" y="7895"/>
                    </a:cubicBezTo>
                    <a:lnTo>
                      <a:pt x="0" y="7895"/>
                    </a:lnTo>
                    <a:cubicBezTo>
                      <a:pt x="1701" y="11573"/>
                      <a:pt x="4862" y="14871"/>
                      <a:pt x="9559" y="14871"/>
                    </a:cubicBezTo>
                    <a:cubicBezTo>
                      <a:pt x="10400" y="14871"/>
                      <a:pt x="11291" y="14765"/>
                      <a:pt x="12231" y="14537"/>
                    </a:cubicBezTo>
                    <a:cubicBezTo>
                      <a:pt x="13547" y="14929"/>
                      <a:pt x="14803" y="15109"/>
                      <a:pt x="15992" y="15109"/>
                    </a:cubicBezTo>
                    <a:cubicBezTo>
                      <a:pt x="24229" y="15109"/>
                      <a:pt x="29267" y="6483"/>
                      <a:pt x="2869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6" name="Google Shape;3076;p36"/>
            <p:cNvGrpSpPr/>
            <p:nvPr/>
          </p:nvGrpSpPr>
          <p:grpSpPr>
            <a:xfrm>
              <a:off x="6616421" y="729839"/>
              <a:ext cx="634185" cy="695634"/>
              <a:chOff x="13376371" y="2193153"/>
              <a:chExt cx="935376" cy="1025857"/>
            </a:xfrm>
          </p:grpSpPr>
          <p:sp>
            <p:nvSpPr>
              <p:cNvPr id="3077" name="Google Shape;3077;p36"/>
              <p:cNvSpPr/>
              <p:nvPr/>
            </p:nvSpPr>
            <p:spPr>
              <a:xfrm>
                <a:off x="13838584" y="2345818"/>
                <a:ext cx="298150" cy="189651"/>
              </a:xfrm>
              <a:custGeom>
                <a:avLst/>
                <a:gdLst/>
                <a:ahLst/>
                <a:cxnLst/>
                <a:rect l="l" t="t" r="r" b="b"/>
                <a:pathLst>
                  <a:path w="10673" h="6789" extrusionOk="0">
                    <a:moveTo>
                      <a:pt x="8739" y="0"/>
                    </a:moveTo>
                    <a:cubicBezTo>
                      <a:pt x="3831" y="0"/>
                      <a:pt x="1378" y="3343"/>
                      <a:pt x="346" y="5310"/>
                    </a:cubicBezTo>
                    <a:cubicBezTo>
                      <a:pt x="1" y="5976"/>
                      <a:pt x="506" y="6789"/>
                      <a:pt x="1240" y="6789"/>
                    </a:cubicBezTo>
                    <a:cubicBezTo>
                      <a:pt x="1252" y="6789"/>
                      <a:pt x="1263" y="6789"/>
                      <a:pt x="1274" y="6788"/>
                    </a:cubicBezTo>
                    <a:cubicBezTo>
                      <a:pt x="5785" y="6688"/>
                      <a:pt x="8793" y="3530"/>
                      <a:pt x="10196" y="1650"/>
                    </a:cubicBezTo>
                    <a:cubicBezTo>
                      <a:pt x="10672" y="999"/>
                      <a:pt x="10221" y="71"/>
                      <a:pt x="9419" y="21"/>
                    </a:cubicBezTo>
                    <a:cubicBezTo>
                      <a:pt x="9187" y="7"/>
                      <a:pt x="8961" y="0"/>
                      <a:pt x="87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36"/>
              <p:cNvSpPr/>
              <p:nvPr/>
            </p:nvSpPr>
            <p:spPr>
              <a:xfrm>
                <a:off x="13815342" y="2193153"/>
                <a:ext cx="177806" cy="476040"/>
              </a:xfrm>
              <a:custGeom>
                <a:avLst/>
                <a:gdLst/>
                <a:ahLst/>
                <a:cxnLst/>
                <a:rect l="l" t="t" r="r" b="b"/>
                <a:pathLst>
                  <a:path w="6365" h="17041" extrusionOk="0">
                    <a:moveTo>
                      <a:pt x="4099" y="0"/>
                    </a:moveTo>
                    <a:cubicBezTo>
                      <a:pt x="3990" y="0"/>
                      <a:pt x="3861" y="40"/>
                      <a:pt x="3710" y="123"/>
                    </a:cubicBezTo>
                    <a:cubicBezTo>
                      <a:pt x="452" y="1927"/>
                      <a:pt x="0" y="17040"/>
                      <a:pt x="0" y="17040"/>
                    </a:cubicBezTo>
                    <a:cubicBezTo>
                      <a:pt x="0" y="17040"/>
                      <a:pt x="6365" y="0"/>
                      <a:pt x="40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36"/>
              <p:cNvSpPr/>
              <p:nvPr/>
            </p:nvSpPr>
            <p:spPr>
              <a:xfrm>
                <a:off x="13376371" y="2510802"/>
                <a:ext cx="935376" cy="708208"/>
              </a:xfrm>
              <a:custGeom>
                <a:avLst/>
                <a:gdLst/>
                <a:ahLst/>
                <a:cxnLst/>
                <a:rect l="l" t="t" r="r" b="b"/>
                <a:pathLst>
                  <a:path w="33484" h="25352" extrusionOk="0">
                    <a:moveTo>
                      <a:pt x="10102" y="0"/>
                    </a:moveTo>
                    <a:cubicBezTo>
                      <a:pt x="8010" y="0"/>
                      <a:pt x="5660" y="780"/>
                      <a:pt x="3384" y="3188"/>
                    </a:cubicBezTo>
                    <a:cubicBezTo>
                      <a:pt x="0" y="6772"/>
                      <a:pt x="301" y="13013"/>
                      <a:pt x="2406" y="17800"/>
                    </a:cubicBezTo>
                    <a:cubicBezTo>
                      <a:pt x="4071" y="21579"/>
                      <a:pt x="7264" y="25048"/>
                      <a:pt x="12094" y="25048"/>
                    </a:cubicBezTo>
                    <a:cubicBezTo>
                      <a:pt x="12934" y="25048"/>
                      <a:pt x="13823" y="24943"/>
                      <a:pt x="14762" y="24717"/>
                    </a:cubicBezTo>
                    <a:cubicBezTo>
                      <a:pt x="16144" y="25153"/>
                      <a:pt x="17459" y="25352"/>
                      <a:pt x="18701" y="25352"/>
                    </a:cubicBezTo>
                    <a:cubicBezTo>
                      <a:pt x="28315" y="25352"/>
                      <a:pt x="33484" y="13400"/>
                      <a:pt x="30376" y="6697"/>
                    </a:cubicBezTo>
                    <a:cubicBezTo>
                      <a:pt x="29738" y="5323"/>
                      <a:pt x="27456" y="1097"/>
                      <a:pt x="22160" y="1097"/>
                    </a:cubicBezTo>
                    <a:cubicBezTo>
                      <a:pt x="20596" y="1097"/>
                      <a:pt x="18768" y="1466"/>
                      <a:pt x="16642" y="2386"/>
                    </a:cubicBezTo>
                    <a:cubicBezTo>
                      <a:pt x="15758" y="1726"/>
                      <a:pt x="13215" y="0"/>
                      <a:pt x="101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36"/>
              <p:cNvSpPr/>
              <p:nvPr/>
            </p:nvSpPr>
            <p:spPr>
              <a:xfrm>
                <a:off x="13559792" y="2537648"/>
                <a:ext cx="109952" cy="53244"/>
              </a:xfrm>
              <a:custGeom>
                <a:avLst/>
                <a:gdLst/>
                <a:ahLst/>
                <a:cxnLst/>
                <a:rect l="l" t="t" r="r" b="b"/>
                <a:pathLst>
                  <a:path w="3936" h="1906" extrusionOk="0">
                    <a:moveTo>
                      <a:pt x="3447" y="1"/>
                    </a:moveTo>
                    <a:cubicBezTo>
                      <a:pt x="3208" y="1"/>
                      <a:pt x="2995" y="36"/>
                      <a:pt x="2783" y="72"/>
                    </a:cubicBezTo>
                    <a:cubicBezTo>
                      <a:pt x="2507" y="147"/>
                      <a:pt x="2206" y="247"/>
                      <a:pt x="1930" y="347"/>
                    </a:cubicBezTo>
                    <a:cubicBezTo>
                      <a:pt x="1379" y="523"/>
                      <a:pt x="828" y="773"/>
                      <a:pt x="326" y="1024"/>
                    </a:cubicBezTo>
                    <a:lnTo>
                      <a:pt x="301" y="1024"/>
                    </a:lnTo>
                    <a:cubicBezTo>
                      <a:pt x="76" y="1149"/>
                      <a:pt x="1" y="1425"/>
                      <a:pt x="101" y="1651"/>
                    </a:cubicBezTo>
                    <a:cubicBezTo>
                      <a:pt x="189" y="1809"/>
                      <a:pt x="351" y="1906"/>
                      <a:pt x="518" y="1906"/>
                    </a:cubicBezTo>
                    <a:cubicBezTo>
                      <a:pt x="589" y="1906"/>
                      <a:pt x="660" y="1888"/>
                      <a:pt x="727" y="1851"/>
                    </a:cubicBezTo>
                    <a:lnTo>
                      <a:pt x="2256" y="1099"/>
                    </a:lnTo>
                    <a:lnTo>
                      <a:pt x="3008" y="723"/>
                    </a:lnTo>
                    <a:cubicBezTo>
                      <a:pt x="3259" y="623"/>
                      <a:pt x="3509" y="498"/>
                      <a:pt x="3735" y="422"/>
                    </a:cubicBezTo>
                    <a:lnTo>
                      <a:pt x="3785" y="422"/>
                    </a:lnTo>
                    <a:cubicBezTo>
                      <a:pt x="3835" y="397"/>
                      <a:pt x="3910" y="322"/>
                      <a:pt x="3910" y="247"/>
                    </a:cubicBezTo>
                    <a:cubicBezTo>
                      <a:pt x="3935" y="147"/>
                      <a:pt x="3860" y="47"/>
                      <a:pt x="3760" y="21"/>
                    </a:cubicBezTo>
                    <a:cubicBezTo>
                      <a:pt x="3650" y="7"/>
                      <a:pt x="3546" y="1"/>
                      <a:pt x="34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36"/>
              <p:cNvSpPr/>
              <p:nvPr/>
            </p:nvSpPr>
            <p:spPr>
              <a:xfrm>
                <a:off x="13432381" y="2586031"/>
                <a:ext cx="124646" cy="148530"/>
              </a:xfrm>
              <a:custGeom>
                <a:avLst/>
                <a:gdLst/>
                <a:ahLst/>
                <a:cxnLst/>
                <a:rect l="l" t="t" r="r" b="b"/>
                <a:pathLst>
                  <a:path w="4462" h="5317" extrusionOk="0">
                    <a:moveTo>
                      <a:pt x="3994" y="0"/>
                    </a:moveTo>
                    <a:cubicBezTo>
                      <a:pt x="3931" y="0"/>
                      <a:pt x="3868" y="15"/>
                      <a:pt x="3810" y="44"/>
                    </a:cubicBezTo>
                    <a:cubicBezTo>
                      <a:pt x="3308" y="269"/>
                      <a:pt x="2807" y="570"/>
                      <a:pt x="2406" y="946"/>
                    </a:cubicBezTo>
                    <a:cubicBezTo>
                      <a:pt x="1980" y="1322"/>
                      <a:pt x="1629" y="1723"/>
                      <a:pt x="1303" y="2199"/>
                    </a:cubicBezTo>
                    <a:cubicBezTo>
                      <a:pt x="978" y="2625"/>
                      <a:pt x="702" y="3102"/>
                      <a:pt x="501" y="3603"/>
                    </a:cubicBezTo>
                    <a:cubicBezTo>
                      <a:pt x="276" y="4104"/>
                      <a:pt x="100" y="4605"/>
                      <a:pt x="0" y="5157"/>
                    </a:cubicBezTo>
                    <a:cubicBezTo>
                      <a:pt x="0" y="5207"/>
                      <a:pt x="25" y="5282"/>
                      <a:pt x="75" y="5307"/>
                    </a:cubicBezTo>
                    <a:cubicBezTo>
                      <a:pt x="94" y="5313"/>
                      <a:pt x="114" y="5316"/>
                      <a:pt x="135" y="5316"/>
                    </a:cubicBezTo>
                    <a:cubicBezTo>
                      <a:pt x="196" y="5316"/>
                      <a:pt x="257" y="5288"/>
                      <a:pt x="276" y="5232"/>
                    </a:cubicBezTo>
                    <a:cubicBezTo>
                      <a:pt x="727" y="4305"/>
                      <a:pt x="1303" y="3452"/>
                      <a:pt x="1955" y="2701"/>
                    </a:cubicBezTo>
                    <a:cubicBezTo>
                      <a:pt x="2306" y="2350"/>
                      <a:pt x="2657" y="1999"/>
                      <a:pt x="3033" y="1673"/>
                    </a:cubicBezTo>
                    <a:cubicBezTo>
                      <a:pt x="3409" y="1372"/>
                      <a:pt x="3810" y="1096"/>
                      <a:pt x="4211" y="796"/>
                    </a:cubicBezTo>
                    <a:lnTo>
                      <a:pt x="4236" y="771"/>
                    </a:lnTo>
                    <a:cubicBezTo>
                      <a:pt x="4411" y="645"/>
                      <a:pt x="4461" y="445"/>
                      <a:pt x="4386" y="244"/>
                    </a:cubicBezTo>
                    <a:cubicBezTo>
                      <a:pt x="4297" y="85"/>
                      <a:pt x="4146" y="0"/>
                      <a:pt x="39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36"/>
              <p:cNvSpPr/>
              <p:nvPr/>
            </p:nvSpPr>
            <p:spPr>
              <a:xfrm>
                <a:off x="13447075" y="2795180"/>
                <a:ext cx="817574" cy="422070"/>
              </a:xfrm>
              <a:custGeom>
                <a:avLst/>
                <a:gdLst/>
                <a:ahLst/>
                <a:cxnLst/>
                <a:rect l="l" t="t" r="r" b="b"/>
                <a:pathLst>
                  <a:path w="29267" h="15109" extrusionOk="0">
                    <a:moveTo>
                      <a:pt x="28697" y="1"/>
                    </a:moveTo>
                    <a:cubicBezTo>
                      <a:pt x="25352" y="6451"/>
                      <a:pt x="19614" y="7617"/>
                      <a:pt x="15905" y="7617"/>
                    </a:cubicBezTo>
                    <a:cubicBezTo>
                      <a:pt x="13806" y="7617"/>
                      <a:pt x="12356" y="7244"/>
                      <a:pt x="12356" y="7244"/>
                    </a:cubicBezTo>
                    <a:cubicBezTo>
                      <a:pt x="10458" y="8205"/>
                      <a:pt x="8164" y="8528"/>
                      <a:pt x="5935" y="8528"/>
                    </a:cubicBezTo>
                    <a:cubicBezTo>
                      <a:pt x="3749" y="8528"/>
                      <a:pt x="1626" y="8218"/>
                      <a:pt x="0" y="7895"/>
                    </a:cubicBezTo>
                    <a:lnTo>
                      <a:pt x="0" y="7895"/>
                    </a:lnTo>
                    <a:cubicBezTo>
                      <a:pt x="1701" y="11573"/>
                      <a:pt x="4862" y="14871"/>
                      <a:pt x="9559" y="14871"/>
                    </a:cubicBezTo>
                    <a:cubicBezTo>
                      <a:pt x="10400" y="14871"/>
                      <a:pt x="11291" y="14765"/>
                      <a:pt x="12231" y="14537"/>
                    </a:cubicBezTo>
                    <a:cubicBezTo>
                      <a:pt x="13547" y="14929"/>
                      <a:pt x="14803" y="15109"/>
                      <a:pt x="15992" y="15109"/>
                    </a:cubicBezTo>
                    <a:cubicBezTo>
                      <a:pt x="24229" y="15109"/>
                      <a:pt x="29267" y="6483"/>
                      <a:pt x="28697" y="1"/>
                    </a:cubicBezTo>
                    <a:close/>
                  </a:path>
                </a:pathLst>
              </a:custGeom>
              <a:solidFill>
                <a:srgbClr val="000000">
                  <a:alpha val="13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83" name="Google Shape;3083;p36"/>
          <p:cNvGrpSpPr/>
          <p:nvPr/>
        </p:nvGrpSpPr>
        <p:grpSpPr>
          <a:xfrm>
            <a:off x="402160" y="1950854"/>
            <a:ext cx="2401692" cy="3134108"/>
            <a:chOff x="668986" y="1369754"/>
            <a:chExt cx="1123524" cy="2387254"/>
          </a:xfrm>
        </p:grpSpPr>
        <p:grpSp>
          <p:nvGrpSpPr>
            <p:cNvPr id="3084" name="Google Shape;3084;p36"/>
            <p:cNvGrpSpPr/>
            <p:nvPr/>
          </p:nvGrpSpPr>
          <p:grpSpPr>
            <a:xfrm>
              <a:off x="720000" y="1386475"/>
              <a:ext cx="1072510" cy="2370533"/>
              <a:chOff x="805700" y="1906850"/>
              <a:chExt cx="1072510" cy="2370533"/>
            </a:xfrm>
          </p:grpSpPr>
          <p:sp>
            <p:nvSpPr>
              <p:cNvPr id="3085" name="Google Shape;3085;p36"/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36"/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36"/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36"/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36"/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36"/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36"/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36"/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36"/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36"/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36"/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36"/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36"/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36"/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36"/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36"/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36"/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36"/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36"/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36"/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36"/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36"/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36"/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36"/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36"/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36"/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36"/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36"/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36"/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36"/>
              <p:cNvSpPr/>
              <p:nvPr/>
            </p:nvSpPr>
            <p:spPr>
              <a:xfrm>
                <a:off x="1644305" y="2413919"/>
                <a:ext cx="194645" cy="154274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7979" extrusionOk="0">
                    <a:moveTo>
                      <a:pt x="5632" y="1"/>
                    </a:moveTo>
                    <a:cubicBezTo>
                      <a:pt x="4878" y="1"/>
                      <a:pt x="4088" y="178"/>
                      <a:pt x="3333" y="552"/>
                    </a:cubicBezTo>
                    <a:cubicBezTo>
                      <a:pt x="1073" y="1670"/>
                      <a:pt x="0" y="4113"/>
                      <a:pt x="936" y="6007"/>
                    </a:cubicBezTo>
                    <a:cubicBezTo>
                      <a:pt x="1557" y="7279"/>
                      <a:pt x="2911" y="7979"/>
                      <a:pt x="4412" y="7979"/>
                    </a:cubicBezTo>
                    <a:cubicBezTo>
                      <a:pt x="5174" y="7979"/>
                      <a:pt x="5973" y="7799"/>
                      <a:pt x="6734" y="7422"/>
                    </a:cubicBezTo>
                    <a:cubicBezTo>
                      <a:pt x="8993" y="6327"/>
                      <a:pt x="10066" y="3862"/>
                      <a:pt x="9130" y="1967"/>
                    </a:cubicBezTo>
                    <a:cubicBezTo>
                      <a:pt x="8492" y="706"/>
                      <a:pt x="7135" y="1"/>
                      <a:pt x="56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36"/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36"/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36"/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36"/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36"/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36"/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36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36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36"/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36"/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36"/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36"/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36"/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36"/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36"/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36"/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36"/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36"/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36"/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36"/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36"/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36"/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36"/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36"/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36"/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36"/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36"/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36"/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36"/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36"/>
              <p:cNvSpPr/>
              <p:nvPr/>
            </p:nvSpPr>
            <p:spPr>
              <a:xfrm>
                <a:off x="1408168" y="2286876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36"/>
              <p:cNvSpPr/>
              <p:nvPr/>
            </p:nvSpPr>
            <p:spPr>
              <a:xfrm>
                <a:off x="1392273" y="2270981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36"/>
              <p:cNvSpPr/>
              <p:nvPr/>
            </p:nvSpPr>
            <p:spPr>
              <a:xfrm>
                <a:off x="1438178" y="2351113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36"/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36"/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36"/>
              <p:cNvSpPr/>
              <p:nvPr/>
            </p:nvSpPr>
            <p:spPr>
              <a:xfrm>
                <a:off x="1003880" y="2384411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36"/>
              <p:cNvSpPr/>
              <p:nvPr/>
            </p:nvSpPr>
            <p:spPr>
              <a:xfrm>
                <a:off x="988430" y="2368535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36"/>
              <p:cNvSpPr/>
              <p:nvPr/>
            </p:nvSpPr>
            <p:spPr>
              <a:xfrm>
                <a:off x="1034335" y="2448667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36"/>
              <p:cNvSpPr/>
              <p:nvPr/>
            </p:nvSpPr>
            <p:spPr>
              <a:xfrm>
                <a:off x="1312394" y="2461603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36"/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36"/>
              <p:cNvSpPr/>
              <p:nvPr/>
            </p:nvSpPr>
            <p:spPr>
              <a:xfrm>
                <a:off x="1514538" y="3025580"/>
                <a:ext cx="348668" cy="391746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48" y="1"/>
                    </a:moveTo>
                    <a:cubicBezTo>
                      <a:pt x="3634" y="1"/>
                      <a:pt x="3013" y="150"/>
                      <a:pt x="2443" y="464"/>
                    </a:cubicBezTo>
                    <a:cubicBezTo>
                      <a:pt x="640" y="1446"/>
                      <a:pt x="0" y="3660"/>
                      <a:pt x="1005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1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6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6" y="465"/>
                      <a:pt x="5329" y="1"/>
                      <a:pt x="4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36"/>
              <p:cNvSpPr/>
              <p:nvPr/>
            </p:nvSpPr>
            <p:spPr>
              <a:xfrm>
                <a:off x="1469522" y="2965017"/>
                <a:ext cx="174344" cy="161931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0" y="4"/>
                      <a:pt x="6140" y="13"/>
                    </a:cubicBezTo>
                    <a:cubicBezTo>
                      <a:pt x="5478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8" y="1647"/>
                    </a:cubicBezTo>
                    <a:cubicBezTo>
                      <a:pt x="2140" y="1647"/>
                      <a:pt x="1408" y="1736"/>
                      <a:pt x="1096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0" y="4258"/>
                      <a:pt x="868" y="5445"/>
                    </a:cubicBezTo>
                    <a:cubicBezTo>
                      <a:pt x="868" y="5445"/>
                      <a:pt x="23" y="6427"/>
                      <a:pt x="1050" y="7226"/>
                    </a:cubicBezTo>
                    <a:cubicBezTo>
                      <a:pt x="2275" y="8163"/>
                      <a:pt x="3321" y="8375"/>
                      <a:pt x="4018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6" y="3984"/>
                    </a:lnTo>
                    <a:cubicBezTo>
                      <a:pt x="9016" y="3984"/>
                      <a:pt x="6917" y="0"/>
                      <a:pt x="6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36"/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36"/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36"/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36"/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36"/>
              <p:cNvSpPr/>
              <p:nvPr/>
            </p:nvSpPr>
            <p:spPr>
              <a:xfrm>
                <a:off x="911645" y="3016067"/>
                <a:ext cx="348223" cy="401549"/>
              </a:xfrm>
              <a:custGeom>
                <a:avLst/>
                <a:gdLst/>
                <a:ahLst/>
                <a:cxnLst/>
                <a:rect l="l" t="t" r="r" b="b"/>
                <a:pathLst>
                  <a:path w="18010" h="20768" extrusionOk="0">
                    <a:moveTo>
                      <a:pt x="13368" y="0"/>
                    </a:moveTo>
                    <a:cubicBezTo>
                      <a:pt x="12576" y="0"/>
                      <a:pt x="11847" y="310"/>
                      <a:pt x="11253" y="1025"/>
                    </a:cubicBezTo>
                    <a:lnTo>
                      <a:pt x="1780" y="12529"/>
                    </a:lnTo>
                    <a:cubicBezTo>
                      <a:pt x="0" y="14652"/>
                      <a:pt x="297" y="17824"/>
                      <a:pt x="2442" y="19605"/>
                    </a:cubicBezTo>
                    <a:cubicBezTo>
                      <a:pt x="3385" y="20387"/>
                      <a:pt x="4525" y="20768"/>
                      <a:pt x="5657" y="20768"/>
                    </a:cubicBezTo>
                    <a:cubicBezTo>
                      <a:pt x="7102" y="20768"/>
                      <a:pt x="8533" y="20146"/>
                      <a:pt x="9518" y="18943"/>
                    </a:cubicBezTo>
                    <a:cubicBezTo>
                      <a:pt x="9724" y="18714"/>
                      <a:pt x="9906" y="18441"/>
                      <a:pt x="10043" y="18190"/>
                    </a:cubicBezTo>
                    <a:lnTo>
                      <a:pt x="17005" y="5704"/>
                    </a:lnTo>
                    <a:cubicBezTo>
                      <a:pt x="18009" y="3901"/>
                      <a:pt x="17347" y="1641"/>
                      <a:pt x="15567" y="660"/>
                    </a:cubicBezTo>
                    <a:cubicBezTo>
                      <a:pt x="14817" y="242"/>
                      <a:pt x="14068" y="0"/>
                      <a:pt x="133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36"/>
              <p:cNvSpPr/>
              <p:nvPr/>
            </p:nvSpPr>
            <p:spPr>
              <a:xfrm>
                <a:off x="1128794" y="2958346"/>
                <a:ext cx="173899" cy="16430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8498" extrusionOk="0">
                    <a:moveTo>
                      <a:pt x="2807" y="1"/>
                    </a:moveTo>
                    <a:cubicBezTo>
                      <a:pt x="2091" y="1"/>
                      <a:pt x="0" y="4033"/>
                      <a:pt x="0" y="4033"/>
                    </a:cubicBezTo>
                    <a:lnTo>
                      <a:pt x="4063" y="8347"/>
                    </a:lnTo>
                    <a:cubicBezTo>
                      <a:pt x="4063" y="8347"/>
                      <a:pt x="4402" y="8497"/>
                      <a:pt x="4981" y="8497"/>
                    </a:cubicBezTo>
                    <a:cubicBezTo>
                      <a:pt x="5677" y="8497"/>
                      <a:pt x="6722" y="8279"/>
                      <a:pt x="7943" y="7320"/>
                    </a:cubicBezTo>
                    <a:cubicBezTo>
                      <a:pt x="8970" y="6521"/>
                      <a:pt x="8126" y="5516"/>
                      <a:pt x="8126" y="5516"/>
                    </a:cubicBezTo>
                    <a:cubicBezTo>
                      <a:pt x="8993" y="4307"/>
                      <a:pt x="8012" y="3645"/>
                      <a:pt x="8012" y="3645"/>
                    </a:cubicBezTo>
                    <a:cubicBezTo>
                      <a:pt x="8012" y="3645"/>
                      <a:pt x="8811" y="2869"/>
                      <a:pt x="7920" y="2047"/>
                    </a:cubicBezTo>
                    <a:cubicBezTo>
                      <a:pt x="7600" y="1761"/>
                      <a:pt x="6863" y="1673"/>
                      <a:pt x="6071" y="1673"/>
                    </a:cubicBezTo>
                    <a:cubicBezTo>
                      <a:pt x="4775" y="1673"/>
                      <a:pt x="3333" y="1910"/>
                      <a:pt x="3333" y="1910"/>
                    </a:cubicBezTo>
                    <a:cubicBezTo>
                      <a:pt x="3333" y="1910"/>
                      <a:pt x="3515" y="312"/>
                      <a:pt x="2876" y="15"/>
                    </a:cubicBezTo>
                    <a:cubicBezTo>
                      <a:pt x="2855" y="6"/>
                      <a:pt x="2832" y="1"/>
                      <a:pt x="28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36"/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36"/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36"/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36"/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36"/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36"/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36"/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36"/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36"/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36"/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36"/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36"/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36"/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36"/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6" name="Google Shape;3176;p36"/>
            <p:cNvGrpSpPr/>
            <p:nvPr/>
          </p:nvGrpSpPr>
          <p:grpSpPr>
            <a:xfrm>
              <a:off x="668986" y="1369754"/>
              <a:ext cx="1072510" cy="2370533"/>
              <a:chOff x="805700" y="1906850"/>
              <a:chExt cx="1072510" cy="2370533"/>
            </a:xfrm>
          </p:grpSpPr>
          <p:sp>
            <p:nvSpPr>
              <p:cNvPr id="3177" name="Google Shape;3177;p36"/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36"/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36"/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36"/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36"/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36"/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36"/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36"/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36"/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36"/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36"/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6"/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36"/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36"/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36"/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36"/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36"/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36"/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36"/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36"/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36"/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36"/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36"/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9930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36"/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36"/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36"/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36"/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36"/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36"/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36"/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36"/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36"/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36"/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36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36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36"/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36"/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36"/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36"/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36"/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36"/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36"/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36"/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36"/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36"/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36"/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36"/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36"/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36"/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36"/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36"/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36"/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36"/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36"/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36"/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36"/>
              <p:cNvSpPr/>
              <p:nvPr/>
            </p:nvSpPr>
            <p:spPr>
              <a:xfrm>
                <a:off x="1405554" y="2279918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1389659" y="2264023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36"/>
              <p:cNvSpPr/>
              <p:nvPr/>
            </p:nvSpPr>
            <p:spPr>
              <a:xfrm>
                <a:off x="1435564" y="2344154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36"/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36"/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36"/>
              <p:cNvSpPr/>
              <p:nvPr/>
            </p:nvSpPr>
            <p:spPr>
              <a:xfrm>
                <a:off x="1001266" y="2377452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36"/>
              <p:cNvSpPr/>
              <p:nvPr/>
            </p:nvSpPr>
            <p:spPr>
              <a:xfrm>
                <a:off x="985816" y="2361577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36"/>
              <p:cNvSpPr/>
              <p:nvPr/>
            </p:nvSpPr>
            <p:spPr>
              <a:xfrm>
                <a:off x="1031721" y="2441709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36"/>
              <p:cNvSpPr/>
              <p:nvPr/>
            </p:nvSpPr>
            <p:spPr>
              <a:xfrm>
                <a:off x="1309780" y="2454645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36"/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36"/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36"/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36"/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36"/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36"/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36"/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36"/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36"/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36"/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36"/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36"/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36"/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36"/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36"/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36"/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36"/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36"/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36"/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1" name="Google Shape;3261;p36"/>
          <p:cNvGrpSpPr/>
          <p:nvPr/>
        </p:nvGrpSpPr>
        <p:grpSpPr>
          <a:xfrm>
            <a:off x="456201" y="651282"/>
            <a:ext cx="1533702" cy="1465419"/>
            <a:chOff x="456201" y="651282"/>
            <a:chExt cx="1533702" cy="1465419"/>
          </a:xfrm>
        </p:grpSpPr>
        <p:grpSp>
          <p:nvGrpSpPr>
            <p:cNvPr id="3262" name="Google Shape;3262;p36"/>
            <p:cNvGrpSpPr/>
            <p:nvPr/>
          </p:nvGrpSpPr>
          <p:grpSpPr>
            <a:xfrm rot="-2910204">
              <a:off x="772141" y="843178"/>
              <a:ext cx="972019" cy="1094091"/>
              <a:chOff x="1255755" y="2574411"/>
              <a:chExt cx="785793" cy="884477"/>
            </a:xfrm>
          </p:grpSpPr>
          <p:sp>
            <p:nvSpPr>
              <p:cNvPr id="3263" name="Google Shape;3263;p36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36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36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36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36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36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36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36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6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2" name="Google Shape;3272;p36"/>
            <p:cNvGrpSpPr/>
            <p:nvPr/>
          </p:nvGrpSpPr>
          <p:grpSpPr>
            <a:xfrm rot="-2910204">
              <a:off x="701944" y="830715"/>
              <a:ext cx="972019" cy="1094091"/>
              <a:chOff x="1255755" y="2574411"/>
              <a:chExt cx="785793" cy="884477"/>
            </a:xfrm>
          </p:grpSpPr>
          <p:sp>
            <p:nvSpPr>
              <p:cNvPr id="3273" name="Google Shape;3273;p36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36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36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36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36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36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36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36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36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82" name="Google Shape;3282;p36"/>
          <p:cNvSpPr/>
          <p:nvPr/>
        </p:nvSpPr>
        <p:spPr>
          <a:xfrm>
            <a:off x="8274850" y="2077675"/>
            <a:ext cx="149871" cy="146687"/>
          </a:xfrm>
          <a:custGeom>
            <a:avLst/>
            <a:gdLst/>
            <a:ahLst/>
            <a:cxnLst/>
            <a:rect l="l" t="t" r="r" b="b"/>
            <a:pathLst>
              <a:path w="5365" h="5251" extrusionOk="0">
                <a:moveTo>
                  <a:pt x="2695" y="0"/>
                </a:moveTo>
                <a:cubicBezTo>
                  <a:pt x="2588" y="0"/>
                  <a:pt x="2482" y="57"/>
                  <a:pt x="2432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680" y="1723"/>
                </a:cubicBezTo>
                <a:lnTo>
                  <a:pt x="226" y="2350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80" y="3553"/>
                  <a:pt x="1805" y="3628"/>
                </a:cubicBezTo>
                <a:lnTo>
                  <a:pt x="2407" y="5082"/>
                </a:lnTo>
                <a:cubicBezTo>
                  <a:pt x="2457" y="5194"/>
                  <a:pt x="2563" y="5251"/>
                  <a:pt x="2670" y="5251"/>
                </a:cubicBezTo>
                <a:cubicBezTo>
                  <a:pt x="2776" y="5251"/>
                  <a:pt x="2883" y="5194"/>
                  <a:pt x="2933" y="5082"/>
                </a:cubicBezTo>
                <a:lnTo>
                  <a:pt x="3535" y="3653"/>
                </a:lnTo>
                <a:cubicBezTo>
                  <a:pt x="3560" y="3578"/>
                  <a:pt x="3610" y="3528"/>
                  <a:pt x="3685" y="3503"/>
                </a:cubicBezTo>
                <a:lnTo>
                  <a:pt x="5139" y="2876"/>
                </a:lnTo>
                <a:cubicBezTo>
                  <a:pt x="5364" y="2776"/>
                  <a:pt x="5364" y="2475"/>
                  <a:pt x="5139" y="2375"/>
                </a:cubicBezTo>
                <a:lnTo>
                  <a:pt x="3710" y="1773"/>
                </a:lnTo>
                <a:cubicBezTo>
                  <a:pt x="3660" y="1723"/>
                  <a:pt x="3585" y="1673"/>
                  <a:pt x="3560" y="1623"/>
                </a:cubicBezTo>
                <a:lnTo>
                  <a:pt x="2958" y="169"/>
                </a:lnTo>
                <a:cubicBezTo>
                  <a:pt x="2908" y="57"/>
                  <a:pt x="2802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3" name="Google Shape;3283;p36"/>
          <p:cNvSpPr/>
          <p:nvPr/>
        </p:nvSpPr>
        <p:spPr>
          <a:xfrm flipH="1">
            <a:off x="2794960" y="4441171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4" name="Google Shape;3284;p36"/>
          <p:cNvSpPr/>
          <p:nvPr/>
        </p:nvSpPr>
        <p:spPr>
          <a:xfrm>
            <a:off x="2794604" y="542790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5" name="Google Shape;3285;p36"/>
          <p:cNvSpPr/>
          <p:nvPr/>
        </p:nvSpPr>
        <p:spPr>
          <a:xfrm>
            <a:off x="6543018" y="4371247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4333;p46">
            <a:extLst>
              <a:ext uri="{FF2B5EF4-FFF2-40B4-BE49-F238E27FC236}">
                <a16:creationId xmlns:a16="http://schemas.microsoft.com/office/drawing/2014/main" id="{F666E252-D010-43E9-8692-EE1C171ACF8B}"/>
              </a:ext>
            </a:extLst>
          </p:cNvPr>
          <p:cNvSpPr/>
          <p:nvPr/>
        </p:nvSpPr>
        <p:spPr>
          <a:xfrm>
            <a:off x="6021611" y="440497"/>
            <a:ext cx="1102800" cy="11028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dist="66675" dir="282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>
                <a:latin typeface="SVN-Every Movie Every Night" panose="02000500000000000000" pitchFamily="2" charset="0"/>
              </a:rPr>
              <a:t>01</a:t>
            </a:r>
            <a:endParaRPr sz="4400">
              <a:latin typeface="SVN-Every Movie Every Night" panose="02000500000000000000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0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58AD70-DA84-4DE3-BE87-1CE9E64C5244}"/>
              </a:ext>
            </a:extLst>
          </p:cNvPr>
          <p:cNvGrpSpPr/>
          <p:nvPr/>
        </p:nvGrpSpPr>
        <p:grpSpPr>
          <a:xfrm>
            <a:off x="2001215" y="2673720"/>
            <a:ext cx="3341249" cy="877800"/>
            <a:chOff x="1992517" y="2712306"/>
            <a:chExt cx="3341249" cy="87780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BAB25EC-CEDB-4727-9F3F-AF73277E54D8}"/>
                </a:ext>
              </a:extLst>
            </p:cNvPr>
            <p:cNvSpPr txBox="1"/>
            <p:nvPr/>
          </p:nvSpPr>
          <p:spPr>
            <a:xfrm>
              <a:off x="2648598" y="2864831"/>
              <a:ext cx="2685168" cy="646331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117 – 72</a:t>
              </a:r>
            </a:p>
          </p:txBody>
        </p:sp>
        <p:sp>
          <p:nvSpPr>
            <p:cNvPr id="3291" name="Google Shape;3291;p37"/>
            <p:cNvSpPr/>
            <p:nvPr/>
          </p:nvSpPr>
          <p:spPr>
            <a:xfrm>
              <a:off x="1992517" y="2712306"/>
              <a:ext cx="877800" cy="877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F043F1D-E939-4641-9A47-3B0979DA3DEA}"/>
              </a:ext>
            </a:extLst>
          </p:cNvPr>
          <p:cNvGrpSpPr/>
          <p:nvPr/>
        </p:nvGrpSpPr>
        <p:grpSpPr>
          <a:xfrm>
            <a:off x="5211913" y="3544748"/>
            <a:ext cx="2939588" cy="877800"/>
            <a:chOff x="765037" y="1069944"/>
            <a:chExt cx="2939588" cy="87780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7ECE914-C19D-405B-84B6-F0F37C1E5387}"/>
                </a:ext>
              </a:extLst>
            </p:cNvPr>
            <p:cNvSpPr txBox="1"/>
            <p:nvPr/>
          </p:nvSpPr>
          <p:spPr>
            <a:xfrm>
              <a:off x="1568211" y="1231420"/>
              <a:ext cx="2136414" cy="646331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46 – b</a:t>
              </a:r>
            </a:p>
          </p:txBody>
        </p:sp>
        <p:sp>
          <p:nvSpPr>
            <p:cNvPr id="3292" name="Google Shape;3292;p37"/>
            <p:cNvSpPr/>
            <p:nvPr/>
          </p:nvSpPr>
          <p:spPr>
            <a:xfrm>
              <a:off x="765037" y="1069944"/>
              <a:ext cx="877800" cy="8778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5" name="Google Shape;3295;p37"/>
          <p:cNvSpPr txBox="1">
            <a:spLocks noGrp="1"/>
          </p:cNvSpPr>
          <p:nvPr>
            <p:ph type="title" idx="4294967295"/>
          </p:nvPr>
        </p:nvSpPr>
        <p:spPr>
          <a:xfrm>
            <a:off x="5262613" y="3773648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70C0"/>
                </a:solidFill>
              </a:rPr>
              <a:t>A</a:t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3296" name="Google Shape;3296;p37"/>
          <p:cNvSpPr txBox="1">
            <a:spLocks noGrp="1"/>
          </p:cNvSpPr>
          <p:nvPr>
            <p:ph type="title" idx="4294967295"/>
          </p:nvPr>
        </p:nvSpPr>
        <p:spPr>
          <a:xfrm>
            <a:off x="2043217" y="2941206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>
                    <a:lumMod val="50000"/>
                  </a:schemeClr>
                </a:solidFill>
              </a:rPr>
              <a:t>b</a:t>
            </a:r>
            <a:endParaRPr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86D61E-6D57-4E7B-AF05-78C85A0692A5}"/>
              </a:ext>
            </a:extLst>
          </p:cNvPr>
          <p:cNvGrpSpPr/>
          <p:nvPr/>
        </p:nvGrpSpPr>
        <p:grpSpPr>
          <a:xfrm>
            <a:off x="4384813" y="1377732"/>
            <a:ext cx="3695622" cy="877800"/>
            <a:chOff x="4384813" y="1377732"/>
            <a:chExt cx="3695622" cy="87780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8CFB789-E63B-44F4-AA7E-DAF933FD8033}"/>
                </a:ext>
              </a:extLst>
            </p:cNvPr>
            <p:cNvSpPr txBox="1"/>
            <p:nvPr/>
          </p:nvSpPr>
          <p:spPr>
            <a:xfrm>
              <a:off x="5132699" y="1507465"/>
              <a:ext cx="2947736" cy="646331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105 + a – a </a:t>
              </a:r>
            </a:p>
          </p:txBody>
        </p:sp>
        <p:sp>
          <p:nvSpPr>
            <p:cNvPr id="3297" name="Google Shape;3297;p37"/>
            <p:cNvSpPr/>
            <p:nvPr/>
          </p:nvSpPr>
          <p:spPr>
            <a:xfrm>
              <a:off x="4384813" y="1377732"/>
              <a:ext cx="877800" cy="877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9815D6D-8E7B-4F3B-8D3A-C6FD1707EACC}"/>
              </a:ext>
            </a:extLst>
          </p:cNvPr>
          <p:cNvGrpSpPr/>
          <p:nvPr/>
        </p:nvGrpSpPr>
        <p:grpSpPr>
          <a:xfrm>
            <a:off x="1022088" y="1213154"/>
            <a:ext cx="2854972" cy="877800"/>
            <a:chOff x="5584962" y="3387532"/>
            <a:chExt cx="2854972" cy="87780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AE64FD4-D2EA-49BE-B27A-916391AF4A49}"/>
                </a:ext>
              </a:extLst>
            </p:cNvPr>
            <p:cNvSpPr txBox="1"/>
            <p:nvPr/>
          </p:nvSpPr>
          <p:spPr>
            <a:xfrm>
              <a:off x="6370153" y="3520843"/>
              <a:ext cx="2069781" cy="646331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c x d</a:t>
              </a:r>
            </a:p>
          </p:txBody>
        </p:sp>
        <p:sp>
          <p:nvSpPr>
            <p:cNvPr id="3298" name="Google Shape;3298;p37"/>
            <p:cNvSpPr/>
            <p:nvPr/>
          </p:nvSpPr>
          <p:spPr>
            <a:xfrm>
              <a:off x="5584962" y="3387532"/>
              <a:ext cx="877800" cy="877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9" name="Google Shape;3299;p37"/>
          <p:cNvSpPr txBox="1">
            <a:spLocks noGrp="1"/>
          </p:cNvSpPr>
          <p:nvPr>
            <p:ph type="title" idx="4294967295"/>
          </p:nvPr>
        </p:nvSpPr>
        <p:spPr>
          <a:xfrm>
            <a:off x="4435513" y="1621680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>
                    <a:lumMod val="25000"/>
                  </a:schemeClr>
                </a:solidFill>
              </a:rPr>
              <a:t>c</a:t>
            </a:r>
            <a:endParaRPr>
              <a:solidFill>
                <a:schemeClr val="accent6">
                  <a:lumMod val="25000"/>
                </a:schemeClr>
              </a:solidFill>
            </a:endParaRPr>
          </a:p>
        </p:txBody>
      </p:sp>
      <p:sp>
        <p:nvSpPr>
          <p:cNvPr id="3300" name="Google Shape;3300;p37"/>
          <p:cNvSpPr txBox="1">
            <a:spLocks noGrp="1"/>
          </p:cNvSpPr>
          <p:nvPr>
            <p:ph type="title" idx="4294967295"/>
          </p:nvPr>
        </p:nvSpPr>
        <p:spPr>
          <a:xfrm>
            <a:off x="1095721" y="1432755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</a:rPr>
              <a:t>d</a:t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BA3BCC42-8724-40A5-82BA-8024AEFA3E85}"/>
              </a:ext>
            </a:extLst>
          </p:cNvPr>
          <p:cNvSpPr txBox="1">
            <a:spLocks/>
          </p:cNvSpPr>
          <p:nvPr/>
        </p:nvSpPr>
        <p:spPr>
          <a:xfrm>
            <a:off x="1136585" y="359116"/>
            <a:ext cx="6943850" cy="1736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Đố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bạn tìm biểu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chứa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245" name="Google Shape;5948;p63">
            <a:extLst>
              <a:ext uri="{FF2B5EF4-FFF2-40B4-BE49-F238E27FC236}">
                <a16:creationId xmlns:a16="http://schemas.microsoft.com/office/drawing/2014/main" id="{96EBC955-164E-4659-A59B-CCB2F79F3564}"/>
              </a:ext>
            </a:extLst>
          </p:cNvPr>
          <p:cNvGrpSpPr/>
          <p:nvPr/>
        </p:nvGrpSpPr>
        <p:grpSpPr>
          <a:xfrm>
            <a:off x="427047" y="2469780"/>
            <a:ext cx="1574168" cy="2587433"/>
            <a:chOff x="7226830" y="2020675"/>
            <a:chExt cx="1195494" cy="2420114"/>
          </a:xfrm>
        </p:grpSpPr>
        <p:grpSp>
          <p:nvGrpSpPr>
            <p:cNvPr id="246" name="Google Shape;5949;p63">
              <a:extLst>
                <a:ext uri="{FF2B5EF4-FFF2-40B4-BE49-F238E27FC236}">
                  <a16:creationId xmlns:a16="http://schemas.microsoft.com/office/drawing/2014/main" id="{FE93CF3A-B74E-46BD-B0AC-31A3795973F7}"/>
                </a:ext>
              </a:extLst>
            </p:cNvPr>
            <p:cNvGrpSpPr/>
            <p:nvPr/>
          </p:nvGrpSpPr>
          <p:grpSpPr>
            <a:xfrm>
              <a:off x="7266599" y="2040740"/>
              <a:ext cx="1155724" cy="2400048"/>
              <a:chOff x="7273650" y="2020675"/>
              <a:chExt cx="1155724" cy="2400048"/>
            </a:xfrm>
          </p:grpSpPr>
          <p:sp>
            <p:nvSpPr>
              <p:cNvPr id="331" name="Google Shape;5950;p63">
                <a:extLst>
                  <a:ext uri="{FF2B5EF4-FFF2-40B4-BE49-F238E27FC236}">
                    <a16:creationId xmlns:a16="http://schemas.microsoft.com/office/drawing/2014/main" id="{2CF47FC5-2D5A-4B62-862D-05BDA7F42108}"/>
                  </a:ext>
                </a:extLst>
              </p:cNvPr>
              <p:cNvSpPr/>
              <p:nvPr/>
            </p:nvSpPr>
            <p:spPr>
              <a:xfrm>
                <a:off x="7293763" y="2020675"/>
                <a:ext cx="1108192" cy="1182459"/>
              </a:xfrm>
              <a:custGeom>
                <a:avLst/>
                <a:gdLst/>
                <a:ahLst/>
                <a:cxnLst/>
                <a:rect l="l" t="t" r="r" b="b"/>
                <a:pathLst>
                  <a:path w="55375" h="59086" extrusionOk="0">
                    <a:moveTo>
                      <a:pt x="31226" y="0"/>
                    </a:moveTo>
                    <a:cubicBezTo>
                      <a:pt x="25358" y="0"/>
                      <a:pt x="19900" y="1701"/>
                      <a:pt x="17256" y="4336"/>
                    </a:cubicBezTo>
                    <a:cubicBezTo>
                      <a:pt x="14289" y="5067"/>
                      <a:pt x="3949" y="8171"/>
                      <a:pt x="2625" y="15566"/>
                    </a:cubicBezTo>
                    <a:cubicBezTo>
                      <a:pt x="1872" y="19812"/>
                      <a:pt x="3538" y="22345"/>
                      <a:pt x="3219" y="27755"/>
                    </a:cubicBezTo>
                    <a:cubicBezTo>
                      <a:pt x="3104" y="29832"/>
                      <a:pt x="594" y="32229"/>
                      <a:pt x="457" y="34420"/>
                    </a:cubicBezTo>
                    <a:cubicBezTo>
                      <a:pt x="297" y="37159"/>
                      <a:pt x="2511" y="39715"/>
                      <a:pt x="2374" y="42340"/>
                    </a:cubicBezTo>
                    <a:cubicBezTo>
                      <a:pt x="2260" y="44395"/>
                      <a:pt x="206" y="48389"/>
                      <a:pt x="137" y="50192"/>
                    </a:cubicBezTo>
                    <a:cubicBezTo>
                      <a:pt x="0" y="54369"/>
                      <a:pt x="1552" y="56013"/>
                      <a:pt x="2306" y="57177"/>
                    </a:cubicBezTo>
                    <a:cubicBezTo>
                      <a:pt x="2306" y="57177"/>
                      <a:pt x="3333" y="57291"/>
                      <a:pt x="5022" y="57451"/>
                    </a:cubicBezTo>
                    <a:cubicBezTo>
                      <a:pt x="5023" y="57451"/>
                      <a:pt x="5024" y="57451"/>
                      <a:pt x="5026" y="57451"/>
                    </a:cubicBezTo>
                    <a:cubicBezTo>
                      <a:pt x="5410" y="57451"/>
                      <a:pt x="5817" y="54209"/>
                      <a:pt x="6290" y="54209"/>
                    </a:cubicBezTo>
                    <a:cubicBezTo>
                      <a:pt x="6293" y="54209"/>
                      <a:pt x="6297" y="54209"/>
                      <a:pt x="6300" y="54209"/>
                    </a:cubicBezTo>
                    <a:cubicBezTo>
                      <a:pt x="6871" y="54255"/>
                      <a:pt x="7487" y="57656"/>
                      <a:pt x="8149" y="57702"/>
                    </a:cubicBezTo>
                    <a:cubicBezTo>
                      <a:pt x="11021" y="57910"/>
                      <a:pt x="14645" y="58101"/>
                      <a:pt x="18281" y="58101"/>
                    </a:cubicBezTo>
                    <a:cubicBezTo>
                      <a:pt x="20625" y="58101"/>
                      <a:pt x="22974" y="58022"/>
                      <a:pt x="25131" y="57816"/>
                    </a:cubicBezTo>
                    <a:cubicBezTo>
                      <a:pt x="25177" y="57907"/>
                      <a:pt x="25199" y="57953"/>
                      <a:pt x="25199" y="57953"/>
                    </a:cubicBezTo>
                    <a:cubicBezTo>
                      <a:pt x="28340" y="58809"/>
                      <a:pt x="32711" y="59085"/>
                      <a:pt x="37061" y="59085"/>
                    </a:cubicBezTo>
                    <a:cubicBezTo>
                      <a:pt x="40709" y="59085"/>
                      <a:pt x="44342" y="58891"/>
                      <a:pt x="47226" y="58683"/>
                    </a:cubicBezTo>
                    <a:cubicBezTo>
                      <a:pt x="47865" y="58638"/>
                      <a:pt x="48504" y="55237"/>
                      <a:pt x="49075" y="55191"/>
                    </a:cubicBezTo>
                    <a:cubicBezTo>
                      <a:pt x="49078" y="55191"/>
                      <a:pt x="49081" y="55190"/>
                      <a:pt x="49084" y="55190"/>
                    </a:cubicBezTo>
                    <a:cubicBezTo>
                      <a:pt x="49534" y="55190"/>
                      <a:pt x="49962" y="58433"/>
                      <a:pt x="50345" y="58433"/>
                    </a:cubicBezTo>
                    <a:cubicBezTo>
                      <a:pt x="50348" y="58433"/>
                      <a:pt x="50350" y="58432"/>
                      <a:pt x="50353" y="58432"/>
                    </a:cubicBezTo>
                    <a:cubicBezTo>
                      <a:pt x="52042" y="58272"/>
                      <a:pt x="53069" y="58158"/>
                      <a:pt x="53069" y="58158"/>
                    </a:cubicBezTo>
                    <a:cubicBezTo>
                      <a:pt x="53822" y="56994"/>
                      <a:pt x="55374" y="55351"/>
                      <a:pt x="55237" y="51174"/>
                    </a:cubicBezTo>
                    <a:cubicBezTo>
                      <a:pt x="55169" y="49370"/>
                      <a:pt x="53115" y="45376"/>
                      <a:pt x="53001" y="43345"/>
                    </a:cubicBezTo>
                    <a:cubicBezTo>
                      <a:pt x="52864" y="40697"/>
                      <a:pt x="55078" y="38163"/>
                      <a:pt x="54918" y="35401"/>
                    </a:cubicBezTo>
                    <a:cubicBezTo>
                      <a:pt x="54781" y="33210"/>
                      <a:pt x="52270" y="30814"/>
                      <a:pt x="52156" y="28736"/>
                    </a:cubicBezTo>
                    <a:cubicBezTo>
                      <a:pt x="51814" y="23327"/>
                      <a:pt x="53274" y="20839"/>
                      <a:pt x="52750" y="16571"/>
                    </a:cubicBezTo>
                    <a:cubicBezTo>
                      <a:pt x="51269" y="4444"/>
                      <a:pt x="40711" y="0"/>
                      <a:pt x="312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951;p63">
                <a:extLst>
                  <a:ext uri="{FF2B5EF4-FFF2-40B4-BE49-F238E27FC236}">
                    <a16:creationId xmlns:a16="http://schemas.microsoft.com/office/drawing/2014/main" id="{2FB29B07-1C88-4BC1-AEB8-38799F7CC07B}"/>
                  </a:ext>
                </a:extLst>
              </p:cNvPr>
              <p:cNvSpPr/>
              <p:nvPr/>
            </p:nvSpPr>
            <p:spPr>
              <a:xfrm>
                <a:off x="7356804" y="2176422"/>
                <a:ext cx="194141" cy="955637"/>
              </a:xfrm>
              <a:custGeom>
                <a:avLst/>
                <a:gdLst/>
                <a:ahLst/>
                <a:cxnLst/>
                <a:rect l="l" t="t" r="r" b="b"/>
                <a:pathLst>
                  <a:path w="9701" h="47752" fill="none" extrusionOk="0">
                    <a:moveTo>
                      <a:pt x="9701" y="1"/>
                    </a:moveTo>
                    <a:cubicBezTo>
                      <a:pt x="6597" y="1941"/>
                      <a:pt x="4246" y="5045"/>
                      <a:pt x="3218" y="8560"/>
                    </a:cubicBezTo>
                    <a:cubicBezTo>
                      <a:pt x="2191" y="12075"/>
                      <a:pt x="2534" y="15956"/>
                      <a:pt x="4109" y="19243"/>
                    </a:cubicBezTo>
                    <a:cubicBezTo>
                      <a:pt x="4885" y="20817"/>
                      <a:pt x="5935" y="22507"/>
                      <a:pt x="5433" y="24173"/>
                    </a:cubicBezTo>
                    <a:cubicBezTo>
                      <a:pt x="4816" y="26113"/>
                      <a:pt x="2351" y="26912"/>
                      <a:pt x="1529" y="28761"/>
                    </a:cubicBezTo>
                    <a:cubicBezTo>
                      <a:pt x="959" y="30107"/>
                      <a:pt x="1347" y="31637"/>
                      <a:pt x="1895" y="32983"/>
                    </a:cubicBezTo>
                    <a:cubicBezTo>
                      <a:pt x="2420" y="34330"/>
                      <a:pt x="3127" y="35677"/>
                      <a:pt x="3150" y="37115"/>
                    </a:cubicBezTo>
                    <a:cubicBezTo>
                      <a:pt x="3150" y="39009"/>
                      <a:pt x="2032" y="40675"/>
                      <a:pt x="1233" y="42387"/>
                    </a:cubicBezTo>
                    <a:cubicBezTo>
                      <a:pt x="411" y="44099"/>
                      <a:pt x="0" y="46336"/>
                      <a:pt x="1233" y="4775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952;p63">
                <a:extLst>
                  <a:ext uri="{FF2B5EF4-FFF2-40B4-BE49-F238E27FC236}">
                    <a16:creationId xmlns:a16="http://schemas.microsoft.com/office/drawing/2014/main" id="{7B72E17F-487F-4DCE-A656-C608370AC821}"/>
                  </a:ext>
                </a:extLst>
              </p:cNvPr>
              <p:cNvSpPr/>
              <p:nvPr/>
            </p:nvSpPr>
            <p:spPr>
              <a:xfrm>
                <a:off x="8063029" y="2053997"/>
                <a:ext cx="289621" cy="1090841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54508" fill="none" extrusionOk="0">
                    <a:moveTo>
                      <a:pt x="0" y="1"/>
                    </a:moveTo>
                    <a:cubicBezTo>
                      <a:pt x="3698" y="1119"/>
                      <a:pt x="6962" y="3584"/>
                      <a:pt x="9062" y="6825"/>
                    </a:cubicBezTo>
                    <a:cubicBezTo>
                      <a:pt x="11162" y="10044"/>
                      <a:pt x="12097" y="14038"/>
                      <a:pt x="11641" y="17873"/>
                    </a:cubicBezTo>
                    <a:cubicBezTo>
                      <a:pt x="11413" y="19699"/>
                      <a:pt x="10888" y="21502"/>
                      <a:pt x="10637" y="23328"/>
                    </a:cubicBezTo>
                    <a:cubicBezTo>
                      <a:pt x="10386" y="25177"/>
                      <a:pt x="10408" y="27117"/>
                      <a:pt x="11253" y="28783"/>
                    </a:cubicBezTo>
                    <a:cubicBezTo>
                      <a:pt x="11938" y="30176"/>
                      <a:pt x="13193" y="31385"/>
                      <a:pt x="13239" y="32938"/>
                    </a:cubicBezTo>
                    <a:cubicBezTo>
                      <a:pt x="13262" y="34901"/>
                      <a:pt x="11299" y="36384"/>
                      <a:pt x="10956" y="38324"/>
                    </a:cubicBezTo>
                    <a:cubicBezTo>
                      <a:pt x="10614" y="40310"/>
                      <a:pt x="12006" y="42113"/>
                      <a:pt x="12874" y="43939"/>
                    </a:cubicBezTo>
                    <a:cubicBezTo>
                      <a:pt x="14471" y="47226"/>
                      <a:pt x="14426" y="51243"/>
                      <a:pt x="12759" y="5450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953;p63">
                <a:extLst>
                  <a:ext uri="{FF2B5EF4-FFF2-40B4-BE49-F238E27FC236}">
                    <a16:creationId xmlns:a16="http://schemas.microsoft.com/office/drawing/2014/main" id="{E90809B1-2644-4613-BAD5-C64FF780B335}"/>
                  </a:ext>
                </a:extLst>
              </p:cNvPr>
              <p:cNvSpPr/>
              <p:nvPr/>
            </p:nvSpPr>
            <p:spPr>
              <a:xfrm>
                <a:off x="8183169" y="2667059"/>
                <a:ext cx="69904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22141" fill="none" extrusionOk="0">
                    <a:moveTo>
                      <a:pt x="411" y="0"/>
                    </a:moveTo>
                    <a:cubicBezTo>
                      <a:pt x="1644" y="571"/>
                      <a:pt x="2237" y="2032"/>
                      <a:pt x="2169" y="3378"/>
                    </a:cubicBezTo>
                    <a:cubicBezTo>
                      <a:pt x="2123" y="4725"/>
                      <a:pt x="1552" y="5980"/>
                      <a:pt x="1027" y="7236"/>
                    </a:cubicBezTo>
                    <a:cubicBezTo>
                      <a:pt x="502" y="8468"/>
                      <a:pt x="0" y="9769"/>
                      <a:pt x="91" y="11116"/>
                    </a:cubicBezTo>
                    <a:cubicBezTo>
                      <a:pt x="183" y="12463"/>
                      <a:pt x="845" y="13695"/>
                      <a:pt x="1552" y="14859"/>
                    </a:cubicBezTo>
                    <a:cubicBezTo>
                      <a:pt x="2237" y="16024"/>
                      <a:pt x="2967" y="17188"/>
                      <a:pt x="3218" y="18511"/>
                    </a:cubicBezTo>
                    <a:cubicBezTo>
                      <a:pt x="3492" y="19835"/>
                      <a:pt x="3127" y="21387"/>
                      <a:pt x="2009" y="2214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9C47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954;p63">
                <a:extLst>
                  <a:ext uri="{FF2B5EF4-FFF2-40B4-BE49-F238E27FC236}">
                    <a16:creationId xmlns:a16="http://schemas.microsoft.com/office/drawing/2014/main" id="{0FA04892-A893-4803-9EF8-6DA0291AF30C}"/>
                  </a:ext>
                </a:extLst>
              </p:cNvPr>
              <p:cNvSpPr/>
              <p:nvPr/>
            </p:nvSpPr>
            <p:spPr>
              <a:xfrm>
                <a:off x="7503881" y="2675725"/>
                <a:ext cx="79049" cy="422104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1092" fill="none" extrusionOk="0">
                    <a:moveTo>
                      <a:pt x="1576" y="1"/>
                    </a:moveTo>
                    <a:cubicBezTo>
                      <a:pt x="229" y="1211"/>
                      <a:pt x="1" y="3265"/>
                      <a:pt x="435" y="5022"/>
                    </a:cubicBezTo>
                    <a:cubicBezTo>
                      <a:pt x="891" y="6780"/>
                      <a:pt x="1873" y="8332"/>
                      <a:pt x="2626" y="9953"/>
                    </a:cubicBezTo>
                    <a:cubicBezTo>
                      <a:pt x="3402" y="11596"/>
                      <a:pt x="3950" y="13445"/>
                      <a:pt x="3470" y="15180"/>
                    </a:cubicBezTo>
                    <a:cubicBezTo>
                      <a:pt x="3174" y="16207"/>
                      <a:pt x="2557" y="17097"/>
                      <a:pt x="2192" y="18101"/>
                    </a:cubicBezTo>
                    <a:cubicBezTo>
                      <a:pt x="1827" y="19106"/>
                      <a:pt x="1781" y="20338"/>
                      <a:pt x="2534" y="2109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9C47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955;p63">
                <a:extLst>
                  <a:ext uri="{FF2B5EF4-FFF2-40B4-BE49-F238E27FC236}">
                    <a16:creationId xmlns:a16="http://schemas.microsoft.com/office/drawing/2014/main" id="{BB5386B1-D9AB-4079-87DB-173CFDEB2638}"/>
                  </a:ext>
                </a:extLst>
              </p:cNvPr>
              <p:cNvSpPr/>
              <p:nvPr/>
            </p:nvSpPr>
            <p:spPr>
              <a:xfrm>
                <a:off x="7550492" y="2035104"/>
                <a:ext cx="100042" cy="129461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6469" extrusionOk="0">
                    <a:moveTo>
                      <a:pt x="3315" y="1"/>
                    </a:moveTo>
                    <a:cubicBezTo>
                      <a:pt x="3199" y="1"/>
                      <a:pt x="3086" y="30"/>
                      <a:pt x="2990" y="100"/>
                    </a:cubicBezTo>
                    <a:cubicBezTo>
                      <a:pt x="2625" y="351"/>
                      <a:pt x="2625" y="876"/>
                      <a:pt x="2693" y="1310"/>
                    </a:cubicBezTo>
                    <a:cubicBezTo>
                      <a:pt x="2853" y="2611"/>
                      <a:pt x="3036" y="3935"/>
                      <a:pt x="3196" y="5236"/>
                    </a:cubicBezTo>
                    <a:cubicBezTo>
                      <a:pt x="2648" y="4117"/>
                      <a:pt x="2100" y="2999"/>
                      <a:pt x="1552" y="1881"/>
                    </a:cubicBezTo>
                    <a:cubicBezTo>
                      <a:pt x="1364" y="1504"/>
                      <a:pt x="1080" y="1070"/>
                      <a:pt x="683" y="1070"/>
                    </a:cubicBezTo>
                    <a:cubicBezTo>
                      <a:pt x="646" y="1070"/>
                      <a:pt x="609" y="1074"/>
                      <a:pt x="571" y="1082"/>
                    </a:cubicBezTo>
                    <a:cubicBezTo>
                      <a:pt x="69" y="1173"/>
                      <a:pt x="0" y="1858"/>
                      <a:pt x="114" y="2360"/>
                    </a:cubicBezTo>
                    <a:cubicBezTo>
                      <a:pt x="502" y="4049"/>
                      <a:pt x="1598" y="5578"/>
                      <a:pt x="3081" y="6468"/>
                    </a:cubicBezTo>
                    <a:lnTo>
                      <a:pt x="4451" y="5601"/>
                    </a:lnTo>
                    <a:cubicBezTo>
                      <a:pt x="4999" y="4117"/>
                      <a:pt x="4976" y="2451"/>
                      <a:pt x="4383" y="990"/>
                    </a:cubicBezTo>
                    <a:cubicBezTo>
                      <a:pt x="4268" y="694"/>
                      <a:pt x="4109" y="397"/>
                      <a:pt x="3858" y="191"/>
                    </a:cubicBezTo>
                    <a:cubicBezTo>
                      <a:pt x="3702" y="79"/>
                      <a:pt x="3504" y="1"/>
                      <a:pt x="3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956;p63">
                <a:extLst>
                  <a:ext uri="{FF2B5EF4-FFF2-40B4-BE49-F238E27FC236}">
                    <a16:creationId xmlns:a16="http://schemas.microsoft.com/office/drawing/2014/main" id="{58AAA80B-32C6-44AA-8155-14183183AB40}"/>
                  </a:ext>
                </a:extLst>
              </p:cNvPr>
              <p:cNvSpPr/>
              <p:nvPr/>
            </p:nvSpPr>
            <p:spPr>
              <a:xfrm>
                <a:off x="7273650" y="2129369"/>
                <a:ext cx="357243" cy="1048815"/>
              </a:xfrm>
              <a:custGeom>
                <a:avLst/>
                <a:gdLst/>
                <a:ahLst/>
                <a:cxnLst/>
                <a:rect l="l" t="t" r="r" b="b"/>
                <a:pathLst>
                  <a:path w="17851" h="52408" fill="none" extrusionOk="0">
                    <a:moveTo>
                      <a:pt x="3448" y="52408"/>
                    </a:moveTo>
                    <a:cubicBezTo>
                      <a:pt x="868" y="50125"/>
                      <a:pt x="1" y="46154"/>
                      <a:pt x="1439" y="43026"/>
                    </a:cubicBezTo>
                    <a:cubicBezTo>
                      <a:pt x="2124" y="41497"/>
                      <a:pt x="3311" y="40150"/>
                      <a:pt x="3562" y="38507"/>
                    </a:cubicBezTo>
                    <a:cubicBezTo>
                      <a:pt x="4087" y="35129"/>
                      <a:pt x="572" y="32070"/>
                      <a:pt x="1119" y="28692"/>
                    </a:cubicBezTo>
                    <a:cubicBezTo>
                      <a:pt x="1393" y="27003"/>
                      <a:pt x="2649" y="25634"/>
                      <a:pt x="3265" y="24036"/>
                    </a:cubicBezTo>
                    <a:cubicBezTo>
                      <a:pt x="4566" y="20612"/>
                      <a:pt x="2786" y="16869"/>
                      <a:pt x="2649" y="13217"/>
                    </a:cubicBezTo>
                    <a:cubicBezTo>
                      <a:pt x="2512" y="9724"/>
                      <a:pt x="4109" y="6323"/>
                      <a:pt x="6620" y="3881"/>
                    </a:cubicBezTo>
                    <a:cubicBezTo>
                      <a:pt x="9040" y="1507"/>
                      <a:pt x="13673" y="161"/>
                      <a:pt x="15750" y="69"/>
                    </a:cubicBezTo>
                    <a:cubicBezTo>
                      <a:pt x="17850" y="1"/>
                      <a:pt x="16481" y="2306"/>
                      <a:pt x="17531" y="408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FBA36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957;p63">
                <a:extLst>
                  <a:ext uri="{FF2B5EF4-FFF2-40B4-BE49-F238E27FC236}">
                    <a16:creationId xmlns:a16="http://schemas.microsoft.com/office/drawing/2014/main" id="{C7014DCA-16FE-420D-8A19-EC08B2685FE5}"/>
                  </a:ext>
                </a:extLst>
              </p:cNvPr>
              <p:cNvSpPr/>
              <p:nvPr/>
            </p:nvSpPr>
            <p:spPr>
              <a:xfrm>
                <a:off x="7923237" y="2051716"/>
                <a:ext cx="506136" cy="1143834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57156" fill="none" extrusionOk="0">
                    <a:moveTo>
                      <a:pt x="22575" y="57155"/>
                    </a:moveTo>
                    <a:cubicBezTo>
                      <a:pt x="24675" y="54325"/>
                      <a:pt x="25291" y="50467"/>
                      <a:pt x="24172" y="47135"/>
                    </a:cubicBezTo>
                    <a:cubicBezTo>
                      <a:pt x="23396" y="44807"/>
                      <a:pt x="21821" y="42501"/>
                      <a:pt x="22415" y="40105"/>
                    </a:cubicBezTo>
                    <a:cubicBezTo>
                      <a:pt x="22894" y="38096"/>
                      <a:pt x="24812" y="36589"/>
                      <a:pt x="24926" y="34535"/>
                    </a:cubicBezTo>
                    <a:cubicBezTo>
                      <a:pt x="25063" y="32207"/>
                      <a:pt x="22849" y="30495"/>
                      <a:pt x="21753" y="28441"/>
                    </a:cubicBezTo>
                    <a:cubicBezTo>
                      <a:pt x="20543" y="26181"/>
                      <a:pt x="20703" y="23419"/>
                      <a:pt x="21137" y="20886"/>
                    </a:cubicBezTo>
                    <a:cubicBezTo>
                      <a:pt x="21593" y="18352"/>
                      <a:pt x="22324" y="15818"/>
                      <a:pt x="22095" y="13262"/>
                    </a:cubicBezTo>
                    <a:cubicBezTo>
                      <a:pt x="21707" y="8537"/>
                      <a:pt x="18147" y="4520"/>
                      <a:pt x="13878" y="2443"/>
                    </a:cubicBezTo>
                    <a:cubicBezTo>
                      <a:pt x="9610" y="389"/>
                      <a:pt x="4748" y="1"/>
                      <a:pt x="0" y="4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958;p63">
                <a:extLst>
                  <a:ext uri="{FF2B5EF4-FFF2-40B4-BE49-F238E27FC236}">
                    <a16:creationId xmlns:a16="http://schemas.microsoft.com/office/drawing/2014/main" id="{BDD48DE8-5B6E-4430-A121-C4A744854FF6}"/>
                  </a:ext>
                </a:extLst>
              </p:cNvPr>
              <p:cNvSpPr/>
              <p:nvPr/>
            </p:nvSpPr>
            <p:spPr>
              <a:xfrm>
                <a:off x="7454549" y="2822366"/>
                <a:ext cx="828638" cy="865641"/>
              </a:xfrm>
              <a:custGeom>
                <a:avLst/>
                <a:gdLst/>
                <a:ahLst/>
                <a:cxnLst/>
                <a:rect l="l" t="t" r="r" b="b"/>
                <a:pathLst>
                  <a:path w="41406" h="43255" extrusionOk="0">
                    <a:moveTo>
                      <a:pt x="8880" y="1"/>
                    </a:moveTo>
                    <a:cubicBezTo>
                      <a:pt x="5798" y="1"/>
                      <a:pt x="3105" y="2192"/>
                      <a:pt x="2877" y="4931"/>
                    </a:cubicBezTo>
                    <a:lnTo>
                      <a:pt x="297" y="36453"/>
                    </a:lnTo>
                    <a:cubicBezTo>
                      <a:pt x="1" y="40173"/>
                      <a:pt x="2763" y="43255"/>
                      <a:pt x="6483" y="43255"/>
                    </a:cubicBezTo>
                    <a:lnTo>
                      <a:pt x="34923" y="43255"/>
                    </a:lnTo>
                    <a:cubicBezTo>
                      <a:pt x="38644" y="43255"/>
                      <a:pt x="41406" y="40173"/>
                      <a:pt x="41086" y="36453"/>
                    </a:cubicBezTo>
                    <a:lnTo>
                      <a:pt x="38507" y="4931"/>
                    </a:lnTo>
                    <a:cubicBezTo>
                      <a:pt x="38279" y="2192"/>
                      <a:pt x="35608" y="1"/>
                      <a:pt x="325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959;p63">
                <a:extLst>
                  <a:ext uri="{FF2B5EF4-FFF2-40B4-BE49-F238E27FC236}">
                    <a16:creationId xmlns:a16="http://schemas.microsoft.com/office/drawing/2014/main" id="{E73F9A47-CB82-4FAF-983D-7DE80C99AFB3}"/>
                  </a:ext>
                </a:extLst>
              </p:cNvPr>
              <p:cNvSpPr/>
              <p:nvPr/>
            </p:nvSpPr>
            <p:spPr>
              <a:xfrm>
                <a:off x="7477384" y="2846583"/>
                <a:ext cx="782509" cy="81721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40835" extrusionOk="0">
                    <a:moveTo>
                      <a:pt x="8401" y="1"/>
                    </a:moveTo>
                    <a:cubicBezTo>
                      <a:pt x="5479" y="1"/>
                      <a:pt x="2945" y="2055"/>
                      <a:pt x="2740" y="4657"/>
                    </a:cubicBezTo>
                    <a:lnTo>
                      <a:pt x="298" y="34421"/>
                    </a:lnTo>
                    <a:cubicBezTo>
                      <a:pt x="1" y="37936"/>
                      <a:pt x="2603" y="40835"/>
                      <a:pt x="6118" y="40835"/>
                    </a:cubicBezTo>
                    <a:lnTo>
                      <a:pt x="32984" y="40835"/>
                    </a:lnTo>
                    <a:cubicBezTo>
                      <a:pt x="36499" y="40835"/>
                      <a:pt x="39101" y="37936"/>
                      <a:pt x="38827" y="34421"/>
                    </a:cubicBezTo>
                    <a:lnTo>
                      <a:pt x="36385" y="4657"/>
                    </a:lnTo>
                    <a:cubicBezTo>
                      <a:pt x="36156" y="2055"/>
                      <a:pt x="33623" y="1"/>
                      <a:pt x="307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960;p63">
                <a:extLst>
                  <a:ext uri="{FF2B5EF4-FFF2-40B4-BE49-F238E27FC236}">
                    <a16:creationId xmlns:a16="http://schemas.microsoft.com/office/drawing/2014/main" id="{0CBC7609-9210-415E-8C3C-6D11B2C760FE}"/>
                  </a:ext>
                </a:extLst>
              </p:cNvPr>
              <p:cNvSpPr/>
              <p:nvPr/>
            </p:nvSpPr>
            <p:spPr>
              <a:xfrm>
                <a:off x="7557797" y="3500772"/>
                <a:ext cx="723572" cy="792675"/>
              </a:xfrm>
              <a:custGeom>
                <a:avLst/>
                <a:gdLst/>
                <a:ahLst/>
                <a:cxnLst/>
                <a:rect l="l" t="t" r="r" b="b"/>
                <a:pathLst>
                  <a:path w="36156" h="39609" extrusionOk="0">
                    <a:moveTo>
                      <a:pt x="17059" y="0"/>
                    </a:moveTo>
                    <a:cubicBezTo>
                      <a:pt x="9889" y="0"/>
                      <a:pt x="2472" y="1881"/>
                      <a:pt x="959" y="5477"/>
                    </a:cubicBezTo>
                    <a:cubicBezTo>
                      <a:pt x="0" y="7760"/>
                      <a:pt x="251" y="37433"/>
                      <a:pt x="251" y="37433"/>
                    </a:cubicBezTo>
                    <a:cubicBezTo>
                      <a:pt x="2797" y="39145"/>
                      <a:pt x="4965" y="39579"/>
                      <a:pt x="6508" y="39579"/>
                    </a:cubicBezTo>
                    <a:cubicBezTo>
                      <a:pt x="8091" y="39579"/>
                      <a:pt x="9016" y="39122"/>
                      <a:pt x="9016" y="39122"/>
                    </a:cubicBezTo>
                    <a:lnTo>
                      <a:pt x="13695" y="18579"/>
                    </a:lnTo>
                    <a:lnTo>
                      <a:pt x="19813" y="17118"/>
                    </a:lnTo>
                    <a:lnTo>
                      <a:pt x="27276" y="39464"/>
                    </a:lnTo>
                    <a:cubicBezTo>
                      <a:pt x="27887" y="39565"/>
                      <a:pt x="28498" y="39608"/>
                      <a:pt x="29098" y="39608"/>
                    </a:cubicBezTo>
                    <a:cubicBezTo>
                      <a:pt x="32848" y="39608"/>
                      <a:pt x="36156" y="37912"/>
                      <a:pt x="36156" y="37912"/>
                    </a:cubicBezTo>
                    <a:cubicBezTo>
                      <a:pt x="36156" y="37912"/>
                      <a:pt x="33645" y="12918"/>
                      <a:pt x="31590" y="5363"/>
                    </a:cubicBezTo>
                    <a:cubicBezTo>
                      <a:pt x="30617" y="1738"/>
                      <a:pt x="23952" y="0"/>
                      <a:pt x="17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961;p63">
                <a:extLst>
                  <a:ext uri="{FF2B5EF4-FFF2-40B4-BE49-F238E27FC236}">
                    <a16:creationId xmlns:a16="http://schemas.microsoft.com/office/drawing/2014/main" id="{CB626A7F-CD86-427D-9B50-518666BF690B}"/>
                  </a:ext>
                </a:extLst>
              </p:cNvPr>
              <p:cNvSpPr/>
              <p:nvPr/>
            </p:nvSpPr>
            <p:spPr>
              <a:xfrm>
                <a:off x="7564641" y="3500772"/>
                <a:ext cx="651867" cy="290521"/>
              </a:xfrm>
              <a:custGeom>
                <a:avLst/>
                <a:gdLst/>
                <a:ahLst/>
                <a:cxnLst/>
                <a:rect l="l" t="t" r="r" b="b"/>
                <a:pathLst>
                  <a:path w="32573" h="14517" extrusionOk="0">
                    <a:moveTo>
                      <a:pt x="16717" y="0"/>
                    </a:moveTo>
                    <a:cubicBezTo>
                      <a:pt x="9547" y="0"/>
                      <a:pt x="2130" y="1881"/>
                      <a:pt x="617" y="5477"/>
                    </a:cubicBezTo>
                    <a:cubicBezTo>
                      <a:pt x="297" y="6231"/>
                      <a:pt x="115" y="9905"/>
                      <a:pt x="1" y="14516"/>
                    </a:cubicBezTo>
                    <a:cubicBezTo>
                      <a:pt x="7967" y="13694"/>
                      <a:pt x="15864" y="13809"/>
                      <a:pt x="23511" y="12850"/>
                    </a:cubicBezTo>
                    <a:cubicBezTo>
                      <a:pt x="26501" y="12622"/>
                      <a:pt x="29537" y="12348"/>
                      <a:pt x="32572" y="12074"/>
                    </a:cubicBezTo>
                    <a:cubicBezTo>
                      <a:pt x="32139" y="9335"/>
                      <a:pt x="31682" y="6961"/>
                      <a:pt x="31248" y="5363"/>
                    </a:cubicBezTo>
                    <a:cubicBezTo>
                      <a:pt x="30275" y="1738"/>
                      <a:pt x="23610" y="0"/>
                      <a:pt x="16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962;p63">
                <a:extLst>
                  <a:ext uri="{FF2B5EF4-FFF2-40B4-BE49-F238E27FC236}">
                    <a16:creationId xmlns:a16="http://schemas.microsoft.com/office/drawing/2014/main" id="{E02C44E4-16D9-44BE-AC37-BFA55437D7EF}"/>
                  </a:ext>
                </a:extLst>
              </p:cNvPr>
              <p:cNvSpPr/>
              <p:nvPr/>
            </p:nvSpPr>
            <p:spPr>
              <a:xfrm>
                <a:off x="7484248" y="2863394"/>
                <a:ext cx="786151" cy="809546"/>
              </a:xfrm>
              <a:custGeom>
                <a:avLst/>
                <a:gdLst/>
                <a:ahLst/>
                <a:cxnLst/>
                <a:rect l="l" t="t" r="r" b="b"/>
                <a:pathLst>
                  <a:path w="39283" h="40452" extrusionOk="0">
                    <a:moveTo>
                      <a:pt x="10250" y="0"/>
                    </a:moveTo>
                    <a:cubicBezTo>
                      <a:pt x="9102" y="0"/>
                      <a:pt x="8070" y="280"/>
                      <a:pt x="7282" y="1032"/>
                    </a:cubicBezTo>
                    <a:cubicBezTo>
                      <a:pt x="5707" y="2539"/>
                      <a:pt x="0" y="35635"/>
                      <a:pt x="3356" y="37963"/>
                    </a:cubicBezTo>
                    <a:cubicBezTo>
                      <a:pt x="6026" y="39812"/>
                      <a:pt x="12554" y="40451"/>
                      <a:pt x="19288" y="40451"/>
                    </a:cubicBezTo>
                    <a:cubicBezTo>
                      <a:pt x="27824" y="40451"/>
                      <a:pt x="33257" y="39812"/>
                      <a:pt x="35927" y="37963"/>
                    </a:cubicBezTo>
                    <a:cubicBezTo>
                      <a:pt x="39283" y="35635"/>
                      <a:pt x="33303" y="2059"/>
                      <a:pt x="31545" y="804"/>
                    </a:cubicBezTo>
                    <a:cubicBezTo>
                      <a:pt x="30773" y="253"/>
                      <a:pt x="29869" y="41"/>
                      <a:pt x="28896" y="41"/>
                    </a:cubicBezTo>
                    <a:cubicBezTo>
                      <a:pt x="25842" y="41"/>
                      <a:pt x="22122" y="2131"/>
                      <a:pt x="19767" y="2356"/>
                    </a:cubicBezTo>
                    <a:cubicBezTo>
                      <a:pt x="17488" y="2138"/>
                      <a:pt x="13424" y="0"/>
                      <a:pt x="102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963;p63">
                <a:extLst>
                  <a:ext uri="{FF2B5EF4-FFF2-40B4-BE49-F238E27FC236}">
                    <a16:creationId xmlns:a16="http://schemas.microsoft.com/office/drawing/2014/main" id="{D5DC9EBB-7121-4DDA-B429-837306FE530C}"/>
                  </a:ext>
                </a:extLst>
              </p:cNvPr>
              <p:cNvSpPr/>
              <p:nvPr/>
            </p:nvSpPr>
            <p:spPr>
              <a:xfrm>
                <a:off x="7730470" y="2890253"/>
                <a:ext cx="274551" cy="134504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21" extrusionOk="0">
                    <a:moveTo>
                      <a:pt x="7005" y="0"/>
                    </a:moveTo>
                    <a:cubicBezTo>
                      <a:pt x="5374" y="0"/>
                      <a:pt x="3525" y="98"/>
                      <a:pt x="1552" y="443"/>
                    </a:cubicBezTo>
                    <a:cubicBezTo>
                      <a:pt x="0" y="717"/>
                      <a:pt x="23" y="1927"/>
                      <a:pt x="23" y="1927"/>
                    </a:cubicBezTo>
                    <a:cubicBezTo>
                      <a:pt x="23" y="4575"/>
                      <a:pt x="2169" y="6720"/>
                      <a:pt x="4816" y="6720"/>
                    </a:cubicBezTo>
                    <a:lnTo>
                      <a:pt x="8035" y="6720"/>
                    </a:lnTo>
                    <a:cubicBezTo>
                      <a:pt x="11093" y="6720"/>
                      <a:pt x="13581" y="4575"/>
                      <a:pt x="13581" y="1516"/>
                    </a:cubicBezTo>
                    <a:cubicBezTo>
                      <a:pt x="13581" y="1516"/>
                      <a:pt x="13718" y="170"/>
                      <a:pt x="12098" y="170"/>
                    </a:cubicBezTo>
                    <a:cubicBezTo>
                      <a:pt x="10918" y="170"/>
                      <a:pt x="9150" y="0"/>
                      <a:pt x="70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964;p63">
                <a:extLst>
                  <a:ext uri="{FF2B5EF4-FFF2-40B4-BE49-F238E27FC236}">
                    <a16:creationId xmlns:a16="http://schemas.microsoft.com/office/drawing/2014/main" id="{1BA9268C-B02D-4485-8ECB-9A217210C9E4}"/>
                  </a:ext>
                </a:extLst>
              </p:cNvPr>
              <p:cNvSpPr/>
              <p:nvPr/>
            </p:nvSpPr>
            <p:spPr>
              <a:xfrm>
                <a:off x="8017339" y="2869698"/>
                <a:ext cx="327545" cy="353761"/>
              </a:xfrm>
              <a:custGeom>
                <a:avLst/>
                <a:gdLst/>
                <a:ahLst/>
                <a:cxnLst/>
                <a:rect l="l" t="t" r="r" b="b"/>
                <a:pathLst>
                  <a:path w="16367" h="17677" extrusionOk="0">
                    <a:moveTo>
                      <a:pt x="3892" y="0"/>
                    </a:moveTo>
                    <a:cubicBezTo>
                      <a:pt x="1541" y="0"/>
                      <a:pt x="267" y="1906"/>
                      <a:pt x="92" y="4255"/>
                    </a:cubicBezTo>
                    <a:lnTo>
                      <a:pt x="69" y="4712"/>
                    </a:lnTo>
                    <a:cubicBezTo>
                      <a:pt x="1" y="5488"/>
                      <a:pt x="252" y="6127"/>
                      <a:pt x="571" y="6697"/>
                    </a:cubicBezTo>
                    <a:cubicBezTo>
                      <a:pt x="891" y="7245"/>
                      <a:pt x="1256" y="7770"/>
                      <a:pt x="1621" y="8295"/>
                    </a:cubicBezTo>
                    <a:cubicBezTo>
                      <a:pt x="2306" y="9368"/>
                      <a:pt x="2968" y="10464"/>
                      <a:pt x="3607" y="11536"/>
                    </a:cubicBezTo>
                    <a:cubicBezTo>
                      <a:pt x="4246" y="12609"/>
                      <a:pt x="4839" y="13682"/>
                      <a:pt x="5342" y="14709"/>
                    </a:cubicBezTo>
                    <a:cubicBezTo>
                      <a:pt x="5593" y="15234"/>
                      <a:pt x="5821" y="15736"/>
                      <a:pt x="6004" y="16170"/>
                    </a:cubicBezTo>
                    <a:cubicBezTo>
                      <a:pt x="6026" y="16284"/>
                      <a:pt x="6072" y="16398"/>
                      <a:pt x="6095" y="16489"/>
                    </a:cubicBezTo>
                    <a:cubicBezTo>
                      <a:pt x="6209" y="16626"/>
                      <a:pt x="6232" y="16512"/>
                      <a:pt x="6232" y="16626"/>
                    </a:cubicBezTo>
                    <a:cubicBezTo>
                      <a:pt x="9587" y="17083"/>
                      <a:pt x="12942" y="17425"/>
                      <a:pt x="16321" y="17676"/>
                    </a:cubicBezTo>
                    <a:cubicBezTo>
                      <a:pt x="16366" y="17288"/>
                      <a:pt x="16366" y="16877"/>
                      <a:pt x="16366" y="16558"/>
                    </a:cubicBezTo>
                    <a:cubicBezTo>
                      <a:pt x="16343" y="16101"/>
                      <a:pt x="16275" y="15713"/>
                      <a:pt x="16229" y="15394"/>
                    </a:cubicBezTo>
                    <a:cubicBezTo>
                      <a:pt x="16092" y="14732"/>
                      <a:pt x="14517" y="9185"/>
                      <a:pt x="10546" y="3137"/>
                    </a:cubicBezTo>
                    <a:cubicBezTo>
                      <a:pt x="8514" y="603"/>
                      <a:pt x="4588" y="32"/>
                      <a:pt x="4178" y="10"/>
                    </a:cubicBezTo>
                    <a:cubicBezTo>
                      <a:pt x="4081" y="3"/>
                      <a:pt x="3986" y="0"/>
                      <a:pt x="38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965;p63">
                <a:extLst>
                  <a:ext uri="{FF2B5EF4-FFF2-40B4-BE49-F238E27FC236}">
                    <a16:creationId xmlns:a16="http://schemas.microsoft.com/office/drawing/2014/main" id="{FAE227F8-7C02-46CB-B324-5D07C8283C3F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966;p63">
                <a:extLst>
                  <a:ext uri="{FF2B5EF4-FFF2-40B4-BE49-F238E27FC236}">
                    <a16:creationId xmlns:a16="http://schemas.microsoft.com/office/drawing/2014/main" id="{091ECEEE-24B1-405C-91D5-E49F82345380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967;p63">
                <a:extLst>
                  <a:ext uri="{FF2B5EF4-FFF2-40B4-BE49-F238E27FC236}">
                    <a16:creationId xmlns:a16="http://schemas.microsoft.com/office/drawing/2014/main" id="{87DE1F52-9ED8-4A64-AB33-F1DD8159DF55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968;p63">
                <a:extLst>
                  <a:ext uri="{FF2B5EF4-FFF2-40B4-BE49-F238E27FC236}">
                    <a16:creationId xmlns:a16="http://schemas.microsoft.com/office/drawing/2014/main" id="{BD87E936-A065-4781-A4EC-56812F8379C7}"/>
                  </a:ext>
                </a:extLst>
              </p:cNvPr>
              <p:cNvSpPr/>
              <p:nvPr/>
            </p:nvSpPr>
            <p:spPr>
              <a:xfrm>
                <a:off x="7976693" y="2845822"/>
                <a:ext cx="268147" cy="6392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42" extrusionOk="0">
                    <a:moveTo>
                      <a:pt x="4209" y="1"/>
                    </a:moveTo>
                    <a:cubicBezTo>
                      <a:pt x="3352" y="1"/>
                      <a:pt x="2595" y="293"/>
                      <a:pt x="2442" y="427"/>
                    </a:cubicBezTo>
                    <a:cubicBezTo>
                      <a:pt x="2100" y="700"/>
                      <a:pt x="1712" y="1066"/>
                      <a:pt x="1575" y="1408"/>
                    </a:cubicBezTo>
                    <a:cubicBezTo>
                      <a:pt x="1187" y="2138"/>
                      <a:pt x="867" y="2914"/>
                      <a:pt x="639" y="3713"/>
                    </a:cubicBezTo>
                    <a:cubicBezTo>
                      <a:pt x="183" y="5288"/>
                      <a:pt x="23" y="6909"/>
                      <a:pt x="0" y="8484"/>
                    </a:cubicBezTo>
                    <a:cubicBezTo>
                      <a:pt x="0" y="10059"/>
                      <a:pt x="137" y="11588"/>
                      <a:pt x="365" y="13117"/>
                    </a:cubicBezTo>
                    <a:cubicBezTo>
                      <a:pt x="502" y="13848"/>
                      <a:pt x="616" y="14601"/>
                      <a:pt x="799" y="15331"/>
                    </a:cubicBezTo>
                    <a:cubicBezTo>
                      <a:pt x="867" y="15697"/>
                      <a:pt x="959" y="16062"/>
                      <a:pt x="1027" y="16427"/>
                    </a:cubicBezTo>
                    <a:lnTo>
                      <a:pt x="1370" y="17591"/>
                    </a:lnTo>
                    <a:cubicBezTo>
                      <a:pt x="1415" y="17797"/>
                      <a:pt x="1484" y="17979"/>
                      <a:pt x="1529" y="18162"/>
                    </a:cubicBezTo>
                    <a:lnTo>
                      <a:pt x="1735" y="18732"/>
                    </a:lnTo>
                    <a:cubicBezTo>
                      <a:pt x="1872" y="19098"/>
                      <a:pt x="2009" y="19463"/>
                      <a:pt x="2168" y="19828"/>
                    </a:cubicBezTo>
                    <a:cubicBezTo>
                      <a:pt x="2465" y="20536"/>
                      <a:pt x="2785" y="21243"/>
                      <a:pt x="3127" y="21905"/>
                    </a:cubicBezTo>
                    <a:cubicBezTo>
                      <a:pt x="3812" y="23252"/>
                      <a:pt x="4611" y="24484"/>
                      <a:pt x="5432" y="25648"/>
                    </a:cubicBezTo>
                    <a:cubicBezTo>
                      <a:pt x="6277" y="26835"/>
                      <a:pt x="7190" y="27908"/>
                      <a:pt x="8126" y="28912"/>
                    </a:cubicBezTo>
                    <a:cubicBezTo>
                      <a:pt x="8354" y="29164"/>
                      <a:pt x="8605" y="29392"/>
                      <a:pt x="8856" y="29643"/>
                    </a:cubicBezTo>
                    <a:cubicBezTo>
                      <a:pt x="9085" y="29894"/>
                      <a:pt x="9336" y="30122"/>
                      <a:pt x="9587" y="30350"/>
                    </a:cubicBezTo>
                    <a:cubicBezTo>
                      <a:pt x="10089" y="30807"/>
                      <a:pt x="10591" y="31241"/>
                      <a:pt x="11162" y="31674"/>
                    </a:cubicBezTo>
                    <a:cubicBezTo>
                      <a:pt x="11408" y="31855"/>
                      <a:pt x="11675" y="31941"/>
                      <a:pt x="11934" y="31941"/>
                    </a:cubicBezTo>
                    <a:cubicBezTo>
                      <a:pt x="12395" y="31941"/>
                      <a:pt x="12831" y="31669"/>
                      <a:pt x="13079" y="31172"/>
                    </a:cubicBezTo>
                    <a:cubicBezTo>
                      <a:pt x="13399" y="30556"/>
                      <a:pt x="13307" y="29780"/>
                      <a:pt x="12942" y="29232"/>
                    </a:cubicBezTo>
                    <a:lnTo>
                      <a:pt x="12874" y="29141"/>
                    </a:lnTo>
                    <a:lnTo>
                      <a:pt x="11778" y="27566"/>
                    </a:lnTo>
                    <a:cubicBezTo>
                      <a:pt x="11436" y="27041"/>
                      <a:pt x="11048" y="26516"/>
                      <a:pt x="10705" y="25968"/>
                    </a:cubicBezTo>
                    <a:cubicBezTo>
                      <a:pt x="10020" y="24895"/>
                      <a:pt x="9336" y="23822"/>
                      <a:pt x="8719" y="22704"/>
                    </a:cubicBezTo>
                    <a:cubicBezTo>
                      <a:pt x="8103" y="21608"/>
                      <a:pt x="7510" y="20490"/>
                      <a:pt x="7007" y="19349"/>
                    </a:cubicBezTo>
                    <a:cubicBezTo>
                      <a:pt x="6734" y="18801"/>
                      <a:pt x="6551" y="18207"/>
                      <a:pt x="6300" y="17660"/>
                    </a:cubicBezTo>
                    <a:cubicBezTo>
                      <a:pt x="6209" y="17363"/>
                      <a:pt x="6117" y="17089"/>
                      <a:pt x="6026" y="16792"/>
                    </a:cubicBezTo>
                    <a:lnTo>
                      <a:pt x="5866" y="16381"/>
                    </a:lnTo>
                    <a:cubicBezTo>
                      <a:pt x="5821" y="16222"/>
                      <a:pt x="5798" y="16085"/>
                      <a:pt x="5752" y="15948"/>
                    </a:cubicBezTo>
                    <a:lnTo>
                      <a:pt x="5501" y="15080"/>
                    </a:lnTo>
                    <a:lnTo>
                      <a:pt x="5296" y="14145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6" y="10972"/>
                      <a:pt x="4451" y="9716"/>
                      <a:pt x="4337" y="8507"/>
                    </a:cubicBezTo>
                    <a:cubicBezTo>
                      <a:pt x="4246" y="7274"/>
                      <a:pt x="4200" y="6087"/>
                      <a:pt x="4291" y="4969"/>
                    </a:cubicBezTo>
                    <a:cubicBezTo>
                      <a:pt x="4337" y="4421"/>
                      <a:pt x="4428" y="3896"/>
                      <a:pt x="4542" y="3394"/>
                    </a:cubicBezTo>
                    <a:cubicBezTo>
                      <a:pt x="4679" y="2892"/>
                      <a:pt x="4907" y="2161"/>
                      <a:pt x="5159" y="1865"/>
                    </a:cubicBezTo>
                    <a:cubicBezTo>
                      <a:pt x="5432" y="1568"/>
                      <a:pt x="6437" y="1180"/>
                      <a:pt x="6437" y="1180"/>
                    </a:cubicBezTo>
                    <a:cubicBezTo>
                      <a:pt x="6580" y="1253"/>
                      <a:pt x="6687" y="1285"/>
                      <a:pt x="6760" y="1285"/>
                    </a:cubicBezTo>
                    <a:cubicBezTo>
                      <a:pt x="7163" y="1285"/>
                      <a:pt x="6485" y="309"/>
                      <a:pt x="4725" y="39"/>
                    </a:cubicBezTo>
                    <a:cubicBezTo>
                      <a:pt x="4551" y="12"/>
                      <a:pt x="4378" y="1"/>
                      <a:pt x="42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969;p63">
                <a:extLst>
                  <a:ext uri="{FF2B5EF4-FFF2-40B4-BE49-F238E27FC236}">
                    <a16:creationId xmlns:a16="http://schemas.microsoft.com/office/drawing/2014/main" id="{D2C60B17-99B9-4FAA-8BD0-B7F29F2064EF}"/>
                  </a:ext>
                </a:extLst>
              </p:cNvPr>
              <p:cNvSpPr/>
              <p:nvPr/>
            </p:nvSpPr>
            <p:spPr>
              <a:xfrm>
                <a:off x="7419846" y="4313892"/>
                <a:ext cx="97301" cy="80871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23" y="0"/>
                    </a:move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63" y="3744"/>
                      <a:pt x="2602" y="3903"/>
                      <a:pt x="4063" y="4040"/>
                    </a:cubicBezTo>
                    <a:cubicBezTo>
                      <a:pt x="4679" y="2739"/>
                      <a:pt x="4862" y="1370"/>
                      <a:pt x="42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970;p63">
                <a:extLst>
                  <a:ext uri="{FF2B5EF4-FFF2-40B4-BE49-F238E27FC236}">
                    <a16:creationId xmlns:a16="http://schemas.microsoft.com/office/drawing/2014/main" id="{B38712D6-0A55-4276-94AC-58649F972C4D}"/>
                  </a:ext>
                </a:extLst>
              </p:cNvPr>
              <p:cNvSpPr/>
              <p:nvPr/>
            </p:nvSpPr>
            <p:spPr>
              <a:xfrm>
                <a:off x="7499779" y="4234997"/>
                <a:ext cx="247975" cy="161901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4457" y="0"/>
                    </a:moveTo>
                    <a:cubicBezTo>
                      <a:pt x="1240" y="0"/>
                      <a:pt x="1621" y="3623"/>
                      <a:pt x="1621" y="3623"/>
                    </a:cubicBezTo>
                    <a:cubicBezTo>
                      <a:pt x="1187" y="3646"/>
                      <a:pt x="1165" y="3646"/>
                      <a:pt x="183" y="3851"/>
                    </a:cubicBezTo>
                    <a:cubicBezTo>
                      <a:pt x="799" y="5220"/>
                      <a:pt x="640" y="6590"/>
                      <a:pt x="0" y="7891"/>
                    </a:cubicBezTo>
                    <a:cubicBezTo>
                      <a:pt x="1841" y="8036"/>
                      <a:pt x="3608" y="8089"/>
                      <a:pt x="5201" y="8089"/>
                    </a:cubicBezTo>
                    <a:cubicBezTo>
                      <a:pt x="9356" y="8089"/>
                      <a:pt x="12326" y="7731"/>
                      <a:pt x="12326" y="7731"/>
                    </a:cubicBezTo>
                    <a:lnTo>
                      <a:pt x="12372" y="3372"/>
                    </a:lnTo>
                    <a:cubicBezTo>
                      <a:pt x="12390" y="2001"/>
                      <a:pt x="11266" y="981"/>
                      <a:pt x="10009" y="981"/>
                    </a:cubicBezTo>
                    <a:cubicBezTo>
                      <a:pt x="9697" y="981"/>
                      <a:pt x="9376" y="1044"/>
                      <a:pt x="9062" y="1180"/>
                    </a:cubicBezTo>
                    <a:cubicBezTo>
                      <a:pt x="8055" y="1606"/>
                      <a:pt x="7750" y="2163"/>
                      <a:pt x="7588" y="2571"/>
                    </a:cubicBezTo>
                    <a:lnTo>
                      <a:pt x="7588" y="2571"/>
                    </a:lnTo>
                    <a:cubicBezTo>
                      <a:pt x="7587" y="2570"/>
                      <a:pt x="7586" y="2569"/>
                      <a:pt x="7586" y="2569"/>
                    </a:cubicBezTo>
                    <a:cubicBezTo>
                      <a:pt x="7584" y="2569"/>
                      <a:pt x="7582" y="2571"/>
                      <a:pt x="7580" y="2577"/>
                    </a:cubicBezTo>
                    <a:lnTo>
                      <a:pt x="7580" y="2577"/>
                    </a:lnTo>
                    <a:cubicBezTo>
                      <a:pt x="7656" y="1750"/>
                      <a:pt x="6720" y="152"/>
                      <a:pt x="4839" y="16"/>
                    </a:cubicBezTo>
                    <a:cubicBezTo>
                      <a:pt x="4707" y="5"/>
                      <a:pt x="4579" y="0"/>
                      <a:pt x="44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971;p63">
                <a:extLst>
                  <a:ext uri="{FF2B5EF4-FFF2-40B4-BE49-F238E27FC236}">
                    <a16:creationId xmlns:a16="http://schemas.microsoft.com/office/drawing/2014/main" id="{EAD87708-3430-4C7D-B5EE-B9FA572316E4}"/>
                  </a:ext>
                </a:extLst>
              </p:cNvPr>
              <p:cNvSpPr/>
              <p:nvPr/>
            </p:nvSpPr>
            <p:spPr>
              <a:xfrm>
                <a:off x="7432434" y="4381478"/>
                <a:ext cx="314937" cy="39245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807" y="1763"/>
                      <a:pt x="5669" y="1961"/>
                      <a:pt x="8249" y="1961"/>
                    </a:cubicBezTo>
                    <a:cubicBezTo>
                      <a:pt x="12349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4" y="728"/>
                      <a:pt x="376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972;p63">
                <a:extLst>
                  <a:ext uri="{FF2B5EF4-FFF2-40B4-BE49-F238E27FC236}">
                    <a16:creationId xmlns:a16="http://schemas.microsoft.com/office/drawing/2014/main" id="{01DC4D78-CFE8-40EB-AF87-E25C500597CF}"/>
                  </a:ext>
                </a:extLst>
              </p:cNvPr>
              <p:cNvSpPr/>
              <p:nvPr/>
            </p:nvSpPr>
            <p:spPr>
              <a:xfrm>
                <a:off x="7666969" y="4310229"/>
                <a:ext cx="44788" cy="44348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10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973;p63">
                <a:extLst>
                  <a:ext uri="{FF2B5EF4-FFF2-40B4-BE49-F238E27FC236}">
                    <a16:creationId xmlns:a16="http://schemas.microsoft.com/office/drawing/2014/main" id="{21A65EED-6D62-44B9-B9DF-C626F5278C83}"/>
                  </a:ext>
                </a:extLst>
              </p:cNvPr>
              <p:cNvSpPr/>
              <p:nvPr/>
            </p:nvSpPr>
            <p:spPr>
              <a:xfrm>
                <a:off x="7528557" y="4304745"/>
                <a:ext cx="86354" cy="1418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7" y="1"/>
                      <a:pt x="23" y="92"/>
                      <a:pt x="23" y="206"/>
                    </a:cubicBezTo>
                    <a:cubicBezTo>
                      <a:pt x="0" y="320"/>
                      <a:pt x="92" y="434"/>
                      <a:pt x="229" y="434"/>
                    </a:cubicBezTo>
                    <a:lnTo>
                      <a:pt x="4063" y="686"/>
                    </a:lnTo>
                    <a:cubicBezTo>
                      <a:pt x="4086" y="708"/>
                      <a:pt x="4086" y="708"/>
                      <a:pt x="4086" y="708"/>
                    </a:cubicBezTo>
                    <a:cubicBezTo>
                      <a:pt x="4200" y="708"/>
                      <a:pt x="4292" y="617"/>
                      <a:pt x="4314" y="503"/>
                    </a:cubicBezTo>
                    <a:cubicBezTo>
                      <a:pt x="4314" y="366"/>
                      <a:pt x="4223" y="275"/>
                      <a:pt x="4109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974;p63">
                <a:extLst>
                  <a:ext uri="{FF2B5EF4-FFF2-40B4-BE49-F238E27FC236}">
                    <a16:creationId xmlns:a16="http://schemas.microsoft.com/office/drawing/2014/main" id="{FEF59779-FB0F-4709-9735-95D334471389}"/>
                  </a:ext>
                </a:extLst>
              </p:cNvPr>
              <p:cNvSpPr/>
              <p:nvPr/>
            </p:nvSpPr>
            <p:spPr>
              <a:xfrm>
                <a:off x="7494295" y="4227592"/>
                <a:ext cx="126559" cy="74426"/>
              </a:xfrm>
              <a:custGeom>
                <a:avLst/>
                <a:gdLst/>
                <a:ahLst/>
                <a:cxnLst/>
                <a:rect l="l" t="t" r="r" b="b"/>
                <a:pathLst>
                  <a:path w="6324" h="3719" extrusionOk="0">
                    <a:moveTo>
                      <a:pt x="2032" y="432"/>
                    </a:moveTo>
                    <a:cubicBezTo>
                      <a:pt x="2078" y="432"/>
                      <a:pt x="2123" y="455"/>
                      <a:pt x="2146" y="478"/>
                    </a:cubicBezTo>
                    <a:cubicBezTo>
                      <a:pt x="2237" y="523"/>
                      <a:pt x="2306" y="637"/>
                      <a:pt x="2374" y="752"/>
                    </a:cubicBezTo>
                    <a:cubicBezTo>
                      <a:pt x="2625" y="1140"/>
                      <a:pt x="2717" y="1596"/>
                      <a:pt x="2831" y="2053"/>
                    </a:cubicBezTo>
                    <a:cubicBezTo>
                      <a:pt x="2854" y="2212"/>
                      <a:pt x="2899" y="2372"/>
                      <a:pt x="2945" y="2532"/>
                    </a:cubicBezTo>
                    <a:cubicBezTo>
                      <a:pt x="2922" y="2509"/>
                      <a:pt x="2899" y="2463"/>
                      <a:pt x="2854" y="2441"/>
                    </a:cubicBezTo>
                    <a:cubicBezTo>
                      <a:pt x="2488" y="1961"/>
                      <a:pt x="2192" y="1413"/>
                      <a:pt x="1986" y="820"/>
                    </a:cubicBezTo>
                    <a:cubicBezTo>
                      <a:pt x="1941" y="637"/>
                      <a:pt x="1941" y="500"/>
                      <a:pt x="1986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68" y="1505"/>
                      <a:pt x="1005" y="1596"/>
                      <a:pt x="1165" y="1687"/>
                    </a:cubicBezTo>
                    <a:cubicBezTo>
                      <a:pt x="1667" y="1984"/>
                      <a:pt x="2123" y="2349"/>
                      <a:pt x="2534" y="2737"/>
                    </a:cubicBezTo>
                    <a:cubicBezTo>
                      <a:pt x="2557" y="2783"/>
                      <a:pt x="2603" y="2829"/>
                      <a:pt x="2625" y="2851"/>
                    </a:cubicBezTo>
                    <a:cubicBezTo>
                      <a:pt x="1964" y="2714"/>
                      <a:pt x="1279" y="2395"/>
                      <a:pt x="685" y="1916"/>
                    </a:cubicBezTo>
                    <a:cubicBezTo>
                      <a:pt x="503" y="1779"/>
                      <a:pt x="480" y="1687"/>
                      <a:pt x="480" y="1642"/>
                    </a:cubicBezTo>
                    <a:cubicBezTo>
                      <a:pt x="503" y="1573"/>
                      <a:pt x="594" y="1505"/>
                      <a:pt x="708" y="1505"/>
                    </a:cubicBezTo>
                    <a:close/>
                    <a:moveTo>
                      <a:pt x="2051" y="1"/>
                    </a:moveTo>
                    <a:cubicBezTo>
                      <a:pt x="1927" y="1"/>
                      <a:pt x="1807" y="41"/>
                      <a:pt x="1712" y="112"/>
                    </a:cubicBezTo>
                    <a:cubicBezTo>
                      <a:pt x="1553" y="227"/>
                      <a:pt x="1416" y="478"/>
                      <a:pt x="1575" y="957"/>
                    </a:cubicBezTo>
                    <a:cubicBezTo>
                      <a:pt x="1644" y="1162"/>
                      <a:pt x="1735" y="1391"/>
                      <a:pt x="1827" y="1573"/>
                    </a:cubicBezTo>
                    <a:cubicBezTo>
                      <a:pt x="1690" y="1482"/>
                      <a:pt x="1530" y="1391"/>
                      <a:pt x="1393" y="1299"/>
                    </a:cubicBezTo>
                    <a:cubicBezTo>
                      <a:pt x="1210" y="1185"/>
                      <a:pt x="982" y="1048"/>
                      <a:pt x="708" y="1048"/>
                    </a:cubicBezTo>
                    <a:cubicBezTo>
                      <a:pt x="411" y="1048"/>
                      <a:pt x="92" y="1254"/>
                      <a:pt x="46" y="1596"/>
                    </a:cubicBezTo>
                    <a:cubicBezTo>
                      <a:pt x="1" y="1938"/>
                      <a:pt x="320" y="2190"/>
                      <a:pt x="411" y="2258"/>
                    </a:cubicBezTo>
                    <a:cubicBezTo>
                      <a:pt x="777" y="2578"/>
                      <a:pt x="1279" y="2874"/>
                      <a:pt x="1827" y="3080"/>
                    </a:cubicBezTo>
                    <a:cubicBezTo>
                      <a:pt x="1804" y="3194"/>
                      <a:pt x="1895" y="3308"/>
                      <a:pt x="2032" y="3331"/>
                    </a:cubicBezTo>
                    <a:lnTo>
                      <a:pt x="3196" y="3445"/>
                    </a:lnTo>
                    <a:cubicBezTo>
                      <a:pt x="3219" y="3445"/>
                      <a:pt x="3265" y="3468"/>
                      <a:pt x="3287" y="3468"/>
                    </a:cubicBezTo>
                    <a:cubicBezTo>
                      <a:pt x="3310" y="3468"/>
                      <a:pt x="3356" y="3468"/>
                      <a:pt x="3379" y="3445"/>
                    </a:cubicBezTo>
                    <a:lnTo>
                      <a:pt x="6072" y="3719"/>
                    </a:lnTo>
                    <a:lnTo>
                      <a:pt x="6095" y="3719"/>
                    </a:lnTo>
                    <a:cubicBezTo>
                      <a:pt x="6186" y="3719"/>
                      <a:pt x="6300" y="3627"/>
                      <a:pt x="6300" y="3513"/>
                    </a:cubicBezTo>
                    <a:cubicBezTo>
                      <a:pt x="6323" y="3399"/>
                      <a:pt x="6232" y="3285"/>
                      <a:pt x="6118" y="3285"/>
                    </a:cubicBezTo>
                    <a:lnTo>
                      <a:pt x="3584" y="3034"/>
                    </a:lnTo>
                    <a:cubicBezTo>
                      <a:pt x="3424" y="2692"/>
                      <a:pt x="3333" y="2349"/>
                      <a:pt x="3265" y="1961"/>
                    </a:cubicBezTo>
                    <a:cubicBezTo>
                      <a:pt x="3150" y="1482"/>
                      <a:pt x="3036" y="980"/>
                      <a:pt x="2762" y="523"/>
                    </a:cubicBezTo>
                    <a:cubicBezTo>
                      <a:pt x="2648" y="363"/>
                      <a:pt x="2557" y="204"/>
                      <a:pt x="2397" y="112"/>
                    </a:cubicBezTo>
                    <a:cubicBezTo>
                      <a:pt x="2287" y="36"/>
                      <a:pt x="2167" y="1"/>
                      <a:pt x="20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975;p63">
                <a:extLst>
                  <a:ext uri="{FF2B5EF4-FFF2-40B4-BE49-F238E27FC236}">
                    <a16:creationId xmlns:a16="http://schemas.microsoft.com/office/drawing/2014/main" id="{AEF78160-FB7E-46A4-98A2-E8497512426E}"/>
                  </a:ext>
                </a:extLst>
              </p:cNvPr>
              <p:cNvSpPr/>
              <p:nvPr/>
            </p:nvSpPr>
            <p:spPr>
              <a:xfrm>
                <a:off x="8326143" y="4308868"/>
                <a:ext cx="97321" cy="80871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0" y="1370"/>
                      <a:pt x="160" y="2762"/>
                      <a:pt x="799" y="4040"/>
                    </a:cubicBezTo>
                    <a:cubicBezTo>
                      <a:pt x="2260" y="3926"/>
                      <a:pt x="2876" y="3744"/>
                      <a:pt x="4109" y="3492"/>
                    </a:cubicBezTo>
                    <a:cubicBezTo>
                      <a:pt x="4109" y="3492"/>
                      <a:pt x="4862" y="845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976;p63">
                <a:extLst>
                  <a:ext uri="{FF2B5EF4-FFF2-40B4-BE49-F238E27FC236}">
                    <a16:creationId xmlns:a16="http://schemas.microsoft.com/office/drawing/2014/main" id="{49524B24-354D-440B-ACE7-F60E4B6A71E8}"/>
                  </a:ext>
                </a:extLst>
              </p:cNvPr>
              <p:cNvSpPr/>
              <p:nvPr/>
            </p:nvSpPr>
            <p:spPr>
              <a:xfrm>
                <a:off x="8095551" y="4230014"/>
                <a:ext cx="247495" cy="162041"/>
              </a:xfrm>
              <a:custGeom>
                <a:avLst/>
                <a:gdLst/>
                <a:ahLst/>
                <a:cxnLst/>
                <a:rect l="l" t="t" r="r" b="b"/>
                <a:pathLst>
                  <a:path w="12367" h="8097" extrusionOk="0">
                    <a:moveTo>
                      <a:pt x="7908" y="0"/>
                    </a:moveTo>
                    <a:cubicBezTo>
                      <a:pt x="7794" y="0"/>
                      <a:pt x="7675" y="5"/>
                      <a:pt x="7551" y="14"/>
                    </a:cubicBezTo>
                    <a:cubicBezTo>
                      <a:pt x="5648" y="173"/>
                      <a:pt x="4734" y="1748"/>
                      <a:pt x="4810" y="2575"/>
                    </a:cubicBezTo>
                    <a:lnTo>
                      <a:pt x="4810" y="2575"/>
                    </a:lnTo>
                    <a:cubicBezTo>
                      <a:pt x="4808" y="2569"/>
                      <a:pt x="4806" y="2567"/>
                      <a:pt x="4805" y="2567"/>
                    </a:cubicBezTo>
                    <a:cubicBezTo>
                      <a:pt x="4804" y="2567"/>
                      <a:pt x="4803" y="2568"/>
                      <a:pt x="4802" y="2569"/>
                    </a:cubicBezTo>
                    <a:lnTo>
                      <a:pt x="4802" y="2569"/>
                    </a:lnTo>
                    <a:cubicBezTo>
                      <a:pt x="4640" y="2160"/>
                      <a:pt x="4335" y="1604"/>
                      <a:pt x="3328" y="1178"/>
                    </a:cubicBezTo>
                    <a:cubicBezTo>
                      <a:pt x="3015" y="1042"/>
                      <a:pt x="2694" y="979"/>
                      <a:pt x="2381" y="979"/>
                    </a:cubicBezTo>
                    <a:cubicBezTo>
                      <a:pt x="1124" y="979"/>
                      <a:pt x="0" y="1999"/>
                      <a:pt x="18" y="3370"/>
                    </a:cubicBezTo>
                    <a:lnTo>
                      <a:pt x="64" y="7729"/>
                    </a:lnTo>
                    <a:cubicBezTo>
                      <a:pt x="64" y="7729"/>
                      <a:pt x="3018" y="8097"/>
                      <a:pt x="7147" y="8097"/>
                    </a:cubicBezTo>
                    <a:cubicBezTo>
                      <a:pt x="8745" y="8097"/>
                      <a:pt x="10520" y="8042"/>
                      <a:pt x="12367" y="7889"/>
                    </a:cubicBezTo>
                    <a:cubicBezTo>
                      <a:pt x="11751" y="6611"/>
                      <a:pt x="11591" y="5218"/>
                      <a:pt x="12207" y="3849"/>
                    </a:cubicBezTo>
                    <a:cubicBezTo>
                      <a:pt x="11226" y="3666"/>
                      <a:pt x="11180" y="3643"/>
                      <a:pt x="10769" y="3621"/>
                    </a:cubicBezTo>
                    <a:cubicBezTo>
                      <a:pt x="10769" y="3621"/>
                      <a:pt x="11153" y="0"/>
                      <a:pt x="79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977;p63">
                <a:extLst>
                  <a:ext uri="{FF2B5EF4-FFF2-40B4-BE49-F238E27FC236}">
                    <a16:creationId xmlns:a16="http://schemas.microsoft.com/office/drawing/2014/main" id="{2A898F1D-8121-4C79-B217-6FFC438D0CB4}"/>
                  </a:ext>
                </a:extLst>
              </p:cNvPr>
              <p:cNvSpPr/>
              <p:nvPr/>
            </p:nvSpPr>
            <p:spPr>
              <a:xfrm>
                <a:off x="8125150" y="4305206"/>
                <a:ext cx="44788" cy="44788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38" extrusionOk="0">
                    <a:moveTo>
                      <a:pt x="1119" y="1"/>
                    </a:moveTo>
                    <a:cubicBezTo>
                      <a:pt x="525" y="1"/>
                      <a:pt x="23" y="503"/>
                      <a:pt x="0" y="1119"/>
                    </a:cubicBezTo>
                    <a:cubicBezTo>
                      <a:pt x="0" y="1735"/>
                      <a:pt x="502" y="2237"/>
                      <a:pt x="1119" y="2237"/>
                    </a:cubicBezTo>
                    <a:cubicBezTo>
                      <a:pt x="1735" y="2237"/>
                      <a:pt x="2237" y="1735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978;p63">
                <a:extLst>
                  <a:ext uri="{FF2B5EF4-FFF2-40B4-BE49-F238E27FC236}">
                    <a16:creationId xmlns:a16="http://schemas.microsoft.com/office/drawing/2014/main" id="{6A368269-FF66-46E3-9DD4-E2FA20A6C080}"/>
                  </a:ext>
                </a:extLst>
              </p:cNvPr>
              <p:cNvSpPr/>
              <p:nvPr/>
            </p:nvSpPr>
            <p:spPr>
              <a:xfrm>
                <a:off x="8095911" y="4376895"/>
                <a:ext cx="314937" cy="38964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47" extrusionOk="0">
                    <a:moveTo>
                      <a:pt x="15491" y="1"/>
                    </a:moveTo>
                    <a:cubicBezTo>
                      <a:pt x="15487" y="1"/>
                      <a:pt x="15481" y="1"/>
                      <a:pt x="15476" y="2"/>
                    </a:cubicBezTo>
                    <a:cubicBezTo>
                      <a:pt x="12026" y="563"/>
                      <a:pt x="8567" y="719"/>
                      <a:pt x="5797" y="719"/>
                    </a:cubicBezTo>
                    <a:cubicBezTo>
                      <a:pt x="2372" y="719"/>
                      <a:pt x="0" y="481"/>
                      <a:pt x="0" y="481"/>
                    </a:cubicBezTo>
                    <a:lnTo>
                      <a:pt x="0" y="1463"/>
                    </a:lnTo>
                    <a:cubicBezTo>
                      <a:pt x="0" y="1463"/>
                      <a:pt x="3343" y="1946"/>
                      <a:pt x="7405" y="1946"/>
                    </a:cubicBezTo>
                    <a:cubicBezTo>
                      <a:pt x="10007" y="1946"/>
                      <a:pt x="12904" y="1748"/>
                      <a:pt x="15408" y="1098"/>
                    </a:cubicBezTo>
                    <a:cubicBezTo>
                      <a:pt x="15408" y="1098"/>
                      <a:pt x="15737" y="1"/>
                      <a:pt x="154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979;p63">
                <a:extLst>
                  <a:ext uri="{FF2B5EF4-FFF2-40B4-BE49-F238E27FC236}">
                    <a16:creationId xmlns:a16="http://schemas.microsoft.com/office/drawing/2014/main" id="{6EE78514-4142-4674-BB6D-B2E1B392E88C}"/>
                  </a:ext>
                </a:extLst>
              </p:cNvPr>
              <p:cNvSpPr/>
              <p:nvPr/>
            </p:nvSpPr>
            <p:spPr>
              <a:xfrm>
                <a:off x="8228378" y="4299722"/>
                <a:ext cx="86354" cy="1418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4" y="1"/>
                    </a:moveTo>
                    <a:lnTo>
                      <a:pt x="206" y="275"/>
                    </a:lnTo>
                    <a:cubicBezTo>
                      <a:pt x="92" y="275"/>
                      <a:pt x="1" y="389"/>
                      <a:pt x="1" y="503"/>
                    </a:cubicBezTo>
                    <a:cubicBezTo>
                      <a:pt x="1" y="617"/>
                      <a:pt x="115" y="708"/>
                      <a:pt x="229" y="708"/>
                    </a:cubicBezTo>
                    <a:lnTo>
                      <a:pt x="4087" y="457"/>
                    </a:lnTo>
                    <a:cubicBezTo>
                      <a:pt x="4223" y="434"/>
                      <a:pt x="4315" y="343"/>
                      <a:pt x="4292" y="206"/>
                    </a:cubicBezTo>
                    <a:cubicBezTo>
                      <a:pt x="4292" y="92"/>
                      <a:pt x="4178" y="1"/>
                      <a:pt x="40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980;p63">
                <a:extLst>
                  <a:ext uri="{FF2B5EF4-FFF2-40B4-BE49-F238E27FC236}">
                    <a16:creationId xmlns:a16="http://schemas.microsoft.com/office/drawing/2014/main" id="{142C5193-7677-4344-ACF9-3733E6D0B7E1}"/>
                  </a:ext>
                </a:extLst>
              </p:cNvPr>
              <p:cNvSpPr/>
              <p:nvPr/>
            </p:nvSpPr>
            <p:spPr>
              <a:xfrm>
                <a:off x="8222454" y="4222749"/>
                <a:ext cx="126079" cy="74246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0" extrusionOk="0">
                    <a:moveTo>
                      <a:pt x="4268" y="446"/>
                    </a:moveTo>
                    <a:cubicBezTo>
                      <a:pt x="4291" y="446"/>
                      <a:pt x="4314" y="446"/>
                      <a:pt x="4337" y="469"/>
                    </a:cubicBezTo>
                    <a:cubicBezTo>
                      <a:pt x="4383" y="491"/>
                      <a:pt x="4383" y="651"/>
                      <a:pt x="4314" y="811"/>
                    </a:cubicBezTo>
                    <a:cubicBezTo>
                      <a:pt x="4131" y="1404"/>
                      <a:pt x="3835" y="1975"/>
                      <a:pt x="3447" y="2454"/>
                    </a:cubicBezTo>
                    <a:cubicBezTo>
                      <a:pt x="3424" y="2477"/>
                      <a:pt x="3401" y="2500"/>
                      <a:pt x="3378" y="2523"/>
                    </a:cubicBezTo>
                    <a:cubicBezTo>
                      <a:pt x="3424" y="2363"/>
                      <a:pt x="3470" y="2203"/>
                      <a:pt x="3492" y="2066"/>
                    </a:cubicBezTo>
                    <a:cubicBezTo>
                      <a:pt x="3606" y="1587"/>
                      <a:pt x="3698" y="1153"/>
                      <a:pt x="3949" y="742"/>
                    </a:cubicBezTo>
                    <a:cubicBezTo>
                      <a:pt x="3995" y="651"/>
                      <a:pt x="4086" y="537"/>
                      <a:pt x="4177" y="469"/>
                    </a:cubicBezTo>
                    <a:cubicBezTo>
                      <a:pt x="4200" y="446"/>
                      <a:pt x="4246" y="446"/>
                      <a:pt x="4268" y="446"/>
                    </a:cubicBezTo>
                    <a:close/>
                    <a:moveTo>
                      <a:pt x="5615" y="1496"/>
                    </a:moveTo>
                    <a:cubicBezTo>
                      <a:pt x="5706" y="1496"/>
                      <a:pt x="5821" y="1564"/>
                      <a:pt x="5843" y="1633"/>
                    </a:cubicBezTo>
                    <a:cubicBezTo>
                      <a:pt x="5843" y="1678"/>
                      <a:pt x="5798" y="1770"/>
                      <a:pt x="5615" y="1929"/>
                    </a:cubicBezTo>
                    <a:cubicBezTo>
                      <a:pt x="5044" y="2386"/>
                      <a:pt x="4360" y="2728"/>
                      <a:pt x="3698" y="2865"/>
                    </a:cubicBezTo>
                    <a:cubicBezTo>
                      <a:pt x="3721" y="2820"/>
                      <a:pt x="3766" y="2774"/>
                      <a:pt x="3789" y="2751"/>
                    </a:cubicBezTo>
                    <a:cubicBezTo>
                      <a:pt x="4200" y="2340"/>
                      <a:pt x="4656" y="1975"/>
                      <a:pt x="5159" y="1678"/>
                    </a:cubicBezTo>
                    <a:cubicBezTo>
                      <a:pt x="5296" y="1587"/>
                      <a:pt x="5455" y="1496"/>
                      <a:pt x="5615" y="1496"/>
                    </a:cubicBezTo>
                    <a:close/>
                    <a:moveTo>
                      <a:pt x="4286" y="1"/>
                    </a:moveTo>
                    <a:cubicBezTo>
                      <a:pt x="4166" y="1"/>
                      <a:pt x="4040" y="35"/>
                      <a:pt x="3926" y="103"/>
                    </a:cubicBezTo>
                    <a:cubicBezTo>
                      <a:pt x="3766" y="217"/>
                      <a:pt x="3652" y="354"/>
                      <a:pt x="3561" y="514"/>
                    </a:cubicBezTo>
                    <a:cubicBezTo>
                      <a:pt x="3287" y="994"/>
                      <a:pt x="3173" y="1473"/>
                      <a:pt x="3059" y="1952"/>
                    </a:cubicBezTo>
                    <a:cubicBezTo>
                      <a:pt x="2967" y="2340"/>
                      <a:pt x="2899" y="2705"/>
                      <a:pt x="2739" y="3025"/>
                    </a:cubicBezTo>
                    <a:lnTo>
                      <a:pt x="206" y="3276"/>
                    </a:lnTo>
                    <a:cubicBezTo>
                      <a:pt x="91" y="3299"/>
                      <a:pt x="0" y="3390"/>
                      <a:pt x="23" y="3527"/>
                    </a:cubicBezTo>
                    <a:cubicBezTo>
                      <a:pt x="23" y="3641"/>
                      <a:pt x="114" y="3710"/>
                      <a:pt x="228" y="3710"/>
                    </a:cubicBezTo>
                    <a:lnTo>
                      <a:pt x="251" y="3710"/>
                    </a:lnTo>
                    <a:lnTo>
                      <a:pt x="2945" y="3459"/>
                    </a:lnTo>
                    <a:lnTo>
                      <a:pt x="3036" y="3459"/>
                    </a:lnTo>
                    <a:cubicBezTo>
                      <a:pt x="3059" y="3459"/>
                      <a:pt x="3104" y="3459"/>
                      <a:pt x="3127" y="3436"/>
                    </a:cubicBezTo>
                    <a:lnTo>
                      <a:pt x="4291" y="3322"/>
                    </a:lnTo>
                    <a:cubicBezTo>
                      <a:pt x="4405" y="3322"/>
                      <a:pt x="4497" y="3208"/>
                      <a:pt x="4497" y="3071"/>
                    </a:cubicBezTo>
                    <a:cubicBezTo>
                      <a:pt x="5044" y="2865"/>
                      <a:pt x="5547" y="2568"/>
                      <a:pt x="5912" y="2272"/>
                    </a:cubicBezTo>
                    <a:cubicBezTo>
                      <a:pt x="6003" y="2180"/>
                      <a:pt x="6300" y="1929"/>
                      <a:pt x="6277" y="1587"/>
                    </a:cubicBezTo>
                    <a:cubicBezTo>
                      <a:pt x="6231" y="1245"/>
                      <a:pt x="5912" y="1062"/>
                      <a:pt x="5615" y="1062"/>
                    </a:cubicBezTo>
                    <a:cubicBezTo>
                      <a:pt x="5341" y="1062"/>
                      <a:pt x="5113" y="1176"/>
                      <a:pt x="4930" y="1313"/>
                    </a:cubicBezTo>
                    <a:cubicBezTo>
                      <a:pt x="4771" y="1382"/>
                      <a:pt x="4634" y="1496"/>
                      <a:pt x="4497" y="1587"/>
                    </a:cubicBezTo>
                    <a:cubicBezTo>
                      <a:pt x="4588" y="1382"/>
                      <a:pt x="4679" y="1176"/>
                      <a:pt x="4748" y="971"/>
                    </a:cubicBezTo>
                    <a:cubicBezTo>
                      <a:pt x="4908" y="469"/>
                      <a:pt x="4771" y="240"/>
                      <a:pt x="4611" y="103"/>
                    </a:cubicBezTo>
                    <a:cubicBezTo>
                      <a:pt x="4519" y="35"/>
                      <a:pt x="4405" y="1"/>
                      <a:pt x="42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981;p63">
                <a:extLst>
                  <a:ext uri="{FF2B5EF4-FFF2-40B4-BE49-F238E27FC236}">
                    <a16:creationId xmlns:a16="http://schemas.microsoft.com/office/drawing/2014/main" id="{2632F2C9-8E68-4992-A38D-3E62A4AB86C2}"/>
                  </a:ext>
                </a:extLst>
              </p:cNvPr>
              <p:cNvSpPr/>
              <p:nvPr/>
            </p:nvSpPr>
            <p:spPr>
              <a:xfrm>
                <a:off x="7696208" y="3492527"/>
                <a:ext cx="380978" cy="290081"/>
              </a:xfrm>
              <a:custGeom>
                <a:avLst/>
                <a:gdLst/>
                <a:ahLst/>
                <a:cxnLst/>
                <a:rect l="l" t="t" r="r" b="b"/>
                <a:pathLst>
                  <a:path w="19037" h="14495" extrusionOk="0">
                    <a:moveTo>
                      <a:pt x="15316" y="2717"/>
                    </a:moveTo>
                    <a:cubicBezTo>
                      <a:pt x="15636" y="2717"/>
                      <a:pt x="16024" y="3082"/>
                      <a:pt x="16047" y="3630"/>
                    </a:cubicBezTo>
                    <a:lnTo>
                      <a:pt x="16298" y="10774"/>
                    </a:lnTo>
                    <a:cubicBezTo>
                      <a:pt x="16298" y="11094"/>
                      <a:pt x="16206" y="11413"/>
                      <a:pt x="16001" y="11596"/>
                    </a:cubicBezTo>
                    <a:cubicBezTo>
                      <a:pt x="15910" y="11710"/>
                      <a:pt x="15773" y="11778"/>
                      <a:pt x="15636" y="11778"/>
                    </a:cubicBezTo>
                    <a:lnTo>
                      <a:pt x="3401" y="11778"/>
                    </a:lnTo>
                    <a:cubicBezTo>
                      <a:pt x="3264" y="11778"/>
                      <a:pt x="3150" y="11710"/>
                      <a:pt x="3036" y="11596"/>
                    </a:cubicBezTo>
                    <a:cubicBezTo>
                      <a:pt x="2853" y="11413"/>
                      <a:pt x="2739" y="11094"/>
                      <a:pt x="2762" y="10774"/>
                    </a:cubicBezTo>
                    <a:lnTo>
                      <a:pt x="3013" y="3630"/>
                    </a:lnTo>
                    <a:cubicBezTo>
                      <a:pt x="3036" y="3082"/>
                      <a:pt x="3401" y="2717"/>
                      <a:pt x="3721" y="2717"/>
                    </a:cubicBezTo>
                    <a:close/>
                    <a:moveTo>
                      <a:pt x="3721" y="0"/>
                    </a:moveTo>
                    <a:cubicBezTo>
                      <a:pt x="1895" y="0"/>
                      <a:pt x="366" y="1575"/>
                      <a:pt x="297" y="3538"/>
                    </a:cubicBezTo>
                    <a:lnTo>
                      <a:pt x="46" y="10683"/>
                    </a:lnTo>
                    <a:cubicBezTo>
                      <a:pt x="0" y="11733"/>
                      <a:pt x="366" y="12760"/>
                      <a:pt x="1073" y="13490"/>
                    </a:cubicBezTo>
                    <a:cubicBezTo>
                      <a:pt x="1712" y="14129"/>
                      <a:pt x="2534" y="14494"/>
                      <a:pt x="3401" y="14494"/>
                    </a:cubicBezTo>
                    <a:lnTo>
                      <a:pt x="15636" y="14494"/>
                    </a:lnTo>
                    <a:cubicBezTo>
                      <a:pt x="16503" y="14494"/>
                      <a:pt x="17348" y="14129"/>
                      <a:pt x="17964" y="13490"/>
                    </a:cubicBezTo>
                    <a:cubicBezTo>
                      <a:pt x="18671" y="12760"/>
                      <a:pt x="19037" y="11733"/>
                      <a:pt x="19014" y="10683"/>
                    </a:cubicBezTo>
                    <a:lnTo>
                      <a:pt x="18763" y="3538"/>
                    </a:lnTo>
                    <a:cubicBezTo>
                      <a:pt x="18694" y="1575"/>
                      <a:pt x="17142" y="0"/>
                      <a:pt x="153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982;p63">
                <a:extLst>
                  <a:ext uri="{FF2B5EF4-FFF2-40B4-BE49-F238E27FC236}">
                    <a16:creationId xmlns:a16="http://schemas.microsoft.com/office/drawing/2014/main" id="{08EB09DC-5659-43A9-BD6F-C26B36B7183C}"/>
                  </a:ext>
                </a:extLst>
              </p:cNvPr>
              <p:cNvSpPr/>
              <p:nvPr/>
            </p:nvSpPr>
            <p:spPr>
              <a:xfrm>
                <a:off x="7578350" y="3619514"/>
                <a:ext cx="616685" cy="382819"/>
              </a:xfrm>
              <a:custGeom>
                <a:avLst/>
                <a:gdLst/>
                <a:ahLst/>
                <a:cxnLst/>
                <a:rect l="l" t="t" r="r" b="b"/>
                <a:pathLst>
                  <a:path w="30815" h="19129" extrusionOk="0">
                    <a:moveTo>
                      <a:pt x="4474" y="1"/>
                    </a:moveTo>
                    <a:cubicBezTo>
                      <a:pt x="2397" y="1"/>
                      <a:pt x="662" y="1621"/>
                      <a:pt x="571" y="3607"/>
                    </a:cubicBezTo>
                    <a:lnTo>
                      <a:pt x="92" y="15225"/>
                    </a:lnTo>
                    <a:cubicBezTo>
                      <a:pt x="0" y="17371"/>
                      <a:pt x="1712" y="19128"/>
                      <a:pt x="3881" y="19128"/>
                    </a:cubicBezTo>
                    <a:lnTo>
                      <a:pt x="26934" y="19128"/>
                    </a:lnTo>
                    <a:cubicBezTo>
                      <a:pt x="29125" y="19128"/>
                      <a:pt x="30815" y="17371"/>
                      <a:pt x="30723" y="15225"/>
                    </a:cubicBezTo>
                    <a:lnTo>
                      <a:pt x="30244" y="3607"/>
                    </a:lnTo>
                    <a:cubicBezTo>
                      <a:pt x="30175" y="1621"/>
                      <a:pt x="28418" y="1"/>
                      <a:pt x="263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983;p63">
                <a:extLst>
                  <a:ext uri="{FF2B5EF4-FFF2-40B4-BE49-F238E27FC236}">
                    <a16:creationId xmlns:a16="http://schemas.microsoft.com/office/drawing/2014/main" id="{1590D70D-730F-4EA7-A3B3-0AF9AB8824C8}"/>
                  </a:ext>
                </a:extLst>
              </p:cNvPr>
              <p:cNvSpPr/>
              <p:nvPr/>
            </p:nvSpPr>
            <p:spPr>
              <a:xfrm>
                <a:off x="7590678" y="3631863"/>
                <a:ext cx="592490" cy="362246"/>
              </a:xfrm>
              <a:custGeom>
                <a:avLst/>
                <a:gdLst/>
                <a:ahLst/>
                <a:cxnLst/>
                <a:rect l="l" t="t" r="r" b="b"/>
                <a:pathLst>
                  <a:path w="29606" h="18101" extrusionOk="0">
                    <a:moveTo>
                      <a:pt x="4292" y="0"/>
                    </a:moveTo>
                    <a:cubicBezTo>
                      <a:pt x="2283" y="0"/>
                      <a:pt x="617" y="1529"/>
                      <a:pt x="526" y="3401"/>
                    </a:cubicBezTo>
                    <a:lnTo>
                      <a:pt x="69" y="14403"/>
                    </a:lnTo>
                    <a:cubicBezTo>
                      <a:pt x="1" y="16434"/>
                      <a:pt x="1621" y="18101"/>
                      <a:pt x="3721" y="18101"/>
                    </a:cubicBezTo>
                    <a:lnTo>
                      <a:pt x="25862" y="18101"/>
                    </a:lnTo>
                    <a:cubicBezTo>
                      <a:pt x="27962" y="18101"/>
                      <a:pt x="29605" y="16434"/>
                      <a:pt x="29514" y="14403"/>
                    </a:cubicBezTo>
                    <a:lnTo>
                      <a:pt x="29057" y="3401"/>
                    </a:lnTo>
                    <a:cubicBezTo>
                      <a:pt x="28989" y="1529"/>
                      <a:pt x="27300" y="0"/>
                      <a:pt x="253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984;p63">
                <a:extLst>
                  <a:ext uri="{FF2B5EF4-FFF2-40B4-BE49-F238E27FC236}">
                    <a16:creationId xmlns:a16="http://schemas.microsoft.com/office/drawing/2014/main" id="{240EDC75-368E-4931-9E0C-C08D64135091}"/>
                  </a:ext>
                </a:extLst>
              </p:cNvPr>
              <p:cNvSpPr/>
              <p:nvPr/>
            </p:nvSpPr>
            <p:spPr>
              <a:xfrm>
                <a:off x="7983997" y="3667927"/>
                <a:ext cx="135104" cy="130762"/>
              </a:xfrm>
              <a:custGeom>
                <a:avLst/>
                <a:gdLst/>
                <a:ahLst/>
                <a:cxnLst/>
                <a:rect l="l" t="t" r="r" b="b"/>
                <a:pathLst>
                  <a:path w="6751" h="6534" extrusionOk="0">
                    <a:moveTo>
                      <a:pt x="3037" y="0"/>
                    </a:moveTo>
                    <a:cubicBezTo>
                      <a:pt x="2879" y="0"/>
                      <a:pt x="2723" y="93"/>
                      <a:pt x="2671" y="275"/>
                    </a:cubicBezTo>
                    <a:lnTo>
                      <a:pt x="2191" y="1827"/>
                    </a:lnTo>
                    <a:cubicBezTo>
                      <a:pt x="2146" y="1941"/>
                      <a:pt x="2055" y="2033"/>
                      <a:pt x="1940" y="2078"/>
                    </a:cubicBezTo>
                    <a:lnTo>
                      <a:pt x="388" y="2558"/>
                    </a:lnTo>
                    <a:cubicBezTo>
                      <a:pt x="69" y="2649"/>
                      <a:pt x="0" y="3060"/>
                      <a:pt x="274" y="3243"/>
                    </a:cubicBezTo>
                    <a:lnTo>
                      <a:pt x="1598" y="4178"/>
                    </a:lnTo>
                    <a:cubicBezTo>
                      <a:pt x="1712" y="4270"/>
                      <a:pt x="1758" y="4384"/>
                      <a:pt x="1758" y="4521"/>
                    </a:cubicBezTo>
                    <a:lnTo>
                      <a:pt x="1735" y="6141"/>
                    </a:lnTo>
                    <a:cubicBezTo>
                      <a:pt x="1735" y="6374"/>
                      <a:pt x="1928" y="6533"/>
                      <a:pt x="2138" y="6533"/>
                    </a:cubicBezTo>
                    <a:cubicBezTo>
                      <a:pt x="2218" y="6533"/>
                      <a:pt x="2299" y="6511"/>
                      <a:pt x="2374" y="6461"/>
                    </a:cubicBezTo>
                    <a:lnTo>
                      <a:pt x="3652" y="5479"/>
                    </a:lnTo>
                    <a:cubicBezTo>
                      <a:pt x="3726" y="5435"/>
                      <a:pt x="3809" y="5410"/>
                      <a:pt x="3890" y="5410"/>
                    </a:cubicBezTo>
                    <a:cubicBezTo>
                      <a:pt x="3934" y="5410"/>
                      <a:pt x="3977" y="5418"/>
                      <a:pt x="4018" y="5434"/>
                    </a:cubicBezTo>
                    <a:lnTo>
                      <a:pt x="5547" y="5936"/>
                    </a:lnTo>
                    <a:cubicBezTo>
                      <a:pt x="5595" y="5953"/>
                      <a:pt x="5642" y="5961"/>
                      <a:pt x="5688" y="5961"/>
                    </a:cubicBezTo>
                    <a:cubicBezTo>
                      <a:pt x="5946" y="5961"/>
                      <a:pt x="6146" y="5709"/>
                      <a:pt x="6049" y="5457"/>
                    </a:cubicBezTo>
                    <a:lnTo>
                      <a:pt x="5524" y="3904"/>
                    </a:lnTo>
                    <a:cubicBezTo>
                      <a:pt x="5501" y="3790"/>
                      <a:pt x="5501" y="3653"/>
                      <a:pt x="5592" y="3562"/>
                    </a:cubicBezTo>
                    <a:lnTo>
                      <a:pt x="6551" y="2261"/>
                    </a:lnTo>
                    <a:cubicBezTo>
                      <a:pt x="6750" y="1995"/>
                      <a:pt x="6585" y="1644"/>
                      <a:pt x="6262" y="1644"/>
                    </a:cubicBezTo>
                    <a:cubicBezTo>
                      <a:pt x="6252" y="1644"/>
                      <a:pt x="6242" y="1644"/>
                      <a:pt x="6232" y="1645"/>
                    </a:cubicBezTo>
                    <a:lnTo>
                      <a:pt x="4611" y="1645"/>
                    </a:lnTo>
                    <a:cubicBezTo>
                      <a:pt x="4596" y="1648"/>
                      <a:pt x="4581" y="1649"/>
                      <a:pt x="4566" y="1649"/>
                    </a:cubicBezTo>
                    <a:cubicBezTo>
                      <a:pt x="4463" y="1649"/>
                      <a:pt x="4351" y="1584"/>
                      <a:pt x="4291" y="1485"/>
                    </a:cubicBezTo>
                    <a:lnTo>
                      <a:pt x="3356" y="161"/>
                    </a:lnTo>
                    <a:cubicBezTo>
                      <a:pt x="3277" y="53"/>
                      <a:pt x="3156" y="0"/>
                      <a:pt x="30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985;p63">
                <a:extLst>
                  <a:ext uri="{FF2B5EF4-FFF2-40B4-BE49-F238E27FC236}">
                    <a16:creationId xmlns:a16="http://schemas.microsoft.com/office/drawing/2014/main" id="{D77B02CF-0F63-4453-9FF6-E1CC09EAC596}"/>
                  </a:ext>
                </a:extLst>
              </p:cNvPr>
              <p:cNvSpPr/>
              <p:nvPr/>
            </p:nvSpPr>
            <p:spPr>
              <a:xfrm>
                <a:off x="8057086" y="3821013"/>
                <a:ext cx="99142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4802" extrusionOk="0">
                    <a:moveTo>
                      <a:pt x="2724" y="0"/>
                    </a:moveTo>
                    <a:cubicBezTo>
                      <a:pt x="2634" y="0"/>
                      <a:pt x="2545" y="37"/>
                      <a:pt x="2488" y="113"/>
                    </a:cubicBezTo>
                    <a:lnTo>
                      <a:pt x="1804" y="1094"/>
                    </a:lnTo>
                    <a:cubicBezTo>
                      <a:pt x="1758" y="1163"/>
                      <a:pt x="1667" y="1209"/>
                      <a:pt x="1575" y="1209"/>
                    </a:cubicBezTo>
                    <a:lnTo>
                      <a:pt x="388" y="1186"/>
                    </a:lnTo>
                    <a:cubicBezTo>
                      <a:pt x="137" y="1186"/>
                      <a:pt x="0" y="1460"/>
                      <a:pt x="137" y="1642"/>
                    </a:cubicBezTo>
                    <a:lnTo>
                      <a:pt x="845" y="2601"/>
                    </a:lnTo>
                    <a:cubicBezTo>
                      <a:pt x="913" y="2692"/>
                      <a:pt x="936" y="2783"/>
                      <a:pt x="890" y="2875"/>
                    </a:cubicBezTo>
                    <a:lnTo>
                      <a:pt x="502" y="3993"/>
                    </a:lnTo>
                    <a:cubicBezTo>
                      <a:pt x="445" y="4186"/>
                      <a:pt x="582" y="4379"/>
                      <a:pt x="764" y="4379"/>
                    </a:cubicBezTo>
                    <a:cubicBezTo>
                      <a:pt x="798" y="4379"/>
                      <a:pt x="832" y="4373"/>
                      <a:pt x="868" y="4358"/>
                    </a:cubicBezTo>
                    <a:lnTo>
                      <a:pt x="2009" y="3993"/>
                    </a:lnTo>
                    <a:cubicBezTo>
                      <a:pt x="2044" y="3976"/>
                      <a:pt x="2079" y="3968"/>
                      <a:pt x="2112" y="3968"/>
                    </a:cubicBezTo>
                    <a:cubicBezTo>
                      <a:pt x="2167" y="3968"/>
                      <a:pt x="2218" y="3988"/>
                      <a:pt x="2260" y="4016"/>
                    </a:cubicBezTo>
                    <a:lnTo>
                      <a:pt x="3219" y="4746"/>
                    </a:lnTo>
                    <a:cubicBezTo>
                      <a:pt x="3269" y="4784"/>
                      <a:pt x="3326" y="4801"/>
                      <a:pt x="3383" y="4801"/>
                    </a:cubicBezTo>
                    <a:cubicBezTo>
                      <a:pt x="3531" y="4801"/>
                      <a:pt x="3675" y="4684"/>
                      <a:pt x="3675" y="4518"/>
                    </a:cubicBezTo>
                    <a:lnTo>
                      <a:pt x="3675" y="3308"/>
                    </a:lnTo>
                    <a:cubicBezTo>
                      <a:pt x="3675" y="3217"/>
                      <a:pt x="3721" y="3126"/>
                      <a:pt x="3789" y="3080"/>
                    </a:cubicBezTo>
                    <a:lnTo>
                      <a:pt x="4771" y="2395"/>
                    </a:lnTo>
                    <a:cubicBezTo>
                      <a:pt x="4953" y="2258"/>
                      <a:pt x="4908" y="1962"/>
                      <a:pt x="4680" y="1893"/>
                    </a:cubicBezTo>
                    <a:lnTo>
                      <a:pt x="3538" y="1528"/>
                    </a:lnTo>
                    <a:cubicBezTo>
                      <a:pt x="3447" y="1505"/>
                      <a:pt x="3378" y="1437"/>
                      <a:pt x="3356" y="1345"/>
                    </a:cubicBezTo>
                    <a:lnTo>
                      <a:pt x="3013" y="204"/>
                    </a:lnTo>
                    <a:cubicBezTo>
                      <a:pt x="2973" y="71"/>
                      <a:pt x="2848" y="0"/>
                      <a:pt x="27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986;p63">
                <a:extLst>
                  <a:ext uri="{FF2B5EF4-FFF2-40B4-BE49-F238E27FC236}">
                    <a16:creationId xmlns:a16="http://schemas.microsoft.com/office/drawing/2014/main" id="{AFE034ED-8469-4FB8-BBC8-14B5B6174D9B}"/>
                  </a:ext>
                </a:extLst>
              </p:cNvPr>
              <p:cNvSpPr/>
              <p:nvPr/>
            </p:nvSpPr>
            <p:spPr>
              <a:xfrm>
                <a:off x="7902684" y="3812467"/>
                <a:ext cx="100503" cy="93518"/>
              </a:xfrm>
              <a:custGeom>
                <a:avLst/>
                <a:gdLst/>
                <a:ahLst/>
                <a:cxnLst/>
                <a:rect l="l" t="t" r="r" b="b"/>
                <a:pathLst>
                  <a:path w="5022" h="4673" extrusionOk="0">
                    <a:moveTo>
                      <a:pt x="2465" y="1"/>
                    </a:moveTo>
                    <a:cubicBezTo>
                      <a:pt x="2362" y="1"/>
                      <a:pt x="2261" y="58"/>
                      <a:pt x="2214" y="175"/>
                    </a:cubicBezTo>
                    <a:lnTo>
                      <a:pt x="1712" y="1248"/>
                    </a:lnTo>
                    <a:cubicBezTo>
                      <a:pt x="1667" y="1339"/>
                      <a:pt x="1575" y="1384"/>
                      <a:pt x="1484" y="1407"/>
                    </a:cubicBezTo>
                    <a:lnTo>
                      <a:pt x="320" y="1613"/>
                    </a:lnTo>
                    <a:cubicBezTo>
                      <a:pt x="92" y="1658"/>
                      <a:pt x="0" y="1932"/>
                      <a:pt x="160" y="2092"/>
                    </a:cubicBezTo>
                    <a:lnTo>
                      <a:pt x="1050" y="2914"/>
                    </a:lnTo>
                    <a:cubicBezTo>
                      <a:pt x="1119" y="2982"/>
                      <a:pt x="1142" y="3074"/>
                      <a:pt x="1142" y="3165"/>
                    </a:cubicBezTo>
                    <a:lnTo>
                      <a:pt x="959" y="4352"/>
                    </a:lnTo>
                    <a:cubicBezTo>
                      <a:pt x="942" y="4526"/>
                      <a:pt x="1083" y="4673"/>
                      <a:pt x="1242" y="4673"/>
                    </a:cubicBezTo>
                    <a:cubicBezTo>
                      <a:pt x="1292" y="4673"/>
                      <a:pt x="1344" y="4658"/>
                      <a:pt x="1393" y="4626"/>
                    </a:cubicBezTo>
                    <a:lnTo>
                      <a:pt x="2420" y="4055"/>
                    </a:lnTo>
                    <a:cubicBezTo>
                      <a:pt x="2465" y="4032"/>
                      <a:pt x="2511" y="4021"/>
                      <a:pt x="2557" y="4021"/>
                    </a:cubicBezTo>
                    <a:cubicBezTo>
                      <a:pt x="2602" y="4021"/>
                      <a:pt x="2648" y="4032"/>
                      <a:pt x="2694" y="4055"/>
                    </a:cubicBezTo>
                    <a:lnTo>
                      <a:pt x="3767" y="4580"/>
                    </a:lnTo>
                    <a:cubicBezTo>
                      <a:pt x="3807" y="4602"/>
                      <a:pt x="3849" y="4613"/>
                      <a:pt x="3890" y="4613"/>
                    </a:cubicBezTo>
                    <a:cubicBezTo>
                      <a:pt x="4059" y="4613"/>
                      <a:pt x="4214" y="4444"/>
                      <a:pt x="4177" y="4260"/>
                    </a:cubicBezTo>
                    <a:lnTo>
                      <a:pt x="3949" y="3096"/>
                    </a:lnTo>
                    <a:cubicBezTo>
                      <a:pt x="3926" y="3005"/>
                      <a:pt x="3949" y="2914"/>
                      <a:pt x="4018" y="2845"/>
                    </a:cubicBezTo>
                    <a:lnTo>
                      <a:pt x="4839" y="1978"/>
                    </a:lnTo>
                    <a:cubicBezTo>
                      <a:pt x="5022" y="1818"/>
                      <a:pt x="4908" y="1521"/>
                      <a:pt x="4680" y="1499"/>
                    </a:cubicBezTo>
                    <a:lnTo>
                      <a:pt x="3493" y="1362"/>
                    </a:lnTo>
                    <a:cubicBezTo>
                      <a:pt x="3401" y="1339"/>
                      <a:pt x="3310" y="1293"/>
                      <a:pt x="3264" y="1202"/>
                    </a:cubicBezTo>
                    <a:lnTo>
                      <a:pt x="2717" y="152"/>
                    </a:lnTo>
                    <a:cubicBezTo>
                      <a:pt x="2661" y="52"/>
                      <a:pt x="2562" y="1"/>
                      <a:pt x="24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987;p63">
                <a:extLst>
                  <a:ext uri="{FF2B5EF4-FFF2-40B4-BE49-F238E27FC236}">
                    <a16:creationId xmlns:a16="http://schemas.microsoft.com/office/drawing/2014/main" id="{CF241166-99B4-435F-B099-F52C43E2E7C6}"/>
                  </a:ext>
                </a:extLst>
              </p:cNvPr>
              <p:cNvSpPr/>
              <p:nvPr/>
            </p:nvSpPr>
            <p:spPr>
              <a:xfrm>
                <a:off x="7610772" y="3789351"/>
                <a:ext cx="21954" cy="13588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790" extrusionOk="0">
                    <a:moveTo>
                      <a:pt x="652" y="0"/>
                    </a:moveTo>
                    <a:cubicBezTo>
                      <a:pt x="558" y="0"/>
                      <a:pt x="473" y="48"/>
                      <a:pt x="435" y="143"/>
                    </a:cubicBezTo>
                    <a:cubicBezTo>
                      <a:pt x="252" y="668"/>
                      <a:pt x="161" y="1216"/>
                      <a:pt x="92" y="1741"/>
                    </a:cubicBezTo>
                    <a:cubicBezTo>
                      <a:pt x="24" y="2288"/>
                      <a:pt x="24" y="2836"/>
                      <a:pt x="1" y="3361"/>
                    </a:cubicBezTo>
                    <a:cubicBezTo>
                      <a:pt x="1" y="3909"/>
                      <a:pt x="24" y="4457"/>
                      <a:pt x="47" y="5005"/>
                    </a:cubicBezTo>
                    <a:cubicBezTo>
                      <a:pt x="92" y="5530"/>
                      <a:pt x="138" y="6077"/>
                      <a:pt x="229" y="6625"/>
                    </a:cubicBezTo>
                    <a:cubicBezTo>
                      <a:pt x="252" y="6694"/>
                      <a:pt x="298" y="6762"/>
                      <a:pt x="389" y="6785"/>
                    </a:cubicBezTo>
                    <a:cubicBezTo>
                      <a:pt x="401" y="6788"/>
                      <a:pt x="413" y="6789"/>
                      <a:pt x="426" y="6789"/>
                    </a:cubicBezTo>
                    <a:cubicBezTo>
                      <a:pt x="509" y="6789"/>
                      <a:pt x="597" y="6727"/>
                      <a:pt x="617" y="6648"/>
                    </a:cubicBezTo>
                    <a:cubicBezTo>
                      <a:pt x="754" y="6100"/>
                      <a:pt x="846" y="5552"/>
                      <a:pt x="914" y="5027"/>
                    </a:cubicBezTo>
                    <a:cubicBezTo>
                      <a:pt x="982" y="4480"/>
                      <a:pt x="1028" y="3955"/>
                      <a:pt x="1051" y="3407"/>
                    </a:cubicBezTo>
                    <a:cubicBezTo>
                      <a:pt x="1074" y="2859"/>
                      <a:pt x="1097" y="2311"/>
                      <a:pt x="1074" y="1786"/>
                    </a:cubicBezTo>
                    <a:cubicBezTo>
                      <a:pt x="1028" y="1238"/>
                      <a:pt x="982" y="691"/>
                      <a:pt x="823" y="143"/>
                    </a:cubicBezTo>
                    <a:cubicBezTo>
                      <a:pt x="800" y="97"/>
                      <a:pt x="754" y="29"/>
                      <a:pt x="709" y="6"/>
                    </a:cubicBezTo>
                    <a:cubicBezTo>
                      <a:pt x="690" y="2"/>
                      <a:pt x="671" y="0"/>
                      <a:pt x="6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988;p63">
                <a:extLst>
                  <a:ext uri="{FF2B5EF4-FFF2-40B4-BE49-F238E27FC236}">
                    <a16:creationId xmlns:a16="http://schemas.microsoft.com/office/drawing/2014/main" id="{8754F451-A9B8-4AB3-838F-4818DEB495B6}"/>
                  </a:ext>
                </a:extLst>
              </p:cNvPr>
              <p:cNvSpPr/>
              <p:nvPr/>
            </p:nvSpPr>
            <p:spPr>
              <a:xfrm>
                <a:off x="7615355" y="3692404"/>
                <a:ext cx="23315" cy="8425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4210" extrusionOk="0">
                    <a:moveTo>
                      <a:pt x="720" y="1"/>
                    </a:moveTo>
                    <a:cubicBezTo>
                      <a:pt x="647" y="1"/>
                      <a:pt x="571" y="41"/>
                      <a:pt x="525" y="102"/>
                    </a:cubicBezTo>
                    <a:cubicBezTo>
                      <a:pt x="343" y="422"/>
                      <a:pt x="228" y="741"/>
                      <a:pt x="160" y="1084"/>
                    </a:cubicBezTo>
                    <a:cubicBezTo>
                      <a:pt x="92" y="1403"/>
                      <a:pt x="46" y="1723"/>
                      <a:pt x="23" y="2065"/>
                    </a:cubicBezTo>
                    <a:cubicBezTo>
                      <a:pt x="0" y="2385"/>
                      <a:pt x="0" y="2727"/>
                      <a:pt x="46" y="3069"/>
                    </a:cubicBezTo>
                    <a:cubicBezTo>
                      <a:pt x="69" y="3389"/>
                      <a:pt x="137" y="3731"/>
                      <a:pt x="251" y="4074"/>
                    </a:cubicBezTo>
                    <a:cubicBezTo>
                      <a:pt x="251" y="4119"/>
                      <a:pt x="297" y="4165"/>
                      <a:pt x="343" y="4188"/>
                    </a:cubicBezTo>
                    <a:cubicBezTo>
                      <a:pt x="372" y="4202"/>
                      <a:pt x="405" y="4210"/>
                      <a:pt x="439" y="4210"/>
                    </a:cubicBezTo>
                    <a:cubicBezTo>
                      <a:pt x="511" y="4210"/>
                      <a:pt x="585" y="4175"/>
                      <a:pt x="617" y="4097"/>
                    </a:cubicBezTo>
                    <a:cubicBezTo>
                      <a:pt x="799" y="3777"/>
                      <a:pt x="890" y="3458"/>
                      <a:pt x="959" y="3138"/>
                    </a:cubicBezTo>
                    <a:cubicBezTo>
                      <a:pt x="1050" y="2796"/>
                      <a:pt x="1096" y="2476"/>
                      <a:pt x="1142" y="2134"/>
                    </a:cubicBezTo>
                    <a:cubicBezTo>
                      <a:pt x="1164" y="1814"/>
                      <a:pt x="1164" y="1495"/>
                      <a:pt x="1142" y="1152"/>
                    </a:cubicBezTo>
                    <a:cubicBezTo>
                      <a:pt x="1119" y="810"/>
                      <a:pt x="1050" y="490"/>
                      <a:pt x="913" y="148"/>
                    </a:cubicBezTo>
                    <a:cubicBezTo>
                      <a:pt x="890" y="102"/>
                      <a:pt x="868" y="57"/>
                      <a:pt x="822" y="34"/>
                    </a:cubicBezTo>
                    <a:cubicBezTo>
                      <a:pt x="792" y="11"/>
                      <a:pt x="756" y="1"/>
                      <a:pt x="7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989;p63">
                <a:extLst>
                  <a:ext uri="{FF2B5EF4-FFF2-40B4-BE49-F238E27FC236}">
                    <a16:creationId xmlns:a16="http://schemas.microsoft.com/office/drawing/2014/main" id="{05B8DAE5-E519-417B-B293-102A5C66430F}"/>
                  </a:ext>
                </a:extLst>
              </p:cNvPr>
              <p:cNvSpPr/>
              <p:nvPr/>
            </p:nvSpPr>
            <p:spPr>
              <a:xfrm>
                <a:off x="7885312" y="3439070"/>
                <a:ext cx="210151" cy="17539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8764" extrusionOk="0">
                    <a:moveTo>
                      <a:pt x="4475" y="1"/>
                    </a:moveTo>
                    <a:cubicBezTo>
                      <a:pt x="4475" y="1"/>
                      <a:pt x="1" y="2238"/>
                      <a:pt x="298" y="2923"/>
                    </a:cubicBezTo>
                    <a:cubicBezTo>
                      <a:pt x="498" y="3369"/>
                      <a:pt x="1310" y="3442"/>
                      <a:pt x="1818" y="3442"/>
                    </a:cubicBezTo>
                    <a:cubicBezTo>
                      <a:pt x="2064" y="3442"/>
                      <a:pt x="2238" y="3425"/>
                      <a:pt x="2238" y="3425"/>
                    </a:cubicBezTo>
                    <a:lnTo>
                      <a:pt x="2238" y="3425"/>
                    </a:lnTo>
                    <a:cubicBezTo>
                      <a:pt x="2238" y="3425"/>
                      <a:pt x="1553" y="7259"/>
                      <a:pt x="2329" y="8127"/>
                    </a:cubicBezTo>
                    <a:cubicBezTo>
                      <a:pt x="2633" y="8472"/>
                      <a:pt x="2936" y="8581"/>
                      <a:pt x="3198" y="8581"/>
                    </a:cubicBezTo>
                    <a:cubicBezTo>
                      <a:pt x="3646" y="8581"/>
                      <a:pt x="3973" y="8264"/>
                      <a:pt x="3973" y="8264"/>
                    </a:cubicBezTo>
                    <a:cubicBezTo>
                      <a:pt x="3973" y="8264"/>
                      <a:pt x="4295" y="8764"/>
                      <a:pt x="4916" y="8764"/>
                    </a:cubicBezTo>
                    <a:cubicBezTo>
                      <a:pt x="5185" y="8764"/>
                      <a:pt x="5510" y="8670"/>
                      <a:pt x="5890" y="8401"/>
                    </a:cubicBezTo>
                    <a:cubicBezTo>
                      <a:pt x="5890" y="8401"/>
                      <a:pt x="6296" y="8753"/>
                      <a:pt x="6808" y="8753"/>
                    </a:cubicBezTo>
                    <a:cubicBezTo>
                      <a:pt x="7110" y="8753"/>
                      <a:pt x="7448" y="8630"/>
                      <a:pt x="7762" y="8241"/>
                    </a:cubicBezTo>
                    <a:cubicBezTo>
                      <a:pt x="9588" y="5958"/>
                      <a:pt x="10501" y="2306"/>
                      <a:pt x="10501" y="2306"/>
                    </a:cubicBezTo>
                    <a:lnTo>
                      <a:pt x="447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990;p63">
                <a:extLst>
                  <a:ext uri="{FF2B5EF4-FFF2-40B4-BE49-F238E27FC236}">
                    <a16:creationId xmlns:a16="http://schemas.microsoft.com/office/drawing/2014/main" id="{527EB166-EE15-4E4D-BF52-440030F0D8DA}"/>
                  </a:ext>
                </a:extLst>
              </p:cNvPr>
              <p:cNvSpPr/>
              <p:nvPr/>
            </p:nvSpPr>
            <p:spPr>
              <a:xfrm>
                <a:off x="7938307" y="3244016"/>
                <a:ext cx="329366" cy="322541"/>
              </a:xfrm>
              <a:custGeom>
                <a:avLst/>
                <a:gdLst/>
                <a:ahLst/>
                <a:cxnLst/>
                <a:rect l="l" t="t" r="r" b="b"/>
                <a:pathLst>
                  <a:path w="16458" h="16117" extrusionOk="0">
                    <a:moveTo>
                      <a:pt x="8811" y="0"/>
                    </a:moveTo>
                    <a:cubicBezTo>
                      <a:pt x="8788" y="0"/>
                      <a:pt x="8195" y="1621"/>
                      <a:pt x="7533" y="2215"/>
                    </a:cubicBezTo>
                    <a:cubicBezTo>
                      <a:pt x="7419" y="2397"/>
                      <a:pt x="1987" y="8514"/>
                      <a:pt x="1599" y="8971"/>
                    </a:cubicBezTo>
                    <a:cubicBezTo>
                      <a:pt x="1599" y="8971"/>
                      <a:pt x="1576" y="8994"/>
                      <a:pt x="1576" y="8994"/>
                    </a:cubicBezTo>
                    <a:lnTo>
                      <a:pt x="1507" y="9062"/>
                    </a:lnTo>
                    <a:cubicBezTo>
                      <a:pt x="1" y="10728"/>
                      <a:pt x="1005" y="12783"/>
                      <a:pt x="2671" y="14312"/>
                    </a:cubicBezTo>
                    <a:cubicBezTo>
                      <a:pt x="3769" y="15322"/>
                      <a:pt x="5093" y="16116"/>
                      <a:pt x="6334" y="16116"/>
                    </a:cubicBezTo>
                    <a:cubicBezTo>
                      <a:pt x="7028" y="16116"/>
                      <a:pt x="7697" y="15868"/>
                      <a:pt x="8286" y="15271"/>
                    </a:cubicBezTo>
                    <a:cubicBezTo>
                      <a:pt x="8743" y="14814"/>
                      <a:pt x="14130" y="7670"/>
                      <a:pt x="14860" y="6529"/>
                    </a:cubicBezTo>
                    <a:cubicBezTo>
                      <a:pt x="15202" y="5935"/>
                      <a:pt x="15568" y="5342"/>
                      <a:pt x="15910" y="4497"/>
                    </a:cubicBezTo>
                    <a:cubicBezTo>
                      <a:pt x="16093" y="4086"/>
                      <a:pt x="16275" y="3584"/>
                      <a:pt x="16412" y="2876"/>
                    </a:cubicBezTo>
                    <a:cubicBezTo>
                      <a:pt x="16435" y="2762"/>
                      <a:pt x="16458" y="2648"/>
                      <a:pt x="16458" y="2534"/>
                    </a:cubicBezTo>
                    <a:lnTo>
                      <a:pt x="881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991;p63">
                <a:extLst>
                  <a:ext uri="{FF2B5EF4-FFF2-40B4-BE49-F238E27FC236}">
                    <a16:creationId xmlns:a16="http://schemas.microsoft.com/office/drawing/2014/main" id="{07E92CB7-A0D4-43B4-BEC8-AB779BF549EE}"/>
                  </a:ext>
                </a:extLst>
              </p:cNvPr>
              <p:cNvSpPr/>
              <p:nvPr/>
            </p:nvSpPr>
            <p:spPr>
              <a:xfrm>
                <a:off x="7946072" y="3162240"/>
                <a:ext cx="397428" cy="389103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19443" extrusionOk="0">
                    <a:moveTo>
                      <a:pt x="10637" y="1"/>
                    </a:moveTo>
                    <a:cubicBezTo>
                      <a:pt x="10592" y="1"/>
                      <a:pt x="9861" y="1964"/>
                      <a:pt x="9062" y="2694"/>
                    </a:cubicBezTo>
                    <a:cubicBezTo>
                      <a:pt x="8948" y="2877"/>
                      <a:pt x="2397" y="10272"/>
                      <a:pt x="1941" y="10820"/>
                    </a:cubicBezTo>
                    <a:cubicBezTo>
                      <a:pt x="1918" y="10843"/>
                      <a:pt x="1918" y="10843"/>
                      <a:pt x="1918" y="10843"/>
                    </a:cubicBezTo>
                    <a:lnTo>
                      <a:pt x="1827" y="10934"/>
                    </a:lnTo>
                    <a:cubicBezTo>
                      <a:pt x="1" y="12943"/>
                      <a:pt x="1211" y="15408"/>
                      <a:pt x="3219" y="17257"/>
                    </a:cubicBezTo>
                    <a:cubicBezTo>
                      <a:pt x="4550" y="18485"/>
                      <a:pt x="6144" y="19442"/>
                      <a:pt x="7640" y="19442"/>
                    </a:cubicBezTo>
                    <a:cubicBezTo>
                      <a:pt x="8478" y="19442"/>
                      <a:pt x="9285" y="19142"/>
                      <a:pt x="9998" y="18421"/>
                    </a:cubicBezTo>
                    <a:cubicBezTo>
                      <a:pt x="10523" y="17873"/>
                      <a:pt x="17051" y="9268"/>
                      <a:pt x="17919" y="7875"/>
                    </a:cubicBezTo>
                    <a:cubicBezTo>
                      <a:pt x="18329" y="7168"/>
                      <a:pt x="18763" y="6437"/>
                      <a:pt x="19197" y="5433"/>
                    </a:cubicBezTo>
                    <a:cubicBezTo>
                      <a:pt x="19402" y="4931"/>
                      <a:pt x="19631" y="4338"/>
                      <a:pt x="19790" y="3470"/>
                    </a:cubicBezTo>
                    <a:cubicBezTo>
                      <a:pt x="19813" y="3333"/>
                      <a:pt x="19836" y="3196"/>
                      <a:pt x="19859" y="3059"/>
                    </a:cubicBezTo>
                    <a:lnTo>
                      <a:pt x="1063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992;p63">
                <a:extLst>
                  <a:ext uri="{FF2B5EF4-FFF2-40B4-BE49-F238E27FC236}">
                    <a16:creationId xmlns:a16="http://schemas.microsoft.com/office/drawing/2014/main" id="{1AD6DB94-9D9E-4561-8E7E-5462D1B34E2E}"/>
                  </a:ext>
                </a:extLst>
              </p:cNvPr>
              <p:cNvSpPr/>
              <p:nvPr/>
            </p:nvSpPr>
            <p:spPr>
              <a:xfrm>
                <a:off x="7419386" y="2869698"/>
                <a:ext cx="327525" cy="353761"/>
              </a:xfrm>
              <a:custGeom>
                <a:avLst/>
                <a:gdLst/>
                <a:ahLst/>
                <a:cxnLst/>
                <a:rect l="l" t="t" r="r" b="b"/>
                <a:pathLst>
                  <a:path w="16366" h="17677" extrusionOk="0">
                    <a:moveTo>
                      <a:pt x="12497" y="0"/>
                    </a:moveTo>
                    <a:cubicBezTo>
                      <a:pt x="12404" y="0"/>
                      <a:pt x="12309" y="3"/>
                      <a:pt x="12212" y="10"/>
                    </a:cubicBezTo>
                    <a:cubicBezTo>
                      <a:pt x="11801" y="32"/>
                      <a:pt x="7875" y="603"/>
                      <a:pt x="5843" y="3137"/>
                    </a:cubicBezTo>
                    <a:cubicBezTo>
                      <a:pt x="1872" y="9185"/>
                      <a:pt x="297" y="14732"/>
                      <a:pt x="160" y="15394"/>
                    </a:cubicBezTo>
                    <a:cubicBezTo>
                      <a:pt x="91" y="15713"/>
                      <a:pt x="46" y="16101"/>
                      <a:pt x="23" y="16558"/>
                    </a:cubicBezTo>
                    <a:cubicBezTo>
                      <a:pt x="0" y="16877"/>
                      <a:pt x="23" y="17288"/>
                      <a:pt x="69" y="17676"/>
                    </a:cubicBezTo>
                    <a:cubicBezTo>
                      <a:pt x="3424" y="17425"/>
                      <a:pt x="6802" y="17083"/>
                      <a:pt x="10157" y="16626"/>
                    </a:cubicBezTo>
                    <a:cubicBezTo>
                      <a:pt x="10157" y="16512"/>
                      <a:pt x="10157" y="16626"/>
                      <a:pt x="10272" y="16489"/>
                    </a:cubicBezTo>
                    <a:cubicBezTo>
                      <a:pt x="10317" y="16398"/>
                      <a:pt x="10340" y="16284"/>
                      <a:pt x="10386" y="16170"/>
                    </a:cubicBezTo>
                    <a:cubicBezTo>
                      <a:pt x="10568" y="15736"/>
                      <a:pt x="10797" y="15234"/>
                      <a:pt x="11048" y="14709"/>
                    </a:cubicBezTo>
                    <a:cubicBezTo>
                      <a:pt x="11550" y="13682"/>
                      <a:pt x="12143" y="12609"/>
                      <a:pt x="12782" y="11536"/>
                    </a:cubicBezTo>
                    <a:cubicBezTo>
                      <a:pt x="13399" y="10464"/>
                      <a:pt x="14083" y="9368"/>
                      <a:pt x="14768" y="8295"/>
                    </a:cubicBezTo>
                    <a:cubicBezTo>
                      <a:pt x="15111" y="7770"/>
                      <a:pt x="15476" y="7245"/>
                      <a:pt x="15818" y="6697"/>
                    </a:cubicBezTo>
                    <a:cubicBezTo>
                      <a:pt x="16138" y="6127"/>
                      <a:pt x="16366" y="5488"/>
                      <a:pt x="16320" y="4712"/>
                    </a:cubicBezTo>
                    <a:lnTo>
                      <a:pt x="16297" y="4255"/>
                    </a:lnTo>
                    <a:cubicBezTo>
                      <a:pt x="16122" y="1906"/>
                      <a:pt x="14848" y="0"/>
                      <a:pt x="124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993;p63">
                <a:extLst>
                  <a:ext uri="{FF2B5EF4-FFF2-40B4-BE49-F238E27FC236}">
                    <a16:creationId xmlns:a16="http://schemas.microsoft.com/office/drawing/2014/main" id="{BBA2EC0C-A92E-4F92-BC0C-A67E1C042C67}"/>
                  </a:ext>
                </a:extLst>
              </p:cNvPr>
              <p:cNvSpPr/>
              <p:nvPr/>
            </p:nvSpPr>
            <p:spPr>
              <a:xfrm>
                <a:off x="7508464" y="2853127"/>
                <a:ext cx="267687" cy="638779"/>
              </a:xfrm>
              <a:custGeom>
                <a:avLst/>
                <a:gdLst/>
                <a:ahLst/>
                <a:cxnLst/>
                <a:rect l="l" t="t" r="r" b="b"/>
                <a:pathLst>
                  <a:path w="13376" h="31919" extrusionOk="0">
                    <a:moveTo>
                      <a:pt x="9170" y="1"/>
                    </a:moveTo>
                    <a:cubicBezTo>
                      <a:pt x="8999" y="1"/>
                      <a:pt x="8825" y="12"/>
                      <a:pt x="8651" y="39"/>
                    </a:cubicBezTo>
                    <a:cubicBezTo>
                      <a:pt x="6898" y="292"/>
                      <a:pt x="6226" y="1276"/>
                      <a:pt x="6647" y="1276"/>
                    </a:cubicBezTo>
                    <a:cubicBezTo>
                      <a:pt x="6720" y="1276"/>
                      <a:pt x="6824" y="1247"/>
                      <a:pt x="6962" y="1180"/>
                    </a:cubicBezTo>
                    <a:cubicBezTo>
                      <a:pt x="6962" y="1180"/>
                      <a:pt x="7943" y="1568"/>
                      <a:pt x="8217" y="1865"/>
                    </a:cubicBezTo>
                    <a:cubicBezTo>
                      <a:pt x="8491" y="2139"/>
                      <a:pt x="8719" y="2892"/>
                      <a:pt x="8834" y="3371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99" y="6065"/>
                      <a:pt x="9153" y="7274"/>
                      <a:pt x="9062" y="8484"/>
                    </a:cubicBezTo>
                    <a:cubicBezTo>
                      <a:pt x="8948" y="9717"/>
                      <a:pt x="8742" y="10972"/>
                      <a:pt x="8491" y="12227"/>
                    </a:cubicBezTo>
                    <a:cubicBezTo>
                      <a:pt x="8354" y="12867"/>
                      <a:pt x="8263" y="13483"/>
                      <a:pt x="8103" y="14122"/>
                    </a:cubicBezTo>
                    <a:lnTo>
                      <a:pt x="7875" y="15081"/>
                    </a:lnTo>
                    <a:lnTo>
                      <a:pt x="7647" y="15925"/>
                    </a:lnTo>
                    <a:cubicBezTo>
                      <a:pt x="7601" y="16085"/>
                      <a:pt x="7555" y="16222"/>
                      <a:pt x="7510" y="16359"/>
                    </a:cubicBezTo>
                    <a:lnTo>
                      <a:pt x="7373" y="16792"/>
                    </a:lnTo>
                    <a:cubicBezTo>
                      <a:pt x="7281" y="17066"/>
                      <a:pt x="7190" y="17363"/>
                      <a:pt x="7076" y="17637"/>
                    </a:cubicBezTo>
                    <a:cubicBezTo>
                      <a:pt x="6848" y="18208"/>
                      <a:pt x="6642" y="18778"/>
                      <a:pt x="6368" y="19349"/>
                    </a:cubicBezTo>
                    <a:cubicBezTo>
                      <a:pt x="5889" y="20467"/>
                      <a:pt x="5296" y="21586"/>
                      <a:pt x="4679" y="22704"/>
                    </a:cubicBezTo>
                    <a:cubicBezTo>
                      <a:pt x="4063" y="23800"/>
                      <a:pt x="3378" y="24873"/>
                      <a:pt x="2671" y="25968"/>
                    </a:cubicBezTo>
                    <a:cubicBezTo>
                      <a:pt x="2328" y="26516"/>
                      <a:pt x="1963" y="27041"/>
                      <a:pt x="1621" y="27566"/>
                    </a:cubicBezTo>
                    <a:lnTo>
                      <a:pt x="525" y="29118"/>
                    </a:lnTo>
                    <a:lnTo>
                      <a:pt x="457" y="29209"/>
                    </a:lnTo>
                    <a:cubicBezTo>
                      <a:pt x="91" y="29757"/>
                      <a:pt x="0" y="30533"/>
                      <a:pt x="320" y="31150"/>
                    </a:cubicBezTo>
                    <a:cubicBezTo>
                      <a:pt x="568" y="31646"/>
                      <a:pt x="1003" y="31919"/>
                      <a:pt x="1458" y="31919"/>
                    </a:cubicBezTo>
                    <a:cubicBezTo>
                      <a:pt x="1714" y="31919"/>
                      <a:pt x="1976" y="31832"/>
                      <a:pt x="2214" y="31652"/>
                    </a:cubicBezTo>
                    <a:cubicBezTo>
                      <a:pt x="2808" y="31218"/>
                      <a:pt x="3310" y="30807"/>
                      <a:pt x="3812" y="30328"/>
                    </a:cubicBezTo>
                    <a:cubicBezTo>
                      <a:pt x="4063" y="30100"/>
                      <a:pt x="4314" y="29871"/>
                      <a:pt x="4542" y="29620"/>
                    </a:cubicBezTo>
                    <a:cubicBezTo>
                      <a:pt x="4793" y="29392"/>
                      <a:pt x="5022" y="29141"/>
                      <a:pt x="5273" y="28890"/>
                    </a:cubicBezTo>
                    <a:cubicBezTo>
                      <a:pt x="6209" y="27886"/>
                      <a:pt x="7122" y="26813"/>
                      <a:pt x="7943" y="25649"/>
                    </a:cubicBezTo>
                    <a:cubicBezTo>
                      <a:pt x="8765" y="24485"/>
                      <a:pt x="9564" y="23252"/>
                      <a:pt x="10249" y="21882"/>
                    </a:cubicBezTo>
                    <a:cubicBezTo>
                      <a:pt x="10614" y="21243"/>
                      <a:pt x="10911" y="20513"/>
                      <a:pt x="11230" y="19805"/>
                    </a:cubicBezTo>
                    <a:cubicBezTo>
                      <a:pt x="11367" y="19463"/>
                      <a:pt x="11504" y="19075"/>
                      <a:pt x="11641" y="18710"/>
                    </a:cubicBezTo>
                    <a:lnTo>
                      <a:pt x="11846" y="18162"/>
                    </a:lnTo>
                    <a:cubicBezTo>
                      <a:pt x="11892" y="17979"/>
                      <a:pt x="11961" y="17774"/>
                      <a:pt x="12006" y="17591"/>
                    </a:cubicBezTo>
                    <a:lnTo>
                      <a:pt x="12349" y="16427"/>
                    </a:lnTo>
                    <a:cubicBezTo>
                      <a:pt x="12440" y="16062"/>
                      <a:pt x="12508" y="15697"/>
                      <a:pt x="12600" y="15332"/>
                    </a:cubicBezTo>
                    <a:cubicBezTo>
                      <a:pt x="12759" y="14601"/>
                      <a:pt x="12874" y="13848"/>
                      <a:pt x="13011" y="13095"/>
                    </a:cubicBezTo>
                    <a:cubicBezTo>
                      <a:pt x="13239" y="11588"/>
                      <a:pt x="13376" y="10036"/>
                      <a:pt x="13376" y="8461"/>
                    </a:cubicBezTo>
                    <a:cubicBezTo>
                      <a:pt x="13353" y="6886"/>
                      <a:pt x="13193" y="5266"/>
                      <a:pt x="12737" y="3691"/>
                    </a:cubicBezTo>
                    <a:cubicBezTo>
                      <a:pt x="12508" y="2892"/>
                      <a:pt x="12212" y="2139"/>
                      <a:pt x="11801" y="1408"/>
                    </a:cubicBezTo>
                    <a:cubicBezTo>
                      <a:pt x="11664" y="1043"/>
                      <a:pt x="11299" y="701"/>
                      <a:pt x="10933" y="404"/>
                    </a:cubicBezTo>
                    <a:cubicBezTo>
                      <a:pt x="10781" y="290"/>
                      <a:pt x="10025" y="1"/>
                      <a:pt x="91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994;p63">
                <a:extLst>
                  <a:ext uri="{FF2B5EF4-FFF2-40B4-BE49-F238E27FC236}">
                    <a16:creationId xmlns:a16="http://schemas.microsoft.com/office/drawing/2014/main" id="{CA7D2981-486A-435C-ADA6-496400DB52CC}"/>
                  </a:ext>
                </a:extLst>
              </p:cNvPr>
              <p:cNvSpPr/>
              <p:nvPr/>
            </p:nvSpPr>
            <p:spPr>
              <a:xfrm>
                <a:off x="7508464" y="2853127"/>
                <a:ext cx="267687" cy="638779"/>
              </a:xfrm>
              <a:custGeom>
                <a:avLst/>
                <a:gdLst/>
                <a:ahLst/>
                <a:cxnLst/>
                <a:rect l="l" t="t" r="r" b="b"/>
                <a:pathLst>
                  <a:path w="13376" h="31919" extrusionOk="0">
                    <a:moveTo>
                      <a:pt x="9170" y="1"/>
                    </a:moveTo>
                    <a:cubicBezTo>
                      <a:pt x="8999" y="1"/>
                      <a:pt x="8825" y="12"/>
                      <a:pt x="8651" y="39"/>
                    </a:cubicBezTo>
                    <a:cubicBezTo>
                      <a:pt x="6898" y="292"/>
                      <a:pt x="6226" y="1276"/>
                      <a:pt x="6647" y="1276"/>
                    </a:cubicBezTo>
                    <a:cubicBezTo>
                      <a:pt x="6720" y="1276"/>
                      <a:pt x="6824" y="1247"/>
                      <a:pt x="6962" y="1180"/>
                    </a:cubicBezTo>
                    <a:cubicBezTo>
                      <a:pt x="6962" y="1180"/>
                      <a:pt x="7943" y="1568"/>
                      <a:pt x="8217" y="1865"/>
                    </a:cubicBezTo>
                    <a:cubicBezTo>
                      <a:pt x="8491" y="2139"/>
                      <a:pt x="8719" y="2892"/>
                      <a:pt x="8834" y="3371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99" y="6065"/>
                      <a:pt x="9153" y="7274"/>
                      <a:pt x="9062" y="8484"/>
                    </a:cubicBezTo>
                    <a:cubicBezTo>
                      <a:pt x="8948" y="9717"/>
                      <a:pt x="8742" y="10972"/>
                      <a:pt x="8491" y="12227"/>
                    </a:cubicBezTo>
                    <a:cubicBezTo>
                      <a:pt x="8354" y="12867"/>
                      <a:pt x="8263" y="13483"/>
                      <a:pt x="8103" y="14122"/>
                    </a:cubicBezTo>
                    <a:lnTo>
                      <a:pt x="7875" y="15081"/>
                    </a:lnTo>
                    <a:lnTo>
                      <a:pt x="7647" y="15925"/>
                    </a:lnTo>
                    <a:cubicBezTo>
                      <a:pt x="7601" y="16085"/>
                      <a:pt x="7555" y="16222"/>
                      <a:pt x="7510" y="16359"/>
                    </a:cubicBezTo>
                    <a:lnTo>
                      <a:pt x="7373" y="16792"/>
                    </a:lnTo>
                    <a:cubicBezTo>
                      <a:pt x="7281" y="17066"/>
                      <a:pt x="7190" y="17363"/>
                      <a:pt x="7076" y="17637"/>
                    </a:cubicBezTo>
                    <a:cubicBezTo>
                      <a:pt x="6848" y="18208"/>
                      <a:pt x="6642" y="18778"/>
                      <a:pt x="6368" y="19349"/>
                    </a:cubicBezTo>
                    <a:cubicBezTo>
                      <a:pt x="5889" y="20467"/>
                      <a:pt x="5296" y="21586"/>
                      <a:pt x="4679" y="22704"/>
                    </a:cubicBezTo>
                    <a:cubicBezTo>
                      <a:pt x="4063" y="23800"/>
                      <a:pt x="3378" y="24873"/>
                      <a:pt x="2671" y="25968"/>
                    </a:cubicBezTo>
                    <a:cubicBezTo>
                      <a:pt x="2328" y="26516"/>
                      <a:pt x="1963" y="27041"/>
                      <a:pt x="1621" y="27566"/>
                    </a:cubicBezTo>
                    <a:lnTo>
                      <a:pt x="525" y="29118"/>
                    </a:lnTo>
                    <a:lnTo>
                      <a:pt x="457" y="29209"/>
                    </a:lnTo>
                    <a:cubicBezTo>
                      <a:pt x="91" y="29757"/>
                      <a:pt x="0" y="30533"/>
                      <a:pt x="320" y="31150"/>
                    </a:cubicBezTo>
                    <a:cubicBezTo>
                      <a:pt x="568" y="31646"/>
                      <a:pt x="1003" y="31919"/>
                      <a:pt x="1458" y="31919"/>
                    </a:cubicBezTo>
                    <a:cubicBezTo>
                      <a:pt x="1714" y="31919"/>
                      <a:pt x="1976" y="31832"/>
                      <a:pt x="2214" y="31652"/>
                    </a:cubicBezTo>
                    <a:cubicBezTo>
                      <a:pt x="2808" y="31218"/>
                      <a:pt x="3310" y="30807"/>
                      <a:pt x="3812" y="30328"/>
                    </a:cubicBezTo>
                    <a:cubicBezTo>
                      <a:pt x="4063" y="30100"/>
                      <a:pt x="4314" y="29871"/>
                      <a:pt x="4542" y="29620"/>
                    </a:cubicBezTo>
                    <a:cubicBezTo>
                      <a:pt x="4793" y="29392"/>
                      <a:pt x="5022" y="29141"/>
                      <a:pt x="5273" y="28890"/>
                    </a:cubicBezTo>
                    <a:cubicBezTo>
                      <a:pt x="6209" y="27886"/>
                      <a:pt x="7122" y="26813"/>
                      <a:pt x="7943" y="25649"/>
                    </a:cubicBezTo>
                    <a:cubicBezTo>
                      <a:pt x="8765" y="24485"/>
                      <a:pt x="9564" y="23252"/>
                      <a:pt x="10249" y="21882"/>
                    </a:cubicBezTo>
                    <a:cubicBezTo>
                      <a:pt x="10614" y="21243"/>
                      <a:pt x="10911" y="20513"/>
                      <a:pt x="11230" y="19805"/>
                    </a:cubicBezTo>
                    <a:cubicBezTo>
                      <a:pt x="11367" y="19463"/>
                      <a:pt x="11504" y="19075"/>
                      <a:pt x="11641" y="18710"/>
                    </a:cubicBezTo>
                    <a:lnTo>
                      <a:pt x="11846" y="18162"/>
                    </a:lnTo>
                    <a:cubicBezTo>
                      <a:pt x="11892" y="17979"/>
                      <a:pt x="11961" y="17774"/>
                      <a:pt x="12006" y="17591"/>
                    </a:cubicBezTo>
                    <a:lnTo>
                      <a:pt x="12349" y="16427"/>
                    </a:lnTo>
                    <a:cubicBezTo>
                      <a:pt x="12440" y="16062"/>
                      <a:pt x="12508" y="15697"/>
                      <a:pt x="12600" y="15332"/>
                    </a:cubicBezTo>
                    <a:cubicBezTo>
                      <a:pt x="12759" y="14601"/>
                      <a:pt x="12874" y="13848"/>
                      <a:pt x="13011" y="13095"/>
                    </a:cubicBezTo>
                    <a:cubicBezTo>
                      <a:pt x="13239" y="11588"/>
                      <a:pt x="13376" y="10036"/>
                      <a:pt x="13376" y="8461"/>
                    </a:cubicBezTo>
                    <a:cubicBezTo>
                      <a:pt x="13353" y="6886"/>
                      <a:pt x="13193" y="5266"/>
                      <a:pt x="12737" y="3691"/>
                    </a:cubicBezTo>
                    <a:cubicBezTo>
                      <a:pt x="12508" y="2892"/>
                      <a:pt x="12212" y="2139"/>
                      <a:pt x="11801" y="1408"/>
                    </a:cubicBezTo>
                    <a:cubicBezTo>
                      <a:pt x="11664" y="1043"/>
                      <a:pt x="11299" y="701"/>
                      <a:pt x="10933" y="404"/>
                    </a:cubicBezTo>
                    <a:cubicBezTo>
                      <a:pt x="10781" y="290"/>
                      <a:pt x="10025" y="1"/>
                      <a:pt x="91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995;p63">
                <a:extLst>
                  <a:ext uri="{FF2B5EF4-FFF2-40B4-BE49-F238E27FC236}">
                    <a16:creationId xmlns:a16="http://schemas.microsoft.com/office/drawing/2014/main" id="{D9CB2BCE-EFC1-47C3-AF54-51602E117612}"/>
                  </a:ext>
                </a:extLst>
              </p:cNvPr>
              <p:cNvSpPr/>
              <p:nvPr/>
            </p:nvSpPr>
            <p:spPr>
              <a:xfrm>
                <a:off x="7494295" y="2853127"/>
                <a:ext cx="267707" cy="638919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31926" extrusionOk="0">
                    <a:moveTo>
                      <a:pt x="9170" y="1"/>
                    </a:moveTo>
                    <a:cubicBezTo>
                      <a:pt x="9000" y="1"/>
                      <a:pt x="8826" y="12"/>
                      <a:pt x="8651" y="39"/>
                    </a:cubicBezTo>
                    <a:cubicBezTo>
                      <a:pt x="6887" y="291"/>
                      <a:pt x="6210" y="1284"/>
                      <a:pt x="6619" y="1284"/>
                    </a:cubicBezTo>
                    <a:cubicBezTo>
                      <a:pt x="6692" y="1284"/>
                      <a:pt x="6798" y="1252"/>
                      <a:pt x="6939" y="1180"/>
                    </a:cubicBezTo>
                    <a:cubicBezTo>
                      <a:pt x="6939" y="1180"/>
                      <a:pt x="7944" y="1568"/>
                      <a:pt x="8218" y="1865"/>
                    </a:cubicBezTo>
                    <a:cubicBezTo>
                      <a:pt x="8469" y="2139"/>
                      <a:pt x="8697" y="2892"/>
                      <a:pt x="8834" y="3394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76" y="6065"/>
                      <a:pt x="9131" y="7274"/>
                      <a:pt x="9039" y="8484"/>
                    </a:cubicBezTo>
                    <a:cubicBezTo>
                      <a:pt x="8925" y="9717"/>
                      <a:pt x="8720" y="10972"/>
                      <a:pt x="8492" y="12227"/>
                    </a:cubicBezTo>
                    <a:cubicBezTo>
                      <a:pt x="8355" y="12867"/>
                      <a:pt x="8240" y="13506"/>
                      <a:pt x="8081" y="14122"/>
                    </a:cubicBezTo>
                    <a:lnTo>
                      <a:pt x="7852" y="15081"/>
                    </a:lnTo>
                    <a:lnTo>
                      <a:pt x="7624" y="15948"/>
                    </a:lnTo>
                    <a:cubicBezTo>
                      <a:pt x="7579" y="16085"/>
                      <a:pt x="7556" y="16222"/>
                      <a:pt x="7510" y="16359"/>
                    </a:cubicBezTo>
                    <a:lnTo>
                      <a:pt x="7350" y="16792"/>
                    </a:lnTo>
                    <a:cubicBezTo>
                      <a:pt x="7259" y="17066"/>
                      <a:pt x="7168" y="17363"/>
                      <a:pt x="7076" y="17637"/>
                    </a:cubicBezTo>
                    <a:cubicBezTo>
                      <a:pt x="6825" y="18208"/>
                      <a:pt x="6620" y="18778"/>
                      <a:pt x="6346" y="19349"/>
                    </a:cubicBezTo>
                    <a:cubicBezTo>
                      <a:pt x="5867" y="20490"/>
                      <a:pt x="5273" y="21586"/>
                      <a:pt x="4657" y="22704"/>
                    </a:cubicBezTo>
                    <a:cubicBezTo>
                      <a:pt x="4041" y="23800"/>
                      <a:pt x="3356" y="24895"/>
                      <a:pt x="2671" y="25968"/>
                    </a:cubicBezTo>
                    <a:cubicBezTo>
                      <a:pt x="2329" y="26516"/>
                      <a:pt x="1964" y="27041"/>
                      <a:pt x="1598" y="27566"/>
                    </a:cubicBezTo>
                    <a:lnTo>
                      <a:pt x="526" y="29118"/>
                    </a:lnTo>
                    <a:lnTo>
                      <a:pt x="457" y="29209"/>
                    </a:lnTo>
                    <a:cubicBezTo>
                      <a:pt x="69" y="29757"/>
                      <a:pt x="1" y="30556"/>
                      <a:pt x="297" y="31172"/>
                    </a:cubicBezTo>
                    <a:cubicBezTo>
                      <a:pt x="543" y="31663"/>
                      <a:pt x="979" y="31925"/>
                      <a:pt x="1435" y="31925"/>
                    </a:cubicBezTo>
                    <a:cubicBezTo>
                      <a:pt x="1700" y="31925"/>
                      <a:pt x="1971" y="31836"/>
                      <a:pt x="2215" y="31652"/>
                    </a:cubicBezTo>
                    <a:cubicBezTo>
                      <a:pt x="2785" y="31218"/>
                      <a:pt x="3287" y="30807"/>
                      <a:pt x="3790" y="30351"/>
                    </a:cubicBezTo>
                    <a:cubicBezTo>
                      <a:pt x="4041" y="30122"/>
                      <a:pt x="4292" y="29871"/>
                      <a:pt x="4520" y="29643"/>
                    </a:cubicBezTo>
                    <a:cubicBezTo>
                      <a:pt x="4771" y="29392"/>
                      <a:pt x="5022" y="29141"/>
                      <a:pt x="5250" y="28890"/>
                    </a:cubicBezTo>
                    <a:cubicBezTo>
                      <a:pt x="6186" y="27886"/>
                      <a:pt x="7099" y="26813"/>
                      <a:pt x="7921" y="25649"/>
                    </a:cubicBezTo>
                    <a:cubicBezTo>
                      <a:pt x="8765" y="24485"/>
                      <a:pt x="9542" y="23252"/>
                      <a:pt x="10226" y="21905"/>
                    </a:cubicBezTo>
                    <a:cubicBezTo>
                      <a:pt x="10591" y="21243"/>
                      <a:pt x="10888" y="20513"/>
                      <a:pt x="11208" y="19828"/>
                    </a:cubicBezTo>
                    <a:cubicBezTo>
                      <a:pt x="11345" y="19463"/>
                      <a:pt x="11482" y="19098"/>
                      <a:pt x="11619" y="18710"/>
                    </a:cubicBezTo>
                    <a:lnTo>
                      <a:pt x="11824" y="18162"/>
                    </a:lnTo>
                    <a:cubicBezTo>
                      <a:pt x="11893" y="17979"/>
                      <a:pt x="11938" y="17774"/>
                      <a:pt x="11984" y="17591"/>
                    </a:cubicBezTo>
                    <a:lnTo>
                      <a:pt x="12326" y="16427"/>
                    </a:lnTo>
                    <a:cubicBezTo>
                      <a:pt x="12417" y="16062"/>
                      <a:pt x="12486" y="15697"/>
                      <a:pt x="12577" y="15332"/>
                    </a:cubicBezTo>
                    <a:cubicBezTo>
                      <a:pt x="12737" y="14601"/>
                      <a:pt x="12874" y="13848"/>
                      <a:pt x="12988" y="13095"/>
                    </a:cubicBezTo>
                    <a:cubicBezTo>
                      <a:pt x="13216" y="11588"/>
                      <a:pt x="13376" y="10059"/>
                      <a:pt x="13353" y="8461"/>
                    </a:cubicBezTo>
                    <a:cubicBezTo>
                      <a:pt x="13331" y="6886"/>
                      <a:pt x="13171" y="5289"/>
                      <a:pt x="12737" y="3691"/>
                    </a:cubicBezTo>
                    <a:cubicBezTo>
                      <a:pt x="12509" y="2915"/>
                      <a:pt x="12189" y="2139"/>
                      <a:pt x="11801" y="1408"/>
                    </a:cubicBezTo>
                    <a:cubicBezTo>
                      <a:pt x="11641" y="1066"/>
                      <a:pt x="11276" y="701"/>
                      <a:pt x="10934" y="404"/>
                    </a:cubicBezTo>
                    <a:cubicBezTo>
                      <a:pt x="10782" y="290"/>
                      <a:pt x="10026" y="1"/>
                      <a:pt x="91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996;p63">
                <a:extLst>
                  <a:ext uri="{FF2B5EF4-FFF2-40B4-BE49-F238E27FC236}">
                    <a16:creationId xmlns:a16="http://schemas.microsoft.com/office/drawing/2014/main" id="{21A4A0E5-1CF3-4944-AE35-5CA25356BB4D}"/>
                  </a:ext>
                </a:extLst>
              </p:cNvPr>
              <p:cNvSpPr/>
              <p:nvPr/>
            </p:nvSpPr>
            <p:spPr>
              <a:xfrm>
                <a:off x="7668790" y="3439070"/>
                <a:ext cx="210151" cy="17539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8764" extrusionOk="0">
                    <a:moveTo>
                      <a:pt x="6027" y="1"/>
                    </a:moveTo>
                    <a:lnTo>
                      <a:pt x="1" y="2306"/>
                    </a:lnTo>
                    <a:cubicBezTo>
                      <a:pt x="1" y="2306"/>
                      <a:pt x="914" y="5958"/>
                      <a:pt x="2740" y="8241"/>
                    </a:cubicBezTo>
                    <a:cubicBezTo>
                      <a:pt x="3053" y="8630"/>
                      <a:pt x="3392" y="8753"/>
                      <a:pt x="3693" y="8753"/>
                    </a:cubicBezTo>
                    <a:cubicBezTo>
                      <a:pt x="4205" y="8753"/>
                      <a:pt x="4612" y="8401"/>
                      <a:pt x="4612" y="8401"/>
                    </a:cubicBezTo>
                    <a:cubicBezTo>
                      <a:pt x="4991" y="8670"/>
                      <a:pt x="5316" y="8764"/>
                      <a:pt x="5586" y="8764"/>
                    </a:cubicBezTo>
                    <a:cubicBezTo>
                      <a:pt x="6207" y="8764"/>
                      <a:pt x="6529" y="8264"/>
                      <a:pt x="6529" y="8264"/>
                    </a:cubicBezTo>
                    <a:cubicBezTo>
                      <a:pt x="6529" y="8264"/>
                      <a:pt x="6856" y="8581"/>
                      <a:pt x="7303" y="8581"/>
                    </a:cubicBezTo>
                    <a:cubicBezTo>
                      <a:pt x="7565" y="8581"/>
                      <a:pt x="7869" y="8472"/>
                      <a:pt x="8172" y="8127"/>
                    </a:cubicBezTo>
                    <a:cubicBezTo>
                      <a:pt x="8948" y="7259"/>
                      <a:pt x="8264" y="3425"/>
                      <a:pt x="8264" y="3425"/>
                    </a:cubicBezTo>
                    <a:lnTo>
                      <a:pt x="8264" y="3425"/>
                    </a:lnTo>
                    <a:cubicBezTo>
                      <a:pt x="8264" y="3425"/>
                      <a:pt x="8438" y="3442"/>
                      <a:pt x="8683" y="3442"/>
                    </a:cubicBezTo>
                    <a:cubicBezTo>
                      <a:pt x="9191" y="3442"/>
                      <a:pt x="10004" y="3369"/>
                      <a:pt x="10204" y="2923"/>
                    </a:cubicBezTo>
                    <a:cubicBezTo>
                      <a:pt x="10500" y="2238"/>
                      <a:pt x="6027" y="1"/>
                      <a:pt x="60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997;p63">
                <a:extLst>
                  <a:ext uri="{FF2B5EF4-FFF2-40B4-BE49-F238E27FC236}">
                    <a16:creationId xmlns:a16="http://schemas.microsoft.com/office/drawing/2014/main" id="{23378E72-DBD1-45C1-9E99-B7E0405B43B1}"/>
                  </a:ext>
                </a:extLst>
              </p:cNvPr>
              <p:cNvSpPr/>
              <p:nvPr/>
            </p:nvSpPr>
            <p:spPr>
              <a:xfrm>
                <a:off x="7496576" y="3244016"/>
                <a:ext cx="329366" cy="322541"/>
              </a:xfrm>
              <a:custGeom>
                <a:avLst/>
                <a:gdLst/>
                <a:ahLst/>
                <a:cxnLst/>
                <a:rect l="l" t="t" r="r" b="b"/>
                <a:pathLst>
                  <a:path w="16458" h="16117" extrusionOk="0">
                    <a:moveTo>
                      <a:pt x="7647" y="0"/>
                    </a:moveTo>
                    <a:lnTo>
                      <a:pt x="1" y="2534"/>
                    </a:lnTo>
                    <a:cubicBezTo>
                      <a:pt x="1" y="2648"/>
                      <a:pt x="23" y="2762"/>
                      <a:pt x="46" y="2876"/>
                    </a:cubicBezTo>
                    <a:cubicBezTo>
                      <a:pt x="183" y="3584"/>
                      <a:pt x="366" y="4086"/>
                      <a:pt x="548" y="4497"/>
                    </a:cubicBezTo>
                    <a:cubicBezTo>
                      <a:pt x="891" y="5342"/>
                      <a:pt x="1256" y="5935"/>
                      <a:pt x="1621" y="6529"/>
                    </a:cubicBezTo>
                    <a:cubicBezTo>
                      <a:pt x="2329" y="7670"/>
                      <a:pt x="7738" y="14814"/>
                      <a:pt x="8172" y="15271"/>
                    </a:cubicBezTo>
                    <a:cubicBezTo>
                      <a:pt x="8761" y="15868"/>
                      <a:pt x="9430" y="16116"/>
                      <a:pt x="10124" y="16116"/>
                    </a:cubicBezTo>
                    <a:cubicBezTo>
                      <a:pt x="11366" y="16116"/>
                      <a:pt x="12689" y="15322"/>
                      <a:pt x="13787" y="14312"/>
                    </a:cubicBezTo>
                    <a:cubicBezTo>
                      <a:pt x="15453" y="12783"/>
                      <a:pt x="16458" y="10728"/>
                      <a:pt x="14951" y="9062"/>
                    </a:cubicBezTo>
                    <a:lnTo>
                      <a:pt x="14883" y="8994"/>
                    </a:lnTo>
                    <a:cubicBezTo>
                      <a:pt x="14883" y="8994"/>
                      <a:pt x="14883" y="8971"/>
                      <a:pt x="14860" y="8971"/>
                    </a:cubicBezTo>
                    <a:cubicBezTo>
                      <a:pt x="14472" y="8514"/>
                      <a:pt x="9039" y="2397"/>
                      <a:pt x="8948" y="2215"/>
                    </a:cubicBezTo>
                    <a:cubicBezTo>
                      <a:pt x="8286" y="1621"/>
                      <a:pt x="7670" y="0"/>
                      <a:pt x="76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998;p63">
                <a:extLst>
                  <a:ext uri="{FF2B5EF4-FFF2-40B4-BE49-F238E27FC236}">
                    <a16:creationId xmlns:a16="http://schemas.microsoft.com/office/drawing/2014/main" id="{AFC41337-565E-4D8A-ABBE-BADEFF92B0DD}"/>
                  </a:ext>
                </a:extLst>
              </p:cNvPr>
              <p:cNvSpPr/>
              <p:nvPr/>
            </p:nvSpPr>
            <p:spPr>
              <a:xfrm>
                <a:off x="7420746" y="3162240"/>
                <a:ext cx="397428" cy="389103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19443" extrusionOk="0">
                    <a:moveTo>
                      <a:pt x="9222" y="1"/>
                    </a:moveTo>
                    <a:lnTo>
                      <a:pt x="1" y="3059"/>
                    </a:lnTo>
                    <a:cubicBezTo>
                      <a:pt x="23" y="3196"/>
                      <a:pt x="46" y="3333"/>
                      <a:pt x="69" y="3470"/>
                    </a:cubicBezTo>
                    <a:cubicBezTo>
                      <a:pt x="229" y="4338"/>
                      <a:pt x="457" y="4931"/>
                      <a:pt x="663" y="5433"/>
                    </a:cubicBezTo>
                    <a:cubicBezTo>
                      <a:pt x="1096" y="6437"/>
                      <a:pt x="1530" y="7168"/>
                      <a:pt x="1964" y="7875"/>
                    </a:cubicBezTo>
                    <a:cubicBezTo>
                      <a:pt x="2808" y="9268"/>
                      <a:pt x="9336" y="17873"/>
                      <a:pt x="9861" y="18421"/>
                    </a:cubicBezTo>
                    <a:cubicBezTo>
                      <a:pt x="10574" y="19142"/>
                      <a:pt x="11382" y="19442"/>
                      <a:pt x="12220" y="19442"/>
                    </a:cubicBezTo>
                    <a:cubicBezTo>
                      <a:pt x="13715" y="19442"/>
                      <a:pt x="15309" y="18485"/>
                      <a:pt x="16640" y="17257"/>
                    </a:cubicBezTo>
                    <a:cubicBezTo>
                      <a:pt x="18649" y="15408"/>
                      <a:pt x="19859" y="12943"/>
                      <a:pt x="18033" y="10934"/>
                    </a:cubicBezTo>
                    <a:lnTo>
                      <a:pt x="17964" y="10843"/>
                    </a:lnTo>
                    <a:cubicBezTo>
                      <a:pt x="17964" y="10843"/>
                      <a:pt x="17941" y="10843"/>
                      <a:pt x="17941" y="10820"/>
                    </a:cubicBezTo>
                    <a:cubicBezTo>
                      <a:pt x="17462" y="10272"/>
                      <a:pt x="10911" y="2877"/>
                      <a:pt x="10797" y="2694"/>
                    </a:cubicBezTo>
                    <a:cubicBezTo>
                      <a:pt x="9998" y="1964"/>
                      <a:pt x="9268" y="1"/>
                      <a:pt x="92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999;p63">
                <a:extLst>
                  <a:ext uri="{FF2B5EF4-FFF2-40B4-BE49-F238E27FC236}">
                    <a16:creationId xmlns:a16="http://schemas.microsoft.com/office/drawing/2014/main" id="{243E4465-57AB-4B72-9713-E86FF6CE25E8}"/>
                  </a:ext>
                </a:extLst>
              </p:cNvPr>
              <p:cNvSpPr/>
              <p:nvPr/>
            </p:nvSpPr>
            <p:spPr>
              <a:xfrm>
                <a:off x="7773399" y="2685792"/>
                <a:ext cx="190499" cy="31427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4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8"/>
                    </a:lnTo>
                    <a:cubicBezTo>
                      <a:pt x="1" y="14882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882"/>
                      <a:pt x="9519" y="12348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000;p63">
                <a:extLst>
                  <a:ext uri="{FF2B5EF4-FFF2-40B4-BE49-F238E27FC236}">
                    <a16:creationId xmlns:a16="http://schemas.microsoft.com/office/drawing/2014/main" id="{76307516-071E-47CB-9C7E-7BFFC509A831}"/>
                  </a:ext>
                </a:extLst>
              </p:cNvPr>
              <p:cNvSpPr/>
              <p:nvPr/>
            </p:nvSpPr>
            <p:spPr>
              <a:xfrm>
                <a:off x="7773399" y="2726900"/>
                <a:ext cx="190499" cy="215134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50" extrusionOk="0">
                    <a:moveTo>
                      <a:pt x="4634" y="0"/>
                    </a:moveTo>
                    <a:cubicBezTo>
                      <a:pt x="2078" y="0"/>
                      <a:pt x="1" y="2055"/>
                      <a:pt x="1" y="4611"/>
                    </a:cubicBezTo>
                    <a:lnTo>
                      <a:pt x="1" y="10546"/>
                    </a:lnTo>
                    <a:cubicBezTo>
                      <a:pt x="788" y="10659"/>
                      <a:pt x="1763" y="10750"/>
                      <a:pt x="2898" y="10750"/>
                    </a:cubicBezTo>
                    <a:cubicBezTo>
                      <a:pt x="4726" y="10750"/>
                      <a:pt x="6971" y="10516"/>
                      <a:pt x="9519" y="9770"/>
                    </a:cubicBezTo>
                    <a:lnTo>
                      <a:pt x="9519" y="4611"/>
                    </a:lnTo>
                    <a:cubicBezTo>
                      <a:pt x="9519" y="2055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001;p63">
                <a:extLst>
                  <a:ext uri="{FF2B5EF4-FFF2-40B4-BE49-F238E27FC236}">
                    <a16:creationId xmlns:a16="http://schemas.microsoft.com/office/drawing/2014/main" id="{0695B251-F83A-4E93-AA3B-D0D90C776A54}"/>
                  </a:ext>
                </a:extLst>
              </p:cNvPr>
              <p:cNvSpPr/>
              <p:nvPr/>
            </p:nvSpPr>
            <p:spPr>
              <a:xfrm>
                <a:off x="7368212" y="2561867"/>
                <a:ext cx="244413" cy="228323"/>
              </a:xfrm>
              <a:custGeom>
                <a:avLst/>
                <a:gdLst/>
                <a:ahLst/>
                <a:cxnLst/>
                <a:rect l="l" t="t" r="r" b="b"/>
                <a:pathLst>
                  <a:path w="12213" h="11409" extrusionOk="0">
                    <a:moveTo>
                      <a:pt x="6118" y="1"/>
                    </a:moveTo>
                    <a:cubicBezTo>
                      <a:pt x="3392" y="1"/>
                      <a:pt x="976" y="1982"/>
                      <a:pt x="503" y="4777"/>
                    </a:cubicBezTo>
                    <a:cubicBezTo>
                      <a:pt x="1" y="7881"/>
                      <a:pt x="2078" y="10826"/>
                      <a:pt x="5159" y="11328"/>
                    </a:cubicBezTo>
                    <a:cubicBezTo>
                      <a:pt x="5478" y="11382"/>
                      <a:pt x="5794" y="11408"/>
                      <a:pt x="6107" y="11408"/>
                    </a:cubicBezTo>
                    <a:cubicBezTo>
                      <a:pt x="8819" y="11408"/>
                      <a:pt x="11217" y="9432"/>
                      <a:pt x="11687" y="6649"/>
                    </a:cubicBezTo>
                    <a:cubicBezTo>
                      <a:pt x="12212" y="3544"/>
                      <a:pt x="10135" y="600"/>
                      <a:pt x="7031" y="75"/>
                    </a:cubicBezTo>
                    <a:cubicBezTo>
                      <a:pt x="6724" y="25"/>
                      <a:pt x="6419" y="1"/>
                      <a:pt x="61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002;p63">
                <a:extLst>
                  <a:ext uri="{FF2B5EF4-FFF2-40B4-BE49-F238E27FC236}">
                    <a16:creationId xmlns:a16="http://schemas.microsoft.com/office/drawing/2014/main" id="{47317A9E-E17F-4D4C-8BD8-3BB86D1087D7}"/>
                  </a:ext>
                </a:extLst>
              </p:cNvPr>
              <p:cNvSpPr/>
              <p:nvPr/>
            </p:nvSpPr>
            <p:spPr>
              <a:xfrm>
                <a:off x="7397911" y="2638600"/>
                <a:ext cx="188218" cy="149653"/>
              </a:xfrm>
              <a:custGeom>
                <a:avLst/>
                <a:gdLst/>
                <a:ahLst/>
                <a:cxnLst/>
                <a:rect l="l" t="t" r="r" b="b"/>
                <a:pathLst>
                  <a:path w="9405" h="7478" extrusionOk="0">
                    <a:moveTo>
                      <a:pt x="4438" y="1"/>
                    </a:moveTo>
                    <a:cubicBezTo>
                      <a:pt x="2378" y="1"/>
                      <a:pt x="623" y="1238"/>
                      <a:pt x="343" y="3020"/>
                    </a:cubicBezTo>
                    <a:cubicBezTo>
                      <a:pt x="0" y="5029"/>
                      <a:pt x="1667" y="7014"/>
                      <a:pt x="4086" y="7402"/>
                    </a:cubicBezTo>
                    <a:cubicBezTo>
                      <a:pt x="4381" y="7453"/>
                      <a:pt x="4673" y="7477"/>
                      <a:pt x="4960" y="7477"/>
                    </a:cubicBezTo>
                    <a:cubicBezTo>
                      <a:pt x="7004" y="7477"/>
                      <a:pt x="8762" y="6242"/>
                      <a:pt x="9062" y="4481"/>
                    </a:cubicBezTo>
                    <a:cubicBezTo>
                      <a:pt x="9404" y="2449"/>
                      <a:pt x="7715" y="464"/>
                      <a:pt x="5319" y="75"/>
                    </a:cubicBezTo>
                    <a:cubicBezTo>
                      <a:pt x="5021" y="25"/>
                      <a:pt x="4727" y="1"/>
                      <a:pt x="4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003;p63">
                <a:extLst>
                  <a:ext uri="{FF2B5EF4-FFF2-40B4-BE49-F238E27FC236}">
                    <a16:creationId xmlns:a16="http://schemas.microsoft.com/office/drawing/2014/main" id="{5382F217-B5B6-45DB-8D2B-DB7FCA40745B}"/>
                  </a:ext>
                </a:extLst>
              </p:cNvPr>
              <p:cNvSpPr/>
              <p:nvPr/>
            </p:nvSpPr>
            <p:spPr>
              <a:xfrm>
                <a:off x="7392428" y="2639640"/>
                <a:ext cx="198264" cy="47710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2384" extrusionOk="0">
                    <a:moveTo>
                      <a:pt x="4999" y="1"/>
                    </a:moveTo>
                    <a:cubicBezTo>
                      <a:pt x="4109" y="1"/>
                      <a:pt x="3196" y="183"/>
                      <a:pt x="2374" y="503"/>
                    </a:cubicBezTo>
                    <a:cubicBezTo>
                      <a:pt x="1963" y="663"/>
                      <a:pt x="1553" y="868"/>
                      <a:pt x="1165" y="1096"/>
                    </a:cubicBezTo>
                    <a:cubicBezTo>
                      <a:pt x="777" y="1325"/>
                      <a:pt x="434" y="1576"/>
                      <a:pt x="92" y="1895"/>
                    </a:cubicBezTo>
                    <a:cubicBezTo>
                      <a:pt x="23" y="1941"/>
                      <a:pt x="0" y="2055"/>
                      <a:pt x="69" y="2123"/>
                    </a:cubicBezTo>
                    <a:cubicBezTo>
                      <a:pt x="97" y="2179"/>
                      <a:pt x="149" y="2209"/>
                      <a:pt x="207" y="2209"/>
                    </a:cubicBezTo>
                    <a:cubicBezTo>
                      <a:pt x="244" y="2209"/>
                      <a:pt x="284" y="2196"/>
                      <a:pt x="320" y="2169"/>
                    </a:cubicBezTo>
                    <a:lnTo>
                      <a:pt x="343" y="2169"/>
                    </a:lnTo>
                    <a:cubicBezTo>
                      <a:pt x="1005" y="1690"/>
                      <a:pt x="1781" y="1302"/>
                      <a:pt x="2557" y="1005"/>
                    </a:cubicBezTo>
                    <a:cubicBezTo>
                      <a:pt x="3356" y="731"/>
                      <a:pt x="4178" y="548"/>
                      <a:pt x="4999" y="548"/>
                    </a:cubicBezTo>
                    <a:cubicBezTo>
                      <a:pt x="5052" y="547"/>
                      <a:pt x="5105" y="546"/>
                      <a:pt x="5157" y="546"/>
                    </a:cubicBezTo>
                    <a:cubicBezTo>
                      <a:pt x="5946" y="546"/>
                      <a:pt x="6714" y="707"/>
                      <a:pt x="7442" y="1028"/>
                    </a:cubicBezTo>
                    <a:cubicBezTo>
                      <a:pt x="7830" y="1142"/>
                      <a:pt x="8195" y="1393"/>
                      <a:pt x="8560" y="1598"/>
                    </a:cubicBezTo>
                    <a:cubicBezTo>
                      <a:pt x="8743" y="1690"/>
                      <a:pt x="8902" y="1827"/>
                      <a:pt x="9062" y="1964"/>
                    </a:cubicBezTo>
                    <a:lnTo>
                      <a:pt x="9587" y="2329"/>
                    </a:lnTo>
                    <a:lnTo>
                      <a:pt x="9610" y="2352"/>
                    </a:lnTo>
                    <a:cubicBezTo>
                      <a:pt x="9641" y="2372"/>
                      <a:pt x="9681" y="2383"/>
                      <a:pt x="9722" y="2383"/>
                    </a:cubicBezTo>
                    <a:cubicBezTo>
                      <a:pt x="9772" y="2383"/>
                      <a:pt x="9823" y="2367"/>
                      <a:pt x="9861" y="2329"/>
                    </a:cubicBezTo>
                    <a:cubicBezTo>
                      <a:pt x="9907" y="2238"/>
                      <a:pt x="9907" y="2123"/>
                      <a:pt x="9838" y="2055"/>
                    </a:cubicBezTo>
                    <a:lnTo>
                      <a:pt x="9313" y="1644"/>
                    </a:lnTo>
                    <a:cubicBezTo>
                      <a:pt x="9153" y="1507"/>
                      <a:pt x="8994" y="1347"/>
                      <a:pt x="8788" y="1233"/>
                    </a:cubicBezTo>
                    <a:cubicBezTo>
                      <a:pt x="8423" y="982"/>
                      <a:pt x="8058" y="731"/>
                      <a:pt x="7624" y="571"/>
                    </a:cubicBezTo>
                    <a:cubicBezTo>
                      <a:pt x="7419" y="503"/>
                      <a:pt x="7213" y="366"/>
                      <a:pt x="7008" y="320"/>
                    </a:cubicBezTo>
                    <a:lnTo>
                      <a:pt x="6346" y="138"/>
                    </a:lnTo>
                    <a:cubicBezTo>
                      <a:pt x="5912" y="69"/>
                      <a:pt x="5456" y="1"/>
                      <a:pt x="49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004;p63">
                <a:extLst>
                  <a:ext uri="{FF2B5EF4-FFF2-40B4-BE49-F238E27FC236}">
                    <a16:creationId xmlns:a16="http://schemas.microsoft.com/office/drawing/2014/main" id="{B7DD3761-C836-477D-8A18-75C7E9A8246E}"/>
                  </a:ext>
                </a:extLst>
              </p:cNvPr>
              <p:cNvSpPr/>
              <p:nvPr/>
            </p:nvSpPr>
            <p:spPr>
              <a:xfrm>
                <a:off x="7469178" y="2682950"/>
                <a:ext cx="153496" cy="37844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1891" extrusionOk="0">
                    <a:moveTo>
                      <a:pt x="4006" y="1"/>
                    </a:moveTo>
                    <a:cubicBezTo>
                      <a:pt x="3957" y="1"/>
                      <a:pt x="3908" y="2"/>
                      <a:pt x="3858" y="5"/>
                    </a:cubicBezTo>
                    <a:cubicBezTo>
                      <a:pt x="3807" y="3"/>
                      <a:pt x="3755" y="3"/>
                      <a:pt x="3704" y="3"/>
                    </a:cubicBezTo>
                    <a:cubicBezTo>
                      <a:pt x="3048" y="3"/>
                      <a:pt x="2396" y="137"/>
                      <a:pt x="1803" y="370"/>
                    </a:cubicBezTo>
                    <a:cubicBezTo>
                      <a:pt x="1141" y="644"/>
                      <a:pt x="548" y="1009"/>
                      <a:pt x="46" y="1512"/>
                    </a:cubicBezTo>
                    <a:cubicBezTo>
                      <a:pt x="0" y="1557"/>
                      <a:pt x="0" y="1626"/>
                      <a:pt x="23" y="1671"/>
                    </a:cubicBezTo>
                    <a:cubicBezTo>
                      <a:pt x="52" y="1716"/>
                      <a:pt x="101" y="1741"/>
                      <a:pt x="150" y="1741"/>
                    </a:cubicBezTo>
                    <a:cubicBezTo>
                      <a:pt x="177" y="1741"/>
                      <a:pt x="204" y="1733"/>
                      <a:pt x="228" y="1717"/>
                    </a:cubicBezTo>
                    <a:cubicBezTo>
                      <a:pt x="799" y="1397"/>
                      <a:pt x="1392" y="1101"/>
                      <a:pt x="1986" y="872"/>
                    </a:cubicBezTo>
                    <a:cubicBezTo>
                      <a:pt x="2602" y="644"/>
                      <a:pt x="3219" y="507"/>
                      <a:pt x="3858" y="507"/>
                    </a:cubicBezTo>
                    <a:cubicBezTo>
                      <a:pt x="4497" y="507"/>
                      <a:pt x="5136" y="599"/>
                      <a:pt x="5729" y="850"/>
                    </a:cubicBezTo>
                    <a:cubicBezTo>
                      <a:pt x="6049" y="964"/>
                      <a:pt x="6323" y="1146"/>
                      <a:pt x="6597" y="1283"/>
                    </a:cubicBezTo>
                    <a:cubicBezTo>
                      <a:pt x="6893" y="1443"/>
                      <a:pt x="7144" y="1671"/>
                      <a:pt x="7418" y="1854"/>
                    </a:cubicBezTo>
                    <a:lnTo>
                      <a:pt x="7441" y="1877"/>
                    </a:lnTo>
                    <a:cubicBezTo>
                      <a:pt x="7458" y="1885"/>
                      <a:pt x="7481" y="1890"/>
                      <a:pt x="7505" y="1890"/>
                    </a:cubicBezTo>
                    <a:cubicBezTo>
                      <a:pt x="7548" y="1890"/>
                      <a:pt x="7595" y="1875"/>
                      <a:pt x="7624" y="1831"/>
                    </a:cubicBezTo>
                    <a:cubicBezTo>
                      <a:pt x="7669" y="1785"/>
                      <a:pt x="7669" y="1694"/>
                      <a:pt x="7601" y="1648"/>
                    </a:cubicBezTo>
                    <a:cubicBezTo>
                      <a:pt x="7350" y="1420"/>
                      <a:pt x="7099" y="1169"/>
                      <a:pt x="6825" y="964"/>
                    </a:cubicBezTo>
                    <a:cubicBezTo>
                      <a:pt x="6528" y="781"/>
                      <a:pt x="6231" y="576"/>
                      <a:pt x="5912" y="462"/>
                    </a:cubicBezTo>
                    <a:cubicBezTo>
                      <a:pt x="5592" y="302"/>
                      <a:pt x="5250" y="210"/>
                      <a:pt x="4908" y="96"/>
                    </a:cubicBezTo>
                    <a:cubicBezTo>
                      <a:pt x="4612" y="57"/>
                      <a:pt x="4316" y="1"/>
                      <a:pt x="4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005;p63">
                <a:extLst>
                  <a:ext uri="{FF2B5EF4-FFF2-40B4-BE49-F238E27FC236}">
                    <a16:creationId xmlns:a16="http://schemas.microsoft.com/office/drawing/2014/main" id="{0D232150-CD81-4933-BE92-67DB6CF08227}"/>
                  </a:ext>
                </a:extLst>
              </p:cNvPr>
              <p:cNvSpPr/>
              <p:nvPr/>
            </p:nvSpPr>
            <p:spPr>
              <a:xfrm>
                <a:off x="8097732" y="2539712"/>
                <a:ext cx="251257" cy="228183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11402" extrusionOk="0">
                    <a:moveTo>
                      <a:pt x="6262" y="1"/>
                    </a:moveTo>
                    <a:cubicBezTo>
                      <a:pt x="5800" y="1"/>
                      <a:pt x="5331" y="58"/>
                      <a:pt x="4863" y="178"/>
                    </a:cubicBezTo>
                    <a:cubicBezTo>
                      <a:pt x="1827" y="954"/>
                      <a:pt x="1" y="4035"/>
                      <a:pt x="777" y="7094"/>
                    </a:cubicBezTo>
                    <a:cubicBezTo>
                      <a:pt x="1433" y="9680"/>
                      <a:pt x="3755" y="11402"/>
                      <a:pt x="6292" y="11402"/>
                    </a:cubicBezTo>
                    <a:cubicBezTo>
                      <a:pt x="6755" y="11402"/>
                      <a:pt x="7225" y="11345"/>
                      <a:pt x="7693" y="11225"/>
                    </a:cubicBezTo>
                    <a:cubicBezTo>
                      <a:pt x="10706" y="10449"/>
                      <a:pt x="12555" y="7367"/>
                      <a:pt x="11779" y="4309"/>
                    </a:cubicBezTo>
                    <a:cubicBezTo>
                      <a:pt x="11103" y="1722"/>
                      <a:pt x="8795" y="1"/>
                      <a:pt x="62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006;p63">
                <a:extLst>
                  <a:ext uri="{FF2B5EF4-FFF2-40B4-BE49-F238E27FC236}">
                    <a16:creationId xmlns:a16="http://schemas.microsoft.com/office/drawing/2014/main" id="{416E9F70-9BED-4770-99E9-9F428F4FC8C8}"/>
                  </a:ext>
                </a:extLst>
              </p:cNvPr>
              <p:cNvSpPr/>
              <p:nvPr/>
            </p:nvSpPr>
            <p:spPr>
              <a:xfrm>
                <a:off x="8128793" y="2615444"/>
                <a:ext cx="191880" cy="151194"/>
              </a:xfrm>
              <a:custGeom>
                <a:avLst/>
                <a:gdLst/>
                <a:ahLst/>
                <a:cxnLst/>
                <a:rect l="l" t="t" r="r" b="b"/>
                <a:pathLst>
                  <a:path w="9588" h="7555" extrusionOk="0">
                    <a:moveTo>
                      <a:pt x="5157" y="1"/>
                    </a:moveTo>
                    <a:cubicBezTo>
                      <a:pt x="4740" y="1"/>
                      <a:pt x="4311" y="52"/>
                      <a:pt x="3881" y="160"/>
                    </a:cubicBezTo>
                    <a:cubicBezTo>
                      <a:pt x="1507" y="776"/>
                      <a:pt x="1" y="2876"/>
                      <a:pt x="503" y="4862"/>
                    </a:cubicBezTo>
                    <a:cubicBezTo>
                      <a:pt x="933" y="6506"/>
                      <a:pt x="2572" y="7554"/>
                      <a:pt x="4442" y="7554"/>
                    </a:cubicBezTo>
                    <a:cubicBezTo>
                      <a:pt x="4856" y="7554"/>
                      <a:pt x="5281" y="7503"/>
                      <a:pt x="5707" y="7395"/>
                    </a:cubicBezTo>
                    <a:cubicBezTo>
                      <a:pt x="8081" y="6779"/>
                      <a:pt x="9588" y="4679"/>
                      <a:pt x="9085" y="2693"/>
                    </a:cubicBezTo>
                    <a:cubicBezTo>
                      <a:pt x="8674" y="1049"/>
                      <a:pt x="7039" y="1"/>
                      <a:pt x="51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007;p63">
                <a:extLst>
                  <a:ext uri="{FF2B5EF4-FFF2-40B4-BE49-F238E27FC236}">
                    <a16:creationId xmlns:a16="http://schemas.microsoft.com/office/drawing/2014/main" id="{8A823198-81E6-4EDA-B01D-FFF0B87F9F92}"/>
                  </a:ext>
                </a:extLst>
              </p:cNvPr>
              <p:cNvSpPr/>
              <p:nvPr/>
            </p:nvSpPr>
            <p:spPr>
              <a:xfrm>
                <a:off x="8123769" y="2617285"/>
                <a:ext cx="197363" cy="55835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2790" extrusionOk="0">
                    <a:moveTo>
                      <a:pt x="5287" y="0"/>
                    </a:moveTo>
                    <a:cubicBezTo>
                      <a:pt x="5093" y="0"/>
                      <a:pt x="4898" y="7"/>
                      <a:pt x="4703" y="22"/>
                    </a:cubicBezTo>
                    <a:cubicBezTo>
                      <a:pt x="4246" y="45"/>
                      <a:pt x="3813" y="159"/>
                      <a:pt x="3379" y="273"/>
                    </a:cubicBezTo>
                    <a:lnTo>
                      <a:pt x="2740" y="501"/>
                    </a:lnTo>
                    <a:cubicBezTo>
                      <a:pt x="2534" y="570"/>
                      <a:pt x="2352" y="707"/>
                      <a:pt x="2146" y="798"/>
                    </a:cubicBezTo>
                    <a:cubicBezTo>
                      <a:pt x="1736" y="1004"/>
                      <a:pt x="1393" y="1277"/>
                      <a:pt x="1028" y="1551"/>
                    </a:cubicBezTo>
                    <a:cubicBezTo>
                      <a:pt x="845" y="1688"/>
                      <a:pt x="708" y="1848"/>
                      <a:pt x="549" y="2008"/>
                    </a:cubicBezTo>
                    <a:lnTo>
                      <a:pt x="69" y="2464"/>
                    </a:lnTo>
                    <a:cubicBezTo>
                      <a:pt x="1" y="2533"/>
                      <a:pt x="1" y="2647"/>
                      <a:pt x="69" y="2738"/>
                    </a:cubicBezTo>
                    <a:cubicBezTo>
                      <a:pt x="104" y="2773"/>
                      <a:pt x="149" y="2790"/>
                      <a:pt x="195" y="2790"/>
                    </a:cubicBezTo>
                    <a:cubicBezTo>
                      <a:pt x="240" y="2790"/>
                      <a:pt x="286" y="2773"/>
                      <a:pt x="320" y="2738"/>
                    </a:cubicBezTo>
                    <a:lnTo>
                      <a:pt x="343" y="2715"/>
                    </a:lnTo>
                    <a:lnTo>
                      <a:pt x="823" y="2305"/>
                    </a:lnTo>
                    <a:cubicBezTo>
                      <a:pt x="982" y="2168"/>
                      <a:pt x="1119" y="2008"/>
                      <a:pt x="1302" y="1894"/>
                    </a:cubicBezTo>
                    <a:cubicBezTo>
                      <a:pt x="1644" y="1665"/>
                      <a:pt x="1987" y="1392"/>
                      <a:pt x="2375" y="1232"/>
                    </a:cubicBezTo>
                    <a:cubicBezTo>
                      <a:pt x="3105" y="821"/>
                      <a:pt x="3927" y="616"/>
                      <a:pt x="4748" y="547"/>
                    </a:cubicBezTo>
                    <a:cubicBezTo>
                      <a:pt x="4908" y="534"/>
                      <a:pt x="5069" y="527"/>
                      <a:pt x="5230" y="527"/>
                    </a:cubicBezTo>
                    <a:cubicBezTo>
                      <a:pt x="5898" y="527"/>
                      <a:pt x="6575" y="637"/>
                      <a:pt x="7236" y="821"/>
                    </a:cubicBezTo>
                    <a:cubicBezTo>
                      <a:pt x="8035" y="1049"/>
                      <a:pt x="8834" y="1369"/>
                      <a:pt x="9542" y="1780"/>
                    </a:cubicBezTo>
                    <a:lnTo>
                      <a:pt x="9565" y="1802"/>
                    </a:lnTo>
                    <a:cubicBezTo>
                      <a:pt x="9584" y="1815"/>
                      <a:pt x="9606" y="1821"/>
                      <a:pt x="9631" y="1821"/>
                    </a:cubicBezTo>
                    <a:cubicBezTo>
                      <a:pt x="9693" y="1821"/>
                      <a:pt x="9766" y="1783"/>
                      <a:pt x="9816" y="1734"/>
                    </a:cubicBezTo>
                    <a:cubicBezTo>
                      <a:pt x="9861" y="1643"/>
                      <a:pt x="9839" y="1551"/>
                      <a:pt x="9770" y="1483"/>
                    </a:cubicBezTo>
                    <a:cubicBezTo>
                      <a:pt x="9405" y="1209"/>
                      <a:pt x="9017" y="981"/>
                      <a:pt x="8606" y="798"/>
                    </a:cubicBezTo>
                    <a:cubicBezTo>
                      <a:pt x="8218" y="593"/>
                      <a:pt x="7807" y="433"/>
                      <a:pt x="7373" y="296"/>
                    </a:cubicBezTo>
                    <a:cubicBezTo>
                      <a:pt x="6692" y="99"/>
                      <a:pt x="5996" y="0"/>
                      <a:pt x="528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008;p63">
                <a:extLst>
                  <a:ext uri="{FF2B5EF4-FFF2-40B4-BE49-F238E27FC236}">
                    <a16:creationId xmlns:a16="http://schemas.microsoft.com/office/drawing/2014/main" id="{35315125-2F4F-4D81-9D76-E91BE5DB11E8}"/>
                  </a:ext>
                </a:extLst>
              </p:cNvPr>
              <p:cNvSpPr/>
              <p:nvPr/>
            </p:nvSpPr>
            <p:spPr>
              <a:xfrm>
                <a:off x="8094991" y="2664717"/>
                <a:ext cx="152595" cy="44148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2206" extrusionOk="0">
                    <a:moveTo>
                      <a:pt x="4173" y="0"/>
                    </a:moveTo>
                    <a:cubicBezTo>
                      <a:pt x="3998" y="0"/>
                      <a:pt x="3824" y="9"/>
                      <a:pt x="3653" y="26"/>
                    </a:cubicBezTo>
                    <a:cubicBezTo>
                      <a:pt x="3288" y="26"/>
                      <a:pt x="2945" y="117"/>
                      <a:pt x="2603" y="208"/>
                    </a:cubicBezTo>
                    <a:cubicBezTo>
                      <a:pt x="2283" y="345"/>
                      <a:pt x="1941" y="460"/>
                      <a:pt x="1644" y="642"/>
                    </a:cubicBezTo>
                    <a:cubicBezTo>
                      <a:pt x="1325" y="802"/>
                      <a:pt x="1051" y="1030"/>
                      <a:pt x="777" y="1236"/>
                    </a:cubicBezTo>
                    <a:cubicBezTo>
                      <a:pt x="526" y="1464"/>
                      <a:pt x="298" y="1715"/>
                      <a:pt x="46" y="1966"/>
                    </a:cubicBezTo>
                    <a:cubicBezTo>
                      <a:pt x="1" y="2035"/>
                      <a:pt x="1" y="2126"/>
                      <a:pt x="46" y="2171"/>
                    </a:cubicBezTo>
                    <a:cubicBezTo>
                      <a:pt x="69" y="2194"/>
                      <a:pt x="104" y="2206"/>
                      <a:pt x="138" y="2206"/>
                    </a:cubicBezTo>
                    <a:cubicBezTo>
                      <a:pt x="172" y="2206"/>
                      <a:pt x="206" y="2194"/>
                      <a:pt x="229" y="2171"/>
                    </a:cubicBezTo>
                    <a:lnTo>
                      <a:pt x="252" y="2171"/>
                    </a:lnTo>
                    <a:cubicBezTo>
                      <a:pt x="526" y="1966"/>
                      <a:pt x="754" y="1715"/>
                      <a:pt x="1005" y="1532"/>
                    </a:cubicBezTo>
                    <a:cubicBezTo>
                      <a:pt x="1302" y="1373"/>
                      <a:pt x="1553" y="1167"/>
                      <a:pt x="1850" y="1030"/>
                    </a:cubicBezTo>
                    <a:cubicBezTo>
                      <a:pt x="2420" y="733"/>
                      <a:pt x="3059" y="574"/>
                      <a:pt x="3676" y="528"/>
                    </a:cubicBezTo>
                    <a:cubicBezTo>
                      <a:pt x="3787" y="520"/>
                      <a:pt x="3898" y="516"/>
                      <a:pt x="4010" y="516"/>
                    </a:cubicBezTo>
                    <a:cubicBezTo>
                      <a:pt x="4538" y="516"/>
                      <a:pt x="5065" y="602"/>
                      <a:pt x="5593" y="733"/>
                    </a:cubicBezTo>
                    <a:cubicBezTo>
                      <a:pt x="6209" y="916"/>
                      <a:pt x="6826" y="1144"/>
                      <a:pt x="7396" y="1441"/>
                    </a:cubicBezTo>
                    <a:lnTo>
                      <a:pt x="7419" y="1441"/>
                    </a:lnTo>
                    <a:cubicBezTo>
                      <a:pt x="7438" y="1454"/>
                      <a:pt x="7459" y="1459"/>
                      <a:pt x="7480" y="1459"/>
                    </a:cubicBezTo>
                    <a:cubicBezTo>
                      <a:pt x="7533" y="1459"/>
                      <a:pt x="7585" y="1422"/>
                      <a:pt x="7602" y="1373"/>
                    </a:cubicBezTo>
                    <a:cubicBezTo>
                      <a:pt x="7624" y="1327"/>
                      <a:pt x="7624" y="1236"/>
                      <a:pt x="7579" y="1213"/>
                    </a:cubicBezTo>
                    <a:cubicBezTo>
                      <a:pt x="7031" y="756"/>
                      <a:pt x="6392" y="437"/>
                      <a:pt x="5730" y="231"/>
                    </a:cubicBezTo>
                    <a:cubicBezTo>
                      <a:pt x="5234" y="77"/>
                      <a:pt x="4699" y="0"/>
                      <a:pt x="41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009;p63">
                <a:extLst>
                  <a:ext uri="{FF2B5EF4-FFF2-40B4-BE49-F238E27FC236}">
                    <a16:creationId xmlns:a16="http://schemas.microsoft.com/office/drawing/2014/main" id="{3C70C116-BBDD-47C1-AFAB-0C2BD9100B1B}"/>
                  </a:ext>
                </a:extLst>
              </p:cNvPr>
              <p:cNvSpPr/>
              <p:nvPr/>
            </p:nvSpPr>
            <p:spPr>
              <a:xfrm>
                <a:off x="7477384" y="2118162"/>
                <a:ext cx="770641" cy="754731"/>
              </a:xfrm>
              <a:custGeom>
                <a:avLst/>
                <a:gdLst/>
                <a:ahLst/>
                <a:cxnLst/>
                <a:rect l="l" t="t" r="r" b="b"/>
                <a:pathLst>
                  <a:path w="38508" h="37713" extrusionOk="0">
                    <a:moveTo>
                      <a:pt x="19282" y="0"/>
                    </a:moveTo>
                    <a:cubicBezTo>
                      <a:pt x="10045" y="0"/>
                      <a:pt x="2098" y="7041"/>
                      <a:pt x="1074" y="16516"/>
                    </a:cubicBezTo>
                    <a:cubicBezTo>
                      <a:pt x="1" y="26673"/>
                      <a:pt x="5684" y="36237"/>
                      <a:pt x="17440" y="37561"/>
                    </a:cubicBezTo>
                    <a:cubicBezTo>
                      <a:pt x="18358" y="37663"/>
                      <a:pt x="19244" y="37712"/>
                      <a:pt x="20096" y="37712"/>
                    </a:cubicBezTo>
                    <a:cubicBezTo>
                      <a:pt x="30876" y="37712"/>
                      <a:pt x="36419" y="29810"/>
                      <a:pt x="37435" y="20419"/>
                    </a:cubicBezTo>
                    <a:cubicBezTo>
                      <a:pt x="38507" y="10284"/>
                      <a:pt x="31249" y="1200"/>
                      <a:pt x="21229" y="104"/>
                    </a:cubicBezTo>
                    <a:cubicBezTo>
                      <a:pt x="20575" y="35"/>
                      <a:pt x="19925" y="0"/>
                      <a:pt x="19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010;p63">
                <a:extLst>
                  <a:ext uri="{FF2B5EF4-FFF2-40B4-BE49-F238E27FC236}">
                    <a16:creationId xmlns:a16="http://schemas.microsoft.com/office/drawing/2014/main" id="{59F997D6-680B-4753-8D52-56B4C89FA1B2}"/>
                  </a:ext>
                </a:extLst>
              </p:cNvPr>
              <p:cNvSpPr/>
              <p:nvPr/>
            </p:nvSpPr>
            <p:spPr>
              <a:xfrm>
                <a:off x="7386944" y="2073751"/>
                <a:ext cx="880710" cy="480580"/>
              </a:xfrm>
              <a:custGeom>
                <a:avLst/>
                <a:gdLst/>
                <a:ahLst/>
                <a:cxnLst/>
                <a:rect l="l" t="t" r="r" b="b"/>
                <a:pathLst>
                  <a:path w="44008" h="24014" extrusionOk="0">
                    <a:moveTo>
                      <a:pt x="23355" y="1"/>
                    </a:moveTo>
                    <a:cubicBezTo>
                      <a:pt x="16735" y="1"/>
                      <a:pt x="8418" y="3151"/>
                      <a:pt x="4657" y="7299"/>
                    </a:cubicBezTo>
                    <a:cubicBezTo>
                      <a:pt x="1" y="12435"/>
                      <a:pt x="3721" y="23802"/>
                      <a:pt x="3721" y="23802"/>
                    </a:cubicBezTo>
                    <a:cubicBezTo>
                      <a:pt x="3921" y="23947"/>
                      <a:pt x="4156" y="24013"/>
                      <a:pt x="4421" y="24013"/>
                    </a:cubicBezTo>
                    <a:cubicBezTo>
                      <a:pt x="6937" y="24013"/>
                      <a:pt x="12027" y="18027"/>
                      <a:pt x="12874" y="17593"/>
                    </a:cubicBezTo>
                    <a:cubicBezTo>
                      <a:pt x="13810" y="17091"/>
                      <a:pt x="12965" y="11135"/>
                      <a:pt x="12965" y="11134"/>
                    </a:cubicBezTo>
                    <a:lnTo>
                      <a:pt x="12965" y="11134"/>
                    </a:lnTo>
                    <a:cubicBezTo>
                      <a:pt x="12966" y="11135"/>
                      <a:pt x="14426" y="16270"/>
                      <a:pt x="15362" y="16817"/>
                    </a:cubicBezTo>
                    <a:cubicBezTo>
                      <a:pt x="15638" y="16986"/>
                      <a:pt x="16643" y="17049"/>
                      <a:pt x="17942" y="17049"/>
                    </a:cubicBezTo>
                    <a:cubicBezTo>
                      <a:pt x="21049" y="17049"/>
                      <a:pt x="25839" y="16688"/>
                      <a:pt x="26387" y="16543"/>
                    </a:cubicBezTo>
                    <a:cubicBezTo>
                      <a:pt x="27163" y="16338"/>
                      <a:pt x="26615" y="10633"/>
                      <a:pt x="26615" y="10632"/>
                    </a:cubicBezTo>
                    <a:lnTo>
                      <a:pt x="26615" y="10632"/>
                    </a:lnTo>
                    <a:cubicBezTo>
                      <a:pt x="26615" y="10633"/>
                      <a:pt x="27323" y="16133"/>
                      <a:pt x="29171" y="16680"/>
                    </a:cubicBezTo>
                    <a:cubicBezTo>
                      <a:pt x="31043" y="17228"/>
                      <a:pt x="35380" y="17525"/>
                      <a:pt x="35380" y="17525"/>
                    </a:cubicBezTo>
                    <a:cubicBezTo>
                      <a:pt x="35380" y="17525"/>
                      <a:pt x="35380" y="12928"/>
                      <a:pt x="35768" y="12928"/>
                    </a:cubicBezTo>
                    <a:cubicBezTo>
                      <a:pt x="35796" y="12928"/>
                      <a:pt x="35826" y="12953"/>
                      <a:pt x="35859" y="13006"/>
                    </a:cubicBezTo>
                    <a:cubicBezTo>
                      <a:pt x="36316" y="13759"/>
                      <a:pt x="37023" y="17936"/>
                      <a:pt x="37959" y="18552"/>
                    </a:cubicBezTo>
                    <a:cubicBezTo>
                      <a:pt x="38872" y="19191"/>
                      <a:pt x="42570" y="23231"/>
                      <a:pt x="42570" y="23231"/>
                    </a:cubicBezTo>
                    <a:cubicBezTo>
                      <a:pt x="42570" y="23231"/>
                      <a:pt x="44008" y="15014"/>
                      <a:pt x="42912" y="9034"/>
                    </a:cubicBezTo>
                    <a:cubicBezTo>
                      <a:pt x="41839" y="3077"/>
                      <a:pt x="34467" y="2574"/>
                      <a:pt x="27711" y="566"/>
                    </a:cubicBezTo>
                    <a:cubicBezTo>
                      <a:pt x="26411" y="180"/>
                      <a:pt x="24931" y="1"/>
                      <a:pt x="233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011;p63">
                <a:extLst>
                  <a:ext uri="{FF2B5EF4-FFF2-40B4-BE49-F238E27FC236}">
                    <a16:creationId xmlns:a16="http://schemas.microsoft.com/office/drawing/2014/main" id="{C88FFB2B-D204-4A89-A0D5-98A0D92FD0D7}"/>
                  </a:ext>
                </a:extLst>
              </p:cNvPr>
              <p:cNvSpPr/>
              <p:nvPr/>
            </p:nvSpPr>
            <p:spPr>
              <a:xfrm>
                <a:off x="7896740" y="2048053"/>
                <a:ext cx="395147" cy="466411"/>
              </a:xfrm>
              <a:custGeom>
                <a:avLst/>
                <a:gdLst/>
                <a:ahLst/>
                <a:cxnLst/>
                <a:rect l="l" t="t" r="r" b="b"/>
                <a:pathLst>
                  <a:path w="19745" h="23306" fill="none" extrusionOk="0">
                    <a:moveTo>
                      <a:pt x="1" y="115"/>
                    </a:moveTo>
                    <a:cubicBezTo>
                      <a:pt x="5707" y="1"/>
                      <a:pt x="11390" y="2694"/>
                      <a:pt x="14928" y="7168"/>
                    </a:cubicBezTo>
                    <a:cubicBezTo>
                      <a:pt x="18443" y="11642"/>
                      <a:pt x="19745" y="17805"/>
                      <a:pt x="18329" y="2330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012;p63">
                <a:extLst>
                  <a:ext uri="{FF2B5EF4-FFF2-40B4-BE49-F238E27FC236}">
                    <a16:creationId xmlns:a16="http://schemas.microsoft.com/office/drawing/2014/main" id="{3DA00062-4999-41EC-8F61-60DF535B9129}"/>
                  </a:ext>
                </a:extLst>
              </p:cNvPr>
              <p:cNvSpPr/>
              <p:nvPr/>
            </p:nvSpPr>
            <p:spPr>
              <a:xfrm>
                <a:off x="7443141" y="2151765"/>
                <a:ext cx="155777" cy="346256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17302" fill="none" extrusionOk="0">
                    <a:moveTo>
                      <a:pt x="7784" y="0"/>
                    </a:moveTo>
                    <a:cubicBezTo>
                      <a:pt x="2579" y="3881"/>
                      <a:pt x="0" y="11002"/>
                      <a:pt x="1552" y="1730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013;p63">
                <a:extLst>
                  <a:ext uri="{FF2B5EF4-FFF2-40B4-BE49-F238E27FC236}">
                    <a16:creationId xmlns:a16="http://schemas.microsoft.com/office/drawing/2014/main" id="{C97C2E85-AAE3-47A8-9C37-6C847BE1B63B}"/>
                  </a:ext>
                </a:extLst>
              </p:cNvPr>
              <p:cNvSpPr/>
              <p:nvPr/>
            </p:nvSpPr>
            <p:spPr>
              <a:xfrm>
                <a:off x="7849689" y="2091924"/>
                <a:ext cx="181373" cy="243492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2167" fill="none" extrusionOk="0">
                    <a:moveTo>
                      <a:pt x="1" y="0"/>
                    </a:moveTo>
                    <a:cubicBezTo>
                      <a:pt x="2557" y="822"/>
                      <a:pt x="4862" y="2465"/>
                      <a:pt x="6460" y="4634"/>
                    </a:cubicBezTo>
                    <a:cubicBezTo>
                      <a:pt x="8081" y="6802"/>
                      <a:pt x="8994" y="9473"/>
                      <a:pt x="9062" y="1216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014;p63">
                <a:extLst>
                  <a:ext uri="{FF2B5EF4-FFF2-40B4-BE49-F238E27FC236}">
                    <a16:creationId xmlns:a16="http://schemas.microsoft.com/office/drawing/2014/main" id="{5E9013E3-B897-4D90-984C-057F20315F94}"/>
                  </a:ext>
                </a:extLst>
              </p:cNvPr>
              <p:cNvSpPr/>
              <p:nvPr/>
            </p:nvSpPr>
            <p:spPr>
              <a:xfrm>
                <a:off x="8014137" y="2179164"/>
                <a:ext cx="66722" cy="199184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953" fill="none" extrusionOk="0">
                    <a:moveTo>
                      <a:pt x="1" y="1"/>
                    </a:moveTo>
                    <a:cubicBezTo>
                      <a:pt x="2466" y="2580"/>
                      <a:pt x="3333" y="6574"/>
                      <a:pt x="2192" y="995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015;p63">
                <a:extLst>
                  <a:ext uri="{FF2B5EF4-FFF2-40B4-BE49-F238E27FC236}">
                    <a16:creationId xmlns:a16="http://schemas.microsoft.com/office/drawing/2014/main" id="{430BFCEE-070D-4FFB-B1C2-FF23EB0C54A3}"/>
                  </a:ext>
                </a:extLst>
              </p:cNvPr>
              <p:cNvSpPr/>
              <p:nvPr/>
            </p:nvSpPr>
            <p:spPr>
              <a:xfrm>
                <a:off x="7719503" y="2143999"/>
                <a:ext cx="126999" cy="229784"/>
              </a:xfrm>
              <a:custGeom>
                <a:avLst/>
                <a:gdLst/>
                <a:ahLst/>
                <a:cxnLst/>
                <a:rect l="l" t="t" r="r" b="b"/>
                <a:pathLst>
                  <a:path w="6346" h="11482" fill="none" extrusionOk="0">
                    <a:moveTo>
                      <a:pt x="0" y="0"/>
                    </a:moveTo>
                    <a:cubicBezTo>
                      <a:pt x="3881" y="2420"/>
                      <a:pt x="6346" y="6916"/>
                      <a:pt x="6277" y="1148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016;p63">
                <a:extLst>
                  <a:ext uri="{FF2B5EF4-FFF2-40B4-BE49-F238E27FC236}">
                    <a16:creationId xmlns:a16="http://schemas.microsoft.com/office/drawing/2014/main" id="{8EA713C4-C403-4FA3-B971-0839D30E97C4}"/>
                  </a:ext>
                </a:extLst>
              </p:cNvPr>
              <p:cNvSpPr/>
              <p:nvPr/>
            </p:nvSpPr>
            <p:spPr>
              <a:xfrm>
                <a:off x="7585655" y="2229878"/>
                <a:ext cx="21033" cy="180453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9017" fill="none" extrusionOk="0">
                    <a:moveTo>
                      <a:pt x="1051" y="0"/>
                    </a:moveTo>
                    <a:cubicBezTo>
                      <a:pt x="46" y="2876"/>
                      <a:pt x="1" y="6095"/>
                      <a:pt x="914" y="901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017;p63">
                <a:extLst>
                  <a:ext uri="{FF2B5EF4-FFF2-40B4-BE49-F238E27FC236}">
                    <a16:creationId xmlns:a16="http://schemas.microsoft.com/office/drawing/2014/main" id="{12EF4825-36FC-4E74-8ABB-1EA09F727F37}"/>
                  </a:ext>
                </a:extLst>
              </p:cNvPr>
              <p:cNvSpPr/>
              <p:nvPr/>
            </p:nvSpPr>
            <p:spPr>
              <a:xfrm>
                <a:off x="7564641" y="2593509"/>
                <a:ext cx="251257" cy="16994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492" extrusionOk="0">
                    <a:moveTo>
                      <a:pt x="12212" y="5227"/>
                    </a:moveTo>
                    <a:cubicBezTo>
                      <a:pt x="11870" y="7282"/>
                      <a:pt x="8948" y="8491"/>
                      <a:pt x="5661" y="7944"/>
                    </a:cubicBezTo>
                    <a:cubicBezTo>
                      <a:pt x="2374" y="7396"/>
                      <a:pt x="1" y="5296"/>
                      <a:pt x="343" y="3242"/>
                    </a:cubicBezTo>
                    <a:cubicBezTo>
                      <a:pt x="685" y="1210"/>
                      <a:pt x="3630" y="0"/>
                      <a:pt x="6894" y="548"/>
                    </a:cubicBezTo>
                    <a:cubicBezTo>
                      <a:pt x="10181" y="1096"/>
                      <a:pt x="12555" y="3196"/>
                      <a:pt x="12212" y="522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018;p63">
                <a:extLst>
                  <a:ext uri="{FF2B5EF4-FFF2-40B4-BE49-F238E27FC236}">
                    <a16:creationId xmlns:a16="http://schemas.microsoft.com/office/drawing/2014/main" id="{CAAE508C-E57D-4440-B736-8E0178060D5D}"/>
                  </a:ext>
                </a:extLst>
              </p:cNvPr>
              <p:cNvSpPr/>
              <p:nvPr/>
            </p:nvSpPr>
            <p:spPr>
              <a:xfrm>
                <a:off x="7921877" y="2595310"/>
                <a:ext cx="249876" cy="152015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7596" extrusionOk="0">
                    <a:moveTo>
                      <a:pt x="7058" y="1"/>
                    </a:moveTo>
                    <a:cubicBezTo>
                      <a:pt x="6627" y="1"/>
                      <a:pt x="6182" y="30"/>
                      <a:pt x="5729" y="93"/>
                    </a:cubicBezTo>
                    <a:cubicBezTo>
                      <a:pt x="2442" y="527"/>
                      <a:pt x="0" y="2558"/>
                      <a:pt x="274" y="4612"/>
                    </a:cubicBezTo>
                    <a:cubicBezTo>
                      <a:pt x="532" y="6397"/>
                      <a:pt x="2753" y="7596"/>
                      <a:pt x="5486" y="7596"/>
                    </a:cubicBezTo>
                    <a:cubicBezTo>
                      <a:pt x="5899" y="7596"/>
                      <a:pt x="6324" y="7568"/>
                      <a:pt x="6756" y="7511"/>
                    </a:cubicBezTo>
                    <a:cubicBezTo>
                      <a:pt x="10043" y="7055"/>
                      <a:pt x="12485" y="5023"/>
                      <a:pt x="12212" y="2969"/>
                    </a:cubicBezTo>
                    <a:cubicBezTo>
                      <a:pt x="11975" y="1196"/>
                      <a:pt x="9783" y="1"/>
                      <a:pt x="70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019;p63">
                <a:extLst>
                  <a:ext uri="{FF2B5EF4-FFF2-40B4-BE49-F238E27FC236}">
                    <a16:creationId xmlns:a16="http://schemas.microsoft.com/office/drawing/2014/main" id="{1D17A84A-EA57-4697-821B-1A8C461F0C09}"/>
                  </a:ext>
                </a:extLst>
              </p:cNvPr>
              <p:cNvSpPr/>
              <p:nvPr/>
            </p:nvSpPr>
            <p:spPr>
              <a:xfrm>
                <a:off x="7810403" y="2639920"/>
                <a:ext cx="123817" cy="41306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2064" extrusionOk="0">
                    <a:moveTo>
                      <a:pt x="128" y="1"/>
                    </a:moveTo>
                    <a:cubicBezTo>
                      <a:pt x="116" y="1"/>
                      <a:pt x="104" y="3"/>
                      <a:pt x="92" y="9"/>
                    </a:cubicBezTo>
                    <a:cubicBezTo>
                      <a:pt x="23" y="9"/>
                      <a:pt x="1" y="78"/>
                      <a:pt x="23" y="146"/>
                    </a:cubicBezTo>
                    <a:cubicBezTo>
                      <a:pt x="229" y="763"/>
                      <a:pt x="685" y="1265"/>
                      <a:pt x="1233" y="1607"/>
                    </a:cubicBezTo>
                    <a:cubicBezTo>
                      <a:pt x="1804" y="1927"/>
                      <a:pt x="2443" y="2064"/>
                      <a:pt x="3082" y="2064"/>
                    </a:cubicBezTo>
                    <a:cubicBezTo>
                      <a:pt x="3721" y="2064"/>
                      <a:pt x="4383" y="1950"/>
                      <a:pt x="4931" y="1607"/>
                    </a:cubicBezTo>
                    <a:cubicBezTo>
                      <a:pt x="5502" y="1265"/>
                      <a:pt x="5912" y="740"/>
                      <a:pt x="6163" y="169"/>
                    </a:cubicBezTo>
                    <a:cubicBezTo>
                      <a:pt x="6186" y="124"/>
                      <a:pt x="6163" y="55"/>
                      <a:pt x="6118" y="32"/>
                    </a:cubicBezTo>
                    <a:cubicBezTo>
                      <a:pt x="6092" y="15"/>
                      <a:pt x="6069" y="7"/>
                      <a:pt x="6048" y="7"/>
                    </a:cubicBezTo>
                    <a:cubicBezTo>
                      <a:pt x="6014" y="7"/>
                      <a:pt x="5986" y="27"/>
                      <a:pt x="5958" y="55"/>
                    </a:cubicBezTo>
                    <a:cubicBezTo>
                      <a:pt x="5661" y="580"/>
                      <a:pt x="5250" y="1014"/>
                      <a:pt x="4748" y="1288"/>
                    </a:cubicBezTo>
                    <a:cubicBezTo>
                      <a:pt x="4246" y="1539"/>
                      <a:pt x="3676" y="1653"/>
                      <a:pt x="3082" y="1653"/>
                    </a:cubicBezTo>
                    <a:cubicBezTo>
                      <a:pt x="2511" y="1630"/>
                      <a:pt x="1941" y="1516"/>
                      <a:pt x="1439" y="1242"/>
                    </a:cubicBezTo>
                    <a:cubicBezTo>
                      <a:pt x="936" y="991"/>
                      <a:pt x="480" y="557"/>
                      <a:pt x="229" y="55"/>
                    </a:cubicBezTo>
                    <a:lnTo>
                      <a:pt x="206" y="55"/>
                    </a:lnTo>
                    <a:cubicBezTo>
                      <a:pt x="189" y="22"/>
                      <a:pt x="160" y="1"/>
                      <a:pt x="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020;p63">
                <a:extLst>
                  <a:ext uri="{FF2B5EF4-FFF2-40B4-BE49-F238E27FC236}">
                    <a16:creationId xmlns:a16="http://schemas.microsoft.com/office/drawing/2014/main" id="{E718EDEF-437A-42B5-961C-5171E3D725D0}"/>
                  </a:ext>
                </a:extLst>
              </p:cNvPr>
              <p:cNvSpPr/>
              <p:nvPr/>
            </p:nvSpPr>
            <p:spPr>
              <a:xfrm>
                <a:off x="7594181" y="2403978"/>
                <a:ext cx="188838" cy="117834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5888" extrusionOk="0">
                    <a:moveTo>
                      <a:pt x="6483" y="0"/>
                    </a:moveTo>
                    <a:cubicBezTo>
                      <a:pt x="4185" y="0"/>
                      <a:pt x="602" y="4403"/>
                      <a:pt x="602" y="4403"/>
                    </a:cubicBezTo>
                    <a:cubicBezTo>
                      <a:pt x="1" y="5550"/>
                      <a:pt x="485" y="5887"/>
                      <a:pt x="1230" y="5887"/>
                    </a:cubicBezTo>
                    <a:cubicBezTo>
                      <a:pt x="2012" y="5887"/>
                      <a:pt x="3080" y="5515"/>
                      <a:pt x="3478" y="5316"/>
                    </a:cubicBezTo>
                    <a:cubicBezTo>
                      <a:pt x="4277" y="4928"/>
                      <a:pt x="9435" y="1710"/>
                      <a:pt x="7312" y="249"/>
                    </a:cubicBezTo>
                    <a:cubicBezTo>
                      <a:pt x="7066" y="76"/>
                      <a:pt x="6785" y="0"/>
                      <a:pt x="64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021;p63">
                <a:extLst>
                  <a:ext uri="{FF2B5EF4-FFF2-40B4-BE49-F238E27FC236}">
                    <a16:creationId xmlns:a16="http://schemas.microsoft.com/office/drawing/2014/main" id="{7190F7ED-C136-40FF-B13E-EA8D4DCB232C}"/>
                  </a:ext>
                </a:extLst>
              </p:cNvPr>
              <p:cNvSpPr/>
              <p:nvPr/>
            </p:nvSpPr>
            <p:spPr>
              <a:xfrm>
                <a:off x="7935105" y="2392310"/>
                <a:ext cx="194161" cy="111310"/>
              </a:xfrm>
              <a:custGeom>
                <a:avLst/>
                <a:gdLst/>
                <a:ahLst/>
                <a:cxnLst/>
                <a:rect l="l" t="t" r="r" b="b"/>
                <a:pathLst>
                  <a:path w="9702" h="5562" extrusionOk="0">
                    <a:moveTo>
                      <a:pt x="2960" y="1"/>
                    </a:moveTo>
                    <a:cubicBezTo>
                      <a:pt x="2612" y="1"/>
                      <a:pt x="2297" y="93"/>
                      <a:pt x="2032" y="307"/>
                    </a:cubicBezTo>
                    <a:cubicBezTo>
                      <a:pt x="1" y="1905"/>
                      <a:pt x="5342" y="4804"/>
                      <a:pt x="6164" y="5123"/>
                    </a:cubicBezTo>
                    <a:cubicBezTo>
                      <a:pt x="6554" y="5286"/>
                      <a:pt x="7522" y="5562"/>
                      <a:pt x="8281" y="5562"/>
                    </a:cubicBezTo>
                    <a:cubicBezTo>
                      <a:pt x="9119" y="5562"/>
                      <a:pt x="9702" y="5225"/>
                      <a:pt x="8971" y="4027"/>
                    </a:cubicBezTo>
                    <a:cubicBezTo>
                      <a:pt x="8971" y="4027"/>
                      <a:pt x="5254" y="1"/>
                      <a:pt x="29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022;p63">
                <a:extLst>
                  <a:ext uri="{FF2B5EF4-FFF2-40B4-BE49-F238E27FC236}">
                    <a16:creationId xmlns:a16="http://schemas.microsoft.com/office/drawing/2014/main" id="{236DCC4E-0A07-4C43-B846-E3BDB1F45BE7}"/>
                  </a:ext>
                </a:extLst>
              </p:cNvPr>
              <p:cNvSpPr/>
              <p:nvPr/>
            </p:nvSpPr>
            <p:spPr>
              <a:xfrm>
                <a:off x="7841924" y="2442305"/>
                <a:ext cx="89096" cy="196883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9838" extrusionOk="0">
                    <a:moveTo>
                      <a:pt x="320" y="0"/>
                    </a:moveTo>
                    <a:cubicBezTo>
                      <a:pt x="297" y="0"/>
                      <a:pt x="252" y="23"/>
                      <a:pt x="252" y="69"/>
                    </a:cubicBezTo>
                    <a:cubicBezTo>
                      <a:pt x="92" y="1301"/>
                      <a:pt x="1" y="2534"/>
                      <a:pt x="1" y="3789"/>
                    </a:cubicBezTo>
                    <a:cubicBezTo>
                      <a:pt x="23" y="4428"/>
                      <a:pt x="46" y="5045"/>
                      <a:pt x="206" y="5684"/>
                    </a:cubicBezTo>
                    <a:cubicBezTo>
                      <a:pt x="229" y="5843"/>
                      <a:pt x="297" y="6003"/>
                      <a:pt x="366" y="6163"/>
                    </a:cubicBezTo>
                    <a:cubicBezTo>
                      <a:pt x="457" y="6300"/>
                      <a:pt x="594" y="6505"/>
                      <a:pt x="845" y="6551"/>
                    </a:cubicBezTo>
                    <a:cubicBezTo>
                      <a:pt x="902" y="6558"/>
                      <a:pt x="959" y="6561"/>
                      <a:pt x="1014" y="6561"/>
                    </a:cubicBezTo>
                    <a:cubicBezTo>
                      <a:pt x="1310" y="6561"/>
                      <a:pt x="1576" y="6468"/>
                      <a:pt x="1827" y="6391"/>
                    </a:cubicBezTo>
                    <a:cubicBezTo>
                      <a:pt x="2146" y="6300"/>
                      <a:pt x="2420" y="6163"/>
                      <a:pt x="2694" y="6072"/>
                    </a:cubicBezTo>
                    <a:cubicBezTo>
                      <a:pt x="2907" y="6006"/>
                      <a:pt x="3119" y="5953"/>
                      <a:pt x="3307" y="5953"/>
                    </a:cubicBezTo>
                    <a:cubicBezTo>
                      <a:pt x="3381" y="5953"/>
                      <a:pt x="3451" y="5961"/>
                      <a:pt x="3516" y="5980"/>
                    </a:cubicBezTo>
                    <a:cubicBezTo>
                      <a:pt x="3744" y="6049"/>
                      <a:pt x="3904" y="6277"/>
                      <a:pt x="3995" y="6528"/>
                    </a:cubicBezTo>
                    <a:cubicBezTo>
                      <a:pt x="4018" y="6665"/>
                      <a:pt x="4086" y="6802"/>
                      <a:pt x="4086" y="6962"/>
                    </a:cubicBezTo>
                    <a:lnTo>
                      <a:pt x="4109" y="7167"/>
                    </a:lnTo>
                    <a:cubicBezTo>
                      <a:pt x="4109" y="7236"/>
                      <a:pt x="4109" y="7304"/>
                      <a:pt x="4109" y="7373"/>
                    </a:cubicBezTo>
                    <a:cubicBezTo>
                      <a:pt x="4109" y="7532"/>
                      <a:pt x="4063" y="7647"/>
                      <a:pt x="4018" y="7806"/>
                    </a:cubicBezTo>
                    <a:cubicBezTo>
                      <a:pt x="3949" y="7921"/>
                      <a:pt x="3927" y="8057"/>
                      <a:pt x="3835" y="8172"/>
                    </a:cubicBezTo>
                    <a:cubicBezTo>
                      <a:pt x="3675" y="8423"/>
                      <a:pt x="3447" y="8628"/>
                      <a:pt x="3219" y="8834"/>
                    </a:cubicBezTo>
                    <a:cubicBezTo>
                      <a:pt x="2762" y="9199"/>
                      <a:pt x="2192" y="9495"/>
                      <a:pt x="1621" y="9678"/>
                    </a:cubicBezTo>
                    <a:cubicBezTo>
                      <a:pt x="1576" y="9701"/>
                      <a:pt x="1553" y="9747"/>
                      <a:pt x="1576" y="9769"/>
                    </a:cubicBezTo>
                    <a:cubicBezTo>
                      <a:pt x="1576" y="9815"/>
                      <a:pt x="1621" y="9838"/>
                      <a:pt x="1667" y="9838"/>
                    </a:cubicBezTo>
                    <a:cubicBezTo>
                      <a:pt x="2283" y="9655"/>
                      <a:pt x="2854" y="9404"/>
                      <a:pt x="3379" y="9039"/>
                    </a:cubicBezTo>
                    <a:cubicBezTo>
                      <a:pt x="3630" y="8834"/>
                      <a:pt x="3881" y="8628"/>
                      <a:pt x="4063" y="8331"/>
                    </a:cubicBezTo>
                    <a:cubicBezTo>
                      <a:pt x="4178" y="8217"/>
                      <a:pt x="4223" y="8057"/>
                      <a:pt x="4315" y="7898"/>
                    </a:cubicBezTo>
                    <a:cubicBezTo>
                      <a:pt x="4360" y="7738"/>
                      <a:pt x="4429" y="7578"/>
                      <a:pt x="4429" y="7418"/>
                    </a:cubicBezTo>
                    <a:cubicBezTo>
                      <a:pt x="4429" y="7327"/>
                      <a:pt x="4452" y="7236"/>
                      <a:pt x="4452" y="7167"/>
                    </a:cubicBezTo>
                    <a:lnTo>
                      <a:pt x="4429" y="6916"/>
                    </a:lnTo>
                    <a:cubicBezTo>
                      <a:pt x="4406" y="6734"/>
                      <a:pt x="4360" y="6574"/>
                      <a:pt x="4315" y="6414"/>
                    </a:cubicBezTo>
                    <a:cubicBezTo>
                      <a:pt x="4246" y="6277"/>
                      <a:pt x="4200" y="6095"/>
                      <a:pt x="4063" y="5958"/>
                    </a:cubicBezTo>
                    <a:cubicBezTo>
                      <a:pt x="4041" y="5935"/>
                      <a:pt x="4018" y="5889"/>
                      <a:pt x="3972" y="5866"/>
                    </a:cubicBezTo>
                    <a:lnTo>
                      <a:pt x="3858" y="5775"/>
                    </a:lnTo>
                    <a:cubicBezTo>
                      <a:pt x="3790" y="5706"/>
                      <a:pt x="3698" y="5684"/>
                      <a:pt x="3607" y="5638"/>
                    </a:cubicBezTo>
                    <a:cubicBezTo>
                      <a:pt x="3498" y="5604"/>
                      <a:pt x="3390" y="5590"/>
                      <a:pt x="3286" y="5590"/>
                    </a:cubicBezTo>
                    <a:cubicBezTo>
                      <a:pt x="3041" y="5590"/>
                      <a:pt x="2811" y="5665"/>
                      <a:pt x="2603" y="5729"/>
                    </a:cubicBezTo>
                    <a:cubicBezTo>
                      <a:pt x="2283" y="5821"/>
                      <a:pt x="2009" y="5935"/>
                      <a:pt x="1712" y="6049"/>
                    </a:cubicBezTo>
                    <a:cubicBezTo>
                      <a:pt x="1468" y="6131"/>
                      <a:pt x="1204" y="6212"/>
                      <a:pt x="972" y="6212"/>
                    </a:cubicBezTo>
                    <a:cubicBezTo>
                      <a:pt x="944" y="6212"/>
                      <a:pt x="917" y="6211"/>
                      <a:pt x="891" y="6209"/>
                    </a:cubicBezTo>
                    <a:cubicBezTo>
                      <a:pt x="822" y="6186"/>
                      <a:pt x="754" y="6117"/>
                      <a:pt x="685" y="6003"/>
                    </a:cubicBezTo>
                    <a:cubicBezTo>
                      <a:pt x="617" y="5866"/>
                      <a:pt x="571" y="5752"/>
                      <a:pt x="526" y="5592"/>
                    </a:cubicBezTo>
                    <a:cubicBezTo>
                      <a:pt x="389" y="5022"/>
                      <a:pt x="366" y="4405"/>
                      <a:pt x="320" y="3789"/>
                    </a:cubicBezTo>
                    <a:cubicBezTo>
                      <a:pt x="297" y="3173"/>
                      <a:pt x="297" y="2557"/>
                      <a:pt x="320" y="1940"/>
                    </a:cubicBezTo>
                    <a:cubicBezTo>
                      <a:pt x="320" y="1324"/>
                      <a:pt x="343" y="685"/>
                      <a:pt x="389" y="69"/>
                    </a:cubicBezTo>
                    <a:cubicBezTo>
                      <a:pt x="389" y="46"/>
                      <a:pt x="366" y="0"/>
                      <a:pt x="3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023;p63">
                <a:extLst>
                  <a:ext uri="{FF2B5EF4-FFF2-40B4-BE49-F238E27FC236}">
                    <a16:creationId xmlns:a16="http://schemas.microsoft.com/office/drawing/2014/main" id="{64E4D1DE-4BB9-43B2-AD70-A7E81AACCF07}"/>
                  </a:ext>
                </a:extLst>
              </p:cNvPr>
              <p:cNvSpPr/>
              <p:nvPr/>
            </p:nvSpPr>
            <p:spPr>
              <a:xfrm>
                <a:off x="7952016" y="2516235"/>
                <a:ext cx="143910" cy="81391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067" extrusionOk="0">
                    <a:moveTo>
                      <a:pt x="3729" y="1"/>
                    </a:moveTo>
                    <a:cubicBezTo>
                      <a:pt x="3681" y="1"/>
                      <a:pt x="3632" y="2"/>
                      <a:pt x="3584" y="4"/>
                    </a:cubicBezTo>
                    <a:cubicBezTo>
                      <a:pt x="2603" y="4"/>
                      <a:pt x="1598" y="438"/>
                      <a:pt x="959" y="1214"/>
                    </a:cubicBezTo>
                    <a:cubicBezTo>
                      <a:pt x="297" y="1944"/>
                      <a:pt x="0" y="3017"/>
                      <a:pt x="229" y="3953"/>
                    </a:cubicBezTo>
                    <a:cubicBezTo>
                      <a:pt x="252" y="4021"/>
                      <a:pt x="320" y="4067"/>
                      <a:pt x="389" y="4067"/>
                    </a:cubicBezTo>
                    <a:cubicBezTo>
                      <a:pt x="457" y="4044"/>
                      <a:pt x="503" y="3998"/>
                      <a:pt x="503" y="3907"/>
                    </a:cubicBezTo>
                    <a:cubicBezTo>
                      <a:pt x="389" y="3040"/>
                      <a:pt x="708" y="2149"/>
                      <a:pt x="1302" y="1533"/>
                    </a:cubicBezTo>
                    <a:cubicBezTo>
                      <a:pt x="1895" y="917"/>
                      <a:pt x="2740" y="552"/>
                      <a:pt x="3607" y="552"/>
                    </a:cubicBezTo>
                    <a:cubicBezTo>
                      <a:pt x="4451" y="552"/>
                      <a:pt x="5296" y="894"/>
                      <a:pt x="5867" y="1510"/>
                    </a:cubicBezTo>
                    <a:cubicBezTo>
                      <a:pt x="6460" y="2104"/>
                      <a:pt x="6757" y="2994"/>
                      <a:pt x="6643" y="3884"/>
                    </a:cubicBezTo>
                    <a:cubicBezTo>
                      <a:pt x="6643" y="3953"/>
                      <a:pt x="6688" y="3998"/>
                      <a:pt x="6757" y="4021"/>
                    </a:cubicBezTo>
                    <a:cubicBezTo>
                      <a:pt x="6769" y="4025"/>
                      <a:pt x="6781" y="4027"/>
                      <a:pt x="6793" y="4027"/>
                    </a:cubicBezTo>
                    <a:cubicBezTo>
                      <a:pt x="6848" y="4027"/>
                      <a:pt x="6898" y="3986"/>
                      <a:pt x="6917" y="3930"/>
                    </a:cubicBezTo>
                    <a:cubicBezTo>
                      <a:pt x="7190" y="2994"/>
                      <a:pt x="6939" y="1921"/>
                      <a:pt x="6277" y="1145"/>
                    </a:cubicBezTo>
                    <a:cubicBezTo>
                      <a:pt x="5647" y="428"/>
                      <a:pt x="4686" y="1"/>
                      <a:pt x="37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024;p63">
                <a:extLst>
                  <a:ext uri="{FF2B5EF4-FFF2-40B4-BE49-F238E27FC236}">
                    <a16:creationId xmlns:a16="http://schemas.microsoft.com/office/drawing/2014/main" id="{CEB3BB59-7DE6-4F25-A312-3B5D56A27945}"/>
                  </a:ext>
                </a:extLst>
              </p:cNvPr>
              <p:cNvSpPr/>
              <p:nvPr/>
            </p:nvSpPr>
            <p:spPr>
              <a:xfrm>
                <a:off x="8086325" y="2573335"/>
                <a:ext cx="38384" cy="1112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56" extrusionOk="0">
                    <a:moveTo>
                      <a:pt x="1763" y="0"/>
                    </a:moveTo>
                    <a:cubicBezTo>
                      <a:pt x="1754" y="0"/>
                      <a:pt x="1744" y="2"/>
                      <a:pt x="1735" y="4"/>
                    </a:cubicBezTo>
                    <a:lnTo>
                      <a:pt x="251" y="72"/>
                    </a:lnTo>
                    <a:lnTo>
                      <a:pt x="228" y="72"/>
                    </a:lnTo>
                    <a:cubicBezTo>
                      <a:pt x="91" y="95"/>
                      <a:pt x="0" y="232"/>
                      <a:pt x="23" y="369"/>
                    </a:cubicBezTo>
                    <a:cubicBezTo>
                      <a:pt x="43" y="471"/>
                      <a:pt x="137" y="555"/>
                      <a:pt x="255" y="555"/>
                    </a:cubicBezTo>
                    <a:cubicBezTo>
                      <a:pt x="269" y="555"/>
                      <a:pt x="283" y="554"/>
                      <a:pt x="297" y="552"/>
                    </a:cubicBezTo>
                    <a:lnTo>
                      <a:pt x="1758" y="324"/>
                    </a:lnTo>
                    <a:cubicBezTo>
                      <a:pt x="1849" y="324"/>
                      <a:pt x="1917" y="232"/>
                      <a:pt x="1917" y="164"/>
                    </a:cubicBezTo>
                    <a:cubicBezTo>
                      <a:pt x="1897" y="82"/>
                      <a:pt x="1840" y="0"/>
                      <a:pt x="17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025;p63">
                <a:extLst>
                  <a:ext uri="{FF2B5EF4-FFF2-40B4-BE49-F238E27FC236}">
                    <a16:creationId xmlns:a16="http://schemas.microsoft.com/office/drawing/2014/main" id="{D47A8E28-8D86-4561-A9FE-5E53201B576C}"/>
                  </a:ext>
                </a:extLst>
              </p:cNvPr>
              <p:cNvSpPr/>
              <p:nvPr/>
            </p:nvSpPr>
            <p:spPr>
              <a:xfrm>
                <a:off x="8083123" y="2555482"/>
                <a:ext cx="37483" cy="1777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888" extrusionOk="0">
                    <a:moveTo>
                      <a:pt x="1690" y="0"/>
                    </a:moveTo>
                    <a:cubicBezTo>
                      <a:pt x="1675" y="0"/>
                      <a:pt x="1659" y="2"/>
                      <a:pt x="1644" y="6"/>
                    </a:cubicBezTo>
                    <a:lnTo>
                      <a:pt x="206" y="394"/>
                    </a:lnTo>
                    <a:cubicBezTo>
                      <a:pt x="206" y="417"/>
                      <a:pt x="183" y="417"/>
                      <a:pt x="183" y="417"/>
                    </a:cubicBezTo>
                    <a:cubicBezTo>
                      <a:pt x="69" y="462"/>
                      <a:pt x="0" y="599"/>
                      <a:pt x="46" y="736"/>
                    </a:cubicBezTo>
                    <a:cubicBezTo>
                      <a:pt x="82" y="826"/>
                      <a:pt x="188" y="887"/>
                      <a:pt x="288" y="887"/>
                    </a:cubicBezTo>
                    <a:cubicBezTo>
                      <a:pt x="315" y="887"/>
                      <a:pt x="341" y="883"/>
                      <a:pt x="366" y="873"/>
                    </a:cubicBezTo>
                    <a:lnTo>
                      <a:pt x="1735" y="325"/>
                    </a:lnTo>
                    <a:cubicBezTo>
                      <a:pt x="1826" y="280"/>
                      <a:pt x="1872" y="211"/>
                      <a:pt x="1849" y="120"/>
                    </a:cubicBezTo>
                    <a:cubicBezTo>
                      <a:pt x="1830" y="44"/>
                      <a:pt x="1764" y="0"/>
                      <a:pt x="16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026;p63">
                <a:extLst>
                  <a:ext uri="{FF2B5EF4-FFF2-40B4-BE49-F238E27FC236}">
                    <a16:creationId xmlns:a16="http://schemas.microsoft.com/office/drawing/2014/main" id="{DBB2BACA-BCC4-45B7-8253-307332B441EE}"/>
                  </a:ext>
                </a:extLst>
              </p:cNvPr>
              <p:cNvSpPr/>
              <p:nvPr/>
            </p:nvSpPr>
            <p:spPr>
              <a:xfrm>
                <a:off x="8079921" y="2535028"/>
                <a:ext cx="34281" cy="23855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92" extrusionOk="0">
                    <a:moveTo>
                      <a:pt x="1541" y="1"/>
                    </a:moveTo>
                    <a:cubicBezTo>
                      <a:pt x="1512" y="1"/>
                      <a:pt x="1484" y="8"/>
                      <a:pt x="1461" y="24"/>
                    </a:cubicBezTo>
                    <a:lnTo>
                      <a:pt x="160" y="731"/>
                    </a:lnTo>
                    <a:cubicBezTo>
                      <a:pt x="138" y="731"/>
                      <a:pt x="138" y="731"/>
                      <a:pt x="138" y="754"/>
                    </a:cubicBezTo>
                    <a:cubicBezTo>
                      <a:pt x="23" y="822"/>
                      <a:pt x="1" y="982"/>
                      <a:pt x="69" y="1096"/>
                    </a:cubicBezTo>
                    <a:cubicBezTo>
                      <a:pt x="111" y="1153"/>
                      <a:pt x="189" y="1192"/>
                      <a:pt x="268" y="1192"/>
                    </a:cubicBezTo>
                    <a:cubicBezTo>
                      <a:pt x="318" y="1192"/>
                      <a:pt x="368" y="1177"/>
                      <a:pt x="411" y="1142"/>
                    </a:cubicBezTo>
                    <a:lnTo>
                      <a:pt x="1621" y="297"/>
                    </a:lnTo>
                    <a:cubicBezTo>
                      <a:pt x="1690" y="252"/>
                      <a:pt x="1712" y="160"/>
                      <a:pt x="1690" y="92"/>
                    </a:cubicBezTo>
                    <a:cubicBezTo>
                      <a:pt x="1659" y="31"/>
                      <a:pt x="1598" y="1"/>
                      <a:pt x="15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027;p63">
                <a:extLst>
                  <a:ext uri="{FF2B5EF4-FFF2-40B4-BE49-F238E27FC236}">
                    <a16:creationId xmlns:a16="http://schemas.microsoft.com/office/drawing/2014/main" id="{CE02A6ED-786F-4982-9F26-9A111768927E}"/>
                  </a:ext>
                </a:extLst>
              </p:cNvPr>
              <p:cNvSpPr/>
              <p:nvPr/>
            </p:nvSpPr>
            <p:spPr>
              <a:xfrm>
                <a:off x="7645034" y="2519017"/>
                <a:ext cx="147112" cy="83752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4185" extrusionOk="0">
                    <a:moveTo>
                      <a:pt x="3598" y="1"/>
                    </a:moveTo>
                    <a:cubicBezTo>
                      <a:pt x="2597" y="1"/>
                      <a:pt x="1604" y="432"/>
                      <a:pt x="937" y="1189"/>
                    </a:cubicBezTo>
                    <a:cubicBezTo>
                      <a:pt x="252" y="1988"/>
                      <a:pt x="1" y="3083"/>
                      <a:pt x="275" y="4042"/>
                    </a:cubicBezTo>
                    <a:cubicBezTo>
                      <a:pt x="298" y="4110"/>
                      <a:pt x="366" y="4156"/>
                      <a:pt x="435" y="4156"/>
                    </a:cubicBezTo>
                    <a:cubicBezTo>
                      <a:pt x="503" y="4133"/>
                      <a:pt x="549" y="4065"/>
                      <a:pt x="549" y="3996"/>
                    </a:cubicBezTo>
                    <a:cubicBezTo>
                      <a:pt x="435" y="3106"/>
                      <a:pt x="731" y="2193"/>
                      <a:pt x="1348" y="1577"/>
                    </a:cubicBezTo>
                    <a:cubicBezTo>
                      <a:pt x="1924" y="957"/>
                      <a:pt x="2757" y="594"/>
                      <a:pt x="3599" y="594"/>
                    </a:cubicBezTo>
                    <a:cubicBezTo>
                      <a:pt x="3625" y="594"/>
                      <a:pt x="3650" y="595"/>
                      <a:pt x="3676" y="595"/>
                    </a:cubicBezTo>
                    <a:cubicBezTo>
                      <a:pt x="4543" y="595"/>
                      <a:pt x="5410" y="960"/>
                      <a:pt x="6027" y="1577"/>
                    </a:cubicBezTo>
                    <a:cubicBezTo>
                      <a:pt x="6620" y="2216"/>
                      <a:pt x="6963" y="3129"/>
                      <a:pt x="6848" y="4019"/>
                    </a:cubicBezTo>
                    <a:cubicBezTo>
                      <a:pt x="6848" y="4088"/>
                      <a:pt x="6894" y="4156"/>
                      <a:pt x="6963" y="4179"/>
                    </a:cubicBezTo>
                    <a:cubicBezTo>
                      <a:pt x="6975" y="4183"/>
                      <a:pt x="6987" y="4185"/>
                      <a:pt x="6999" y="4185"/>
                    </a:cubicBezTo>
                    <a:cubicBezTo>
                      <a:pt x="7054" y="4185"/>
                      <a:pt x="7104" y="4144"/>
                      <a:pt x="7122" y="4088"/>
                    </a:cubicBezTo>
                    <a:cubicBezTo>
                      <a:pt x="7351" y="3106"/>
                      <a:pt x="7054" y="2010"/>
                      <a:pt x="6392" y="1257"/>
                    </a:cubicBezTo>
                    <a:cubicBezTo>
                      <a:pt x="5730" y="481"/>
                      <a:pt x="4703" y="25"/>
                      <a:pt x="3676" y="2"/>
                    </a:cubicBezTo>
                    <a:cubicBezTo>
                      <a:pt x="3650" y="1"/>
                      <a:pt x="3624" y="1"/>
                      <a:pt x="35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028;p63">
                <a:extLst>
                  <a:ext uri="{FF2B5EF4-FFF2-40B4-BE49-F238E27FC236}">
                    <a16:creationId xmlns:a16="http://schemas.microsoft.com/office/drawing/2014/main" id="{B6188F87-9F66-43D2-9A26-137490533726}"/>
                  </a:ext>
                </a:extLst>
              </p:cNvPr>
              <p:cNvSpPr/>
              <p:nvPr/>
            </p:nvSpPr>
            <p:spPr>
              <a:xfrm>
                <a:off x="7615355" y="2577878"/>
                <a:ext cx="38844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579" extrusionOk="0">
                    <a:moveTo>
                      <a:pt x="155" y="1"/>
                    </a:moveTo>
                    <a:cubicBezTo>
                      <a:pt x="92" y="1"/>
                      <a:pt x="23" y="63"/>
                      <a:pt x="23" y="142"/>
                    </a:cubicBezTo>
                    <a:cubicBezTo>
                      <a:pt x="0" y="234"/>
                      <a:pt x="69" y="325"/>
                      <a:pt x="160" y="348"/>
                    </a:cubicBezTo>
                    <a:lnTo>
                      <a:pt x="1644" y="576"/>
                    </a:lnTo>
                    <a:lnTo>
                      <a:pt x="1689" y="576"/>
                    </a:lnTo>
                    <a:cubicBezTo>
                      <a:pt x="1701" y="578"/>
                      <a:pt x="1713" y="579"/>
                      <a:pt x="1724" y="579"/>
                    </a:cubicBezTo>
                    <a:cubicBezTo>
                      <a:pt x="1845" y="579"/>
                      <a:pt x="1940" y="473"/>
                      <a:pt x="1940" y="348"/>
                    </a:cubicBezTo>
                    <a:cubicBezTo>
                      <a:pt x="1940" y="211"/>
                      <a:pt x="1849" y="97"/>
                      <a:pt x="1712" y="74"/>
                    </a:cubicBezTo>
                    <a:lnTo>
                      <a:pt x="183" y="5"/>
                    </a:lnTo>
                    <a:cubicBezTo>
                      <a:pt x="174" y="2"/>
                      <a:pt x="164" y="1"/>
                      <a:pt x="1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029;p63">
                <a:extLst>
                  <a:ext uri="{FF2B5EF4-FFF2-40B4-BE49-F238E27FC236}">
                    <a16:creationId xmlns:a16="http://schemas.microsoft.com/office/drawing/2014/main" id="{B9263DC5-7A36-4AB3-8DB6-0F86232B8A41}"/>
                  </a:ext>
                </a:extLst>
              </p:cNvPr>
              <p:cNvSpPr/>
              <p:nvPr/>
            </p:nvSpPr>
            <p:spPr>
              <a:xfrm>
                <a:off x="7619457" y="2559585"/>
                <a:ext cx="38384" cy="18191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909" extrusionOk="0">
                    <a:moveTo>
                      <a:pt x="204" y="0"/>
                    </a:moveTo>
                    <a:cubicBezTo>
                      <a:pt x="130" y="0"/>
                      <a:pt x="65" y="41"/>
                      <a:pt x="46" y="98"/>
                    </a:cubicBezTo>
                    <a:cubicBezTo>
                      <a:pt x="1" y="189"/>
                      <a:pt x="46" y="303"/>
                      <a:pt x="138" y="326"/>
                    </a:cubicBezTo>
                    <a:lnTo>
                      <a:pt x="1553" y="896"/>
                    </a:lnTo>
                    <a:lnTo>
                      <a:pt x="1576" y="896"/>
                    </a:lnTo>
                    <a:cubicBezTo>
                      <a:pt x="1600" y="905"/>
                      <a:pt x="1624" y="908"/>
                      <a:pt x="1648" y="908"/>
                    </a:cubicBezTo>
                    <a:cubicBezTo>
                      <a:pt x="1757" y="908"/>
                      <a:pt x="1854" y="827"/>
                      <a:pt x="1872" y="714"/>
                    </a:cubicBezTo>
                    <a:cubicBezTo>
                      <a:pt x="1918" y="600"/>
                      <a:pt x="1850" y="440"/>
                      <a:pt x="1713" y="417"/>
                    </a:cubicBezTo>
                    <a:lnTo>
                      <a:pt x="252" y="6"/>
                    </a:lnTo>
                    <a:cubicBezTo>
                      <a:pt x="236" y="2"/>
                      <a:pt x="219" y="0"/>
                      <a:pt x="2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030;p63">
                <a:extLst>
                  <a:ext uri="{FF2B5EF4-FFF2-40B4-BE49-F238E27FC236}">
                    <a16:creationId xmlns:a16="http://schemas.microsoft.com/office/drawing/2014/main" id="{3B34AA18-CC88-4F93-AF91-E7BA185CDAC3}"/>
                  </a:ext>
                </a:extLst>
              </p:cNvPr>
              <p:cNvSpPr/>
              <p:nvPr/>
            </p:nvSpPr>
            <p:spPr>
              <a:xfrm>
                <a:off x="7625862" y="2538671"/>
                <a:ext cx="35642" cy="2443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221" extrusionOk="0">
                    <a:moveTo>
                      <a:pt x="195" y="0"/>
                    </a:moveTo>
                    <a:cubicBezTo>
                      <a:pt x="144" y="0"/>
                      <a:pt x="90" y="26"/>
                      <a:pt x="46" y="70"/>
                    </a:cubicBezTo>
                    <a:cubicBezTo>
                      <a:pt x="0" y="161"/>
                      <a:pt x="23" y="252"/>
                      <a:pt x="92" y="321"/>
                    </a:cubicBezTo>
                    <a:lnTo>
                      <a:pt x="1347" y="1165"/>
                    </a:lnTo>
                    <a:cubicBezTo>
                      <a:pt x="1347" y="1188"/>
                      <a:pt x="1370" y="1188"/>
                      <a:pt x="1370" y="1188"/>
                    </a:cubicBezTo>
                    <a:cubicBezTo>
                      <a:pt x="1406" y="1210"/>
                      <a:pt x="1448" y="1220"/>
                      <a:pt x="1489" y="1220"/>
                    </a:cubicBezTo>
                    <a:cubicBezTo>
                      <a:pt x="1577" y="1220"/>
                      <a:pt x="1666" y="1174"/>
                      <a:pt x="1712" y="1097"/>
                    </a:cubicBezTo>
                    <a:cubicBezTo>
                      <a:pt x="1781" y="960"/>
                      <a:pt x="1735" y="823"/>
                      <a:pt x="1621" y="755"/>
                    </a:cubicBezTo>
                    <a:lnTo>
                      <a:pt x="274" y="24"/>
                    </a:lnTo>
                    <a:cubicBezTo>
                      <a:pt x="250" y="8"/>
                      <a:pt x="223" y="0"/>
                      <a:pt x="1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031;p63">
                <a:extLst>
                  <a:ext uri="{FF2B5EF4-FFF2-40B4-BE49-F238E27FC236}">
                    <a16:creationId xmlns:a16="http://schemas.microsoft.com/office/drawing/2014/main" id="{953E54EB-C7FB-4ADB-AC0C-DFB33662E51F}"/>
                  </a:ext>
                </a:extLst>
              </p:cNvPr>
              <p:cNvSpPr/>
              <p:nvPr/>
            </p:nvSpPr>
            <p:spPr>
              <a:xfrm>
                <a:off x="8075818" y="3456142"/>
                <a:ext cx="129281" cy="98141"/>
              </a:xfrm>
              <a:custGeom>
                <a:avLst/>
                <a:gdLst/>
                <a:ahLst/>
                <a:cxnLst/>
                <a:rect l="l" t="t" r="r" b="b"/>
                <a:pathLst>
                  <a:path w="6460" h="4904" extrusionOk="0">
                    <a:moveTo>
                      <a:pt x="6357" y="0"/>
                    </a:moveTo>
                    <a:cubicBezTo>
                      <a:pt x="6331" y="0"/>
                      <a:pt x="6304" y="11"/>
                      <a:pt x="6277" y="38"/>
                    </a:cubicBezTo>
                    <a:cubicBezTo>
                      <a:pt x="5387" y="1111"/>
                      <a:pt x="4542" y="2206"/>
                      <a:pt x="3652" y="3279"/>
                    </a:cubicBezTo>
                    <a:cubicBezTo>
                      <a:pt x="3241" y="3804"/>
                      <a:pt x="2716" y="4215"/>
                      <a:pt x="2100" y="4443"/>
                    </a:cubicBezTo>
                    <a:cubicBezTo>
                      <a:pt x="1761" y="4556"/>
                      <a:pt x="1394" y="4607"/>
                      <a:pt x="1022" y="4607"/>
                    </a:cubicBezTo>
                    <a:cubicBezTo>
                      <a:pt x="719" y="4607"/>
                      <a:pt x="412" y="4573"/>
                      <a:pt x="114" y="4512"/>
                    </a:cubicBezTo>
                    <a:cubicBezTo>
                      <a:pt x="69" y="4512"/>
                      <a:pt x="23" y="4535"/>
                      <a:pt x="23" y="4580"/>
                    </a:cubicBezTo>
                    <a:cubicBezTo>
                      <a:pt x="0" y="4626"/>
                      <a:pt x="23" y="4672"/>
                      <a:pt x="69" y="4694"/>
                    </a:cubicBezTo>
                    <a:cubicBezTo>
                      <a:pt x="448" y="4825"/>
                      <a:pt x="858" y="4904"/>
                      <a:pt x="1271" y="4904"/>
                    </a:cubicBezTo>
                    <a:cubicBezTo>
                      <a:pt x="1579" y="4904"/>
                      <a:pt x="1890" y="4860"/>
                      <a:pt x="2191" y="4763"/>
                    </a:cubicBezTo>
                    <a:cubicBezTo>
                      <a:pt x="2899" y="4535"/>
                      <a:pt x="3515" y="4078"/>
                      <a:pt x="3949" y="3508"/>
                    </a:cubicBezTo>
                    <a:cubicBezTo>
                      <a:pt x="4816" y="2412"/>
                      <a:pt x="5638" y="1293"/>
                      <a:pt x="6437" y="152"/>
                    </a:cubicBezTo>
                    <a:cubicBezTo>
                      <a:pt x="6460" y="107"/>
                      <a:pt x="6437" y="61"/>
                      <a:pt x="6414" y="15"/>
                    </a:cubicBezTo>
                    <a:cubicBezTo>
                      <a:pt x="6395" y="6"/>
                      <a:pt x="6376" y="0"/>
                      <a:pt x="63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032;p63">
                <a:extLst>
                  <a:ext uri="{FF2B5EF4-FFF2-40B4-BE49-F238E27FC236}">
                    <a16:creationId xmlns:a16="http://schemas.microsoft.com/office/drawing/2014/main" id="{395C5BDA-C253-4566-9323-00D13529A8A1}"/>
                  </a:ext>
                </a:extLst>
              </p:cNvPr>
              <p:cNvSpPr/>
              <p:nvPr/>
            </p:nvSpPr>
            <p:spPr>
              <a:xfrm>
                <a:off x="7977593" y="3160418"/>
                <a:ext cx="183194" cy="225741"/>
              </a:xfrm>
              <a:custGeom>
                <a:avLst/>
                <a:gdLst/>
                <a:ahLst/>
                <a:cxnLst/>
                <a:rect l="l" t="t" r="r" b="b"/>
                <a:pathLst>
                  <a:path w="9154" h="11280" extrusionOk="0">
                    <a:moveTo>
                      <a:pt x="9062" y="0"/>
                    </a:moveTo>
                    <a:cubicBezTo>
                      <a:pt x="9040" y="0"/>
                      <a:pt x="8994" y="46"/>
                      <a:pt x="8971" y="69"/>
                    </a:cubicBezTo>
                    <a:lnTo>
                      <a:pt x="8948" y="92"/>
                    </a:lnTo>
                    <a:lnTo>
                      <a:pt x="8925" y="137"/>
                    </a:lnTo>
                    <a:lnTo>
                      <a:pt x="8880" y="229"/>
                    </a:lnTo>
                    <a:lnTo>
                      <a:pt x="8811" y="411"/>
                    </a:lnTo>
                    <a:lnTo>
                      <a:pt x="8629" y="754"/>
                    </a:lnTo>
                    <a:cubicBezTo>
                      <a:pt x="8515" y="982"/>
                      <a:pt x="8400" y="1210"/>
                      <a:pt x="8263" y="1438"/>
                    </a:cubicBezTo>
                    <a:cubicBezTo>
                      <a:pt x="8149" y="1667"/>
                      <a:pt x="8012" y="1895"/>
                      <a:pt x="7853" y="2100"/>
                    </a:cubicBezTo>
                    <a:cubicBezTo>
                      <a:pt x="7716" y="2306"/>
                      <a:pt x="7556" y="2488"/>
                      <a:pt x="7373" y="2648"/>
                    </a:cubicBezTo>
                    <a:lnTo>
                      <a:pt x="7350" y="2694"/>
                    </a:lnTo>
                    <a:lnTo>
                      <a:pt x="3676" y="6871"/>
                    </a:lnTo>
                    <a:lnTo>
                      <a:pt x="1850" y="8994"/>
                    </a:lnTo>
                    <a:cubicBezTo>
                      <a:pt x="1233" y="9701"/>
                      <a:pt x="640" y="10409"/>
                      <a:pt x="46" y="11139"/>
                    </a:cubicBezTo>
                    <a:cubicBezTo>
                      <a:pt x="1" y="11162"/>
                      <a:pt x="1" y="11230"/>
                      <a:pt x="46" y="11253"/>
                    </a:cubicBezTo>
                    <a:cubicBezTo>
                      <a:pt x="66" y="11273"/>
                      <a:pt x="85" y="11280"/>
                      <a:pt x="103" y="11280"/>
                    </a:cubicBezTo>
                    <a:cubicBezTo>
                      <a:pt x="127" y="11280"/>
                      <a:pt x="147" y="11266"/>
                      <a:pt x="160" y="11253"/>
                    </a:cubicBezTo>
                    <a:lnTo>
                      <a:pt x="183" y="11253"/>
                    </a:lnTo>
                    <a:cubicBezTo>
                      <a:pt x="800" y="10569"/>
                      <a:pt x="1439" y="9884"/>
                      <a:pt x="2078" y="9199"/>
                    </a:cubicBezTo>
                    <a:cubicBezTo>
                      <a:pt x="2694" y="8491"/>
                      <a:pt x="3333" y="7807"/>
                      <a:pt x="3949" y="7122"/>
                    </a:cubicBezTo>
                    <a:lnTo>
                      <a:pt x="5798" y="5022"/>
                    </a:lnTo>
                    <a:lnTo>
                      <a:pt x="6711" y="3949"/>
                    </a:lnTo>
                    <a:lnTo>
                      <a:pt x="7168" y="3424"/>
                    </a:lnTo>
                    <a:lnTo>
                      <a:pt x="7396" y="3150"/>
                    </a:lnTo>
                    <a:cubicBezTo>
                      <a:pt x="7485" y="3084"/>
                      <a:pt x="7553" y="2995"/>
                      <a:pt x="7641" y="2864"/>
                    </a:cubicBezTo>
                    <a:lnTo>
                      <a:pt x="7641" y="2864"/>
                    </a:lnTo>
                    <a:cubicBezTo>
                      <a:pt x="7827" y="2687"/>
                      <a:pt x="7977" y="2474"/>
                      <a:pt x="8127" y="2260"/>
                    </a:cubicBezTo>
                    <a:cubicBezTo>
                      <a:pt x="8263" y="2032"/>
                      <a:pt x="8400" y="1804"/>
                      <a:pt x="8515" y="1575"/>
                    </a:cubicBezTo>
                    <a:cubicBezTo>
                      <a:pt x="8629" y="1324"/>
                      <a:pt x="8743" y="1096"/>
                      <a:pt x="8834" y="845"/>
                    </a:cubicBezTo>
                    <a:lnTo>
                      <a:pt x="8994" y="480"/>
                    </a:lnTo>
                    <a:lnTo>
                      <a:pt x="9062" y="320"/>
                    </a:lnTo>
                    <a:lnTo>
                      <a:pt x="9085" y="229"/>
                    </a:lnTo>
                    <a:lnTo>
                      <a:pt x="9108" y="183"/>
                    </a:lnTo>
                    <a:cubicBezTo>
                      <a:pt x="9108" y="183"/>
                      <a:pt x="9130" y="161"/>
                      <a:pt x="9131" y="160"/>
                    </a:cubicBezTo>
                    <a:lnTo>
                      <a:pt x="9131" y="160"/>
                    </a:lnTo>
                    <a:cubicBezTo>
                      <a:pt x="9115" y="176"/>
                      <a:pt x="9087" y="193"/>
                      <a:pt x="9064" y="193"/>
                    </a:cubicBezTo>
                    <a:cubicBezTo>
                      <a:pt x="9055" y="193"/>
                      <a:pt x="9046" y="190"/>
                      <a:pt x="9040" y="183"/>
                    </a:cubicBezTo>
                    <a:cubicBezTo>
                      <a:pt x="9085" y="183"/>
                      <a:pt x="9131" y="160"/>
                      <a:pt x="9154" y="115"/>
                    </a:cubicBezTo>
                    <a:cubicBezTo>
                      <a:pt x="9154" y="69"/>
                      <a:pt x="9108" y="23"/>
                      <a:pt x="90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033;p63">
                <a:extLst>
                  <a:ext uri="{FF2B5EF4-FFF2-40B4-BE49-F238E27FC236}">
                    <a16:creationId xmlns:a16="http://schemas.microsoft.com/office/drawing/2014/main" id="{38222A04-E022-490B-A447-383F26F5A42A}"/>
                  </a:ext>
                </a:extLst>
              </p:cNvPr>
              <p:cNvSpPr/>
              <p:nvPr/>
            </p:nvSpPr>
            <p:spPr>
              <a:xfrm>
                <a:off x="7552773" y="3454721"/>
                <a:ext cx="129281" cy="97821"/>
              </a:xfrm>
              <a:custGeom>
                <a:avLst/>
                <a:gdLst/>
                <a:ahLst/>
                <a:cxnLst/>
                <a:rect l="l" t="t" r="r" b="b"/>
                <a:pathLst>
                  <a:path w="6460" h="4888" extrusionOk="0">
                    <a:moveTo>
                      <a:pt x="114" y="1"/>
                    </a:moveTo>
                    <a:cubicBezTo>
                      <a:pt x="91" y="1"/>
                      <a:pt x="69" y="6"/>
                      <a:pt x="46" y="18"/>
                    </a:cubicBezTo>
                    <a:cubicBezTo>
                      <a:pt x="23" y="41"/>
                      <a:pt x="0" y="86"/>
                      <a:pt x="46" y="132"/>
                    </a:cubicBezTo>
                    <a:cubicBezTo>
                      <a:pt x="822" y="1273"/>
                      <a:pt x="1644" y="2392"/>
                      <a:pt x="2511" y="3487"/>
                    </a:cubicBezTo>
                    <a:cubicBezTo>
                      <a:pt x="2945" y="4081"/>
                      <a:pt x="3561" y="4537"/>
                      <a:pt x="4269" y="4765"/>
                    </a:cubicBezTo>
                    <a:cubicBezTo>
                      <a:pt x="4559" y="4850"/>
                      <a:pt x="4856" y="4888"/>
                      <a:pt x="5152" y="4888"/>
                    </a:cubicBezTo>
                    <a:cubicBezTo>
                      <a:pt x="5578" y="4888"/>
                      <a:pt x="6001" y="4809"/>
                      <a:pt x="6391" y="4674"/>
                    </a:cubicBezTo>
                    <a:cubicBezTo>
                      <a:pt x="6437" y="4651"/>
                      <a:pt x="6460" y="4606"/>
                      <a:pt x="6460" y="4560"/>
                    </a:cubicBezTo>
                    <a:cubicBezTo>
                      <a:pt x="6443" y="4527"/>
                      <a:pt x="6414" y="4505"/>
                      <a:pt x="6382" y="4505"/>
                    </a:cubicBezTo>
                    <a:cubicBezTo>
                      <a:pt x="6370" y="4505"/>
                      <a:pt x="6358" y="4508"/>
                      <a:pt x="6346" y="4514"/>
                    </a:cubicBezTo>
                    <a:cubicBezTo>
                      <a:pt x="6049" y="4566"/>
                      <a:pt x="5747" y="4598"/>
                      <a:pt x="5447" y="4598"/>
                    </a:cubicBezTo>
                    <a:cubicBezTo>
                      <a:pt x="5078" y="4598"/>
                      <a:pt x="4712" y="4549"/>
                      <a:pt x="4360" y="4423"/>
                    </a:cubicBezTo>
                    <a:cubicBezTo>
                      <a:pt x="3744" y="4218"/>
                      <a:pt x="3219" y="3784"/>
                      <a:pt x="2808" y="3259"/>
                    </a:cubicBezTo>
                    <a:cubicBezTo>
                      <a:pt x="1940" y="2186"/>
                      <a:pt x="1073" y="1091"/>
                      <a:pt x="183" y="18"/>
                    </a:cubicBezTo>
                    <a:cubicBezTo>
                      <a:pt x="160" y="6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034;p63">
                <a:extLst>
                  <a:ext uri="{FF2B5EF4-FFF2-40B4-BE49-F238E27FC236}">
                    <a16:creationId xmlns:a16="http://schemas.microsoft.com/office/drawing/2014/main" id="{D1AB6B6B-3426-4A50-90D4-12ACEE314DEB}"/>
                  </a:ext>
                </a:extLst>
              </p:cNvPr>
              <p:cNvSpPr/>
              <p:nvPr/>
            </p:nvSpPr>
            <p:spPr>
              <a:xfrm>
                <a:off x="7586115" y="3143066"/>
                <a:ext cx="182734" cy="225501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1268" extrusionOk="0">
                    <a:moveTo>
                      <a:pt x="29" y="151"/>
                    </a:moveTo>
                    <a:cubicBezTo>
                      <a:pt x="40" y="160"/>
                      <a:pt x="53" y="166"/>
                      <a:pt x="67" y="166"/>
                    </a:cubicBezTo>
                    <a:cubicBezTo>
                      <a:pt x="75" y="166"/>
                      <a:pt x="83" y="164"/>
                      <a:pt x="92" y="160"/>
                    </a:cubicBezTo>
                    <a:lnTo>
                      <a:pt x="92" y="160"/>
                    </a:lnTo>
                    <a:cubicBezTo>
                      <a:pt x="85" y="167"/>
                      <a:pt x="76" y="169"/>
                      <a:pt x="68" y="169"/>
                    </a:cubicBezTo>
                    <a:cubicBezTo>
                      <a:pt x="53" y="169"/>
                      <a:pt x="37" y="161"/>
                      <a:pt x="29" y="151"/>
                    </a:cubicBezTo>
                    <a:close/>
                    <a:moveTo>
                      <a:pt x="69" y="0"/>
                    </a:moveTo>
                    <a:cubicBezTo>
                      <a:pt x="23" y="0"/>
                      <a:pt x="0" y="46"/>
                      <a:pt x="0" y="91"/>
                    </a:cubicBezTo>
                    <a:cubicBezTo>
                      <a:pt x="0" y="112"/>
                      <a:pt x="9" y="132"/>
                      <a:pt x="23" y="146"/>
                    </a:cubicBezTo>
                    <a:lnTo>
                      <a:pt x="23" y="146"/>
                    </a:lnTo>
                    <a:cubicBezTo>
                      <a:pt x="23" y="152"/>
                      <a:pt x="23" y="160"/>
                      <a:pt x="23" y="160"/>
                    </a:cubicBezTo>
                    <a:lnTo>
                      <a:pt x="46" y="206"/>
                    </a:lnTo>
                    <a:lnTo>
                      <a:pt x="92" y="297"/>
                    </a:lnTo>
                    <a:lnTo>
                      <a:pt x="160" y="479"/>
                    </a:lnTo>
                    <a:lnTo>
                      <a:pt x="297" y="845"/>
                    </a:lnTo>
                    <a:cubicBezTo>
                      <a:pt x="411" y="1073"/>
                      <a:pt x="525" y="1324"/>
                      <a:pt x="640" y="1552"/>
                    </a:cubicBezTo>
                    <a:cubicBezTo>
                      <a:pt x="754" y="1803"/>
                      <a:pt x="868" y="2032"/>
                      <a:pt x="1028" y="2260"/>
                    </a:cubicBezTo>
                    <a:cubicBezTo>
                      <a:pt x="1165" y="2465"/>
                      <a:pt x="1324" y="2693"/>
                      <a:pt x="1530" y="2899"/>
                    </a:cubicBezTo>
                    <a:lnTo>
                      <a:pt x="1507" y="2853"/>
                    </a:lnTo>
                    <a:lnTo>
                      <a:pt x="1507" y="2853"/>
                    </a:lnTo>
                    <a:cubicBezTo>
                      <a:pt x="1598" y="2967"/>
                      <a:pt x="1667" y="3059"/>
                      <a:pt x="1735" y="3150"/>
                    </a:cubicBezTo>
                    <a:lnTo>
                      <a:pt x="1963" y="3424"/>
                    </a:lnTo>
                    <a:lnTo>
                      <a:pt x="2420" y="3949"/>
                    </a:lnTo>
                    <a:lnTo>
                      <a:pt x="3333" y="4999"/>
                    </a:lnTo>
                    <a:lnTo>
                      <a:pt x="5205" y="7099"/>
                    </a:lnTo>
                    <a:cubicBezTo>
                      <a:pt x="5821" y="7806"/>
                      <a:pt x="6460" y="8491"/>
                      <a:pt x="7076" y="9176"/>
                    </a:cubicBezTo>
                    <a:cubicBezTo>
                      <a:pt x="7693" y="9861"/>
                      <a:pt x="8354" y="10545"/>
                      <a:pt x="8971" y="11230"/>
                    </a:cubicBezTo>
                    <a:cubicBezTo>
                      <a:pt x="8998" y="11257"/>
                      <a:pt x="9024" y="11268"/>
                      <a:pt x="9051" y="11268"/>
                    </a:cubicBezTo>
                    <a:cubicBezTo>
                      <a:pt x="9070" y="11268"/>
                      <a:pt x="9089" y="11262"/>
                      <a:pt x="9108" y="11253"/>
                    </a:cubicBezTo>
                    <a:cubicBezTo>
                      <a:pt x="9131" y="11207"/>
                      <a:pt x="9131" y="11162"/>
                      <a:pt x="9108" y="11116"/>
                    </a:cubicBezTo>
                    <a:cubicBezTo>
                      <a:pt x="8491" y="10408"/>
                      <a:pt x="7898" y="9678"/>
                      <a:pt x="7305" y="8970"/>
                    </a:cubicBezTo>
                    <a:lnTo>
                      <a:pt x="5456" y="6871"/>
                    </a:lnTo>
                    <a:lnTo>
                      <a:pt x="1804" y="2671"/>
                    </a:lnTo>
                    <a:lnTo>
                      <a:pt x="1758" y="2648"/>
                    </a:lnTo>
                    <a:cubicBezTo>
                      <a:pt x="1575" y="2488"/>
                      <a:pt x="1416" y="2283"/>
                      <a:pt x="1279" y="2077"/>
                    </a:cubicBezTo>
                    <a:cubicBezTo>
                      <a:pt x="1142" y="1872"/>
                      <a:pt x="1005" y="1644"/>
                      <a:pt x="868" y="1415"/>
                    </a:cubicBezTo>
                    <a:cubicBezTo>
                      <a:pt x="754" y="1210"/>
                      <a:pt x="640" y="982"/>
                      <a:pt x="503" y="753"/>
                    </a:cubicBezTo>
                    <a:lnTo>
                      <a:pt x="343" y="388"/>
                    </a:lnTo>
                    <a:lnTo>
                      <a:pt x="251" y="228"/>
                    </a:lnTo>
                    <a:lnTo>
                      <a:pt x="206" y="137"/>
                    </a:lnTo>
                    <a:lnTo>
                      <a:pt x="183" y="91"/>
                    </a:lnTo>
                    <a:lnTo>
                      <a:pt x="183" y="46"/>
                    </a:ln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" name="Google Shape;6035;p63">
              <a:extLst>
                <a:ext uri="{FF2B5EF4-FFF2-40B4-BE49-F238E27FC236}">
                  <a16:creationId xmlns:a16="http://schemas.microsoft.com/office/drawing/2014/main" id="{DC7ED500-F999-45AB-9ECA-DC0EDF49BC76}"/>
                </a:ext>
              </a:extLst>
            </p:cNvPr>
            <p:cNvGrpSpPr/>
            <p:nvPr/>
          </p:nvGrpSpPr>
          <p:grpSpPr>
            <a:xfrm>
              <a:off x="7226830" y="2020675"/>
              <a:ext cx="1155724" cy="2400048"/>
              <a:chOff x="7273650" y="2020675"/>
              <a:chExt cx="1155724" cy="2400048"/>
            </a:xfrm>
          </p:grpSpPr>
          <p:sp>
            <p:nvSpPr>
              <p:cNvPr id="248" name="Google Shape;6036;p63">
                <a:extLst>
                  <a:ext uri="{FF2B5EF4-FFF2-40B4-BE49-F238E27FC236}">
                    <a16:creationId xmlns:a16="http://schemas.microsoft.com/office/drawing/2014/main" id="{F8D453BC-42A8-484A-8F29-C921573FC7AD}"/>
                  </a:ext>
                </a:extLst>
              </p:cNvPr>
              <p:cNvSpPr/>
              <p:nvPr/>
            </p:nvSpPr>
            <p:spPr>
              <a:xfrm>
                <a:off x="7293763" y="2020675"/>
                <a:ext cx="1108192" cy="1182459"/>
              </a:xfrm>
              <a:custGeom>
                <a:avLst/>
                <a:gdLst/>
                <a:ahLst/>
                <a:cxnLst/>
                <a:rect l="l" t="t" r="r" b="b"/>
                <a:pathLst>
                  <a:path w="55375" h="59086" extrusionOk="0">
                    <a:moveTo>
                      <a:pt x="31226" y="0"/>
                    </a:moveTo>
                    <a:cubicBezTo>
                      <a:pt x="25358" y="0"/>
                      <a:pt x="19900" y="1701"/>
                      <a:pt x="17256" y="4336"/>
                    </a:cubicBezTo>
                    <a:cubicBezTo>
                      <a:pt x="14289" y="5067"/>
                      <a:pt x="3949" y="8171"/>
                      <a:pt x="2625" y="15566"/>
                    </a:cubicBezTo>
                    <a:cubicBezTo>
                      <a:pt x="1872" y="19812"/>
                      <a:pt x="3538" y="22345"/>
                      <a:pt x="3219" y="27755"/>
                    </a:cubicBezTo>
                    <a:cubicBezTo>
                      <a:pt x="3104" y="29832"/>
                      <a:pt x="594" y="32229"/>
                      <a:pt x="457" y="34420"/>
                    </a:cubicBezTo>
                    <a:cubicBezTo>
                      <a:pt x="297" y="37159"/>
                      <a:pt x="2511" y="39715"/>
                      <a:pt x="2374" y="42340"/>
                    </a:cubicBezTo>
                    <a:cubicBezTo>
                      <a:pt x="2260" y="44395"/>
                      <a:pt x="206" y="48389"/>
                      <a:pt x="137" y="50192"/>
                    </a:cubicBezTo>
                    <a:cubicBezTo>
                      <a:pt x="0" y="54369"/>
                      <a:pt x="1552" y="56013"/>
                      <a:pt x="2306" y="57177"/>
                    </a:cubicBezTo>
                    <a:cubicBezTo>
                      <a:pt x="2306" y="57177"/>
                      <a:pt x="3333" y="57291"/>
                      <a:pt x="5022" y="57451"/>
                    </a:cubicBezTo>
                    <a:cubicBezTo>
                      <a:pt x="5023" y="57451"/>
                      <a:pt x="5024" y="57451"/>
                      <a:pt x="5026" y="57451"/>
                    </a:cubicBezTo>
                    <a:cubicBezTo>
                      <a:pt x="5410" y="57451"/>
                      <a:pt x="5817" y="54209"/>
                      <a:pt x="6290" y="54209"/>
                    </a:cubicBezTo>
                    <a:cubicBezTo>
                      <a:pt x="6293" y="54209"/>
                      <a:pt x="6297" y="54209"/>
                      <a:pt x="6300" y="54209"/>
                    </a:cubicBezTo>
                    <a:cubicBezTo>
                      <a:pt x="6871" y="54255"/>
                      <a:pt x="7487" y="57656"/>
                      <a:pt x="8149" y="57702"/>
                    </a:cubicBezTo>
                    <a:cubicBezTo>
                      <a:pt x="11021" y="57910"/>
                      <a:pt x="14645" y="58101"/>
                      <a:pt x="18281" y="58101"/>
                    </a:cubicBezTo>
                    <a:cubicBezTo>
                      <a:pt x="20625" y="58101"/>
                      <a:pt x="22974" y="58022"/>
                      <a:pt x="25131" y="57816"/>
                    </a:cubicBezTo>
                    <a:cubicBezTo>
                      <a:pt x="25177" y="57907"/>
                      <a:pt x="25199" y="57953"/>
                      <a:pt x="25199" y="57953"/>
                    </a:cubicBezTo>
                    <a:cubicBezTo>
                      <a:pt x="28340" y="58809"/>
                      <a:pt x="32711" y="59085"/>
                      <a:pt x="37061" y="59085"/>
                    </a:cubicBezTo>
                    <a:cubicBezTo>
                      <a:pt x="40709" y="59085"/>
                      <a:pt x="44342" y="58891"/>
                      <a:pt x="47226" y="58683"/>
                    </a:cubicBezTo>
                    <a:cubicBezTo>
                      <a:pt x="47865" y="58638"/>
                      <a:pt x="48504" y="55237"/>
                      <a:pt x="49075" y="55191"/>
                    </a:cubicBezTo>
                    <a:cubicBezTo>
                      <a:pt x="49078" y="55191"/>
                      <a:pt x="49081" y="55190"/>
                      <a:pt x="49084" y="55190"/>
                    </a:cubicBezTo>
                    <a:cubicBezTo>
                      <a:pt x="49534" y="55190"/>
                      <a:pt x="49962" y="58433"/>
                      <a:pt x="50345" y="58433"/>
                    </a:cubicBezTo>
                    <a:cubicBezTo>
                      <a:pt x="50348" y="58433"/>
                      <a:pt x="50350" y="58432"/>
                      <a:pt x="50353" y="58432"/>
                    </a:cubicBezTo>
                    <a:cubicBezTo>
                      <a:pt x="52042" y="58272"/>
                      <a:pt x="53069" y="58158"/>
                      <a:pt x="53069" y="58158"/>
                    </a:cubicBezTo>
                    <a:cubicBezTo>
                      <a:pt x="53822" y="56994"/>
                      <a:pt x="55374" y="55351"/>
                      <a:pt x="55237" y="51174"/>
                    </a:cubicBezTo>
                    <a:cubicBezTo>
                      <a:pt x="55169" y="49370"/>
                      <a:pt x="53115" y="45376"/>
                      <a:pt x="53001" y="43345"/>
                    </a:cubicBezTo>
                    <a:cubicBezTo>
                      <a:pt x="52864" y="40697"/>
                      <a:pt x="55078" y="38163"/>
                      <a:pt x="54918" y="35401"/>
                    </a:cubicBezTo>
                    <a:cubicBezTo>
                      <a:pt x="54781" y="33210"/>
                      <a:pt x="52270" y="30814"/>
                      <a:pt x="52156" y="28736"/>
                    </a:cubicBezTo>
                    <a:cubicBezTo>
                      <a:pt x="51814" y="23327"/>
                      <a:pt x="53274" y="20839"/>
                      <a:pt x="52750" y="16571"/>
                    </a:cubicBezTo>
                    <a:cubicBezTo>
                      <a:pt x="51269" y="4444"/>
                      <a:pt x="40711" y="0"/>
                      <a:pt x="31226" y="0"/>
                    </a:cubicBezTo>
                    <a:close/>
                  </a:path>
                </a:pathLst>
              </a:custGeom>
              <a:solidFill>
                <a:srgbClr val="FFB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037;p63">
                <a:extLst>
                  <a:ext uri="{FF2B5EF4-FFF2-40B4-BE49-F238E27FC236}">
                    <a16:creationId xmlns:a16="http://schemas.microsoft.com/office/drawing/2014/main" id="{BE1DA3ED-38CE-40EF-B5A5-5C6E3A277779}"/>
                  </a:ext>
                </a:extLst>
              </p:cNvPr>
              <p:cNvSpPr/>
              <p:nvPr/>
            </p:nvSpPr>
            <p:spPr>
              <a:xfrm>
                <a:off x="7356804" y="2176422"/>
                <a:ext cx="194141" cy="955637"/>
              </a:xfrm>
              <a:custGeom>
                <a:avLst/>
                <a:gdLst/>
                <a:ahLst/>
                <a:cxnLst/>
                <a:rect l="l" t="t" r="r" b="b"/>
                <a:pathLst>
                  <a:path w="9701" h="47752" fill="none" extrusionOk="0">
                    <a:moveTo>
                      <a:pt x="9701" y="1"/>
                    </a:moveTo>
                    <a:cubicBezTo>
                      <a:pt x="6597" y="1941"/>
                      <a:pt x="4246" y="5045"/>
                      <a:pt x="3218" y="8560"/>
                    </a:cubicBezTo>
                    <a:cubicBezTo>
                      <a:pt x="2191" y="12075"/>
                      <a:pt x="2534" y="15956"/>
                      <a:pt x="4109" y="19243"/>
                    </a:cubicBezTo>
                    <a:cubicBezTo>
                      <a:pt x="4885" y="20817"/>
                      <a:pt x="5935" y="22507"/>
                      <a:pt x="5433" y="24173"/>
                    </a:cubicBezTo>
                    <a:cubicBezTo>
                      <a:pt x="4816" y="26113"/>
                      <a:pt x="2351" y="26912"/>
                      <a:pt x="1529" y="28761"/>
                    </a:cubicBezTo>
                    <a:cubicBezTo>
                      <a:pt x="959" y="30107"/>
                      <a:pt x="1347" y="31637"/>
                      <a:pt x="1895" y="32983"/>
                    </a:cubicBezTo>
                    <a:cubicBezTo>
                      <a:pt x="2420" y="34330"/>
                      <a:pt x="3127" y="35677"/>
                      <a:pt x="3150" y="37115"/>
                    </a:cubicBezTo>
                    <a:cubicBezTo>
                      <a:pt x="3150" y="39009"/>
                      <a:pt x="2032" y="40675"/>
                      <a:pt x="1233" y="42387"/>
                    </a:cubicBezTo>
                    <a:cubicBezTo>
                      <a:pt x="411" y="44099"/>
                      <a:pt x="0" y="46336"/>
                      <a:pt x="1233" y="47751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038;p63">
                <a:extLst>
                  <a:ext uri="{FF2B5EF4-FFF2-40B4-BE49-F238E27FC236}">
                    <a16:creationId xmlns:a16="http://schemas.microsoft.com/office/drawing/2014/main" id="{85A088D6-8865-4DEA-A59D-4701EA93A465}"/>
                  </a:ext>
                </a:extLst>
              </p:cNvPr>
              <p:cNvSpPr/>
              <p:nvPr/>
            </p:nvSpPr>
            <p:spPr>
              <a:xfrm>
                <a:off x="8063029" y="2053997"/>
                <a:ext cx="289621" cy="1090841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54508" fill="none" extrusionOk="0">
                    <a:moveTo>
                      <a:pt x="0" y="1"/>
                    </a:moveTo>
                    <a:cubicBezTo>
                      <a:pt x="3698" y="1119"/>
                      <a:pt x="6962" y="3584"/>
                      <a:pt x="9062" y="6825"/>
                    </a:cubicBezTo>
                    <a:cubicBezTo>
                      <a:pt x="11162" y="10044"/>
                      <a:pt x="12097" y="14038"/>
                      <a:pt x="11641" y="17873"/>
                    </a:cubicBezTo>
                    <a:cubicBezTo>
                      <a:pt x="11413" y="19699"/>
                      <a:pt x="10888" y="21502"/>
                      <a:pt x="10637" y="23328"/>
                    </a:cubicBezTo>
                    <a:cubicBezTo>
                      <a:pt x="10386" y="25177"/>
                      <a:pt x="10408" y="27117"/>
                      <a:pt x="11253" y="28783"/>
                    </a:cubicBezTo>
                    <a:cubicBezTo>
                      <a:pt x="11938" y="30176"/>
                      <a:pt x="13193" y="31385"/>
                      <a:pt x="13239" y="32938"/>
                    </a:cubicBezTo>
                    <a:cubicBezTo>
                      <a:pt x="13262" y="34901"/>
                      <a:pt x="11299" y="36384"/>
                      <a:pt x="10956" y="38324"/>
                    </a:cubicBezTo>
                    <a:cubicBezTo>
                      <a:pt x="10614" y="40310"/>
                      <a:pt x="12006" y="42113"/>
                      <a:pt x="12874" y="43939"/>
                    </a:cubicBezTo>
                    <a:cubicBezTo>
                      <a:pt x="14471" y="47226"/>
                      <a:pt x="14426" y="51243"/>
                      <a:pt x="12759" y="54507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039;p63">
                <a:extLst>
                  <a:ext uri="{FF2B5EF4-FFF2-40B4-BE49-F238E27FC236}">
                    <a16:creationId xmlns:a16="http://schemas.microsoft.com/office/drawing/2014/main" id="{EE7AC3C5-0963-4A64-9E18-66BE0DC1DCC5}"/>
                  </a:ext>
                </a:extLst>
              </p:cNvPr>
              <p:cNvSpPr/>
              <p:nvPr/>
            </p:nvSpPr>
            <p:spPr>
              <a:xfrm>
                <a:off x="8183169" y="2667059"/>
                <a:ext cx="69904" cy="443097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22141" fill="none" extrusionOk="0">
                    <a:moveTo>
                      <a:pt x="411" y="0"/>
                    </a:moveTo>
                    <a:cubicBezTo>
                      <a:pt x="1644" y="571"/>
                      <a:pt x="2237" y="2032"/>
                      <a:pt x="2169" y="3378"/>
                    </a:cubicBezTo>
                    <a:cubicBezTo>
                      <a:pt x="2123" y="4725"/>
                      <a:pt x="1552" y="5980"/>
                      <a:pt x="1027" y="7236"/>
                    </a:cubicBezTo>
                    <a:cubicBezTo>
                      <a:pt x="502" y="8468"/>
                      <a:pt x="0" y="9769"/>
                      <a:pt x="91" y="11116"/>
                    </a:cubicBezTo>
                    <a:cubicBezTo>
                      <a:pt x="183" y="12463"/>
                      <a:pt x="845" y="13695"/>
                      <a:pt x="1552" y="14859"/>
                    </a:cubicBezTo>
                    <a:cubicBezTo>
                      <a:pt x="2237" y="16024"/>
                      <a:pt x="2967" y="17188"/>
                      <a:pt x="3218" y="18511"/>
                    </a:cubicBezTo>
                    <a:cubicBezTo>
                      <a:pt x="3492" y="19835"/>
                      <a:pt x="3127" y="21387"/>
                      <a:pt x="2009" y="22141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040;p63">
                <a:extLst>
                  <a:ext uri="{FF2B5EF4-FFF2-40B4-BE49-F238E27FC236}">
                    <a16:creationId xmlns:a16="http://schemas.microsoft.com/office/drawing/2014/main" id="{51B74EF5-9A66-4B1B-8F73-61C9D276CF6F}"/>
                  </a:ext>
                </a:extLst>
              </p:cNvPr>
              <p:cNvSpPr/>
              <p:nvPr/>
            </p:nvSpPr>
            <p:spPr>
              <a:xfrm>
                <a:off x="7503881" y="2675725"/>
                <a:ext cx="79049" cy="422104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1092" fill="none" extrusionOk="0">
                    <a:moveTo>
                      <a:pt x="1576" y="1"/>
                    </a:moveTo>
                    <a:cubicBezTo>
                      <a:pt x="229" y="1211"/>
                      <a:pt x="1" y="3265"/>
                      <a:pt x="435" y="5022"/>
                    </a:cubicBezTo>
                    <a:cubicBezTo>
                      <a:pt x="891" y="6780"/>
                      <a:pt x="1873" y="8332"/>
                      <a:pt x="2626" y="9953"/>
                    </a:cubicBezTo>
                    <a:cubicBezTo>
                      <a:pt x="3402" y="11596"/>
                      <a:pt x="3950" y="13445"/>
                      <a:pt x="3470" y="15180"/>
                    </a:cubicBezTo>
                    <a:cubicBezTo>
                      <a:pt x="3174" y="16207"/>
                      <a:pt x="2557" y="17097"/>
                      <a:pt x="2192" y="18101"/>
                    </a:cubicBezTo>
                    <a:cubicBezTo>
                      <a:pt x="1827" y="19106"/>
                      <a:pt x="1781" y="20338"/>
                      <a:pt x="2534" y="21091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041;p63">
                <a:extLst>
                  <a:ext uri="{FF2B5EF4-FFF2-40B4-BE49-F238E27FC236}">
                    <a16:creationId xmlns:a16="http://schemas.microsoft.com/office/drawing/2014/main" id="{ACA8C5FA-690E-485F-AFBE-61326F71BCCC}"/>
                  </a:ext>
                </a:extLst>
              </p:cNvPr>
              <p:cNvSpPr/>
              <p:nvPr/>
            </p:nvSpPr>
            <p:spPr>
              <a:xfrm>
                <a:off x="7550492" y="2035104"/>
                <a:ext cx="100042" cy="129461"/>
              </a:xfrm>
              <a:custGeom>
                <a:avLst/>
                <a:gdLst/>
                <a:ahLst/>
                <a:cxnLst/>
                <a:rect l="l" t="t" r="r" b="b"/>
                <a:pathLst>
                  <a:path w="4999" h="6469" extrusionOk="0">
                    <a:moveTo>
                      <a:pt x="3315" y="1"/>
                    </a:moveTo>
                    <a:cubicBezTo>
                      <a:pt x="3199" y="1"/>
                      <a:pt x="3086" y="30"/>
                      <a:pt x="2990" y="100"/>
                    </a:cubicBezTo>
                    <a:cubicBezTo>
                      <a:pt x="2625" y="351"/>
                      <a:pt x="2625" y="876"/>
                      <a:pt x="2693" y="1310"/>
                    </a:cubicBezTo>
                    <a:cubicBezTo>
                      <a:pt x="2853" y="2611"/>
                      <a:pt x="3036" y="3935"/>
                      <a:pt x="3196" y="5236"/>
                    </a:cubicBezTo>
                    <a:cubicBezTo>
                      <a:pt x="2648" y="4117"/>
                      <a:pt x="2100" y="2999"/>
                      <a:pt x="1552" y="1881"/>
                    </a:cubicBezTo>
                    <a:cubicBezTo>
                      <a:pt x="1364" y="1504"/>
                      <a:pt x="1080" y="1070"/>
                      <a:pt x="683" y="1070"/>
                    </a:cubicBezTo>
                    <a:cubicBezTo>
                      <a:pt x="646" y="1070"/>
                      <a:pt x="609" y="1074"/>
                      <a:pt x="571" y="1082"/>
                    </a:cubicBezTo>
                    <a:cubicBezTo>
                      <a:pt x="69" y="1173"/>
                      <a:pt x="0" y="1858"/>
                      <a:pt x="114" y="2360"/>
                    </a:cubicBezTo>
                    <a:cubicBezTo>
                      <a:pt x="502" y="4049"/>
                      <a:pt x="1598" y="5578"/>
                      <a:pt x="3081" y="6468"/>
                    </a:cubicBezTo>
                    <a:lnTo>
                      <a:pt x="4451" y="5601"/>
                    </a:lnTo>
                    <a:cubicBezTo>
                      <a:pt x="4999" y="4117"/>
                      <a:pt x="4976" y="2451"/>
                      <a:pt x="4383" y="990"/>
                    </a:cubicBezTo>
                    <a:cubicBezTo>
                      <a:pt x="4268" y="694"/>
                      <a:pt x="4109" y="397"/>
                      <a:pt x="3858" y="191"/>
                    </a:cubicBezTo>
                    <a:cubicBezTo>
                      <a:pt x="3702" y="79"/>
                      <a:pt x="3504" y="1"/>
                      <a:pt x="3315" y="1"/>
                    </a:cubicBezTo>
                    <a:close/>
                  </a:path>
                </a:pathLst>
              </a:custGeom>
              <a:solidFill>
                <a:srgbClr val="FFB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042;p63">
                <a:extLst>
                  <a:ext uri="{FF2B5EF4-FFF2-40B4-BE49-F238E27FC236}">
                    <a16:creationId xmlns:a16="http://schemas.microsoft.com/office/drawing/2014/main" id="{608BCA98-B588-480B-8D09-58433E025230}"/>
                  </a:ext>
                </a:extLst>
              </p:cNvPr>
              <p:cNvSpPr/>
              <p:nvPr/>
            </p:nvSpPr>
            <p:spPr>
              <a:xfrm>
                <a:off x="7273650" y="2129369"/>
                <a:ext cx="357243" cy="1048815"/>
              </a:xfrm>
              <a:custGeom>
                <a:avLst/>
                <a:gdLst/>
                <a:ahLst/>
                <a:cxnLst/>
                <a:rect l="l" t="t" r="r" b="b"/>
                <a:pathLst>
                  <a:path w="17851" h="52408" fill="none" extrusionOk="0">
                    <a:moveTo>
                      <a:pt x="3448" y="52408"/>
                    </a:moveTo>
                    <a:cubicBezTo>
                      <a:pt x="868" y="50125"/>
                      <a:pt x="1" y="46154"/>
                      <a:pt x="1439" y="43026"/>
                    </a:cubicBezTo>
                    <a:cubicBezTo>
                      <a:pt x="2124" y="41497"/>
                      <a:pt x="3311" y="40150"/>
                      <a:pt x="3562" y="38507"/>
                    </a:cubicBezTo>
                    <a:cubicBezTo>
                      <a:pt x="4087" y="35129"/>
                      <a:pt x="572" y="32070"/>
                      <a:pt x="1119" y="28692"/>
                    </a:cubicBezTo>
                    <a:cubicBezTo>
                      <a:pt x="1393" y="27003"/>
                      <a:pt x="2649" y="25634"/>
                      <a:pt x="3265" y="24036"/>
                    </a:cubicBezTo>
                    <a:cubicBezTo>
                      <a:pt x="4566" y="20612"/>
                      <a:pt x="2786" y="16869"/>
                      <a:pt x="2649" y="13217"/>
                    </a:cubicBezTo>
                    <a:cubicBezTo>
                      <a:pt x="2512" y="9724"/>
                      <a:pt x="4109" y="6323"/>
                      <a:pt x="6620" y="3881"/>
                    </a:cubicBezTo>
                    <a:cubicBezTo>
                      <a:pt x="9040" y="1507"/>
                      <a:pt x="13673" y="161"/>
                      <a:pt x="15750" y="69"/>
                    </a:cubicBezTo>
                    <a:cubicBezTo>
                      <a:pt x="17850" y="1"/>
                      <a:pt x="16481" y="2306"/>
                      <a:pt x="17531" y="4087"/>
                    </a:cubicBezTo>
                  </a:path>
                </a:pathLst>
              </a:custGeom>
              <a:noFill/>
              <a:ln w="4575" cap="flat" cmpd="sng">
                <a:solidFill>
                  <a:srgbClr val="FFBA36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043;p63">
                <a:extLst>
                  <a:ext uri="{FF2B5EF4-FFF2-40B4-BE49-F238E27FC236}">
                    <a16:creationId xmlns:a16="http://schemas.microsoft.com/office/drawing/2014/main" id="{5CEF5C23-5D33-4621-A736-930E05EB77A4}"/>
                  </a:ext>
                </a:extLst>
              </p:cNvPr>
              <p:cNvSpPr/>
              <p:nvPr/>
            </p:nvSpPr>
            <p:spPr>
              <a:xfrm>
                <a:off x="7923237" y="2051716"/>
                <a:ext cx="506136" cy="1143834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57156" fill="none" extrusionOk="0">
                    <a:moveTo>
                      <a:pt x="22575" y="57155"/>
                    </a:moveTo>
                    <a:cubicBezTo>
                      <a:pt x="24675" y="54325"/>
                      <a:pt x="25291" y="50467"/>
                      <a:pt x="24172" y="47135"/>
                    </a:cubicBezTo>
                    <a:cubicBezTo>
                      <a:pt x="23396" y="44807"/>
                      <a:pt x="21821" y="42501"/>
                      <a:pt x="22415" y="40105"/>
                    </a:cubicBezTo>
                    <a:cubicBezTo>
                      <a:pt x="22894" y="38096"/>
                      <a:pt x="24812" y="36589"/>
                      <a:pt x="24926" y="34535"/>
                    </a:cubicBezTo>
                    <a:cubicBezTo>
                      <a:pt x="25063" y="32207"/>
                      <a:pt x="22849" y="30495"/>
                      <a:pt x="21753" y="28441"/>
                    </a:cubicBezTo>
                    <a:cubicBezTo>
                      <a:pt x="20543" y="26181"/>
                      <a:pt x="20703" y="23419"/>
                      <a:pt x="21137" y="20886"/>
                    </a:cubicBezTo>
                    <a:cubicBezTo>
                      <a:pt x="21593" y="18352"/>
                      <a:pt x="22324" y="15818"/>
                      <a:pt x="22095" y="13262"/>
                    </a:cubicBezTo>
                    <a:cubicBezTo>
                      <a:pt x="21707" y="8537"/>
                      <a:pt x="18147" y="4520"/>
                      <a:pt x="13878" y="2443"/>
                    </a:cubicBezTo>
                    <a:cubicBezTo>
                      <a:pt x="9610" y="389"/>
                      <a:pt x="4748" y="1"/>
                      <a:pt x="0" y="46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44;p63">
                <a:extLst>
                  <a:ext uri="{FF2B5EF4-FFF2-40B4-BE49-F238E27FC236}">
                    <a16:creationId xmlns:a16="http://schemas.microsoft.com/office/drawing/2014/main" id="{DB276DEB-E6D8-4F43-9AB2-D786BA541F1F}"/>
                  </a:ext>
                </a:extLst>
              </p:cNvPr>
              <p:cNvSpPr/>
              <p:nvPr/>
            </p:nvSpPr>
            <p:spPr>
              <a:xfrm>
                <a:off x="7454549" y="2822366"/>
                <a:ext cx="828638" cy="865641"/>
              </a:xfrm>
              <a:custGeom>
                <a:avLst/>
                <a:gdLst/>
                <a:ahLst/>
                <a:cxnLst/>
                <a:rect l="l" t="t" r="r" b="b"/>
                <a:pathLst>
                  <a:path w="41406" h="43255" extrusionOk="0">
                    <a:moveTo>
                      <a:pt x="8880" y="1"/>
                    </a:moveTo>
                    <a:cubicBezTo>
                      <a:pt x="5798" y="1"/>
                      <a:pt x="3105" y="2192"/>
                      <a:pt x="2877" y="4931"/>
                    </a:cubicBezTo>
                    <a:lnTo>
                      <a:pt x="297" y="36453"/>
                    </a:lnTo>
                    <a:cubicBezTo>
                      <a:pt x="1" y="40173"/>
                      <a:pt x="2763" y="43255"/>
                      <a:pt x="6483" y="43255"/>
                    </a:cubicBezTo>
                    <a:lnTo>
                      <a:pt x="34923" y="43255"/>
                    </a:lnTo>
                    <a:cubicBezTo>
                      <a:pt x="38644" y="43255"/>
                      <a:pt x="41406" y="40173"/>
                      <a:pt x="41086" y="36453"/>
                    </a:cubicBezTo>
                    <a:lnTo>
                      <a:pt x="38507" y="4931"/>
                    </a:lnTo>
                    <a:cubicBezTo>
                      <a:pt x="38279" y="2192"/>
                      <a:pt x="35608" y="1"/>
                      <a:pt x="325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45;p63">
                <a:extLst>
                  <a:ext uri="{FF2B5EF4-FFF2-40B4-BE49-F238E27FC236}">
                    <a16:creationId xmlns:a16="http://schemas.microsoft.com/office/drawing/2014/main" id="{52B3FC93-17A0-4AAA-A14C-3158AEF930D2}"/>
                  </a:ext>
                </a:extLst>
              </p:cNvPr>
              <p:cNvSpPr/>
              <p:nvPr/>
            </p:nvSpPr>
            <p:spPr>
              <a:xfrm>
                <a:off x="7477384" y="2846583"/>
                <a:ext cx="782509" cy="81721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40835" extrusionOk="0">
                    <a:moveTo>
                      <a:pt x="8401" y="1"/>
                    </a:moveTo>
                    <a:cubicBezTo>
                      <a:pt x="5479" y="1"/>
                      <a:pt x="2945" y="2055"/>
                      <a:pt x="2740" y="4657"/>
                    </a:cubicBezTo>
                    <a:lnTo>
                      <a:pt x="298" y="34421"/>
                    </a:lnTo>
                    <a:cubicBezTo>
                      <a:pt x="1" y="37936"/>
                      <a:pt x="2603" y="40835"/>
                      <a:pt x="6118" y="40835"/>
                    </a:cubicBezTo>
                    <a:lnTo>
                      <a:pt x="32984" y="40835"/>
                    </a:lnTo>
                    <a:cubicBezTo>
                      <a:pt x="36499" y="40835"/>
                      <a:pt x="39101" y="37936"/>
                      <a:pt x="38827" y="34421"/>
                    </a:cubicBezTo>
                    <a:lnTo>
                      <a:pt x="36385" y="4657"/>
                    </a:lnTo>
                    <a:cubicBezTo>
                      <a:pt x="36156" y="2055"/>
                      <a:pt x="33623" y="1"/>
                      <a:pt x="307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46;p63">
                <a:extLst>
                  <a:ext uri="{FF2B5EF4-FFF2-40B4-BE49-F238E27FC236}">
                    <a16:creationId xmlns:a16="http://schemas.microsoft.com/office/drawing/2014/main" id="{8B4D7BE1-254D-477C-A4D2-BED30BC1F002}"/>
                  </a:ext>
                </a:extLst>
              </p:cNvPr>
              <p:cNvSpPr/>
              <p:nvPr/>
            </p:nvSpPr>
            <p:spPr>
              <a:xfrm>
                <a:off x="7557797" y="3500772"/>
                <a:ext cx="723572" cy="792675"/>
              </a:xfrm>
              <a:custGeom>
                <a:avLst/>
                <a:gdLst/>
                <a:ahLst/>
                <a:cxnLst/>
                <a:rect l="l" t="t" r="r" b="b"/>
                <a:pathLst>
                  <a:path w="36156" h="39609" extrusionOk="0">
                    <a:moveTo>
                      <a:pt x="17059" y="0"/>
                    </a:moveTo>
                    <a:cubicBezTo>
                      <a:pt x="9889" y="0"/>
                      <a:pt x="2472" y="1881"/>
                      <a:pt x="959" y="5477"/>
                    </a:cubicBezTo>
                    <a:cubicBezTo>
                      <a:pt x="0" y="7760"/>
                      <a:pt x="251" y="37433"/>
                      <a:pt x="251" y="37433"/>
                    </a:cubicBezTo>
                    <a:cubicBezTo>
                      <a:pt x="2797" y="39145"/>
                      <a:pt x="4965" y="39579"/>
                      <a:pt x="6508" y="39579"/>
                    </a:cubicBezTo>
                    <a:cubicBezTo>
                      <a:pt x="8091" y="39579"/>
                      <a:pt x="9016" y="39122"/>
                      <a:pt x="9016" y="39122"/>
                    </a:cubicBezTo>
                    <a:lnTo>
                      <a:pt x="13695" y="18579"/>
                    </a:lnTo>
                    <a:lnTo>
                      <a:pt x="19813" y="17118"/>
                    </a:lnTo>
                    <a:lnTo>
                      <a:pt x="27276" y="39464"/>
                    </a:lnTo>
                    <a:cubicBezTo>
                      <a:pt x="27887" y="39565"/>
                      <a:pt x="28498" y="39608"/>
                      <a:pt x="29098" y="39608"/>
                    </a:cubicBezTo>
                    <a:cubicBezTo>
                      <a:pt x="32848" y="39608"/>
                      <a:pt x="36156" y="37912"/>
                      <a:pt x="36156" y="37912"/>
                    </a:cubicBezTo>
                    <a:cubicBezTo>
                      <a:pt x="36156" y="37912"/>
                      <a:pt x="33645" y="12918"/>
                      <a:pt x="31590" y="5363"/>
                    </a:cubicBezTo>
                    <a:cubicBezTo>
                      <a:pt x="30617" y="1738"/>
                      <a:pt x="23952" y="0"/>
                      <a:pt x="17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47;p63">
                <a:extLst>
                  <a:ext uri="{FF2B5EF4-FFF2-40B4-BE49-F238E27FC236}">
                    <a16:creationId xmlns:a16="http://schemas.microsoft.com/office/drawing/2014/main" id="{83D904A3-CD7B-4883-BB10-86CC3B753B24}"/>
                  </a:ext>
                </a:extLst>
              </p:cNvPr>
              <p:cNvSpPr/>
              <p:nvPr/>
            </p:nvSpPr>
            <p:spPr>
              <a:xfrm>
                <a:off x="7564641" y="3500772"/>
                <a:ext cx="651867" cy="290521"/>
              </a:xfrm>
              <a:custGeom>
                <a:avLst/>
                <a:gdLst/>
                <a:ahLst/>
                <a:cxnLst/>
                <a:rect l="l" t="t" r="r" b="b"/>
                <a:pathLst>
                  <a:path w="32573" h="14517" extrusionOk="0">
                    <a:moveTo>
                      <a:pt x="16717" y="0"/>
                    </a:moveTo>
                    <a:cubicBezTo>
                      <a:pt x="9547" y="0"/>
                      <a:pt x="2130" y="1881"/>
                      <a:pt x="617" y="5477"/>
                    </a:cubicBezTo>
                    <a:cubicBezTo>
                      <a:pt x="297" y="6231"/>
                      <a:pt x="115" y="9905"/>
                      <a:pt x="1" y="14516"/>
                    </a:cubicBezTo>
                    <a:cubicBezTo>
                      <a:pt x="7967" y="13694"/>
                      <a:pt x="15864" y="13809"/>
                      <a:pt x="23511" y="12850"/>
                    </a:cubicBezTo>
                    <a:cubicBezTo>
                      <a:pt x="26501" y="12622"/>
                      <a:pt x="29537" y="12348"/>
                      <a:pt x="32572" y="12074"/>
                    </a:cubicBezTo>
                    <a:cubicBezTo>
                      <a:pt x="32139" y="9335"/>
                      <a:pt x="31682" y="6961"/>
                      <a:pt x="31248" y="5363"/>
                    </a:cubicBezTo>
                    <a:cubicBezTo>
                      <a:pt x="30275" y="1738"/>
                      <a:pt x="23610" y="0"/>
                      <a:pt x="16717" y="0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48;p63">
                <a:extLst>
                  <a:ext uri="{FF2B5EF4-FFF2-40B4-BE49-F238E27FC236}">
                    <a16:creationId xmlns:a16="http://schemas.microsoft.com/office/drawing/2014/main" id="{FE6E2820-FE3B-4AE0-B683-875FB12FC6CF}"/>
                  </a:ext>
                </a:extLst>
              </p:cNvPr>
              <p:cNvSpPr/>
              <p:nvPr/>
            </p:nvSpPr>
            <p:spPr>
              <a:xfrm>
                <a:off x="7484248" y="2863394"/>
                <a:ext cx="786151" cy="809546"/>
              </a:xfrm>
              <a:custGeom>
                <a:avLst/>
                <a:gdLst/>
                <a:ahLst/>
                <a:cxnLst/>
                <a:rect l="l" t="t" r="r" b="b"/>
                <a:pathLst>
                  <a:path w="39283" h="40452" extrusionOk="0">
                    <a:moveTo>
                      <a:pt x="10250" y="0"/>
                    </a:moveTo>
                    <a:cubicBezTo>
                      <a:pt x="9102" y="0"/>
                      <a:pt x="8070" y="280"/>
                      <a:pt x="7282" y="1032"/>
                    </a:cubicBezTo>
                    <a:cubicBezTo>
                      <a:pt x="5707" y="2539"/>
                      <a:pt x="0" y="35635"/>
                      <a:pt x="3356" y="37963"/>
                    </a:cubicBezTo>
                    <a:cubicBezTo>
                      <a:pt x="6026" y="39812"/>
                      <a:pt x="12554" y="40451"/>
                      <a:pt x="19288" y="40451"/>
                    </a:cubicBezTo>
                    <a:cubicBezTo>
                      <a:pt x="27824" y="40451"/>
                      <a:pt x="33257" y="39812"/>
                      <a:pt x="35927" y="37963"/>
                    </a:cubicBezTo>
                    <a:cubicBezTo>
                      <a:pt x="39283" y="35635"/>
                      <a:pt x="33303" y="2059"/>
                      <a:pt x="31545" y="804"/>
                    </a:cubicBezTo>
                    <a:cubicBezTo>
                      <a:pt x="30773" y="253"/>
                      <a:pt x="29869" y="41"/>
                      <a:pt x="28896" y="41"/>
                    </a:cubicBezTo>
                    <a:cubicBezTo>
                      <a:pt x="25842" y="41"/>
                      <a:pt x="22122" y="2131"/>
                      <a:pt x="19767" y="2356"/>
                    </a:cubicBezTo>
                    <a:cubicBezTo>
                      <a:pt x="17488" y="2138"/>
                      <a:pt x="13424" y="0"/>
                      <a:pt x="1025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49;p63">
                <a:extLst>
                  <a:ext uri="{FF2B5EF4-FFF2-40B4-BE49-F238E27FC236}">
                    <a16:creationId xmlns:a16="http://schemas.microsoft.com/office/drawing/2014/main" id="{7A1E8E6D-3168-4846-909B-D42DFCD7337F}"/>
                  </a:ext>
                </a:extLst>
              </p:cNvPr>
              <p:cNvSpPr/>
              <p:nvPr/>
            </p:nvSpPr>
            <p:spPr>
              <a:xfrm>
                <a:off x="7730470" y="2890253"/>
                <a:ext cx="274551" cy="134504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21" extrusionOk="0">
                    <a:moveTo>
                      <a:pt x="7005" y="0"/>
                    </a:moveTo>
                    <a:cubicBezTo>
                      <a:pt x="5374" y="0"/>
                      <a:pt x="3525" y="98"/>
                      <a:pt x="1552" y="443"/>
                    </a:cubicBezTo>
                    <a:cubicBezTo>
                      <a:pt x="0" y="717"/>
                      <a:pt x="23" y="1927"/>
                      <a:pt x="23" y="1927"/>
                    </a:cubicBezTo>
                    <a:cubicBezTo>
                      <a:pt x="23" y="4575"/>
                      <a:pt x="2169" y="6720"/>
                      <a:pt x="4816" y="6720"/>
                    </a:cubicBezTo>
                    <a:lnTo>
                      <a:pt x="8035" y="6720"/>
                    </a:lnTo>
                    <a:cubicBezTo>
                      <a:pt x="11093" y="6720"/>
                      <a:pt x="13581" y="4575"/>
                      <a:pt x="13581" y="1516"/>
                    </a:cubicBezTo>
                    <a:cubicBezTo>
                      <a:pt x="13581" y="1516"/>
                      <a:pt x="13718" y="170"/>
                      <a:pt x="12098" y="170"/>
                    </a:cubicBezTo>
                    <a:cubicBezTo>
                      <a:pt x="10918" y="170"/>
                      <a:pt x="9150" y="0"/>
                      <a:pt x="7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50;p63">
                <a:extLst>
                  <a:ext uri="{FF2B5EF4-FFF2-40B4-BE49-F238E27FC236}">
                    <a16:creationId xmlns:a16="http://schemas.microsoft.com/office/drawing/2014/main" id="{71E140C2-5292-4D58-B213-6753445BCC4E}"/>
                  </a:ext>
                </a:extLst>
              </p:cNvPr>
              <p:cNvSpPr/>
              <p:nvPr/>
            </p:nvSpPr>
            <p:spPr>
              <a:xfrm>
                <a:off x="8017339" y="2869698"/>
                <a:ext cx="327545" cy="353761"/>
              </a:xfrm>
              <a:custGeom>
                <a:avLst/>
                <a:gdLst/>
                <a:ahLst/>
                <a:cxnLst/>
                <a:rect l="l" t="t" r="r" b="b"/>
                <a:pathLst>
                  <a:path w="16367" h="17677" extrusionOk="0">
                    <a:moveTo>
                      <a:pt x="3892" y="0"/>
                    </a:moveTo>
                    <a:cubicBezTo>
                      <a:pt x="1541" y="0"/>
                      <a:pt x="267" y="1906"/>
                      <a:pt x="92" y="4255"/>
                    </a:cubicBezTo>
                    <a:lnTo>
                      <a:pt x="69" y="4712"/>
                    </a:lnTo>
                    <a:cubicBezTo>
                      <a:pt x="1" y="5488"/>
                      <a:pt x="252" y="6127"/>
                      <a:pt x="571" y="6697"/>
                    </a:cubicBezTo>
                    <a:cubicBezTo>
                      <a:pt x="891" y="7245"/>
                      <a:pt x="1256" y="7770"/>
                      <a:pt x="1621" y="8295"/>
                    </a:cubicBezTo>
                    <a:cubicBezTo>
                      <a:pt x="2306" y="9368"/>
                      <a:pt x="2968" y="10464"/>
                      <a:pt x="3607" y="11536"/>
                    </a:cubicBezTo>
                    <a:cubicBezTo>
                      <a:pt x="4246" y="12609"/>
                      <a:pt x="4839" y="13682"/>
                      <a:pt x="5342" y="14709"/>
                    </a:cubicBezTo>
                    <a:cubicBezTo>
                      <a:pt x="5593" y="15234"/>
                      <a:pt x="5821" y="15736"/>
                      <a:pt x="6004" y="16170"/>
                    </a:cubicBezTo>
                    <a:cubicBezTo>
                      <a:pt x="6026" y="16284"/>
                      <a:pt x="6072" y="16398"/>
                      <a:pt x="6095" y="16489"/>
                    </a:cubicBezTo>
                    <a:cubicBezTo>
                      <a:pt x="6209" y="16626"/>
                      <a:pt x="6232" y="16512"/>
                      <a:pt x="6232" y="16626"/>
                    </a:cubicBezTo>
                    <a:cubicBezTo>
                      <a:pt x="9587" y="17083"/>
                      <a:pt x="12942" y="17425"/>
                      <a:pt x="16321" y="17676"/>
                    </a:cubicBezTo>
                    <a:cubicBezTo>
                      <a:pt x="16366" y="17288"/>
                      <a:pt x="16366" y="16877"/>
                      <a:pt x="16366" y="16558"/>
                    </a:cubicBezTo>
                    <a:cubicBezTo>
                      <a:pt x="16343" y="16101"/>
                      <a:pt x="16275" y="15713"/>
                      <a:pt x="16229" y="15394"/>
                    </a:cubicBezTo>
                    <a:cubicBezTo>
                      <a:pt x="16092" y="14732"/>
                      <a:pt x="14517" y="9185"/>
                      <a:pt x="10546" y="3137"/>
                    </a:cubicBezTo>
                    <a:cubicBezTo>
                      <a:pt x="8514" y="603"/>
                      <a:pt x="4588" y="32"/>
                      <a:pt x="4178" y="10"/>
                    </a:cubicBezTo>
                    <a:cubicBezTo>
                      <a:pt x="4081" y="3"/>
                      <a:pt x="3986" y="0"/>
                      <a:pt x="38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51;p63">
                <a:extLst>
                  <a:ext uri="{FF2B5EF4-FFF2-40B4-BE49-F238E27FC236}">
                    <a16:creationId xmlns:a16="http://schemas.microsoft.com/office/drawing/2014/main" id="{0531CD2E-9D68-4FB8-8C53-75D963425EDE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52;p63">
                <a:extLst>
                  <a:ext uri="{FF2B5EF4-FFF2-40B4-BE49-F238E27FC236}">
                    <a16:creationId xmlns:a16="http://schemas.microsoft.com/office/drawing/2014/main" id="{DA281BD8-C792-402B-AF34-67534896F0EA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53;p63">
                <a:extLst>
                  <a:ext uri="{FF2B5EF4-FFF2-40B4-BE49-F238E27FC236}">
                    <a16:creationId xmlns:a16="http://schemas.microsoft.com/office/drawing/2014/main" id="{46ED0612-108E-4EE7-8206-3923E28E483F}"/>
                  </a:ext>
                </a:extLst>
              </p:cNvPr>
              <p:cNvSpPr/>
              <p:nvPr/>
            </p:nvSpPr>
            <p:spPr>
              <a:xfrm>
                <a:off x="7962984" y="2845822"/>
                <a:ext cx="268147" cy="6390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32" extrusionOk="0">
                    <a:moveTo>
                      <a:pt x="4230" y="1"/>
                    </a:moveTo>
                    <a:cubicBezTo>
                      <a:pt x="3368" y="1"/>
                      <a:pt x="2595" y="293"/>
                      <a:pt x="2443" y="427"/>
                    </a:cubicBezTo>
                    <a:cubicBezTo>
                      <a:pt x="2100" y="700"/>
                      <a:pt x="1735" y="1066"/>
                      <a:pt x="1575" y="1408"/>
                    </a:cubicBezTo>
                    <a:cubicBezTo>
                      <a:pt x="1187" y="2138"/>
                      <a:pt x="868" y="2914"/>
                      <a:pt x="639" y="3691"/>
                    </a:cubicBezTo>
                    <a:cubicBezTo>
                      <a:pt x="183" y="5288"/>
                      <a:pt x="46" y="6886"/>
                      <a:pt x="23" y="8484"/>
                    </a:cubicBezTo>
                    <a:cubicBezTo>
                      <a:pt x="0" y="10059"/>
                      <a:pt x="160" y="11588"/>
                      <a:pt x="388" y="13095"/>
                    </a:cubicBezTo>
                    <a:cubicBezTo>
                      <a:pt x="502" y="13848"/>
                      <a:pt x="617" y="14601"/>
                      <a:pt x="799" y="15331"/>
                    </a:cubicBezTo>
                    <a:cubicBezTo>
                      <a:pt x="890" y="15697"/>
                      <a:pt x="959" y="16062"/>
                      <a:pt x="1050" y="16427"/>
                    </a:cubicBezTo>
                    <a:lnTo>
                      <a:pt x="1370" y="17591"/>
                    </a:lnTo>
                    <a:cubicBezTo>
                      <a:pt x="1438" y="17774"/>
                      <a:pt x="1484" y="17979"/>
                      <a:pt x="1552" y="18162"/>
                    </a:cubicBezTo>
                    <a:lnTo>
                      <a:pt x="1758" y="18732"/>
                    </a:lnTo>
                    <a:cubicBezTo>
                      <a:pt x="1895" y="19098"/>
                      <a:pt x="2032" y="19463"/>
                      <a:pt x="2169" y="19828"/>
                    </a:cubicBezTo>
                    <a:cubicBezTo>
                      <a:pt x="2488" y="20536"/>
                      <a:pt x="2785" y="21243"/>
                      <a:pt x="3150" y="21905"/>
                    </a:cubicBezTo>
                    <a:cubicBezTo>
                      <a:pt x="3835" y="23252"/>
                      <a:pt x="4611" y="24484"/>
                      <a:pt x="5456" y="25648"/>
                    </a:cubicBezTo>
                    <a:cubicBezTo>
                      <a:pt x="6277" y="26835"/>
                      <a:pt x="7190" y="27885"/>
                      <a:pt x="8126" y="28890"/>
                    </a:cubicBezTo>
                    <a:cubicBezTo>
                      <a:pt x="8377" y="29141"/>
                      <a:pt x="8605" y="29392"/>
                      <a:pt x="8857" y="29643"/>
                    </a:cubicBezTo>
                    <a:cubicBezTo>
                      <a:pt x="9085" y="29871"/>
                      <a:pt x="9336" y="30122"/>
                      <a:pt x="9587" y="30350"/>
                    </a:cubicBezTo>
                    <a:cubicBezTo>
                      <a:pt x="10112" y="30807"/>
                      <a:pt x="10591" y="31218"/>
                      <a:pt x="11185" y="31674"/>
                    </a:cubicBezTo>
                    <a:cubicBezTo>
                      <a:pt x="11424" y="31847"/>
                      <a:pt x="11689" y="31931"/>
                      <a:pt x="11949" y="31931"/>
                    </a:cubicBezTo>
                    <a:cubicBezTo>
                      <a:pt x="12410" y="31931"/>
                      <a:pt x="12854" y="31668"/>
                      <a:pt x="13102" y="31172"/>
                    </a:cubicBezTo>
                    <a:cubicBezTo>
                      <a:pt x="13399" y="30556"/>
                      <a:pt x="13330" y="29757"/>
                      <a:pt x="12942" y="29209"/>
                    </a:cubicBezTo>
                    <a:lnTo>
                      <a:pt x="12874" y="29118"/>
                    </a:lnTo>
                    <a:lnTo>
                      <a:pt x="11801" y="27566"/>
                    </a:lnTo>
                    <a:cubicBezTo>
                      <a:pt x="11436" y="27041"/>
                      <a:pt x="11071" y="26516"/>
                      <a:pt x="10728" y="25968"/>
                    </a:cubicBezTo>
                    <a:cubicBezTo>
                      <a:pt x="10021" y="24895"/>
                      <a:pt x="9336" y="23800"/>
                      <a:pt x="8720" y="22704"/>
                    </a:cubicBezTo>
                    <a:cubicBezTo>
                      <a:pt x="8103" y="21586"/>
                      <a:pt x="7510" y="20490"/>
                      <a:pt x="7030" y="19349"/>
                    </a:cubicBezTo>
                    <a:cubicBezTo>
                      <a:pt x="6757" y="18801"/>
                      <a:pt x="6551" y="18207"/>
                      <a:pt x="6323" y="17660"/>
                    </a:cubicBezTo>
                    <a:cubicBezTo>
                      <a:pt x="6209" y="17363"/>
                      <a:pt x="6117" y="17066"/>
                      <a:pt x="6026" y="16792"/>
                    </a:cubicBezTo>
                    <a:lnTo>
                      <a:pt x="5866" y="16359"/>
                    </a:lnTo>
                    <a:cubicBezTo>
                      <a:pt x="5844" y="16222"/>
                      <a:pt x="5798" y="16085"/>
                      <a:pt x="5752" y="15948"/>
                    </a:cubicBezTo>
                    <a:lnTo>
                      <a:pt x="5524" y="15080"/>
                    </a:lnTo>
                    <a:lnTo>
                      <a:pt x="5296" y="14122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7" y="10972"/>
                      <a:pt x="4451" y="9716"/>
                      <a:pt x="4337" y="8507"/>
                    </a:cubicBezTo>
                    <a:cubicBezTo>
                      <a:pt x="4246" y="7274"/>
                      <a:pt x="4200" y="6064"/>
                      <a:pt x="4314" y="4969"/>
                    </a:cubicBezTo>
                    <a:cubicBezTo>
                      <a:pt x="4360" y="4421"/>
                      <a:pt x="4428" y="3873"/>
                      <a:pt x="4565" y="3394"/>
                    </a:cubicBezTo>
                    <a:cubicBezTo>
                      <a:pt x="4679" y="2892"/>
                      <a:pt x="4908" y="2161"/>
                      <a:pt x="5182" y="1865"/>
                    </a:cubicBezTo>
                    <a:cubicBezTo>
                      <a:pt x="5456" y="1568"/>
                      <a:pt x="6437" y="1180"/>
                      <a:pt x="6437" y="1180"/>
                    </a:cubicBezTo>
                    <a:cubicBezTo>
                      <a:pt x="6583" y="1253"/>
                      <a:pt x="6694" y="1285"/>
                      <a:pt x="6768" y="1285"/>
                    </a:cubicBezTo>
                    <a:cubicBezTo>
                      <a:pt x="7180" y="1285"/>
                      <a:pt x="6489" y="309"/>
                      <a:pt x="4748" y="39"/>
                    </a:cubicBezTo>
                    <a:cubicBezTo>
                      <a:pt x="4575" y="12"/>
                      <a:pt x="4401" y="1"/>
                      <a:pt x="42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054;p63">
                <a:extLst>
                  <a:ext uri="{FF2B5EF4-FFF2-40B4-BE49-F238E27FC236}">
                    <a16:creationId xmlns:a16="http://schemas.microsoft.com/office/drawing/2014/main" id="{47165B16-C9BC-48D9-B448-D2D7ED82EC00}"/>
                  </a:ext>
                </a:extLst>
              </p:cNvPr>
              <p:cNvSpPr/>
              <p:nvPr/>
            </p:nvSpPr>
            <p:spPr>
              <a:xfrm>
                <a:off x="7976693" y="2845822"/>
                <a:ext cx="268147" cy="639239"/>
              </a:xfrm>
              <a:custGeom>
                <a:avLst/>
                <a:gdLst/>
                <a:ahLst/>
                <a:cxnLst/>
                <a:rect l="l" t="t" r="r" b="b"/>
                <a:pathLst>
                  <a:path w="13399" h="31942" extrusionOk="0">
                    <a:moveTo>
                      <a:pt x="4209" y="1"/>
                    </a:moveTo>
                    <a:cubicBezTo>
                      <a:pt x="3352" y="1"/>
                      <a:pt x="2595" y="293"/>
                      <a:pt x="2442" y="427"/>
                    </a:cubicBezTo>
                    <a:cubicBezTo>
                      <a:pt x="2100" y="700"/>
                      <a:pt x="1712" y="1066"/>
                      <a:pt x="1575" y="1408"/>
                    </a:cubicBezTo>
                    <a:cubicBezTo>
                      <a:pt x="1187" y="2138"/>
                      <a:pt x="867" y="2914"/>
                      <a:pt x="639" y="3713"/>
                    </a:cubicBezTo>
                    <a:cubicBezTo>
                      <a:pt x="183" y="5288"/>
                      <a:pt x="23" y="6909"/>
                      <a:pt x="0" y="8484"/>
                    </a:cubicBezTo>
                    <a:cubicBezTo>
                      <a:pt x="0" y="10059"/>
                      <a:pt x="137" y="11588"/>
                      <a:pt x="365" y="13117"/>
                    </a:cubicBezTo>
                    <a:cubicBezTo>
                      <a:pt x="502" y="13848"/>
                      <a:pt x="616" y="14601"/>
                      <a:pt x="799" y="15331"/>
                    </a:cubicBezTo>
                    <a:cubicBezTo>
                      <a:pt x="867" y="15697"/>
                      <a:pt x="959" y="16062"/>
                      <a:pt x="1027" y="16427"/>
                    </a:cubicBezTo>
                    <a:lnTo>
                      <a:pt x="1370" y="17591"/>
                    </a:lnTo>
                    <a:cubicBezTo>
                      <a:pt x="1415" y="17797"/>
                      <a:pt x="1484" y="17979"/>
                      <a:pt x="1529" y="18162"/>
                    </a:cubicBezTo>
                    <a:lnTo>
                      <a:pt x="1735" y="18732"/>
                    </a:lnTo>
                    <a:cubicBezTo>
                      <a:pt x="1872" y="19098"/>
                      <a:pt x="2009" y="19463"/>
                      <a:pt x="2168" y="19828"/>
                    </a:cubicBezTo>
                    <a:cubicBezTo>
                      <a:pt x="2465" y="20536"/>
                      <a:pt x="2785" y="21243"/>
                      <a:pt x="3127" y="21905"/>
                    </a:cubicBezTo>
                    <a:cubicBezTo>
                      <a:pt x="3812" y="23252"/>
                      <a:pt x="4611" y="24484"/>
                      <a:pt x="5432" y="25648"/>
                    </a:cubicBezTo>
                    <a:cubicBezTo>
                      <a:pt x="6277" y="26835"/>
                      <a:pt x="7190" y="27908"/>
                      <a:pt x="8126" y="28912"/>
                    </a:cubicBezTo>
                    <a:cubicBezTo>
                      <a:pt x="8354" y="29164"/>
                      <a:pt x="8605" y="29392"/>
                      <a:pt x="8856" y="29643"/>
                    </a:cubicBezTo>
                    <a:cubicBezTo>
                      <a:pt x="9085" y="29894"/>
                      <a:pt x="9336" y="30122"/>
                      <a:pt x="9587" y="30350"/>
                    </a:cubicBezTo>
                    <a:cubicBezTo>
                      <a:pt x="10089" y="30807"/>
                      <a:pt x="10591" y="31241"/>
                      <a:pt x="11162" y="31674"/>
                    </a:cubicBezTo>
                    <a:cubicBezTo>
                      <a:pt x="11408" y="31855"/>
                      <a:pt x="11675" y="31941"/>
                      <a:pt x="11934" y="31941"/>
                    </a:cubicBezTo>
                    <a:cubicBezTo>
                      <a:pt x="12395" y="31941"/>
                      <a:pt x="12831" y="31669"/>
                      <a:pt x="13079" y="31172"/>
                    </a:cubicBezTo>
                    <a:cubicBezTo>
                      <a:pt x="13399" y="30556"/>
                      <a:pt x="13307" y="29780"/>
                      <a:pt x="12942" y="29232"/>
                    </a:cubicBezTo>
                    <a:lnTo>
                      <a:pt x="12874" y="29141"/>
                    </a:lnTo>
                    <a:lnTo>
                      <a:pt x="11778" y="27566"/>
                    </a:lnTo>
                    <a:cubicBezTo>
                      <a:pt x="11436" y="27041"/>
                      <a:pt x="11048" y="26516"/>
                      <a:pt x="10705" y="25968"/>
                    </a:cubicBezTo>
                    <a:cubicBezTo>
                      <a:pt x="10020" y="24895"/>
                      <a:pt x="9336" y="23822"/>
                      <a:pt x="8719" y="22704"/>
                    </a:cubicBezTo>
                    <a:cubicBezTo>
                      <a:pt x="8103" y="21608"/>
                      <a:pt x="7510" y="20490"/>
                      <a:pt x="7007" y="19349"/>
                    </a:cubicBezTo>
                    <a:cubicBezTo>
                      <a:pt x="6734" y="18801"/>
                      <a:pt x="6551" y="18207"/>
                      <a:pt x="6300" y="17660"/>
                    </a:cubicBezTo>
                    <a:cubicBezTo>
                      <a:pt x="6209" y="17363"/>
                      <a:pt x="6117" y="17089"/>
                      <a:pt x="6026" y="16792"/>
                    </a:cubicBezTo>
                    <a:lnTo>
                      <a:pt x="5866" y="16381"/>
                    </a:lnTo>
                    <a:cubicBezTo>
                      <a:pt x="5821" y="16222"/>
                      <a:pt x="5798" y="16085"/>
                      <a:pt x="5752" y="15948"/>
                    </a:cubicBezTo>
                    <a:lnTo>
                      <a:pt x="5501" y="15080"/>
                    </a:lnTo>
                    <a:lnTo>
                      <a:pt x="5296" y="14145"/>
                    </a:lnTo>
                    <a:cubicBezTo>
                      <a:pt x="5136" y="13505"/>
                      <a:pt x="5022" y="12866"/>
                      <a:pt x="4885" y="12227"/>
                    </a:cubicBezTo>
                    <a:cubicBezTo>
                      <a:pt x="4656" y="10972"/>
                      <a:pt x="4451" y="9716"/>
                      <a:pt x="4337" y="8507"/>
                    </a:cubicBezTo>
                    <a:cubicBezTo>
                      <a:pt x="4246" y="7274"/>
                      <a:pt x="4200" y="6087"/>
                      <a:pt x="4291" y="4969"/>
                    </a:cubicBezTo>
                    <a:cubicBezTo>
                      <a:pt x="4337" y="4421"/>
                      <a:pt x="4428" y="3896"/>
                      <a:pt x="4542" y="3394"/>
                    </a:cubicBezTo>
                    <a:cubicBezTo>
                      <a:pt x="4679" y="2892"/>
                      <a:pt x="4907" y="2161"/>
                      <a:pt x="5159" y="1865"/>
                    </a:cubicBezTo>
                    <a:cubicBezTo>
                      <a:pt x="5432" y="1568"/>
                      <a:pt x="6437" y="1180"/>
                      <a:pt x="6437" y="1180"/>
                    </a:cubicBezTo>
                    <a:cubicBezTo>
                      <a:pt x="6580" y="1253"/>
                      <a:pt x="6687" y="1285"/>
                      <a:pt x="6760" y="1285"/>
                    </a:cubicBezTo>
                    <a:cubicBezTo>
                      <a:pt x="7163" y="1285"/>
                      <a:pt x="6485" y="309"/>
                      <a:pt x="4725" y="39"/>
                    </a:cubicBezTo>
                    <a:cubicBezTo>
                      <a:pt x="4551" y="12"/>
                      <a:pt x="4378" y="1"/>
                      <a:pt x="4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055;p63">
                <a:extLst>
                  <a:ext uri="{FF2B5EF4-FFF2-40B4-BE49-F238E27FC236}">
                    <a16:creationId xmlns:a16="http://schemas.microsoft.com/office/drawing/2014/main" id="{1B1D60B7-3AD3-47A1-8226-320DBC4DA60E}"/>
                  </a:ext>
                </a:extLst>
              </p:cNvPr>
              <p:cNvSpPr/>
              <p:nvPr/>
            </p:nvSpPr>
            <p:spPr>
              <a:xfrm>
                <a:off x="7419846" y="4313892"/>
                <a:ext cx="97301" cy="80871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23" y="0"/>
                    </a:move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63" y="3744"/>
                      <a:pt x="2602" y="3903"/>
                      <a:pt x="4063" y="4040"/>
                    </a:cubicBezTo>
                    <a:cubicBezTo>
                      <a:pt x="4679" y="2739"/>
                      <a:pt x="4862" y="1370"/>
                      <a:pt x="42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056;p63">
                <a:extLst>
                  <a:ext uri="{FF2B5EF4-FFF2-40B4-BE49-F238E27FC236}">
                    <a16:creationId xmlns:a16="http://schemas.microsoft.com/office/drawing/2014/main" id="{2150C487-5492-40AA-8762-5CA3E72DE6B5}"/>
                  </a:ext>
                </a:extLst>
              </p:cNvPr>
              <p:cNvSpPr/>
              <p:nvPr/>
            </p:nvSpPr>
            <p:spPr>
              <a:xfrm>
                <a:off x="7499779" y="4234997"/>
                <a:ext cx="247975" cy="161901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4457" y="0"/>
                    </a:moveTo>
                    <a:cubicBezTo>
                      <a:pt x="1240" y="0"/>
                      <a:pt x="1621" y="3623"/>
                      <a:pt x="1621" y="3623"/>
                    </a:cubicBezTo>
                    <a:cubicBezTo>
                      <a:pt x="1187" y="3646"/>
                      <a:pt x="1165" y="3646"/>
                      <a:pt x="183" y="3851"/>
                    </a:cubicBezTo>
                    <a:cubicBezTo>
                      <a:pt x="799" y="5220"/>
                      <a:pt x="640" y="6590"/>
                      <a:pt x="0" y="7891"/>
                    </a:cubicBezTo>
                    <a:cubicBezTo>
                      <a:pt x="1841" y="8036"/>
                      <a:pt x="3608" y="8089"/>
                      <a:pt x="5201" y="8089"/>
                    </a:cubicBezTo>
                    <a:cubicBezTo>
                      <a:pt x="9356" y="8089"/>
                      <a:pt x="12326" y="7731"/>
                      <a:pt x="12326" y="7731"/>
                    </a:cubicBezTo>
                    <a:lnTo>
                      <a:pt x="12372" y="3372"/>
                    </a:lnTo>
                    <a:cubicBezTo>
                      <a:pt x="12390" y="2001"/>
                      <a:pt x="11266" y="981"/>
                      <a:pt x="10009" y="981"/>
                    </a:cubicBezTo>
                    <a:cubicBezTo>
                      <a:pt x="9697" y="981"/>
                      <a:pt x="9376" y="1044"/>
                      <a:pt x="9062" y="1180"/>
                    </a:cubicBezTo>
                    <a:cubicBezTo>
                      <a:pt x="8055" y="1606"/>
                      <a:pt x="7750" y="2163"/>
                      <a:pt x="7588" y="2571"/>
                    </a:cubicBezTo>
                    <a:lnTo>
                      <a:pt x="7588" y="2571"/>
                    </a:lnTo>
                    <a:cubicBezTo>
                      <a:pt x="7587" y="2570"/>
                      <a:pt x="7586" y="2569"/>
                      <a:pt x="7586" y="2569"/>
                    </a:cubicBezTo>
                    <a:cubicBezTo>
                      <a:pt x="7584" y="2569"/>
                      <a:pt x="7582" y="2571"/>
                      <a:pt x="7580" y="2577"/>
                    </a:cubicBezTo>
                    <a:lnTo>
                      <a:pt x="7580" y="2577"/>
                    </a:lnTo>
                    <a:cubicBezTo>
                      <a:pt x="7656" y="1750"/>
                      <a:pt x="6720" y="152"/>
                      <a:pt x="4839" y="16"/>
                    </a:cubicBezTo>
                    <a:cubicBezTo>
                      <a:pt x="4707" y="5"/>
                      <a:pt x="4579" y="0"/>
                      <a:pt x="44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057;p63">
                <a:extLst>
                  <a:ext uri="{FF2B5EF4-FFF2-40B4-BE49-F238E27FC236}">
                    <a16:creationId xmlns:a16="http://schemas.microsoft.com/office/drawing/2014/main" id="{9F0427C4-CFA2-45C3-89CD-F9421302E47F}"/>
                  </a:ext>
                </a:extLst>
              </p:cNvPr>
              <p:cNvSpPr/>
              <p:nvPr/>
            </p:nvSpPr>
            <p:spPr>
              <a:xfrm>
                <a:off x="7432434" y="4381478"/>
                <a:ext cx="314937" cy="39245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807" y="1763"/>
                      <a:pt x="5669" y="1961"/>
                      <a:pt x="8249" y="1961"/>
                    </a:cubicBezTo>
                    <a:cubicBezTo>
                      <a:pt x="12349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4" y="728"/>
                      <a:pt x="376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058;p63">
                <a:extLst>
                  <a:ext uri="{FF2B5EF4-FFF2-40B4-BE49-F238E27FC236}">
                    <a16:creationId xmlns:a16="http://schemas.microsoft.com/office/drawing/2014/main" id="{E55EA7CA-4699-40B2-ACB3-BC9B055C195E}"/>
                  </a:ext>
                </a:extLst>
              </p:cNvPr>
              <p:cNvSpPr/>
              <p:nvPr/>
            </p:nvSpPr>
            <p:spPr>
              <a:xfrm>
                <a:off x="7666969" y="4310229"/>
                <a:ext cx="44788" cy="44348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10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059;p63">
                <a:extLst>
                  <a:ext uri="{FF2B5EF4-FFF2-40B4-BE49-F238E27FC236}">
                    <a16:creationId xmlns:a16="http://schemas.microsoft.com/office/drawing/2014/main" id="{CBF9C6B5-7D9A-46DD-8566-2B14B7D25AE9}"/>
                  </a:ext>
                </a:extLst>
              </p:cNvPr>
              <p:cNvSpPr/>
              <p:nvPr/>
            </p:nvSpPr>
            <p:spPr>
              <a:xfrm>
                <a:off x="7528557" y="4304745"/>
                <a:ext cx="86354" cy="1418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7" y="1"/>
                      <a:pt x="23" y="92"/>
                      <a:pt x="23" y="206"/>
                    </a:cubicBezTo>
                    <a:cubicBezTo>
                      <a:pt x="0" y="320"/>
                      <a:pt x="92" y="434"/>
                      <a:pt x="229" y="434"/>
                    </a:cubicBezTo>
                    <a:lnTo>
                      <a:pt x="4063" y="686"/>
                    </a:lnTo>
                    <a:cubicBezTo>
                      <a:pt x="4086" y="708"/>
                      <a:pt x="4086" y="708"/>
                      <a:pt x="4086" y="708"/>
                    </a:cubicBezTo>
                    <a:cubicBezTo>
                      <a:pt x="4200" y="708"/>
                      <a:pt x="4292" y="617"/>
                      <a:pt x="4314" y="503"/>
                    </a:cubicBezTo>
                    <a:cubicBezTo>
                      <a:pt x="4314" y="366"/>
                      <a:pt x="4223" y="275"/>
                      <a:pt x="4109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060;p63">
                <a:extLst>
                  <a:ext uri="{FF2B5EF4-FFF2-40B4-BE49-F238E27FC236}">
                    <a16:creationId xmlns:a16="http://schemas.microsoft.com/office/drawing/2014/main" id="{EC0CEAD4-FDF5-4F50-82A0-BB0132A3924E}"/>
                  </a:ext>
                </a:extLst>
              </p:cNvPr>
              <p:cNvSpPr/>
              <p:nvPr/>
            </p:nvSpPr>
            <p:spPr>
              <a:xfrm>
                <a:off x="7494295" y="4227592"/>
                <a:ext cx="126559" cy="74426"/>
              </a:xfrm>
              <a:custGeom>
                <a:avLst/>
                <a:gdLst/>
                <a:ahLst/>
                <a:cxnLst/>
                <a:rect l="l" t="t" r="r" b="b"/>
                <a:pathLst>
                  <a:path w="6324" h="3719" extrusionOk="0">
                    <a:moveTo>
                      <a:pt x="2032" y="432"/>
                    </a:moveTo>
                    <a:cubicBezTo>
                      <a:pt x="2078" y="432"/>
                      <a:pt x="2123" y="455"/>
                      <a:pt x="2146" y="478"/>
                    </a:cubicBezTo>
                    <a:cubicBezTo>
                      <a:pt x="2237" y="523"/>
                      <a:pt x="2306" y="637"/>
                      <a:pt x="2374" y="752"/>
                    </a:cubicBezTo>
                    <a:cubicBezTo>
                      <a:pt x="2625" y="1140"/>
                      <a:pt x="2717" y="1596"/>
                      <a:pt x="2831" y="2053"/>
                    </a:cubicBezTo>
                    <a:cubicBezTo>
                      <a:pt x="2854" y="2212"/>
                      <a:pt x="2899" y="2372"/>
                      <a:pt x="2945" y="2532"/>
                    </a:cubicBezTo>
                    <a:cubicBezTo>
                      <a:pt x="2922" y="2509"/>
                      <a:pt x="2899" y="2463"/>
                      <a:pt x="2854" y="2441"/>
                    </a:cubicBezTo>
                    <a:cubicBezTo>
                      <a:pt x="2488" y="1961"/>
                      <a:pt x="2192" y="1413"/>
                      <a:pt x="1986" y="820"/>
                    </a:cubicBezTo>
                    <a:cubicBezTo>
                      <a:pt x="1941" y="637"/>
                      <a:pt x="1941" y="500"/>
                      <a:pt x="1986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68" y="1505"/>
                      <a:pt x="1005" y="1596"/>
                      <a:pt x="1165" y="1687"/>
                    </a:cubicBezTo>
                    <a:cubicBezTo>
                      <a:pt x="1667" y="1984"/>
                      <a:pt x="2123" y="2349"/>
                      <a:pt x="2534" y="2737"/>
                    </a:cubicBezTo>
                    <a:cubicBezTo>
                      <a:pt x="2557" y="2783"/>
                      <a:pt x="2603" y="2829"/>
                      <a:pt x="2625" y="2851"/>
                    </a:cubicBezTo>
                    <a:cubicBezTo>
                      <a:pt x="1964" y="2714"/>
                      <a:pt x="1279" y="2395"/>
                      <a:pt x="685" y="1916"/>
                    </a:cubicBezTo>
                    <a:cubicBezTo>
                      <a:pt x="503" y="1779"/>
                      <a:pt x="480" y="1687"/>
                      <a:pt x="480" y="1642"/>
                    </a:cubicBezTo>
                    <a:cubicBezTo>
                      <a:pt x="503" y="1573"/>
                      <a:pt x="594" y="1505"/>
                      <a:pt x="708" y="1505"/>
                    </a:cubicBezTo>
                    <a:close/>
                    <a:moveTo>
                      <a:pt x="2051" y="1"/>
                    </a:moveTo>
                    <a:cubicBezTo>
                      <a:pt x="1927" y="1"/>
                      <a:pt x="1807" y="41"/>
                      <a:pt x="1712" y="112"/>
                    </a:cubicBezTo>
                    <a:cubicBezTo>
                      <a:pt x="1553" y="227"/>
                      <a:pt x="1416" y="478"/>
                      <a:pt x="1575" y="957"/>
                    </a:cubicBezTo>
                    <a:cubicBezTo>
                      <a:pt x="1644" y="1162"/>
                      <a:pt x="1735" y="1391"/>
                      <a:pt x="1827" y="1573"/>
                    </a:cubicBezTo>
                    <a:cubicBezTo>
                      <a:pt x="1690" y="1482"/>
                      <a:pt x="1530" y="1391"/>
                      <a:pt x="1393" y="1299"/>
                    </a:cubicBezTo>
                    <a:cubicBezTo>
                      <a:pt x="1210" y="1185"/>
                      <a:pt x="982" y="1048"/>
                      <a:pt x="708" y="1048"/>
                    </a:cubicBezTo>
                    <a:cubicBezTo>
                      <a:pt x="411" y="1048"/>
                      <a:pt x="92" y="1254"/>
                      <a:pt x="46" y="1596"/>
                    </a:cubicBezTo>
                    <a:cubicBezTo>
                      <a:pt x="1" y="1938"/>
                      <a:pt x="320" y="2190"/>
                      <a:pt x="411" y="2258"/>
                    </a:cubicBezTo>
                    <a:cubicBezTo>
                      <a:pt x="777" y="2578"/>
                      <a:pt x="1279" y="2874"/>
                      <a:pt x="1827" y="3080"/>
                    </a:cubicBezTo>
                    <a:cubicBezTo>
                      <a:pt x="1804" y="3194"/>
                      <a:pt x="1895" y="3308"/>
                      <a:pt x="2032" y="3331"/>
                    </a:cubicBezTo>
                    <a:lnTo>
                      <a:pt x="3196" y="3445"/>
                    </a:lnTo>
                    <a:cubicBezTo>
                      <a:pt x="3219" y="3445"/>
                      <a:pt x="3265" y="3468"/>
                      <a:pt x="3287" y="3468"/>
                    </a:cubicBezTo>
                    <a:cubicBezTo>
                      <a:pt x="3310" y="3468"/>
                      <a:pt x="3356" y="3468"/>
                      <a:pt x="3379" y="3445"/>
                    </a:cubicBezTo>
                    <a:lnTo>
                      <a:pt x="6072" y="3719"/>
                    </a:lnTo>
                    <a:lnTo>
                      <a:pt x="6095" y="3719"/>
                    </a:lnTo>
                    <a:cubicBezTo>
                      <a:pt x="6186" y="3719"/>
                      <a:pt x="6300" y="3627"/>
                      <a:pt x="6300" y="3513"/>
                    </a:cubicBezTo>
                    <a:cubicBezTo>
                      <a:pt x="6323" y="3399"/>
                      <a:pt x="6232" y="3285"/>
                      <a:pt x="6118" y="3285"/>
                    </a:cubicBezTo>
                    <a:lnTo>
                      <a:pt x="3584" y="3034"/>
                    </a:lnTo>
                    <a:cubicBezTo>
                      <a:pt x="3424" y="2692"/>
                      <a:pt x="3333" y="2349"/>
                      <a:pt x="3265" y="1961"/>
                    </a:cubicBezTo>
                    <a:cubicBezTo>
                      <a:pt x="3150" y="1482"/>
                      <a:pt x="3036" y="980"/>
                      <a:pt x="2762" y="523"/>
                    </a:cubicBezTo>
                    <a:cubicBezTo>
                      <a:pt x="2648" y="363"/>
                      <a:pt x="2557" y="204"/>
                      <a:pt x="2397" y="112"/>
                    </a:cubicBezTo>
                    <a:cubicBezTo>
                      <a:pt x="2287" y="36"/>
                      <a:pt x="2167" y="1"/>
                      <a:pt x="20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061;p63">
                <a:extLst>
                  <a:ext uri="{FF2B5EF4-FFF2-40B4-BE49-F238E27FC236}">
                    <a16:creationId xmlns:a16="http://schemas.microsoft.com/office/drawing/2014/main" id="{AC2F133A-13A3-40DE-B856-391F15CAAF79}"/>
                  </a:ext>
                </a:extLst>
              </p:cNvPr>
              <p:cNvSpPr/>
              <p:nvPr/>
            </p:nvSpPr>
            <p:spPr>
              <a:xfrm>
                <a:off x="8326143" y="4308868"/>
                <a:ext cx="97321" cy="80871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0" y="1370"/>
                      <a:pt x="160" y="2762"/>
                      <a:pt x="799" y="4040"/>
                    </a:cubicBezTo>
                    <a:cubicBezTo>
                      <a:pt x="2260" y="3926"/>
                      <a:pt x="2876" y="3744"/>
                      <a:pt x="4109" y="3492"/>
                    </a:cubicBezTo>
                    <a:cubicBezTo>
                      <a:pt x="4109" y="3492"/>
                      <a:pt x="4862" y="845"/>
                      <a:pt x="6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062;p63">
                <a:extLst>
                  <a:ext uri="{FF2B5EF4-FFF2-40B4-BE49-F238E27FC236}">
                    <a16:creationId xmlns:a16="http://schemas.microsoft.com/office/drawing/2014/main" id="{57D63E7F-26E9-4DFC-8FA2-5320346667C5}"/>
                  </a:ext>
                </a:extLst>
              </p:cNvPr>
              <p:cNvSpPr/>
              <p:nvPr/>
            </p:nvSpPr>
            <p:spPr>
              <a:xfrm>
                <a:off x="8095551" y="4230014"/>
                <a:ext cx="247495" cy="162041"/>
              </a:xfrm>
              <a:custGeom>
                <a:avLst/>
                <a:gdLst/>
                <a:ahLst/>
                <a:cxnLst/>
                <a:rect l="l" t="t" r="r" b="b"/>
                <a:pathLst>
                  <a:path w="12367" h="8097" extrusionOk="0">
                    <a:moveTo>
                      <a:pt x="7908" y="0"/>
                    </a:moveTo>
                    <a:cubicBezTo>
                      <a:pt x="7794" y="0"/>
                      <a:pt x="7675" y="5"/>
                      <a:pt x="7551" y="14"/>
                    </a:cubicBezTo>
                    <a:cubicBezTo>
                      <a:pt x="5648" y="173"/>
                      <a:pt x="4734" y="1748"/>
                      <a:pt x="4810" y="2575"/>
                    </a:cubicBezTo>
                    <a:lnTo>
                      <a:pt x="4810" y="2575"/>
                    </a:lnTo>
                    <a:cubicBezTo>
                      <a:pt x="4808" y="2569"/>
                      <a:pt x="4806" y="2567"/>
                      <a:pt x="4805" y="2567"/>
                    </a:cubicBezTo>
                    <a:cubicBezTo>
                      <a:pt x="4804" y="2567"/>
                      <a:pt x="4803" y="2568"/>
                      <a:pt x="4802" y="2569"/>
                    </a:cubicBezTo>
                    <a:lnTo>
                      <a:pt x="4802" y="2569"/>
                    </a:lnTo>
                    <a:cubicBezTo>
                      <a:pt x="4640" y="2160"/>
                      <a:pt x="4335" y="1604"/>
                      <a:pt x="3328" y="1178"/>
                    </a:cubicBezTo>
                    <a:cubicBezTo>
                      <a:pt x="3015" y="1042"/>
                      <a:pt x="2694" y="979"/>
                      <a:pt x="2381" y="979"/>
                    </a:cubicBezTo>
                    <a:cubicBezTo>
                      <a:pt x="1124" y="979"/>
                      <a:pt x="0" y="1999"/>
                      <a:pt x="18" y="3370"/>
                    </a:cubicBezTo>
                    <a:lnTo>
                      <a:pt x="64" y="7729"/>
                    </a:lnTo>
                    <a:cubicBezTo>
                      <a:pt x="64" y="7729"/>
                      <a:pt x="3018" y="8097"/>
                      <a:pt x="7147" y="8097"/>
                    </a:cubicBezTo>
                    <a:cubicBezTo>
                      <a:pt x="8745" y="8097"/>
                      <a:pt x="10520" y="8042"/>
                      <a:pt x="12367" y="7889"/>
                    </a:cubicBezTo>
                    <a:cubicBezTo>
                      <a:pt x="11751" y="6611"/>
                      <a:pt x="11591" y="5218"/>
                      <a:pt x="12207" y="3849"/>
                    </a:cubicBezTo>
                    <a:cubicBezTo>
                      <a:pt x="11226" y="3666"/>
                      <a:pt x="11180" y="3643"/>
                      <a:pt x="10769" y="3621"/>
                    </a:cubicBezTo>
                    <a:cubicBezTo>
                      <a:pt x="10769" y="3621"/>
                      <a:pt x="11153" y="0"/>
                      <a:pt x="7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063;p63">
                <a:extLst>
                  <a:ext uri="{FF2B5EF4-FFF2-40B4-BE49-F238E27FC236}">
                    <a16:creationId xmlns:a16="http://schemas.microsoft.com/office/drawing/2014/main" id="{46168EA3-DA79-4201-A5FA-BDC3C2AD0456}"/>
                  </a:ext>
                </a:extLst>
              </p:cNvPr>
              <p:cNvSpPr/>
              <p:nvPr/>
            </p:nvSpPr>
            <p:spPr>
              <a:xfrm>
                <a:off x="8125150" y="4305206"/>
                <a:ext cx="44788" cy="44788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38" extrusionOk="0">
                    <a:moveTo>
                      <a:pt x="1119" y="1"/>
                    </a:moveTo>
                    <a:cubicBezTo>
                      <a:pt x="525" y="1"/>
                      <a:pt x="23" y="503"/>
                      <a:pt x="0" y="1119"/>
                    </a:cubicBezTo>
                    <a:cubicBezTo>
                      <a:pt x="0" y="1735"/>
                      <a:pt x="502" y="2237"/>
                      <a:pt x="1119" y="2237"/>
                    </a:cubicBezTo>
                    <a:cubicBezTo>
                      <a:pt x="1735" y="2237"/>
                      <a:pt x="2237" y="1735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064;p63">
                <a:extLst>
                  <a:ext uri="{FF2B5EF4-FFF2-40B4-BE49-F238E27FC236}">
                    <a16:creationId xmlns:a16="http://schemas.microsoft.com/office/drawing/2014/main" id="{B3D51047-7B43-46C9-A07E-DEE8AA6FE0B2}"/>
                  </a:ext>
                </a:extLst>
              </p:cNvPr>
              <p:cNvSpPr/>
              <p:nvPr/>
            </p:nvSpPr>
            <p:spPr>
              <a:xfrm>
                <a:off x="8095911" y="4376895"/>
                <a:ext cx="314937" cy="38964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47" extrusionOk="0">
                    <a:moveTo>
                      <a:pt x="15491" y="1"/>
                    </a:moveTo>
                    <a:cubicBezTo>
                      <a:pt x="15487" y="1"/>
                      <a:pt x="15481" y="1"/>
                      <a:pt x="15476" y="2"/>
                    </a:cubicBezTo>
                    <a:cubicBezTo>
                      <a:pt x="12026" y="563"/>
                      <a:pt x="8567" y="719"/>
                      <a:pt x="5797" y="719"/>
                    </a:cubicBezTo>
                    <a:cubicBezTo>
                      <a:pt x="2372" y="719"/>
                      <a:pt x="0" y="481"/>
                      <a:pt x="0" y="481"/>
                    </a:cubicBezTo>
                    <a:lnTo>
                      <a:pt x="0" y="1463"/>
                    </a:lnTo>
                    <a:cubicBezTo>
                      <a:pt x="0" y="1463"/>
                      <a:pt x="3343" y="1946"/>
                      <a:pt x="7405" y="1946"/>
                    </a:cubicBezTo>
                    <a:cubicBezTo>
                      <a:pt x="10007" y="1946"/>
                      <a:pt x="12904" y="1748"/>
                      <a:pt x="15408" y="1098"/>
                    </a:cubicBezTo>
                    <a:cubicBezTo>
                      <a:pt x="15408" y="1098"/>
                      <a:pt x="15737" y="1"/>
                      <a:pt x="154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065;p63">
                <a:extLst>
                  <a:ext uri="{FF2B5EF4-FFF2-40B4-BE49-F238E27FC236}">
                    <a16:creationId xmlns:a16="http://schemas.microsoft.com/office/drawing/2014/main" id="{14C86426-D1CB-4F9F-A598-CB20D3491CD4}"/>
                  </a:ext>
                </a:extLst>
              </p:cNvPr>
              <p:cNvSpPr/>
              <p:nvPr/>
            </p:nvSpPr>
            <p:spPr>
              <a:xfrm>
                <a:off x="8228378" y="4299722"/>
                <a:ext cx="86354" cy="1418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4" y="1"/>
                    </a:moveTo>
                    <a:lnTo>
                      <a:pt x="206" y="275"/>
                    </a:lnTo>
                    <a:cubicBezTo>
                      <a:pt x="92" y="275"/>
                      <a:pt x="1" y="389"/>
                      <a:pt x="1" y="503"/>
                    </a:cubicBezTo>
                    <a:cubicBezTo>
                      <a:pt x="1" y="617"/>
                      <a:pt x="115" y="708"/>
                      <a:pt x="229" y="708"/>
                    </a:cubicBezTo>
                    <a:lnTo>
                      <a:pt x="4087" y="457"/>
                    </a:lnTo>
                    <a:cubicBezTo>
                      <a:pt x="4223" y="434"/>
                      <a:pt x="4315" y="343"/>
                      <a:pt x="4292" y="206"/>
                    </a:cubicBezTo>
                    <a:cubicBezTo>
                      <a:pt x="4292" y="92"/>
                      <a:pt x="4178" y="1"/>
                      <a:pt x="40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066;p63">
                <a:extLst>
                  <a:ext uri="{FF2B5EF4-FFF2-40B4-BE49-F238E27FC236}">
                    <a16:creationId xmlns:a16="http://schemas.microsoft.com/office/drawing/2014/main" id="{92A042A4-7E2C-4C1C-A871-441BAFBB6D3F}"/>
                  </a:ext>
                </a:extLst>
              </p:cNvPr>
              <p:cNvSpPr/>
              <p:nvPr/>
            </p:nvSpPr>
            <p:spPr>
              <a:xfrm>
                <a:off x="8222454" y="4222749"/>
                <a:ext cx="126079" cy="74246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0" extrusionOk="0">
                    <a:moveTo>
                      <a:pt x="4268" y="446"/>
                    </a:moveTo>
                    <a:cubicBezTo>
                      <a:pt x="4291" y="446"/>
                      <a:pt x="4314" y="446"/>
                      <a:pt x="4337" y="469"/>
                    </a:cubicBezTo>
                    <a:cubicBezTo>
                      <a:pt x="4383" y="491"/>
                      <a:pt x="4383" y="651"/>
                      <a:pt x="4314" y="811"/>
                    </a:cubicBezTo>
                    <a:cubicBezTo>
                      <a:pt x="4131" y="1404"/>
                      <a:pt x="3835" y="1975"/>
                      <a:pt x="3447" y="2454"/>
                    </a:cubicBezTo>
                    <a:cubicBezTo>
                      <a:pt x="3424" y="2477"/>
                      <a:pt x="3401" y="2500"/>
                      <a:pt x="3378" y="2523"/>
                    </a:cubicBezTo>
                    <a:cubicBezTo>
                      <a:pt x="3424" y="2363"/>
                      <a:pt x="3470" y="2203"/>
                      <a:pt x="3492" y="2066"/>
                    </a:cubicBezTo>
                    <a:cubicBezTo>
                      <a:pt x="3606" y="1587"/>
                      <a:pt x="3698" y="1153"/>
                      <a:pt x="3949" y="742"/>
                    </a:cubicBezTo>
                    <a:cubicBezTo>
                      <a:pt x="3995" y="651"/>
                      <a:pt x="4086" y="537"/>
                      <a:pt x="4177" y="469"/>
                    </a:cubicBezTo>
                    <a:cubicBezTo>
                      <a:pt x="4200" y="446"/>
                      <a:pt x="4246" y="446"/>
                      <a:pt x="4268" y="446"/>
                    </a:cubicBezTo>
                    <a:close/>
                    <a:moveTo>
                      <a:pt x="5615" y="1496"/>
                    </a:moveTo>
                    <a:cubicBezTo>
                      <a:pt x="5706" y="1496"/>
                      <a:pt x="5821" y="1564"/>
                      <a:pt x="5843" y="1633"/>
                    </a:cubicBezTo>
                    <a:cubicBezTo>
                      <a:pt x="5843" y="1678"/>
                      <a:pt x="5798" y="1770"/>
                      <a:pt x="5615" y="1929"/>
                    </a:cubicBezTo>
                    <a:cubicBezTo>
                      <a:pt x="5044" y="2386"/>
                      <a:pt x="4360" y="2728"/>
                      <a:pt x="3698" y="2865"/>
                    </a:cubicBezTo>
                    <a:cubicBezTo>
                      <a:pt x="3721" y="2820"/>
                      <a:pt x="3766" y="2774"/>
                      <a:pt x="3789" y="2751"/>
                    </a:cubicBezTo>
                    <a:cubicBezTo>
                      <a:pt x="4200" y="2340"/>
                      <a:pt x="4656" y="1975"/>
                      <a:pt x="5159" y="1678"/>
                    </a:cubicBezTo>
                    <a:cubicBezTo>
                      <a:pt x="5296" y="1587"/>
                      <a:pt x="5455" y="1496"/>
                      <a:pt x="5615" y="1496"/>
                    </a:cubicBezTo>
                    <a:close/>
                    <a:moveTo>
                      <a:pt x="4286" y="1"/>
                    </a:moveTo>
                    <a:cubicBezTo>
                      <a:pt x="4166" y="1"/>
                      <a:pt x="4040" y="35"/>
                      <a:pt x="3926" y="103"/>
                    </a:cubicBezTo>
                    <a:cubicBezTo>
                      <a:pt x="3766" y="217"/>
                      <a:pt x="3652" y="354"/>
                      <a:pt x="3561" y="514"/>
                    </a:cubicBezTo>
                    <a:cubicBezTo>
                      <a:pt x="3287" y="994"/>
                      <a:pt x="3173" y="1473"/>
                      <a:pt x="3059" y="1952"/>
                    </a:cubicBezTo>
                    <a:cubicBezTo>
                      <a:pt x="2967" y="2340"/>
                      <a:pt x="2899" y="2705"/>
                      <a:pt x="2739" y="3025"/>
                    </a:cubicBezTo>
                    <a:lnTo>
                      <a:pt x="206" y="3276"/>
                    </a:lnTo>
                    <a:cubicBezTo>
                      <a:pt x="91" y="3299"/>
                      <a:pt x="0" y="3390"/>
                      <a:pt x="23" y="3527"/>
                    </a:cubicBezTo>
                    <a:cubicBezTo>
                      <a:pt x="23" y="3641"/>
                      <a:pt x="114" y="3710"/>
                      <a:pt x="228" y="3710"/>
                    </a:cubicBezTo>
                    <a:lnTo>
                      <a:pt x="251" y="3710"/>
                    </a:lnTo>
                    <a:lnTo>
                      <a:pt x="2945" y="3459"/>
                    </a:lnTo>
                    <a:lnTo>
                      <a:pt x="3036" y="3459"/>
                    </a:lnTo>
                    <a:cubicBezTo>
                      <a:pt x="3059" y="3459"/>
                      <a:pt x="3104" y="3459"/>
                      <a:pt x="3127" y="3436"/>
                    </a:cubicBezTo>
                    <a:lnTo>
                      <a:pt x="4291" y="3322"/>
                    </a:lnTo>
                    <a:cubicBezTo>
                      <a:pt x="4405" y="3322"/>
                      <a:pt x="4497" y="3208"/>
                      <a:pt x="4497" y="3071"/>
                    </a:cubicBezTo>
                    <a:cubicBezTo>
                      <a:pt x="5044" y="2865"/>
                      <a:pt x="5547" y="2568"/>
                      <a:pt x="5912" y="2272"/>
                    </a:cubicBezTo>
                    <a:cubicBezTo>
                      <a:pt x="6003" y="2180"/>
                      <a:pt x="6300" y="1929"/>
                      <a:pt x="6277" y="1587"/>
                    </a:cubicBezTo>
                    <a:cubicBezTo>
                      <a:pt x="6231" y="1245"/>
                      <a:pt x="5912" y="1062"/>
                      <a:pt x="5615" y="1062"/>
                    </a:cubicBezTo>
                    <a:cubicBezTo>
                      <a:pt x="5341" y="1062"/>
                      <a:pt x="5113" y="1176"/>
                      <a:pt x="4930" y="1313"/>
                    </a:cubicBezTo>
                    <a:cubicBezTo>
                      <a:pt x="4771" y="1382"/>
                      <a:pt x="4634" y="1496"/>
                      <a:pt x="4497" y="1587"/>
                    </a:cubicBezTo>
                    <a:cubicBezTo>
                      <a:pt x="4588" y="1382"/>
                      <a:pt x="4679" y="1176"/>
                      <a:pt x="4748" y="971"/>
                    </a:cubicBezTo>
                    <a:cubicBezTo>
                      <a:pt x="4908" y="469"/>
                      <a:pt x="4771" y="240"/>
                      <a:pt x="4611" y="103"/>
                    </a:cubicBezTo>
                    <a:cubicBezTo>
                      <a:pt x="4519" y="35"/>
                      <a:pt x="4405" y="1"/>
                      <a:pt x="42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067;p63">
                <a:extLst>
                  <a:ext uri="{FF2B5EF4-FFF2-40B4-BE49-F238E27FC236}">
                    <a16:creationId xmlns:a16="http://schemas.microsoft.com/office/drawing/2014/main" id="{A8AFA45B-825A-4E86-8618-8C5B2C60084B}"/>
                  </a:ext>
                </a:extLst>
              </p:cNvPr>
              <p:cNvSpPr/>
              <p:nvPr/>
            </p:nvSpPr>
            <p:spPr>
              <a:xfrm>
                <a:off x="7696208" y="3492527"/>
                <a:ext cx="380978" cy="290081"/>
              </a:xfrm>
              <a:custGeom>
                <a:avLst/>
                <a:gdLst/>
                <a:ahLst/>
                <a:cxnLst/>
                <a:rect l="l" t="t" r="r" b="b"/>
                <a:pathLst>
                  <a:path w="19037" h="14495" extrusionOk="0">
                    <a:moveTo>
                      <a:pt x="15316" y="2717"/>
                    </a:moveTo>
                    <a:cubicBezTo>
                      <a:pt x="15636" y="2717"/>
                      <a:pt x="16024" y="3082"/>
                      <a:pt x="16047" y="3630"/>
                    </a:cubicBezTo>
                    <a:lnTo>
                      <a:pt x="16298" y="10774"/>
                    </a:lnTo>
                    <a:cubicBezTo>
                      <a:pt x="16298" y="11094"/>
                      <a:pt x="16206" y="11413"/>
                      <a:pt x="16001" y="11596"/>
                    </a:cubicBezTo>
                    <a:cubicBezTo>
                      <a:pt x="15910" y="11710"/>
                      <a:pt x="15773" y="11778"/>
                      <a:pt x="15636" y="11778"/>
                    </a:cubicBezTo>
                    <a:lnTo>
                      <a:pt x="3401" y="11778"/>
                    </a:lnTo>
                    <a:cubicBezTo>
                      <a:pt x="3264" y="11778"/>
                      <a:pt x="3150" y="11710"/>
                      <a:pt x="3036" y="11596"/>
                    </a:cubicBezTo>
                    <a:cubicBezTo>
                      <a:pt x="2853" y="11413"/>
                      <a:pt x="2739" y="11094"/>
                      <a:pt x="2762" y="10774"/>
                    </a:cubicBezTo>
                    <a:lnTo>
                      <a:pt x="3013" y="3630"/>
                    </a:lnTo>
                    <a:cubicBezTo>
                      <a:pt x="3036" y="3082"/>
                      <a:pt x="3401" y="2717"/>
                      <a:pt x="3721" y="2717"/>
                    </a:cubicBezTo>
                    <a:close/>
                    <a:moveTo>
                      <a:pt x="3721" y="0"/>
                    </a:moveTo>
                    <a:cubicBezTo>
                      <a:pt x="1895" y="0"/>
                      <a:pt x="366" y="1575"/>
                      <a:pt x="297" y="3538"/>
                    </a:cubicBezTo>
                    <a:lnTo>
                      <a:pt x="46" y="10683"/>
                    </a:lnTo>
                    <a:cubicBezTo>
                      <a:pt x="0" y="11733"/>
                      <a:pt x="366" y="12760"/>
                      <a:pt x="1073" y="13490"/>
                    </a:cubicBezTo>
                    <a:cubicBezTo>
                      <a:pt x="1712" y="14129"/>
                      <a:pt x="2534" y="14494"/>
                      <a:pt x="3401" y="14494"/>
                    </a:cubicBezTo>
                    <a:lnTo>
                      <a:pt x="15636" y="14494"/>
                    </a:lnTo>
                    <a:cubicBezTo>
                      <a:pt x="16503" y="14494"/>
                      <a:pt x="17348" y="14129"/>
                      <a:pt x="17964" y="13490"/>
                    </a:cubicBezTo>
                    <a:cubicBezTo>
                      <a:pt x="18671" y="12760"/>
                      <a:pt x="19037" y="11733"/>
                      <a:pt x="19014" y="10683"/>
                    </a:cubicBezTo>
                    <a:lnTo>
                      <a:pt x="18763" y="3538"/>
                    </a:lnTo>
                    <a:cubicBezTo>
                      <a:pt x="18694" y="1575"/>
                      <a:pt x="17142" y="0"/>
                      <a:pt x="153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068;p63">
                <a:extLst>
                  <a:ext uri="{FF2B5EF4-FFF2-40B4-BE49-F238E27FC236}">
                    <a16:creationId xmlns:a16="http://schemas.microsoft.com/office/drawing/2014/main" id="{84A9AF97-5976-4675-85DC-4ABA4C32AEC3}"/>
                  </a:ext>
                </a:extLst>
              </p:cNvPr>
              <p:cNvSpPr/>
              <p:nvPr/>
            </p:nvSpPr>
            <p:spPr>
              <a:xfrm>
                <a:off x="7578350" y="3619514"/>
                <a:ext cx="616685" cy="382819"/>
              </a:xfrm>
              <a:custGeom>
                <a:avLst/>
                <a:gdLst/>
                <a:ahLst/>
                <a:cxnLst/>
                <a:rect l="l" t="t" r="r" b="b"/>
                <a:pathLst>
                  <a:path w="30815" h="19129" extrusionOk="0">
                    <a:moveTo>
                      <a:pt x="4474" y="1"/>
                    </a:moveTo>
                    <a:cubicBezTo>
                      <a:pt x="2397" y="1"/>
                      <a:pt x="662" y="1621"/>
                      <a:pt x="571" y="3607"/>
                    </a:cubicBezTo>
                    <a:lnTo>
                      <a:pt x="92" y="15225"/>
                    </a:lnTo>
                    <a:cubicBezTo>
                      <a:pt x="0" y="17371"/>
                      <a:pt x="1712" y="19128"/>
                      <a:pt x="3881" y="19128"/>
                    </a:cubicBezTo>
                    <a:lnTo>
                      <a:pt x="26934" y="19128"/>
                    </a:lnTo>
                    <a:cubicBezTo>
                      <a:pt x="29125" y="19128"/>
                      <a:pt x="30815" y="17371"/>
                      <a:pt x="30723" y="15225"/>
                    </a:cubicBezTo>
                    <a:lnTo>
                      <a:pt x="30244" y="3607"/>
                    </a:lnTo>
                    <a:cubicBezTo>
                      <a:pt x="30175" y="1621"/>
                      <a:pt x="28418" y="1"/>
                      <a:pt x="263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069;p63">
                <a:extLst>
                  <a:ext uri="{FF2B5EF4-FFF2-40B4-BE49-F238E27FC236}">
                    <a16:creationId xmlns:a16="http://schemas.microsoft.com/office/drawing/2014/main" id="{213BBCC1-3BF6-4765-920A-2CDA224B4BEB}"/>
                  </a:ext>
                </a:extLst>
              </p:cNvPr>
              <p:cNvSpPr/>
              <p:nvPr/>
            </p:nvSpPr>
            <p:spPr>
              <a:xfrm>
                <a:off x="7590678" y="3631863"/>
                <a:ext cx="592490" cy="362246"/>
              </a:xfrm>
              <a:custGeom>
                <a:avLst/>
                <a:gdLst/>
                <a:ahLst/>
                <a:cxnLst/>
                <a:rect l="l" t="t" r="r" b="b"/>
                <a:pathLst>
                  <a:path w="29606" h="18101" extrusionOk="0">
                    <a:moveTo>
                      <a:pt x="4292" y="0"/>
                    </a:moveTo>
                    <a:cubicBezTo>
                      <a:pt x="2283" y="0"/>
                      <a:pt x="617" y="1529"/>
                      <a:pt x="526" y="3401"/>
                    </a:cubicBezTo>
                    <a:lnTo>
                      <a:pt x="69" y="14403"/>
                    </a:lnTo>
                    <a:cubicBezTo>
                      <a:pt x="1" y="16434"/>
                      <a:pt x="1621" y="18101"/>
                      <a:pt x="3721" y="18101"/>
                    </a:cubicBezTo>
                    <a:lnTo>
                      <a:pt x="25862" y="18101"/>
                    </a:lnTo>
                    <a:cubicBezTo>
                      <a:pt x="27962" y="18101"/>
                      <a:pt x="29605" y="16434"/>
                      <a:pt x="29514" y="14403"/>
                    </a:cubicBezTo>
                    <a:lnTo>
                      <a:pt x="29057" y="3401"/>
                    </a:lnTo>
                    <a:cubicBezTo>
                      <a:pt x="28989" y="1529"/>
                      <a:pt x="27300" y="0"/>
                      <a:pt x="253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070;p63">
                <a:extLst>
                  <a:ext uri="{FF2B5EF4-FFF2-40B4-BE49-F238E27FC236}">
                    <a16:creationId xmlns:a16="http://schemas.microsoft.com/office/drawing/2014/main" id="{8E10B471-98AB-4172-BD02-985694FACF31}"/>
                  </a:ext>
                </a:extLst>
              </p:cNvPr>
              <p:cNvSpPr/>
              <p:nvPr/>
            </p:nvSpPr>
            <p:spPr>
              <a:xfrm>
                <a:off x="7983997" y="3667927"/>
                <a:ext cx="135104" cy="130762"/>
              </a:xfrm>
              <a:custGeom>
                <a:avLst/>
                <a:gdLst/>
                <a:ahLst/>
                <a:cxnLst/>
                <a:rect l="l" t="t" r="r" b="b"/>
                <a:pathLst>
                  <a:path w="6751" h="6534" extrusionOk="0">
                    <a:moveTo>
                      <a:pt x="3037" y="0"/>
                    </a:moveTo>
                    <a:cubicBezTo>
                      <a:pt x="2879" y="0"/>
                      <a:pt x="2723" y="93"/>
                      <a:pt x="2671" y="275"/>
                    </a:cubicBezTo>
                    <a:lnTo>
                      <a:pt x="2191" y="1827"/>
                    </a:lnTo>
                    <a:cubicBezTo>
                      <a:pt x="2146" y="1941"/>
                      <a:pt x="2055" y="2033"/>
                      <a:pt x="1940" y="2078"/>
                    </a:cubicBezTo>
                    <a:lnTo>
                      <a:pt x="388" y="2558"/>
                    </a:lnTo>
                    <a:cubicBezTo>
                      <a:pt x="69" y="2649"/>
                      <a:pt x="0" y="3060"/>
                      <a:pt x="274" y="3243"/>
                    </a:cubicBezTo>
                    <a:lnTo>
                      <a:pt x="1598" y="4178"/>
                    </a:lnTo>
                    <a:cubicBezTo>
                      <a:pt x="1712" y="4270"/>
                      <a:pt x="1758" y="4384"/>
                      <a:pt x="1758" y="4521"/>
                    </a:cubicBezTo>
                    <a:lnTo>
                      <a:pt x="1735" y="6141"/>
                    </a:lnTo>
                    <a:cubicBezTo>
                      <a:pt x="1735" y="6374"/>
                      <a:pt x="1928" y="6533"/>
                      <a:pt x="2138" y="6533"/>
                    </a:cubicBezTo>
                    <a:cubicBezTo>
                      <a:pt x="2218" y="6533"/>
                      <a:pt x="2299" y="6511"/>
                      <a:pt x="2374" y="6461"/>
                    </a:cubicBezTo>
                    <a:lnTo>
                      <a:pt x="3652" y="5479"/>
                    </a:lnTo>
                    <a:cubicBezTo>
                      <a:pt x="3726" y="5435"/>
                      <a:pt x="3809" y="5410"/>
                      <a:pt x="3890" y="5410"/>
                    </a:cubicBezTo>
                    <a:cubicBezTo>
                      <a:pt x="3934" y="5410"/>
                      <a:pt x="3977" y="5418"/>
                      <a:pt x="4018" y="5434"/>
                    </a:cubicBezTo>
                    <a:lnTo>
                      <a:pt x="5547" y="5936"/>
                    </a:lnTo>
                    <a:cubicBezTo>
                      <a:pt x="5595" y="5953"/>
                      <a:pt x="5642" y="5961"/>
                      <a:pt x="5688" y="5961"/>
                    </a:cubicBezTo>
                    <a:cubicBezTo>
                      <a:pt x="5946" y="5961"/>
                      <a:pt x="6146" y="5709"/>
                      <a:pt x="6049" y="5457"/>
                    </a:cubicBezTo>
                    <a:lnTo>
                      <a:pt x="5524" y="3904"/>
                    </a:lnTo>
                    <a:cubicBezTo>
                      <a:pt x="5501" y="3790"/>
                      <a:pt x="5501" y="3653"/>
                      <a:pt x="5592" y="3562"/>
                    </a:cubicBezTo>
                    <a:lnTo>
                      <a:pt x="6551" y="2261"/>
                    </a:lnTo>
                    <a:cubicBezTo>
                      <a:pt x="6750" y="1995"/>
                      <a:pt x="6585" y="1644"/>
                      <a:pt x="6262" y="1644"/>
                    </a:cubicBezTo>
                    <a:cubicBezTo>
                      <a:pt x="6252" y="1644"/>
                      <a:pt x="6242" y="1644"/>
                      <a:pt x="6232" y="1645"/>
                    </a:cubicBezTo>
                    <a:lnTo>
                      <a:pt x="4611" y="1645"/>
                    </a:lnTo>
                    <a:cubicBezTo>
                      <a:pt x="4596" y="1648"/>
                      <a:pt x="4581" y="1649"/>
                      <a:pt x="4566" y="1649"/>
                    </a:cubicBezTo>
                    <a:cubicBezTo>
                      <a:pt x="4463" y="1649"/>
                      <a:pt x="4351" y="1584"/>
                      <a:pt x="4291" y="1485"/>
                    </a:cubicBezTo>
                    <a:lnTo>
                      <a:pt x="3356" y="161"/>
                    </a:lnTo>
                    <a:cubicBezTo>
                      <a:pt x="3277" y="53"/>
                      <a:pt x="3156" y="0"/>
                      <a:pt x="30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071;p63">
                <a:extLst>
                  <a:ext uri="{FF2B5EF4-FFF2-40B4-BE49-F238E27FC236}">
                    <a16:creationId xmlns:a16="http://schemas.microsoft.com/office/drawing/2014/main" id="{EFDB7151-4F72-430E-AAE0-399C8743FFB7}"/>
                  </a:ext>
                </a:extLst>
              </p:cNvPr>
              <p:cNvSpPr/>
              <p:nvPr/>
            </p:nvSpPr>
            <p:spPr>
              <a:xfrm>
                <a:off x="8057086" y="3821013"/>
                <a:ext cx="99142" cy="96100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4802" extrusionOk="0">
                    <a:moveTo>
                      <a:pt x="2724" y="0"/>
                    </a:moveTo>
                    <a:cubicBezTo>
                      <a:pt x="2634" y="0"/>
                      <a:pt x="2545" y="37"/>
                      <a:pt x="2488" y="113"/>
                    </a:cubicBezTo>
                    <a:lnTo>
                      <a:pt x="1804" y="1094"/>
                    </a:lnTo>
                    <a:cubicBezTo>
                      <a:pt x="1758" y="1163"/>
                      <a:pt x="1667" y="1209"/>
                      <a:pt x="1575" y="1209"/>
                    </a:cubicBezTo>
                    <a:lnTo>
                      <a:pt x="388" y="1186"/>
                    </a:lnTo>
                    <a:cubicBezTo>
                      <a:pt x="137" y="1186"/>
                      <a:pt x="0" y="1460"/>
                      <a:pt x="137" y="1642"/>
                    </a:cubicBezTo>
                    <a:lnTo>
                      <a:pt x="845" y="2601"/>
                    </a:lnTo>
                    <a:cubicBezTo>
                      <a:pt x="913" y="2692"/>
                      <a:pt x="936" y="2783"/>
                      <a:pt x="890" y="2875"/>
                    </a:cubicBezTo>
                    <a:lnTo>
                      <a:pt x="502" y="3993"/>
                    </a:lnTo>
                    <a:cubicBezTo>
                      <a:pt x="445" y="4186"/>
                      <a:pt x="582" y="4379"/>
                      <a:pt x="764" y="4379"/>
                    </a:cubicBezTo>
                    <a:cubicBezTo>
                      <a:pt x="798" y="4379"/>
                      <a:pt x="832" y="4373"/>
                      <a:pt x="868" y="4358"/>
                    </a:cubicBezTo>
                    <a:lnTo>
                      <a:pt x="2009" y="3993"/>
                    </a:lnTo>
                    <a:cubicBezTo>
                      <a:pt x="2044" y="3976"/>
                      <a:pt x="2079" y="3968"/>
                      <a:pt x="2112" y="3968"/>
                    </a:cubicBezTo>
                    <a:cubicBezTo>
                      <a:pt x="2167" y="3968"/>
                      <a:pt x="2218" y="3988"/>
                      <a:pt x="2260" y="4016"/>
                    </a:cubicBezTo>
                    <a:lnTo>
                      <a:pt x="3219" y="4746"/>
                    </a:lnTo>
                    <a:cubicBezTo>
                      <a:pt x="3269" y="4784"/>
                      <a:pt x="3326" y="4801"/>
                      <a:pt x="3383" y="4801"/>
                    </a:cubicBezTo>
                    <a:cubicBezTo>
                      <a:pt x="3531" y="4801"/>
                      <a:pt x="3675" y="4684"/>
                      <a:pt x="3675" y="4518"/>
                    </a:cubicBezTo>
                    <a:lnTo>
                      <a:pt x="3675" y="3308"/>
                    </a:lnTo>
                    <a:cubicBezTo>
                      <a:pt x="3675" y="3217"/>
                      <a:pt x="3721" y="3126"/>
                      <a:pt x="3789" y="3080"/>
                    </a:cubicBezTo>
                    <a:lnTo>
                      <a:pt x="4771" y="2395"/>
                    </a:lnTo>
                    <a:cubicBezTo>
                      <a:pt x="4953" y="2258"/>
                      <a:pt x="4908" y="1962"/>
                      <a:pt x="4680" y="1893"/>
                    </a:cubicBezTo>
                    <a:lnTo>
                      <a:pt x="3538" y="1528"/>
                    </a:lnTo>
                    <a:cubicBezTo>
                      <a:pt x="3447" y="1505"/>
                      <a:pt x="3378" y="1437"/>
                      <a:pt x="3356" y="1345"/>
                    </a:cubicBezTo>
                    <a:lnTo>
                      <a:pt x="3013" y="204"/>
                    </a:lnTo>
                    <a:cubicBezTo>
                      <a:pt x="2973" y="71"/>
                      <a:pt x="2848" y="0"/>
                      <a:pt x="2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072;p63">
                <a:extLst>
                  <a:ext uri="{FF2B5EF4-FFF2-40B4-BE49-F238E27FC236}">
                    <a16:creationId xmlns:a16="http://schemas.microsoft.com/office/drawing/2014/main" id="{D40A9438-B2F1-4DEA-A8FC-078E4DE3F4F6}"/>
                  </a:ext>
                </a:extLst>
              </p:cNvPr>
              <p:cNvSpPr/>
              <p:nvPr/>
            </p:nvSpPr>
            <p:spPr>
              <a:xfrm>
                <a:off x="7902684" y="3812467"/>
                <a:ext cx="100503" cy="93518"/>
              </a:xfrm>
              <a:custGeom>
                <a:avLst/>
                <a:gdLst/>
                <a:ahLst/>
                <a:cxnLst/>
                <a:rect l="l" t="t" r="r" b="b"/>
                <a:pathLst>
                  <a:path w="5022" h="4673" extrusionOk="0">
                    <a:moveTo>
                      <a:pt x="2465" y="1"/>
                    </a:moveTo>
                    <a:cubicBezTo>
                      <a:pt x="2362" y="1"/>
                      <a:pt x="2261" y="58"/>
                      <a:pt x="2214" y="175"/>
                    </a:cubicBezTo>
                    <a:lnTo>
                      <a:pt x="1712" y="1248"/>
                    </a:lnTo>
                    <a:cubicBezTo>
                      <a:pt x="1667" y="1339"/>
                      <a:pt x="1575" y="1384"/>
                      <a:pt x="1484" y="1407"/>
                    </a:cubicBezTo>
                    <a:lnTo>
                      <a:pt x="320" y="1613"/>
                    </a:lnTo>
                    <a:cubicBezTo>
                      <a:pt x="92" y="1658"/>
                      <a:pt x="0" y="1932"/>
                      <a:pt x="160" y="2092"/>
                    </a:cubicBezTo>
                    <a:lnTo>
                      <a:pt x="1050" y="2914"/>
                    </a:lnTo>
                    <a:cubicBezTo>
                      <a:pt x="1119" y="2982"/>
                      <a:pt x="1142" y="3074"/>
                      <a:pt x="1142" y="3165"/>
                    </a:cubicBezTo>
                    <a:lnTo>
                      <a:pt x="959" y="4352"/>
                    </a:lnTo>
                    <a:cubicBezTo>
                      <a:pt x="942" y="4526"/>
                      <a:pt x="1083" y="4673"/>
                      <a:pt x="1242" y="4673"/>
                    </a:cubicBezTo>
                    <a:cubicBezTo>
                      <a:pt x="1292" y="4673"/>
                      <a:pt x="1344" y="4658"/>
                      <a:pt x="1393" y="4626"/>
                    </a:cubicBezTo>
                    <a:lnTo>
                      <a:pt x="2420" y="4055"/>
                    </a:lnTo>
                    <a:cubicBezTo>
                      <a:pt x="2465" y="4032"/>
                      <a:pt x="2511" y="4021"/>
                      <a:pt x="2557" y="4021"/>
                    </a:cubicBezTo>
                    <a:cubicBezTo>
                      <a:pt x="2602" y="4021"/>
                      <a:pt x="2648" y="4032"/>
                      <a:pt x="2694" y="4055"/>
                    </a:cubicBezTo>
                    <a:lnTo>
                      <a:pt x="3767" y="4580"/>
                    </a:lnTo>
                    <a:cubicBezTo>
                      <a:pt x="3807" y="4602"/>
                      <a:pt x="3849" y="4613"/>
                      <a:pt x="3890" y="4613"/>
                    </a:cubicBezTo>
                    <a:cubicBezTo>
                      <a:pt x="4059" y="4613"/>
                      <a:pt x="4214" y="4444"/>
                      <a:pt x="4177" y="4260"/>
                    </a:cubicBezTo>
                    <a:lnTo>
                      <a:pt x="3949" y="3096"/>
                    </a:lnTo>
                    <a:cubicBezTo>
                      <a:pt x="3926" y="3005"/>
                      <a:pt x="3949" y="2914"/>
                      <a:pt x="4018" y="2845"/>
                    </a:cubicBezTo>
                    <a:lnTo>
                      <a:pt x="4839" y="1978"/>
                    </a:lnTo>
                    <a:cubicBezTo>
                      <a:pt x="5022" y="1818"/>
                      <a:pt x="4908" y="1521"/>
                      <a:pt x="4680" y="1499"/>
                    </a:cubicBezTo>
                    <a:lnTo>
                      <a:pt x="3493" y="1362"/>
                    </a:lnTo>
                    <a:cubicBezTo>
                      <a:pt x="3401" y="1339"/>
                      <a:pt x="3310" y="1293"/>
                      <a:pt x="3264" y="1202"/>
                    </a:cubicBezTo>
                    <a:lnTo>
                      <a:pt x="2717" y="152"/>
                    </a:lnTo>
                    <a:cubicBezTo>
                      <a:pt x="2661" y="52"/>
                      <a:pt x="2562" y="1"/>
                      <a:pt x="24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073;p63">
                <a:extLst>
                  <a:ext uri="{FF2B5EF4-FFF2-40B4-BE49-F238E27FC236}">
                    <a16:creationId xmlns:a16="http://schemas.microsoft.com/office/drawing/2014/main" id="{C3254822-3E76-4E65-A682-DAA6514DE0C5}"/>
                  </a:ext>
                </a:extLst>
              </p:cNvPr>
              <p:cNvSpPr/>
              <p:nvPr/>
            </p:nvSpPr>
            <p:spPr>
              <a:xfrm>
                <a:off x="7610772" y="3789351"/>
                <a:ext cx="21954" cy="13588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6790" extrusionOk="0">
                    <a:moveTo>
                      <a:pt x="652" y="0"/>
                    </a:moveTo>
                    <a:cubicBezTo>
                      <a:pt x="558" y="0"/>
                      <a:pt x="473" y="48"/>
                      <a:pt x="435" y="143"/>
                    </a:cubicBezTo>
                    <a:cubicBezTo>
                      <a:pt x="252" y="668"/>
                      <a:pt x="161" y="1216"/>
                      <a:pt x="92" y="1741"/>
                    </a:cubicBezTo>
                    <a:cubicBezTo>
                      <a:pt x="24" y="2288"/>
                      <a:pt x="24" y="2836"/>
                      <a:pt x="1" y="3361"/>
                    </a:cubicBezTo>
                    <a:cubicBezTo>
                      <a:pt x="1" y="3909"/>
                      <a:pt x="24" y="4457"/>
                      <a:pt x="47" y="5005"/>
                    </a:cubicBezTo>
                    <a:cubicBezTo>
                      <a:pt x="92" y="5530"/>
                      <a:pt x="138" y="6077"/>
                      <a:pt x="229" y="6625"/>
                    </a:cubicBezTo>
                    <a:cubicBezTo>
                      <a:pt x="252" y="6694"/>
                      <a:pt x="298" y="6762"/>
                      <a:pt x="389" y="6785"/>
                    </a:cubicBezTo>
                    <a:cubicBezTo>
                      <a:pt x="401" y="6788"/>
                      <a:pt x="413" y="6789"/>
                      <a:pt x="426" y="6789"/>
                    </a:cubicBezTo>
                    <a:cubicBezTo>
                      <a:pt x="509" y="6789"/>
                      <a:pt x="597" y="6727"/>
                      <a:pt x="617" y="6648"/>
                    </a:cubicBezTo>
                    <a:cubicBezTo>
                      <a:pt x="754" y="6100"/>
                      <a:pt x="846" y="5552"/>
                      <a:pt x="914" y="5027"/>
                    </a:cubicBezTo>
                    <a:cubicBezTo>
                      <a:pt x="982" y="4480"/>
                      <a:pt x="1028" y="3955"/>
                      <a:pt x="1051" y="3407"/>
                    </a:cubicBezTo>
                    <a:cubicBezTo>
                      <a:pt x="1074" y="2859"/>
                      <a:pt x="1097" y="2311"/>
                      <a:pt x="1074" y="1786"/>
                    </a:cubicBezTo>
                    <a:cubicBezTo>
                      <a:pt x="1028" y="1238"/>
                      <a:pt x="982" y="691"/>
                      <a:pt x="823" y="143"/>
                    </a:cubicBezTo>
                    <a:cubicBezTo>
                      <a:pt x="800" y="97"/>
                      <a:pt x="754" y="29"/>
                      <a:pt x="709" y="6"/>
                    </a:cubicBezTo>
                    <a:cubicBezTo>
                      <a:pt x="690" y="2"/>
                      <a:pt x="671" y="0"/>
                      <a:pt x="6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074;p63">
                <a:extLst>
                  <a:ext uri="{FF2B5EF4-FFF2-40B4-BE49-F238E27FC236}">
                    <a16:creationId xmlns:a16="http://schemas.microsoft.com/office/drawing/2014/main" id="{3D64362A-ED4F-4B48-99DA-5C34CB61972F}"/>
                  </a:ext>
                </a:extLst>
              </p:cNvPr>
              <p:cNvSpPr/>
              <p:nvPr/>
            </p:nvSpPr>
            <p:spPr>
              <a:xfrm>
                <a:off x="7615355" y="3692404"/>
                <a:ext cx="23315" cy="8425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4210" extrusionOk="0">
                    <a:moveTo>
                      <a:pt x="720" y="1"/>
                    </a:moveTo>
                    <a:cubicBezTo>
                      <a:pt x="647" y="1"/>
                      <a:pt x="571" y="41"/>
                      <a:pt x="525" y="102"/>
                    </a:cubicBezTo>
                    <a:cubicBezTo>
                      <a:pt x="343" y="422"/>
                      <a:pt x="228" y="741"/>
                      <a:pt x="160" y="1084"/>
                    </a:cubicBezTo>
                    <a:cubicBezTo>
                      <a:pt x="92" y="1403"/>
                      <a:pt x="46" y="1723"/>
                      <a:pt x="23" y="2065"/>
                    </a:cubicBezTo>
                    <a:cubicBezTo>
                      <a:pt x="0" y="2385"/>
                      <a:pt x="0" y="2727"/>
                      <a:pt x="46" y="3069"/>
                    </a:cubicBezTo>
                    <a:cubicBezTo>
                      <a:pt x="69" y="3389"/>
                      <a:pt x="137" y="3731"/>
                      <a:pt x="251" y="4074"/>
                    </a:cubicBezTo>
                    <a:cubicBezTo>
                      <a:pt x="251" y="4119"/>
                      <a:pt x="297" y="4165"/>
                      <a:pt x="343" y="4188"/>
                    </a:cubicBezTo>
                    <a:cubicBezTo>
                      <a:pt x="372" y="4202"/>
                      <a:pt x="405" y="4210"/>
                      <a:pt x="439" y="4210"/>
                    </a:cubicBezTo>
                    <a:cubicBezTo>
                      <a:pt x="511" y="4210"/>
                      <a:pt x="585" y="4175"/>
                      <a:pt x="617" y="4097"/>
                    </a:cubicBezTo>
                    <a:cubicBezTo>
                      <a:pt x="799" y="3777"/>
                      <a:pt x="890" y="3458"/>
                      <a:pt x="959" y="3138"/>
                    </a:cubicBezTo>
                    <a:cubicBezTo>
                      <a:pt x="1050" y="2796"/>
                      <a:pt x="1096" y="2476"/>
                      <a:pt x="1142" y="2134"/>
                    </a:cubicBezTo>
                    <a:cubicBezTo>
                      <a:pt x="1164" y="1814"/>
                      <a:pt x="1164" y="1495"/>
                      <a:pt x="1142" y="1152"/>
                    </a:cubicBezTo>
                    <a:cubicBezTo>
                      <a:pt x="1119" y="810"/>
                      <a:pt x="1050" y="490"/>
                      <a:pt x="913" y="148"/>
                    </a:cubicBezTo>
                    <a:cubicBezTo>
                      <a:pt x="890" y="102"/>
                      <a:pt x="868" y="57"/>
                      <a:pt x="822" y="34"/>
                    </a:cubicBezTo>
                    <a:cubicBezTo>
                      <a:pt x="792" y="11"/>
                      <a:pt x="756" y="1"/>
                      <a:pt x="7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075;p63">
                <a:extLst>
                  <a:ext uri="{FF2B5EF4-FFF2-40B4-BE49-F238E27FC236}">
                    <a16:creationId xmlns:a16="http://schemas.microsoft.com/office/drawing/2014/main" id="{451C4F17-C836-4A70-A35F-E632433BF614}"/>
                  </a:ext>
                </a:extLst>
              </p:cNvPr>
              <p:cNvSpPr/>
              <p:nvPr/>
            </p:nvSpPr>
            <p:spPr>
              <a:xfrm>
                <a:off x="7885312" y="3439070"/>
                <a:ext cx="210151" cy="17539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8764" extrusionOk="0">
                    <a:moveTo>
                      <a:pt x="4475" y="1"/>
                    </a:moveTo>
                    <a:cubicBezTo>
                      <a:pt x="4475" y="1"/>
                      <a:pt x="1" y="2238"/>
                      <a:pt x="298" y="2923"/>
                    </a:cubicBezTo>
                    <a:cubicBezTo>
                      <a:pt x="498" y="3369"/>
                      <a:pt x="1310" y="3442"/>
                      <a:pt x="1818" y="3442"/>
                    </a:cubicBezTo>
                    <a:cubicBezTo>
                      <a:pt x="2064" y="3442"/>
                      <a:pt x="2238" y="3425"/>
                      <a:pt x="2238" y="3425"/>
                    </a:cubicBezTo>
                    <a:lnTo>
                      <a:pt x="2238" y="3425"/>
                    </a:lnTo>
                    <a:cubicBezTo>
                      <a:pt x="2238" y="3425"/>
                      <a:pt x="1553" y="7259"/>
                      <a:pt x="2329" y="8127"/>
                    </a:cubicBezTo>
                    <a:cubicBezTo>
                      <a:pt x="2633" y="8472"/>
                      <a:pt x="2936" y="8581"/>
                      <a:pt x="3198" y="8581"/>
                    </a:cubicBezTo>
                    <a:cubicBezTo>
                      <a:pt x="3646" y="8581"/>
                      <a:pt x="3973" y="8264"/>
                      <a:pt x="3973" y="8264"/>
                    </a:cubicBezTo>
                    <a:cubicBezTo>
                      <a:pt x="3973" y="8264"/>
                      <a:pt x="4295" y="8764"/>
                      <a:pt x="4916" y="8764"/>
                    </a:cubicBezTo>
                    <a:cubicBezTo>
                      <a:pt x="5185" y="8764"/>
                      <a:pt x="5510" y="8670"/>
                      <a:pt x="5890" y="8401"/>
                    </a:cubicBezTo>
                    <a:cubicBezTo>
                      <a:pt x="5890" y="8401"/>
                      <a:pt x="6296" y="8753"/>
                      <a:pt x="6808" y="8753"/>
                    </a:cubicBezTo>
                    <a:cubicBezTo>
                      <a:pt x="7110" y="8753"/>
                      <a:pt x="7448" y="8630"/>
                      <a:pt x="7762" y="8241"/>
                    </a:cubicBezTo>
                    <a:cubicBezTo>
                      <a:pt x="9588" y="5958"/>
                      <a:pt x="10501" y="2306"/>
                      <a:pt x="10501" y="2306"/>
                    </a:cubicBezTo>
                    <a:lnTo>
                      <a:pt x="4475" y="1"/>
                    </a:ln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076;p63">
                <a:extLst>
                  <a:ext uri="{FF2B5EF4-FFF2-40B4-BE49-F238E27FC236}">
                    <a16:creationId xmlns:a16="http://schemas.microsoft.com/office/drawing/2014/main" id="{CA0A8782-1C86-461D-B7E8-CB5866473767}"/>
                  </a:ext>
                </a:extLst>
              </p:cNvPr>
              <p:cNvSpPr/>
              <p:nvPr/>
            </p:nvSpPr>
            <p:spPr>
              <a:xfrm>
                <a:off x="7938307" y="3244016"/>
                <a:ext cx="329366" cy="322541"/>
              </a:xfrm>
              <a:custGeom>
                <a:avLst/>
                <a:gdLst/>
                <a:ahLst/>
                <a:cxnLst/>
                <a:rect l="l" t="t" r="r" b="b"/>
                <a:pathLst>
                  <a:path w="16458" h="16117" extrusionOk="0">
                    <a:moveTo>
                      <a:pt x="8811" y="0"/>
                    </a:moveTo>
                    <a:cubicBezTo>
                      <a:pt x="8788" y="0"/>
                      <a:pt x="8195" y="1621"/>
                      <a:pt x="7533" y="2215"/>
                    </a:cubicBezTo>
                    <a:cubicBezTo>
                      <a:pt x="7419" y="2397"/>
                      <a:pt x="1987" y="8514"/>
                      <a:pt x="1599" y="8971"/>
                    </a:cubicBezTo>
                    <a:cubicBezTo>
                      <a:pt x="1599" y="8971"/>
                      <a:pt x="1576" y="8994"/>
                      <a:pt x="1576" y="8994"/>
                    </a:cubicBezTo>
                    <a:lnTo>
                      <a:pt x="1507" y="9062"/>
                    </a:lnTo>
                    <a:cubicBezTo>
                      <a:pt x="1" y="10728"/>
                      <a:pt x="1005" y="12783"/>
                      <a:pt x="2671" y="14312"/>
                    </a:cubicBezTo>
                    <a:cubicBezTo>
                      <a:pt x="3769" y="15322"/>
                      <a:pt x="5093" y="16116"/>
                      <a:pt x="6334" y="16116"/>
                    </a:cubicBezTo>
                    <a:cubicBezTo>
                      <a:pt x="7028" y="16116"/>
                      <a:pt x="7697" y="15868"/>
                      <a:pt x="8286" y="15271"/>
                    </a:cubicBezTo>
                    <a:cubicBezTo>
                      <a:pt x="8743" y="14814"/>
                      <a:pt x="14130" y="7670"/>
                      <a:pt x="14860" y="6529"/>
                    </a:cubicBezTo>
                    <a:cubicBezTo>
                      <a:pt x="15202" y="5935"/>
                      <a:pt x="15568" y="5342"/>
                      <a:pt x="15910" y="4497"/>
                    </a:cubicBezTo>
                    <a:cubicBezTo>
                      <a:pt x="16093" y="4086"/>
                      <a:pt x="16275" y="3584"/>
                      <a:pt x="16412" y="2876"/>
                    </a:cubicBezTo>
                    <a:cubicBezTo>
                      <a:pt x="16435" y="2762"/>
                      <a:pt x="16458" y="2648"/>
                      <a:pt x="16458" y="2534"/>
                    </a:cubicBezTo>
                    <a:lnTo>
                      <a:pt x="88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077;p63">
                <a:extLst>
                  <a:ext uri="{FF2B5EF4-FFF2-40B4-BE49-F238E27FC236}">
                    <a16:creationId xmlns:a16="http://schemas.microsoft.com/office/drawing/2014/main" id="{3A0094F3-1F65-48B7-9768-59D51E2BF9A1}"/>
                  </a:ext>
                </a:extLst>
              </p:cNvPr>
              <p:cNvSpPr/>
              <p:nvPr/>
            </p:nvSpPr>
            <p:spPr>
              <a:xfrm>
                <a:off x="7946072" y="3162240"/>
                <a:ext cx="397428" cy="389103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19443" extrusionOk="0">
                    <a:moveTo>
                      <a:pt x="10637" y="1"/>
                    </a:moveTo>
                    <a:cubicBezTo>
                      <a:pt x="10592" y="1"/>
                      <a:pt x="9861" y="1964"/>
                      <a:pt x="9062" y="2694"/>
                    </a:cubicBezTo>
                    <a:cubicBezTo>
                      <a:pt x="8948" y="2877"/>
                      <a:pt x="2397" y="10272"/>
                      <a:pt x="1941" y="10820"/>
                    </a:cubicBezTo>
                    <a:cubicBezTo>
                      <a:pt x="1918" y="10843"/>
                      <a:pt x="1918" y="10843"/>
                      <a:pt x="1918" y="10843"/>
                    </a:cubicBezTo>
                    <a:lnTo>
                      <a:pt x="1827" y="10934"/>
                    </a:lnTo>
                    <a:cubicBezTo>
                      <a:pt x="1" y="12943"/>
                      <a:pt x="1211" y="15408"/>
                      <a:pt x="3219" y="17257"/>
                    </a:cubicBezTo>
                    <a:cubicBezTo>
                      <a:pt x="4550" y="18485"/>
                      <a:pt x="6144" y="19442"/>
                      <a:pt x="7640" y="19442"/>
                    </a:cubicBezTo>
                    <a:cubicBezTo>
                      <a:pt x="8478" y="19442"/>
                      <a:pt x="9285" y="19142"/>
                      <a:pt x="9998" y="18421"/>
                    </a:cubicBezTo>
                    <a:cubicBezTo>
                      <a:pt x="10523" y="17873"/>
                      <a:pt x="17051" y="9268"/>
                      <a:pt x="17919" y="7875"/>
                    </a:cubicBezTo>
                    <a:cubicBezTo>
                      <a:pt x="18329" y="7168"/>
                      <a:pt x="18763" y="6437"/>
                      <a:pt x="19197" y="5433"/>
                    </a:cubicBezTo>
                    <a:cubicBezTo>
                      <a:pt x="19402" y="4931"/>
                      <a:pt x="19631" y="4338"/>
                      <a:pt x="19790" y="3470"/>
                    </a:cubicBezTo>
                    <a:cubicBezTo>
                      <a:pt x="19813" y="3333"/>
                      <a:pt x="19836" y="3196"/>
                      <a:pt x="19859" y="3059"/>
                    </a:cubicBezTo>
                    <a:lnTo>
                      <a:pt x="1063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078;p63">
                <a:extLst>
                  <a:ext uri="{FF2B5EF4-FFF2-40B4-BE49-F238E27FC236}">
                    <a16:creationId xmlns:a16="http://schemas.microsoft.com/office/drawing/2014/main" id="{B21318A0-2D4B-4759-9F59-D69380EF549E}"/>
                  </a:ext>
                </a:extLst>
              </p:cNvPr>
              <p:cNvSpPr/>
              <p:nvPr/>
            </p:nvSpPr>
            <p:spPr>
              <a:xfrm>
                <a:off x="7419386" y="2869698"/>
                <a:ext cx="327525" cy="353761"/>
              </a:xfrm>
              <a:custGeom>
                <a:avLst/>
                <a:gdLst/>
                <a:ahLst/>
                <a:cxnLst/>
                <a:rect l="l" t="t" r="r" b="b"/>
                <a:pathLst>
                  <a:path w="16366" h="17677" extrusionOk="0">
                    <a:moveTo>
                      <a:pt x="12497" y="0"/>
                    </a:moveTo>
                    <a:cubicBezTo>
                      <a:pt x="12404" y="0"/>
                      <a:pt x="12309" y="3"/>
                      <a:pt x="12212" y="10"/>
                    </a:cubicBezTo>
                    <a:cubicBezTo>
                      <a:pt x="11801" y="32"/>
                      <a:pt x="7875" y="603"/>
                      <a:pt x="5843" y="3137"/>
                    </a:cubicBezTo>
                    <a:cubicBezTo>
                      <a:pt x="1872" y="9185"/>
                      <a:pt x="297" y="14732"/>
                      <a:pt x="160" y="15394"/>
                    </a:cubicBezTo>
                    <a:cubicBezTo>
                      <a:pt x="91" y="15713"/>
                      <a:pt x="46" y="16101"/>
                      <a:pt x="23" y="16558"/>
                    </a:cubicBezTo>
                    <a:cubicBezTo>
                      <a:pt x="0" y="16877"/>
                      <a:pt x="23" y="17288"/>
                      <a:pt x="69" y="17676"/>
                    </a:cubicBezTo>
                    <a:cubicBezTo>
                      <a:pt x="3424" y="17425"/>
                      <a:pt x="6802" y="17083"/>
                      <a:pt x="10157" y="16626"/>
                    </a:cubicBezTo>
                    <a:cubicBezTo>
                      <a:pt x="10157" y="16512"/>
                      <a:pt x="10157" y="16626"/>
                      <a:pt x="10272" y="16489"/>
                    </a:cubicBezTo>
                    <a:cubicBezTo>
                      <a:pt x="10317" y="16398"/>
                      <a:pt x="10340" y="16284"/>
                      <a:pt x="10386" y="16170"/>
                    </a:cubicBezTo>
                    <a:cubicBezTo>
                      <a:pt x="10568" y="15736"/>
                      <a:pt x="10797" y="15234"/>
                      <a:pt x="11048" y="14709"/>
                    </a:cubicBezTo>
                    <a:cubicBezTo>
                      <a:pt x="11550" y="13682"/>
                      <a:pt x="12143" y="12609"/>
                      <a:pt x="12782" y="11536"/>
                    </a:cubicBezTo>
                    <a:cubicBezTo>
                      <a:pt x="13399" y="10464"/>
                      <a:pt x="14083" y="9368"/>
                      <a:pt x="14768" y="8295"/>
                    </a:cubicBezTo>
                    <a:cubicBezTo>
                      <a:pt x="15111" y="7770"/>
                      <a:pt x="15476" y="7245"/>
                      <a:pt x="15818" y="6697"/>
                    </a:cubicBezTo>
                    <a:cubicBezTo>
                      <a:pt x="16138" y="6127"/>
                      <a:pt x="16366" y="5488"/>
                      <a:pt x="16320" y="4712"/>
                    </a:cubicBezTo>
                    <a:lnTo>
                      <a:pt x="16297" y="4255"/>
                    </a:lnTo>
                    <a:cubicBezTo>
                      <a:pt x="16122" y="1906"/>
                      <a:pt x="14848" y="0"/>
                      <a:pt x="124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079;p63">
                <a:extLst>
                  <a:ext uri="{FF2B5EF4-FFF2-40B4-BE49-F238E27FC236}">
                    <a16:creationId xmlns:a16="http://schemas.microsoft.com/office/drawing/2014/main" id="{9C8E6E77-1C50-46C9-B1D8-AEB96935BC52}"/>
                  </a:ext>
                </a:extLst>
              </p:cNvPr>
              <p:cNvSpPr/>
              <p:nvPr/>
            </p:nvSpPr>
            <p:spPr>
              <a:xfrm>
                <a:off x="7508464" y="2853127"/>
                <a:ext cx="267687" cy="638779"/>
              </a:xfrm>
              <a:custGeom>
                <a:avLst/>
                <a:gdLst/>
                <a:ahLst/>
                <a:cxnLst/>
                <a:rect l="l" t="t" r="r" b="b"/>
                <a:pathLst>
                  <a:path w="13376" h="31919" extrusionOk="0">
                    <a:moveTo>
                      <a:pt x="9170" y="1"/>
                    </a:moveTo>
                    <a:cubicBezTo>
                      <a:pt x="8999" y="1"/>
                      <a:pt x="8825" y="12"/>
                      <a:pt x="8651" y="39"/>
                    </a:cubicBezTo>
                    <a:cubicBezTo>
                      <a:pt x="6898" y="292"/>
                      <a:pt x="6226" y="1276"/>
                      <a:pt x="6647" y="1276"/>
                    </a:cubicBezTo>
                    <a:cubicBezTo>
                      <a:pt x="6720" y="1276"/>
                      <a:pt x="6824" y="1247"/>
                      <a:pt x="6962" y="1180"/>
                    </a:cubicBezTo>
                    <a:cubicBezTo>
                      <a:pt x="6962" y="1180"/>
                      <a:pt x="7943" y="1568"/>
                      <a:pt x="8217" y="1865"/>
                    </a:cubicBezTo>
                    <a:cubicBezTo>
                      <a:pt x="8491" y="2139"/>
                      <a:pt x="8719" y="2892"/>
                      <a:pt x="8834" y="3371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99" y="6065"/>
                      <a:pt x="9153" y="7274"/>
                      <a:pt x="9062" y="8484"/>
                    </a:cubicBezTo>
                    <a:cubicBezTo>
                      <a:pt x="8948" y="9717"/>
                      <a:pt x="8742" y="10972"/>
                      <a:pt x="8491" y="12227"/>
                    </a:cubicBezTo>
                    <a:cubicBezTo>
                      <a:pt x="8354" y="12867"/>
                      <a:pt x="8263" y="13483"/>
                      <a:pt x="8103" y="14122"/>
                    </a:cubicBezTo>
                    <a:lnTo>
                      <a:pt x="7875" y="15081"/>
                    </a:lnTo>
                    <a:lnTo>
                      <a:pt x="7647" y="15925"/>
                    </a:lnTo>
                    <a:cubicBezTo>
                      <a:pt x="7601" y="16085"/>
                      <a:pt x="7555" y="16222"/>
                      <a:pt x="7510" y="16359"/>
                    </a:cubicBezTo>
                    <a:lnTo>
                      <a:pt x="7373" y="16792"/>
                    </a:lnTo>
                    <a:cubicBezTo>
                      <a:pt x="7281" y="17066"/>
                      <a:pt x="7190" y="17363"/>
                      <a:pt x="7076" y="17637"/>
                    </a:cubicBezTo>
                    <a:cubicBezTo>
                      <a:pt x="6848" y="18208"/>
                      <a:pt x="6642" y="18778"/>
                      <a:pt x="6368" y="19349"/>
                    </a:cubicBezTo>
                    <a:cubicBezTo>
                      <a:pt x="5889" y="20467"/>
                      <a:pt x="5296" y="21586"/>
                      <a:pt x="4679" y="22704"/>
                    </a:cubicBezTo>
                    <a:cubicBezTo>
                      <a:pt x="4063" y="23800"/>
                      <a:pt x="3378" y="24873"/>
                      <a:pt x="2671" y="25968"/>
                    </a:cubicBezTo>
                    <a:cubicBezTo>
                      <a:pt x="2328" y="26516"/>
                      <a:pt x="1963" y="27041"/>
                      <a:pt x="1621" y="27566"/>
                    </a:cubicBezTo>
                    <a:lnTo>
                      <a:pt x="525" y="29118"/>
                    </a:lnTo>
                    <a:lnTo>
                      <a:pt x="457" y="29209"/>
                    </a:lnTo>
                    <a:cubicBezTo>
                      <a:pt x="91" y="29757"/>
                      <a:pt x="0" y="30533"/>
                      <a:pt x="320" y="31150"/>
                    </a:cubicBezTo>
                    <a:cubicBezTo>
                      <a:pt x="568" y="31646"/>
                      <a:pt x="1003" y="31919"/>
                      <a:pt x="1458" y="31919"/>
                    </a:cubicBezTo>
                    <a:cubicBezTo>
                      <a:pt x="1714" y="31919"/>
                      <a:pt x="1976" y="31832"/>
                      <a:pt x="2214" y="31652"/>
                    </a:cubicBezTo>
                    <a:cubicBezTo>
                      <a:pt x="2808" y="31218"/>
                      <a:pt x="3310" y="30807"/>
                      <a:pt x="3812" y="30328"/>
                    </a:cubicBezTo>
                    <a:cubicBezTo>
                      <a:pt x="4063" y="30100"/>
                      <a:pt x="4314" y="29871"/>
                      <a:pt x="4542" y="29620"/>
                    </a:cubicBezTo>
                    <a:cubicBezTo>
                      <a:pt x="4793" y="29392"/>
                      <a:pt x="5022" y="29141"/>
                      <a:pt x="5273" y="28890"/>
                    </a:cubicBezTo>
                    <a:cubicBezTo>
                      <a:pt x="6209" y="27886"/>
                      <a:pt x="7122" y="26813"/>
                      <a:pt x="7943" y="25649"/>
                    </a:cubicBezTo>
                    <a:cubicBezTo>
                      <a:pt x="8765" y="24485"/>
                      <a:pt x="9564" y="23252"/>
                      <a:pt x="10249" y="21882"/>
                    </a:cubicBezTo>
                    <a:cubicBezTo>
                      <a:pt x="10614" y="21243"/>
                      <a:pt x="10911" y="20513"/>
                      <a:pt x="11230" y="19805"/>
                    </a:cubicBezTo>
                    <a:cubicBezTo>
                      <a:pt x="11367" y="19463"/>
                      <a:pt x="11504" y="19075"/>
                      <a:pt x="11641" y="18710"/>
                    </a:cubicBezTo>
                    <a:lnTo>
                      <a:pt x="11846" y="18162"/>
                    </a:lnTo>
                    <a:cubicBezTo>
                      <a:pt x="11892" y="17979"/>
                      <a:pt x="11961" y="17774"/>
                      <a:pt x="12006" y="17591"/>
                    </a:cubicBezTo>
                    <a:lnTo>
                      <a:pt x="12349" y="16427"/>
                    </a:lnTo>
                    <a:cubicBezTo>
                      <a:pt x="12440" y="16062"/>
                      <a:pt x="12508" y="15697"/>
                      <a:pt x="12600" y="15332"/>
                    </a:cubicBezTo>
                    <a:cubicBezTo>
                      <a:pt x="12759" y="14601"/>
                      <a:pt x="12874" y="13848"/>
                      <a:pt x="13011" y="13095"/>
                    </a:cubicBezTo>
                    <a:cubicBezTo>
                      <a:pt x="13239" y="11588"/>
                      <a:pt x="13376" y="10036"/>
                      <a:pt x="13376" y="8461"/>
                    </a:cubicBezTo>
                    <a:cubicBezTo>
                      <a:pt x="13353" y="6886"/>
                      <a:pt x="13193" y="5266"/>
                      <a:pt x="12737" y="3691"/>
                    </a:cubicBezTo>
                    <a:cubicBezTo>
                      <a:pt x="12508" y="2892"/>
                      <a:pt x="12212" y="2139"/>
                      <a:pt x="11801" y="1408"/>
                    </a:cubicBezTo>
                    <a:cubicBezTo>
                      <a:pt x="11664" y="1043"/>
                      <a:pt x="11299" y="701"/>
                      <a:pt x="10933" y="404"/>
                    </a:cubicBezTo>
                    <a:cubicBezTo>
                      <a:pt x="10781" y="290"/>
                      <a:pt x="10025" y="1"/>
                      <a:pt x="917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080;p63">
                <a:extLst>
                  <a:ext uri="{FF2B5EF4-FFF2-40B4-BE49-F238E27FC236}">
                    <a16:creationId xmlns:a16="http://schemas.microsoft.com/office/drawing/2014/main" id="{E13B880F-657D-4BBC-9E00-1BB2DAB96F92}"/>
                  </a:ext>
                </a:extLst>
              </p:cNvPr>
              <p:cNvSpPr/>
              <p:nvPr/>
            </p:nvSpPr>
            <p:spPr>
              <a:xfrm>
                <a:off x="7508464" y="2853127"/>
                <a:ext cx="267687" cy="638779"/>
              </a:xfrm>
              <a:custGeom>
                <a:avLst/>
                <a:gdLst/>
                <a:ahLst/>
                <a:cxnLst/>
                <a:rect l="l" t="t" r="r" b="b"/>
                <a:pathLst>
                  <a:path w="13376" h="31919" extrusionOk="0">
                    <a:moveTo>
                      <a:pt x="9170" y="1"/>
                    </a:moveTo>
                    <a:cubicBezTo>
                      <a:pt x="8999" y="1"/>
                      <a:pt x="8825" y="12"/>
                      <a:pt x="8651" y="39"/>
                    </a:cubicBezTo>
                    <a:cubicBezTo>
                      <a:pt x="6898" y="292"/>
                      <a:pt x="6226" y="1276"/>
                      <a:pt x="6647" y="1276"/>
                    </a:cubicBezTo>
                    <a:cubicBezTo>
                      <a:pt x="6720" y="1276"/>
                      <a:pt x="6824" y="1247"/>
                      <a:pt x="6962" y="1180"/>
                    </a:cubicBezTo>
                    <a:cubicBezTo>
                      <a:pt x="6962" y="1180"/>
                      <a:pt x="7943" y="1568"/>
                      <a:pt x="8217" y="1865"/>
                    </a:cubicBezTo>
                    <a:cubicBezTo>
                      <a:pt x="8491" y="2139"/>
                      <a:pt x="8719" y="2892"/>
                      <a:pt x="8834" y="3371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99" y="6065"/>
                      <a:pt x="9153" y="7274"/>
                      <a:pt x="9062" y="8484"/>
                    </a:cubicBezTo>
                    <a:cubicBezTo>
                      <a:pt x="8948" y="9717"/>
                      <a:pt x="8742" y="10972"/>
                      <a:pt x="8491" y="12227"/>
                    </a:cubicBezTo>
                    <a:cubicBezTo>
                      <a:pt x="8354" y="12867"/>
                      <a:pt x="8263" y="13483"/>
                      <a:pt x="8103" y="14122"/>
                    </a:cubicBezTo>
                    <a:lnTo>
                      <a:pt x="7875" y="15081"/>
                    </a:lnTo>
                    <a:lnTo>
                      <a:pt x="7647" y="15925"/>
                    </a:lnTo>
                    <a:cubicBezTo>
                      <a:pt x="7601" y="16085"/>
                      <a:pt x="7555" y="16222"/>
                      <a:pt x="7510" y="16359"/>
                    </a:cubicBezTo>
                    <a:lnTo>
                      <a:pt x="7373" y="16792"/>
                    </a:lnTo>
                    <a:cubicBezTo>
                      <a:pt x="7281" y="17066"/>
                      <a:pt x="7190" y="17363"/>
                      <a:pt x="7076" y="17637"/>
                    </a:cubicBezTo>
                    <a:cubicBezTo>
                      <a:pt x="6848" y="18208"/>
                      <a:pt x="6642" y="18778"/>
                      <a:pt x="6368" y="19349"/>
                    </a:cubicBezTo>
                    <a:cubicBezTo>
                      <a:pt x="5889" y="20467"/>
                      <a:pt x="5296" y="21586"/>
                      <a:pt x="4679" y="22704"/>
                    </a:cubicBezTo>
                    <a:cubicBezTo>
                      <a:pt x="4063" y="23800"/>
                      <a:pt x="3378" y="24873"/>
                      <a:pt x="2671" y="25968"/>
                    </a:cubicBezTo>
                    <a:cubicBezTo>
                      <a:pt x="2328" y="26516"/>
                      <a:pt x="1963" y="27041"/>
                      <a:pt x="1621" y="27566"/>
                    </a:cubicBezTo>
                    <a:lnTo>
                      <a:pt x="525" y="29118"/>
                    </a:lnTo>
                    <a:lnTo>
                      <a:pt x="457" y="29209"/>
                    </a:lnTo>
                    <a:cubicBezTo>
                      <a:pt x="91" y="29757"/>
                      <a:pt x="0" y="30533"/>
                      <a:pt x="320" y="31150"/>
                    </a:cubicBezTo>
                    <a:cubicBezTo>
                      <a:pt x="568" y="31646"/>
                      <a:pt x="1003" y="31919"/>
                      <a:pt x="1458" y="31919"/>
                    </a:cubicBezTo>
                    <a:cubicBezTo>
                      <a:pt x="1714" y="31919"/>
                      <a:pt x="1976" y="31832"/>
                      <a:pt x="2214" y="31652"/>
                    </a:cubicBezTo>
                    <a:cubicBezTo>
                      <a:pt x="2808" y="31218"/>
                      <a:pt x="3310" y="30807"/>
                      <a:pt x="3812" y="30328"/>
                    </a:cubicBezTo>
                    <a:cubicBezTo>
                      <a:pt x="4063" y="30100"/>
                      <a:pt x="4314" y="29871"/>
                      <a:pt x="4542" y="29620"/>
                    </a:cubicBezTo>
                    <a:cubicBezTo>
                      <a:pt x="4793" y="29392"/>
                      <a:pt x="5022" y="29141"/>
                      <a:pt x="5273" y="28890"/>
                    </a:cubicBezTo>
                    <a:cubicBezTo>
                      <a:pt x="6209" y="27886"/>
                      <a:pt x="7122" y="26813"/>
                      <a:pt x="7943" y="25649"/>
                    </a:cubicBezTo>
                    <a:cubicBezTo>
                      <a:pt x="8765" y="24485"/>
                      <a:pt x="9564" y="23252"/>
                      <a:pt x="10249" y="21882"/>
                    </a:cubicBezTo>
                    <a:cubicBezTo>
                      <a:pt x="10614" y="21243"/>
                      <a:pt x="10911" y="20513"/>
                      <a:pt x="11230" y="19805"/>
                    </a:cubicBezTo>
                    <a:cubicBezTo>
                      <a:pt x="11367" y="19463"/>
                      <a:pt x="11504" y="19075"/>
                      <a:pt x="11641" y="18710"/>
                    </a:cubicBezTo>
                    <a:lnTo>
                      <a:pt x="11846" y="18162"/>
                    </a:lnTo>
                    <a:cubicBezTo>
                      <a:pt x="11892" y="17979"/>
                      <a:pt x="11961" y="17774"/>
                      <a:pt x="12006" y="17591"/>
                    </a:cubicBezTo>
                    <a:lnTo>
                      <a:pt x="12349" y="16427"/>
                    </a:lnTo>
                    <a:cubicBezTo>
                      <a:pt x="12440" y="16062"/>
                      <a:pt x="12508" y="15697"/>
                      <a:pt x="12600" y="15332"/>
                    </a:cubicBezTo>
                    <a:cubicBezTo>
                      <a:pt x="12759" y="14601"/>
                      <a:pt x="12874" y="13848"/>
                      <a:pt x="13011" y="13095"/>
                    </a:cubicBezTo>
                    <a:cubicBezTo>
                      <a:pt x="13239" y="11588"/>
                      <a:pt x="13376" y="10036"/>
                      <a:pt x="13376" y="8461"/>
                    </a:cubicBezTo>
                    <a:cubicBezTo>
                      <a:pt x="13353" y="6886"/>
                      <a:pt x="13193" y="5266"/>
                      <a:pt x="12737" y="3691"/>
                    </a:cubicBezTo>
                    <a:cubicBezTo>
                      <a:pt x="12508" y="2892"/>
                      <a:pt x="12212" y="2139"/>
                      <a:pt x="11801" y="1408"/>
                    </a:cubicBezTo>
                    <a:cubicBezTo>
                      <a:pt x="11664" y="1043"/>
                      <a:pt x="11299" y="701"/>
                      <a:pt x="10933" y="404"/>
                    </a:cubicBezTo>
                    <a:cubicBezTo>
                      <a:pt x="10781" y="290"/>
                      <a:pt x="10025" y="1"/>
                      <a:pt x="9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081;p63">
                <a:extLst>
                  <a:ext uri="{FF2B5EF4-FFF2-40B4-BE49-F238E27FC236}">
                    <a16:creationId xmlns:a16="http://schemas.microsoft.com/office/drawing/2014/main" id="{DF60302C-CC11-44D0-8F88-71FB8FD09DE2}"/>
                  </a:ext>
                </a:extLst>
              </p:cNvPr>
              <p:cNvSpPr/>
              <p:nvPr/>
            </p:nvSpPr>
            <p:spPr>
              <a:xfrm>
                <a:off x="7494295" y="2853127"/>
                <a:ext cx="267707" cy="638919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31926" extrusionOk="0">
                    <a:moveTo>
                      <a:pt x="9170" y="1"/>
                    </a:moveTo>
                    <a:cubicBezTo>
                      <a:pt x="9000" y="1"/>
                      <a:pt x="8826" y="12"/>
                      <a:pt x="8651" y="39"/>
                    </a:cubicBezTo>
                    <a:cubicBezTo>
                      <a:pt x="6887" y="291"/>
                      <a:pt x="6210" y="1284"/>
                      <a:pt x="6619" y="1284"/>
                    </a:cubicBezTo>
                    <a:cubicBezTo>
                      <a:pt x="6692" y="1284"/>
                      <a:pt x="6798" y="1252"/>
                      <a:pt x="6939" y="1180"/>
                    </a:cubicBezTo>
                    <a:cubicBezTo>
                      <a:pt x="6939" y="1180"/>
                      <a:pt x="7944" y="1568"/>
                      <a:pt x="8218" y="1865"/>
                    </a:cubicBezTo>
                    <a:cubicBezTo>
                      <a:pt x="8469" y="2139"/>
                      <a:pt x="8697" y="2892"/>
                      <a:pt x="8834" y="3394"/>
                    </a:cubicBezTo>
                    <a:cubicBezTo>
                      <a:pt x="8948" y="3873"/>
                      <a:pt x="9039" y="4398"/>
                      <a:pt x="9085" y="4969"/>
                    </a:cubicBezTo>
                    <a:cubicBezTo>
                      <a:pt x="9176" y="6065"/>
                      <a:pt x="9131" y="7274"/>
                      <a:pt x="9039" y="8484"/>
                    </a:cubicBezTo>
                    <a:cubicBezTo>
                      <a:pt x="8925" y="9717"/>
                      <a:pt x="8720" y="10972"/>
                      <a:pt x="8492" y="12227"/>
                    </a:cubicBezTo>
                    <a:cubicBezTo>
                      <a:pt x="8355" y="12867"/>
                      <a:pt x="8240" y="13506"/>
                      <a:pt x="8081" y="14122"/>
                    </a:cubicBezTo>
                    <a:lnTo>
                      <a:pt x="7852" y="15081"/>
                    </a:lnTo>
                    <a:lnTo>
                      <a:pt x="7624" y="15948"/>
                    </a:lnTo>
                    <a:cubicBezTo>
                      <a:pt x="7579" y="16085"/>
                      <a:pt x="7556" y="16222"/>
                      <a:pt x="7510" y="16359"/>
                    </a:cubicBezTo>
                    <a:lnTo>
                      <a:pt x="7350" y="16792"/>
                    </a:lnTo>
                    <a:cubicBezTo>
                      <a:pt x="7259" y="17066"/>
                      <a:pt x="7168" y="17363"/>
                      <a:pt x="7076" y="17637"/>
                    </a:cubicBezTo>
                    <a:cubicBezTo>
                      <a:pt x="6825" y="18208"/>
                      <a:pt x="6620" y="18778"/>
                      <a:pt x="6346" y="19349"/>
                    </a:cubicBezTo>
                    <a:cubicBezTo>
                      <a:pt x="5867" y="20490"/>
                      <a:pt x="5273" y="21586"/>
                      <a:pt x="4657" y="22704"/>
                    </a:cubicBezTo>
                    <a:cubicBezTo>
                      <a:pt x="4041" y="23800"/>
                      <a:pt x="3356" y="24895"/>
                      <a:pt x="2671" y="25968"/>
                    </a:cubicBezTo>
                    <a:cubicBezTo>
                      <a:pt x="2329" y="26516"/>
                      <a:pt x="1964" y="27041"/>
                      <a:pt x="1598" y="27566"/>
                    </a:cubicBezTo>
                    <a:lnTo>
                      <a:pt x="526" y="29118"/>
                    </a:lnTo>
                    <a:lnTo>
                      <a:pt x="457" y="29209"/>
                    </a:lnTo>
                    <a:cubicBezTo>
                      <a:pt x="69" y="29757"/>
                      <a:pt x="1" y="30556"/>
                      <a:pt x="297" y="31172"/>
                    </a:cubicBezTo>
                    <a:cubicBezTo>
                      <a:pt x="543" y="31663"/>
                      <a:pt x="979" y="31925"/>
                      <a:pt x="1435" y="31925"/>
                    </a:cubicBezTo>
                    <a:cubicBezTo>
                      <a:pt x="1700" y="31925"/>
                      <a:pt x="1971" y="31836"/>
                      <a:pt x="2215" y="31652"/>
                    </a:cubicBezTo>
                    <a:cubicBezTo>
                      <a:pt x="2785" y="31218"/>
                      <a:pt x="3287" y="30807"/>
                      <a:pt x="3790" y="30351"/>
                    </a:cubicBezTo>
                    <a:cubicBezTo>
                      <a:pt x="4041" y="30122"/>
                      <a:pt x="4292" y="29871"/>
                      <a:pt x="4520" y="29643"/>
                    </a:cubicBezTo>
                    <a:cubicBezTo>
                      <a:pt x="4771" y="29392"/>
                      <a:pt x="5022" y="29141"/>
                      <a:pt x="5250" y="28890"/>
                    </a:cubicBezTo>
                    <a:cubicBezTo>
                      <a:pt x="6186" y="27886"/>
                      <a:pt x="7099" y="26813"/>
                      <a:pt x="7921" y="25649"/>
                    </a:cubicBezTo>
                    <a:cubicBezTo>
                      <a:pt x="8765" y="24485"/>
                      <a:pt x="9542" y="23252"/>
                      <a:pt x="10226" y="21905"/>
                    </a:cubicBezTo>
                    <a:cubicBezTo>
                      <a:pt x="10591" y="21243"/>
                      <a:pt x="10888" y="20513"/>
                      <a:pt x="11208" y="19828"/>
                    </a:cubicBezTo>
                    <a:cubicBezTo>
                      <a:pt x="11345" y="19463"/>
                      <a:pt x="11482" y="19098"/>
                      <a:pt x="11619" y="18710"/>
                    </a:cubicBezTo>
                    <a:lnTo>
                      <a:pt x="11824" y="18162"/>
                    </a:lnTo>
                    <a:cubicBezTo>
                      <a:pt x="11893" y="17979"/>
                      <a:pt x="11938" y="17774"/>
                      <a:pt x="11984" y="17591"/>
                    </a:cubicBezTo>
                    <a:lnTo>
                      <a:pt x="12326" y="16427"/>
                    </a:lnTo>
                    <a:cubicBezTo>
                      <a:pt x="12417" y="16062"/>
                      <a:pt x="12486" y="15697"/>
                      <a:pt x="12577" y="15332"/>
                    </a:cubicBezTo>
                    <a:cubicBezTo>
                      <a:pt x="12737" y="14601"/>
                      <a:pt x="12874" y="13848"/>
                      <a:pt x="12988" y="13095"/>
                    </a:cubicBezTo>
                    <a:cubicBezTo>
                      <a:pt x="13216" y="11588"/>
                      <a:pt x="13376" y="10059"/>
                      <a:pt x="13353" y="8461"/>
                    </a:cubicBezTo>
                    <a:cubicBezTo>
                      <a:pt x="13331" y="6886"/>
                      <a:pt x="13171" y="5289"/>
                      <a:pt x="12737" y="3691"/>
                    </a:cubicBezTo>
                    <a:cubicBezTo>
                      <a:pt x="12509" y="2915"/>
                      <a:pt x="12189" y="2139"/>
                      <a:pt x="11801" y="1408"/>
                    </a:cubicBezTo>
                    <a:cubicBezTo>
                      <a:pt x="11641" y="1066"/>
                      <a:pt x="11276" y="701"/>
                      <a:pt x="10934" y="404"/>
                    </a:cubicBezTo>
                    <a:cubicBezTo>
                      <a:pt x="10782" y="290"/>
                      <a:pt x="10026" y="1"/>
                      <a:pt x="9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082;p63">
                <a:extLst>
                  <a:ext uri="{FF2B5EF4-FFF2-40B4-BE49-F238E27FC236}">
                    <a16:creationId xmlns:a16="http://schemas.microsoft.com/office/drawing/2014/main" id="{DB217598-E0DB-4306-B055-C18A6DE49ECE}"/>
                  </a:ext>
                </a:extLst>
              </p:cNvPr>
              <p:cNvSpPr/>
              <p:nvPr/>
            </p:nvSpPr>
            <p:spPr>
              <a:xfrm>
                <a:off x="7668790" y="3439070"/>
                <a:ext cx="210151" cy="175390"/>
              </a:xfrm>
              <a:custGeom>
                <a:avLst/>
                <a:gdLst/>
                <a:ahLst/>
                <a:cxnLst/>
                <a:rect l="l" t="t" r="r" b="b"/>
                <a:pathLst>
                  <a:path w="10501" h="8764" extrusionOk="0">
                    <a:moveTo>
                      <a:pt x="6027" y="1"/>
                    </a:moveTo>
                    <a:lnTo>
                      <a:pt x="1" y="2306"/>
                    </a:lnTo>
                    <a:cubicBezTo>
                      <a:pt x="1" y="2306"/>
                      <a:pt x="914" y="5958"/>
                      <a:pt x="2740" y="8241"/>
                    </a:cubicBezTo>
                    <a:cubicBezTo>
                      <a:pt x="3053" y="8630"/>
                      <a:pt x="3392" y="8753"/>
                      <a:pt x="3693" y="8753"/>
                    </a:cubicBezTo>
                    <a:cubicBezTo>
                      <a:pt x="4205" y="8753"/>
                      <a:pt x="4612" y="8401"/>
                      <a:pt x="4612" y="8401"/>
                    </a:cubicBezTo>
                    <a:cubicBezTo>
                      <a:pt x="4991" y="8670"/>
                      <a:pt x="5316" y="8764"/>
                      <a:pt x="5586" y="8764"/>
                    </a:cubicBezTo>
                    <a:cubicBezTo>
                      <a:pt x="6207" y="8764"/>
                      <a:pt x="6529" y="8264"/>
                      <a:pt x="6529" y="8264"/>
                    </a:cubicBezTo>
                    <a:cubicBezTo>
                      <a:pt x="6529" y="8264"/>
                      <a:pt x="6856" y="8581"/>
                      <a:pt x="7303" y="8581"/>
                    </a:cubicBezTo>
                    <a:cubicBezTo>
                      <a:pt x="7565" y="8581"/>
                      <a:pt x="7869" y="8472"/>
                      <a:pt x="8172" y="8127"/>
                    </a:cubicBezTo>
                    <a:cubicBezTo>
                      <a:pt x="8948" y="7259"/>
                      <a:pt x="8264" y="3425"/>
                      <a:pt x="8264" y="3425"/>
                    </a:cubicBezTo>
                    <a:lnTo>
                      <a:pt x="8264" y="3425"/>
                    </a:lnTo>
                    <a:cubicBezTo>
                      <a:pt x="8264" y="3425"/>
                      <a:pt x="8438" y="3442"/>
                      <a:pt x="8683" y="3442"/>
                    </a:cubicBezTo>
                    <a:cubicBezTo>
                      <a:pt x="9191" y="3442"/>
                      <a:pt x="10004" y="3369"/>
                      <a:pt x="10204" y="2923"/>
                    </a:cubicBezTo>
                    <a:cubicBezTo>
                      <a:pt x="10500" y="2238"/>
                      <a:pt x="6027" y="1"/>
                      <a:pt x="6027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083;p63">
                <a:extLst>
                  <a:ext uri="{FF2B5EF4-FFF2-40B4-BE49-F238E27FC236}">
                    <a16:creationId xmlns:a16="http://schemas.microsoft.com/office/drawing/2014/main" id="{9285C8EB-E6C9-4F5F-8ED0-003AC5F40073}"/>
                  </a:ext>
                </a:extLst>
              </p:cNvPr>
              <p:cNvSpPr/>
              <p:nvPr/>
            </p:nvSpPr>
            <p:spPr>
              <a:xfrm>
                <a:off x="7496576" y="3244016"/>
                <a:ext cx="329366" cy="322541"/>
              </a:xfrm>
              <a:custGeom>
                <a:avLst/>
                <a:gdLst/>
                <a:ahLst/>
                <a:cxnLst/>
                <a:rect l="l" t="t" r="r" b="b"/>
                <a:pathLst>
                  <a:path w="16458" h="16117" extrusionOk="0">
                    <a:moveTo>
                      <a:pt x="7647" y="0"/>
                    </a:moveTo>
                    <a:lnTo>
                      <a:pt x="1" y="2534"/>
                    </a:lnTo>
                    <a:cubicBezTo>
                      <a:pt x="1" y="2648"/>
                      <a:pt x="23" y="2762"/>
                      <a:pt x="46" y="2876"/>
                    </a:cubicBezTo>
                    <a:cubicBezTo>
                      <a:pt x="183" y="3584"/>
                      <a:pt x="366" y="4086"/>
                      <a:pt x="548" y="4497"/>
                    </a:cubicBezTo>
                    <a:cubicBezTo>
                      <a:pt x="891" y="5342"/>
                      <a:pt x="1256" y="5935"/>
                      <a:pt x="1621" y="6529"/>
                    </a:cubicBezTo>
                    <a:cubicBezTo>
                      <a:pt x="2329" y="7670"/>
                      <a:pt x="7738" y="14814"/>
                      <a:pt x="8172" y="15271"/>
                    </a:cubicBezTo>
                    <a:cubicBezTo>
                      <a:pt x="8761" y="15868"/>
                      <a:pt x="9430" y="16116"/>
                      <a:pt x="10124" y="16116"/>
                    </a:cubicBezTo>
                    <a:cubicBezTo>
                      <a:pt x="11366" y="16116"/>
                      <a:pt x="12689" y="15322"/>
                      <a:pt x="13787" y="14312"/>
                    </a:cubicBezTo>
                    <a:cubicBezTo>
                      <a:pt x="15453" y="12783"/>
                      <a:pt x="16458" y="10728"/>
                      <a:pt x="14951" y="9062"/>
                    </a:cubicBezTo>
                    <a:lnTo>
                      <a:pt x="14883" y="8994"/>
                    </a:lnTo>
                    <a:cubicBezTo>
                      <a:pt x="14883" y="8994"/>
                      <a:pt x="14883" y="8971"/>
                      <a:pt x="14860" y="8971"/>
                    </a:cubicBezTo>
                    <a:cubicBezTo>
                      <a:pt x="14472" y="8514"/>
                      <a:pt x="9039" y="2397"/>
                      <a:pt x="8948" y="2215"/>
                    </a:cubicBezTo>
                    <a:cubicBezTo>
                      <a:pt x="8286" y="1621"/>
                      <a:pt x="7670" y="0"/>
                      <a:pt x="7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084;p63">
                <a:extLst>
                  <a:ext uri="{FF2B5EF4-FFF2-40B4-BE49-F238E27FC236}">
                    <a16:creationId xmlns:a16="http://schemas.microsoft.com/office/drawing/2014/main" id="{CBBA3C0C-FCFC-4E7F-A251-1BDC5A710C78}"/>
                  </a:ext>
                </a:extLst>
              </p:cNvPr>
              <p:cNvSpPr/>
              <p:nvPr/>
            </p:nvSpPr>
            <p:spPr>
              <a:xfrm>
                <a:off x="7420746" y="3162240"/>
                <a:ext cx="397428" cy="389103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19443" extrusionOk="0">
                    <a:moveTo>
                      <a:pt x="9222" y="1"/>
                    </a:moveTo>
                    <a:lnTo>
                      <a:pt x="1" y="3059"/>
                    </a:lnTo>
                    <a:cubicBezTo>
                      <a:pt x="23" y="3196"/>
                      <a:pt x="46" y="3333"/>
                      <a:pt x="69" y="3470"/>
                    </a:cubicBezTo>
                    <a:cubicBezTo>
                      <a:pt x="229" y="4338"/>
                      <a:pt x="457" y="4931"/>
                      <a:pt x="663" y="5433"/>
                    </a:cubicBezTo>
                    <a:cubicBezTo>
                      <a:pt x="1096" y="6437"/>
                      <a:pt x="1530" y="7168"/>
                      <a:pt x="1964" y="7875"/>
                    </a:cubicBezTo>
                    <a:cubicBezTo>
                      <a:pt x="2808" y="9268"/>
                      <a:pt x="9336" y="17873"/>
                      <a:pt x="9861" y="18421"/>
                    </a:cubicBezTo>
                    <a:cubicBezTo>
                      <a:pt x="10574" y="19142"/>
                      <a:pt x="11382" y="19442"/>
                      <a:pt x="12220" y="19442"/>
                    </a:cubicBezTo>
                    <a:cubicBezTo>
                      <a:pt x="13715" y="19442"/>
                      <a:pt x="15309" y="18485"/>
                      <a:pt x="16640" y="17257"/>
                    </a:cubicBezTo>
                    <a:cubicBezTo>
                      <a:pt x="18649" y="15408"/>
                      <a:pt x="19859" y="12943"/>
                      <a:pt x="18033" y="10934"/>
                    </a:cubicBezTo>
                    <a:lnTo>
                      <a:pt x="17964" y="10843"/>
                    </a:lnTo>
                    <a:cubicBezTo>
                      <a:pt x="17964" y="10843"/>
                      <a:pt x="17941" y="10843"/>
                      <a:pt x="17941" y="10820"/>
                    </a:cubicBezTo>
                    <a:cubicBezTo>
                      <a:pt x="17462" y="10272"/>
                      <a:pt x="10911" y="2877"/>
                      <a:pt x="10797" y="2694"/>
                    </a:cubicBezTo>
                    <a:cubicBezTo>
                      <a:pt x="9998" y="1964"/>
                      <a:pt x="9268" y="1"/>
                      <a:pt x="92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085;p63">
                <a:extLst>
                  <a:ext uri="{FF2B5EF4-FFF2-40B4-BE49-F238E27FC236}">
                    <a16:creationId xmlns:a16="http://schemas.microsoft.com/office/drawing/2014/main" id="{0233A6E0-4142-428D-A71C-49A2B7B877D7}"/>
                  </a:ext>
                </a:extLst>
              </p:cNvPr>
              <p:cNvSpPr/>
              <p:nvPr/>
            </p:nvSpPr>
            <p:spPr>
              <a:xfrm>
                <a:off x="7773399" y="2685792"/>
                <a:ext cx="190499" cy="31427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4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8"/>
                    </a:lnTo>
                    <a:cubicBezTo>
                      <a:pt x="1" y="14882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882"/>
                      <a:pt x="9519" y="12348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7D2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086;p63">
                <a:extLst>
                  <a:ext uri="{FF2B5EF4-FFF2-40B4-BE49-F238E27FC236}">
                    <a16:creationId xmlns:a16="http://schemas.microsoft.com/office/drawing/2014/main" id="{81F4B3C0-6188-4C3F-A0DD-69A16E8C34E8}"/>
                  </a:ext>
                </a:extLst>
              </p:cNvPr>
              <p:cNvSpPr/>
              <p:nvPr/>
            </p:nvSpPr>
            <p:spPr>
              <a:xfrm>
                <a:off x="7773399" y="2726900"/>
                <a:ext cx="190499" cy="215134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50" extrusionOk="0">
                    <a:moveTo>
                      <a:pt x="4634" y="0"/>
                    </a:moveTo>
                    <a:cubicBezTo>
                      <a:pt x="2078" y="0"/>
                      <a:pt x="1" y="2055"/>
                      <a:pt x="1" y="4611"/>
                    </a:cubicBezTo>
                    <a:lnTo>
                      <a:pt x="1" y="10546"/>
                    </a:lnTo>
                    <a:cubicBezTo>
                      <a:pt x="788" y="10659"/>
                      <a:pt x="1763" y="10750"/>
                      <a:pt x="2898" y="10750"/>
                    </a:cubicBezTo>
                    <a:cubicBezTo>
                      <a:pt x="4726" y="10750"/>
                      <a:pt x="6971" y="10516"/>
                      <a:pt x="9519" y="9770"/>
                    </a:cubicBezTo>
                    <a:lnTo>
                      <a:pt x="9519" y="4611"/>
                    </a:lnTo>
                    <a:cubicBezTo>
                      <a:pt x="9519" y="2055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4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087;p63">
                <a:extLst>
                  <a:ext uri="{FF2B5EF4-FFF2-40B4-BE49-F238E27FC236}">
                    <a16:creationId xmlns:a16="http://schemas.microsoft.com/office/drawing/2014/main" id="{71826E7B-A1B8-4EB1-ABBF-78300189CBB6}"/>
                  </a:ext>
                </a:extLst>
              </p:cNvPr>
              <p:cNvSpPr/>
              <p:nvPr/>
            </p:nvSpPr>
            <p:spPr>
              <a:xfrm>
                <a:off x="7368212" y="2561867"/>
                <a:ext cx="244413" cy="228323"/>
              </a:xfrm>
              <a:custGeom>
                <a:avLst/>
                <a:gdLst/>
                <a:ahLst/>
                <a:cxnLst/>
                <a:rect l="l" t="t" r="r" b="b"/>
                <a:pathLst>
                  <a:path w="12213" h="11409" extrusionOk="0">
                    <a:moveTo>
                      <a:pt x="6118" y="1"/>
                    </a:moveTo>
                    <a:cubicBezTo>
                      <a:pt x="3392" y="1"/>
                      <a:pt x="976" y="1982"/>
                      <a:pt x="503" y="4777"/>
                    </a:cubicBezTo>
                    <a:cubicBezTo>
                      <a:pt x="1" y="7881"/>
                      <a:pt x="2078" y="10826"/>
                      <a:pt x="5159" y="11328"/>
                    </a:cubicBezTo>
                    <a:cubicBezTo>
                      <a:pt x="5478" y="11382"/>
                      <a:pt x="5794" y="11408"/>
                      <a:pt x="6107" y="11408"/>
                    </a:cubicBezTo>
                    <a:cubicBezTo>
                      <a:pt x="8819" y="11408"/>
                      <a:pt x="11217" y="9432"/>
                      <a:pt x="11687" y="6649"/>
                    </a:cubicBezTo>
                    <a:cubicBezTo>
                      <a:pt x="12212" y="3544"/>
                      <a:pt x="10135" y="600"/>
                      <a:pt x="7031" y="75"/>
                    </a:cubicBezTo>
                    <a:cubicBezTo>
                      <a:pt x="6724" y="25"/>
                      <a:pt x="6419" y="1"/>
                      <a:pt x="6118" y="1"/>
                    </a:cubicBezTo>
                    <a:close/>
                  </a:path>
                </a:pathLst>
              </a:custGeom>
              <a:solidFill>
                <a:srgbClr val="F4C4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088;p63">
                <a:extLst>
                  <a:ext uri="{FF2B5EF4-FFF2-40B4-BE49-F238E27FC236}">
                    <a16:creationId xmlns:a16="http://schemas.microsoft.com/office/drawing/2014/main" id="{E5E5887A-CAD5-45AD-ACFA-B6E785D93CE9}"/>
                  </a:ext>
                </a:extLst>
              </p:cNvPr>
              <p:cNvSpPr/>
              <p:nvPr/>
            </p:nvSpPr>
            <p:spPr>
              <a:xfrm>
                <a:off x="7392428" y="2639640"/>
                <a:ext cx="198264" cy="47710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2384" extrusionOk="0">
                    <a:moveTo>
                      <a:pt x="4999" y="1"/>
                    </a:moveTo>
                    <a:cubicBezTo>
                      <a:pt x="4109" y="1"/>
                      <a:pt x="3196" y="183"/>
                      <a:pt x="2374" y="503"/>
                    </a:cubicBezTo>
                    <a:cubicBezTo>
                      <a:pt x="1963" y="663"/>
                      <a:pt x="1553" y="868"/>
                      <a:pt x="1165" y="1096"/>
                    </a:cubicBezTo>
                    <a:cubicBezTo>
                      <a:pt x="777" y="1325"/>
                      <a:pt x="434" y="1576"/>
                      <a:pt x="92" y="1895"/>
                    </a:cubicBezTo>
                    <a:cubicBezTo>
                      <a:pt x="23" y="1941"/>
                      <a:pt x="0" y="2055"/>
                      <a:pt x="69" y="2123"/>
                    </a:cubicBezTo>
                    <a:cubicBezTo>
                      <a:pt x="97" y="2179"/>
                      <a:pt x="149" y="2209"/>
                      <a:pt x="207" y="2209"/>
                    </a:cubicBezTo>
                    <a:cubicBezTo>
                      <a:pt x="244" y="2209"/>
                      <a:pt x="284" y="2196"/>
                      <a:pt x="320" y="2169"/>
                    </a:cubicBezTo>
                    <a:lnTo>
                      <a:pt x="343" y="2169"/>
                    </a:lnTo>
                    <a:cubicBezTo>
                      <a:pt x="1005" y="1690"/>
                      <a:pt x="1781" y="1302"/>
                      <a:pt x="2557" y="1005"/>
                    </a:cubicBezTo>
                    <a:cubicBezTo>
                      <a:pt x="3356" y="731"/>
                      <a:pt x="4178" y="548"/>
                      <a:pt x="4999" y="548"/>
                    </a:cubicBezTo>
                    <a:cubicBezTo>
                      <a:pt x="5052" y="547"/>
                      <a:pt x="5105" y="546"/>
                      <a:pt x="5157" y="546"/>
                    </a:cubicBezTo>
                    <a:cubicBezTo>
                      <a:pt x="5946" y="546"/>
                      <a:pt x="6714" y="707"/>
                      <a:pt x="7442" y="1028"/>
                    </a:cubicBezTo>
                    <a:cubicBezTo>
                      <a:pt x="7830" y="1142"/>
                      <a:pt x="8195" y="1393"/>
                      <a:pt x="8560" y="1598"/>
                    </a:cubicBezTo>
                    <a:cubicBezTo>
                      <a:pt x="8743" y="1690"/>
                      <a:pt x="8902" y="1827"/>
                      <a:pt x="9062" y="1964"/>
                    </a:cubicBezTo>
                    <a:lnTo>
                      <a:pt x="9587" y="2329"/>
                    </a:lnTo>
                    <a:lnTo>
                      <a:pt x="9610" y="2352"/>
                    </a:lnTo>
                    <a:cubicBezTo>
                      <a:pt x="9641" y="2372"/>
                      <a:pt x="9681" y="2383"/>
                      <a:pt x="9722" y="2383"/>
                    </a:cubicBezTo>
                    <a:cubicBezTo>
                      <a:pt x="9772" y="2383"/>
                      <a:pt x="9823" y="2367"/>
                      <a:pt x="9861" y="2329"/>
                    </a:cubicBezTo>
                    <a:cubicBezTo>
                      <a:pt x="9907" y="2238"/>
                      <a:pt x="9907" y="2123"/>
                      <a:pt x="9838" y="2055"/>
                    </a:cubicBezTo>
                    <a:lnTo>
                      <a:pt x="9313" y="1644"/>
                    </a:lnTo>
                    <a:cubicBezTo>
                      <a:pt x="9153" y="1507"/>
                      <a:pt x="8994" y="1347"/>
                      <a:pt x="8788" y="1233"/>
                    </a:cubicBezTo>
                    <a:cubicBezTo>
                      <a:pt x="8423" y="982"/>
                      <a:pt x="8058" y="731"/>
                      <a:pt x="7624" y="571"/>
                    </a:cubicBezTo>
                    <a:cubicBezTo>
                      <a:pt x="7419" y="503"/>
                      <a:pt x="7213" y="366"/>
                      <a:pt x="7008" y="320"/>
                    </a:cubicBezTo>
                    <a:lnTo>
                      <a:pt x="6346" y="138"/>
                    </a:lnTo>
                    <a:cubicBezTo>
                      <a:pt x="5912" y="69"/>
                      <a:pt x="5456" y="1"/>
                      <a:pt x="4999" y="1"/>
                    </a:cubicBezTo>
                    <a:close/>
                  </a:path>
                </a:pathLst>
              </a:custGeom>
              <a:solidFill>
                <a:srgbClr val="F4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089;p63">
                <a:extLst>
                  <a:ext uri="{FF2B5EF4-FFF2-40B4-BE49-F238E27FC236}">
                    <a16:creationId xmlns:a16="http://schemas.microsoft.com/office/drawing/2014/main" id="{DC5309E8-4B16-4E18-8EF3-3C6D04015F4E}"/>
                  </a:ext>
                </a:extLst>
              </p:cNvPr>
              <p:cNvSpPr/>
              <p:nvPr/>
            </p:nvSpPr>
            <p:spPr>
              <a:xfrm>
                <a:off x="7469178" y="2682950"/>
                <a:ext cx="153496" cy="37844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1891" extrusionOk="0">
                    <a:moveTo>
                      <a:pt x="4006" y="1"/>
                    </a:moveTo>
                    <a:cubicBezTo>
                      <a:pt x="3957" y="1"/>
                      <a:pt x="3908" y="2"/>
                      <a:pt x="3858" y="5"/>
                    </a:cubicBezTo>
                    <a:cubicBezTo>
                      <a:pt x="3807" y="3"/>
                      <a:pt x="3755" y="3"/>
                      <a:pt x="3704" y="3"/>
                    </a:cubicBezTo>
                    <a:cubicBezTo>
                      <a:pt x="3048" y="3"/>
                      <a:pt x="2396" y="137"/>
                      <a:pt x="1803" y="370"/>
                    </a:cubicBezTo>
                    <a:cubicBezTo>
                      <a:pt x="1141" y="644"/>
                      <a:pt x="548" y="1009"/>
                      <a:pt x="46" y="1512"/>
                    </a:cubicBezTo>
                    <a:cubicBezTo>
                      <a:pt x="0" y="1557"/>
                      <a:pt x="0" y="1626"/>
                      <a:pt x="23" y="1671"/>
                    </a:cubicBezTo>
                    <a:cubicBezTo>
                      <a:pt x="52" y="1716"/>
                      <a:pt x="101" y="1741"/>
                      <a:pt x="150" y="1741"/>
                    </a:cubicBezTo>
                    <a:cubicBezTo>
                      <a:pt x="177" y="1741"/>
                      <a:pt x="204" y="1733"/>
                      <a:pt x="228" y="1717"/>
                    </a:cubicBezTo>
                    <a:cubicBezTo>
                      <a:pt x="799" y="1397"/>
                      <a:pt x="1392" y="1101"/>
                      <a:pt x="1986" y="872"/>
                    </a:cubicBezTo>
                    <a:cubicBezTo>
                      <a:pt x="2602" y="644"/>
                      <a:pt x="3219" y="507"/>
                      <a:pt x="3858" y="507"/>
                    </a:cubicBezTo>
                    <a:cubicBezTo>
                      <a:pt x="4497" y="507"/>
                      <a:pt x="5136" y="599"/>
                      <a:pt x="5729" y="850"/>
                    </a:cubicBezTo>
                    <a:cubicBezTo>
                      <a:pt x="6049" y="964"/>
                      <a:pt x="6323" y="1146"/>
                      <a:pt x="6597" y="1283"/>
                    </a:cubicBezTo>
                    <a:cubicBezTo>
                      <a:pt x="6893" y="1443"/>
                      <a:pt x="7144" y="1671"/>
                      <a:pt x="7418" y="1854"/>
                    </a:cubicBezTo>
                    <a:lnTo>
                      <a:pt x="7441" y="1877"/>
                    </a:lnTo>
                    <a:cubicBezTo>
                      <a:pt x="7458" y="1885"/>
                      <a:pt x="7481" y="1890"/>
                      <a:pt x="7505" y="1890"/>
                    </a:cubicBezTo>
                    <a:cubicBezTo>
                      <a:pt x="7548" y="1890"/>
                      <a:pt x="7595" y="1875"/>
                      <a:pt x="7624" y="1831"/>
                    </a:cubicBezTo>
                    <a:cubicBezTo>
                      <a:pt x="7669" y="1785"/>
                      <a:pt x="7669" y="1694"/>
                      <a:pt x="7601" y="1648"/>
                    </a:cubicBezTo>
                    <a:cubicBezTo>
                      <a:pt x="7350" y="1420"/>
                      <a:pt x="7099" y="1169"/>
                      <a:pt x="6825" y="964"/>
                    </a:cubicBezTo>
                    <a:cubicBezTo>
                      <a:pt x="6528" y="781"/>
                      <a:pt x="6231" y="576"/>
                      <a:pt x="5912" y="462"/>
                    </a:cubicBezTo>
                    <a:cubicBezTo>
                      <a:pt x="5592" y="302"/>
                      <a:pt x="5250" y="210"/>
                      <a:pt x="4908" y="96"/>
                    </a:cubicBezTo>
                    <a:cubicBezTo>
                      <a:pt x="4612" y="57"/>
                      <a:pt x="4316" y="1"/>
                      <a:pt x="4006" y="1"/>
                    </a:cubicBezTo>
                    <a:close/>
                  </a:path>
                </a:pathLst>
              </a:custGeom>
              <a:solidFill>
                <a:srgbClr val="F4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090;p63">
                <a:extLst>
                  <a:ext uri="{FF2B5EF4-FFF2-40B4-BE49-F238E27FC236}">
                    <a16:creationId xmlns:a16="http://schemas.microsoft.com/office/drawing/2014/main" id="{8C92841E-5EDC-4DD8-9F2B-632FF25A9EE1}"/>
                  </a:ext>
                </a:extLst>
              </p:cNvPr>
              <p:cNvSpPr/>
              <p:nvPr/>
            </p:nvSpPr>
            <p:spPr>
              <a:xfrm>
                <a:off x="8097732" y="2539712"/>
                <a:ext cx="251257" cy="228183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11402" extrusionOk="0">
                    <a:moveTo>
                      <a:pt x="6262" y="1"/>
                    </a:moveTo>
                    <a:cubicBezTo>
                      <a:pt x="5800" y="1"/>
                      <a:pt x="5331" y="58"/>
                      <a:pt x="4863" y="178"/>
                    </a:cubicBezTo>
                    <a:cubicBezTo>
                      <a:pt x="1827" y="954"/>
                      <a:pt x="1" y="4035"/>
                      <a:pt x="777" y="7094"/>
                    </a:cubicBezTo>
                    <a:cubicBezTo>
                      <a:pt x="1433" y="9680"/>
                      <a:pt x="3755" y="11402"/>
                      <a:pt x="6292" y="11402"/>
                    </a:cubicBezTo>
                    <a:cubicBezTo>
                      <a:pt x="6755" y="11402"/>
                      <a:pt x="7225" y="11345"/>
                      <a:pt x="7693" y="11225"/>
                    </a:cubicBezTo>
                    <a:cubicBezTo>
                      <a:pt x="10706" y="10449"/>
                      <a:pt x="12555" y="7367"/>
                      <a:pt x="11779" y="4309"/>
                    </a:cubicBezTo>
                    <a:cubicBezTo>
                      <a:pt x="11103" y="1722"/>
                      <a:pt x="8795" y="1"/>
                      <a:pt x="6262" y="1"/>
                    </a:cubicBezTo>
                    <a:close/>
                  </a:path>
                </a:pathLst>
              </a:custGeom>
              <a:solidFill>
                <a:srgbClr val="F4C4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091;p63">
                <a:extLst>
                  <a:ext uri="{FF2B5EF4-FFF2-40B4-BE49-F238E27FC236}">
                    <a16:creationId xmlns:a16="http://schemas.microsoft.com/office/drawing/2014/main" id="{84EAABB5-7A16-42B2-89FE-52E972F4D279}"/>
                  </a:ext>
                </a:extLst>
              </p:cNvPr>
              <p:cNvSpPr/>
              <p:nvPr/>
            </p:nvSpPr>
            <p:spPr>
              <a:xfrm>
                <a:off x="8123769" y="2617285"/>
                <a:ext cx="197363" cy="55835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2790" extrusionOk="0">
                    <a:moveTo>
                      <a:pt x="5287" y="0"/>
                    </a:moveTo>
                    <a:cubicBezTo>
                      <a:pt x="5093" y="0"/>
                      <a:pt x="4898" y="7"/>
                      <a:pt x="4703" y="22"/>
                    </a:cubicBezTo>
                    <a:cubicBezTo>
                      <a:pt x="4246" y="45"/>
                      <a:pt x="3813" y="159"/>
                      <a:pt x="3379" y="273"/>
                    </a:cubicBezTo>
                    <a:lnTo>
                      <a:pt x="2740" y="501"/>
                    </a:lnTo>
                    <a:cubicBezTo>
                      <a:pt x="2534" y="570"/>
                      <a:pt x="2352" y="707"/>
                      <a:pt x="2146" y="798"/>
                    </a:cubicBezTo>
                    <a:cubicBezTo>
                      <a:pt x="1736" y="1004"/>
                      <a:pt x="1393" y="1277"/>
                      <a:pt x="1028" y="1551"/>
                    </a:cubicBezTo>
                    <a:cubicBezTo>
                      <a:pt x="845" y="1688"/>
                      <a:pt x="708" y="1848"/>
                      <a:pt x="549" y="2008"/>
                    </a:cubicBezTo>
                    <a:lnTo>
                      <a:pt x="69" y="2464"/>
                    </a:lnTo>
                    <a:cubicBezTo>
                      <a:pt x="1" y="2533"/>
                      <a:pt x="1" y="2647"/>
                      <a:pt x="69" y="2738"/>
                    </a:cubicBezTo>
                    <a:cubicBezTo>
                      <a:pt x="104" y="2773"/>
                      <a:pt x="149" y="2790"/>
                      <a:pt x="195" y="2790"/>
                    </a:cubicBezTo>
                    <a:cubicBezTo>
                      <a:pt x="240" y="2790"/>
                      <a:pt x="286" y="2773"/>
                      <a:pt x="320" y="2738"/>
                    </a:cubicBezTo>
                    <a:lnTo>
                      <a:pt x="343" y="2715"/>
                    </a:lnTo>
                    <a:lnTo>
                      <a:pt x="823" y="2305"/>
                    </a:lnTo>
                    <a:cubicBezTo>
                      <a:pt x="982" y="2168"/>
                      <a:pt x="1119" y="2008"/>
                      <a:pt x="1302" y="1894"/>
                    </a:cubicBezTo>
                    <a:cubicBezTo>
                      <a:pt x="1644" y="1665"/>
                      <a:pt x="1987" y="1392"/>
                      <a:pt x="2375" y="1232"/>
                    </a:cubicBezTo>
                    <a:cubicBezTo>
                      <a:pt x="3105" y="821"/>
                      <a:pt x="3927" y="616"/>
                      <a:pt x="4748" y="547"/>
                    </a:cubicBezTo>
                    <a:cubicBezTo>
                      <a:pt x="4908" y="534"/>
                      <a:pt x="5069" y="527"/>
                      <a:pt x="5230" y="527"/>
                    </a:cubicBezTo>
                    <a:cubicBezTo>
                      <a:pt x="5898" y="527"/>
                      <a:pt x="6575" y="637"/>
                      <a:pt x="7236" y="821"/>
                    </a:cubicBezTo>
                    <a:cubicBezTo>
                      <a:pt x="8035" y="1049"/>
                      <a:pt x="8834" y="1369"/>
                      <a:pt x="9542" y="1780"/>
                    </a:cubicBezTo>
                    <a:lnTo>
                      <a:pt x="9565" y="1802"/>
                    </a:lnTo>
                    <a:cubicBezTo>
                      <a:pt x="9584" y="1815"/>
                      <a:pt x="9606" y="1821"/>
                      <a:pt x="9631" y="1821"/>
                    </a:cubicBezTo>
                    <a:cubicBezTo>
                      <a:pt x="9693" y="1821"/>
                      <a:pt x="9766" y="1783"/>
                      <a:pt x="9816" y="1734"/>
                    </a:cubicBezTo>
                    <a:cubicBezTo>
                      <a:pt x="9861" y="1643"/>
                      <a:pt x="9839" y="1551"/>
                      <a:pt x="9770" y="1483"/>
                    </a:cubicBezTo>
                    <a:cubicBezTo>
                      <a:pt x="9405" y="1209"/>
                      <a:pt x="9017" y="981"/>
                      <a:pt x="8606" y="798"/>
                    </a:cubicBezTo>
                    <a:cubicBezTo>
                      <a:pt x="8218" y="593"/>
                      <a:pt x="7807" y="433"/>
                      <a:pt x="7373" y="296"/>
                    </a:cubicBezTo>
                    <a:cubicBezTo>
                      <a:pt x="6692" y="99"/>
                      <a:pt x="5996" y="0"/>
                      <a:pt x="5287" y="0"/>
                    </a:cubicBezTo>
                    <a:close/>
                  </a:path>
                </a:pathLst>
              </a:custGeom>
              <a:solidFill>
                <a:srgbClr val="F4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092;p63">
                <a:extLst>
                  <a:ext uri="{FF2B5EF4-FFF2-40B4-BE49-F238E27FC236}">
                    <a16:creationId xmlns:a16="http://schemas.microsoft.com/office/drawing/2014/main" id="{99644824-394B-4855-808D-255EBB4BA807}"/>
                  </a:ext>
                </a:extLst>
              </p:cNvPr>
              <p:cNvSpPr/>
              <p:nvPr/>
            </p:nvSpPr>
            <p:spPr>
              <a:xfrm>
                <a:off x="8094991" y="2664717"/>
                <a:ext cx="152595" cy="44148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2206" extrusionOk="0">
                    <a:moveTo>
                      <a:pt x="4173" y="0"/>
                    </a:moveTo>
                    <a:cubicBezTo>
                      <a:pt x="3998" y="0"/>
                      <a:pt x="3824" y="9"/>
                      <a:pt x="3653" y="26"/>
                    </a:cubicBezTo>
                    <a:cubicBezTo>
                      <a:pt x="3288" y="26"/>
                      <a:pt x="2945" y="117"/>
                      <a:pt x="2603" y="208"/>
                    </a:cubicBezTo>
                    <a:cubicBezTo>
                      <a:pt x="2283" y="345"/>
                      <a:pt x="1941" y="460"/>
                      <a:pt x="1644" y="642"/>
                    </a:cubicBezTo>
                    <a:cubicBezTo>
                      <a:pt x="1325" y="802"/>
                      <a:pt x="1051" y="1030"/>
                      <a:pt x="777" y="1236"/>
                    </a:cubicBezTo>
                    <a:cubicBezTo>
                      <a:pt x="526" y="1464"/>
                      <a:pt x="298" y="1715"/>
                      <a:pt x="46" y="1966"/>
                    </a:cubicBezTo>
                    <a:cubicBezTo>
                      <a:pt x="1" y="2035"/>
                      <a:pt x="1" y="2126"/>
                      <a:pt x="46" y="2171"/>
                    </a:cubicBezTo>
                    <a:cubicBezTo>
                      <a:pt x="69" y="2194"/>
                      <a:pt x="104" y="2206"/>
                      <a:pt x="138" y="2206"/>
                    </a:cubicBezTo>
                    <a:cubicBezTo>
                      <a:pt x="172" y="2206"/>
                      <a:pt x="206" y="2194"/>
                      <a:pt x="229" y="2171"/>
                    </a:cubicBezTo>
                    <a:lnTo>
                      <a:pt x="252" y="2171"/>
                    </a:lnTo>
                    <a:cubicBezTo>
                      <a:pt x="526" y="1966"/>
                      <a:pt x="754" y="1715"/>
                      <a:pt x="1005" y="1532"/>
                    </a:cubicBezTo>
                    <a:cubicBezTo>
                      <a:pt x="1302" y="1373"/>
                      <a:pt x="1553" y="1167"/>
                      <a:pt x="1850" y="1030"/>
                    </a:cubicBezTo>
                    <a:cubicBezTo>
                      <a:pt x="2420" y="733"/>
                      <a:pt x="3059" y="574"/>
                      <a:pt x="3676" y="528"/>
                    </a:cubicBezTo>
                    <a:cubicBezTo>
                      <a:pt x="3787" y="520"/>
                      <a:pt x="3898" y="516"/>
                      <a:pt x="4010" y="516"/>
                    </a:cubicBezTo>
                    <a:cubicBezTo>
                      <a:pt x="4538" y="516"/>
                      <a:pt x="5065" y="602"/>
                      <a:pt x="5593" y="733"/>
                    </a:cubicBezTo>
                    <a:cubicBezTo>
                      <a:pt x="6209" y="916"/>
                      <a:pt x="6826" y="1144"/>
                      <a:pt x="7396" y="1441"/>
                    </a:cubicBezTo>
                    <a:lnTo>
                      <a:pt x="7419" y="1441"/>
                    </a:lnTo>
                    <a:cubicBezTo>
                      <a:pt x="7438" y="1454"/>
                      <a:pt x="7459" y="1459"/>
                      <a:pt x="7480" y="1459"/>
                    </a:cubicBezTo>
                    <a:cubicBezTo>
                      <a:pt x="7533" y="1459"/>
                      <a:pt x="7585" y="1422"/>
                      <a:pt x="7602" y="1373"/>
                    </a:cubicBezTo>
                    <a:cubicBezTo>
                      <a:pt x="7624" y="1327"/>
                      <a:pt x="7624" y="1236"/>
                      <a:pt x="7579" y="1213"/>
                    </a:cubicBezTo>
                    <a:cubicBezTo>
                      <a:pt x="7031" y="756"/>
                      <a:pt x="6392" y="437"/>
                      <a:pt x="5730" y="231"/>
                    </a:cubicBezTo>
                    <a:cubicBezTo>
                      <a:pt x="5234" y="77"/>
                      <a:pt x="4699" y="0"/>
                      <a:pt x="4173" y="0"/>
                    </a:cubicBezTo>
                    <a:close/>
                  </a:path>
                </a:pathLst>
              </a:custGeom>
              <a:solidFill>
                <a:srgbClr val="F4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093;p63">
                <a:extLst>
                  <a:ext uri="{FF2B5EF4-FFF2-40B4-BE49-F238E27FC236}">
                    <a16:creationId xmlns:a16="http://schemas.microsoft.com/office/drawing/2014/main" id="{8F75AAAB-F8E0-4662-B812-B0609E07AA67}"/>
                  </a:ext>
                </a:extLst>
              </p:cNvPr>
              <p:cNvSpPr/>
              <p:nvPr/>
            </p:nvSpPr>
            <p:spPr>
              <a:xfrm>
                <a:off x="7477384" y="2118162"/>
                <a:ext cx="770641" cy="754731"/>
              </a:xfrm>
              <a:custGeom>
                <a:avLst/>
                <a:gdLst/>
                <a:ahLst/>
                <a:cxnLst/>
                <a:rect l="l" t="t" r="r" b="b"/>
                <a:pathLst>
                  <a:path w="38508" h="37713" extrusionOk="0">
                    <a:moveTo>
                      <a:pt x="19282" y="0"/>
                    </a:moveTo>
                    <a:cubicBezTo>
                      <a:pt x="10045" y="0"/>
                      <a:pt x="2098" y="7041"/>
                      <a:pt x="1074" y="16516"/>
                    </a:cubicBezTo>
                    <a:cubicBezTo>
                      <a:pt x="1" y="26673"/>
                      <a:pt x="5684" y="36237"/>
                      <a:pt x="17440" y="37561"/>
                    </a:cubicBezTo>
                    <a:cubicBezTo>
                      <a:pt x="18358" y="37663"/>
                      <a:pt x="19244" y="37712"/>
                      <a:pt x="20096" y="37712"/>
                    </a:cubicBezTo>
                    <a:cubicBezTo>
                      <a:pt x="30876" y="37712"/>
                      <a:pt x="36419" y="29810"/>
                      <a:pt x="37435" y="20419"/>
                    </a:cubicBezTo>
                    <a:cubicBezTo>
                      <a:pt x="38507" y="10284"/>
                      <a:pt x="31249" y="1200"/>
                      <a:pt x="21229" y="104"/>
                    </a:cubicBezTo>
                    <a:cubicBezTo>
                      <a:pt x="20575" y="35"/>
                      <a:pt x="19925" y="0"/>
                      <a:pt x="19282" y="0"/>
                    </a:cubicBezTo>
                    <a:close/>
                  </a:path>
                </a:pathLst>
              </a:custGeom>
              <a:solidFill>
                <a:srgbClr val="F7D2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094;p63">
                <a:extLst>
                  <a:ext uri="{FF2B5EF4-FFF2-40B4-BE49-F238E27FC236}">
                    <a16:creationId xmlns:a16="http://schemas.microsoft.com/office/drawing/2014/main" id="{3266898D-F837-4BCA-83EB-4A402E9BFF58}"/>
                  </a:ext>
                </a:extLst>
              </p:cNvPr>
              <p:cNvSpPr/>
              <p:nvPr/>
            </p:nvSpPr>
            <p:spPr>
              <a:xfrm>
                <a:off x="7386944" y="2073751"/>
                <a:ext cx="880710" cy="480580"/>
              </a:xfrm>
              <a:custGeom>
                <a:avLst/>
                <a:gdLst/>
                <a:ahLst/>
                <a:cxnLst/>
                <a:rect l="l" t="t" r="r" b="b"/>
                <a:pathLst>
                  <a:path w="44008" h="24014" extrusionOk="0">
                    <a:moveTo>
                      <a:pt x="23355" y="1"/>
                    </a:moveTo>
                    <a:cubicBezTo>
                      <a:pt x="16735" y="1"/>
                      <a:pt x="8418" y="3151"/>
                      <a:pt x="4657" y="7299"/>
                    </a:cubicBezTo>
                    <a:cubicBezTo>
                      <a:pt x="1" y="12435"/>
                      <a:pt x="3721" y="23802"/>
                      <a:pt x="3721" y="23802"/>
                    </a:cubicBezTo>
                    <a:cubicBezTo>
                      <a:pt x="3921" y="23947"/>
                      <a:pt x="4156" y="24013"/>
                      <a:pt x="4421" y="24013"/>
                    </a:cubicBezTo>
                    <a:cubicBezTo>
                      <a:pt x="6937" y="24013"/>
                      <a:pt x="12027" y="18027"/>
                      <a:pt x="12874" y="17593"/>
                    </a:cubicBezTo>
                    <a:cubicBezTo>
                      <a:pt x="13810" y="17091"/>
                      <a:pt x="12965" y="11135"/>
                      <a:pt x="12965" y="11134"/>
                    </a:cubicBezTo>
                    <a:lnTo>
                      <a:pt x="12965" y="11134"/>
                    </a:lnTo>
                    <a:cubicBezTo>
                      <a:pt x="12966" y="11135"/>
                      <a:pt x="14426" y="16270"/>
                      <a:pt x="15362" y="16817"/>
                    </a:cubicBezTo>
                    <a:cubicBezTo>
                      <a:pt x="15638" y="16986"/>
                      <a:pt x="16643" y="17049"/>
                      <a:pt x="17942" y="17049"/>
                    </a:cubicBezTo>
                    <a:cubicBezTo>
                      <a:pt x="21049" y="17049"/>
                      <a:pt x="25839" y="16688"/>
                      <a:pt x="26387" y="16543"/>
                    </a:cubicBezTo>
                    <a:cubicBezTo>
                      <a:pt x="27163" y="16338"/>
                      <a:pt x="26615" y="10633"/>
                      <a:pt x="26615" y="10632"/>
                    </a:cubicBezTo>
                    <a:lnTo>
                      <a:pt x="26615" y="10632"/>
                    </a:lnTo>
                    <a:cubicBezTo>
                      <a:pt x="26615" y="10633"/>
                      <a:pt x="27323" y="16133"/>
                      <a:pt x="29171" y="16680"/>
                    </a:cubicBezTo>
                    <a:cubicBezTo>
                      <a:pt x="31043" y="17228"/>
                      <a:pt x="35380" y="17525"/>
                      <a:pt x="35380" y="17525"/>
                    </a:cubicBezTo>
                    <a:cubicBezTo>
                      <a:pt x="35380" y="17525"/>
                      <a:pt x="35380" y="12928"/>
                      <a:pt x="35768" y="12928"/>
                    </a:cubicBezTo>
                    <a:cubicBezTo>
                      <a:pt x="35796" y="12928"/>
                      <a:pt x="35826" y="12953"/>
                      <a:pt x="35859" y="13006"/>
                    </a:cubicBezTo>
                    <a:cubicBezTo>
                      <a:pt x="36316" y="13759"/>
                      <a:pt x="37023" y="17936"/>
                      <a:pt x="37959" y="18552"/>
                    </a:cubicBezTo>
                    <a:cubicBezTo>
                      <a:pt x="38872" y="19191"/>
                      <a:pt x="42570" y="23231"/>
                      <a:pt x="42570" y="23231"/>
                    </a:cubicBezTo>
                    <a:cubicBezTo>
                      <a:pt x="42570" y="23231"/>
                      <a:pt x="44008" y="15014"/>
                      <a:pt x="42912" y="9034"/>
                    </a:cubicBezTo>
                    <a:cubicBezTo>
                      <a:pt x="41839" y="3077"/>
                      <a:pt x="34467" y="2574"/>
                      <a:pt x="27711" y="566"/>
                    </a:cubicBezTo>
                    <a:cubicBezTo>
                      <a:pt x="26411" y="180"/>
                      <a:pt x="24931" y="1"/>
                      <a:pt x="23355" y="1"/>
                    </a:cubicBezTo>
                    <a:close/>
                  </a:path>
                </a:pathLst>
              </a:custGeom>
              <a:solidFill>
                <a:srgbClr val="FFB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095;p63">
                <a:extLst>
                  <a:ext uri="{FF2B5EF4-FFF2-40B4-BE49-F238E27FC236}">
                    <a16:creationId xmlns:a16="http://schemas.microsoft.com/office/drawing/2014/main" id="{87517169-C204-4277-9C50-160457D50C75}"/>
                  </a:ext>
                </a:extLst>
              </p:cNvPr>
              <p:cNvSpPr/>
              <p:nvPr/>
            </p:nvSpPr>
            <p:spPr>
              <a:xfrm>
                <a:off x="7896740" y="2048053"/>
                <a:ext cx="395147" cy="466411"/>
              </a:xfrm>
              <a:custGeom>
                <a:avLst/>
                <a:gdLst/>
                <a:ahLst/>
                <a:cxnLst/>
                <a:rect l="l" t="t" r="r" b="b"/>
                <a:pathLst>
                  <a:path w="19745" h="23306" fill="none" extrusionOk="0">
                    <a:moveTo>
                      <a:pt x="1" y="115"/>
                    </a:moveTo>
                    <a:cubicBezTo>
                      <a:pt x="5707" y="1"/>
                      <a:pt x="11390" y="2694"/>
                      <a:pt x="14928" y="7168"/>
                    </a:cubicBezTo>
                    <a:cubicBezTo>
                      <a:pt x="18443" y="11642"/>
                      <a:pt x="19745" y="17805"/>
                      <a:pt x="18329" y="23306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096;p63">
                <a:extLst>
                  <a:ext uri="{FF2B5EF4-FFF2-40B4-BE49-F238E27FC236}">
                    <a16:creationId xmlns:a16="http://schemas.microsoft.com/office/drawing/2014/main" id="{D8BDF83B-622C-40D7-8C58-EF11DFDD407F}"/>
                  </a:ext>
                </a:extLst>
              </p:cNvPr>
              <p:cNvSpPr/>
              <p:nvPr/>
            </p:nvSpPr>
            <p:spPr>
              <a:xfrm>
                <a:off x="7443141" y="2151765"/>
                <a:ext cx="155777" cy="346256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17302" fill="none" extrusionOk="0">
                    <a:moveTo>
                      <a:pt x="7784" y="0"/>
                    </a:moveTo>
                    <a:cubicBezTo>
                      <a:pt x="2579" y="3881"/>
                      <a:pt x="0" y="11002"/>
                      <a:pt x="1552" y="17302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097;p63">
                <a:extLst>
                  <a:ext uri="{FF2B5EF4-FFF2-40B4-BE49-F238E27FC236}">
                    <a16:creationId xmlns:a16="http://schemas.microsoft.com/office/drawing/2014/main" id="{C7163DC4-2868-45D4-8319-4D07495D529F}"/>
                  </a:ext>
                </a:extLst>
              </p:cNvPr>
              <p:cNvSpPr/>
              <p:nvPr/>
            </p:nvSpPr>
            <p:spPr>
              <a:xfrm>
                <a:off x="7849689" y="2091924"/>
                <a:ext cx="181373" cy="243492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2167" fill="none" extrusionOk="0">
                    <a:moveTo>
                      <a:pt x="1" y="0"/>
                    </a:moveTo>
                    <a:cubicBezTo>
                      <a:pt x="2557" y="822"/>
                      <a:pt x="4862" y="2465"/>
                      <a:pt x="6460" y="4634"/>
                    </a:cubicBezTo>
                    <a:cubicBezTo>
                      <a:pt x="8081" y="6802"/>
                      <a:pt x="8994" y="9473"/>
                      <a:pt x="9062" y="12166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098;p63">
                <a:extLst>
                  <a:ext uri="{FF2B5EF4-FFF2-40B4-BE49-F238E27FC236}">
                    <a16:creationId xmlns:a16="http://schemas.microsoft.com/office/drawing/2014/main" id="{C0A38FA0-4948-4ADE-A729-59CC4BA27BFC}"/>
                  </a:ext>
                </a:extLst>
              </p:cNvPr>
              <p:cNvSpPr/>
              <p:nvPr/>
            </p:nvSpPr>
            <p:spPr>
              <a:xfrm>
                <a:off x="8014137" y="2179164"/>
                <a:ext cx="66722" cy="199184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9953" fill="none" extrusionOk="0">
                    <a:moveTo>
                      <a:pt x="1" y="1"/>
                    </a:moveTo>
                    <a:cubicBezTo>
                      <a:pt x="2466" y="2580"/>
                      <a:pt x="3333" y="6574"/>
                      <a:pt x="2192" y="9953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099;p63">
                <a:extLst>
                  <a:ext uri="{FF2B5EF4-FFF2-40B4-BE49-F238E27FC236}">
                    <a16:creationId xmlns:a16="http://schemas.microsoft.com/office/drawing/2014/main" id="{A7273694-47F3-47F8-B88B-BC79C911B6E7}"/>
                  </a:ext>
                </a:extLst>
              </p:cNvPr>
              <p:cNvSpPr/>
              <p:nvPr/>
            </p:nvSpPr>
            <p:spPr>
              <a:xfrm>
                <a:off x="7719503" y="2143999"/>
                <a:ext cx="126999" cy="229784"/>
              </a:xfrm>
              <a:custGeom>
                <a:avLst/>
                <a:gdLst/>
                <a:ahLst/>
                <a:cxnLst/>
                <a:rect l="l" t="t" r="r" b="b"/>
                <a:pathLst>
                  <a:path w="6346" h="11482" fill="none" extrusionOk="0">
                    <a:moveTo>
                      <a:pt x="0" y="0"/>
                    </a:moveTo>
                    <a:cubicBezTo>
                      <a:pt x="3881" y="2420"/>
                      <a:pt x="6346" y="6916"/>
                      <a:pt x="6277" y="11481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100;p63">
                <a:extLst>
                  <a:ext uri="{FF2B5EF4-FFF2-40B4-BE49-F238E27FC236}">
                    <a16:creationId xmlns:a16="http://schemas.microsoft.com/office/drawing/2014/main" id="{CBE9EA65-7908-4C70-991A-1C5CF9950530}"/>
                  </a:ext>
                </a:extLst>
              </p:cNvPr>
              <p:cNvSpPr/>
              <p:nvPr/>
            </p:nvSpPr>
            <p:spPr>
              <a:xfrm>
                <a:off x="7585655" y="2229878"/>
                <a:ext cx="21033" cy="180453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9017" fill="none" extrusionOk="0">
                    <a:moveTo>
                      <a:pt x="1051" y="0"/>
                    </a:moveTo>
                    <a:cubicBezTo>
                      <a:pt x="46" y="2876"/>
                      <a:pt x="1" y="6095"/>
                      <a:pt x="914" y="9016"/>
                    </a:cubicBezTo>
                  </a:path>
                </a:pathLst>
              </a:custGeom>
              <a:noFill/>
              <a:ln w="4575" cap="flat" cmpd="sng">
                <a:solidFill>
                  <a:schemeClr val="accent5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101;p63">
                <a:extLst>
                  <a:ext uri="{FF2B5EF4-FFF2-40B4-BE49-F238E27FC236}">
                    <a16:creationId xmlns:a16="http://schemas.microsoft.com/office/drawing/2014/main" id="{D51EB82D-CFE5-4B2F-B274-6097643D7241}"/>
                  </a:ext>
                </a:extLst>
              </p:cNvPr>
              <p:cNvSpPr/>
              <p:nvPr/>
            </p:nvSpPr>
            <p:spPr>
              <a:xfrm>
                <a:off x="7564641" y="2593509"/>
                <a:ext cx="251257" cy="169946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492" extrusionOk="0">
                    <a:moveTo>
                      <a:pt x="12212" y="5227"/>
                    </a:moveTo>
                    <a:cubicBezTo>
                      <a:pt x="11870" y="7282"/>
                      <a:pt x="8948" y="8491"/>
                      <a:pt x="5661" y="7944"/>
                    </a:cubicBezTo>
                    <a:cubicBezTo>
                      <a:pt x="2374" y="7396"/>
                      <a:pt x="1" y="5296"/>
                      <a:pt x="343" y="3242"/>
                    </a:cubicBezTo>
                    <a:cubicBezTo>
                      <a:pt x="685" y="1210"/>
                      <a:pt x="3630" y="0"/>
                      <a:pt x="6894" y="548"/>
                    </a:cubicBezTo>
                    <a:cubicBezTo>
                      <a:pt x="10181" y="1096"/>
                      <a:pt x="12555" y="3196"/>
                      <a:pt x="12212" y="5227"/>
                    </a:cubicBezTo>
                    <a:close/>
                  </a:path>
                </a:pathLst>
              </a:custGeom>
              <a:solidFill>
                <a:srgbClr val="F89189">
                  <a:alpha val="48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102;p63">
                <a:extLst>
                  <a:ext uri="{FF2B5EF4-FFF2-40B4-BE49-F238E27FC236}">
                    <a16:creationId xmlns:a16="http://schemas.microsoft.com/office/drawing/2014/main" id="{89AA848F-AF32-41C7-AC58-287693731D6A}"/>
                  </a:ext>
                </a:extLst>
              </p:cNvPr>
              <p:cNvSpPr/>
              <p:nvPr/>
            </p:nvSpPr>
            <p:spPr>
              <a:xfrm>
                <a:off x="7921877" y="2595310"/>
                <a:ext cx="249876" cy="152015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7596" extrusionOk="0">
                    <a:moveTo>
                      <a:pt x="7058" y="1"/>
                    </a:moveTo>
                    <a:cubicBezTo>
                      <a:pt x="6627" y="1"/>
                      <a:pt x="6182" y="30"/>
                      <a:pt x="5729" y="93"/>
                    </a:cubicBezTo>
                    <a:cubicBezTo>
                      <a:pt x="2442" y="527"/>
                      <a:pt x="0" y="2558"/>
                      <a:pt x="274" y="4612"/>
                    </a:cubicBezTo>
                    <a:cubicBezTo>
                      <a:pt x="532" y="6397"/>
                      <a:pt x="2753" y="7596"/>
                      <a:pt x="5486" y="7596"/>
                    </a:cubicBezTo>
                    <a:cubicBezTo>
                      <a:pt x="5899" y="7596"/>
                      <a:pt x="6324" y="7568"/>
                      <a:pt x="6756" y="7511"/>
                    </a:cubicBezTo>
                    <a:cubicBezTo>
                      <a:pt x="10043" y="7055"/>
                      <a:pt x="12485" y="5023"/>
                      <a:pt x="12212" y="2969"/>
                    </a:cubicBezTo>
                    <a:cubicBezTo>
                      <a:pt x="11975" y="1196"/>
                      <a:pt x="9783" y="1"/>
                      <a:pt x="7058" y="1"/>
                    </a:cubicBezTo>
                    <a:close/>
                  </a:path>
                </a:pathLst>
              </a:custGeom>
              <a:solidFill>
                <a:srgbClr val="F89189">
                  <a:alpha val="48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103;p63">
                <a:extLst>
                  <a:ext uri="{FF2B5EF4-FFF2-40B4-BE49-F238E27FC236}">
                    <a16:creationId xmlns:a16="http://schemas.microsoft.com/office/drawing/2014/main" id="{DB472B9B-BA25-40AE-995E-C6DD38B1F145}"/>
                  </a:ext>
                </a:extLst>
              </p:cNvPr>
              <p:cNvSpPr/>
              <p:nvPr/>
            </p:nvSpPr>
            <p:spPr>
              <a:xfrm>
                <a:off x="7810403" y="2639920"/>
                <a:ext cx="123817" cy="41306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2064" extrusionOk="0">
                    <a:moveTo>
                      <a:pt x="128" y="1"/>
                    </a:moveTo>
                    <a:cubicBezTo>
                      <a:pt x="116" y="1"/>
                      <a:pt x="104" y="3"/>
                      <a:pt x="92" y="9"/>
                    </a:cubicBezTo>
                    <a:cubicBezTo>
                      <a:pt x="23" y="9"/>
                      <a:pt x="1" y="78"/>
                      <a:pt x="23" y="146"/>
                    </a:cubicBezTo>
                    <a:cubicBezTo>
                      <a:pt x="229" y="763"/>
                      <a:pt x="685" y="1265"/>
                      <a:pt x="1233" y="1607"/>
                    </a:cubicBezTo>
                    <a:cubicBezTo>
                      <a:pt x="1804" y="1927"/>
                      <a:pt x="2443" y="2064"/>
                      <a:pt x="3082" y="2064"/>
                    </a:cubicBezTo>
                    <a:cubicBezTo>
                      <a:pt x="3721" y="2064"/>
                      <a:pt x="4383" y="1950"/>
                      <a:pt x="4931" y="1607"/>
                    </a:cubicBezTo>
                    <a:cubicBezTo>
                      <a:pt x="5502" y="1265"/>
                      <a:pt x="5912" y="740"/>
                      <a:pt x="6163" y="169"/>
                    </a:cubicBezTo>
                    <a:cubicBezTo>
                      <a:pt x="6186" y="124"/>
                      <a:pt x="6163" y="55"/>
                      <a:pt x="6118" y="32"/>
                    </a:cubicBezTo>
                    <a:cubicBezTo>
                      <a:pt x="6092" y="15"/>
                      <a:pt x="6069" y="7"/>
                      <a:pt x="6048" y="7"/>
                    </a:cubicBezTo>
                    <a:cubicBezTo>
                      <a:pt x="6014" y="7"/>
                      <a:pt x="5986" y="27"/>
                      <a:pt x="5958" y="55"/>
                    </a:cubicBezTo>
                    <a:cubicBezTo>
                      <a:pt x="5661" y="580"/>
                      <a:pt x="5250" y="1014"/>
                      <a:pt x="4748" y="1288"/>
                    </a:cubicBezTo>
                    <a:cubicBezTo>
                      <a:pt x="4246" y="1539"/>
                      <a:pt x="3676" y="1653"/>
                      <a:pt x="3082" y="1653"/>
                    </a:cubicBezTo>
                    <a:cubicBezTo>
                      <a:pt x="2511" y="1630"/>
                      <a:pt x="1941" y="1516"/>
                      <a:pt x="1439" y="1242"/>
                    </a:cubicBezTo>
                    <a:cubicBezTo>
                      <a:pt x="936" y="991"/>
                      <a:pt x="480" y="557"/>
                      <a:pt x="229" y="55"/>
                    </a:cubicBezTo>
                    <a:lnTo>
                      <a:pt x="206" y="55"/>
                    </a:lnTo>
                    <a:cubicBezTo>
                      <a:pt x="189" y="22"/>
                      <a:pt x="160" y="1"/>
                      <a:pt x="128" y="1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104;p63">
                <a:extLst>
                  <a:ext uri="{FF2B5EF4-FFF2-40B4-BE49-F238E27FC236}">
                    <a16:creationId xmlns:a16="http://schemas.microsoft.com/office/drawing/2014/main" id="{1CE0EE2A-F460-457D-A693-794C140250CD}"/>
                  </a:ext>
                </a:extLst>
              </p:cNvPr>
              <p:cNvSpPr/>
              <p:nvPr/>
            </p:nvSpPr>
            <p:spPr>
              <a:xfrm>
                <a:off x="7594181" y="2403978"/>
                <a:ext cx="188838" cy="117834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5888" extrusionOk="0">
                    <a:moveTo>
                      <a:pt x="6483" y="0"/>
                    </a:moveTo>
                    <a:cubicBezTo>
                      <a:pt x="4185" y="0"/>
                      <a:pt x="602" y="4403"/>
                      <a:pt x="602" y="4403"/>
                    </a:cubicBezTo>
                    <a:cubicBezTo>
                      <a:pt x="1" y="5550"/>
                      <a:pt x="485" y="5887"/>
                      <a:pt x="1230" y="5887"/>
                    </a:cubicBezTo>
                    <a:cubicBezTo>
                      <a:pt x="2012" y="5887"/>
                      <a:pt x="3080" y="5515"/>
                      <a:pt x="3478" y="5316"/>
                    </a:cubicBezTo>
                    <a:cubicBezTo>
                      <a:pt x="4277" y="4928"/>
                      <a:pt x="9435" y="1710"/>
                      <a:pt x="7312" y="249"/>
                    </a:cubicBezTo>
                    <a:cubicBezTo>
                      <a:pt x="7066" y="76"/>
                      <a:pt x="6785" y="0"/>
                      <a:pt x="6483" y="0"/>
                    </a:cubicBezTo>
                    <a:close/>
                  </a:path>
                </a:pathLst>
              </a:custGeom>
              <a:solidFill>
                <a:srgbClr val="FFB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105;p63">
                <a:extLst>
                  <a:ext uri="{FF2B5EF4-FFF2-40B4-BE49-F238E27FC236}">
                    <a16:creationId xmlns:a16="http://schemas.microsoft.com/office/drawing/2014/main" id="{256459BC-411E-42E2-A147-6FE29786555B}"/>
                  </a:ext>
                </a:extLst>
              </p:cNvPr>
              <p:cNvSpPr/>
              <p:nvPr/>
            </p:nvSpPr>
            <p:spPr>
              <a:xfrm>
                <a:off x="7935105" y="2392310"/>
                <a:ext cx="194161" cy="111310"/>
              </a:xfrm>
              <a:custGeom>
                <a:avLst/>
                <a:gdLst/>
                <a:ahLst/>
                <a:cxnLst/>
                <a:rect l="l" t="t" r="r" b="b"/>
                <a:pathLst>
                  <a:path w="9702" h="5562" extrusionOk="0">
                    <a:moveTo>
                      <a:pt x="2960" y="1"/>
                    </a:moveTo>
                    <a:cubicBezTo>
                      <a:pt x="2612" y="1"/>
                      <a:pt x="2297" y="93"/>
                      <a:pt x="2032" y="307"/>
                    </a:cubicBezTo>
                    <a:cubicBezTo>
                      <a:pt x="1" y="1905"/>
                      <a:pt x="5342" y="4804"/>
                      <a:pt x="6164" y="5123"/>
                    </a:cubicBezTo>
                    <a:cubicBezTo>
                      <a:pt x="6554" y="5286"/>
                      <a:pt x="7522" y="5562"/>
                      <a:pt x="8281" y="5562"/>
                    </a:cubicBezTo>
                    <a:cubicBezTo>
                      <a:pt x="9119" y="5562"/>
                      <a:pt x="9702" y="5225"/>
                      <a:pt x="8971" y="4027"/>
                    </a:cubicBezTo>
                    <a:cubicBezTo>
                      <a:pt x="8971" y="4027"/>
                      <a:pt x="5254" y="1"/>
                      <a:pt x="2960" y="1"/>
                    </a:cubicBezTo>
                    <a:close/>
                  </a:path>
                </a:pathLst>
              </a:custGeom>
              <a:solidFill>
                <a:srgbClr val="FFB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106;p63">
                <a:extLst>
                  <a:ext uri="{FF2B5EF4-FFF2-40B4-BE49-F238E27FC236}">
                    <a16:creationId xmlns:a16="http://schemas.microsoft.com/office/drawing/2014/main" id="{9267AA12-D587-4E3F-B0E0-00EF50C0FAA9}"/>
                  </a:ext>
                </a:extLst>
              </p:cNvPr>
              <p:cNvSpPr/>
              <p:nvPr/>
            </p:nvSpPr>
            <p:spPr>
              <a:xfrm>
                <a:off x="7841924" y="2442305"/>
                <a:ext cx="89096" cy="196883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9838" extrusionOk="0">
                    <a:moveTo>
                      <a:pt x="320" y="0"/>
                    </a:moveTo>
                    <a:cubicBezTo>
                      <a:pt x="297" y="0"/>
                      <a:pt x="252" y="23"/>
                      <a:pt x="252" y="69"/>
                    </a:cubicBezTo>
                    <a:cubicBezTo>
                      <a:pt x="92" y="1301"/>
                      <a:pt x="1" y="2534"/>
                      <a:pt x="1" y="3789"/>
                    </a:cubicBezTo>
                    <a:cubicBezTo>
                      <a:pt x="23" y="4428"/>
                      <a:pt x="46" y="5045"/>
                      <a:pt x="206" y="5684"/>
                    </a:cubicBezTo>
                    <a:cubicBezTo>
                      <a:pt x="229" y="5843"/>
                      <a:pt x="297" y="6003"/>
                      <a:pt x="366" y="6163"/>
                    </a:cubicBezTo>
                    <a:cubicBezTo>
                      <a:pt x="457" y="6300"/>
                      <a:pt x="594" y="6505"/>
                      <a:pt x="845" y="6551"/>
                    </a:cubicBezTo>
                    <a:cubicBezTo>
                      <a:pt x="902" y="6558"/>
                      <a:pt x="959" y="6561"/>
                      <a:pt x="1014" y="6561"/>
                    </a:cubicBezTo>
                    <a:cubicBezTo>
                      <a:pt x="1310" y="6561"/>
                      <a:pt x="1576" y="6468"/>
                      <a:pt x="1827" y="6391"/>
                    </a:cubicBezTo>
                    <a:cubicBezTo>
                      <a:pt x="2146" y="6300"/>
                      <a:pt x="2420" y="6163"/>
                      <a:pt x="2694" y="6072"/>
                    </a:cubicBezTo>
                    <a:cubicBezTo>
                      <a:pt x="2907" y="6006"/>
                      <a:pt x="3119" y="5953"/>
                      <a:pt x="3307" y="5953"/>
                    </a:cubicBezTo>
                    <a:cubicBezTo>
                      <a:pt x="3381" y="5953"/>
                      <a:pt x="3451" y="5961"/>
                      <a:pt x="3516" y="5980"/>
                    </a:cubicBezTo>
                    <a:cubicBezTo>
                      <a:pt x="3744" y="6049"/>
                      <a:pt x="3904" y="6277"/>
                      <a:pt x="3995" y="6528"/>
                    </a:cubicBezTo>
                    <a:cubicBezTo>
                      <a:pt x="4018" y="6665"/>
                      <a:pt x="4086" y="6802"/>
                      <a:pt x="4086" y="6962"/>
                    </a:cubicBezTo>
                    <a:lnTo>
                      <a:pt x="4109" y="7167"/>
                    </a:lnTo>
                    <a:cubicBezTo>
                      <a:pt x="4109" y="7236"/>
                      <a:pt x="4109" y="7304"/>
                      <a:pt x="4109" y="7373"/>
                    </a:cubicBezTo>
                    <a:cubicBezTo>
                      <a:pt x="4109" y="7532"/>
                      <a:pt x="4063" y="7647"/>
                      <a:pt x="4018" y="7806"/>
                    </a:cubicBezTo>
                    <a:cubicBezTo>
                      <a:pt x="3949" y="7921"/>
                      <a:pt x="3927" y="8057"/>
                      <a:pt x="3835" y="8172"/>
                    </a:cubicBezTo>
                    <a:cubicBezTo>
                      <a:pt x="3675" y="8423"/>
                      <a:pt x="3447" y="8628"/>
                      <a:pt x="3219" y="8834"/>
                    </a:cubicBezTo>
                    <a:cubicBezTo>
                      <a:pt x="2762" y="9199"/>
                      <a:pt x="2192" y="9495"/>
                      <a:pt x="1621" y="9678"/>
                    </a:cubicBezTo>
                    <a:cubicBezTo>
                      <a:pt x="1576" y="9701"/>
                      <a:pt x="1553" y="9747"/>
                      <a:pt x="1576" y="9769"/>
                    </a:cubicBezTo>
                    <a:cubicBezTo>
                      <a:pt x="1576" y="9815"/>
                      <a:pt x="1621" y="9838"/>
                      <a:pt x="1667" y="9838"/>
                    </a:cubicBezTo>
                    <a:cubicBezTo>
                      <a:pt x="2283" y="9655"/>
                      <a:pt x="2854" y="9404"/>
                      <a:pt x="3379" y="9039"/>
                    </a:cubicBezTo>
                    <a:cubicBezTo>
                      <a:pt x="3630" y="8834"/>
                      <a:pt x="3881" y="8628"/>
                      <a:pt x="4063" y="8331"/>
                    </a:cubicBezTo>
                    <a:cubicBezTo>
                      <a:pt x="4178" y="8217"/>
                      <a:pt x="4223" y="8057"/>
                      <a:pt x="4315" y="7898"/>
                    </a:cubicBezTo>
                    <a:cubicBezTo>
                      <a:pt x="4360" y="7738"/>
                      <a:pt x="4429" y="7578"/>
                      <a:pt x="4429" y="7418"/>
                    </a:cubicBezTo>
                    <a:cubicBezTo>
                      <a:pt x="4429" y="7327"/>
                      <a:pt x="4452" y="7236"/>
                      <a:pt x="4452" y="7167"/>
                    </a:cubicBezTo>
                    <a:lnTo>
                      <a:pt x="4429" y="6916"/>
                    </a:lnTo>
                    <a:cubicBezTo>
                      <a:pt x="4406" y="6734"/>
                      <a:pt x="4360" y="6574"/>
                      <a:pt x="4315" y="6414"/>
                    </a:cubicBezTo>
                    <a:cubicBezTo>
                      <a:pt x="4246" y="6277"/>
                      <a:pt x="4200" y="6095"/>
                      <a:pt x="4063" y="5958"/>
                    </a:cubicBezTo>
                    <a:cubicBezTo>
                      <a:pt x="4041" y="5935"/>
                      <a:pt x="4018" y="5889"/>
                      <a:pt x="3972" y="5866"/>
                    </a:cubicBezTo>
                    <a:lnTo>
                      <a:pt x="3858" y="5775"/>
                    </a:lnTo>
                    <a:cubicBezTo>
                      <a:pt x="3790" y="5706"/>
                      <a:pt x="3698" y="5684"/>
                      <a:pt x="3607" y="5638"/>
                    </a:cubicBezTo>
                    <a:cubicBezTo>
                      <a:pt x="3498" y="5604"/>
                      <a:pt x="3390" y="5590"/>
                      <a:pt x="3286" y="5590"/>
                    </a:cubicBezTo>
                    <a:cubicBezTo>
                      <a:pt x="3041" y="5590"/>
                      <a:pt x="2811" y="5665"/>
                      <a:pt x="2603" y="5729"/>
                    </a:cubicBezTo>
                    <a:cubicBezTo>
                      <a:pt x="2283" y="5821"/>
                      <a:pt x="2009" y="5935"/>
                      <a:pt x="1712" y="6049"/>
                    </a:cubicBezTo>
                    <a:cubicBezTo>
                      <a:pt x="1468" y="6131"/>
                      <a:pt x="1204" y="6212"/>
                      <a:pt x="972" y="6212"/>
                    </a:cubicBezTo>
                    <a:cubicBezTo>
                      <a:pt x="944" y="6212"/>
                      <a:pt x="917" y="6211"/>
                      <a:pt x="891" y="6209"/>
                    </a:cubicBezTo>
                    <a:cubicBezTo>
                      <a:pt x="822" y="6186"/>
                      <a:pt x="754" y="6117"/>
                      <a:pt x="685" y="6003"/>
                    </a:cubicBezTo>
                    <a:cubicBezTo>
                      <a:pt x="617" y="5866"/>
                      <a:pt x="571" y="5752"/>
                      <a:pt x="526" y="5592"/>
                    </a:cubicBezTo>
                    <a:cubicBezTo>
                      <a:pt x="389" y="5022"/>
                      <a:pt x="366" y="4405"/>
                      <a:pt x="320" y="3789"/>
                    </a:cubicBezTo>
                    <a:cubicBezTo>
                      <a:pt x="297" y="3173"/>
                      <a:pt x="297" y="2557"/>
                      <a:pt x="320" y="1940"/>
                    </a:cubicBezTo>
                    <a:cubicBezTo>
                      <a:pt x="320" y="1324"/>
                      <a:pt x="343" y="685"/>
                      <a:pt x="389" y="69"/>
                    </a:cubicBezTo>
                    <a:cubicBezTo>
                      <a:pt x="389" y="46"/>
                      <a:pt x="366" y="0"/>
                      <a:pt x="320" y="0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107;p63">
                <a:extLst>
                  <a:ext uri="{FF2B5EF4-FFF2-40B4-BE49-F238E27FC236}">
                    <a16:creationId xmlns:a16="http://schemas.microsoft.com/office/drawing/2014/main" id="{96769D00-F11C-4439-AAE6-ACD0A6B91699}"/>
                  </a:ext>
                </a:extLst>
              </p:cNvPr>
              <p:cNvSpPr/>
              <p:nvPr/>
            </p:nvSpPr>
            <p:spPr>
              <a:xfrm>
                <a:off x="7952016" y="2516235"/>
                <a:ext cx="143910" cy="81391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067" extrusionOk="0">
                    <a:moveTo>
                      <a:pt x="3729" y="1"/>
                    </a:moveTo>
                    <a:cubicBezTo>
                      <a:pt x="3681" y="1"/>
                      <a:pt x="3632" y="2"/>
                      <a:pt x="3584" y="4"/>
                    </a:cubicBezTo>
                    <a:cubicBezTo>
                      <a:pt x="2603" y="4"/>
                      <a:pt x="1598" y="438"/>
                      <a:pt x="959" y="1214"/>
                    </a:cubicBezTo>
                    <a:cubicBezTo>
                      <a:pt x="297" y="1944"/>
                      <a:pt x="0" y="3017"/>
                      <a:pt x="229" y="3953"/>
                    </a:cubicBezTo>
                    <a:cubicBezTo>
                      <a:pt x="252" y="4021"/>
                      <a:pt x="320" y="4067"/>
                      <a:pt x="389" y="4067"/>
                    </a:cubicBezTo>
                    <a:cubicBezTo>
                      <a:pt x="457" y="4044"/>
                      <a:pt x="503" y="3998"/>
                      <a:pt x="503" y="3907"/>
                    </a:cubicBezTo>
                    <a:cubicBezTo>
                      <a:pt x="389" y="3040"/>
                      <a:pt x="708" y="2149"/>
                      <a:pt x="1302" y="1533"/>
                    </a:cubicBezTo>
                    <a:cubicBezTo>
                      <a:pt x="1895" y="917"/>
                      <a:pt x="2740" y="552"/>
                      <a:pt x="3607" y="552"/>
                    </a:cubicBezTo>
                    <a:cubicBezTo>
                      <a:pt x="4451" y="552"/>
                      <a:pt x="5296" y="894"/>
                      <a:pt x="5867" y="1510"/>
                    </a:cubicBezTo>
                    <a:cubicBezTo>
                      <a:pt x="6460" y="2104"/>
                      <a:pt x="6757" y="2994"/>
                      <a:pt x="6643" y="3884"/>
                    </a:cubicBezTo>
                    <a:cubicBezTo>
                      <a:pt x="6643" y="3953"/>
                      <a:pt x="6688" y="3998"/>
                      <a:pt x="6757" y="4021"/>
                    </a:cubicBezTo>
                    <a:cubicBezTo>
                      <a:pt x="6769" y="4025"/>
                      <a:pt x="6781" y="4027"/>
                      <a:pt x="6793" y="4027"/>
                    </a:cubicBezTo>
                    <a:cubicBezTo>
                      <a:pt x="6848" y="4027"/>
                      <a:pt x="6898" y="3986"/>
                      <a:pt x="6917" y="3930"/>
                    </a:cubicBezTo>
                    <a:cubicBezTo>
                      <a:pt x="7190" y="2994"/>
                      <a:pt x="6939" y="1921"/>
                      <a:pt x="6277" y="1145"/>
                    </a:cubicBezTo>
                    <a:cubicBezTo>
                      <a:pt x="5647" y="428"/>
                      <a:pt x="4686" y="1"/>
                      <a:pt x="3729" y="1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108;p63">
                <a:extLst>
                  <a:ext uri="{FF2B5EF4-FFF2-40B4-BE49-F238E27FC236}">
                    <a16:creationId xmlns:a16="http://schemas.microsoft.com/office/drawing/2014/main" id="{C59C4C9D-7240-430E-BB75-E870AB5BA53B}"/>
                  </a:ext>
                </a:extLst>
              </p:cNvPr>
              <p:cNvSpPr/>
              <p:nvPr/>
            </p:nvSpPr>
            <p:spPr>
              <a:xfrm>
                <a:off x="8086325" y="2573335"/>
                <a:ext cx="38384" cy="1112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556" extrusionOk="0">
                    <a:moveTo>
                      <a:pt x="1763" y="0"/>
                    </a:moveTo>
                    <a:cubicBezTo>
                      <a:pt x="1754" y="0"/>
                      <a:pt x="1744" y="2"/>
                      <a:pt x="1735" y="4"/>
                    </a:cubicBezTo>
                    <a:lnTo>
                      <a:pt x="251" y="72"/>
                    </a:lnTo>
                    <a:lnTo>
                      <a:pt x="228" y="72"/>
                    </a:lnTo>
                    <a:cubicBezTo>
                      <a:pt x="91" y="95"/>
                      <a:pt x="0" y="232"/>
                      <a:pt x="23" y="369"/>
                    </a:cubicBezTo>
                    <a:cubicBezTo>
                      <a:pt x="43" y="471"/>
                      <a:pt x="137" y="555"/>
                      <a:pt x="255" y="555"/>
                    </a:cubicBezTo>
                    <a:cubicBezTo>
                      <a:pt x="269" y="555"/>
                      <a:pt x="283" y="554"/>
                      <a:pt x="297" y="552"/>
                    </a:cubicBezTo>
                    <a:lnTo>
                      <a:pt x="1758" y="324"/>
                    </a:lnTo>
                    <a:cubicBezTo>
                      <a:pt x="1849" y="324"/>
                      <a:pt x="1917" y="232"/>
                      <a:pt x="1917" y="164"/>
                    </a:cubicBezTo>
                    <a:cubicBezTo>
                      <a:pt x="1897" y="82"/>
                      <a:pt x="1840" y="0"/>
                      <a:pt x="1763" y="0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109;p63">
                <a:extLst>
                  <a:ext uri="{FF2B5EF4-FFF2-40B4-BE49-F238E27FC236}">
                    <a16:creationId xmlns:a16="http://schemas.microsoft.com/office/drawing/2014/main" id="{42CC8D05-E09F-443B-9AC6-70B926A392D6}"/>
                  </a:ext>
                </a:extLst>
              </p:cNvPr>
              <p:cNvSpPr/>
              <p:nvPr/>
            </p:nvSpPr>
            <p:spPr>
              <a:xfrm>
                <a:off x="8083123" y="2555482"/>
                <a:ext cx="37483" cy="1777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888" extrusionOk="0">
                    <a:moveTo>
                      <a:pt x="1690" y="0"/>
                    </a:moveTo>
                    <a:cubicBezTo>
                      <a:pt x="1675" y="0"/>
                      <a:pt x="1659" y="2"/>
                      <a:pt x="1644" y="6"/>
                    </a:cubicBezTo>
                    <a:lnTo>
                      <a:pt x="206" y="394"/>
                    </a:lnTo>
                    <a:cubicBezTo>
                      <a:pt x="206" y="417"/>
                      <a:pt x="183" y="417"/>
                      <a:pt x="183" y="417"/>
                    </a:cubicBezTo>
                    <a:cubicBezTo>
                      <a:pt x="69" y="462"/>
                      <a:pt x="0" y="599"/>
                      <a:pt x="46" y="736"/>
                    </a:cubicBezTo>
                    <a:cubicBezTo>
                      <a:pt x="82" y="826"/>
                      <a:pt x="188" y="887"/>
                      <a:pt x="288" y="887"/>
                    </a:cubicBezTo>
                    <a:cubicBezTo>
                      <a:pt x="315" y="887"/>
                      <a:pt x="341" y="883"/>
                      <a:pt x="366" y="873"/>
                    </a:cubicBezTo>
                    <a:lnTo>
                      <a:pt x="1735" y="325"/>
                    </a:lnTo>
                    <a:cubicBezTo>
                      <a:pt x="1826" y="280"/>
                      <a:pt x="1872" y="211"/>
                      <a:pt x="1849" y="120"/>
                    </a:cubicBezTo>
                    <a:cubicBezTo>
                      <a:pt x="1830" y="44"/>
                      <a:pt x="1764" y="0"/>
                      <a:pt x="1690" y="0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110;p63">
                <a:extLst>
                  <a:ext uri="{FF2B5EF4-FFF2-40B4-BE49-F238E27FC236}">
                    <a16:creationId xmlns:a16="http://schemas.microsoft.com/office/drawing/2014/main" id="{3351BC0C-9AD5-4D71-AFB7-0C3BF8EFF09E}"/>
                  </a:ext>
                </a:extLst>
              </p:cNvPr>
              <p:cNvSpPr/>
              <p:nvPr/>
            </p:nvSpPr>
            <p:spPr>
              <a:xfrm>
                <a:off x="8079921" y="2535028"/>
                <a:ext cx="34281" cy="23855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92" extrusionOk="0">
                    <a:moveTo>
                      <a:pt x="1541" y="1"/>
                    </a:moveTo>
                    <a:cubicBezTo>
                      <a:pt x="1512" y="1"/>
                      <a:pt x="1484" y="8"/>
                      <a:pt x="1461" y="24"/>
                    </a:cubicBezTo>
                    <a:lnTo>
                      <a:pt x="160" y="731"/>
                    </a:lnTo>
                    <a:cubicBezTo>
                      <a:pt x="138" y="731"/>
                      <a:pt x="138" y="731"/>
                      <a:pt x="138" y="754"/>
                    </a:cubicBezTo>
                    <a:cubicBezTo>
                      <a:pt x="23" y="822"/>
                      <a:pt x="1" y="982"/>
                      <a:pt x="69" y="1096"/>
                    </a:cubicBezTo>
                    <a:cubicBezTo>
                      <a:pt x="111" y="1153"/>
                      <a:pt x="189" y="1192"/>
                      <a:pt x="268" y="1192"/>
                    </a:cubicBezTo>
                    <a:cubicBezTo>
                      <a:pt x="318" y="1192"/>
                      <a:pt x="368" y="1177"/>
                      <a:pt x="411" y="1142"/>
                    </a:cubicBezTo>
                    <a:lnTo>
                      <a:pt x="1621" y="297"/>
                    </a:lnTo>
                    <a:cubicBezTo>
                      <a:pt x="1690" y="252"/>
                      <a:pt x="1712" y="160"/>
                      <a:pt x="1690" y="92"/>
                    </a:cubicBezTo>
                    <a:cubicBezTo>
                      <a:pt x="1659" y="31"/>
                      <a:pt x="1598" y="1"/>
                      <a:pt x="1541" y="1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111;p63">
                <a:extLst>
                  <a:ext uri="{FF2B5EF4-FFF2-40B4-BE49-F238E27FC236}">
                    <a16:creationId xmlns:a16="http://schemas.microsoft.com/office/drawing/2014/main" id="{2BC409C3-EF2F-4DF6-8005-070F68DD88C0}"/>
                  </a:ext>
                </a:extLst>
              </p:cNvPr>
              <p:cNvSpPr/>
              <p:nvPr/>
            </p:nvSpPr>
            <p:spPr>
              <a:xfrm>
                <a:off x="7645034" y="2519017"/>
                <a:ext cx="147112" cy="83752"/>
              </a:xfrm>
              <a:custGeom>
                <a:avLst/>
                <a:gdLst/>
                <a:ahLst/>
                <a:cxnLst/>
                <a:rect l="l" t="t" r="r" b="b"/>
                <a:pathLst>
                  <a:path w="7351" h="4185" extrusionOk="0">
                    <a:moveTo>
                      <a:pt x="3598" y="1"/>
                    </a:moveTo>
                    <a:cubicBezTo>
                      <a:pt x="2597" y="1"/>
                      <a:pt x="1604" y="432"/>
                      <a:pt x="937" y="1189"/>
                    </a:cubicBezTo>
                    <a:cubicBezTo>
                      <a:pt x="252" y="1988"/>
                      <a:pt x="1" y="3083"/>
                      <a:pt x="275" y="4042"/>
                    </a:cubicBezTo>
                    <a:cubicBezTo>
                      <a:pt x="298" y="4110"/>
                      <a:pt x="366" y="4156"/>
                      <a:pt x="435" y="4156"/>
                    </a:cubicBezTo>
                    <a:cubicBezTo>
                      <a:pt x="503" y="4133"/>
                      <a:pt x="549" y="4065"/>
                      <a:pt x="549" y="3996"/>
                    </a:cubicBezTo>
                    <a:cubicBezTo>
                      <a:pt x="435" y="3106"/>
                      <a:pt x="731" y="2193"/>
                      <a:pt x="1348" y="1577"/>
                    </a:cubicBezTo>
                    <a:cubicBezTo>
                      <a:pt x="1924" y="957"/>
                      <a:pt x="2757" y="594"/>
                      <a:pt x="3599" y="594"/>
                    </a:cubicBezTo>
                    <a:cubicBezTo>
                      <a:pt x="3625" y="594"/>
                      <a:pt x="3650" y="595"/>
                      <a:pt x="3676" y="595"/>
                    </a:cubicBezTo>
                    <a:cubicBezTo>
                      <a:pt x="4543" y="595"/>
                      <a:pt x="5410" y="960"/>
                      <a:pt x="6027" y="1577"/>
                    </a:cubicBezTo>
                    <a:cubicBezTo>
                      <a:pt x="6620" y="2216"/>
                      <a:pt x="6963" y="3129"/>
                      <a:pt x="6848" y="4019"/>
                    </a:cubicBezTo>
                    <a:cubicBezTo>
                      <a:pt x="6848" y="4088"/>
                      <a:pt x="6894" y="4156"/>
                      <a:pt x="6963" y="4179"/>
                    </a:cubicBezTo>
                    <a:cubicBezTo>
                      <a:pt x="6975" y="4183"/>
                      <a:pt x="6987" y="4185"/>
                      <a:pt x="6999" y="4185"/>
                    </a:cubicBezTo>
                    <a:cubicBezTo>
                      <a:pt x="7054" y="4185"/>
                      <a:pt x="7104" y="4144"/>
                      <a:pt x="7122" y="4088"/>
                    </a:cubicBezTo>
                    <a:cubicBezTo>
                      <a:pt x="7351" y="3106"/>
                      <a:pt x="7054" y="2010"/>
                      <a:pt x="6392" y="1257"/>
                    </a:cubicBezTo>
                    <a:cubicBezTo>
                      <a:pt x="5730" y="481"/>
                      <a:pt x="4703" y="25"/>
                      <a:pt x="3676" y="2"/>
                    </a:cubicBezTo>
                    <a:cubicBezTo>
                      <a:pt x="3650" y="1"/>
                      <a:pt x="3624" y="1"/>
                      <a:pt x="3598" y="1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112;p63">
                <a:extLst>
                  <a:ext uri="{FF2B5EF4-FFF2-40B4-BE49-F238E27FC236}">
                    <a16:creationId xmlns:a16="http://schemas.microsoft.com/office/drawing/2014/main" id="{C2699557-822E-45AD-9F24-0CDBE65D5465}"/>
                  </a:ext>
                </a:extLst>
              </p:cNvPr>
              <p:cNvSpPr/>
              <p:nvPr/>
            </p:nvSpPr>
            <p:spPr>
              <a:xfrm>
                <a:off x="7615355" y="2577878"/>
                <a:ext cx="38844" cy="11587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579" extrusionOk="0">
                    <a:moveTo>
                      <a:pt x="155" y="1"/>
                    </a:moveTo>
                    <a:cubicBezTo>
                      <a:pt x="92" y="1"/>
                      <a:pt x="23" y="63"/>
                      <a:pt x="23" y="142"/>
                    </a:cubicBezTo>
                    <a:cubicBezTo>
                      <a:pt x="0" y="234"/>
                      <a:pt x="69" y="325"/>
                      <a:pt x="160" y="348"/>
                    </a:cubicBezTo>
                    <a:lnTo>
                      <a:pt x="1644" y="576"/>
                    </a:lnTo>
                    <a:lnTo>
                      <a:pt x="1689" y="576"/>
                    </a:lnTo>
                    <a:cubicBezTo>
                      <a:pt x="1701" y="578"/>
                      <a:pt x="1713" y="579"/>
                      <a:pt x="1724" y="579"/>
                    </a:cubicBezTo>
                    <a:cubicBezTo>
                      <a:pt x="1845" y="579"/>
                      <a:pt x="1940" y="473"/>
                      <a:pt x="1940" y="348"/>
                    </a:cubicBezTo>
                    <a:cubicBezTo>
                      <a:pt x="1940" y="211"/>
                      <a:pt x="1849" y="97"/>
                      <a:pt x="1712" y="74"/>
                    </a:cubicBezTo>
                    <a:lnTo>
                      <a:pt x="183" y="5"/>
                    </a:lnTo>
                    <a:cubicBezTo>
                      <a:pt x="174" y="2"/>
                      <a:pt x="164" y="1"/>
                      <a:pt x="155" y="1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6113;p63">
                <a:extLst>
                  <a:ext uri="{FF2B5EF4-FFF2-40B4-BE49-F238E27FC236}">
                    <a16:creationId xmlns:a16="http://schemas.microsoft.com/office/drawing/2014/main" id="{263024B4-9323-4738-A1C6-1349C4AFB015}"/>
                  </a:ext>
                </a:extLst>
              </p:cNvPr>
              <p:cNvSpPr/>
              <p:nvPr/>
            </p:nvSpPr>
            <p:spPr>
              <a:xfrm>
                <a:off x="7619457" y="2559585"/>
                <a:ext cx="38384" cy="18191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909" extrusionOk="0">
                    <a:moveTo>
                      <a:pt x="204" y="0"/>
                    </a:moveTo>
                    <a:cubicBezTo>
                      <a:pt x="130" y="0"/>
                      <a:pt x="65" y="41"/>
                      <a:pt x="46" y="98"/>
                    </a:cubicBezTo>
                    <a:cubicBezTo>
                      <a:pt x="1" y="189"/>
                      <a:pt x="46" y="303"/>
                      <a:pt x="138" y="326"/>
                    </a:cubicBezTo>
                    <a:lnTo>
                      <a:pt x="1553" y="896"/>
                    </a:lnTo>
                    <a:lnTo>
                      <a:pt x="1576" y="896"/>
                    </a:lnTo>
                    <a:cubicBezTo>
                      <a:pt x="1600" y="905"/>
                      <a:pt x="1624" y="908"/>
                      <a:pt x="1648" y="908"/>
                    </a:cubicBezTo>
                    <a:cubicBezTo>
                      <a:pt x="1757" y="908"/>
                      <a:pt x="1854" y="827"/>
                      <a:pt x="1872" y="714"/>
                    </a:cubicBezTo>
                    <a:cubicBezTo>
                      <a:pt x="1918" y="600"/>
                      <a:pt x="1850" y="440"/>
                      <a:pt x="1713" y="417"/>
                    </a:cubicBezTo>
                    <a:lnTo>
                      <a:pt x="252" y="6"/>
                    </a:lnTo>
                    <a:cubicBezTo>
                      <a:pt x="236" y="2"/>
                      <a:pt x="219" y="0"/>
                      <a:pt x="204" y="0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114;p63">
                <a:extLst>
                  <a:ext uri="{FF2B5EF4-FFF2-40B4-BE49-F238E27FC236}">
                    <a16:creationId xmlns:a16="http://schemas.microsoft.com/office/drawing/2014/main" id="{7313D671-7F25-4F9E-8B35-1CEFE9D87548}"/>
                  </a:ext>
                </a:extLst>
              </p:cNvPr>
              <p:cNvSpPr/>
              <p:nvPr/>
            </p:nvSpPr>
            <p:spPr>
              <a:xfrm>
                <a:off x="7625862" y="2538671"/>
                <a:ext cx="35642" cy="24435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1221" extrusionOk="0">
                    <a:moveTo>
                      <a:pt x="195" y="0"/>
                    </a:moveTo>
                    <a:cubicBezTo>
                      <a:pt x="144" y="0"/>
                      <a:pt x="90" y="26"/>
                      <a:pt x="46" y="70"/>
                    </a:cubicBezTo>
                    <a:cubicBezTo>
                      <a:pt x="0" y="161"/>
                      <a:pt x="23" y="252"/>
                      <a:pt x="92" y="321"/>
                    </a:cubicBezTo>
                    <a:lnTo>
                      <a:pt x="1347" y="1165"/>
                    </a:lnTo>
                    <a:cubicBezTo>
                      <a:pt x="1347" y="1188"/>
                      <a:pt x="1370" y="1188"/>
                      <a:pt x="1370" y="1188"/>
                    </a:cubicBezTo>
                    <a:cubicBezTo>
                      <a:pt x="1406" y="1210"/>
                      <a:pt x="1448" y="1220"/>
                      <a:pt x="1489" y="1220"/>
                    </a:cubicBezTo>
                    <a:cubicBezTo>
                      <a:pt x="1577" y="1220"/>
                      <a:pt x="1666" y="1174"/>
                      <a:pt x="1712" y="1097"/>
                    </a:cubicBezTo>
                    <a:cubicBezTo>
                      <a:pt x="1781" y="960"/>
                      <a:pt x="1735" y="823"/>
                      <a:pt x="1621" y="755"/>
                    </a:cubicBezTo>
                    <a:lnTo>
                      <a:pt x="274" y="24"/>
                    </a:lnTo>
                    <a:cubicBezTo>
                      <a:pt x="250" y="8"/>
                      <a:pt x="223" y="0"/>
                      <a:pt x="195" y="0"/>
                    </a:cubicBezTo>
                    <a:close/>
                  </a:path>
                </a:pathLst>
              </a:custGeom>
              <a:solidFill>
                <a:srgbClr val="993028">
                  <a:alpha val="453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6115;p63">
                <a:extLst>
                  <a:ext uri="{FF2B5EF4-FFF2-40B4-BE49-F238E27FC236}">
                    <a16:creationId xmlns:a16="http://schemas.microsoft.com/office/drawing/2014/main" id="{B5466748-300C-4E03-884F-BF9737F8332D}"/>
                  </a:ext>
                </a:extLst>
              </p:cNvPr>
              <p:cNvSpPr/>
              <p:nvPr/>
            </p:nvSpPr>
            <p:spPr>
              <a:xfrm>
                <a:off x="8075818" y="3456142"/>
                <a:ext cx="129281" cy="98141"/>
              </a:xfrm>
              <a:custGeom>
                <a:avLst/>
                <a:gdLst/>
                <a:ahLst/>
                <a:cxnLst/>
                <a:rect l="l" t="t" r="r" b="b"/>
                <a:pathLst>
                  <a:path w="6460" h="4904" extrusionOk="0">
                    <a:moveTo>
                      <a:pt x="6357" y="0"/>
                    </a:moveTo>
                    <a:cubicBezTo>
                      <a:pt x="6331" y="0"/>
                      <a:pt x="6304" y="11"/>
                      <a:pt x="6277" y="38"/>
                    </a:cubicBezTo>
                    <a:cubicBezTo>
                      <a:pt x="5387" y="1111"/>
                      <a:pt x="4542" y="2206"/>
                      <a:pt x="3652" y="3279"/>
                    </a:cubicBezTo>
                    <a:cubicBezTo>
                      <a:pt x="3241" y="3804"/>
                      <a:pt x="2716" y="4215"/>
                      <a:pt x="2100" y="4443"/>
                    </a:cubicBezTo>
                    <a:cubicBezTo>
                      <a:pt x="1761" y="4556"/>
                      <a:pt x="1394" y="4607"/>
                      <a:pt x="1022" y="4607"/>
                    </a:cubicBezTo>
                    <a:cubicBezTo>
                      <a:pt x="719" y="4607"/>
                      <a:pt x="412" y="4573"/>
                      <a:pt x="114" y="4512"/>
                    </a:cubicBezTo>
                    <a:cubicBezTo>
                      <a:pt x="69" y="4512"/>
                      <a:pt x="23" y="4535"/>
                      <a:pt x="23" y="4580"/>
                    </a:cubicBezTo>
                    <a:cubicBezTo>
                      <a:pt x="0" y="4626"/>
                      <a:pt x="23" y="4672"/>
                      <a:pt x="69" y="4694"/>
                    </a:cubicBezTo>
                    <a:cubicBezTo>
                      <a:pt x="448" y="4825"/>
                      <a:pt x="858" y="4904"/>
                      <a:pt x="1271" y="4904"/>
                    </a:cubicBezTo>
                    <a:cubicBezTo>
                      <a:pt x="1579" y="4904"/>
                      <a:pt x="1890" y="4860"/>
                      <a:pt x="2191" y="4763"/>
                    </a:cubicBezTo>
                    <a:cubicBezTo>
                      <a:pt x="2899" y="4535"/>
                      <a:pt x="3515" y="4078"/>
                      <a:pt x="3949" y="3508"/>
                    </a:cubicBezTo>
                    <a:cubicBezTo>
                      <a:pt x="4816" y="2412"/>
                      <a:pt x="5638" y="1293"/>
                      <a:pt x="6437" y="152"/>
                    </a:cubicBezTo>
                    <a:cubicBezTo>
                      <a:pt x="6460" y="107"/>
                      <a:pt x="6437" y="61"/>
                      <a:pt x="6414" y="15"/>
                    </a:cubicBezTo>
                    <a:cubicBezTo>
                      <a:pt x="6395" y="6"/>
                      <a:pt x="6376" y="0"/>
                      <a:pt x="6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6116;p63">
                <a:extLst>
                  <a:ext uri="{FF2B5EF4-FFF2-40B4-BE49-F238E27FC236}">
                    <a16:creationId xmlns:a16="http://schemas.microsoft.com/office/drawing/2014/main" id="{97CFA782-EAFC-477D-93CE-7693D43AE076}"/>
                  </a:ext>
                </a:extLst>
              </p:cNvPr>
              <p:cNvSpPr/>
              <p:nvPr/>
            </p:nvSpPr>
            <p:spPr>
              <a:xfrm>
                <a:off x="7977593" y="3160418"/>
                <a:ext cx="183194" cy="225741"/>
              </a:xfrm>
              <a:custGeom>
                <a:avLst/>
                <a:gdLst/>
                <a:ahLst/>
                <a:cxnLst/>
                <a:rect l="l" t="t" r="r" b="b"/>
                <a:pathLst>
                  <a:path w="9154" h="11280" extrusionOk="0">
                    <a:moveTo>
                      <a:pt x="9062" y="0"/>
                    </a:moveTo>
                    <a:cubicBezTo>
                      <a:pt x="9040" y="0"/>
                      <a:pt x="8994" y="46"/>
                      <a:pt x="8971" y="69"/>
                    </a:cubicBezTo>
                    <a:lnTo>
                      <a:pt x="8948" y="92"/>
                    </a:lnTo>
                    <a:lnTo>
                      <a:pt x="8925" y="137"/>
                    </a:lnTo>
                    <a:lnTo>
                      <a:pt x="8880" y="229"/>
                    </a:lnTo>
                    <a:lnTo>
                      <a:pt x="8811" y="411"/>
                    </a:lnTo>
                    <a:lnTo>
                      <a:pt x="8629" y="754"/>
                    </a:lnTo>
                    <a:cubicBezTo>
                      <a:pt x="8515" y="982"/>
                      <a:pt x="8400" y="1210"/>
                      <a:pt x="8263" y="1438"/>
                    </a:cubicBezTo>
                    <a:cubicBezTo>
                      <a:pt x="8149" y="1667"/>
                      <a:pt x="8012" y="1895"/>
                      <a:pt x="7853" y="2100"/>
                    </a:cubicBezTo>
                    <a:cubicBezTo>
                      <a:pt x="7716" y="2306"/>
                      <a:pt x="7556" y="2488"/>
                      <a:pt x="7373" y="2648"/>
                    </a:cubicBezTo>
                    <a:lnTo>
                      <a:pt x="7350" y="2694"/>
                    </a:lnTo>
                    <a:lnTo>
                      <a:pt x="3676" y="6871"/>
                    </a:lnTo>
                    <a:lnTo>
                      <a:pt x="1850" y="8994"/>
                    </a:lnTo>
                    <a:cubicBezTo>
                      <a:pt x="1233" y="9701"/>
                      <a:pt x="640" y="10409"/>
                      <a:pt x="46" y="11139"/>
                    </a:cubicBezTo>
                    <a:cubicBezTo>
                      <a:pt x="1" y="11162"/>
                      <a:pt x="1" y="11230"/>
                      <a:pt x="46" y="11253"/>
                    </a:cubicBezTo>
                    <a:cubicBezTo>
                      <a:pt x="66" y="11273"/>
                      <a:pt x="85" y="11280"/>
                      <a:pt x="103" y="11280"/>
                    </a:cubicBezTo>
                    <a:cubicBezTo>
                      <a:pt x="127" y="11280"/>
                      <a:pt x="147" y="11266"/>
                      <a:pt x="160" y="11253"/>
                    </a:cubicBezTo>
                    <a:lnTo>
                      <a:pt x="183" y="11253"/>
                    </a:lnTo>
                    <a:cubicBezTo>
                      <a:pt x="800" y="10569"/>
                      <a:pt x="1439" y="9884"/>
                      <a:pt x="2078" y="9199"/>
                    </a:cubicBezTo>
                    <a:cubicBezTo>
                      <a:pt x="2694" y="8491"/>
                      <a:pt x="3333" y="7807"/>
                      <a:pt x="3949" y="7122"/>
                    </a:cubicBezTo>
                    <a:lnTo>
                      <a:pt x="5798" y="5022"/>
                    </a:lnTo>
                    <a:lnTo>
                      <a:pt x="6711" y="3949"/>
                    </a:lnTo>
                    <a:lnTo>
                      <a:pt x="7168" y="3424"/>
                    </a:lnTo>
                    <a:lnTo>
                      <a:pt x="7396" y="3150"/>
                    </a:lnTo>
                    <a:cubicBezTo>
                      <a:pt x="7485" y="3084"/>
                      <a:pt x="7553" y="2995"/>
                      <a:pt x="7641" y="2864"/>
                    </a:cubicBezTo>
                    <a:lnTo>
                      <a:pt x="7641" y="2864"/>
                    </a:lnTo>
                    <a:cubicBezTo>
                      <a:pt x="7827" y="2687"/>
                      <a:pt x="7977" y="2474"/>
                      <a:pt x="8127" y="2260"/>
                    </a:cubicBezTo>
                    <a:cubicBezTo>
                      <a:pt x="8263" y="2032"/>
                      <a:pt x="8400" y="1804"/>
                      <a:pt x="8515" y="1575"/>
                    </a:cubicBezTo>
                    <a:cubicBezTo>
                      <a:pt x="8629" y="1324"/>
                      <a:pt x="8743" y="1096"/>
                      <a:pt x="8834" y="845"/>
                    </a:cubicBezTo>
                    <a:lnTo>
                      <a:pt x="8994" y="480"/>
                    </a:lnTo>
                    <a:lnTo>
                      <a:pt x="9062" y="320"/>
                    </a:lnTo>
                    <a:lnTo>
                      <a:pt x="9085" y="229"/>
                    </a:lnTo>
                    <a:lnTo>
                      <a:pt x="9108" y="183"/>
                    </a:lnTo>
                    <a:cubicBezTo>
                      <a:pt x="9108" y="183"/>
                      <a:pt x="9130" y="161"/>
                      <a:pt x="9131" y="160"/>
                    </a:cubicBezTo>
                    <a:lnTo>
                      <a:pt x="9131" y="160"/>
                    </a:lnTo>
                    <a:cubicBezTo>
                      <a:pt x="9115" y="176"/>
                      <a:pt x="9087" y="193"/>
                      <a:pt x="9064" y="193"/>
                    </a:cubicBezTo>
                    <a:cubicBezTo>
                      <a:pt x="9055" y="193"/>
                      <a:pt x="9046" y="190"/>
                      <a:pt x="9040" y="183"/>
                    </a:cubicBezTo>
                    <a:cubicBezTo>
                      <a:pt x="9085" y="183"/>
                      <a:pt x="9131" y="160"/>
                      <a:pt x="9154" y="115"/>
                    </a:cubicBezTo>
                    <a:cubicBezTo>
                      <a:pt x="9154" y="69"/>
                      <a:pt x="9108" y="23"/>
                      <a:pt x="90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6117;p63">
                <a:extLst>
                  <a:ext uri="{FF2B5EF4-FFF2-40B4-BE49-F238E27FC236}">
                    <a16:creationId xmlns:a16="http://schemas.microsoft.com/office/drawing/2014/main" id="{F0633FB7-F689-4EB2-B8B6-6C299A0B8E4F}"/>
                  </a:ext>
                </a:extLst>
              </p:cNvPr>
              <p:cNvSpPr/>
              <p:nvPr/>
            </p:nvSpPr>
            <p:spPr>
              <a:xfrm>
                <a:off x="7552773" y="3454721"/>
                <a:ext cx="129281" cy="97821"/>
              </a:xfrm>
              <a:custGeom>
                <a:avLst/>
                <a:gdLst/>
                <a:ahLst/>
                <a:cxnLst/>
                <a:rect l="l" t="t" r="r" b="b"/>
                <a:pathLst>
                  <a:path w="6460" h="4888" extrusionOk="0">
                    <a:moveTo>
                      <a:pt x="114" y="1"/>
                    </a:moveTo>
                    <a:cubicBezTo>
                      <a:pt x="91" y="1"/>
                      <a:pt x="69" y="6"/>
                      <a:pt x="46" y="18"/>
                    </a:cubicBezTo>
                    <a:cubicBezTo>
                      <a:pt x="23" y="41"/>
                      <a:pt x="0" y="86"/>
                      <a:pt x="46" y="132"/>
                    </a:cubicBezTo>
                    <a:cubicBezTo>
                      <a:pt x="822" y="1273"/>
                      <a:pt x="1644" y="2392"/>
                      <a:pt x="2511" y="3487"/>
                    </a:cubicBezTo>
                    <a:cubicBezTo>
                      <a:pt x="2945" y="4081"/>
                      <a:pt x="3561" y="4537"/>
                      <a:pt x="4269" y="4765"/>
                    </a:cubicBezTo>
                    <a:cubicBezTo>
                      <a:pt x="4559" y="4850"/>
                      <a:pt x="4856" y="4888"/>
                      <a:pt x="5152" y="4888"/>
                    </a:cubicBezTo>
                    <a:cubicBezTo>
                      <a:pt x="5578" y="4888"/>
                      <a:pt x="6001" y="4809"/>
                      <a:pt x="6391" y="4674"/>
                    </a:cubicBezTo>
                    <a:cubicBezTo>
                      <a:pt x="6437" y="4651"/>
                      <a:pt x="6460" y="4606"/>
                      <a:pt x="6460" y="4560"/>
                    </a:cubicBezTo>
                    <a:cubicBezTo>
                      <a:pt x="6443" y="4527"/>
                      <a:pt x="6414" y="4505"/>
                      <a:pt x="6382" y="4505"/>
                    </a:cubicBezTo>
                    <a:cubicBezTo>
                      <a:pt x="6370" y="4505"/>
                      <a:pt x="6358" y="4508"/>
                      <a:pt x="6346" y="4514"/>
                    </a:cubicBezTo>
                    <a:cubicBezTo>
                      <a:pt x="6049" y="4566"/>
                      <a:pt x="5747" y="4598"/>
                      <a:pt x="5447" y="4598"/>
                    </a:cubicBezTo>
                    <a:cubicBezTo>
                      <a:pt x="5078" y="4598"/>
                      <a:pt x="4712" y="4549"/>
                      <a:pt x="4360" y="4423"/>
                    </a:cubicBezTo>
                    <a:cubicBezTo>
                      <a:pt x="3744" y="4218"/>
                      <a:pt x="3219" y="3784"/>
                      <a:pt x="2808" y="3259"/>
                    </a:cubicBezTo>
                    <a:cubicBezTo>
                      <a:pt x="1940" y="2186"/>
                      <a:pt x="1073" y="1091"/>
                      <a:pt x="183" y="18"/>
                    </a:cubicBezTo>
                    <a:cubicBezTo>
                      <a:pt x="160" y="6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6118;p63">
                <a:extLst>
                  <a:ext uri="{FF2B5EF4-FFF2-40B4-BE49-F238E27FC236}">
                    <a16:creationId xmlns:a16="http://schemas.microsoft.com/office/drawing/2014/main" id="{A6AAC1E6-BE0A-472E-AAD7-52D4E03E5623}"/>
                  </a:ext>
                </a:extLst>
              </p:cNvPr>
              <p:cNvSpPr/>
              <p:nvPr/>
            </p:nvSpPr>
            <p:spPr>
              <a:xfrm>
                <a:off x="7586115" y="3143066"/>
                <a:ext cx="182734" cy="225501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1268" extrusionOk="0">
                    <a:moveTo>
                      <a:pt x="29" y="151"/>
                    </a:moveTo>
                    <a:cubicBezTo>
                      <a:pt x="40" y="160"/>
                      <a:pt x="53" y="166"/>
                      <a:pt x="67" y="166"/>
                    </a:cubicBezTo>
                    <a:cubicBezTo>
                      <a:pt x="75" y="166"/>
                      <a:pt x="83" y="164"/>
                      <a:pt x="92" y="160"/>
                    </a:cubicBezTo>
                    <a:lnTo>
                      <a:pt x="92" y="160"/>
                    </a:lnTo>
                    <a:cubicBezTo>
                      <a:pt x="85" y="167"/>
                      <a:pt x="76" y="169"/>
                      <a:pt x="68" y="169"/>
                    </a:cubicBezTo>
                    <a:cubicBezTo>
                      <a:pt x="53" y="169"/>
                      <a:pt x="37" y="161"/>
                      <a:pt x="29" y="151"/>
                    </a:cubicBezTo>
                    <a:close/>
                    <a:moveTo>
                      <a:pt x="69" y="0"/>
                    </a:moveTo>
                    <a:cubicBezTo>
                      <a:pt x="23" y="0"/>
                      <a:pt x="0" y="46"/>
                      <a:pt x="0" y="91"/>
                    </a:cubicBezTo>
                    <a:cubicBezTo>
                      <a:pt x="0" y="112"/>
                      <a:pt x="9" y="132"/>
                      <a:pt x="23" y="146"/>
                    </a:cubicBezTo>
                    <a:lnTo>
                      <a:pt x="23" y="146"/>
                    </a:lnTo>
                    <a:cubicBezTo>
                      <a:pt x="23" y="152"/>
                      <a:pt x="23" y="160"/>
                      <a:pt x="23" y="160"/>
                    </a:cubicBezTo>
                    <a:lnTo>
                      <a:pt x="46" y="206"/>
                    </a:lnTo>
                    <a:lnTo>
                      <a:pt x="92" y="297"/>
                    </a:lnTo>
                    <a:lnTo>
                      <a:pt x="160" y="479"/>
                    </a:lnTo>
                    <a:lnTo>
                      <a:pt x="297" y="845"/>
                    </a:lnTo>
                    <a:cubicBezTo>
                      <a:pt x="411" y="1073"/>
                      <a:pt x="525" y="1324"/>
                      <a:pt x="640" y="1552"/>
                    </a:cubicBezTo>
                    <a:cubicBezTo>
                      <a:pt x="754" y="1803"/>
                      <a:pt x="868" y="2032"/>
                      <a:pt x="1028" y="2260"/>
                    </a:cubicBezTo>
                    <a:cubicBezTo>
                      <a:pt x="1165" y="2465"/>
                      <a:pt x="1324" y="2693"/>
                      <a:pt x="1530" y="2899"/>
                    </a:cubicBezTo>
                    <a:lnTo>
                      <a:pt x="1507" y="2853"/>
                    </a:lnTo>
                    <a:lnTo>
                      <a:pt x="1507" y="2853"/>
                    </a:lnTo>
                    <a:cubicBezTo>
                      <a:pt x="1598" y="2967"/>
                      <a:pt x="1667" y="3059"/>
                      <a:pt x="1735" y="3150"/>
                    </a:cubicBezTo>
                    <a:lnTo>
                      <a:pt x="1963" y="3424"/>
                    </a:lnTo>
                    <a:lnTo>
                      <a:pt x="2420" y="3949"/>
                    </a:lnTo>
                    <a:lnTo>
                      <a:pt x="3333" y="4999"/>
                    </a:lnTo>
                    <a:lnTo>
                      <a:pt x="5205" y="7099"/>
                    </a:lnTo>
                    <a:cubicBezTo>
                      <a:pt x="5821" y="7806"/>
                      <a:pt x="6460" y="8491"/>
                      <a:pt x="7076" y="9176"/>
                    </a:cubicBezTo>
                    <a:cubicBezTo>
                      <a:pt x="7693" y="9861"/>
                      <a:pt x="8354" y="10545"/>
                      <a:pt x="8971" y="11230"/>
                    </a:cubicBezTo>
                    <a:cubicBezTo>
                      <a:pt x="8998" y="11257"/>
                      <a:pt x="9024" y="11268"/>
                      <a:pt x="9051" y="11268"/>
                    </a:cubicBezTo>
                    <a:cubicBezTo>
                      <a:pt x="9070" y="11268"/>
                      <a:pt x="9089" y="11262"/>
                      <a:pt x="9108" y="11253"/>
                    </a:cubicBezTo>
                    <a:cubicBezTo>
                      <a:pt x="9131" y="11207"/>
                      <a:pt x="9131" y="11162"/>
                      <a:pt x="9108" y="11116"/>
                    </a:cubicBezTo>
                    <a:cubicBezTo>
                      <a:pt x="8491" y="10408"/>
                      <a:pt x="7898" y="9678"/>
                      <a:pt x="7305" y="8970"/>
                    </a:cubicBezTo>
                    <a:lnTo>
                      <a:pt x="5456" y="6871"/>
                    </a:lnTo>
                    <a:lnTo>
                      <a:pt x="1804" y="2671"/>
                    </a:lnTo>
                    <a:lnTo>
                      <a:pt x="1758" y="2648"/>
                    </a:lnTo>
                    <a:cubicBezTo>
                      <a:pt x="1575" y="2488"/>
                      <a:pt x="1416" y="2283"/>
                      <a:pt x="1279" y="2077"/>
                    </a:cubicBezTo>
                    <a:cubicBezTo>
                      <a:pt x="1142" y="1872"/>
                      <a:pt x="1005" y="1644"/>
                      <a:pt x="868" y="1415"/>
                    </a:cubicBezTo>
                    <a:cubicBezTo>
                      <a:pt x="754" y="1210"/>
                      <a:pt x="640" y="982"/>
                      <a:pt x="503" y="753"/>
                    </a:cubicBezTo>
                    <a:lnTo>
                      <a:pt x="343" y="388"/>
                    </a:lnTo>
                    <a:lnTo>
                      <a:pt x="251" y="228"/>
                    </a:lnTo>
                    <a:lnTo>
                      <a:pt x="206" y="137"/>
                    </a:lnTo>
                    <a:lnTo>
                      <a:pt x="183" y="91"/>
                    </a:lnTo>
                    <a:lnTo>
                      <a:pt x="183" y="46"/>
                    </a:ln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47035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3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3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20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3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2000"/>
                                        <p:tgtEl>
                                          <p:spTgt spid="3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3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20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2000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72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2000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1" dur="2000" fill="hold"/>
                                        <p:tgtEl>
                                          <p:spTgt spid="33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5" grpId="0"/>
      <p:bldP spid="3295" grpId="1"/>
      <p:bldP spid="3296" grpId="0"/>
      <p:bldP spid="3296" grpId="1"/>
      <p:bldP spid="3299" grpId="0"/>
      <p:bldP spid="3299" grpId="1"/>
      <p:bldP spid="3300" grpId="0"/>
      <p:bldP spid="3300" grpId="1"/>
      <p:bldP spid="3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58AD70-DA84-4DE3-BE87-1CE9E64C5244}"/>
              </a:ext>
            </a:extLst>
          </p:cNvPr>
          <p:cNvGrpSpPr/>
          <p:nvPr/>
        </p:nvGrpSpPr>
        <p:grpSpPr>
          <a:xfrm>
            <a:off x="1992517" y="2712306"/>
            <a:ext cx="3341249" cy="877800"/>
            <a:chOff x="1992517" y="2712306"/>
            <a:chExt cx="3341249" cy="87780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BAB25EC-CEDB-4727-9F3F-AF73277E54D8}"/>
                </a:ext>
              </a:extLst>
            </p:cNvPr>
            <p:cNvSpPr txBox="1"/>
            <p:nvPr/>
          </p:nvSpPr>
          <p:spPr>
            <a:xfrm>
              <a:off x="2648598" y="2864831"/>
              <a:ext cx="2685168" cy="646331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b – 456</a:t>
              </a:r>
            </a:p>
          </p:txBody>
        </p:sp>
        <p:sp>
          <p:nvSpPr>
            <p:cNvPr id="3291" name="Google Shape;3291;p37"/>
            <p:cNvSpPr/>
            <p:nvPr/>
          </p:nvSpPr>
          <p:spPr>
            <a:xfrm>
              <a:off x="1992517" y="2712306"/>
              <a:ext cx="877800" cy="877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F043F1D-E939-4641-9A47-3B0979DA3DEA}"/>
              </a:ext>
            </a:extLst>
          </p:cNvPr>
          <p:cNvGrpSpPr/>
          <p:nvPr/>
        </p:nvGrpSpPr>
        <p:grpSpPr>
          <a:xfrm>
            <a:off x="765037" y="1069944"/>
            <a:ext cx="3488340" cy="877800"/>
            <a:chOff x="765037" y="1069944"/>
            <a:chExt cx="3488340" cy="87780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7ECE914-C19D-405B-84B6-F0F37C1E5387}"/>
                </a:ext>
              </a:extLst>
            </p:cNvPr>
            <p:cNvSpPr txBox="1"/>
            <p:nvPr/>
          </p:nvSpPr>
          <p:spPr>
            <a:xfrm>
              <a:off x="1568210" y="1231420"/>
              <a:ext cx="2685167" cy="646331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e + 25 x k</a:t>
              </a:r>
            </a:p>
          </p:txBody>
        </p:sp>
        <p:sp>
          <p:nvSpPr>
            <p:cNvPr id="3292" name="Google Shape;3292;p37"/>
            <p:cNvSpPr/>
            <p:nvPr/>
          </p:nvSpPr>
          <p:spPr>
            <a:xfrm>
              <a:off x="765037" y="1069944"/>
              <a:ext cx="877800" cy="8778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5" name="Google Shape;3295;p37"/>
          <p:cNvSpPr txBox="1">
            <a:spLocks noGrp="1"/>
          </p:cNvSpPr>
          <p:nvPr>
            <p:ph type="title" idx="4294967295"/>
          </p:nvPr>
        </p:nvSpPr>
        <p:spPr>
          <a:xfrm>
            <a:off x="815737" y="1298844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70C0"/>
                </a:solidFill>
                <a:latin typeface="SVN-Every Movie Every Night" panose="02000500000000000000" pitchFamily="2" charset="0"/>
              </a:rPr>
              <a:t>A</a:t>
            </a:r>
            <a:endParaRPr>
              <a:solidFill>
                <a:srgbClr val="0070C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296" name="Google Shape;3296;p37"/>
          <p:cNvSpPr txBox="1">
            <a:spLocks noGrp="1"/>
          </p:cNvSpPr>
          <p:nvPr>
            <p:ph type="title" idx="4294967295"/>
          </p:nvPr>
        </p:nvSpPr>
        <p:spPr>
          <a:xfrm>
            <a:off x="2043217" y="2941206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>
                    <a:lumMod val="50000"/>
                  </a:schemeClr>
                </a:solidFill>
                <a:latin typeface="SVN-Every Movie Every Night" panose="02000500000000000000" pitchFamily="2" charset="0"/>
              </a:rPr>
              <a:t>C</a:t>
            </a:r>
            <a:endParaRPr>
              <a:solidFill>
                <a:schemeClr val="accent3">
                  <a:lumMod val="50000"/>
                </a:schemeClr>
              </a:solidFill>
              <a:latin typeface="SVN-Every Movie Every Night" panose="02000500000000000000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86D61E-6D57-4E7B-AF05-78C85A0692A5}"/>
              </a:ext>
            </a:extLst>
          </p:cNvPr>
          <p:cNvGrpSpPr/>
          <p:nvPr/>
        </p:nvGrpSpPr>
        <p:grpSpPr>
          <a:xfrm>
            <a:off x="4546421" y="1693950"/>
            <a:ext cx="3695622" cy="877800"/>
            <a:chOff x="4384813" y="1377732"/>
            <a:chExt cx="3695622" cy="87780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8CFB789-E63B-44F4-AA7E-DAF933FD8033}"/>
                </a:ext>
              </a:extLst>
            </p:cNvPr>
            <p:cNvSpPr txBox="1"/>
            <p:nvPr/>
          </p:nvSpPr>
          <p:spPr>
            <a:xfrm>
              <a:off x="5132699" y="1507465"/>
              <a:ext cx="2947736" cy="646331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100 + b – b </a:t>
              </a:r>
            </a:p>
          </p:txBody>
        </p:sp>
        <p:sp>
          <p:nvSpPr>
            <p:cNvPr id="3297" name="Google Shape;3297;p37"/>
            <p:cNvSpPr/>
            <p:nvPr/>
          </p:nvSpPr>
          <p:spPr>
            <a:xfrm>
              <a:off x="4384813" y="1377732"/>
              <a:ext cx="877800" cy="877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9815D6D-8E7B-4F3B-8D3A-C6FD1707EACC}"/>
              </a:ext>
            </a:extLst>
          </p:cNvPr>
          <p:cNvGrpSpPr/>
          <p:nvPr/>
        </p:nvGrpSpPr>
        <p:grpSpPr>
          <a:xfrm>
            <a:off x="5517710" y="3407445"/>
            <a:ext cx="2854972" cy="877800"/>
            <a:chOff x="5584962" y="3387532"/>
            <a:chExt cx="2854972" cy="87780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AE64FD4-D2EA-49BE-B27A-916391AF4A49}"/>
                </a:ext>
              </a:extLst>
            </p:cNvPr>
            <p:cNvSpPr txBox="1"/>
            <p:nvPr/>
          </p:nvSpPr>
          <p:spPr>
            <a:xfrm>
              <a:off x="6370153" y="3520843"/>
              <a:ext cx="2069781" cy="646331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c x 1</a:t>
              </a:r>
            </a:p>
          </p:txBody>
        </p:sp>
        <p:sp>
          <p:nvSpPr>
            <p:cNvPr id="3298" name="Google Shape;3298;p37"/>
            <p:cNvSpPr/>
            <p:nvPr/>
          </p:nvSpPr>
          <p:spPr>
            <a:xfrm>
              <a:off x="5584962" y="3387532"/>
              <a:ext cx="877800" cy="877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9" name="Google Shape;3299;p37"/>
          <p:cNvSpPr txBox="1">
            <a:spLocks noGrp="1"/>
          </p:cNvSpPr>
          <p:nvPr>
            <p:ph type="title" idx="4294967295"/>
          </p:nvPr>
        </p:nvSpPr>
        <p:spPr>
          <a:xfrm>
            <a:off x="4597121" y="1923900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>
                    <a:lumMod val="25000"/>
                  </a:schemeClr>
                </a:solidFill>
                <a:latin typeface="SVN-Every Movie Every Night" panose="02000500000000000000" pitchFamily="2" charset="0"/>
              </a:rPr>
              <a:t>B</a:t>
            </a:r>
            <a:endParaRPr>
              <a:solidFill>
                <a:schemeClr val="accent6">
                  <a:lumMod val="25000"/>
                </a:schemeClr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300" name="Google Shape;3300;p37"/>
          <p:cNvSpPr txBox="1">
            <a:spLocks noGrp="1"/>
          </p:cNvSpPr>
          <p:nvPr>
            <p:ph type="title" idx="4294967295"/>
          </p:nvPr>
        </p:nvSpPr>
        <p:spPr>
          <a:xfrm>
            <a:off x="5617832" y="3646200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  <a:latin typeface="SVN-Every Movie Every Night" panose="02000500000000000000" pitchFamily="2" charset="0"/>
              </a:rPr>
              <a:t>D</a:t>
            </a:r>
            <a:endParaRPr>
              <a:solidFill>
                <a:srgbClr val="00206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BA3BCC42-8724-40A5-82BA-8024AEFA3E85}"/>
              </a:ext>
            </a:extLst>
          </p:cNvPr>
          <p:cNvSpPr txBox="1">
            <a:spLocks/>
          </p:cNvSpPr>
          <p:nvPr/>
        </p:nvSpPr>
        <p:spPr>
          <a:xfrm>
            <a:off x="1125196" y="320897"/>
            <a:ext cx="6943850" cy="1736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Đố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bạn tìm biểu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chứa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err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chữ</a:t>
            </a:r>
            <a:r>
              <a:rPr lang="en-US" sz="2400" b="1">
                <a:solidFill>
                  <a:srgbClr val="E03095"/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?</a:t>
            </a:r>
          </a:p>
        </p:txBody>
      </p:sp>
      <p:grpSp>
        <p:nvGrpSpPr>
          <p:cNvPr id="245" name="Google Shape;6724;p68">
            <a:extLst>
              <a:ext uri="{FF2B5EF4-FFF2-40B4-BE49-F238E27FC236}">
                <a16:creationId xmlns:a16="http://schemas.microsoft.com/office/drawing/2014/main" id="{4D10727C-39FD-4ECB-8510-6A8C82A0235E}"/>
              </a:ext>
            </a:extLst>
          </p:cNvPr>
          <p:cNvGrpSpPr/>
          <p:nvPr/>
        </p:nvGrpSpPr>
        <p:grpSpPr>
          <a:xfrm flipH="1">
            <a:off x="274753" y="2788125"/>
            <a:ext cx="1730802" cy="2247909"/>
            <a:chOff x="6831905" y="2407935"/>
            <a:chExt cx="1062404" cy="1946628"/>
          </a:xfrm>
        </p:grpSpPr>
        <p:grpSp>
          <p:nvGrpSpPr>
            <p:cNvPr id="246" name="Google Shape;6725;p68">
              <a:extLst>
                <a:ext uri="{FF2B5EF4-FFF2-40B4-BE49-F238E27FC236}">
                  <a16:creationId xmlns:a16="http://schemas.microsoft.com/office/drawing/2014/main" id="{097EC78B-4264-42AF-9D1D-83FF1D46C024}"/>
                </a:ext>
              </a:extLst>
            </p:cNvPr>
            <p:cNvGrpSpPr/>
            <p:nvPr/>
          </p:nvGrpSpPr>
          <p:grpSpPr>
            <a:xfrm>
              <a:off x="6875142" y="2445717"/>
              <a:ext cx="1019167" cy="1908846"/>
              <a:chOff x="7073575" y="1906850"/>
              <a:chExt cx="1261657" cy="2363018"/>
            </a:xfrm>
          </p:grpSpPr>
          <p:sp>
            <p:nvSpPr>
              <p:cNvPr id="325" name="Google Shape;6726;p68">
                <a:extLst>
                  <a:ext uri="{FF2B5EF4-FFF2-40B4-BE49-F238E27FC236}">
                    <a16:creationId xmlns:a16="http://schemas.microsoft.com/office/drawing/2014/main" id="{9E4F5BB0-E792-4D69-8BA4-D90721ADAD12}"/>
                  </a:ext>
                </a:extLst>
              </p:cNvPr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6727;p68">
                <a:extLst>
                  <a:ext uri="{FF2B5EF4-FFF2-40B4-BE49-F238E27FC236}">
                    <a16:creationId xmlns:a16="http://schemas.microsoft.com/office/drawing/2014/main" id="{F479D458-5CF8-4078-BA77-65F76389BABB}"/>
                  </a:ext>
                </a:extLst>
              </p:cNvPr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6728;p68">
                <a:extLst>
                  <a:ext uri="{FF2B5EF4-FFF2-40B4-BE49-F238E27FC236}">
                    <a16:creationId xmlns:a16="http://schemas.microsoft.com/office/drawing/2014/main" id="{13C2B7A5-4C56-4093-9EB1-C8151F5D7DC7}"/>
                  </a:ext>
                </a:extLst>
              </p:cNvPr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6729;p68">
                <a:extLst>
                  <a:ext uri="{FF2B5EF4-FFF2-40B4-BE49-F238E27FC236}">
                    <a16:creationId xmlns:a16="http://schemas.microsoft.com/office/drawing/2014/main" id="{B1D6E191-0554-45C3-B074-4848E599AADB}"/>
                  </a:ext>
                </a:extLst>
              </p:cNvPr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6730;p68">
                <a:extLst>
                  <a:ext uri="{FF2B5EF4-FFF2-40B4-BE49-F238E27FC236}">
                    <a16:creationId xmlns:a16="http://schemas.microsoft.com/office/drawing/2014/main" id="{47D2FC81-025D-4BD8-AE3C-EEA2477D4592}"/>
                  </a:ext>
                </a:extLst>
              </p:cNvPr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6731;p68">
                <a:extLst>
                  <a:ext uri="{FF2B5EF4-FFF2-40B4-BE49-F238E27FC236}">
                    <a16:creationId xmlns:a16="http://schemas.microsoft.com/office/drawing/2014/main" id="{ECEDB459-62A3-4255-863B-5CF1FAB0687F}"/>
                  </a:ext>
                </a:extLst>
              </p:cNvPr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6732;p68">
                <a:extLst>
                  <a:ext uri="{FF2B5EF4-FFF2-40B4-BE49-F238E27FC236}">
                    <a16:creationId xmlns:a16="http://schemas.microsoft.com/office/drawing/2014/main" id="{9F192CB3-8B4E-4CE7-B659-F2237F610C3E}"/>
                  </a:ext>
                </a:extLst>
              </p:cNvPr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6733;p68">
                <a:extLst>
                  <a:ext uri="{FF2B5EF4-FFF2-40B4-BE49-F238E27FC236}">
                    <a16:creationId xmlns:a16="http://schemas.microsoft.com/office/drawing/2014/main" id="{0D160448-9644-46EC-87C4-14F61168A66F}"/>
                  </a:ext>
                </a:extLst>
              </p:cNvPr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6734;p68">
                <a:extLst>
                  <a:ext uri="{FF2B5EF4-FFF2-40B4-BE49-F238E27FC236}">
                    <a16:creationId xmlns:a16="http://schemas.microsoft.com/office/drawing/2014/main" id="{BE0D8B47-8C2D-45C7-A2CC-B381FD0B766C}"/>
                  </a:ext>
                </a:extLst>
              </p:cNvPr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6735;p68">
                <a:extLst>
                  <a:ext uri="{FF2B5EF4-FFF2-40B4-BE49-F238E27FC236}">
                    <a16:creationId xmlns:a16="http://schemas.microsoft.com/office/drawing/2014/main" id="{5B12D3EC-F655-4B4D-8ACE-8A703ABE70B2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6736;p68">
                <a:extLst>
                  <a:ext uri="{FF2B5EF4-FFF2-40B4-BE49-F238E27FC236}">
                    <a16:creationId xmlns:a16="http://schemas.microsoft.com/office/drawing/2014/main" id="{8F6DE4B1-5585-43AB-BA99-E307761F4A5A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6737;p68">
                <a:extLst>
                  <a:ext uri="{FF2B5EF4-FFF2-40B4-BE49-F238E27FC236}">
                    <a16:creationId xmlns:a16="http://schemas.microsoft.com/office/drawing/2014/main" id="{9C5892BB-FD74-4F20-A0D6-D0467DB4B0A2}"/>
                  </a:ext>
                </a:extLst>
              </p:cNvPr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6738;p68">
                <a:extLst>
                  <a:ext uri="{FF2B5EF4-FFF2-40B4-BE49-F238E27FC236}">
                    <a16:creationId xmlns:a16="http://schemas.microsoft.com/office/drawing/2014/main" id="{842E9922-F7D5-4E2A-9F1C-191CC890BEEE}"/>
                  </a:ext>
                </a:extLst>
              </p:cNvPr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6739;p68">
                <a:extLst>
                  <a:ext uri="{FF2B5EF4-FFF2-40B4-BE49-F238E27FC236}">
                    <a16:creationId xmlns:a16="http://schemas.microsoft.com/office/drawing/2014/main" id="{1E151223-D6CA-4DAF-9835-B4010A0E1100}"/>
                  </a:ext>
                </a:extLst>
              </p:cNvPr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6740;p68">
                <a:extLst>
                  <a:ext uri="{FF2B5EF4-FFF2-40B4-BE49-F238E27FC236}">
                    <a16:creationId xmlns:a16="http://schemas.microsoft.com/office/drawing/2014/main" id="{D08B39BF-04EB-4DA0-B719-49245BF8AB60}"/>
                  </a:ext>
                </a:extLst>
              </p:cNvPr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6741;p68">
                <a:extLst>
                  <a:ext uri="{FF2B5EF4-FFF2-40B4-BE49-F238E27FC236}">
                    <a16:creationId xmlns:a16="http://schemas.microsoft.com/office/drawing/2014/main" id="{DD46E4E8-94BA-4E9A-97B2-F3EF70C15E08}"/>
                  </a:ext>
                </a:extLst>
              </p:cNvPr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6742;p68">
                <a:extLst>
                  <a:ext uri="{FF2B5EF4-FFF2-40B4-BE49-F238E27FC236}">
                    <a16:creationId xmlns:a16="http://schemas.microsoft.com/office/drawing/2014/main" id="{58978595-20B4-4A99-8D24-CC3C3B6E288D}"/>
                  </a:ext>
                </a:extLst>
              </p:cNvPr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6743;p68">
                <a:extLst>
                  <a:ext uri="{FF2B5EF4-FFF2-40B4-BE49-F238E27FC236}">
                    <a16:creationId xmlns:a16="http://schemas.microsoft.com/office/drawing/2014/main" id="{FF738834-2168-44D2-87F9-3125C8D6C5D8}"/>
                  </a:ext>
                </a:extLst>
              </p:cNvPr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6744;p68">
                <a:extLst>
                  <a:ext uri="{FF2B5EF4-FFF2-40B4-BE49-F238E27FC236}">
                    <a16:creationId xmlns:a16="http://schemas.microsoft.com/office/drawing/2014/main" id="{63634EC2-D130-4EA6-A32C-704F9A19982B}"/>
                  </a:ext>
                </a:extLst>
              </p:cNvPr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6745;p68">
                <a:extLst>
                  <a:ext uri="{FF2B5EF4-FFF2-40B4-BE49-F238E27FC236}">
                    <a16:creationId xmlns:a16="http://schemas.microsoft.com/office/drawing/2014/main" id="{89A814DF-6D72-4661-A383-D7A05B0DA437}"/>
                  </a:ext>
                </a:extLst>
              </p:cNvPr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6746;p68">
                <a:extLst>
                  <a:ext uri="{FF2B5EF4-FFF2-40B4-BE49-F238E27FC236}">
                    <a16:creationId xmlns:a16="http://schemas.microsoft.com/office/drawing/2014/main" id="{4071BFF5-D243-4C71-9F27-436310E77F2F}"/>
                  </a:ext>
                </a:extLst>
              </p:cNvPr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6747;p68">
                <a:extLst>
                  <a:ext uri="{FF2B5EF4-FFF2-40B4-BE49-F238E27FC236}">
                    <a16:creationId xmlns:a16="http://schemas.microsoft.com/office/drawing/2014/main" id="{EECC9527-E6BC-4A02-BE59-4D165B19377B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6748;p68">
                <a:extLst>
                  <a:ext uri="{FF2B5EF4-FFF2-40B4-BE49-F238E27FC236}">
                    <a16:creationId xmlns:a16="http://schemas.microsoft.com/office/drawing/2014/main" id="{E31966DC-1900-4254-9137-D78D76D70112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6749;p68">
                <a:extLst>
                  <a:ext uri="{FF2B5EF4-FFF2-40B4-BE49-F238E27FC236}">
                    <a16:creationId xmlns:a16="http://schemas.microsoft.com/office/drawing/2014/main" id="{20C21A58-BF26-462C-AD9A-90A9947835C2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6750;p68">
                <a:extLst>
                  <a:ext uri="{FF2B5EF4-FFF2-40B4-BE49-F238E27FC236}">
                    <a16:creationId xmlns:a16="http://schemas.microsoft.com/office/drawing/2014/main" id="{D25991B9-D6FF-4CA9-B22B-FE62604CE730}"/>
                  </a:ext>
                </a:extLst>
              </p:cNvPr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6751;p68">
                <a:extLst>
                  <a:ext uri="{FF2B5EF4-FFF2-40B4-BE49-F238E27FC236}">
                    <a16:creationId xmlns:a16="http://schemas.microsoft.com/office/drawing/2014/main" id="{D50CCABB-2DAB-4F13-B5ED-053D05FCABF6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6752;p68">
                <a:extLst>
                  <a:ext uri="{FF2B5EF4-FFF2-40B4-BE49-F238E27FC236}">
                    <a16:creationId xmlns:a16="http://schemas.microsoft.com/office/drawing/2014/main" id="{FFAA3D65-0648-4AFF-A8AE-B7102F35B716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6753;p68">
                <a:extLst>
                  <a:ext uri="{FF2B5EF4-FFF2-40B4-BE49-F238E27FC236}">
                    <a16:creationId xmlns:a16="http://schemas.microsoft.com/office/drawing/2014/main" id="{99EBC22F-9545-4A56-8DBB-C0D9721A90A7}"/>
                  </a:ext>
                </a:extLst>
              </p:cNvPr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6754;p68">
                <a:extLst>
                  <a:ext uri="{FF2B5EF4-FFF2-40B4-BE49-F238E27FC236}">
                    <a16:creationId xmlns:a16="http://schemas.microsoft.com/office/drawing/2014/main" id="{1A88E843-88B5-450B-ABCF-3A5B2516EA51}"/>
                  </a:ext>
                </a:extLst>
              </p:cNvPr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6755;p68">
                <a:extLst>
                  <a:ext uri="{FF2B5EF4-FFF2-40B4-BE49-F238E27FC236}">
                    <a16:creationId xmlns:a16="http://schemas.microsoft.com/office/drawing/2014/main" id="{456F39D1-7298-4F1A-8811-29B94B570C9E}"/>
                  </a:ext>
                </a:extLst>
              </p:cNvPr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6756;p68">
                <a:extLst>
                  <a:ext uri="{FF2B5EF4-FFF2-40B4-BE49-F238E27FC236}">
                    <a16:creationId xmlns:a16="http://schemas.microsoft.com/office/drawing/2014/main" id="{A73E1ABE-27A0-4624-9E5E-4BC5949C484F}"/>
                  </a:ext>
                </a:extLst>
              </p:cNvPr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6757;p68">
                <a:extLst>
                  <a:ext uri="{FF2B5EF4-FFF2-40B4-BE49-F238E27FC236}">
                    <a16:creationId xmlns:a16="http://schemas.microsoft.com/office/drawing/2014/main" id="{DACD38A5-04BA-446E-9D3C-9F63138C8D40}"/>
                  </a:ext>
                </a:extLst>
              </p:cNvPr>
              <p:cNvSpPr/>
              <p:nvPr/>
            </p:nvSpPr>
            <p:spPr>
              <a:xfrm>
                <a:off x="8081100" y="2579804"/>
                <a:ext cx="153628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2098" extrusionOk="0">
                    <a:moveTo>
                      <a:pt x="3742" y="0"/>
                    </a:moveTo>
                    <a:cubicBezTo>
                      <a:pt x="3484" y="0"/>
                      <a:pt x="3226" y="33"/>
                      <a:pt x="2968" y="65"/>
                    </a:cubicBezTo>
                    <a:cubicBezTo>
                      <a:pt x="2603" y="133"/>
                      <a:pt x="2237" y="202"/>
                      <a:pt x="1918" y="339"/>
                    </a:cubicBezTo>
                    <a:cubicBezTo>
                      <a:pt x="1575" y="453"/>
                      <a:pt x="1256" y="636"/>
                      <a:pt x="936" y="818"/>
                    </a:cubicBezTo>
                    <a:cubicBezTo>
                      <a:pt x="640" y="1001"/>
                      <a:pt x="366" y="1229"/>
                      <a:pt x="92" y="1434"/>
                    </a:cubicBezTo>
                    <a:cubicBezTo>
                      <a:pt x="23" y="1503"/>
                      <a:pt x="0" y="1594"/>
                      <a:pt x="46" y="1640"/>
                    </a:cubicBezTo>
                    <a:cubicBezTo>
                      <a:pt x="76" y="1684"/>
                      <a:pt x="124" y="1709"/>
                      <a:pt x="173" y="1709"/>
                    </a:cubicBezTo>
                    <a:cubicBezTo>
                      <a:pt x="200" y="1709"/>
                      <a:pt x="227" y="1702"/>
                      <a:pt x="252" y="1686"/>
                    </a:cubicBezTo>
                    <a:lnTo>
                      <a:pt x="274" y="1686"/>
                    </a:lnTo>
                    <a:cubicBezTo>
                      <a:pt x="571" y="1503"/>
                      <a:pt x="822" y="1298"/>
                      <a:pt x="1142" y="1161"/>
                    </a:cubicBezTo>
                    <a:cubicBezTo>
                      <a:pt x="1438" y="1024"/>
                      <a:pt x="1735" y="864"/>
                      <a:pt x="2055" y="773"/>
                    </a:cubicBezTo>
                    <a:cubicBezTo>
                      <a:pt x="2568" y="607"/>
                      <a:pt x="3097" y="531"/>
                      <a:pt x="3628" y="531"/>
                    </a:cubicBezTo>
                    <a:cubicBezTo>
                      <a:pt x="3758" y="531"/>
                      <a:pt x="3888" y="535"/>
                      <a:pt x="4018" y="544"/>
                    </a:cubicBezTo>
                    <a:cubicBezTo>
                      <a:pt x="4680" y="590"/>
                      <a:pt x="5319" y="795"/>
                      <a:pt x="5912" y="1069"/>
                    </a:cubicBezTo>
                    <a:cubicBezTo>
                      <a:pt x="6528" y="1343"/>
                      <a:pt x="7122" y="1663"/>
                      <a:pt x="7670" y="2051"/>
                    </a:cubicBezTo>
                    <a:lnTo>
                      <a:pt x="7670" y="2074"/>
                    </a:lnTo>
                    <a:cubicBezTo>
                      <a:pt x="7694" y="2090"/>
                      <a:pt x="7721" y="2097"/>
                      <a:pt x="7748" y="2097"/>
                    </a:cubicBezTo>
                    <a:cubicBezTo>
                      <a:pt x="7797" y="2097"/>
                      <a:pt x="7846" y="2072"/>
                      <a:pt x="7875" y="2028"/>
                    </a:cubicBezTo>
                    <a:cubicBezTo>
                      <a:pt x="7921" y="1959"/>
                      <a:pt x="7921" y="1891"/>
                      <a:pt x="7875" y="1845"/>
                    </a:cubicBezTo>
                    <a:cubicBezTo>
                      <a:pt x="7396" y="1298"/>
                      <a:pt x="6802" y="887"/>
                      <a:pt x="6140" y="567"/>
                    </a:cubicBezTo>
                    <a:cubicBezTo>
                      <a:pt x="5501" y="248"/>
                      <a:pt x="4771" y="65"/>
                      <a:pt x="4063" y="19"/>
                    </a:cubicBezTo>
                    <a:cubicBezTo>
                      <a:pt x="3956" y="6"/>
                      <a:pt x="3849" y="0"/>
                      <a:pt x="3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6758;p68">
                <a:extLst>
                  <a:ext uri="{FF2B5EF4-FFF2-40B4-BE49-F238E27FC236}">
                    <a16:creationId xmlns:a16="http://schemas.microsoft.com/office/drawing/2014/main" id="{36065D76-66DE-49DA-9F5D-122E817B271E}"/>
                  </a:ext>
                </a:extLst>
              </p:cNvPr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6759;p68">
                <a:extLst>
                  <a:ext uri="{FF2B5EF4-FFF2-40B4-BE49-F238E27FC236}">
                    <a16:creationId xmlns:a16="http://schemas.microsoft.com/office/drawing/2014/main" id="{1ABBA466-9D05-4806-83AE-BD86E74EA72D}"/>
                  </a:ext>
                </a:extLst>
              </p:cNvPr>
              <p:cNvSpPr/>
              <p:nvPr/>
            </p:nvSpPr>
            <p:spPr>
              <a:xfrm>
                <a:off x="7338732" y="2461962"/>
                <a:ext cx="194357" cy="152154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7845" extrusionOk="0">
                    <a:moveTo>
                      <a:pt x="4542" y="0"/>
                    </a:moveTo>
                    <a:cubicBezTo>
                      <a:pt x="2759" y="0"/>
                      <a:pt x="1192" y="950"/>
                      <a:pt x="685" y="2489"/>
                    </a:cubicBezTo>
                    <a:cubicBezTo>
                      <a:pt x="0" y="4498"/>
                      <a:pt x="1416" y="6780"/>
                      <a:pt x="3812" y="7579"/>
                    </a:cubicBezTo>
                    <a:cubicBezTo>
                      <a:pt x="4367" y="7759"/>
                      <a:pt x="4926" y="7844"/>
                      <a:pt x="5465" y="7844"/>
                    </a:cubicBezTo>
                    <a:cubicBezTo>
                      <a:pt x="7254" y="7844"/>
                      <a:pt x="8827" y="6903"/>
                      <a:pt x="9336" y="5342"/>
                    </a:cubicBezTo>
                    <a:cubicBezTo>
                      <a:pt x="10021" y="3333"/>
                      <a:pt x="8606" y="1051"/>
                      <a:pt x="6209" y="275"/>
                    </a:cubicBezTo>
                    <a:cubicBezTo>
                      <a:pt x="5649" y="88"/>
                      <a:pt x="5085" y="0"/>
                      <a:pt x="45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6760;p68">
                <a:extLst>
                  <a:ext uri="{FF2B5EF4-FFF2-40B4-BE49-F238E27FC236}">
                    <a16:creationId xmlns:a16="http://schemas.microsoft.com/office/drawing/2014/main" id="{5F2D53E6-67D6-48AA-B600-3C9C36D12AD9}"/>
                  </a:ext>
                </a:extLst>
              </p:cNvPr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6761;p68">
                <a:extLst>
                  <a:ext uri="{FF2B5EF4-FFF2-40B4-BE49-F238E27FC236}">
                    <a16:creationId xmlns:a16="http://schemas.microsoft.com/office/drawing/2014/main" id="{48D94990-104F-464D-8254-9B5194D86E3E}"/>
                  </a:ext>
                </a:extLst>
              </p:cNvPr>
              <p:cNvSpPr/>
              <p:nvPr/>
            </p:nvSpPr>
            <p:spPr>
              <a:xfrm>
                <a:off x="7413108" y="2514599"/>
                <a:ext cx="151417" cy="5021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589" extrusionOk="0">
                    <a:moveTo>
                      <a:pt x="3289" y="0"/>
                    </a:moveTo>
                    <a:cubicBezTo>
                      <a:pt x="2865" y="0"/>
                      <a:pt x="2444" y="47"/>
                      <a:pt x="2032" y="140"/>
                    </a:cubicBezTo>
                    <a:cubicBezTo>
                      <a:pt x="1324" y="300"/>
                      <a:pt x="662" y="574"/>
                      <a:pt x="69" y="1007"/>
                    </a:cubicBezTo>
                    <a:cubicBezTo>
                      <a:pt x="23" y="1053"/>
                      <a:pt x="0" y="1122"/>
                      <a:pt x="23" y="1190"/>
                    </a:cubicBezTo>
                    <a:cubicBezTo>
                      <a:pt x="42" y="1246"/>
                      <a:pt x="107" y="1287"/>
                      <a:pt x="167" y="1287"/>
                    </a:cubicBezTo>
                    <a:cubicBezTo>
                      <a:pt x="181" y="1287"/>
                      <a:pt x="193" y="1285"/>
                      <a:pt x="205" y="1281"/>
                    </a:cubicBezTo>
                    <a:lnTo>
                      <a:pt x="228" y="1259"/>
                    </a:lnTo>
                    <a:cubicBezTo>
                      <a:pt x="845" y="1007"/>
                      <a:pt x="1507" y="802"/>
                      <a:pt x="2146" y="688"/>
                    </a:cubicBezTo>
                    <a:cubicBezTo>
                      <a:pt x="2573" y="599"/>
                      <a:pt x="3001" y="549"/>
                      <a:pt x="3422" y="549"/>
                    </a:cubicBezTo>
                    <a:cubicBezTo>
                      <a:pt x="3653" y="549"/>
                      <a:pt x="3882" y="564"/>
                      <a:pt x="4109" y="597"/>
                    </a:cubicBezTo>
                    <a:cubicBezTo>
                      <a:pt x="4771" y="688"/>
                      <a:pt x="5410" y="893"/>
                      <a:pt x="5980" y="1259"/>
                    </a:cubicBezTo>
                    <a:cubicBezTo>
                      <a:pt x="6277" y="1396"/>
                      <a:pt x="6528" y="1624"/>
                      <a:pt x="6802" y="1829"/>
                    </a:cubicBezTo>
                    <a:cubicBezTo>
                      <a:pt x="7053" y="2035"/>
                      <a:pt x="7281" y="2309"/>
                      <a:pt x="7532" y="2537"/>
                    </a:cubicBezTo>
                    <a:lnTo>
                      <a:pt x="7555" y="2537"/>
                    </a:lnTo>
                    <a:cubicBezTo>
                      <a:pt x="7578" y="2571"/>
                      <a:pt x="7612" y="2588"/>
                      <a:pt x="7647" y="2588"/>
                    </a:cubicBezTo>
                    <a:cubicBezTo>
                      <a:pt x="7681" y="2588"/>
                      <a:pt x="7715" y="2571"/>
                      <a:pt x="7738" y="2537"/>
                    </a:cubicBezTo>
                    <a:cubicBezTo>
                      <a:pt x="7806" y="2491"/>
                      <a:pt x="7806" y="2400"/>
                      <a:pt x="7761" y="2331"/>
                    </a:cubicBezTo>
                    <a:cubicBezTo>
                      <a:pt x="7532" y="2080"/>
                      <a:pt x="7304" y="1784"/>
                      <a:pt x="7053" y="1532"/>
                    </a:cubicBezTo>
                    <a:cubicBezTo>
                      <a:pt x="6779" y="1304"/>
                      <a:pt x="6528" y="1053"/>
                      <a:pt x="6209" y="871"/>
                    </a:cubicBezTo>
                    <a:cubicBezTo>
                      <a:pt x="5912" y="642"/>
                      <a:pt x="5592" y="505"/>
                      <a:pt x="5250" y="346"/>
                    </a:cubicBezTo>
                    <a:cubicBezTo>
                      <a:pt x="4908" y="231"/>
                      <a:pt x="4565" y="117"/>
                      <a:pt x="4200" y="72"/>
                    </a:cubicBezTo>
                    <a:cubicBezTo>
                      <a:pt x="3896" y="24"/>
                      <a:pt x="3591" y="0"/>
                      <a:pt x="3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6762;p68">
                <a:extLst>
                  <a:ext uri="{FF2B5EF4-FFF2-40B4-BE49-F238E27FC236}">
                    <a16:creationId xmlns:a16="http://schemas.microsoft.com/office/drawing/2014/main" id="{3AB9E68B-98BE-4E99-8514-75B548559E44}"/>
                  </a:ext>
                </a:extLst>
              </p:cNvPr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6763;p68">
                <a:extLst>
                  <a:ext uri="{FF2B5EF4-FFF2-40B4-BE49-F238E27FC236}">
                    <a16:creationId xmlns:a16="http://schemas.microsoft.com/office/drawing/2014/main" id="{DAE8687B-46AF-481E-A413-4ED2E40F24C6}"/>
                  </a:ext>
                </a:extLst>
              </p:cNvPr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6764;p68">
                <a:extLst>
                  <a:ext uri="{FF2B5EF4-FFF2-40B4-BE49-F238E27FC236}">
                    <a16:creationId xmlns:a16="http://schemas.microsoft.com/office/drawing/2014/main" id="{10760088-CDEB-41A5-89B3-060F75A007A4}"/>
                  </a:ext>
                </a:extLst>
              </p:cNvPr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6765;p68">
                <a:extLst>
                  <a:ext uri="{FF2B5EF4-FFF2-40B4-BE49-F238E27FC236}">
                    <a16:creationId xmlns:a16="http://schemas.microsoft.com/office/drawing/2014/main" id="{20491DE6-7D73-4ADA-ABA1-CCAF004946CF}"/>
                  </a:ext>
                </a:extLst>
              </p:cNvPr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6766;p68">
                <a:extLst>
                  <a:ext uri="{FF2B5EF4-FFF2-40B4-BE49-F238E27FC236}">
                    <a16:creationId xmlns:a16="http://schemas.microsoft.com/office/drawing/2014/main" id="{82D521E2-50CC-46BF-AF90-A605D609B0F9}"/>
                  </a:ext>
                </a:extLst>
              </p:cNvPr>
              <p:cNvSpPr/>
              <p:nvPr/>
            </p:nvSpPr>
            <p:spPr>
              <a:xfrm>
                <a:off x="7876589" y="2413728"/>
                <a:ext cx="173993" cy="175757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9062" fill="none" extrusionOk="0">
                    <a:moveTo>
                      <a:pt x="320" y="5113"/>
                    </a:moveTo>
                    <a:cubicBezTo>
                      <a:pt x="639" y="7441"/>
                      <a:pt x="2785" y="9062"/>
                      <a:pt x="5090" y="8742"/>
                    </a:cubicBezTo>
                    <a:cubicBezTo>
                      <a:pt x="7373" y="8400"/>
                      <a:pt x="8971" y="6254"/>
                      <a:pt x="8651" y="3949"/>
                    </a:cubicBezTo>
                    <a:cubicBezTo>
                      <a:pt x="8331" y="1621"/>
                      <a:pt x="6186" y="0"/>
                      <a:pt x="3880" y="320"/>
                    </a:cubicBezTo>
                    <a:cubicBezTo>
                      <a:pt x="1598" y="662"/>
                      <a:pt x="0" y="2808"/>
                      <a:pt x="320" y="5113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6767;p68">
                <a:extLst>
                  <a:ext uri="{FF2B5EF4-FFF2-40B4-BE49-F238E27FC236}">
                    <a16:creationId xmlns:a16="http://schemas.microsoft.com/office/drawing/2014/main" id="{4E9422EF-9D0B-453F-B29D-CC2B421BBDE2}"/>
                  </a:ext>
                </a:extLst>
              </p:cNvPr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6768;p68">
                <a:extLst>
                  <a:ext uri="{FF2B5EF4-FFF2-40B4-BE49-F238E27FC236}">
                    <a16:creationId xmlns:a16="http://schemas.microsoft.com/office/drawing/2014/main" id="{A71BCD0D-01A5-42A0-AC54-2C4FD7BD8DF8}"/>
                  </a:ext>
                </a:extLst>
              </p:cNvPr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6769;p68">
                <a:extLst>
                  <a:ext uri="{FF2B5EF4-FFF2-40B4-BE49-F238E27FC236}">
                    <a16:creationId xmlns:a16="http://schemas.microsoft.com/office/drawing/2014/main" id="{75160FF2-853C-4A8C-B577-F46EF875E1E3}"/>
                  </a:ext>
                </a:extLst>
              </p:cNvPr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6770;p68">
                <a:extLst>
                  <a:ext uri="{FF2B5EF4-FFF2-40B4-BE49-F238E27FC236}">
                    <a16:creationId xmlns:a16="http://schemas.microsoft.com/office/drawing/2014/main" id="{27010EC5-7EE2-42FB-8EC4-317D30FE95D1}"/>
                  </a:ext>
                </a:extLst>
              </p:cNvPr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6771;p68">
                <a:extLst>
                  <a:ext uri="{FF2B5EF4-FFF2-40B4-BE49-F238E27FC236}">
                    <a16:creationId xmlns:a16="http://schemas.microsoft.com/office/drawing/2014/main" id="{D5DFA71D-621E-4D7F-9C4D-B88132CA88C9}"/>
                  </a:ext>
                </a:extLst>
              </p:cNvPr>
              <p:cNvSpPr/>
              <p:nvPr/>
            </p:nvSpPr>
            <p:spPr>
              <a:xfrm>
                <a:off x="7556528" y="2370769"/>
                <a:ext cx="180199" cy="181537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360" fill="none" extrusionOk="0">
                    <a:moveTo>
                      <a:pt x="8720" y="5684"/>
                    </a:moveTo>
                    <a:cubicBezTo>
                      <a:pt x="8149" y="7967"/>
                      <a:pt x="5867" y="9359"/>
                      <a:pt x="3607" y="8789"/>
                    </a:cubicBezTo>
                    <a:cubicBezTo>
                      <a:pt x="1370" y="8241"/>
                      <a:pt x="0" y="5936"/>
                      <a:pt x="548" y="3676"/>
                    </a:cubicBezTo>
                    <a:cubicBezTo>
                      <a:pt x="1119" y="1393"/>
                      <a:pt x="3401" y="1"/>
                      <a:pt x="5661" y="549"/>
                    </a:cubicBezTo>
                    <a:cubicBezTo>
                      <a:pt x="7921" y="1119"/>
                      <a:pt x="9290" y="3402"/>
                      <a:pt x="8720" y="5684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6772;p68">
                <a:extLst>
                  <a:ext uri="{FF2B5EF4-FFF2-40B4-BE49-F238E27FC236}">
                    <a16:creationId xmlns:a16="http://schemas.microsoft.com/office/drawing/2014/main" id="{D791B963-6053-4385-98BB-CA40498634E8}"/>
                  </a:ext>
                </a:extLst>
              </p:cNvPr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6773;p68">
                <a:extLst>
                  <a:ext uri="{FF2B5EF4-FFF2-40B4-BE49-F238E27FC236}">
                    <a16:creationId xmlns:a16="http://schemas.microsoft.com/office/drawing/2014/main" id="{4DE7E65C-1F62-4AD4-B497-41DC4F4B5E3A}"/>
                  </a:ext>
                </a:extLst>
              </p:cNvPr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774;p68">
                <a:extLst>
                  <a:ext uri="{FF2B5EF4-FFF2-40B4-BE49-F238E27FC236}">
                    <a16:creationId xmlns:a16="http://schemas.microsoft.com/office/drawing/2014/main" id="{246E811A-88BF-4B33-ADB2-72014B17DB53}"/>
                  </a:ext>
                </a:extLst>
              </p:cNvPr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775;p68">
                <a:extLst>
                  <a:ext uri="{FF2B5EF4-FFF2-40B4-BE49-F238E27FC236}">
                    <a16:creationId xmlns:a16="http://schemas.microsoft.com/office/drawing/2014/main" id="{EF78F878-CE92-4550-AD14-BA0C8DC55631}"/>
                  </a:ext>
                </a:extLst>
              </p:cNvPr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776;p68">
                <a:extLst>
                  <a:ext uri="{FF2B5EF4-FFF2-40B4-BE49-F238E27FC236}">
                    <a16:creationId xmlns:a16="http://schemas.microsoft.com/office/drawing/2014/main" id="{0515434A-AE05-4603-8543-6A4DCEA5A17C}"/>
                  </a:ext>
                </a:extLst>
              </p:cNvPr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777;p68">
                <a:extLst>
                  <a:ext uri="{FF2B5EF4-FFF2-40B4-BE49-F238E27FC236}">
                    <a16:creationId xmlns:a16="http://schemas.microsoft.com/office/drawing/2014/main" id="{5A8540AA-A1FD-4BDC-8FEC-DFAB9D61C47A}"/>
                  </a:ext>
                </a:extLst>
              </p:cNvPr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778;p68">
                <a:extLst>
                  <a:ext uri="{FF2B5EF4-FFF2-40B4-BE49-F238E27FC236}">
                    <a16:creationId xmlns:a16="http://schemas.microsoft.com/office/drawing/2014/main" id="{500AABC7-F200-4AF4-BB27-4F7EADD7A167}"/>
                  </a:ext>
                </a:extLst>
              </p:cNvPr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779;p68">
                <a:extLst>
                  <a:ext uri="{FF2B5EF4-FFF2-40B4-BE49-F238E27FC236}">
                    <a16:creationId xmlns:a16="http://schemas.microsoft.com/office/drawing/2014/main" id="{62D16480-6046-4833-BB3A-C51A8FFD8D1D}"/>
                  </a:ext>
                </a:extLst>
              </p:cNvPr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780;p68">
                <a:extLst>
                  <a:ext uri="{FF2B5EF4-FFF2-40B4-BE49-F238E27FC236}">
                    <a16:creationId xmlns:a16="http://schemas.microsoft.com/office/drawing/2014/main" id="{82F92A6D-9C99-4480-B5C9-9E3A235392B8}"/>
                  </a:ext>
                </a:extLst>
              </p:cNvPr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781;p68">
                <a:extLst>
                  <a:ext uri="{FF2B5EF4-FFF2-40B4-BE49-F238E27FC236}">
                    <a16:creationId xmlns:a16="http://schemas.microsoft.com/office/drawing/2014/main" id="{7F3EC43B-EC50-408A-871C-7A45F7A57EE7}"/>
                  </a:ext>
                </a:extLst>
              </p:cNvPr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782;p68">
                <a:extLst>
                  <a:ext uri="{FF2B5EF4-FFF2-40B4-BE49-F238E27FC236}">
                    <a16:creationId xmlns:a16="http://schemas.microsoft.com/office/drawing/2014/main" id="{023D7EDE-362C-48FD-A09F-0AFBA5A173AF}"/>
                  </a:ext>
                </a:extLst>
              </p:cNvPr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783;p68">
                <a:extLst>
                  <a:ext uri="{FF2B5EF4-FFF2-40B4-BE49-F238E27FC236}">
                    <a16:creationId xmlns:a16="http://schemas.microsoft.com/office/drawing/2014/main" id="{1726BF0A-36B8-46CF-B39F-BFF0619BA298}"/>
                  </a:ext>
                </a:extLst>
              </p:cNvPr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784;p68">
                <a:extLst>
                  <a:ext uri="{FF2B5EF4-FFF2-40B4-BE49-F238E27FC236}">
                    <a16:creationId xmlns:a16="http://schemas.microsoft.com/office/drawing/2014/main" id="{45F1EA5D-80A1-450B-8B30-3E1EB4E716BA}"/>
                  </a:ext>
                </a:extLst>
              </p:cNvPr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785;p68">
                <a:extLst>
                  <a:ext uri="{FF2B5EF4-FFF2-40B4-BE49-F238E27FC236}">
                    <a16:creationId xmlns:a16="http://schemas.microsoft.com/office/drawing/2014/main" id="{39808A22-D083-4170-8B11-8116A54C543B}"/>
                  </a:ext>
                </a:extLst>
              </p:cNvPr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786;p68">
                <a:extLst>
                  <a:ext uri="{FF2B5EF4-FFF2-40B4-BE49-F238E27FC236}">
                    <a16:creationId xmlns:a16="http://schemas.microsoft.com/office/drawing/2014/main" id="{03113C7F-9471-456E-A18B-2725E1BBF365}"/>
                  </a:ext>
                </a:extLst>
              </p:cNvPr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787;p68">
                <a:extLst>
                  <a:ext uri="{FF2B5EF4-FFF2-40B4-BE49-F238E27FC236}">
                    <a16:creationId xmlns:a16="http://schemas.microsoft.com/office/drawing/2014/main" id="{BBB0D4A7-3779-44AF-BE03-A466D7A944B3}"/>
                  </a:ext>
                </a:extLst>
              </p:cNvPr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788;p68">
                <a:extLst>
                  <a:ext uri="{FF2B5EF4-FFF2-40B4-BE49-F238E27FC236}">
                    <a16:creationId xmlns:a16="http://schemas.microsoft.com/office/drawing/2014/main" id="{58858403-2A6B-4A16-BF17-75B2F1C7B457}"/>
                  </a:ext>
                </a:extLst>
              </p:cNvPr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789;p68">
                <a:extLst>
                  <a:ext uri="{FF2B5EF4-FFF2-40B4-BE49-F238E27FC236}">
                    <a16:creationId xmlns:a16="http://schemas.microsoft.com/office/drawing/2014/main" id="{803403BC-8E30-4C1A-B70E-38B112253B41}"/>
                  </a:ext>
                </a:extLst>
              </p:cNvPr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790;p68">
                <a:extLst>
                  <a:ext uri="{FF2B5EF4-FFF2-40B4-BE49-F238E27FC236}">
                    <a16:creationId xmlns:a16="http://schemas.microsoft.com/office/drawing/2014/main" id="{0A75575E-6F3A-4961-8B7F-B89AB6E4FFAB}"/>
                  </a:ext>
                </a:extLst>
              </p:cNvPr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791;p68">
                <a:extLst>
                  <a:ext uri="{FF2B5EF4-FFF2-40B4-BE49-F238E27FC236}">
                    <a16:creationId xmlns:a16="http://schemas.microsoft.com/office/drawing/2014/main" id="{0AEBCD59-D153-4C81-8654-162DC19B77E3}"/>
                  </a:ext>
                </a:extLst>
              </p:cNvPr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792;p68">
                <a:extLst>
                  <a:ext uri="{FF2B5EF4-FFF2-40B4-BE49-F238E27FC236}">
                    <a16:creationId xmlns:a16="http://schemas.microsoft.com/office/drawing/2014/main" id="{7EE7DE19-35CA-487B-AF4D-4193D92E7214}"/>
                  </a:ext>
                </a:extLst>
              </p:cNvPr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793;p68">
                <a:extLst>
                  <a:ext uri="{FF2B5EF4-FFF2-40B4-BE49-F238E27FC236}">
                    <a16:creationId xmlns:a16="http://schemas.microsoft.com/office/drawing/2014/main" id="{D7455FE2-0EED-45B9-AF49-362471071A61}"/>
                  </a:ext>
                </a:extLst>
              </p:cNvPr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794;p68">
                <a:extLst>
                  <a:ext uri="{FF2B5EF4-FFF2-40B4-BE49-F238E27FC236}">
                    <a16:creationId xmlns:a16="http://schemas.microsoft.com/office/drawing/2014/main" id="{A76018E3-4007-42BE-9E87-06411008B96C}"/>
                  </a:ext>
                </a:extLst>
              </p:cNvPr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795;p68">
                <a:extLst>
                  <a:ext uri="{FF2B5EF4-FFF2-40B4-BE49-F238E27FC236}">
                    <a16:creationId xmlns:a16="http://schemas.microsoft.com/office/drawing/2014/main" id="{6FD8A003-3362-413A-BF70-E1922FE87745}"/>
                  </a:ext>
                </a:extLst>
              </p:cNvPr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796;p68">
                <a:extLst>
                  <a:ext uri="{FF2B5EF4-FFF2-40B4-BE49-F238E27FC236}">
                    <a16:creationId xmlns:a16="http://schemas.microsoft.com/office/drawing/2014/main" id="{75ABD3BC-7572-4D6D-AFBE-DAEC1B038A6C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797;p68">
                <a:extLst>
                  <a:ext uri="{FF2B5EF4-FFF2-40B4-BE49-F238E27FC236}">
                    <a16:creationId xmlns:a16="http://schemas.microsoft.com/office/drawing/2014/main" id="{A5A8321F-DA46-4F45-9AD8-B0A7540CF528}"/>
                  </a:ext>
                </a:extLst>
              </p:cNvPr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798;p68">
                <a:extLst>
                  <a:ext uri="{FF2B5EF4-FFF2-40B4-BE49-F238E27FC236}">
                    <a16:creationId xmlns:a16="http://schemas.microsoft.com/office/drawing/2014/main" id="{D7BA1A51-6FF4-42DF-82DF-295B983AF797}"/>
                  </a:ext>
                </a:extLst>
              </p:cNvPr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799;p68">
                <a:extLst>
                  <a:ext uri="{FF2B5EF4-FFF2-40B4-BE49-F238E27FC236}">
                    <a16:creationId xmlns:a16="http://schemas.microsoft.com/office/drawing/2014/main" id="{30096031-7C50-4D59-98ED-70CB049202C8}"/>
                  </a:ext>
                </a:extLst>
              </p:cNvPr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800;p68">
                <a:extLst>
                  <a:ext uri="{FF2B5EF4-FFF2-40B4-BE49-F238E27FC236}">
                    <a16:creationId xmlns:a16="http://schemas.microsoft.com/office/drawing/2014/main" id="{54C2F702-04CC-4E92-BAD2-3ED7B688D24E}"/>
                  </a:ext>
                </a:extLst>
              </p:cNvPr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801;p68">
                <a:extLst>
                  <a:ext uri="{FF2B5EF4-FFF2-40B4-BE49-F238E27FC236}">
                    <a16:creationId xmlns:a16="http://schemas.microsoft.com/office/drawing/2014/main" id="{8974892B-A770-4A42-9296-C6909EE410A4}"/>
                  </a:ext>
                </a:extLst>
              </p:cNvPr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802;p68">
                <a:extLst>
                  <a:ext uri="{FF2B5EF4-FFF2-40B4-BE49-F238E27FC236}">
                    <a16:creationId xmlns:a16="http://schemas.microsoft.com/office/drawing/2014/main" id="{DEC1C5A5-64E4-4060-83D3-15C06818D119}"/>
                  </a:ext>
                </a:extLst>
              </p:cNvPr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803;p68">
                <a:extLst>
                  <a:ext uri="{FF2B5EF4-FFF2-40B4-BE49-F238E27FC236}">
                    <a16:creationId xmlns:a16="http://schemas.microsoft.com/office/drawing/2014/main" id="{A91BD1CF-2F43-4575-B311-9D4E688CD633}"/>
                  </a:ext>
                </a:extLst>
              </p:cNvPr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804;p68">
                <a:extLst>
                  <a:ext uri="{FF2B5EF4-FFF2-40B4-BE49-F238E27FC236}">
                    <a16:creationId xmlns:a16="http://schemas.microsoft.com/office/drawing/2014/main" id="{3D31A466-71BD-4098-914A-7422A6A756F1}"/>
                  </a:ext>
                </a:extLst>
              </p:cNvPr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805;p68">
                <a:extLst>
                  <a:ext uri="{FF2B5EF4-FFF2-40B4-BE49-F238E27FC236}">
                    <a16:creationId xmlns:a16="http://schemas.microsoft.com/office/drawing/2014/main" id="{A45EAEBC-1393-41F6-BF65-8CD5C1360C78}"/>
                  </a:ext>
                </a:extLst>
              </p:cNvPr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806;p68">
                <a:extLst>
                  <a:ext uri="{FF2B5EF4-FFF2-40B4-BE49-F238E27FC236}">
                    <a16:creationId xmlns:a16="http://schemas.microsoft.com/office/drawing/2014/main" id="{44DEA7C0-8DC6-4FEB-9866-A9F3603AEA09}"/>
                  </a:ext>
                </a:extLst>
              </p:cNvPr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807;p68">
                <a:extLst>
                  <a:ext uri="{FF2B5EF4-FFF2-40B4-BE49-F238E27FC236}">
                    <a16:creationId xmlns:a16="http://schemas.microsoft.com/office/drawing/2014/main" id="{BAD3A54C-47CC-4450-ADFA-F672F37A2A59}"/>
                  </a:ext>
                </a:extLst>
              </p:cNvPr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808;p68">
                <a:extLst>
                  <a:ext uri="{FF2B5EF4-FFF2-40B4-BE49-F238E27FC236}">
                    <a16:creationId xmlns:a16="http://schemas.microsoft.com/office/drawing/2014/main" id="{98E492D1-AAF4-4856-8515-4EDD7A5EE0E3}"/>
                  </a:ext>
                </a:extLst>
              </p:cNvPr>
              <p:cNvSpPr/>
              <p:nvPr/>
            </p:nvSpPr>
            <p:spPr>
              <a:xfrm>
                <a:off x="7489928" y="4231835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809;p68">
                <a:extLst>
                  <a:ext uri="{FF2B5EF4-FFF2-40B4-BE49-F238E27FC236}">
                    <a16:creationId xmlns:a16="http://schemas.microsoft.com/office/drawing/2014/main" id="{CA075603-899F-495B-9529-DD4D0BB948D5}"/>
                  </a:ext>
                </a:extLst>
              </p:cNvPr>
              <p:cNvSpPr/>
              <p:nvPr/>
            </p:nvSpPr>
            <p:spPr>
              <a:xfrm>
                <a:off x="7950074" y="4231835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" name="Google Shape;6810;p68">
              <a:extLst>
                <a:ext uri="{FF2B5EF4-FFF2-40B4-BE49-F238E27FC236}">
                  <a16:creationId xmlns:a16="http://schemas.microsoft.com/office/drawing/2014/main" id="{BF37AF7D-5AD9-40E1-8940-1F81F8B36405}"/>
                </a:ext>
              </a:extLst>
            </p:cNvPr>
            <p:cNvGrpSpPr/>
            <p:nvPr/>
          </p:nvGrpSpPr>
          <p:grpSpPr>
            <a:xfrm>
              <a:off x="6831905" y="2407935"/>
              <a:ext cx="1019167" cy="1914910"/>
              <a:chOff x="7073575" y="1906850"/>
              <a:chExt cx="1261657" cy="2370525"/>
            </a:xfrm>
          </p:grpSpPr>
          <p:sp>
            <p:nvSpPr>
              <p:cNvPr id="248" name="Google Shape;6811;p68">
                <a:extLst>
                  <a:ext uri="{FF2B5EF4-FFF2-40B4-BE49-F238E27FC236}">
                    <a16:creationId xmlns:a16="http://schemas.microsoft.com/office/drawing/2014/main" id="{C771A52A-E350-47FC-BD1E-A5F199462278}"/>
                  </a:ext>
                </a:extLst>
              </p:cNvPr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812;p68">
                <a:extLst>
                  <a:ext uri="{FF2B5EF4-FFF2-40B4-BE49-F238E27FC236}">
                    <a16:creationId xmlns:a16="http://schemas.microsoft.com/office/drawing/2014/main" id="{47BFA087-E65A-472B-9A35-3655C6EAB033}"/>
                  </a:ext>
                </a:extLst>
              </p:cNvPr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813;p68">
                <a:extLst>
                  <a:ext uri="{FF2B5EF4-FFF2-40B4-BE49-F238E27FC236}">
                    <a16:creationId xmlns:a16="http://schemas.microsoft.com/office/drawing/2014/main" id="{2083A6D1-1944-4A40-9E02-C7A6A0EEC819}"/>
                  </a:ext>
                </a:extLst>
              </p:cNvPr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814;p68">
                <a:extLst>
                  <a:ext uri="{FF2B5EF4-FFF2-40B4-BE49-F238E27FC236}">
                    <a16:creationId xmlns:a16="http://schemas.microsoft.com/office/drawing/2014/main" id="{4EC7A7B5-8BA5-4A1B-B6E3-C92FB542C2E5}"/>
                  </a:ext>
                </a:extLst>
              </p:cNvPr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815;p68">
                <a:extLst>
                  <a:ext uri="{FF2B5EF4-FFF2-40B4-BE49-F238E27FC236}">
                    <a16:creationId xmlns:a16="http://schemas.microsoft.com/office/drawing/2014/main" id="{FBD77E5D-4F37-412F-BCA8-8D10969A8C07}"/>
                  </a:ext>
                </a:extLst>
              </p:cNvPr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816;p68">
                <a:extLst>
                  <a:ext uri="{FF2B5EF4-FFF2-40B4-BE49-F238E27FC236}">
                    <a16:creationId xmlns:a16="http://schemas.microsoft.com/office/drawing/2014/main" id="{4B8DA65F-FE23-46BD-957F-E8236681ECAB}"/>
                  </a:ext>
                </a:extLst>
              </p:cNvPr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817;p68">
                <a:extLst>
                  <a:ext uri="{FF2B5EF4-FFF2-40B4-BE49-F238E27FC236}">
                    <a16:creationId xmlns:a16="http://schemas.microsoft.com/office/drawing/2014/main" id="{55ED0B3D-26DA-486A-8AA1-267CA7A5CBF7}"/>
                  </a:ext>
                </a:extLst>
              </p:cNvPr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818;p68">
                <a:extLst>
                  <a:ext uri="{FF2B5EF4-FFF2-40B4-BE49-F238E27FC236}">
                    <a16:creationId xmlns:a16="http://schemas.microsoft.com/office/drawing/2014/main" id="{D27EFFB4-3C51-4973-BE68-378D4FA8FC2C}"/>
                  </a:ext>
                </a:extLst>
              </p:cNvPr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819;p68">
                <a:extLst>
                  <a:ext uri="{FF2B5EF4-FFF2-40B4-BE49-F238E27FC236}">
                    <a16:creationId xmlns:a16="http://schemas.microsoft.com/office/drawing/2014/main" id="{84CBB71F-F47F-443C-9ACA-4993E31D16A7}"/>
                  </a:ext>
                </a:extLst>
              </p:cNvPr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820;p68">
                <a:extLst>
                  <a:ext uri="{FF2B5EF4-FFF2-40B4-BE49-F238E27FC236}">
                    <a16:creationId xmlns:a16="http://schemas.microsoft.com/office/drawing/2014/main" id="{810BD5C1-973F-4FFF-BD4B-98ACE6B41D5E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821;p68">
                <a:extLst>
                  <a:ext uri="{FF2B5EF4-FFF2-40B4-BE49-F238E27FC236}">
                    <a16:creationId xmlns:a16="http://schemas.microsoft.com/office/drawing/2014/main" id="{E7A5FD64-7086-4E4A-AB12-712D27F124B2}"/>
                  </a:ext>
                </a:extLst>
              </p:cNvPr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822;p68">
                <a:extLst>
                  <a:ext uri="{FF2B5EF4-FFF2-40B4-BE49-F238E27FC236}">
                    <a16:creationId xmlns:a16="http://schemas.microsoft.com/office/drawing/2014/main" id="{12973EC0-47E6-46BF-829D-E829ACCF1764}"/>
                  </a:ext>
                </a:extLst>
              </p:cNvPr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823;p68">
                <a:extLst>
                  <a:ext uri="{FF2B5EF4-FFF2-40B4-BE49-F238E27FC236}">
                    <a16:creationId xmlns:a16="http://schemas.microsoft.com/office/drawing/2014/main" id="{4F394BE7-799A-4FDE-B01E-6E9621A63C48}"/>
                  </a:ext>
                </a:extLst>
              </p:cNvPr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824;p68">
                <a:extLst>
                  <a:ext uri="{FF2B5EF4-FFF2-40B4-BE49-F238E27FC236}">
                    <a16:creationId xmlns:a16="http://schemas.microsoft.com/office/drawing/2014/main" id="{8744BEDE-CD2E-4425-8910-2D6C464A261C}"/>
                  </a:ext>
                </a:extLst>
              </p:cNvPr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825;p68">
                <a:extLst>
                  <a:ext uri="{FF2B5EF4-FFF2-40B4-BE49-F238E27FC236}">
                    <a16:creationId xmlns:a16="http://schemas.microsoft.com/office/drawing/2014/main" id="{AFF941A7-69D5-4A35-9367-4B7F9E205FD8}"/>
                  </a:ext>
                </a:extLst>
              </p:cNvPr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826;p68">
                <a:extLst>
                  <a:ext uri="{FF2B5EF4-FFF2-40B4-BE49-F238E27FC236}">
                    <a16:creationId xmlns:a16="http://schemas.microsoft.com/office/drawing/2014/main" id="{5FACEA56-EBD4-4569-88EC-01923AF6F85D}"/>
                  </a:ext>
                </a:extLst>
              </p:cNvPr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827;p68">
                <a:extLst>
                  <a:ext uri="{FF2B5EF4-FFF2-40B4-BE49-F238E27FC236}">
                    <a16:creationId xmlns:a16="http://schemas.microsoft.com/office/drawing/2014/main" id="{E24E071B-8194-41FF-9DF9-51C6C1AE974D}"/>
                  </a:ext>
                </a:extLst>
              </p:cNvPr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828;p68">
                <a:extLst>
                  <a:ext uri="{FF2B5EF4-FFF2-40B4-BE49-F238E27FC236}">
                    <a16:creationId xmlns:a16="http://schemas.microsoft.com/office/drawing/2014/main" id="{0A70DBEC-58C8-48B6-B49B-1F95DD5DCB0B}"/>
                  </a:ext>
                </a:extLst>
              </p:cNvPr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829;p68">
                <a:extLst>
                  <a:ext uri="{FF2B5EF4-FFF2-40B4-BE49-F238E27FC236}">
                    <a16:creationId xmlns:a16="http://schemas.microsoft.com/office/drawing/2014/main" id="{6263B4FE-4ACF-499C-98E5-AF929B58800C}"/>
                  </a:ext>
                </a:extLst>
              </p:cNvPr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830;p68">
                <a:extLst>
                  <a:ext uri="{FF2B5EF4-FFF2-40B4-BE49-F238E27FC236}">
                    <a16:creationId xmlns:a16="http://schemas.microsoft.com/office/drawing/2014/main" id="{720D043C-83B9-46BD-B8DC-15B153AFE10F}"/>
                  </a:ext>
                </a:extLst>
              </p:cNvPr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831;p68">
                <a:extLst>
                  <a:ext uri="{FF2B5EF4-FFF2-40B4-BE49-F238E27FC236}">
                    <a16:creationId xmlns:a16="http://schemas.microsoft.com/office/drawing/2014/main" id="{EED1C131-AF52-48FA-8B4A-29F35214FE1C}"/>
                  </a:ext>
                </a:extLst>
              </p:cNvPr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832;p68">
                <a:extLst>
                  <a:ext uri="{FF2B5EF4-FFF2-40B4-BE49-F238E27FC236}">
                    <a16:creationId xmlns:a16="http://schemas.microsoft.com/office/drawing/2014/main" id="{93181F5B-9F6F-4A6C-A6C2-0AD415A7E0FC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833;p68">
                <a:extLst>
                  <a:ext uri="{FF2B5EF4-FFF2-40B4-BE49-F238E27FC236}">
                    <a16:creationId xmlns:a16="http://schemas.microsoft.com/office/drawing/2014/main" id="{01425616-E2A2-413B-B79C-B3865A85A5D9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834;p68">
                <a:extLst>
                  <a:ext uri="{FF2B5EF4-FFF2-40B4-BE49-F238E27FC236}">
                    <a16:creationId xmlns:a16="http://schemas.microsoft.com/office/drawing/2014/main" id="{145F6D46-0141-4BC3-BED9-B5E28DD14A82}"/>
                  </a:ext>
                </a:extLst>
              </p:cNvPr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835;p68">
                <a:extLst>
                  <a:ext uri="{FF2B5EF4-FFF2-40B4-BE49-F238E27FC236}">
                    <a16:creationId xmlns:a16="http://schemas.microsoft.com/office/drawing/2014/main" id="{86E0FA79-CDC1-4D02-9F81-6D6700A5B1DF}"/>
                  </a:ext>
                </a:extLst>
              </p:cNvPr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836;p68">
                <a:extLst>
                  <a:ext uri="{FF2B5EF4-FFF2-40B4-BE49-F238E27FC236}">
                    <a16:creationId xmlns:a16="http://schemas.microsoft.com/office/drawing/2014/main" id="{061FECB9-15C9-44FE-9EE0-B96663D7704F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837;p68">
                <a:extLst>
                  <a:ext uri="{FF2B5EF4-FFF2-40B4-BE49-F238E27FC236}">
                    <a16:creationId xmlns:a16="http://schemas.microsoft.com/office/drawing/2014/main" id="{24C0DCBD-B3D4-4D5D-8EEA-69CDA5B721E8}"/>
                  </a:ext>
                </a:extLst>
              </p:cNvPr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838;p68">
                <a:extLst>
                  <a:ext uri="{FF2B5EF4-FFF2-40B4-BE49-F238E27FC236}">
                    <a16:creationId xmlns:a16="http://schemas.microsoft.com/office/drawing/2014/main" id="{A0D5EF4A-78F2-4FFD-A5EA-CFC3EB9233E3}"/>
                  </a:ext>
                </a:extLst>
              </p:cNvPr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839;p68">
                <a:extLst>
                  <a:ext uri="{FF2B5EF4-FFF2-40B4-BE49-F238E27FC236}">
                    <a16:creationId xmlns:a16="http://schemas.microsoft.com/office/drawing/2014/main" id="{8A580578-F490-4255-8097-6B5A407F5AA5}"/>
                  </a:ext>
                </a:extLst>
              </p:cNvPr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6840;p68">
                <a:extLst>
                  <a:ext uri="{FF2B5EF4-FFF2-40B4-BE49-F238E27FC236}">
                    <a16:creationId xmlns:a16="http://schemas.microsoft.com/office/drawing/2014/main" id="{57B79A74-FA41-49AA-BEB8-5AA82691F94C}"/>
                  </a:ext>
                </a:extLst>
              </p:cNvPr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6841;p68">
                <a:extLst>
                  <a:ext uri="{FF2B5EF4-FFF2-40B4-BE49-F238E27FC236}">
                    <a16:creationId xmlns:a16="http://schemas.microsoft.com/office/drawing/2014/main" id="{A8C67FFC-6E1A-40AF-8476-73FBC9AFD58D}"/>
                  </a:ext>
                </a:extLst>
              </p:cNvPr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6842;p68">
                <a:extLst>
                  <a:ext uri="{FF2B5EF4-FFF2-40B4-BE49-F238E27FC236}">
                    <a16:creationId xmlns:a16="http://schemas.microsoft.com/office/drawing/2014/main" id="{C80CF5C5-4C1A-4A0A-B1D0-4805BDBA0DA3}"/>
                  </a:ext>
                </a:extLst>
              </p:cNvPr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6843;p68">
                <a:extLst>
                  <a:ext uri="{FF2B5EF4-FFF2-40B4-BE49-F238E27FC236}">
                    <a16:creationId xmlns:a16="http://schemas.microsoft.com/office/drawing/2014/main" id="{B000A4CC-25A1-4167-9DCC-3D27C654C493}"/>
                  </a:ext>
                </a:extLst>
              </p:cNvPr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6844;p68">
                <a:extLst>
                  <a:ext uri="{FF2B5EF4-FFF2-40B4-BE49-F238E27FC236}">
                    <a16:creationId xmlns:a16="http://schemas.microsoft.com/office/drawing/2014/main" id="{5B0EF9CB-9BED-4130-9CDA-82E996E4B5C3}"/>
                  </a:ext>
                </a:extLst>
              </p:cNvPr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6845;p68">
                <a:extLst>
                  <a:ext uri="{FF2B5EF4-FFF2-40B4-BE49-F238E27FC236}">
                    <a16:creationId xmlns:a16="http://schemas.microsoft.com/office/drawing/2014/main" id="{9D201E2B-DAD6-4470-B52E-5DE916918363}"/>
                  </a:ext>
                </a:extLst>
              </p:cNvPr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6846;p68">
                <a:extLst>
                  <a:ext uri="{FF2B5EF4-FFF2-40B4-BE49-F238E27FC236}">
                    <a16:creationId xmlns:a16="http://schemas.microsoft.com/office/drawing/2014/main" id="{44F349AD-3CE7-4DBF-BCC0-BF961A5B00BD}"/>
                  </a:ext>
                </a:extLst>
              </p:cNvPr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6847;p68">
                <a:extLst>
                  <a:ext uri="{FF2B5EF4-FFF2-40B4-BE49-F238E27FC236}">
                    <a16:creationId xmlns:a16="http://schemas.microsoft.com/office/drawing/2014/main" id="{2DBEFFE1-5A30-4F75-B19B-815FF494AA72}"/>
                  </a:ext>
                </a:extLst>
              </p:cNvPr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6848;p68">
                <a:extLst>
                  <a:ext uri="{FF2B5EF4-FFF2-40B4-BE49-F238E27FC236}">
                    <a16:creationId xmlns:a16="http://schemas.microsoft.com/office/drawing/2014/main" id="{BF708238-C2FC-45E9-8A10-181AEDDAB3F9}"/>
                  </a:ext>
                </a:extLst>
              </p:cNvPr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6849;p68">
                <a:extLst>
                  <a:ext uri="{FF2B5EF4-FFF2-40B4-BE49-F238E27FC236}">
                    <a16:creationId xmlns:a16="http://schemas.microsoft.com/office/drawing/2014/main" id="{F57689F2-F79D-4163-97C9-6ED2B2CF5D77}"/>
                  </a:ext>
                </a:extLst>
              </p:cNvPr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6850;p68">
                <a:extLst>
                  <a:ext uri="{FF2B5EF4-FFF2-40B4-BE49-F238E27FC236}">
                    <a16:creationId xmlns:a16="http://schemas.microsoft.com/office/drawing/2014/main" id="{78822500-A6B8-470B-BF90-0DF485E42218}"/>
                  </a:ext>
                </a:extLst>
              </p:cNvPr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6851;p68">
                <a:extLst>
                  <a:ext uri="{FF2B5EF4-FFF2-40B4-BE49-F238E27FC236}">
                    <a16:creationId xmlns:a16="http://schemas.microsoft.com/office/drawing/2014/main" id="{6D42DCFE-4EAB-4CC2-8947-712EA241F99B}"/>
                  </a:ext>
                </a:extLst>
              </p:cNvPr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6852;p68">
                <a:extLst>
                  <a:ext uri="{FF2B5EF4-FFF2-40B4-BE49-F238E27FC236}">
                    <a16:creationId xmlns:a16="http://schemas.microsoft.com/office/drawing/2014/main" id="{A166467D-0307-43B2-9FB6-C65957CB23B1}"/>
                  </a:ext>
                </a:extLst>
              </p:cNvPr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6853;p68">
                <a:extLst>
                  <a:ext uri="{FF2B5EF4-FFF2-40B4-BE49-F238E27FC236}">
                    <a16:creationId xmlns:a16="http://schemas.microsoft.com/office/drawing/2014/main" id="{3282FF75-88D0-463A-821C-B2C135D7AA62}"/>
                  </a:ext>
                </a:extLst>
              </p:cNvPr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6854;p68">
                <a:extLst>
                  <a:ext uri="{FF2B5EF4-FFF2-40B4-BE49-F238E27FC236}">
                    <a16:creationId xmlns:a16="http://schemas.microsoft.com/office/drawing/2014/main" id="{2DF34941-379C-4174-94C2-7BE71C646312}"/>
                  </a:ext>
                </a:extLst>
              </p:cNvPr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6855;p68">
                <a:extLst>
                  <a:ext uri="{FF2B5EF4-FFF2-40B4-BE49-F238E27FC236}">
                    <a16:creationId xmlns:a16="http://schemas.microsoft.com/office/drawing/2014/main" id="{B325B24B-4F8B-4CE0-908D-2EC2433355BE}"/>
                  </a:ext>
                </a:extLst>
              </p:cNvPr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6856;p68">
                <a:extLst>
                  <a:ext uri="{FF2B5EF4-FFF2-40B4-BE49-F238E27FC236}">
                    <a16:creationId xmlns:a16="http://schemas.microsoft.com/office/drawing/2014/main" id="{8C13F98C-F672-4A27-8600-8D546C24059E}"/>
                  </a:ext>
                </a:extLst>
              </p:cNvPr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6857;p68">
                <a:extLst>
                  <a:ext uri="{FF2B5EF4-FFF2-40B4-BE49-F238E27FC236}">
                    <a16:creationId xmlns:a16="http://schemas.microsoft.com/office/drawing/2014/main" id="{FF759A66-969F-4CC4-BDF1-0E4C232D7252}"/>
                  </a:ext>
                </a:extLst>
              </p:cNvPr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6858;p68">
                <a:extLst>
                  <a:ext uri="{FF2B5EF4-FFF2-40B4-BE49-F238E27FC236}">
                    <a16:creationId xmlns:a16="http://schemas.microsoft.com/office/drawing/2014/main" id="{AC676DCC-8BC3-4822-B3C9-0451F90D3074}"/>
                  </a:ext>
                </a:extLst>
              </p:cNvPr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6859;p68">
                <a:extLst>
                  <a:ext uri="{FF2B5EF4-FFF2-40B4-BE49-F238E27FC236}">
                    <a16:creationId xmlns:a16="http://schemas.microsoft.com/office/drawing/2014/main" id="{77B6FDE6-CB84-4E7A-BDC8-EC6BECBD3C1C}"/>
                  </a:ext>
                </a:extLst>
              </p:cNvPr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6860;p68">
                <a:extLst>
                  <a:ext uri="{FF2B5EF4-FFF2-40B4-BE49-F238E27FC236}">
                    <a16:creationId xmlns:a16="http://schemas.microsoft.com/office/drawing/2014/main" id="{9BF5B7EA-57EA-4AA0-93AC-4717FC047E8A}"/>
                  </a:ext>
                </a:extLst>
              </p:cNvPr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6861;p68">
                <a:extLst>
                  <a:ext uri="{FF2B5EF4-FFF2-40B4-BE49-F238E27FC236}">
                    <a16:creationId xmlns:a16="http://schemas.microsoft.com/office/drawing/2014/main" id="{D785F41F-E5C1-42C5-8328-567AA7340B0A}"/>
                  </a:ext>
                </a:extLst>
              </p:cNvPr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6862;p68">
                <a:extLst>
                  <a:ext uri="{FF2B5EF4-FFF2-40B4-BE49-F238E27FC236}">
                    <a16:creationId xmlns:a16="http://schemas.microsoft.com/office/drawing/2014/main" id="{D5F543E9-5502-4010-A86F-5AFD8A2064F3}"/>
                  </a:ext>
                </a:extLst>
              </p:cNvPr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6863;p68">
                <a:extLst>
                  <a:ext uri="{FF2B5EF4-FFF2-40B4-BE49-F238E27FC236}">
                    <a16:creationId xmlns:a16="http://schemas.microsoft.com/office/drawing/2014/main" id="{4388AFE1-1471-4867-A27D-124B1EFE27DC}"/>
                  </a:ext>
                </a:extLst>
              </p:cNvPr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6864;p68">
                <a:extLst>
                  <a:ext uri="{FF2B5EF4-FFF2-40B4-BE49-F238E27FC236}">
                    <a16:creationId xmlns:a16="http://schemas.microsoft.com/office/drawing/2014/main" id="{4005987A-8315-4856-9E7F-08632DAAAECE}"/>
                  </a:ext>
                </a:extLst>
              </p:cNvPr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6865;p68">
                <a:extLst>
                  <a:ext uri="{FF2B5EF4-FFF2-40B4-BE49-F238E27FC236}">
                    <a16:creationId xmlns:a16="http://schemas.microsoft.com/office/drawing/2014/main" id="{DD3B2DC3-98E9-45E1-9775-0AD3DB9C2D06}"/>
                  </a:ext>
                </a:extLst>
              </p:cNvPr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6866;p68">
                <a:extLst>
                  <a:ext uri="{FF2B5EF4-FFF2-40B4-BE49-F238E27FC236}">
                    <a16:creationId xmlns:a16="http://schemas.microsoft.com/office/drawing/2014/main" id="{FD977D0C-8303-47F6-9342-015DD8DDB06C}"/>
                  </a:ext>
                </a:extLst>
              </p:cNvPr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6867;p68">
                <a:extLst>
                  <a:ext uri="{FF2B5EF4-FFF2-40B4-BE49-F238E27FC236}">
                    <a16:creationId xmlns:a16="http://schemas.microsoft.com/office/drawing/2014/main" id="{02487D83-41EB-4625-8ED8-15709C0309AA}"/>
                  </a:ext>
                </a:extLst>
              </p:cNvPr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6868;p68">
                <a:extLst>
                  <a:ext uri="{FF2B5EF4-FFF2-40B4-BE49-F238E27FC236}">
                    <a16:creationId xmlns:a16="http://schemas.microsoft.com/office/drawing/2014/main" id="{DDA6C8DE-EAC5-41D4-90D9-4CCCB677BA65}"/>
                  </a:ext>
                </a:extLst>
              </p:cNvPr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6869;p68">
                <a:extLst>
                  <a:ext uri="{FF2B5EF4-FFF2-40B4-BE49-F238E27FC236}">
                    <a16:creationId xmlns:a16="http://schemas.microsoft.com/office/drawing/2014/main" id="{5BF8823E-1952-46DA-B825-FCE244D5010B}"/>
                  </a:ext>
                </a:extLst>
              </p:cNvPr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6870;p68">
                <a:extLst>
                  <a:ext uri="{FF2B5EF4-FFF2-40B4-BE49-F238E27FC236}">
                    <a16:creationId xmlns:a16="http://schemas.microsoft.com/office/drawing/2014/main" id="{76555516-E7CD-4FDD-A7A0-09A571BB4B38}"/>
                  </a:ext>
                </a:extLst>
              </p:cNvPr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6871;p68">
                <a:extLst>
                  <a:ext uri="{FF2B5EF4-FFF2-40B4-BE49-F238E27FC236}">
                    <a16:creationId xmlns:a16="http://schemas.microsoft.com/office/drawing/2014/main" id="{41A76791-64EB-4E7E-BCE8-7E09B8E3CC64}"/>
                  </a:ext>
                </a:extLst>
              </p:cNvPr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6872;p68">
                <a:extLst>
                  <a:ext uri="{FF2B5EF4-FFF2-40B4-BE49-F238E27FC236}">
                    <a16:creationId xmlns:a16="http://schemas.microsoft.com/office/drawing/2014/main" id="{8C63EB8E-CE1E-40C9-B299-41B3670DC967}"/>
                  </a:ext>
                </a:extLst>
              </p:cNvPr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6873;p68">
                <a:extLst>
                  <a:ext uri="{FF2B5EF4-FFF2-40B4-BE49-F238E27FC236}">
                    <a16:creationId xmlns:a16="http://schemas.microsoft.com/office/drawing/2014/main" id="{5BC98718-800C-4198-82E2-77A77D225A78}"/>
                  </a:ext>
                </a:extLst>
              </p:cNvPr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6874;p68">
                <a:extLst>
                  <a:ext uri="{FF2B5EF4-FFF2-40B4-BE49-F238E27FC236}">
                    <a16:creationId xmlns:a16="http://schemas.microsoft.com/office/drawing/2014/main" id="{100D62E4-468D-48ED-960F-CB04FA563190}"/>
                  </a:ext>
                </a:extLst>
              </p:cNvPr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6875;p68">
                <a:extLst>
                  <a:ext uri="{FF2B5EF4-FFF2-40B4-BE49-F238E27FC236}">
                    <a16:creationId xmlns:a16="http://schemas.microsoft.com/office/drawing/2014/main" id="{A45CFB23-4D6A-4CFC-901D-1E6CCDC7161A}"/>
                  </a:ext>
                </a:extLst>
              </p:cNvPr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6876;p68">
                <a:extLst>
                  <a:ext uri="{FF2B5EF4-FFF2-40B4-BE49-F238E27FC236}">
                    <a16:creationId xmlns:a16="http://schemas.microsoft.com/office/drawing/2014/main" id="{3C48641A-B40E-4B06-A5C2-6D66BF099CE9}"/>
                  </a:ext>
                </a:extLst>
              </p:cNvPr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6877;p68">
                <a:extLst>
                  <a:ext uri="{FF2B5EF4-FFF2-40B4-BE49-F238E27FC236}">
                    <a16:creationId xmlns:a16="http://schemas.microsoft.com/office/drawing/2014/main" id="{7C4D784E-B127-41D7-90EF-7462EE12064E}"/>
                  </a:ext>
                </a:extLst>
              </p:cNvPr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6878;p68">
                <a:extLst>
                  <a:ext uri="{FF2B5EF4-FFF2-40B4-BE49-F238E27FC236}">
                    <a16:creationId xmlns:a16="http://schemas.microsoft.com/office/drawing/2014/main" id="{96ACC476-3874-41AA-9335-EC3CB5DD3A08}"/>
                  </a:ext>
                </a:extLst>
              </p:cNvPr>
              <p:cNvSpPr/>
              <p:nvPr/>
            </p:nvSpPr>
            <p:spPr>
              <a:xfrm>
                <a:off x="7489928" y="4239341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6879;p68">
                <a:extLst>
                  <a:ext uri="{FF2B5EF4-FFF2-40B4-BE49-F238E27FC236}">
                    <a16:creationId xmlns:a16="http://schemas.microsoft.com/office/drawing/2014/main" id="{684AE4C5-35BE-4682-8C14-E70D7EF4D3AE}"/>
                  </a:ext>
                </a:extLst>
              </p:cNvPr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6880;p68">
                <a:extLst>
                  <a:ext uri="{FF2B5EF4-FFF2-40B4-BE49-F238E27FC236}">
                    <a16:creationId xmlns:a16="http://schemas.microsoft.com/office/drawing/2014/main" id="{540BEBFB-FEA1-4C27-9758-56B60DCEF141}"/>
                  </a:ext>
                </a:extLst>
              </p:cNvPr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6881;p68">
                <a:extLst>
                  <a:ext uri="{FF2B5EF4-FFF2-40B4-BE49-F238E27FC236}">
                    <a16:creationId xmlns:a16="http://schemas.microsoft.com/office/drawing/2014/main" id="{3E33697E-A369-4D5D-8561-80445E99A288}"/>
                  </a:ext>
                </a:extLst>
              </p:cNvPr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6882;p68">
                <a:extLst>
                  <a:ext uri="{FF2B5EF4-FFF2-40B4-BE49-F238E27FC236}">
                    <a16:creationId xmlns:a16="http://schemas.microsoft.com/office/drawing/2014/main" id="{8250F00F-86F1-47A3-A68E-E3CCB4197B14}"/>
                  </a:ext>
                </a:extLst>
              </p:cNvPr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6883;p68">
                <a:extLst>
                  <a:ext uri="{FF2B5EF4-FFF2-40B4-BE49-F238E27FC236}">
                    <a16:creationId xmlns:a16="http://schemas.microsoft.com/office/drawing/2014/main" id="{C6058E7B-F9FD-4908-A598-8F04A6F1651F}"/>
                  </a:ext>
                </a:extLst>
              </p:cNvPr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6884;p68">
                <a:extLst>
                  <a:ext uri="{FF2B5EF4-FFF2-40B4-BE49-F238E27FC236}">
                    <a16:creationId xmlns:a16="http://schemas.microsoft.com/office/drawing/2014/main" id="{1548B440-2A4E-4D50-9D6D-E8D6093E80AD}"/>
                  </a:ext>
                </a:extLst>
              </p:cNvPr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6885;p68">
                <a:extLst>
                  <a:ext uri="{FF2B5EF4-FFF2-40B4-BE49-F238E27FC236}">
                    <a16:creationId xmlns:a16="http://schemas.microsoft.com/office/drawing/2014/main" id="{5FF69CA2-4C82-4F28-9FAB-C971AC09477E}"/>
                  </a:ext>
                </a:extLst>
              </p:cNvPr>
              <p:cNvSpPr/>
              <p:nvPr/>
            </p:nvSpPr>
            <p:spPr>
              <a:xfrm>
                <a:off x="7950074" y="4239341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6886;p68">
                <a:extLst>
                  <a:ext uri="{FF2B5EF4-FFF2-40B4-BE49-F238E27FC236}">
                    <a16:creationId xmlns:a16="http://schemas.microsoft.com/office/drawing/2014/main" id="{B610D4F0-8071-4EF4-9190-FB5B3232F12A}"/>
                  </a:ext>
                </a:extLst>
              </p:cNvPr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6887;p68">
                <a:extLst>
                  <a:ext uri="{FF2B5EF4-FFF2-40B4-BE49-F238E27FC236}">
                    <a16:creationId xmlns:a16="http://schemas.microsoft.com/office/drawing/2014/main" id="{15048968-08B1-4D98-A595-D8C9FD1E4DFC}"/>
                  </a:ext>
                </a:extLst>
              </p:cNvPr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5163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3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3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5" dur="2000" fill="hold"/>
                                        <p:tgtEl>
                                          <p:spTgt spid="3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5" grpId="0"/>
      <p:bldP spid="3295" grpId="1"/>
      <p:bldP spid="3296" grpId="0"/>
      <p:bldP spid="3296" grpId="1"/>
      <p:bldP spid="3299" grpId="0"/>
      <p:bldP spid="3299" grpId="1"/>
      <p:bldP spid="3300" grpId="0"/>
      <p:bldP spid="3300" grpId="1"/>
      <p:bldP spid="3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58AD70-DA84-4DE3-BE87-1CE9E64C5244}"/>
              </a:ext>
            </a:extLst>
          </p:cNvPr>
          <p:cNvGrpSpPr/>
          <p:nvPr/>
        </p:nvGrpSpPr>
        <p:grpSpPr>
          <a:xfrm>
            <a:off x="1992517" y="2712306"/>
            <a:ext cx="3341249" cy="877800"/>
            <a:chOff x="1992517" y="2712306"/>
            <a:chExt cx="3341249" cy="87780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BAB25EC-CEDB-4727-9F3F-AF73277E54D8}"/>
                </a:ext>
              </a:extLst>
            </p:cNvPr>
            <p:cNvSpPr txBox="1"/>
            <p:nvPr/>
          </p:nvSpPr>
          <p:spPr>
            <a:xfrm>
              <a:off x="2648598" y="2864831"/>
              <a:ext cx="2685168" cy="646331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830</a:t>
              </a:r>
            </a:p>
          </p:txBody>
        </p:sp>
        <p:sp>
          <p:nvSpPr>
            <p:cNvPr id="3291" name="Google Shape;3291;p37"/>
            <p:cNvSpPr/>
            <p:nvPr/>
          </p:nvSpPr>
          <p:spPr>
            <a:xfrm>
              <a:off x="1992517" y="2712306"/>
              <a:ext cx="877800" cy="877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F043F1D-E939-4641-9A47-3B0979DA3DEA}"/>
              </a:ext>
            </a:extLst>
          </p:cNvPr>
          <p:cNvGrpSpPr/>
          <p:nvPr/>
        </p:nvGrpSpPr>
        <p:grpSpPr>
          <a:xfrm>
            <a:off x="765037" y="1069944"/>
            <a:ext cx="3488340" cy="877800"/>
            <a:chOff x="765037" y="1069944"/>
            <a:chExt cx="3488340" cy="87780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7ECE914-C19D-405B-84B6-F0F37C1E5387}"/>
                </a:ext>
              </a:extLst>
            </p:cNvPr>
            <p:cNvSpPr txBox="1"/>
            <p:nvPr/>
          </p:nvSpPr>
          <p:spPr>
            <a:xfrm>
              <a:off x="1568210" y="1231420"/>
              <a:ext cx="2685167" cy="646331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380</a:t>
              </a:r>
            </a:p>
          </p:txBody>
        </p:sp>
        <p:sp>
          <p:nvSpPr>
            <p:cNvPr id="3292" name="Google Shape;3292;p37"/>
            <p:cNvSpPr/>
            <p:nvPr/>
          </p:nvSpPr>
          <p:spPr>
            <a:xfrm>
              <a:off x="765037" y="1069944"/>
              <a:ext cx="877800" cy="8778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5" name="Google Shape;3295;p37"/>
          <p:cNvSpPr txBox="1">
            <a:spLocks noGrp="1"/>
          </p:cNvSpPr>
          <p:nvPr>
            <p:ph type="title" idx="4294967295"/>
          </p:nvPr>
        </p:nvSpPr>
        <p:spPr>
          <a:xfrm>
            <a:off x="815737" y="1298844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70C0"/>
                </a:solidFill>
                <a:latin typeface="SVN-Every Movie Every Night" panose="02000500000000000000" pitchFamily="2" charset="0"/>
              </a:rPr>
              <a:t>A</a:t>
            </a:r>
            <a:endParaRPr>
              <a:solidFill>
                <a:srgbClr val="0070C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296" name="Google Shape;3296;p37"/>
          <p:cNvSpPr txBox="1">
            <a:spLocks noGrp="1"/>
          </p:cNvSpPr>
          <p:nvPr>
            <p:ph type="title" idx="4294967295"/>
          </p:nvPr>
        </p:nvSpPr>
        <p:spPr>
          <a:xfrm>
            <a:off x="2043217" y="2941206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>
                    <a:lumMod val="50000"/>
                  </a:schemeClr>
                </a:solidFill>
                <a:latin typeface="SVN-Every Movie Every Night" panose="02000500000000000000" pitchFamily="2" charset="0"/>
              </a:rPr>
              <a:t>C</a:t>
            </a:r>
            <a:endParaRPr>
              <a:solidFill>
                <a:schemeClr val="accent3">
                  <a:lumMod val="50000"/>
                </a:schemeClr>
              </a:solidFill>
              <a:latin typeface="SVN-Every Movie Every Night" panose="02000500000000000000" pitchFamily="2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86D61E-6D57-4E7B-AF05-78C85A0692A5}"/>
              </a:ext>
            </a:extLst>
          </p:cNvPr>
          <p:cNvGrpSpPr/>
          <p:nvPr/>
        </p:nvGrpSpPr>
        <p:grpSpPr>
          <a:xfrm>
            <a:off x="4546421" y="1693950"/>
            <a:ext cx="3695622" cy="877800"/>
            <a:chOff x="4384813" y="1377732"/>
            <a:chExt cx="3695622" cy="87780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8CFB789-E63B-44F4-AA7E-DAF933FD8033}"/>
                </a:ext>
              </a:extLst>
            </p:cNvPr>
            <p:cNvSpPr txBox="1"/>
            <p:nvPr/>
          </p:nvSpPr>
          <p:spPr>
            <a:xfrm>
              <a:off x="5132699" y="1507465"/>
              <a:ext cx="2947736" cy="646331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308</a:t>
              </a:r>
            </a:p>
          </p:txBody>
        </p:sp>
        <p:sp>
          <p:nvSpPr>
            <p:cNvPr id="3297" name="Google Shape;3297;p37"/>
            <p:cNvSpPr/>
            <p:nvPr/>
          </p:nvSpPr>
          <p:spPr>
            <a:xfrm>
              <a:off x="4384813" y="1377732"/>
              <a:ext cx="877800" cy="877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9815D6D-8E7B-4F3B-8D3A-C6FD1707EACC}"/>
              </a:ext>
            </a:extLst>
          </p:cNvPr>
          <p:cNvGrpSpPr/>
          <p:nvPr/>
        </p:nvGrpSpPr>
        <p:grpSpPr>
          <a:xfrm>
            <a:off x="5517710" y="3407445"/>
            <a:ext cx="2854972" cy="877800"/>
            <a:chOff x="5584962" y="3387532"/>
            <a:chExt cx="2854972" cy="87780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AE64FD4-D2EA-49BE-B27A-916391AF4A49}"/>
                </a:ext>
              </a:extLst>
            </p:cNvPr>
            <p:cNvSpPr txBox="1"/>
            <p:nvPr/>
          </p:nvSpPr>
          <p:spPr>
            <a:xfrm>
              <a:off x="6370153" y="3520843"/>
              <a:ext cx="2069781" cy="646331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803</a:t>
              </a:r>
            </a:p>
          </p:txBody>
        </p:sp>
        <p:sp>
          <p:nvSpPr>
            <p:cNvPr id="3298" name="Google Shape;3298;p37"/>
            <p:cNvSpPr/>
            <p:nvPr/>
          </p:nvSpPr>
          <p:spPr>
            <a:xfrm>
              <a:off x="5584962" y="3387532"/>
              <a:ext cx="877800" cy="877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9" name="Google Shape;3299;p37"/>
          <p:cNvSpPr txBox="1">
            <a:spLocks noGrp="1"/>
          </p:cNvSpPr>
          <p:nvPr>
            <p:ph type="title" idx="4294967295"/>
          </p:nvPr>
        </p:nvSpPr>
        <p:spPr>
          <a:xfrm>
            <a:off x="4597121" y="1923900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>
                    <a:lumMod val="25000"/>
                  </a:schemeClr>
                </a:solidFill>
                <a:latin typeface="SVN-Every Movie Every Night" panose="02000500000000000000" pitchFamily="2" charset="0"/>
              </a:rPr>
              <a:t>B</a:t>
            </a:r>
            <a:endParaRPr>
              <a:solidFill>
                <a:schemeClr val="accent6">
                  <a:lumMod val="25000"/>
                </a:schemeClr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300" name="Google Shape;3300;p37"/>
          <p:cNvSpPr txBox="1">
            <a:spLocks noGrp="1"/>
          </p:cNvSpPr>
          <p:nvPr>
            <p:ph type="title" idx="4294967295"/>
          </p:nvPr>
        </p:nvSpPr>
        <p:spPr>
          <a:xfrm>
            <a:off x="5617832" y="3646200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  <a:latin typeface="SVN-Every Movie Every Night" panose="02000500000000000000" pitchFamily="2" charset="0"/>
              </a:rPr>
              <a:t>D</a:t>
            </a:r>
            <a:endParaRPr>
              <a:solidFill>
                <a:srgbClr val="002060"/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BA3BCC42-8724-40A5-82BA-8024AEFA3E85}"/>
              </a:ext>
            </a:extLst>
          </p:cNvPr>
          <p:cNvSpPr txBox="1">
            <a:spLocks/>
          </p:cNvSpPr>
          <p:nvPr/>
        </p:nvSpPr>
        <p:spPr>
          <a:xfrm>
            <a:off x="1088123" y="176983"/>
            <a:ext cx="7333647" cy="255616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err="1">
                <a:solidFill>
                  <a:schemeClr val="accent3">
                    <a:lumMod val="50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Đố</a:t>
            </a:r>
            <a:r>
              <a:rPr lang="en-US" sz="2400" b="1">
                <a:solidFill>
                  <a:schemeClr val="accent3">
                    <a:lumMod val="50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bạn tìm đáp án đúng</a:t>
            </a:r>
          </a:p>
          <a:p>
            <a:pPr algn="ctr"/>
            <a:r>
              <a:rPr lang="en-US" sz="2400" b="1">
                <a:solidFill>
                  <a:schemeClr val="accent6">
                    <a:lumMod val="25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Với a = 14, b = 22 thì giá trị biểu thức a x b = ?</a:t>
            </a:r>
          </a:p>
        </p:txBody>
      </p:sp>
      <p:grpSp>
        <p:nvGrpSpPr>
          <p:cNvPr id="46" name="Google Shape;4804;p49">
            <a:extLst>
              <a:ext uri="{FF2B5EF4-FFF2-40B4-BE49-F238E27FC236}">
                <a16:creationId xmlns:a16="http://schemas.microsoft.com/office/drawing/2014/main" id="{CFBC1C13-2107-476E-B1FA-BED7A13E156C}"/>
              </a:ext>
            </a:extLst>
          </p:cNvPr>
          <p:cNvGrpSpPr/>
          <p:nvPr/>
        </p:nvGrpSpPr>
        <p:grpSpPr>
          <a:xfrm>
            <a:off x="279588" y="2571750"/>
            <a:ext cx="1620957" cy="2533709"/>
            <a:chOff x="7133046" y="1755405"/>
            <a:chExt cx="1083442" cy="2004868"/>
          </a:xfrm>
        </p:grpSpPr>
        <p:grpSp>
          <p:nvGrpSpPr>
            <p:cNvPr id="47" name="Google Shape;4805;p49">
              <a:extLst>
                <a:ext uri="{FF2B5EF4-FFF2-40B4-BE49-F238E27FC236}">
                  <a16:creationId xmlns:a16="http://schemas.microsoft.com/office/drawing/2014/main" id="{586CEBF0-AE88-4B04-B451-2D963646EFC1}"/>
                </a:ext>
              </a:extLst>
            </p:cNvPr>
            <p:cNvGrpSpPr/>
            <p:nvPr/>
          </p:nvGrpSpPr>
          <p:grpSpPr>
            <a:xfrm>
              <a:off x="7133046" y="1755405"/>
              <a:ext cx="1083442" cy="2004868"/>
              <a:chOff x="6863849" y="1257384"/>
              <a:chExt cx="1621676" cy="3000851"/>
            </a:xfrm>
          </p:grpSpPr>
          <p:grpSp>
            <p:nvGrpSpPr>
              <p:cNvPr id="49" name="Google Shape;4806;p49">
                <a:extLst>
                  <a:ext uri="{FF2B5EF4-FFF2-40B4-BE49-F238E27FC236}">
                    <a16:creationId xmlns:a16="http://schemas.microsoft.com/office/drawing/2014/main" id="{73F449A2-E91D-4F9E-839C-04259F488BC8}"/>
                  </a:ext>
                </a:extLst>
              </p:cNvPr>
              <p:cNvGrpSpPr/>
              <p:nvPr/>
            </p:nvGrpSpPr>
            <p:grpSpPr>
              <a:xfrm>
                <a:off x="6925383" y="1301895"/>
                <a:ext cx="1560142" cy="2956341"/>
                <a:chOff x="6863849" y="1257384"/>
                <a:chExt cx="1560142" cy="2956341"/>
              </a:xfrm>
            </p:grpSpPr>
            <p:sp>
              <p:nvSpPr>
                <p:cNvPr id="145" name="Google Shape;4807;p49">
                  <a:extLst>
                    <a:ext uri="{FF2B5EF4-FFF2-40B4-BE49-F238E27FC236}">
                      <a16:creationId xmlns:a16="http://schemas.microsoft.com/office/drawing/2014/main" id="{973794F2-D47D-49B0-B3AA-76FA722796F2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808;p49">
                  <a:extLst>
                    <a:ext uri="{FF2B5EF4-FFF2-40B4-BE49-F238E27FC236}">
                      <a16:creationId xmlns:a16="http://schemas.microsoft.com/office/drawing/2014/main" id="{546948F7-6782-4B57-91F4-2E66BF032BF0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4809;p49">
                  <a:extLst>
                    <a:ext uri="{FF2B5EF4-FFF2-40B4-BE49-F238E27FC236}">
                      <a16:creationId xmlns:a16="http://schemas.microsoft.com/office/drawing/2014/main" id="{45E0ED41-F78C-4796-8BAF-FE275226F39A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4810;p49">
                  <a:extLst>
                    <a:ext uri="{FF2B5EF4-FFF2-40B4-BE49-F238E27FC236}">
                      <a16:creationId xmlns:a16="http://schemas.microsoft.com/office/drawing/2014/main" id="{7686A128-82AB-44D0-A564-125EDE0A2A6E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4811;p49">
                  <a:extLst>
                    <a:ext uri="{FF2B5EF4-FFF2-40B4-BE49-F238E27FC236}">
                      <a16:creationId xmlns:a16="http://schemas.microsoft.com/office/drawing/2014/main" id="{57B52C79-209F-43FF-BF39-EEBBA7848979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812;p49">
                  <a:extLst>
                    <a:ext uri="{FF2B5EF4-FFF2-40B4-BE49-F238E27FC236}">
                      <a16:creationId xmlns:a16="http://schemas.microsoft.com/office/drawing/2014/main" id="{77B4D6CE-B0DB-42B8-8B6E-AF05CC4DFBAC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4813;p49">
                  <a:extLst>
                    <a:ext uri="{FF2B5EF4-FFF2-40B4-BE49-F238E27FC236}">
                      <a16:creationId xmlns:a16="http://schemas.microsoft.com/office/drawing/2014/main" id="{E21D43E8-3464-495F-BD8E-A15B7B7DFF87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814;p49">
                  <a:extLst>
                    <a:ext uri="{FF2B5EF4-FFF2-40B4-BE49-F238E27FC236}">
                      <a16:creationId xmlns:a16="http://schemas.microsoft.com/office/drawing/2014/main" id="{D55CA134-E0F0-40DC-99C8-29E405A375F1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4815;p49">
                  <a:extLst>
                    <a:ext uri="{FF2B5EF4-FFF2-40B4-BE49-F238E27FC236}">
                      <a16:creationId xmlns:a16="http://schemas.microsoft.com/office/drawing/2014/main" id="{5CD66B6E-FDED-4DD3-B704-EE79380F2F14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816;p49">
                  <a:extLst>
                    <a:ext uri="{FF2B5EF4-FFF2-40B4-BE49-F238E27FC236}">
                      <a16:creationId xmlns:a16="http://schemas.microsoft.com/office/drawing/2014/main" id="{03CE118F-D75B-4015-A3B9-F52572537992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817;p49">
                  <a:extLst>
                    <a:ext uri="{FF2B5EF4-FFF2-40B4-BE49-F238E27FC236}">
                      <a16:creationId xmlns:a16="http://schemas.microsoft.com/office/drawing/2014/main" id="{94CAD939-F5F8-4F2B-BE0E-7640C14B2FB7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818;p49">
                  <a:extLst>
                    <a:ext uri="{FF2B5EF4-FFF2-40B4-BE49-F238E27FC236}">
                      <a16:creationId xmlns:a16="http://schemas.microsoft.com/office/drawing/2014/main" id="{144A53BC-203C-4786-965D-B0F2D8421ADA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4819;p49">
                  <a:extLst>
                    <a:ext uri="{FF2B5EF4-FFF2-40B4-BE49-F238E27FC236}">
                      <a16:creationId xmlns:a16="http://schemas.microsoft.com/office/drawing/2014/main" id="{D1555176-65F3-4B08-AEE3-131107D70539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4820;p49">
                  <a:extLst>
                    <a:ext uri="{FF2B5EF4-FFF2-40B4-BE49-F238E27FC236}">
                      <a16:creationId xmlns:a16="http://schemas.microsoft.com/office/drawing/2014/main" id="{4F117628-050F-40DF-8DFC-F6E42EB3A6E7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4821;p49">
                  <a:extLst>
                    <a:ext uri="{FF2B5EF4-FFF2-40B4-BE49-F238E27FC236}">
                      <a16:creationId xmlns:a16="http://schemas.microsoft.com/office/drawing/2014/main" id="{2107D971-F330-4871-916C-12576BC4AB2B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4822;p49">
                  <a:extLst>
                    <a:ext uri="{FF2B5EF4-FFF2-40B4-BE49-F238E27FC236}">
                      <a16:creationId xmlns:a16="http://schemas.microsoft.com/office/drawing/2014/main" id="{BB7DC09D-4E6C-4114-B6DA-92DE39DF4F1D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4823;p49">
                  <a:extLst>
                    <a:ext uri="{FF2B5EF4-FFF2-40B4-BE49-F238E27FC236}">
                      <a16:creationId xmlns:a16="http://schemas.microsoft.com/office/drawing/2014/main" id="{0E2355A9-EA09-4C84-8485-5DAB023032D8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4824;p49">
                  <a:extLst>
                    <a:ext uri="{FF2B5EF4-FFF2-40B4-BE49-F238E27FC236}">
                      <a16:creationId xmlns:a16="http://schemas.microsoft.com/office/drawing/2014/main" id="{C3740628-D282-4979-B517-7CF6F6CA7B27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4825;p49">
                  <a:extLst>
                    <a:ext uri="{FF2B5EF4-FFF2-40B4-BE49-F238E27FC236}">
                      <a16:creationId xmlns:a16="http://schemas.microsoft.com/office/drawing/2014/main" id="{52D084E7-6CAC-454B-9FFB-0A52F84BF432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4826;p49">
                  <a:extLst>
                    <a:ext uri="{FF2B5EF4-FFF2-40B4-BE49-F238E27FC236}">
                      <a16:creationId xmlns:a16="http://schemas.microsoft.com/office/drawing/2014/main" id="{1CD356D7-9081-426E-933D-A55BB57EC420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4827;p49">
                  <a:extLst>
                    <a:ext uri="{FF2B5EF4-FFF2-40B4-BE49-F238E27FC236}">
                      <a16:creationId xmlns:a16="http://schemas.microsoft.com/office/drawing/2014/main" id="{57264855-6E77-47E0-9F09-F213208AD9BE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4828;p49">
                  <a:extLst>
                    <a:ext uri="{FF2B5EF4-FFF2-40B4-BE49-F238E27FC236}">
                      <a16:creationId xmlns:a16="http://schemas.microsoft.com/office/drawing/2014/main" id="{EA48F69B-1E60-43FF-9C17-2E9FEBBE25DC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solidFill>
                  <a:schemeClr val="dk2"/>
                </a:solidFill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4829;p49">
                  <a:extLst>
                    <a:ext uri="{FF2B5EF4-FFF2-40B4-BE49-F238E27FC236}">
                      <a16:creationId xmlns:a16="http://schemas.microsoft.com/office/drawing/2014/main" id="{34D2ADE2-45A7-4B65-95E9-6EE4644148C2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4830;p49">
                  <a:extLst>
                    <a:ext uri="{FF2B5EF4-FFF2-40B4-BE49-F238E27FC236}">
                      <a16:creationId xmlns:a16="http://schemas.microsoft.com/office/drawing/2014/main" id="{7B8AB02D-0981-4987-A02A-B801F4C05498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4831;p49">
                  <a:extLst>
                    <a:ext uri="{FF2B5EF4-FFF2-40B4-BE49-F238E27FC236}">
                      <a16:creationId xmlns:a16="http://schemas.microsoft.com/office/drawing/2014/main" id="{6F294D2F-2247-4B96-8A56-467B97821E6C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4832;p49">
                  <a:extLst>
                    <a:ext uri="{FF2B5EF4-FFF2-40B4-BE49-F238E27FC236}">
                      <a16:creationId xmlns:a16="http://schemas.microsoft.com/office/drawing/2014/main" id="{1B9B0426-8CE0-4507-9C76-42B698E99349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4833;p49">
                  <a:extLst>
                    <a:ext uri="{FF2B5EF4-FFF2-40B4-BE49-F238E27FC236}">
                      <a16:creationId xmlns:a16="http://schemas.microsoft.com/office/drawing/2014/main" id="{514323F9-7050-4C51-B1E2-A5DE021BB7D8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4834;p49">
                  <a:extLst>
                    <a:ext uri="{FF2B5EF4-FFF2-40B4-BE49-F238E27FC236}">
                      <a16:creationId xmlns:a16="http://schemas.microsoft.com/office/drawing/2014/main" id="{B9CD3F9B-FB31-4A15-AA2F-21582D15BE92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4835;p49">
                  <a:extLst>
                    <a:ext uri="{FF2B5EF4-FFF2-40B4-BE49-F238E27FC236}">
                      <a16:creationId xmlns:a16="http://schemas.microsoft.com/office/drawing/2014/main" id="{2F8C8595-3A3C-435A-BFA9-9C30340626F5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4836;p49">
                  <a:extLst>
                    <a:ext uri="{FF2B5EF4-FFF2-40B4-BE49-F238E27FC236}">
                      <a16:creationId xmlns:a16="http://schemas.microsoft.com/office/drawing/2014/main" id="{BBD495BE-9729-410F-A5B7-F82373BED947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4837;p49">
                  <a:extLst>
                    <a:ext uri="{FF2B5EF4-FFF2-40B4-BE49-F238E27FC236}">
                      <a16:creationId xmlns:a16="http://schemas.microsoft.com/office/drawing/2014/main" id="{2CBD9AE3-52D9-4896-BFE8-80AF29A02DED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4838;p49">
                  <a:extLst>
                    <a:ext uri="{FF2B5EF4-FFF2-40B4-BE49-F238E27FC236}">
                      <a16:creationId xmlns:a16="http://schemas.microsoft.com/office/drawing/2014/main" id="{3073930A-8182-4AA7-BCA9-73186DC58DD7}"/>
                    </a:ext>
                  </a:extLst>
                </p:cNvPr>
                <p:cNvSpPr/>
                <p:nvPr/>
              </p:nvSpPr>
              <p:spPr>
                <a:xfrm>
                  <a:off x="7977984" y="1888853"/>
                  <a:ext cx="243198" cy="1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4" h="10474" extrusionOk="0">
                      <a:moveTo>
                        <a:pt x="7370" y="0"/>
                      </a:moveTo>
                      <a:cubicBezTo>
                        <a:pt x="6383" y="0"/>
                        <a:pt x="5348" y="231"/>
                        <a:pt x="4360" y="717"/>
                      </a:cubicBezTo>
                      <a:cubicBezTo>
                        <a:pt x="1393" y="2178"/>
                        <a:pt x="1" y="5397"/>
                        <a:pt x="1233" y="7884"/>
                      </a:cubicBezTo>
                      <a:cubicBezTo>
                        <a:pt x="2056" y="9545"/>
                        <a:pt x="3844" y="10473"/>
                        <a:pt x="5817" y="10473"/>
                      </a:cubicBezTo>
                      <a:cubicBezTo>
                        <a:pt x="6801" y="10473"/>
                        <a:pt x="7832" y="10242"/>
                        <a:pt x="8811" y="9756"/>
                      </a:cubicBezTo>
                      <a:cubicBezTo>
                        <a:pt x="11779" y="8295"/>
                        <a:pt x="13194" y="5077"/>
                        <a:pt x="11961" y="2589"/>
                      </a:cubicBezTo>
                      <a:cubicBezTo>
                        <a:pt x="11139" y="929"/>
                        <a:pt x="9351" y="0"/>
                        <a:pt x="7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4839;p49">
                  <a:extLst>
                    <a:ext uri="{FF2B5EF4-FFF2-40B4-BE49-F238E27FC236}">
                      <a16:creationId xmlns:a16="http://schemas.microsoft.com/office/drawing/2014/main" id="{8E041EAC-F6E2-4421-B2BB-ECE59D58051E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4840;p49">
                  <a:extLst>
                    <a:ext uri="{FF2B5EF4-FFF2-40B4-BE49-F238E27FC236}">
                      <a16:creationId xmlns:a16="http://schemas.microsoft.com/office/drawing/2014/main" id="{360F6BA3-55AF-44D6-8599-AFD67B075C6E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4841;p49">
                  <a:extLst>
                    <a:ext uri="{FF2B5EF4-FFF2-40B4-BE49-F238E27FC236}">
                      <a16:creationId xmlns:a16="http://schemas.microsoft.com/office/drawing/2014/main" id="{74AE9111-131D-48E8-8F07-FA611FB5C027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4842;p49">
                  <a:extLst>
                    <a:ext uri="{FF2B5EF4-FFF2-40B4-BE49-F238E27FC236}">
                      <a16:creationId xmlns:a16="http://schemas.microsoft.com/office/drawing/2014/main" id="{C91E43C4-FB36-4271-BD46-D12BEF31CA5C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4843;p49">
                  <a:extLst>
                    <a:ext uri="{FF2B5EF4-FFF2-40B4-BE49-F238E27FC236}">
                      <a16:creationId xmlns:a16="http://schemas.microsoft.com/office/drawing/2014/main" id="{606BF70B-2A3A-4C6C-82EA-EF68BB9BB918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4844;p49">
                  <a:extLst>
                    <a:ext uri="{FF2B5EF4-FFF2-40B4-BE49-F238E27FC236}">
                      <a16:creationId xmlns:a16="http://schemas.microsoft.com/office/drawing/2014/main" id="{8AEAEF3D-4D53-4859-B47E-932FD403D44A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4845;p49">
                  <a:extLst>
                    <a:ext uri="{FF2B5EF4-FFF2-40B4-BE49-F238E27FC236}">
                      <a16:creationId xmlns:a16="http://schemas.microsoft.com/office/drawing/2014/main" id="{4EBD1D02-AE88-41AB-A94B-A9EE1AA8ECAB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4846;p49">
                  <a:extLst>
                    <a:ext uri="{FF2B5EF4-FFF2-40B4-BE49-F238E27FC236}">
                      <a16:creationId xmlns:a16="http://schemas.microsoft.com/office/drawing/2014/main" id="{B6E2AAD4-2EA7-45EB-90ED-0A233C16E5B4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4847;p49">
                  <a:extLst>
                    <a:ext uri="{FF2B5EF4-FFF2-40B4-BE49-F238E27FC236}">
                      <a16:creationId xmlns:a16="http://schemas.microsoft.com/office/drawing/2014/main" id="{0C67B994-4755-4C22-8F68-68A5BBE13671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4848;p49">
                  <a:extLst>
                    <a:ext uri="{FF2B5EF4-FFF2-40B4-BE49-F238E27FC236}">
                      <a16:creationId xmlns:a16="http://schemas.microsoft.com/office/drawing/2014/main" id="{A63C1A31-D61E-4935-8C94-E63A5CB16656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4849;p49">
                  <a:extLst>
                    <a:ext uri="{FF2B5EF4-FFF2-40B4-BE49-F238E27FC236}">
                      <a16:creationId xmlns:a16="http://schemas.microsoft.com/office/drawing/2014/main" id="{E3891638-EBC0-48AA-9444-4B8023A6AA87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4850;p49">
                  <a:extLst>
                    <a:ext uri="{FF2B5EF4-FFF2-40B4-BE49-F238E27FC236}">
                      <a16:creationId xmlns:a16="http://schemas.microsoft.com/office/drawing/2014/main" id="{354E62CB-C2EA-4AA8-BFBD-861B0E251D32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4851;p49">
                  <a:extLst>
                    <a:ext uri="{FF2B5EF4-FFF2-40B4-BE49-F238E27FC236}">
                      <a16:creationId xmlns:a16="http://schemas.microsoft.com/office/drawing/2014/main" id="{ED1B3A75-1858-4C92-81DD-7FDEE0124231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4852;p49">
                  <a:extLst>
                    <a:ext uri="{FF2B5EF4-FFF2-40B4-BE49-F238E27FC236}">
                      <a16:creationId xmlns:a16="http://schemas.microsoft.com/office/drawing/2014/main" id="{7D6A328D-F8A1-42D2-B106-A060130A1052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4853;p49">
                  <a:extLst>
                    <a:ext uri="{FF2B5EF4-FFF2-40B4-BE49-F238E27FC236}">
                      <a16:creationId xmlns:a16="http://schemas.microsoft.com/office/drawing/2014/main" id="{98599D35-9463-4F2A-8B33-79E314BF1D25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4854;p49">
                  <a:extLst>
                    <a:ext uri="{FF2B5EF4-FFF2-40B4-BE49-F238E27FC236}">
                      <a16:creationId xmlns:a16="http://schemas.microsoft.com/office/drawing/2014/main" id="{5009E8C0-AF76-4286-BB66-D1CCE886CF00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4855;p49">
                  <a:extLst>
                    <a:ext uri="{FF2B5EF4-FFF2-40B4-BE49-F238E27FC236}">
                      <a16:creationId xmlns:a16="http://schemas.microsoft.com/office/drawing/2014/main" id="{37EAABE0-07DC-4687-A663-A74B7F30BC11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4856;p49">
                  <a:extLst>
                    <a:ext uri="{FF2B5EF4-FFF2-40B4-BE49-F238E27FC236}">
                      <a16:creationId xmlns:a16="http://schemas.microsoft.com/office/drawing/2014/main" id="{30884CC1-E095-4443-BB3F-461DC71A426C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4857;p49">
                  <a:extLst>
                    <a:ext uri="{FF2B5EF4-FFF2-40B4-BE49-F238E27FC236}">
                      <a16:creationId xmlns:a16="http://schemas.microsoft.com/office/drawing/2014/main" id="{415D5D6D-BD99-43A5-B276-CFCDB2498945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4858;p49">
                  <a:extLst>
                    <a:ext uri="{FF2B5EF4-FFF2-40B4-BE49-F238E27FC236}">
                      <a16:creationId xmlns:a16="http://schemas.microsoft.com/office/drawing/2014/main" id="{260BB0B0-288A-485E-AC67-ACC8E6819EC1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4859;p49">
                  <a:extLst>
                    <a:ext uri="{FF2B5EF4-FFF2-40B4-BE49-F238E27FC236}">
                      <a16:creationId xmlns:a16="http://schemas.microsoft.com/office/drawing/2014/main" id="{94BBDCAA-F229-4927-A637-75F835655235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4860;p49">
                  <a:extLst>
                    <a:ext uri="{FF2B5EF4-FFF2-40B4-BE49-F238E27FC236}">
                      <a16:creationId xmlns:a16="http://schemas.microsoft.com/office/drawing/2014/main" id="{8B2C6C6D-AFB1-4264-AFC9-5355EC43D93C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4861;p49">
                  <a:extLst>
                    <a:ext uri="{FF2B5EF4-FFF2-40B4-BE49-F238E27FC236}">
                      <a16:creationId xmlns:a16="http://schemas.microsoft.com/office/drawing/2014/main" id="{8317DFB3-7F22-4F7C-B16B-EB057C849D5A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4862;p49">
                  <a:extLst>
                    <a:ext uri="{FF2B5EF4-FFF2-40B4-BE49-F238E27FC236}">
                      <a16:creationId xmlns:a16="http://schemas.microsoft.com/office/drawing/2014/main" id="{93D8E0B0-BC40-4EB7-BB4E-C0DC764E7A33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4863;p49">
                  <a:extLst>
                    <a:ext uri="{FF2B5EF4-FFF2-40B4-BE49-F238E27FC236}">
                      <a16:creationId xmlns:a16="http://schemas.microsoft.com/office/drawing/2014/main" id="{157A307F-4CC6-4268-9B53-B305986C889B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4864;p49">
                  <a:extLst>
                    <a:ext uri="{FF2B5EF4-FFF2-40B4-BE49-F238E27FC236}">
                      <a16:creationId xmlns:a16="http://schemas.microsoft.com/office/drawing/2014/main" id="{BFB011D7-47E5-4379-A0BA-441AA84CC06B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4865;p49">
                  <a:extLst>
                    <a:ext uri="{FF2B5EF4-FFF2-40B4-BE49-F238E27FC236}">
                      <a16:creationId xmlns:a16="http://schemas.microsoft.com/office/drawing/2014/main" id="{BF5EDFDF-603D-49C2-BBE3-0FF7C43D8A3A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4866;p49">
                  <a:extLst>
                    <a:ext uri="{FF2B5EF4-FFF2-40B4-BE49-F238E27FC236}">
                      <a16:creationId xmlns:a16="http://schemas.microsoft.com/office/drawing/2014/main" id="{A6383054-2D76-4184-BBC5-26C44BDE291F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4867;p49">
                  <a:extLst>
                    <a:ext uri="{FF2B5EF4-FFF2-40B4-BE49-F238E27FC236}">
                      <a16:creationId xmlns:a16="http://schemas.microsoft.com/office/drawing/2014/main" id="{4EBF1960-E04B-4F9D-BE01-198B06FC6833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4868;p49">
                  <a:extLst>
                    <a:ext uri="{FF2B5EF4-FFF2-40B4-BE49-F238E27FC236}">
                      <a16:creationId xmlns:a16="http://schemas.microsoft.com/office/drawing/2014/main" id="{DE30B694-1547-4524-B9C9-9941F2223313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4869;p49">
                  <a:extLst>
                    <a:ext uri="{FF2B5EF4-FFF2-40B4-BE49-F238E27FC236}">
                      <a16:creationId xmlns:a16="http://schemas.microsoft.com/office/drawing/2014/main" id="{0C0856C1-F8E8-43F3-A49D-E40433D3EFE5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4870;p49">
                  <a:extLst>
                    <a:ext uri="{FF2B5EF4-FFF2-40B4-BE49-F238E27FC236}">
                      <a16:creationId xmlns:a16="http://schemas.microsoft.com/office/drawing/2014/main" id="{46C0CB4F-CB99-4D68-B232-CFA4B7632E0F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4871;p49">
                  <a:extLst>
                    <a:ext uri="{FF2B5EF4-FFF2-40B4-BE49-F238E27FC236}">
                      <a16:creationId xmlns:a16="http://schemas.microsoft.com/office/drawing/2014/main" id="{0FEB9A4F-59FB-4E52-88EA-EE25F4B1751F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4872;p49">
                  <a:extLst>
                    <a:ext uri="{FF2B5EF4-FFF2-40B4-BE49-F238E27FC236}">
                      <a16:creationId xmlns:a16="http://schemas.microsoft.com/office/drawing/2014/main" id="{6FA63A98-C3A2-4715-8002-E1AC7948C328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4873;p49">
                  <a:extLst>
                    <a:ext uri="{FF2B5EF4-FFF2-40B4-BE49-F238E27FC236}">
                      <a16:creationId xmlns:a16="http://schemas.microsoft.com/office/drawing/2014/main" id="{8F7C8A38-2D77-4898-93E5-3712B7060C19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4874;p49">
                  <a:extLst>
                    <a:ext uri="{FF2B5EF4-FFF2-40B4-BE49-F238E27FC236}">
                      <a16:creationId xmlns:a16="http://schemas.microsoft.com/office/drawing/2014/main" id="{DA474F8E-5020-409D-A53F-DE03135801C5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4875;p49">
                  <a:extLst>
                    <a:ext uri="{FF2B5EF4-FFF2-40B4-BE49-F238E27FC236}">
                      <a16:creationId xmlns:a16="http://schemas.microsoft.com/office/drawing/2014/main" id="{65BCC74C-C4A9-468B-86B6-FA6D607A707E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4876;p49">
                  <a:extLst>
                    <a:ext uri="{FF2B5EF4-FFF2-40B4-BE49-F238E27FC236}">
                      <a16:creationId xmlns:a16="http://schemas.microsoft.com/office/drawing/2014/main" id="{52DF3F61-2C65-42EB-96CF-CF9BBDD1102D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4877;p49">
                  <a:extLst>
                    <a:ext uri="{FF2B5EF4-FFF2-40B4-BE49-F238E27FC236}">
                      <a16:creationId xmlns:a16="http://schemas.microsoft.com/office/drawing/2014/main" id="{55F0FBD0-E558-40FB-8C61-E746CF37CAB3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4878;p49">
                  <a:extLst>
                    <a:ext uri="{FF2B5EF4-FFF2-40B4-BE49-F238E27FC236}">
                      <a16:creationId xmlns:a16="http://schemas.microsoft.com/office/drawing/2014/main" id="{997D2EC6-F21E-4D0A-A331-7432CE2D317C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4879;p49">
                  <a:extLst>
                    <a:ext uri="{FF2B5EF4-FFF2-40B4-BE49-F238E27FC236}">
                      <a16:creationId xmlns:a16="http://schemas.microsoft.com/office/drawing/2014/main" id="{F6D2F106-1DC2-49CF-BB65-7CF438E4B74B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4880;p49">
                  <a:extLst>
                    <a:ext uri="{FF2B5EF4-FFF2-40B4-BE49-F238E27FC236}">
                      <a16:creationId xmlns:a16="http://schemas.microsoft.com/office/drawing/2014/main" id="{295F8D1B-172A-4FC5-92A5-31E11C3103D7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4881;p49">
                  <a:extLst>
                    <a:ext uri="{FF2B5EF4-FFF2-40B4-BE49-F238E27FC236}">
                      <a16:creationId xmlns:a16="http://schemas.microsoft.com/office/drawing/2014/main" id="{E73BE191-97E2-45D3-9A1C-5818FC4B270D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4882;p49">
                  <a:extLst>
                    <a:ext uri="{FF2B5EF4-FFF2-40B4-BE49-F238E27FC236}">
                      <a16:creationId xmlns:a16="http://schemas.microsoft.com/office/drawing/2014/main" id="{EECB07C1-1290-43DC-87D1-2AA30A910888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4883;p49">
                  <a:extLst>
                    <a:ext uri="{FF2B5EF4-FFF2-40B4-BE49-F238E27FC236}">
                      <a16:creationId xmlns:a16="http://schemas.microsoft.com/office/drawing/2014/main" id="{4B35A5E5-8CA6-485A-988A-214D5C328EF5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4884;p49">
                  <a:extLst>
                    <a:ext uri="{FF2B5EF4-FFF2-40B4-BE49-F238E27FC236}">
                      <a16:creationId xmlns:a16="http://schemas.microsoft.com/office/drawing/2014/main" id="{484ECF89-43B4-4D19-B48B-6A0F0DEFD5A7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4885;p49">
                  <a:extLst>
                    <a:ext uri="{FF2B5EF4-FFF2-40B4-BE49-F238E27FC236}">
                      <a16:creationId xmlns:a16="http://schemas.microsoft.com/office/drawing/2014/main" id="{A2191266-7C8F-46B0-A623-E9D9C1FC759B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4886;p49">
                  <a:extLst>
                    <a:ext uri="{FF2B5EF4-FFF2-40B4-BE49-F238E27FC236}">
                      <a16:creationId xmlns:a16="http://schemas.microsoft.com/office/drawing/2014/main" id="{B279688E-62E2-49CB-A74B-CBA0CBA9E03B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4887;p49">
                  <a:extLst>
                    <a:ext uri="{FF2B5EF4-FFF2-40B4-BE49-F238E27FC236}">
                      <a16:creationId xmlns:a16="http://schemas.microsoft.com/office/drawing/2014/main" id="{BE0DEA72-F224-480A-878A-79D678306F27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4888;p49">
                  <a:extLst>
                    <a:ext uri="{FF2B5EF4-FFF2-40B4-BE49-F238E27FC236}">
                      <a16:creationId xmlns:a16="http://schemas.microsoft.com/office/drawing/2014/main" id="{B027A385-C6C2-4C2D-9B9F-9BBB459B406C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4889;p49">
                  <a:extLst>
                    <a:ext uri="{FF2B5EF4-FFF2-40B4-BE49-F238E27FC236}">
                      <a16:creationId xmlns:a16="http://schemas.microsoft.com/office/drawing/2014/main" id="{E9148FED-F648-4F84-8543-078A0B49D6DF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4890;p49">
                  <a:extLst>
                    <a:ext uri="{FF2B5EF4-FFF2-40B4-BE49-F238E27FC236}">
                      <a16:creationId xmlns:a16="http://schemas.microsoft.com/office/drawing/2014/main" id="{23CAEB19-B3E5-4ADC-A5EE-D316EE44206B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229" name="Google Shape;4891;p49">
                  <a:extLst>
                    <a:ext uri="{FF2B5EF4-FFF2-40B4-BE49-F238E27FC236}">
                      <a16:creationId xmlns:a16="http://schemas.microsoft.com/office/drawing/2014/main" id="{0552E0F8-D31F-4636-9E3B-DD0C8B863D31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4892;p49">
                  <a:extLst>
                    <a:ext uri="{FF2B5EF4-FFF2-40B4-BE49-F238E27FC236}">
                      <a16:creationId xmlns:a16="http://schemas.microsoft.com/office/drawing/2014/main" id="{08B49E26-8E90-4DE5-A0A9-D8C5AB821EAB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4893;p49">
                  <a:extLst>
                    <a:ext uri="{FF2B5EF4-FFF2-40B4-BE49-F238E27FC236}">
                      <a16:creationId xmlns:a16="http://schemas.microsoft.com/office/drawing/2014/main" id="{846285B0-E180-45CB-952C-3BB5EF8C8A0F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4894;p49">
                  <a:extLst>
                    <a:ext uri="{FF2B5EF4-FFF2-40B4-BE49-F238E27FC236}">
                      <a16:creationId xmlns:a16="http://schemas.microsoft.com/office/drawing/2014/main" id="{89359132-CA38-4F4D-B56B-633631410DF3}"/>
                    </a:ext>
                  </a:extLst>
                </p:cNvPr>
                <p:cNvSpPr/>
                <p:nvPr/>
              </p:nvSpPr>
              <p:spPr>
                <a:xfrm>
                  <a:off x="692443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1600" y="0"/>
                      </a:moveTo>
                      <a:cubicBezTo>
                        <a:pt x="690" y="0"/>
                        <a:pt x="0" y="727"/>
                        <a:pt x="0" y="1745"/>
                      </a:cubicBezTo>
                      <a:lnTo>
                        <a:pt x="0" y="37603"/>
                      </a:lnTo>
                      <a:cubicBezTo>
                        <a:pt x="0" y="38745"/>
                        <a:pt x="868" y="39818"/>
                        <a:pt x="1940" y="40000"/>
                      </a:cubicBezTo>
                      <a:lnTo>
                        <a:pt x="35037" y="45889"/>
                      </a:lnTo>
                      <a:cubicBezTo>
                        <a:pt x="35143" y="45907"/>
                        <a:pt x="35246" y="45916"/>
                        <a:pt x="35347" y="45916"/>
                      </a:cubicBezTo>
                      <a:cubicBezTo>
                        <a:pt x="36253" y="45916"/>
                        <a:pt x="36954" y="45204"/>
                        <a:pt x="36954" y="44177"/>
                      </a:cubicBezTo>
                      <a:lnTo>
                        <a:pt x="36954" y="8296"/>
                      </a:lnTo>
                      <a:cubicBezTo>
                        <a:pt x="36954" y="7177"/>
                        <a:pt x="36087" y="6105"/>
                        <a:pt x="35037" y="5899"/>
                      </a:cubicBezTo>
                      <a:lnTo>
                        <a:pt x="1940" y="33"/>
                      </a:lnTo>
                      <a:cubicBezTo>
                        <a:pt x="1824" y="11"/>
                        <a:pt x="1710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" name="Google Shape;4895;p49">
                  <a:extLst>
                    <a:ext uri="{FF2B5EF4-FFF2-40B4-BE49-F238E27FC236}">
                      <a16:creationId xmlns:a16="http://schemas.microsoft.com/office/drawing/2014/main" id="{C05ED33D-0743-44A9-BD52-8196A81D266B}"/>
                    </a:ext>
                  </a:extLst>
                </p:cNvPr>
                <p:cNvSpPr/>
                <p:nvPr/>
              </p:nvSpPr>
              <p:spPr>
                <a:xfrm>
                  <a:off x="767504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35371" y="0"/>
                      </a:moveTo>
                      <a:cubicBezTo>
                        <a:pt x="35263" y="0"/>
                        <a:pt x="35151" y="11"/>
                        <a:pt x="35037" y="33"/>
                      </a:cubicBezTo>
                      <a:lnTo>
                        <a:pt x="1918" y="5899"/>
                      </a:lnTo>
                      <a:cubicBezTo>
                        <a:pt x="868" y="6105"/>
                        <a:pt x="1" y="7177"/>
                        <a:pt x="1" y="8296"/>
                      </a:cubicBezTo>
                      <a:lnTo>
                        <a:pt x="1" y="44177"/>
                      </a:lnTo>
                      <a:cubicBezTo>
                        <a:pt x="1" y="45204"/>
                        <a:pt x="702" y="45916"/>
                        <a:pt x="1607" y="45916"/>
                      </a:cubicBezTo>
                      <a:cubicBezTo>
                        <a:pt x="1709" y="45916"/>
                        <a:pt x="1812" y="45907"/>
                        <a:pt x="1918" y="45889"/>
                      </a:cubicBezTo>
                      <a:lnTo>
                        <a:pt x="35037" y="40000"/>
                      </a:lnTo>
                      <a:cubicBezTo>
                        <a:pt x="36087" y="39818"/>
                        <a:pt x="36955" y="38745"/>
                        <a:pt x="36955" y="37603"/>
                      </a:cubicBezTo>
                      <a:lnTo>
                        <a:pt x="36955" y="1745"/>
                      </a:lnTo>
                      <a:cubicBezTo>
                        <a:pt x="36955" y="727"/>
                        <a:pt x="36265" y="0"/>
                        <a:pt x="353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" name="Google Shape;4896;p49">
                  <a:extLst>
                    <a:ext uri="{FF2B5EF4-FFF2-40B4-BE49-F238E27FC236}">
                      <a16:creationId xmlns:a16="http://schemas.microsoft.com/office/drawing/2014/main" id="{2B84323A-F6F7-4586-B999-D01F63C7EB54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4897;p49">
                  <a:extLst>
                    <a:ext uri="{FF2B5EF4-FFF2-40B4-BE49-F238E27FC236}">
                      <a16:creationId xmlns:a16="http://schemas.microsoft.com/office/drawing/2014/main" id="{4380078C-CF36-428E-875E-C682A1545477}"/>
                    </a:ext>
                  </a:extLst>
                </p:cNvPr>
                <p:cNvSpPr/>
                <p:nvPr/>
              </p:nvSpPr>
              <p:spPr>
                <a:xfrm>
                  <a:off x="8260310" y="2475361"/>
                  <a:ext cx="163681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0" h="12244" extrusionOk="0">
                      <a:moveTo>
                        <a:pt x="5134" y="1"/>
                      </a:moveTo>
                      <a:cubicBezTo>
                        <a:pt x="5096" y="1"/>
                        <a:pt x="5059" y="4"/>
                        <a:pt x="5022" y="11"/>
                      </a:cubicBezTo>
                      <a:cubicBezTo>
                        <a:pt x="3949" y="217"/>
                        <a:pt x="5387" y="2568"/>
                        <a:pt x="5387" y="2568"/>
                      </a:cubicBezTo>
                      <a:cubicBezTo>
                        <a:pt x="5387" y="2568"/>
                        <a:pt x="4333" y="2445"/>
                        <a:pt x="3188" y="2445"/>
                      </a:cubicBezTo>
                      <a:cubicBezTo>
                        <a:pt x="1969" y="2445"/>
                        <a:pt x="648" y="2584"/>
                        <a:pt x="389" y="3161"/>
                      </a:cubicBezTo>
                      <a:cubicBezTo>
                        <a:pt x="19" y="4024"/>
                        <a:pt x="3360" y="4439"/>
                        <a:pt x="4905" y="4583"/>
                      </a:cubicBezTo>
                      <a:lnTo>
                        <a:pt x="4905" y="4583"/>
                      </a:lnTo>
                      <a:cubicBezTo>
                        <a:pt x="4568" y="4562"/>
                        <a:pt x="4147" y="4544"/>
                        <a:pt x="3698" y="4544"/>
                      </a:cubicBezTo>
                      <a:cubicBezTo>
                        <a:pt x="2240" y="4544"/>
                        <a:pt x="497" y="4736"/>
                        <a:pt x="457" y="5649"/>
                      </a:cubicBezTo>
                      <a:cubicBezTo>
                        <a:pt x="389" y="7224"/>
                        <a:pt x="5228" y="7270"/>
                        <a:pt x="5228" y="7270"/>
                      </a:cubicBezTo>
                      <a:cubicBezTo>
                        <a:pt x="5228" y="7270"/>
                        <a:pt x="1" y="7338"/>
                        <a:pt x="69" y="8685"/>
                      </a:cubicBezTo>
                      <a:cubicBezTo>
                        <a:pt x="117" y="9621"/>
                        <a:pt x="2553" y="9758"/>
                        <a:pt x="3974" y="9758"/>
                      </a:cubicBezTo>
                      <a:cubicBezTo>
                        <a:pt x="4411" y="9758"/>
                        <a:pt x="4753" y="9745"/>
                        <a:pt x="4899" y="9739"/>
                      </a:cubicBezTo>
                      <a:lnTo>
                        <a:pt x="4899" y="9739"/>
                      </a:lnTo>
                      <a:cubicBezTo>
                        <a:pt x="4283" y="9771"/>
                        <a:pt x="212" y="10028"/>
                        <a:pt x="571" y="11104"/>
                      </a:cubicBezTo>
                      <a:cubicBezTo>
                        <a:pt x="778" y="11726"/>
                        <a:pt x="2352" y="12243"/>
                        <a:pt x="3982" y="12243"/>
                      </a:cubicBezTo>
                      <a:cubicBezTo>
                        <a:pt x="5405" y="12243"/>
                        <a:pt x="6872" y="11849"/>
                        <a:pt x="7510" y="10785"/>
                      </a:cubicBezTo>
                      <a:cubicBezTo>
                        <a:pt x="8880" y="8502"/>
                        <a:pt x="7784" y="2705"/>
                        <a:pt x="7784" y="2705"/>
                      </a:cubicBezTo>
                      <a:cubicBezTo>
                        <a:pt x="7784" y="2705"/>
                        <a:pt x="6209" y="1"/>
                        <a:pt x="513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4898;p49">
                  <a:extLst>
                    <a:ext uri="{FF2B5EF4-FFF2-40B4-BE49-F238E27FC236}">
                      <a16:creationId xmlns:a16="http://schemas.microsoft.com/office/drawing/2014/main" id="{C784A280-D7AF-49C3-ACF9-C42178898EE4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4899;p49">
                  <a:extLst>
                    <a:ext uri="{FF2B5EF4-FFF2-40B4-BE49-F238E27FC236}">
                      <a16:creationId xmlns:a16="http://schemas.microsoft.com/office/drawing/2014/main" id="{D214F481-087A-4746-8953-075CC1AC77CF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4900;p49">
                  <a:extLst>
                    <a:ext uri="{FF2B5EF4-FFF2-40B4-BE49-F238E27FC236}">
                      <a16:creationId xmlns:a16="http://schemas.microsoft.com/office/drawing/2014/main" id="{97CA23DC-AFEA-4A08-951C-C9CF1807FE4A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4901;p49">
                  <a:extLst>
                    <a:ext uri="{FF2B5EF4-FFF2-40B4-BE49-F238E27FC236}">
                      <a16:creationId xmlns:a16="http://schemas.microsoft.com/office/drawing/2014/main" id="{0F3CDEC0-338F-4A09-9BE4-8B3B76DBB581}"/>
                    </a:ext>
                  </a:extLst>
                </p:cNvPr>
                <p:cNvSpPr/>
                <p:nvPr/>
              </p:nvSpPr>
              <p:spPr>
                <a:xfrm>
                  <a:off x="7512632" y="2889587"/>
                  <a:ext cx="270128" cy="4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8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0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4902;p49">
                  <a:extLst>
                    <a:ext uri="{FF2B5EF4-FFF2-40B4-BE49-F238E27FC236}">
                      <a16:creationId xmlns:a16="http://schemas.microsoft.com/office/drawing/2014/main" id="{6D3634F3-80E7-45B2-83E7-D2382A70EAAB}"/>
                    </a:ext>
                  </a:extLst>
                </p:cNvPr>
                <p:cNvSpPr/>
                <p:nvPr/>
              </p:nvSpPr>
              <p:spPr>
                <a:xfrm>
                  <a:off x="7512632" y="2387616"/>
                  <a:ext cx="270128" cy="48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9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1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4903;p49">
                  <a:extLst>
                    <a:ext uri="{FF2B5EF4-FFF2-40B4-BE49-F238E27FC236}">
                      <a16:creationId xmlns:a16="http://schemas.microsoft.com/office/drawing/2014/main" id="{34FB4432-81B9-46CC-A293-E24B5C252668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4904;p49">
                  <a:extLst>
                    <a:ext uri="{FF2B5EF4-FFF2-40B4-BE49-F238E27FC236}">
                      <a16:creationId xmlns:a16="http://schemas.microsoft.com/office/drawing/2014/main" id="{54C86B9B-F1A7-4C7B-80C5-D56964C1A026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4905;p49">
                  <a:extLst>
                    <a:ext uri="{FF2B5EF4-FFF2-40B4-BE49-F238E27FC236}">
                      <a16:creationId xmlns:a16="http://schemas.microsoft.com/office/drawing/2014/main" id="{3D1B4473-1419-4F8A-987A-79D1DFDA3369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4906;p49">
                  <a:extLst>
                    <a:ext uri="{FF2B5EF4-FFF2-40B4-BE49-F238E27FC236}">
                      <a16:creationId xmlns:a16="http://schemas.microsoft.com/office/drawing/2014/main" id="{D77B3C8B-1DBB-4691-A02E-B31BE98E6634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4907;p49">
                <a:extLst>
                  <a:ext uri="{FF2B5EF4-FFF2-40B4-BE49-F238E27FC236}">
                    <a16:creationId xmlns:a16="http://schemas.microsoft.com/office/drawing/2014/main" id="{6AAC26C4-365E-4414-AF6A-EDDA137B64EC}"/>
                  </a:ext>
                </a:extLst>
              </p:cNvPr>
              <p:cNvGrpSpPr/>
              <p:nvPr/>
            </p:nvGrpSpPr>
            <p:grpSpPr>
              <a:xfrm>
                <a:off x="6863849" y="1257384"/>
                <a:ext cx="1486493" cy="2956341"/>
                <a:chOff x="6863849" y="1257384"/>
                <a:chExt cx="1486493" cy="2956341"/>
              </a:xfrm>
            </p:grpSpPr>
            <p:sp>
              <p:nvSpPr>
                <p:cNvPr id="51" name="Google Shape;4908;p49">
                  <a:extLst>
                    <a:ext uri="{FF2B5EF4-FFF2-40B4-BE49-F238E27FC236}">
                      <a16:creationId xmlns:a16="http://schemas.microsoft.com/office/drawing/2014/main" id="{2C106A52-9554-458A-9E47-497AA0705ED9}"/>
                    </a:ext>
                  </a:extLst>
                </p:cNvPr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4909;p49">
                  <a:extLst>
                    <a:ext uri="{FF2B5EF4-FFF2-40B4-BE49-F238E27FC236}">
                      <a16:creationId xmlns:a16="http://schemas.microsoft.com/office/drawing/2014/main" id="{383D4076-38DD-4E26-9C48-59267B4EA342}"/>
                    </a:ext>
                  </a:extLst>
                </p:cNvPr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4910;p49">
                  <a:extLst>
                    <a:ext uri="{FF2B5EF4-FFF2-40B4-BE49-F238E27FC236}">
                      <a16:creationId xmlns:a16="http://schemas.microsoft.com/office/drawing/2014/main" id="{197B38BC-18E6-44B3-9218-74CE10A6CA1B}"/>
                    </a:ext>
                  </a:extLst>
                </p:cNvPr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4911;p49">
                  <a:extLst>
                    <a:ext uri="{FF2B5EF4-FFF2-40B4-BE49-F238E27FC236}">
                      <a16:creationId xmlns:a16="http://schemas.microsoft.com/office/drawing/2014/main" id="{22B219A4-EEB2-41E8-B66F-B5ABAF227F12}"/>
                    </a:ext>
                  </a:extLst>
                </p:cNvPr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4912;p49">
                  <a:extLst>
                    <a:ext uri="{FF2B5EF4-FFF2-40B4-BE49-F238E27FC236}">
                      <a16:creationId xmlns:a16="http://schemas.microsoft.com/office/drawing/2014/main" id="{52E555FE-E2A2-46A2-A394-2A917A3F54E0}"/>
                    </a:ext>
                  </a:extLst>
                </p:cNvPr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4913;p49">
                  <a:extLst>
                    <a:ext uri="{FF2B5EF4-FFF2-40B4-BE49-F238E27FC236}">
                      <a16:creationId xmlns:a16="http://schemas.microsoft.com/office/drawing/2014/main" id="{35589BC9-18BC-4353-B1E8-28313BF2E4A3}"/>
                    </a:ext>
                  </a:extLst>
                </p:cNvPr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4914;p49">
                  <a:extLst>
                    <a:ext uri="{FF2B5EF4-FFF2-40B4-BE49-F238E27FC236}">
                      <a16:creationId xmlns:a16="http://schemas.microsoft.com/office/drawing/2014/main" id="{FC00B395-2661-464C-B686-607F4600C6FD}"/>
                    </a:ext>
                  </a:extLst>
                </p:cNvPr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4915;p49">
                  <a:extLst>
                    <a:ext uri="{FF2B5EF4-FFF2-40B4-BE49-F238E27FC236}">
                      <a16:creationId xmlns:a16="http://schemas.microsoft.com/office/drawing/2014/main" id="{C97F302A-175A-4F54-8C08-F3283C1F8720}"/>
                    </a:ext>
                  </a:extLst>
                </p:cNvPr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4916;p49">
                  <a:extLst>
                    <a:ext uri="{FF2B5EF4-FFF2-40B4-BE49-F238E27FC236}">
                      <a16:creationId xmlns:a16="http://schemas.microsoft.com/office/drawing/2014/main" id="{BA2D449B-65E0-46EB-A16B-E8A877031313}"/>
                    </a:ext>
                  </a:extLst>
                </p:cNvPr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4917;p49">
                  <a:extLst>
                    <a:ext uri="{FF2B5EF4-FFF2-40B4-BE49-F238E27FC236}">
                      <a16:creationId xmlns:a16="http://schemas.microsoft.com/office/drawing/2014/main" id="{8BB91478-AD38-4823-B702-D5E127663A5C}"/>
                    </a:ext>
                  </a:extLst>
                </p:cNvPr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4918;p49">
                  <a:extLst>
                    <a:ext uri="{FF2B5EF4-FFF2-40B4-BE49-F238E27FC236}">
                      <a16:creationId xmlns:a16="http://schemas.microsoft.com/office/drawing/2014/main" id="{95B0A027-E3F6-46A3-BD50-B4346F176D19}"/>
                    </a:ext>
                  </a:extLst>
                </p:cNvPr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4919;p49">
                  <a:extLst>
                    <a:ext uri="{FF2B5EF4-FFF2-40B4-BE49-F238E27FC236}">
                      <a16:creationId xmlns:a16="http://schemas.microsoft.com/office/drawing/2014/main" id="{04B4F78B-B266-4F26-8204-210C6D3615D8}"/>
                    </a:ext>
                  </a:extLst>
                </p:cNvPr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4920;p49">
                  <a:extLst>
                    <a:ext uri="{FF2B5EF4-FFF2-40B4-BE49-F238E27FC236}">
                      <a16:creationId xmlns:a16="http://schemas.microsoft.com/office/drawing/2014/main" id="{7548DA5F-C20D-4EBD-B36D-989C1260AF22}"/>
                    </a:ext>
                  </a:extLst>
                </p:cNvPr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4921;p49">
                  <a:extLst>
                    <a:ext uri="{FF2B5EF4-FFF2-40B4-BE49-F238E27FC236}">
                      <a16:creationId xmlns:a16="http://schemas.microsoft.com/office/drawing/2014/main" id="{41FD5BB5-1D26-47A8-B25F-5FD92F32174F}"/>
                    </a:ext>
                  </a:extLst>
                </p:cNvPr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4922;p49">
                  <a:extLst>
                    <a:ext uri="{FF2B5EF4-FFF2-40B4-BE49-F238E27FC236}">
                      <a16:creationId xmlns:a16="http://schemas.microsoft.com/office/drawing/2014/main" id="{7B820615-64E7-42B6-B21C-79C00E94E1D7}"/>
                    </a:ext>
                  </a:extLst>
                </p:cNvPr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4923;p49">
                  <a:extLst>
                    <a:ext uri="{FF2B5EF4-FFF2-40B4-BE49-F238E27FC236}">
                      <a16:creationId xmlns:a16="http://schemas.microsoft.com/office/drawing/2014/main" id="{F7866006-D3D2-48E5-A971-EC4F4EC54F84}"/>
                    </a:ext>
                  </a:extLst>
                </p:cNvPr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4924;p49">
                  <a:extLst>
                    <a:ext uri="{FF2B5EF4-FFF2-40B4-BE49-F238E27FC236}">
                      <a16:creationId xmlns:a16="http://schemas.microsoft.com/office/drawing/2014/main" id="{AF95E50E-34C8-4B6D-999E-6F9CB9323909}"/>
                    </a:ext>
                  </a:extLst>
                </p:cNvPr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4925;p49">
                  <a:extLst>
                    <a:ext uri="{FF2B5EF4-FFF2-40B4-BE49-F238E27FC236}">
                      <a16:creationId xmlns:a16="http://schemas.microsoft.com/office/drawing/2014/main" id="{7B223518-B84C-407F-8F61-AA9F3BE9578A}"/>
                    </a:ext>
                  </a:extLst>
                </p:cNvPr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4926;p49">
                  <a:extLst>
                    <a:ext uri="{FF2B5EF4-FFF2-40B4-BE49-F238E27FC236}">
                      <a16:creationId xmlns:a16="http://schemas.microsoft.com/office/drawing/2014/main" id="{9138AB57-2C4B-4A6B-843E-C38A0C48E229}"/>
                    </a:ext>
                  </a:extLst>
                </p:cNvPr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4927;p49">
                  <a:extLst>
                    <a:ext uri="{FF2B5EF4-FFF2-40B4-BE49-F238E27FC236}">
                      <a16:creationId xmlns:a16="http://schemas.microsoft.com/office/drawing/2014/main" id="{4FC25D41-6407-479C-B3BF-B42C306CCFA3}"/>
                    </a:ext>
                  </a:extLst>
                </p:cNvPr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4928;p49">
                  <a:extLst>
                    <a:ext uri="{FF2B5EF4-FFF2-40B4-BE49-F238E27FC236}">
                      <a16:creationId xmlns:a16="http://schemas.microsoft.com/office/drawing/2014/main" id="{6C935D30-3C6E-475A-80AC-FDF261905AD4}"/>
                    </a:ext>
                  </a:extLst>
                </p:cNvPr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4929;p49">
                  <a:extLst>
                    <a:ext uri="{FF2B5EF4-FFF2-40B4-BE49-F238E27FC236}">
                      <a16:creationId xmlns:a16="http://schemas.microsoft.com/office/drawing/2014/main" id="{ABFF1DF6-08BF-4A0B-8FB5-67661FF478D2}"/>
                    </a:ext>
                  </a:extLst>
                </p:cNvPr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noFill/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4930;p49">
                  <a:extLst>
                    <a:ext uri="{FF2B5EF4-FFF2-40B4-BE49-F238E27FC236}">
                      <a16:creationId xmlns:a16="http://schemas.microsoft.com/office/drawing/2014/main" id="{F8068EDB-5E7E-48A5-805E-FDDB437CAF92}"/>
                    </a:ext>
                  </a:extLst>
                </p:cNvPr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931;p49">
                  <a:extLst>
                    <a:ext uri="{FF2B5EF4-FFF2-40B4-BE49-F238E27FC236}">
                      <a16:creationId xmlns:a16="http://schemas.microsoft.com/office/drawing/2014/main" id="{D97C7BED-BF50-4F07-AE80-A8743798A26D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4932;p49">
                  <a:extLst>
                    <a:ext uri="{FF2B5EF4-FFF2-40B4-BE49-F238E27FC236}">
                      <a16:creationId xmlns:a16="http://schemas.microsoft.com/office/drawing/2014/main" id="{59608F41-6D82-4373-ADCC-AF08B8B2AF89}"/>
                    </a:ext>
                  </a:extLst>
                </p:cNvPr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933;p49">
                  <a:extLst>
                    <a:ext uri="{FF2B5EF4-FFF2-40B4-BE49-F238E27FC236}">
                      <a16:creationId xmlns:a16="http://schemas.microsoft.com/office/drawing/2014/main" id="{823F76E1-2677-4F32-ABAE-BE822393E1D3}"/>
                    </a:ext>
                  </a:extLst>
                </p:cNvPr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4934;p49">
                  <a:extLst>
                    <a:ext uri="{FF2B5EF4-FFF2-40B4-BE49-F238E27FC236}">
                      <a16:creationId xmlns:a16="http://schemas.microsoft.com/office/drawing/2014/main" id="{BDEA0AE5-3576-4FE3-A8A8-DA218B7CC319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935;p49">
                  <a:extLst>
                    <a:ext uri="{FF2B5EF4-FFF2-40B4-BE49-F238E27FC236}">
                      <a16:creationId xmlns:a16="http://schemas.microsoft.com/office/drawing/2014/main" id="{A9CE90E5-1DEB-4B79-9056-176227F5D50E}"/>
                    </a:ext>
                  </a:extLst>
                </p:cNvPr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4936;p49">
                  <a:extLst>
                    <a:ext uri="{FF2B5EF4-FFF2-40B4-BE49-F238E27FC236}">
                      <a16:creationId xmlns:a16="http://schemas.microsoft.com/office/drawing/2014/main" id="{D7ADD1F7-FB83-41ED-A806-267CE80A37F3}"/>
                    </a:ext>
                  </a:extLst>
                </p:cNvPr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4937;p49">
                  <a:extLst>
                    <a:ext uri="{FF2B5EF4-FFF2-40B4-BE49-F238E27FC236}">
                      <a16:creationId xmlns:a16="http://schemas.microsoft.com/office/drawing/2014/main" id="{93D8AEC4-9EB3-4B6F-B921-A98BE59F2110}"/>
                    </a:ext>
                  </a:extLst>
                </p:cNvPr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4938;p49">
                  <a:extLst>
                    <a:ext uri="{FF2B5EF4-FFF2-40B4-BE49-F238E27FC236}">
                      <a16:creationId xmlns:a16="http://schemas.microsoft.com/office/drawing/2014/main" id="{2C514476-B384-41FE-8055-12367B8B9FB0}"/>
                    </a:ext>
                  </a:extLst>
                </p:cNvPr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4939;p49">
                  <a:extLst>
                    <a:ext uri="{FF2B5EF4-FFF2-40B4-BE49-F238E27FC236}">
                      <a16:creationId xmlns:a16="http://schemas.microsoft.com/office/drawing/2014/main" id="{E797B41E-78CF-46A0-B80B-119EA552C073}"/>
                    </a:ext>
                  </a:extLst>
                </p:cNvPr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4940;p49">
                  <a:extLst>
                    <a:ext uri="{FF2B5EF4-FFF2-40B4-BE49-F238E27FC236}">
                      <a16:creationId xmlns:a16="http://schemas.microsoft.com/office/drawing/2014/main" id="{057B9921-B0D6-49C2-9C79-853B9574EFBE}"/>
                    </a:ext>
                  </a:extLst>
                </p:cNvPr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4941;p49">
                  <a:extLst>
                    <a:ext uri="{FF2B5EF4-FFF2-40B4-BE49-F238E27FC236}">
                      <a16:creationId xmlns:a16="http://schemas.microsoft.com/office/drawing/2014/main" id="{4BDD3B93-667D-4333-BAF4-E71A6DFFBB66}"/>
                    </a:ext>
                  </a:extLst>
                </p:cNvPr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4942;p49">
                  <a:extLst>
                    <a:ext uri="{FF2B5EF4-FFF2-40B4-BE49-F238E27FC236}">
                      <a16:creationId xmlns:a16="http://schemas.microsoft.com/office/drawing/2014/main" id="{61F2BBB9-0894-4C97-9D20-4720A8FF9644}"/>
                    </a:ext>
                  </a:extLst>
                </p:cNvPr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4943;p49">
                  <a:extLst>
                    <a:ext uri="{FF2B5EF4-FFF2-40B4-BE49-F238E27FC236}">
                      <a16:creationId xmlns:a16="http://schemas.microsoft.com/office/drawing/2014/main" id="{AFDA2C37-89D0-4779-B15F-892369AB672C}"/>
                    </a:ext>
                  </a:extLst>
                </p:cNvPr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4944;p49">
                  <a:extLst>
                    <a:ext uri="{FF2B5EF4-FFF2-40B4-BE49-F238E27FC236}">
                      <a16:creationId xmlns:a16="http://schemas.microsoft.com/office/drawing/2014/main" id="{37D2167A-CA7C-427B-A96D-F448D2221614}"/>
                    </a:ext>
                  </a:extLst>
                </p:cNvPr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4945;p49">
                  <a:extLst>
                    <a:ext uri="{FF2B5EF4-FFF2-40B4-BE49-F238E27FC236}">
                      <a16:creationId xmlns:a16="http://schemas.microsoft.com/office/drawing/2014/main" id="{B709E4F3-4E7A-4DF6-BD1D-9FD26A1FACAD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4946;p49">
                  <a:extLst>
                    <a:ext uri="{FF2B5EF4-FFF2-40B4-BE49-F238E27FC236}">
                      <a16:creationId xmlns:a16="http://schemas.microsoft.com/office/drawing/2014/main" id="{3025597A-9CBF-447D-9683-96471E54E08D}"/>
                    </a:ext>
                  </a:extLst>
                </p:cNvPr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4947;p49">
                  <a:extLst>
                    <a:ext uri="{FF2B5EF4-FFF2-40B4-BE49-F238E27FC236}">
                      <a16:creationId xmlns:a16="http://schemas.microsoft.com/office/drawing/2014/main" id="{39FDED7B-5659-4FD1-B92C-5A2697D48F0A}"/>
                    </a:ext>
                  </a:extLst>
                </p:cNvPr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4948;p49">
                  <a:extLst>
                    <a:ext uri="{FF2B5EF4-FFF2-40B4-BE49-F238E27FC236}">
                      <a16:creationId xmlns:a16="http://schemas.microsoft.com/office/drawing/2014/main" id="{E836239D-C74F-425F-89B8-47770448A815}"/>
                    </a:ext>
                  </a:extLst>
                </p:cNvPr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949;p49">
                  <a:extLst>
                    <a:ext uri="{FF2B5EF4-FFF2-40B4-BE49-F238E27FC236}">
                      <a16:creationId xmlns:a16="http://schemas.microsoft.com/office/drawing/2014/main" id="{97535030-1956-4C7A-9AA6-2504391BBC66}"/>
                    </a:ext>
                  </a:extLst>
                </p:cNvPr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4950;p49">
                  <a:extLst>
                    <a:ext uri="{FF2B5EF4-FFF2-40B4-BE49-F238E27FC236}">
                      <a16:creationId xmlns:a16="http://schemas.microsoft.com/office/drawing/2014/main" id="{DF4952D5-A40B-4DDB-9650-F071EC09FF2F}"/>
                    </a:ext>
                  </a:extLst>
                </p:cNvPr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951;p49">
                  <a:extLst>
                    <a:ext uri="{FF2B5EF4-FFF2-40B4-BE49-F238E27FC236}">
                      <a16:creationId xmlns:a16="http://schemas.microsoft.com/office/drawing/2014/main" id="{5061ABE2-EC0C-4CCE-8B35-D3ACAA06C6E8}"/>
                    </a:ext>
                  </a:extLst>
                </p:cNvPr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4952;p49">
                  <a:extLst>
                    <a:ext uri="{FF2B5EF4-FFF2-40B4-BE49-F238E27FC236}">
                      <a16:creationId xmlns:a16="http://schemas.microsoft.com/office/drawing/2014/main" id="{C3539809-423A-4835-8539-00112776B66B}"/>
                    </a:ext>
                  </a:extLst>
                </p:cNvPr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953;p49">
                  <a:extLst>
                    <a:ext uri="{FF2B5EF4-FFF2-40B4-BE49-F238E27FC236}">
                      <a16:creationId xmlns:a16="http://schemas.microsoft.com/office/drawing/2014/main" id="{C9807F0D-59E9-4E57-A81E-804A4D349C0E}"/>
                    </a:ext>
                  </a:extLst>
                </p:cNvPr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4954;p49">
                  <a:extLst>
                    <a:ext uri="{FF2B5EF4-FFF2-40B4-BE49-F238E27FC236}">
                      <a16:creationId xmlns:a16="http://schemas.microsoft.com/office/drawing/2014/main" id="{8948783E-6892-466E-8E90-C0CBBBE1F45C}"/>
                    </a:ext>
                  </a:extLst>
                </p:cNvPr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4955;p49">
                  <a:extLst>
                    <a:ext uri="{FF2B5EF4-FFF2-40B4-BE49-F238E27FC236}">
                      <a16:creationId xmlns:a16="http://schemas.microsoft.com/office/drawing/2014/main" id="{9F8723A6-DAE8-4D35-9AC4-F1B6E9258529}"/>
                    </a:ext>
                  </a:extLst>
                </p:cNvPr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4956;p49">
                  <a:extLst>
                    <a:ext uri="{FF2B5EF4-FFF2-40B4-BE49-F238E27FC236}">
                      <a16:creationId xmlns:a16="http://schemas.microsoft.com/office/drawing/2014/main" id="{2D2DCF20-7C5B-4F5F-A4C9-D85C44E0EA6A}"/>
                    </a:ext>
                  </a:extLst>
                </p:cNvPr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4957;p49">
                  <a:extLst>
                    <a:ext uri="{FF2B5EF4-FFF2-40B4-BE49-F238E27FC236}">
                      <a16:creationId xmlns:a16="http://schemas.microsoft.com/office/drawing/2014/main" id="{19124492-EB56-4B68-B114-49AC99D9AFE7}"/>
                    </a:ext>
                  </a:extLst>
                </p:cNvPr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4958;p49">
                  <a:extLst>
                    <a:ext uri="{FF2B5EF4-FFF2-40B4-BE49-F238E27FC236}">
                      <a16:creationId xmlns:a16="http://schemas.microsoft.com/office/drawing/2014/main" id="{DC080382-6082-4A6B-A37E-C2D4C77EDC02}"/>
                    </a:ext>
                  </a:extLst>
                </p:cNvPr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4959;p49">
                  <a:extLst>
                    <a:ext uri="{FF2B5EF4-FFF2-40B4-BE49-F238E27FC236}">
                      <a16:creationId xmlns:a16="http://schemas.microsoft.com/office/drawing/2014/main" id="{501BFAC7-377B-44E7-A387-B1F1E898D2DB}"/>
                    </a:ext>
                  </a:extLst>
                </p:cNvPr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4960;p49">
                  <a:extLst>
                    <a:ext uri="{FF2B5EF4-FFF2-40B4-BE49-F238E27FC236}">
                      <a16:creationId xmlns:a16="http://schemas.microsoft.com/office/drawing/2014/main" id="{D5C1CA9B-BA96-41B1-A7A7-4EE681DEC095}"/>
                    </a:ext>
                  </a:extLst>
                </p:cNvPr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4961;p49">
                  <a:extLst>
                    <a:ext uri="{FF2B5EF4-FFF2-40B4-BE49-F238E27FC236}">
                      <a16:creationId xmlns:a16="http://schemas.microsoft.com/office/drawing/2014/main" id="{A141436E-EEA8-4D08-868E-BAF059C4F8D1}"/>
                    </a:ext>
                  </a:extLst>
                </p:cNvPr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4962;p49">
                  <a:extLst>
                    <a:ext uri="{FF2B5EF4-FFF2-40B4-BE49-F238E27FC236}">
                      <a16:creationId xmlns:a16="http://schemas.microsoft.com/office/drawing/2014/main" id="{BB8E1341-FD94-4C93-89BC-4FDB75A098BA}"/>
                    </a:ext>
                  </a:extLst>
                </p:cNvPr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4963;p49">
                  <a:extLst>
                    <a:ext uri="{FF2B5EF4-FFF2-40B4-BE49-F238E27FC236}">
                      <a16:creationId xmlns:a16="http://schemas.microsoft.com/office/drawing/2014/main" id="{4770B2F8-4C36-4B1A-AB75-28A4AC932452}"/>
                    </a:ext>
                  </a:extLst>
                </p:cNvPr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4964;p49">
                  <a:extLst>
                    <a:ext uri="{FF2B5EF4-FFF2-40B4-BE49-F238E27FC236}">
                      <a16:creationId xmlns:a16="http://schemas.microsoft.com/office/drawing/2014/main" id="{9C57795F-3AA7-4DA3-9EBD-607F17DE4D60}"/>
                    </a:ext>
                  </a:extLst>
                </p:cNvPr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4965;p49">
                  <a:extLst>
                    <a:ext uri="{FF2B5EF4-FFF2-40B4-BE49-F238E27FC236}">
                      <a16:creationId xmlns:a16="http://schemas.microsoft.com/office/drawing/2014/main" id="{2F3D8798-05D3-47DB-9904-8A6E1FFEFEE8}"/>
                    </a:ext>
                  </a:extLst>
                </p:cNvPr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4966;p49">
                  <a:extLst>
                    <a:ext uri="{FF2B5EF4-FFF2-40B4-BE49-F238E27FC236}">
                      <a16:creationId xmlns:a16="http://schemas.microsoft.com/office/drawing/2014/main" id="{689ED5EB-F6B1-4D8D-BF05-43A36E304621}"/>
                    </a:ext>
                  </a:extLst>
                </p:cNvPr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4967;p49">
                  <a:extLst>
                    <a:ext uri="{FF2B5EF4-FFF2-40B4-BE49-F238E27FC236}">
                      <a16:creationId xmlns:a16="http://schemas.microsoft.com/office/drawing/2014/main" id="{10857747-1558-42CF-91E6-CB04BF943CBC}"/>
                    </a:ext>
                  </a:extLst>
                </p:cNvPr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4968;p49">
                  <a:extLst>
                    <a:ext uri="{FF2B5EF4-FFF2-40B4-BE49-F238E27FC236}">
                      <a16:creationId xmlns:a16="http://schemas.microsoft.com/office/drawing/2014/main" id="{57DA7A3A-4B95-4796-98F3-B5A51A8323F8}"/>
                    </a:ext>
                  </a:extLst>
                </p:cNvPr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4969;p49">
                  <a:extLst>
                    <a:ext uri="{FF2B5EF4-FFF2-40B4-BE49-F238E27FC236}">
                      <a16:creationId xmlns:a16="http://schemas.microsoft.com/office/drawing/2014/main" id="{6DE895FA-E9D6-48B9-9A0F-82E7B1DD5705}"/>
                    </a:ext>
                  </a:extLst>
                </p:cNvPr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4970;p49">
                  <a:extLst>
                    <a:ext uri="{FF2B5EF4-FFF2-40B4-BE49-F238E27FC236}">
                      <a16:creationId xmlns:a16="http://schemas.microsoft.com/office/drawing/2014/main" id="{550FDC5A-6174-45D3-BF17-5F3B0742A7C9}"/>
                    </a:ext>
                  </a:extLst>
                </p:cNvPr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4971;p49">
                  <a:extLst>
                    <a:ext uri="{FF2B5EF4-FFF2-40B4-BE49-F238E27FC236}">
                      <a16:creationId xmlns:a16="http://schemas.microsoft.com/office/drawing/2014/main" id="{F7E80D75-E4E9-4234-8146-1A1EA19F5E2D}"/>
                    </a:ext>
                  </a:extLst>
                </p:cNvPr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4972;p49">
                  <a:extLst>
                    <a:ext uri="{FF2B5EF4-FFF2-40B4-BE49-F238E27FC236}">
                      <a16:creationId xmlns:a16="http://schemas.microsoft.com/office/drawing/2014/main" id="{2459DBAA-AE44-4603-A3DC-9EEA6AE15182}"/>
                    </a:ext>
                  </a:extLst>
                </p:cNvPr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4973;p49">
                  <a:extLst>
                    <a:ext uri="{FF2B5EF4-FFF2-40B4-BE49-F238E27FC236}">
                      <a16:creationId xmlns:a16="http://schemas.microsoft.com/office/drawing/2014/main" id="{0FCC0219-9FE1-4AD6-86A9-6E704897D79D}"/>
                    </a:ext>
                  </a:extLst>
                </p:cNvPr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4974;p49">
                  <a:extLst>
                    <a:ext uri="{FF2B5EF4-FFF2-40B4-BE49-F238E27FC236}">
                      <a16:creationId xmlns:a16="http://schemas.microsoft.com/office/drawing/2014/main" id="{60BF549B-2F91-42C2-A301-ADEA1B9BBC5C}"/>
                    </a:ext>
                  </a:extLst>
                </p:cNvPr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4975;p49">
                  <a:extLst>
                    <a:ext uri="{FF2B5EF4-FFF2-40B4-BE49-F238E27FC236}">
                      <a16:creationId xmlns:a16="http://schemas.microsoft.com/office/drawing/2014/main" id="{3D673F14-025C-4418-840B-C9C926027313}"/>
                    </a:ext>
                  </a:extLst>
                </p:cNvPr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4976;p49">
                  <a:extLst>
                    <a:ext uri="{FF2B5EF4-FFF2-40B4-BE49-F238E27FC236}">
                      <a16:creationId xmlns:a16="http://schemas.microsoft.com/office/drawing/2014/main" id="{5E6E61DA-D55E-4AD9-9968-95AD7BBC7433}"/>
                    </a:ext>
                  </a:extLst>
                </p:cNvPr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4977;p49">
                  <a:extLst>
                    <a:ext uri="{FF2B5EF4-FFF2-40B4-BE49-F238E27FC236}">
                      <a16:creationId xmlns:a16="http://schemas.microsoft.com/office/drawing/2014/main" id="{4B70F76A-F8E0-46B0-A508-2B68AD180CD5}"/>
                    </a:ext>
                  </a:extLst>
                </p:cNvPr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4978;p49">
                  <a:extLst>
                    <a:ext uri="{FF2B5EF4-FFF2-40B4-BE49-F238E27FC236}">
                      <a16:creationId xmlns:a16="http://schemas.microsoft.com/office/drawing/2014/main" id="{E7C74CE2-DD09-4C30-8A17-B3A5957A5EF2}"/>
                    </a:ext>
                  </a:extLst>
                </p:cNvPr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4979;p49">
                  <a:extLst>
                    <a:ext uri="{FF2B5EF4-FFF2-40B4-BE49-F238E27FC236}">
                      <a16:creationId xmlns:a16="http://schemas.microsoft.com/office/drawing/2014/main" id="{E602556A-6307-44A4-9A92-AA652CF6852E}"/>
                    </a:ext>
                  </a:extLst>
                </p:cNvPr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4980;p49">
                  <a:extLst>
                    <a:ext uri="{FF2B5EF4-FFF2-40B4-BE49-F238E27FC236}">
                      <a16:creationId xmlns:a16="http://schemas.microsoft.com/office/drawing/2014/main" id="{9BB0EED8-13D9-45FA-B972-0192CCC1EA6D}"/>
                    </a:ext>
                  </a:extLst>
                </p:cNvPr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4981;p49">
                  <a:extLst>
                    <a:ext uri="{FF2B5EF4-FFF2-40B4-BE49-F238E27FC236}">
                      <a16:creationId xmlns:a16="http://schemas.microsoft.com/office/drawing/2014/main" id="{37A4B050-25B5-411C-9778-A9757974DB6E}"/>
                    </a:ext>
                  </a:extLst>
                </p:cNvPr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4982;p49">
                  <a:extLst>
                    <a:ext uri="{FF2B5EF4-FFF2-40B4-BE49-F238E27FC236}">
                      <a16:creationId xmlns:a16="http://schemas.microsoft.com/office/drawing/2014/main" id="{26703A17-A2D8-475F-BBCE-0E2C7C7CB44A}"/>
                    </a:ext>
                  </a:extLst>
                </p:cNvPr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4983;p49">
                  <a:extLst>
                    <a:ext uri="{FF2B5EF4-FFF2-40B4-BE49-F238E27FC236}">
                      <a16:creationId xmlns:a16="http://schemas.microsoft.com/office/drawing/2014/main" id="{E7D27A75-DD13-4561-951A-1465EFD12F99}"/>
                    </a:ext>
                  </a:extLst>
                </p:cNvPr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4984;p49">
                  <a:extLst>
                    <a:ext uri="{FF2B5EF4-FFF2-40B4-BE49-F238E27FC236}">
                      <a16:creationId xmlns:a16="http://schemas.microsoft.com/office/drawing/2014/main" id="{40E30EA2-6A19-497B-B7FF-8B14491F6992}"/>
                    </a:ext>
                  </a:extLst>
                </p:cNvPr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4985;p49">
                  <a:extLst>
                    <a:ext uri="{FF2B5EF4-FFF2-40B4-BE49-F238E27FC236}">
                      <a16:creationId xmlns:a16="http://schemas.microsoft.com/office/drawing/2014/main" id="{6650EF6E-695E-4983-92D5-03741EC25FE5}"/>
                    </a:ext>
                  </a:extLst>
                </p:cNvPr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4986;p49">
                  <a:extLst>
                    <a:ext uri="{FF2B5EF4-FFF2-40B4-BE49-F238E27FC236}">
                      <a16:creationId xmlns:a16="http://schemas.microsoft.com/office/drawing/2014/main" id="{186B3DAD-41B7-4D44-B2E1-611D6C782681}"/>
                    </a:ext>
                  </a:extLst>
                </p:cNvPr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4987;p49">
                  <a:extLst>
                    <a:ext uri="{FF2B5EF4-FFF2-40B4-BE49-F238E27FC236}">
                      <a16:creationId xmlns:a16="http://schemas.microsoft.com/office/drawing/2014/main" id="{B636945A-83B6-4765-8430-A09E9E398258}"/>
                    </a:ext>
                  </a:extLst>
                </p:cNvPr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4988;p49">
                  <a:extLst>
                    <a:ext uri="{FF2B5EF4-FFF2-40B4-BE49-F238E27FC236}">
                      <a16:creationId xmlns:a16="http://schemas.microsoft.com/office/drawing/2014/main" id="{6C9BD5D6-E3E5-44D2-BD3A-5366422A7535}"/>
                    </a:ext>
                  </a:extLst>
                </p:cNvPr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4989;p49">
                  <a:extLst>
                    <a:ext uri="{FF2B5EF4-FFF2-40B4-BE49-F238E27FC236}">
                      <a16:creationId xmlns:a16="http://schemas.microsoft.com/office/drawing/2014/main" id="{BC35C5F8-C290-44A5-8A88-A7D9D5BD5582}"/>
                    </a:ext>
                  </a:extLst>
                </p:cNvPr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4990;p49">
                  <a:extLst>
                    <a:ext uri="{FF2B5EF4-FFF2-40B4-BE49-F238E27FC236}">
                      <a16:creationId xmlns:a16="http://schemas.microsoft.com/office/drawing/2014/main" id="{95529E1F-6C6F-4AB6-987A-91D43E10407C}"/>
                    </a:ext>
                  </a:extLst>
                </p:cNvPr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134" name="Google Shape;4991;p49">
                  <a:extLst>
                    <a:ext uri="{FF2B5EF4-FFF2-40B4-BE49-F238E27FC236}">
                      <a16:creationId xmlns:a16="http://schemas.microsoft.com/office/drawing/2014/main" id="{06574ABF-62D1-40FE-BA98-FFDBA14F4AC0}"/>
                    </a:ext>
                  </a:extLst>
                </p:cNvPr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4992;p49">
                  <a:extLst>
                    <a:ext uri="{FF2B5EF4-FFF2-40B4-BE49-F238E27FC236}">
                      <a16:creationId xmlns:a16="http://schemas.microsoft.com/office/drawing/2014/main" id="{A96C20EB-20C9-4612-A9EA-41214EEDF56B}"/>
                    </a:ext>
                  </a:extLst>
                </p:cNvPr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4993;p49">
                  <a:extLst>
                    <a:ext uri="{FF2B5EF4-FFF2-40B4-BE49-F238E27FC236}">
                      <a16:creationId xmlns:a16="http://schemas.microsoft.com/office/drawing/2014/main" id="{121B59F2-C9FE-4432-BBD0-D400097476E1}"/>
                    </a:ext>
                  </a:extLst>
                </p:cNvPr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4994;p49">
                  <a:extLst>
                    <a:ext uri="{FF2B5EF4-FFF2-40B4-BE49-F238E27FC236}">
                      <a16:creationId xmlns:a16="http://schemas.microsoft.com/office/drawing/2014/main" id="{69A528EB-358A-4263-BCDF-3F85FF264F5C}"/>
                    </a:ext>
                  </a:extLst>
                </p:cNvPr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4995;p49">
                  <a:extLst>
                    <a:ext uri="{FF2B5EF4-FFF2-40B4-BE49-F238E27FC236}">
                      <a16:creationId xmlns:a16="http://schemas.microsoft.com/office/drawing/2014/main" id="{A40825A8-CD5C-4BD7-AB18-160AEAFDF714}"/>
                    </a:ext>
                  </a:extLst>
                </p:cNvPr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rgbClr val="FFBA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4996;p49">
                  <a:extLst>
                    <a:ext uri="{FF2B5EF4-FFF2-40B4-BE49-F238E27FC236}">
                      <a16:creationId xmlns:a16="http://schemas.microsoft.com/office/drawing/2014/main" id="{9DAEE689-767D-44F9-B50E-F06F665494DC}"/>
                    </a:ext>
                  </a:extLst>
                </p:cNvPr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rgbClr val="E753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4997;p49">
                  <a:extLst>
                    <a:ext uri="{FF2B5EF4-FFF2-40B4-BE49-F238E27FC236}">
                      <a16:creationId xmlns:a16="http://schemas.microsoft.com/office/drawing/2014/main" id="{24A34049-5FD0-491F-8AF3-AF9A788B1A31}"/>
                    </a:ext>
                  </a:extLst>
                </p:cNvPr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rgbClr val="73D8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4998;p49">
                  <a:extLst>
                    <a:ext uri="{FF2B5EF4-FFF2-40B4-BE49-F238E27FC236}">
                      <a16:creationId xmlns:a16="http://schemas.microsoft.com/office/drawing/2014/main" id="{EAA09B62-D851-4E5A-BBF4-0F3D3920EB86}"/>
                    </a:ext>
                  </a:extLst>
                </p:cNvPr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4999;p49">
                  <a:extLst>
                    <a:ext uri="{FF2B5EF4-FFF2-40B4-BE49-F238E27FC236}">
                      <a16:creationId xmlns:a16="http://schemas.microsoft.com/office/drawing/2014/main" id="{20122010-C981-42E0-B74A-F903E6818F7A}"/>
                    </a:ext>
                  </a:extLst>
                </p:cNvPr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5000;p49">
                  <a:extLst>
                    <a:ext uri="{FF2B5EF4-FFF2-40B4-BE49-F238E27FC236}">
                      <a16:creationId xmlns:a16="http://schemas.microsoft.com/office/drawing/2014/main" id="{0DC70FB3-FC28-4ECA-913E-65E293F789E2}"/>
                    </a:ext>
                  </a:extLst>
                </p:cNvPr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5001;p49">
                  <a:extLst>
                    <a:ext uri="{FF2B5EF4-FFF2-40B4-BE49-F238E27FC236}">
                      <a16:creationId xmlns:a16="http://schemas.microsoft.com/office/drawing/2014/main" id="{D46FAF60-D778-47C0-BC54-09E534559C20}"/>
                    </a:ext>
                  </a:extLst>
                </p:cNvPr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48" name="Google Shape;5002;p49">
              <a:extLst>
                <a:ext uri="{FF2B5EF4-FFF2-40B4-BE49-F238E27FC236}">
                  <a16:creationId xmlns:a16="http://schemas.microsoft.com/office/drawing/2014/main" id="{E20EDE4D-9E30-4C4F-A902-1D1E56F0AE83}"/>
                </a:ext>
              </a:extLst>
            </p:cNvPr>
            <p:cNvSpPr/>
            <p:nvPr/>
          </p:nvSpPr>
          <p:spPr>
            <a:xfrm>
              <a:off x="8073886" y="2594565"/>
              <a:ext cx="109357" cy="150785"/>
            </a:xfrm>
            <a:custGeom>
              <a:avLst/>
              <a:gdLst/>
              <a:ahLst/>
              <a:cxnLst/>
              <a:rect l="l" t="t" r="r" b="b"/>
              <a:pathLst>
                <a:path w="8880" h="12244" extrusionOk="0">
                  <a:moveTo>
                    <a:pt x="5134" y="1"/>
                  </a:moveTo>
                  <a:cubicBezTo>
                    <a:pt x="5096" y="1"/>
                    <a:pt x="5059" y="4"/>
                    <a:pt x="5022" y="11"/>
                  </a:cubicBezTo>
                  <a:cubicBezTo>
                    <a:pt x="3949" y="217"/>
                    <a:pt x="5387" y="2568"/>
                    <a:pt x="5387" y="2568"/>
                  </a:cubicBezTo>
                  <a:cubicBezTo>
                    <a:pt x="5387" y="2568"/>
                    <a:pt x="4333" y="2445"/>
                    <a:pt x="3188" y="2445"/>
                  </a:cubicBezTo>
                  <a:cubicBezTo>
                    <a:pt x="1969" y="2445"/>
                    <a:pt x="648" y="2584"/>
                    <a:pt x="389" y="3161"/>
                  </a:cubicBezTo>
                  <a:cubicBezTo>
                    <a:pt x="19" y="4024"/>
                    <a:pt x="3360" y="4439"/>
                    <a:pt x="4905" y="4583"/>
                  </a:cubicBezTo>
                  <a:lnTo>
                    <a:pt x="4905" y="4583"/>
                  </a:lnTo>
                  <a:cubicBezTo>
                    <a:pt x="4568" y="4562"/>
                    <a:pt x="4147" y="4544"/>
                    <a:pt x="3698" y="4544"/>
                  </a:cubicBezTo>
                  <a:cubicBezTo>
                    <a:pt x="2240" y="4544"/>
                    <a:pt x="497" y="4736"/>
                    <a:pt x="457" y="5649"/>
                  </a:cubicBezTo>
                  <a:cubicBezTo>
                    <a:pt x="389" y="7224"/>
                    <a:pt x="5228" y="7270"/>
                    <a:pt x="5228" y="7270"/>
                  </a:cubicBezTo>
                  <a:cubicBezTo>
                    <a:pt x="5228" y="7270"/>
                    <a:pt x="1" y="7338"/>
                    <a:pt x="69" y="8685"/>
                  </a:cubicBezTo>
                  <a:cubicBezTo>
                    <a:pt x="117" y="9621"/>
                    <a:pt x="2553" y="9758"/>
                    <a:pt x="3974" y="9758"/>
                  </a:cubicBezTo>
                  <a:cubicBezTo>
                    <a:pt x="4411" y="9758"/>
                    <a:pt x="4753" y="9745"/>
                    <a:pt x="4899" y="9739"/>
                  </a:cubicBezTo>
                  <a:lnTo>
                    <a:pt x="4899" y="9739"/>
                  </a:lnTo>
                  <a:cubicBezTo>
                    <a:pt x="4283" y="9771"/>
                    <a:pt x="212" y="10028"/>
                    <a:pt x="571" y="11104"/>
                  </a:cubicBezTo>
                  <a:cubicBezTo>
                    <a:pt x="778" y="11726"/>
                    <a:pt x="2352" y="12243"/>
                    <a:pt x="3982" y="12243"/>
                  </a:cubicBezTo>
                  <a:cubicBezTo>
                    <a:pt x="5405" y="12243"/>
                    <a:pt x="6872" y="11849"/>
                    <a:pt x="7510" y="10785"/>
                  </a:cubicBezTo>
                  <a:cubicBezTo>
                    <a:pt x="8880" y="8502"/>
                    <a:pt x="7784" y="2705"/>
                    <a:pt x="7784" y="2705"/>
                  </a:cubicBezTo>
                  <a:cubicBezTo>
                    <a:pt x="7784" y="2705"/>
                    <a:pt x="6209" y="1"/>
                    <a:pt x="513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357091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4" dur="500"/>
                                        <p:tgtEl>
                                          <p:spTgt spid="32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0" dur="500"/>
                                        <p:tgtEl>
                                          <p:spTgt spid="32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6" dur="500"/>
                                        <p:tgtEl>
                                          <p:spTgt spid="3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2000" fill="hold"/>
                                        <p:tgtEl>
                                          <p:spTgt spid="329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5" grpId="0"/>
      <p:bldP spid="3295" grpId="1"/>
      <p:bldP spid="3296" grpId="0"/>
      <p:bldP spid="3296" grpId="1"/>
      <p:bldP spid="3299" grpId="0"/>
      <p:bldP spid="3299" grpId="1"/>
      <p:bldP spid="3300" grpId="0"/>
      <p:bldP spid="3300" grpId="1"/>
      <p:bldP spid="3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58AD70-DA84-4DE3-BE87-1CE9E64C5244}"/>
              </a:ext>
            </a:extLst>
          </p:cNvPr>
          <p:cNvGrpSpPr/>
          <p:nvPr/>
        </p:nvGrpSpPr>
        <p:grpSpPr>
          <a:xfrm>
            <a:off x="3218679" y="2659109"/>
            <a:ext cx="3341249" cy="877800"/>
            <a:chOff x="1992517" y="2712306"/>
            <a:chExt cx="3341249" cy="87780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BAB25EC-CEDB-4727-9F3F-AF73277E54D8}"/>
                </a:ext>
              </a:extLst>
            </p:cNvPr>
            <p:cNvSpPr txBox="1"/>
            <p:nvPr/>
          </p:nvSpPr>
          <p:spPr>
            <a:xfrm>
              <a:off x="2648598" y="2864831"/>
              <a:ext cx="2685168" cy="646331"/>
            </a:xfrm>
            <a:prstGeom prst="rect">
              <a:avLst/>
            </a:prstGeom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3291" name="Google Shape;3291;p37"/>
            <p:cNvSpPr/>
            <p:nvPr/>
          </p:nvSpPr>
          <p:spPr>
            <a:xfrm>
              <a:off x="1992517" y="2712306"/>
              <a:ext cx="877800" cy="877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4F043F1D-E939-4641-9A47-3B0979DA3DEA}"/>
              </a:ext>
            </a:extLst>
          </p:cNvPr>
          <p:cNvGrpSpPr/>
          <p:nvPr/>
        </p:nvGrpSpPr>
        <p:grpSpPr>
          <a:xfrm>
            <a:off x="4086130" y="1292194"/>
            <a:ext cx="2890042" cy="877800"/>
            <a:chOff x="765037" y="1069944"/>
            <a:chExt cx="2890042" cy="87780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7ECE914-C19D-405B-84B6-F0F37C1E5387}"/>
                </a:ext>
              </a:extLst>
            </p:cNvPr>
            <p:cNvSpPr txBox="1"/>
            <p:nvPr/>
          </p:nvSpPr>
          <p:spPr>
            <a:xfrm>
              <a:off x="1568211" y="1231421"/>
              <a:ext cx="2086868" cy="646331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100</a:t>
              </a:r>
            </a:p>
          </p:txBody>
        </p:sp>
        <p:sp>
          <p:nvSpPr>
            <p:cNvPr id="3292" name="Google Shape;3292;p37"/>
            <p:cNvSpPr/>
            <p:nvPr/>
          </p:nvSpPr>
          <p:spPr>
            <a:xfrm>
              <a:off x="765037" y="1069944"/>
              <a:ext cx="877800" cy="8778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5" name="Google Shape;3295;p37"/>
          <p:cNvSpPr txBox="1">
            <a:spLocks noGrp="1"/>
          </p:cNvSpPr>
          <p:nvPr>
            <p:ph type="title" idx="4294967295"/>
          </p:nvPr>
        </p:nvSpPr>
        <p:spPr>
          <a:xfrm>
            <a:off x="4136830" y="1579016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70C0"/>
                </a:solidFill>
              </a:rPr>
              <a:t>A</a:t>
            </a:r>
            <a:endParaRPr>
              <a:solidFill>
                <a:srgbClr val="0070C0"/>
              </a:solidFill>
            </a:endParaRPr>
          </a:p>
        </p:txBody>
      </p:sp>
      <p:sp>
        <p:nvSpPr>
          <p:cNvPr id="3296" name="Google Shape;3296;p37"/>
          <p:cNvSpPr txBox="1">
            <a:spLocks noGrp="1"/>
          </p:cNvSpPr>
          <p:nvPr>
            <p:ph type="title" idx="4294967295"/>
          </p:nvPr>
        </p:nvSpPr>
        <p:spPr>
          <a:xfrm>
            <a:off x="3269379" y="2888009"/>
            <a:ext cx="7764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>
                    <a:lumMod val="50000"/>
                  </a:schemeClr>
                </a:solidFill>
              </a:rPr>
              <a:t>C</a:t>
            </a:r>
            <a:endParaRPr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86D61E-6D57-4E7B-AF05-78C85A0692A5}"/>
              </a:ext>
            </a:extLst>
          </p:cNvPr>
          <p:cNvGrpSpPr/>
          <p:nvPr/>
        </p:nvGrpSpPr>
        <p:grpSpPr>
          <a:xfrm>
            <a:off x="921691" y="1597401"/>
            <a:ext cx="2792334" cy="877800"/>
            <a:chOff x="4384813" y="1377732"/>
            <a:chExt cx="2792334" cy="87780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8CFB789-E63B-44F4-AA7E-DAF933FD8033}"/>
                </a:ext>
              </a:extLst>
            </p:cNvPr>
            <p:cNvSpPr txBox="1"/>
            <p:nvPr/>
          </p:nvSpPr>
          <p:spPr>
            <a:xfrm>
              <a:off x="5132699" y="1507465"/>
              <a:ext cx="2044448" cy="646331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50</a:t>
              </a:r>
            </a:p>
          </p:txBody>
        </p:sp>
        <p:sp>
          <p:nvSpPr>
            <p:cNvPr id="3297" name="Google Shape;3297;p37"/>
            <p:cNvSpPr/>
            <p:nvPr/>
          </p:nvSpPr>
          <p:spPr>
            <a:xfrm>
              <a:off x="4384813" y="1377732"/>
              <a:ext cx="877800" cy="877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9815D6D-8E7B-4F3B-8D3A-C6FD1707EACC}"/>
              </a:ext>
            </a:extLst>
          </p:cNvPr>
          <p:cNvGrpSpPr/>
          <p:nvPr/>
        </p:nvGrpSpPr>
        <p:grpSpPr>
          <a:xfrm>
            <a:off x="2034332" y="3854168"/>
            <a:ext cx="2854972" cy="877800"/>
            <a:chOff x="5584962" y="3387532"/>
            <a:chExt cx="2854972" cy="87780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AE64FD4-D2EA-49BE-B27A-916391AF4A49}"/>
                </a:ext>
              </a:extLst>
            </p:cNvPr>
            <p:cNvSpPr txBox="1"/>
            <p:nvPr/>
          </p:nvSpPr>
          <p:spPr>
            <a:xfrm>
              <a:off x="6370153" y="3520843"/>
              <a:ext cx="2069781" cy="646331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US" sz="3600" b="1">
                  <a:solidFill>
                    <a:srgbClr val="002060"/>
                  </a:solidFill>
                  <a:latin typeface="UTM Americana" panose="02040603050506020204" pitchFamily="18" charset="0"/>
                  <a:cs typeface="Times New Roman" panose="02020603050405020304" pitchFamily="18" charset="0"/>
                </a:rPr>
                <a:t>200</a:t>
              </a:r>
            </a:p>
          </p:txBody>
        </p:sp>
        <p:sp>
          <p:nvSpPr>
            <p:cNvPr id="3298" name="Google Shape;3298;p37"/>
            <p:cNvSpPr/>
            <p:nvPr/>
          </p:nvSpPr>
          <p:spPr>
            <a:xfrm>
              <a:off x="5584962" y="3387532"/>
              <a:ext cx="877800" cy="877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outerShdw dist="57150" dir="2640000" algn="bl" rotWithShape="0">
                <a:srgbClr val="64CBC3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9" name="Google Shape;3299;p37"/>
          <p:cNvSpPr txBox="1">
            <a:spLocks noGrp="1"/>
          </p:cNvSpPr>
          <p:nvPr>
            <p:ph type="title" idx="4294967295"/>
          </p:nvPr>
        </p:nvSpPr>
        <p:spPr>
          <a:xfrm>
            <a:off x="972391" y="1827351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6">
                    <a:lumMod val="25000"/>
                  </a:schemeClr>
                </a:solidFill>
              </a:rPr>
              <a:t>B</a:t>
            </a:r>
            <a:endParaRPr>
              <a:solidFill>
                <a:schemeClr val="accent6">
                  <a:lumMod val="25000"/>
                </a:schemeClr>
              </a:solidFill>
            </a:endParaRPr>
          </a:p>
        </p:txBody>
      </p:sp>
      <p:sp>
        <p:nvSpPr>
          <p:cNvPr id="3300" name="Google Shape;3300;p37"/>
          <p:cNvSpPr txBox="1">
            <a:spLocks noGrp="1"/>
          </p:cNvSpPr>
          <p:nvPr>
            <p:ph type="title" idx="4294967295"/>
          </p:nvPr>
        </p:nvSpPr>
        <p:spPr>
          <a:xfrm>
            <a:off x="2134454" y="4092923"/>
            <a:ext cx="7764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2060"/>
                </a:solidFill>
              </a:rPr>
              <a:t>D</a:t>
            </a:r>
            <a:endParaRPr>
              <a:solidFill>
                <a:srgbClr val="002060"/>
              </a:solidFill>
            </a:endParaRP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BA3BCC42-8724-40A5-82BA-8024AEFA3E85}"/>
              </a:ext>
            </a:extLst>
          </p:cNvPr>
          <p:cNvSpPr txBox="1">
            <a:spLocks/>
          </p:cNvSpPr>
          <p:nvPr/>
        </p:nvSpPr>
        <p:spPr>
          <a:xfrm>
            <a:off x="631693" y="167401"/>
            <a:ext cx="7960516" cy="298642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400" b="1" err="1">
                <a:solidFill>
                  <a:schemeClr val="accent3">
                    <a:lumMod val="50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Đố</a:t>
            </a:r>
            <a:r>
              <a:rPr lang="en-US" sz="2400" b="1">
                <a:solidFill>
                  <a:schemeClr val="accent3">
                    <a:lumMod val="50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 bạn tìm đáp án đúng</a:t>
            </a:r>
          </a:p>
          <a:p>
            <a:pPr algn="ctr"/>
            <a:r>
              <a:rPr lang="en-US" sz="2400" b="1">
                <a:solidFill>
                  <a:schemeClr val="accent6">
                    <a:lumMod val="25000"/>
                  </a:schemeClr>
                </a:solidFill>
                <a:latin typeface="UTM Americana" panose="02040603050506020204" pitchFamily="18" charset="0"/>
                <a:cs typeface="Times New Roman" panose="02020603050405020304" pitchFamily="18" charset="0"/>
              </a:rPr>
              <a:t>Với a =100, b = 50 thì giá trị biểu thức a : b x 5 = ?</a:t>
            </a:r>
          </a:p>
        </p:txBody>
      </p:sp>
      <p:grpSp>
        <p:nvGrpSpPr>
          <p:cNvPr id="245" name="Google Shape;5187;p52">
            <a:extLst>
              <a:ext uri="{FF2B5EF4-FFF2-40B4-BE49-F238E27FC236}">
                <a16:creationId xmlns:a16="http://schemas.microsoft.com/office/drawing/2014/main" id="{C2A51F88-5C67-4140-B73F-86CF2858EB13}"/>
              </a:ext>
            </a:extLst>
          </p:cNvPr>
          <p:cNvGrpSpPr/>
          <p:nvPr/>
        </p:nvGrpSpPr>
        <p:grpSpPr>
          <a:xfrm>
            <a:off x="6975319" y="1999017"/>
            <a:ext cx="1871248" cy="3160732"/>
            <a:chOff x="6793672" y="1678582"/>
            <a:chExt cx="1413801" cy="2611161"/>
          </a:xfrm>
        </p:grpSpPr>
        <p:grpSp>
          <p:nvGrpSpPr>
            <p:cNvPr id="246" name="Google Shape;5188;p52">
              <a:extLst>
                <a:ext uri="{FF2B5EF4-FFF2-40B4-BE49-F238E27FC236}">
                  <a16:creationId xmlns:a16="http://schemas.microsoft.com/office/drawing/2014/main" id="{AFD27DEF-50DD-4729-B36C-26256051D6D9}"/>
                </a:ext>
              </a:extLst>
            </p:cNvPr>
            <p:cNvGrpSpPr/>
            <p:nvPr/>
          </p:nvGrpSpPr>
          <p:grpSpPr>
            <a:xfrm>
              <a:off x="6826322" y="1735319"/>
              <a:ext cx="1381151" cy="2554424"/>
              <a:chOff x="7405675" y="2525563"/>
              <a:chExt cx="1095630" cy="1885183"/>
            </a:xfrm>
          </p:grpSpPr>
          <p:sp>
            <p:nvSpPr>
              <p:cNvPr id="335" name="Google Shape;5189;p52">
                <a:extLst>
                  <a:ext uri="{FF2B5EF4-FFF2-40B4-BE49-F238E27FC236}">
                    <a16:creationId xmlns:a16="http://schemas.microsoft.com/office/drawing/2014/main" id="{80CD23B1-7F10-4F79-A608-6BF83CF4882F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190;p52">
                <a:extLst>
                  <a:ext uri="{FF2B5EF4-FFF2-40B4-BE49-F238E27FC236}">
                    <a16:creationId xmlns:a16="http://schemas.microsoft.com/office/drawing/2014/main" id="{9B38A25C-C81D-45D0-92A8-02F2FC88354C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191;p52">
                <a:extLst>
                  <a:ext uri="{FF2B5EF4-FFF2-40B4-BE49-F238E27FC236}">
                    <a16:creationId xmlns:a16="http://schemas.microsoft.com/office/drawing/2014/main" id="{2B608D40-0F6F-4A65-BC54-8C92E4D1F1F0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192;p52">
                <a:extLst>
                  <a:ext uri="{FF2B5EF4-FFF2-40B4-BE49-F238E27FC236}">
                    <a16:creationId xmlns:a16="http://schemas.microsoft.com/office/drawing/2014/main" id="{4DD89E9B-FC84-44E5-95D9-250737C2581C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193;p52">
                <a:extLst>
                  <a:ext uri="{FF2B5EF4-FFF2-40B4-BE49-F238E27FC236}">
                    <a16:creationId xmlns:a16="http://schemas.microsoft.com/office/drawing/2014/main" id="{90246D1F-2CE9-4C3B-862F-C4D8EEF70CAF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194;p52">
                <a:extLst>
                  <a:ext uri="{FF2B5EF4-FFF2-40B4-BE49-F238E27FC236}">
                    <a16:creationId xmlns:a16="http://schemas.microsoft.com/office/drawing/2014/main" id="{2935C735-9258-4775-B977-4AFB296BB1E3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195;p52">
                <a:extLst>
                  <a:ext uri="{FF2B5EF4-FFF2-40B4-BE49-F238E27FC236}">
                    <a16:creationId xmlns:a16="http://schemas.microsoft.com/office/drawing/2014/main" id="{453C1ED3-298C-4D94-A72E-5392CBB3516F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196;p52">
                <a:extLst>
                  <a:ext uri="{FF2B5EF4-FFF2-40B4-BE49-F238E27FC236}">
                    <a16:creationId xmlns:a16="http://schemas.microsoft.com/office/drawing/2014/main" id="{7B14EDCC-86A3-4EA3-88F2-A873EBEBDED2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197;p52">
                <a:extLst>
                  <a:ext uri="{FF2B5EF4-FFF2-40B4-BE49-F238E27FC236}">
                    <a16:creationId xmlns:a16="http://schemas.microsoft.com/office/drawing/2014/main" id="{A7ED728B-35EE-4890-B98F-7B671AC1D9E7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198;p52">
                <a:extLst>
                  <a:ext uri="{FF2B5EF4-FFF2-40B4-BE49-F238E27FC236}">
                    <a16:creationId xmlns:a16="http://schemas.microsoft.com/office/drawing/2014/main" id="{A52DB09C-CB9B-4AEC-B422-9ADD5DC6E6D3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199;p52">
                <a:extLst>
                  <a:ext uri="{FF2B5EF4-FFF2-40B4-BE49-F238E27FC236}">
                    <a16:creationId xmlns:a16="http://schemas.microsoft.com/office/drawing/2014/main" id="{23D0621A-F267-41CE-AC06-A1635D065605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200;p52">
                <a:extLst>
                  <a:ext uri="{FF2B5EF4-FFF2-40B4-BE49-F238E27FC236}">
                    <a16:creationId xmlns:a16="http://schemas.microsoft.com/office/drawing/2014/main" id="{69EE11B4-22B7-44C1-9427-76B274533FB0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201;p52">
                <a:extLst>
                  <a:ext uri="{FF2B5EF4-FFF2-40B4-BE49-F238E27FC236}">
                    <a16:creationId xmlns:a16="http://schemas.microsoft.com/office/drawing/2014/main" id="{55251394-5E28-41B6-BBA0-39A0AC5FC070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202;p52">
                <a:extLst>
                  <a:ext uri="{FF2B5EF4-FFF2-40B4-BE49-F238E27FC236}">
                    <a16:creationId xmlns:a16="http://schemas.microsoft.com/office/drawing/2014/main" id="{F969768A-210E-41AB-AEAE-E68D68F82D42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203;p52">
                <a:extLst>
                  <a:ext uri="{FF2B5EF4-FFF2-40B4-BE49-F238E27FC236}">
                    <a16:creationId xmlns:a16="http://schemas.microsoft.com/office/drawing/2014/main" id="{1B3C4D0F-8F05-4FDB-9B29-836F48901174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204;p52">
                <a:extLst>
                  <a:ext uri="{FF2B5EF4-FFF2-40B4-BE49-F238E27FC236}">
                    <a16:creationId xmlns:a16="http://schemas.microsoft.com/office/drawing/2014/main" id="{1CA003FF-7DE4-4F0C-9990-7F1F5F976934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205;p52">
                <a:extLst>
                  <a:ext uri="{FF2B5EF4-FFF2-40B4-BE49-F238E27FC236}">
                    <a16:creationId xmlns:a16="http://schemas.microsoft.com/office/drawing/2014/main" id="{DC99DFC0-E4D8-4CF8-856B-F5FE20E469E1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206;p52">
                <a:extLst>
                  <a:ext uri="{FF2B5EF4-FFF2-40B4-BE49-F238E27FC236}">
                    <a16:creationId xmlns:a16="http://schemas.microsoft.com/office/drawing/2014/main" id="{EA795FCF-42B2-4DDC-953E-AF6EAFEBDFF7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207;p52">
                <a:extLst>
                  <a:ext uri="{FF2B5EF4-FFF2-40B4-BE49-F238E27FC236}">
                    <a16:creationId xmlns:a16="http://schemas.microsoft.com/office/drawing/2014/main" id="{98A04126-6532-4452-AD75-929E76235288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208;p52">
                <a:extLst>
                  <a:ext uri="{FF2B5EF4-FFF2-40B4-BE49-F238E27FC236}">
                    <a16:creationId xmlns:a16="http://schemas.microsoft.com/office/drawing/2014/main" id="{0383168E-51DB-41FE-AE22-C6CE2741ACE6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209;p52">
                <a:extLst>
                  <a:ext uri="{FF2B5EF4-FFF2-40B4-BE49-F238E27FC236}">
                    <a16:creationId xmlns:a16="http://schemas.microsoft.com/office/drawing/2014/main" id="{BA35E1B5-B582-4797-B95A-733527EF37C5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210;p52">
                <a:extLst>
                  <a:ext uri="{FF2B5EF4-FFF2-40B4-BE49-F238E27FC236}">
                    <a16:creationId xmlns:a16="http://schemas.microsoft.com/office/drawing/2014/main" id="{6B585E9C-FA24-46EF-AC28-669CE5D33CCB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211;p52">
                <a:extLst>
                  <a:ext uri="{FF2B5EF4-FFF2-40B4-BE49-F238E27FC236}">
                    <a16:creationId xmlns:a16="http://schemas.microsoft.com/office/drawing/2014/main" id="{34855CC1-7445-441E-9EAA-3EB1CFB57A51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212;p52">
                <a:extLst>
                  <a:ext uri="{FF2B5EF4-FFF2-40B4-BE49-F238E27FC236}">
                    <a16:creationId xmlns:a16="http://schemas.microsoft.com/office/drawing/2014/main" id="{9DFA6BB3-C380-43C3-A165-0E0D32214C27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213;p52">
                <a:extLst>
                  <a:ext uri="{FF2B5EF4-FFF2-40B4-BE49-F238E27FC236}">
                    <a16:creationId xmlns:a16="http://schemas.microsoft.com/office/drawing/2014/main" id="{749DE687-A62B-45ED-9627-C8A5A440A843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214;p52">
                <a:extLst>
                  <a:ext uri="{FF2B5EF4-FFF2-40B4-BE49-F238E27FC236}">
                    <a16:creationId xmlns:a16="http://schemas.microsoft.com/office/drawing/2014/main" id="{718D4817-7A28-40A2-8FC5-B294199752D5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215;p52">
                <a:extLst>
                  <a:ext uri="{FF2B5EF4-FFF2-40B4-BE49-F238E27FC236}">
                    <a16:creationId xmlns:a16="http://schemas.microsoft.com/office/drawing/2014/main" id="{23A2D013-8CD3-4E98-A462-06A9411F3C0E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216;p52">
                <a:extLst>
                  <a:ext uri="{FF2B5EF4-FFF2-40B4-BE49-F238E27FC236}">
                    <a16:creationId xmlns:a16="http://schemas.microsoft.com/office/drawing/2014/main" id="{552C345A-8222-481F-8585-152970262787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217;p52">
                <a:extLst>
                  <a:ext uri="{FF2B5EF4-FFF2-40B4-BE49-F238E27FC236}">
                    <a16:creationId xmlns:a16="http://schemas.microsoft.com/office/drawing/2014/main" id="{2AE8804C-1BEE-4DE2-8B43-5AE39C85F2BD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218;p52">
                <a:extLst>
                  <a:ext uri="{FF2B5EF4-FFF2-40B4-BE49-F238E27FC236}">
                    <a16:creationId xmlns:a16="http://schemas.microsoft.com/office/drawing/2014/main" id="{E4AE3DF8-7486-4833-814D-8816297DBF2F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219;p52">
                <a:extLst>
                  <a:ext uri="{FF2B5EF4-FFF2-40B4-BE49-F238E27FC236}">
                    <a16:creationId xmlns:a16="http://schemas.microsoft.com/office/drawing/2014/main" id="{461B10A2-F055-4F44-99AB-F707B999DED3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220;p52">
                <a:extLst>
                  <a:ext uri="{FF2B5EF4-FFF2-40B4-BE49-F238E27FC236}">
                    <a16:creationId xmlns:a16="http://schemas.microsoft.com/office/drawing/2014/main" id="{CF145E18-43F2-48C3-B8A7-CF015140AEB9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221;p52">
                <a:extLst>
                  <a:ext uri="{FF2B5EF4-FFF2-40B4-BE49-F238E27FC236}">
                    <a16:creationId xmlns:a16="http://schemas.microsoft.com/office/drawing/2014/main" id="{B063FC29-F3D0-4BCA-8B17-816A705F952C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222;p52">
                <a:extLst>
                  <a:ext uri="{FF2B5EF4-FFF2-40B4-BE49-F238E27FC236}">
                    <a16:creationId xmlns:a16="http://schemas.microsoft.com/office/drawing/2014/main" id="{A9DCC5FE-6013-409D-ADCD-B8202C6BFD29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223;p52">
                <a:extLst>
                  <a:ext uri="{FF2B5EF4-FFF2-40B4-BE49-F238E27FC236}">
                    <a16:creationId xmlns:a16="http://schemas.microsoft.com/office/drawing/2014/main" id="{159E8D58-B027-47C4-99C3-C03E337CE011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224;p52">
                <a:extLst>
                  <a:ext uri="{FF2B5EF4-FFF2-40B4-BE49-F238E27FC236}">
                    <a16:creationId xmlns:a16="http://schemas.microsoft.com/office/drawing/2014/main" id="{51002B48-E576-4C2E-B08B-BAC2A0741A24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225;p52">
                <a:extLst>
                  <a:ext uri="{FF2B5EF4-FFF2-40B4-BE49-F238E27FC236}">
                    <a16:creationId xmlns:a16="http://schemas.microsoft.com/office/drawing/2014/main" id="{4AF56B88-820A-4A67-B496-263603CCC9F9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226;p52">
                <a:extLst>
                  <a:ext uri="{FF2B5EF4-FFF2-40B4-BE49-F238E27FC236}">
                    <a16:creationId xmlns:a16="http://schemas.microsoft.com/office/drawing/2014/main" id="{973C19E3-D0D8-48F0-B1DE-80AC4F1DBB0A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227;p52">
                <a:extLst>
                  <a:ext uri="{FF2B5EF4-FFF2-40B4-BE49-F238E27FC236}">
                    <a16:creationId xmlns:a16="http://schemas.microsoft.com/office/drawing/2014/main" id="{9C2A92EB-65D4-41F8-818E-681CA62E3F3A}"/>
                  </a:ext>
                </a:extLst>
              </p:cNvPr>
              <p:cNvSpPr/>
              <p:nvPr/>
            </p:nvSpPr>
            <p:spPr>
              <a:xfrm>
                <a:off x="7852911" y="3028536"/>
                <a:ext cx="143429" cy="144218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2601" fill="none" extrusionOk="0">
                    <a:moveTo>
                      <a:pt x="11116" y="8834"/>
                    </a:moveTo>
                    <a:cubicBezTo>
                      <a:pt x="9701" y="11527"/>
                      <a:pt x="6391" y="12600"/>
                      <a:pt x="3698" y="11185"/>
                    </a:cubicBezTo>
                    <a:cubicBezTo>
                      <a:pt x="1027" y="9793"/>
                      <a:pt x="0" y="6460"/>
                      <a:pt x="1415" y="3767"/>
                    </a:cubicBezTo>
                    <a:cubicBezTo>
                      <a:pt x="2830" y="1051"/>
                      <a:pt x="6140" y="1"/>
                      <a:pt x="8834" y="1393"/>
                    </a:cubicBezTo>
                    <a:cubicBezTo>
                      <a:pt x="11504" y="2785"/>
                      <a:pt x="12531" y="6118"/>
                      <a:pt x="11116" y="8834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228;p52">
                <a:extLst>
                  <a:ext uri="{FF2B5EF4-FFF2-40B4-BE49-F238E27FC236}">
                    <a16:creationId xmlns:a16="http://schemas.microsoft.com/office/drawing/2014/main" id="{83C75331-0E14-40A3-9BD2-F8A993EDF9D1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229;p52">
                <a:extLst>
                  <a:ext uri="{FF2B5EF4-FFF2-40B4-BE49-F238E27FC236}">
                    <a16:creationId xmlns:a16="http://schemas.microsoft.com/office/drawing/2014/main" id="{4381EB6A-F0FC-4BD6-9EA1-AFB293C35F0B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230;p52">
                <a:extLst>
                  <a:ext uri="{FF2B5EF4-FFF2-40B4-BE49-F238E27FC236}">
                    <a16:creationId xmlns:a16="http://schemas.microsoft.com/office/drawing/2014/main" id="{D3A23241-0868-4791-BD2A-6DCAA7F3DB67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231;p52">
                <a:extLst>
                  <a:ext uri="{FF2B5EF4-FFF2-40B4-BE49-F238E27FC236}">
                    <a16:creationId xmlns:a16="http://schemas.microsoft.com/office/drawing/2014/main" id="{67AFA49A-3C7D-48BA-8976-78A26162A079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232;p52">
                <a:extLst>
                  <a:ext uri="{FF2B5EF4-FFF2-40B4-BE49-F238E27FC236}">
                    <a16:creationId xmlns:a16="http://schemas.microsoft.com/office/drawing/2014/main" id="{A2A2BE1F-D485-44B0-813F-47296ECF7E77}"/>
                  </a:ext>
                </a:extLst>
              </p:cNvPr>
              <p:cNvSpPr/>
              <p:nvPr/>
            </p:nvSpPr>
            <p:spPr>
              <a:xfrm>
                <a:off x="8098727" y="3086528"/>
                <a:ext cx="131675" cy="132728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597" fill="none" extrusionOk="0">
                    <a:moveTo>
                      <a:pt x="320" y="5273"/>
                    </a:moveTo>
                    <a:cubicBezTo>
                      <a:pt x="1" y="8309"/>
                      <a:pt x="2215" y="11003"/>
                      <a:pt x="5228" y="11299"/>
                    </a:cubicBezTo>
                    <a:cubicBezTo>
                      <a:pt x="8218" y="11596"/>
                      <a:pt x="10911" y="9382"/>
                      <a:pt x="11208" y="6346"/>
                    </a:cubicBezTo>
                    <a:cubicBezTo>
                      <a:pt x="11505" y="3310"/>
                      <a:pt x="9313" y="594"/>
                      <a:pt x="6301" y="298"/>
                    </a:cubicBezTo>
                    <a:cubicBezTo>
                      <a:pt x="3288" y="1"/>
                      <a:pt x="617" y="2238"/>
                      <a:pt x="320" y="5273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233;p52">
                <a:extLst>
                  <a:ext uri="{FF2B5EF4-FFF2-40B4-BE49-F238E27FC236}">
                    <a16:creationId xmlns:a16="http://schemas.microsoft.com/office/drawing/2014/main" id="{8D31A239-150E-4930-9EA6-893C139229E4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234;p52">
                <a:extLst>
                  <a:ext uri="{FF2B5EF4-FFF2-40B4-BE49-F238E27FC236}">
                    <a16:creationId xmlns:a16="http://schemas.microsoft.com/office/drawing/2014/main" id="{C501C698-4EA6-4310-B62E-F950060ACD94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235;p52">
                <a:extLst>
                  <a:ext uri="{FF2B5EF4-FFF2-40B4-BE49-F238E27FC236}">
                    <a16:creationId xmlns:a16="http://schemas.microsoft.com/office/drawing/2014/main" id="{67D356B3-5EA5-403B-B483-122F798D505C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236;p52">
                <a:extLst>
                  <a:ext uri="{FF2B5EF4-FFF2-40B4-BE49-F238E27FC236}">
                    <a16:creationId xmlns:a16="http://schemas.microsoft.com/office/drawing/2014/main" id="{F634CB07-B028-4B22-827F-FC8EF9BCEC09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237;p52">
                <a:extLst>
                  <a:ext uri="{FF2B5EF4-FFF2-40B4-BE49-F238E27FC236}">
                    <a16:creationId xmlns:a16="http://schemas.microsoft.com/office/drawing/2014/main" id="{5B751048-3EFF-4466-8C61-3A584912DA4C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238;p52">
                <a:extLst>
                  <a:ext uri="{FF2B5EF4-FFF2-40B4-BE49-F238E27FC236}">
                    <a16:creationId xmlns:a16="http://schemas.microsoft.com/office/drawing/2014/main" id="{C970B9BB-CAAC-442D-8F0B-95D63E6584CC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239;p52">
                <a:extLst>
                  <a:ext uri="{FF2B5EF4-FFF2-40B4-BE49-F238E27FC236}">
                    <a16:creationId xmlns:a16="http://schemas.microsoft.com/office/drawing/2014/main" id="{F7C406A2-41BE-41E3-98A4-186DE51B421A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240;p52">
                <a:extLst>
                  <a:ext uri="{FF2B5EF4-FFF2-40B4-BE49-F238E27FC236}">
                    <a16:creationId xmlns:a16="http://schemas.microsoft.com/office/drawing/2014/main" id="{795BE27B-674E-42B0-8AA4-3986B1D3FC39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241;p52">
                <a:extLst>
                  <a:ext uri="{FF2B5EF4-FFF2-40B4-BE49-F238E27FC236}">
                    <a16:creationId xmlns:a16="http://schemas.microsoft.com/office/drawing/2014/main" id="{6417CC60-B95A-4248-AA74-063B01682936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242;p52">
                <a:extLst>
                  <a:ext uri="{FF2B5EF4-FFF2-40B4-BE49-F238E27FC236}">
                    <a16:creationId xmlns:a16="http://schemas.microsoft.com/office/drawing/2014/main" id="{E10B040E-C092-4525-ABC6-5F10E00BBDDB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243;p52">
                <a:extLst>
                  <a:ext uri="{FF2B5EF4-FFF2-40B4-BE49-F238E27FC236}">
                    <a16:creationId xmlns:a16="http://schemas.microsoft.com/office/drawing/2014/main" id="{532936E3-5FB4-4B45-839F-76F26BAAE5D3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244;p52">
                <a:extLst>
                  <a:ext uri="{FF2B5EF4-FFF2-40B4-BE49-F238E27FC236}">
                    <a16:creationId xmlns:a16="http://schemas.microsoft.com/office/drawing/2014/main" id="{398A3083-FEBF-4835-A6D7-6D03C0693A59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245;p52">
                <a:extLst>
                  <a:ext uri="{FF2B5EF4-FFF2-40B4-BE49-F238E27FC236}">
                    <a16:creationId xmlns:a16="http://schemas.microsoft.com/office/drawing/2014/main" id="{93F0A700-913A-436A-A67E-86EF1217C11C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246;p52">
                <a:extLst>
                  <a:ext uri="{FF2B5EF4-FFF2-40B4-BE49-F238E27FC236}">
                    <a16:creationId xmlns:a16="http://schemas.microsoft.com/office/drawing/2014/main" id="{41652C21-6D92-4450-AF06-C08A18519F22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247;p52">
                <a:extLst>
                  <a:ext uri="{FF2B5EF4-FFF2-40B4-BE49-F238E27FC236}">
                    <a16:creationId xmlns:a16="http://schemas.microsoft.com/office/drawing/2014/main" id="{9B7D5499-6494-491C-86F5-440CFBB5B30E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248;p52">
                <a:extLst>
                  <a:ext uri="{FF2B5EF4-FFF2-40B4-BE49-F238E27FC236}">
                    <a16:creationId xmlns:a16="http://schemas.microsoft.com/office/drawing/2014/main" id="{03021BDC-FFFD-4F5F-8AAD-FE66754739BC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249;p52">
                <a:extLst>
                  <a:ext uri="{FF2B5EF4-FFF2-40B4-BE49-F238E27FC236}">
                    <a16:creationId xmlns:a16="http://schemas.microsoft.com/office/drawing/2014/main" id="{C49040B3-1515-4D9E-8BB4-0B70D7C77B3A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solidFill>
                <a:schemeClr val="dk2"/>
              </a:solidFill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250;p52">
                <a:extLst>
                  <a:ext uri="{FF2B5EF4-FFF2-40B4-BE49-F238E27FC236}">
                    <a16:creationId xmlns:a16="http://schemas.microsoft.com/office/drawing/2014/main" id="{4D79DCB8-F8C0-46B2-AFCC-D484040764F1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251;p52">
                <a:extLst>
                  <a:ext uri="{FF2B5EF4-FFF2-40B4-BE49-F238E27FC236}">
                    <a16:creationId xmlns:a16="http://schemas.microsoft.com/office/drawing/2014/main" id="{C6B52DFC-D806-4634-B05D-F796E75F5210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252;p52">
                <a:extLst>
                  <a:ext uri="{FF2B5EF4-FFF2-40B4-BE49-F238E27FC236}">
                    <a16:creationId xmlns:a16="http://schemas.microsoft.com/office/drawing/2014/main" id="{BD86EC27-22DB-48F3-924A-608D9819BEB2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253;p52">
                <a:extLst>
                  <a:ext uri="{FF2B5EF4-FFF2-40B4-BE49-F238E27FC236}">
                    <a16:creationId xmlns:a16="http://schemas.microsoft.com/office/drawing/2014/main" id="{ADD3B979-4C01-4BAC-B4BB-574FEE5184D5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254;p52">
                <a:extLst>
                  <a:ext uri="{FF2B5EF4-FFF2-40B4-BE49-F238E27FC236}">
                    <a16:creationId xmlns:a16="http://schemas.microsoft.com/office/drawing/2014/main" id="{47E88483-1DE0-4498-8F02-7C1F35437095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solidFill>
                <a:schemeClr val="dk2"/>
              </a:solidFill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255;p52">
                <a:extLst>
                  <a:ext uri="{FF2B5EF4-FFF2-40B4-BE49-F238E27FC236}">
                    <a16:creationId xmlns:a16="http://schemas.microsoft.com/office/drawing/2014/main" id="{E046F94B-42D9-42A7-A13E-749D837E5BC9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256;p52">
                <a:extLst>
                  <a:ext uri="{FF2B5EF4-FFF2-40B4-BE49-F238E27FC236}">
                    <a16:creationId xmlns:a16="http://schemas.microsoft.com/office/drawing/2014/main" id="{AF2B9E6A-4868-480E-9F5A-04C3C96D262D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257;p52">
                <a:extLst>
                  <a:ext uri="{FF2B5EF4-FFF2-40B4-BE49-F238E27FC236}">
                    <a16:creationId xmlns:a16="http://schemas.microsoft.com/office/drawing/2014/main" id="{0DCD2991-ABC2-4ECE-8CDB-5B713073CDDA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258;p52">
                <a:extLst>
                  <a:ext uri="{FF2B5EF4-FFF2-40B4-BE49-F238E27FC236}">
                    <a16:creationId xmlns:a16="http://schemas.microsoft.com/office/drawing/2014/main" id="{06F634A7-E7C0-42B3-8083-72A7C03728A5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259;p52">
                <a:extLst>
                  <a:ext uri="{FF2B5EF4-FFF2-40B4-BE49-F238E27FC236}">
                    <a16:creationId xmlns:a16="http://schemas.microsoft.com/office/drawing/2014/main" id="{697B192F-CE35-4027-9259-172F5A79B03F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260;p52">
                <a:extLst>
                  <a:ext uri="{FF2B5EF4-FFF2-40B4-BE49-F238E27FC236}">
                    <a16:creationId xmlns:a16="http://schemas.microsoft.com/office/drawing/2014/main" id="{1E889709-48BC-4FED-9C2A-B16505CF1BCA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261;p52">
                <a:extLst>
                  <a:ext uri="{FF2B5EF4-FFF2-40B4-BE49-F238E27FC236}">
                    <a16:creationId xmlns:a16="http://schemas.microsoft.com/office/drawing/2014/main" id="{3933296B-D8C1-4948-9A29-04F1E4125511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262;p52">
                <a:extLst>
                  <a:ext uri="{FF2B5EF4-FFF2-40B4-BE49-F238E27FC236}">
                    <a16:creationId xmlns:a16="http://schemas.microsoft.com/office/drawing/2014/main" id="{1DBD9D1E-0EE7-4998-87B4-6E3EFC4D7D78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263;p52">
                <a:extLst>
                  <a:ext uri="{FF2B5EF4-FFF2-40B4-BE49-F238E27FC236}">
                    <a16:creationId xmlns:a16="http://schemas.microsoft.com/office/drawing/2014/main" id="{36ECA670-21DF-4124-A128-EFAFC60114AF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264;p52">
                <a:extLst>
                  <a:ext uri="{FF2B5EF4-FFF2-40B4-BE49-F238E27FC236}">
                    <a16:creationId xmlns:a16="http://schemas.microsoft.com/office/drawing/2014/main" id="{42FFCC49-3227-40D6-9AF6-DF019B56F50B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265;p52">
                <a:extLst>
                  <a:ext uri="{FF2B5EF4-FFF2-40B4-BE49-F238E27FC236}">
                    <a16:creationId xmlns:a16="http://schemas.microsoft.com/office/drawing/2014/main" id="{8576F341-6976-4FCA-9258-B92D7BCF1897}"/>
                  </a:ext>
                </a:extLst>
              </p:cNvPr>
              <p:cNvSpPr/>
              <p:nvPr/>
            </p:nvSpPr>
            <p:spPr>
              <a:xfrm>
                <a:off x="7848642" y="2526684"/>
                <a:ext cx="641778" cy="479683"/>
              </a:xfrm>
              <a:custGeom>
                <a:avLst/>
                <a:gdLst/>
                <a:ahLst/>
                <a:cxnLst/>
                <a:rect l="l" t="t" r="r" b="b"/>
                <a:pathLst>
                  <a:path w="56075" h="41912" extrusionOk="0">
                    <a:moveTo>
                      <a:pt x="1255" y="0"/>
                    </a:moveTo>
                    <a:cubicBezTo>
                      <a:pt x="386" y="0"/>
                      <a:pt x="1" y="574"/>
                      <a:pt x="373" y="1417"/>
                    </a:cubicBezTo>
                    <a:lnTo>
                      <a:pt x="14479" y="32505"/>
                    </a:lnTo>
                    <a:cubicBezTo>
                      <a:pt x="14936" y="33487"/>
                      <a:pt x="16260" y="34468"/>
                      <a:pt x="17446" y="34697"/>
                    </a:cubicBezTo>
                    <a:lnTo>
                      <a:pt x="54355" y="41864"/>
                    </a:lnTo>
                    <a:cubicBezTo>
                      <a:pt x="54522" y="41896"/>
                      <a:pt x="54677" y="41911"/>
                      <a:pt x="54820" y="41911"/>
                    </a:cubicBezTo>
                    <a:cubicBezTo>
                      <a:pt x="55689" y="41911"/>
                      <a:pt x="56074" y="41338"/>
                      <a:pt x="55702" y="40494"/>
                    </a:cubicBezTo>
                    <a:lnTo>
                      <a:pt x="41573" y="9406"/>
                    </a:lnTo>
                    <a:cubicBezTo>
                      <a:pt x="41139" y="8425"/>
                      <a:pt x="39815" y="7420"/>
                      <a:pt x="38628" y="7192"/>
                    </a:cubicBezTo>
                    <a:lnTo>
                      <a:pt x="1720" y="48"/>
                    </a:lnTo>
                    <a:cubicBezTo>
                      <a:pt x="1553" y="16"/>
                      <a:pt x="1397" y="0"/>
                      <a:pt x="12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266;p52">
                <a:extLst>
                  <a:ext uri="{FF2B5EF4-FFF2-40B4-BE49-F238E27FC236}">
                    <a16:creationId xmlns:a16="http://schemas.microsoft.com/office/drawing/2014/main" id="{A8B03471-2E71-40C6-B775-E15696F6839B}"/>
                  </a:ext>
                </a:extLst>
              </p:cNvPr>
              <p:cNvSpPr/>
              <p:nvPr/>
            </p:nvSpPr>
            <p:spPr>
              <a:xfrm>
                <a:off x="7405675" y="2538759"/>
                <a:ext cx="582825" cy="575695"/>
              </a:xfrm>
              <a:custGeom>
                <a:avLst/>
                <a:gdLst/>
                <a:ahLst/>
                <a:cxnLst/>
                <a:rect l="l" t="t" r="r" b="b"/>
                <a:pathLst>
                  <a:path w="50924" h="50301" extrusionOk="0">
                    <a:moveTo>
                      <a:pt x="34264" y="0"/>
                    </a:moveTo>
                    <a:cubicBezTo>
                      <a:pt x="33944" y="0"/>
                      <a:pt x="33615" y="73"/>
                      <a:pt x="33302" y="225"/>
                    </a:cubicBezTo>
                    <a:lnTo>
                      <a:pt x="1484" y="16066"/>
                    </a:lnTo>
                    <a:cubicBezTo>
                      <a:pt x="457" y="16568"/>
                      <a:pt x="0" y="17778"/>
                      <a:pt x="457" y="18737"/>
                    </a:cubicBezTo>
                    <a:lnTo>
                      <a:pt x="14928" y="49231"/>
                    </a:lnTo>
                    <a:cubicBezTo>
                      <a:pt x="15246" y="49916"/>
                      <a:pt x="15920" y="50300"/>
                      <a:pt x="16646" y="50300"/>
                    </a:cubicBezTo>
                    <a:cubicBezTo>
                      <a:pt x="16962" y="50300"/>
                      <a:pt x="17288" y="50228"/>
                      <a:pt x="17599" y="50076"/>
                    </a:cubicBezTo>
                    <a:lnTo>
                      <a:pt x="49440" y="34212"/>
                    </a:lnTo>
                    <a:cubicBezTo>
                      <a:pt x="50467" y="33710"/>
                      <a:pt x="50923" y="32523"/>
                      <a:pt x="50467" y="31565"/>
                    </a:cubicBezTo>
                    <a:lnTo>
                      <a:pt x="35996" y="1047"/>
                    </a:lnTo>
                    <a:cubicBezTo>
                      <a:pt x="35678" y="380"/>
                      <a:pt x="34996" y="0"/>
                      <a:pt x="342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267;p52">
                <a:extLst>
                  <a:ext uri="{FF2B5EF4-FFF2-40B4-BE49-F238E27FC236}">
                    <a16:creationId xmlns:a16="http://schemas.microsoft.com/office/drawing/2014/main" id="{795C1F3D-4BA5-4E65-9329-77CFFA7BEDB7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268;p52">
                <a:extLst>
                  <a:ext uri="{FF2B5EF4-FFF2-40B4-BE49-F238E27FC236}">
                    <a16:creationId xmlns:a16="http://schemas.microsoft.com/office/drawing/2014/main" id="{03721FED-692D-4444-A9DD-45EB630EF992}"/>
                  </a:ext>
                </a:extLst>
              </p:cNvPr>
              <p:cNvSpPr/>
              <p:nvPr/>
            </p:nvSpPr>
            <p:spPr>
              <a:xfrm>
                <a:off x="7817637" y="2857685"/>
                <a:ext cx="284237" cy="49912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61" extrusionOk="0">
                    <a:moveTo>
                      <a:pt x="24606" y="1"/>
                    </a:moveTo>
                    <a:cubicBezTo>
                      <a:pt x="18969" y="868"/>
                      <a:pt x="16298" y="1233"/>
                      <a:pt x="13468" y="1644"/>
                    </a:cubicBezTo>
                    <a:cubicBezTo>
                      <a:pt x="11368" y="1941"/>
                      <a:pt x="9222" y="2238"/>
                      <a:pt x="5730" y="2763"/>
                    </a:cubicBezTo>
                    <a:lnTo>
                      <a:pt x="1" y="3607"/>
                    </a:lnTo>
                    <a:lnTo>
                      <a:pt x="6529" y="4360"/>
                    </a:lnTo>
                    <a:lnTo>
                      <a:pt x="6552" y="4178"/>
                    </a:lnTo>
                    <a:cubicBezTo>
                      <a:pt x="9679" y="3699"/>
                      <a:pt x="11710" y="3425"/>
                      <a:pt x="13673" y="3151"/>
                    </a:cubicBezTo>
                    <a:cubicBezTo>
                      <a:pt x="16503" y="2740"/>
                      <a:pt x="19174" y="2375"/>
                      <a:pt x="24835" y="1507"/>
                    </a:cubicBezTo>
                    <a:lnTo>
                      <a:pt x="2460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269;p52">
                <a:extLst>
                  <a:ext uri="{FF2B5EF4-FFF2-40B4-BE49-F238E27FC236}">
                    <a16:creationId xmlns:a16="http://schemas.microsoft.com/office/drawing/2014/main" id="{74A975B1-0B94-4F75-810B-F22247605AE9}"/>
                  </a:ext>
                </a:extLst>
              </p:cNvPr>
              <p:cNvSpPr/>
              <p:nvPr/>
            </p:nvSpPr>
            <p:spPr>
              <a:xfrm>
                <a:off x="7879818" y="2799178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94" y="936"/>
                      <a:pt x="10180" y="1278"/>
                    </a:cubicBezTo>
                    <a:cubicBezTo>
                      <a:pt x="6734" y="1826"/>
                      <a:pt x="3766" y="2305"/>
                      <a:pt x="0" y="3081"/>
                    </a:cubicBezTo>
                    <a:lnTo>
                      <a:pt x="320" y="4565"/>
                    </a:lnTo>
                    <a:cubicBezTo>
                      <a:pt x="4017" y="3812"/>
                      <a:pt x="6985" y="3332"/>
                      <a:pt x="10431" y="2785"/>
                    </a:cubicBezTo>
                    <a:cubicBezTo>
                      <a:pt x="12623" y="2442"/>
                      <a:pt x="15133" y="2031"/>
                      <a:pt x="18215" y="1506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270;p52">
                <a:extLst>
                  <a:ext uri="{FF2B5EF4-FFF2-40B4-BE49-F238E27FC236}">
                    <a16:creationId xmlns:a16="http://schemas.microsoft.com/office/drawing/2014/main" id="{0B5404B7-3C24-481C-B6AF-FC865AF36832}"/>
                  </a:ext>
                </a:extLst>
              </p:cNvPr>
              <p:cNvSpPr/>
              <p:nvPr/>
            </p:nvSpPr>
            <p:spPr>
              <a:xfrm>
                <a:off x="7702169" y="2606124"/>
                <a:ext cx="284237" cy="49637"/>
              </a:xfrm>
              <a:custGeom>
                <a:avLst/>
                <a:gdLst/>
                <a:ahLst/>
                <a:cxnLst/>
                <a:rect l="l" t="t" r="r" b="b"/>
                <a:pathLst>
                  <a:path w="24835" h="4337" extrusionOk="0">
                    <a:moveTo>
                      <a:pt x="24607" y="0"/>
                    </a:moveTo>
                    <a:cubicBezTo>
                      <a:pt x="18969" y="867"/>
                      <a:pt x="16275" y="1233"/>
                      <a:pt x="13445" y="1644"/>
                    </a:cubicBezTo>
                    <a:cubicBezTo>
                      <a:pt x="11368" y="1917"/>
                      <a:pt x="9222" y="2237"/>
                      <a:pt x="5730" y="2762"/>
                    </a:cubicBezTo>
                    <a:lnTo>
                      <a:pt x="1" y="3607"/>
                    </a:lnTo>
                    <a:lnTo>
                      <a:pt x="6529" y="4337"/>
                    </a:lnTo>
                    <a:lnTo>
                      <a:pt x="6552" y="4177"/>
                    </a:lnTo>
                    <a:cubicBezTo>
                      <a:pt x="9679" y="3698"/>
                      <a:pt x="11710" y="3424"/>
                      <a:pt x="13673" y="3150"/>
                    </a:cubicBezTo>
                    <a:cubicBezTo>
                      <a:pt x="16504" y="2739"/>
                      <a:pt x="19174" y="2374"/>
                      <a:pt x="24835" y="1484"/>
                    </a:cubicBezTo>
                    <a:lnTo>
                      <a:pt x="2460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271;p52">
                <a:extLst>
                  <a:ext uri="{FF2B5EF4-FFF2-40B4-BE49-F238E27FC236}">
                    <a16:creationId xmlns:a16="http://schemas.microsoft.com/office/drawing/2014/main" id="{35B1577C-8487-421C-82E4-C845D46D26D7}"/>
                  </a:ext>
                </a:extLst>
              </p:cNvPr>
              <p:cNvSpPr/>
              <p:nvPr/>
            </p:nvSpPr>
            <p:spPr>
              <a:xfrm>
                <a:off x="7764350" y="2547606"/>
                <a:ext cx="208471" cy="52258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566" extrusionOk="0">
                    <a:moveTo>
                      <a:pt x="17941" y="0"/>
                    </a:moveTo>
                    <a:cubicBezTo>
                      <a:pt x="14882" y="525"/>
                      <a:pt x="12372" y="936"/>
                      <a:pt x="10180" y="1278"/>
                    </a:cubicBezTo>
                    <a:cubicBezTo>
                      <a:pt x="6734" y="1826"/>
                      <a:pt x="3744" y="2306"/>
                      <a:pt x="0" y="3082"/>
                    </a:cubicBezTo>
                    <a:lnTo>
                      <a:pt x="320" y="4565"/>
                    </a:lnTo>
                    <a:cubicBezTo>
                      <a:pt x="4018" y="3812"/>
                      <a:pt x="6985" y="3333"/>
                      <a:pt x="10409" y="2785"/>
                    </a:cubicBezTo>
                    <a:cubicBezTo>
                      <a:pt x="12623" y="2420"/>
                      <a:pt x="15134" y="2032"/>
                      <a:pt x="18215" y="1484"/>
                    </a:cubicBezTo>
                    <a:lnTo>
                      <a:pt x="1794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272;p52">
                <a:extLst>
                  <a:ext uri="{FF2B5EF4-FFF2-40B4-BE49-F238E27FC236}">
                    <a16:creationId xmlns:a16="http://schemas.microsoft.com/office/drawing/2014/main" id="{3E037E15-BCCC-41D2-AAD2-5103AD43B9C8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273;p52">
                <a:extLst>
                  <a:ext uri="{FF2B5EF4-FFF2-40B4-BE49-F238E27FC236}">
                    <a16:creationId xmlns:a16="http://schemas.microsoft.com/office/drawing/2014/main" id="{0BE46E4C-E074-4A67-BE57-3AAE2076E392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274;p52">
                <a:extLst>
                  <a:ext uri="{FF2B5EF4-FFF2-40B4-BE49-F238E27FC236}">
                    <a16:creationId xmlns:a16="http://schemas.microsoft.com/office/drawing/2014/main" id="{9B9C37CA-FE8B-4953-BE1C-CF7E8948073C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275;p52">
                <a:extLst>
                  <a:ext uri="{FF2B5EF4-FFF2-40B4-BE49-F238E27FC236}">
                    <a16:creationId xmlns:a16="http://schemas.microsoft.com/office/drawing/2014/main" id="{8DA034B4-4AD3-41EB-B7BF-E5D15240D9E9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276;p52">
                <a:extLst>
                  <a:ext uri="{FF2B5EF4-FFF2-40B4-BE49-F238E27FC236}">
                    <a16:creationId xmlns:a16="http://schemas.microsoft.com/office/drawing/2014/main" id="{2F122583-FAAB-4F0F-803F-F7C0AF35DD98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277;p52">
                <a:extLst>
                  <a:ext uri="{FF2B5EF4-FFF2-40B4-BE49-F238E27FC236}">
                    <a16:creationId xmlns:a16="http://schemas.microsoft.com/office/drawing/2014/main" id="{C4970D59-DB5A-474E-9CE5-879EB3076523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278;p52">
                <a:extLst>
                  <a:ext uri="{FF2B5EF4-FFF2-40B4-BE49-F238E27FC236}">
                    <a16:creationId xmlns:a16="http://schemas.microsoft.com/office/drawing/2014/main" id="{47388BFD-CFEE-44D2-ADF2-05BB6BABAC34}"/>
                  </a:ext>
                </a:extLst>
              </p:cNvPr>
              <p:cNvSpPr/>
              <p:nvPr/>
            </p:nvSpPr>
            <p:spPr>
              <a:xfrm>
                <a:off x="7863875" y="2536630"/>
                <a:ext cx="605555" cy="455351"/>
              </a:xfrm>
              <a:custGeom>
                <a:avLst/>
                <a:gdLst/>
                <a:ahLst/>
                <a:cxnLst/>
                <a:rect l="l" t="t" r="r" b="b"/>
                <a:pathLst>
                  <a:path w="52910" h="39786" fill="none" extrusionOk="0">
                    <a:moveTo>
                      <a:pt x="1690" y="229"/>
                    </a:moveTo>
                    <a:lnTo>
                      <a:pt x="36430" y="6962"/>
                    </a:lnTo>
                    <a:cubicBezTo>
                      <a:pt x="37548" y="7168"/>
                      <a:pt x="38781" y="8104"/>
                      <a:pt x="39215" y="9017"/>
                    </a:cubicBezTo>
                    <a:lnTo>
                      <a:pt x="52499" y="38301"/>
                    </a:lnTo>
                    <a:cubicBezTo>
                      <a:pt x="52910" y="39214"/>
                      <a:pt x="52339" y="39785"/>
                      <a:pt x="51221" y="39580"/>
                    </a:cubicBezTo>
                    <a:lnTo>
                      <a:pt x="16481" y="32846"/>
                    </a:lnTo>
                    <a:cubicBezTo>
                      <a:pt x="15362" y="32618"/>
                      <a:pt x="14130" y="31705"/>
                      <a:pt x="13696" y="30769"/>
                    </a:cubicBezTo>
                    <a:lnTo>
                      <a:pt x="412" y="1507"/>
                    </a:lnTo>
                    <a:cubicBezTo>
                      <a:pt x="1" y="571"/>
                      <a:pt x="571" y="1"/>
                      <a:pt x="1690" y="229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279;p52">
                <a:extLst>
                  <a:ext uri="{FF2B5EF4-FFF2-40B4-BE49-F238E27FC236}">
                    <a16:creationId xmlns:a16="http://schemas.microsoft.com/office/drawing/2014/main" id="{278F3CDB-1831-46FA-AA9D-AEAF6D972A96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280;p52">
                <a:extLst>
                  <a:ext uri="{FF2B5EF4-FFF2-40B4-BE49-F238E27FC236}">
                    <a16:creationId xmlns:a16="http://schemas.microsoft.com/office/drawing/2014/main" id="{5670F870-A251-47B8-9273-EE069FCE3B55}"/>
                  </a:ext>
                </a:extLst>
              </p:cNvPr>
              <p:cNvSpPr/>
              <p:nvPr/>
            </p:nvSpPr>
            <p:spPr>
              <a:xfrm>
                <a:off x="7421080" y="2547343"/>
                <a:ext cx="553835" cy="553309"/>
              </a:xfrm>
              <a:custGeom>
                <a:avLst/>
                <a:gdLst/>
                <a:ahLst/>
                <a:cxnLst/>
                <a:rect l="l" t="t" r="r" b="b"/>
                <a:pathLst>
                  <a:path w="48391" h="48345" fill="none" extrusionOk="0">
                    <a:moveTo>
                      <a:pt x="31660" y="480"/>
                    </a:moveTo>
                    <a:lnTo>
                      <a:pt x="1393" y="15544"/>
                    </a:lnTo>
                    <a:cubicBezTo>
                      <a:pt x="435" y="16024"/>
                      <a:pt x="1" y="17165"/>
                      <a:pt x="435" y="18078"/>
                    </a:cubicBezTo>
                    <a:lnTo>
                      <a:pt x="14175" y="47089"/>
                    </a:lnTo>
                    <a:cubicBezTo>
                      <a:pt x="14609" y="48002"/>
                      <a:pt x="15750" y="48344"/>
                      <a:pt x="16732" y="47865"/>
                    </a:cubicBezTo>
                    <a:lnTo>
                      <a:pt x="46998" y="32800"/>
                    </a:lnTo>
                    <a:cubicBezTo>
                      <a:pt x="47957" y="32321"/>
                      <a:pt x="48391" y="31180"/>
                      <a:pt x="47957" y="30267"/>
                    </a:cubicBezTo>
                    <a:lnTo>
                      <a:pt x="34216" y="1256"/>
                    </a:lnTo>
                    <a:cubicBezTo>
                      <a:pt x="33782" y="343"/>
                      <a:pt x="32641" y="0"/>
                      <a:pt x="31660" y="480"/>
                    </a:cubicBezTo>
                    <a:close/>
                  </a:path>
                </a:pathLst>
              </a:custGeom>
              <a:solidFill>
                <a:schemeClr val="dk2"/>
              </a:solidFill>
              <a:ln w="9700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281;p52">
                <a:extLst>
                  <a:ext uri="{FF2B5EF4-FFF2-40B4-BE49-F238E27FC236}">
                    <a16:creationId xmlns:a16="http://schemas.microsoft.com/office/drawing/2014/main" id="{A53F453D-CE9A-4A29-9478-78B5D8857F3F}"/>
                  </a:ext>
                </a:extLst>
              </p:cNvPr>
              <p:cNvSpPr/>
              <p:nvPr/>
            </p:nvSpPr>
            <p:spPr>
              <a:xfrm>
                <a:off x="8144095" y="2782595"/>
                <a:ext cx="180442" cy="122507"/>
              </a:xfrm>
              <a:custGeom>
                <a:avLst/>
                <a:gdLst/>
                <a:ahLst/>
                <a:cxnLst/>
                <a:rect l="l" t="t" r="r" b="b"/>
                <a:pathLst>
                  <a:path w="15766" h="10704" extrusionOk="0">
                    <a:moveTo>
                      <a:pt x="2033" y="413"/>
                    </a:moveTo>
                    <a:cubicBezTo>
                      <a:pt x="2151" y="413"/>
                      <a:pt x="2275" y="423"/>
                      <a:pt x="2405" y="445"/>
                    </a:cubicBezTo>
                    <a:lnTo>
                      <a:pt x="11033" y="1814"/>
                    </a:lnTo>
                    <a:cubicBezTo>
                      <a:pt x="12266" y="2020"/>
                      <a:pt x="13567" y="3161"/>
                      <a:pt x="13886" y="4371"/>
                    </a:cubicBezTo>
                    <a:lnTo>
                      <a:pt x="15005" y="8434"/>
                    </a:lnTo>
                    <a:cubicBezTo>
                      <a:pt x="15312" y="9539"/>
                      <a:pt x="14756" y="10314"/>
                      <a:pt x="13732" y="10314"/>
                    </a:cubicBezTo>
                    <a:cubicBezTo>
                      <a:pt x="13615" y="10314"/>
                      <a:pt x="13491" y="10304"/>
                      <a:pt x="13361" y="10282"/>
                    </a:cubicBezTo>
                    <a:lnTo>
                      <a:pt x="4733" y="8890"/>
                    </a:lnTo>
                    <a:cubicBezTo>
                      <a:pt x="3478" y="8707"/>
                      <a:pt x="2200" y="7543"/>
                      <a:pt x="1880" y="6334"/>
                    </a:cubicBezTo>
                    <a:lnTo>
                      <a:pt x="762" y="2271"/>
                    </a:lnTo>
                    <a:cubicBezTo>
                      <a:pt x="455" y="1186"/>
                      <a:pt x="1010" y="413"/>
                      <a:pt x="2033" y="413"/>
                    </a:cubicBezTo>
                    <a:close/>
                    <a:moveTo>
                      <a:pt x="1882" y="1"/>
                    </a:moveTo>
                    <a:cubicBezTo>
                      <a:pt x="673" y="1"/>
                      <a:pt x="1" y="925"/>
                      <a:pt x="351" y="2202"/>
                    </a:cubicBezTo>
                    <a:lnTo>
                      <a:pt x="1469" y="6265"/>
                    </a:lnTo>
                    <a:cubicBezTo>
                      <a:pt x="1857" y="7703"/>
                      <a:pt x="3387" y="9050"/>
                      <a:pt x="4847" y="9301"/>
                    </a:cubicBezTo>
                    <a:lnTo>
                      <a:pt x="13475" y="10670"/>
                    </a:lnTo>
                    <a:cubicBezTo>
                      <a:pt x="13620" y="10693"/>
                      <a:pt x="13759" y="10704"/>
                      <a:pt x="13891" y="10704"/>
                    </a:cubicBezTo>
                    <a:cubicBezTo>
                      <a:pt x="15096" y="10704"/>
                      <a:pt x="15765" y="9798"/>
                      <a:pt x="15415" y="8502"/>
                    </a:cubicBezTo>
                    <a:lnTo>
                      <a:pt x="14297" y="4439"/>
                    </a:lnTo>
                    <a:cubicBezTo>
                      <a:pt x="13886" y="3024"/>
                      <a:pt x="12380" y="1654"/>
                      <a:pt x="10919" y="1426"/>
                    </a:cubicBezTo>
                    <a:lnTo>
                      <a:pt x="2291" y="34"/>
                    </a:lnTo>
                    <a:cubicBezTo>
                      <a:pt x="2149" y="12"/>
                      <a:pt x="2012" y="1"/>
                      <a:pt x="1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282;p52">
                <a:extLst>
                  <a:ext uri="{FF2B5EF4-FFF2-40B4-BE49-F238E27FC236}">
                    <a16:creationId xmlns:a16="http://schemas.microsoft.com/office/drawing/2014/main" id="{7FA75948-D475-441D-9AA1-C6C8F2C0C1FB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283;p52">
                <a:extLst>
                  <a:ext uri="{FF2B5EF4-FFF2-40B4-BE49-F238E27FC236}">
                    <a16:creationId xmlns:a16="http://schemas.microsoft.com/office/drawing/2014/main" id="{D4E5FCF7-DA88-4AD5-86F1-C092E4539035}"/>
                  </a:ext>
                </a:extLst>
              </p:cNvPr>
              <p:cNvSpPr/>
              <p:nvPr/>
            </p:nvSpPr>
            <p:spPr>
              <a:xfrm>
                <a:off x="8182584" y="2868135"/>
                <a:ext cx="123583" cy="20395"/>
              </a:xfrm>
              <a:custGeom>
                <a:avLst/>
                <a:gdLst/>
                <a:ahLst/>
                <a:cxnLst/>
                <a:rect l="l" t="t" r="r" b="b"/>
                <a:pathLst>
                  <a:path w="10798" h="1782" extrusionOk="0">
                    <a:moveTo>
                      <a:pt x="1" y="1"/>
                    </a:moveTo>
                    <a:lnTo>
                      <a:pt x="1" y="47"/>
                    </a:lnTo>
                    <a:lnTo>
                      <a:pt x="252" y="92"/>
                    </a:lnTo>
                    <a:lnTo>
                      <a:pt x="252" y="92"/>
                    </a:lnTo>
                    <a:lnTo>
                      <a:pt x="229" y="47"/>
                    </a:lnTo>
                    <a:lnTo>
                      <a:pt x="1" y="1"/>
                    </a:lnTo>
                    <a:close/>
                    <a:moveTo>
                      <a:pt x="480" y="69"/>
                    </a:moveTo>
                    <a:lnTo>
                      <a:pt x="480" y="138"/>
                    </a:lnTo>
                    <a:lnTo>
                      <a:pt x="731" y="161"/>
                    </a:lnTo>
                    <a:lnTo>
                      <a:pt x="708" y="115"/>
                    </a:lnTo>
                    <a:lnTo>
                      <a:pt x="480" y="69"/>
                    </a:lnTo>
                    <a:close/>
                    <a:moveTo>
                      <a:pt x="959" y="161"/>
                    </a:moveTo>
                    <a:lnTo>
                      <a:pt x="959" y="206"/>
                    </a:lnTo>
                    <a:lnTo>
                      <a:pt x="1210" y="252"/>
                    </a:lnTo>
                    <a:lnTo>
                      <a:pt x="1188" y="183"/>
                    </a:lnTo>
                    <a:lnTo>
                      <a:pt x="959" y="161"/>
                    </a:lnTo>
                    <a:close/>
                    <a:moveTo>
                      <a:pt x="1439" y="229"/>
                    </a:moveTo>
                    <a:lnTo>
                      <a:pt x="1439" y="298"/>
                    </a:lnTo>
                    <a:lnTo>
                      <a:pt x="1690" y="320"/>
                    </a:lnTo>
                    <a:lnTo>
                      <a:pt x="1667" y="275"/>
                    </a:lnTo>
                    <a:lnTo>
                      <a:pt x="1439" y="229"/>
                    </a:lnTo>
                    <a:close/>
                    <a:moveTo>
                      <a:pt x="1918" y="298"/>
                    </a:moveTo>
                    <a:lnTo>
                      <a:pt x="1918" y="366"/>
                    </a:lnTo>
                    <a:lnTo>
                      <a:pt x="2169" y="412"/>
                    </a:lnTo>
                    <a:lnTo>
                      <a:pt x="2146" y="343"/>
                    </a:lnTo>
                    <a:lnTo>
                      <a:pt x="1918" y="298"/>
                    </a:lnTo>
                    <a:close/>
                    <a:moveTo>
                      <a:pt x="2397" y="389"/>
                    </a:moveTo>
                    <a:lnTo>
                      <a:pt x="2397" y="435"/>
                    </a:lnTo>
                    <a:lnTo>
                      <a:pt x="2648" y="480"/>
                    </a:lnTo>
                    <a:lnTo>
                      <a:pt x="2626" y="412"/>
                    </a:lnTo>
                    <a:lnTo>
                      <a:pt x="2397" y="389"/>
                    </a:lnTo>
                    <a:close/>
                    <a:moveTo>
                      <a:pt x="2877" y="457"/>
                    </a:moveTo>
                    <a:lnTo>
                      <a:pt x="2877" y="526"/>
                    </a:lnTo>
                    <a:lnTo>
                      <a:pt x="3128" y="549"/>
                    </a:lnTo>
                    <a:lnTo>
                      <a:pt x="3105" y="503"/>
                    </a:lnTo>
                    <a:lnTo>
                      <a:pt x="2877" y="457"/>
                    </a:lnTo>
                    <a:close/>
                    <a:moveTo>
                      <a:pt x="3356" y="526"/>
                    </a:moveTo>
                    <a:lnTo>
                      <a:pt x="3356" y="594"/>
                    </a:lnTo>
                    <a:lnTo>
                      <a:pt x="3607" y="640"/>
                    </a:lnTo>
                    <a:lnTo>
                      <a:pt x="3607" y="640"/>
                    </a:lnTo>
                    <a:lnTo>
                      <a:pt x="3584" y="572"/>
                    </a:lnTo>
                    <a:lnTo>
                      <a:pt x="3356" y="526"/>
                    </a:lnTo>
                    <a:close/>
                    <a:moveTo>
                      <a:pt x="3835" y="617"/>
                    </a:moveTo>
                    <a:lnTo>
                      <a:pt x="3835" y="663"/>
                    </a:lnTo>
                    <a:lnTo>
                      <a:pt x="4086" y="708"/>
                    </a:lnTo>
                    <a:lnTo>
                      <a:pt x="4064" y="640"/>
                    </a:lnTo>
                    <a:lnTo>
                      <a:pt x="3835" y="617"/>
                    </a:lnTo>
                    <a:close/>
                    <a:moveTo>
                      <a:pt x="4315" y="686"/>
                    </a:moveTo>
                    <a:lnTo>
                      <a:pt x="4315" y="754"/>
                    </a:lnTo>
                    <a:lnTo>
                      <a:pt x="4566" y="777"/>
                    </a:lnTo>
                    <a:lnTo>
                      <a:pt x="4543" y="731"/>
                    </a:lnTo>
                    <a:lnTo>
                      <a:pt x="4315" y="686"/>
                    </a:lnTo>
                    <a:close/>
                    <a:moveTo>
                      <a:pt x="4794" y="777"/>
                    </a:moveTo>
                    <a:lnTo>
                      <a:pt x="4794" y="823"/>
                    </a:lnTo>
                    <a:lnTo>
                      <a:pt x="5045" y="868"/>
                    </a:lnTo>
                    <a:lnTo>
                      <a:pt x="5022" y="800"/>
                    </a:lnTo>
                    <a:lnTo>
                      <a:pt x="4794" y="777"/>
                    </a:lnTo>
                    <a:close/>
                    <a:moveTo>
                      <a:pt x="5273" y="845"/>
                    </a:moveTo>
                    <a:lnTo>
                      <a:pt x="5273" y="891"/>
                    </a:lnTo>
                    <a:lnTo>
                      <a:pt x="5524" y="937"/>
                    </a:lnTo>
                    <a:lnTo>
                      <a:pt x="5502" y="891"/>
                    </a:lnTo>
                    <a:lnTo>
                      <a:pt x="5273" y="845"/>
                    </a:lnTo>
                    <a:close/>
                    <a:moveTo>
                      <a:pt x="5753" y="914"/>
                    </a:moveTo>
                    <a:lnTo>
                      <a:pt x="5775" y="982"/>
                    </a:lnTo>
                    <a:lnTo>
                      <a:pt x="6004" y="1005"/>
                    </a:lnTo>
                    <a:lnTo>
                      <a:pt x="5981" y="960"/>
                    </a:lnTo>
                    <a:lnTo>
                      <a:pt x="5753" y="914"/>
                    </a:lnTo>
                    <a:close/>
                    <a:moveTo>
                      <a:pt x="6232" y="1005"/>
                    </a:moveTo>
                    <a:lnTo>
                      <a:pt x="6255" y="1051"/>
                    </a:lnTo>
                    <a:lnTo>
                      <a:pt x="6483" y="1096"/>
                    </a:lnTo>
                    <a:lnTo>
                      <a:pt x="6460" y="1028"/>
                    </a:lnTo>
                    <a:lnTo>
                      <a:pt x="6232" y="1005"/>
                    </a:lnTo>
                    <a:close/>
                    <a:moveTo>
                      <a:pt x="6711" y="1074"/>
                    </a:moveTo>
                    <a:lnTo>
                      <a:pt x="6734" y="1142"/>
                    </a:lnTo>
                    <a:lnTo>
                      <a:pt x="6962" y="1165"/>
                    </a:lnTo>
                    <a:lnTo>
                      <a:pt x="6940" y="1119"/>
                    </a:lnTo>
                    <a:lnTo>
                      <a:pt x="6711" y="1074"/>
                    </a:lnTo>
                    <a:close/>
                    <a:moveTo>
                      <a:pt x="7191" y="1142"/>
                    </a:moveTo>
                    <a:lnTo>
                      <a:pt x="7213" y="1211"/>
                    </a:lnTo>
                    <a:lnTo>
                      <a:pt x="7442" y="1256"/>
                    </a:lnTo>
                    <a:lnTo>
                      <a:pt x="7442" y="1256"/>
                    </a:lnTo>
                    <a:lnTo>
                      <a:pt x="7419" y="1188"/>
                    </a:lnTo>
                    <a:lnTo>
                      <a:pt x="7191" y="1142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5"/>
                    </a:lnTo>
                    <a:lnTo>
                      <a:pt x="7921" y="1325"/>
                    </a:lnTo>
                    <a:lnTo>
                      <a:pt x="7898" y="1256"/>
                    </a:lnTo>
                    <a:lnTo>
                      <a:pt x="7670" y="1233"/>
                    </a:lnTo>
                    <a:close/>
                    <a:moveTo>
                      <a:pt x="8149" y="1302"/>
                    </a:moveTo>
                    <a:lnTo>
                      <a:pt x="8172" y="1370"/>
                    </a:lnTo>
                    <a:lnTo>
                      <a:pt x="8400" y="1393"/>
                    </a:lnTo>
                    <a:lnTo>
                      <a:pt x="8400" y="1393"/>
                    </a:lnTo>
                    <a:lnTo>
                      <a:pt x="8378" y="1348"/>
                    </a:lnTo>
                    <a:lnTo>
                      <a:pt x="8149" y="1302"/>
                    </a:lnTo>
                    <a:close/>
                    <a:moveTo>
                      <a:pt x="8629" y="1370"/>
                    </a:moveTo>
                    <a:lnTo>
                      <a:pt x="8651" y="1439"/>
                    </a:lnTo>
                    <a:lnTo>
                      <a:pt x="8880" y="1485"/>
                    </a:lnTo>
                    <a:lnTo>
                      <a:pt x="8857" y="1416"/>
                    </a:lnTo>
                    <a:lnTo>
                      <a:pt x="8629" y="1370"/>
                    </a:lnTo>
                    <a:close/>
                    <a:moveTo>
                      <a:pt x="9108" y="1462"/>
                    </a:moveTo>
                    <a:lnTo>
                      <a:pt x="9131" y="1507"/>
                    </a:lnTo>
                    <a:lnTo>
                      <a:pt x="9359" y="1553"/>
                    </a:lnTo>
                    <a:lnTo>
                      <a:pt x="9336" y="1507"/>
                    </a:lnTo>
                    <a:lnTo>
                      <a:pt x="9108" y="1462"/>
                    </a:lnTo>
                    <a:close/>
                    <a:moveTo>
                      <a:pt x="9587" y="1530"/>
                    </a:moveTo>
                    <a:lnTo>
                      <a:pt x="9610" y="1599"/>
                    </a:lnTo>
                    <a:lnTo>
                      <a:pt x="9838" y="1621"/>
                    </a:lnTo>
                    <a:lnTo>
                      <a:pt x="9816" y="1576"/>
                    </a:lnTo>
                    <a:lnTo>
                      <a:pt x="9587" y="1530"/>
                    </a:lnTo>
                    <a:close/>
                    <a:moveTo>
                      <a:pt x="10067" y="1621"/>
                    </a:moveTo>
                    <a:lnTo>
                      <a:pt x="10089" y="1667"/>
                    </a:lnTo>
                    <a:lnTo>
                      <a:pt x="10318" y="1713"/>
                    </a:lnTo>
                    <a:lnTo>
                      <a:pt x="10295" y="1644"/>
                    </a:lnTo>
                    <a:lnTo>
                      <a:pt x="10067" y="1621"/>
                    </a:lnTo>
                    <a:close/>
                    <a:moveTo>
                      <a:pt x="10546" y="1690"/>
                    </a:moveTo>
                    <a:lnTo>
                      <a:pt x="10569" y="1736"/>
                    </a:lnTo>
                    <a:lnTo>
                      <a:pt x="10797" y="1781"/>
                    </a:lnTo>
                    <a:lnTo>
                      <a:pt x="10774" y="1736"/>
                    </a:lnTo>
                    <a:lnTo>
                      <a:pt x="10546" y="169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284;p52">
                <a:extLst>
                  <a:ext uri="{FF2B5EF4-FFF2-40B4-BE49-F238E27FC236}">
                    <a16:creationId xmlns:a16="http://schemas.microsoft.com/office/drawing/2014/main" id="{E6F3CC26-2C0D-4C2C-B434-744180182DE8}"/>
                  </a:ext>
                </a:extLst>
              </p:cNvPr>
              <p:cNvSpPr/>
              <p:nvPr/>
            </p:nvSpPr>
            <p:spPr>
              <a:xfrm>
                <a:off x="8176576" y="2846984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4" y="46"/>
                    </a:lnTo>
                    <a:lnTo>
                      <a:pt x="275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54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5"/>
                    </a:lnTo>
                    <a:lnTo>
                      <a:pt x="1233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2" y="297"/>
                    </a:lnTo>
                    <a:lnTo>
                      <a:pt x="1713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92" y="411"/>
                    </a:lnTo>
                    <a:lnTo>
                      <a:pt x="2192" y="411"/>
                    </a:lnTo>
                    <a:lnTo>
                      <a:pt x="2169" y="342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71" y="479"/>
                    </a:lnTo>
                    <a:lnTo>
                      <a:pt x="2671" y="479"/>
                    </a:lnTo>
                    <a:lnTo>
                      <a:pt x="2648" y="411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900" y="525"/>
                    </a:lnTo>
                    <a:lnTo>
                      <a:pt x="3151" y="548"/>
                    </a:lnTo>
                    <a:lnTo>
                      <a:pt x="3151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3"/>
                    </a:lnTo>
                    <a:lnTo>
                      <a:pt x="3630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109" y="708"/>
                    </a:lnTo>
                    <a:lnTo>
                      <a:pt x="4109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8" y="753"/>
                    </a:lnTo>
                    <a:lnTo>
                      <a:pt x="4589" y="776"/>
                    </a:lnTo>
                    <a:lnTo>
                      <a:pt x="4589" y="776"/>
                    </a:lnTo>
                    <a:lnTo>
                      <a:pt x="4566" y="730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68" y="867"/>
                    </a:lnTo>
                    <a:lnTo>
                      <a:pt x="5068" y="867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96" y="845"/>
                    </a:moveTo>
                    <a:lnTo>
                      <a:pt x="5296" y="913"/>
                    </a:lnTo>
                    <a:lnTo>
                      <a:pt x="5547" y="936"/>
                    </a:lnTo>
                    <a:lnTo>
                      <a:pt x="5524" y="890"/>
                    </a:lnTo>
                    <a:lnTo>
                      <a:pt x="5296" y="845"/>
                    </a:lnTo>
                    <a:close/>
                    <a:moveTo>
                      <a:pt x="5776" y="913"/>
                    </a:moveTo>
                    <a:lnTo>
                      <a:pt x="5776" y="982"/>
                    </a:lnTo>
                    <a:lnTo>
                      <a:pt x="6027" y="1027"/>
                    </a:lnTo>
                    <a:lnTo>
                      <a:pt x="6027" y="1027"/>
                    </a:lnTo>
                    <a:lnTo>
                      <a:pt x="6004" y="959"/>
                    </a:lnTo>
                    <a:lnTo>
                      <a:pt x="5776" y="913"/>
                    </a:lnTo>
                    <a:close/>
                    <a:moveTo>
                      <a:pt x="6255" y="1004"/>
                    </a:moveTo>
                    <a:lnTo>
                      <a:pt x="6255" y="1050"/>
                    </a:lnTo>
                    <a:lnTo>
                      <a:pt x="6506" y="1096"/>
                    </a:lnTo>
                    <a:lnTo>
                      <a:pt x="6506" y="1096"/>
                    </a:lnTo>
                    <a:lnTo>
                      <a:pt x="6483" y="1027"/>
                    </a:lnTo>
                    <a:lnTo>
                      <a:pt x="6255" y="1004"/>
                    </a:lnTo>
                    <a:close/>
                    <a:moveTo>
                      <a:pt x="6734" y="1073"/>
                    </a:moveTo>
                    <a:lnTo>
                      <a:pt x="6734" y="1141"/>
                    </a:lnTo>
                    <a:lnTo>
                      <a:pt x="6985" y="1164"/>
                    </a:lnTo>
                    <a:lnTo>
                      <a:pt x="6962" y="1118"/>
                    </a:lnTo>
                    <a:lnTo>
                      <a:pt x="6734" y="1073"/>
                    </a:lnTo>
                    <a:close/>
                    <a:moveTo>
                      <a:pt x="7214" y="1141"/>
                    </a:moveTo>
                    <a:lnTo>
                      <a:pt x="7214" y="1210"/>
                    </a:lnTo>
                    <a:lnTo>
                      <a:pt x="7465" y="1255"/>
                    </a:lnTo>
                    <a:lnTo>
                      <a:pt x="7442" y="1187"/>
                    </a:lnTo>
                    <a:lnTo>
                      <a:pt x="7214" y="1141"/>
                    </a:lnTo>
                    <a:close/>
                    <a:moveTo>
                      <a:pt x="7693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44" y="1324"/>
                    </a:lnTo>
                    <a:lnTo>
                      <a:pt x="7921" y="1255"/>
                    </a:lnTo>
                    <a:lnTo>
                      <a:pt x="7693" y="1233"/>
                    </a:lnTo>
                    <a:close/>
                    <a:moveTo>
                      <a:pt x="8172" y="1301"/>
                    </a:moveTo>
                    <a:lnTo>
                      <a:pt x="8172" y="1370"/>
                    </a:lnTo>
                    <a:lnTo>
                      <a:pt x="8423" y="1392"/>
                    </a:lnTo>
                    <a:lnTo>
                      <a:pt x="8400" y="1347"/>
                    </a:lnTo>
                    <a:lnTo>
                      <a:pt x="8172" y="1301"/>
                    </a:lnTo>
                    <a:close/>
                    <a:moveTo>
                      <a:pt x="8651" y="1392"/>
                    </a:moveTo>
                    <a:lnTo>
                      <a:pt x="8651" y="1438"/>
                    </a:lnTo>
                    <a:lnTo>
                      <a:pt x="8903" y="1484"/>
                    </a:lnTo>
                    <a:lnTo>
                      <a:pt x="8903" y="1484"/>
                    </a:lnTo>
                    <a:lnTo>
                      <a:pt x="8880" y="1415"/>
                    </a:lnTo>
                    <a:lnTo>
                      <a:pt x="8651" y="1392"/>
                    </a:lnTo>
                    <a:close/>
                    <a:moveTo>
                      <a:pt x="9131" y="1461"/>
                    </a:moveTo>
                    <a:lnTo>
                      <a:pt x="9131" y="1506"/>
                    </a:lnTo>
                    <a:lnTo>
                      <a:pt x="9382" y="1552"/>
                    </a:lnTo>
                    <a:lnTo>
                      <a:pt x="9382" y="1552"/>
                    </a:lnTo>
                    <a:lnTo>
                      <a:pt x="9359" y="1506"/>
                    </a:lnTo>
                    <a:lnTo>
                      <a:pt x="9131" y="1461"/>
                    </a:lnTo>
                    <a:close/>
                    <a:moveTo>
                      <a:pt x="9610" y="1529"/>
                    </a:moveTo>
                    <a:lnTo>
                      <a:pt x="9610" y="1598"/>
                    </a:lnTo>
                    <a:lnTo>
                      <a:pt x="9861" y="1621"/>
                    </a:lnTo>
                    <a:lnTo>
                      <a:pt x="9861" y="1621"/>
                    </a:lnTo>
                    <a:lnTo>
                      <a:pt x="9838" y="1575"/>
                    </a:lnTo>
                    <a:lnTo>
                      <a:pt x="9610" y="1529"/>
                    </a:lnTo>
                    <a:close/>
                    <a:moveTo>
                      <a:pt x="10089" y="1621"/>
                    </a:moveTo>
                    <a:lnTo>
                      <a:pt x="10089" y="1666"/>
                    </a:lnTo>
                    <a:lnTo>
                      <a:pt x="10341" y="1712"/>
                    </a:lnTo>
                    <a:lnTo>
                      <a:pt x="10318" y="1643"/>
                    </a:lnTo>
                    <a:lnTo>
                      <a:pt x="10089" y="1621"/>
                    </a:lnTo>
                    <a:close/>
                    <a:moveTo>
                      <a:pt x="10569" y="1689"/>
                    </a:moveTo>
                    <a:lnTo>
                      <a:pt x="10569" y="1758"/>
                    </a:lnTo>
                    <a:lnTo>
                      <a:pt x="10820" y="1780"/>
                    </a:lnTo>
                    <a:lnTo>
                      <a:pt x="10820" y="1780"/>
                    </a:lnTo>
                    <a:lnTo>
                      <a:pt x="10797" y="1735"/>
                    </a:lnTo>
                    <a:lnTo>
                      <a:pt x="10569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285;p52">
                <a:extLst>
                  <a:ext uri="{FF2B5EF4-FFF2-40B4-BE49-F238E27FC236}">
                    <a16:creationId xmlns:a16="http://schemas.microsoft.com/office/drawing/2014/main" id="{B7ABC612-3782-42F9-A22F-1B890CD9B1F2}"/>
                  </a:ext>
                </a:extLst>
              </p:cNvPr>
              <p:cNvSpPr/>
              <p:nvPr/>
            </p:nvSpPr>
            <p:spPr>
              <a:xfrm>
                <a:off x="8170830" y="2825822"/>
                <a:ext cx="123835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1781" extrusionOk="0">
                    <a:moveTo>
                      <a:pt x="1" y="0"/>
                    </a:moveTo>
                    <a:lnTo>
                      <a:pt x="23" y="69"/>
                    </a:lnTo>
                    <a:lnTo>
                      <a:pt x="252" y="91"/>
                    </a:lnTo>
                    <a:lnTo>
                      <a:pt x="252" y="46"/>
                    </a:lnTo>
                    <a:lnTo>
                      <a:pt x="1" y="0"/>
                    </a:lnTo>
                    <a:close/>
                    <a:moveTo>
                      <a:pt x="480" y="69"/>
                    </a:moveTo>
                    <a:lnTo>
                      <a:pt x="503" y="137"/>
                    </a:lnTo>
                    <a:lnTo>
                      <a:pt x="731" y="183"/>
                    </a:lnTo>
                    <a:lnTo>
                      <a:pt x="731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82" y="206"/>
                    </a:lnTo>
                    <a:lnTo>
                      <a:pt x="1210" y="251"/>
                    </a:lnTo>
                    <a:lnTo>
                      <a:pt x="1210" y="183"/>
                    </a:lnTo>
                    <a:lnTo>
                      <a:pt x="959" y="160"/>
                    </a:lnTo>
                    <a:close/>
                    <a:moveTo>
                      <a:pt x="1439" y="228"/>
                    </a:moveTo>
                    <a:lnTo>
                      <a:pt x="1461" y="297"/>
                    </a:lnTo>
                    <a:lnTo>
                      <a:pt x="1690" y="320"/>
                    </a:lnTo>
                    <a:lnTo>
                      <a:pt x="1690" y="274"/>
                    </a:lnTo>
                    <a:lnTo>
                      <a:pt x="1439" y="228"/>
                    </a:lnTo>
                    <a:close/>
                    <a:moveTo>
                      <a:pt x="1918" y="297"/>
                    </a:moveTo>
                    <a:lnTo>
                      <a:pt x="1941" y="365"/>
                    </a:lnTo>
                    <a:lnTo>
                      <a:pt x="2169" y="411"/>
                    </a:lnTo>
                    <a:lnTo>
                      <a:pt x="2169" y="343"/>
                    </a:lnTo>
                    <a:lnTo>
                      <a:pt x="1918" y="297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48" y="434"/>
                    </a:lnTo>
                    <a:lnTo>
                      <a:pt x="2397" y="388"/>
                    </a:lnTo>
                    <a:close/>
                    <a:moveTo>
                      <a:pt x="2877" y="457"/>
                    </a:moveTo>
                    <a:lnTo>
                      <a:pt x="2899" y="525"/>
                    </a:lnTo>
                    <a:lnTo>
                      <a:pt x="3128" y="548"/>
                    </a:lnTo>
                    <a:lnTo>
                      <a:pt x="3128" y="502"/>
                    </a:lnTo>
                    <a:lnTo>
                      <a:pt x="2877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607" y="571"/>
                    </a:lnTo>
                    <a:lnTo>
                      <a:pt x="3356" y="548"/>
                    </a:lnTo>
                    <a:close/>
                    <a:moveTo>
                      <a:pt x="3835" y="616"/>
                    </a:moveTo>
                    <a:lnTo>
                      <a:pt x="3858" y="662"/>
                    </a:lnTo>
                    <a:lnTo>
                      <a:pt x="4086" y="708"/>
                    </a:lnTo>
                    <a:lnTo>
                      <a:pt x="4086" y="662"/>
                    </a:lnTo>
                    <a:lnTo>
                      <a:pt x="3835" y="616"/>
                    </a:lnTo>
                    <a:close/>
                    <a:moveTo>
                      <a:pt x="4315" y="685"/>
                    </a:moveTo>
                    <a:lnTo>
                      <a:pt x="4337" y="753"/>
                    </a:lnTo>
                    <a:lnTo>
                      <a:pt x="4566" y="799"/>
                    </a:lnTo>
                    <a:lnTo>
                      <a:pt x="4566" y="731"/>
                    </a:lnTo>
                    <a:lnTo>
                      <a:pt x="4315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24" y="890"/>
                    </a:lnTo>
                    <a:lnTo>
                      <a:pt x="5273" y="845"/>
                    </a:lnTo>
                    <a:close/>
                    <a:moveTo>
                      <a:pt x="5753" y="913"/>
                    </a:moveTo>
                    <a:lnTo>
                      <a:pt x="5775" y="982"/>
                    </a:lnTo>
                    <a:lnTo>
                      <a:pt x="6004" y="1027"/>
                    </a:lnTo>
                    <a:lnTo>
                      <a:pt x="6004" y="959"/>
                    </a:lnTo>
                    <a:lnTo>
                      <a:pt x="5753" y="913"/>
                    </a:lnTo>
                    <a:close/>
                    <a:moveTo>
                      <a:pt x="6232" y="1004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83" y="1027"/>
                    </a:lnTo>
                    <a:lnTo>
                      <a:pt x="6232" y="1004"/>
                    </a:lnTo>
                    <a:close/>
                    <a:moveTo>
                      <a:pt x="6711" y="1073"/>
                    </a:moveTo>
                    <a:lnTo>
                      <a:pt x="6734" y="1141"/>
                    </a:lnTo>
                    <a:lnTo>
                      <a:pt x="6962" y="1164"/>
                    </a:lnTo>
                    <a:lnTo>
                      <a:pt x="6962" y="1119"/>
                    </a:lnTo>
                    <a:lnTo>
                      <a:pt x="6711" y="1073"/>
                    </a:lnTo>
                    <a:close/>
                    <a:moveTo>
                      <a:pt x="7191" y="1164"/>
                    </a:moveTo>
                    <a:lnTo>
                      <a:pt x="7213" y="1210"/>
                    </a:lnTo>
                    <a:lnTo>
                      <a:pt x="7442" y="1256"/>
                    </a:lnTo>
                    <a:lnTo>
                      <a:pt x="7442" y="1187"/>
                    </a:lnTo>
                    <a:lnTo>
                      <a:pt x="7191" y="1164"/>
                    </a:lnTo>
                    <a:close/>
                    <a:moveTo>
                      <a:pt x="7670" y="1233"/>
                    </a:moveTo>
                    <a:lnTo>
                      <a:pt x="7693" y="1278"/>
                    </a:lnTo>
                    <a:lnTo>
                      <a:pt x="7944" y="1324"/>
                    </a:lnTo>
                    <a:lnTo>
                      <a:pt x="7921" y="1278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23" y="1393"/>
                    </a:lnTo>
                    <a:lnTo>
                      <a:pt x="8423" y="1393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9" y="1393"/>
                    </a:moveTo>
                    <a:lnTo>
                      <a:pt x="8651" y="1438"/>
                    </a:lnTo>
                    <a:lnTo>
                      <a:pt x="8902" y="1484"/>
                    </a:lnTo>
                    <a:lnTo>
                      <a:pt x="8880" y="1415"/>
                    </a:lnTo>
                    <a:lnTo>
                      <a:pt x="8629" y="1393"/>
                    </a:lnTo>
                    <a:close/>
                    <a:moveTo>
                      <a:pt x="9108" y="1461"/>
                    </a:moveTo>
                    <a:lnTo>
                      <a:pt x="9131" y="1507"/>
                    </a:lnTo>
                    <a:lnTo>
                      <a:pt x="9382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29"/>
                    </a:moveTo>
                    <a:lnTo>
                      <a:pt x="9610" y="1598"/>
                    </a:lnTo>
                    <a:lnTo>
                      <a:pt x="9861" y="1644"/>
                    </a:lnTo>
                    <a:lnTo>
                      <a:pt x="9838" y="1575"/>
                    </a:lnTo>
                    <a:lnTo>
                      <a:pt x="9587" y="1529"/>
                    </a:lnTo>
                    <a:close/>
                    <a:moveTo>
                      <a:pt x="10067" y="1621"/>
                    </a:moveTo>
                    <a:lnTo>
                      <a:pt x="10089" y="1666"/>
                    </a:lnTo>
                    <a:lnTo>
                      <a:pt x="10340" y="1712"/>
                    </a:lnTo>
                    <a:lnTo>
                      <a:pt x="10318" y="1644"/>
                    </a:lnTo>
                    <a:lnTo>
                      <a:pt x="10067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820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286;p52">
                <a:extLst>
                  <a:ext uri="{FF2B5EF4-FFF2-40B4-BE49-F238E27FC236}">
                    <a16:creationId xmlns:a16="http://schemas.microsoft.com/office/drawing/2014/main" id="{14D85EC7-07FE-46C7-B856-63E048FEAB51}"/>
                  </a:ext>
                </a:extLst>
              </p:cNvPr>
              <p:cNvSpPr/>
              <p:nvPr/>
            </p:nvSpPr>
            <p:spPr>
              <a:xfrm>
                <a:off x="8165085" y="2804661"/>
                <a:ext cx="123572" cy="20384"/>
              </a:xfrm>
              <a:custGeom>
                <a:avLst/>
                <a:gdLst/>
                <a:ahLst/>
                <a:cxnLst/>
                <a:rect l="l" t="t" r="r" b="b"/>
                <a:pathLst>
                  <a:path w="10797" h="1781" extrusionOk="0">
                    <a:moveTo>
                      <a:pt x="0" y="0"/>
                    </a:moveTo>
                    <a:lnTo>
                      <a:pt x="0" y="69"/>
                    </a:lnTo>
                    <a:lnTo>
                      <a:pt x="251" y="92"/>
                    </a:lnTo>
                    <a:lnTo>
                      <a:pt x="229" y="46"/>
                    </a:lnTo>
                    <a:lnTo>
                      <a:pt x="0" y="0"/>
                    </a:lnTo>
                    <a:close/>
                    <a:moveTo>
                      <a:pt x="480" y="69"/>
                    </a:moveTo>
                    <a:lnTo>
                      <a:pt x="480" y="137"/>
                    </a:lnTo>
                    <a:lnTo>
                      <a:pt x="731" y="183"/>
                    </a:lnTo>
                    <a:lnTo>
                      <a:pt x="708" y="114"/>
                    </a:lnTo>
                    <a:lnTo>
                      <a:pt x="480" y="69"/>
                    </a:lnTo>
                    <a:close/>
                    <a:moveTo>
                      <a:pt x="959" y="160"/>
                    </a:moveTo>
                    <a:lnTo>
                      <a:pt x="959" y="206"/>
                    </a:lnTo>
                    <a:lnTo>
                      <a:pt x="1210" y="251"/>
                    </a:lnTo>
                    <a:lnTo>
                      <a:pt x="1187" y="206"/>
                    </a:lnTo>
                    <a:lnTo>
                      <a:pt x="959" y="160"/>
                    </a:lnTo>
                    <a:close/>
                    <a:moveTo>
                      <a:pt x="1438" y="229"/>
                    </a:moveTo>
                    <a:lnTo>
                      <a:pt x="1438" y="297"/>
                    </a:lnTo>
                    <a:lnTo>
                      <a:pt x="1689" y="320"/>
                    </a:lnTo>
                    <a:lnTo>
                      <a:pt x="1667" y="274"/>
                    </a:lnTo>
                    <a:lnTo>
                      <a:pt x="1438" y="229"/>
                    </a:lnTo>
                    <a:close/>
                    <a:moveTo>
                      <a:pt x="1918" y="320"/>
                    </a:moveTo>
                    <a:lnTo>
                      <a:pt x="1941" y="366"/>
                    </a:lnTo>
                    <a:lnTo>
                      <a:pt x="2169" y="411"/>
                    </a:lnTo>
                    <a:lnTo>
                      <a:pt x="2146" y="343"/>
                    </a:lnTo>
                    <a:lnTo>
                      <a:pt x="1918" y="320"/>
                    </a:lnTo>
                    <a:close/>
                    <a:moveTo>
                      <a:pt x="2397" y="388"/>
                    </a:moveTo>
                    <a:lnTo>
                      <a:pt x="2420" y="434"/>
                    </a:lnTo>
                    <a:lnTo>
                      <a:pt x="2648" y="480"/>
                    </a:lnTo>
                    <a:lnTo>
                      <a:pt x="2625" y="434"/>
                    </a:lnTo>
                    <a:lnTo>
                      <a:pt x="2397" y="388"/>
                    </a:lnTo>
                    <a:close/>
                    <a:moveTo>
                      <a:pt x="2876" y="457"/>
                    </a:moveTo>
                    <a:lnTo>
                      <a:pt x="2899" y="525"/>
                    </a:lnTo>
                    <a:lnTo>
                      <a:pt x="3127" y="571"/>
                    </a:lnTo>
                    <a:lnTo>
                      <a:pt x="3127" y="571"/>
                    </a:lnTo>
                    <a:lnTo>
                      <a:pt x="3105" y="502"/>
                    </a:lnTo>
                    <a:lnTo>
                      <a:pt x="2876" y="457"/>
                    </a:lnTo>
                    <a:close/>
                    <a:moveTo>
                      <a:pt x="3356" y="548"/>
                    </a:moveTo>
                    <a:lnTo>
                      <a:pt x="3379" y="594"/>
                    </a:lnTo>
                    <a:lnTo>
                      <a:pt x="3607" y="639"/>
                    </a:lnTo>
                    <a:lnTo>
                      <a:pt x="3584" y="571"/>
                    </a:lnTo>
                    <a:lnTo>
                      <a:pt x="3356" y="548"/>
                    </a:lnTo>
                    <a:close/>
                    <a:moveTo>
                      <a:pt x="3835" y="617"/>
                    </a:moveTo>
                    <a:lnTo>
                      <a:pt x="3858" y="685"/>
                    </a:lnTo>
                    <a:lnTo>
                      <a:pt x="4086" y="708"/>
                    </a:lnTo>
                    <a:lnTo>
                      <a:pt x="4086" y="708"/>
                    </a:lnTo>
                    <a:lnTo>
                      <a:pt x="4063" y="662"/>
                    </a:lnTo>
                    <a:lnTo>
                      <a:pt x="3835" y="617"/>
                    </a:lnTo>
                    <a:close/>
                    <a:moveTo>
                      <a:pt x="4314" y="685"/>
                    </a:moveTo>
                    <a:lnTo>
                      <a:pt x="4337" y="754"/>
                    </a:lnTo>
                    <a:lnTo>
                      <a:pt x="4565" y="799"/>
                    </a:lnTo>
                    <a:lnTo>
                      <a:pt x="4543" y="731"/>
                    </a:lnTo>
                    <a:lnTo>
                      <a:pt x="4314" y="685"/>
                    </a:lnTo>
                    <a:close/>
                    <a:moveTo>
                      <a:pt x="4794" y="776"/>
                    </a:moveTo>
                    <a:lnTo>
                      <a:pt x="4817" y="822"/>
                    </a:lnTo>
                    <a:lnTo>
                      <a:pt x="5045" y="868"/>
                    </a:lnTo>
                    <a:lnTo>
                      <a:pt x="5045" y="868"/>
                    </a:lnTo>
                    <a:lnTo>
                      <a:pt x="5022" y="799"/>
                    </a:lnTo>
                    <a:lnTo>
                      <a:pt x="4794" y="776"/>
                    </a:lnTo>
                    <a:close/>
                    <a:moveTo>
                      <a:pt x="5273" y="845"/>
                    </a:moveTo>
                    <a:lnTo>
                      <a:pt x="5296" y="913"/>
                    </a:lnTo>
                    <a:lnTo>
                      <a:pt x="5524" y="936"/>
                    </a:lnTo>
                    <a:lnTo>
                      <a:pt x="5501" y="891"/>
                    </a:lnTo>
                    <a:lnTo>
                      <a:pt x="5273" y="845"/>
                    </a:lnTo>
                    <a:close/>
                    <a:moveTo>
                      <a:pt x="5752" y="913"/>
                    </a:moveTo>
                    <a:lnTo>
                      <a:pt x="5775" y="982"/>
                    </a:lnTo>
                    <a:lnTo>
                      <a:pt x="6003" y="1027"/>
                    </a:lnTo>
                    <a:lnTo>
                      <a:pt x="5981" y="959"/>
                    </a:lnTo>
                    <a:lnTo>
                      <a:pt x="5752" y="913"/>
                    </a:lnTo>
                    <a:close/>
                    <a:moveTo>
                      <a:pt x="6232" y="1005"/>
                    </a:moveTo>
                    <a:lnTo>
                      <a:pt x="6255" y="1050"/>
                    </a:lnTo>
                    <a:lnTo>
                      <a:pt x="6483" y="1096"/>
                    </a:lnTo>
                    <a:lnTo>
                      <a:pt x="6460" y="1050"/>
                    </a:lnTo>
                    <a:lnTo>
                      <a:pt x="6232" y="1005"/>
                    </a:lnTo>
                    <a:close/>
                    <a:moveTo>
                      <a:pt x="6711" y="1073"/>
                    </a:moveTo>
                    <a:lnTo>
                      <a:pt x="6734" y="1142"/>
                    </a:lnTo>
                    <a:lnTo>
                      <a:pt x="6962" y="1164"/>
                    </a:lnTo>
                    <a:lnTo>
                      <a:pt x="6939" y="1119"/>
                    </a:lnTo>
                    <a:lnTo>
                      <a:pt x="6711" y="1073"/>
                    </a:lnTo>
                    <a:close/>
                    <a:moveTo>
                      <a:pt x="7190" y="1164"/>
                    </a:moveTo>
                    <a:lnTo>
                      <a:pt x="7213" y="1210"/>
                    </a:lnTo>
                    <a:lnTo>
                      <a:pt x="7441" y="1256"/>
                    </a:lnTo>
                    <a:lnTo>
                      <a:pt x="7441" y="1187"/>
                    </a:lnTo>
                    <a:lnTo>
                      <a:pt x="7190" y="1164"/>
                    </a:lnTo>
                    <a:close/>
                    <a:moveTo>
                      <a:pt x="7670" y="1233"/>
                    </a:moveTo>
                    <a:lnTo>
                      <a:pt x="7693" y="1279"/>
                    </a:lnTo>
                    <a:lnTo>
                      <a:pt x="7921" y="1324"/>
                    </a:lnTo>
                    <a:lnTo>
                      <a:pt x="7921" y="1279"/>
                    </a:lnTo>
                    <a:lnTo>
                      <a:pt x="7670" y="1233"/>
                    </a:lnTo>
                    <a:close/>
                    <a:moveTo>
                      <a:pt x="8149" y="1301"/>
                    </a:moveTo>
                    <a:lnTo>
                      <a:pt x="8172" y="1370"/>
                    </a:lnTo>
                    <a:lnTo>
                      <a:pt x="8400" y="1416"/>
                    </a:lnTo>
                    <a:lnTo>
                      <a:pt x="8400" y="1347"/>
                    </a:lnTo>
                    <a:lnTo>
                      <a:pt x="8149" y="1301"/>
                    </a:lnTo>
                    <a:close/>
                    <a:moveTo>
                      <a:pt x="8628" y="1393"/>
                    </a:moveTo>
                    <a:lnTo>
                      <a:pt x="8651" y="1438"/>
                    </a:lnTo>
                    <a:lnTo>
                      <a:pt x="8879" y="1484"/>
                    </a:lnTo>
                    <a:lnTo>
                      <a:pt x="8879" y="1416"/>
                    </a:lnTo>
                    <a:lnTo>
                      <a:pt x="8628" y="1393"/>
                    </a:lnTo>
                    <a:close/>
                    <a:moveTo>
                      <a:pt x="9108" y="1461"/>
                    </a:moveTo>
                    <a:lnTo>
                      <a:pt x="9131" y="1530"/>
                    </a:lnTo>
                    <a:lnTo>
                      <a:pt x="9359" y="1552"/>
                    </a:lnTo>
                    <a:lnTo>
                      <a:pt x="9359" y="1507"/>
                    </a:lnTo>
                    <a:lnTo>
                      <a:pt x="9108" y="1461"/>
                    </a:lnTo>
                    <a:close/>
                    <a:moveTo>
                      <a:pt x="9587" y="1530"/>
                    </a:moveTo>
                    <a:lnTo>
                      <a:pt x="9610" y="1598"/>
                    </a:lnTo>
                    <a:lnTo>
                      <a:pt x="9838" y="1644"/>
                    </a:lnTo>
                    <a:lnTo>
                      <a:pt x="9838" y="1575"/>
                    </a:lnTo>
                    <a:lnTo>
                      <a:pt x="9587" y="1530"/>
                    </a:lnTo>
                    <a:close/>
                    <a:moveTo>
                      <a:pt x="10066" y="1621"/>
                    </a:moveTo>
                    <a:lnTo>
                      <a:pt x="10089" y="1667"/>
                    </a:lnTo>
                    <a:lnTo>
                      <a:pt x="10317" y="1712"/>
                    </a:lnTo>
                    <a:lnTo>
                      <a:pt x="10317" y="1644"/>
                    </a:lnTo>
                    <a:lnTo>
                      <a:pt x="10066" y="1621"/>
                    </a:lnTo>
                    <a:close/>
                    <a:moveTo>
                      <a:pt x="10546" y="1689"/>
                    </a:moveTo>
                    <a:lnTo>
                      <a:pt x="10569" y="1758"/>
                    </a:lnTo>
                    <a:lnTo>
                      <a:pt x="10797" y="1781"/>
                    </a:lnTo>
                    <a:lnTo>
                      <a:pt x="10797" y="1735"/>
                    </a:lnTo>
                    <a:lnTo>
                      <a:pt x="10546" y="168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287;p52">
                <a:extLst>
                  <a:ext uri="{FF2B5EF4-FFF2-40B4-BE49-F238E27FC236}">
                    <a16:creationId xmlns:a16="http://schemas.microsoft.com/office/drawing/2014/main" id="{C40A77D6-CD0F-40A2-B09B-B374624CE6F8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288;p52">
                <a:extLst>
                  <a:ext uri="{FF2B5EF4-FFF2-40B4-BE49-F238E27FC236}">
                    <a16:creationId xmlns:a16="http://schemas.microsoft.com/office/drawing/2014/main" id="{3ABD4133-90BB-4E49-98F0-2190D2B8E325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7" name="Google Shape;5289;p52">
              <a:extLst>
                <a:ext uri="{FF2B5EF4-FFF2-40B4-BE49-F238E27FC236}">
                  <a16:creationId xmlns:a16="http://schemas.microsoft.com/office/drawing/2014/main" id="{A1EE7FB3-7495-483F-9A41-FC1391A3BC84}"/>
                </a:ext>
              </a:extLst>
            </p:cNvPr>
            <p:cNvGrpSpPr/>
            <p:nvPr/>
          </p:nvGrpSpPr>
          <p:grpSpPr>
            <a:xfrm>
              <a:off x="6793672" y="1678582"/>
              <a:ext cx="1376880" cy="2577593"/>
              <a:chOff x="7409062" y="2525563"/>
              <a:chExt cx="1092242" cy="1902282"/>
            </a:xfrm>
          </p:grpSpPr>
          <p:sp>
            <p:nvSpPr>
              <p:cNvPr id="248" name="Google Shape;5290;p52">
                <a:extLst>
                  <a:ext uri="{FF2B5EF4-FFF2-40B4-BE49-F238E27FC236}">
                    <a16:creationId xmlns:a16="http://schemas.microsoft.com/office/drawing/2014/main" id="{9993A888-D53D-4A8F-A3BC-F33C0813E0A3}"/>
                  </a:ext>
                </a:extLst>
              </p:cNvPr>
              <p:cNvSpPr/>
              <p:nvPr/>
            </p:nvSpPr>
            <p:spPr>
              <a:xfrm>
                <a:off x="7621604" y="4350557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5341" y="0"/>
                    </a:moveTo>
                    <a:lnTo>
                      <a:pt x="5341" y="0"/>
                    </a:lnTo>
                    <a:cubicBezTo>
                      <a:pt x="0" y="1050"/>
                      <a:pt x="936" y="4406"/>
                      <a:pt x="936" y="4406"/>
                    </a:cubicBezTo>
                    <a:cubicBezTo>
                      <a:pt x="2488" y="4725"/>
                      <a:pt x="3287" y="4954"/>
                      <a:pt x="5136" y="5113"/>
                    </a:cubicBezTo>
                    <a:cubicBezTo>
                      <a:pt x="5912" y="3470"/>
                      <a:pt x="6140" y="1735"/>
                      <a:pt x="53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291;p52">
                <a:extLst>
                  <a:ext uri="{FF2B5EF4-FFF2-40B4-BE49-F238E27FC236}">
                    <a16:creationId xmlns:a16="http://schemas.microsoft.com/office/drawing/2014/main" id="{F9C4BD2C-4637-493C-8E4E-87B2A0A3F1AB}"/>
                  </a:ext>
                </a:extLst>
              </p:cNvPr>
              <p:cNvSpPr/>
              <p:nvPr/>
            </p:nvSpPr>
            <p:spPr>
              <a:xfrm>
                <a:off x="7679332" y="4293675"/>
                <a:ext cx="178908" cy="117071"/>
              </a:xfrm>
              <a:custGeom>
                <a:avLst/>
                <a:gdLst/>
                <a:ahLst/>
                <a:cxnLst/>
                <a:rect l="l" t="t" r="r" b="b"/>
                <a:pathLst>
                  <a:path w="15632" h="10229" extrusionOk="0">
                    <a:moveTo>
                      <a:pt x="5650" y="0"/>
                    </a:moveTo>
                    <a:cubicBezTo>
                      <a:pt x="1563" y="0"/>
                      <a:pt x="2032" y="4582"/>
                      <a:pt x="2032" y="4582"/>
                    </a:cubicBezTo>
                    <a:cubicBezTo>
                      <a:pt x="1507" y="4605"/>
                      <a:pt x="1461" y="4628"/>
                      <a:pt x="229" y="4856"/>
                    </a:cubicBezTo>
                    <a:cubicBezTo>
                      <a:pt x="1005" y="6591"/>
                      <a:pt x="800" y="8326"/>
                      <a:pt x="1" y="9969"/>
                    </a:cubicBezTo>
                    <a:cubicBezTo>
                      <a:pt x="2328" y="10159"/>
                      <a:pt x="4561" y="10228"/>
                      <a:pt x="6574" y="10228"/>
                    </a:cubicBezTo>
                    <a:cubicBezTo>
                      <a:pt x="11806" y="10228"/>
                      <a:pt x="15545" y="9764"/>
                      <a:pt x="15545" y="9764"/>
                    </a:cubicBezTo>
                    <a:lnTo>
                      <a:pt x="15613" y="4263"/>
                    </a:lnTo>
                    <a:cubicBezTo>
                      <a:pt x="15632" y="2521"/>
                      <a:pt x="14206" y="1235"/>
                      <a:pt x="12615" y="1235"/>
                    </a:cubicBezTo>
                    <a:cubicBezTo>
                      <a:pt x="12226" y="1235"/>
                      <a:pt x="11826" y="1312"/>
                      <a:pt x="11436" y="1478"/>
                    </a:cubicBezTo>
                    <a:cubicBezTo>
                      <a:pt x="10156" y="2040"/>
                      <a:pt x="9760" y="2734"/>
                      <a:pt x="9573" y="3256"/>
                    </a:cubicBezTo>
                    <a:lnTo>
                      <a:pt x="9573" y="3256"/>
                    </a:lnTo>
                    <a:cubicBezTo>
                      <a:pt x="9573" y="3255"/>
                      <a:pt x="9572" y="3255"/>
                      <a:pt x="9572" y="3255"/>
                    </a:cubicBezTo>
                    <a:cubicBezTo>
                      <a:pt x="9570" y="3255"/>
                      <a:pt x="9568" y="3257"/>
                      <a:pt x="9566" y="3263"/>
                    </a:cubicBezTo>
                    <a:lnTo>
                      <a:pt x="9566" y="3263"/>
                    </a:lnTo>
                    <a:cubicBezTo>
                      <a:pt x="9664" y="2230"/>
                      <a:pt x="8500" y="222"/>
                      <a:pt x="6095" y="17"/>
                    </a:cubicBezTo>
                    <a:cubicBezTo>
                      <a:pt x="5941" y="6"/>
                      <a:pt x="5793" y="0"/>
                      <a:pt x="5650" y="0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292;p52">
                <a:extLst>
                  <a:ext uri="{FF2B5EF4-FFF2-40B4-BE49-F238E27FC236}">
                    <a16:creationId xmlns:a16="http://schemas.microsoft.com/office/drawing/2014/main" id="{259FE7C5-B76E-4F97-85CC-147CB2A09DE3}"/>
                  </a:ext>
                </a:extLst>
              </p:cNvPr>
              <p:cNvSpPr/>
              <p:nvPr/>
            </p:nvSpPr>
            <p:spPr>
              <a:xfrm>
                <a:off x="7630702" y="4399645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301" y="0"/>
                    </a:moveTo>
                    <a:cubicBezTo>
                      <a:pt x="1" y="0"/>
                      <a:pt x="415" y="1395"/>
                      <a:pt x="415" y="1395"/>
                    </a:cubicBezTo>
                    <a:cubicBezTo>
                      <a:pt x="3565" y="2214"/>
                      <a:pt x="7214" y="2463"/>
                      <a:pt x="10495" y="2463"/>
                    </a:cubicBezTo>
                    <a:cubicBezTo>
                      <a:pt x="15630" y="2463"/>
                      <a:pt x="19862" y="1851"/>
                      <a:pt x="19862" y="1851"/>
                    </a:cubicBezTo>
                    <a:lnTo>
                      <a:pt x="19862" y="619"/>
                    </a:lnTo>
                    <a:cubicBezTo>
                      <a:pt x="19862" y="619"/>
                      <a:pt x="16911" y="908"/>
                      <a:pt x="12636" y="908"/>
                    </a:cubicBezTo>
                    <a:cubicBezTo>
                      <a:pt x="9124" y="908"/>
                      <a:pt x="4719" y="713"/>
                      <a:pt x="324" y="3"/>
                    </a:cubicBezTo>
                    <a:cubicBezTo>
                      <a:pt x="316" y="1"/>
                      <a:pt x="308" y="0"/>
                      <a:pt x="3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293;p52">
                <a:extLst>
                  <a:ext uri="{FF2B5EF4-FFF2-40B4-BE49-F238E27FC236}">
                    <a16:creationId xmlns:a16="http://schemas.microsoft.com/office/drawing/2014/main" id="{92999D71-2818-4B3D-84C5-760D10FDDDF0}"/>
                  </a:ext>
                </a:extLst>
              </p:cNvPr>
              <p:cNvSpPr/>
              <p:nvPr/>
            </p:nvSpPr>
            <p:spPr>
              <a:xfrm>
                <a:off x="7799768" y="4347948"/>
                <a:ext cx="32401" cy="32401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831" extrusionOk="0">
                    <a:moveTo>
                      <a:pt x="1438" y="0"/>
                    </a:moveTo>
                    <a:cubicBezTo>
                      <a:pt x="662" y="0"/>
                      <a:pt x="23" y="639"/>
                      <a:pt x="23" y="1415"/>
                    </a:cubicBezTo>
                    <a:cubicBezTo>
                      <a:pt x="0" y="2191"/>
                      <a:pt x="639" y="2831"/>
                      <a:pt x="1415" y="2831"/>
                    </a:cubicBezTo>
                    <a:cubicBezTo>
                      <a:pt x="2191" y="2831"/>
                      <a:pt x="2830" y="2214"/>
                      <a:pt x="2830" y="1415"/>
                    </a:cubicBezTo>
                    <a:cubicBezTo>
                      <a:pt x="2830" y="639"/>
                      <a:pt x="2214" y="23"/>
                      <a:pt x="14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294;p52">
                <a:extLst>
                  <a:ext uri="{FF2B5EF4-FFF2-40B4-BE49-F238E27FC236}">
                    <a16:creationId xmlns:a16="http://schemas.microsoft.com/office/drawing/2014/main" id="{4A97E51C-B600-4E1A-ACED-AF03E93CD853}"/>
                  </a:ext>
                </a:extLst>
              </p:cNvPr>
              <p:cNvSpPr/>
              <p:nvPr/>
            </p:nvSpPr>
            <p:spPr>
              <a:xfrm>
                <a:off x="8158286" y="2932925"/>
                <a:ext cx="334915" cy="559580"/>
              </a:xfrm>
              <a:custGeom>
                <a:avLst/>
                <a:gdLst/>
                <a:ahLst/>
                <a:cxnLst/>
                <a:rect l="l" t="t" r="r" b="b"/>
                <a:pathLst>
                  <a:path w="29263" h="48893" extrusionOk="0">
                    <a:moveTo>
                      <a:pt x="24" y="36224"/>
                    </a:moveTo>
                    <a:cubicBezTo>
                      <a:pt x="16" y="36232"/>
                      <a:pt x="9" y="36239"/>
                      <a:pt x="1" y="36247"/>
                    </a:cubicBezTo>
                    <a:lnTo>
                      <a:pt x="1" y="36247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24" y="36224"/>
                    </a:lnTo>
                    <a:close/>
                    <a:moveTo>
                      <a:pt x="17508" y="1"/>
                    </a:moveTo>
                    <a:lnTo>
                      <a:pt x="16298" y="5364"/>
                    </a:lnTo>
                    <a:lnTo>
                      <a:pt x="15568" y="8012"/>
                    </a:lnTo>
                    <a:lnTo>
                      <a:pt x="15203" y="9313"/>
                    </a:lnTo>
                    <a:lnTo>
                      <a:pt x="15020" y="9975"/>
                    </a:lnTo>
                    <a:lnTo>
                      <a:pt x="14792" y="10614"/>
                    </a:lnTo>
                    <a:lnTo>
                      <a:pt x="13947" y="13171"/>
                    </a:lnTo>
                    <a:cubicBezTo>
                      <a:pt x="13810" y="13604"/>
                      <a:pt x="13673" y="14038"/>
                      <a:pt x="13514" y="14449"/>
                    </a:cubicBezTo>
                    <a:lnTo>
                      <a:pt x="13034" y="15704"/>
                    </a:lnTo>
                    <a:lnTo>
                      <a:pt x="12053" y="18192"/>
                    </a:lnTo>
                    <a:lnTo>
                      <a:pt x="10957" y="20612"/>
                    </a:lnTo>
                    <a:cubicBezTo>
                      <a:pt x="9473" y="23807"/>
                      <a:pt x="7784" y="26866"/>
                      <a:pt x="5867" y="29628"/>
                    </a:cubicBezTo>
                    <a:cubicBezTo>
                      <a:pt x="4908" y="30997"/>
                      <a:pt x="3904" y="32321"/>
                      <a:pt x="2831" y="33508"/>
                    </a:cubicBezTo>
                    <a:cubicBezTo>
                      <a:pt x="2329" y="34101"/>
                      <a:pt x="1781" y="34649"/>
                      <a:pt x="1256" y="35174"/>
                    </a:cubicBezTo>
                    <a:cubicBezTo>
                      <a:pt x="1005" y="35403"/>
                      <a:pt x="731" y="35676"/>
                      <a:pt x="480" y="35859"/>
                    </a:cubicBezTo>
                    <a:lnTo>
                      <a:pt x="138" y="36156"/>
                    </a:lnTo>
                    <a:lnTo>
                      <a:pt x="28" y="36229"/>
                    </a:lnTo>
                    <a:lnTo>
                      <a:pt x="28" y="36229"/>
                    </a:lnTo>
                    <a:lnTo>
                      <a:pt x="9884" y="48892"/>
                    </a:lnTo>
                    <a:lnTo>
                      <a:pt x="10249" y="48573"/>
                    </a:lnTo>
                    <a:lnTo>
                      <a:pt x="10478" y="48367"/>
                    </a:lnTo>
                    <a:lnTo>
                      <a:pt x="10889" y="47979"/>
                    </a:lnTo>
                    <a:cubicBezTo>
                      <a:pt x="11140" y="47751"/>
                      <a:pt x="11345" y="47523"/>
                      <a:pt x="11573" y="47272"/>
                    </a:cubicBezTo>
                    <a:cubicBezTo>
                      <a:pt x="11824" y="47043"/>
                      <a:pt x="12030" y="46815"/>
                      <a:pt x="12212" y="46587"/>
                    </a:cubicBezTo>
                    <a:lnTo>
                      <a:pt x="12829" y="45902"/>
                    </a:lnTo>
                    <a:cubicBezTo>
                      <a:pt x="13605" y="44989"/>
                      <a:pt x="14335" y="44076"/>
                      <a:pt x="14997" y="43163"/>
                    </a:cubicBezTo>
                    <a:cubicBezTo>
                      <a:pt x="16367" y="41337"/>
                      <a:pt x="17508" y="39443"/>
                      <a:pt x="18626" y="37548"/>
                    </a:cubicBezTo>
                    <a:cubicBezTo>
                      <a:pt x="20772" y="33759"/>
                      <a:pt x="22461" y="29833"/>
                      <a:pt x="23899" y="25884"/>
                    </a:cubicBezTo>
                    <a:lnTo>
                      <a:pt x="24926" y="22894"/>
                    </a:lnTo>
                    <a:lnTo>
                      <a:pt x="25794" y="19904"/>
                    </a:lnTo>
                    <a:lnTo>
                      <a:pt x="26227" y="18398"/>
                    </a:lnTo>
                    <a:cubicBezTo>
                      <a:pt x="26364" y="17896"/>
                      <a:pt x="26478" y="17393"/>
                      <a:pt x="26592" y="16891"/>
                    </a:cubicBezTo>
                    <a:lnTo>
                      <a:pt x="27300" y="13878"/>
                    </a:lnTo>
                    <a:lnTo>
                      <a:pt x="27483" y="13125"/>
                    </a:lnTo>
                    <a:lnTo>
                      <a:pt x="27620" y="12372"/>
                    </a:lnTo>
                    <a:lnTo>
                      <a:pt x="27893" y="10865"/>
                    </a:lnTo>
                    <a:lnTo>
                      <a:pt x="28464" y="7852"/>
                    </a:lnTo>
                    <a:lnTo>
                      <a:pt x="29263" y="1804"/>
                    </a:lnTo>
                    <a:lnTo>
                      <a:pt x="17508" y="1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295;p52">
                <a:extLst>
                  <a:ext uri="{FF2B5EF4-FFF2-40B4-BE49-F238E27FC236}">
                    <a16:creationId xmlns:a16="http://schemas.microsoft.com/office/drawing/2014/main" id="{C5C53703-77BC-410C-AE21-FB72A9A7EE07}"/>
                  </a:ext>
                </a:extLst>
              </p:cNvPr>
              <p:cNvSpPr/>
              <p:nvPr/>
            </p:nvSpPr>
            <p:spPr>
              <a:xfrm>
                <a:off x="7515650" y="3001892"/>
                <a:ext cx="357198" cy="553572"/>
              </a:xfrm>
              <a:custGeom>
                <a:avLst/>
                <a:gdLst/>
                <a:ahLst/>
                <a:cxnLst/>
                <a:rect l="l" t="t" r="r" b="b"/>
                <a:pathLst>
                  <a:path w="31210" h="48368" extrusionOk="0">
                    <a:moveTo>
                      <a:pt x="31134" y="35151"/>
                    </a:move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157" y="35197"/>
                    </a:lnTo>
                    <a:cubicBezTo>
                      <a:pt x="31175" y="35197"/>
                      <a:pt x="31208" y="35226"/>
                      <a:pt x="31209" y="35226"/>
                    </a:cubicBezTo>
                    <a:cubicBezTo>
                      <a:pt x="31209" y="35226"/>
                      <a:pt x="31207" y="35224"/>
                      <a:pt x="31203" y="35220"/>
                    </a:cubicBezTo>
                    <a:cubicBezTo>
                      <a:pt x="31180" y="35197"/>
                      <a:pt x="31157" y="35174"/>
                      <a:pt x="31134" y="35151"/>
                    </a:cubicBezTo>
                    <a:close/>
                    <a:moveTo>
                      <a:pt x="11642" y="0"/>
                    </a:moveTo>
                    <a:lnTo>
                      <a:pt x="1" y="2443"/>
                    </a:lnTo>
                    <a:lnTo>
                      <a:pt x="1142" y="8446"/>
                    </a:lnTo>
                    <a:lnTo>
                      <a:pt x="1872" y="11436"/>
                    </a:lnTo>
                    <a:lnTo>
                      <a:pt x="2238" y="12920"/>
                    </a:lnTo>
                    <a:lnTo>
                      <a:pt x="2420" y="13673"/>
                    </a:lnTo>
                    <a:lnTo>
                      <a:pt x="2626" y="14403"/>
                    </a:lnTo>
                    <a:lnTo>
                      <a:pt x="3516" y="17370"/>
                    </a:lnTo>
                    <a:cubicBezTo>
                      <a:pt x="3653" y="17873"/>
                      <a:pt x="3790" y="18375"/>
                      <a:pt x="3949" y="18854"/>
                    </a:cubicBezTo>
                    <a:lnTo>
                      <a:pt x="4474" y="20338"/>
                    </a:lnTo>
                    <a:lnTo>
                      <a:pt x="5524" y="23282"/>
                    </a:lnTo>
                    <a:lnTo>
                      <a:pt x="6711" y="26181"/>
                    </a:lnTo>
                    <a:cubicBezTo>
                      <a:pt x="8378" y="30061"/>
                      <a:pt x="10272" y="33873"/>
                      <a:pt x="12646" y="37548"/>
                    </a:cubicBezTo>
                    <a:cubicBezTo>
                      <a:pt x="13856" y="39374"/>
                      <a:pt x="15111" y="41200"/>
                      <a:pt x="16595" y="42935"/>
                    </a:cubicBezTo>
                    <a:cubicBezTo>
                      <a:pt x="17302" y="43825"/>
                      <a:pt x="18078" y="44692"/>
                      <a:pt x="18900" y="45560"/>
                    </a:cubicBezTo>
                    <a:lnTo>
                      <a:pt x="19539" y="46199"/>
                    </a:lnTo>
                    <a:cubicBezTo>
                      <a:pt x="19767" y="46427"/>
                      <a:pt x="19973" y="46632"/>
                      <a:pt x="20224" y="46861"/>
                    </a:cubicBezTo>
                    <a:cubicBezTo>
                      <a:pt x="20475" y="47089"/>
                      <a:pt x="20703" y="47294"/>
                      <a:pt x="20954" y="47523"/>
                    </a:cubicBezTo>
                    <a:lnTo>
                      <a:pt x="21388" y="47888"/>
                    </a:lnTo>
                    <a:lnTo>
                      <a:pt x="21639" y="48093"/>
                    </a:lnTo>
                    <a:lnTo>
                      <a:pt x="22004" y="48367"/>
                    </a:lnTo>
                    <a:lnTo>
                      <a:pt x="31120" y="35172"/>
                    </a:lnTo>
                    <a:lnTo>
                      <a:pt x="31120" y="35172"/>
                    </a:lnTo>
                    <a:lnTo>
                      <a:pt x="31020" y="35106"/>
                    </a:lnTo>
                    <a:lnTo>
                      <a:pt x="30655" y="34832"/>
                    </a:lnTo>
                    <a:cubicBezTo>
                      <a:pt x="30404" y="34672"/>
                      <a:pt x="30130" y="34398"/>
                      <a:pt x="29856" y="34193"/>
                    </a:cubicBezTo>
                    <a:cubicBezTo>
                      <a:pt x="29308" y="33690"/>
                      <a:pt x="28715" y="33188"/>
                      <a:pt x="28167" y="32595"/>
                    </a:cubicBezTo>
                    <a:cubicBezTo>
                      <a:pt x="27049" y="31499"/>
                      <a:pt x="25976" y="30221"/>
                      <a:pt x="24926" y="28920"/>
                    </a:cubicBezTo>
                    <a:cubicBezTo>
                      <a:pt x="22849" y="26272"/>
                      <a:pt x="21000" y="23305"/>
                      <a:pt x="19334" y="20201"/>
                    </a:cubicBezTo>
                    <a:lnTo>
                      <a:pt x="18124" y="17850"/>
                    </a:lnTo>
                    <a:lnTo>
                      <a:pt x="17006" y="15430"/>
                    </a:lnTo>
                    <a:lnTo>
                      <a:pt x="16435" y="14198"/>
                    </a:lnTo>
                    <a:cubicBezTo>
                      <a:pt x="16252" y="13787"/>
                      <a:pt x="16115" y="13376"/>
                      <a:pt x="15933" y="12942"/>
                    </a:cubicBezTo>
                    <a:lnTo>
                      <a:pt x="14928" y="10432"/>
                    </a:lnTo>
                    <a:lnTo>
                      <a:pt x="14677" y="9815"/>
                    </a:lnTo>
                    <a:lnTo>
                      <a:pt x="14472" y="9153"/>
                    </a:lnTo>
                    <a:lnTo>
                      <a:pt x="14038" y="7875"/>
                    </a:lnTo>
                    <a:lnTo>
                      <a:pt x="13148" y="5296"/>
                    </a:lnTo>
                    <a:lnTo>
                      <a:pt x="11642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296;p52">
                <a:extLst>
                  <a:ext uri="{FF2B5EF4-FFF2-40B4-BE49-F238E27FC236}">
                    <a16:creationId xmlns:a16="http://schemas.microsoft.com/office/drawing/2014/main" id="{DC6E0822-A0D8-4A87-B8DE-4BF4A609CAB9}"/>
                  </a:ext>
                </a:extLst>
              </p:cNvPr>
              <p:cNvSpPr/>
              <p:nvPr/>
            </p:nvSpPr>
            <p:spPr>
              <a:xfrm>
                <a:off x="7694077" y="3766270"/>
                <a:ext cx="467357" cy="597898"/>
              </a:xfrm>
              <a:custGeom>
                <a:avLst/>
                <a:gdLst/>
                <a:ahLst/>
                <a:cxnLst/>
                <a:rect l="l" t="t" r="r" b="b"/>
                <a:pathLst>
                  <a:path w="40835" h="52241" extrusionOk="0">
                    <a:moveTo>
                      <a:pt x="4314" y="0"/>
                    </a:moveTo>
                    <a:cubicBezTo>
                      <a:pt x="4314" y="0"/>
                      <a:pt x="0" y="35265"/>
                      <a:pt x="2283" y="49850"/>
                    </a:cubicBezTo>
                    <a:cubicBezTo>
                      <a:pt x="2283" y="49850"/>
                      <a:pt x="5220" y="52240"/>
                      <a:pt x="9445" y="52240"/>
                    </a:cubicBezTo>
                    <a:cubicBezTo>
                      <a:pt x="11075" y="52240"/>
                      <a:pt x="12896" y="51885"/>
                      <a:pt x="14814" y="50900"/>
                    </a:cubicBezTo>
                    <a:lnTo>
                      <a:pt x="20589" y="17735"/>
                    </a:lnTo>
                    <a:lnTo>
                      <a:pt x="20612" y="17279"/>
                    </a:lnTo>
                    <a:cubicBezTo>
                      <a:pt x="20979" y="17273"/>
                      <a:pt x="21344" y="17270"/>
                      <a:pt x="21706" y="17270"/>
                    </a:cubicBezTo>
                    <a:cubicBezTo>
                      <a:pt x="22695" y="17270"/>
                      <a:pt x="23658" y="17291"/>
                      <a:pt x="24560" y="17324"/>
                    </a:cubicBezTo>
                    <a:lnTo>
                      <a:pt x="24560" y="17735"/>
                    </a:lnTo>
                    <a:lnTo>
                      <a:pt x="25382" y="50900"/>
                    </a:lnTo>
                    <a:cubicBezTo>
                      <a:pt x="27300" y="51885"/>
                      <a:pt x="29121" y="52240"/>
                      <a:pt x="30751" y="52240"/>
                    </a:cubicBezTo>
                    <a:cubicBezTo>
                      <a:pt x="34977" y="52240"/>
                      <a:pt x="37913" y="49850"/>
                      <a:pt x="37913" y="49850"/>
                    </a:cubicBezTo>
                    <a:cubicBezTo>
                      <a:pt x="40196" y="35265"/>
                      <a:pt x="40835" y="1"/>
                      <a:pt x="40835" y="0"/>
                    </a:cubicBezTo>
                    <a:lnTo>
                      <a:pt x="40835" y="0"/>
                    </a:lnTo>
                    <a:lnTo>
                      <a:pt x="33508" y="1484"/>
                    </a:lnTo>
                    <a:lnTo>
                      <a:pt x="12098" y="1575"/>
                    </a:lnTo>
                    <a:lnTo>
                      <a:pt x="4314" y="0"/>
                    </a:ln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297;p52">
                <a:extLst>
                  <a:ext uri="{FF2B5EF4-FFF2-40B4-BE49-F238E27FC236}">
                    <a16:creationId xmlns:a16="http://schemas.microsoft.com/office/drawing/2014/main" id="{5F0D8EF8-0762-4B2A-9AFD-A0386D8F936B}"/>
                  </a:ext>
                </a:extLst>
              </p:cNvPr>
              <p:cNvSpPr/>
              <p:nvPr/>
            </p:nvSpPr>
            <p:spPr>
              <a:xfrm>
                <a:off x="7712881" y="3766270"/>
                <a:ext cx="448552" cy="430263"/>
              </a:xfrm>
              <a:custGeom>
                <a:avLst/>
                <a:gdLst/>
                <a:ahLst/>
                <a:cxnLst/>
                <a:rect l="l" t="t" r="r" b="b"/>
                <a:pathLst>
                  <a:path w="39192" h="37594" extrusionOk="0">
                    <a:moveTo>
                      <a:pt x="2671" y="0"/>
                    </a:moveTo>
                    <a:cubicBezTo>
                      <a:pt x="2671" y="0"/>
                      <a:pt x="320" y="19128"/>
                      <a:pt x="1" y="35060"/>
                    </a:cubicBezTo>
                    <a:cubicBezTo>
                      <a:pt x="5616" y="36361"/>
                      <a:pt x="10820" y="37068"/>
                      <a:pt x="15522" y="37388"/>
                    </a:cubicBezTo>
                    <a:lnTo>
                      <a:pt x="18946" y="17735"/>
                    </a:lnTo>
                    <a:lnTo>
                      <a:pt x="18969" y="17279"/>
                    </a:lnTo>
                    <a:cubicBezTo>
                      <a:pt x="19336" y="17273"/>
                      <a:pt x="19701" y="17270"/>
                      <a:pt x="20063" y="17270"/>
                    </a:cubicBezTo>
                    <a:cubicBezTo>
                      <a:pt x="21052" y="17270"/>
                      <a:pt x="22015" y="17291"/>
                      <a:pt x="22917" y="17324"/>
                    </a:cubicBezTo>
                    <a:lnTo>
                      <a:pt x="22917" y="17735"/>
                    </a:lnTo>
                    <a:lnTo>
                      <a:pt x="23420" y="37593"/>
                    </a:lnTo>
                    <a:cubicBezTo>
                      <a:pt x="29560" y="37479"/>
                      <a:pt x="34421" y="36749"/>
                      <a:pt x="37685" y="36064"/>
                    </a:cubicBezTo>
                    <a:cubicBezTo>
                      <a:pt x="38827" y="19972"/>
                      <a:pt x="39192" y="0"/>
                      <a:pt x="39192" y="0"/>
                    </a:cubicBezTo>
                    <a:lnTo>
                      <a:pt x="39192" y="0"/>
                    </a:lnTo>
                    <a:lnTo>
                      <a:pt x="31865" y="1484"/>
                    </a:lnTo>
                    <a:lnTo>
                      <a:pt x="10455" y="1575"/>
                    </a:lnTo>
                    <a:lnTo>
                      <a:pt x="2671" y="0"/>
                    </a:ln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298;p52">
                <a:extLst>
                  <a:ext uri="{FF2B5EF4-FFF2-40B4-BE49-F238E27FC236}">
                    <a16:creationId xmlns:a16="http://schemas.microsoft.com/office/drawing/2014/main" id="{50F2C6FA-FD44-4F34-B543-C390D773FB39}"/>
                  </a:ext>
                </a:extLst>
              </p:cNvPr>
              <p:cNvSpPr/>
              <p:nvPr/>
            </p:nvSpPr>
            <p:spPr>
              <a:xfrm>
                <a:off x="7707662" y="3773320"/>
                <a:ext cx="464484" cy="380363"/>
              </a:xfrm>
              <a:custGeom>
                <a:avLst/>
                <a:gdLst/>
                <a:ahLst/>
                <a:cxnLst/>
                <a:rect l="l" t="t" r="r" b="b"/>
                <a:pathLst>
                  <a:path w="40584" h="33234" extrusionOk="0">
                    <a:moveTo>
                      <a:pt x="3127" y="0"/>
                    </a:moveTo>
                    <a:cubicBezTo>
                      <a:pt x="3127" y="0"/>
                      <a:pt x="685" y="15385"/>
                      <a:pt x="0" y="30929"/>
                    </a:cubicBezTo>
                    <a:cubicBezTo>
                      <a:pt x="4908" y="32709"/>
                      <a:pt x="12714" y="32983"/>
                      <a:pt x="17644" y="33234"/>
                    </a:cubicBezTo>
                    <a:lnTo>
                      <a:pt x="19402" y="17736"/>
                    </a:lnTo>
                    <a:lnTo>
                      <a:pt x="19425" y="17279"/>
                    </a:lnTo>
                    <a:cubicBezTo>
                      <a:pt x="19792" y="17273"/>
                      <a:pt x="20157" y="17270"/>
                      <a:pt x="20519" y="17270"/>
                    </a:cubicBezTo>
                    <a:cubicBezTo>
                      <a:pt x="21508" y="17270"/>
                      <a:pt x="22471" y="17291"/>
                      <a:pt x="23373" y="17325"/>
                    </a:cubicBezTo>
                    <a:lnTo>
                      <a:pt x="23373" y="17736"/>
                    </a:lnTo>
                    <a:lnTo>
                      <a:pt x="23008" y="32823"/>
                    </a:lnTo>
                    <a:cubicBezTo>
                      <a:pt x="28053" y="32732"/>
                      <a:pt x="36361" y="33029"/>
                      <a:pt x="39693" y="30700"/>
                    </a:cubicBezTo>
                    <a:cubicBezTo>
                      <a:pt x="40584" y="15864"/>
                      <a:pt x="39648" y="0"/>
                      <a:pt x="39648" y="0"/>
                    </a:cubicBezTo>
                    <a:lnTo>
                      <a:pt x="32321" y="1484"/>
                    </a:lnTo>
                    <a:lnTo>
                      <a:pt x="10911" y="1575"/>
                    </a:lnTo>
                    <a:lnTo>
                      <a:pt x="31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299;p52">
                <a:extLst>
                  <a:ext uri="{FF2B5EF4-FFF2-40B4-BE49-F238E27FC236}">
                    <a16:creationId xmlns:a16="http://schemas.microsoft.com/office/drawing/2014/main" id="{2BA1E0D9-221C-4EB0-B4C5-DAF32224F5C3}"/>
                  </a:ext>
                </a:extLst>
              </p:cNvPr>
              <p:cNvSpPr/>
              <p:nvPr/>
            </p:nvSpPr>
            <p:spPr>
              <a:xfrm>
                <a:off x="7862834" y="3966019"/>
                <a:ext cx="178176" cy="6375"/>
              </a:xfrm>
              <a:custGeom>
                <a:avLst/>
                <a:gdLst/>
                <a:ahLst/>
                <a:cxnLst/>
                <a:rect l="l" t="t" r="r" b="b"/>
                <a:pathLst>
                  <a:path w="15568" h="557" extrusionOk="0">
                    <a:moveTo>
                      <a:pt x="6133" y="1"/>
                    </a:moveTo>
                    <a:cubicBezTo>
                      <a:pt x="4127" y="1"/>
                      <a:pt x="2121" y="38"/>
                      <a:pt x="115" y="145"/>
                    </a:cubicBezTo>
                    <a:cubicBezTo>
                      <a:pt x="46" y="145"/>
                      <a:pt x="1" y="191"/>
                      <a:pt x="1" y="260"/>
                    </a:cubicBezTo>
                    <a:cubicBezTo>
                      <a:pt x="1" y="328"/>
                      <a:pt x="46" y="374"/>
                      <a:pt x="115" y="374"/>
                    </a:cubicBezTo>
                    <a:lnTo>
                      <a:pt x="7784" y="511"/>
                    </a:lnTo>
                    <a:lnTo>
                      <a:pt x="11619" y="556"/>
                    </a:lnTo>
                    <a:cubicBezTo>
                      <a:pt x="12897" y="556"/>
                      <a:pt x="14175" y="556"/>
                      <a:pt x="15453" y="533"/>
                    </a:cubicBezTo>
                    <a:cubicBezTo>
                      <a:pt x="15499" y="511"/>
                      <a:pt x="15567" y="465"/>
                      <a:pt x="15545" y="396"/>
                    </a:cubicBezTo>
                    <a:cubicBezTo>
                      <a:pt x="15545" y="351"/>
                      <a:pt x="15499" y="305"/>
                      <a:pt x="15453" y="282"/>
                    </a:cubicBezTo>
                    <a:cubicBezTo>
                      <a:pt x="14175" y="191"/>
                      <a:pt x="12897" y="145"/>
                      <a:pt x="11619" y="100"/>
                    </a:cubicBezTo>
                    <a:cubicBezTo>
                      <a:pt x="10340" y="54"/>
                      <a:pt x="9062" y="31"/>
                      <a:pt x="7784" y="8"/>
                    </a:cubicBezTo>
                    <a:cubicBezTo>
                      <a:pt x="7234" y="4"/>
                      <a:pt x="6683" y="1"/>
                      <a:pt x="6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300;p52">
                <a:extLst>
                  <a:ext uri="{FF2B5EF4-FFF2-40B4-BE49-F238E27FC236}">
                    <a16:creationId xmlns:a16="http://schemas.microsoft.com/office/drawing/2014/main" id="{1BAF9944-1A56-4694-8B47-E02A085D53F5}"/>
                  </a:ext>
                </a:extLst>
              </p:cNvPr>
              <p:cNvSpPr/>
              <p:nvPr/>
            </p:nvSpPr>
            <p:spPr>
              <a:xfrm>
                <a:off x="7950605" y="3750327"/>
                <a:ext cx="6547" cy="17791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5545" extrusionOk="0">
                    <a:moveTo>
                      <a:pt x="275" y="1"/>
                    </a:moveTo>
                    <a:cubicBezTo>
                      <a:pt x="206" y="1"/>
                      <a:pt x="161" y="46"/>
                      <a:pt x="161" y="115"/>
                    </a:cubicBezTo>
                    <a:cubicBezTo>
                      <a:pt x="115" y="1393"/>
                      <a:pt x="92" y="2671"/>
                      <a:pt x="69" y="3950"/>
                    </a:cubicBezTo>
                    <a:lnTo>
                      <a:pt x="69" y="7784"/>
                    </a:lnTo>
                    <a:lnTo>
                      <a:pt x="69" y="11596"/>
                    </a:lnTo>
                    <a:cubicBezTo>
                      <a:pt x="46" y="12874"/>
                      <a:pt x="46" y="14152"/>
                      <a:pt x="1" y="15431"/>
                    </a:cubicBezTo>
                    <a:cubicBezTo>
                      <a:pt x="1" y="15499"/>
                      <a:pt x="46" y="15545"/>
                      <a:pt x="115" y="15545"/>
                    </a:cubicBezTo>
                    <a:cubicBezTo>
                      <a:pt x="161" y="15545"/>
                      <a:pt x="229" y="15499"/>
                      <a:pt x="229" y="15453"/>
                    </a:cubicBezTo>
                    <a:cubicBezTo>
                      <a:pt x="480" y="12897"/>
                      <a:pt x="526" y="10341"/>
                      <a:pt x="549" y="7784"/>
                    </a:cubicBezTo>
                    <a:cubicBezTo>
                      <a:pt x="571" y="6506"/>
                      <a:pt x="549" y="5228"/>
                      <a:pt x="526" y="3950"/>
                    </a:cubicBezTo>
                    <a:cubicBezTo>
                      <a:pt x="503" y="2671"/>
                      <a:pt x="457" y="1393"/>
                      <a:pt x="389" y="115"/>
                    </a:cubicBezTo>
                    <a:cubicBezTo>
                      <a:pt x="389" y="46"/>
                      <a:pt x="320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301;p52">
                <a:extLst>
                  <a:ext uri="{FF2B5EF4-FFF2-40B4-BE49-F238E27FC236}">
                    <a16:creationId xmlns:a16="http://schemas.microsoft.com/office/drawing/2014/main" id="{EA697F69-E4C6-47EA-86E8-C2D350B2D518}"/>
                  </a:ext>
                </a:extLst>
              </p:cNvPr>
              <p:cNvSpPr/>
              <p:nvPr/>
            </p:nvSpPr>
            <p:spPr>
              <a:xfrm>
                <a:off x="7923435" y="3805972"/>
                <a:ext cx="30581" cy="11323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894" extrusionOk="0">
                    <a:moveTo>
                      <a:pt x="298" y="1"/>
                    </a:moveTo>
                    <a:cubicBezTo>
                      <a:pt x="229" y="1"/>
                      <a:pt x="184" y="46"/>
                      <a:pt x="184" y="92"/>
                    </a:cubicBezTo>
                    <a:cubicBezTo>
                      <a:pt x="47" y="1895"/>
                      <a:pt x="1" y="3698"/>
                      <a:pt x="115" y="5501"/>
                    </a:cubicBezTo>
                    <a:cubicBezTo>
                      <a:pt x="161" y="6414"/>
                      <a:pt x="252" y="7305"/>
                      <a:pt x="503" y="8218"/>
                    </a:cubicBezTo>
                    <a:cubicBezTo>
                      <a:pt x="640" y="8651"/>
                      <a:pt x="846" y="9108"/>
                      <a:pt x="1188" y="9473"/>
                    </a:cubicBezTo>
                    <a:cubicBezTo>
                      <a:pt x="1426" y="9727"/>
                      <a:pt x="1776" y="9893"/>
                      <a:pt x="2128" y="9893"/>
                    </a:cubicBezTo>
                    <a:cubicBezTo>
                      <a:pt x="2281" y="9893"/>
                      <a:pt x="2435" y="9862"/>
                      <a:pt x="2580" y="9793"/>
                    </a:cubicBezTo>
                    <a:cubicBezTo>
                      <a:pt x="2649" y="9770"/>
                      <a:pt x="2672" y="9701"/>
                      <a:pt x="2626" y="9656"/>
                    </a:cubicBezTo>
                    <a:cubicBezTo>
                      <a:pt x="2607" y="9618"/>
                      <a:pt x="2573" y="9581"/>
                      <a:pt x="2537" y="9581"/>
                    </a:cubicBezTo>
                    <a:cubicBezTo>
                      <a:pt x="2529" y="9581"/>
                      <a:pt x="2520" y="9583"/>
                      <a:pt x="2512" y="9587"/>
                    </a:cubicBezTo>
                    <a:lnTo>
                      <a:pt x="2489" y="9587"/>
                    </a:lnTo>
                    <a:cubicBezTo>
                      <a:pt x="2409" y="9611"/>
                      <a:pt x="2330" y="9622"/>
                      <a:pt x="2251" y="9622"/>
                    </a:cubicBezTo>
                    <a:cubicBezTo>
                      <a:pt x="1947" y="9622"/>
                      <a:pt x="1661" y="9458"/>
                      <a:pt x="1462" y="9222"/>
                    </a:cubicBezTo>
                    <a:cubicBezTo>
                      <a:pt x="1211" y="8902"/>
                      <a:pt x="1051" y="8492"/>
                      <a:pt x="937" y="8081"/>
                    </a:cubicBezTo>
                    <a:cubicBezTo>
                      <a:pt x="709" y="7259"/>
                      <a:pt x="663" y="6346"/>
                      <a:pt x="594" y="5479"/>
                    </a:cubicBezTo>
                    <a:cubicBezTo>
                      <a:pt x="457" y="3698"/>
                      <a:pt x="435" y="1895"/>
                      <a:pt x="412" y="115"/>
                    </a:cubicBezTo>
                    <a:cubicBezTo>
                      <a:pt x="412" y="46"/>
                      <a:pt x="366" y="1"/>
                      <a:pt x="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302;p52">
                <a:extLst>
                  <a:ext uri="{FF2B5EF4-FFF2-40B4-BE49-F238E27FC236}">
                    <a16:creationId xmlns:a16="http://schemas.microsoft.com/office/drawing/2014/main" id="{4B18DF39-F630-407E-8D20-41BCE5195940}"/>
                  </a:ext>
                </a:extLst>
              </p:cNvPr>
              <p:cNvSpPr/>
              <p:nvPr/>
            </p:nvSpPr>
            <p:spPr>
              <a:xfrm>
                <a:off x="8101348" y="3793955"/>
                <a:ext cx="53299" cy="8942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7813" extrusionOk="0">
                    <a:moveTo>
                      <a:pt x="160" y="1"/>
                    </a:moveTo>
                    <a:cubicBezTo>
                      <a:pt x="91" y="1"/>
                      <a:pt x="46" y="46"/>
                      <a:pt x="46" y="92"/>
                    </a:cubicBezTo>
                    <a:cubicBezTo>
                      <a:pt x="23" y="503"/>
                      <a:pt x="0" y="891"/>
                      <a:pt x="0" y="1279"/>
                    </a:cubicBezTo>
                    <a:lnTo>
                      <a:pt x="46" y="1895"/>
                    </a:lnTo>
                    <a:cubicBezTo>
                      <a:pt x="46" y="2078"/>
                      <a:pt x="68" y="2283"/>
                      <a:pt x="114" y="2489"/>
                    </a:cubicBezTo>
                    <a:lnTo>
                      <a:pt x="228" y="3059"/>
                    </a:lnTo>
                    <a:lnTo>
                      <a:pt x="411" y="3653"/>
                    </a:lnTo>
                    <a:cubicBezTo>
                      <a:pt x="479" y="3835"/>
                      <a:pt x="548" y="4018"/>
                      <a:pt x="639" y="4200"/>
                    </a:cubicBezTo>
                    <a:cubicBezTo>
                      <a:pt x="730" y="4383"/>
                      <a:pt x="799" y="4588"/>
                      <a:pt x="913" y="4748"/>
                    </a:cubicBezTo>
                    <a:cubicBezTo>
                      <a:pt x="1278" y="5479"/>
                      <a:pt x="1826" y="6095"/>
                      <a:pt x="2419" y="6620"/>
                    </a:cubicBezTo>
                    <a:cubicBezTo>
                      <a:pt x="3036" y="7145"/>
                      <a:pt x="3721" y="7556"/>
                      <a:pt x="4497" y="7807"/>
                    </a:cubicBezTo>
                    <a:cubicBezTo>
                      <a:pt x="4509" y="7811"/>
                      <a:pt x="4522" y="7813"/>
                      <a:pt x="4534" y="7813"/>
                    </a:cubicBezTo>
                    <a:cubicBezTo>
                      <a:pt x="4589" y="7813"/>
                      <a:pt x="4638" y="7776"/>
                      <a:pt x="4656" y="7738"/>
                    </a:cubicBezTo>
                    <a:cubicBezTo>
                      <a:pt x="4656" y="7670"/>
                      <a:pt x="4634" y="7624"/>
                      <a:pt x="4588" y="7601"/>
                    </a:cubicBezTo>
                    <a:lnTo>
                      <a:pt x="4588" y="7579"/>
                    </a:lnTo>
                    <a:cubicBezTo>
                      <a:pt x="3903" y="7259"/>
                      <a:pt x="3264" y="6803"/>
                      <a:pt x="2716" y="6278"/>
                    </a:cubicBezTo>
                    <a:cubicBezTo>
                      <a:pt x="2168" y="5775"/>
                      <a:pt x="1689" y="5182"/>
                      <a:pt x="1324" y="4520"/>
                    </a:cubicBezTo>
                    <a:cubicBezTo>
                      <a:pt x="1210" y="4360"/>
                      <a:pt x="1164" y="4178"/>
                      <a:pt x="1073" y="4018"/>
                    </a:cubicBezTo>
                    <a:cubicBezTo>
                      <a:pt x="982" y="3835"/>
                      <a:pt x="913" y="3675"/>
                      <a:pt x="845" y="3493"/>
                    </a:cubicBezTo>
                    <a:lnTo>
                      <a:pt x="662" y="2945"/>
                    </a:lnTo>
                    <a:lnTo>
                      <a:pt x="525" y="2397"/>
                    </a:lnTo>
                    <a:cubicBezTo>
                      <a:pt x="411" y="2032"/>
                      <a:pt x="411" y="1644"/>
                      <a:pt x="342" y="1279"/>
                    </a:cubicBezTo>
                    <a:cubicBezTo>
                      <a:pt x="297" y="891"/>
                      <a:pt x="297" y="503"/>
                      <a:pt x="274" y="115"/>
                    </a:cubicBezTo>
                    <a:lnTo>
                      <a:pt x="274" y="92"/>
                    </a:lnTo>
                    <a:cubicBezTo>
                      <a:pt x="274" y="46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303;p52">
                <a:extLst>
                  <a:ext uri="{FF2B5EF4-FFF2-40B4-BE49-F238E27FC236}">
                    <a16:creationId xmlns:a16="http://schemas.microsoft.com/office/drawing/2014/main" id="{69529CEF-8A57-4784-9FC0-8D8A24DA6C1F}"/>
                  </a:ext>
                </a:extLst>
              </p:cNvPr>
              <p:cNvSpPr/>
              <p:nvPr/>
            </p:nvSpPr>
            <p:spPr>
              <a:xfrm>
                <a:off x="7742409" y="3793955"/>
                <a:ext cx="53563" cy="89454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7816" extrusionOk="0">
                    <a:moveTo>
                      <a:pt x="4519" y="1"/>
                    </a:moveTo>
                    <a:cubicBezTo>
                      <a:pt x="4451" y="1"/>
                      <a:pt x="4405" y="46"/>
                      <a:pt x="4405" y="92"/>
                    </a:cubicBezTo>
                    <a:lnTo>
                      <a:pt x="4405" y="115"/>
                    </a:lnTo>
                    <a:cubicBezTo>
                      <a:pt x="4383" y="503"/>
                      <a:pt x="4383" y="891"/>
                      <a:pt x="4337" y="1279"/>
                    </a:cubicBezTo>
                    <a:cubicBezTo>
                      <a:pt x="4268" y="1644"/>
                      <a:pt x="4268" y="2032"/>
                      <a:pt x="4154" y="2397"/>
                    </a:cubicBezTo>
                    <a:lnTo>
                      <a:pt x="4017" y="2945"/>
                    </a:lnTo>
                    <a:lnTo>
                      <a:pt x="3835" y="3493"/>
                    </a:lnTo>
                    <a:cubicBezTo>
                      <a:pt x="3766" y="3675"/>
                      <a:pt x="3698" y="3835"/>
                      <a:pt x="3606" y="4018"/>
                    </a:cubicBezTo>
                    <a:cubicBezTo>
                      <a:pt x="3515" y="4178"/>
                      <a:pt x="3469" y="4360"/>
                      <a:pt x="3355" y="4520"/>
                    </a:cubicBezTo>
                    <a:cubicBezTo>
                      <a:pt x="2990" y="5182"/>
                      <a:pt x="2511" y="5775"/>
                      <a:pt x="1963" y="6278"/>
                    </a:cubicBezTo>
                    <a:cubicBezTo>
                      <a:pt x="1415" y="6803"/>
                      <a:pt x="776" y="7259"/>
                      <a:pt x="91" y="7579"/>
                    </a:cubicBezTo>
                    <a:lnTo>
                      <a:pt x="91" y="7601"/>
                    </a:lnTo>
                    <a:cubicBezTo>
                      <a:pt x="23" y="7624"/>
                      <a:pt x="0" y="7693"/>
                      <a:pt x="46" y="7738"/>
                    </a:cubicBezTo>
                    <a:cubicBezTo>
                      <a:pt x="63" y="7790"/>
                      <a:pt x="93" y="7815"/>
                      <a:pt x="136" y="7815"/>
                    </a:cubicBezTo>
                    <a:cubicBezTo>
                      <a:pt x="150" y="7815"/>
                      <a:pt x="166" y="7813"/>
                      <a:pt x="183" y="7807"/>
                    </a:cubicBezTo>
                    <a:cubicBezTo>
                      <a:pt x="959" y="7556"/>
                      <a:pt x="1643" y="7145"/>
                      <a:pt x="2260" y="6620"/>
                    </a:cubicBezTo>
                    <a:cubicBezTo>
                      <a:pt x="2853" y="6095"/>
                      <a:pt x="3401" y="5479"/>
                      <a:pt x="3766" y="4748"/>
                    </a:cubicBezTo>
                    <a:cubicBezTo>
                      <a:pt x="3880" y="4588"/>
                      <a:pt x="3949" y="4383"/>
                      <a:pt x="4040" y="4200"/>
                    </a:cubicBezTo>
                    <a:cubicBezTo>
                      <a:pt x="4131" y="4018"/>
                      <a:pt x="4200" y="3835"/>
                      <a:pt x="4268" y="3653"/>
                    </a:cubicBezTo>
                    <a:lnTo>
                      <a:pt x="4451" y="3059"/>
                    </a:lnTo>
                    <a:lnTo>
                      <a:pt x="4565" y="2489"/>
                    </a:lnTo>
                    <a:cubicBezTo>
                      <a:pt x="4611" y="2283"/>
                      <a:pt x="4634" y="2078"/>
                      <a:pt x="4634" y="1895"/>
                    </a:cubicBezTo>
                    <a:lnTo>
                      <a:pt x="4679" y="1279"/>
                    </a:lnTo>
                    <a:cubicBezTo>
                      <a:pt x="4679" y="891"/>
                      <a:pt x="4656" y="503"/>
                      <a:pt x="4634" y="92"/>
                    </a:cubicBezTo>
                    <a:cubicBezTo>
                      <a:pt x="4634" y="46"/>
                      <a:pt x="4565" y="1"/>
                      <a:pt x="45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304;p52">
                <a:extLst>
                  <a:ext uri="{FF2B5EF4-FFF2-40B4-BE49-F238E27FC236}">
                    <a16:creationId xmlns:a16="http://schemas.microsoft.com/office/drawing/2014/main" id="{3FE74A5F-1EBB-4514-A73D-8D3CE5A5C494}"/>
                  </a:ext>
                </a:extLst>
              </p:cNvPr>
              <p:cNvSpPr/>
              <p:nvPr/>
            </p:nvSpPr>
            <p:spPr>
              <a:xfrm>
                <a:off x="7630592" y="3284332"/>
                <a:ext cx="227286" cy="28810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25173" extrusionOk="0">
                    <a:moveTo>
                      <a:pt x="14244" y="0"/>
                    </a:moveTo>
                    <a:cubicBezTo>
                      <a:pt x="14175" y="0"/>
                      <a:pt x="14114" y="21"/>
                      <a:pt x="14061" y="65"/>
                    </a:cubicBezTo>
                    <a:cubicBezTo>
                      <a:pt x="7008" y="6114"/>
                      <a:pt x="1" y="12550"/>
                      <a:pt x="1" y="12550"/>
                    </a:cubicBezTo>
                    <a:cubicBezTo>
                      <a:pt x="1" y="12550"/>
                      <a:pt x="8857" y="25081"/>
                      <a:pt x="14016" y="25173"/>
                    </a:cubicBezTo>
                    <a:lnTo>
                      <a:pt x="19859" y="3375"/>
                    </a:lnTo>
                    <a:lnTo>
                      <a:pt x="19859" y="3375"/>
                    </a:lnTo>
                    <a:cubicBezTo>
                      <a:pt x="19836" y="3375"/>
                      <a:pt x="19814" y="3376"/>
                      <a:pt x="19791" y="3376"/>
                    </a:cubicBezTo>
                    <a:cubicBezTo>
                      <a:pt x="17360" y="3376"/>
                      <a:pt x="15131" y="0"/>
                      <a:pt x="142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305;p52">
                <a:extLst>
                  <a:ext uri="{FF2B5EF4-FFF2-40B4-BE49-F238E27FC236}">
                    <a16:creationId xmlns:a16="http://schemas.microsoft.com/office/drawing/2014/main" id="{717CAA82-03D3-490E-A176-4CCBA624675D}"/>
                  </a:ext>
                </a:extLst>
              </p:cNvPr>
              <p:cNvSpPr/>
              <p:nvPr/>
            </p:nvSpPr>
            <p:spPr>
              <a:xfrm>
                <a:off x="7621711" y="3277408"/>
                <a:ext cx="179217" cy="160230"/>
              </a:xfrm>
              <a:custGeom>
                <a:avLst/>
                <a:gdLst/>
                <a:ahLst/>
                <a:cxnLst/>
                <a:rect l="l" t="t" r="r" b="b"/>
                <a:pathLst>
                  <a:path w="15659" h="14000" extrusionOk="0">
                    <a:moveTo>
                      <a:pt x="13710" y="1"/>
                    </a:moveTo>
                    <a:cubicBezTo>
                      <a:pt x="13461" y="1"/>
                      <a:pt x="13215" y="137"/>
                      <a:pt x="13080" y="373"/>
                    </a:cubicBezTo>
                    <a:cubicBezTo>
                      <a:pt x="11003" y="4482"/>
                      <a:pt x="1781" y="10827"/>
                      <a:pt x="412" y="11695"/>
                    </a:cubicBezTo>
                    <a:cubicBezTo>
                      <a:pt x="92" y="11877"/>
                      <a:pt x="1" y="12265"/>
                      <a:pt x="183" y="12562"/>
                    </a:cubicBezTo>
                    <a:cubicBezTo>
                      <a:pt x="183" y="12562"/>
                      <a:pt x="752" y="13999"/>
                      <a:pt x="1502" y="13999"/>
                    </a:cubicBezTo>
                    <a:cubicBezTo>
                      <a:pt x="1629" y="13999"/>
                      <a:pt x="1760" y="13958"/>
                      <a:pt x="1895" y="13863"/>
                    </a:cubicBezTo>
                    <a:cubicBezTo>
                      <a:pt x="3425" y="12836"/>
                      <a:pt x="13080" y="6285"/>
                      <a:pt x="15499" y="1492"/>
                    </a:cubicBezTo>
                    <a:cubicBezTo>
                      <a:pt x="15659" y="1149"/>
                      <a:pt x="15499" y="738"/>
                      <a:pt x="15134" y="579"/>
                    </a:cubicBezTo>
                    <a:lnTo>
                      <a:pt x="13970" y="54"/>
                    </a:lnTo>
                    <a:cubicBezTo>
                      <a:pt x="13886" y="18"/>
                      <a:pt x="13798" y="1"/>
                      <a:pt x="1371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306;p52">
                <a:extLst>
                  <a:ext uri="{FF2B5EF4-FFF2-40B4-BE49-F238E27FC236}">
                    <a16:creationId xmlns:a16="http://schemas.microsoft.com/office/drawing/2014/main" id="{E3AA17EB-9A60-4A08-B883-C101ADCDB492}"/>
                  </a:ext>
                </a:extLst>
              </p:cNvPr>
              <p:cNvSpPr/>
              <p:nvPr/>
            </p:nvSpPr>
            <p:spPr>
              <a:xfrm>
                <a:off x="8138956" y="3309294"/>
                <a:ext cx="192024" cy="285919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24982" extrusionOk="0">
                    <a:moveTo>
                      <a:pt x="5472" y="0"/>
                    </a:moveTo>
                    <a:cubicBezTo>
                      <a:pt x="4667" y="0"/>
                      <a:pt x="2472" y="2558"/>
                      <a:pt x="431" y="2558"/>
                    </a:cubicBezTo>
                    <a:cubicBezTo>
                      <a:pt x="286" y="2558"/>
                      <a:pt x="143" y="2545"/>
                      <a:pt x="1" y="2518"/>
                    </a:cubicBezTo>
                    <a:lnTo>
                      <a:pt x="1" y="2518"/>
                    </a:lnTo>
                    <a:lnTo>
                      <a:pt x="2420" y="24955"/>
                    </a:lnTo>
                    <a:cubicBezTo>
                      <a:pt x="2551" y="24973"/>
                      <a:pt x="2686" y="24981"/>
                      <a:pt x="2824" y="24981"/>
                    </a:cubicBezTo>
                    <a:cubicBezTo>
                      <a:pt x="7633" y="24981"/>
                      <a:pt x="16777" y="14478"/>
                      <a:pt x="16777" y="14478"/>
                    </a:cubicBezTo>
                    <a:cubicBezTo>
                      <a:pt x="16777" y="14478"/>
                      <a:pt x="11277" y="7083"/>
                      <a:pt x="5684" y="98"/>
                    </a:cubicBezTo>
                    <a:cubicBezTo>
                      <a:pt x="5632" y="30"/>
                      <a:pt x="5560" y="0"/>
                      <a:pt x="54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307;p52">
                <a:extLst>
                  <a:ext uri="{FF2B5EF4-FFF2-40B4-BE49-F238E27FC236}">
                    <a16:creationId xmlns:a16="http://schemas.microsoft.com/office/drawing/2014/main" id="{588D90C1-EF33-4194-971C-DC03139116A1}"/>
                  </a:ext>
                </a:extLst>
              </p:cNvPr>
              <p:cNvSpPr/>
              <p:nvPr/>
            </p:nvSpPr>
            <p:spPr>
              <a:xfrm>
                <a:off x="7722026" y="3322833"/>
                <a:ext cx="450384" cy="521846"/>
              </a:xfrm>
              <a:custGeom>
                <a:avLst/>
                <a:gdLst/>
                <a:ahLst/>
                <a:cxnLst/>
                <a:rect l="l" t="t" r="r" b="b"/>
                <a:pathLst>
                  <a:path w="39352" h="45596" extrusionOk="0">
                    <a:moveTo>
                      <a:pt x="8977" y="1"/>
                    </a:moveTo>
                    <a:cubicBezTo>
                      <a:pt x="8464" y="1"/>
                      <a:pt x="7944" y="4"/>
                      <a:pt x="7419" y="11"/>
                    </a:cubicBezTo>
                    <a:cubicBezTo>
                      <a:pt x="5479" y="11"/>
                      <a:pt x="2854" y="21329"/>
                      <a:pt x="2854" y="21329"/>
                    </a:cubicBezTo>
                    <a:lnTo>
                      <a:pt x="1" y="40274"/>
                    </a:lnTo>
                    <a:cubicBezTo>
                      <a:pt x="1" y="40274"/>
                      <a:pt x="7875" y="44657"/>
                      <a:pt x="19105" y="45479"/>
                    </a:cubicBezTo>
                    <a:lnTo>
                      <a:pt x="19265" y="45479"/>
                    </a:lnTo>
                    <a:cubicBezTo>
                      <a:pt x="19311" y="45479"/>
                      <a:pt x="19357" y="45501"/>
                      <a:pt x="19425" y="45501"/>
                    </a:cubicBezTo>
                    <a:cubicBezTo>
                      <a:pt x="20491" y="45566"/>
                      <a:pt x="21534" y="45596"/>
                      <a:pt x="22550" y="45596"/>
                    </a:cubicBezTo>
                    <a:cubicBezTo>
                      <a:pt x="32228" y="45596"/>
                      <a:pt x="39351" y="42922"/>
                      <a:pt x="39351" y="42922"/>
                    </a:cubicBezTo>
                    <a:lnTo>
                      <a:pt x="39055" y="23772"/>
                    </a:lnTo>
                    <a:cubicBezTo>
                      <a:pt x="38735" y="14847"/>
                      <a:pt x="38621" y="1106"/>
                      <a:pt x="38621" y="1106"/>
                    </a:cubicBezTo>
                    <a:cubicBezTo>
                      <a:pt x="35516" y="595"/>
                      <a:pt x="32275" y="454"/>
                      <a:pt x="29489" y="454"/>
                    </a:cubicBezTo>
                    <a:cubicBezTo>
                      <a:pt x="26023" y="454"/>
                      <a:pt x="23263" y="673"/>
                      <a:pt x="22350" y="673"/>
                    </a:cubicBezTo>
                    <a:cubicBezTo>
                      <a:pt x="22324" y="673"/>
                      <a:pt x="22301" y="673"/>
                      <a:pt x="22278" y="673"/>
                    </a:cubicBezTo>
                    <a:cubicBezTo>
                      <a:pt x="20945" y="503"/>
                      <a:pt x="15476" y="1"/>
                      <a:pt x="8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308;p52">
                <a:extLst>
                  <a:ext uri="{FF2B5EF4-FFF2-40B4-BE49-F238E27FC236}">
                    <a16:creationId xmlns:a16="http://schemas.microsoft.com/office/drawing/2014/main" id="{BFA26315-E829-4720-B16C-03E2DD560E82}"/>
                  </a:ext>
                </a:extLst>
              </p:cNvPr>
              <p:cNvSpPr/>
              <p:nvPr/>
            </p:nvSpPr>
            <p:spPr>
              <a:xfrm>
                <a:off x="7881901" y="3356653"/>
                <a:ext cx="205873" cy="106748"/>
              </a:xfrm>
              <a:custGeom>
                <a:avLst/>
                <a:gdLst/>
                <a:ahLst/>
                <a:cxnLst/>
                <a:rect l="l" t="t" r="r" b="b"/>
                <a:pathLst>
                  <a:path w="17988" h="9327" extrusionOk="0">
                    <a:moveTo>
                      <a:pt x="2102" y="152"/>
                    </a:moveTo>
                    <a:cubicBezTo>
                      <a:pt x="232" y="152"/>
                      <a:pt x="275" y="1780"/>
                      <a:pt x="275" y="1780"/>
                    </a:cubicBezTo>
                    <a:cubicBezTo>
                      <a:pt x="1" y="5752"/>
                      <a:pt x="3059" y="8765"/>
                      <a:pt x="7031" y="9039"/>
                    </a:cubicBezTo>
                    <a:lnTo>
                      <a:pt x="11231" y="9313"/>
                    </a:lnTo>
                    <a:cubicBezTo>
                      <a:pt x="11372" y="9322"/>
                      <a:pt x="11512" y="9327"/>
                      <a:pt x="11652" y="9327"/>
                    </a:cubicBezTo>
                    <a:cubicBezTo>
                      <a:pt x="14897" y="9327"/>
                      <a:pt x="17654" y="6820"/>
                      <a:pt x="17873" y="3515"/>
                    </a:cubicBezTo>
                    <a:cubicBezTo>
                      <a:pt x="17873" y="3515"/>
                      <a:pt x="17987" y="1917"/>
                      <a:pt x="16001" y="1438"/>
                    </a:cubicBezTo>
                    <a:cubicBezTo>
                      <a:pt x="10135" y="0"/>
                      <a:pt x="5000" y="342"/>
                      <a:pt x="2329" y="160"/>
                    </a:cubicBezTo>
                    <a:cubicBezTo>
                      <a:pt x="2250" y="155"/>
                      <a:pt x="2174" y="152"/>
                      <a:pt x="2102" y="1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309;p52">
                <a:extLst>
                  <a:ext uri="{FF2B5EF4-FFF2-40B4-BE49-F238E27FC236}">
                    <a16:creationId xmlns:a16="http://schemas.microsoft.com/office/drawing/2014/main" id="{0E48E13A-6D4F-42C4-A006-C047D467792E}"/>
                  </a:ext>
                </a:extLst>
              </p:cNvPr>
              <p:cNvSpPr/>
              <p:nvPr/>
            </p:nvSpPr>
            <p:spPr>
              <a:xfrm>
                <a:off x="8194601" y="3304395"/>
                <a:ext cx="145523" cy="178828"/>
              </a:xfrm>
              <a:custGeom>
                <a:avLst/>
                <a:gdLst/>
                <a:ahLst/>
                <a:cxnLst/>
                <a:rect l="l" t="t" r="r" b="b"/>
                <a:pathLst>
                  <a:path w="12715" h="15625" extrusionOk="0">
                    <a:moveTo>
                      <a:pt x="1854" y="1"/>
                    </a:moveTo>
                    <a:cubicBezTo>
                      <a:pt x="1800" y="1"/>
                      <a:pt x="1745" y="8"/>
                      <a:pt x="1690" y="24"/>
                    </a:cubicBezTo>
                    <a:lnTo>
                      <a:pt x="548" y="389"/>
                    </a:lnTo>
                    <a:cubicBezTo>
                      <a:pt x="206" y="480"/>
                      <a:pt x="1" y="868"/>
                      <a:pt x="115" y="1234"/>
                    </a:cubicBezTo>
                    <a:cubicBezTo>
                      <a:pt x="1667" y="6324"/>
                      <a:pt x="9542" y="14198"/>
                      <a:pt x="10797" y="15431"/>
                    </a:cubicBezTo>
                    <a:cubicBezTo>
                      <a:pt x="10934" y="15568"/>
                      <a:pt x="11077" y="15625"/>
                      <a:pt x="11218" y="15625"/>
                    </a:cubicBezTo>
                    <a:cubicBezTo>
                      <a:pt x="11875" y="15625"/>
                      <a:pt x="12509" y="14404"/>
                      <a:pt x="12509" y="14404"/>
                    </a:cubicBezTo>
                    <a:cubicBezTo>
                      <a:pt x="12714" y="14107"/>
                      <a:pt x="12692" y="13719"/>
                      <a:pt x="12440" y="13491"/>
                    </a:cubicBezTo>
                    <a:cubicBezTo>
                      <a:pt x="11299" y="12464"/>
                      <a:pt x="3790" y="4840"/>
                      <a:pt x="2443" y="458"/>
                    </a:cubicBezTo>
                    <a:cubicBezTo>
                      <a:pt x="2349" y="174"/>
                      <a:pt x="2114" y="1"/>
                      <a:pt x="18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310;p52">
                <a:extLst>
                  <a:ext uri="{FF2B5EF4-FFF2-40B4-BE49-F238E27FC236}">
                    <a16:creationId xmlns:a16="http://schemas.microsoft.com/office/drawing/2014/main" id="{B9B18265-80CA-4978-9E4B-84313C89E4C6}"/>
                  </a:ext>
                </a:extLst>
              </p:cNvPr>
              <p:cNvSpPr/>
              <p:nvPr/>
            </p:nvSpPr>
            <p:spPr>
              <a:xfrm>
                <a:off x="7913775" y="3225608"/>
                <a:ext cx="153100" cy="217135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8972" extrusionOk="0">
                    <a:moveTo>
                      <a:pt x="6793" y="0"/>
                    </a:moveTo>
                    <a:cubicBezTo>
                      <a:pt x="3644" y="0"/>
                      <a:pt x="1018" y="2437"/>
                      <a:pt x="799" y="5607"/>
                    </a:cubicBezTo>
                    <a:lnTo>
                      <a:pt x="229" y="14143"/>
                    </a:lnTo>
                    <a:cubicBezTo>
                      <a:pt x="0" y="17476"/>
                      <a:pt x="2625" y="18709"/>
                      <a:pt x="5935" y="18914"/>
                    </a:cubicBezTo>
                    <a:lnTo>
                      <a:pt x="6277" y="18937"/>
                    </a:lnTo>
                    <a:cubicBezTo>
                      <a:pt x="6605" y="18959"/>
                      <a:pt x="6927" y="18971"/>
                      <a:pt x="7241" y="18971"/>
                    </a:cubicBezTo>
                    <a:cubicBezTo>
                      <a:pt x="10128" y="18971"/>
                      <a:pt x="12392" y="17973"/>
                      <a:pt x="12577" y="14988"/>
                    </a:cubicBezTo>
                    <a:lnTo>
                      <a:pt x="13148" y="6451"/>
                    </a:lnTo>
                    <a:cubicBezTo>
                      <a:pt x="13376" y="3119"/>
                      <a:pt x="10865" y="243"/>
                      <a:pt x="7556" y="37"/>
                    </a:cubicBezTo>
                    <a:lnTo>
                      <a:pt x="7213" y="15"/>
                    </a:lnTo>
                    <a:cubicBezTo>
                      <a:pt x="7072" y="5"/>
                      <a:pt x="6932" y="0"/>
                      <a:pt x="6793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311;p52">
                <a:extLst>
                  <a:ext uri="{FF2B5EF4-FFF2-40B4-BE49-F238E27FC236}">
                    <a16:creationId xmlns:a16="http://schemas.microsoft.com/office/drawing/2014/main" id="{E3B66EF7-526E-4129-81A3-87DC471501CA}"/>
                  </a:ext>
                </a:extLst>
              </p:cNvPr>
              <p:cNvSpPr/>
              <p:nvPr/>
            </p:nvSpPr>
            <p:spPr>
              <a:xfrm>
                <a:off x="7917690" y="3225608"/>
                <a:ext cx="149186" cy="162714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14217" extrusionOk="0">
                    <a:moveTo>
                      <a:pt x="6451" y="0"/>
                    </a:moveTo>
                    <a:cubicBezTo>
                      <a:pt x="3302" y="0"/>
                      <a:pt x="676" y="2437"/>
                      <a:pt x="457" y="5607"/>
                    </a:cubicBezTo>
                    <a:lnTo>
                      <a:pt x="1" y="12295"/>
                    </a:lnTo>
                    <a:cubicBezTo>
                      <a:pt x="4129" y="13820"/>
                      <a:pt x="7720" y="14217"/>
                      <a:pt x="10365" y="14217"/>
                    </a:cubicBezTo>
                    <a:cubicBezTo>
                      <a:pt x="11084" y="14217"/>
                      <a:pt x="11733" y="14187"/>
                      <a:pt x="12304" y="14143"/>
                    </a:cubicBezTo>
                    <a:lnTo>
                      <a:pt x="12806" y="6451"/>
                    </a:lnTo>
                    <a:cubicBezTo>
                      <a:pt x="13034" y="3119"/>
                      <a:pt x="10523" y="243"/>
                      <a:pt x="7214" y="37"/>
                    </a:cubicBezTo>
                    <a:lnTo>
                      <a:pt x="6871" y="15"/>
                    </a:lnTo>
                    <a:cubicBezTo>
                      <a:pt x="6730" y="5"/>
                      <a:pt x="6590" y="0"/>
                      <a:pt x="6451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312;p52">
                <a:extLst>
                  <a:ext uri="{FF2B5EF4-FFF2-40B4-BE49-F238E27FC236}">
                    <a16:creationId xmlns:a16="http://schemas.microsoft.com/office/drawing/2014/main" id="{FC137834-B06D-4766-AE38-E9383229B6F0}"/>
                  </a:ext>
                </a:extLst>
              </p:cNvPr>
              <p:cNvSpPr/>
              <p:nvPr/>
            </p:nvSpPr>
            <p:spPr>
              <a:xfrm>
                <a:off x="7896791" y="2698920"/>
                <a:ext cx="70547" cy="100258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8760" extrusionOk="0">
                    <a:moveTo>
                      <a:pt x="5282" y="0"/>
                    </a:moveTo>
                    <a:cubicBezTo>
                      <a:pt x="5024" y="0"/>
                      <a:pt x="4756" y="125"/>
                      <a:pt x="4566" y="315"/>
                    </a:cubicBezTo>
                    <a:cubicBezTo>
                      <a:pt x="4315" y="543"/>
                      <a:pt x="4178" y="885"/>
                      <a:pt x="4041" y="1205"/>
                    </a:cubicBezTo>
                    <a:cubicBezTo>
                      <a:pt x="3105" y="3328"/>
                      <a:pt x="2534" y="5587"/>
                      <a:pt x="2352" y="7893"/>
                    </a:cubicBezTo>
                    <a:cubicBezTo>
                      <a:pt x="2124" y="6135"/>
                      <a:pt x="1918" y="4378"/>
                      <a:pt x="1690" y="2597"/>
                    </a:cubicBezTo>
                    <a:cubicBezTo>
                      <a:pt x="1621" y="2118"/>
                      <a:pt x="1462" y="1502"/>
                      <a:pt x="982" y="1410"/>
                    </a:cubicBezTo>
                    <a:cubicBezTo>
                      <a:pt x="944" y="1403"/>
                      <a:pt x="906" y="1400"/>
                      <a:pt x="868" y="1400"/>
                    </a:cubicBezTo>
                    <a:cubicBezTo>
                      <a:pt x="548" y="1400"/>
                      <a:pt x="260" y="1649"/>
                      <a:pt x="138" y="1935"/>
                    </a:cubicBezTo>
                    <a:cubicBezTo>
                      <a:pt x="1" y="2278"/>
                      <a:pt x="46" y="2643"/>
                      <a:pt x="69" y="3008"/>
                    </a:cubicBezTo>
                    <a:cubicBezTo>
                      <a:pt x="320" y="5017"/>
                      <a:pt x="959" y="6980"/>
                      <a:pt x="1964" y="8760"/>
                    </a:cubicBezTo>
                    <a:lnTo>
                      <a:pt x="2968" y="8714"/>
                    </a:lnTo>
                    <a:cubicBezTo>
                      <a:pt x="4292" y="6614"/>
                      <a:pt x="5319" y="4309"/>
                      <a:pt x="5981" y="1912"/>
                    </a:cubicBezTo>
                    <a:cubicBezTo>
                      <a:pt x="6072" y="1570"/>
                      <a:pt x="6164" y="1228"/>
                      <a:pt x="6118" y="862"/>
                    </a:cubicBezTo>
                    <a:cubicBezTo>
                      <a:pt x="6072" y="520"/>
                      <a:pt x="5867" y="155"/>
                      <a:pt x="5525" y="41"/>
                    </a:cubicBezTo>
                    <a:cubicBezTo>
                      <a:pt x="5447" y="13"/>
                      <a:pt x="5365" y="0"/>
                      <a:pt x="528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313;p52">
                <a:extLst>
                  <a:ext uri="{FF2B5EF4-FFF2-40B4-BE49-F238E27FC236}">
                    <a16:creationId xmlns:a16="http://schemas.microsoft.com/office/drawing/2014/main" id="{792A710C-6ABC-4718-9FAD-4C9BB7EBD6A0}"/>
                  </a:ext>
                </a:extLst>
              </p:cNvPr>
              <p:cNvSpPr/>
              <p:nvPr/>
            </p:nvSpPr>
            <p:spPr>
              <a:xfrm>
                <a:off x="7694340" y="2720654"/>
                <a:ext cx="746363" cy="642580"/>
              </a:xfrm>
              <a:custGeom>
                <a:avLst/>
                <a:gdLst/>
                <a:ahLst/>
                <a:cxnLst/>
                <a:rect l="l" t="t" r="r" b="b"/>
                <a:pathLst>
                  <a:path w="65213" h="56145" extrusionOk="0">
                    <a:moveTo>
                      <a:pt x="34152" y="0"/>
                    </a:moveTo>
                    <a:cubicBezTo>
                      <a:pt x="27281" y="0"/>
                      <a:pt x="23875" y="4099"/>
                      <a:pt x="23875" y="4099"/>
                    </a:cubicBezTo>
                    <a:cubicBezTo>
                      <a:pt x="20277" y="2735"/>
                      <a:pt x="17488" y="2155"/>
                      <a:pt x="15255" y="2155"/>
                    </a:cubicBezTo>
                    <a:cubicBezTo>
                      <a:pt x="9232" y="2155"/>
                      <a:pt x="7257" y="6374"/>
                      <a:pt x="4360" y="10787"/>
                    </a:cubicBezTo>
                    <a:cubicBezTo>
                      <a:pt x="365" y="16836"/>
                      <a:pt x="0" y="28340"/>
                      <a:pt x="3698" y="39935"/>
                    </a:cubicBezTo>
                    <a:cubicBezTo>
                      <a:pt x="7373" y="51530"/>
                      <a:pt x="24378" y="55570"/>
                      <a:pt x="37137" y="56118"/>
                    </a:cubicBezTo>
                    <a:cubicBezTo>
                      <a:pt x="37551" y="56136"/>
                      <a:pt x="37955" y="56145"/>
                      <a:pt x="38349" y="56145"/>
                    </a:cubicBezTo>
                    <a:cubicBezTo>
                      <a:pt x="50114" y="56145"/>
                      <a:pt x="53401" y="48280"/>
                      <a:pt x="59209" y="35073"/>
                    </a:cubicBezTo>
                    <a:cubicBezTo>
                      <a:pt x="65212" y="21424"/>
                      <a:pt x="61081" y="12522"/>
                      <a:pt x="47294" y="4236"/>
                    </a:cubicBezTo>
                    <a:cubicBezTo>
                      <a:pt x="42016" y="1055"/>
                      <a:pt x="37638" y="0"/>
                      <a:pt x="3415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314;p52">
                <a:extLst>
                  <a:ext uri="{FF2B5EF4-FFF2-40B4-BE49-F238E27FC236}">
                    <a16:creationId xmlns:a16="http://schemas.microsoft.com/office/drawing/2014/main" id="{C7C95205-6806-474C-82A4-366E3969C9BF}"/>
                  </a:ext>
                </a:extLst>
              </p:cNvPr>
              <p:cNvSpPr/>
              <p:nvPr/>
            </p:nvSpPr>
            <p:spPr>
              <a:xfrm>
                <a:off x="7693036" y="2750194"/>
                <a:ext cx="255235" cy="534367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46690" extrusionOk="0">
                    <a:moveTo>
                      <a:pt x="17212" y="0"/>
                    </a:moveTo>
                    <a:cubicBezTo>
                      <a:pt x="15730" y="0"/>
                      <a:pt x="14217" y="261"/>
                      <a:pt x="12759" y="788"/>
                    </a:cubicBezTo>
                    <a:cubicBezTo>
                      <a:pt x="9838" y="1838"/>
                      <a:pt x="7190" y="3846"/>
                      <a:pt x="5090" y="6631"/>
                    </a:cubicBezTo>
                    <a:cubicBezTo>
                      <a:pt x="2488" y="10055"/>
                      <a:pt x="890" y="14437"/>
                      <a:pt x="411" y="19299"/>
                    </a:cubicBezTo>
                    <a:cubicBezTo>
                      <a:pt x="0" y="23385"/>
                      <a:pt x="365" y="27813"/>
                      <a:pt x="1529" y="32834"/>
                    </a:cubicBezTo>
                    <a:cubicBezTo>
                      <a:pt x="2032" y="34934"/>
                      <a:pt x="2648" y="37148"/>
                      <a:pt x="3903" y="39066"/>
                    </a:cubicBezTo>
                    <a:cubicBezTo>
                      <a:pt x="6414" y="42946"/>
                      <a:pt x="10774" y="44818"/>
                      <a:pt x="15772" y="46689"/>
                    </a:cubicBezTo>
                    <a:lnTo>
                      <a:pt x="15864" y="46461"/>
                    </a:lnTo>
                    <a:cubicBezTo>
                      <a:pt x="10888" y="44589"/>
                      <a:pt x="6574" y="42741"/>
                      <a:pt x="4109" y="38929"/>
                    </a:cubicBezTo>
                    <a:cubicBezTo>
                      <a:pt x="2876" y="37034"/>
                      <a:pt x="2260" y="34866"/>
                      <a:pt x="1780" y="32789"/>
                    </a:cubicBezTo>
                    <a:cubicBezTo>
                      <a:pt x="616" y="27790"/>
                      <a:pt x="251" y="23385"/>
                      <a:pt x="639" y="19322"/>
                    </a:cubicBezTo>
                    <a:cubicBezTo>
                      <a:pt x="1119" y="14506"/>
                      <a:pt x="2716" y="10169"/>
                      <a:pt x="5273" y="6791"/>
                    </a:cubicBezTo>
                    <a:cubicBezTo>
                      <a:pt x="7350" y="4052"/>
                      <a:pt x="9975" y="2043"/>
                      <a:pt x="12828" y="1016"/>
                    </a:cubicBezTo>
                    <a:cubicBezTo>
                      <a:pt x="14267" y="509"/>
                      <a:pt x="15759" y="255"/>
                      <a:pt x="17216" y="255"/>
                    </a:cubicBezTo>
                    <a:cubicBezTo>
                      <a:pt x="18971" y="255"/>
                      <a:pt x="20677" y="623"/>
                      <a:pt x="22186" y="1358"/>
                    </a:cubicBezTo>
                    <a:lnTo>
                      <a:pt x="22300" y="1130"/>
                    </a:lnTo>
                    <a:cubicBezTo>
                      <a:pt x="20752" y="381"/>
                      <a:pt x="19004" y="0"/>
                      <a:pt x="1721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315;p52">
                <a:extLst>
                  <a:ext uri="{FF2B5EF4-FFF2-40B4-BE49-F238E27FC236}">
                    <a16:creationId xmlns:a16="http://schemas.microsoft.com/office/drawing/2014/main" id="{9639FA9F-D3EF-4924-8F49-F6ECF5A89380}"/>
                  </a:ext>
                </a:extLst>
              </p:cNvPr>
              <p:cNvSpPr/>
              <p:nvPr/>
            </p:nvSpPr>
            <p:spPr>
              <a:xfrm>
                <a:off x="7974125" y="2713249"/>
                <a:ext cx="472587" cy="649675"/>
              </a:xfrm>
              <a:custGeom>
                <a:avLst/>
                <a:gdLst/>
                <a:ahLst/>
                <a:cxnLst/>
                <a:rect l="l" t="t" r="r" b="b"/>
                <a:pathLst>
                  <a:path w="41292" h="56765" extrusionOk="0">
                    <a:moveTo>
                      <a:pt x="10592" y="0"/>
                    </a:moveTo>
                    <a:cubicBezTo>
                      <a:pt x="4195" y="0"/>
                      <a:pt x="62" y="3399"/>
                      <a:pt x="0" y="3445"/>
                    </a:cubicBezTo>
                    <a:lnTo>
                      <a:pt x="160" y="3628"/>
                    </a:lnTo>
                    <a:cubicBezTo>
                      <a:pt x="222" y="3581"/>
                      <a:pt x="4277" y="248"/>
                      <a:pt x="10571" y="248"/>
                    </a:cubicBezTo>
                    <a:cubicBezTo>
                      <a:pt x="13541" y="248"/>
                      <a:pt x="17010" y="990"/>
                      <a:pt x="20794" y="3171"/>
                    </a:cubicBezTo>
                    <a:cubicBezTo>
                      <a:pt x="31111" y="9106"/>
                      <a:pt x="40994" y="17140"/>
                      <a:pt x="36201" y="31634"/>
                    </a:cubicBezTo>
                    <a:cubicBezTo>
                      <a:pt x="31088" y="47155"/>
                      <a:pt x="26318" y="54345"/>
                      <a:pt x="20269" y="55761"/>
                    </a:cubicBezTo>
                    <a:cubicBezTo>
                      <a:pt x="17709" y="56344"/>
                      <a:pt x="15238" y="56526"/>
                      <a:pt x="13158" y="56526"/>
                    </a:cubicBezTo>
                    <a:cubicBezTo>
                      <a:pt x="9785" y="56526"/>
                      <a:pt x="7438" y="56049"/>
                      <a:pt x="7395" y="56035"/>
                    </a:cubicBezTo>
                    <a:lnTo>
                      <a:pt x="7350" y="56286"/>
                    </a:lnTo>
                    <a:cubicBezTo>
                      <a:pt x="7373" y="56286"/>
                      <a:pt x="9746" y="56765"/>
                      <a:pt x="13147" y="56765"/>
                    </a:cubicBezTo>
                    <a:cubicBezTo>
                      <a:pt x="15247" y="56765"/>
                      <a:pt x="17735" y="56582"/>
                      <a:pt x="20315" y="55989"/>
                    </a:cubicBezTo>
                    <a:cubicBezTo>
                      <a:pt x="26455" y="54574"/>
                      <a:pt x="31294" y="47315"/>
                      <a:pt x="36452" y="31726"/>
                    </a:cubicBezTo>
                    <a:cubicBezTo>
                      <a:pt x="41291" y="17049"/>
                      <a:pt x="31316" y="8946"/>
                      <a:pt x="20908" y="2943"/>
                    </a:cubicBezTo>
                    <a:cubicBezTo>
                      <a:pt x="17095" y="749"/>
                      <a:pt x="13594" y="0"/>
                      <a:pt x="10592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316;p52">
                <a:extLst>
                  <a:ext uri="{FF2B5EF4-FFF2-40B4-BE49-F238E27FC236}">
                    <a16:creationId xmlns:a16="http://schemas.microsoft.com/office/drawing/2014/main" id="{F41D0662-00F9-4B65-A042-77B401904FA9}"/>
                  </a:ext>
                </a:extLst>
              </p:cNvPr>
              <p:cNvSpPr/>
              <p:nvPr/>
            </p:nvSpPr>
            <p:spPr>
              <a:xfrm>
                <a:off x="7622763" y="3002865"/>
                <a:ext cx="198811" cy="175440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5329" extrusionOk="0">
                    <a:moveTo>
                      <a:pt x="8735" y="1"/>
                    </a:moveTo>
                    <a:cubicBezTo>
                      <a:pt x="5858" y="1"/>
                      <a:pt x="3093" y="1643"/>
                      <a:pt x="1780" y="4435"/>
                    </a:cubicBezTo>
                    <a:cubicBezTo>
                      <a:pt x="0" y="8269"/>
                      <a:pt x="1621" y="12835"/>
                      <a:pt x="5432" y="14615"/>
                    </a:cubicBezTo>
                    <a:cubicBezTo>
                      <a:pt x="6469" y="15099"/>
                      <a:pt x="7560" y="15328"/>
                      <a:pt x="8635" y="15328"/>
                    </a:cubicBezTo>
                    <a:cubicBezTo>
                      <a:pt x="11513" y="15328"/>
                      <a:pt x="14277" y="13686"/>
                      <a:pt x="15590" y="10894"/>
                    </a:cubicBezTo>
                    <a:cubicBezTo>
                      <a:pt x="17370" y="7060"/>
                      <a:pt x="15750" y="2495"/>
                      <a:pt x="11938" y="714"/>
                    </a:cubicBezTo>
                    <a:cubicBezTo>
                      <a:pt x="10901" y="230"/>
                      <a:pt x="9810" y="1"/>
                      <a:pt x="8735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317;p52">
                <a:extLst>
                  <a:ext uri="{FF2B5EF4-FFF2-40B4-BE49-F238E27FC236}">
                    <a16:creationId xmlns:a16="http://schemas.microsoft.com/office/drawing/2014/main" id="{D7200108-062A-4B90-A3B4-2E7DF03AA86E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318;p52">
                <a:extLst>
                  <a:ext uri="{FF2B5EF4-FFF2-40B4-BE49-F238E27FC236}">
                    <a16:creationId xmlns:a16="http://schemas.microsoft.com/office/drawing/2014/main" id="{AF815006-7B58-4653-9236-F11F2F4A3296}"/>
                  </a:ext>
                </a:extLst>
              </p:cNvPr>
              <p:cNvSpPr/>
              <p:nvPr/>
            </p:nvSpPr>
            <p:spPr>
              <a:xfrm>
                <a:off x="7640526" y="3059152"/>
                <a:ext cx="150216" cy="118719"/>
              </a:xfrm>
              <a:custGeom>
                <a:avLst/>
                <a:gdLst/>
                <a:ahLst/>
                <a:cxnLst/>
                <a:rect l="l" t="t" r="r" b="b"/>
                <a:pathLst>
                  <a:path w="13125" h="10373" extrusionOk="0">
                    <a:moveTo>
                      <a:pt x="5799" y="1"/>
                    </a:moveTo>
                    <a:cubicBezTo>
                      <a:pt x="3784" y="1"/>
                      <a:pt x="1979" y="959"/>
                      <a:pt x="1187" y="2667"/>
                    </a:cubicBezTo>
                    <a:cubicBezTo>
                      <a:pt x="0" y="5177"/>
                      <a:pt x="1484" y="8327"/>
                      <a:pt x="4451" y="9720"/>
                    </a:cubicBezTo>
                    <a:cubicBezTo>
                      <a:pt x="5395" y="10162"/>
                      <a:pt x="6378" y="10372"/>
                      <a:pt x="7317" y="10372"/>
                    </a:cubicBezTo>
                    <a:cubicBezTo>
                      <a:pt x="9333" y="10372"/>
                      <a:pt x="11151" y="9408"/>
                      <a:pt x="11961" y="7711"/>
                    </a:cubicBezTo>
                    <a:cubicBezTo>
                      <a:pt x="13125" y="5200"/>
                      <a:pt x="11664" y="2028"/>
                      <a:pt x="8697" y="658"/>
                    </a:cubicBezTo>
                    <a:cubicBezTo>
                      <a:pt x="7740" y="213"/>
                      <a:pt x="6747" y="1"/>
                      <a:pt x="5799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319;p52">
                <a:extLst>
                  <a:ext uri="{FF2B5EF4-FFF2-40B4-BE49-F238E27FC236}">
                    <a16:creationId xmlns:a16="http://schemas.microsoft.com/office/drawing/2014/main" id="{DCF2258D-B158-4119-9E4F-A481BC224369}"/>
                  </a:ext>
                </a:extLst>
              </p:cNvPr>
              <p:cNvSpPr/>
              <p:nvPr/>
            </p:nvSpPr>
            <p:spPr>
              <a:xfrm>
                <a:off x="7648881" y="3060021"/>
                <a:ext cx="146301" cy="58827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5140" extrusionOk="0">
                    <a:moveTo>
                      <a:pt x="4634" y="0"/>
                    </a:moveTo>
                    <a:cubicBezTo>
                      <a:pt x="4298" y="0"/>
                      <a:pt x="3962" y="19"/>
                      <a:pt x="3630" y="57"/>
                    </a:cubicBezTo>
                    <a:cubicBezTo>
                      <a:pt x="3036" y="126"/>
                      <a:pt x="2443" y="217"/>
                      <a:pt x="1849" y="377"/>
                    </a:cubicBezTo>
                    <a:cubicBezTo>
                      <a:pt x="1279" y="536"/>
                      <a:pt x="731" y="742"/>
                      <a:pt x="160" y="1016"/>
                    </a:cubicBezTo>
                    <a:cubicBezTo>
                      <a:pt x="69" y="1061"/>
                      <a:pt x="1" y="1198"/>
                      <a:pt x="46" y="1312"/>
                    </a:cubicBezTo>
                    <a:cubicBezTo>
                      <a:pt x="82" y="1421"/>
                      <a:pt x="176" y="1486"/>
                      <a:pt x="281" y="1486"/>
                    </a:cubicBezTo>
                    <a:cubicBezTo>
                      <a:pt x="309" y="1486"/>
                      <a:pt x="337" y="1482"/>
                      <a:pt x="366" y="1472"/>
                    </a:cubicBezTo>
                    <a:lnTo>
                      <a:pt x="389" y="1472"/>
                    </a:lnTo>
                    <a:cubicBezTo>
                      <a:pt x="1439" y="1084"/>
                      <a:pt x="2580" y="856"/>
                      <a:pt x="3698" y="765"/>
                    </a:cubicBezTo>
                    <a:cubicBezTo>
                      <a:pt x="4000" y="740"/>
                      <a:pt x="4302" y="727"/>
                      <a:pt x="4604" y="727"/>
                    </a:cubicBezTo>
                    <a:cubicBezTo>
                      <a:pt x="5419" y="727"/>
                      <a:pt x="6231" y="822"/>
                      <a:pt x="7031" y="1039"/>
                    </a:cubicBezTo>
                    <a:cubicBezTo>
                      <a:pt x="8104" y="1335"/>
                      <a:pt x="9131" y="1815"/>
                      <a:pt x="9998" y="2545"/>
                    </a:cubicBezTo>
                    <a:cubicBezTo>
                      <a:pt x="10455" y="2865"/>
                      <a:pt x="10820" y="3298"/>
                      <a:pt x="11231" y="3686"/>
                    </a:cubicBezTo>
                    <a:cubicBezTo>
                      <a:pt x="11459" y="3869"/>
                      <a:pt x="11596" y="4120"/>
                      <a:pt x="11778" y="4348"/>
                    </a:cubicBezTo>
                    <a:lnTo>
                      <a:pt x="12303" y="5010"/>
                    </a:lnTo>
                    <a:lnTo>
                      <a:pt x="12303" y="5033"/>
                    </a:lnTo>
                    <a:cubicBezTo>
                      <a:pt x="12360" y="5104"/>
                      <a:pt x="12435" y="5140"/>
                      <a:pt x="12511" y="5140"/>
                    </a:cubicBezTo>
                    <a:cubicBezTo>
                      <a:pt x="12557" y="5140"/>
                      <a:pt x="12603" y="5127"/>
                      <a:pt x="12646" y="5101"/>
                    </a:cubicBezTo>
                    <a:cubicBezTo>
                      <a:pt x="12760" y="5010"/>
                      <a:pt x="12783" y="4873"/>
                      <a:pt x="12714" y="4759"/>
                    </a:cubicBezTo>
                    <a:lnTo>
                      <a:pt x="12212" y="4029"/>
                    </a:lnTo>
                    <a:cubicBezTo>
                      <a:pt x="12030" y="3778"/>
                      <a:pt x="11893" y="3504"/>
                      <a:pt x="11664" y="3298"/>
                    </a:cubicBezTo>
                    <a:cubicBezTo>
                      <a:pt x="11276" y="2865"/>
                      <a:pt x="10888" y="2385"/>
                      <a:pt x="10386" y="2043"/>
                    </a:cubicBezTo>
                    <a:cubicBezTo>
                      <a:pt x="10158" y="1860"/>
                      <a:pt x="9952" y="1632"/>
                      <a:pt x="9679" y="1495"/>
                    </a:cubicBezTo>
                    <a:lnTo>
                      <a:pt x="8902" y="1016"/>
                    </a:lnTo>
                    <a:cubicBezTo>
                      <a:pt x="8355" y="765"/>
                      <a:pt x="7807" y="491"/>
                      <a:pt x="7213" y="354"/>
                    </a:cubicBezTo>
                    <a:cubicBezTo>
                      <a:pt x="6375" y="124"/>
                      <a:pt x="5501" y="0"/>
                      <a:pt x="4634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320;p52">
                <a:extLst>
                  <a:ext uri="{FF2B5EF4-FFF2-40B4-BE49-F238E27FC236}">
                    <a16:creationId xmlns:a16="http://schemas.microsoft.com/office/drawing/2014/main" id="{0523B226-1EB2-4EFD-B4EA-BD15348C1E3C}"/>
                  </a:ext>
                </a:extLst>
              </p:cNvPr>
              <p:cNvSpPr/>
              <p:nvPr/>
            </p:nvSpPr>
            <p:spPr>
              <a:xfrm>
                <a:off x="7698255" y="3103741"/>
                <a:ext cx="113386" cy="4655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068" extrusionOk="0">
                    <a:moveTo>
                      <a:pt x="3599" y="0"/>
                    </a:moveTo>
                    <a:cubicBezTo>
                      <a:pt x="3326" y="0"/>
                      <a:pt x="3054" y="16"/>
                      <a:pt x="2785" y="49"/>
                    </a:cubicBezTo>
                    <a:cubicBezTo>
                      <a:pt x="1849" y="140"/>
                      <a:pt x="936" y="391"/>
                      <a:pt x="115" y="871"/>
                    </a:cubicBezTo>
                    <a:cubicBezTo>
                      <a:pt x="46" y="916"/>
                      <a:pt x="1" y="1008"/>
                      <a:pt x="23" y="1076"/>
                    </a:cubicBezTo>
                    <a:cubicBezTo>
                      <a:pt x="59" y="1166"/>
                      <a:pt x="123" y="1227"/>
                      <a:pt x="205" y="1227"/>
                    </a:cubicBezTo>
                    <a:cubicBezTo>
                      <a:pt x="227" y="1227"/>
                      <a:pt x="250" y="1223"/>
                      <a:pt x="274" y="1213"/>
                    </a:cubicBezTo>
                    <a:cubicBezTo>
                      <a:pt x="1119" y="985"/>
                      <a:pt x="2009" y="825"/>
                      <a:pt x="2854" y="756"/>
                    </a:cubicBezTo>
                    <a:cubicBezTo>
                      <a:pt x="3094" y="738"/>
                      <a:pt x="3334" y="727"/>
                      <a:pt x="3573" y="727"/>
                    </a:cubicBezTo>
                    <a:cubicBezTo>
                      <a:pt x="4198" y="727"/>
                      <a:pt x="4816" y="797"/>
                      <a:pt x="5410" y="962"/>
                    </a:cubicBezTo>
                    <a:cubicBezTo>
                      <a:pt x="6255" y="1190"/>
                      <a:pt x="7031" y="1533"/>
                      <a:pt x="7716" y="2080"/>
                    </a:cubicBezTo>
                    <a:cubicBezTo>
                      <a:pt x="8081" y="2331"/>
                      <a:pt x="8377" y="2651"/>
                      <a:pt x="8697" y="2948"/>
                    </a:cubicBezTo>
                    <a:cubicBezTo>
                      <a:pt x="8994" y="3267"/>
                      <a:pt x="9245" y="3632"/>
                      <a:pt x="9542" y="3975"/>
                    </a:cubicBezTo>
                    <a:lnTo>
                      <a:pt x="9564" y="3998"/>
                    </a:lnTo>
                    <a:cubicBezTo>
                      <a:pt x="9594" y="4042"/>
                      <a:pt x="9652" y="4067"/>
                      <a:pt x="9714" y="4067"/>
                    </a:cubicBezTo>
                    <a:cubicBezTo>
                      <a:pt x="9748" y="4067"/>
                      <a:pt x="9783" y="4060"/>
                      <a:pt x="9815" y="4043"/>
                    </a:cubicBezTo>
                    <a:cubicBezTo>
                      <a:pt x="9884" y="3975"/>
                      <a:pt x="9907" y="3861"/>
                      <a:pt x="9861" y="3769"/>
                    </a:cubicBezTo>
                    <a:cubicBezTo>
                      <a:pt x="9610" y="3381"/>
                      <a:pt x="9382" y="2971"/>
                      <a:pt x="9085" y="2628"/>
                    </a:cubicBezTo>
                    <a:cubicBezTo>
                      <a:pt x="8765" y="2263"/>
                      <a:pt x="8469" y="1898"/>
                      <a:pt x="8081" y="1624"/>
                    </a:cubicBezTo>
                    <a:cubicBezTo>
                      <a:pt x="7738" y="1304"/>
                      <a:pt x="7327" y="1053"/>
                      <a:pt x="6917" y="802"/>
                    </a:cubicBezTo>
                    <a:cubicBezTo>
                      <a:pt x="6506" y="597"/>
                      <a:pt x="6072" y="391"/>
                      <a:pt x="5616" y="277"/>
                    </a:cubicBezTo>
                    <a:cubicBezTo>
                      <a:pt x="4965" y="98"/>
                      <a:pt x="4279" y="0"/>
                      <a:pt x="3599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321;p52">
                <a:extLst>
                  <a:ext uri="{FF2B5EF4-FFF2-40B4-BE49-F238E27FC236}">
                    <a16:creationId xmlns:a16="http://schemas.microsoft.com/office/drawing/2014/main" id="{C7CEA396-AD06-493C-BDB3-09B0D2A0007F}"/>
                  </a:ext>
                </a:extLst>
              </p:cNvPr>
              <p:cNvSpPr/>
              <p:nvPr/>
            </p:nvSpPr>
            <p:spPr>
              <a:xfrm>
                <a:off x="8215763" y="3146855"/>
                <a:ext cx="176608" cy="175601"/>
              </a:xfrm>
              <a:custGeom>
                <a:avLst/>
                <a:gdLst/>
                <a:ahLst/>
                <a:cxnLst/>
                <a:rect l="l" t="t" r="r" b="b"/>
                <a:pathLst>
                  <a:path w="15431" h="15343" extrusionOk="0">
                    <a:moveTo>
                      <a:pt x="7730" y="1"/>
                    </a:moveTo>
                    <a:cubicBezTo>
                      <a:pt x="3584" y="1"/>
                      <a:pt x="205" y="3323"/>
                      <a:pt x="115" y="7512"/>
                    </a:cubicBezTo>
                    <a:cubicBezTo>
                      <a:pt x="1" y="11735"/>
                      <a:pt x="3333" y="15250"/>
                      <a:pt x="7556" y="15341"/>
                    </a:cubicBezTo>
                    <a:cubicBezTo>
                      <a:pt x="7612" y="15342"/>
                      <a:pt x="7667" y="15343"/>
                      <a:pt x="7723" y="15343"/>
                    </a:cubicBezTo>
                    <a:cubicBezTo>
                      <a:pt x="11847" y="15343"/>
                      <a:pt x="15227" y="12021"/>
                      <a:pt x="15339" y="7854"/>
                    </a:cubicBezTo>
                    <a:cubicBezTo>
                      <a:pt x="15430" y="3609"/>
                      <a:pt x="12098" y="94"/>
                      <a:pt x="7898" y="2"/>
                    </a:cubicBezTo>
                    <a:cubicBezTo>
                      <a:pt x="7842" y="1"/>
                      <a:pt x="7786" y="1"/>
                      <a:pt x="7730" y="1"/>
                    </a:cubicBezTo>
                    <a:close/>
                  </a:path>
                </a:pathLst>
              </a:custGeom>
              <a:solidFill>
                <a:srgbClr val="7F47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322;p52">
                <a:extLst>
                  <a:ext uri="{FF2B5EF4-FFF2-40B4-BE49-F238E27FC236}">
                    <a16:creationId xmlns:a16="http://schemas.microsoft.com/office/drawing/2014/main" id="{8F28B3DD-4904-47F7-BB7F-8546123D0B9A}"/>
                  </a:ext>
                </a:extLst>
              </p:cNvPr>
              <p:cNvSpPr/>
              <p:nvPr/>
            </p:nvSpPr>
            <p:spPr>
              <a:xfrm>
                <a:off x="8228822" y="3205362"/>
                <a:ext cx="137420" cy="114484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10003" extrusionOk="0">
                    <a:moveTo>
                      <a:pt x="5920" y="1"/>
                    </a:moveTo>
                    <a:cubicBezTo>
                      <a:pt x="2723" y="1"/>
                      <a:pt x="114" y="2159"/>
                      <a:pt x="46" y="4865"/>
                    </a:cubicBezTo>
                    <a:cubicBezTo>
                      <a:pt x="1" y="7627"/>
                      <a:pt x="2603" y="9932"/>
                      <a:pt x="5890" y="10001"/>
                    </a:cubicBezTo>
                    <a:cubicBezTo>
                      <a:pt x="5940" y="10002"/>
                      <a:pt x="5991" y="10002"/>
                      <a:pt x="6041" y="10002"/>
                    </a:cubicBezTo>
                    <a:cubicBezTo>
                      <a:pt x="9260" y="10002"/>
                      <a:pt x="11893" y="7858"/>
                      <a:pt x="11938" y="5139"/>
                    </a:cubicBezTo>
                    <a:cubicBezTo>
                      <a:pt x="12007" y="2377"/>
                      <a:pt x="9405" y="72"/>
                      <a:pt x="6118" y="3"/>
                    </a:cubicBezTo>
                    <a:cubicBezTo>
                      <a:pt x="6052" y="1"/>
                      <a:pt x="5986" y="1"/>
                      <a:pt x="5920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323;p52">
                <a:extLst>
                  <a:ext uri="{FF2B5EF4-FFF2-40B4-BE49-F238E27FC236}">
                    <a16:creationId xmlns:a16="http://schemas.microsoft.com/office/drawing/2014/main" id="{762059F3-9844-4AA7-80B3-D5036E807259}"/>
                  </a:ext>
                </a:extLst>
              </p:cNvPr>
              <p:cNvSpPr/>
              <p:nvPr/>
            </p:nvSpPr>
            <p:spPr>
              <a:xfrm>
                <a:off x="8226991" y="3205133"/>
                <a:ext cx="150227" cy="48859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4269" extrusionOk="0">
                    <a:moveTo>
                      <a:pt x="5228" y="0"/>
                    </a:moveTo>
                    <a:lnTo>
                      <a:pt x="4315" y="69"/>
                    </a:lnTo>
                    <a:cubicBezTo>
                      <a:pt x="4018" y="92"/>
                      <a:pt x="3744" y="183"/>
                      <a:pt x="3448" y="252"/>
                    </a:cubicBezTo>
                    <a:cubicBezTo>
                      <a:pt x="2831" y="343"/>
                      <a:pt x="2284" y="594"/>
                      <a:pt x="1736" y="799"/>
                    </a:cubicBezTo>
                    <a:cubicBezTo>
                      <a:pt x="1439" y="913"/>
                      <a:pt x="1211" y="1073"/>
                      <a:pt x="937" y="1210"/>
                    </a:cubicBezTo>
                    <a:lnTo>
                      <a:pt x="161" y="1644"/>
                    </a:lnTo>
                    <a:cubicBezTo>
                      <a:pt x="47" y="1712"/>
                      <a:pt x="1" y="1872"/>
                      <a:pt x="69" y="1986"/>
                    </a:cubicBezTo>
                    <a:cubicBezTo>
                      <a:pt x="100" y="2064"/>
                      <a:pt x="184" y="2110"/>
                      <a:pt x="270" y="2110"/>
                    </a:cubicBezTo>
                    <a:cubicBezTo>
                      <a:pt x="311" y="2110"/>
                      <a:pt x="352" y="2100"/>
                      <a:pt x="389" y="2078"/>
                    </a:cubicBezTo>
                    <a:lnTo>
                      <a:pt x="412" y="2078"/>
                    </a:lnTo>
                    <a:lnTo>
                      <a:pt x="1188" y="1690"/>
                    </a:lnTo>
                    <a:cubicBezTo>
                      <a:pt x="1439" y="1575"/>
                      <a:pt x="1690" y="1416"/>
                      <a:pt x="1964" y="1347"/>
                    </a:cubicBezTo>
                    <a:cubicBezTo>
                      <a:pt x="2489" y="1165"/>
                      <a:pt x="3014" y="959"/>
                      <a:pt x="3585" y="868"/>
                    </a:cubicBezTo>
                    <a:cubicBezTo>
                      <a:pt x="4132" y="742"/>
                      <a:pt x="4692" y="685"/>
                      <a:pt x="5248" y="685"/>
                    </a:cubicBezTo>
                    <a:cubicBezTo>
                      <a:pt x="5804" y="685"/>
                      <a:pt x="6358" y="742"/>
                      <a:pt x="6894" y="845"/>
                    </a:cubicBezTo>
                    <a:cubicBezTo>
                      <a:pt x="7990" y="1073"/>
                      <a:pt x="9040" y="1507"/>
                      <a:pt x="10021" y="2078"/>
                    </a:cubicBezTo>
                    <a:cubicBezTo>
                      <a:pt x="10980" y="2671"/>
                      <a:pt x="11893" y="3379"/>
                      <a:pt x="12669" y="4177"/>
                    </a:cubicBezTo>
                    <a:lnTo>
                      <a:pt x="12669" y="4200"/>
                    </a:lnTo>
                    <a:cubicBezTo>
                      <a:pt x="12726" y="4246"/>
                      <a:pt x="12789" y="4269"/>
                      <a:pt x="12852" y="4269"/>
                    </a:cubicBezTo>
                    <a:cubicBezTo>
                      <a:pt x="12914" y="4269"/>
                      <a:pt x="12977" y="4246"/>
                      <a:pt x="13034" y="4200"/>
                    </a:cubicBezTo>
                    <a:cubicBezTo>
                      <a:pt x="13126" y="4109"/>
                      <a:pt x="13126" y="3972"/>
                      <a:pt x="13057" y="3858"/>
                    </a:cubicBezTo>
                    <a:cubicBezTo>
                      <a:pt x="12692" y="3379"/>
                      <a:pt x="12281" y="2945"/>
                      <a:pt x="11825" y="2557"/>
                    </a:cubicBezTo>
                    <a:cubicBezTo>
                      <a:pt x="11391" y="2146"/>
                      <a:pt x="10889" y="1804"/>
                      <a:pt x="10387" y="1484"/>
                    </a:cubicBezTo>
                    <a:cubicBezTo>
                      <a:pt x="9382" y="822"/>
                      <a:pt x="8218" y="388"/>
                      <a:pt x="7031" y="160"/>
                    </a:cubicBezTo>
                    <a:cubicBezTo>
                      <a:pt x="6438" y="23"/>
                      <a:pt x="5844" y="0"/>
                      <a:pt x="5228" y="0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324;p52">
                <a:extLst>
                  <a:ext uri="{FF2B5EF4-FFF2-40B4-BE49-F238E27FC236}">
                    <a16:creationId xmlns:a16="http://schemas.microsoft.com/office/drawing/2014/main" id="{3080D34D-F252-4CD1-9E5D-FDC2CED6B39B}"/>
                  </a:ext>
                </a:extLst>
              </p:cNvPr>
              <p:cNvSpPr/>
              <p:nvPr/>
            </p:nvSpPr>
            <p:spPr>
              <a:xfrm>
                <a:off x="8198001" y="3230209"/>
                <a:ext cx="116522" cy="38627"/>
              </a:xfrm>
              <a:custGeom>
                <a:avLst/>
                <a:gdLst/>
                <a:ahLst/>
                <a:cxnLst/>
                <a:rect l="l" t="t" r="r" b="b"/>
                <a:pathLst>
                  <a:path w="10181" h="3375" extrusionOk="0">
                    <a:moveTo>
                      <a:pt x="4063" y="1"/>
                    </a:moveTo>
                    <a:cubicBezTo>
                      <a:pt x="3584" y="46"/>
                      <a:pt x="3105" y="69"/>
                      <a:pt x="2671" y="206"/>
                    </a:cubicBezTo>
                    <a:cubicBezTo>
                      <a:pt x="2192" y="297"/>
                      <a:pt x="1758" y="503"/>
                      <a:pt x="1324" y="685"/>
                    </a:cubicBezTo>
                    <a:cubicBezTo>
                      <a:pt x="913" y="868"/>
                      <a:pt x="525" y="1119"/>
                      <a:pt x="115" y="1347"/>
                    </a:cubicBezTo>
                    <a:cubicBezTo>
                      <a:pt x="23" y="1416"/>
                      <a:pt x="0" y="1530"/>
                      <a:pt x="46" y="1621"/>
                    </a:cubicBezTo>
                    <a:cubicBezTo>
                      <a:pt x="79" y="1671"/>
                      <a:pt x="147" y="1708"/>
                      <a:pt x="217" y="1708"/>
                    </a:cubicBezTo>
                    <a:cubicBezTo>
                      <a:pt x="244" y="1708"/>
                      <a:pt x="272" y="1703"/>
                      <a:pt x="297" y="1690"/>
                    </a:cubicBezTo>
                    <a:lnTo>
                      <a:pt x="320" y="1690"/>
                    </a:lnTo>
                    <a:cubicBezTo>
                      <a:pt x="731" y="1507"/>
                      <a:pt x="1119" y="1279"/>
                      <a:pt x="1530" y="1142"/>
                    </a:cubicBezTo>
                    <a:cubicBezTo>
                      <a:pt x="1941" y="1028"/>
                      <a:pt x="2351" y="845"/>
                      <a:pt x="2785" y="800"/>
                    </a:cubicBezTo>
                    <a:cubicBezTo>
                      <a:pt x="3193" y="711"/>
                      <a:pt x="3612" y="671"/>
                      <a:pt x="4029" y="671"/>
                    </a:cubicBezTo>
                    <a:cubicBezTo>
                      <a:pt x="4474" y="671"/>
                      <a:pt x="4917" y="717"/>
                      <a:pt x="5342" y="800"/>
                    </a:cubicBezTo>
                    <a:cubicBezTo>
                      <a:pt x="6186" y="959"/>
                      <a:pt x="6985" y="1325"/>
                      <a:pt x="7738" y="1758"/>
                    </a:cubicBezTo>
                    <a:cubicBezTo>
                      <a:pt x="8469" y="2215"/>
                      <a:pt x="9176" y="2740"/>
                      <a:pt x="9838" y="3310"/>
                    </a:cubicBezTo>
                    <a:lnTo>
                      <a:pt x="9838" y="3333"/>
                    </a:lnTo>
                    <a:cubicBezTo>
                      <a:pt x="9876" y="3362"/>
                      <a:pt x="9919" y="3375"/>
                      <a:pt x="9960" y="3375"/>
                    </a:cubicBezTo>
                    <a:cubicBezTo>
                      <a:pt x="10017" y="3375"/>
                      <a:pt x="10072" y="3350"/>
                      <a:pt x="10112" y="3310"/>
                    </a:cubicBezTo>
                    <a:cubicBezTo>
                      <a:pt x="10180" y="3242"/>
                      <a:pt x="10180" y="3151"/>
                      <a:pt x="10135" y="3082"/>
                    </a:cubicBezTo>
                    <a:cubicBezTo>
                      <a:pt x="9610" y="2283"/>
                      <a:pt x="8902" y="1667"/>
                      <a:pt x="8103" y="1142"/>
                    </a:cubicBezTo>
                    <a:cubicBezTo>
                      <a:pt x="7304" y="640"/>
                      <a:pt x="6414" y="297"/>
                      <a:pt x="5478" y="115"/>
                    </a:cubicBezTo>
                    <a:cubicBezTo>
                      <a:pt x="5022" y="24"/>
                      <a:pt x="4543" y="1"/>
                      <a:pt x="4063" y="1"/>
                    </a:cubicBezTo>
                    <a:close/>
                  </a:path>
                </a:pathLst>
              </a:custGeom>
              <a:solidFill>
                <a:srgbClr val="6837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325;p52">
                <a:extLst>
                  <a:ext uri="{FF2B5EF4-FFF2-40B4-BE49-F238E27FC236}">
                    <a16:creationId xmlns:a16="http://schemas.microsoft.com/office/drawing/2014/main" id="{02C3C8AA-9B4E-4DF8-8825-310EC04E2B83}"/>
                  </a:ext>
                </a:extLst>
              </p:cNvPr>
              <p:cNvSpPr/>
              <p:nvPr/>
            </p:nvSpPr>
            <p:spPr>
              <a:xfrm>
                <a:off x="7731170" y="2785376"/>
                <a:ext cx="639512" cy="587792"/>
              </a:xfrm>
              <a:custGeom>
                <a:avLst/>
                <a:gdLst/>
                <a:ahLst/>
                <a:cxnLst/>
                <a:rect l="l" t="t" r="r" b="b"/>
                <a:pathLst>
                  <a:path w="55877" h="51358" extrusionOk="0">
                    <a:moveTo>
                      <a:pt x="28276" y="0"/>
                    </a:moveTo>
                    <a:cubicBezTo>
                      <a:pt x="18425" y="0"/>
                      <a:pt x="9041" y="6033"/>
                      <a:pt x="5113" y="15905"/>
                    </a:cubicBezTo>
                    <a:cubicBezTo>
                      <a:pt x="1" y="28756"/>
                      <a:pt x="3881" y="43319"/>
                      <a:pt x="18626" y="49230"/>
                    </a:cubicBezTo>
                    <a:cubicBezTo>
                      <a:pt x="22250" y="50692"/>
                      <a:pt x="25639" y="51357"/>
                      <a:pt x="28773" y="51357"/>
                    </a:cubicBezTo>
                    <a:cubicBezTo>
                      <a:pt x="39239" y="51357"/>
                      <a:pt x="46847" y="43941"/>
                      <a:pt x="50764" y="34052"/>
                    </a:cubicBezTo>
                    <a:cubicBezTo>
                      <a:pt x="55877" y="21201"/>
                      <a:pt x="49783" y="6730"/>
                      <a:pt x="37183" y="1708"/>
                    </a:cubicBezTo>
                    <a:cubicBezTo>
                      <a:pt x="34263" y="550"/>
                      <a:pt x="31248" y="0"/>
                      <a:pt x="28276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326;p52">
                <a:extLst>
                  <a:ext uri="{FF2B5EF4-FFF2-40B4-BE49-F238E27FC236}">
                    <a16:creationId xmlns:a16="http://schemas.microsoft.com/office/drawing/2014/main" id="{D23EDEC9-BD3B-40CB-8DD6-354538939AE8}"/>
                  </a:ext>
                </a:extLst>
              </p:cNvPr>
              <p:cNvSpPr/>
              <p:nvPr/>
            </p:nvSpPr>
            <p:spPr>
              <a:xfrm>
                <a:off x="7800916" y="3125453"/>
                <a:ext cx="194897" cy="147618"/>
              </a:xfrm>
              <a:custGeom>
                <a:avLst/>
                <a:gdLst/>
                <a:ahLst/>
                <a:cxnLst/>
                <a:rect l="l" t="t" r="r" b="b"/>
                <a:pathLst>
                  <a:path w="17029" h="12898" extrusionOk="0">
                    <a:moveTo>
                      <a:pt x="15842" y="9884"/>
                    </a:moveTo>
                    <a:cubicBezTo>
                      <a:pt x="14655" y="12395"/>
                      <a:pt x="10432" y="12897"/>
                      <a:pt x="6392" y="11003"/>
                    </a:cubicBezTo>
                    <a:cubicBezTo>
                      <a:pt x="2329" y="9108"/>
                      <a:pt x="1" y="5547"/>
                      <a:pt x="1188" y="3014"/>
                    </a:cubicBezTo>
                    <a:cubicBezTo>
                      <a:pt x="2352" y="503"/>
                      <a:pt x="6597" y="1"/>
                      <a:pt x="10638" y="1895"/>
                    </a:cubicBezTo>
                    <a:cubicBezTo>
                      <a:pt x="14700" y="3790"/>
                      <a:pt x="17029" y="7350"/>
                      <a:pt x="15842" y="9884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327;p52">
                <a:extLst>
                  <a:ext uri="{FF2B5EF4-FFF2-40B4-BE49-F238E27FC236}">
                    <a16:creationId xmlns:a16="http://schemas.microsoft.com/office/drawing/2014/main" id="{DD681F0E-C40C-44EF-9235-7AC035290F64}"/>
                  </a:ext>
                </a:extLst>
              </p:cNvPr>
              <p:cNvSpPr/>
              <p:nvPr/>
            </p:nvSpPr>
            <p:spPr>
              <a:xfrm>
                <a:off x="8057982" y="3200406"/>
                <a:ext cx="192276" cy="116831"/>
              </a:xfrm>
              <a:custGeom>
                <a:avLst/>
                <a:gdLst/>
                <a:ahLst/>
                <a:cxnLst/>
                <a:rect l="l" t="t" r="r" b="b"/>
                <a:pathLst>
                  <a:path w="16800" h="10208" extrusionOk="0">
                    <a:moveTo>
                      <a:pt x="7361" y="0"/>
                    </a:moveTo>
                    <a:cubicBezTo>
                      <a:pt x="3685" y="0"/>
                      <a:pt x="705" y="1624"/>
                      <a:pt x="388" y="4020"/>
                    </a:cubicBezTo>
                    <a:cubicBezTo>
                      <a:pt x="0" y="6759"/>
                      <a:pt x="3287" y="9498"/>
                      <a:pt x="7715" y="10091"/>
                    </a:cubicBezTo>
                    <a:cubicBezTo>
                      <a:pt x="8301" y="10170"/>
                      <a:pt x="8878" y="10208"/>
                      <a:pt x="9439" y="10208"/>
                    </a:cubicBezTo>
                    <a:cubicBezTo>
                      <a:pt x="13114" y="10208"/>
                      <a:pt x="16095" y="8585"/>
                      <a:pt x="16411" y="6188"/>
                    </a:cubicBezTo>
                    <a:cubicBezTo>
                      <a:pt x="16799" y="3449"/>
                      <a:pt x="13513" y="710"/>
                      <a:pt x="9084" y="117"/>
                    </a:cubicBezTo>
                    <a:cubicBezTo>
                      <a:pt x="8498" y="38"/>
                      <a:pt x="7922" y="0"/>
                      <a:pt x="7361" y="0"/>
                    </a:cubicBezTo>
                    <a:close/>
                  </a:path>
                </a:pathLst>
              </a:custGeom>
              <a:solidFill>
                <a:srgbClr val="9F4C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328;p52">
                <a:extLst>
                  <a:ext uri="{FF2B5EF4-FFF2-40B4-BE49-F238E27FC236}">
                    <a16:creationId xmlns:a16="http://schemas.microsoft.com/office/drawing/2014/main" id="{B58C28E7-A02E-44F5-9A13-F1D8BB3E9A26}"/>
                  </a:ext>
                </a:extLst>
              </p:cNvPr>
              <p:cNvSpPr/>
              <p:nvPr/>
            </p:nvSpPr>
            <p:spPr>
              <a:xfrm>
                <a:off x="7852911" y="3037440"/>
                <a:ext cx="143429" cy="126273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033" extrusionOk="0">
                    <a:moveTo>
                      <a:pt x="6317" y="0"/>
                    </a:moveTo>
                    <a:cubicBezTo>
                      <a:pt x="4329" y="0"/>
                      <a:pt x="2407" y="1085"/>
                      <a:pt x="1415" y="2989"/>
                    </a:cubicBezTo>
                    <a:cubicBezTo>
                      <a:pt x="0" y="5682"/>
                      <a:pt x="1027" y="9015"/>
                      <a:pt x="3698" y="10407"/>
                    </a:cubicBezTo>
                    <a:cubicBezTo>
                      <a:pt x="4506" y="10832"/>
                      <a:pt x="5370" y="11032"/>
                      <a:pt x="6221" y="11032"/>
                    </a:cubicBezTo>
                    <a:cubicBezTo>
                      <a:pt x="8207" y="11032"/>
                      <a:pt x="10126" y="9941"/>
                      <a:pt x="11116" y="8056"/>
                    </a:cubicBezTo>
                    <a:cubicBezTo>
                      <a:pt x="12531" y="5340"/>
                      <a:pt x="11504" y="2007"/>
                      <a:pt x="8834" y="615"/>
                    </a:cubicBezTo>
                    <a:cubicBezTo>
                      <a:pt x="8027" y="198"/>
                      <a:pt x="7166" y="0"/>
                      <a:pt x="63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329;p52">
                <a:extLst>
                  <a:ext uri="{FF2B5EF4-FFF2-40B4-BE49-F238E27FC236}">
                    <a16:creationId xmlns:a16="http://schemas.microsoft.com/office/drawing/2014/main" id="{F71A735B-804B-4C4E-A5E3-90265799D4D7}"/>
                  </a:ext>
                </a:extLst>
              </p:cNvPr>
              <p:cNvSpPr/>
              <p:nvPr/>
            </p:nvSpPr>
            <p:spPr>
              <a:xfrm>
                <a:off x="7852648" y="3042968"/>
                <a:ext cx="142639" cy="125586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10973" extrusionOk="0">
                    <a:moveTo>
                      <a:pt x="6290" y="0"/>
                    </a:moveTo>
                    <a:cubicBezTo>
                      <a:pt x="4315" y="0"/>
                      <a:pt x="2393" y="1088"/>
                      <a:pt x="1415" y="2962"/>
                    </a:cubicBezTo>
                    <a:cubicBezTo>
                      <a:pt x="0" y="5656"/>
                      <a:pt x="1027" y="8965"/>
                      <a:pt x="3675" y="10358"/>
                    </a:cubicBezTo>
                    <a:cubicBezTo>
                      <a:pt x="4476" y="10775"/>
                      <a:pt x="5334" y="10973"/>
                      <a:pt x="6180" y="10973"/>
                    </a:cubicBezTo>
                    <a:cubicBezTo>
                      <a:pt x="8158" y="10973"/>
                      <a:pt x="10073" y="9893"/>
                      <a:pt x="11048" y="8007"/>
                    </a:cubicBezTo>
                    <a:cubicBezTo>
                      <a:pt x="12463" y="5313"/>
                      <a:pt x="11436" y="2004"/>
                      <a:pt x="8765" y="611"/>
                    </a:cubicBezTo>
                    <a:cubicBezTo>
                      <a:pt x="7976" y="196"/>
                      <a:pt x="7128" y="0"/>
                      <a:pt x="629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330;p52">
                <a:extLst>
                  <a:ext uri="{FF2B5EF4-FFF2-40B4-BE49-F238E27FC236}">
                    <a16:creationId xmlns:a16="http://schemas.microsoft.com/office/drawing/2014/main" id="{4F04FF80-083B-439E-A288-360BCF62BC13}"/>
                  </a:ext>
                </a:extLst>
              </p:cNvPr>
              <p:cNvSpPr/>
              <p:nvPr/>
            </p:nvSpPr>
            <p:spPr>
              <a:xfrm>
                <a:off x="7869621" y="3042980"/>
                <a:ext cx="92750" cy="81626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7132" extrusionOk="0">
                    <a:moveTo>
                      <a:pt x="4076" y="0"/>
                    </a:moveTo>
                    <a:cubicBezTo>
                      <a:pt x="2794" y="0"/>
                      <a:pt x="1553" y="705"/>
                      <a:pt x="914" y="1934"/>
                    </a:cubicBezTo>
                    <a:cubicBezTo>
                      <a:pt x="1" y="3669"/>
                      <a:pt x="663" y="5837"/>
                      <a:pt x="2398" y="6727"/>
                    </a:cubicBezTo>
                    <a:cubicBezTo>
                      <a:pt x="2919" y="7002"/>
                      <a:pt x="3477" y="7132"/>
                      <a:pt x="4028" y="7132"/>
                    </a:cubicBezTo>
                    <a:cubicBezTo>
                      <a:pt x="5311" y="7132"/>
                      <a:pt x="6552" y="6427"/>
                      <a:pt x="7191" y="5198"/>
                    </a:cubicBezTo>
                    <a:cubicBezTo>
                      <a:pt x="8104" y="3463"/>
                      <a:pt x="7442" y="1318"/>
                      <a:pt x="5707" y="405"/>
                    </a:cubicBezTo>
                    <a:cubicBezTo>
                      <a:pt x="5186" y="130"/>
                      <a:pt x="4627" y="0"/>
                      <a:pt x="4076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331;p52">
                <a:extLst>
                  <a:ext uri="{FF2B5EF4-FFF2-40B4-BE49-F238E27FC236}">
                    <a16:creationId xmlns:a16="http://schemas.microsoft.com/office/drawing/2014/main" id="{EDD2EECE-05B4-43B9-A317-3015B5A9EECA}"/>
                  </a:ext>
                </a:extLst>
              </p:cNvPr>
              <p:cNvSpPr/>
              <p:nvPr/>
            </p:nvSpPr>
            <p:spPr>
              <a:xfrm>
                <a:off x="7938851" y="3083209"/>
                <a:ext cx="31096" cy="22066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928" extrusionOk="0">
                    <a:moveTo>
                      <a:pt x="990" y="0"/>
                    </a:moveTo>
                    <a:cubicBezTo>
                      <a:pt x="650" y="0"/>
                      <a:pt x="362" y="129"/>
                      <a:pt x="229" y="382"/>
                    </a:cubicBezTo>
                    <a:cubicBezTo>
                      <a:pt x="1" y="793"/>
                      <a:pt x="343" y="1409"/>
                      <a:pt x="959" y="1729"/>
                    </a:cubicBezTo>
                    <a:cubicBezTo>
                      <a:pt x="1226" y="1862"/>
                      <a:pt x="1500" y="1928"/>
                      <a:pt x="1744" y="1928"/>
                    </a:cubicBezTo>
                    <a:cubicBezTo>
                      <a:pt x="2086" y="1928"/>
                      <a:pt x="2369" y="1799"/>
                      <a:pt x="2489" y="1546"/>
                    </a:cubicBezTo>
                    <a:cubicBezTo>
                      <a:pt x="2717" y="1135"/>
                      <a:pt x="2397" y="519"/>
                      <a:pt x="1758" y="199"/>
                    </a:cubicBezTo>
                    <a:cubicBezTo>
                      <a:pt x="1501" y="66"/>
                      <a:pt x="1232" y="0"/>
                      <a:pt x="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332;p52">
                <a:extLst>
                  <a:ext uri="{FF2B5EF4-FFF2-40B4-BE49-F238E27FC236}">
                    <a16:creationId xmlns:a16="http://schemas.microsoft.com/office/drawing/2014/main" id="{8B084373-9C69-4F31-9751-DB01A5772717}"/>
                  </a:ext>
                </a:extLst>
              </p:cNvPr>
              <p:cNvSpPr/>
              <p:nvPr/>
            </p:nvSpPr>
            <p:spPr>
              <a:xfrm>
                <a:off x="8098727" y="3089630"/>
                <a:ext cx="131675" cy="126524"/>
              </a:xfrm>
              <a:custGeom>
                <a:avLst/>
                <a:gdLst/>
                <a:ahLst/>
                <a:cxnLst/>
                <a:rect l="l" t="t" r="r" b="b"/>
                <a:pathLst>
                  <a:path w="11505" h="11055" extrusionOk="0">
                    <a:moveTo>
                      <a:pt x="5764" y="0"/>
                    </a:moveTo>
                    <a:cubicBezTo>
                      <a:pt x="2977" y="0"/>
                      <a:pt x="599" y="2148"/>
                      <a:pt x="320" y="5002"/>
                    </a:cubicBezTo>
                    <a:cubicBezTo>
                      <a:pt x="1" y="8038"/>
                      <a:pt x="2215" y="10732"/>
                      <a:pt x="5228" y="11028"/>
                    </a:cubicBezTo>
                    <a:cubicBezTo>
                      <a:pt x="5408" y="11046"/>
                      <a:pt x="5587" y="11055"/>
                      <a:pt x="5765" y="11055"/>
                    </a:cubicBezTo>
                    <a:cubicBezTo>
                      <a:pt x="8534" y="11055"/>
                      <a:pt x="10929" y="8928"/>
                      <a:pt x="11208" y="6075"/>
                    </a:cubicBezTo>
                    <a:cubicBezTo>
                      <a:pt x="11505" y="3039"/>
                      <a:pt x="9313" y="323"/>
                      <a:pt x="6301" y="27"/>
                    </a:cubicBezTo>
                    <a:cubicBezTo>
                      <a:pt x="6120" y="9"/>
                      <a:pt x="5942" y="0"/>
                      <a:pt x="5764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333;p52">
                <a:extLst>
                  <a:ext uri="{FF2B5EF4-FFF2-40B4-BE49-F238E27FC236}">
                    <a16:creationId xmlns:a16="http://schemas.microsoft.com/office/drawing/2014/main" id="{331439F8-F8ED-4208-9CC9-15FE43F168B2}"/>
                  </a:ext>
                </a:extLst>
              </p:cNvPr>
              <p:cNvSpPr/>
              <p:nvPr/>
            </p:nvSpPr>
            <p:spPr>
              <a:xfrm>
                <a:off x="8096895" y="3094849"/>
                <a:ext cx="130896" cy="125746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0987" extrusionOk="0">
                    <a:moveTo>
                      <a:pt x="5718" y="0"/>
                    </a:moveTo>
                    <a:cubicBezTo>
                      <a:pt x="2951" y="0"/>
                      <a:pt x="577" y="2126"/>
                      <a:pt x="298" y="4957"/>
                    </a:cubicBezTo>
                    <a:cubicBezTo>
                      <a:pt x="1" y="7993"/>
                      <a:pt x="2192" y="10664"/>
                      <a:pt x="5182" y="10960"/>
                    </a:cubicBezTo>
                    <a:cubicBezTo>
                      <a:pt x="5363" y="10978"/>
                      <a:pt x="5542" y="10987"/>
                      <a:pt x="5720" y="10987"/>
                    </a:cubicBezTo>
                    <a:cubicBezTo>
                      <a:pt x="8486" y="10987"/>
                      <a:pt x="10861" y="8861"/>
                      <a:pt x="11140" y="6030"/>
                    </a:cubicBezTo>
                    <a:cubicBezTo>
                      <a:pt x="11436" y="3017"/>
                      <a:pt x="9245" y="324"/>
                      <a:pt x="6255" y="27"/>
                    </a:cubicBezTo>
                    <a:cubicBezTo>
                      <a:pt x="6075" y="9"/>
                      <a:pt x="5895" y="0"/>
                      <a:pt x="57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334;p52">
                <a:extLst>
                  <a:ext uri="{FF2B5EF4-FFF2-40B4-BE49-F238E27FC236}">
                    <a16:creationId xmlns:a16="http://schemas.microsoft.com/office/drawing/2014/main" id="{C449E4A7-9C26-4A3E-AADA-D110E83FF84B}"/>
                  </a:ext>
                </a:extLst>
              </p:cNvPr>
              <p:cNvSpPr/>
              <p:nvPr/>
            </p:nvSpPr>
            <p:spPr>
              <a:xfrm>
                <a:off x="8111797" y="3093933"/>
                <a:ext cx="85174" cy="81866"/>
              </a:xfrm>
              <a:custGeom>
                <a:avLst/>
                <a:gdLst/>
                <a:ahLst/>
                <a:cxnLst/>
                <a:rect l="l" t="t" r="r" b="b"/>
                <a:pathLst>
                  <a:path w="7442" h="7153" extrusionOk="0">
                    <a:moveTo>
                      <a:pt x="3731" y="0"/>
                    </a:moveTo>
                    <a:cubicBezTo>
                      <a:pt x="1929" y="0"/>
                      <a:pt x="378" y="1384"/>
                      <a:pt x="205" y="3234"/>
                    </a:cubicBezTo>
                    <a:cubicBezTo>
                      <a:pt x="0" y="5197"/>
                      <a:pt x="1438" y="6932"/>
                      <a:pt x="3378" y="7137"/>
                    </a:cubicBezTo>
                    <a:cubicBezTo>
                      <a:pt x="3490" y="7148"/>
                      <a:pt x="3600" y="7153"/>
                      <a:pt x="3710" y="7153"/>
                    </a:cubicBezTo>
                    <a:cubicBezTo>
                      <a:pt x="5513" y="7153"/>
                      <a:pt x="7064" y="5769"/>
                      <a:pt x="7236" y="3919"/>
                    </a:cubicBezTo>
                    <a:cubicBezTo>
                      <a:pt x="7441" y="1956"/>
                      <a:pt x="6003" y="221"/>
                      <a:pt x="4063" y="16"/>
                    </a:cubicBezTo>
                    <a:cubicBezTo>
                      <a:pt x="3951" y="5"/>
                      <a:pt x="3841" y="0"/>
                      <a:pt x="373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335;p52">
                <a:extLst>
                  <a:ext uri="{FF2B5EF4-FFF2-40B4-BE49-F238E27FC236}">
                    <a16:creationId xmlns:a16="http://schemas.microsoft.com/office/drawing/2014/main" id="{28049D2E-562A-4E19-B3AC-B750599F7C04}"/>
                  </a:ext>
                </a:extLst>
              </p:cNvPr>
              <p:cNvSpPr/>
              <p:nvPr/>
            </p:nvSpPr>
            <p:spPr>
              <a:xfrm>
                <a:off x="8176576" y="3133006"/>
                <a:ext cx="31096" cy="2080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1818" extrusionOk="0">
                    <a:moveTo>
                      <a:pt x="1077" y="0"/>
                    </a:moveTo>
                    <a:cubicBezTo>
                      <a:pt x="628" y="0"/>
                      <a:pt x="253" y="199"/>
                      <a:pt x="138" y="528"/>
                    </a:cubicBezTo>
                    <a:cubicBezTo>
                      <a:pt x="1" y="984"/>
                      <a:pt x="434" y="1509"/>
                      <a:pt x="1119" y="1737"/>
                    </a:cubicBezTo>
                    <a:cubicBezTo>
                      <a:pt x="1294" y="1792"/>
                      <a:pt x="1468" y="1817"/>
                      <a:pt x="1633" y="1817"/>
                    </a:cubicBezTo>
                    <a:cubicBezTo>
                      <a:pt x="2093" y="1817"/>
                      <a:pt x="2479" y="1617"/>
                      <a:pt x="2580" y="1281"/>
                    </a:cubicBezTo>
                    <a:cubicBezTo>
                      <a:pt x="2717" y="824"/>
                      <a:pt x="2306" y="299"/>
                      <a:pt x="1621" y="94"/>
                    </a:cubicBezTo>
                    <a:cubicBezTo>
                      <a:pt x="1436" y="30"/>
                      <a:pt x="1251" y="0"/>
                      <a:pt x="10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336;p52">
                <a:extLst>
                  <a:ext uri="{FF2B5EF4-FFF2-40B4-BE49-F238E27FC236}">
                    <a16:creationId xmlns:a16="http://schemas.microsoft.com/office/drawing/2014/main" id="{DC1EB052-EEB2-4B04-9186-F343D3E94A45}"/>
                  </a:ext>
                </a:extLst>
              </p:cNvPr>
              <p:cNvSpPr/>
              <p:nvPr/>
            </p:nvSpPr>
            <p:spPr>
              <a:xfrm>
                <a:off x="7984311" y="3250329"/>
                <a:ext cx="33190" cy="23256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032" extrusionOk="0">
                    <a:moveTo>
                      <a:pt x="46" y="0"/>
                    </a:moveTo>
                    <a:cubicBezTo>
                      <a:pt x="0" y="23"/>
                      <a:pt x="0" y="69"/>
                      <a:pt x="0" y="92"/>
                    </a:cubicBezTo>
                    <a:cubicBezTo>
                      <a:pt x="206" y="662"/>
                      <a:pt x="639" y="1141"/>
                      <a:pt x="1142" y="1461"/>
                    </a:cubicBezTo>
                    <a:cubicBezTo>
                      <a:pt x="1621" y="1803"/>
                      <a:pt x="2214" y="2009"/>
                      <a:pt x="2808" y="2032"/>
                    </a:cubicBezTo>
                    <a:cubicBezTo>
                      <a:pt x="2853" y="2032"/>
                      <a:pt x="2899" y="2009"/>
                      <a:pt x="2899" y="1963"/>
                    </a:cubicBezTo>
                    <a:cubicBezTo>
                      <a:pt x="2899" y="1918"/>
                      <a:pt x="2876" y="1895"/>
                      <a:pt x="2831" y="1872"/>
                    </a:cubicBezTo>
                    <a:cubicBezTo>
                      <a:pt x="2260" y="1803"/>
                      <a:pt x="1735" y="1598"/>
                      <a:pt x="1256" y="1278"/>
                    </a:cubicBezTo>
                    <a:cubicBezTo>
                      <a:pt x="799" y="959"/>
                      <a:pt x="434" y="525"/>
                      <a:pt x="137" y="46"/>
                    </a:cubicBezTo>
                    <a:cubicBezTo>
                      <a:pt x="114" y="0"/>
                      <a:pt x="92" y="0"/>
                      <a:pt x="4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337;p52">
                <a:extLst>
                  <a:ext uri="{FF2B5EF4-FFF2-40B4-BE49-F238E27FC236}">
                    <a16:creationId xmlns:a16="http://schemas.microsoft.com/office/drawing/2014/main" id="{30C2D618-0317-4F80-95C0-45BE30833874}"/>
                  </a:ext>
                </a:extLst>
              </p:cNvPr>
              <p:cNvSpPr/>
              <p:nvPr/>
            </p:nvSpPr>
            <p:spPr>
              <a:xfrm>
                <a:off x="7839486" y="2949142"/>
                <a:ext cx="168345" cy="62947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5500" extrusionOk="0">
                    <a:moveTo>
                      <a:pt x="10604" y="0"/>
                    </a:moveTo>
                    <a:cubicBezTo>
                      <a:pt x="7404" y="0"/>
                      <a:pt x="2337" y="2966"/>
                      <a:pt x="2337" y="2966"/>
                    </a:cubicBezTo>
                    <a:cubicBezTo>
                      <a:pt x="1" y="5063"/>
                      <a:pt x="3308" y="5500"/>
                      <a:pt x="4952" y="5500"/>
                    </a:cubicBezTo>
                    <a:cubicBezTo>
                      <a:pt x="5186" y="5500"/>
                      <a:pt x="5387" y="5491"/>
                      <a:pt x="5533" y="5477"/>
                    </a:cubicBezTo>
                    <a:cubicBezTo>
                      <a:pt x="6720" y="5385"/>
                      <a:pt x="14709" y="3742"/>
                      <a:pt x="12746" y="889"/>
                    </a:cubicBezTo>
                    <a:cubicBezTo>
                      <a:pt x="12300" y="249"/>
                      <a:pt x="11530" y="0"/>
                      <a:pt x="10604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338;p52">
                <a:extLst>
                  <a:ext uri="{FF2B5EF4-FFF2-40B4-BE49-F238E27FC236}">
                    <a16:creationId xmlns:a16="http://schemas.microsoft.com/office/drawing/2014/main" id="{3345F522-2779-4DD5-8ECC-D11B6343A568}"/>
                  </a:ext>
                </a:extLst>
              </p:cNvPr>
              <p:cNvSpPr/>
              <p:nvPr/>
            </p:nvSpPr>
            <p:spPr>
              <a:xfrm>
                <a:off x="8129811" y="3010922"/>
                <a:ext cx="143509" cy="92613"/>
              </a:xfrm>
              <a:custGeom>
                <a:avLst/>
                <a:gdLst/>
                <a:ahLst/>
                <a:cxnLst/>
                <a:rect l="l" t="t" r="r" b="b"/>
                <a:pathLst>
                  <a:path w="12539" h="8092" extrusionOk="0">
                    <a:moveTo>
                      <a:pt x="3956" y="1"/>
                    </a:moveTo>
                    <a:cubicBezTo>
                      <a:pt x="3574" y="1"/>
                      <a:pt x="3218" y="95"/>
                      <a:pt x="2900" y="307"/>
                    </a:cubicBezTo>
                    <a:cubicBezTo>
                      <a:pt x="1" y="2247"/>
                      <a:pt x="6826" y="6721"/>
                      <a:pt x="7876" y="7246"/>
                    </a:cubicBezTo>
                    <a:cubicBezTo>
                      <a:pt x="8427" y="7533"/>
                      <a:pt x="9915" y="8091"/>
                      <a:pt x="10973" y="8091"/>
                    </a:cubicBezTo>
                    <a:cubicBezTo>
                      <a:pt x="11932" y="8091"/>
                      <a:pt x="12538" y="7634"/>
                      <a:pt x="11779" y="6105"/>
                    </a:cubicBezTo>
                    <a:cubicBezTo>
                      <a:pt x="11779" y="6105"/>
                      <a:pt x="7029" y="1"/>
                      <a:pt x="3956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339;p52">
                <a:extLst>
                  <a:ext uri="{FF2B5EF4-FFF2-40B4-BE49-F238E27FC236}">
                    <a16:creationId xmlns:a16="http://schemas.microsoft.com/office/drawing/2014/main" id="{9B1587A5-DDF1-4D9A-94CD-FFE5C6F13AA1}"/>
                  </a:ext>
                </a:extLst>
              </p:cNvPr>
              <p:cNvSpPr/>
              <p:nvPr/>
            </p:nvSpPr>
            <p:spPr>
              <a:xfrm>
                <a:off x="8039167" y="3152360"/>
                <a:ext cx="51743" cy="53311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658" extrusionOk="0">
                    <a:moveTo>
                      <a:pt x="229" y="1"/>
                    </a:moveTo>
                    <a:lnTo>
                      <a:pt x="1" y="4657"/>
                    </a:lnTo>
                    <a:cubicBezTo>
                      <a:pt x="1" y="4657"/>
                      <a:pt x="4246" y="4657"/>
                      <a:pt x="4429" y="1758"/>
                    </a:cubicBezTo>
                    <a:cubicBezTo>
                      <a:pt x="4521" y="294"/>
                      <a:pt x="3822" y="6"/>
                      <a:pt x="2918" y="6"/>
                    </a:cubicBezTo>
                    <a:cubicBezTo>
                      <a:pt x="2332" y="6"/>
                      <a:pt x="1660" y="128"/>
                      <a:pt x="1063" y="128"/>
                    </a:cubicBezTo>
                    <a:cubicBezTo>
                      <a:pt x="758" y="128"/>
                      <a:pt x="473" y="96"/>
                      <a:pt x="229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340;p52">
                <a:extLst>
                  <a:ext uri="{FF2B5EF4-FFF2-40B4-BE49-F238E27FC236}">
                    <a16:creationId xmlns:a16="http://schemas.microsoft.com/office/drawing/2014/main" id="{3F015A55-FD4B-4E43-A606-74656C27625B}"/>
                  </a:ext>
                </a:extLst>
              </p:cNvPr>
              <p:cNvSpPr/>
              <p:nvPr/>
            </p:nvSpPr>
            <p:spPr>
              <a:xfrm>
                <a:off x="8034463" y="3055352"/>
                <a:ext cx="58003" cy="15136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13225" extrusionOk="0">
                    <a:moveTo>
                      <a:pt x="2181" y="0"/>
                    </a:moveTo>
                    <a:cubicBezTo>
                      <a:pt x="2148" y="0"/>
                      <a:pt x="2118" y="26"/>
                      <a:pt x="2101" y="77"/>
                    </a:cubicBezTo>
                    <a:cubicBezTo>
                      <a:pt x="1439" y="1606"/>
                      <a:pt x="891" y="3181"/>
                      <a:pt x="434" y="4825"/>
                    </a:cubicBezTo>
                    <a:cubicBezTo>
                      <a:pt x="229" y="5624"/>
                      <a:pt x="46" y="6468"/>
                      <a:pt x="1" y="7335"/>
                    </a:cubicBezTo>
                    <a:cubicBezTo>
                      <a:pt x="1" y="7541"/>
                      <a:pt x="24" y="7769"/>
                      <a:pt x="46" y="8020"/>
                    </a:cubicBezTo>
                    <a:cubicBezTo>
                      <a:pt x="115" y="8226"/>
                      <a:pt x="206" y="8522"/>
                      <a:pt x="526" y="8682"/>
                    </a:cubicBezTo>
                    <a:cubicBezTo>
                      <a:pt x="838" y="8823"/>
                      <a:pt x="1150" y="8856"/>
                      <a:pt x="1455" y="8856"/>
                    </a:cubicBezTo>
                    <a:cubicBezTo>
                      <a:pt x="1596" y="8856"/>
                      <a:pt x="1735" y="8849"/>
                      <a:pt x="1872" y="8842"/>
                    </a:cubicBezTo>
                    <a:cubicBezTo>
                      <a:pt x="2306" y="8819"/>
                      <a:pt x="2717" y="8751"/>
                      <a:pt x="3105" y="8728"/>
                    </a:cubicBezTo>
                    <a:cubicBezTo>
                      <a:pt x="3190" y="8723"/>
                      <a:pt x="3275" y="8720"/>
                      <a:pt x="3359" y="8720"/>
                    </a:cubicBezTo>
                    <a:cubicBezTo>
                      <a:pt x="3680" y="8720"/>
                      <a:pt x="3983" y="8761"/>
                      <a:pt x="4201" y="8888"/>
                    </a:cubicBezTo>
                    <a:cubicBezTo>
                      <a:pt x="4474" y="9047"/>
                      <a:pt x="4589" y="9413"/>
                      <a:pt x="4611" y="9801"/>
                    </a:cubicBezTo>
                    <a:cubicBezTo>
                      <a:pt x="4611" y="9983"/>
                      <a:pt x="4634" y="10189"/>
                      <a:pt x="4589" y="10371"/>
                    </a:cubicBezTo>
                    <a:lnTo>
                      <a:pt x="4543" y="10668"/>
                    </a:lnTo>
                    <a:cubicBezTo>
                      <a:pt x="4520" y="10759"/>
                      <a:pt x="4474" y="10851"/>
                      <a:pt x="4452" y="10942"/>
                    </a:cubicBezTo>
                    <a:cubicBezTo>
                      <a:pt x="4406" y="11124"/>
                      <a:pt x="4292" y="11261"/>
                      <a:pt x="4201" y="11444"/>
                    </a:cubicBezTo>
                    <a:cubicBezTo>
                      <a:pt x="4064" y="11581"/>
                      <a:pt x="3972" y="11741"/>
                      <a:pt x="3813" y="11855"/>
                    </a:cubicBezTo>
                    <a:cubicBezTo>
                      <a:pt x="3516" y="12129"/>
                      <a:pt x="3151" y="12311"/>
                      <a:pt x="2785" y="12494"/>
                    </a:cubicBezTo>
                    <a:cubicBezTo>
                      <a:pt x="2055" y="12814"/>
                      <a:pt x="1233" y="12973"/>
                      <a:pt x="412" y="13019"/>
                    </a:cubicBezTo>
                    <a:cubicBezTo>
                      <a:pt x="366" y="13019"/>
                      <a:pt x="320" y="13065"/>
                      <a:pt x="320" y="13110"/>
                    </a:cubicBezTo>
                    <a:cubicBezTo>
                      <a:pt x="320" y="13179"/>
                      <a:pt x="366" y="13224"/>
                      <a:pt x="412" y="13224"/>
                    </a:cubicBezTo>
                    <a:cubicBezTo>
                      <a:pt x="1256" y="13224"/>
                      <a:pt x="2101" y="13110"/>
                      <a:pt x="2922" y="12814"/>
                    </a:cubicBezTo>
                    <a:cubicBezTo>
                      <a:pt x="3333" y="12654"/>
                      <a:pt x="3721" y="12448"/>
                      <a:pt x="4064" y="12152"/>
                    </a:cubicBezTo>
                    <a:cubicBezTo>
                      <a:pt x="4246" y="12037"/>
                      <a:pt x="4383" y="11855"/>
                      <a:pt x="4520" y="11695"/>
                    </a:cubicBezTo>
                    <a:cubicBezTo>
                      <a:pt x="4634" y="11490"/>
                      <a:pt x="4794" y="11307"/>
                      <a:pt x="4863" y="11079"/>
                    </a:cubicBezTo>
                    <a:cubicBezTo>
                      <a:pt x="4908" y="10988"/>
                      <a:pt x="4954" y="10873"/>
                      <a:pt x="4977" y="10759"/>
                    </a:cubicBezTo>
                    <a:lnTo>
                      <a:pt x="5022" y="10440"/>
                    </a:lnTo>
                    <a:cubicBezTo>
                      <a:pt x="5068" y="10211"/>
                      <a:pt x="5068" y="10006"/>
                      <a:pt x="5068" y="9778"/>
                    </a:cubicBezTo>
                    <a:cubicBezTo>
                      <a:pt x="5045" y="9550"/>
                      <a:pt x="5022" y="9321"/>
                      <a:pt x="4931" y="9093"/>
                    </a:cubicBezTo>
                    <a:cubicBezTo>
                      <a:pt x="4840" y="8865"/>
                      <a:pt x="4657" y="8637"/>
                      <a:pt x="4452" y="8500"/>
                    </a:cubicBezTo>
                    <a:cubicBezTo>
                      <a:pt x="4097" y="8287"/>
                      <a:pt x="3729" y="8239"/>
                      <a:pt x="3380" y="8239"/>
                    </a:cubicBezTo>
                    <a:cubicBezTo>
                      <a:pt x="3279" y="8239"/>
                      <a:pt x="3179" y="8243"/>
                      <a:pt x="3082" y="8249"/>
                    </a:cubicBezTo>
                    <a:cubicBezTo>
                      <a:pt x="2671" y="8271"/>
                      <a:pt x="2238" y="8317"/>
                      <a:pt x="1850" y="8340"/>
                    </a:cubicBezTo>
                    <a:cubicBezTo>
                      <a:pt x="1694" y="8348"/>
                      <a:pt x="1539" y="8357"/>
                      <a:pt x="1389" y="8357"/>
                    </a:cubicBezTo>
                    <a:cubicBezTo>
                      <a:pt x="1141" y="8357"/>
                      <a:pt x="907" y="8334"/>
                      <a:pt x="708" y="8249"/>
                    </a:cubicBezTo>
                    <a:cubicBezTo>
                      <a:pt x="640" y="8203"/>
                      <a:pt x="549" y="8089"/>
                      <a:pt x="526" y="7906"/>
                    </a:cubicBezTo>
                    <a:cubicBezTo>
                      <a:pt x="480" y="7724"/>
                      <a:pt x="457" y="7541"/>
                      <a:pt x="480" y="7335"/>
                    </a:cubicBezTo>
                    <a:cubicBezTo>
                      <a:pt x="503" y="6537"/>
                      <a:pt x="685" y="5715"/>
                      <a:pt x="845" y="4916"/>
                    </a:cubicBezTo>
                    <a:cubicBezTo>
                      <a:pt x="1051" y="4117"/>
                      <a:pt x="1279" y="3318"/>
                      <a:pt x="1507" y="2519"/>
                    </a:cubicBezTo>
                    <a:cubicBezTo>
                      <a:pt x="1758" y="1720"/>
                      <a:pt x="2009" y="922"/>
                      <a:pt x="2283" y="146"/>
                    </a:cubicBezTo>
                    <a:cubicBezTo>
                      <a:pt x="2306" y="77"/>
                      <a:pt x="2283" y="31"/>
                      <a:pt x="2215" y="9"/>
                    </a:cubicBezTo>
                    <a:cubicBezTo>
                      <a:pt x="2203" y="3"/>
                      <a:pt x="2192" y="0"/>
                      <a:pt x="2181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341;p52">
                <a:extLst>
                  <a:ext uri="{FF2B5EF4-FFF2-40B4-BE49-F238E27FC236}">
                    <a16:creationId xmlns:a16="http://schemas.microsoft.com/office/drawing/2014/main" id="{8A31B06D-26D9-4537-BEC6-2DD009858EC5}"/>
                  </a:ext>
                </a:extLst>
              </p:cNvPr>
              <p:cNvSpPr/>
              <p:nvPr/>
            </p:nvSpPr>
            <p:spPr>
              <a:xfrm>
                <a:off x="7714976" y="2731859"/>
                <a:ext cx="696726" cy="406675"/>
              </a:xfrm>
              <a:custGeom>
                <a:avLst/>
                <a:gdLst/>
                <a:ahLst/>
                <a:cxnLst/>
                <a:rect l="l" t="t" r="r" b="b"/>
                <a:pathLst>
                  <a:path w="60876" h="35533" extrusionOk="0">
                    <a:moveTo>
                      <a:pt x="32202" y="1"/>
                    </a:moveTo>
                    <a:cubicBezTo>
                      <a:pt x="25461" y="1"/>
                      <a:pt x="21228" y="3052"/>
                      <a:pt x="21228" y="3052"/>
                    </a:cubicBezTo>
                    <a:cubicBezTo>
                      <a:pt x="21228" y="3052"/>
                      <a:pt x="19292" y="1508"/>
                      <a:pt x="16343" y="1508"/>
                    </a:cubicBezTo>
                    <a:cubicBezTo>
                      <a:pt x="14312" y="1508"/>
                      <a:pt x="11799" y="2241"/>
                      <a:pt x="9108" y="4718"/>
                    </a:cubicBezTo>
                    <a:cubicBezTo>
                      <a:pt x="2534" y="10789"/>
                      <a:pt x="0" y="25398"/>
                      <a:pt x="5273" y="25489"/>
                    </a:cubicBezTo>
                    <a:cubicBezTo>
                      <a:pt x="5296" y="25489"/>
                      <a:pt x="5319" y="25490"/>
                      <a:pt x="5342" y="25490"/>
                    </a:cubicBezTo>
                    <a:cubicBezTo>
                      <a:pt x="10649" y="25490"/>
                      <a:pt x="19858" y="12524"/>
                      <a:pt x="19858" y="12524"/>
                    </a:cubicBezTo>
                    <a:cubicBezTo>
                      <a:pt x="25473" y="17500"/>
                      <a:pt x="27573" y="19988"/>
                      <a:pt x="32412" y="23275"/>
                    </a:cubicBezTo>
                    <a:cubicBezTo>
                      <a:pt x="34388" y="24624"/>
                      <a:pt x="35896" y="25094"/>
                      <a:pt x="37056" y="25094"/>
                    </a:cubicBezTo>
                    <a:cubicBezTo>
                      <a:pt x="39732" y="25094"/>
                      <a:pt x="40554" y="22591"/>
                      <a:pt x="40982" y="22591"/>
                    </a:cubicBezTo>
                    <a:cubicBezTo>
                      <a:pt x="41038" y="22591"/>
                      <a:pt x="41086" y="22633"/>
                      <a:pt x="41132" y="22727"/>
                    </a:cubicBezTo>
                    <a:cubicBezTo>
                      <a:pt x="44943" y="30716"/>
                      <a:pt x="53526" y="35532"/>
                      <a:pt x="53526" y="35532"/>
                    </a:cubicBezTo>
                    <a:cubicBezTo>
                      <a:pt x="59323" y="26082"/>
                      <a:pt x="60875" y="13574"/>
                      <a:pt x="46404" y="4444"/>
                    </a:cubicBezTo>
                    <a:cubicBezTo>
                      <a:pt x="41033" y="1064"/>
                      <a:pt x="36181" y="1"/>
                      <a:pt x="32202" y="1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342;p52">
                <a:extLst>
                  <a:ext uri="{FF2B5EF4-FFF2-40B4-BE49-F238E27FC236}">
                    <a16:creationId xmlns:a16="http://schemas.microsoft.com/office/drawing/2014/main" id="{1112EE94-1FFE-470D-9ECA-48B6681F53F6}"/>
                  </a:ext>
                </a:extLst>
              </p:cNvPr>
              <p:cNvSpPr/>
              <p:nvPr/>
            </p:nvSpPr>
            <p:spPr>
              <a:xfrm>
                <a:off x="7945123" y="2855866"/>
                <a:ext cx="250794" cy="174777"/>
              </a:xfrm>
              <a:custGeom>
                <a:avLst/>
                <a:gdLst/>
                <a:ahLst/>
                <a:cxnLst/>
                <a:rect l="l" t="t" r="r" b="b"/>
                <a:pathLst>
                  <a:path w="21913" h="15271" extrusionOk="0">
                    <a:moveTo>
                      <a:pt x="206" y="0"/>
                    </a:moveTo>
                    <a:lnTo>
                      <a:pt x="0" y="114"/>
                    </a:lnTo>
                    <a:cubicBezTo>
                      <a:pt x="3356" y="5821"/>
                      <a:pt x="8172" y="10568"/>
                      <a:pt x="13924" y="13832"/>
                    </a:cubicBezTo>
                    <a:cubicBezTo>
                      <a:pt x="15248" y="14585"/>
                      <a:pt x="16686" y="15270"/>
                      <a:pt x="18215" y="15270"/>
                    </a:cubicBezTo>
                    <a:lnTo>
                      <a:pt x="18489" y="15270"/>
                    </a:lnTo>
                    <a:cubicBezTo>
                      <a:pt x="20064" y="15179"/>
                      <a:pt x="21799" y="14015"/>
                      <a:pt x="21913" y="12326"/>
                    </a:cubicBezTo>
                    <a:lnTo>
                      <a:pt x="21662" y="12303"/>
                    </a:lnTo>
                    <a:cubicBezTo>
                      <a:pt x="21570" y="13878"/>
                      <a:pt x="19927" y="14928"/>
                      <a:pt x="18466" y="15019"/>
                    </a:cubicBezTo>
                    <a:cubicBezTo>
                      <a:pt x="18374" y="15024"/>
                      <a:pt x="18282" y="15027"/>
                      <a:pt x="18190" y="15027"/>
                    </a:cubicBezTo>
                    <a:cubicBezTo>
                      <a:pt x="16720" y="15027"/>
                      <a:pt x="15350" y="14357"/>
                      <a:pt x="14061" y="13627"/>
                    </a:cubicBezTo>
                    <a:cubicBezTo>
                      <a:pt x="8332" y="10386"/>
                      <a:pt x="3538" y="5661"/>
                      <a:pt x="206" y="0"/>
                    </a:cubicBez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343;p52">
                <a:extLst>
                  <a:ext uri="{FF2B5EF4-FFF2-40B4-BE49-F238E27FC236}">
                    <a16:creationId xmlns:a16="http://schemas.microsoft.com/office/drawing/2014/main" id="{C72E59EB-9365-47CE-9CD5-4234833B69EA}"/>
                  </a:ext>
                </a:extLst>
              </p:cNvPr>
              <p:cNvSpPr/>
              <p:nvPr/>
            </p:nvSpPr>
            <p:spPr>
              <a:xfrm>
                <a:off x="7731960" y="2855866"/>
                <a:ext cx="218657" cy="172156"/>
              </a:xfrm>
              <a:custGeom>
                <a:avLst/>
                <a:gdLst/>
                <a:ahLst/>
                <a:cxnLst/>
                <a:rect l="l" t="t" r="r" b="b"/>
                <a:pathLst>
                  <a:path w="19105" h="15042" extrusionOk="0">
                    <a:moveTo>
                      <a:pt x="18877" y="0"/>
                    </a:moveTo>
                    <a:cubicBezTo>
                      <a:pt x="16914" y="5364"/>
                      <a:pt x="13193" y="10043"/>
                      <a:pt x="8377" y="13125"/>
                    </a:cubicBezTo>
                    <a:cubicBezTo>
                      <a:pt x="7213" y="13878"/>
                      <a:pt x="5684" y="14722"/>
                      <a:pt x="3994" y="14791"/>
                    </a:cubicBezTo>
                    <a:cubicBezTo>
                      <a:pt x="3973" y="14791"/>
                      <a:pt x="3951" y="14791"/>
                      <a:pt x="3929" y="14791"/>
                    </a:cubicBezTo>
                    <a:cubicBezTo>
                      <a:pt x="2503" y="14791"/>
                      <a:pt x="768" y="14060"/>
                      <a:pt x="228" y="12577"/>
                    </a:cubicBezTo>
                    <a:lnTo>
                      <a:pt x="0" y="12668"/>
                    </a:lnTo>
                    <a:cubicBezTo>
                      <a:pt x="593" y="14312"/>
                      <a:pt x="2397" y="15042"/>
                      <a:pt x="3858" y="15042"/>
                    </a:cubicBezTo>
                    <a:lnTo>
                      <a:pt x="3994" y="15042"/>
                    </a:lnTo>
                    <a:cubicBezTo>
                      <a:pt x="5752" y="14973"/>
                      <a:pt x="7327" y="14106"/>
                      <a:pt x="8514" y="13330"/>
                    </a:cubicBezTo>
                    <a:cubicBezTo>
                      <a:pt x="13376" y="10226"/>
                      <a:pt x="17142" y="5501"/>
                      <a:pt x="19105" y="91"/>
                    </a:cubicBezTo>
                    <a:lnTo>
                      <a:pt x="18877" y="0"/>
                    </a:lnTo>
                    <a:close/>
                  </a:path>
                </a:pathLst>
              </a:custGeom>
              <a:solidFill>
                <a:srgbClr val="4C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344;p52">
                <a:extLst>
                  <a:ext uri="{FF2B5EF4-FFF2-40B4-BE49-F238E27FC236}">
                    <a16:creationId xmlns:a16="http://schemas.microsoft.com/office/drawing/2014/main" id="{0BD143D1-732E-4781-A9C7-3CF6510FCDCF}"/>
                  </a:ext>
                </a:extLst>
              </p:cNvPr>
              <p:cNvSpPr/>
              <p:nvPr/>
            </p:nvSpPr>
            <p:spPr>
              <a:xfrm>
                <a:off x="7920562" y="2781404"/>
                <a:ext cx="228854" cy="189930"/>
              </a:xfrm>
              <a:custGeom>
                <a:avLst/>
                <a:gdLst/>
                <a:ahLst/>
                <a:cxnLst/>
                <a:rect l="l" t="t" r="r" b="b"/>
                <a:pathLst>
                  <a:path w="19996" h="16595" fill="none" extrusionOk="0">
                    <a:moveTo>
                      <a:pt x="19996" y="14175"/>
                    </a:moveTo>
                    <a:cubicBezTo>
                      <a:pt x="19950" y="14769"/>
                      <a:pt x="19631" y="15339"/>
                      <a:pt x="19174" y="15727"/>
                    </a:cubicBezTo>
                    <a:cubicBezTo>
                      <a:pt x="18718" y="16116"/>
                      <a:pt x="18147" y="16367"/>
                      <a:pt x="17576" y="16481"/>
                    </a:cubicBezTo>
                    <a:cubicBezTo>
                      <a:pt x="16960" y="16595"/>
                      <a:pt x="16367" y="16526"/>
                      <a:pt x="15796" y="16344"/>
                    </a:cubicBezTo>
                    <a:cubicBezTo>
                      <a:pt x="15203" y="16161"/>
                      <a:pt x="14678" y="15887"/>
                      <a:pt x="14175" y="15591"/>
                    </a:cubicBezTo>
                    <a:cubicBezTo>
                      <a:pt x="13171" y="14951"/>
                      <a:pt x="12281" y="14198"/>
                      <a:pt x="11368" y="13445"/>
                    </a:cubicBezTo>
                    <a:cubicBezTo>
                      <a:pt x="10478" y="12692"/>
                      <a:pt x="9610" y="11893"/>
                      <a:pt x="8766" y="11094"/>
                    </a:cubicBezTo>
                    <a:cubicBezTo>
                      <a:pt x="7077" y="9451"/>
                      <a:pt x="5502" y="7716"/>
                      <a:pt x="4018" y="5890"/>
                    </a:cubicBezTo>
                    <a:cubicBezTo>
                      <a:pt x="3288" y="4954"/>
                      <a:pt x="2603" y="4018"/>
                      <a:pt x="1918" y="3059"/>
                    </a:cubicBezTo>
                    <a:cubicBezTo>
                      <a:pt x="1256" y="2101"/>
                      <a:pt x="640" y="1097"/>
                      <a:pt x="24" y="92"/>
                    </a:cubicBezTo>
                    <a:cubicBezTo>
                      <a:pt x="1" y="69"/>
                      <a:pt x="24" y="47"/>
                      <a:pt x="47" y="24"/>
                    </a:cubicBezTo>
                    <a:cubicBezTo>
                      <a:pt x="69" y="1"/>
                      <a:pt x="115" y="1"/>
                      <a:pt x="115" y="47"/>
                    </a:cubicBezTo>
                    <a:cubicBezTo>
                      <a:pt x="1370" y="2032"/>
                      <a:pt x="2717" y="3927"/>
                      <a:pt x="4178" y="5753"/>
                    </a:cubicBezTo>
                    <a:cubicBezTo>
                      <a:pt x="5662" y="7579"/>
                      <a:pt x="7237" y="9314"/>
                      <a:pt x="8926" y="10911"/>
                    </a:cubicBezTo>
                    <a:cubicBezTo>
                      <a:pt x="9770" y="11733"/>
                      <a:pt x="10637" y="12509"/>
                      <a:pt x="11528" y="13262"/>
                    </a:cubicBezTo>
                    <a:cubicBezTo>
                      <a:pt x="12418" y="14016"/>
                      <a:pt x="13308" y="14769"/>
                      <a:pt x="14290" y="15408"/>
                    </a:cubicBezTo>
                    <a:cubicBezTo>
                      <a:pt x="14769" y="15705"/>
                      <a:pt x="15294" y="15979"/>
                      <a:pt x="15842" y="16161"/>
                    </a:cubicBezTo>
                    <a:cubicBezTo>
                      <a:pt x="16389" y="16321"/>
                      <a:pt x="16983" y="16389"/>
                      <a:pt x="17531" y="16298"/>
                    </a:cubicBezTo>
                    <a:cubicBezTo>
                      <a:pt x="18101" y="16207"/>
                      <a:pt x="18649" y="15979"/>
                      <a:pt x="19083" y="15613"/>
                    </a:cubicBezTo>
                    <a:cubicBezTo>
                      <a:pt x="19517" y="15248"/>
                      <a:pt x="19836" y="14723"/>
                      <a:pt x="19882" y="14153"/>
                    </a:cubicBezTo>
                    <a:cubicBezTo>
                      <a:pt x="19882" y="14130"/>
                      <a:pt x="19927" y="14107"/>
                      <a:pt x="19950" y="14107"/>
                    </a:cubicBezTo>
                    <a:cubicBezTo>
                      <a:pt x="19973" y="14107"/>
                      <a:pt x="19996" y="14130"/>
                      <a:pt x="19996" y="1417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345;p52">
                <a:extLst>
                  <a:ext uri="{FF2B5EF4-FFF2-40B4-BE49-F238E27FC236}">
                    <a16:creationId xmlns:a16="http://schemas.microsoft.com/office/drawing/2014/main" id="{E68D2133-0A88-43AE-A67B-C09C6A774C48}"/>
                  </a:ext>
                </a:extLst>
              </p:cNvPr>
              <p:cNvSpPr/>
              <p:nvPr/>
            </p:nvSpPr>
            <p:spPr>
              <a:xfrm>
                <a:off x="8043871" y="2764168"/>
                <a:ext cx="301736" cy="320552"/>
              </a:xfrm>
              <a:custGeom>
                <a:avLst/>
                <a:gdLst/>
                <a:ahLst/>
                <a:cxnLst/>
                <a:rect l="l" t="t" r="r" b="b"/>
                <a:pathLst>
                  <a:path w="26364" h="28008" fill="none" extrusionOk="0">
                    <a:moveTo>
                      <a:pt x="46" y="252"/>
                    </a:moveTo>
                    <a:cubicBezTo>
                      <a:pt x="1872" y="46"/>
                      <a:pt x="3721" y="92"/>
                      <a:pt x="5524" y="434"/>
                    </a:cubicBezTo>
                    <a:cubicBezTo>
                      <a:pt x="7327" y="731"/>
                      <a:pt x="9085" y="1301"/>
                      <a:pt x="10774" y="2009"/>
                    </a:cubicBezTo>
                    <a:cubicBezTo>
                      <a:pt x="12463" y="2739"/>
                      <a:pt x="14084" y="3630"/>
                      <a:pt x="15613" y="4634"/>
                    </a:cubicBezTo>
                    <a:cubicBezTo>
                      <a:pt x="17142" y="5638"/>
                      <a:pt x="18603" y="6757"/>
                      <a:pt x="19904" y="8035"/>
                    </a:cubicBezTo>
                    <a:cubicBezTo>
                      <a:pt x="22552" y="10569"/>
                      <a:pt x="24720" y="13696"/>
                      <a:pt x="25702" y="17256"/>
                    </a:cubicBezTo>
                    <a:cubicBezTo>
                      <a:pt x="25953" y="18124"/>
                      <a:pt x="26135" y="19037"/>
                      <a:pt x="26227" y="19950"/>
                    </a:cubicBezTo>
                    <a:cubicBezTo>
                      <a:pt x="26341" y="20863"/>
                      <a:pt x="26364" y="21776"/>
                      <a:pt x="26295" y="22689"/>
                    </a:cubicBezTo>
                    <a:cubicBezTo>
                      <a:pt x="26204" y="24515"/>
                      <a:pt x="25725" y="26341"/>
                      <a:pt x="24903" y="27984"/>
                    </a:cubicBezTo>
                    <a:cubicBezTo>
                      <a:pt x="24880" y="28007"/>
                      <a:pt x="24857" y="28007"/>
                      <a:pt x="24834" y="28007"/>
                    </a:cubicBezTo>
                    <a:cubicBezTo>
                      <a:pt x="24789" y="27984"/>
                      <a:pt x="24789" y="27961"/>
                      <a:pt x="24812" y="27916"/>
                    </a:cubicBezTo>
                    <a:cubicBezTo>
                      <a:pt x="25588" y="26295"/>
                      <a:pt x="26044" y="24492"/>
                      <a:pt x="26135" y="22689"/>
                    </a:cubicBezTo>
                    <a:cubicBezTo>
                      <a:pt x="26181" y="21776"/>
                      <a:pt x="26158" y="20863"/>
                      <a:pt x="26044" y="19973"/>
                    </a:cubicBezTo>
                    <a:cubicBezTo>
                      <a:pt x="25953" y="19060"/>
                      <a:pt x="25770" y="18169"/>
                      <a:pt x="25519" y="17302"/>
                    </a:cubicBezTo>
                    <a:cubicBezTo>
                      <a:pt x="24538" y="13787"/>
                      <a:pt x="22369" y="10705"/>
                      <a:pt x="19744" y="8195"/>
                    </a:cubicBezTo>
                    <a:cubicBezTo>
                      <a:pt x="18443" y="6939"/>
                      <a:pt x="16982" y="5844"/>
                      <a:pt x="15476" y="4817"/>
                    </a:cubicBezTo>
                    <a:cubicBezTo>
                      <a:pt x="13970" y="3812"/>
                      <a:pt x="12372" y="2945"/>
                      <a:pt x="10706" y="2214"/>
                    </a:cubicBezTo>
                    <a:cubicBezTo>
                      <a:pt x="7373" y="776"/>
                      <a:pt x="3698" y="0"/>
                      <a:pt x="69" y="366"/>
                    </a:cubicBezTo>
                    <a:cubicBezTo>
                      <a:pt x="46" y="366"/>
                      <a:pt x="0" y="343"/>
                      <a:pt x="0" y="320"/>
                    </a:cubicBezTo>
                    <a:cubicBezTo>
                      <a:pt x="0" y="297"/>
                      <a:pt x="23" y="252"/>
                      <a:pt x="46" y="25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346;p52">
                <a:extLst>
                  <a:ext uri="{FF2B5EF4-FFF2-40B4-BE49-F238E27FC236}">
                    <a16:creationId xmlns:a16="http://schemas.microsoft.com/office/drawing/2014/main" id="{BE146B25-2F4F-4DF1-989C-EB0579999B24}"/>
                  </a:ext>
                </a:extLst>
              </p:cNvPr>
              <p:cNvSpPr/>
              <p:nvPr/>
            </p:nvSpPr>
            <p:spPr>
              <a:xfrm>
                <a:off x="7729076" y="2775922"/>
                <a:ext cx="132991" cy="192539"/>
              </a:xfrm>
              <a:custGeom>
                <a:avLst/>
                <a:gdLst/>
                <a:ahLst/>
                <a:cxnLst/>
                <a:rect l="l" t="t" r="r" b="b"/>
                <a:pathLst>
                  <a:path w="11620" h="16823" fill="none" extrusionOk="0">
                    <a:moveTo>
                      <a:pt x="11596" y="115"/>
                    </a:moveTo>
                    <a:cubicBezTo>
                      <a:pt x="10067" y="982"/>
                      <a:pt x="8652" y="2009"/>
                      <a:pt x="7374" y="3196"/>
                    </a:cubicBezTo>
                    <a:cubicBezTo>
                      <a:pt x="6095" y="4383"/>
                      <a:pt x="4954" y="5707"/>
                      <a:pt x="3950" y="7145"/>
                    </a:cubicBezTo>
                    <a:cubicBezTo>
                      <a:pt x="1964" y="9998"/>
                      <a:pt x="640" y="13331"/>
                      <a:pt x="115" y="16777"/>
                    </a:cubicBezTo>
                    <a:cubicBezTo>
                      <a:pt x="115" y="16800"/>
                      <a:pt x="92" y="16823"/>
                      <a:pt x="69" y="16823"/>
                    </a:cubicBezTo>
                    <a:cubicBezTo>
                      <a:pt x="24" y="16823"/>
                      <a:pt x="1" y="16800"/>
                      <a:pt x="1" y="16754"/>
                    </a:cubicBezTo>
                    <a:cubicBezTo>
                      <a:pt x="229" y="15020"/>
                      <a:pt x="663" y="13308"/>
                      <a:pt x="1302" y="11664"/>
                    </a:cubicBezTo>
                    <a:cubicBezTo>
                      <a:pt x="1941" y="10021"/>
                      <a:pt x="2763" y="8469"/>
                      <a:pt x="3767" y="7008"/>
                    </a:cubicBezTo>
                    <a:cubicBezTo>
                      <a:pt x="4749" y="5547"/>
                      <a:pt x="5936" y="4223"/>
                      <a:pt x="7237" y="3036"/>
                    </a:cubicBezTo>
                    <a:cubicBezTo>
                      <a:pt x="8538" y="1849"/>
                      <a:pt x="9976" y="822"/>
                      <a:pt x="11528" y="23"/>
                    </a:cubicBezTo>
                    <a:cubicBezTo>
                      <a:pt x="11573" y="1"/>
                      <a:pt x="11596" y="23"/>
                      <a:pt x="11619" y="46"/>
                    </a:cubicBezTo>
                    <a:cubicBezTo>
                      <a:pt x="11619" y="69"/>
                      <a:pt x="11619" y="92"/>
                      <a:pt x="11596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347;p52">
                <a:extLst>
                  <a:ext uri="{FF2B5EF4-FFF2-40B4-BE49-F238E27FC236}">
                    <a16:creationId xmlns:a16="http://schemas.microsoft.com/office/drawing/2014/main" id="{107B950B-7FB2-4A9C-8FC6-689227E8F34E}"/>
                  </a:ext>
                </a:extLst>
              </p:cNvPr>
              <p:cNvSpPr/>
              <p:nvPr/>
            </p:nvSpPr>
            <p:spPr>
              <a:xfrm>
                <a:off x="7774272" y="2828695"/>
                <a:ext cx="96928" cy="13088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11436" fill="none" extrusionOk="0">
                    <a:moveTo>
                      <a:pt x="8469" y="92"/>
                    </a:moveTo>
                    <a:cubicBezTo>
                      <a:pt x="8286" y="776"/>
                      <a:pt x="8081" y="1484"/>
                      <a:pt x="7853" y="2169"/>
                    </a:cubicBezTo>
                    <a:cubicBezTo>
                      <a:pt x="7624" y="2853"/>
                      <a:pt x="7350" y="3515"/>
                      <a:pt x="7077" y="4177"/>
                    </a:cubicBezTo>
                    <a:cubicBezTo>
                      <a:pt x="6506" y="5501"/>
                      <a:pt x="5844" y="6802"/>
                      <a:pt x="5045" y="8012"/>
                    </a:cubicBezTo>
                    <a:cubicBezTo>
                      <a:pt x="4657" y="8628"/>
                      <a:pt x="4246" y="9222"/>
                      <a:pt x="3813" y="9792"/>
                    </a:cubicBezTo>
                    <a:cubicBezTo>
                      <a:pt x="3379" y="10386"/>
                      <a:pt x="2900" y="10979"/>
                      <a:pt x="2192" y="11276"/>
                    </a:cubicBezTo>
                    <a:cubicBezTo>
                      <a:pt x="1827" y="11413"/>
                      <a:pt x="1416" y="11436"/>
                      <a:pt x="1051" y="11253"/>
                    </a:cubicBezTo>
                    <a:cubicBezTo>
                      <a:pt x="708" y="11093"/>
                      <a:pt x="457" y="10774"/>
                      <a:pt x="297" y="10431"/>
                    </a:cubicBezTo>
                    <a:cubicBezTo>
                      <a:pt x="1" y="9724"/>
                      <a:pt x="138" y="8948"/>
                      <a:pt x="275" y="8263"/>
                    </a:cubicBezTo>
                    <a:cubicBezTo>
                      <a:pt x="275" y="8217"/>
                      <a:pt x="320" y="8217"/>
                      <a:pt x="343" y="8217"/>
                    </a:cubicBezTo>
                    <a:cubicBezTo>
                      <a:pt x="366" y="8217"/>
                      <a:pt x="389" y="8240"/>
                      <a:pt x="389" y="8286"/>
                    </a:cubicBezTo>
                    <a:cubicBezTo>
                      <a:pt x="275" y="8971"/>
                      <a:pt x="161" y="9724"/>
                      <a:pt x="457" y="10363"/>
                    </a:cubicBezTo>
                    <a:cubicBezTo>
                      <a:pt x="594" y="10682"/>
                      <a:pt x="822" y="10956"/>
                      <a:pt x="1142" y="11093"/>
                    </a:cubicBezTo>
                    <a:cubicBezTo>
                      <a:pt x="1439" y="11230"/>
                      <a:pt x="1804" y="11230"/>
                      <a:pt x="2101" y="11093"/>
                    </a:cubicBezTo>
                    <a:cubicBezTo>
                      <a:pt x="2740" y="10819"/>
                      <a:pt x="3219" y="10249"/>
                      <a:pt x="3630" y="9678"/>
                    </a:cubicBezTo>
                    <a:cubicBezTo>
                      <a:pt x="4064" y="9108"/>
                      <a:pt x="4474" y="8491"/>
                      <a:pt x="4840" y="7898"/>
                    </a:cubicBezTo>
                    <a:cubicBezTo>
                      <a:pt x="5616" y="6665"/>
                      <a:pt x="6301" y="5410"/>
                      <a:pt x="6871" y="4109"/>
                    </a:cubicBezTo>
                    <a:cubicBezTo>
                      <a:pt x="7465" y="2785"/>
                      <a:pt x="7944" y="1438"/>
                      <a:pt x="8355" y="46"/>
                    </a:cubicBezTo>
                    <a:cubicBezTo>
                      <a:pt x="8355" y="23"/>
                      <a:pt x="8400" y="0"/>
                      <a:pt x="8423" y="0"/>
                    </a:cubicBezTo>
                    <a:cubicBezTo>
                      <a:pt x="8446" y="23"/>
                      <a:pt x="8469" y="46"/>
                      <a:pt x="8469" y="92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348;p52">
                <a:extLst>
                  <a:ext uri="{FF2B5EF4-FFF2-40B4-BE49-F238E27FC236}">
                    <a16:creationId xmlns:a16="http://schemas.microsoft.com/office/drawing/2014/main" id="{2A2298F5-9046-442D-95C4-C3C4D7FA23AA}"/>
                  </a:ext>
                </a:extLst>
              </p:cNvPr>
              <p:cNvSpPr/>
              <p:nvPr/>
            </p:nvSpPr>
            <p:spPr>
              <a:xfrm>
                <a:off x="7787331" y="2817456"/>
                <a:ext cx="50953" cy="78650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6872" fill="none" extrusionOk="0">
                    <a:moveTo>
                      <a:pt x="4429" y="115"/>
                    </a:moveTo>
                    <a:cubicBezTo>
                      <a:pt x="3402" y="982"/>
                      <a:pt x="2512" y="2009"/>
                      <a:pt x="1781" y="3128"/>
                    </a:cubicBezTo>
                    <a:cubicBezTo>
                      <a:pt x="1051" y="4269"/>
                      <a:pt x="480" y="5502"/>
                      <a:pt x="115" y="6826"/>
                    </a:cubicBezTo>
                    <a:cubicBezTo>
                      <a:pt x="115" y="6848"/>
                      <a:pt x="92" y="6871"/>
                      <a:pt x="47" y="6848"/>
                    </a:cubicBezTo>
                    <a:cubicBezTo>
                      <a:pt x="24" y="6848"/>
                      <a:pt x="1" y="6826"/>
                      <a:pt x="24" y="6780"/>
                    </a:cubicBezTo>
                    <a:cubicBezTo>
                      <a:pt x="298" y="5456"/>
                      <a:pt x="823" y="4155"/>
                      <a:pt x="1576" y="3014"/>
                    </a:cubicBezTo>
                    <a:cubicBezTo>
                      <a:pt x="2306" y="1850"/>
                      <a:pt x="3242" y="822"/>
                      <a:pt x="4361" y="24"/>
                    </a:cubicBezTo>
                    <a:cubicBezTo>
                      <a:pt x="4383" y="1"/>
                      <a:pt x="4429" y="1"/>
                      <a:pt x="4429" y="24"/>
                    </a:cubicBezTo>
                    <a:cubicBezTo>
                      <a:pt x="4452" y="46"/>
                      <a:pt x="4452" y="92"/>
                      <a:pt x="4429" y="115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349;p52">
                <a:extLst>
                  <a:ext uri="{FF2B5EF4-FFF2-40B4-BE49-F238E27FC236}">
                    <a16:creationId xmlns:a16="http://schemas.microsoft.com/office/drawing/2014/main" id="{DE6AFAEB-B756-47FB-AC87-A8F37C0089B7}"/>
                  </a:ext>
                </a:extLst>
              </p:cNvPr>
              <p:cNvSpPr/>
              <p:nvPr/>
            </p:nvSpPr>
            <p:spPr>
              <a:xfrm>
                <a:off x="8237703" y="2892432"/>
                <a:ext cx="58266" cy="136905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1962" fill="none" extrusionOk="0">
                    <a:moveTo>
                      <a:pt x="4589" y="11893"/>
                    </a:moveTo>
                    <a:cubicBezTo>
                      <a:pt x="4863" y="9724"/>
                      <a:pt x="4566" y="7487"/>
                      <a:pt x="3790" y="5433"/>
                    </a:cubicBezTo>
                    <a:cubicBezTo>
                      <a:pt x="3014" y="3379"/>
                      <a:pt x="1713" y="1530"/>
                      <a:pt x="24" y="92"/>
                    </a:cubicBezTo>
                    <a:cubicBezTo>
                      <a:pt x="1" y="92"/>
                      <a:pt x="1" y="46"/>
                      <a:pt x="24" y="23"/>
                    </a:cubicBezTo>
                    <a:cubicBezTo>
                      <a:pt x="46" y="1"/>
                      <a:pt x="92" y="1"/>
                      <a:pt x="115" y="23"/>
                    </a:cubicBezTo>
                    <a:cubicBezTo>
                      <a:pt x="982" y="708"/>
                      <a:pt x="1758" y="1507"/>
                      <a:pt x="2397" y="2420"/>
                    </a:cubicBezTo>
                    <a:cubicBezTo>
                      <a:pt x="3059" y="3333"/>
                      <a:pt x="3584" y="4315"/>
                      <a:pt x="3995" y="5342"/>
                    </a:cubicBezTo>
                    <a:cubicBezTo>
                      <a:pt x="4817" y="7419"/>
                      <a:pt x="5091" y="9724"/>
                      <a:pt x="4703" y="11915"/>
                    </a:cubicBezTo>
                    <a:cubicBezTo>
                      <a:pt x="4703" y="11938"/>
                      <a:pt x="4657" y="11961"/>
                      <a:pt x="4634" y="11961"/>
                    </a:cubicBezTo>
                    <a:cubicBezTo>
                      <a:pt x="4612" y="11961"/>
                      <a:pt x="4589" y="11938"/>
                      <a:pt x="4589" y="11893"/>
                    </a:cubicBezTo>
                    <a:close/>
                  </a:path>
                </a:pathLst>
              </a:custGeom>
              <a:noFill/>
              <a:ln w="4575" cap="rnd" cmpd="sng">
                <a:solidFill>
                  <a:srgbClr val="68373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350;p52">
                <a:extLst>
                  <a:ext uri="{FF2B5EF4-FFF2-40B4-BE49-F238E27FC236}">
                    <a16:creationId xmlns:a16="http://schemas.microsoft.com/office/drawing/2014/main" id="{60DA6388-0EA1-4948-A673-FF08350091D6}"/>
                  </a:ext>
                </a:extLst>
              </p:cNvPr>
              <p:cNvSpPr/>
              <p:nvPr/>
            </p:nvSpPr>
            <p:spPr>
              <a:xfrm>
                <a:off x="7986920" y="3216177"/>
                <a:ext cx="71325" cy="49202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4299" extrusionOk="0">
                    <a:moveTo>
                      <a:pt x="975" y="0"/>
                    </a:moveTo>
                    <a:cubicBezTo>
                      <a:pt x="579" y="0"/>
                      <a:pt x="220" y="276"/>
                      <a:pt x="160" y="656"/>
                    </a:cubicBezTo>
                    <a:cubicBezTo>
                      <a:pt x="1" y="1638"/>
                      <a:pt x="252" y="3395"/>
                      <a:pt x="2123" y="4080"/>
                    </a:cubicBezTo>
                    <a:cubicBezTo>
                      <a:pt x="2539" y="4232"/>
                      <a:pt x="2933" y="4298"/>
                      <a:pt x="3301" y="4298"/>
                    </a:cubicBezTo>
                    <a:cubicBezTo>
                      <a:pt x="4590" y="4298"/>
                      <a:pt x="5555" y="3482"/>
                      <a:pt x="5981" y="2665"/>
                    </a:cubicBezTo>
                    <a:cubicBezTo>
                      <a:pt x="6232" y="2231"/>
                      <a:pt x="6232" y="1752"/>
                      <a:pt x="5775" y="1546"/>
                    </a:cubicBezTo>
                    <a:cubicBezTo>
                      <a:pt x="4862" y="1158"/>
                      <a:pt x="3242" y="496"/>
                      <a:pt x="1142" y="17"/>
                    </a:cubicBezTo>
                    <a:cubicBezTo>
                      <a:pt x="1086" y="6"/>
                      <a:pt x="1030" y="0"/>
                      <a:pt x="975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351;p52">
                <a:extLst>
                  <a:ext uri="{FF2B5EF4-FFF2-40B4-BE49-F238E27FC236}">
                    <a16:creationId xmlns:a16="http://schemas.microsoft.com/office/drawing/2014/main" id="{602898D3-FADC-4FEA-8EC4-FA251ADF517B}"/>
                  </a:ext>
                </a:extLst>
              </p:cNvPr>
              <p:cNvSpPr/>
              <p:nvPr/>
            </p:nvSpPr>
            <p:spPr>
              <a:xfrm>
                <a:off x="8025310" y="3225085"/>
                <a:ext cx="29540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2822" extrusionOk="0">
                    <a:moveTo>
                      <a:pt x="845" y="1"/>
                    </a:moveTo>
                    <a:cubicBezTo>
                      <a:pt x="845" y="1"/>
                      <a:pt x="1" y="2192"/>
                      <a:pt x="115" y="2329"/>
                    </a:cubicBezTo>
                    <a:cubicBezTo>
                      <a:pt x="321" y="2590"/>
                      <a:pt x="924" y="2821"/>
                      <a:pt x="1374" y="2821"/>
                    </a:cubicBezTo>
                    <a:cubicBezTo>
                      <a:pt x="1474" y="2821"/>
                      <a:pt x="1566" y="2810"/>
                      <a:pt x="1644" y="2785"/>
                    </a:cubicBezTo>
                    <a:cubicBezTo>
                      <a:pt x="2078" y="2648"/>
                      <a:pt x="2580" y="982"/>
                      <a:pt x="2580" y="982"/>
                    </a:cubicBezTo>
                    <a:lnTo>
                      <a:pt x="84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352;p52">
                <a:extLst>
                  <a:ext uri="{FF2B5EF4-FFF2-40B4-BE49-F238E27FC236}">
                    <a16:creationId xmlns:a16="http://schemas.microsoft.com/office/drawing/2014/main" id="{A147DC47-BB85-4759-AF66-2CE20609DE98}"/>
                  </a:ext>
                </a:extLst>
              </p:cNvPr>
              <p:cNvSpPr/>
              <p:nvPr/>
            </p:nvSpPr>
            <p:spPr>
              <a:xfrm>
                <a:off x="7998150" y="3217876"/>
                <a:ext cx="27434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397" h="2619" extrusionOk="0">
                    <a:moveTo>
                      <a:pt x="776" y="1"/>
                    </a:moveTo>
                    <a:cubicBezTo>
                      <a:pt x="776" y="1"/>
                      <a:pt x="0" y="2032"/>
                      <a:pt x="114" y="2169"/>
                    </a:cubicBezTo>
                    <a:cubicBezTo>
                      <a:pt x="298" y="2409"/>
                      <a:pt x="839" y="2619"/>
                      <a:pt x="1257" y="2619"/>
                    </a:cubicBezTo>
                    <a:cubicBezTo>
                      <a:pt x="1357" y="2619"/>
                      <a:pt x="1450" y="2607"/>
                      <a:pt x="1529" y="2580"/>
                    </a:cubicBezTo>
                    <a:cubicBezTo>
                      <a:pt x="1940" y="2466"/>
                      <a:pt x="2397" y="914"/>
                      <a:pt x="2397" y="914"/>
                    </a:cubicBez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353;p52">
                <a:extLst>
                  <a:ext uri="{FF2B5EF4-FFF2-40B4-BE49-F238E27FC236}">
                    <a16:creationId xmlns:a16="http://schemas.microsoft.com/office/drawing/2014/main" id="{819D4200-8595-4AAA-B291-3EEE5C72C059}"/>
                  </a:ext>
                </a:extLst>
              </p:cNvPr>
              <p:cNvSpPr/>
              <p:nvPr/>
            </p:nvSpPr>
            <p:spPr>
              <a:xfrm rot="1257902">
                <a:off x="7990329" y="3248578"/>
                <a:ext cx="27415" cy="137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2484" extrusionOk="0">
                    <a:moveTo>
                      <a:pt x="1973" y="1"/>
                    </a:moveTo>
                    <a:cubicBezTo>
                      <a:pt x="1878" y="1"/>
                      <a:pt x="1783" y="6"/>
                      <a:pt x="1689" y="18"/>
                    </a:cubicBezTo>
                    <a:cubicBezTo>
                      <a:pt x="959" y="109"/>
                      <a:pt x="251" y="566"/>
                      <a:pt x="0" y="1274"/>
                    </a:cubicBezTo>
                    <a:lnTo>
                      <a:pt x="4953" y="2483"/>
                    </a:lnTo>
                    <a:cubicBezTo>
                      <a:pt x="4702" y="1799"/>
                      <a:pt x="4314" y="1137"/>
                      <a:pt x="3743" y="657"/>
                    </a:cubicBezTo>
                    <a:cubicBezTo>
                      <a:pt x="3246" y="260"/>
                      <a:pt x="2611" y="1"/>
                      <a:pt x="19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354;p52">
                <a:extLst>
                  <a:ext uri="{FF2B5EF4-FFF2-40B4-BE49-F238E27FC236}">
                    <a16:creationId xmlns:a16="http://schemas.microsoft.com/office/drawing/2014/main" id="{C36B8A2B-49AD-446A-B57E-B9813B7315A2}"/>
                  </a:ext>
                </a:extLst>
              </p:cNvPr>
              <p:cNvSpPr/>
              <p:nvPr/>
            </p:nvSpPr>
            <p:spPr>
              <a:xfrm>
                <a:off x="7975430" y="2805965"/>
                <a:ext cx="84647" cy="73420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6415" fill="none" extrusionOk="0">
                    <a:moveTo>
                      <a:pt x="7396" y="6414"/>
                    </a:moveTo>
                    <a:cubicBezTo>
                      <a:pt x="4474" y="4908"/>
                      <a:pt x="1895" y="2671"/>
                      <a:pt x="0" y="0"/>
                    </a:cubicBezTo>
                  </a:path>
                </a:pathLst>
              </a:custGeom>
              <a:noFill/>
              <a:ln w="62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355;p52">
                <a:extLst>
                  <a:ext uri="{FF2B5EF4-FFF2-40B4-BE49-F238E27FC236}">
                    <a16:creationId xmlns:a16="http://schemas.microsoft.com/office/drawing/2014/main" id="{880D7B82-2ADE-4959-90F2-94ABC01EF40D}"/>
                  </a:ext>
                </a:extLst>
              </p:cNvPr>
              <p:cNvSpPr/>
              <p:nvPr/>
            </p:nvSpPr>
            <p:spPr>
              <a:xfrm>
                <a:off x="7677883" y="4288780"/>
                <a:ext cx="184596" cy="120596"/>
              </a:xfrm>
              <a:custGeom>
                <a:avLst/>
                <a:gdLst/>
                <a:ahLst/>
                <a:cxnLst/>
                <a:rect l="l" t="t" r="r" b="b"/>
                <a:pathLst>
                  <a:path w="16129" h="10537" extrusionOk="0">
                    <a:moveTo>
                      <a:pt x="5805" y="1"/>
                    </a:moveTo>
                    <a:cubicBezTo>
                      <a:pt x="1609" y="1"/>
                      <a:pt x="2077" y="4721"/>
                      <a:pt x="2077" y="4721"/>
                    </a:cubicBezTo>
                    <a:cubicBezTo>
                      <a:pt x="1552" y="4744"/>
                      <a:pt x="1507" y="4744"/>
                      <a:pt x="206" y="5018"/>
                    </a:cubicBezTo>
                    <a:cubicBezTo>
                      <a:pt x="1027" y="6799"/>
                      <a:pt x="822" y="8579"/>
                      <a:pt x="0" y="10268"/>
                    </a:cubicBezTo>
                    <a:cubicBezTo>
                      <a:pt x="2410" y="10466"/>
                      <a:pt x="4723" y="10537"/>
                      <a:pt x="6806" y="10537"/>
                    </a:cubicBezTo>
                    <a:cubicBezTo>
                      <a:pt x="12182" y="10537"/>
                      <a:pt x="16024" y="10063"/>
                      <a:pt x="16024" y="10063"/>
                    </a:cubicBezTo>
                    <a:lnTo>
                      <a:pt x="16092" y="4402"/>
                    </a:lnTo>
                    <a:cubicBezTo>
                      <a:pt x="16129" y="2608"/>
                      <a:pt x="14652" y="1268"/>
                      <a:pt x="13006" y="1268"/>
                    </a:cubicBezTo>
                    <a:cubicBezTo>
                      <a:pt x="12601" y="1268"/>
                      <a:pt x="12184" y="1350"/>
                      <a:pt x="11778" y="1526"/>
                    </a:cubicBezTo>
                    <a:cubicBezTo>
                      <a:pt x="10478" y="2086"/>
                      <a:pt x="10058" y="2801"/>
                      <a:pt x="9871" y="3346"/>
                    </a:cubicBezTo>
                    <a:lnTo>
                      <a:pt x="9871" y="3346"/>
                    </a:lnTo>
                    <a:cubicBezTo>
                      <a:pt x="9870" y="3341"/>
                      <a:pt x="9869" y="3339"/>
                      <a:pt x="9867" y="3339"/>
                    </a:cubicBezTo>
                    <a:lnTo>
                      <a:pt x="9867" y="3339"/>
                    </a:lnTo>
                    <a:cubicBezTo>
                      <a:pt x="9866" y="3339"/>
                      <a:pt x="9865" y="3340"/>
                      <a:pt x="9864" y="3344"/>
                    </a:cubicBezTo>
                    <a:lnTo>
                      <a:pt x="9864" y="3344"/>
                    </a:lnTo>
                    <a:cubicBezTo>
                      <a:pt x="9951" y="2262"/>
                      <a:pt x="8741" y="223"/>
                      <a:pt x="6277" y="19"/>
                    </a:cubicBezTo>
                    <a:cubicBezTo>
                      <a:pt x="6114" y="7"/>
                      <a:pt x="5956" y="1"/>
                      <a:pt x="58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356;p52">
                <a:extLst>
                  <a:ext uri="{FF2B5EF4-FFF2-40B4-BE49-F238E27FC236}">
                    <a16:creationId xmlns:a16="http://schemas.microsoft.com/office/drawing/2014/main" id="{6CD36996-6A59-4E4D-B922-8E40274B4EB4}"/>
                  </a:ext>
                </a:extLst>
              </p:cNvPr>
              <p:cNvSpPr/>
              <p:nvPr/>
            </p:nvSpPr>
            <p:spPr>
              <a:xfrm>
                <a:off x="7806925" y="4344894"/>
                <a:ext cx="33190" cy="33190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00" extrusionOk="0">
                    <a:moveTo>
                      <a:pt x="1479" y="1"/>
                    </a:moveTo>
                    <a:cubicBezTo>
                      <a:pt x="1466" y="1"/>
                      <a:pt x="1452" y="1"/>
                      <a:pt x="1439" y="1"/>
                    </a:cubicBezTo>
                    <a:cubicBezTo>
                      <a:pt x="640" y="1"/>
                      <a:pt x="1" y="640"/>
                      <a:pt x="1" y="1462"/>
                    </a:cubicBezTo>
                    <a:cubicBezTo>
                      <a:pt x="1" y="2261"/>
                      <a:pt x="663" y="2900"/>
                      <a:pt x="1462" y="2900"/>
                    </a:cubicBezTo>
                    <a:cubicBezTo>
                      <a:pt x="2261" y="2900"/>
                      <a:pt x="2900" y="2238"/>
                      <a:pt x="2900" y="1439"/>
                    </a:cubicBezTo>
                    <a:cubicBezTo>
                      <a:pt x="2900" y="654"/>
                      <a:pt x="2260" y="1"/>
                      <a:pt x="14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357;p52">
                <a:extLst>
                  <a:ext uri="{FF2B5EF4-FFF2-40B4-BE49-F238E27FC236}">
                    <a16:creationId xmlns:a16="http://schemas.microsoft.com/office/drawing/2014/main" id="{23F90C7D-0883-4A77-9902-2153D91F8D0B}"/>
                  </a:ext>
                </a:extLst>
              </p:cNvPr>
              <p:cNvSpPr/>
              <p:nvPr/>
            </p:nvSpPr>
            <p:spPr>
              <a:xfrm>
                <a:off x="7699296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320" y="1"/>
                    </a:moveTo>
                    <a:cubicBezTo>
                      <a:pt x="161" y="1"/>
                      <a:pt x="24" y="115"/>
                      <a:pt x="1" y="275"/>
                    </a:cubicBezTo>
                    <a:cubicBezTo>
                      <a:pt x="1" y="435"/>
                      <a:pt x="115" y="572"/>
                      <a:pt x="275" y="572"/>
                    </a:cubicBezTo>
                    <a:lnTo>
                      <a:pt x="5296" y="914"/>
                    </a:lnTo>
                    <a:lnTo>
                      <a:pt x="5319" y="914"/>
                    </a:lnTo>
                    <a:cubicBezTo>
                      <a:pt x="5456" y="914"/>
                      <a:pt x="5593" y="800"/>
                      <a:pt x="5593" y="640"/>
                    </a:cubicBezTo>
                    <a:cubicBezTo>
                      <a:pt x="5616" y="480"/>
                      <a:pt x="5479" y="343"/>
                      <a:pt x="5319" y="343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358;p52">
                <a:extLst>
                  <a:ext uri="{FF2B5EF4-FFF2-40B4-BE49-F238E27FC236}">
                    <a16:creationId xmlns:a16="http://schemas.microsoft.com/office/drawing/2014/main" id="{F516CB0E-41A7-48E3-87F8-7933A1CF32D0}"/>
                  </a:ext>
                </a:extLst>
              </p:cNvPr>
              <p:cNvSpPr/>
              <p:nvPr/>
            </p:nvSpPr>
            <p:spPr>
              <a:xfrm>
                <a:off x="7673694" y="4283286"/>
                <a:ext cx="94066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4837" extrusionOk="0">
                    <a:moveTo>
                      <a:pt x="2649" y="568"/>
                    </a:moveTo>
                    <a:cubicBezTo>
                      <a:pt x="2694" y="568"/>
                      <a:pt x="2740" y="591"/>
                      <a:pt x="2786" y="614"/>
                    </a:cubicBezTo>
                    <a:cubicBezTo>
                      <a:pt x="2923" y="705"/>
                      <a:pt x="3014" y="842"/>
                      <a:pt x="3082" y="979"/>
                    </a:cubicBezTo>
                    <a:cubicBezTo>
                      <a:pt x="3402" y="1504"/>
                      <a:pt x="3539" y="2074"/>
                      <a:pt x="3676" y="2691"/>
                    </a:cubicBezTo>
                    <a:cubicBezTo>
                      <a:pt x="3722" y="2873"/>
                      <a:pt x="3767" y="3079"/>
                      <a:pt x="3813" y="3284"/>
                    </a:cubicBezTo>
                    <a:cubicBezTo>
                      <a:pt x="3790" y="3261"/>
                      <a:pt x="3744" y="3216"/>
                      <a:pt x="3722" y="3193"/>
                    </a:cubicBezTo>
                    <a:cubicBezTo>
                      <a:pt x="3219" y="2554"/>
                      <a:pt x="2854" y="1846"/>
                      <a:pt x="2580" y="1070"/>
                    </a:cubicBezTo>
                    <a:cubicBezTo>
                      <a:pt x="2512" y="842"/>
                      <a:pt x="2512" y="659"/>
                      <a:pt x="2580" y="591"/>
                    </a:cubicBezTo>
                    <a:cubicBezTo>
                      <a:pt x="2603" y="591"/>
                      <a:pt x="2626" y="568"/>
                      <a:pt x="2649" y="568"/>
                    </a:cubicBezTo>
                    <a:close/>
                    <a:moveTo>
                      <a:pt x="914" y="1960"/>
                    </a:moveTo>
                    <a:cubicBezTo>
                      <a:pt x="1119" y="1960"/>
                      <a:pt x="1325" y="2074"/>
                      <a:pt x="1507" y="2189"/>
                    </a:cubicBezTo>
                    <a:cubicBezTo>
                      <a:pt x="2147" y="2577"/>
                      <a:pt x="2763" y="3056"/>
                      <a:pt x="3288" y="3581"/>
                    </a:cubicBezTo>
                    <a:cubicBezTo>
                      <a:pt x="3333" y="3627"/>
                      <a:pt x="3379" y="3672"/>
                      <a:pt x="3402" y="3718"/>
                    </a:cubicBezTo>
                    <a:cubicBezTo>
                      <a:pt x="2557" y="3558"/>
                      <a:pt x="1644" y="3124"/>
                      <a:pt x="891" y="2508"/>
                    </a:cubicBezTo>
                    <a:cubicBezTo>
                      <a:pt x="663" y="2325"/>
                      <a:pt x="617" y="2189"/>
                      <a:pt x="617" y="2143"/>
                    </a:cubicBezTo>
                    <a:cubicBezTo>
                      <a:pt x="640" y="2052"/>
                      <a:pt x="777" y="1960"/>
                      <a:pt x="914" y="1960"/>
                    </a:cubicBezTo>
                    <a:close/>
                    <a:moveTo>
                      <a:pt x="2657" y="0"/>
                    </a:moveTo>
                    <a:cubicBezTo>
                      <a:pt x="2498" y="0"/>
                      <a:pt x="2344" y="51"/>
                      <a:pt x="2215" y="157"/>
                    </a:cubicBezTo>
                    <a:cubicBezTo>
                      <a:pt x="2032" y="294"/>
                      <a:pt x="1827" y="614"/>
                      <a:pt x="2055" y="1253"/>
                    </a:cubicBezTo>
                    <a:cubicBezTo>
                      <a:pt x="2147" y="1527"/>
                      <a:pt x="2238" y="1801"/>
                      <a:pt x="2375" y="2052"/>
                    </a:cubicBezTo>
                    <a:cubicBezTo>
                      <a:pt x="2192" y="1937"/>
                      <a:pt x="1987" y="1801"/>
                      <a:pt x="1804" y="1686"/>
                    </a:cubicBezTo>
                    <a:cubicBezTo>
                      <a:pt x="1553" y="1549"/>
                      <a:pt x="1256" y="1390"/>
                      <a:pt x="914" y="1367"/>
                    </a:cubicBezTo>
                    <a:cubicBezTo>
                      <a:pt x="526" y="1367"/>
                      <a:pt x="92" y="1641"/>
                      <a:pt x="47" y="2074"/>
                    </a:cubicBezTo>
                    <a:cubicBezTo>
                      <a:pt x="1" y="2531"/>
                      <a:pt x="412" y="2850"/>
                      <a:pt x="526" y="2942"/>
                    </a:cubicBezTo>
                    <a:cubicBezTo>
                      <a:pt x="1005" y="3353"/>
                      <a:pt x="1667" y="3741"/>
                      <a:pt x="2375" y="4015"/>
                    </a:cubicBezTo>
                    <a:cubicBezTo>
                      <a:pt x="2352" y="4174"/>
                      <a:pt x="2466" y="4311"/>
                      <a:pt x="2626" y="4334"/>
                    </a:cubicBezTo>
                    <a:lnTo>
                      <a:pt x="4132" y="4471"/>
                    </a:lnTo>
                    <a:cubicBezTo>
                      <a:pt x="4178" y="4494"/>
                      <a:pt x="4224" y="4517"/>
                      <a:pt x="4292" y="4517"/>
                    </a:cubicBezTo>
                    <a:cubicBezTo>
                      <a:pt x="4315" y="4517"/>
                      <a:pt x="4361" y="4517"/>
                      <a:pt x="4383" y="4494"/>
                    </a:cubicBezTo>
                    <a:lnTo>
                      <a:pt x="7899" y="4836"/>
                    </a:lnTo>
                    <a:lnTo>
                      <a:pt x="7921" y="4836"/>
                    </a:lnTo>
                    <a:cubicBezTo>
                      <a:pt x="8058" y="4836"/>
                      <a:pt x="8195" y="4722"/>
                      <a:pt x="8195" y="4585"/>
                    </a:cubicBezTo>
                    <a:cubicBezTo>
                      <a:pt x="8218" y="4425"/>
                      <a:pt x="8104" y="4288"/>
                      <a:pt x="7944" y="4266"/>
                    </a:cubicBezTo>
                    <a:lnTo>
                      <a:pt x="4657" y="3946"/>
                    </a:lnTo>
                    <a:cubicBezTo>
                      <a:pt x="4452" y="3512"/>
                      <a:pt x="4338" y="3056"/>
                      <a:pt x="4224" y="2554"/>
                    </a:cubicBezTo>
                    <a:cubicBezTo>
                      <a:pt x="4087" y="1937"/>
                      <a:pt x="3950" y="1276"/>
                      <a:pt x="3585" y="682"/>
                    </a:cubicBezTo>
                    <a:cubicBezTo>
                      <a:pt x="3448" y="477"/>
                      <a:pt x="3311" y="271"/>
                      <a:pt x="3105" y="134"/>
                    </a:cubicBezTo>
                    <a:cubicBezTo>
                      <a:pt x="2961" y="46"/>
                      <a:pt x="2806" y="0"/>
                      <a:pt x="2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359;p52">
                <a:extLst>
                  <a:ext uri="{FF2B5EF4-FFF2-40B4-BE49-F238E27FC236}">
                    <a16:creationId xmlns:a16="http://schemas.microsoft.com/office/drawing/2014/main" id="{8AA0CBBE-E2CF-44B3-B361-8A577563C905}"/>
                  </a:ext>
                </a:extLst>
              </p:cNvPr>
              <p:cNvSpPr/>
              <p:nvPr/>
            </p:nvSpPr>
            <p:spPr>
              <a:xfrm>
                <a:off x="7846376" y="2562233"/>
                <a:ext cx="567672" cy="467105"/>
              </a:xfrm>
              <a:custGeom>
                <a:avLst/>
                <a:gdLst/>
                <a:ahLst/>
                <a:cxnLst/>
                <a:rect l="l" t="t" r="r" b="b"/>
                <a:pathLst>
                  <a:path w="49600" h="408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3125" y="30358"/>
                      <a:pt x="13536" y="31043"/>
                    </a:cubicBezTo>
                    <a:cubicBezTo>
                      <a:pt x="28327" y="36704"/>
                      <a:pt x="49600" y="40812"/>
                      <a:pt x="49600" y="40812"/>
                    </a:cubicBezTo>
                    <a:lnTo>
                      <a:pt x="36384" y="856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360;p52">
                <a:extLst>
                  <a:ext uri="{FF2B5EF4-FFF2-40B4-BE49-F238E27FC236}">
                    <a16:creationId xmlns:a16="http://schemas.microsoft.com/office/drawing/2014/main" id="{CB8C48BD-1C36-409A-AE05-22E103DED2D9}"/>
                  </a:ext>
                </a:extLst>
              </p:cNvPr>
              <p:cNvSpPr/>
              <p:nvPr/>
            </p:nvSpPr>
            <p:spPr>
              <a:xfrm>
                <a:off x="7844030" y="2556487"/>
                <a:ext cx="593789" cy="470229"/>
              </a:xfrm>
              <a:custGeom>
                <a:avLst/>
                <a:gdLst/>
                <a:ahLst/>
                <a:cxnLst/>
                <a:rect l="l" t="t" r="r" b="b"/>
                <a:pathLst>
                  <a:path w="51882" h="41086" extrusionOk="0">
                    <a:moveTo>
                      <a:pt x="0" y="0"/>
                    </a:moveTo>
                    <a:cubicBezTo>
                      <a:pt x="0" y="1"/>
                      <a:pt x="13535" y="30974"/>
                      <a:pt x="13513" y="31043"/>
                    </a:cubicBezTo>
                    <a:cubicBezTo>
                      <a:pt x="29194" y="36817"/>
                      <a:pt x="51882" y="41086"/>
                      <a:pt x="51882" y="41086"/>
                    </a:cubicBezTo>
                    <a:lnTo>
                      <a:pt x="38757" y="88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361;p52">
                <a:extLst>
                  <a:ext uri="{FF2B5EF4-FFF2-40B4-BE49-F238E27FC236}">
                    <a16:creationId xmlns:a16="http://schemas.microsoft.com/office/drawing/2014/main" id="{933B26D4-0555-4ED7-A20D-6CAA66216E98}"/>
                  </a:ext>
                </a:extLst>
              </p:cNvPr>
              <p:cNvSpPr/>
              <p:nvPr/>
            </p:nvSpPr>
            <p:spPr>
              <a:xfrm>
                <a:off x="7842198" y="2551257"/>
                <a:ext cx="616267" cy="472072"/>
              </a:xfrm>
              <a:custGeom>
                <a:avLst/>
                <a:gdLst/>
                <a:ahLst/>
                <a:cxnLst/>
                <a:rect l="l" t="t" r="r" b="b"/>
                <a:pathLst>
                  <a:path w="53846" h="41247" extrusionOk="0">
                    <a:moveTo>
                      <a:pt x="0" y="1"/>
                    </a:moveTo>
                    <a:cubicBezTo>
                      <a:pt x="1" y="1"/>
                      <a:pt x="13536" y="30975"/>
                      <a:pt x="13513" y="31020"/>
                    </a:cubicBezTo>
                    <a:cubicBezTo>
                      <a:pt x="27414" y="36065"/>
                      <a:pt x="53845" y="41246"/>
                      <a:pt x="53845" y="41246"/>
                    </a:cubicBezTo>
                    <a:lnTo>
                      <a:pt x="38758" y="885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362;p52">
                <a:extLst>
                  <a:ext uri="{FF2B5EF4-FFF2-40B4-BE49-F238E27FC236}">
                    <a16:creationId xmlns:a16="http://schemas.microsoft.com/office/drawing/2014/main" id="{B465742D-341A-4E11-BFF3-66D2D70F34F3}"/>
                  </a:ext>
                </a:extLst>
              </p:cNvPr>
              <p:cNvSpPr/>
              <p:nvPr/>
            </p:nvSpPr>
            <p:spPr>
              <a:xfrm>
                <a:off x="7496582" y="2569283"/>
                <a:ext cx="519351" cy="548341"/>
              </a:xfrm>
              <a:custGeom>
                <a:avLst/>
                <a:gdLst/>
                <a:ahLst/>
                <a:cxnLst/>
                <a:rect l="l" t="t" r="r" b="b"/>
                <a:pathLst>
                  <a:path w="45378" h="47911" extrusionOk="0">
                    <a:moveTo>
                      <a:pt x="30358" y="1"/>
                    </a:moveTo>
                    <a:lnTo>
                      <a:pt x="0" y="16640"/>
                    </a:lnTo>
                    <a:lnTo>
                      <a:pt x="16480" y="47911"/>
                    </a:lnTo>
                    <a:cubicBezTo>
                      <a:pt x="16480" y="47911"/>
                      <a:pt x="35106" y="38963"/>
                      <a:pt x="45377" y="30313"/>
                    </a:cubicBezTo>
                    <a:cubicBezTo>
                      <a:pt x="45309" y="30267"/>
                      <a:pt x="30358" y="1"/>
                      <a:pt x="3035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363;p52">
                <a:extLst>
                  <a:ext uri="{FF2B5EF4-FFF2-40B4-BE49-F238E27FC236}">
                    <a16:creationId xmlns:a16="http://schemas.microsoft.com/office/drawing/2014/main" id="{0A787E82-77DE-4796-8EA0-0DA01DC1FBB5}"/>
                  </a:ext>
                </a:extLst>
              </p:cNvPr>
              <p:cNvSpPr/>
              <p:nvPr/>
            </p:nvSpPr>
            <p:spPr>
              <a:xfrm>
                <a:off x="7467844" y="2563801"/>
                <a:ext cx="545469" cy="557749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48733" extrusionOk="0">
                    <a:moveTo>
                      <a:pt x="32595" y="0"/>
                    </a:moveTo>
                    <a:lnTo>
                      <a:pt x="1" y="17485"/>
                    </a:lnTo>
                    <a:lnTo>
                      <a:pt x="16595" y="48732"/>
                    </a:lnTo>
                    <a:cubicBezTo>
                      <a:pt x="16595" y="48732"/>
                      <a:pt x="36544" y="39283"/>
                      <a:pt x="47660" y="30290"/>
                    </a:cubicBezTo>
                    <a:cubicBezTo>
                      <a:pt x="47591" y="30244"/>
                      <a:pt x="32595" y="0"/>
                      <a:pt x="325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364;p52">
                <a:extLst>
                  <a:ext uri="{FF2B5EF4-FFF2-40B4-BE49-F238E27FC236}">
                    <a16:creationId xmlns:a16="http://schemas.microsoft.com/office/drawing/2014/main" id="{682F1EC2-A1E9-44CC-8570-04D475F333E4}"/>
                  </a:ext>
                </a:extLst>
              </p:cNvPr>
              <p:cNvSpPr/>
              <p:nvPr/>
            </p:nvSpPr>
            <p:spPr>
              <a:xfrm>
                <a:off x="7464971" y="2558570"/>
                <a:ext cx="545205" cy="565326"/>
              </a:xfrm>
              <a:custGeom>
                <a:avLst/>
                <a:gdLst/>
                <a:ahLst/>
                <a:cxnLst/>
                <a:rect l="l" t="t" r="r" b="b"/>
                <a:pathLst>
                  <a:path w="47637" h="49395" extrusionOk="0">
                    <a:moveTo>
                      <a:pt x="32595" y="1"/>
                    </a:moveTo>
                    <a:lnTo>
                      <a:pt x="1" y="17508"/>
                    </a:lnTo>
                    <a:lnTo>
                      <a:pt x="14654" y="49395"/>
                    </a:lnTo>
                    <a:cubicBezTo>
                      <a:pt x="14654" y="49395"/>
                      <a:pt x="37708" y="38210"/>
                      <a:pt x="47637" y="30313"/>
                    </a:cubicBezTo>
                    <a:cubicBezTo>
                      <a:pt x="47569" y="30267"/>
                      <a:pt x="32595" y="1"/>
                      <a:pt x="325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365;p52">
                <a:extLst>
                  <a:ext uri="{FF2B5EF4-FFF2-40B4-BE49-F238E27FC236}">
                    <a16:creationId xmlns:a16="http://schemas.microsoft.com/office/drawing/2014/main" id="{CE4AD511-48B1-4725-9899-6FAB750689B7}"/>
                  </a:ext>
                </a:extLst>
              </p:cNvPr>
              <p:cNvSpPr/>
              <p:nvPr/>
            </p:nvSpPr>
            <p:spPr>
              <a:xfrm>
                <a:off x="7784207" y="2525563"/>
                <a:ext cx="282142" cy="404661"/>
              </a:xfrm>
              <a:custGeom>
                <a:avLst/>
                <a:gdLst/>
                <a:ahLst/>
                <a:cxnLst/>
                <a:rect l="l" t="t" r="r" b="b"/>
                <a:pathLst>
                  <a:path w="24652" h="35357" extrusionOk="0">
                    <a:moveTo>
                      <a:pt x="7301" y="1"/>
                    </a:moveTo>
                    <a:cubicBezTo>
                      <a:pt x="7249" y="1"/>
                      <a:pt x="7196" y="3"/>
                      <a:pt x="7144" y="9"/>
                    </a:cubicBezTo>
                    <a:lnTo>
                      <a:pt x="959" y="694"/>
                    </a:lnTo>
                    <a:cubicBezTo>
                      <a:pt x="320" y="785"/>
                      <a:pt x="0" y="1242"/>
                      <a:pt x="228" y="1767"/>
                    </a:cubicBezTo>
                    <a:lnTo>
                      <a:pt x="15887" y="34566"/>
                    </a:lnTo>
                    <a:cubicBezTo>
                      <a:pt x="16112" y="35016"/>
                      <a:pt x="16703" y="35356"/>
                      <a:pt x="17284" y="35356"/>
                    </a:cubicBezTo>
                    <a:cubicBezTo>
                      <a:pt x="17351" y="35356"/>
                      <a:pt x="17418" y="35352"/>
                      <a:pt x="17484" y="35342"/>
                    </a:cubicBezTo>
                    <a:lnTo>
                      <a:pt x="23670" y="34658"/>
                    </a:lnTo>
                    <a:cubicBezTo>
                      <a:pt x="24309" y="34589"/>
                      <a:pt x="24651" y="34110"/>
                      <a:pt x="24400" y="33608"/>
                    </a:cubicBezTo>
                    <a:lnTo>
                      <a:pt x="8742" y="808"/>
                    </a:lnTo>
                    <a:cubicBezTo>
                      <a:pt x="8511" y="346"/>
                      <a:pt x="7895" y="1"/>
                      <a:pt x="7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366;p52">
                <a:extLst>
                  <a:ext uri="{FF2B5EF4-FFF2-40B4-BE49-F238E27FC236}">
                    <a16:creationId xmlns:a16="http://schemas.microsoft.com/office/drawing/2014/main" id="{FF3561B2-CF09-4EDF-9752-429CB9EC2F2B}"/>
                  </a:ext>
                </a:extLst>
              </p:cNvPr>
              <p:cNvSpPr/>
              <p:nvPr/>
            </p:nvSpPr>
            <p:spPr>
              <a:xfrm>
                <a:off x="7984303" y="4290253"/>
                <a:ext cx="178645" cy="116979"/>
              </a:xfrm>
              <a:custGeom>
                <a:avLst/>
                <a:gdLst/>
                <a:ahLst/>
                <a:cxnLst/>
                <a:rect l="l" t="t" r="r" b="b"/>
                <a:pathLst>
                  <a:path w="15609" h="10221" extrusionOk="0">
                    <a:moveTo>
                      <a:pt x="9989" y="0"/>
                    </a:moveTo>
                    <a:cubicBezTo>
                      <a:pt x="9837" y="0"/>
                      <a:pt x="9679" y="7"/>
                      <a:pt x="9514" y="20"/>
                    </a:cubicBezTo>
                    <a:cubicBezTo>
                      <a:pt x="7145" y="223"/>
                      <a:pt x="5980" y="2189"/>
                      <a:pt x="6064" y="3248"/>
                    </a:cubicBezTo>
                    <a:lnTo>
                      <a:pt x="6064" y="3248"/>
                    </a:lnTo>
                    <a:cubicBezTo>
                      <a:pt x="6063" y="3243"/>
                      <a:pt x="6061" y="3240"/>
                      <a:pt x="6060" y="3240"/>
                    </a:cubicBezTo>
                    <a:cubicBezTo>
                      <a:pt x="6058" y="3240"/>
                      <a:pt x="6056" y="3247"/>
                      <a:pt x="6059" y="3258"/>
                    </a:cubicBezTo>
                    <a:lnTo>
                      <a:pt x="6059" y="3258"/>
                    </a:lnTo>
                    <a:cubicBezTo>
                      <a:pt x="5872" y="2736"/>
                      <a:pt x="5476" y="2042"/>
                      <a:pt x="4196" y="1480"/>
                    </a:cubicBezTo>
                    <a:cubicBezTo>
                      <a:pt x="3802" y="1308"/>
                      <a:pt x="3399" y="1229"/>
                      <a:pt x="3006" y="1229"/>
                    </a:cubicBezTo>
                    <a:cubicBezTo>
                      <a:pt x="1420" y="1229"/>
                      <a:pt x="1" y="2527"/>
                      <a:pt x="19" y="4265"/>
                    </a:cubicBezTo>
                    <a:lnTo>
                      <a:pt x="87" y="9766"/>
                    </a:lnTo>
                    <a:cubicBezTo>
                      <a:pt x="87" y="9766"/>
                      <a:pt x="3842" y="10220"/>
                      <a:pt x="9084" y="10220"/>
                    </a:cubicBezTo>
                    <a:cubicBezTo>
                      <a:pt x="11085" y="10220"/>
                      <a:pt x="13301" y="10154"/>
                      <a:pt x="15609" y="9971"/>
                    </a:cubicBezTo>
                    <a:cubicBezTo>
                      <a:pt x="14833" y="8328"/>
                      <a:pt x="14627" y="6593"/>
                      <a:pt x="15403" y="4859"/>
                    </a:cubicBezTo>
                    <a:cubicBezTo>
                      <a:pt x="14148" y="4607"/>
                      <a:pt x="14125" y="4607"/>
                      <a:pt x="13600" y="4562"/>
                    </a:cubicBezTo>
                    <a:cubicBezTo>
                      <a:pt x="13600" y="4562"/>
                      <a:pt x="14067" y="0"/>
                      <a:pt x="9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367;p52">
                <a:extLst>
                  <a:ext uri="{FF2B5EF4-FFF2-40B4-BE49-F238E27FC236}">
                    <a16:creationId xmlns:a16="http://schemas.microsoft.com/office/drawing/2014/main" id="{CA803A0B-67A5-4499-B707-285ACFE5A14C}"/>
                  </a:ext>
                </a:extLst>
              </p:cNvPr>
              <p:cNvSpPr/>
              <p:nvPr/>
            </p:nvSpPr>
            <p:spPr>
              <a:xfrm>
                <a:off x="8079923" y="4340717"/>
                <a:ext cx="64275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914" extrusionOk="0">
                    <a:moveTo>
                      <a:pt x="5296" y="1"/>
                    </a:moveTo>
                    <a:lnTo>
                      <a:pt x="274" y="343"/>
                    </a:lnTo>
                    <a:cubicBezTo>
                      <a:pt x="137" y="343"/>
                      <a:pt x="0" y="480"/>
                      <a:pt x="23" y="640"/>
                    </a:cubicBezTo>
                    <a:cubicBezTo>
                      <a:pt x="23" y="800"/>
                      <a:pt x="160" y="914"/>
                      <a:pt x="297" y="914"/>
                    </a:cubicBezTo>
                    <a:lnTo>
                      <a:pt x="320" y="914"/>
                    </a:lnTo>
                    <a:lnTo>
                      <a:pt x="5341" y="572"/>
                    </a:lnTo>
                    <a:cubicBezTo>
                      <a:pt x="5501" y="572"/>
                      <a:pt x="5615" y="435"/>
                      <a:pt x="5615" y="275"/>
                    </a:cubicBezTo>
                    <a:cubicBezTo>
                      <a:pt x="5593" y="115"/>
                      <a:pt x="5456" y="1"/>
                      <a:pt x="52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368;p52">
                <a:extLst>
                  <a:ext uri="{FF2B5EF4-FFF2-40B4-BE49-F238E27FC236}">
                    <a16:creationId xmlns:a16="http://schemas.microsoft.com/office/drawing/2014/main" id="{8A41A229-C3E3-4242-A20A-09C8821477CF}"/>
                  </a:ext>
                </a:extLst>
              </p:cNvPr>
              <p:cNvSpPr/>
              <p:nvPr/>
            </p:nvSpPr>
            <p:spPr>
              <a:xfrm>
                <a:off x="8150656" y="4347158"/>
                <a:ext cx="70284" cy="5853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5114" extrusionOk="0">
                    <a:moveTo>
                      <a:pt x="800" y="1"/>
                    </a:moveTo>
                    <a:lnTo>
                      <a:pt x="800" y="1"/>
                    </a:lnTo>
                    <a:cubicBezTo>
                      <a:pt x="1" y="1735"/>
                      <a:pt x="229" y="3470"/>
                      <a:pt x="1005" y="5114"/>
                    </a:cubicBezTo>
                    <a:cubicBezTo>
                      <a:pt x="2854" y="4954"/>
                      <a:pt x="3653" y="4726"/>
                      <a:pt x="5205" y="4406"/>
                    </a:cubicBezTo>
                    <a:cubicBezTo>
                      <a:pt x="5205" y="4406"/>
                      <a:pt x="6141" y="105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369;p52">
                <a:extLst>
                  <a:ext uri="{FF2B5EF4-FFF2-40B4-BE49-F238E27FC236}">
                    <a16:creationId xmlns:a16="http://schemas.microsoft.com/office/drawing/2014/main" id="{B9B6CA2D-3BF7-41AF-B9CC-2A45FAC8712C}"/>
                  </a:ext>
                </a:extLst>
              </p:cNvPr>
              <p:cNvSpPr/>
              <p:nvPr/>
            </p:nvSpPr>
            <p:spPr>
              <a:xfrm>
                <a:off x="8005671" y="4344548"/>
                <a:ext cx="32412" cy="32149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809" extrusionOk="0">
                    <a:moveTo>
                      <a:pt x="1416" y="0"/>
                    </a:moveTo>
                    <a:cubicBezTo>
                      <a:pt x="640" y="0"/>
                      <a:pt x="24" y="617"/>
                      <a:pt x="1" y="1393"/>
                    </a:cubicBezTo>
                    <a:cubicBezTo>
                      <a:pt x="1" y="2169"/>
                      <a:pt x="640" y="2808"/>
                      <a:pt x="1416" y="2808"/>
                    </a:cubicBezTo>
                    <a:cubicBezTo>
                      <a:pt x="1429" y="2808"/>
                      <a:pt x="1443" y="2809"/>
                      <a:pt x="1456" y="2809"/>
                    </a:cubicBezTo>
                    <a:cubicBezTo>
                      <a:pt x="2213" y="2809"/>
                      <a:pt x="2809" y="2178"/>
                      <a:pt x="2831" y="1416"/>
                    </a:cubicBezTo>
                    <a:cubicBezTo>
                      <a:pt x="2831" y="640"/>
                      <a:pt x="2192" y="0"/>
                      <a:pt x="14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370;p52">
                <a:extLst>
                  <a:ext uri="{FF2B5EF4-FFF2-40B4-BE49-F238E27FC236}">
                    <a16:creationId xmlns:a16="http://schemas.microsoft.com/office/drawing/2014/main" id="{41DB0E5D-B75A-4DF0-A031-2A524E49A39C}"/>
                  </a:ext>
                </a:extLst>
              </p:cNvPr>
              <p:cNvSpPr/>
              <p:nvPr/>
            </p:nvSpPr>
            <p:spPr>
              <a:xfrm>
                <a:off x="7984509" y="4396246"/>
                <a:ext cx="227332" cy="28200"/>
              </a:xfrm>
              <a:custGeom>
                <a:avLst/>
                <a:gdLst/>
                <a:ahLst/>
                <a:cxnLst/>
                <a:rect l="l" t="t" r="r" b="b"/>
                <a:pathLst>
                  <a:path w="19863" h="2464" extrusionOk="0">
                    <a:moveTo>
                      <a:pt x="19540" y="1"/>
                    </a:moveTo>
                    <a:cubicBezTo>
                      <a:pt x="19533" y="1"/>
                      <a:pt x="19525" y="1"/>
                      <a:pt x="19517" y="3"/>
                    </a:cubicBezTo>
                    <a:cubicBezTo>
                      <a:pt x="15131" y="713"/>
                      <a:pt x="10732" y="908"/>
                      <a:pt x="7224" y="908"/>
                    </a:cubicBezTo>
                    <a:cubicBezTo>
                      <a:pt x="2952" y="908"/>
                      <a:pt x="1" y="619"/>
                      <a:pt x="1" y="619"/>
                    </a:cubicBezTo>
                    <a:lnTo>
                      <a:pt x="1" y="1852"/>
                    </a:lnTo>
                    <a:cubicBezTo>
                      <a:pt x="1" y="1852"/>
                      <a:pt x="4233" y="2464"/>
                      <a:pt x="9368" y="2464"/>
                    </a:cubicBezTo>
                    <a:cubicBezTo>
                      <a:pt x="12649" y="2464"/>
                      <a:pt x="16298" y="2214"/>
                      <a:pt x="19448" y="1395"/>
                    </a:cubicBezTo>
                    <a:cubicBezTo>
                      <a:pt x="19448" y="1395"/>
                      <a:pt x="19862" y="1"/>
                      <a:pt x="19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371;p52">
                <a:extLst>
                  <a:ext uri="{FF2B5EF4-FFF2-40B4-BE49-F238E27FC236}">
                    <a16:creationId xmlns:a16="http://schemas.microsoft.com/office/drawing/2014/main" id="{21813D96-AD78-4890-B98F-D7A443CE7F95}"/>
                  </a:ext>
                </a:extLst>
              </p:cNvPr>
              <p:cNvSpPr/>
              <p:nvPr/>
            </p:nvSpPr>
            <p:spPr>
              <a:xfrm>
                <a:off x="8075745" y="4283286"/>
                <a:ext cx="94055" cy="55359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4837" extrusionOk="0">
                    <a:moveTo>
                      <a:pt x="5570" y="568"/>
                    </a:moveTo>
                    <a:cubicBezTo>
                      <a:pt x="5592" y="568"/>
                      <a:pt x="5615" y="591"/>
                      <a:pt x="5638" y="591"/>
                    </a:cubicBezTo>
                    <a:cubicBezTo>
                      <a:pt x="5706" y="659"/>
                      <a:pt x="5706" y="842"/>
                      <a:pt x="5638" y="1070"/>
                    </a:cubicBezTo>
                    <a:cubicBezTo>
                      <a:pt x="5364" y="1846"/>
                      <a:pt x="4999" y="2554"/>
                      <a:pt x="4497" y="3193"/>
                    </a:cubicBezTo>
                    <a:cubicBezTo>
                      <a:pt x="4474" y="3216"/>
                      <a:pt x="4428" y="3261"/>
                      <a:pt x="4405" y="3284"/>
                    </a:cubicBezTo>
                    <a:cubicBezTo>
                      <a:pt x="4451" y="3079"/>
                      <a:pt x="4497" y="2873"/>
                      <a:pt x="4542" y="2691"/>
                    </a:cubicBezTo>
                    <a:cubicBezTo>
                      <a:pt x="4679" y="2074"/>
                      <a:pt x="4816" y="1504"/>
                      <a:pt x="5136" y="979"/>
                    </a:cubicBezTo>
                    <a:cubicBezTo>
                      <a:pt x="5204" y="842"/>
                      <a:pt x="5296" y="705"/>
                      <a:pt x="5433" y="614"/>
                    </a:cubicBezTo>
                    <a:cubicBezTo>
                      <a:pt x="5478" y="591"/>
                      <a:pt x="5524" y="568"/>
                      <a:pt x="5570" y="568"/>
                    </a:cubicBezTo>
                    <a:close/>
                    <a:moveTo>
                      <a:pt x="7304" y="1960"/>
                    </a:moveTo>
                    <a:cubicBezTo>
                      <a:pt x="7441" y="1960"/>
                      <a:pt x="7578" y="2052"/>
                      <a:pt x="7601" y="2143"/>
                    </a:cubicBezTo>
                    <a:cubicBezTo>
                      <a:pt x="7601" y="2189"/>
                      <a:pt x="7555" y="2325"/>
                      <a:pt x="7327" y="2508"/>
                    </a:cubicBezTo>
                    <a:cubicBezTo>
                      <a:pt x="6574" y="3124"/>
                      <a:pt x="5661" y="3558"/>
                      <a:pt x="4816" y="3718"/>
                    </a:cubicBezTo>
                    <a:cubicBezTo>
                      <a:pt x="4839" y="3672"/>
                      <a:pt x="4885" y="3627"/>
                      <a:pt x="4930" y="3581"/>
                    </a:cubicBezTo>
                    <a:cubicBezTo>
                      <a:pt x="5455" y="3056"/>
                      <a:pt x="6072" y="2577"/>
                      <a:pt x="6711" y="2189"/>
                    </a:cubicBezTo>
                    <a:cubicBezTo>
                      <a:pt x="6893" y="2074"/>
                      <a:pt x="7099" y="1960"/>
                      <a:pt x="7304" y="1960"/>
                    </a:cubicBezTo>
                    <a:close/>
                    <a:moveTo>
                      <a:pt x="5562" y="0"/>
                    </a:moveTo>
                    <a:cubicBezTo>
                      <a:pt x="5412" y="0"/>
                      <a:pt x="5257" y="46"/>
                      <a:pt x="5113" y="134"/>
                    </a:cubicBezTo>
                    <a:cubicBezTo>
                      <a:pt x="4908" y="271"/>
                      <a:pt x="4771" y="477"/>
                      <a:pt x="4634" y="682"/>
                    </a:cubicBezTo>
                    <a:cubicBezTo>
                      <a:pt x="4268" y="1276"/>
                      <a:pt x="4132" y="1937"/>
                      <a:pt x="3995" y="2554"/>
                    </a:cubicBezTo>
                    <a:cubicBezTo>
                      <a:pt x="3880" y="3056"/>
                      <a:pt x="3766" y="3512"/>
                      <a:pt x="3561" y="3946"/>
                    </a:cubicBezTo>
                    <a:lnTo>
                      <a:pt x="274" y="4266"/>
                    </a:lnTo>
                    <a:cubicBezTo>
                      <a:pt x="114" y="4288"/>
                      <a:pt x="0" y="4425"/>
                      <a:pt x="23" y="4585"/>
                    </a:cubicBezTo>
                    <a:cubicBezTo>
                      <a:pt x="23" y="4722"/>
                      <a:pt x="160" y="4836"/>
                      <a:pt x="297" y="4836"/>
                    </a:cubicBezTo>
                    <a:lnTo>
                      <a:pt x="320" y="4836"/>
                    </a:lnTo>
                    <a:lnTo>
                      <a:pt x="3835" y="4494"/>
                    </a:lnTo>
                    <a:cubicBezTo>
                      <a:pt x="3858" y="4517"/>
                      <a:pt x="3903" y="4517"/>
                      <a:pt x="3926" y="4517"/>
                    </a:cubicBezTo>
                    <a:cubicBezTo>
                      <a:pt x="3995" y="4517"/>
                      <a:pt x="4040" y="4494"/>
                      <a:pt x="4086" y="4471"/>
                    </a:cubicBezTo>
                    <a:lnTo>
                      <a:pt x="5592" y="4334"/>
                    </a:lnTo>
                    <a:cubicBezTo>
                      <a:pt x="5752" y="4311"/>
                      <a:pt x="5866" y="4174"/>
                      <a:pt x="5843" y="4015"/>
                    </a:cubicBezTo>
                    <a:cubicBezTo>
                      <a:pt x="6551" y="3741"/>
                      <a:pt x="7213" y="3353"/>
                      <a:pt x="7692" y="2942"/>
                    </a:cubicBezTo>
                    <a:cubicBezTo>
                      <a:pt x="7806" y="2850"/>
                      <a:pt x="8217" y="2531"/>
                      <a:pt x="8172" y="2074"/>
                    </a:cubicBezTo>
                    <a:cubicBezTo>
                      <a:pt x="8126" y="1641"/>
                      <a:pt x="7692" y="1367"/>
                      <a:pt x="7304" y="1367"/>
                    </a:cubicBezTo>
                    <a:cubicBezTo>
                      <a:pt x="6962" y="1390"/>
                      <a:pt x="6665" y="1549"/>
                      <a:pt x="6414" y="1686"/>
                    </a:cubicBezTo>
                    <a:cubicBezTo>
                      <a:pt x="6231" y="1801"/>
                      <a:pt x="6026" y="1937"/>
                      <a:pt x="5843" y="2052"/>
                    </a:cubicBezTo>
                    <a:cubicBezTo>
                      <a:pt x="5980" y="1801"/>
                      <a:pt x="6072" y="1527"/>
                      <a:pt x="6163" y="1253"/>
                    </a:cubicBezTo>
                    <a:cubicBezTo>
                      <a:pt x="6391" y="614"/>
                      <a:pt x="6186" y="294"/>
                      <a:pt x="6003" y="157"/>
                    </a:cubicBezTo>
                    <a:cubicBezTo>
                      <a:pt x="5874" y="51"/>
                      <a:pt x="5721" y="0"/>
                      <a:pt x="5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372;p52">
                <a:extLst>
                  <a:ext uri="{FF2B5EF4-FFF2-40B4-BE49-F238E27FC236}">
                    <a16:creationId xmlns:a16="http://schemas.microsoft.com/office/drawing/2014/main" id="{C224F631-4632-49F5-BB72-D404BA85FEFA}"/>
                  </a:ext>
                </a:extLst>
              </p:cNvPr>
              <p:cNvSpPr/>
              <p:nvPr/>
            </p:nvSpPr>
            <p:spPr>
              <a:xfrm>
                <a:off x="7848665" y="2526673"/>
                <a:ext cx="636010" cy="475517"/>
              </a:xfrm>
              <a:custGeom>
                <a:avLst/>
                <a:gdLst/>
                <a:ahLst/>
                <a:cxnLst/>
                <a:rect l="l" t="t" r="r" b="b"/>
                <a:pathLst>
                  <a:path w="55571" h="41548" extrusionOk="0">
                    <a:moveTo>
                      <a:pt x="1228" y="0"/>
                    </a:moveTo>
                    <a:cubicBezTo>
                      <a:pt x="381" y="0"/>
                      <a:pt x="0" y="556"/>
                      <a:pt x="371" y="1396"/>
                    </a:cubicBezTo>
                    <a:lnTo>
                      <a:pt x="14363" y="32233"/>
                    </a:lnTo>
                    <a:cubicBezTo>
                      <a:pt x="14797" y="33191"/>
                      <a:pt x="16121" y="34173"/>
                      <a:pt x="17285" y="34401"/>
                    </a:cubicBezTo>
                    <a:lnTo>
                      <a:pt x="53874" y="41500"/>
                    </a:lnTo>
                    <a:cubicBezTo>
                      <a:pt x="54038" y="41532"/>
                      <a:pt x="54190" y="41547"/>
                      <a:pt x="54330" y="41547"/>
                    </a:cubicBezTo>
                    <a:cubicBezTo>
                      <a:pt x="55184" y="41547"/>
                      <a:pt x="55570" y="40973"/>
                      <a:pt x="55198" y="40130"/>
                    </a:cubicBezTo>
                    <a:lnTo>
                      <a:pt x="41206" y="9316"/>
                    </a:lnTo>
                    <a:cubicBezTo>
                      <a:pt x="40772" y="8334"/>
                      <a:pt x="39448" y="7376"/>
                      <a:pt x="38284" y="7148"/>
                    </a:cubicBezTo>
                    <a:lnTo>
                      <a:pt x="1695" y="49"/>
                    </a:lnTo>
                    <a:cubicBezTo>
                      <a:pt x="1527" y="16"/>
                      <a:pt x="1371" y="0"/>
                      <a:pt x="12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373;p52">
                <a:extLst>
                  <a:ext uri="{FF2B5EF4-FFF2-40B4-BE49-F238E27FC236}">
                    <a16:creationId xmlns:a16="http://schemas.microsoft.com/office/drawing/2014/main" id="{4668A83A-466B-4A4A-8B4E-534915E0C416}"/>
                  </a:ext>
                </a:extLst>
              </p:cNvPr>
              <p:cNvSpPr/>
              <p:nvPr/>
            </p:nvSpPr>
            <p:spPr>
              <a:xfrm>
                <a:off x="7409062" y="2538633"/>
                <a:ext cx="577869" cy="570602"/>
              </a:xfrm>
              <a:custGeom>
                <a:avLst/>
                <a:gdLst/>
                <a:ahLst/>
                <a:cxnLst/>
                <a:rect l="l" t="t" r="r" b="b"/>
                <a:pathLst>
                  <a:path w="50491" h="49856" extrusionOk="0">
                    <a:moveTo>
                      <a:pt x="33977" y="1"/>
                    </a:moveTo>
                    <a:cubicBezTo>
                      <a:pt x="33661" y="1"/>
                      <a:pt x="33337" y="76"/>
                      <a:pt x="33029" y="236"/>
                    </a:cubicBezTo>
                    <a:lnTo>
                      <a:pt x="1485" y="15940"/>
                    </a:lnTo>
                    <a:cubicBezTo>
                      <a:pt x="457" y="16442"/>
                      <a:pt x="1" y="17629"/>
                      <a:pt x="457" y="18565"/>
                    </a:cubicBezTo>
                    <a:lnTo>
                      <a:pt x="14815" y="48809"/>
                    </a:lnTo>
                    <a:cubicBezTo>
                      <a:pt x="15132" y="49476"/>
                      <a:pt x="15804" y="49856"/>
                      <a:pt x="16521" y="49856"/>
                    </a:cubicBezTo>
                    <a:cubicBezTo>
                      <a:pt x="16835" y="49856"/>
                      <a:pt x="17157" y="49783"/>
                      <a:pt x="17462" y="49630"/>
                    </a:cubicBezTo>
                    <a:lnTo>
                      <a:pt x="49007" y="33927"/>
                    </a:lnTo>
                    <a:cubicBezTo>
                      <a:pt x="50034" y="33424"/>
                      <a:pt x="50491" y="32237"/>
                      <a:pt x="50034" y="31279"/>
                    </a:cubicBezTo>
                    <a:lnTo>
                      <a:pt x="35677" y="1035"/>
                    </a:lnTo>
                    <a:cubicBezTo>
                      <a:pt x="35360" y="386"/>
                      <a:pt x="34692" y="1"/>
                      <a:pt x="33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374;p52">
                <a:extLst>
                  <a:ext uri="{FF2B5EF4-FFF2-40B4-BE49-F238E27FC236}">
                    <a16:creationId xmlns:a16="http://schemas.microsoft.com/office/drawing/2014/main" id="{35C2D20D-042A-4918-82F6-E6E0928BB317}"/>
                  </a:ext>
                </a:extLst>
              </p:cNvPr>
              <p:cNvSpPr/>
              <p:nvPr/>
            </p:nvSpPr>
            <p:spPr>
              <a:xfrm>
                <a:off x="8149291" y="2787321"/>
                <a:ext cx="170050" cy="113317"/>
              </a:xfrm>
              <a:custGeom>
                <a:avLst/>
                <a:gdLst/>
                <a:ahLst/>
                <a:cxnLst/>
                <a:rect l="l" t="t" r="r" b="b"/>
                <a:pathLst>
                  <a:path w="14858" h="9901" extrusionOk="0">
                    <a:moveTo>
                      <a:pt x="1579" y="0"/>
                    </a:moveTo>
                    <a:cubicBezTo>
                      <a:pt x="556" y="0"/>
                      <a:pt x="1" y="773"/>
                      <a:pt x="308" y="1858"/>
                    </a:cubicBezTo>
                    <a:lnTo>
                      <a:pt x="1426" y="5921"/>
                    </a:lnTo>
                    <a:cubicBezTo>
                      <a:pt x="1746" y="7130"/>
                      <a:pt x="3024" y="8294"/>
                      <a:pt x="4279" y="8477"/>
                    </a:cubicBezTo>
                    <a:lnTo>
                      <a:pt x="12907" y="9869"/>
                    </a:lnTo>
                    <a:cubicBezTo>
                      <a:pt x="13037" y="9891"/>
                      <a:pt x="13161" y="9901"/>
                      <a:pt x="13278" y="9901"/>
                    </a:cubicBezTo>
                    <a:cubicBezTo>
                      <a:pt x="14302" y="9901"/>
                      <a:pt x="14858" y="9126"/>
                      <a:pt x="14551" y="8021"/>
                    </a:cubicBezTo>
                    <a:lnTo>
                      <a:pt x="13432" y="3958"/>
                    </a:lnTo>
                    <a:cubicBezTo>
                      <a:pt x="13090" y="2748"/>
                      <a:pt x="11812" y="1607"/>
                      <a:pt x="10579" y="1401"/>
                    </a:cubicBezTo>
                    <a:lnTo>
                      <a:pt x="1951" y="32"/>
                    </a:lnTo>
                    <a:cubicBezTo>
                      <a:pt x="1821" y="10"/>
                      <a:pt x="1697" y="0"/>
                      <a:pt x="1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375;p52">
                <a:extLst>
                  <a:ext uri="{FF2B5EF4-FFF2-40B4-BE49-F238E27FC236}">
                    <a16:creationId xmlns:a16="http://schemas.microsoft.com/office/drawing/2014/main" id="{B7C1673C-5615-40DA-82BC-A08BD8E085D3}"/>
                  </a:ext>
                </a:extLst>
              </p:cNvPr>
              <p:cNvSpPr/>
              <p:nvPr/>
            </p:nvSpPr>
            <p:spPr>
              <a:xfrm>
                <a:off x="7508863" y="2969537"/>
                <a:ext cx="128070" cy="147320"/>
              </a:xfrm>
              <a:custGeom>
                <a:avLst/>
                <a:gdLst/>
                <a:ahLst/>
                <a:cxnLst/>
                <a:rect l="l" t="t" r="r" b="b"/>
                <a:pathLst>
                  <a:path w="11190" h="12872" extrusionOk="0">
                    <a:moveTo>
                      <a:pt x="1400" y="0"/>
                    </a:moveTo>
                    <a:cubicBezTo>
                      <a:pt x="1354" y="0"/>
                      <a:pt x="1306" y="6"/>
                      <a:pt x="1256" y="20"/>
                    </a:cubicBezTo>
                    <a:cubicBezTo>
                      <a:pt x="137" y="317"/>
                      <a:pt x="0" y="4151"/>
                      <a:pt x="0" y="4151"/>
                    </a:cubicBezTo>
                    <a:cubicBezTo>
                      <a:pt x="0" y="4151"/>
                      <a:pt x="1849" y="10679"/>
                      <a:pt x="4291" y="12391"/>
                    </a:cubicBezTo>
                    <a:cubicBezTo>
                      <a:pt x="4773" y="12729"/>
                      <a:pt x="5335" y="12871"/>
                      <a:pt x="5925" y="12871"/>
                    </a:cubicBezTo>
                    <a:cubicBezTo>
                      <a:pt x="8325" y="12871"/>
                      <a:pt x="11190" y="10514"/>
                      <a:pt x="11025" y="9378"/>
                    </a:cubicBezTo>
                    <a:cubicBezTo>
                      <a:pt x="10968" y="9032"/>
                      <a:pt x="10638" y="8901"/>
                      <a:pt x="10175" y="8901"/>
                    </a:cubicBezTo>
                    <a:cubicBezTo>
                      <a:pt x="8921" y="8901"/>
                      <a:pt x="6690" y="9854"/>
                      <a:pt x="6243" y="10050"/>
                    </a:cubicBezTo>
                    <a:lnTo>
                      <a:pt x="6243" y="10050"/>
                    </a:lnTo>
                    <a:cubicBezTo>
                      <a:pt x="6860" y="9773"/>
                      <a:pt x="10842" y="7923"/>
                      <a:pt x="10294" y="6616"/>
                    </a:cubicBezTo>
                    <a:cubicBezTo>
                      <a:pt x="10156" y="6299"/>
                      <a:pt x="9798" y="6175"/>
                      <a:pt x="9325" y="6175"/>
                    </a:cubicBezTo>
                    <a:cubicBezTo>
                      <a:pt x="7694" y="6175"/>
                      <a:pt x="4702" y="7644"/>
                      <a:pt x="4702" y="7644"/>
                    </a:cubicBezTo>
                    <a:cubicBezTo>
                      <a:pt x="4702" y="7644"/>
                      <a:pt x="9267" y="5270"/>
                      <a:pt x="8400" y="3672"/>
                    </a:cubicBezTo>
                    <a:cubicBezTo>
                      <a:pt x="8225" y="3341"/>
                      <a:pt x="7890" y="3210"/>
                      <a:pt x="7468" y="3210"/>
                    </a:cubicBezTo>
                    <a:cubicBezTo>
                      <a:pt x="6317" y="3210"/>
                      <a:pt x="4524" y="4184"/>
                      <a:pt x="3586" y="4746"/>
                    </a:cubicBezTo>
                    <a:lnTo>
                      <a:pt x="3586" y="4746"/>
                    </a:lnTo>
                    <a:cubicBezTo>
                      <a:pt x="4944" y="3875"/>
                      <a:pt x="8000" y="1781"/>
                      <a:pt x="7213" y="1047"/>
                    </a:cubicBezTo>
                    <a:cubicBezTo>
                      <a:pt x="7065" y="916"/>
                      <a:pt x="6856" y="859"/>
                      <a:pt x="6607" y="859"/>
                    </a:cubicBezTo>
                    <a:cubicBezTo>
                      <a:pt x="5125" y="859"/>
                      <a:pt x="2214" y="2850"/>
                      <a:pt x="2214" y="2850"/>
                    </a:cubicBezTo>
                    <a:cubicBezTo>
                      <a:pt x="2214" y="2850"/>
                      <a:pt x="2360" y="0"/>
                      <a:pt x="1400" y="0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376;p52">
                <a:extLst>
                  <a:ext uri="{FF2B5EF4-FFF2-40B4-BE49-F238E27FC236}">
                    <a16:creationId xmlns:a16="http://schemas.microsoft.com/office/drawing/2014/main" id="{7850EBEA-D303-42CD-933A-36C12BAE9409}"/>
                  </a:ext>
                </a:extLst>
              </p:cNvPr>
              <p:cNvSpPr/>
              <p:nvPr/>
            </p:nvSpPr>
            <p:spPr>
              <a:xfrm>
                <a:off x="8375112" y="2830996"/>
                <a:ext cx="126193" cy="158960"/>
              </a:xfrm>
              <a:custGeom>
                <a:avLst/>
                <a:gdLst/>
                <a:ahLst/>
                <a:cxnLst/>
                <a:rect l="l" t="t" r="r" b="b"/>
                <a:pathLst>
                  <a:path w="11026" h="13889" extrusionOk="0">
                    <a:moveTo>
                      <a:pt x="3373" y="1"/>
                    </a:moveTo>
                    <a:cubicBezTo>
                      <a:pt x="3174" y="1"/>
                      <a:pt x="3004" y="43"/>
                      <a:pt x="2877" y="142"/>
                    </a:cubicBezTo>
                    <a:cubicBezTo>
                      <a:pt x="1964" y="872"/>
                      <a:pt x="4566" y="2607"/>
                      <a:pt x="4566" y="2607"/>
                    </a:cubicBezTo>
                    <a:cubicBezTo>
                      <a:pt x="4566" y="2607"/>
                      <a:pt x="1" y="4159"/>
                      <a:pt x="115" y="5528"/>
                    </a:cubicBezTo>
                    <a:cubicBezTo>
                      <a:pt x="146" y="5835"/>
                      <a:pt x="465" y="5954"/>
                      <a:pt x="939" y="5954"/>
                    </a:cubicBezTo>
                    <a:cubicBezTo>
                      <a:pt x="2089" y="5954"/>
                      <a:pt x="4152" y="5257"/>
                      <a:pt x="5232" y="4860"/>
                    </a:cubicBezTo>
                    <a:lnTo>
                      <a:pt x="5232" y="4860"/>
                    </a:lnTo>
                    <a:cubicBezTo>
                      <a:pt x="3838" y="5422"/>
                      <a:pt x="906" y="6778"/>
                      <a:pt x="1485" y="8039"/>
                    </a:cubicBezTo>
                    <a:cubicBezTo>
                      <a:pt x="1697" y="8495"/>
                      <a:pt x="2197" y="8660"/>
                      <a:pt x="2813" y="8660"/>
                    </a:cubicBezTo>
                    <a:cubicBezTo>
                      <a:pt x="4448" y="8660"/>
                      <a:pt x="6893" y="7492"/>
                      <a:pt x="6894" y="7491"/>
                    </a:cubicBezTo>
                    <a:lnTo>
                      <a:pt x="6894" y="7491"/>
                    </a:lnTo>
                    <a:cubicBezTo>
                      <a:pt x="6892" y="7492"/>
                      <a:pt x="1941" y="10002"/>
                      <a:pt x="2717" y="11326"/>
                    </a:cubicBezTo>
                    <a:cubicBezTo>
                      <a:pt x="2874" y="11602"/>
                      <a:pt x="3194" y="11712"/>
                      <a:pt x="3603" y="11712"/>
                    </a:cubicBezTo>
                    <a:cubicBezTo>
                      <a:pt x="5018" y="11712"/>
                      <a:pt x="7492" y="10398"/>
                      <a:pt x="7907" y="10172"/>
                    </a:cubicBezTo>
                    <a:lnTo>
                      <a:pt x="7907" y="10172"/>
                    </a:lnTo>
                    <a:cubicBezTo>
                      <a:pt x="7379" y="10464"/>
                      <a:pt x="3560" y="12629"/>
                      <a:pt x="4475" y="13586"/>
                    </a:cubicBezTo>
                    <a:cubicBezTo>
                      <a:pt x="4680" y="13791"/>
                      <a:pt x="5065" y="13888"/>
                      <a:pt x="5550" y="13888"/>
                    </a:cubicBezTo>
                    <a:cubicBezTo>
                      <a:pt x="7441" y="13888"/>
                      <a:pt x="10843" y="12405"/>
                      <a:pt x="10934" y="10025"/>
                    </a:cubicBezTo>
                    <a:cubicBezTo>
                      <a:pt x="11026" y="7058"/>
                      <a:pt x="6940" y="1625"/>
                      <a:pt x="6940" y="1625"/>
                    </a:cubicBezTo>
                    <a:cubicBezTo>
                      <a:pt x="6940" y="1625"/>
                      <a:pt x="4605" y="1"/>
                      <a:pt x="3373" y="1"/>
                    </a:cubicBezTo>
                    <a:close/>
                  </a:path>
                </a:pathLst>
              </a:custGeom>
              <a:solidFill>
                <a:srgbClr val="8E53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79570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7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3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7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3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7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3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1" dur="2000" fill="hold"/>
                                        <p:tgtEl>
                                          <p:spTgt spid="3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95" grpId="0"/>
      <p:bldP spid="3295" grpId="1"/>
      <p:bldP spid="3296" grpId="0"/>
      <p:bldP spid="3296" grpId="1"/>
      <p:bldP spid="3299" grpId="0"/>
      <p:bldP spid="3299" grpId="1"/>
      <p:bldP spid="3300" grpId="0"/>
      <p:bldP spid="3300" grpId="1"/>
      <p:bldP spid="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9" name="Google Shape;4719;p49"/>
          <p:cNvSpPr/>
          <p:nvPr/>
        </p:nvSpPr>
        <p:spPr>
          <a:xfrm>
            <a:off x="947820" y="1768821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dist="66675" dir="294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0" name="Google Shape;4720;p49"/>
          <p:cNvSpPr txBox="1">
            <a:spLocks noGrp="1"/>
          </p:cNvSpPr>
          <p:nvPr>
            <p:ph type="title"/>
          </p:nvPr>
        </p:nvSpPr>
        <p:spPr>
          <a:xfrm>
            <a:off x="1455277" y="673185"/>
            <a:ext cx="6109115" cy="83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6">
                    <a:lumMod val="25000"/>
                  </a:schemeClr>
                </a:solidFill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DẶN DÒ</a:t>
            </a:r>
            <a:endParaRPr sz="9600">
              <a:solidFill>
                <a:schemeClr val="accent6">
                  <a:lumMod val="25000"/>
                </a:schemeClr>
              </a:solidFill>
              <a:effectLst>
                <a:glow rad="101600">
                  <a:schemeClr val="accent5">
                    <a:satMod val="175000"/>
                    <a:alpha val="40000"/>
                  </a:schemeClr>
                </a:glow>
              </a:effectLst>
              <a:latin typeface="SVN-Every Movie Every Night" panose="02000500000000000000" pitchFamily="2" charset="0"/>
            </a:endParaRPr>
          </a:p>
        </p:txBody>
      </p:sp>
      <p:sp>
        <p:nvSpPr>
          <p:cNvPr id="4722" name="Google Shape;4722;p49"/>
          <p:cNvSpPr txBox="1">
            <a:spLocks noGrp="1"/>
          </p:cNvSpPr>
          <p:nvPr>
            <p:ph type="title" idx="2"/>
          </p:nvPr>
        </p:nvSpPr>
        <p:spPr>
          <a:xfrm>
            <a:off x="1008002" y="2013392"/>
            <a:ext cx="1102800" cy="65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E03095"/>
                </a:solidFill>
              </a:rPr>
              <a:t>06</a:t>
            </a:r>
            <a:endParaRPr>
              <a:solidFill>
                <a:srgbClr val="E03095"/>
              </a:solidFill>
            </a:endParaRPr>
          </a:p>
        </p:txBody>
      </p:sp>
      <p:grpSp>
        <p:nvGrpSpPr>
          <p:cNvPr id="4723" name="Google Shape;4723;p49"/>
          <p:cNvGrpSpPr/>
          <p:nvPr/>
        </p:nvGrpSpPr>
        <p:grpSpPr>
          <a:xfrm>
            <a:off x="1071661" y="526773"/>
            <a:ext cx="1287452" cy="1102784"/>
            <a:chOff x="944481" y="417832"/>
            <a:chExt cx="1541859" cy="1320700"/>
          </a:xfrm>
        </p:grpSpPr>
        <p:grpSp>
          <p:nvGrpSpPr>
            <p:cNvPr id="4724" name="Google Shape;4724;p49"/>
            <p:cNvGrpSpPr/>
            <p:nvPr/>
          </p:nvGrpSpPr>
          <p:grpSpPr>
            <a:xfrm>
              <a:off x="1002898" y="456330"/>
              <a:ext cx="1483443" cy="1282202"/>
              <a:chOff x="1862912" y="3609757"/>
              <a:chExt cx="1141724" cy="986841"/>
            </a:xfrm>
          </p:grpSpPr>
          <p:sp>
            <p:nvSpPr>
              <p:cNvPr id="4725" name="Google Shape;4725;p49"/>
              <p:cNvSpPr/>
              <p:nvPr/>
            </p:nvSpPr>
            <p:spPr>
              <a:xfrm>
                <a:off x="2362353" y="3609757"/>
                <a:ext cx="642283" cy="790142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362" extrusionOk="0">
                    <a:moveTo>
                      <a:pt x="1044" y="1"/>
                    </a:moveTo>
                    <a:cubicBezTo>
                      <a:pt x="1030" y="1"/>
                      <a:pt x="1017" y="6"/>
                      <a:pt x="1005" y="16"/>
                    </a:cubicBezTo>
                    <a:lnTo>
                      <a:pt x="38" y="890"/>
                    </a:lnTo>
                    <a:cubicBezTo>
                      <a:pt x="7" y="919"/>
                      <a:pt x="0" y="976"/>
                      <a:pt x="26" y="1016"/>
                    </a:cubicBezTo>
                    <a:lnTo>
                      <a:pt x="812" y="2321"/>
                    </a:lnTo>
                    <a:cubicBezTo>
                      <a:pt x="828" y="2348"/>
                      <a:pt x="852" y="2361"/>
                      <a:pt x="874" y="2361"/>
                    </a:cubicBezTo>
                    <a:cubicBezTo>
                      <a:pt x="889" y="2361"/>
                      <a:pt x="903" y="2356"/>
                      <a:pt x="914" y="2345"/>
                    </a:cubicBezTo>
                    <a:lnTo>
                      <a:pt x="1881" y="1471"/>
                    </a:lnTo>
                    <a:cubicBezTo>
                      <a:pt x="1912" y="1443"/>
                      <a:pt x="1919" y="1385"/>
                      <a:pt x="1893" y="1345"/>
                    </a:cubicBezTo>
                    <a:lnTo>
                      <a:pt x="1107" y="40"/>
                    </a:lnTo>
                    <a:cubicBezTo>
                      <a:pt x="1091" y="15"/>
                      <a:pt x="1067" y="1"/>
                      <a:pt x="1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9"/>
              <p:cNvSpPr/>
              <p:nvPr/>
            </p:nvSpPr>
            <p:spPr>
              <a:xfrm>
                <a:off x="2365364" y="3616782"/>
                <a:ext cx="635927" cy="783117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341" extrusionOk="0">
                    <a:moveTo>
                      <a:pt x="1035" y="0"/>
                    </a:moveTo>
                    <a:cubicBezTo>
                      <a:pt x="1022" y="0"/>
                      <a:pt x="1008" y="6"/>
                      <a:pt x="996" y="17"/>
                    </a:cubicBezTo>
                    <a:lnTo>
                      <a:pt x="36" y="883"/>
                    </a:lnTo>
                    <a:cubicBezTo>
                      <a:pt x="5" y="912"/>
                      <a:pt x="1" y="967"/>
                      <a:pt x="24" y="1007"/>
                    </a:cubicBezTo>
                    <a:lnTo>
                      <a:pt x="803" y="2303"/>
                    </a:lnTo>
                    <a:cubicBezTo>
                      <a:pt x="819" y="2327"/>
                      <a:pt x="842" y="2341"/>
                      <a:pt x="865" y="2341"/>
                    </a:cubicBezTo>
                    <a:cubicBezTo>
                      <a:pt x="879" y="2341"/>
                      <a:pt x="893" y="2335"/>
                      <a:pt x="905" y="2324"/>
                    </a:cubicBezTo>
                    <a:lnTo>
                      <a:pt x="1865" y="1457"/>
                    </a:lnTo>
                    <a:cubicBezTo>
                      <a:pt x="1896" y="1429"/>
                      <a:pt x="1901" y="1374"/>
                      <a:pt x="1875" y="1333"/>
                    </a:cubicBezTo>
                    <a:lnTo>
                      <a:pt x="1096" y="41"/>
                    </a:lnTo>
                    <a:cubicBezTo>
                      <a:pt x="1080" y="14"/>
                      <a:pt x="1057" y="0"/>
                      <a:pt x="10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9"/>
              <p:cNvSpPr/>
              <p:nvPr/>
            </p:nvSpPr>
            <p:spPr>
              <a:xfrm>
                <a:off x="1862912" y="3956990"/>
                <a:ext cx="737957" cy="639607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912" extrusionOk="0">
                    <a:moveTo>
                      <a:pt x="1304" y="0"/>
                    </a:moveTo>
                    <a:cubicBezTo>
                      <a:pt x="1295" y="0"/>
                      <a:pt x="1287" y="2"/>
                      <a:pt x="1279" y="5"/>
                    </a:cubicBezTo>
                    <a:lnTo>
                      <a:pt x="52" y="452"/>
                    </a:lnTo>
                    <a:cubicBezTo>
                      <a:pt x="12" y="467"/>
                      <a:pt x="0" y="512"/>
                      <a:pt x="26" y="555"/>
                    </a:cubicBezTo>
                    <a:lnTo>
                      <a:pt x="812" y="1860"/>
                    </a:lnTo>
                    <a:cubicBezTo>
                      <a:pt x="831" y="1891"/>
                      <a:pt x="868" y="1912"/>
                      <a:pt x="902" y="1912"/>
                    </a:cubicBezTo>
                    <a:cubicBezTo>
                      <a:pt x="911" y="1912"/>
                      <a:pt x="920" y="1910"/>
                      <a:pt x="929" y="1907"/>
                    </a:cubicBezTo>
                    <a:lnTo>
                      <a:pt x="2155" y="1459"/>
                    </a:lnTo>
                    <a:cubicBezTo>
                      <a:pt x="2193" y="1445"/>
                      <a:pt x="2205" y="1400"/>
                      <a:pt x="2181" y="1359"/>
                    </a:cubicBezTo>
                    <a:lnTo>
                      <a:pt x="1393" y="55"/>
                    </a:lnTo>
                    <a:cubicBezTo>
                      <a:pt x="1374" y="21"/>
                      <a:pt x="1338" y="0"/>
                      <a:pt x="13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9"/>
              <p:cNvSpPr/>
              <p:nvPr/>
            </p:nvSpPr>
            <p:spPr>
              <a:xfrm>
                <a:off x="1869268" y="3961674"/>
                <a:ext cx="731601" cy="633251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93" extrusionOk="0">
                    <a:moveTo>
                      <a:pt x="1292" y="0"/>
                    </a:moveTo>
                    <a:cubicBezTo>
                      <a:pt x="1284" y="0"/>
                      <a:pt x="1275" y="2"/>
                      <a:pt x="1267" y="5"/>
                    </a:cubicBezTo>
                    <a:lnTo>
                      <a:pt x="53" y="448"/>
                    </a:lnTo>
                    <a:cubicBezTo>
                      <a:pt x="12" y="462"/>
                      <a:pt x="0" y="507"/>
                      <a:pt x="26" y="548"/>
                    </a:cubicBezTo>
                    <a:lnTo>
                      <a:pt x="805" y="1841"/>
                    </a:lnTo>
                    <a:cubicBezTo>
                      <a:pt x="824" y="1873"/>
                      <a:pt x="860" y="1893"/>
                      <a:pt x="895" y="1893"/>
                    </a:cubicBezTo>
                    <a:cubicBezTo>
                      <a:pt x="904" y="1893"/>
                      <a:pt x="913" y="1891"/>
                      <a:pt x="922" y="1888"/>
                    </a:cubicBezTo>
                    <a:lnTo>
                      <a:pt x="2136" y="1445"/>
                    </a:lnTo>
                    <a:cubicBezTo>
                      <a:pt x="2174" y="1431"/>
                      <a:pt x="2186" y="1386"/>
                      <a:pt x="2162" y="1345"/>
                    </a:cubicBezTo>
                    <a:lnTo>
                      <a:pt x="1384" y="52"/>
                    </a:lnTo>
                    <a:cubicBezTo>
                      <a:pt x="1363" y="21"/>
                      <a:pt x="1326" y="0"/>
                      <a:pt x="1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9"/>
              <p:cNvSpPr/>
              <p:nvPr/>
            </p:nvSpPr>
            <p:spPr>
              <a:xfrm>
                <a:off x="2297791" y="3919858"/>
                <a:ext cx="364964" cy="52386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566" extrusionOk="0">
                    <a:moveTo>
                      <a:pt x="209" y="0"/>
                    </a:moveTo>
                    <a:cubicBezTo>
                      <a:pt x="202" y="0"/>
                      <a:pt x="195" y="2"/>
                      <a:pt x="188" y="6"/>
                    </a:cubicBezTo>
                    <a:lnTo>
                      <a:pt x="26" y="104"/>
                    </a:lnTo>
                    <a:cubicBezTo>
                      <a:pt x="5" y="116"/>
                      <a:pt x="0" y="142"/>
                      <a:pt x="12" y="161"/>
                    </a:cubicBezTo>
                    <a:lnTo>
                      <a:pt x="846" y="1547"/>
                    </a:lnTo>
                    <a:cubicBezTo>
                      <a:pt x="853" y="1559"/>
                      <a:pt x="868" y="1566"/>
                      <a:pt x="882" y="1566"/>
                    </a:cubicBezTo>
                    <a:cubicBezTo>
                      <a:pt x="889" y="1566"/>
                      <a:pt x="896" y="1564"/>
                      <a:pt x="903" y="1561"/>
                    </a:cubicBezTo>
                    <a:lnTo>
                      <a:pt x="1067" y="1461"/>
                    </a:lnTo>
                    <a:cubicBezTo>
                      <a:pt x="1086" y="1449"/>
                      <a:pt x="1091" y="1425"/>
                      <a:pt x="1079" y="1404"/>
                    </a:cubicBezTo>
                    <a:lnTo>
                      <a:pt x="245" y="20"/>
                    </a:lnTo>
                    <a:cubicBezTo>
                      <a:pt x="238" y="8"/>
                      <a:pt x="223" y="0"/>
                      <a:pt x="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9"/>
              <p:cNvSpPr/>
              <p:nvPr/>
            </p:nvSpPr>
            <p:spPr>
              <a:xfrm>
                <a:off x="1894692" y="3965353"/>
                <a:ext cx="731601" cy="611507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28" extrusionOk="0">
                    <a:moveTo>
                      <a:pt x="1400" y="1"/>
                    </a:moveTo>
                    <a:cubicBezTo>
                      <a:pt x="900" y="56"/>
                      <a:pt x="0" y="396"/>
                      <a:pt x="0" y="396"/>
                    </a:cubicBezTo>
                    <a:lnTo>
                      <a:pt x="827" y="1827"/>
                    </a:lnTo>
                    <a:lnTo>
                      <a:pt x="2186" y="1351"/>
                    </a:lnTo>
                    <a:cubicBezTo>
                      <a:pt x="2186" y="1351"/>
                      <a:pt x="1400" y="6"/>
                      <a:pt x="14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9"/>
              <p:cNvSpPr/>
              <p:nvPr/>
            </p:nvSpPr>
            <p:spPr>
              <a:xfrm>
                <a:off x="1912087" y="3958998"/>
                <a:ext cx="710860" cy="595450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1780" extrusionOk="0">
                    <a:moveTo>
                      <a:pt x="1337" y="1"/>
                    </a:moveTo>
                    <a:cubicBezTo>
                      <a:pt x="772" y="56"/>
                      <a:pt x="1" y="358"/>
                      <a:pt x="1" y="358"/>
                    </a:cubicBezTo>
                    <a:lnTo>
                      <a:pt x="789" y="1780"/>
                    </a:lnTo>
                    <a:lnTo>
                      <a:pt x="2125" y="1349"/>
                    </a:lnTo>
                    <a:cubicBezTo>
                      <a:pt x="2125" y="1349"/>
                      <a:pt x="1337" y="3"/>
                      <a:pt x="13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9"/>
              <p:cNvSpPr/>
              <p:nvPr/>
            </p:nvSpPr>
            <p:spPr>
              <a:xfrm>
                <a:off x="1933831" y="3951973"/>
                <a:ext cx="685102" cy="5817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739" extrusionOk="0">
                    <a:moveTo>
                      <a:pt x="1260" y="1"/>
                    </a:moveTo>
                    <a:cubicBezTo>
                      <a:pt x="724" y="41"/>
                      <a:pt x="0" y="320"/>
                      <a:pt x="0" y="320"/>
                    </a:cubicBezTo>
                    <a:lnTo>
                      <a:pt x="793" y="1739"/>
                    </a:lnTo>
                    <a:lnTo>
                      <a:pt x="2048" y="1348"/>
                    </a:lnTo>
                    <a:cubicBezTo>
                      <a:pt x="2048" y="1348"/>
                      <a:pt x="1260" y="3"/>
                      <a:pt x="1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9"/>
              <p:cNvSpPr/>
              <p:nvPr/>
            </p:nvSpPr>
            <p:spPr>
              <a:xfrm>
                <a:off x="2356667" y="3620461"/>
                <a:ext cx="627230" cy="794491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2375" extrusionOk="0">
                    <a:moveTo>
                      <a:pt x="1022" y="1"/>
                    </a:moveTo>
                    <a:cubicBezTo>
                      <a:pt x="1022" y="1"/>
                      <a:pt x="289" y="622"/>
                      <a:pt x="0" y="1034"/>
                    </a:cubicBezTo>
                    <a:cubicBezTo>
                      <a:pt x="3" y="1034"/>
                      <a:pt x="801" y="2375"/>
                      <a:pt x="801" y="2375"/>
                    </a:cubicBezTo>
                    <a:lnTo>
                      <a:pt x="1874" y="1415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9"/>
              <p:cNvSpPr/>
              <p:nvPr/>
            </p:nvSpPr>
            <p:spPr>
              <a:xfrm>
                <a:off x="2739694" y="4171754"/>
                <a:ext cx="151873" cy="16893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05" extrusionOk="0">
                    <a:moveTo>
                      <a:pt x="196" y="1"/>
                    </a:moveTo>
                    <a:lnTo>
                      <a:pt x="1" y="210"/>
                    </a:lnTo>
                    <a:lnTo>
                      <a:pt x="203" y="486"/>
                    </a:lnTo>
                    <a:cubicBezTo>
                      <a:pt x="213" y="499"/>
                      <a:pt x="228" y="505"/>
                      <a:pt x="242" y="505"/>
                    </a:cubicBezTo>
                    <a:cubicBezTo>
                      <a:pt x="259" y="505"/>
                      <a:pt x="275" y="497"/>
                      <a:pt x="284" y="482"/>
                    </a:cubicBezTo>
                    <a:lnTo>
                      <a:pt x="315" y="425"/>
                    </a:lnTo>
                    <a:cubicBezTo>
                      <a:pt x="322" y="413"/>
                      <a:pt x="332" y="403"/>
                      <a:pt x="346" y="401"/>
                    </a:cubicBezTo>
                    <a:lnTo>
                      <a:pt x="406" y="389"/>
                    </a:lnTo>
                    <a:cubicBezTo>
                      <a:pt x="439" y="379"/>
                      <a:pt x="453" y="341"/>
                      <a:pt x="432" y="313"/>
                    </a:cubicBez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9"/>
              <p:cNvSpPr/>
              <p:nvPr/>
            </p:nvSpPr>
            <p:spPr>
              <a:xfrm>
                <a:off x="2351983" y="3626817"/>
                <a:ext cx="610504" cy="781779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37" extrusionOk="0">
                    <a:moveTo>
                      <a:pt x="960" y="1"/>
                    </a:moveTo>
                    <a:cubicBezTo>
                      <a:pt x="960" y="1"/>
                      <a:pt x="324" y="527"/>
                      <a:pt x="0" y="994"/>
                    </a:cubicBezTo>
                    <a:cubicBezTo>
                      <a:pt x="3" y="996"/>
                      <a:pt x="800" y="2337"/>
                      <a:pt x="800" y="2337"/>
                    </a:cubicBezTo>
                    <a:lnTo>
                      <a:pt x="1824" y="1377"/>
                    </a:lnTo>
                    <a:lnTo>
                      <a:pt x="9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9"/>
              <p:cNvSpPr/>
              <p:nvPr/>
            </p:nvSpPr>
            <p:spPr>
              <a:xfrm>
                <a:off x="2347969" y="3635849"/>
                <a:ext cx="585080" cy="765722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2289" extrusionOk="0">
                    <a:moveTo>
                      <a:pt x="888" y="0"/>
                    </a:moveTo>
                    <a:cubicBezTo>
                      <a:pt x="888" y="0"/>
                      <a:pt x="296" y="498"/>
                      <a:pt x="0" y="946"/>
                    </a:cubicBezTo>
                    <a:cubicBezTo>
                      <a:pt x="3" y="948"/>
                      <a:pt x="798" y="2289"/>
                      <a:pt x="798" y="2289"/>
                    </a:cubicBezTo>
                    <a:lnTo>
                      <a:pt x="1748" y="1379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9"/>
              <p:cNvSpPr/>
              <p:nvPr/>
            </p:nvSpPr>
            <p:spPr>
              <a:xfrm>
                <a:off x="2530283" y="3970371"/>
                <a:ext cx="362622" cy="37466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120" extrusionOk="0">
                    <a:moveTo>
                      <a:pt x="824" y="0"/>
                    </a:moveTo>
                    <a:cubicBezTo>
                      <a:pt x="563" y="110"/>
                      <a:pt x="1" y="705"/>
                      <a:pt x="1" y="705"/>
                    </a:cubicBezTo>
                    <a:lnTo>
                      <a:pt x="265" y="1119"/>
                    </a:lnTo>
                    <a:cubicBezTo>
                      <a:pt x="353" y="958"/>
                      <a:pt x="1084" y="331"/>
                      <a:pt x="1084" y="331"/>
                    </a:cubicBezTo>
                    <a:lnTo>
                      <a:pt x="8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9"/>
              <p:cNvSpPr/>
              <p:nvPr/>
            </p:nvSpPr>
            <p:spPr>
              <a:xfrm>
                <a:off x="2491144" y="3889752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1"/>
                    </a:moveTo>
                    <a:cubicBezTo>
                      <a:pt x="551" y="108"/>
                      <a:pt x="1" y="777"/>
                      <a:pt x="1" y="777"/>
                    </a:cubicBezTo>
                    <a:lnTo>
                      <a:pt x="53" y="879"/>
                    </a:lnTo>
                    <a:cubicBezTo>
                      <a:pt x="141" y="718"/>
                      <a:pt x="872" y="91"/>
                      <a:pt x="872" y="91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9"/>
              <p:cNvSpPr/>
              <p:nvPr/>
            </p:nvSpPr>
            <p:spPr>
              <a:xfrm>
                <a:off x="2444311" y="3822178"/>
                <a:ext cx="291704" cy="295049"/>
              </a:xfrm>
              <a:custGeom>
                <a:avLst/>
                <a:gdLst/>
                <a:ahLst/>
                <a:cxnLst/>
                <a:rect l="l" t="t" r="r" b="b"/>
                <a:pathLst>
                  <a:path w="872" h="882" extrusionOk="0">
                    <a:moveTo>
                      <a:pt x="810" y="0"/>
                    </a:moveTo>
                    <a:cubicBezTo>
                      <a:pt x="550" y="110"/>
                      <a:pt x="0" y="779"/>
                      <a:pt x="0" y="779"/>
                    </a:cubicBezTo>
                    <a:lnTo>
                      <a:pt x="53" y="881"/>
                    </a:lnTo>
                    <a:cubicBezTo>
                      <a:pt x="141" y="719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9"/>
              <p:cNvSpPr/>
              <p:nvPr/>
            </p:nvSpPr>
            <p:spPr>
              <a:xfrm>
                <a:off x="2397144" y="3755274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0"/>
                    </a:moveTo>
                    <a:cubicBezTo>
                      <a:pt x="549" y="110"/>
                      <a:pt x="1" y="779"/>
                      <a:pt x="1" y="779"/>
                    </a:cubicBezTo>
                    <a:lnTo>
                      <a:pt x="53" y="879"/>
                    </a:lnTo>
                    <a:cubicBezTo>
                      <a:pt x="141" y="717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9"/>
              <p:cNvSpPr/>
              <p:nvPr/>
            </p:nvSpPr>
            <p:spPr>
              <a:xfrm>
                <a:off x="2129526" y="4221263"/>
                <a:ext cx="418488" cy="272636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5" extrusionOk="0">
                    <a:moveTo>
                      <a:pt x="991" y="0"/>
                    </a:moveTo>
                    <a:cubicBezTo>
                      <a:pt x="991" y="0"/>
                      <a:pt x="213" y="250"/>
                      <a:pt x="1" y="436"/>
                    </a:cubicBezTo>
                    <a:lnTo>
                      <a:pt x="187" y="815"/>
                    </a:lnTo>
                    <a:cubicBezTo>
                      <a:pt x="187" y="815"/>
                      <a:pt x="1068" y="427"/>
                      <a:pt x="1251" y="419"/>
                    </a:cubicBezTo>
                    <a:lnTo>
                      <a:pt x="99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9"/>
              <p:cNvSpPr/>
              <p:nvPr/>
            </p:nvSpPr>
            <p:spPr>
              <a:xfrm>
                <a:off x="2075334" y="4162387"/>
                <a:ext cx="375000" cy="162578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486" extrusionOk="0">
                    <a:moveTo>
                      <a:pt x="1051" y="0"/>
                    </a:moveTo>
                    <a:cubicBezTo>
                      <a:pt x="1051" y="0"/>
                      <a:pt x="213" y="203"/>
                      <a:pt x="1" y="391"/>
                    </a:cubicBezTo>
                    <a:lnTo>
                      <a:pt x="56" y="486"/>
                    </a:lnTo>
                    <a:cubicBezTo>
                      <a:pt x="56" y="486"/>
                      <a:pt x="937" y="100"/>
                      <a:pt x="1120" y="91"/>
                    </a:cubicBezTo>
                    <a:lnTo>
                      <a:pt x="105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9"/>
              <p:cNvSpPr/>
              <p:nvPr/>
            </p:nvSpPr>
            <p:spPr>
              <a:xfrm>
                <a:off x="2035526" y="4090465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3" y="203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1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9"/>
              <p:cNvSpPr/>
              <p:nvPr/>
            </p:nvSpPr>
            <p:spPr>
              <a:xfrm>
                <a:off x="1995717" y="4018877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0" y="205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3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5" name="Google Shape;4745;p49"/>
            <p:cNvGrpSpPr/>
            <p:nvPr/>
          </p:nvGrpSpPr>
          <p:grpSpPr>
            <a:xfrm>
              <a:off x="944481" y="417832"/>
              <a:ext cx="1470838" cy="1270901"/>
              <a:chOff x="1869268" y="3616782"/>
              <a:chExt cx="1132023" cy="978143"/>
            </a:xfrm>
          </p:grpSpPr>
          <p:sp>
            <p:nvSpPr>
              <p:cNvPr id="4746" name="Google Shape;4746;p49"/>
              <p:cNvSpPr/>
              <p:nvPr/>
            </p:nvSpPr>
            <p:spPr>
              <a:xfrm>
                <a:off x="2365364" y="3616782"/>
                <a:ext cx="635927" cy="783117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2341" extrusionOk="0">
                    <a:moveTo>
                      <a:pt x="1035" y="0"/>
                    </a:moveTo>
                    <a:cubicBezTo>
                      <a:pt x="1022" y="0"/>
                      <a:pt x="1008" y="6"/>
                      <a:pt x="996" y="17"/>
                    </a:cubicBezTo>
                    <a:lnTo>
                      <a:pt x="36" y="883"/>
                    </a:lnTo>
                    <a:cubicBezTo>
                      <a:pt x="5" y="912"/>
                      <a:pt x="1" y="967"/>
                      <a:pt x="24" y="1007"/>
                    </a:cubicBezTo>
                    <a:lnTo>
                      <a:pt x="803" y="2303"/>
                    </a:lnTo>
                    <a:cubicBezTo>
                      <a:pt x="819" y="2327"/>
                      <a:pt x="842" y="2341"/>
                      <a:pt x="865" y="2341"/>
                    </a:cubicBezTo>
                    <a:cubicBezTo>
                      <a:pt x="879" y="2341"/>
                      <a:pt x="893" y="2335"/>
                      <a:pt x="905" y="2324"/>
                    </a:cubicBezTo>
                    <a:lnTo>
                      <a:pt x="1865" y="1457"/>
                    </a:lnTo>
                    <a:cubicBezTo>
                      <a:pt x="1896" y="1429"/>
                      <a:pt x="1901" y="1374"/>
                      <a:pt x="1875" y="1333"/>
                    </a:cubicBezTo>
                    <a:lnTo>
                      <a:pt x="1096" y="41"/>
                    </a:lnTo>
                    <a:cubicBezTo>
                      <a:pt x="1080" y="14"/>
                      <a:pt x="1057" y="0"/>
                      <a:pt x="10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9"/>
              <p:cNvSpPr/>
              <p:nvPr/>
            </p:nvSpPr>
            <p:spPr>
              <a:xfrm>
                <a:off x="1869268" y="3961674"/>
                <a:ext cx="731601" cy="633251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93" extrusionOk="0">
                    <a:moveTo>
                      <a:pt x="1292" y="0"/>
                    </a:moveTo>
                    <a:cubicBezTo>
                      <a:pt x="1284" y="0"/>
                      <a:pt x="1275" y="2"/>
                      <a:pt x="1267" y="5"/>
                    </a:cubicBezTo>
                    <a:lnTo>
                      <a:pt x="53" y="448"/>
                    </a:lnTo>
                    <a:cubicBezTo>
                      <a:pt x="12" y="462"/>
                      <a:pt x="0" y="507"/>
                      <a:pt x="26" y="548"/>
                    </a:cubicBezTo>
                    <a:lnTo>
                      <a:pt x="805" y="1841"/>
                    </a:lnTo>
                    <a:cubicBezTo>
                      <a:pt x="824" y="1873"/>
                      <a:pt x="860" y="1893"/>
                      <a:pt x="895" y="1893"/>
                    </a:cubicBezTo>
                    <a:cubicBezTo>
                      <a:pt x="904" y="1893"/>
                      <a:pt x="913" y="1891"/>
                      <a:pt x="922" y="1888"/>
                    </a:cubicBezTo>
                    <a:lnTo>
                      <a:pt x="2136" y="1445"/>
                    </a:lnTo>
                    <a:cubicBezTo>
                      <a:pt x="2174" y="1431"/>
                      <a:pt x="2186" y="1386"/>
                      <a:pt x="2162" y="1345"/>
                    </a:cubicBezTo>
                    <a:lnTo>
                      <a:pt x="1384" y="52"/>
                    </a:lnTo>
                    <a:cubicBezTo>
                      <a:pt x="1363" y="21"/>
                      <a:pt x="1326" y="0"/>
                      <a:pt x="1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9"/>
              <p:cNvSpPr/>
              <p:nvPr/>
            </p:nvSpPr>
            <p:spPr>
              <a:xfrm>
                <a:off x="1894692" y="3965353"/>
                <a:ext cx="731601" cy="611507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1828" extrusionOk="0">
                    <a:moveTo>
                      <a:pt x="1400" y="1"/>
                    </a:moveTo>
                    <a:cubicBezTo>
                      <a:pt x="900" y="56"/>
                      <a:pt x="0" y="396"/>
                      <a:pt x="0" y="396"/>
                    </a:cubicBezTo>
                    <a:lnTo>
                      <a:pt x="827" y="1827"/>
                    </a:lnTo>
                    <a:lnTo>
                      <a:pt x="2186" y="1351"/>
                    </a:lnTo>
                    <a:cubicBezTo>
                      <a:pt x="2186" y="1351"/>
                      <a:pt x="1400" y="6"/>
                      <a:pt x="14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9"/>
              <p:cNvSpPr/>
              <p:nvPr/>
            </p:nvSpPr>
            <p:spPr>
              <a:xfrm>
                <a:off x="1912087" y="3958998"/>
                <a:ext cx="710860" cy="595450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1780" extrusionOk="0">
                    <a:moveTo>
                      <a:pt x="1337" y="1"/>
                    </a:moveTo>
                    <a:cubicBezTo>
                      <a:pt x="772" y="56"/>
                      <a:pt x="1" y="358"/>
                      <a:pt x="1" y="358"/>
                    </a:cubicBezTo>
                    <a:lnTo>
                      <a:pt x="789" y="1780"/>
                    </a:lnTo>
                    <a:lnTo>
                      <a:pt x="2125" y="1349"/>
                    </a:lnTo>
                    <a:cubicBezTo>
                      <a:pt x="2125" y="1349"/>
                      <a:pt x="1337" y="3"/>
                      <a:pt x="13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9"/>
              <p:cNvSpPr/>
              <p:nvPr/>
            </p:nvSpPr>
            <p:spPr>
              <a:xfrm>
                <a:off x="1933831" y="3951973"/>
                <a:ext cx="685102" cy="5817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739" extrusionOk="0">
                    <a:moveTo>
                      <a:pt x="1260" y="1"/>
                    </a:moveTo>
                    <a:cubicBezTo>
                      <a:pt x="724" y="41"/>
                      <a:pt x="0" y="320"/>
                      <a:pt x="0" y="320"/>
                    </a:cubicBezTo>
                    <a:lnTo>
                      <a:pt x="793" y="1739"/>
                    </a:lnTo>
                    <a:lnTo>
                      <a:pt x="2048" y="1348"/>
                    </a:lnTo>
                    <a:cubicBezTo>
                      <a:pt x="2048" y="1348"/>
                      <a:pt x="1260" y="3"/>
                      <a:pt x="1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9"/>
              <p:cNvSpPr/>
              <p:nvPr/>
            </p:nvSpPr>
            <p:spPr>
              <a:xfrm>
                <a:off x="2356667" y="3620461"/>
                <a:ext cx="627230" cy="794491"/>
              </a:xfrm>
              <a:custGeom>
                <a:avLst/>
                <a:gdLst/>
                <a:ahLst/>
                <a:cxnLst/>
                <a:rect l="l" t="t" r="r" b="b"/>
                <a:pathLst>
                  <a:path w="1875" h="2375" extrusionOk="0">
                    <a:moveTo>
                      <a:pt x="1022" y="1"/>
                    </a:moveTo>
                    <a:cubicBezTo>
                      <a:pt x="1022" y="1"/>
                      <a:pt x="289" y="622"/>
                      <a:pt x="0" y="1034"/>
                    </a:cubicBezTo>
                    <a:cubicBezTo>
                      <a:pt x="3" y="1034"/>
                      <a:pt x="801" y="2375"/>
                      <a:pt x="801" y="2375"/>
                    </a:cubicBezTo>
                    <a:lnTo>
                      <a:pt x="1874" y="1415"/>
                    </a:lnTo>
                    <a:lnTo>
                      <a:pt x="102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9"/>
              <p:cNvSpPr/>
              <p:nvPr/>
            </p:nvSpPr>
            <p:spPr>
              <a:xfrm>
                <a:off x="2739694" y="4171754"/>
                <a:ext cx="151873" cy="168934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05" extrusionOk="0">
                    <a:moveTo>
                      <a:pt x="196" y="1"/>
                    </a:moveTo>
                    <a:lnTo>
                      <a:pt x="1" y="210"/>
                    </a:lnTo>
                    <a:lnTo>
                      <a:pt x="203" y="486"/>
                    </a:lnTo>
                    <a:cubicBezTo>
                      <a:pt x="213" y="499"/>
                      <a:pt x="228" y="505"/>
                      <a:pt x="242" y="505"/>
                    </a:cubicBezTo>
                    <a:cubicBezTo>
                      <a:pt x="259" y="505"/>
                      <a:pt x="275" y="497"/>
                      <a:pt x="284" y="482"/>
                    </a:cubicBezTo>
                    <a:lnTo>
                      <a:pt x="315" y="425"/>
                    </a:lnTo>
                    <a:cubicBezTo>
                      <a:pt x="322" y="413"/>
                      <a:pt x="332" y="403"/>
                      <a:pt x="346" y="401"/>
                    </a:cubicBezTo>
                    <a:lnTo>
                      <a:pt x="406" y="389"/>
                    </a:lnTo>
                    <a:cubicBezTo>
                      <a:pt x="439" y="379"/>
                      <a:pt x="453" y="341"/>
                      <a:pt x="432" y="313"/>
                    </a:cubicBezTo>
                    <a:lnTo>
                      <a:pt x="19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9"/>
              <p:cNvSpPr/>
              <p:nvPr/>
            </p:nvSpPr>
            <p:spPr>
              <a:xfrm>
                <a:off x="2351983" y="3626817"/>
                <a:ext cx="610504" cy="781779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337" extrusionOk="0">
                    <a:moveTo>
                      <a:pt x="960" y="1"/>
                    </a:moveTo>
                    <a:cubicBezTo>
                      <a:pt x="960" y="1"/>
                      <a:pt x="324" y="527"/>
                      <a:pt x="0" y="994"/>
                    </a:cubicBezTo>
                    <a:cubicBezTo>
                      <a:pt x="3" y="996"/>
                      <a:pt x="800" y="2337"/>
                      <a:pt x="800" y="2337"/>
                    </a:cubicBezTo>
                    <a:lnTo>
                      <a:pt x="1824" y="1377"/>
                    </a:lnTo>
                    <a:lnTo>
                      <a:pt x="96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9"/>
              <p:cNvSpPr/>
              <p:nvPr/>
            </p:nvSpPr>
            <p:spPr>
              <a:xfrm>
                <a:off x="2346413" y="3637405"/>
                <a:ext cx="585080" cy="765722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2289" extrusionOk="0">
                    <a:moveTo>
                      <a:pt x="888" y="0"/>
                    </a:moveTo>
                    <a:cubicBezTo>
                      <a:pt x="888" y="0"/>
                      <a:pt x="296" y="498"/>
                      <a:pt x="0" y="946"/>
                    </a:cubicBezTo>
                    <a:cubicBezTo>
                      <a:pt x="3" y="948"/>
                      <a:pt x="798" y="2289"/>
                      <a:pt x="798" y="2289"/>
                    </a:cubicBezTo>
                    <a:lnTo>
                      <a:pt x="1748" y="1379"/>
                    </a:lnTo>
                    <a:lnTo>
                      <a:pt x="88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9"/>
              <p:cNvSpPr/>
              <p:nvPr/>
            </p:nvSpPr>
            <p:spPr>
              <a:xfrm>
                <a:off x="2530283" y="3970371"/>
                <a:ext cx="362622" cy="37466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120" extrusionOk="0">
                    <a:moveTo>
                      <a:pt x="824" y="0"/>
                    </a:moveTo>
                    <a:cubicBezTo>
                      <a:pt x="563" y="110"/>
                      <a:pt x="1" y="705"/>
                      <a:pt x="1" y="705"/>
                    </a:cubicBezTo>
                    <a:lnTo>
                      <a:pt x="265" y="1119"/>
                    </a:lnTo>
                    <a:cubicBezTo>
                      <a:pt x="353" y="958"/>
                      <a:pt x="1084" y="331"/>
                      <a:pt x="1084" y="331"/>
                    </a:cubicBezTo>
                    <a:lnTo>
                      <a:pt x="8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9"/>
              <p:cNvSpPr/>
              <p:nvPr/>
            </p:nvSpPr>
            <p:spPr>
              <a:xfrm>
                <a:off x="2491144" y="3889752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1"/>
                    </a:moveTo>
                    <a:cubicBezTo>
                      <a:pt x="551" y="108"/>
                      <a:pt x="1" y="777"/>
                      <a:pt x="1" y="777"/>
                    </a:cubicBezTo>
                    <a:lnTo>
                      <a:pt x="53" y="879"/>
                    </a:lnTo>
                    <a:cubicBezTo>
                      <a:pt x="141" y="718"/>
                      <a:pt x="872" y="91"/>
                      <a:pt x="872" y="91"/>
                    </a:cubicBezTo>
                    <a:lnTo>
                      <a:pt x="8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9"/>
              <p:cNvSpPr/>
              <p:nvPr/>
            </p:nvSpPr>
            <p:spPr>
              <a:xfrm>
                <a:off x="2444311" y="3822178"/>
                <a:ext cx="291704" cy="295049"/>
              </a:xfrm>
              <a:custGeom>
                <a:avLst/>
                <a:gdLst/>
                <a:ahLst/>
                <a:cxnLst/>
                <a:rect l="l" t="t" r="r" b="b"/>
                <a:pathLst>
                  <a:path w="872" h="882" extrusionOk="0">
                    <a:moveTo>
                      <a:pt x="810" y="0"/>
                    </a:moveTo>
                    <a:cubicBezTo>
                      <a:pt x="550" y="110"/>
                      <a:pt x="0" y="779"/>
                      <a:pt x="0" y="779"/>
                    </a:cubicBezTo>
                    <a:lnTo>
                      <a:pt x="53" y="881"/>
                    </a:lnTo>
                    <a:cubicBezTo>
                      <a:pt x="141" y="719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9"/>
              <p:cNvSpPr/>
              <p:nvPr/>
            </p:nvSpPr>
            <p:spPr>
              <a:xfrm>
                <a:off x="2397144" y="3755274"/>
                <a:ext cx="292038" cy="29438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80" extrusionOk="0">
                    <a:moveTo>
                      <a:pt x="810" y="0"/>
                    </a:moveTo>
                    <a:cubicBezTo>
                      <a:pt x="549" y="110"/>
                      <a:pt x="1" y="779"/>
                      <a:pt x="1" y="779"/>
                    </a:cubicBezTo>
                    <a:lnTo>
                      <a:pt x="53" y="879"/>
                    </a:lnTo>
                    <a:cubicBezTo>
                      <a:pt x="141" y="717"/>
                      <a:pt x="872" y="93"/>
                      <a:pt x="872" y="93"/>
                    </a:cubicBezTo>
                    <a:lnTo>
                      <a:pt x="8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9"/>
              <p:cNvSpPr/>
              <p:nvPr/>
            </p:nvSpPr>
            <p:spPr>
              <a:xfrm>
                <a:off x="2129526" y="4221263"/>
                <a:ext cx="418488" cy="272636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815" extrusionOk="0">
                    <a:moveTo>
                      <a:pt x="991" y="0"/>
                    </a:moveTo>
                    <a:cubicBezTo>
                      <a:pt x="991" y="0"/>
                      <a:pt x="213" y="250"/>
                      <a:pt x="1" y="436"/>
                    </a:cubicBezTo>
                    <a:lnTo>
                      <a:pt x="187" y="815"/>
                    </a:lnTo>
                    <a:cubicBezTo>
                      <a:pt x="187" y="815"/>
                      <a:pt x="1068" y="427"/>
                      <a:pt x="1251" y="419"/>
                    </a:cubicBezTo>
                    <a:lnTo>
                      <a:pt x="99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9"/>
              <p:cNvSpPr/>
              <p:nvPr/>
            </p:nvSpPr>
            <p:spPr>
              <a:xfrm>
                <a:off x="2075334" y="4162387"/>
                <a:ext cx="375000" cy="162578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486" extrusionOk="0">
                    <a:moveTo>
                      <a:pt x="1051" y="0"/>
                    </a:moveTo>
                    <a:cubicBezTo>
                      <a:pt x="1051" y="0"/>
                      <a:pt x="213" y="203"/>
                      <a:pt x="1" y="391"/>
                    </a:cubicBezTo>
                    <a:lnTo>
                      <a:pt x="56" y="486"/>
                    </a:lnTo>
                    <a:cubicBezTo>
                      <a:pt x="56" y="486"/>
                      <a:pt x="937" y="100"/>
                      <a:pt x="1120" y="91"/>
                    </a:cubicBezTo>
                    <a:lnTo>
                      <a:pt x="10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9"/>
              <p:cNvSpPr/>
              <p:nvPr/>
            </p:nvSpPr>
            <p:spPr>
              <a:xfrm>
                <a:off x="2035526" y="4090465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3" y="203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1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9"/>
              <p:cNvSpPr/>
              <p:nvPr/>
            </p:nvSpPr>
            <p:spPr>
              <a:xfrm>
                <a:off x="1995717" y="4018877"/>
                <a:ext cx="374665" cy="163582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489" extrusionOk="0">
                    <a:moveTo>
                      <a:pt x="1051" y="1"/>
                    </a:moveTo>
                    <a:cubicBezTo>
                      <a:pt x="1051" y="1"/>
                      <a:pt x="210" y="205"/>
                      <a:pt x="1" y="391"/>
                    </a:cubicBezTo>
                    <a:lnTo>
                      <a:pt x="56" y="489"/>
                    </a:lnTo>
                    <a:cubicBezTo>
                      <a:pt x="56" y="489"/>
                      <a:pt x="937" y="101"/>
                      <a:pt x="1120" y="93"/>
                    </a:cubicBezTo>
                    <a:lnTo>
                      <a:pt x="10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63" name="Google Shape;4763;p49"/>
          <p:cNvGrpSpPr/>
          <p:nvPr/>
        </p:nvGrpSpPr>
        <p:grpSpPr>
          <a:xfrm>
            <a:off x="6933213" y="404937"/>
            <a:ext cx="959792" cy="1102753"/>
            <a:chOff x="639751" y="3490892"/>
            <a:chExt cx="1221887" cy="1404065"/>
          </a:xfrm>
        </p:grpSpPr>
        <p:grpSp>
          <p:nvGrpSpPr>
            <p:cNvPr id="4764" name="Google Shape;4764;p49"/>
            <p:cNvGrpSpPr/>
            <p:nvPr/>
          </p:nvGrpSpPr>
          <p:grpSpPr>
            <a:xfrm>
              <a:off x="651308" y="3578108"/>
              <a:ext cx="1210330" cy="1316849"/>
              <a:chOff x="1059725" y="3520774"/>
              <a:chExt cx="786797" cy="856042"/>
            </a:xfrm>
          </p:grpSpPr>
          <p:sp>
            <p:nvSpPr>
              <p:cNvPr id="4765" name="Google Shape;4765;p49"/>
              <p:cNvSpPr/>
              <p:nvPr/>
            </p:nvSpPr>
            <p:spPr>
              <a:xfrm>
                <a:off x="1454126" y="4260402"/>
                <a:ext cx="80954" cy="7894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36" extrusionOk="0">
                    <a:moveTo>
                      <a:pt x="212" y="1"/>
                    </a:moveTo>
                    <a:cubicBezTo>
                      <a:pt x="209" y="1"/>
                      <a:pt x="206" y="1"/>
                      <a:pt x="203" y="2"/>
                    </a:cubicBezTo>
                    <a:cubicBezTo>
                      <a:pt x="115" y="41"/>
                      <a:pt x="43" y="112"/>
                      <a:pt x="5" y="202"/>
                    </a:cubicBezTo>
                    <a:cubicBezTo>
                      <a:pt x="1" y="214"/>
                      <a:pt x="5" y="229"/>
                      <a:pt x="20" y="233"/>
                    </a:cubicBezTo>
                    <a:cubicBezTo>
                      <a:pt x="24" y="236"/>
                      <a:pt x="29" y="236"/>
                      <a:pt x="34" y="236"/>
                    </a:cubicBezTo>
                    <a:cubicBezTo>
                      <a:pt x="41" y="236"/>
                      <a:pt x="48" y="229"/>
                      <a:pt x="53" y="221"/>
                    </a:cubicBezTo>
                    <a:cubicBezTo>
                      <a:pt x="84" y="143"/>
                      <a:pt x="146" y="81"/>
                      <a:pt x="222" y="48"/>
                    </a:cubicBezTo>
                    <a:cubicBezTo>
                      <a:pt x="236" y="43"/>
                      <a:pt x="241" y="29"/>
                      <a:pt x="236" y="14"/>
                    </a:cubicBezTo>
                    <a:cubicBezTo>
                      <a:pt x="231" y="5"/>
                      <a:pt x="222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66" name="Google Shape;4766;p49"/>
              <p:cNvGrpSpPr/>
              <p:nvPr/>
            </p:nvGrpSpPr>
            <p:grpSpPr>
              <a:xfrm>
                <a:off x="1059725" y="3520774"/>
                <a:ext cx="786797" cy="833964"/>
                <a:chOff x="1059725" y="3520774"/>
                <a:chExt cx="786797" cy="833964"/>
              </a:xfrm>
            </p:grpSpPr>
            <p:sp>
              <p:nvSpPr>
                <p:cNvPr id="4767" name="Google Shape;4767;p49"/>
                <p:cNvSpPr/>
                <p:nvPr/>
              </p:nvSpPr>
              <p:spPr>
                <a:xfrm>
                  <a:off x="1059725" y="3647558"/>
                  <a:ext cx="656668" cy="57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13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56" y="1170"/>
                        <a:pt x="587" y="1494"/>
                      </a:cubicBezTo>
                      <a:cubicBezTo>
                        <a:pt x="875" y="1672"/>
                        <a:pt x="1122" y="1712"/>
                        <a:pt x="1286" y="1712"/>
                      </a:cubicBezTo>
                      <a:cubicBezTo>
                        <a:pt x="1423" y="1712"/>
                        <a:pt x="1503" y="1684"/>
                        <a:pt x="1503" y="1684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49"/>
                <p:cNvSpPr/>
                <p:nvPr/>
              </p:nvSpPr>
              <p:spPr>
                <a:xfrm>
                  <a:off x="1059725" y="3647558"/>
                  <a:ext cx="656668" cy="521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559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3" y="737"/>
                        <a:pt x="10" y="765"/>
                      </a:cubicBezTo>
                      <a:cubicBezTo>
                        <a:pt x="568" y="918"/>
                        <a:pt x="1122" y="1180"/>
                        <a:pt x="1582" y="1558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49"/>
                <p:cNvSpPr/>
                <p:nvPr/>
              </p:nvSpPr>
              <p:spPr>
                <a:xfrm>
                  <a:off x="1126295" y="3522446"/>
                  <a:ext cx="720227" cy="4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1428" extrusionOk="0">
                      <a:moveTo>
                        <a:pt x="131" y="1"/>
                      </a:moveTo>
                      <a:cubicBezTo>
                        <a:pt x="56" y="1"/>
                        <a:pt x="0" y="122"/>
                        <a:pt x="35" y="189"/>
                      </a:cubicBezTo>
                      <a:lnTo>
                        <a:pt x="669" y="1375"/>
                      </a:lnTo>
                      <a:cubicBezTo>
                        <a:pt x="688" y="1408"/>
                        <a:pt x="721" y="1427"/>
                        <a:pt x="759" y="1427"/>
                      </a:cubicBezTo>
                      <a:lnTo>
                        <a:pt x="2007" y="1420"/>
                      </a:lnTo>
                      <a:cubicBezTo>
                        <a:pt x="2083" y="1418"/>
                        <a:pt x="2152" y="1306"/>
                        <a:pt x="2116" y="1239"/>
                      </a:cubicBezTo>
                      <a:lnTo>
                        <a:pt x="1512" y="215"/>
                      </a:lnTo>
                      <a:cubicBezTo>
                        <a:pt x="1495" y="184"/>
                        <a:pt x="1466" y="165"/>
                        <a:pt x="1433" y="163"/>
                      </a:cubicBezTo>
                      <a:lnTo>
                        <a:pt x="138" y="1"/>
                      </a:lnTo>
                      <a:cubicBezTo>
                        <a:pt x="135" y="1"/>
                        <a:pt x="133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49"/>
                <p:cNvSpPr/>
                <p:nvPr/>
              </p:nvSpPr>
              <p:spPr>
                <a:xfrm>
                  <a:off x="1131313" y="3520774"/>
                  <a:ext cx="713536" cy="46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1388" extrusionOk="0">
                      <a:moveTo>
                        <a:pt x="125" y="1"/>
                      </a:moveTo>
                      <a:cubicBezTo>
                        <a:pt x="49" y="1"/>
                        <a:pt x="0" y="80"/>
                        <a:pt x="37" y="147"/>
                      </a:cubicBezTo>
                      <a:lnTo>
                        <a:pt x="670" y="1332"/>
                      </a:lnTo>
                      <a:cubicBezTo>
                        <a:pt x="689" y="1366"/>
                        <a:pt x="723" y="1387"/>
                        <a:pt x="761" y="1387"/>
                      </a:cubicBezTo>
                      <a:lnTo>
                        <a:pt x="2008" y="1375"/>
                      </a:lnTo>
                      <a:cubicBezTo>
                        <a:pt x="2085" y="1375"/>
                        <a:pt x="2132" y="1294"/>
                        <a:pt x="2094" y="1228"/>
                      </a:cubicBezTo>
                      <a:lnTo>
                        <a:pt x="1513" y="173"/>
                      </a:lnTo>
                      <a:cubicBezTo>
                        <a:pt x="1497" y="142"/>
                        <a:pt x="1468" y="123"/>
                        <a:pt x="1435" y="120"/>
                      </a:cubicBezTo>
                      <a:lnTo>
                        <a:pt x="134" y="1"/>
                      </a:lnTo>
                      <a:cubicBezTo>
                        <a:pt x="131" y="1"/>
                        <a:pt x="128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1" name="Google Shape;4771;p49"/>
                <p:cNvSpPr/>
                <p:nvPr/>
              </p:nvSpPr>
              <p:spPr>
                <a:xfrm>
                  <a:off x="1266125" y="3566269"/>
                  <a:ext cx="111731" cy="28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5" extrusionOk="0">
                      <a:moveTo>
                        <a:pt x="28" y="1"/>
                      </a:moveTo>
                      <a:cubicBezTo>
                        <a:pt x="15" y="1"/>
                        <a:pt x="3" y="12"/>
                        <a:pt x="3" y="25"/>
                      </a:cubicBezTo>
                      <a:cubicBezTo>
                        <a:pt x="1" y="41"/>
                        <a:pt x="12" y="53"/>
                        <a:pt x="27" y="56"/>
                      </a:cubicBezTo>
                      <a:lnTo>
                        <a:pt x="296" y="84"/>
                      </a:lnTo>
                      <a:lnTo>
                        <a:pt x="298" y="84"/>
                      </a:lnTo>
                      <a:cubicBezTo>
                        <a:pt x="317" y="84"/>
                        <a:pt x="334" y="70"/>
                        <a:pt x="334" y="51"/>
                      </a:cubicBezTo>
                      <a:cubicBezTo>
                        <a:pt x="334" y="34"/>
                        <a:pt x="320" y="18"/>
                        <a:pt x="303" y="15"/>
                      </a:cubicBezTo>
                      <a:lnTo>
                        <a:pt x="32" y="1"/>
                      </a:lnTo>
                      <a:cubicBezTo>
                        <a:pt x="30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49"/>
                <p:cNvSpPr/>
                <p:nvPr/>
              </p:nvSpPr>
              <p:spPr>
                <a:xfrm>
                  <a:off x="1398261" y="3576639"/>
                  <a:ext cx="213760" cy="3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111" extrusionOk="0">
                      <a:moveTo>
                        <a:pt x="30" y="1"/>
                      </a:moveTo>
                      <a:cubicBezTo>
                        <a:pt x="15" y="1"/>
                        <a:pt x="3" y="12"/>
                        <a:pt x="1" y="27"/>
                      </a:cubicBezTo>
                      <a:cubicBezTo>
                        <a:pt x="1" y="44"/>
                        <a:pt x="13" y="58"/>
                        <a:pt x="29" y="60"/>
                      </a:cubicBezTo>
                      <a:lnTo>
                        <a:pt x="608" y="110"/>
                      </a:lnTo>
                      <a:cubicBezTo>
                        <a:pt x="609" y="111"/>
                        <a:pt x="611" y="111"/>
                        <a:pt x="612" y="111"/>
                      </a:cubicBezTo>
                      <a:cubicBezTo>
                        <a:pt x="627" y="111"/>
                        <a:pt x="637" y="100"/>
                        <a:pt x="639" y="87"/>
                      </a:cubicBezTo>
                      <a:cubicBezTo>
                        <a:pt x="639" y="70"/>
                        <a:pt x="629" y="58"/>
                        <a:pt x="613" y="56"/>
                      </a:cubicBezTo>
                      <a:lnTo>
                        <a:pt x="34" y="1"/>
                      </a:lnTo>
                      <a:cubicBezTo>
                        <a:pt x="33" y="1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49"/>
                <p:cNvSpPr/>
                <p:nvPr/>
              </p:nvSpPr>
              <p:spPr>
                <a:xfrm>
                  <a:off x="1454795" y="3744904"/>
                  <a:ext cx="201048" cy="60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1823" extrusionOk="0">
                      <a:moveTo>
                        <a:pt x="133" y="0"/>
                      </a:moveTo>
                      <a:cubicBezTo>
                        <a:pt x="127" y="0"/>
                        <a:pt x="122" y="2"/>
                        <a:pt x="118" y="5"/>
                      </a:cubicBezTo>
                      <a:cubicBezTo>
                        <a:pt x="106" y="15"/>
                        <a:pt x="103" y="29"/>
                        <a:pt x="113" y="41"/>
                      </a:cubicBezTo>
                      <a:cubicBezTo>
                        <a:pt x="118" y="46"/>
                        <a:pt x="549" y="612"/>
                        <a:pt x="520" y="884"/>
                      </a:cubicBezTo>
                      <a:cubicBezTo>
                        <a:pt x="489" y="1160"/>
                        <a:pt x="15" y="1777"/>
                        <a:pt x="10" y="1782"/>
                      </a:cubicBezTo>
                      <a:cubicBezTo>
                        <a:pt x="1" y="1793"/>
                        <a:pt x="3" y="1808"/>
                        <a:pt x="15" y="1817"/>
                      </a:cubicBezTo>
                      <a:cubicBezTo>
                        <a:pt x="20" y="1820"/>
                        <a:pt x="25" y="1822"/>
                        <a:pt x="29" y="1822"/>
                      </a:cubicBezTo>
                      <a:cubicBezTo>
                        <a:pt x="37" y="1822"/>
                        <a:pt x="44" y="1820"/>
                        <a:pt x="49" y="1812"/>
                      </a:cubicBezTo>
                      <a:cubicBezTo>
                        <a:pt x="70" y="1786"/>
                        <a:pt x="537" y="1179"/>
                        <a:pt x="570" y="891"/>
                      </a:cubicBezTo>
                      <a:cubicBezTo>
                        <a:pt x="601" y="598"/>
                        <a:pt x="170" y="34"/>
                        <a:pt x="153" y="10"/>
                      </a:cubicBezTo>
                      <a:cubicBezTo>
                        <a:pt x="148" y="3"/>
                        <a:pt x="140" y="0"/>
                        <a:pt x="13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74" name="Google Shape;4774;p49"/>
              <p:cNvSpPr/>
              <p:nvPr/>
            </p:nvSpPr>
            <p:spPr>
              <a:xfrm>
                <a:off x="1489920" y="4246686"/>
                <a:ext cx="57872" cy="53858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1" extrusionOk="0">
                    <a:moveTo>
                      <a:pt x="26" y="0"/>
                    </a:moveTo>
                    <a:cubicBezTo>
                      <a:pt x="19" y="0"/>
                      <a:pt x="12" y="3"/>
                      <a:pt x="8" y="8"/>
                    </a:cubicBezTo>
                    <a:cubicBezTo>
                      <a:pt x="1" y="15"/>
                      <a:pt x="1" y="27"/>
                      <a:pt x="3" y="36"/>
                    </a:cubicBezTo>
                    <a:cubicBezTo>
                      <a:pt x="24" y="77"/>
                      <a:pt x="53" y="115"/>
                      <a:pt x="86" y="143"/>
                    </a:cubicBezTo>
                    <a:cubicBezTo>
                      <a:pt x="96" y="151"/>
                      <a:pt x="105" y="158"/>
                      <a:pt x="117" y="160"/>
                    </a:cubicBezTo>
                    <a:lnTo>
                      <a:pt x="127" y="160"/>
                    </a:lnTo>
                    <a:cubicBezTo>
                      <a:pt x="144" y="160"/>
                      <a:pt x="158" y="153"/>
                      <a:pt x="165" y="139"/>
                    </a:cubicBezTo>
                    <a:cubicBezTo>
                      <a:pt x="172" y="117"/>
                      <a:pt x="165" y="96"/>
                      <a:pt x="141" y="79"/>
                    </a:cubicBezTo>
                    <a:cubicBezTo>
                      <a:pt x="139" y="79"/>
                      <a:pt x="136" y="77"/>
                      <a:pt x="134" y="74"/>
                    </a:cubicBezTo>
                    <a:cubicBezTo>
                      <a:pt x="132" y="62"/>
                      <a:pt x="122" y="53"/>
                      <a:pt x="110" y="51"/>
                    </a:cubicBezTo>
                    <a:cubicBezTo>
                      <a:pt x="110" y="41"/>
                      <a:pt x="105" y="32"/>
                      <a:pt x="96" y="27"/>
                    </a:cubicBezTo>
                    <a:lnTo>
                      <a:pt x="36" y="3"/>
                    </a:lnTo>
                    <a:cubicBezTo>
                      <a:pt x="33" y="1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9"/>
              <p:cNvSpPr/>
              <p:nvPr/>
            </p:nvSpPr>
            <p:spPr>
              <a:xfrm>
                <a:off x="1447101" y="4267761"/>
                <a:ext cx="6389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5" extrusionOk="0">
                    <a:moveTo>
                      <a:pt x="167" y="0"/>
                    </a:moveTo>
                    <a:cubicBezTo>
                      <a:pt x="163" y="0"/>
                      <a:pt x="159" y="1"/>
                      <a:pt x="155" y="4"/>
                    </a:cubicBezTo>
                    <a:cubicBezTo>
                      <a:pt x="93" y="47"/>
                      <a:pt x="41" y="107"/>
                      <a:pt x="5" y="176"/>
                    </a:cubicBezTo>
                    <a:cubicBezTo>
                      <a:pt x="0" y="185"/>
                      <a:pt x="2" y="197"/>
                      <a:pt x="12" y="202"/>
                    </a:cubicBezTo>
                    <a:cubicBezTo>
                      <a:pt x="14" y="204"/>
                      <a:pt x="19" y="204"/>
                      <a:pt x="22" y="204"/>
                    </a:cubicBezTo>
                    <a:cubicBezTo>
                      <a:pt x="29" y="204"/>
                      <a:pt x="36" y="199"/>
                      <a:pt x="41" y="195"/>
                    </a:cubicBezTo>
                    <a:cubicBezTo>
                      <a:pt x="74" y="130"/>
                      <a:pt x="122" y="76"/>
                      <a:pt x="179" y="35"/>
                    </a:cubicBezTo>
                    <a:cubicBezTo>
                      <a:pt x="188" y="30"/>
                      <a:pt x="191" y="16"/>
                      <a:pt x="183" y="9"/>
                    </a:cubicBezTo>
                    <a:cubicBezTo>
                      <a:pt x="179" y="3"/>
                      <a:pt x="173" y="0"/>
                      <a:pt x="1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9"/>
              <p:cNvSpPr/>
              <p:nvPr/>
            </p:nvSpPr>
            <p:spPr>
              <a:xfrm>
                <a:off x="1466838" y="4282815"/>
                <a:ext cx="55196" cy="7827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34" extrusionOk="0">
                    <a:moveTo>
                      <a:pt x="141" y="1"/>
                    </a:moveTo>
                    <a:cubicBezTo>
                      <a:pt x="132" y="1"/>
                      <a:pt x="126" y="7"/>
                      <a:pt x="122" y="14"/>
                    </a:cubicBezTo>
                    <a:cubicBezTo>
                      <a:pt x="103" y="85"/>
                      <a:pt x="65" y="147"/>
                      <a:pt x="10" y="197"/>
                    </a:cubicBezTo>
                    <a:cubicBezTo>
                      <a:pt x="3" y="204"/>
                      <a:pt x="1" y="216"/>
                      <a:pt x="10" y="226"/>
                    </a:cubicBezTo>
                    <a:cubicBezTo>
                      <a:pt x="13" y="231"/>
                      <a:pt x="20" y="233"/>
                      <a:pt x="24" y="233"/>
                    </a:cubicBezTo>
                    <a:cubicBezTo>
                      <a:pt x="29" y="233"/>
                      <a:pt x="34" y="231"/>
                      <a:pt x="36" y="226"/>
                    </a:cubicBezTo>
                    <a:cubicBezTo>
                      <a:pt x="96" y="174"/>
                      <a:pt x="139" y="102"/>
                      <a:pt x="163" y="26"/>
                    </a:cubicBezTo>
                    <a:cubicBezTo>
                      <a:pt x="165" y="16"/>
                      <a:pt x="158" y="4"/>
                      <a:pt x="148" y="2"/>
                    </a:cubicBezTo>
                    <a:cubicBezTo>
                      <a:pt x="146" y="1"/>
                      <a:pt x="143" y="1"/>
                      <a:pt x="1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9"/>
              <p:cNvSpPr/>
              <p:nvPr/>
            </p:nvSpPr>
            <p:spPr>
              <a:xfrm>
                <a:off x="1489251" y="4289505"/>
                <a:ext cx="42484" cy="74599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23" extrusionOk="0">
                    <a:moveTo>
                      <a:pt x="104" y="1"/>
                    </a:moveTo>
                    <a:cubicBezTo>
                      <a:pt x="95" y="1"/>
                      <a:pt x="86" y="7"/>
                      <a:pt x="86" y="18"/>
                    </a:cubicBezTo>
                    <a:cubicBezTo>
                      <a:pt x="72" y="80"/>
                      <a:pt x="46" y="142"/>
                      <a:pt x="7" y="192"/>
                    </a:cubicBezTo>
                    <a:cubicBezTo>
                      <a:pt x="0" y="199"/>
                      <a:pt x="3" y="213"/>
                      <a:pt x="10" y="220"/>
                    </a:cubicBezTo>
                    <a:cubicBezTo>
                      <a:pt x="15" y="223"/>
                      <a:pt x="19" y="223"/>
                      <a:pt x="24" y="223"/>
                    </a:cubicBezTo>
                    <a:cubicBezTo>
                      <a:pt x="29" y="223"/>
                      <a:pt x="36" y="220"/>
                      <a:pt x="38" y="215"/>
                    </a:cubicBezTo>
                    <a:cubicBezTo>
                      <a:pt x="81" y="161"/>
                      <a:pt x="112" y="94"/>
                      <a:pt x="124" y="25"/>
                    </a:cubicBezTo>
                    <a:cubicBezTo>
                      <a:pt x="126" y="15"/>
                      <a:pt x="119" y="4"/>
                      <a:pt x="107" y="1"/>
                    </a:cubicBezTo>
                    <a:cubicBezTo>
                      <a:pt x="106" y="1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9"/>
              <p:cNvSpPr/>
              <p:nvPr/>
            </p:nvSpPr>
            <p:spPr>
              <a:xfrm>
                <a:off x="1434055" y="4263413"/>
                <a:ext cx="72257" cy="54527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3" extrusionOk="0">
                    <a:moveTo>
                      <a:pt x="193" y="0"/>
                    </a:moveTo>
                    <a:cubicBezTo>
                      <a:pt x="192" y="0"/>
                      <a:pt x="190" y="0"/>
                      <a:pt x="189" y="1"/>
                    </a:cubicBezTo>
                    <a:cubicBezTo>
                      <a:pt x="113" y="20"/>
                      <a:pt x="49" y="67"/>
                      <a:pt x="6" y="132"/>
                    </a:cubicBezTo>
                    <a:cubicBezTo>
                      <a:pt x="1" y="141"/>
                      <a:pt x="3" y="155"/>
                      <a:pt x="13" y="160"/>
                    </a:cubicBezTo>
                    <a:cubicBezTo>
                      <a:pt x="18" y="162"/>
                      <a:pt x="20" y="162"/>
                      <a:pt x="25" y="162"/>
                    </a:cubicBezTo>
                    <a:cubicBezTo>
                      <a:pt x="30" y="162"/>
                      <a:pt x="37" y="160"/>
                      <a:pt x="41" y="153"/>
                    </a:cubicBezTo>
                    <a:cubicBezTo>
                      <a:pt x="75" y="98"/>
                      <a:pt x="134" y="55"/>
                      <a:pt x="199" y="41"/>
                    </a:cubicBezTo>
                    <a:cubicBezTo>
                      <a:pt x="208" y="36"/>
                      <a:pt x="215" y="27"/>
                      <a:pt x="213" y="15"/>
                    </a:cubicBezTo>
                    <a:cubicBezTo>
                      <a:pt x="211" y="7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9"/>
              <p:cNvSpPr/>
              <p:nvPr/>
            </p:nvSpPr>
            <p:spPr>
              <a:xfrm>
                <a:off x="1437400" y="4255719"/>
                <a:ext cx="80954" cy="85972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7" extrusionOk="0">
                    <a:moveTo>
                      <a:pt x="211" y="0"/>
                    </a:moveTo>
                    <a:cubicBezTo>
                      <a:pt x="206" y="0"/>
                      <a:pt x="202" y="2"/>
                      <a:pt x="198" y="5"/>
                    </a:cubicBezTo>
                    <a:cubicBezTo>
                      <a:pt x="117" y="62"/>
                      <a:pt x="53" y="135"/>
                      <a:pt x="8" y="221"/>
                    </a:cubicBezTo>
                    <a:cubicBezTo>
                      <a:pt x="1" y="233"/>
                      <a:pt x="5" y="247"/>
                      <a:pt x="17" y="255"/>
                    </a:cubicBezTo>
                    <a:cubicBezTo>
                      <a:pt x="22" y="257"/>
                      <a:pt x="24" y="257"/>
                      <a:pt x="29" y="257"/>
                    </a:cubicBezTo>
                    <a:cubicBezTo>
                      <a:pt x="39" y="257"/>
                      <a:pt x="46" y="252"/>
                      <a:pt x="51" y="245"/>
                    </a:cubicBezTo>
                    <a:cubicBezTo>
                      <a:pt x="93" y="166"/>
                      <a:pt x="153" y="97"/>
                      <a:pt x="227" y="47"/>
                    </a:cubicBezTo>
                    <a:cubicBezTo>
                      <a:pt x="236" y="38"/>
                      <a:pt x="241" y="24"/>
                      <a:pt x="231" y="12"/>
                    </a:cubicBezTo>
                    <a:cubicBezTo>
                      <a:pt x="227" y="4"/>
                      <a:pt x="219" y="0"/>
                      <a:pt x="2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9"/>
              <p:cNvSpPr/>
              <p:nvPr/>
            </p:nvSpPr>
            <p:spPr>
              <a:xfrm>
                <a:off x="1463828" y="4275121"/>
                <a:ext cx="67908" cy="97012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90" extrusionOk="0">
                    <a:moveTo>
                      <a:pt x="174" y="0"/>
                    </a:moveTo>
                    <a:cubicBezTo>
                      <a:pt x="164" y="0"/>
                      <a:pt x="154" y="8"/>
                      <a:pt x="150" y="18"/>
                    </a:cubicBezTo>
                    <a:cubicBezTo>
                      <a:pt x="126" y="106"/>
                      <a:pt x="76" y="185"/>
                      <a:pt x="10" y="247"/>
                    </a:cubicBezTo>
                    <a:cubicBezTo>
                      <a:pt x="0" y="256"/>
                      <a:pt x="0" y="273"/>
                      <a:pt x="7" y="282"/>
                    </a:cubicBezTo>
                    <a:cubicBezTo>
                      <a:pt x="14" y="287"/>
                      <a:pt x="19" y="289"/>
                      <a:pt x="26" y="289"/>
                    </a:cubicBezTo>
                    <a:cubicBezTo>
                      <a:pt x="33" y="289"/>
                      <a:pt x="38" y="287"/>
                      <a:pt x="43" y="282"/>
                    </a:cubicBezTo>
                    <a:cubicBezTo>
                      <a:pt x="117" y="216"/>
                      <a:pt x="172" y="127"/>
                      <a:pt x="198" y="32"/>
                    </a:cubicBezTo>
                    <a:cubicBezTo>
                      <a:pt x="202" y="18"/>
                      <a:pt x="195" y="6"/>
                      <a:pt x="181" y="1"/>
                    </a:cubicBezTo>
                    <a:cubicBezTo>
                      <a:pt x="179" y="0"/>
                      <a:pt x="177" y="0"/>
                      <a:pt x="1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9"/>
              <p:cNvSpPr/>
              <p:nvPr/>
            </p:nvSpPr>
            <p:spPr>
              <a:xfrm>
                <a:off x="1490924" y="4284153"/>
                <a:ext cx="52855" cy="9266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77" extrusionOk="0">
                    <a:moveTo>
                      <a:pt x="130" y="0"/>
                    </a:moveTo>
                    <a:cubicBezTo>
                      <a:pt x="119" y="0"/>
                      <a:pt x="109" y="7"/>
                      <a:pt x="105" y="20"/>
                    </a:cubicBezTo>
                    <a:cubicBezTo>
                      <a:pt x="91" y="98"/>
                      <a:pt x="57" y="174"/>
                      <a:pt x="10" y="236"/>
                    </a:cubicBezTo>
                    <a:cubicBezTo>
                      <a:pt x="0" y="248"/>
                      <a:pt x="2" y="265"/>
                      <a:pt x="14" y="272"/>
                    </a:cubicBezTo>
                    <a:cubicBezTo>
                      <a:pt x="17" y="277"/>
                      <a:pt x="24" y="277"/>
                      <a:pt x="29" y="277"/>
                    </a:cubicBezTo>
                    <a:cubicBezTo>
                      <a:pt x="36" y="277"/>
                      <a:pt x="43" y="274"/>
                      <a:pt x="48" y="267"/>
                    </a:cubicBezTo>
                    <a:cubicBezTo>
                      <a:pt x="102" y="198"/>
                      <a:pt x="138" y="115"/>
                      <a:pt x="155" y="29"/>
                    </a:cubicBezTo>
                    <a:cubicBezTo>
                      <a:pt x="157" y="15"/>
                      <a:pt x="148" y="3"/>
                      <a:pt x="136" y="0"/>
                    </a:cubicBezTo>
                    <a:cubicBezTo>
                      <a:pt x="134" y="0"/>
                      <a:pt x="132" y="0"/>
                      <a:pt x="1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9"/>
              <p:cNvSpPr/>
              <p:nvPr/>
            </p:nvSpPr>
            <p:spPr>
              <a:xfrm>
                <a:off x="1422347" y="4250701"/>
                <a:ext cx="89318" cy="68912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6" extrusionOk="0">
                    <a:moveTo>
                      <a:pt x="239" y="0"/>
                    </a:moveTo>
                    <a:cubicBezTo>
                      <a:pt x="237" y="0"/>
                      <a:pt x="235" y="0"/>
                      <a:pt x="234" y="0"/>
                    </a:cubicBezTo>
                    <a:cubicBezTo>
                      <a:pt x="141" y="24"/>
                      <a:pt x="57" y="84"/>
                      <a:pt x="7" y="165"/>
                    </a:cubicBezTo>
                    <a:cubicBezTo>
                      <a:pt x="0" y="177"/>
                      <a:pt x="3" y="193"/>
                      <a:pt x="15" y="200"/>
                    </a:cubicBezTo>
                    <a:cubicBezTo>
                      <a:pt x="19" y="203"/>
                      <a:pt x="24" y="205"/>
                      <a:pt x="29" y="205"/>
                    </a:cubicBezTo>
                    <a:cubicBezTo>
                      <a:pt x="36" y="205"/>
                      <a:pt x="46" y="200"/>
                      <a:pt x="50" y="193"/>
                    </a:cubicBezTo>
                    <a:cubicBezTo>
                      <a:pt x="93" y="122"/>
                      <a:pt x="165" y="70"/>
                      <a:pt x="246" y="50"/>
                    </a:cubicBezTo>
                    <a:cubicBezTo>
                      <a:pt x="260" y="46"/>
                      <a:pt x="267" y="34"/>
                      <a:pt x="265" y="20"/>
                    </a:cubicBezTo>
                    <a:cubicBezTo>
                      <a:pt x="260" y="7"/>
                      <a:pt x="251" y="0"/>
                      <a:pt x="2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9"/>
              <p:cNvSpPr/>
              <p:nvPr/>
            </p:nvSpPr>
            <p:spPr>
              <a:xfrm>
                <a:off x="1492262" y="4233306"/>
                <a:ext cx="66570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67" extrusionOk="0">
                    <a:moveTo>
                      <a:pt x="72" y="67"/>
                    </a:moveTo>
                    <a:lnTo>
                      <a:pt x="72" y="67"/>
                    </a:lnTo>
                    <a:cubicBezTo>
                      <a:pt x="106" y="86"/>
                      <a:pt x="125" y="100"/>
                      <a:pt x="134" y="110"/>
                    </a:cubicBezTo>
                    <a:cubicBezTo>
                      <a:pt x="127" y="105"/>
                      <a:pt x="120" y="100"/>
                      <a:pt x="110" y="93"/>
                    </a:cubicBezTo>
                    <a:cubicBezTo>
                      <a:pt x="108" y="91"/>
                      <a:pt x="106" y="91"/>
                      <a:pt x="103" y="88"/>
                    </a:cubicBezTo>
                    <a:cubicBezTo>
                      <a:pt x="101" y="88"/>
                      <a:pt x="101" y="86"/>
                      <a:pt x="98" y="86"/>
                    </a:cubicBezTo>
                    <a:cubicBezTo>
                      <a:pt x="89" y="81"/>
                      <a:pt x="79" y="74"/>
                      <a:pt x="72" y="67"/>
                    </a:cubicBezTo>
                    <a:close/>
                    <a:moveTo>
                      <a:pt x="49" y="1"/>
                    </a:moveTo>
                    <a:cubicBezTo>
                      <a:pt x="34" y="1"/>
                      <a:pt x="20" y="8"/>
                      <a:pt x="13" y="19"/>
                    </a:cubicBezTo>
                    <a:cubicBezTo>
                      <a:pt x="1" y="33"/>
                      <a:pt x="3" y="55"/>
                      <a:pt x="15" y="74"/>
                    </a:cubicBezTo>
                    <a:cubicBezTo>
                      <a:pt x="29" y="98"/>
                      <a:pt x="51" y="117"/>
                      <a:pt x="75" y="131"/>
                    </a:cubicBezTo>
                    <a:lnTo>
                      <a:pt x="79" y="131"/>
                    </a:lnTo>
                    <a:lnTo>
                      <a:pt x="79" y="133"/>
                    </a:lnTo>
                    <a:cubicBezTo>
                      <a:pt x="108" y="155"/>
                      <a:pt x="129" y="162"/>
                      <a:pt x="160" y="167"/>
                    </a:cubicBezTo>
                    <a:lnTo>
                      <a:pt x="165" y="167"/>
                    </a:lnTo>
                    <a:cubicBezTo>
                      <a:pt x="170" y="167"/>
                      <a:pt x="175" y="164"/>
                      <a:pt x="179" y="162"/>
                    </a:cubicBezTo>
                    <a:cubicBezTo>
                      <a:pt x="194" y="150"/>
                      <a:pt x="198" y="136"/>
                      <a:pt x="198" y="122"/>
                    </a:cubicBezTo>
                    <a:cubicBezTo>
                      <a:pt x="196" y="88"/>
                      <a:pt x="156" y="57"/>
                      <a:pt x="87" y="17"/>
                    </a:cubicBezTo>
                    <a:lnTo>
                      <a:pt x="82" y="14"/>
                    </a:lnTo>
                    <a:cubicBezTo>
                      <a:pt x="77" y="10"/>
                      <a:pt x="70" y="5"/>
                      <a:pt x="60" y="2"/>
                    </a:cubicBezTo>
                    <a:cubicBezTo>
                      <a:pt x="56" y="1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4" name="Google Shape;4784;p49"/>
            <p:cNvGrpSpPr/>
            <p:nvPr/>
          </p:nvGrpSpPr>
          <p:grpSpPr>
            <a:xfrm>
              <a:off x="639751" y="3490892"/>
              <a:ext cx="1210330" cy="1316849"/>
              <a:chOff x="1059725" y="3520774"/>
              <a:chExt cx="786797" cy="856042"/>
            </a:xfrm>
          </p:grpSpPr>
          <p:sp>
            <p:nvSpPr>
              <p:cNvPr id="4785" name="Google Shape;4785;p49"/>
              <p:cNvSpPr/>
              <p:nvPr/>
            </p:nvSpPr>
            <p:spPr>
              <a:xfrm>
                <a:off x="1454126" y="4260402"/>
                <a:ext cx="80954" cy="7894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36" extrusionOk="0">
                    <a:moveTo>
                      <a:pt x="212" y="1"/>
                    </a:moveTo>
                    <a:cubicBezTo>
                      <a:pt x="209" y="1"/>
                      <a:pt x="206" y="1"/>
                      <a:pt x="203" y="2"/>
                    </a:cubicBezTo>
                    <a:cubicBezTo>
                      <a:pt x="115" y="41"/>
                      <a:pt x="43" y="112"/>
                      <a:pt x="5" y="202"/>
                    </a:cubicBezTo>
                    <a:cubicBezTo>
                      <a:pt x="1" y="214"/>
                      <a:pt x="5" y="229"/>
                      <a:pt x="20" y="233"/>
                    </a:cubicBezTo>
                    <a:cubicBezTo>
                      <a:pt x="24" y="236"/>
                      <a:pt x="29" y="236"/>
                      <a:pt x="34" y="236"/>
                    </a:cubicBezTo>
                    <a:cubicBezTo>
                      <a:pt x="41" y="236"/>
                      <a:pt x="48" y="229"/>
                      <a:pt x="53" y="221"/>
                    </a:cubicBezTo>
                    <a:cubicBezTo>
                      <a:pt x="84" y="143"/>
                      <a:pt x="146" y="81"/>
                      <a:pt x="222" y="48"/>
                    </a:cubicBezTo>
                    <a:cubicBezTo>
                      <a:pt x="236" y="43"/>
                      <a:pt x="241" y="29"/>
                      <a:pt x="236" y="14"/>
                    </a:cubicBezTo>
                    <a:cubicBezTo>
                      <a:pt x="231" y="5"/>
                      <a:pt x="222" y="1"/>
                      <a:pt x="21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86" name="Google Shape;4786;p49"/>
              <p:cNvGrpSpPr/>
              <p:nvPr/>
            </p:nvGrpSpPr>
            <p:grpSpPr>
              <a:xfrm>
                <a:off x="1059725" y="3520774"/>
                <a:ext cx="786797" cy="833964"/>
                <a:chOff x="1059725" y="3520774"/>
                <a:chExt cx="786797" cy="833964"/>
              </a:xfrm>
            </p:grpSpPr>
            <p:sp>
              <p:nvSpPr>
                <p:cNvPr id="4787" name="Google Shape;4787;p49"/>
                <p:cNvSpPr/>
                <p:nvPr/>
              </p:nvSpPr>
              <p:spPr>
                <a:xfrm>
                  <a:off x="1059725" y="3647558"/>
                  <a:ext cx="656668" cy="5730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713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56" y="1170"/>
                        <a:pt x="587" y="1494"/>
                      </a:cubicBezTo>
                      <a:cubicBezTo>
                        <a:pt x="875" y="1672"/>
                        <a:pt x="1122" y="1712"/>
                        <a:pt x="1286" y="1712"/>
                      </a:cubicBezTo>
                      <a:cubicBezTo>
                        <a:pt x="1423" y="1712"/>
                        <a:pt x="1503" y="1684"/>
                        <a:pt x="1503" y="1684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49"/>
                <p:cNvSpPr/>
                <p:nvPr/>
              </p:nvSpPr>
              <p:spPr>
                <a:xfrm>
                  <a:off x="1059725" y="3647558"/>
                  <a:ext cx="656668" cy="521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3" h="1559" extrusionOk="0">
                      <a:moveTo>
                        <a:pt x="413" y="1"/>
                      </a:moveTo>
                      <a:lnTo>
                        <a:pt x="1" y="720"/>
                      </a:lnTo>
                      <a:cubicBezTo>
                        <a:pt x="1" y="720"/>
                        <a:pt x="3" y="737"/>
                        <a:pt x="10" y="765"/>
                      </a:cubicBezTo>
                      <a:cubicBezTo>
                        <a:pt x="568" y="918"/>
                        <a:pt x="1122" y="1180"/>
                        <a:pt x="1582" y="1558"/>
                      </a:cubicBezTo>
                      <a:lnTo>
                        <a:pt x="1963" y="941"/>
                      </a:lnTo>
                      <a:lnTo>
                        <a:pt x="413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49"/>
                <p:cNvSpPr/>
                <p:nvPr/>
              </p:nvSpPr>
              <p:spPr>
                <a:xfrm>
                  <a:off x="1126295" y="3522446"/>
                  <a:ext cx="720227" cy="477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3" h="1428" extrusionOk="0">
                      <a:moveTo>
                        <a:pt x="131" y="1"/>
                      </a:moveTo>
                      <a:cubicBezTo>
                        <a:pt x="56" y="1"/>
                        <a:pt x="0" y="122"/>
                        <a:pt x="35" y="189"/>
                      </a:cubicBezTo>
                      <a:lnTo>
                        <a:pt x="669" y="1375"/>
                      </a:lnTo>
                      <a:cubicBezTo>
                        <a:pt x="688" y="1408"/>
                        <a:pt x="721" y="1427"/>
                        <a:pt x="759" y="1427"/>
                      </a:cubicBezTo>
                      <a:lnTo>
                        <a:pt x="2007" y="1420"/>
                      </a:lnTo>
                      <a:cubicBezTo>
                        <a:pt x="2083" y="1418"/>
                        <a:pt x="2152" y="1306"/>
                        <a:pt x="2116" y="1239"/>
                      </a:cubicBezTo>
                      <a:lnTo>
                        <a:pt x="1512" y="215"/>
                      </a:lnTo>
                      <a:cubicBezTo>
                        <a:pt x="1495" y="184"/>
                        <a:pt x="1466" y="165"/>
                        <a:pt x="1433" y="163"/>
                      </a:cubicBezTo>
                      <a:lnTo>
                        <a:pt x="138" y="1"/>
                      </a:lnTo>
                      <a:cubicBezTo>
                        <a:pt x="135" y="1"/>
                        <a:pt x="133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49"/>
                <p:cNvSpPr/>
                <p:nvPr/>
              </p:nvSpPr>
              <p:spPr>
                <a:xfrm>
                  <a:off x="1131313" y="3520774"/>
                  <a:ext cx="713536" cy="464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1388" extrusionOk="0">
                      <a:moveTo>
                        <a:pt x="125" y="1"/>
                      </a:moveTo>
                      <a:cubicBezTo>
                        <a:pt x="49" y="1"/>
                        <a:pt x="0" y="80"/>
                        <a:pt x="37" y="147"/>
                      </a:cubicBezTo>
                      <a:lnTo>
                        <a:pt x="670" y="1332"/>
                      </a:lnTo>
                      <a:cubicBezTo>
                        <a:pt x="689" y="1366"/>
                        <a:pt x="723" y="1387"/>
                        <a:pt x="761" y="1387"/>
                      </a:cubicBezTo>
                      <a:lnTo>
                        <a:pt x="2008" y="1375"/>
                      </a:lnTo>
                      <a:cubicBezTo>
                        <a:pt x="2085" y="1375"/>
                        <a:pt x="2132" y="1294"/>
                        <a:pt x="2094" y="1228"/>
                      </a:cubicBezTo>
                      <a:lnTo>
                        <a:pt x="1513" y="173"/>
                      </a:lnTo>
                      <a:cubicBezTo>
                        <a:pt x="1497" y="142"/>
                        <a:pt x="1468" y="123"/>
                        <a:pt x="1435" y="120"/>
                      </a:cubicBezTo>
                      <a:lnTo>
                        <a:pt x="134" y="1"/>
                      </a:lnTo>
                      <a:cubicBezTo>
                        <a:pt x="131" y="1"/>
                        <a:pt x="128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49"/>
                <p:cNvSpPr/>
                <p:nvPr/>
              </p:nvSpPr>
              <p:spPr>
                <a:xfrm>
                  <a:off x="1266125" y="3566269"/>
                  <a:ext cx="111731" cy="28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4" h="85" extrusionOk="0">
                      <a:moveTo>
                        <a:pt x="28" y="1"/>
                      </a:moveTo>
                      <a:cubicBezTo>
                        <a:pt x="15" y="1"/>
                        <a:pt x="3" y="12"/>
                        <a:pt x="3" y="25"/>
                      </a:cubicBezTo>
                      <a:cubicBezTo>
                        <a:pt x="1" y="41"/>
                        <a:pt x="12" y="53"/>
                        <a:pt x="27" y="56"/>
                      </a:cubicBezTo>
                      <a:lnTo>
                        <a:pt x="296" y="84"/>
                      </a:lnTo>
                      <a:lnTo>
                        <a:pt x="298" y="84"/>
                      </a:lnTo>
                      <a:cubicBezTo>
                        <a:pt x="317" y="84"/>
                        <a:pt x="334" y="70"/>
                        <a:pt x="334" y="51"/>
                      </a:cubicBezTo>
                      <a:cubicBezTo>
                        <a:pt x="334" y="34"/>
                        <a:pt x="320" y="18"/>
                        <a:pt x="303" y="15"/>
                      </a:cubicBezTo>
                      <a:lnTo>
                        <a:pt x="32" y="1"/>
                      </a:lnTo>
                      <a:cubicBezTo>
                        <a:pt x="30" y="1"/>
                        <a:pt x="29" y="1"/>
                        <a:pt x="2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2" name="Google Shape;4792;p49"/>
                <p:cNvSpPr/>
                <p:nvPr/>
              </p:nvSpPr>
              <p:spPr>
                <a:xfrm>
                  <a:off x="1398261" y="3576639"/>
                  <a:ext cx="213760" cy="3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111" extrusionOk="0">
                      <a:moveTo>
                        <a:pt x="30" y="1"/>
                      </a:moveTo>
                      <a:cubicBezTo>
                        <a:pt x="15" y="1"/>
                        <a:pt x="3" y="12"/>
                        <a:pt x="1" y="27"/>
                      </a:cubicBezTo>
                      <a:cubicBezTo>
                        <a:pt x="1" y="44"/>
                        <a:pt x="13" y="58"/>
                        <a:pt x="29" y="60"/>
                      </a:cubicBezTo>
                      <a:lnTo>
                        <a:pt x="608" y="110"/>
                      </a:lnTo>
                      <a:cubicBezTo>
                        <a:pt x="609" y="111"/>
                        <a:pt x="611" y="111"/>
                        <a:pt x="612" y="111"/>
                      </a:cubicBezTo>
                      <a:cubicBezTo>
                        <a:pt x="627" y="111"/>
                        <a:pt x="637" y="100"/>
                        <a:pt x="639" y="87"/>
                      </a:cubicBezTo>
                      <a:cubicBezTo>
                        <a:pt x="639" y="70"/>
                        <a:pt x="629" y="58"/>
                        <a:pt x="613" y="56"/>
                      </a:cubicBezTo>
                      <a:lnTo>
                        <a:pt x="34" y="1"/>
                      </a:lnTo>
                      <a:cubicBezTo>
                        <a:pt x="33" y="1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3" name="Google Shape;4793;p49"/>
                <p:cNvSpPr/>
                <p:nvPr/>
              </p:nvSpPr>
              <p:spPr>
                <a:xfrm>
                  <a:off x="1454795" y="3744904"/>
                  <a:ext cx="201048" cy="609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1823" extrusionOk="0">
                      <a:moveTo>
                        <a:pt x="133" y="0"/>
                      </a:moveTo>
                      <a:cubicBezTo>
                        <a:pt x="127" y="0"/>
                        <a:pt x="122" y="2"/>
                        <a:pt x="118" y="5"/>
                      </a:cubicBezTo>
                      <a:cubicBezTo>
                        <a:pt x="106" y="15"/>
                        <a:pt x="103" y="29"/>
                        <a:pt x="113" y="41"/>
                      </a:cubicBezTo>
                      <a:cubicBezTo>
                        <a:pt x="118" y="46"/>
                        <a:pt x="549" y="612"/>
                        <a:pt x="520" y="884"/>
                      </a:cubicBezTo>
                      <a:cubicBezTo>
                        <a:pt x="489" y="1160"/>
                        <a:pt x="15" y="1777"/>
                        <a:pt x="10" y="1782"/>
                      </a:cubicBezTo>
                      <a:cubicBezTo>
                        <a:pt x="1" y="1793"/>
                        <a:pt x="3" y="1808"/>
                        <a:pt x="15" y="1817"/>
                      </a:cubicBezTo>
                      <a:cubicBezTo>
                        <a:pt x="20" y="1820"/>
                        <a:pt x="25" y="1822"/>
                        <a:pt x="29" y="1822"/>
                      </a:cubicBezTo>
                      <a:cubicBezTo>
                        <a:pt x="37" y="1822"/>
                        <a:pt x="44" y="1820"/>
                        <a:pt x="49" y="1812"/>
                      </a:cubicBezTo>
                      <a:cubicBezTo>
                        <a:pt x="70" y="1786"/>
                        <a:pt x="537" y="1179"/>
                        <a:pt x="570" y="891"/>
                      </a:cubicBezTo>
                      <a:cubicBezTo>
                        <a:pt x="601" y="598"/>
                        <a:pt x="170" y="34"/>
                        <a:pt x="153" y="10"/>
                      </a:cubicBezTo>
                      <a:cubicBezTo>
                        <a:pt x="148" y="3"/>
                        <a:pt x="140" y="0"/>
                        <a:pt x="13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94" name="Google Shape;4794;p49"/>
              <p:cNvSpPr/>
              <p:nvPr/>
            </p:nvSpPr>
            <p:spPr>
              <a:xfrm>
                <a:off x="1489920" y="4246686"/>
                <a:ext cx="57872" cy="53858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1" extrusionOk="0">
                    <a:moveTo>
                      <a:pt x="26" y="0"/>
                    </a:moveTo>
                    <a:cubicBezTo>
                      <a:pt x="19" y="0"/>
                      <a:pt x="12" y="3"/>
                      <a:pt x="8" y="8"/>
                    </a:cubicBezTo>
                    <a:cubicBezTo>
                      <a:pt x="1" y="15"/>
                      <a:pt x="1" y="27"/>
                      <a:pt x="3" y="36"/>
                    </a:cubicBezTo>
                    <a:cubicBezTo>
                      <a:pt x="24" y="77"/>
                      <a:pt x="53" y="115"/>
                      <a:pt x="86" y="143"/>
                    </a:cubicBezTo>
                    <a:cubicBezTo>
                      <a:pt x="96" y="151"/>
                      <a:pt x="105" y="158"/>
                      <a:pt x="117" y="160"/>
                    </a:cubicBezTo>
                    <a:lnTo>
                      <a:pt x="127" y="160"/>
                    </a:lnTo>
                    <a:cubicBezTo>
                      <a:pt x="144" y="160"/>
                      <a:pt x="158" y="153"/>
                      <a:pt x="165" y="139"/>
                    </a:cubicBezTo>
                    <a:cubicBezTo>
                      <a:pt x="172" y="117"/>
                      <a:pt x="165" y="96"/>
                      <a:pt x="141" y="79"/>
                    </a:cubicBezTo>
                    <a:cubicBezTo>
                      <a:pt x="139" y="79"/>
                      <a:pt x="136" y="77"/>
                      <a:pt x="134" y="74"/>
                    </a:cubicBezTo>
                    <a:cubicBezTo>
                      <a:pt x="132" y="62"/>
                      <a:pt x="122" y="53"/>
                      <a:pt x="110" y="51"/>
                    </a:cubicBezTo>
                    <a:cubicBezTo>
                      <a:pt x="110" y="41"/>
                      <a:pt x="105" y="32"/>
                      <a:pt x="96" y="27"/>
                    </a:cubicBezTo>
                    <a:lnTo>
                      <a:pt x="36" y="3"/>
                    </a:lnTo>
                    <a:cubicBezTo>
                      <a:pt x="33" y="1"/>
                      <a:pt x="29" y="0"/>
                      <a:pt x="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9"/>
              <p:cNvSpPr/>
              <p:nvPr/>
            </p:nvSpPr>
            <p:spPr>
              <a:xfrm>
                <a:off x="1447101" y="4267761"/>
                <a:ext cx="63894" cy="6857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05" extrusionOk="0">
                    <a:moveTo>
                      <a:pt x="167" y="0"/>
                    </a:moveTo>
                    <a:cubicBezTo>
                      <a:pt x="163" y="0"/>
                      <a:pt x="159" y="1"/>
                      <a:pt x="155" y="4"/>
                    </a:cubicBezTo>
                    <a:cubicBezTo>
                      <a:pt x="93" y="47"/>
                      <a:pt x="41" y="107"/>
                      <a:pt x="5" y="176"/>
                    </a:cubicBezTo>
                    <a:cubicBezTo>
                      <a:pt x="0" y="185"/>
                      <a:pt x="2" y="197"/>
                      <a:pt x="12" y="202"/>
                    </a:cubicBezTo>
                    <a:cubicBezTo>
                      <a:pt x="14" y="204"/>
                      <a:pt x="19" y="204"/>
                      <a:pt x="22" y="204"/>
                    </a:cubicBezTo>
                    <a:cubicBezTo>
                      <a:pt x="29" y="204"/>
                      <a:pt x="36" y="199"/>
                      <a:pt x="41" y="195"/>
                    </a:cubicBezTo>
                    <a:cubicBezTo>
                      <a:pt x="74" y="130"/>
                      <a:pt x="122" y="76"/>
                      <a:pt x="179" y="35"/>
                    </a:cubicBezTo>
                    <a:cubicBezTo>
                      <a:pt x="188" y="30"/>
                      <a:pt x="191" y="16"/>
                      <a:pt x="183" y="9"/>
                    </a:cubicBezTo>
                    <a:cubicBezTo>
                      <a:pt x="179" y="3"/>
                      <a:pt x="173" y="0"/>
                      <a:pt x="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9"/>
              <p:cNvSpPr/>
              <p:nvPr/>
            </p:nvSpPr>
            <p:spPr>
              <a:xfrm>
                <a:off x="1466838" y="4282815"/>
                <a:ext cx="55196" cy="78278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34" extrusionOk="0">
                    <a:moveTo>
                      <a:pt x="141" y="1"/>
                    </a:moveTo>
                    <a:cubicBezTo>
                      <a:pt x="132" y="1"/>
                      <a:pt x="126" y="7"/>
                      <a:pt x="122" y="14"/>
                    </a:cubicBezTo>
                    <a:cubicBezTo>
                      <a:pt x="103" y="85"/>
                      <a:pt x="65" y="147"/>
                      <a:pt x="10" y="197"/>
                    </a:cubicBezTo>
                    <a:cubicBezTo>
                      <a:pt x="3" y="204"/>
                      <a:pt x="1" y="216"/>
                      <a:pt x="10" y="226"/>
                    </a:cubicBezTo>
                    <a:cubicBezTo>
                      <a:pt x="13" y="231"/>
                      <a:pt x="20" y="233"/>
                      <a:pt x="24" y="233"/>
                    </a:cubicBezTo>
                    <a:cubicBezTo>
                      <a:pt x="29" y="233"/>
                      <a:pt x="34" y="231"/>
                      <a:pt x="36" y="226"/>
                    </a:cubicBezTo>
                    <a:cubicBezTo>
                      <a:pt x="96" y="174"/>
                      <a:pt x="139" y="102"/>
                      <a:pt x="163" y="26"/>
                    </a:cubicBezTo>
                    <a:cubicBezTo>
                      <a:pt x="165" y="16"/>
                      <a:pt x="158" y="4"/>
                      <a:pt x="148" y="2"/>
                    </a:cubicBezTo>
                    <a:cubicBezTo>
                      <a:pt x="146" y="1"/>
                      <a:pt x="143" y="1"/>
                      <a:pt x="1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9"/>
              <p:cNvSpPr/>
              <p:nvPr/>
            </p:nvSpPr>
            <p:spPr>
              <a:xfrm>
                <a:off x="1489251" y="4289505"/>
                <a:ext cx="42484" cy="74599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23" extrusionOk="0">
                    <a:moveTo>
                      <a:pt x="104" y="1"/>
                    </a:moveTo>
                    <a:cubicBezTo>
                      <a:pt x="95" y="1"/>
                      <a:pt x="86" y="7"/>
                      <a:pt x="86" y="18"/>
                    </a:cubicBezTo>
                    <a:cubicBezTo>
                      <a:pt x="72" y="80"/>
                      <a:pt x="46" y="142"/>
                      <a:pt x="7" y="192"/>
                    </a:cubicBezTo>
                    <a:cubicBezTo>
                      <a:pt x="0" y="199"/>
                      <a:pt x="3" y="213"/>
                      <a:pt x="10" y="220"/>
                    </a:cubicBezTo>
                    <a:cubicBezTo>
                      <a:pt x="15" y="223"/>
                      <a:pt x="19" y="223"/>
                      <a:pt x="24" y="223"/>
                    </a:cubicBezTo>
                    <a:cubicBezTo>
                      <a:pt x="29" y="223"/>
                      <a:pt x="36" y="220"/>
                      <a:pt x="38" y="215"/>
                    </a:cubicBezTo>
                    <a:cubicBezTo>
                      <a:pt x="81" y="161"/>
                      <a:pt x="112" y="94"/>
                      <a:pt x="124" y="25"/>
                    </a:cubicBezTo>
                    <a:cubicBezTo>
                      <a:pt x="126" y="15"/>
                      <a:pt x="119" y="4"/>
                      <a:pt x="107" y="1"/>
                    </a:cubicBezTo>
                    <a:cubicBezTo>
                      <a:pt x="106" y="1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9"/>
              <p:cNvSpPr/>
              <p:nvPr/>
            </p:nvSpPr>
            <p:spPr>
              <a:xfrm>
                <a:off x="1434055" y="4263413"/>
                <a:ext cx="72257" cy="54527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63" extrusionOk="0">
                    <a:moveTo>
                      <a:pt x="193" y="0"/>
                    </a:moveTo>
                    <a:cubicBezTo>
                      <a:pt x="192" y="0"/>
                      <a:pt x="190" y="0"/>
                      <a:pt x="189" y="1"/>
                    </a:cubicBezTo>
                    <a:cubicBezTo>
                      <a:pt x="113" y="20"/>
                      <a:pt x="49" y="67"/>
                      <a:pt x="6" y="132"/>
                    </a:cubicBezTo>
                    <a:cubicBezTo>
                      <a:pt x="1" y="141"/>
                      <a:pt x="3" y="155"/>
                      <a:pt x="13" y="160"/>
                    </a:cubicBezTo>
                    <a:cubicBezTo>
                      <a:pt x="18" y="162"/>
                      <a:pt x="20" y="162"/>
                      <a:pt x="25" y="162"/>
                    </a:cubicBezTo>
                    <a:cubicBezTo>
                      <a:pt x="30" y="162"/>
                      <a:pt x="37" y="160"/>
                      <a:pt x="41" y="153"/>
                    </a:cubicBezTo>
                    <a:cubicBezTo>
                      <a:pt x="75" y="98"/>
                      <a:pt x="134" y="55"/>
                      <a:pt x="199" y="41"/>
                    </a:cubicBezTo>
                    <a:cubicBezTo>
                      <a:pt x="208" y="36"/>
                      <a:pt x="215" y="27"/>
                      <a:pt x="213" y="15"/>
                    </a:cubicBezTo>
                    <a:cubicBezTo>
                      <a:pt x="211" y="7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9"/>
              <p:cNvSpPr/>
              <p:nvPr/>
            </p:nvSpPr>
            <p:spPr>
              <a:xfrm>
                <a:off x="1437400" y="4255719"/>
                <a:ext cx="80954" cy="85972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7" extrusionOk="0">
                    <a:moveTo>
                      <a:pt x="211" y="0"/>
                    </a:moveTo>
                    <a:cubicBezTo>
                      <a:pt x="206" y="0"/>
                      <a:pt x="202" y="2"/>
                      <a:pt x="198" y="5"/>
                    </a:cubicBezTo>
                    <a:cubicBezTo>
                      <a:pt x="117" y="62"/>
                      <a:pt x="53" y="135"/>
                      <a:pt x="8" y="221"/>
                    </a:cubicBezTo>
                    <a:cubicBezTo>
                      <a:pt x="1" y="233"/>
                      <a:pt x="5" y="247"/>
                      <a:pt x="17" y="255"/>
                    </a:cubicBezTo>
                    <a:cubicBezTo>
                      <a:pt x="22" y="257"/>
                      <a:pt x="24" y="257"/>
                      <a:pt x="29" y="257"/>
                    </a:cubicBezTo>
                    <a:cubicBezTo>
                      <a:pt x="39" y="257"/>
                      <a:pt x="46" y="252"/>
                      <a:pt x="51" y="245"/>
                    </a:cubicBezTo>
                    <a:cubicBezTo>
                      <a:pt x="93" y="166"/>
                      <a:pt x="153" y="97"/>
                      <a:pt x="227" y="47"/>
                    </a:cubicBezTo>
                    <a:cubicBezTo>
                      <a:pt x="236" y="38"/>
                      <a:pt x="241" y="24"/>
                      <a:pt x="231" y="12"/>
                    </a:cubicBezTo>
                    <a:cubicBezTo>
                      <a:pt x="227" y="4"/>
                      <a:pt x="219" y="0"/>
                      <a:pt x="21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9"/>
              <p:cNvSpPr/>
              <p:nvPr/>
            </p:nvSpPr>
            <p:spPr>
              <a:xfrm>
                <a:off x="1463828" y="4275121"/>
                <a:ext cx="67908" cy="97012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90" extrusionOk="0">
                    <a:moveTo>
                      <a:pt x="174" y="0"/>
                    </a:moveTo>
                    <a:cubicBezTo>
                      <a:pt x="164" y="0"/>
                      <a:pt x="154" y="8"/>
                      <a:pt x="150" y="18"/>
                    </a:cubicBezTo>
                    <a:cubicBezTo>
                      <a:pt x="126" y="106"/>
                      <a:pt x="76" y="185"/>
                      <a:pt x="10" y="247"/>
                    </a:cubicBezTo>
                    <a:cubicBezTo>
                      <a:pt x="0" y="256"/>
                      <a:pt x="0" y="273"/>
                      <a:pt x="7" y="282"/>
                    </a:cubicBezTo>
                    <a:cubicBezTo>
                      <a:pt x="14" y="287"/>
                      <a:pt x="19" y="289"/>
                      <a:pt x="26" y="289"/>
                    </a:cubicBezTo>
                    <a:cubicBezTo>
                      <a:pt x="33" y="289"/>
                      <a:pt x="38" y="287"/>
                      <a:pt x="43" y="282"/>
                    </a:cubicBezTo>
                    <a:cubicBezTo>
                      <a:pt x="117" y="216"/>
                      <a:pt x="172" y="127"/>
                      <a:pt x="198" y="32"/>
                    </a:cubicBezTo>
                    <a:cubicBezTo>
                      <a:pt x="202" y="18"/>
                      <a:pt x="195" y="6"/>
                      <a:pt x="181" y="1"/>
                    </a:cubicBezTo>
                    <a:cubicBezTo>
                      <a:pt x="179" y="0"/>
                      <a:pt x="177" y="0"/>
                      <a:pt x="17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9"/>
              <p:cNvSpPr/>
              <p:nvPr/>
            </p:nvSpPr>
            <p:spPr>
              <a:xfrm>
                <a:off x="1490924" y="4284153"/>
                <a:ext cx="52855" cy="9266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277" extrusionOk="0">
                    <a:moveTo>
                      <a:pt x="130" y="0"/>
                    </a:moveTo>
                    <a:cubicBezTo>
                      <a:pt x="119" y="0"/>
                      <a:pt x="109" y="7"/>
                      <a:pt x="105" y="20"/>
                    </a:cubicBezTo>
                    <a:cubicBezTo>
                      <a:pt x="91" y="98"/>
                      <a:pt x="57" y="174"/>
                      <a:pt x="10" y="236"/>
                    </a:cubicBezTo>
                    <a:cubicBezTo>
                      <a:pt x="0" y="248"/>
                      <a:pt x="2" y="265"/>
                      <a:pt x="14" y="272"/>
                    </a:cubicBezTo>
                    <a:cubicBezTo>
                      <a:pt x="17" y="277"/>
                      <a:pt x="24" y="277"/>
                      <a:pt x="29" y="277"/>
                    </a:cubicBezTo>
                    <a:cubicBezTo>
                      <a:pt x="36" y="277"/>
                      <a:pt x="43" y="274"/>
                      <a:pt x="48" y="267"/>
                    </a:cubicBezTo>
                    <a:cubicBezTo>
                      <a:pt x="102" y="198"/>
                      <a:pt x="138" y="115"/>
                      <a:pt x="155" y="29"/>
                    </a:cubicBezTo>
                    <a:cubicBezTo>
                      <a:pt x="157" y="15"/>
                      <a:pt x="148" y="3"/>
                      <a:pt x="136" y="0"/>
                    </a:cubicBezTo>
                    <a:cubicBezTo>
                      <a:pt x="134" y="0"/>
                      <a:pt x="132" y="0"/>
                      <a:pt x="13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9"/>
              <p:cNvSpPr/>
              <p:nvPr/>
            </p:nvSpPr>
            <p:spPr>
              <a:xfrm>
                <a:off x="1422347" y="4250701"/>
                <a:ext cx="89318" cy="68912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6" extrusionOk="0">
                    <a:moveTo>
                      <a:pt x="239" y="0"/>
                    </a:moveTo>
                    <a:cubicBezTo>
                      <a:pt x="237" y="0"/>
                      <a:pt x="235" y="0"/>
                      <a:pt x="234" y="0"/>
                    </a:cubicBezTo>
                    <a:cubicBezTo>
                      <a:pt x="141" y="24"/>
                      <a:pt x="57" y="84"/>
                      <a:pt x="7" y="165"/>
                    </a:cubicBezTo>
                    <a:cubicBezTo>
                      <a:pt x="0" y="177"/>
                      <a:pt x="3" y="193"/>
                      <a:pt x="15" y="200"/>
                    </a:cubicBezTo>
                    <a:cubicBezTo>
                      <a:pt x="19" y="203"/>
                      <a:pt x="24" y="205"/>
                      <a:pt x="29" y="205"/>
                    </a:cubicBezTo>
                    <a:cubicBezTo>
                      <a:pt x="36" y="205"/>
                      <a:pt x="46" y="200"/>
                      <a:pt x="50" y="193"/>
                    </a:cubicBezTo>
                    <a:cubicBezTo>
                      <a:pt x="93" y="122"/>
                      <a:pt x="165" y="70"/>
                      <a:pt x="246" y="50"/>
                    </a:cubicBezTo>
                    <a:cubicBezTo>
                      <a:pt x="260" y="46"/>
                      <a:pt x="267" y="34"/>
                      <a:pt x="265" y="20"/>
                    </a:cubicBezTo>
                    <a:cubicBezTo>
                      <a:pt x="260" y="7"/>
                      <a:pt x="251" y="0"/>
                      <a:pt x="2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9"/>
              <p:cNvSpPr/>
              <p:nvPr/>
            </p:nvSpPr>
            <p:spPr>
              <a:xfrm>
                <a:off x="1492262" y="4233306"/>
                <a:ext cx="66570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67" extrusionOk="0">
                    <a:moveTo>
                      <a:pt x="72" y="67"/>
                    </a:moveTo>
                    <a:lnTo>
                      <a:pt x="72" y="67"/>
                    </a:lnTo>
                    <a:cubicBezTo>
                      <a:pt x="106" y="86"/>
                      <a:pt x="125" y="100"/>
                      <a:pt x="134" y="110"/>
                    </a:cubicBezTo>
                    <a:cubicBezTo>
                      <a:pt x="127" y="105"/>
                      <a:pt x="120" y="100"/>
                      <a:pt x="110" y="93"/>
                    </a:cubicBezTo>
                    <a:cubicBezTo>
                      <a:pt x="108" y="91"/>
                      <a:pt x="106" y="91"/>
                      <a:pt x="103" y="88"/>
                    </a:cubicBezTo>
                    <a:cubicBezTo>
                      <a:pt x="101" y="88"/>
                      <a:pt x="101" y="86"/>
                      <a:pt x="98" y="86"/>
                    </a:cubicBezTo>
                    <a:cubicBezTo>
                      <a:pt x="89" y="81"/>
                      <a:pt x="79" y="74"/>
                      <a:pt x="72" y="67"/>
                    </a:cubicBezTo>
                    <a:close/>
                    <a:moveTo>
                      <a:pt x="49" y="1"/>
                    </a:moveTo>
                    <a:cubicBezTo>
                      <a:pt x="34" y="1"/>
                      <a:pt x="20" y="8"/>
                      <a:pt x="13" y="19"/>
                    </a:cubicBezTo>
                    <a:cubicBezTo>
                      <a:pt x="1" y="33"/>
                      <a:pt x="3" y="55"/>
                      <a:pt x="15" y="74"/>
                    </a:cubicBezTo>
                    <a:cubicBezTo>
                      <a:pt x="29" y="98"/>
                      <a:pt x="51" y="117"/>
                      <a:pt x="75" y="131"/>
                    </a:cubicBezTo>
                    <a:lnTo>
                      <a:pt x="79" y="131"/>
                    </a:lnTo>
                    <a:lnTo>
                      <a:pt x="79" y="133"/>
                    </a:lnTo>
                    <a:cubicBezTo>
                      <a:pt x="108" y="155"/>
                      <a:pt x="129" y="162"/>
                      <a:pt x="160" y="167"/>
                    </a:cubicBezTo>
                    <a:lnTo>
                      <a:pt x="165" y="167"/>
                    </a:lnTo>
                    <a:cubicBezTo>
                      <a:pt x="170" y="167"/>
                      <a:pt x="175" y="164"/>
                      <a:pt x="179" y="162"/>
                    </a:cubicBezTo>
                    <a:cubicBezTo>
                      <a:pt x="194" y="150"/>
                      <a:pt x="198" y="136"/>
                      <a:pt x="198" y="122"/>
                    </a:cubicBezTo>
                    <a:cubicBezTo>
                      <a:pt x="196" y="88"/>
                      <a:pt x="156" y="57"/>
                      <a:pt x="87" y="17"/>
                    </a:cubicBezTo>
                    <a:lnTo>
                      <a:pt x="82" y="14"/>
                    </a:lnTo>
                    <a:cubicBezTo>
                      <a:pt x="77" y="10"/>
                      <a:pt x="70" y="5"/>
                      <a:pt x="60" y="2"/>
                    </a:cubicBezTo>
                    <a:cubicBezTo>
                      <a:pt x="56" y="1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804" name="Google Shape;4804;p49"/>
          <p:cNvGrpSpPr/>
          <p:nvPr/>
        </p:nvGrpSpPr>
        <p:grpSpPr>
          <a:xfrm>
            <a:off x="6722986" y="2201186"/>
            <a:ext cx="1947695" cy="2863830"/>
            <a:chOff x="7133046" y="1755405"/>
            <a:chExt cx="1083442" cy="2004868"/>
          </a:xfrm>
        </p:grpSpPr>
        <p:grpSp>
          <p:nvGrpSpPr>
            <p:cNvPr id="4805" name="Google Shape;4805;p49"/>
            <p:cNvGrpSpPr/>
            <p:nvPr/>
          </p:nvGrpSpPr>
          <p:grpSpPr>
            <a:xfrm>
              <a:off x="7133046" y="1755405"/>
              <a:ext cx="1083442" cy="2004868"/>
              <a:chOff x="6863849" y="1257384"/>
              <a:chExt cx="1621676" cy="3000851"/>
            </a:xfrm>
          </p:grpSpPr>
          <p:grpSp>
            <p:nvGrpSpPr>
              <p:cNvPr id="4806" name="Google Shape;4806;p49"/>
              <p:cNvGrpSpPr/>
              <p:nvPr/>
            </p:nvGrpSpPr>
            <p:grpSpPr>
              <a:xfrm>
                <a:off x="6925383" y="1301895"/>
                <a:ext cx="1560142" cy="2956341"/>
                <a:chOff x="6863849" y="1257384"/>
                <a:chExt cx="1560142" cy="2956341"/>
              </a:xfrm>
            </p:grpSpPr>
            <p:sp>
              <p:nvSpPr>
                <p:cNvPr id="4807" name="Google Shape;4807;p49"/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8" name="Google Shape;4808;p49"/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9" name="Google Shape;4809;p49"/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49"/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1" name="Google Shape;4811;p49"/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2" name="Google Shape;4812;p49"/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3" name="Google Shape;4813;p49"/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4" name="Google Shape;4814;p49"/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5" name="Google Shape;4815;p49"/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6" name="Google Shape;4816;p49"/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7" name="Google Shape;4817;p49"/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8" name="Google Shape;4818;p49"/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49"/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0" name="Google Shape;4820;p49"/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1" name="Google Shape;4821;p49"/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solidFill>
                  <a:schemeClr val="dk2"/>
                </a:solidFill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49"/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3" name="Google Shape;4823;p49"/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49"/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49"/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49"/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49"/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8" name="Google Shape;4828;p49"/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solidFill>
                  <a:schemeClr val="dk2"/>
                </a:solidFill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49"/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49"/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1" name="Google Shape;4831;p49"/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2" name="Google Shape;4832;p49"/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3" name="Google Shape;4833;p49"/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4" name="Google Shape;4834;p49"/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5" name="Google Shape;4835;p49"/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49"/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7" name="Google Shape;4837;p49"/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8" name="Google Shape;4838;p49"/>
                <p:cNvSpPr/>
                <p:nvPr/>
              </p:nvSpPr>
              <p:spPr>
                <a:xfrm>
                  <a:off x="7977984" y="1888853"/>
                  <a:ext cx="243198" cy="19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4" h="10474" extrusionOk="0">
                      <a:moveTo>
                        <a:pt x="7370" y="0"/>
                      </a:moveTo>
                      <a:cubicBezTo>
                        <a:pt x="6383" y="0"/>
                        <a:pt x="5348" y="231"/>
                        <a:pt x="4360" y="717"/>
                      </a:cubicBezTo>
                      <a:cubicBezTo>
                        <a:pt x="1393" y="2178"/>
                        <a:pt x="1" y="5397"/>
                        <a:pt x="1233" y="7884"/>
                      </a:cubicBezTo>
                      <a:cubicBezTo>
                        <a:pt x="2056" y="9545"/>
                        <a:pt x="3844" y="10473"/>
                        <a:pt x="5817" y="10473"/>
                      </a:cubicBezTo>
                      <a:cubicBezTo>
                        <a:pt x="6801" y="10473"/>
                        <a:pt x="7832" y="10242"/>
                        <a:pt x="8811" y="9756"/>
                      </a:cubicBezTo>
                      <a:cubicBezTo>
                        <a:pt x="11779" y="8295"/>
                        <a:pt x="13194" y="5077"/>
                        <a:pt x="11961" y="2589"/>
                      </a:cubicBezTo>
                      <a:cubicBezTo>
                        <a:pt x="11139" y="929"/>
                        <a:pt x="9351" y="0"/>
                        <a:pt x="7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49"/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0" name="Google Shape;4840;p49"/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49"/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49"/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3" name="Google Shape;4843;p49"/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49"/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49"/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6" name="Google Shape;4846;p49"/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49"/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49"/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9" name="Google Shape;4849;p49"/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49"/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49"/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49"/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49"/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49"/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49"/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49"/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49"/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8" name="Google Shape;4858;p49"/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9" name="Google Shape;4859;p49"/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0" name="Google Shape;4860;p49"/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1" name="Google Shape;4861;p49"/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2" name="Google Shape;4862;p49"/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3" name="Google Shape;4863;p49"/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4" name="Google Shape;4864;p49"/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5" name="Google Shape;4865;p49"/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6" name="Google Shape;4866;p49"/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7" name="Google Shape;4867;p49"/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8" name="Google Shape;4868;p49"/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9" name="Google Shape;4869;p49"/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0" name="Google Shape;4870;p49"/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49"/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2" name="Google Shape;4872;p49"/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3" name="Google Shape;4873;p49"/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49"/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5" name="Google Shape;4875;p49"/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4876;p49"/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49"/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4878;p49"/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9" name="Google Shape;4879;p49"/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0" name="Google Shape;4880;p49"/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49"/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2" name="Google Shape;4882;p49"/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3" name="Google Shape;4883;p49"/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4" name="Google Shape;4884;p49"/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5" name="Google Shape;4885;p49"/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6" name="Google Shape;4886;p49"/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7" name="Google Shape;4887;p49"/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8" name="Google Shape;4888;p49"/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4889;p49"/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4890;p49"/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4891" name="Google Shape;4891;p49"/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4892;p49"/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4893;p49"/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4894;p49"/>
                <p:cNvSpPr/>
                <p:nvPr/>
              </p:nvSpPr>
              <p:spPr>
                <a:xfrm>
                  <a:off x="692443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1600" y="0"/>
                      </a:moveTo>
                      <a:cubicBezTo>
                        <a:pt x="690" y="0"/>
                        <a:pt x="0" y="727"/>
                        <a:pt x="0" y="1745"/>
                      </a:cubicBezTo>
                      <a:lnTo>
                        <a:pt x="0" y="37603"/>
                      </a:lnTo>
                      <a:cubicBezTo>
                        <a:pt x="0" y="38745"/>
                        <a:pt x="868" y="39818"/>
                        <a:pt x="1940" y="40000"/>
                      </a:cubicBezTo>
                      <a:lnTo>
                        <a:pt x="35037" y="45889"/>
                      </a:lnTo>
                      <a:cubicBezTo>
                        <a:pt x="35143" y="45907"/>
                        <a:pt x="35246" y="45916"/>
                        <a:pt x="35347" y="45916"/>
                      </a:cubicBezTo>
                      <a:cubicBezTo>
                        <a:pt x="36253" y="45916"/>
                        <a:pt x="36954" y="45204"/>
                        <a:pt x="36954" y="44177"/>
                      </a:cubicBezTo>
                      <a:lnTo>
                        <a:pt x="36954" y="8296"/>
                      </a:lnTo>
                      <a:cubicBezTo>
                        <a:pt x="36954" y="7177"/>
                        <a:pt x="36087" y="6105"/>
                        <a:pt x="35037" y="5899"/>
                      </a:cubicBezTo>
                      <a:lnTo>
                        <a:pt x="1940" y="33"/>
                      </a:lnTo>
                      <a:cubicBezTo>
                        <a:pt x="1824" y="11"/>
                        <a:pt x="1710" y="0"/>
                        <a:pt x="16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4895;p49"/>
                <p:cNvSpPr/>
                <p:nvPr/>
              </p:nvSpPr>
              <p:spPr>
                <a:xfrm>
                  <a:off x="7675049" y="2166964"/>
                  <a:ext cx="681173" cy="846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55" h="45917" extrusionOk="0">
                      <a:moveTo>
                        <a:pt x="35371" y="0"/>
                      </a:moveTo>
                      <a:cubicBezTo>
                        <a:pt x="35263" y="0"/>
                        <a:pt x="35151" y="11"/>
                        <a:pt x="35037" y="33"/>
                      </a:cubicBezTo>
                      <a:lnTo>
                        <a:pt x="1918" y="5899"/>
                      </a:lnTo>
                      <a:cubicBezTo>
                        <a:pt x="868" y="6105"/>
                        <a:pt x="1" y="7177"/>
                        <a:pt x="1" y="8296"/>
                      </a:cubicBezTo>
                      <a:lnTo>
                        <a:pt x="1" y="44177"/>
                      </a:lnTo>
                      <a:cubicBezTo>
                        <a:pt x="1" y="45204"/>
                        <a:pt x="702" y="45916"/>
                        <a:pt x="1607" y="45916"/>
                      </a:cubicBezTo>
                      <a:cubicBezTo>
                        <a:pt x="1709" y="45916"/>
                        <a:pt x="1812" y="45907"/>
                        <a:pt x="1918" y="45889"/>
                      </a:cubicBezTo>
                      <a:lnTo>
                        <a:pt x="35037" y="40000"/>
                      </a:lnTo>
                      <a:cubicBezTo>
                        <a:pt x="36087" y="39818"/>
                        <a:pt x="36955" y="38745"/>
                        <a:pt x="36955" y="37603"/>
                      </a:cubicBezTo>
                      <a:lnTo>
                        <a:pt x="36955" y="1745"/>
                      </a:lnTo>
                      <a:cubicBezTo>
                        <a:pt x="36955" y="727"/>
                        <a:pt x="36265" y="0"/>
                        <a:pt x="353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49"/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7" name="Google Shape;4897;p49"/>
                <p:cNvSpPr/>
                <p:nvPr/>
              </p:nvSpPr>
              <p:spPr>
                <a:xfrm>
                  <a:off x="8260310" y="2475361"/>
                  <a:ext cx="163681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0" h="12244" extrusionOk="0">
                      <a:moveTo>
                        <a:pt x="5134" y="1"/>
                      </a:moveTo>
                      <a:cubicBezTo>
                        <a:pt x="5096" y="1"/>
                        <a:pt x="5059" y="4"/>
                        <a:pt x="5022" y="11"/>
                      </a:cubicBezTo>
                      <a:cubicBezTo>
                        <a:pt x="3949" y="217"/>
                        <a:pt x="5387" y="2568"/>
                        <a:pt x="5387" y="2568"/>
                      </a:cubicBezTo>
                      <a:cubicBezTo>
                        <a:pt x="5387" y="2568"/>
                        <a:pt x="4333" y="2445"/>
                        <a:pt x="3188" y="2445"/>
                      </a:cubicBezTo>
                      <a:cubicBezTo>
                        <a:pt x="1969" y="2445"/>
                        <a:pt x="648" y="2584"/>
                        <a:pt x="389" y="3161"/>
                      </a:cubicBezTo>
                      <a:cubicBezTo>
                        <a:pt x="19" y="4024"/>
                        <a:pt x="3360" y="4439"/>
                        <a:pt x="4905" y="4583"/>
                      </a:cubicBezTo>
                      <a:lnTo>
                        <a:pt x="4905" y="4583"/>
                      </a:lnTo>
                      <a:cubicBezTo>
                        <a:pt x="4568" y="4562"/>
                        <a:pt x="4147" y="4544"/>
                        <a:pt x="3698" y="4544"/>
                      </a:cubicBezTo>
                      <a:cubicBezTo>
                        <a:pt x="2240" y="4544"/>
                        <a:pt x="497" y="4736"/>
                        <a:pt x="457" y="5649"/>
                      </a:cubicBezTo>
                      <a:cubicBezTo>
                        <a:pt x="389" y="7224"/>
                        <a:pt x="5228" y="7270"/>
                        <a:pt x="5228" y="7270"/>
                      </a:cubicBezTo>
                      <a:cubicBezTo>
                        <a:pt x="5228" y="7270"/>
                        <a:pt x="1" y="7338"/>
                        <a:pt x="69" y="8685"/>
                      </a:cubicBezTo>
                      <a:cubicBezTo>
                        <a:pt x="117" y="9621"/>
                        <a:pt x="2553" y="9758"/>
                        <a:pt x="3974" y="9758"/>
                      </a:cubicBezTo>
                      <a:cubicBezTo>
                        <a:pt x="4411" y="9758"/>
                        <a:pt x="4753" y="9745"/>
                        <a:pt x="4899" y="9739"/>
                      </a:cubicBezTo>
                      <a:lnTo>
                        <a:pt x="4899" y="9739"/>
                      </a:lnTo>
                      <a:cubicBezTo>
                        <a:pt x="4283" y="9771"/>
                        <a:pt x="212" y="10028"/>
                        <a:pt x="571" y="11104"/>
                      </a:cubicBezTo>
                      <a:cubicBezTo>
                        <a:pt x="778" y="11726"/>
                        <a:pt x="2352" y="12243"/>
                        <a:pt x="3982" y="12243"/>
                      </a:cubicBezTo>
                      <a:cubicBezTo>
                        <a:pt x="5405" y="12243"/>
                        <a:pt x="6872" y="11849"/>
                        <a:pt x="7510" y="10785"/>
                      </a:cubicBezTo>
                      <a:cubicBezTo>
                        <a:pt x="8880" y="8502"/>
                        <a:pt x="7784" y="2705"/>
                        <a:pt x="7784" y="2705"/>
                      </a:cubicBezTo>
                      <a:cubicBezTo>
                        <a:pt x="7784" y="2705"/>
                        <a:pt x="6209" y="1"/>
                        <a:pt x="513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49"/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49"/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0" name="Google Shape;4900;p49"/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1" name="Google Shape;4901;p49"/>
                <p:cNvSpPr/>
                <p:nvPr/>
              </p:nvSpPr>
              <p:spPr>
                <a:xfrm>
                  <a:off x="7512632" y="2889587"/>
                  <a:ext cx="270128" cy="4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8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0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2" name="Google Shape;4902;p49"/>
                <p:cNvSpPr/>
                <p:nvPr/>
              </p:nvSpPr>
              <p:spPr>
                <a:xfrm>
                  <a:off x="7512632" y="2387616"/>
                  <a:ext cx="270128" cy="48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55" h="2649" fill="none" extrusionOk="0">
                      <a:moveTo>
                        <a:pt x="1" y="480"/>
                      </a:moveTo>
                      <a:cubicBezTo>
                        <a:pt x="1" y="480"/>
                        <a:pt x="7853" y="2648"/>
                        <a:pt x="14655" y="1"/>
                      </a:cubicBezTo>
                    </a:path>
                  </a:pathLst>
                </a:custGeom>
                <a:solidFill>
                  <a:schemeClr val="dk2"/>
                </a:solidFill>
                <a:ln w="85600" cap="flat" cmpd="sng">
                  <a:solidFill>
                    <a:schemeClr val="accent2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3" name="Google Shape;4903;p49"/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4" name="Google Shape;4904;p49"/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5" name="Google Shape;4905;p49"/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6" name="Google Shape;4906;p49"/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7" name="Google Shape;4907;p49"/>
              <p:cNvGrpSpPr/>
              <p:nvPr/>
            </p:nvGrpSpPr>
            <p:grpSpPr>
              <a:xfrm>
                <a:off x="6863849" y="1257384"/>
                <a:ext cx="1486493" cy="2956341"/>
                <a:chOff x="6863849" y="1257384"/>
                <a:chExt cx="1486493" cy="2956341"/>
              </a:xfrm>
            </p:grpSpPr>
            <p:sp>
              <p:nvSpPr>
                <p:cNvPr id="4908" name="Google Shape;4908;p49"/>
                <p:cNvSpPr/>
                <p:nvPr/>
              </p:nvSpPr>
              <p:spPr>
                <a:xfrm>
                  <a:off x="7707875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9" name="Google Shape;4909;p49"/>
                <p:cNvSpPr/>
                <p:nvPr/>
              </p:nvSpPr>
              <p:spPr>
                <a:xfrm>
                  <a:off x="7223000" y="4164825"/>
                  <a:ext cx="379200" cy="48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49"/>
                <p:cNvSpPr/>
                <p:nvPr/>
              </p:nvSpPr>
              <p:spPr>
                <a:xfrm>
                  <a:off x="7054874" y="2556599"/>
                  <a:ext cx="323122" cy="428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0" h="23232" extrusionOk="0">
                      <a:moveTo>
                        <a:pt x="11858" y="0"/>
                      </a:moveTo>
                      <a:cubicBezTo>
                        <a:pt x="9979" y="0"/>
                        <a:pt x="8175" y="1074"/>
                        <a:pt x="7327" y="2885"/>
                      </a:cubicBezTo>
                      <a:lnTo>
                        <a:pt x="1164" y="16147"/>
                      </a:lnTo>
                      <a:cubicBezTo>
                        <a:pt x="0" y="18635"/>
                        <a:pt x="1073" y="21602"/>
                        <a:pt x="3584" y="22766"/>
                      </a:cubicBezTo>
                      <a:cubicBezTo>
                        <a:pt x="4017" y="22972"/>
                        <a:pt x="4497" y="23109"/>
                        <a:pt x="4953" y="23177"/>
                      </a:cubicBezTo>
                      <a:cubicBezTo>
                        <a:pt x="5197" y="23214"/>
                        <a:pt x="5442" y="23232"/>
                        <a:pt x="5686" y="23232"/>
                      </a:cubicBezTo>
                      <a:cubicBezTo>
                        <a:pt x="7559" y="23232"/>
                        <a:pt x="9355" y="22165"/>
                        <a:pt x="10203" y="20347"/>
                      </a:cubicBezTo>
                      <a:lnTo>
                        <a:pt x="16366" y="7085"/>
                      </a:lnTo>
                      <a:cubicBezTo>
                        <a:pt x="17530" y="4597"/>
                        <a:pt x="16434" y="1630"/>
                        <a:pt x="13946" y="466"/>
                      </a:cubicBezTo>
                      <a:cubicBezTo>
                        <a:pt x="13270" y="150"/>
                        <a:pt x="12559" y="0"/>
                        <a:pt x="11858" y="0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49"/>
                <p:cNvSpPr/>
                <p:nvPr/>
              </p:nvSpPr>
              <p:spPr>
                <a:xfrm>
                  <a:off x="7896784" y="2575844"/>
                  <a:ext cx="338292" cy="42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53" h="22818" extrusionOk="0">
                      <a:moveTo>
                        <a:pt x="5700" y="1"/>
                      </a:moveTo>
                      <a:cubicBezTo>
                        <a:pt x="4899" y="1"/>
                        <a:pt x="4087" y="196"/>
                        <a:pt x="3333" y="609"/>
                      </a:cubicBezTo>
                      <a:cubicBezTo>
                        <a:pt x="913" y="1910"/>
                        <a:pt x="0" y="4946"/>
                        <a:pt x="1324" y="7365"/>
                      </a:cubicBezTo>
                      <a:lnTo>
                        <a:pt x="8286" y="20216"/>
                      </a:lnTo>
                      <a:cubicBezTo>
                        <a:pt x="9176" y="21882"/>
                        <a:pt x="10888" y="22818"/>
                        <a:pt x="12669" y="22818"/>
                      </a:cubicBezTo>
                      <a:cubicBezTo>
                        <a:pt x="13467" y="22818"/>
                        <a:pt x="14266" y="22635"/>
                        <a:pt x="15020" y="22224"/>
                      </a:cubicBezTo>
                      <a:cubicBezTo>
                        <a:pt x="17439" y="20901"/>
                        <a:pt x="18352" y="17888"/>
                        <a:pt x="17051" y="15468"/>
                      </a:cubicBezTo>
                      <a:lnTo>
                        <a:pt x="10089" y="2617"/>
                      </a:lnTo>
                      <a:cubicBezTo>
                        <a:pt x="9178" y="952"/>
                        <a:pt x="7467" y="1"/>
                        <a:pt x="5700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49"/>
                <p:cNvSpPr/>
                <p:nvPr/>
              </p:nvSpPr>
              <p:spPr>
                <a:xfrm>
                  <a:off x="7311947" y="3157191"/>
                  <a:ext cx="676970" cy="968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27" h="52547" extrusionOk="0">
                      <a:moveTo>
                        <a:pt x="0" y="0"/>
                      </a:moveTo>
                      <a:cubicBezTo>
                        <a:pt x="0" y="0"/>
                        <a:pt x="617" y="35471"/>
                        <a:pt x="2922" y="50147"/>
                      </a:cubicBezTo>
                      <a:cubicBezTo>
                        <a:pt x="2922" y="50147"/>
                        <a:pt x="5880" y="52547"/>
                        <a:pt x="10125" y="52547"/>
                      </a:cubicBezTo>
                      <a:cubicBezTo>
                        <a:pt x="11764" y="52547"/>
                        <a:pt x="13595" y="52189"/>
                        <a:pt x="15522" y="51197"/>
                      </a:cubicBezTo>
                      <a:lnTo>
                        <a:pt x="16366" y="17827"/>
                      </a:lnTo>
                      <a:lnTo>
                        <a:pt x="16366" y="17416"/>
                      </a:lnTo>
                      <a:cubicBezTo>
                        <a:pt x="17268" y="17382"/>
                        <a:pt x="18232" y="17361"/>
                        <a:pt x="19230" y="17361"/>
                      </a:cubicBezTo>
                      <a:cubicBezTo>
                        <a:pt x="19595" y="17361"/>
                        <a:pt x="19965" y="17364"/>
                        <a:pt x="20338" y="17370"/>
                      </a:cubicBezTo>
                      <a:lnTo>
                        <a:pt x="20360" y="17827"/>
                      </a:lnTo>
                      <a:lnTo>
                        <a:pt x="21182" y="51197"/>
                      </a:lnTo>
                      <a:cubicBezTo>
                        <a:pt x="23115" y="52189"/>
                        <a:pt x="24949" y="52547"/>
                        <a:pt x="26589" y="52547"/>
                      </a:cubicBezTo>
                      <a:cubicBezTo>
                        <a:pt x="30836" y="52547"/>
                        <a:pt x="33782" y="50147"/>
                        <a:pt x="33782" y="50147"/>
                      </a:cubicBezTo>
                      <a:cubicBezTo>
                        <a:pt x="36087" y="35471"/>
                        <a:pt x="36726" y="1"/>
                        <a:pt x="36726" y="0"/>
                      </a:cubicBezTo>
                      <a:lnTo>
                        <a:pt x="36726" y="0"/>
                      </a:lnTo>
                      <a:lnTo>
                        <a:pt x="28897" y="1575"/>
                      </a:lnTo>
                      <a:lnTo>
                        <a:pt x="7350" y="148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49"/>
                <p:cNvSpPr/>
                <p:nvPr/>
              </p:nvSpPr>
              <p:spPr>
                <a:xfrm>
                  <a:off x="7507175" y="3469238"/>
                  <a:ext cx="288211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36" h="557" extrusionOk="0">
                      <a:moveTo>
                        <a:pt x="9472" y="1"/>
                      </a:moveTo>
                      <a:cubicBezTo>
                        <a:pt x="8917" y="1"/>
                        <a:pt x="8362" y="4"/>
                        <a:pt x="7806" y="8"/>
                      </a:cubicBezTo>
                      <a:cubicBezTo>
                        <a:pt x="6528" y="8"/>
                        <a:pt x="5250" y="54"/>
                        <a:pt x="3949" y="100"/>
                      </a:cubicBezTo>
                      <a:cubicBezTo>
                        <a:pt x="2671" y="145"/>
                        <a:pt x="1393" y="191"/>
                        <a:pt x="92" y="282"/>
                      </a:cubicBezTo>
                      <a:cubicBezTo>
                        <a:pt x="46" y="305"/>
                        <a:pt x="0" y="351"/>
                        <a:pt x="0" y="396"/>
                      </a:cubicBezTo>
                      <a:cubicBezTo>
                        <a:pt x="0" y="465"/>
                        <a:pt x="46" y="533"/>
                        <a:pt x="114" y="533"/>
                      </a:cubicBezTo>
                      <a:cubicBezTo>
                        <a:pt x="1393" y="556"/>
                        <a:pt x="2671" y="556"/>
                        <a:pt x="3972" y="556"/>
                      </a:cubicBezTo>
                      <a:lnTo>
                        <a:pt x="7829" y="511"/>
                      </a:lnTo>
                      <a:lnTo>
                        <a:pt x="15521" y="374"/>
                      </a:lnTo>
                      <a:cubicBezTo>
                        <a:pt x="15590" y="374"/>
                        <a:pt x="15636" y="328"/>
                        <a:pt x="15636" y="260"/>
                      </a:cubicBezTo>
                      <a:cubicBezTo>
                        <a:pt x="15636" y="191"/>
                        <a:pt x="15590" y="145"/>
                        <a:pt x="15521" y="145"/>
                      </a:cubicBezTo>
                      <a:cubicBezTo>
                        <a:pt x="13515" y="38"/>
                        <a:pt x="11495" y="1"/>
                        <a:pt x="947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49"/>
                <p:cNvSpPr/>
                <p:nvPr/>
              </p:nvSpPr>
              <p:spPr>
                <a:xfrm>
                  <a:off x="7642643" y="3119733"/>
                  <a:ext cx="10543" cy="288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641" extrusionOk="0">
                      <a:moveTo>
                        <a:pt x="321" y="1"/>
                      </a:moveTo>
                      <a:cubicBezTo>
                        <a:pt x="252" y="1"/>
                        <a:pt x="184" y="46"/>
                        <a:pt x="184" y="115"/>
                      </a:cubicBezTo>
                      <a:cubicBezTo>
                        <a:pt x="115" y="1393"/>
                        <a:pt x="69" y="2671"/>
                        <a:pt x="47" y="3972"/>
                      </a:cubicBezTo>
                      <a:cubicBezTo>
                        <a:pt x="24" y="5250"/>
                        <a:pt x="1" y="6529"/>
                        <a:pt x="24" y="7830"/>
                      </a:cubicBezTo>
                      <a:cubicBezTo>
                        <a:pt x="47" y="10386"/>
                        <a:pt x="92" y="12965"/>
                        <a:pt x="343" y="15545"/>
                      </a:cubicBezTo>
                      <a:cubicBezTo>
                        <a:pt x="343" y="15584"/>
                        <a:pt x="394" y="15640"/>
                        <a:pt x="438" y="15640"/>
                      </a:cubicBezTo>
                      <a:cubicBezTo>
                        <a:pt x="445" y="15640"/>
                        <a:pt x="451" y="15639"/>
                        <a:pt x="457" y="15636"/>
                      </a:cubicBezTo>
                      <a:cubicBezTo>
                        <a:pt x="526" y="15636"/>
                        <a:pt x="572" y="15590"/>
                        <a:pt x="572" y="15522"/>
                      </a:cubicBezTo>
                      <a:cubicBezTo>
                        <a:pt x="526" y="14244"/>
                        <a:pt x="526" y="12965"/>
                        <a:pt x="526" y="11664"/>
                      </a:cubicBezTo>
                      <a:lnTo>
                        <a:pt x="503" y="7830"/>
                      </a:lnTo>
                      <a:lnTo>
                        <a:pt x="503" y="3972"/>
                      </a:lnTo>
                      <a:cubicBezTo>
                        <a:pt x="480" y="2671"/>
                        <a:pt x="457" y="1393"/>
                        <a:pt x="412" y="115"/>
                      </a:cubicBezTo>
                      <a:cubicBezTo>
                        <a:pt x="412" y="46"/>
                        <a:pt x="366" y="1"/>
                        <a:pt x="3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49"/>
                <p:cNvSpPr/>
                <p:nvPr/>
              </p:nvSpPr>
              <p:spPr>
                <a:xfrm>
                  <a:off x="7648117" y="3209782"/>
                  <a:ext cx="49252" cy="18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962" extrusionOk="0">
                      <a:moveTo>
                        <a:pt x="2375" y="0"/>
                      </a:moveTo>
                      <a:cubicBezTo>
                        <a:pt x="2306" y="0"/>
                        <a:pt x="2260" y="46"/>
                        <a:pt x="2260" y="114"/>
                      </a:cubicBezTo>
                      <a:cubicBezTo>
                        <a:pt x="2215" y="1918"/>
                        <a:pt x="2192" y="3721"/>
                        <a:pt x="2078" y="5501"/>
                      </a:cubicBezTo>
                      <a:cubicBezTo>
                        <a:pt x="2009" y="6391"/>
                        <a:pt x="1941" y="7304"/>
                        <a:pt x="1713" y="8149"/>
                      </a:cubicBezTo>
                      <a:cubicBezTo>
                        <a:pt x="1621" y="8560"/>
                        <a:pt x="1462" y="8971"/>
                        <a:pt x="1210" y="9267"/>
                      </a:cubicBezTo>
                      <a:cubicBezTo>
                        <a:pt x="1010" y="9522"/>
                        <a:pt x="709" y="9690"/>
                        <a:pt x="399" y="9690"/>
                      </a:cubicBezTo>
                      <a:cubicBezTo>
                        <a:pt x="319" y="9690"/>
                        <a:pt x="239" y="9679"/>
                        <a:pt x="160" y="9655"/>
                      </a:cubicBezTo>
                      <a:cubicBezTo>
                        <a:pt x="143" y="9650"/>
                        <a:pt x="128" y="9647"/>
                        <a:pt x="113" y="9647"/>
                      </a:cubicBezTo>
                      <a:cubicBezTo>
                        <a:pt x="71" y="9647"/>
                        <a:pt x="41" y="9672"/>
                        <a:pt x="24" y="9724"/>
                      </a:cubicBezTo>
                      <a:cubicBezTo>
                        <a:pt x="1" y="9769"/>
                        <a:pt x="24" y="9838"/>
                        <a:pt x="69" y="9861"/>
                      </a:cubicBezTo>
                      <a:cubicBezTo>
                        <a:pt x="215" y="9930"/>
                        <a:pt x="370" y="9961"/>
                        <a:pt x="527" y="9961"/>
                      </a:cubicBezTo>
                      <a:cubicBezTo>
                        <a:pt x="885" y="9961"/>
                        <a:pt x="1246" y="9796"/>
                        <a:pt x="1484" y="9541"/>
                      </a:cubicBezTo>
                      <a:cubicBezTo>
                        <a:pt x="1827" y="9176"/>
                        <a:pt x="2032" y="8720"/>
                        <a:pt x="2169" y="8263"/>
                      </a:cubicBezTo>
                      <a:cubicBezTo>
                        <a:pt x="2420" y="7373"/>
                        <a:pt x="2512" y="6460"/>
                        <a:pt x="2557" y="5547"/>
                      </a:cubicBezTo>
                      <a:cubicBezTo>
                        <a:pt x="2671" y="3721"/>
                        <a:pt x="2626" y="1918"/>
                        <a:pt x="2489" y="114"/>
                      </a:cubicBezTo>
                      <a:cubicBezTo>
                        <a:pt x="2489" y="46"/>
                        <a:pt x="2443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49"/>
                <p:cNvSpPr/>
                <p:nvPr/>
              </p:nvSpPr>
              <p:spPr>
                <a:xfrm>
                  <a:off x="7322454" y="3190427"/>
                  <a:ext cx="86688" cy="144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59" extrusionOk="0">
                      <a:moveTo>
                        <a:pt x="4543" y="0"/>
                      </a:moveTo>
                      <a:cubicBezTo>
                        <a:pt x="4475" y="0"/>
                        <a:pt x="4429" y="46"/>
                        <a:pt x="4429" y="92"/>
                      </a:cubicBezTo>
                      <a:lnTo>
                        <a:pt x="4429" y="114"/>
                      </a:lnTo>
                      <a:cubicBezTo>
                        <a:pt x="4383" y="502"/>
                        <a:pt x="4406" y="890"/>
                        <a:pt x="4361" y="1279"/>
                      </a:cubicBezTo>
                      <a:cubicBezTo>
                        <a:pt x="4292" y="1667"/>
                        <a:pt x="4292" y="2055"/>
                        <a:pt x="4178" y="2420"/>
                      </a:cubicBezTo>
                      <a:lnTo>
                        <a:pt x="4041" y="2968"/>
                      </a:lnTo>
                      <a:lnTo>
                        <a:pt x="3836" y="3515"/>
                      </a:lnTo>
                      <a:cubicBezTo>
                        <a:pt x="3790" y="3698"/>
                        <a:pt x="3721" y="3858"/>
                        <a:pt x="3630" y="4040"/>
                      </a:cubicBezTo>
                      <a:cubicBezTo>
                        <a:pt x="3539" y="4200"/>
                        <a:pt x="3470" y="4383"/>
                        <a:pt x="3379" y="4543"/>
                      </a:cubicBezTo>
                      <a:cubicBezTo>
                        <a:pt x="2991" y="5204"/>
                        <a:pt x="2512" y="5798"/>
                        <a:pt x="1964" y="6323"/>
                      </a:cubicBezTo>
                      <a:cubicBezTo>
                        <a:pt x="1416" y="6848"/>
                        <a:pt x="777" y="7282"/>
                        <a:pt x="92" y="7624"/>
                      </a:cubicBezTo>
                      <a:lnTo>
                        <a:pt x="92" y="7647"/>
                      </a:lnTo>
                      <a:cubicBezTo>
                        <a:pt x="47" y="7670"/>
                        <a:pt x="1" y="7715"/>
                        <a:pt x="24" y="7784"/>
                      </a:cubicBezTo>
                      <a:cubicBezTo>
                        <a:pt x="42" y="7821"/>
                        <a:pt x="91" y="7858"/>
                        <a:pt x="134" y="7858"/>
                      </a:cubicBezTo>
                      <a:cubicBezTo>
                        <a:pt x="143" y="7858"/>
                        <a:pt x="152" y="7856"/>
                        <a:pt x="161" y="7852"/>
                      </a:cubicBezTo>
                      <a:cubicBezTo>
                        <a:pt x="960" y="7601"/>
                        <a:pt x="1644" y="7190"/>
                        <a:pt x="2261" y="6665"/>
                      </a:cubicBezTo>
                      <a:cubicBezTo>
                        <a:pt x="2877" y="6117"/>
                        <a:pt x="3425" y="5501"/>
                        <a:pt x="3790" y="4771"/>
                      </a:cubicBezTo>
                      <a:cubicBezTo>
                        <a:pt x="3904" y="4611"/>
                        <a:pt x="3973" y="4406"/>
                        <a:pt x="4064" y="4223"/>
                      </a:cubicBezTo>
                      <a:cubicBezTo>
                        <a:pt x="4155" y="4040"/>
                        <a:pt x="4224" y="3858"/>
                        <a:pt x="4292" y="3675"/>
                      </a:cubicBezTo>
                      <a:lnTo>
                        <a:pt x="4475" y="3082"/>
                      </a:lnTo>
                      <a:lnTo>
                        <a:pt x="4589" y="2488"/>
                      </a:lnTo>
                      <a:cubicBezTo>
                        <a:pt x="4612" y="2306"/>
                        <a:pt x="4657" y="2100"/>
                        <a:pt x="4657" y="1895"/>
                      </a:cubicBezTo>
                      <a:lnTo>
                        <a:pt x="4703" y="1301"/>
                      </a:lnTo>
                      <a:cubicBezTo>
                        <a:pt x="4703" y="890"/>
                        <a:pt x="4680" y="502"/>
                        <a:pt x="4657" y="114"/>
                      </a:cubicBezTo>
                      <a:cubicBezTo>
                        <a:pt x="4657" y="46"/>
                        <a:pt x="4612" y="0"/>
                        <a:pt x="45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49"/>
                <p:cNvSpPr/>
                <p:nvPr/>
              </p:nvSpPr>
              <p:spPr>
                <a:xfrm>
                  <a:off x="7903937" y="3190427"/>
                  <a:ext cx="86688" cy="144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3" h="7861" extrusionOk="0">
                      <a:moveTo>
                        <a:pt x="160" y="0"/>
                      </a:moveTo>
                      <a:cubicBezTo>
                        <a:pt x="92" y="0"/>
                        <a:pt x="46" y="46"/>
                        <a:pt x="46" y="114"/>
                      </a:cubicBezTo>
                      <a:cubicBezTo>
                        <a:pt x="23" y="502"/>
                        <a:pt x="1" y="890"/>
                        <a:pt x="1" y="1301"/>
                      </a:cubicBezTo>
                      <a:lnTo>
                        <a:pt x="46" y="1895"/>
                      </a:lnTo>
                      <a:cubicBezTo>
                        <a:pt x="46" y="2100"/>
                        <a:pt x="69" y="2306"/>
                        <a:pt x="115" y="2488"/>
                      </a:cubicBezTo>
                      <a:lnTo>
                        <a:pt x="229" y="3082"/>
                      </a:lnTo>
                      <a:lnTo>
                        <a:pt x="411" y="3675"/>
                      </a:lnTo>
                      <a:cubicBezTo>
                        <a:pt x="480" y="3858"/>
                        <a:pt x="548" y="4040"/>
                        <a:pt x="640" y="4223"/>
                      </a:cubicBezTo>
                      <a:cubicBezTo>
                        <a:pt x="731" y="4406"/>
                        <a:pt x="799" y="4611"/>
                        <a:pt x="914" y="4771"/>
                      </a:cubicBezTo>
                      <a:cubicBezTo>
                        <a:pt x="1279" y="5501"/>
                        <a:pt x="1827" y="6117"/>
                        <a:pt x="2420" y="6665"/>
                      </a:cubicBezTo>
                      <a:cubicBezTo>
                        <a:pt x="3059" y="7190"/>
                        <a:pt x="3744" y="7601"/>
                        <a:pt x="4520" y="7852"/>
                      </a:cubicBezTo>
                      <a:cubicBezTo>
                        <a:pt x="4537" y="7858"/>
                        <a:pt x="4553" y="7861"/>
                        <a:pt x="4567" y="7861"/>
                      </a:cubicBezTo>
                      <a:cubicBezTo>
                        <a:pt x="4610" y="7861"/>
                        <a:pt x="4640" y="7835"/>
                        <a:pt x="4657" y="7784"/>
                      </a:cubicBezTo>
                      <a:cubicBezTo>
                        <a:pt x="4703" y="7738"/>
                        <a:pt x="4680" y="7670"/>
                        <a:pt x="4611" y="7647"/>
                      </a:cubicBezTo>
                      <a:lnTo>
                        <a:pt x="4611" y="7624"/>
                      </a:lnTo>
                      <a:cubicBezTo>
                        <a:pt x="3926" y="7282"/>
                        <a:pt x="3287" y="6848"/>
                        <a:pt x="2740" y="6323"/>
                      </a:cubicBezTo>
                      <a:cubicBezTo>
                        <a:pt x="2169" y="5798"/>
                        <a:pt x="1690" y="5204"/>
                        <a:pt x="1324" y="4543"/>
                      </a:cubicBezTo>
                      <a:cubicBezTo>
                        <a:pt x="1210" y="4383"/>
                        <a:pt x="1165" y="4200"/>
                        <a:pt x="1073" y="4040"/>
                      </a:cubicBezTo>
                      <a:cubicBezTo>
                        <a:pt x="982" y="3858"/>
                        <a:pt x="914" y="3698"/>
                        <a:pt x="845" y="3515"/>
                      </a:cubicBezTo>
                      <a:lnTo>
                        <a:pt x="662" y="2968"/>
                      </a:lnTo>
                      <a:lnTo>
                        <a:pt x="525" y="2420"/>
                      </a:lnTo>
                      <a:cubicBezTo>
                        <a:pt x="411" y="2055"/>
                        <a:pt x="411" y="1667"/>
                        <a:pt x="343" y="1279"/>
                      </a:cubicBezTo>
                      <a:cubicBezTo>
                        <a:pt x="297" y="890"/>
                        <a:pt x="297" y="502"/>
                        <a:pt x="274" y="114"/>
                      </a:cubicBezTo>
                      <a:lnTo>
                        <a:pt x="274" y="92"/>
                      </a:lnTo>
                      <a:cubicBezTo>
                        <a:pt x="274" y="46"/>
                        <a:pt x="229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8" name="Google Shape;4918;p49"/>
                <p:cNvSpPr/>
                <p:nvPr/>
              </p:nvSpPr>
              <p:spPr>
                <a:xfrm>
                  <a:off x="7114617" y="2429793"/>
                  <a:ext cx="1073288" cy="835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28" h="45304" extrusionOk="0">
                      <a:moveTo>
                        <a:pt x="24006" y="1"/>
                      </a:moveTo>
                      <a:cubicBezTo>
                        <a:pt x="21240" y="1"/>
                        <a:pt x="17706" y="99"/>
                        <a:pt x="14015" y="452"/>
                      </a:cubicBezTo>
                      <a:cubicBezTo>
                        <a:pt x="3470" y="1547"/>
                        <a:pt x="0" y="16817"/>
                        <a:pt x="0" y="16817"/>
                      </a:cubicBezTo>
                      <a:cubicBezTo>
                        <a:pt x="0" y="16817"/>
                        <a:pt x="5375" y="22193"/>
                        <a:pt x="10466" y="22193"/>
                      </a:cubicBezTo>
                      <a:cubicBezTo>
                        <a:pt x="10599" y="22193"/>
                        <a:pt x="10732" y="22189"/>
                        <a:pt x="10865" y="22181"/>
                      </a:cubicBezTo>
                      <a:lnTo>
                        <a:pt x="10865" y="22181"/>
                      </a:lnTo>
                      <a:lnTo>
                        <a:pt x="9290" y="41377"/>
                      </a:lnTo>
                      <a:cubicBezTo>
                        <a:pt x="9290" y="41377"/>
                        <a:pt x="17781" y="45235"/>
                        <a:pt x="29102" y="45303"/>
                      </a:cubicBezTo>
                      <a:lnTo>
                        <a:pt x="29422" y="45303"/>
                      </a:lnTo>
                      <a:cubicBezTo>
                        <a:pt x="40743" y="45235"/>
                        <a:pt x="48938" y="41377"/>
                        <a:pt x="48938" y="41377"/>
                      </a:cubicBezTo>
                      <a:lnTo>
                        <a:pt x="47363" y="22181"/>
                      </a:lnTo>
                      <a:lnTo>
                        <a:pt x="47363" y="22181"/>
                      </a:lnTo>
                      <a:cubicBezTo>
                        <a:pt x="47496" y="22189"/>
                        <a:pt x="47629" y="22193"/>
                        <a:pt x="47762" y="22193"/>
                      </a:cubicBezTo>
                      <a:cubicBezTo>
                        <a:pt x="52852" y="22193"/>
                        <a:pt x="58228" y="16817"/>
                        <a:pt x="58228" y="16817"/>
                      </a:cubicBezTo>
                      <a:cubicBezTo>
                        <a:pt x="58228" y="16817"/>
                        <a:pt x="54758" y="1547"/>
                        <a:pt x="44213" y="452"/>
                      </a:cubicBezTo>
                      <a:cubicBezTo>
                        <a:pt x="40521" y="99"/>
                        <a:pt x="37048" y="1"/>
                        <a:pt x="34351" y="1"/>
                      </a:cubicBezTo>
                      <a:cubicBezTo>
                        <a:pt x="31811" y="1"/>
                        <a:pt x="29960" y="88"/>
                        <a:pt x="29262" y="132"/>
                      </a:cubicBezTo>
                      <a:cubicBezTo>
                        <a:pt x="28532" y="88"/>
                        <a:pt x="26609" y="1"/>
                        <a:pt x="240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49"/>
                <p:cNvSpPr/>
                <p:nvPr/>
              </p:nvSpPr>
              <p:spPr>
                <a:xfrm>
                  <a:off x="7050229" y="2401091"/>
                  <a:ext cx="1259677" cy="268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0" fill="none" extrusionOk="0">
                      <a:moveTo>
                        <a:pt x="1" y="3173"/>
                      </a:moveTo>
                      <a:cubicBezTo>
                        <a:pt x="1" y="3173"/>
                        <a:pt x="33029" y="14540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49"/>
                <p:cNvSpPr/>
                <p:nvPr/>
              </p:nvSpPr>
              <p:spPr>
                <a:xfrm>
                  <a:off x="7050229" y="2524782"/>
                  <a:ext cx="1259677" cy="268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41" fill="none" extrusionOk="0">
                      <a:moveTo>
                        <a:pt x="1" y="3196"/>
                      </a:moveTo>
                      <a:cubicBezTo>
                        <a:pt x="1" y="3196"/>
                        <a:pt x="33029" y="14540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49"/>
                <p:cNvSpPr/>
                <p:nvPr/>
              </p:nvSpPr>
              <p:spPr>
                <a:xfrm>
                  <a:off x="7050229" y="2648915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3"/>
                      </a:moveTo>
                      <a:cubicBezTo>
                        <a:pt x="1" y="3173"/>
                        <a:pt x="33029" y="14517"/>
                        <a:pt x="68340" y="0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49"/>
                <p:cNvSpPr/>
                <p:nvPr/>
              </p:nvSpPr>
              <p:spPr>
                <a:xfrm>
                  <a:off x="7050229" y="2772606"/>
                  <a:ext cx="1259677" cy="26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40" h="14518" fill="none" extrusionOk="0">
                      <a:moveTo>
                        <a:pt x="1" y="3174"/>
                      </a:moveTo>
                      <a:cubicBezTo>
                        <a:pt x="1" y="3174"/>
                        <a:pt x="33029" y="14518"/>
                        <a:pt x="68340" y="1"/>
                      </a:cubicBezTo>
                    </a:path>
                  </a:pathLst>
                </a:custGeom>
                <a:noFill/>
                <a:ln w="62200" cap="flat" cmpd="sng">
                  <a:solidFill>
                    <a:srgbClr val="FEE9CD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49"/>
                <p:cNvSpPr/>
                <p:nvPr/>
              </p:nvSpPr>
              <p:spPr>
                <a:xfrm>
                  <a:off x="7470143" y="2431470"/>
                  <a:ext cx="330716" cy="16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2" h="8807" extrusionOk="0">
                      <a:moveTo>
                        <a:pt x="9121" y="0"/>
                      </a:moveTo>
                      <a:cubicBezTo>
                        <a:pt x="6999" y="0"/>
                        <a:pt x="4595" y="126"/>
                        <a:pt x="2032" y="566"/>
                      </a:cubicBezTo>
                      <a:cubicBezTo>
                        <a:pt x="1" y="931"/>
                        <a:pt x="1" y="2529"/>
                        <a:pt x="1" y="2529"/>
                      </a:cubicBezTo>
                      <a:cubicBezTo>
                        <a:pt x="1" y="5999"/>
                        <a:pt x="2808" y="8806"/>
                        <a:pt x="6278" y="8806"/>
                      </a:cubicBezTo>
                      <a:lnTo>
                        <a:pt x="10500" y="8806"/>
                      </a:lnTo>
                      <a:cubicBezTo>
                        <a:pt x="14495" y="8806"/>
                        <a:pt x="17782" y="5999"/>
                        <a:pt x="17782" y="1981"/>
                      </a:cubicBezTo>
                      <a:cubicBezTo>
                        <a:pt x="17782" y="1981"/>
                        <a:pt x="17941" y="224"/>
                        <a:pt x="15819" y="224"/>
                      </a:cubicBezTo>
                      <a:cubicBezTo>
                        <a:pt x="14279" y="224"/>
                        <a:pt x="11950" y="0"/>
                        <a:pt x="9121" y="0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49"/>
                <p:cNvSpPr/>
                <p:nvPr/>
              </p:nvSpPr>
              <p:spPr>
                <a:xfrm>
                  <a:off x="7081382" y="2737508"/>
                  <a:ext cx="239401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8" h="5808" extrusionOk="0">
                      <a:moveTo>
                        <a:pt x="1937" y="1"/>
                      </a:moveTo>
                      <a:cubicBezTo>
                        <a:pt x="1738" y="1"/>
                        <a:pt x="1545" y="97"/>
                        <a:pt x="1415" y="284"/>
                      </a:cubicBezTo>
                      <a:cubicBezTo>
                        <a:pt x="1415" y="284"/>
                        <a:pt x="0" y="1722"/>
                        <a:pt x="982" y="2270"/>
                      </a:cubicBezTo>
                      <a:cubicBezTo>
                        <a:pt x="2534" y="3137"/>
                        <a:pt x="7099" y="5717"/>
                        <a:pt x="12326" y="5808"/>
                      </a:cubicBezTo>
                      <a:cubicBezTo>
                        <a:pt x="12691" y="5808"/>
                        <a:pt x="12988" y="5511"/>
                        <a:pt x="12988" y="5146"/>
                      </a:cubicBezTo>
                      <a:lnTo>
                        <a:pt x="12965" y="3936"/>
                      </a:lnTo>
                      <a:cubicBezTo>
                        <a:pt x="12965" y="3594"/>
                        <a:pt x="12668" y="3320"/>
                        <a:pt x="12326" y="3320"/>
                      </a:cubicBezTo>
                      <a:cubicBezTo>
                        <a:pt x="7806" y="3229"/>
                        <a:pt x="3606" y="923"/>
                        <a:pt x="2283" y="102"/>
                      </a:cubicBezTo>
                      <a:cubicBezTo>
                        <a:pt x="2173" y="34"/>
                        <a:pt x="2054" y="1"/>
                        <a:pt x="1937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49"/>
                <p:cNvSpPr/>
                <p:nvPr/>
              </p:nvSpPr>
              <p:spPr>
                <a:xfrm>
                  <a:off x="7980509" y="2737508"/>
                  <a:ext cx="239420" cy="107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89" h="5808" extrusionOk="0">
                      <a:moveTo>
                        <a:pt x="11064" y="1"/>
                      </a:moveTo>
                      <a:cubicBezTo>
                        <a:pt x="10947" y="1"/>
                        <a:pt x="10830" y="34"/>
                        <a:pt x="10729" y="102"/>
                      </a:cubicBezTo>
                      <a:cubicBezTo>
                        <a:pt x="9405" y="923"/>
                        <a:pt x="5182" y="3229"/>
                        <a:pt x="685" y="3320"/>
                      </a:cubicBezTo>
                      <a:cubicBezTo>
                        <a:pt x="343" y="3320"/>
                        <a:pt x="46" y="3594"/>
                        <a:pt x="46" y="3936"/>
                      </a:cubicBezTo>
                      <a:lnTo>
                        <a:pt x="24" y="5146"/>
                      </a:lnTo>
                      <a:cubicBezTo>
                        <a:pt x="1" y="5511"/>
                        <a:pt x="297" y="5808"/>
                        <a:pt x="663" y="5808"/>
                      </a:cubicBezTo>
                      <a:cubicBezTo>
                        <a:pt x="5912" y="5717"/>
                        <a:pt x="10478" y="3137"/>
                        <a:pt x="12030" y="2270"/>
                      </a:cubicBezTo>
                      <a:cubicBezTo>
                        <a:pt x="12988" y="1722"/>
                        <a:pt x="11596" y="284"/>
                        <a:pt x="11596" y="284"/>
                      </a:cubicBezTo>
                      <a:cubicBezTo>
                        <a:pt x="11467" y="97"/>
                        <a:pt x="11265" y="1"/>
                        <a:pt x="11064" y="1"/>
                      </a:cubicBezTo>
                      <a:close/>
                    </a:path>
                  </a:pathLst>
                </a:custGeom>
                <a:solidFill>
                  <a:srgbClr val="F1583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49"/>
                <p:cNvSpPr/>
                <p:nvPr/>
              </p:nvSpPr>
              <p:spPr>
                <a:xfrm>
                  <a:off x="7149106" y="2244570"/>
                  <a:ext cx="300431" cy="15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99" h="8537" extrusionOk="0">
                      <a:moveTo>
                        <a:pt x="252" y="0"/>
                      </a:moveTo>
                      <a:lnTo>
                        <a:pt x="1" y="69"/>
                      </a:lnTo>
                      <a:cubicBezTo>
                        <a:pt x="754" y="3424"/>
                        <a:pt x="3196" y="6346"/>
                        <a:pt x="6369" y="7692"/>
                      </a:cubicBezTo>
                      <a:cubicBezTo>
                        <a:pt x="7716" y="8263"/>
                        <a:pt x="9154" y="8537"/>
                        <a:pt x="10592" y="8537"/>
                      </a:cubicBezTo>
                      <a:cubicBezTo>
                        <a:pt x="12600" y="8537"/>
                        <a:pt x="14586" y="8012"/>
                        <a:pt x="16298" y="6962"/>
                      </a:cubicBezTo>
                      <a:lnTo>
                        <a:pt x="16161" y="6756"/>
                      </a:lnTo>
                      <a:cubicBezTo>
                        <a:pt x="14495" y="7775"/>
                        <a:pt x="12553" y="8295"/>
                        <a:pt x="10610" y="8295"/>
                      </a:cubicBezTo>
                      <a:cubicBezTo>
                        <a:pt x="9200" y="8295"/>
                        <a:pt x="7789" y="8021"/>
                        <a:pt x="6483" y="7464"/>
                      </a:cubicBezTo>
                      <a:cubicBezTo>
                        <a:pt x="3379" y="6163"/>
                        <a:pt x="982" y="3287"/>
                        <a:pt x="252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49"/>
                <p:cNvSpPr/>
                <p:nvPr/>
              </p:nvSpPr>
              <p:spPr>
                <a:xfrm>
                  <a:off x="6928218" y="1556196"/>
                  <a:ext cx="267603" cy="599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18" h="32505" extrusionOk="0">
                      <a:moveTo>
                        <a:pt x="14518" y="1"/>
                      </a:moveTo>
                      <a:cubicBezTo>
                        <a:pt x="10820" y="69"/>
                        <a:pt x="7076" y="2420"/>
                        <a:pt x="4452" y="6278"/>
                      </a:cubicBezTo>
                      <a:cubicBezTo>
                        <a:pt x="1005" y="11345"/>
                        <a:pt x="1" y="17873"/>
                        <a:pt x="1713" y="23762"/>
                      </a:cubicBezTo>
                      <a:cubicBezTo>
                        <a:pt x="2603" y="26798"/>
                        <a:pt x="4155" y="29240"/>
                        <a:pt x="6141" y="30747"/>
                      </a:cubicBezTo>
                      <a:cubicBezTo>
                        <a:pt x="7670" y="31911"/>
                        <a:pt x="9496" y="32504"/>
                        <a:pt x="11253" y="32504"/>
                      </a:cubicBezTo>
                      <a:cubicBezTo>
                        <a:pt x="12258" y="32504"/>
                        <a:pt x="13262" y="32299"/>
                        <a:pt x="14129" y="31865"/>
                      </a:cubicBezTo>
                      <a:lnTo>
                        <a:pt x="14038" y="31660"/>
                      </a:lnTo>
                      <a:cubicBezTo>
                        <a:pt x="13191" y="32062"/>
                        <a:pt x="12237" y="32258"/>
                        <a:pt x="11253" y="32258"/>
                      </a:cubicBezTo>
                      <a:cubicBezTo>
                        <a:pt x="9557" y="32258"/>
                        <a:pt x="7774" y="31676"/>
                        <a:pt x="6300" y="30564"/>
                      </a:cubicBezTo>
                      <a:cubicBezTo>
                        <a:pt x="3812" y="28670"/>
                        <a:pt x="2557" y="25771"/>
                        <a:pt x="1964" y="23694"/>
                      </a:cubicBezTo>
                      <a:cubicBezTo>
                        <a:pt x="252" y="17873"/>
                        <a:pt x="1256" y="11414"/>
                        <a:pt x="4657" y="6415"/>
                      </a:cubicBezTo>
                      <a:cubicBezTo>
                        <a:pt x="7236" y="2626"/>
                        <a:pt x="10911" y="321"/>
                        <a:pt x="14518" y="252"/>
                      </a:cubicBezTo>
                      <a:lnTo>
                        <a:pt x="14518" y="1"/>
                      </a:ln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49"/>
                <p:cNvSpPr/>
                <p:nvPr/>
              </p:nvSpPr>
              <p:spPr>
                <a:xfrm>
                  <a:off x="8023016" y="1452691"/>
                  <a:ext cx="156529" cy="3644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19768" extrusionOk="0">
                      <a:moveTo>
                        <a:pt x="114" y="1"/>
                      </a:moveTo>
                      <a:lnTo>
                        <a:pt x="0" y="206"/>
                      </a:lnTo>
                      <a:cubicBezTo>
                        <a:pt x="5227" y="3562"/>
                        <a:pt x="8217" y="9953"/>
                        <a:pt x="7464" y="16116"/>
                      </a:cubicBezTo>
                      <a:cubicBezTo>
                        <a:pt x="7350" y="16892"/>
                        <a:pt x="7190" y="17782"/>
                        <a:pt x="6688" y="18489"/>
                      </a:cubicBezTo>
                      <a:cubicBezTo>
                        <a:pt x="6312" y="19024"/>
                        <a:pt x="5661" y="19507"/>
                        <a:pt x="4945" y="19507"/>
                      </a:cubicBezTo>
                      <a:cubicBezTo>
                        <a:pt x="4835" y="19507"/>
                        <a:pt x="4723" y="19495"/>
                        <a:pt x="4611" y="19471"/>
                      </a:cubicBezTo>
                      <a:lnTo>
                        <a:pt x="4565" y="19722"/>
                      </a:lnTo>
                      <a:cubicBezTo>
                        <a:pt x="4679" y="19745"/>
                        <a:pt x="4793" y="19768"/>
                        <a:pt x="4908" y="19768"/>
                      </a:cubicBezTo>
                      <a:cubicBezTo>
                        <a:pt x="5729" y="19768"/>
                        <a:pt x="6482" y="19220"/>
                        <a:pt x="6893" y="18626"/>
                      </a:cubicBezTo>
                      <a:cubicBezTo>
                        <a:pt x="7418" y="17873"/>
                        <a:pt x="7601" y="16960"/>
                        <a:pt x="7692" y="16138"/>
                      </a:cubicBezTo>
                      <a:cubicBezTo>
                        <a:pt x="8491" y="9884"/>
                        <a:pt x="5432" y="3402"/>
                        <a:pt x="114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49"/>
                <p:cNvSpPr/>
                <p:nvPr/>
              </p:nvSpPr>
              <p:spPr>
                <a:xfrm>
                  <a:off x="7855125" y="2010627"/>
                  <a:ext cx="240268" cy="330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5" h="17941" fill="none" extrusionOk="0">
                      <a:moveTo>
                        <a:pt x="1" y="16571"/>
                      </a:moveTo>
                      <a:cubicBezTo>
                        <a:pt x="640" y="17553"/>
                        <a:pt x="1850" y="17941"/>
                        <a:pt x="2945" y="17781"/>
                      </a:cubicBezTo>
                      <a:cubicBezTo>
                        <a:pt x="4018" y="17644"/>
                        <a:pt x="5022" y="17028"/>
                        <a:pt x="5913" y="16297"/>
                      </a:cubicBezTo>
                      <a:cubicBezTo>
                        <a:pt x="10455" y="12691"/>
                        <a:pt x="13034" y="6209"/>
                        <a:pt x="12395" y="0"/>
                      </a:cubicBezTo>
                    </a:path>
                  </a:pathLst>
                </a:custGeom>
                <a:noFill/>
                <a:ln w="5700" cap="flat" cmpd="sng">
                  <a:solidFill>
                    <a:srgbClr val="873B07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49"/>
                <p:cNvSpPr/>
                <p:nvPr/>
              </p:nvSpPr>
              <p:spPr>
                <a:xfrm>
                  <a:off x="6939573" y="1273182"/>
                  <a:ext cx="1224342" cy="11275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23" h="61162" extrusionOk="0">
                      <a:moveTo>
                        <a:pt x="37881" y="1"/>
                      </a:moveTo>
                      <a:cubicBezTo>
                        <a:pt x="33167" y="1"/>
                        <a:pt x="25886" y="2590"/>
                        <a:pt x="16161" y="13528"/>
                      </a:cubicBezTo>
                      <a:cubicBezTo>
                        <a:pt x="16161" y="13528"/>
                        <a:pt x="7259" y="15970"/>
                        <a:pt x="3995" y="24005"/>
                      </a:cubicBezTo>
                      <a:cubicBezTo>
                        <a:pt x="1051" y="31263"/>
                        <a:pt x="1" y="40690"/>
                        <a:pt x="6095" y="43749"/>
                      </a:cubicBezTo>
                      <a:cubicBezTo>
                        <a:pt x="6095" y="43749"/>
                        <a:pt x="9747" y="54134"/>
                        <a:pt x="12372" y="54750"/>
                      </a:cubicBezTo>
                      <a:cubicBezTo>
                        <a:pt x="14807" y="55343"/>
                        <a:pt x="16339" y="61161"/>
                        <a:pt x="25185" y="61161"/>
                      </a:cubicBezTo>
                      <a:cubicBezTo>
                        <a:pt x="25875" y="61161"/>
                        <a:pt x="26609" y="61126"/>
                        <a:pt x="27391" y="61050"/>
                      </a:cubicBezTo>
                      <a:cubicBezTo>
                        <a:pt x="30463" y="60751"/>
                        <a:pt x="33216" y="60721"/>
                        <a:pt x="35700" y="60721"/>
                      </a:cubicBezTo>
                      <a:cubicBezTo>
                        <a:pt x="36347" y="60721"/>
                        <a:pt x="36976" y="60723"/>
                        <a:pt x="37587" y="60723"/>
                      </a:cubicBezTo>
                      <a:cubicBezTo>
                        <a:pt x="42880" y="60723"/>
                        <a:pt x="46867" y="60566"/>
                        <a:pt x="50102" y="57535"/>
                      </a:cubicBezTo>
                      <a:cubicBezTo>
                        <a:pt x="50102" y="57535"/>
                        <a:pt x="50191" y="57547"/>
                        <a:pt x="50357" y="57547"/>
                      </a:cubicBezTo>
                      <a:cubicBezTo>
                        <a:pt x="51394" y="57547"/>
                        <a:pt x="55438" y="57071"/>
                        <a:pt x="59278" y="50140"/>
                      </a:cubicBezTo>
                      <a:cubicBezTo>
                        <a:pt x="62360" y="44593"/>
                        <a:pt x="62953" y="39024"/>
                        <a:pt x="63273" y="35554"/>
                      </a:cubicBezTo>
                      <a:cubicBezTo>
                        <a:pt x="63569" y="32085"/>
                        <a:pt x="63478" y="28638"/>
                        <a:pt x="63478" y="28638"/>
                      </a:cubicBezTo>
                      <a:cubicBezTo>
                        <a:pt x="63478" y="28638"/>
                        <a:pt x="66423" y="26424"/>
                        <a:pt x="65783" y="22019"/>
                      </a:cubicBezTo>
                      <a:cubicBezTo>
                        <a:pt x="65144" y="17614"/>
                        <a:pt x="62519" y="12683"/>
                        <a:pt x="59278" y="10264"/>
                      </a:cubicBezTo>
                      <a:cubicBezTo>
                        <a:pt x="59278" y="10264"/>
                        <a:pt x="60442" y="8073"/>
                        <a:pt x="54987" y="4192"/>
                      </a:cubicBezTo>
                      <a:cubicBezTo>
                        <a:pt x="52142" y="2169"/>
                        <a:pt x="49353" y="1685"/>
                        <a:pt x="47336" y="1685"/>
                      </a:cubicBezTo>
                      <a:cubicBezTo>
                        <a:pt x="45484" y="1685"/>
                        <a:pt x="44282" y="2093"/>
                        <a:pt x="44282" y="2093"/>
                      </a:cubicBezTo>
                      <a:cubicBezTo>
                        <a:pt x="44282" y="2093"/>
                        <a:pt x="42118" y="1"/>
                        <a:pt x="37881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49"/>
                <p:cNvSpPr/>
                <p:nvPr/>
              </p:nvSpPr>
              <p:spPr>
                <a:xfrm>
                  <a:off x="7518954" y="2169249"/>
                  <a:ext cx="229724" cy="3791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20566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6161"/>
                      </a:lnTo>
                      <a:cubicBezTo>
                        <a:pt x="0" y="19516"/>
                        <a:pt x="2717" y="20566"/>
                        <a:pt x="6072" y="20566"/>
                      </a:cubicBezTo>
                      <a:lnTo>
                        <a:pt x="6414" y="20566"/>
                      </a:lnTo>
                      <a:cubicBezTo>
                        <a:pt x="9747" y="20566"/>
                        <a:pt x="12463" y="19516"/>
                        <a:pt x="12463" y="16161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49"/>
                <p:cNvSpPr/>
                <p:nvPr/>
              </p:nvSpPr>
              <p:spPr>
                <a:xfrm>
                  <a:off x="7518954" y="2169249"/>
                  <a:ext cx="229724" cy="259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63" h="14095" extrusionOk="0">
                      <a:moveTo>
                        <a:pt x="6072" y="0"/>
                      </a:moveTo>
                      <a:cubicBezTo>
                        <a:pt x="2717" y="0"/>
                        <a:pt x="0" y="2717"/>
                        <a:pt x="0" y="6072"/>
                      </a:cubicBezTo>
                      <a:lnTo>
                        <a:pt x="0" y="13810"/>
                      </a:lnTo>
                      <a:cubicBezTo>
                        <a:pt x="1037" y="13969"/>
                        <a:pt x="2331" y="14094"/>
                        <a:pt x="3843" y="14094"/>
                      </a:cubicBezTo>
                      <a:cubicBezTo>
                        <a:pt x="6227" y="14094"/>
                        <a:pt x="9153" y="13783"/>
                        <a:pt x="12463" y="12805"/>
                      </a:cubicBezTo>
                      <a:lnTo>
                        <a:pt x="12463" y="6072"/>
                      </a:lnTo>
                      <a:cubicBezTo>
                        <a:pt x="12463" y="2717"/>
                        <a:pt x="9747" y="0"/>
                        <a:pt x="6414" y="0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49"/>
                <p:cNvSpPr/>
                <p:nvPr/>
              </p:nvSpPr>
              <p:spPr>
                <a:xfrm>
                  <a:off x="6999740" y="2027733"/>
                  <a:ext cx="289058" cy="284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82" h="15423" extrusionOk="0">
                      <a:moveTo>
                        <a:pt x="7843" y="1"/>
                      </a:moveTo>
                      <a:cubicBezTo>
                        <a:pt x="7733" y="1"/>
                        <a:pt x="7622" y="3"/>
                        <a:pt x="7510" y="8"/>
                      </a:cubicBezTo>
                      <a:cubicBezTo>
                        <a:pt x="3288" y="191"/>
                        <a:pt x="1" y="3797"/>
                        <a:pt x="184" y="8065"/>
                      </a:cubicBezTo>
                      <a:cubicBezTo>
                        <a:pt x="383" y="12198"/>
                        <a:pt x="3763" y="15422"/>
                        <a:pt x="7858" y="15422"/>
                      </a:cubicBezTo>
                      <a:cubicBezTo>
                        <a:pt x="7970" y="15422"/>
                        <a:pt x="8082" y="15420"/>
                        <a:pt x="8195" y="15415"/>
                      </a:cubicBezTo>
                      <a:cubicBezTo>
                        <a:pt x="12418" y="15233"/>
                        <a:pt x="15682" y="11626"/>
                        <a:pt x="15499" y="7381"/>
                      </a:cubicBezTo>
                      <a:cubicBezTo>
                        <a:pt x="15322" y="3247"/>
                        <a:pt x="11920" y="1"/>
                        <a:pt x="7843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49"/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49"/>
                <p:cNvSpPr/>
                <p:nvPr/>
              </p:nvSpPr>
              <p:spPr>
                <a:xfrm>
                  <a:off x="7043501" y="2122004"/>
                  <a:ext cx="224692" cy="18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0" h="10080" extrusionOk="0">
                      <a:moveTo>
                        <a:pt x="6190" y="1"/>
                      </a:moveTo>
                      <a:cubicBezTo>
                        <a:pt x="6091" y="1"/>
                        <a:pt x="5990" y="3"/>
                        <a:pt x="5890" y="7"/>
                      </a:cubicBezTo>
                      <a:cubicBezTo>
                        <a:pt x="2580" y="167"/>
                        <a:pt x="1" y="2518"/>
                        <a:pt x="138" y="5302"/>
                      </a:cubicBezTo>
                      <a:cubicBezTo>
                        <a:pt x="248" y="8002"/>
                        <a:pt x="2868" y="10079"/>
                        <a:pt x="6023" y="10079"/>
                      </a:cubicBezTo>
                      <a:cubicBezTo>
                        <a:pt x="6122" y="10079"/>
                        <a:pt x="6223" y="10077"/>
                        <a:pt x="6323" y="10073"/>
                      </a:cubicBezTo>
                      <a:cubicBezTo>
                        <a:pt x="9633" y="9936"/>
                        <a:pt x="12189" y="7562"/>
                        <a:pt x="12075" y="4777"/>
                      </a:cubicBezTo>
                      <a:cubicBezTo>
                        <a:pt x="11965" y="2078"/>
                        <a:pt x="9345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49"/>
                <p:cNvSpPr/>
                <p:nvPr/>
              </p:nvSpPr>
              <p:spPr>
                <a:xfrm>
                  <a:off x="7026247" y="2121285"/>
                  <a:ext cx="242793" cy="82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72" h="4472" extrusionOk="0">
                      <a:moveTo>
                        <a:pt x="7853" y="0"/>
                      </a:moveTo>
                      <a:cubicBezTo>
                        <a:pt x="7259" y="46"/>
                        <a:pt x="6643" y="69"/>
                        <a:pt x="6050" y="206"/>
                      </a:cubicBezTo>
                      <a:cubicBezTo>
                        <a:pt x="4863" y="457"/>
                        <a:pt x="3721" y="936"/>
                        <a:pt x="2717" y="1598"/>
                      </a:cubicBezTo>
                      <a:cubicBezTo>
                        <a:pt x="2215" y="1940"/>
                        <a:pt x="1736" y="2306"/>
                        <a:pt x="1279" y="2717"/>
                      </a:cubicBezTo>
                      <a:cubicBezTo>
                        <a:pt x="845" y="3127"/>
                        <a:pt x="435" y="3584"/>
                        <a:pt x="92" y="4086"/>
                      </a:cubicBezTo>
                      <a:cubicBezTo>
                        <a:pt x="1" y="4177"/>
                        <a:pt x="24" y="4314"/>
                        <a:pt x="115" y="4406"/>
                      </a:cubicBezTo>
                      <a:cubicBezTo>
                        <a:pt x="158" y="4449"/>
                        <a:pt x="217" y="4471"/>
                        <a:pt x="276" y="4471"/>
                      </a:cubicBezTo>
                      <a:cubicBezTo>
                        <a:pt x="342" y="4471"/>
                        <a:pt x="409" y="4443"/>
                        <a:pt x="457" y="4383"/>
                      </a:cubicBezTo>
                      <a:lnTo>
                        <a:pt x="480" y="4383"/>
                      </a:lnTo>
                      <a:cubicBezTo>
                        <a:pt x="1256" y="3561"/>
                        <a:pt x="2146" y="2831"/>
                        <a:pt x="3105" y="2214"/>
                      </a:cubicBezTo>
                      <a:cubicBezTo>
                        <a:pt x="4064" y="1621"/>
                        <a:pt x="5114" y="1142"/>
                        <a:pt x="6209" y="913"/>
                      </a:cubicBezTo>
                      <a:cubicBezTo>
                        <a:pt x="6822" y="773"/>
                        <a:pt x="7449" y="697"/>
                        <a:pt x="8074" y="697"/>
                      </a:cubicBezTo>
                      <a:cubicBezTo>
                        <a:pt x="8567" y="697"/>
                        <a:pt x="9059" y="744"/>
                        <a:pt x="9542" y="845"/>
                      </a:cubicBezTo>
                      <a:cubicBezTo>
                        <a:pt x="10113" y="913"/>
                        <a:pt x="10638" y="1142"/>
                        <a:pt x="11185" y="1301"/>
                      </a:cubicBezTo>
                      <a:cubicBezTo>
                        <a:pt x="11459" y="1370"/>
                        <a:pt x="11710" y="1530"/>
                        <a:pt x="11984" y="1621"/>
                      </a:cubicBezTo>
                      <a:lnTo>
                        <a:pt x="12760" y="1986"/>
                      </a:lnTo>
                      <a:lnTo>
                        <a:pt x="12783" y="2009"/>
                      </a:lnTo>
                      <a:cubicBezTo>
                        <a:pt x="12813" y="2021"/>
                        <a:pt x="12844" y="2026"/>
                        <a:pt x="12875" y="2026"/>
                      </a:cubicBezTo>
                      <a:cubicBezTo>
                        <a:pt x="12963" y="2026"/>
                        <a:pt x="13052" y="1979"/>
                        <a:pt x="13103" y="1895"/>
                      </a:cubicBezTo>
                      <a:cubicBezTo>
                        <a:pt x="13171" y="1781"/>
                        <a:pt x="13125" y="1621"/>
                        <a:pt x="13011" y="1552"/>
                      </a:cubicBezTo>
                      <a:lnTo>
                        <a:pt x="12212" y="1142"/>
                      </a:lnTo>
                      <a:cubicBezTo>
                        <a:pt x="11939" y="1005"/>
                        <a:pt x="11687" y="845"/>
                        <a:pt x="11391" y="754"/>
                      </a:cubicBezTo>
                      <a:cubicBezTo>
                        <a:pt x="10843" y="548"/>
                        <a:pt x="10272" y="320"/>
                        <a:pt x="9679" y="229"/>
                      </a:cubicBezTo>
                      <a:cubicBezTo>
                        <a:pt x="9382" y="183"/>
                        <a:pt x="9085" y="69"/>
                        <a:pt x="8766" y="69"/>
                      </a:cubicBezTo>
                      <a:lnTo>
                        <a:pt x="7853" y="0"/>
                      </a:ln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49"/>
                <p:cNvSpPr/>
                <p:nvPr/>
              </p:nvSpPr>
              <p:spPr>
                <a:xfrm>
                  <a:off x="7128498" y="2160825"/>
                  <a:ext cx="188085" cy="64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4" h="3520" extrusionOk="0">
                      <a:moveTo>
                        <a:pt x="6095" y="1"/>
                      </a:moveTo>
                      <a:cubicBezTo>
                        <a:pt x="5615" y="1"/>
                        <a:pt x="5136" y="24"/>
                        <a:pt x="4657" y="138"/>
                      </a:cubicBezTo>
                      <a:cubicBezTo>
                        <a:pt x="3721" y="343"/>
                        <a:pt x="2831" y="708"/>
                        <a:pt x="2032" y="1233"/>
                      </a:cubicBezTo>
                      <a:cubicBezTo>
                        <a:pt x="1256" y="1758"/>
                        <a:pt x="571" y="2420"/>
                        <a:pt x="46" y="3219"/>
                      </a:cubicBezTo>
                      <a:cubicBezTo>
                        <a:pt x="0" y="3288"/>
                        <a:pt x="0" y="3379"/>
                        <a:pt x="69" y="3447"/>
                      </a:cubicBezTo>
                      <a:cubicBezTo>
                        <a:pt x="106" y="3496"/>
                        <a:pt x="162" y="3519"/>
                        <a:pt x="217" y="3519"/>
                      </a:cubicBezTo>
                      <a:cubicBezTo>
                        <a:pt x="265" y="3519"/>
                        <a:pt x="311" y="3502"/>
                        <a:pt x="343" y="3470"/>
                      </a:cubicBezTo>
                      <a:lnTo>
                        <a:pt x="343" y="3447"/>
                      </a:lnTo>
                      <a:cubicBezTo>
                        <a:pt x="1005" y="2854"/>
                        <a:pt x="1690" y="2306"/>
                        <a:pt x="2443" y="1850"/>
                      </a:cubicBezTo>
                      <a:cubicBezTo>
                        <a:pt x="3173" y="1370"/>
                        <a:pt x="3972" y="1005"/>
                        <a:pt x="4817" y="823"/>
                      </a:cubicBezTo>
                      <a:cubicBezTo>
                        <a:pt x="5308" y="716"/>
                        <a:pt x="5807" y="656"/>
                        <a:pt x="6310" y="656"/>
                      </a:cubicBezTo>
                      <a:cubicBezTo>
                        <a:pt x="6671" y="656"/>
                        <a:pt x="7033" y="687"/>
                        <a:pt x="7396" y="754"/>
                      </a:cubicBezTo>
                      <a:cubicBezTo>
                        <a:pt x="7830" y="800"/>
                        <a:pt x="8240" y="960"/>
                        <a:pt x="8651" y="1096"/>
                      </a:cubicBezTo>
                      <a:cubicBezTo>
                        <a:pt x="9085" y="1233"/>
                        <a:pt x="9473" y="1439"/>
                        <a:pt x="9884" y="1599"/>
                      </a:cubicBezTo>
                      <a:lnTo>
                        <a:pt x="9907" y="1621"/>
                      </a:lnTo>
                      <a:cubicBezTo>
                        <a:pt x="9928" y="1627"/>
                        <a:pt x="9951" y="1630"/>
                        <a:pt x="9974" y="1630"/>
                      </a:cubicBezTo>
                      <a:cubicBezTo>
                        <a:pt x="10048" y="1630"/>
                        <a:pt x="10123" y="1600"/>
                        <a:pt x="10158" y="1530"/>
                      </a:cubicBezTo>
                      <a:cubicBezTo>
                        <a:pt x="10203" y="1439"/>
                        <a:pt x="10181" y="1325"/>
                        <a:pt x="10089" y="1256"/>
                      </a:cubicBezTo>
                      <a:cubicBezTo>
                        <a:pt x="9678" y="1051"/>
                        <a:pt x="9268" y="800"/>
                        <a:pt x="8834" y="617"/>
                      </a:cubicBezTo>
                      <a:cubicBezTo>
                        <a:pt x="8400" y="435"/>
                        <a:pt x="7967" y="252"/>
                        <a:pt x="7510" y="183"/>
                      </a:cubicBezTo>
                      <a:cubicBezTo>
                        <a:pt x="7031" y="47"/>
                        <a:pt x="6574" y="24"/>
                        <a:pt x="6095" y="1"/>
                      </a:cubicBezTo>
                      <a:close/>
                    </a:path>
                  </a:pathLst>
                </a:custGeom>
                <a:solidFill>
                  <a:srgbClr val="99302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49"/>
                <p:cNvSpPr/>
                <p:nvPr/>
              </p:nvSpPr>
              <p:spPr>
                <a:xfrm>
                  <a:off x="7926665" y="1798324"/>
                  <a:ext cx="322716" cy="2840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08" h="15410" extrusionOk="0">
                      <a:moveTo>
                        <a:pt x="8709" y="1"/>
                      </a:moveTo>
                      <a:cubicBezTo>
                        <a:pt x="7575" y="1"/>
                        <a:pt x="6424" y="254"/>
                        <a:pt x="5341" y="789"/>
                      </a:cubicBezTo>
                      <a:cubicBezTo>
                        <a:pt x="1552" y="2661"/>
                        <a:pt x="0" y="7272"/>
                        <a:pt x="1895" y="11106"/>
                      </a:cubicBezTo>
                      <a:cubicBezTo>
                        <a:pt x="3231" y="13829"/>
                        <a:pt x="5965" y="15410"/>
                        <a:pt x="8798" y="15410"/>
                      </a:cubicBezTo>
                      <a:cubicBezTo>
                        <a:pt x="9933" y="15410"/>
                        <a:pt x="11083" y="15157"/>
                        <a:pt x="12166" y="14621"/>
                      </a:cubicBezTo>
                      <a:cubicBezTo>
                        <a:pt x="15955" y="12750"/>
                        <a:pt x="17507" y="8139"/>
                        <a:pt x="15613" y="4304"/>
                      </a:cubicBezTo>
                      <a:cubicBezTo>
                        <a:pt x="14276" y="1582"/>
                        <a:pt x="11542" y="1"/>
                        <a:pt x="8709" y="1"/>
                      </a:cubicBezTo>
                      <a:close/>
                    </a:path>
                  </a:pathLst>
                </a:custGeom>
                <a:solidFill>
                  <a:srgbClr val="EDA39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49"/>
                <p:cNvSpPr/>
                <p:nvPr/>
              </p:nvSpPr>
              <p:spPr>
                <a:xfrm>
                  <a:off x="7970407" y="1890199"/>
                  <a:ext cx="235641" cy="98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4" h="5340" extrusionOk="0">
                      <a:moveTo>
                        <a:pt x="8384" y="0"/>
                      </a:moveTo>
                      <a:cubicBezTo>
                        <a:pt x="7426" y="0"/>
                        <a:pt x="6454" y="143"/>
                        <a:pt x="5525" y="416"/>
                      </a:cubicBezTo>
                      <a:cubicBezTo>
                        <a:pt x="4931" y="576"/>
                        <a:pt x="4383" y="850"/>
                        <a:pt x="3836" y="1124"/>
                      </a:cubicBezTo>
                      <a:lnTo>
                        <a:pt x="3059" y="1603"/>
                      </a:lnTo>
                      <a:cubicBezTo>
                        <a:pt x="2786" y="1763"/>
                        <a:pt x="2580" y="1991"/>
                        <a:pt x="2352" y="2174"/>
                      </a:cubicBezTo>
                      <a:cubicBezTo>
                        <a:pt x="1873" y="2539"/>
                        <a:pt x="1485" y="3018"/>
                        <a:pt x="1097" y="3475"/>
                      </a:cubicBezTo>
                      <a:cubicBezTo>
                        <a:pt x="891" y="3680"/>
                        <a:pt x="754" y="3954"/>
                        <a:pt x="572" y="4205"/>
                      </a:cubicBezTo>
                      <a:lnTo>
                        <a:pt x="69" y="4958"/>
                      </a:lnTo>
                      <a:cubicBezTo>
                        <a:pt x="1" y="5072"/>
                        <a:pt x="24" y="5232"/>
                        <a:pt x="161" y="5301"/>
                      </a:cubicBezTo>
                      <a:cubicBezTo>
                        <a:pt x="195" y="5326"/>
                        <a:pt x="239" y="5339"/>
                        <a:pt x="284" y="5339"/>
                      </a:cubicBezTo>
                      <a:cubicBezTo>
                        <a:pt x="359" y="5339"/>
                        <a:pt x="437" y="5304"/>
                        <a:pt x="480" y="5232"/>
                      </a:cubicBezTo>
                      <a:lnTo>
                        <a:pt x="503" y="5209"/>
                      </a:lnTo>
                      <a:lnTo>
                        <a:pt x="1005" y="4525"/>
                      </a:lnTo>
                      <a:cubicBezTo>
                        <a:pt x="1188" y="4296"/>
                        <a:pt x="1325" y="4045"/>
                        <a:pt x="1530" y="3840"/>
                      </a:cubicBezTo>
                      <a:cubicBezTo>
                        <a:pt x="1941" y="3452"/>
                        <a:pt x="2306" y="2995"/>
                        <a:pt x="2763" y="2676"/>
                      </a:cubicBezTo>
                      <a:cubicBezTo>
                        <a:pt x="3630" y="1945"/>
                        <a:pt x="4657" y="1420"/>
                        <a:pt x="5730" y="1101"/>
                      </a:cubicBezTo>
                      <a:cubicBezTo>
                        <a:pt x="6583" y="847"/>
                        <a:pt x="7478" y="737"/>
                        <a:pt x="8372" y="737"/>
                      </a:cubicBezTo>
                      <a:cubicBezTo>
                        <a:pt x="8602" y="737"/>
                        <a:pt x="8833" y="744"/>
                        <a:pt x="9063" y="758"/>
                      </a:cubicBezTo>
                      <a:cubicBezTo>
                        <a:pt x="10204" y="827"/>
                        <a:pt x="11345" y="1032"/>
                        <a:pt x="12418" y="1375"/>
                      </a:cubicBezTo>
                      <a:lnTo>
                        <a:pt x="12418" y="1398"/>
                      </a:lnTo>
                      <a:cubicBezTo>
                        <a:pt x="12436" y="1401"/>
                        <a:pt x="12453" y="1402"/>
                        <a:pt x="12471" y="1402"/>
                      </a:cubicBezTo>
                      <a:cubicBezTo>
                        <a:pt x="12589" y="1402"/>
                        <a:pt x="12698" y="1337"/>
                        <a:pt x="12737" y="1238"/>
                      </a:cubicBezTo>
                      <a:cubicBezTo>
                        <a:pt x="12783" y="1101"/>
                        <a:pt x="12715" y="987"/>
                        <a:pt x="12600" y="918"/>
                      </a:cubicBezTo>
                      <a:cubicBezTo>
                        <a:pt x="12053" y="667"/>
                        <a:pt x="11482" y="462"/>
                        <a:pt x="10911" y="325"/>
                      </a:cubicBezTo>
                      <a:cubicBezTo>
                        <a:pt x="10318" y="165"/>
                        <a:pt x="9724" y="74"/>
                        <a:pt x="9108" y="28"/>
                      </a:cubicBezTo>
                      <a:cubicBezTo>
                        <a:pt x="8868" y="10"/>
                        <a:pt x="8627" y="0"/>
                        <a:pt x="838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49"/>
                <p:cNvSpPr/>
                <p:nvPr/>
              </p:nvSpPr>
              <p:spPr>
                <a:xfrm>
                  <a:off x="7944748" y="1962293"/>
                  <a:ext cx="182611" cy="77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4221" extrusionOk="0">
                      <a:moveTo>
                        <a:pt x="6554" y="1"/>
                      </a:moveTo>
                      <a:cubicBezTo>
                        <a:pt x="5778" y="1"/>
                        <a:pt x="5009" y="118"/>
                        <a:pt x="4269" y="340"/>
                      </a:cubicBezTo>
                      <a:cubicBezTo>
                        <a:pt x="3812" y="454"/>
                        <a:pt x="3379" y="682"/>
                        <a:pt x="2945" y="888"/>
                      </a:cubicBezTo>
                      <a:cubicBezTo>
                        <a:pt x="2557" y="1139"/>
                        <a:pt x="2146" y="1390"/>
                        <a:pt x="1804" y="1732"/>
                      </a:cubicBezTo>
                      <a:cubicBezTo>
                        <a:pt x="1416" y="2029"/>
                        <a:pt x="1142" y="2394"/>
                        <a:pt x="822" y="2759"/>
                      </a:cubicBezTo>
                      <a:cubicBezTo>
                        <a:pt x="548" y="3124"/>
                        <a:pt x="320" y="3535"/>
                        <a:pt x="69" y="3923"/>
                      </a:cubicBezTo>
                      <a:cubicBezTo>
                        <a:pt x="1" y="4015"/>
                        <a:pt x="23" y="4129"/>
                        <a:pt x="115" y="4197"/>
                      </a:cubicBezTo>
                      <a:cubicBezTo>
                        <a:pt x="147" y="4213"/>
                        <a:pt x="182" y="4221"/>
                        <a:pt x="216" y="4221"/>
                      </a:cubicBezTo>
                      <a:cubicBezTo>
                        <a:pt x="278" y="4221"/>
                        <a:pt x="336" y="4196"/>
                        <a:pt x="366" y="4152"/>
                      </a:cubicBezTo>
                      <a:lnTo>
                        <a:pt x="389" y="4129"/>
                      </a:lnTo>
                      <a:cubicBezTo>
                        <a:pt x="685" y="3786"/>
                        <a:pt x="914" y="3398"/>
                        <a:pt x="1233" y="3079"/>
                      </a:cubicBezTo>
                      <a:cubicBezTo>
                        <a:pt x="1530" y="2782"/>
                        <a:pt x="1827" y="2440"/>
                        <a:pt x="2192" y="2189"/>
                      </a:cubicBezTo>
                      <a:cubicBezTo>
                        <a:pt x="2854" y="1641"/>
                        <a:pt x="3653" y="1253"/>
                        <a:pt x="4474" y="1002"/>
                      </a:cubicBezTo>
                      <a:cubicBezTo>
                        <a:pt x="5115" y="806"/>
                        <a:pt x="5784" y="735"/>
                        <a:pt x="6459" y="735"/>
                      </a:cubicBezTo>
                      <a:cubicBezTo>
                        <a:pt x="6649" y="735"/>
                        <a:pt x="6840" y="741"/>
                        <a:pt x="7031" y="751"/>
                      </a:cubicBezTo>
                      <a:cubicBezTo>
                        <a:pt x="7898" y="796"/>
                        <a:pt x="8788" y="933"/>
                        <a:pt x="9633" y="1161"/>
                      </a:cubicBezTo>
                      <a:lnTo>
                        <a:pt x="9656" y="1161"/>
                      </a:lnTo>
                      <a:cubicBezTo>
                        <a:pt x="9668" y="1164"/>
                        <a:pt x="9680" y="1166"/>
                        <a:pt x="9693" y="1166"/>
                      </a:cubicBezTo>
                      <a:cubicBezTo>
                        <a:pt x="9775" y="1166"/>
                        <a:pt x="9864" y="1104"/>
                        <a:pt x="9884" y="1024"/>
                      </a:cubicBezTo>
                      <a:cubicBezTo>
                        <a:pt x="9907" y="933"/>
                        <a:pt x="9861" y="842"/>
                        <a:pt x="9793" y="796"/>
                      </a:cubicBezTo>
                      <a:cubicBezTo>
                        <a:pt x="8948" y="340"/>
                        <a:pt x="8035" y="111"/>
                        <a:pt x="7099" y="20"/>
                      </a:cubicBezTo>
                      <a:cubicBezTo>
                        <a:pt x="6917" y="7"/>
                        <a:pt x="6735" y="1"/>
                        <a:pt x="6554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49"/>
                <p:cNvSpPr/>
                <p:nvPr/>
              </p:nvSpPr>
              <p:spPr>
                <a:xfrm>
                  <a:off x="7122599" y="1431731"/>
                  <a:ext cx="958859" cy="9452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20" h="51275" extrusionOk="0">
                      <a:moveTo>
                        <a:pt x="25943" y="1"/>
                      </a:moveTo>
                      <a:cubicBezTo>
                        <a:pt x="25101" y="1"/>
                        <a:pt x="24252" y="45"/>
                        <a:pt x="23397" y="134"/>
                      </a:cubicBezTo>
                      <a:cubicBezTo>
                        <a:pt x="9839" y="1526"/>
                        <a:pt x="1" y="13874"/>
                        <a:pt x="1439" y="27729"/>
                      </a:cubicBezTo>
                      <a:cubicBezTo>
                        <a:pt x="2764" y="40683"/>
                        <a:pt x="11836" y="51274"/>
                        <a:pt x="26030" y="51274"/>
                      </a:cubicBezTo>
                      <a:cubicBezTo>
                        <a:pt x="26993" y="51274"/>
                        <a:pt x="27980" y="51225"/>
                        <a:pt x="28989" y="51125"/>
                      </a:cubicBezTo>
                      <a:cubicBezTo>
                        <a:pt x="45971" y="49459"/>
                        <a:pt x="52020" y="36449"/>
                        <a:pt x="50582" y="22617"/>
                      </a:cubicBezTo>
                      <a:cubicBezTo>
                        <a:pt x="49234" y="9655"/>
                        <a:pt x="38467" y="1"/>
                        <a:pt x="25943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49"/>
                <p:cNvSpPr/>
                <p:nvPr/>
              </p:nvSpPr>
              <p:spPr>
                <a:xfrm>
                  <a:off x="7303099" y="1631941"/>
                  <a:ext cx="648363" cy="1973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75" h="10706" extrusionOk="0">
                      <a:moveTo>
                        <a:pt x="229" y="1"/>
                      </a:moveTo>
                      <a:lnTo>
                        <a:pt x="1" y="115"/>
                      </a:lnTo>
                      <a:cubicBezTo>
                        <a:pt x="1713" y="3904"/>
                        <a:pt x="5365" y="7008"/>
                        <a:pt x="10569" y="9108"/>
                      </a:cubicBezTo>
                      <a:cubicBezTo>
                        <a:pt x="11122" y="9320"/>
                        <a:pt x="11670" y="9429"/>
                        <a:pt x="12195" y="9429"/>
                      </a:cubicBezTo>
                      <a:cubicBezTo>
                        <a:pt x="12796" y="9429"/>
                        <a:pt x="13367" y="9286"/>
                        <a:pt x="13879" y="8994"/>
                      </a:cubicBezTo>
                      <a:cubicBezTo>
                        <a:pt x="14837" y="8469"/>
                        <a:pt x="15454" y="7259"/>
                        <a:pt x="15431" y="5935"/>
                      </a:cubicBezTo>
                      <a:cubicBezTo>
                        <a:pt x="15431" y="5684"/>
                        <a:pt x="15408" y="5456"/>
                        <a:pt x="15385" y="5228"/>
                      </a:cubicBezTo>
                      <a:lnTo>
                        <a:pt x="15385" y="5228"/>
                      </a:lnTo>
                      <a:cubicBezTo>
                        <a:pt x="15636" y="5798"/>
                        <a:pt x="15933" y="6392"/>
                        <a:pt x="16275" y="6939"/>
                      </a:cubicBezTo>
                      <a:cubicBezTo>
                        <a:pt x="17188" y="8446"/>
                        <a:pt x="18375" y="9564"/>
                        <a:pt x="19676" y="10181"/>
                      </a:cubicBezTo>
                      <a:cubicBezTo>
                        <a:pt x="20430" y="10523"/>
                        <a:pt x="21229" y="10706"/>
                        <a:pt x="21982" y="10706"/>
                      </a:cubicBezTo>
                      <a:cubicBezTo>
                        <a:pt x="22826" y="10706"/>
                        <a:pt x="23648" y="10500"/>
                        <a:pt x="24333" y="10066"/>
                      </a:cubicBezTo>
                      <a:cubicBezTo>
                        <a:pt x="25497" y="9359"/>
                        <a:pt x="26204" y="8012"/>
                        <a:pt x="26136" y="6734"/>
                      </a:cubicBezTo>
                      <a:lnTo>
                        <a:pt x="26136" y="6734"/>
                      </a:lnTo>
                      <a:cubicBezTo>
                        <a:pt x="27026" y="8263"/>
                        <a:pt x="28418" y="9473"/>
                        <a:pt x="30062" y="10158"/>
                      </a:cubicBezTo>
                      <a:cubicBezTo>
                        <a:pt x="30559" y="10351"/>
                        <a:pt x="31325" y="10595"/>
                        <a:pt x="32150" y="10595"/>
                      </a:cubicBezTo>
                      <a:cubicBezTo>
                        <a:pt x="32688" y="10595"/>
                        <a:pt x="33251" y="10492"/>
                        <a:pt x="33782" y="10203"/>
                      </a:cubicBezTo>
                      <a:cubicBezTo>
                        <a:pt x="34399" y="9861"/>
                        <a:pt x="34901" y="9199"/>
                        <a:pt x="35038" y="8469"/>
                      </a:cubicBezTo>
                      <a:cubicBezTo>
                        <a:pt x="35175" y="7875"/>
                        <a:pt x="35061" y="7305"/>
                        <a:pt x="34718" y="6871"/>
                      </a:cubicBezTo>
                      <a:lnTo>
                        <a:pt x="34536" y="7031"/>
                      </a:lnTo>
                      <a:cubicBezTo>
                        <a:pt x="34810" y="7396"/>
                        <a:pt x="34901" y="7898"/>
                        <a:pt x="34810" y="8423"/>
                      </a:cubicBezTo>
                      <a:cubicBezTo>
                        <a:pt x="34673" y="9085"/>
                        <a:pt x="34216" y="9678"/>
                        <a:pt x="33645" y="9998"/>
                      </a:cubicBezTo>
                      <a:cubicBezTo>
                        <a:pt x="33163" y="10257"/>
                        <a:pt x="32641" y="10352"/>
                        <a:pt x="32139" y="10352"/>
                      </a:cubicBezTo>
                      <a:cubicBezTo>
                        <a:pt x="31359" y="10352"/>
                        <a:pt x="30625" y="10124"/>
                        <a:pt x="30153" y="9930"/>
                      </a:cubicBezTo>
                      <a:cubicBezTo>
                        <a:pt x="28304" y="9176"/>
                        <a:pt x="26798" y="7693"/>
                        <a:pt x="25976" y="5867"/>
                      </a:cubicBezTo>
                      <a:lnTo>
                        <a:pt x="25748" y="5958"/>
                      </a:lnTo>
                      <a:cubicBezTo>
                        <a:pt x="26227" y="7327"/>
                        <a:pt x="25542" y="9039"/>
                        <a:pt x="24196" y="9861"/>
                      </a:cubicBezTo>
                      <a:cubicBezTo>
                        <a:pt x="23555" y="10253"/>
                        <a:pt x="22791" y="10447"/>
                        <a:pt x="21996" y="10447"/>
                      </a:cubicBezTo>
                      <a:cubicBezTo>
                        <a:pt x="21263" y="10447"/>
                        <a:pt x="20503" y="10281"/>
                        <a:pt x="19791" y="9952"/>
                      </a:cubicBezTo>
                      <a:cubicBezTo>
                        <a:pt x="18535" y="9359"/>
                        <a:pt x="17394" y="8286"/>
                        <a:pt x="16481" y="6802"/>
                      </a:cubicBezTo>
                      <a:cubicBezTo>
                        <a:pt x="15819" y="5730"/>
                        <a:pt x="15340" y="4566"/>
                        <a:pt x="14906" y="3401"/>
                      </a:cubicBezTo>
                      <a:cubicBezTo>
                        <a:pt x="14792" y="3105"/>
                        <a:pt x="14678" y="2808"/>
                        <a:pt x="14586" y="2511"/>
                      </a:cubicBezTo>
                      <a:lnTo>
                        <a:pt x="14335" y="2603"/>
                      </a:lnTo>
                      <a:cubicBezTo>
                        <a:pt x="14449" y="2899"/>
                        <a:pt x="14564" y="3219"/>
                        <a:pt x="14678" y="3516"/>
                      </a:cubicBezTo>
                      <a:cubicBezTo>
                        <a:pt x="14952" y="4292"/>
                        <a:pt x="15180" y="5091"/>
                        <a:pt x="15180" y="5935"/>
                      </a:cubicBezTo>
                      <a:cubicBezTo>
                        <a:pt x="15203" y="7168"/>
                        <a:pt x="14632" y="8286"/>
                        <a:pt x="13765" y="8788"/>
                      </a:cubicBezTo>
                      <a:cubicBezTo>
                        <a:pt x="13292" y="9055"/>
                        <a:pt x="12762" y="9186"/>
                        <a:pt x="12202" y="9186"/>
                      </a:cubicBezTo>
                      <a:cubicBezTo>
                        <a:pt x="11706" y="9186"/>
                        <a:pt x="11185" y="9083"/>
                        <a:pt x="10660" y="8880"/>
                      </a:cubicBezTo>
                      <a:cubicBezTo>
                        <a:pt x="5525" y="6802"/>
                        <a:pt x="1918" y="3744"/>
                        <a:pt x="22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49"/>
                <p:cNvSpPr/>
                <p:nvPr/>
              </p:nvSpPr>
              <p:spPr>
                <a:xfrm>
                  <a:off x="7316998" y="2110335"/>
                  <a:ext cx="304192" cy="19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03" h="10501" extrusionOk="0">
                      <a:moveTo>
                        <a:pt x="16366" y="4885"/>
                      </a:moveTo>
                      <a:cubicBezTo>
                        <a:pt x="16503" y="7670"/>
                        <a:pt x="12965" y="10112"/>
                        <a:pt x="8468" y="10295"/>
                      </a:cubicBezTo>
                      <a:cubicBezTo>
                        <a:pt x="3972" y="10500"/>
                        <a:pt x="228" y="8401"/>
                        <a:pt x="114" y="5593"/>
                      </a:cubicBezTo>
                      <a:cubicBezTo>
                        <a:pt x="0" y="2808"/>
                        <a:pt x="3538" y="389"/>
                        <a:pt x="8012" y="183"/>
                      </a:cubicBezTo>
                      <a:cubicBezTo>
                        <a:pt x="12508" y="1"/>
                        <a:pt x="16252" y="2101"/>
                        <a:pt x="16366" y="4885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49"/>
                <p:cNvSpPr/>
                <p:nvPr/>
              </p:nvSpPr>
              <p:spPr>
                <a:xfrm>
                  <a:off x="7722165" y="1999234"/>
                  <a:ext cx="317260" cy="20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12" h="11006" extrusionOk="0">
                      <a:moveTo>
                        <a:pt x="10943" y="0"/>
                      </a:moveTo>
                      <a:cubicBezTo>
                        <a:pt x="9672" y="0"/>
                        <a:pt x="8285" y="236"/>
                        <a:pt x="6894" y="732"/>
                      </a:cubicBezTo>
                      <a:cubicBezTo>
                        <a:pt x="2672" y="2262"/>
                        <a:pt x="1" y="5640"/>
                        <a:pt x="960" y="8265"/>
                      </a:cubicBezTo>
                      <a:cubicBezTo>
                        <a:pt x="1603" y="10025"/>
                        <a:pt x="3694" y="11006"/>
                        <a:pt x="6282" y="11006"/>
                      </a:cubicBezTo>
                      <a:cubicBezTo>
                        <a:pt x="7553" y="11006"/>
                        <a:pt x="8943" y="10769"/>
                        <a:pt x="10341" y="10273"/>
                      </a:cubicBezTo>
                      <a:cubicBezTo>
                        <a:pt x="14564" y="8744"/>
                        <a:pt x="17211" y="5366"/>
                        <a:pt x="16275" y="2741"/>
                      </a:cubicBezTo>
                      <a:cubicBezTo>
                        <a:pt x="15632" y="980"/>
                        <a:pt x="13531" y="0"/>
                        <a:pt x="10943" y="0"/>
                      </a:cubicBezTo>
                      <a:close/>
                    </a:path>
                  </a:pathLst>
                </a:custGeom>
                <a:solidFill>
                  <a:srgbClr val="F89189">
                    <a:alpha val="306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49"/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extrusionOk="0">
                      <a:moveTo>
                        <a:pt x="5501" y="0"/>
                      </a:moveTo>
                      <a:cubicBezTo>
                        <a:pt x="2465" y="0"/>
                        <a:pt x="0" y="2511"/>
                        <a:pt x="0" y="5570"/>
                      </a:cubicBezTo>
                      <a:cubicBezTo>
                        <a:pt x="0" y="8651"/>
                        <a:pt x="2465" y="11139"/>
                        <a:pt x="5501" y="11139"/>
                      </a:cubicBezTo>
                      <a:cubicBezTo>
                        <a:pt x="8537" y="11139"/>
                        <a:pt x="11002" y="8651"/>
                        <a:pt x="11002" y="5570"/>
                      </a:cubicBezTo>
                      <a:cubicBezTo>
                        <a:pt x="11002" y="2511"/>
                        <a:pt x="8537" y="0"/>
                        <a:pt x="55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49"/>
                <p:cNvSpPr/>
                <p:nvPr/>
              </p:nvSpPr>
              <p:spPr>
                <a:xfrm>
                  <a:off x="7331302" y="1942882"/>
                  <a:ext cx="202813" cy="205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3" h="11140" fill="none" extrusionOk="0">
                      <a:moveTo>
                        <a:pt x="11002" y="5570"/>
                      </a:moveTo>
                      <a:cubicBezTo>
                        <a:pt x="11002" y="8651"/>
                        <a:pt x="8537" y="11139"/>
                        <a:pt x="5501" y="11139"/>
                      </a:cubicBezTo>
                      <a:cubicBezTo>
                        <a:pt x="2465" y="11139"/>
                        <a:pt x="0" y="8651"/>
                        <a:pt x="0" y="5570"/>
                      </a:cubicBezTo>
                      <a:cubicBezTo>
                        <a:pt x="0" y="2511"/>
                        <a:pt x="2465" y="0"/>
                        <a:pt x="5501" y="0"/>
                      </a:cubicBezTo>
                      <a:cubicBezTo>
                        <a:pt x="8537" y="0"/>
                        <a:pt x="11002" y="2511"/>
                        <a:pt x="11002" y="5570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49"/>
                <p:cNvSpPr/>
                <p:nvPr/>
              </p:nvSpPr>
              <p:spPr>
                <a:xfrm>
                  <a:off x="7334657" y="1951712"/>
                  <a:ext cx="201983" cy="203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58" h="11049" extrusionOk="0">
                      <a:moveTo>
                        <a:pt x="5479" y="1"/>
                      </a:moveTo>
                      <a:cubicBezTo>
                        <a:pt x="2443" y="1"/>
                        <a:pt x="1" y="2489"/>
                        <a:pt x="1" y="5524"/>
                      </a:cubicBezTo>
                      <a:cubicBezTo>
                        <a:pt x="1" y="8583"/>
                        <a:pt x="2443" y="11048"/>
                        <a:pt x="5479" y="11048"/>
                      </a:cubicBezTo>
                      <a:cubicBezTo>
                        <a:pt x="8492" y="11048"/>
                        <a:pt x="10957" y="8583"/>
                        <a:pt x="10957" y="5524"/>
                      </a:cubicBezTo>
                      <a:cubicBezTo>
                        <a:pt x="10957" y="2489"/>
                        <a:pt x="8492" y="1"/>
                        <a:pt x="547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49"/>
                <p:cNvSpPr/>
                <p:nvPr/>
              </p:nvSpPr>
              <p:spPr>
                <a:xfrm>
                  <a:off x="7370012" y="1987474"/>
                  <a:ext cx="131276" cy="13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7191" extrusionOk="0">
                      <a:moveTo>
                        <a:pt x="3561" y="1"/>
                      </a:moveTo>
                      <a:cubicBezTo>
                        <a:pt x="1598" y="1"/>
                        <a:pt x="0" y="1599"/>
                        <a:pt x="0" y="3584"/>
                      </a:cubicBezTo>
                      <a:cubicBezTo>
                        <a:pt x="0" y="5570"/>
                        <a:pt x="1598" y="7191"/>
                        <a:pt x="3561" y="7191"/>
                      </a:cubicBezTo>
                      <a:cubicBezTo>
                        <a:pt x="5524" y="7191"/>
                        <a:pt x="7122" y="5570"/>
                        <a:pt x="7122" y="3584"/>
                      </a:cubicBezTo>
                      <a:cubicBezTo>
                        <a:pt x="7122" y="1599"/>
                        <a:pt x="5524" y="1"/>
                        <a:pt x="35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49"/>
                <p:cNvSpPr/>
                <p:nvPr/>
              </p:nvSpPr>
              <p:spPr>
                <a:xfrm>
                  <a:off x="7354436" y="2032083"/>
                  <a:ext cx="47556" cy="32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1736" extrusionOk="0">
                      <a:moveTo>
                        <a:pt x="1279" y="0"/>
                      </a:moveTo>
                      <a:cubicBezTo>
                        <a:pt x="571" y="0"/>
                        <a:pt x="1" y="388"/>
                        <a:pt x="1" y="868"/>
                      </a:cubicBezTo>
                      <a:cubicBezTo>
                        <a:pt x="1" y="1347"/>
                        <a:pt x="571" y="1735"/>
                        <a:pt x="1279" y="1735"/>
                      </a:cubicBezTo>
                      <a:cubicBezTo>
                        <a:pt x="1986" y="1735"/>
                        <a:pt x="2580" y="1347"/>
                        <a:pt x="2580" y="868"/>
                      </a:cubicBezTo>
                      <a:cubicBezTo>
                        <a:pt x="2580" y="388"/>
                        <a:pt x="1986" y="0"/>
                        <a:pt x="127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49"/>
                <p:cNvSpPr/>
                <p:nvPr/>
              </p:nvSpPr>
              <p:spPr>
                <a:xfrm>
                  <a:off x="7720487" y="1835800"/>
                  <a:ext cx="230572" cy="204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1107" extrusionOk="0">
                      <a:moveTo>
                        <a:pt x="6214" y="1"/>
                      </a:moveTo>
                      <a:cubicBezTo>
                        <a:pt x="5534" y="1"/>
                        <a:pt x="4844" y="129"/>
                        <a:pt x="4178" y="400"/>
                      </a:cubicBezTo>
                      <a:cubicBezTo>
                        <a:pt x="1347" y="1541"/>
                        <a:pt x="1" y="4759"/>
                        <a:pt x="1142" y="7613"/>
                      </a:cubicBezTo>
                      <a:cubicBezTo>
                        <a:pt x="2031" y="9792"/>
                        <a:pt x="4120" y="11106"/>
                        <a:pt x="6308" y="11106"/>
                      </a:cubicBezTo>
                      <a:cubicBezTo>
                        <a:pt x="6984" y="11106"/>
                        <a:pt x="7669" y="10981"/>
                        <a:pt x="8332" y="10717"/>
                      </a:cubicBezTo>
                      <a:cubicBezTo>
                        <a:pt x="11162" y="9576"/>
                        <a:pt x="12509" y="6334"/>
                        <a:pt x="11368" y="3481"/>
                      </a:cubicBezTo>
                      <a:cubicBezTo>
                        <a:pt x="10480" y="1323"/>
                        <a:pt x="8398" y="1"/>
                        <a:pt x="6214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49"/>
                <p:cNvSpPr/>
                <p:nvPr/>
              </p:nvSpPr>
              <p:spPr>
                <a:xfrm>
                  <a:off x="7720487" y="1822122"/>
                  <a:ext cx="230572" cy="23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09" h="12578" fill="none" extrusionOk="0">
                      <a:moveTo>
                        <a:pt x="1142" y="8355"/>
                      </a:moveTo>
                      <a:cubicBezTo>
                        <a:pt x="2306" y="11208"/>
                        <a:pt x="5524" y="12577"/>
                        <a:pt x="8332" y="11459"/>
                      </a:cubicBezTo>
                      <a:cubicBezTo>
                        <a:pt x="11162" y="10318"/>
                        <a:pt x="12509" y="7076"/>
                        <a:pt x="11368" y="4223"/>
                      </a:cubicBezTo>
                      <a:cubicBezTo>
                        <a:pt x="10204" y="1393"/>
                        <a:pt x="6985" y="1"/>
                        <a:pt x="4178" y="1142"/>
                      </a:cubicBezTo>
                      <a:cubicBezTo>
                        <a:pt x="1347" y="2283"/>
                        <a:pt x="1" y="5501"/>
                        <a:pt x="1142" y="8355"/>
                      </a:cubicBezTo>
                      <a:close/>
                    </a:path>
                  </a:pathLst>
                </a:custGeom>
                <a:noFill/>
                <a:ln w="9700" cap="flat" cmpd="sng">
                  <a:solidFill>
                    <a:srgbClr val="000000"/>
                  </a:solidFill>
                  <a:prstDash val="solid"/>
                  <a:miter lim="2282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49"/>
                <p:cNvSpPr/>
                <p:nvPr/>
              </p:nvSpPr>
              <p:spPr>
                <a:xfrm>
                  <a:off x="7721335" y="1844814"/>
                  <a:ext cx="229319" cy="203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1" h="11052" extrusionOk="0">
                      <a:moveTo>
                        <a:pt x="6178" y="0"/>
                      </a:moveTo>
                      <a:cubicBezTo>
                        <a:pt x="5503" y="0"/>
                        <a:pt x="4818" y="126"/>
                        <a:pt x="4155" y="390"/>
                      </a:cubicBezTo>
                      <a:cubicBezTo>
                        <a:pt x="1347" y="1531"/>
                        <a:pt x="0" y="4750"/>
                        <a:pt x="1142" y="7580"/>
                      </a:cubicBezTo>
                      <a:cubicBezTo>
                        <a:pt x="2013" y="9742"/>
                        <a:pt x="4096" y="11051"/>
                        <a:pt x="6272" y="11051"/>
                      </a:cubicBezTo>
                      <a:cubicBezTo>
                        <a:pt x="6946" y="11051"/>
                        <a:pt x="7628" y="10926"/>
                        <a:pt x="8286" y="10662"/>
                      </a:cubicBezTo>
                      <a:cubicBezTo>
                        <a:pt x="11093" y="9520"/>
                        <a:pt x="12440" y="6302"/>
                        <a:pt x="11299" y="3472"/>
                      </a:cubicBezTo>
                      <a:cubicBezTo>
                        <a:pt x="10427" y="1310"/>
                        <a:pt x="8358" y="0"/>
                        <a:pt x="617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49"/>
                <p:cNvSpPr/>
                <p:nvPr/>
              </p:nvSpPr>
              <p:spPr>
                <a:xfrm>
                  <a:off x="7761723" y="1880539"/>
                  <a:ext cx="148953" cy="132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81" h="7176" extrusionOk="0">
                      <a:moveTo>
                        <a:pt x="4012" y="0"/>
                      </a:moveTo>
                      <a:cubicBezTo>
                        <a:pt x="3573" y="0"/>
                        <a:pt x="3126" y="82"/>
                        <a:pt x="2694" y="255"/>
                      </a:cubicBezTo>
                      <a:cubicBezTo>
                        <a:pt x="868" y="986"/>
                        <a:pt x="1" y="3086"/>
                        <a:pt x="731" y="4912"/>
                      </a:cubicBezTo>
                      <a:cubicBezTo>
                        <a:pt x="1306" y="6323"/>
                        <a:pt x="2652" y="7175"/>
                        <a:pt x="4069" y="7175"/>
                      </a:cubicBezTo>
                      <a:cubicBezTo>
                        <a:pt x="4508" y="7175"/>
                        <a:pt x="4955" y="7093"/>
                        <a:pt x="5387" y="6920"/>
                      </a:cubicBezTo>
                      <a:cubicBezTo>
                        <a:pt x="7191" y="6190"/>
                        <a:pt x="8081" y="4090"/>
                        <a:pt x="7327" y="2264"/>
                      </a:cubicBezTo>
                      <a:cubicBezTo>
                        <a:pt x="6770" y="853"/>
                        <a:pt x="5428" y="0"/>
                        <a:pt x="401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49"/>
                <p:cNvSpPr/>
                <p:nvPr/>
              </p:nvSpPr>
              <p:spPr>
                <a:xfrm>
                  <a:off x="7862277" y="1902697"/>
                  <a:ext cx="50505" cy="3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871" extrusionOk="0">
                      <a:moveTo>
                        <a:pt x="1685" y="1"/>
                      </a:moveTo>
                      <a:cubicBezTo>
                        <a:pt x="1477" y="1"/>
                        <a:pt x="1251" y="42"/>
                        <a:pt x="1028" y="126"/>
                      </a:cubicBezTo>
                      <a:cubicBezTo>
                        <a:pt x="389" y="400"/>
                        <a:pt x="1" y="971"/>
                        <a:pt x="161" y="1404"/>
                      </a:cubicBezTo>
                      <a:cubicBezTo>
                        <a:pt x="282" y="1709"/>
                        <a:pt x="627" y="1871"/>
                        <a:pt x="1040" y="1871"/>
                      </a:cubicBezTo>
                      <a:cubicBezTo>
                        <a:pt x="1246" y="1871"/>
                        <a:pt x="1469" y="1830"/>
                        <a:pt x="1690" y="1747"/>
                      </a:cubicBezTo>
                      <a:cubicBezTo>
                        <a:pt x="2352" y="1473"/>
                        <a:pt x="2740" y="902"/>
                        <a:pt x="2557" y="446"/>
                      </a:cubicBezTo>
                      <a:cubicBezTo>
                        <a:pt x="2436" y="158"/>
                        <a:pt x="2094" y="1"/>
                        <a:pt x="168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49"/>
                <p:cNvSpPr/>
                <p:nvPr/>
              </p:nvSpPr>
              <p:spPr>
                <a:xfrm>
                  <a:off x="7590900" y="2129949"/>
                  <a:ext cx="116567" cy="48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4" h="2624" extrusionOk="0">
                      <a:moveTo>
                        <a:pt x="114" y="0"/>
                      </a:moveTo>
                      <a:cubicBezTo>
                        <a:pt x="98" y="0"/>
                        <a:pt x="82" y="3"/>
                        <a:pt x="69" y="10"/>
                      </a:cubicBezTo>
                      <a:cubicBezTo>
                        <a:pt x="0" y="55"/>
                        <a:pt x="0" y="124"/>
                        <a:pt x="23" y="192"/>
                      </a:cubicBezTo>
                      <a:cubicBezTo>
                        <a:pt x="320" y="717"/>
                        <a:pt x="708" y="1151"/>
                        <a:pt x="1165" y="1539"/>
                      </a:cubicBezTo>
                      <a:cubicBezTo>
                        <a:pt x="1644" y="1904"/>
                        <a:pt x="2169" y="2201"/>
                        <a:pt x="2740" y="2383"/>
                      </a:cubicBezTo>
                      <a:cubicBezTo>
                        <a:pt x="3212" y="2535"/>
                        <a:pt x="3716" y="2623"/>
                        <a:pt x="4213" y="2623"/>
                      </a:cubicBezTo>
                      <a:cubicBezTo>
                        <a:pt x="4316" y="2623"/>
                        <a:pt x="4418" y="2620"/>
                        <a:pt x="4520" y="2612"/>
                      </a:cubicBezTo>
                      <a:cubicBezTo>
                        <a:pt x="4817" y="2589"/>
                        <a:pt x="5113" y="2543"/>
                        <a:pt x="5387" y="2475"/>
                      </a:cubicBezTo>
                      <a:cubicBezTo>
                        <a:pt x="5684" y="2406"/>
                        <a:pt x="5958" y="2292"/>
                        <a:pt x="6232" y="2201"/>
                      </a:cubicBezTo>
                      <a:cubicBezTo>
                        <a:pt x="6277" y="2178"/>
                        <a:pt x="6323" y="2132"/>
                        <a:pt x="6300" y="2064"/>
                      </a:cubicBezTo>
                      <a:cubicBezTo>
                        <a:pt x="6300" y="2008"/>
                        <a:pt x="6254" y="1967"/>
                        <a:pt x="6199" y="1967"/>
                      </a:cubicBezTo>
                      <a:cubicBezTo>
                        <a:pt x="6188" y="1967"/>
                        <a:pt x="6175" y="1969"/>
                        <a:pt x="6163" y="1973"/>
                      </a:cubicBezTo>
                      <a:lnTo>
                        <a:pt x="6140" y="1973"/>
                      </a:lnTo>
                      <a:cubicBezTo>
                        <a:pt x="5867" y="2018"/>
                        <a:pt x="5593" y="2087"/>
                        <a:pt x="5319" y="2132"/>
                      </a:cubicBezTo>
                      <a:cubicBezTo>
                        <a:pt x="5097" y="2151"/>
                        <a:pt x="4876" y="2184"/>
                        <a:pt x="4654" y="2184"/>
                      </a:cubicBezTo>
                      <a:cubicBezTo>
                        <a:pt x="4602" y="2184"/>
                        <a:pt x="4549" y="2182"/>
                        <a:pt x="4497" y="2178"/>
                      </a:cubicBezTo>
                      <a:cubicBezTo>
                        <a:pt x="3949" y="2178"/>
                        <a:pt x="3401" y="2087"/>
                        <a:pt x="2899" y="1927"/>
                      </a:cubicBezTo>
                      <a:cubicBezTo>
                        <a:pt x="2374" y="1744"/>
                        <a:pt x="1895" y="1470"/>
                        <a:pt x="1461" y="1151"/>
                      </a:cubicBezTo>
                      <a:cubicBezTo>
                        <a:pt x="1005" y="854"/>
                        <a:pt x="594" y="466"/>
                        <a:pt x="229" y="55"/>
                      </a:cubicBezTo>
                      <a:lnTo>
                        <a:pt x="229" y="32"/>
                      </a:lnTo>
                      <a:cubicBezTo>
                        <a:pt x="196" y="16"/>
                        <a:pt x="153" y="0"/>
                        <a:pt x="114" y="0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49"/>
                <p:cNvSpPr/>
                <p:nvPr/>
              </p:nvSpPr>
              <p:spPr>
                <a:xfrm>
                  <a:off x="7611509" y="2172715"/>
                  <a:ext cx="61878" cy="23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7" h="1280" extrusionOk="0">
                      <a:moveTo>
                        <a:pt x="92" y="1"/>
                      </a:moveTo>
                      <a:cubicBezTo>
                        <a:pt x="75" y="1"/>
                        <a:pt x="58" y="6"/>
                        <a:pt x="47" y="18"/>
                      </a:cubicBezTo>
                      <a:cubicBezTo>
                        <a:pt x="24" y="41"/>
                        <a:pt x="1" y="86"/>
                        <a:pt x="24" y="109"/>
                      </a:cubicBezTo>
                      <a:cubicBezTo>
                        <a:pt x="389" y="611"/>
                        <a:pt x="937" y="931"/>
                        <a:pt x="1507" y="1113"/>
                      </a:cubicBezTo>
                      <a:cubicBezTo>
                        <a:pt x="1839" y="1220"/>
                        <a:pt x="2195" y="1280"/>
                        <a:pt x="2546" y="1280"/>
                      </a:cubicBezTo>
                      <a:cubicBezTo>
                        <a:pt x="2799" y="1280"/>
                        <a:pt x="3049" y="1249"/>
                        <a:pt x="3288" y="1182"/>
                      </a:cubicBezTo>
                      <a:cubicBezTo>
                        <a:pt x="3333" y="1182"/>
                        <a:pt x="3356" y="1136"/>
                        <a:pt x="3356" y="1091"/>
                      </a:cubicBezTo>
                      <a:cubicBezTo>
                        <a:pt x="3333" y="1045"/>
                        <a:pt x="3311" y="1022"/>
                        <a:pt x="3265" y="1022"/>
                      </a:cubicBezTo>
                      <a:cubicBezTo>
                        <a:pt x="3075" y="1060"/>
                        <a:pt x="2885" y="1078"/>
                        <a:pt x="2695" y="1078"/>
                      </a:cubicBezTo>
                      <a:cubicBezTo>
                        <a:pt x="2316" y="1078"/>
                        <a:pt x="1941" y="1007"/>
                        <a:pt x="1576" y="885"/>
                      </a:cubicBezTo>
                      <a:cubicBezTo>
                        <a:pt x="1051" y="703"/>
                        <a:pt x="572" y="406"/>
                        <a:pt x="138" y="18"/>
                      </a:cubicBezTo>
                      <a:cubicBezTo>
                        <a:pt x="126" y="6"/>
                        <a:pt x="109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49"/>
                <p:cNvSpPr/>
                <p:nvPr/>
              </p:nvSpPr>
              <p:spPr>
                <a:xfrm>
                  <a:off x="7093990" y="1331949"/>
                  <a:ext cx="1016073" cy="6887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24" h="37363" extrusionOk="0">
                      <a:moveTo>
                        <a:pt x="32899" y="1"/>
                      </a:moveTo>
                      <a:cubicBezTo>
                        <a:pt x="29485" y="1"/>
                        <a:pt x="26069" y="678"/>
                        <a:pt x="22803" y="1712"/>
                      </a:cubicBezTo>
                      <a:cubicBezTo>
                        <a:pt x="15248" y="4086"/>
                        <a:pt x="8104" y="8514"/>
                        <a:pt x="3881" y="15225"/>
                      </a:cubicBezTo>
                      <a:cubicBezTo>
                        <a:pt x="1302" y="19310"/>
                        <a:pt x="1" y="24263"/>
                        <a:pt x="366" y="29080"/>
                      </a:cubicBezTo>
                      <a:cubicBezTo>
                        <a:pt x="549" y="31476"/>
                        <a:pt x="1142" y="33896"/>
                        <a:pt x="2238" y="36064"/>
                      </a:cubicBezTo>
                      <a:cubicBezTo>
                        <a:pt x="2714" y="37001"/>
                        <a:pt x="3255" y="37363"/>
                        <a:pt x="3814" y="37363"/>
                      </a:cubicBezTo>
                      <a:cubicBezTo>
                        <a:pt x="4946" y="37363"/>
                        <a:pt x="6153" y="35886"/>
                        <a:pt x="7054" y="34695"/>
                      </a:cubicBezTo>
                      <a:cubicBezTo>
                        <a:pt x="8697" y="32503"/>
                        <a:pt x="9702" y="29833"/>
                        <a:pt x="10227" y="27162"/>
                      </a:cubicBezTo>
                      <a:cubicBezTo>
                        <a:pt x="11094" y="22871"/>
                        <a:pt x="11299" y="20908"/>
                        <a:pt x="11824" y="16571"/>
                      </a:cubicBezTo>
                      <a:cubicBezTo>
                        <a:pt x="13239" y="19698"/>
                        <a:pt x="19128" y="24218"/>
                        <a:pt x="21457" y="24423"/>
                      </a:cubicBezTo>
                      <a:cubicBezTo>
                        <a:pt x="21943" y="24465"/>
                        <a:pt x="22447" y="24513"/>
                        <a:pt x="22942" y="24513"/>
                      </a:cubicBezTo>
                      <a:cubicBezTo>
                        <a:pt x="23795" y="24513"/>
                        <a:pt x="24618" y="24370"/>
                        <a:pt x="25268" y="23807"/>
                      </a:cubicBezTo>
                      <a:cubicBezTo>
                        <a:pt x="26080" y="23088"/>
                        <a:pt x="26399" y="21803"/>
                        <a:pt x="25999" y="20830"/>
                      </a:cubicBezTo>
                      <a:lnTo>
                        <a:pt x="25999" y="20830"/>
                      </a:lnTo>
                      <a:cubicBezTo>
                        <a:pt x="26804" y="22053"/>
                        <a:pt x="27640" y="23250"/>
                        <a:pt x="28692" y="24263"/>
                      </a:cubicBezTo>
                      <a:cubicBezTo>
                        <a:pt x="29948" y="25427"/>
                        <a:pt x="31545" y="26318"/>
                        <a:pt x="33257" y="26386"/>
                      </a:cubicBezTo>
                      <a:cubicBezTo>
                        <a:pt x="33320" y="26389"/>
                        <a:pt x="33382" y="26390"/>
                        <a:pt x="33445" y="26390"/>
                      </a:cubicBezTo>
                      <a:cubicBezTo>
                        <a:pt x="35162" y="26390"/>
                        <a:pt x="36854" y="25490"/>
                        <a:pt x="37845" y="24081"/>
                      </a:cubicBezTo>
                      <a:cubicBezTo>
                        <a:pt x="38872" y="22620"/>
                        <a:pt x="39078" y="20611"/>
                        <a:pt x="38393" y="18968"/>
                      </a:cubicBezTo>
                      <a:lnTo>
                        <a:pt x="38393" y="18968"/>
                      </a:lnTo>
                      <a:cubicBezTo>
                        <a:pt x="39626" y="20862"/>
                        <a:pt x="40881" y="22803"/>
                        <a:pt x="42524" y="24355"/>
                      </a:cubicBezTo>
                      <a:cubicBezTo>
                        <a:pt x="44168" y="25907"/>
                        <a:pt x="46291" y="27094"/>
                        <a:pt x="48550" y="27208"/>
                      </a:cubicBezTo>
                      <a:cubicBezTo>
                        <a:pt x="48634" y="27211"/>
                        <a:pt x="48717" y="27213"/>
                        <a:pt x="48801" y="27213"/>
                      </a:cubicBezTo>
                      <a:cubicBezTo>
                        <a:pt x="51006" y="27213"/>
                        <a:pt x="53264" y="26059"/>
                        <a:pt x="54165" y="24058"/>
                      </a:cubicBezTo>
                      <a:cubicBezTo>
                        <a:pt x="55124" y="21912"/>
                        <a:pt x="54416" y="19424"/>
                        <a:pt x="53595" y="17210"/>
                      </a:cubicBezTo>
                      <a:cubicBezTo>
                        <a:pt x="51700" y="12006"/>
                        <a:pt x="49144" y="6711"/>
                        <a:pt x="44624" y="3470"/>
                      </a:cubicBezTo>
                      <a:cubicBezTo>
                        <a:pt x="41543" y="1256"/>
                        <a:pt x="37754" y="183"/>
                        <a:pt x="33965" y="23"/>
                      </a:cubicBezTo>
                      <a:cubicBezTo>
                        <a:pt x="33610" y="8"/>
                        <a:pt x="33254" y="1"/>
                        <a:pt x="32899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49"/>
                <p:cNvSpPr/>
                <p:nvPr/>
              </p:nvSpPr>
              <p:spPr>
                <a:xfrm>
                  <a:off x="7412925" y="1562667"/>
                  <a:ext cx="324818" cy="1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22" h="6660" extrusionOk="0">
                      <a:moveTo>
                        <a:pt x="16124" y="0"/>
                      </a:moveTo>
                      <a:cubicBezTo>
                        <a:pt x="16107" y="0"/>
                        <a:pt x="16088" y="6"/>
                        <a:pt x="16069" y="15"/>
                      </a:cubicBezTo>
                      <a:cubicBezTo>
                        <a:pt x="16024" y="38"/>
                        <a:pt x="16024" y="84"/>
                        <a:pt x="16047" y="129"/>
                      </a:cubicBezTo>
                      <a:cubicBezTo>
                        <a:pt x="16389" y="746"/>
                        <a:pt x="16731" y="1339"/>
                        <a:pt x="16982" y="2001"/>
                      </a:cubicBezTo>
                      <a:cubicBezTo>
                        <a:pt x="17233" y="2640"/>
                        <a:pt x="17370" y="3325"/>
                        <a:pt x="17279" y="4010"/>
                      </a:cubicBezTo>
                      <a:cubicBezTo>
                        <a:pt x="17211" y="4672"/>
                        <a:pt x="16960" y="5356"/>
                        <a:pt x="16435" y="5767"/>
                      </a:cubicBezTo>
                      <a:cubicBezTo>
                        <a:pt x="15985" y="6196"/>
                        <a:pt x="15334" y="6363"/>
                        <a:pt x="14708" y="6363"/>
                      </a:cubicBezTo>
                      <a:cubicBezTo>
                        <a:pt x="14667" y="6363"/>
                        <a:pt x="14626" y="6362"/>
                        <a:pt x="14586" y="6361"/>
                      </a:cubicBezTo>
                      <a:cubicBezTo>
                        <a:pt x="13901" y="6338"/>
                        <a:pt x="13239" y="6132"/>
                        <a:pt x="12600" y="5858"/>
                      </a:cubicBezTo>
                      <a:cubicBezTo>
                        <a:pt x="11984" y="5562"/>
                        <a:pt x="11390" y="5197"/>
                        <a:pt x="10842" y="4763"/>
                      </a:cubicBezTo>
                      <a:cubicBezTo>
                        <a:pt x="9770" y="3959"/>
                        <a:pt x="8829" y="2936"/>
                        <a:pt x="8105" y="1780"/>
                      </a:cubicBezTo>
                      <a:lnTo>
                        <a:pt x="8105" y="1780"/>
                      </a:lnTo>
                      <a:cubicBezTo>
                        <a:pt x="8097" y="1762"/>
                        <a:pt x="8089" y="1745"/>
                        <a:pt x="8081" y="1727"/>
                      </a:cubicBezTo>
                      <a:lnTo>
                        <a:pt x="8074" y="1731"/>
                      </a:lnTo>
                      <a:lnTo>
                        <a:pt x="8074" y="1731"/>
                      </a:lnTo>
                      <a:cubicBezTo>
                        <a:pt x="8069" y="1722"/>
                        <a:pt x="8063" y="1713"/>
                        <a:pt x="8058" y="1704"/>
                      </a:cubicBezTo>
                      <a:cubicBezTo>
                        <a:pt x="8023" y="1653"/>
                        <a:pt x="7964" y="1627"/>
                        <a:pt x="7897" y="1627"/>
                      </a:cubicBezTo>
                      <a:cubicBezTo>
                        <a:pt x="7875" y="1627"/>
                        <a:pt x="7852" y="1630"/>
                        <a:pt x="7829" y="1636"/>
                      </a:cubicBezTo>
                      <a:cubicBezTo>
                        <a:pt x="7738" y="1681"/>
                        <a:pt x="7693" y="1796"/>
                        <a:pt x="7738" y="1887"/>
                      </a:cubicBezTo>
                      <a:cubicBezTo>
                        <a:pt x="7989" y="2435"/>
                        <a:pt x="8240" y="2982"/>
                        <a:pt x="8354" y="3553"/>
                      </a:cubicBezTo>
                      <a:cubicBezTo>
                        <a:pt x="8469" y="4124"/>
                        <a:pt x="8423" y="4717"/>
                        <a:pt x="8149" y="5197"/>
                      </a:cubicBezTo>
                      <a:cubicBezTo>
                        <a:pt x="8012" y="5448"/>
                        <a:pt x="7829" y="5653"/>
                        <a:pt x="7601" y="5790"/>
                      </a:cubicBezTo>
                      <a:cubicBezTo>
                        <a:pt x="7350" y="5927"/>
                        <a:pt x="7076" y="5995"/>
                        <a:pt x="6802" y="5995"/>
                      </a:cubicBezTo>
                      <a:cubicBezTo>
                        <a:pt x="6255" y="5973"/>
                        <a:pt x="5684" y="5744"/>
                        <a:pt x="5182" y="5448"/>
                      </a:cubicBezTo>
                      <a:cubicBezTo>
                        <a:pt x="3105" y="4215"/>
                        <a:pt x="1370" y="2435"/>
                        <a:pt x="183" y="335"/>
                      </a:cubicBezTo>
                      <a:cubicBezTo>
                        <a:pt x="166" y="301"/>
                        <a:pt x="137" y="280"/>
                        <a:pt x="105" y="280"/>
                      </a:cubicBezTo>
                      <a:cubicBezTo>
                        <a:pt x="93" y="280"/>
                        <a:pt x="81" y="283"/>
                        <a:pt x="69" y="289"/>
                      </a:cubicBezTo>
                      <a:cubicBezTo>
                        <a:pt x="23" y="312"/>
                        <a:pt x="0" y="358"/>
                        <a:pt x="23" y="403"/>
                      </a:cubicBezTo>
                      <a:cubicBezTo>
                        <a:pt x="1164" y="2594"/>
                        <a:pt x="2899" y="4443"/>
                        <a:pt x="4999" y="5744"/>
                      </a:cubicBezTo>
                      <a:cubicBezTo>
                        <a:pt x="5547" y="6064"/>
                        <a:pt x="6140" y="6315"/>
                        <a:pt x="6802" y="6338"/>
                      </a:cubicBezTo>
                      <a:cubicBezTo>
                        <a:pt x="7122" y="6338"/>
                        <a:pt x="7464" y="6269"/>
                        <a:pt x="7761" y="6110"/>
                      </a:cubicBezTo>
                      <a:cubicBezTo>
                        <a:pt x="8058" y="5927"/>
                        <a:pt x="8309" y="5676"/>
                        <a:pt x="8469" y="5379"/>
                      </a:cubicBezTo>
                      <a:cubicBezTo>
                        <a:pt x="8788" y="4808"/>
                        <a:pt x="8834" y="4101"/>
                        <a:pt x="8720" y="3485"/>
                      </a:cubicBezTo>
                      <a:cubicBezTo>
                        <a:pt x="8693" y="3360"/>
                        <a:pt x="8662" y="3239"/>
                        <a:pt x="8628" y="3119"/>
                      </a:cubicBezTo>
                      <a:lnTo>
                        <a:pt x="8628" y="3119"/>
                      </a:lnTo>
                      <a:cubicBezTo>
                        <a:pt x="9217" y="3839"/>
                        <a:pt x="9893" y="4486"/>
                        <a:pt x="10637" y="5037"/>
                      </a:cubicBezTo>
                      <a:cubicBezTo>
                        <a:pt x="11230" y="5470"/>
                        <a:pt x="11824" y="5858"/>
                        <a:pt x="12486" y="6155"/>
                      </a:cubicBezTo>
                      <a:cubicBezTo>
                        <a:pt x="13148" y="6429"/>
                        <a:pt x="13833" y="6635"/>
                        <a:pt x="14563" y="6657"/>
                      </a:cubicBezTo>
                      <a:cubicBezTo>
                        <a:pt x="14603" y="6659"/>
                        <a:pt x="14643" y="6659"/>
                        <a:pt x="14683" y="6659"/>
                      </a:cubicBezTo>
                      <a:cubicBezTo>
                        <a:pt x="15378" y="6659"/>
                        <a:pt x="16101" y="6470"/>
                        <a:pt x="16640" y="5995"/>
                      </a:cubicBezTo>
                      <a:cubicBezTo>
                        <a:pt x="17211" y="5493"/>
                        <a:pt x="17485" y="4763"/>
                        <a:pt x="17553" y="4032"/>
                      </a:cubicBezTo>
                      <a:cubicBezTo>
                        <a:pt x="17622" y="3302"/>
                        <a:pt x="17439" y="2572"/>
                        <a:pt x="17188" y="1910"/>
                      </a:cubicBezTo>
                      <a:cubicBezTo>
                        <a:pt x="16914" y="1248"/>
                        <a:pt x="16549" y="654"/>
                        <a:pt x="16184" y="38"/>
                      </a:cubicBezTo>
                      <a:cubicBezTo>
                        <a:pt x="16170" y="11"/>
                        <a:pt x="16149" y="0"/>
                        <a:pt x="16124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49"/>
                <p:cNvSpPr/>
                <p:nvPr/>
              </p:nvSpPr>
              <p:spPr>
                <a:xfrm>
                  <a:off x="7923292" y="1599792"/>
                  <a:ext cx="105194" cy="9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7" h="4962" extrusionOk="0">
                      <a:moveTo>
                        <a:pt x="5081" y="1"/>
                      </a:moveTo>
                      <a:cubicBezTo>
                        <a:pt x="5069" y="1"/>
                        <a:pt x="5057" y="4"/>
                        <a:pt x="5045" y="10"/>
                      </a:cubicBezTo>
                      <a:cubicBezTo>
                        <a:pt x="4999" y="10"/>
                        <a:pt x="4976" y="55"/>
                        <a:pt x="4976" y="101"/>
                      </a:cubicBezTo>
                      <a:cubicBezTo>
                        <a:pt x="5182" y="1014"/>
                        <a:pt x="5410" y="1927"/>
                        <a:pt x="5250" y="2794"/>
                      </a:cubicBezTo>
                      <a:cubicBezTo>
                        <a:pt x="5159" y="3228"/>
                        <a:pt x="4976" y="3639"/>
                        <a:pt x="4725" y="3981"/>
                      </a:cubicBezTo>
                      <a:cubicBezTo>
                        <a:pt x="4451" y="4301"/>
                        <a:pt x="4063" y="4529"/>
                        <a:pt x="3653" y="4575"/>
                      </a:cubicBezTo>
                      <a:cubicBezTo>
                        <a:pt x="3565" y="4587"/>
                        <a:pt x="3478" y="4592"/>
                        <a:pt x="3391" y="4592"/>
                      </a:cubicBezTo>
                      <a:cubicBezTo>
                        <a:pt x="2632" y="4592"/>
                        <a:pt x="1884" y="4162"/>
                        <a:pt x="1393" y="3548"/>
                      </a:cubicBezTo>
                      <a:cubicBezTo>
                        <a:pt x="822" y="2840"/>
                        <a:pt x="525" y="1973"/>
                        <a:pt x="183" y="1105"/>
                      </a:cubicBezTo>
                      <a:cubicBezTo>
                        <a:pt x="166" y="1072"/>
                        <a:pt x="150" y="1051"/>
                        <a:pt x="124" y="1051"/>
                      </a:cubicBezTo>
                      <a:cubicBezTo>
                        <a:pt x="115" y="1051"/>
                        <a:pt x="104" y="1054"/>
                        <a:pt x="92" y="1060"/>
                      </a:cubicBezTo>
                      <a:cubicBezTo>
                        <a:pt x="46" y="1060"/>
                        <a:pt x="0" y="1105"/>
                        <a:pt x="23" y="1151"/>
                      </a:cubicBezTo>
                      <a:cubicBezTo>
                        <a:pt x="274" y="2041"/>
                        <a:pt x="525" y="2977"/>
                        <a:pt x="1119" y="3753"/>
                      </a:cubicBezTo>
                      <a:cubicBezTo>
                        <a:pt x="1651" y="4449"/>
                        <a:pt x="2476" y="4961"/>
                        <a:pt x="3382" y="4961"/>
                      </a:cubicBezTo>
                      <a:cubicBezTo>
                        <a:pt x="3486" y="4961"/>
                        <a:pt x="3592" y="4954"/>
                        <a:pt x="3698" y="4940"/>
                      </a:cubicBezTo>
                      <a:cubicBezTo>
                        <a:pt x="4200" y="4872"/>
                        <a:pt x="4680" y="4575"/>
                        <a:pt x="4976" y="4187"/>
                      </a:cubicBezTo>
                      <a:cubicBezTo>
                        <a:pt x="5296" y="3799"/>
                        <a:pt x="5479" y="3319"/>
                        <a:pt x="5547" y="2840"/>
                      </a:cubicBezTo>
                      <a:cubicBezTo>
                        <a:pt x="5707" y="1881"/>
                        <a:pt x="5410" y="946"/>
                        <a:pt x="5136" y="55"/>
                      </a:cubicBezTo>
                      <a:cubicBezTo>
                        <a:pt x="5136" y="22"/>
                        <a:pt x="5112" y="1"/>
                        <a:pt x="5081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49"/>
                <p:cNvSpPr/>
                <p:nvPr/>
              </p:nvSpPr>
              <p:spPr>
                <a:xfrm>
                  <a:off x="7078856" y="1703464"/>
                  <a:ext cx="180915" cy="248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5" h="13491" extrusionOk="0">
                      <a:moveTo>
                        <a:pt x="9724" y="1"/>
                      </a:moveTo>
                      <a:cubicBezTo>
                        <a:pt x="9678" y="1"/>
                        <a:pt x="9632" y="46"/>
                        <a:pt x="9632" y="92"/>
                      </a:cubicBezTo>
                      <a:cubicBezTo>
                        <a:pt x="9564" y="2649"/>
                        <a:pt x="9176" y="5205"/>
                        <a:pt x="8491" y="7670"/>
                      </a:cubicBezTo>
                      <a:cubicBezTo>
                        <a:pt x="8331" y="8286"/>
                        <a:pt x="8149" y="8903"/>
                        <a:pt x="7920" y="9519"/>
                      </a:cubicBezTo>
                      <a:cubicBezTo>
                        <a:pt x="7738" y="10112"/>
                        <a:pt x="7510" y="10706"/>
                        <a:pt x="7122" y="11162"/>
                      </a:cubicBezTo>
                      <a:cubicBezTo>
                        <a:pt x="6778" y="11566"/>
                        <a:pt x="6275" y="11863"/>
                        <a:pt x="5784" y="11863"/>
                      </a:cubicBezTo>
                      <a:cubicBezTo>
                        <a:pt x="5720" y="11863"/>
                        <a:pt x="5656" y="11858"/>
                        <a:pt x="5592" y="11847"/>
                      </a:cubicBezTo>
                      <a:cubicBezTo>
                        <a:pt x="5248" y="11802"/>
                        <a:pt x="4922" y="11531"/>
                        <a:pt x="4779" y="11208"/>
                      </a:cubicBezTo>
                      <a:lnTo>
                        <a:pt x="4779" y="11208"/>
                      </a:lnTo>
                      <a:cubicBezTo>
                        <a:pt x="4796" y="11004"/>
                        <a:pt x="4787" y="10797"/>
                        <a:pt x="4748" y="10592"/>
                      </a:cubicBezTo>
                      <a:cubicBezTo>
                        <a:pt x="4725" y="10546"/>
                        <a:pt x="4679" y="10478"/>
                        <a:pt x="4611" y="10478"/>
                      </a:cubicBezTo>
                      <a:cubicBezTo>
                        <a:pt x="4591" y="10468"/>
                        <a:pt x="4571" y="10463"/>
                        <a:pt x="4551" y="10463"/>
                      </a:cubicBezTo>
                      <a:cubicBezTo>
                        <a:pt x="4482" y="10463"/>
                        <a:pt x="4418" y="10520"/>
                        <a:pt x="4383" y="10592"/>
                      </a:cubicBezTo>
                      <a:cubicBezTo>
                        <a:pt x="4312" y="10831"/>
                        <a:pt x="4337" y="11070"/>
                        <a:pt x="4415" y="11288"/>
                      </a:cubicBezTo>
                      <a:lnTo>
                        <a:pt x="4415" y="11288"/>
                      </a:lnTo>
                      <a:cubicBezTo>
                        <a:pt x="4369" y="11673"/>
                        <a:pt x="4203" y="12050"/>
                        <a:pt x="3949" y="12349"/>
                      </a:cubicBezTo>
                      <a:cubicBezTo>
                        <a:pt x="3584" y="12829"/>
                        <a:pt x="3036" y="13171"/>
                        <a:pt x="2420" y="13171"/>
                      </a:cubicBezTo>
                      <a:cubicBezTo>
                        <a:pt x="2400" y="13172"/>
                        <a:pt x="2380" y="13172"/>
                        <a:pt x="2360" y="13172"/>
                      </a:cubicBezTo>
                      <a:cubicBezTo>
                        <a:pt x="1786" y="13172"/>
                        <a:pt x="1220" y="12859"/>
                        <a:pt x="845" y="12418"/>
                      </a:cubicBezTo>
                      <a:cubicBezTo>
                        <a:pt x="434" y="11961"/>
                        <a:pt x="206" y="11322"/>
                        <a:pt x="320" y="10706"/>
                      </a:cubicBezTo>
                      <a:cubicBezTo>
                        <a:pt x="342" y="10660"/>
                        <a:pt x="297" y="10615"/>
                        <a:pt x="251" y="10615"/>
                      </a:cubicBezTo>
                      <a:cubicBezTo>
                        <a:pt x="239" y="10608"/>
                        <a:pt x="227" y="10606"/>
                        <a:pt x="215" y="10606"/>
                      </a:cubicBezTo>
                      <a:cubicBezTo>
                        <a:pt x="184" y="10606"/>
                        <a:pt x="160" y="10627"/>
                        <a:pt x="160" y="10660"/>
                      </a:cubicBezTo>
                      <a:cubicBezTo>
                        <a:pt x="0" y="11345"/>
                        <a:pt x="228" y="12053"/>
                        <a:pt x="639" y="12578"/>
                      </a:cubicBezTo>
                      <a:cubicBezTo>
                        <a:pt x="1073" y="13103"/>
                        <a:pt x="1712" y="13491"/>
                        <a:pt x="2420" y="13491"/>
                      </a:cubicBezTo>
                      <a:cubicBezTo>
                        <a:pt x="3127" y="13491"/>
                        <a:pt x="3789" y="13103"/>
                        <a:pt x="4223" y="12578"/>
                      </a:cubicBezTo>
                      <a:cubicBezTo>
                        <a:pt x="4419" y="12329"/>
                        <a:pt x="4574" y="12043"/>
                        <a:pt x="4671" y="11738"/>
                      </a:cubicBezTo>
                      <a:lnTo>
                        <a:pt x="4671" y="11738"/>
                      </a:lnTo>
                      <a:cubicBezTo>
                        <a:pt x="4894" y="11995"/>
                        <a:pt x="5192" y="12171"/>
                        <a:pt x="5547" y="12212"/>
                      </a:cubicBezTo>
                      <a:cubicBezTo>
                        <a:pt x="5630" y="12225"/>
                        <a:pt x="5713" y="12232"/>
                        <a:pt x="5795" y="12232"/>
                      </a:cubicBezTo>
                      <a:cubicBezTo>
                        <a:pt x="6430" y="12232"/>
                        <a:pt x="7011" y="11858"/>
                        <a:pt x="7395" y="11413"/>
                      </a:cubicBezTo>
                      <a:cubicBezTo>
                        <a:pt x="7829" y="10866"/>
                        <a:pt x="8057" y="10227"/>
                        <a:pt x="8263" y="9633"/>
                      </a:cubicBezTo>
                      <a:cubicBezTo>
                        <a:pt x="8468" y="9017"/>
                        <a:pt x="8651" y="8378"/>
                        <a:pt x="8833" y="7761"/>
                      </a:cubicBezTo>
                      <a:cubicBezTo>
                        <a:pt x="9153" y="6506"/>
                        <a:pt x="9404" y="5251"/>
                        <a:pt x="9564" y="3950"/>
                      </a:cubicBezTo>
                      <a:cubicBezTo>
                        <a:pt x="9724" y="2671"/>
                        <a:pt x="9815" y="1393"/>
                        <a:pt x="9815" y="92"/>
                      </a:cubicBezTo>
                      <a:cubicBezTo>
                        <a:pt x="9815" y="46"/>
                        <a:pt x="9769" y="1"/>
                        <a:pt x="9724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49"/>
                <p:cNvSpPr/>
                <p:nvPr/>
              </p:nvSpPr>
              <p:spPr>
                <a:xfrm>
                  <a:off x="7733114" y="1358697"/>
                  <a:ext cx="160307" cy="134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7" h="7296" extrusionOk="0">
                      <a:moveTo>
                        <a:pt x="5941" y="0"/>
                      </a:moveTo>
                      <a:cubicBezTo>
                        <a:pt x="5910" y="0"/>
                        <a:pt x="5883" y="17"/>
                        <a:pt x="5867" y="33"/>
                      </a:cubicBezTo>
                      <a:cubicBezTo>
                        <a:pt x="5844" y="78"/>
                        <a:pt x="5844" y="124"/>
                        <a:pt x="5889" y="170"/>
                      </a:cubicBezTo>
                      <a:cubicBezTo>
                        <a:pt x="6528" y="626"/>
                        <a:pt x="7168" y="1106"/>
                        <a:pt x="7647" y="1722"/>
                      </a:cubicBezTo>
                      <a:cubicBezTo>
                        <a:pt x="7898" y="2019"/>
                        <a:pt x="8103" y="2338"/>
                        <a:pt x="8218" y="2703"/>
                      </a:cubicBezTo>
                      <a:cubicBezTo>
                        <a:pt x="8332" y="3069"/>
                        <a:pt x="8377" y="3457"/>
                        <a:pt x="8332" y="3822"/>
                      </a:cubicBezTo>
                      <a:cubicBezTo>
                        <a:pt x="8286" y="4187"/>
                        <a:pt x="8126" y="4552"/>
                        <a:pt x="7898" y="4803"/>
                      </a:cubicBezTo>
                      <a:cubicBezTo>
                        <a:pt x="7647" y="5077"/>
                        <a:pt x="7305" y="5237"/>
                        <a:pt x="6962" y="5283"/>
                      </a:cubicBezTo>
                      <a:cubicBezTo>
                        <a:pt x="6903" y="5288"/>
                        <a:pt x="6844" y="5291"/>
                        <a:pt x="6785" y="5291"/>
                      </a:cubicBezTo>
                      <a:cubicBezTo>
                        <a:pt x="6201" y="5291"/>
                        <a:pt x="5618" y="5027"/>
                        <a:pt x="5186" y="4614"/>
                      </a:cubicBezTo>
                      <a:lnTo>
                        <a:pt x="5186" y="4614"/>
                      </a:lnTo>
                      <a:cubicBezTo>
                        <a:pt x="5133" y="4533"/>
                        <a:pt x="5071" y="4458"/>
                        <a:pt x="4999" y="4392"/>
                      </a:cubicBezTo>
                      <a:cubicBezTo>
                        <a:pt x="4961" y="4355"/>
                        <a:pt x="4910" y="4338"/>
                        <a:pt x="4860" y="4338"/>
                      </a:cubicBezTo>
                      <a:cubicBezTo>
                        <a:pt x="4819" y="4338"/>
                        <a:pt x="4779" y="4349"/>
                        <a:pt x="4748" y="4370"/>
                      </a:cubicBezTo>
                      <a:cubicBezTo>
                        <a:pt x="4657" y="4438"/>
                        <a:pt x="4657" y="4552"/>
                        <a:pt x="4725" y="4643"/>
                      </a:cubicBezTo>
                      <a:cubicBezTo>
                        <a:pt x="4775" y="4703"/>
                        <a:pt x="4827" y="4761"/>
                        <a:pt x="4881" y="4817"/>
                      </a:cubicBezTo>
                      <a:lnTo>
                        <a:pt x="4881" y="4817"/>
                      </a:lnTo>
                      <a:cubicBezTo>
                        <a:pt x="5149" y="5204"/>
                        <a:pt x="5099" y="5801"/>
                        <a:pt x="4839" y="6241"/>
                      </a:cubicBezTo>
                      <a:cubicBezTo>
                        <a:pt x="4543" y="6743"/>
                        <a:pt x="3926" y="6972"/>
                        <a:pt x="3310" y="6972"/>
                      </a:cubicBezTo>
                      <a:cubicBezTo>
                        <a:pt x="2717" y="6949"/>
                        <a:pt x="2100" y="6721"/>
                        <a:pt x="1598" y="6355"/>
                      </a:cubicBezTo>
                      <a:cubicBezTo>
                        <a:pt x="1073" y="5990"/>
                        <a:pt x="617" y="5534"/>
                        <a:pt x="160" y="5077"/>
                      </a:cubicBezTo>
                      <a:cubicBezTo>
                        <a:pt x="137" y="5066"/>
                        <a:pt x="115" y="5060"/>
                        <a:pt x="95" y="5060"/>
                      </a:cubicBezTo>
                      <a:cubicBezTo>
                        <a:pt x="75" y="5060"/>
                        <a:pt x="57" y="5066"/>
                        <a:pt x="46" y="5077"/>
                      </a:cubicBezTo>
                      <a:cubicBezTo>
                        <a:pt x="0" y="5100"/>
                        <a:pt x="0" y="5168"/>
                        <a:pt x="23" y="5191"/>
                      </a:cubicBezTo>
                      <a:cubicBezTo>
                        <a:pt x="457" y="5693"/>
                        <a:pt x="891" y="6173"/>
                        <a:pt x="1438" y="6584"/>
                      </a:cubicBezTo>
                      <a:cubicBezTo>
                        <a:pt x="1963" y="6972"/>
                        <a:pt x="2625" y="7268"/>
                        <a:pt x="3310" y="7291"/>
                      </a:cubicBezTo>
                      <a:cubicBezTo>
                        <a:pt x="3354" y="7294"/>
                        <a:pt x="3397" y="7296"/>
                        <a:pt x="3442" y="7296"/>
                      </a:cubicBezTo>
                      <a:cubicBezTo>
                        <a:pt x="3745" y="7296"/>
                        <a:pt x="4058" y="7228"/>
                        <a:pt x="4337" y="7109"/>
                      </a:cubicBezTo>
                      <a:cubicBezTo>
                        <a:pt x="4657" y="6972"/>
                        <a:pt x="4954" y="6721"/>
                        <a:pt x="5136" y="6424"/>
                      </a:cubicBezTo>
                      <a:cubicBezTo>
                        <a:pt x="5342" y="6104"/>
                        <a:pt x="5433" y="5762"/>
                        <a:pt x="5433" y="5397"/>
                      </a:cubicBezTo>
                      <a:cubicBezTo>
                        <a:pt x="5430" y="5347"/>
                        <a:pt x="5425" y="5297"/>
                        <a:pt x="5417" y="5248"/>
                      </a:cubicBezTo>
                      <a:lnTo>
                        <a:pt x="5417" y="5248"/>
                      </a:lnTo>
                      <a:cubicBezTo>
                        <a:pt x="5815" y="5494"/>
                        <a:pt x="6272" y="5638"/>
                        <a:pt x="6744" y="5638"/>
                      </a:cubicBezTo>
                      <a:cubicBezTo>
                        <a:pt x="6824" y="5638"/>
                        <a:pt x="6904" y="5633"/>
                        <a:pt x="6985" y="5625"/>
                      </a:cubicBezTo>
                      <a:cubicBezTo>
                        <a:pt x="7419" y="5579"/>
                        <a:pt x="7852" y="5374"/>
                        <a:pt x="8149" y="5031"/>
                      </a:cubicBezTo>
                      <a:cubicBezTo>
                        <a:pt x="8446" y="4712"/>
                        <a:pt x="8606" y="4278"/>
                        <a:pt x="8651" y="3867"/>
                      </a:cubicBezTo>
                      <a:cubicBezTo>
                        <a:pt x="8697" y="3434"/>
                        <a:pt x="8628" y="3023"/>
                        <a:pt x="8491" y="2612"/>
                      </a:cubicBezTo>
                      <a:cubicBezTo>
                        <a:pt x="8354" y="2201"/>
                        <a:pt x="8126" y="1859"/>
                        <a:pt x="7852" y="1539"/>
                      </a:cubicBezTo>
                      <a:cubicBezTo>
                        <a:pt x="7327" y="923"/>
                        <a:pt x="6643" y="466"/>
                        <a:pt x="5981" y="10"/>
                      </a:cubicBezTo>
                      <a:cubicBezTo>
                        <a:pt x="5967" y="3"/>
                        <a:pt x="5954" y="0"/>
                        <a:pt x="5941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49"/>
                <p:cNvSpPr/>
                <p:nvPr/>
              </p:nvSpPr>
              <p:spPr>
                <a:xfrm>
                  <a:off x="7083059" y="1602908"/>
                  <a:ext cx="103941" cy="12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6857" extrusionOk="0">
                      <a:moveTo>
                        <a:pt x="5570" y="1"/>
                      </a:moveTo>
                      <a:cubicBezTo>
                        <a:pt x="5524" y="1"/>
                        <a:pt x="5478" y="23"/>
                        <a:pt x="5478" y="69"/>
                      </a:cubicBezTo>
                      <a:cubicBezTo>
                        <a:pt x="5090" y="1667"/>
                        <a:pt x="4474" y="3196"/>
                        <a:pt x="3630" y="4566"/>
                      </a:cubicBezTo>
                      <a:cubicBezTo>
                        <a:pt x="3196" y="5250"/>
                        <a:pt x="2762" y="5981"/>
                        <a:pt x="2077" y="6346"/>
                      </a:cubicBezTo>
                      <a:cubicBezTo>
                        <a:pt x="1853" y="6474"/>
                        <a:pt x="1607" y="6546"/>
                        <a:pt x="1345" y="6546"/>
                      </a:cubicBezTo>
                      <a:cubicBezTo>
                        <a:pt x="1234" y="6546"/>
                        <a:pt x="1120" y="6533"/>
                        <a:pt x="1005" y="6506"/>
                      </a:cubicBezTo>
                      <a:cubicBezTo>
                        <a:pt x="639" y="6437"/>
                        <a:pt x="297" y="6209"/>
                        <a:pt x="183" y="5844"/>
                      </a:cubicBezTo>
                      <a:cubicBezTo>
                        <a:pt x="160" y="5798"/>
                        <a:pt x="114" y="5775"/>
                        <a:pt x="92" y="5775"/>
                      </a:cubicBezTo>
                      <a:cubicBezTo>
                        <a:pt x="23" y="5798"/>
                        <a:pt x="0" y="5844"/>
                        <a:pt x="23" y="5890"/>
                      </a:cubicBezTo>
                      <a:cubicBezTo>
                        <a:pt x="114" y="6346"/>
                        <a:pt x="502" y="6666"/>
                        <a:pt x="936" y="6780"/>
                      </a:cubicBezTo>
                      <a:cubicBezTo>
                        <a:pt x="1099" y="6831"/>
                        <a:pt x="1268" y="6857"/>
                        <a:pt x="1437" y="6857"/>
                      </a:cubicBezTo>
                      <a:cubicBezTo>
                        <a:pt x="1720" y="6857"/>
                        <a:pt x="2003" y="6785"/>
                        <a:pt x="2260" y="6643"/>
                      </a:cubicBezTo>
                      <a:cubicBezTo>
                        <a:pt x="2648" y="6437"/>
                        <a:pt x="2968" y="6141"/>
                        <a:pt x="3242" y="5798"/>
                      </a:cubicBezTo>
                      <a:cubicBezTo>
                        <a:pt x="3515" y="5479"/>
                        <a:pt x="3721" y="5113"/>
                        <a:pt x="3949" y="4771"/>
                      </a:cubicBezTo>
                      <a:cubicBezTo>
                        <a:pt x="4794" y="3333"/>
                        <a:pt x="5387" y="1735"/>
                        <a:pt x="5638" y="92"/>
                      </a:cubicBezTo>
                      <a:cubicBezTo>
                        <a:pt x="5638" y="46"/>
                        <a:pt x="5615" y="23"/>
                        <a:pt x="5570" y="1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49"/>
                <p:cNvSpPr/>
                <p:nvPr/>
              </p:nvSpPr>
              <p:spPr>
                <a:xfrm>
                  <a:off x="7478567" y="1400634"/>
                  <a:ext cx="116549" cy="701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3807" extrusionOk="0">
                      <a:moveTo>
                        <a:pt x="5139" y="0"/>
                      </a:moveTo>
                      <a:cubicBezTo>
                        <a:pt x="5119" y="0"/>
                        <a:pt x="5102" y="6"/>
                        <a:pt x="5090" y="17"/>
                      </a:cubicBezTo>
                      <a:cubicBezTo>
                        <a:pt x="5045" y="40"/>
                        <a:pt x="5045" y="109"/>
                        <a:pt x="5067" y="132"/>
                      </a:cubicBezTo>
                      <a:cubicBezTo>
                        <a:pt x="5524" y="748"/>
                        <a:pt x="6026" y="1433"/>
                        <a:pt x="6003" y="2163"/>
                      </a:cubicBezTo>
                      <a:cubicBezTo>
                        <a:pt x="6003" y="2528"/>
                        <a:pt x="5866" y="2893"/>
                        <a:pt x="5615" y="3122"/>
                      </a:cubicBezTo>
                      <a:cubicBezTo>
                        <a:pt x="5387" y="3350"/>
                        <a:pt x="5022" y="3441"/>
                        <a:pt x="4634" y="3441"/>
                      </a:cubicBezTo>
                      <a:cubicBezTo>
                        <a:pt x="4268" y="3441"/>
                        <a:pt x="3880" y="3396"/>
                        <a:pt x="3492" y="3327"/>
                      </a:cubicBezTo>
                      <a:cubicBezTo>
                        <a:pt x="3104" y="3281"/>
                        <a:pt x="2739" y="3213"/>
                        <a:pt x="2351" y="3099"/>
                      </a:cubicBezTo>
                      <a:cubicBezTo>
                        <a:pt x="1598" y="2916"/>
                        <a:pt x="867" y="2665"/>
                        <a:pt x="137" y="2368"/>
                      </a:cubicBezTo>
                      <a:cubicBezTo>
                        <a:pt x="118" y="2359"/>
                        <a:pt x="99" y="2353"/>
                        <a:pt x="82" y="2353"/>
                      </a:cubicBezTo>
                      <a:cubicBezTo>
                        <a:pt x="58" y="2353"/>
                        <a:pt x="36" y="2365"/>
                        <a:pt x="23" y="2391"/>
                      </a:cubicBezTo>
                      <a:cubicBezTo>
                        <a:pt x="0" y="2437"/>
                        <a:pt x="23" y="2483"/>
                        <a:pt x="69" y="2505"/>
                      </a:cubicBezTo>
                      <a:cubicBezTo>
                        <a:pt x="753" y="2916"/>
                        <a:pt x="1507" y="3213"/>
                        <a:pt x="2260" y="3441"/>
                      </a:cubicBezTo>
                      <a:cubicBezTo>
                        <a:pt x="2648" y="3555"/>
                        <a:pt x="3036" y="3624"/>
                        <a:pt x="3447" y="3692"/>
                      </a:cubicBezTo>
                      <a:cubicBezTo>
                        <a:pt x="3835" y="3761"/>
                        <a:pt x="4246" y="3806"/>
                        <a:pt x="4656" y="3806"/>
                      </a:cubicBezTo>
                      <a:cubicBezTo>
                        <a:pt x="5067" y="3784"/>
                        <a:pt x="5524" y="3692"/>
                        <a:pt x="5866" y="3373"/>
                      </a:cubicBezTo>
                      <a:cubicBezTo>
                        <a:pt x="6209" y="3053"/>
                        <a:pt x="6323" y="2574"/>
                        <a:pt x="6323" y="2163"/>
                      </a:cubicBezTo>
                      <a:cubicBezTo>
                        <a:pt x="6300" y="1729"/>
                        <a:pt x="6163" y="1318"/>
                        <a:pt x="5935" y="976"/>
                      </a:cubicBezTo>
                      <a:cubicBezTo>
                        <a:pt x="5729" y="634"/>
                        <a:pt x="5455" y="314"/>
                        <a:pt x="5204" y="17"/>
                      </a:cubicBezTo>
                      <a:cubicBezTo>
                        <a:pt x="5181" y="6"/>
                        <a:pt x="5159" y="0"/>
                        <a:pt x="5139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49"/>
                <p:cNvSpPr/>
                <p:nvPr/>
              </p:nvSpPr>
              <p:spPr>
                <a:xfrm>
                  <a:off x="7267762" y="2278064"/>
                  <a:ext cx="125396" cy="828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3" h="4492" extrusionOk="0">
                      <a:moveTo>
                        <a:pt x="105" y="0"/>
                      </a:moveTo>
                      <a:cubicBezTo>
                        <a:pt x="94" y="0"/>
                        <a:pt x="81" y="3"/>
                        <a:pt x="69" y="9"/>
                      </a:cubicBezTo>
                      <a:cubicBezTo>
                        <a:pt x="23" y="9"/>
                        <a:pt x="1" y="55"/>
                        <a:pt x="1" y="100"/>
                      </a:cubicBezTo>
                      <a:cubicBezTo>
                        <a:pt x="297" y="1538"/>
                        <a:pt x="1210" y="2839"/>
                        <a:pt x="2489" y="3638"/>
                      </a:cubicBezTo>
                      <a:cubicBezTo>
                        <a:pt x="3386" y="4193"/>
                        <a:pt x="4435" y="4491"/>
                        <a:pt x="5485" y="4491"/>
                      </a:cubicBezTo>
                      <a:cubicBezTo>
                        <a:pt x="5904" y="4491"/>
                        <a:pt x="6324" y="4444"/>
                        <a:pt x="6734" y="4346"/>
                      </a:cubicBezTo>
                      <a:cubicBezTo>
                        <a:pt x="6780" y="4346"/>
                        <a:pt x="6803" y="4300"/>
                        <a:pt x="6803" y="4255"/>
                      </a:cubicBezTo>
                      <a:cubicBezTo>
                        <a:pt x="6784" y="4217"/>
                        <a:pt x="6750" y="4180"/>
                        <a:pt x="6713" y="4180"/>
                      </a:cubicBezTo>
                      <a:cubicBezTo>
                        <a:pt x="6705" y="4180"/>
                        <a:pt x="6697" y="4182"/>
                        <a:pt x="6688" y="4186"/>
                      </a:cubicBezTo>
                      <a:cubicBezTo>
                        <a:pt x="6422" y="4221"/>
                        <a:pt x="6153" y="4238"/>
                        <a:pt x="5884" y="4238"/>
                      </a:cubicBezTo>
                      <a:cubicBezTo>
                        <a:pt x="4748" y="4238"/>
                        <a:pt x="3613" y="3928"/>
                        <a:pt x="2671" y="3319"/>
                      </a:cubicBezTo>
                      <a:cubicBezTo>
                        <a:pt x="1507" y="2566"/>
                        <a:pt x="617" y="1401"/>
                        <a:pt x="183" y="55"/>
                      </a:cubicBezTo>
                      <a:cubicBezTo>
                        <a:pt x="167" y="21"/>
                        <a:pt x="138" y="0"/>
                        <a:pt x="105" y="0"/>
                      </a:cubicBezTo>
                      <a:close/>
                    </a:path>
                  </a:pathLst>
                </a:custGeom>
                <a:solidFill>
                  <a:srgbClr val="A053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49"/>
                <p:cNvSpPr/>
                <p:nvPr/>
              </p:nvSpPr>
              <p:spPr>
                <a:xfrm>
                  <a:off x="7156682" y="1404707"/>
                  <a:ext cx="105618" cy="17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0" h="9475" extrusionOk="0">
                      <a:moveTo>
                        <a:pt x="4384" y="0"/>
                      </a:moveTo>
                      <a:cubicBezTo>
                        <a:pt x="4368" y="0"/>
                        <a:pt x="4353" y="1"/>
                        <a:pt x="4338" y="2"/>
                      </a:cubicBezTo>
                      <a:cubicBezTo>
                        <a:pt x="3995" y="25"/>
                        <a:pt x="3698" y="299"/>
                        <a:pt x="3562" y="595"/>
                      </a:cubicBezTo>
                      <a:cubicBezTo>
                        <a:pt x="3402" y="915"/>
                        <a:pt x="3379" y="1280"/>
                        <a:pt x="3379" y="1645"/>
                      </a:cubicBezTo>
                      <a:cubicBezTo>
                        <a:pt x="3288" y="3973"/>
                        <a:pt x="3607" y="6302"/>
                        <a:pt x="4269" y="8539"/>
                      </a:cubicBezTo>
                      <a:cubicBezTo>
                        <a:pt x="3425" y="6964"/>
                        <a:pt x="2557" y="5389"/>
                        <a:pt x="1713" y="3814"/>
                      </a:cubicBezTo>
                      <a:cubicBezTo>
                        <a:pt x="1485" y="3421"/>
                        <a:pt x="1146" y="2953"/>
                        <a:pt x="727" y="2953"/>
                      </a:cubicBezTo>
                      <a:cubicBezTo>
                        <a:pt x="684" y="2953"/>
                        <a:pt x="639" y="2958"/>
                        <a:pt x="594" y="2969"/>
                      </a:cubicBezTo>
                      <a:cubicBezTo>
                        <a:pt x="229" y="3038"/>
                        <a:pt x="24" y="3403"/>
                        <a:pt x="24" y="3768"/>
                      </a:cubicBezTo>
                      <a:cubicBezTo>
                        <a:pt x="1" y="4133"/>
                        <a:pt x="161" y="4476"/>
                        <a:pt x="343" y="4772"/>
                      </a:cubicBezTo>
                      <a:cubicBezTo>
                        <a:pt x="1302" y="6576"/>
                        <a:pt x="2649" y="8196"/>
                        <a:pt x="4223" y="9474"/>
                      </a:cubicBezTo>
                      <a:lnTo>
                        <a:pt x="5159" y="9064"/>
                      </a:lnTo>
                      <a:cubicBezTo>
                        <a:pt x="5616" y="6598"/>
                        <a:pt x="5730" y="4065"/>
                        <a:pt x="5456" y="1577"/>
                      </a:cubicBezTo>
                      <a:cubicBezTo>
                        <a:pt x="5433" y="1234"/>
                        <a:pt x="5388" y="869"/>
                        <a:pt x="5205" y="550"/>
                      </a:cubicBezTo>
                      <a:cubicBezTo>
                        <a:pt x="5030" y="244"/>
                        <a:pt x="4730" y="0"/>
                        <a:pt x="4384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49"/>
                <p:cNvSpPr/>
                <p:nvPr/>
              </p:nvSpPr>
              <p:spPr>
                <a:xfrm>
                  <a:off x="7254121" y="1793071"/>
                  <a:ext cx="189099" cy="18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9" h="10108" extrusionOk="0">
                      <a:moveTo>
                        <a:pt x="6408" y="0"/>
                      </a:moveTo>
                      <a:cubicBezTo>
                        <a:pt x="3226" y="0"/>
                        <a:pt x="193" y="8356"/>
                        <a:pt x="193" y="8356"/>
                      </a:cubicBezTo>
                      <a:cubicBezTo>
                        <a:pt x="0" y="9661"/>
                        <a:pt x="388" y="10108"/>
                        <a:pt x="997" y="10108"/>
                      </a:cubicBezTo>
                      <a:cubicBezTo>
                        <a:pt x="2048" y="10108"/>
                        <a:pt x="3758" y="8776"/>
                        <a:pt x="4279" y="8242"/>
                      </a:cubicBezTo>
                      <a:cubicBezTo>
                        <a:pt x="5123" y="7397"/>
                        <a:pt x="10259" y="1006"/>
                        <a:pt x="6903" y="70"/>
                      </a:cubicBezTo>
                      <a:cubicBezTo>
                        <a:pt x="6738" y="23"/>
                        <a:pt x="6573" y="0"/>
                        <a:pt x="6408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49"/>
                <p:cNvSpPr/>
                <p:nvPr/>
              </p:nvSpPr>
              <p:spPr>
                <a:xfrm>
                  <a:off x="7692302" y="1683961"/>
                  <a:ext cx="257465" cy="118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8" h="6444" extrusionOk="0">
                      <a:moveTo>
                        <a:pt x="4015" y="1"/>
                      </a:moveTo>
                      <a:cubicBezTo>
                        <a:pt x="3354" y="1"/>
                        <a:pt x="2785" y="183"/>
                        <a:pt x="2374" y="625"/>
                      </a:cubicBezTo>
                      <a:cubicBezTo>
                        <a:pt x="0" y="3204"/>
                        <a:pt x="7738" y="5966"/>
                        <a:pt x="8902" y="6240"/>
                      </a:cubicBezTo>
                      <a:cubicBezTo>
                        <a:pt x="9287" y="6333"/>
                        <a:pt x="10077" y="6443"/>
                        <a:pt x="10867" y="6443"/>
                      </a:cubicBezTo>
                      <a:cubicBezTo>
                        <a:pt x="12418" y="6443"/>
                        <a:pt x="13968" y="6016"/>
                        <a:pt x="12440" y="4186"/>
                      </a:cubicBezTo>
                      <a:cubicBezTo>
                        <a:pt x="12440" y="4186"/>
                        <a:pt x="7177" y="1"/>
                        <a:pt x="4015" y="1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49"/>
                <p:cNvSpPr/>
                <p:nvPr/>
              </p:nvSpPr>
              <p:spPr>
                <a:xfrm>
                  <a:off x="7683049" y="1730396"/>
                  <a:ext cx="393386" cy="39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2" h="21320" extrusionOk="0">
                      <a:moveTo>
                        <a:pt x="10660" y="1"/>
                      </a:moveTo>
                      <a:cubicBezTo>
                        <a:pt x="4771" y="1"/>
                        <a:pt x="0" y="4771"/>
                        <a:pt x="0" y="10660"/>
                      </a:cubicBezTo>
                      <a:cubicBezTo>
                        <a:pt x="0" y="16549"/>
                        <a:pt x="4771" y="21319"/>
                        <a:pt x="10660" y="21319"/>
                      </a:cubicBezTo>
                      <a:cubicBezTo>
                        <a:pt x="16549" y="21319"/>
                        <a:pt x="21342" y="16549"/>
                        <a:pt x="21342" y="10660"/>
                      </a:cubicBezTo>
                      <a:cubicBezTo>
                        <a:pt x="21342" y="4771"/>
                        <a:pt x="16549" y="1"/>
                        <a:pt x="1066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49"/>
                <p:cNvSpPr/>
                <p:nvPr/>
              </p:nvSpPr>
              <p:spPr>
                <a:xfrm>
                  <a:off x="7663694" y="1710616"/>
                  <a:ext cx="443468" cy="443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9" extrusionOk="0">
                      <a:moveTo>
                        <a:pt x="12029" y="1987"/>
                      </a:moveTo>
                      <a:cubicBezTo>
                        <a:pt x="17553" y="1987"/>
                        <a:pt x="22050" y="6506"/>
                        <a:pt x="22050" y="12030"/>
                      </a:cubicBezTo>
                      <a:cubicBezTo>
                        <a:pt x="22050" y="17576"/>
                        <a:pt x="17553" y="22073"/>
                        <a:pt x="12029" y="22073"/>
                      </a:cubicBezTo>
                      <a:cubicBezTo>
                        <a:pt x="6483" y="22073"/>
                        <a:pt x="1986" y="17576"/>
                        <a:pt x="1986" y="12030"/>
                      </a:cubicBezTo>
                      <a:cubicBezTo>
                        <a:pt x="1986" y="6506"/>
                        <a:pt x="6483" y="1987"/>
                        <a:pt x="12029" y="1987"/>
                      </a:cubicBezTo>
                      <a:close/>
                      <a:moveTo>
                        <a:pt x="12029" y="1"/>
                      </a:moveTo>
                      <a:cubicBezTo>
                        <a:pt x="5387" y="1"/>
                        <a:pt x="0" y="5410"/>
                        <a:pt x="0" y="12030"/>
                      </a:cubicBezTo>
                      <a:cubicBezTo>
                        <a:pt x="0" y="18672"/>
                        <a:pt x="5387" y="24059"/>
                        <a:pt x="12029" y="24059"/>
                      </a:cubicBezTo>
                      <a:cubicBezTo>
                        <a:pt x="18649" y="24059"/>
                        <a:pt x="24058" y="18672"/>
                        <a:pt x="24058" y="12030"/>
                      </a:cubicBezTo>
                      <a:cubicBezTo>
                        <a:pt x="24058" y="5410"/>
                        <a:pt x="18649" y="1"/>
                        <a:pt x="120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49"/>
                <p:cNvSpPr/>
                <p:nvPr/>
              </p:nvSpPr>
              <p:spPr>
                <a:xfrm>
                  <a:off x="7720911" y="1810601"/>
                  <a:ext cx="72808" cy="2026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10995" extrusionOk="0">
                      <a:moveTo>
                        <a:pt x="3669" y="1"/>
                      </a:moveTo>
                      <a:cubicBezTo>
                        <a:pt x="3625" y="1"/>
                        <a:pt x="3581" y="11"/>
                        <a:pt x="3538" y="32"/>
                      </a:cubicBezTo>
                      <a:cubicBezTo>
                        <a:pt x="2625" y="557"/>
                        <a:pt x="1895" y="1310"/>
                        <a:pt x="1324" y="2155"/>
                      </a:cubicBezTo>
                      <a:cubicBezTo>
                        <a:pt x="731" y="3022"/>
                        <a:pt x="320" y="4004"/>
                        <a:pt x="137" y="5054"/>
                      </a:cubicBezTo>
                      <a:cubicBezTo>
                        <a:pt x="92" y="5328"/>
                        <a:pt x="23" y="5579"/>
                        <a:pt x="23" y="5853"/>
                      </a:cubicBezTo>
                      <a:cubicBezTo>
                        <a:pt x="23" y="6104"/>
                        <a:pt x="1" y="6378"/>
                        <a:pt x="1" y="6651"/>
                      </a:cubicBezTo>
                      <a:cubicBezTo>
                        <a:pt x="23" y="6925"/>
                        <a:pt x="46" y="7176"/>
                        <a:pt x="69" y="7450"/>
                      </a:cubicBezTo>
                      <a:cubicBezTo>
                        <a:pt x="92" y="7587"/>
                        <a:pt x="115" y="7701"/>
                        <a:pt x="137" y="7838"/>
                      </a:cubicBezTo>
                      <a:lnTo>
                        <a:pt x="252" y="8226"/>
                      </a:lnTo>
                      <a:cubicBezTo>
                        <a:pt x="503" y="9253"/>
                        <a:pt x="1073" y="10189"/>
                        <a:pt x="1781" y="10920"/>
                      </a:cubicBezTo>
                      <a:cubicBezTo>
                        <a:pt x="1818" y="10957"/>
                        <a:pt x="1871" y="10994"/>
                        <a:pt x="1938" y="10994"/>
                      </a:cubicBezTo>
                      <a:cubicBezTo>
                        <a:pt x="1954" y="10994"/>
                        <a:pt x="1970" y="10992"/>
                        <a:pt x="1986" y="10988"/>
                      </a:cubicBezTo>
                      <a:cubicBezTo>
                        <a:pt x="2123" y="10988"/>
                        <a:pt x="2237" y="10874"/>
                        <a:pt x="2215" y="10714"/>
                      </a:cubicBezTo>
                      <a:lnTo>
                        <a:pt x="2215" y="10691"/>
                      </a:lnTo>
                      <a:cubicBezTo>
                        <a:pt x="2146" y="9687"/>
                        <a:pt x="1986" y="8843"/>
                        <a:pt x="2009" y="7975"/>
                      </a:cubicBezTo>
                      <a:cubicBezTo>
                        <a:pt x="1986" y="7542"/>
                        <a:pt x="2055" y="7108"/>
                        <a:pt x="2055" y="6697"/>
                      </a:cubicBezTo>
                      <a:cubicBezTo>
                        <a:pt x="2123" y="6286"/>
                        <a:pt x="2146" y="5875"/>
                        <a:pt x="2237" y="5465"/>
                      </a:cubicBezTo>
                      <a:cubicBezTo>
                        <a:pt x="2397" y="4643"/>
                        <a:pt x="2625" y="3821"/>
                        <a:pt x="2922" y="2977"/>
                      </a:cubicBezTo>
                      <a:cubicBezTo>
                        <a:pt x="3219" y="2132"/>
                        <a:pt x="3561" y="1287"/>
                        <a:pt x="3904" y="374"/>
                      </a:cubicBezTo>
                      <a:lnTo>
                        <a:pt x="3904" y="352"/>
                      </a:lnTo>
                      <a:cubicBezTo>
                        <a:pt x="3949" y="283"/>
                        <a:pt x="3926" y="215"/>
                        <a:pt x="3904" y="146"/>
                      </a:cubicBezTo>
                      <a:cubicBezTo>
                        <a:pt x="3856" y="52"/>
                        <a:pt x="3766" y="1"/>
                        <a:pt x="36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49"/>
                <p:cNvSpPr/>
                <p:nvPr/>
              </p:nvSpPr>
              <p:spPr>
                <a:xfrm>
                  <a:off x="7639712" y="2003990"/>
                  <a:ext cx="106042" cy="106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3" h="5770" extrusionOk="0">
                      <a:moveTo>
                        <a:pt x="3296" y="1"/>
                      </a:moveTo>
                      <a:cubicBezTo>
                        <a:pt x="2272" y="1"/>
                        <a:pt x="1082" y="1415"/>
                        <a:pt x="0" y="1524"/>
                      </a:cubicBezTo>
                      <a:lnTo>
                        <a:pt x="1963" y="5770"/>
                      </a:lnTo>
                      <a:cubicBezTo>
                        <a:pt x="1963" y="5770"/>
                        <a:pt x="5752" y="3807"/>
                        <a:pt x="4565" y="1136"/>
                      </a:cubicBezTo>
                      <a:cubicBezTo>
                        <a:pt x="4194" y="294"/>
                        <a:pt x="3762" y="1"/>
                        <a:pt x="329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49"/>
                <p:cNvSpPr/>
                <p:nvPr/>
              </p:nvSpPr>
              <p:spPr>
                <a:xfrm>
                  <a:off x="7591324" y="1879341"/>
                  <a:ext cx="140953" cy="23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47" h="12633" extrusionOk="0">
                      <a:moveTo>
                        <a:pt x="92" y="1"/>
                      </a:moveTo>
                      <a:cubicBezTo>
                        <a:pt x="46" y="1"/>
                        <a:pt x="0" y="46"/>
                        <a:pt x="0" y="115"/>
                      </a:cubicBezTo>
                      <a:cubicBezTo>
                        <a:pt x="160" y="1781"/>
                        <a:pt x="388" y="3470"/>
                        <a:pt x="754" y="5114"/>
                      </a:cubicBezTo>
                      <a:cubicBezTo>
                        <a:pt x="936" y="5935"/>
                        <a:pt x="1142" y="6757"/>
                        <a:pt x="1530" y="7556"/>
                      </a:cubicBezTo>
                      <a:cubicBezTo>
                        <a:pt x="1621" y="7761"/>
                        <a:pt x="1735" y="7944"/>
                        <a:pt x="1895" y="8149"/>
                      </a:cubicBezTo>
                      <a:cubicBezTo>
                        <a:pt x="2025" y="8302"/>
                        <a:pt x="2260" y="8516"/>
                        <a:pt x="2578" y="8516"/>
                      </a:cubicBezTo>
                      <a:cubicBezTo>
                        <a:pt x="2593" y="8516"/>
                        <a:pt x="2609" y="8516"/>
                        <a:pt x="2625" y="8515"/>
                      </a:cubicBezTo>
                      <a:cubicBezTo>
                        <a:pt x="3127" y="8469"/>
                        <a:pt x="3515" y="8241"/>
                        <a:pt x="3903" y="8035"/>
                      </a:cubicBezTo>
                      <a:cubicBezTo>
                        <a:pt x="4269" y="7807"/>
                        <a:pt x="4611" y="7556"/>
                        <a:pt x="4953" y="7351"/>
                      </a:cubicBezTo>
                      <a:cubicBezTo>
                        <a:pt x="5276" y="7178"/>
                        <a:pt x="5619" y="7006"/>
                        <a:pt x="5925" y="7006"/>
                      </a:cubicBezTo>
                      <a:cubicBezTo>
                        <a:pt x="5944" y="7006"/>
                        <a:pt x="5962" y="7007"/>
                        <a:pt x="5981" y="7008"/>
                      </a:cubicBezTo>
                      <a:cubicBezTo>
                        <a:pt x="6323" y="7008"/>
                        <a:pt x="6574" y="7282"/>
                        <a:pt x="6779" y="7602"/>
                      </a:cubicBezTo>
                      <a:cubicBezTo>
                        <a:pt x="6871" y="7784"/>
                        <a:pt x="6985" y="7967"/>
                        <a:pt x="7031" y="8149"/>
                      </a:cubicBezTo>
                      <a:lnTo>
                        <a:pt x="7122" y="8423"/>
                      </a:lnTo>
                      <a:cubicBezTo>
                        <a:pt x="7145" y="8515"/>
                        <a:pt x="7167" y="8606"/>
                        <a:pt x="7167" y="8697"/>
                      </a:cubicBezTo>
                      <a:cubicBezTo>
                        <a:pt x="7213" y="8880"/>
                        <a:pt x="7190" y="9085"/>
                        <a:pt x="7190" y="9268"/>
                      </a:cubicBezTo>
                      <a:cubicBezTo>
                        <a:pt x="7122" y="9450"/>
                        <a:pt x="7122" y="9656"/>
                        <a:pt x="7031" y="9838"/>
                      </a:cubicBezTo>
                      <a:cubicBezTo>
                        <a:pt x="6894" y="10204"/>
                        <a:pt x="6665" y="10546"/>
                        <a:pt x="6414" y="10866"/>
                      </a:cubicBezTo>
                      <a:cubicBezTo>
                        <a:pt x="5912" y="11482"/>
                        <a:pt x="5250" y="12007"/>
                        <a:pt x="4543" y="12441"/>
                      </a:cubicBezTo>
                      <a:cubicBezTo>
                        <a:pt x="4497" y="12463"/>
                        <a:pt x="4474" y="12532"/>
                        <a:pt x="4497" y="12578"/>
                      </a:cubicBezTo>
                      <a:cubicBezTo>
                        <a:pt x="4514" y="12611"/>
                        <a:pt x="4555" y="12632"/>
                        <a:pt x="4594" y="12632"/>
                      </a:cubicBezTo>
                      <a:cubicBezTo>
                        <a:pt x="4608" y="12632"/>
                        <a:pt x="4622" y="12629"/>
                        <a:pt x="4634" y="12623"/>
                      </a:cubicBezTo>
                      <a:cubicBezTo>
                        <a:pt x="5410" y="12235"/>
                        <a:pt x="6095" y="11733"/>
                        <a:pt x="6688" y="11094"/>
                      </a:cubicBezTo>
                      <a:cubicBezTo>
                        <a:pt x="6962" y="10751"/>
                        <a:pt x="7236" y="10386"/>
                        <a:pt x="7396" y="9975"/>
                      </a:cubicBezTo>
                      <a:cubicBezTo>
                        <a:pt x="7487" y="9770"/>
                        <a:pt x="7533" y="9542"/>
                        <a:pt x="7601" y="9336"/>
                      </a:cubicBezTo>
                      <a:cubicBezTo>
                        <a:pt x="7601" y="9108"/>
                        <a:pt x="7647" y="8880"/>
                        <a:pt x="7601" y="8652"/>
                      </a:cubicBezTo>
                      <a:cubicBezTo>
                        <a:pt x="7601" y="8537"/>
                        <a:pt x="7578" y="8423"/>
                        <a:pt x="7555" y="8309"/>
                      </a:cubicBezTo>
                      <a:lnTo>
                        <a:pt x="7464" y="7990"/>
                      </a:lnTo>
                      <a:cubicBezTo>
                        <a:pt x="7396" y="7761"/>
                        <a:pt x="7282" y="7579"/>
                        <a:pt x="7167" y="7373"/>
                      </a:cubicBezTo>
                      <a:cubicBezTo>
                        <a:pt x="7053" y="7191"/>
                        <a:pt x="6916" y="6985"/>
                        <a:pt x="6734" y="6826"/>
                      </a:cubicBezTo>
                      <a:cubicBezTo>
                        <a:pt x="6551" y="6666"/>
                        <a:pt x="6300" y="6552"/>
                        <a:pt x="6026" y="6529"/>
                      </a:cubicBezTo>
                      <a:cubicBezTo>
                        <a:pt x="6002" y="6528"/>
                        <a:pt x="5977" y="6527"/>
                        <a:pt x="5953" y="6527"/>
                      </a:cubicBezTo>
                      <a:cubicBezTo>
                        <a:pt x="5463" y="6527"/>
                        <a:pt x="5072" y="6744"/>
                        <a:pt x="4702" y="6940"/>
                      </a:cubicBezTo>
                      <a:cubicBezTo>
                        <a:pt x="4337" y="7168"/>
                        <a:pt x="3995" y="7396"/>
                        <a:pt x="3630" y="7602"/>
                      </a:cubicBezTo>
                      <a:cubicBezTo>
                        <a:pt x="3287" y="7830"/>
                        <a:pt x="2922" y="8012"/>
                        <a:pt x="2580" y="8035"/>
                      </a:cubicBezTo>
                      <a:cubicBezTo>
                        <a:pt x="2572" y="8038"/>
                        <a:pt x="2565" y="8039"/>
                        <a:pt x="2556" y="8039"/>
                      </a:cubicBezTo>
                      <a:cubicBezTo>
                        <a:pt x="2483" y="8039"/>
                        <a:pt x="2362" y="7953"/>
                        <a:pt x="2260" y="7830"/>
                      </a:cubicBezTo>
                      <a:cubicBezTo>
                        <a:pt x="2146" y="7693"/>
                        <a:pt x="2032" y="7533"/>
                        <a:pt x="1940" y="7351"/>
                      </a:cubicBezTo>
                      <a:cubicBezTo>
                        <a:pt x="1598" y="6620"/>
                        <a:pt x="1370" y="5821"/>
                        <a:pt x="1164" y="5022"/>
                      </a:cubicBezTo>
                      <a:cubicBezTo>
                        <a:pt x="959" y="4201"/>
                        <a:pt x="776" y="3379"/>
                        <a:pt x="639" y="2557"/>
                      </a:cubicBezTo>
                      <a:cubicBezTo>
                        <a:pt x="480" y="1736"/>
                        <a:pt x="343" y="914"/>
                        <a:pt x="206" y="92"/>
                      </a:cubicBezTo>
                      <a:cubicBezTo>
                        <a:pt x="206" y="46"/>
                        <a:pt x="160" y="1"/>
                        <a:pt x="92" y="1"/>
                      </a:cubicBezTo>
                      <a:close/>
                    </a:path>
                  </a:pathLst>
                </a:custGeom>
                <a:solidFill>
                  <a:srgbClr val="F26952">
                    <a:alpha val="351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49"/>
                <p:cNvSpPr/>
                <p:nvPr/>
              </p:nvSpPr>
              <p:spPr>
                <a:xfrm>
                  <a:off x="7178563" y="1852004"/>
                  <a:ext cx="392981" cy="393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20" h="21342" extrusionOk="0">
                      <a:moveTo>
                        <a:pt x="10660" y="0"/>
                      </a:moveTo>
                      <a:cubicBezTo>
                        <a:pt x="4771" y="0"/>
                        <a:pt x="1" y="4793"/>
                        <a:pt x="1" y="10682"/>
                      </a:cubicBezTo>
                      <a:cubicBezTo>
                        <a:pt x="1" y="16571"/>
                        <a:pt x="4771" y="21342"/>
                        <a:pt x="10660" y="21342"/>
                      </a:cubicBezTo>
                      <a:cubicBezTo>
                        <a:pt x="16549" y="21342"/>
                        <a:pt x="21320" y="16571"/>
                        <a:pt x="21320" y="10682"/>
                      </a:cubicBezTo>
                      <a:cubicBezTo>
                        <a:pt x="21320" y="4793"/>
                        <a:pt x="16549" y="0"/>
                        <a:pt x="1066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3021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49"/>
                <p:cNvSpPr/>
                <p:nvPr/>
              </p:nvSpPr>
              <p:spPr>
                <a:xfrm>
                  <a:off x="7158784" y="1832648"/>
                  <a:ext cx="443468" cy="44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9" h="24058" extrusionOk="0">
                      <a:moveTo>
                        <a:pt x="12030" y="1986"/>
                      </a:moveTo>
                      <a:cubicBezTo>
                        <a:pt x="17554" y="1986"/>
                        <a:pt x="22073" y="6483"/>
                        <a:pt x="22073" y="12029"/>
                      </a:cubicBezTo>
                      <a:cubicBezTo>
                        <a:pt x="22073" y="17553"/>
                        <a:pt x="17554" y="22072"/>
                        <a:pt x="12030" y="22072"/>
                      </a:cubicBezTo>
                      <a:cubicBezTo>
                        <a:pt x="6483" y="22072"/>
                        <a:pt x="1987" y="17553"/>
                        <a:pt x="1987" y="12029"/>
                      </a:cubicBezTo>
                      <a:cubicBezTo>
                        <a:pt x="1987" y="6483"/>
                        <a:pt x="6483" y="1986"/>
                        <a:pt x="12030" y="1986"/>
                      </a:cubicBezTo>
                      <a:close/>
                      <a:moveTo>
                        <a:pt x="12030" y="0"/>
                      </a:moveTo>
                      <a:cubicBezTo>
                        <a:pt x="5388" y="0"/>
                        <a:pt x="1" y="5387"/>
                        <a:pt x="1" y="12029"/>
                      </a:cubicBezTo>
                      <a:cubicBezTo>
                        <a:pt x="1" y="18648"/>
                        <a:pt x="5388" y="24058"/>
                        <a:pt x="12030" y="24058"/>
                      </a:cubicBezTo>
                      <a:cubicBezTo>
                        <a:pt x="18672" y="24058"/>
                        <a:pt x="24059" y="18648"/>
                        <a:pt x="24059" y="12029"/>
                      </a:cubicBezTo>
                      <a:cubicBezTo>
                        <a:pt x="24059" y="5387"/>
                        <a:pt x="18672" y="0"/>
                        <a:pt x="120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49"/>
                <p:cNvSpPr/>
                <p:nvPr/>
              </p:nvSpPr>
              <p:spPr>
                <a:xfrm>
                  <a:off x="7216019" y="1932615"/>
                  <a:ext cx="72790" cy="202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9" h="10989" extrusionOk="0">
                      <a:moveTo>
                        <a:pt x="3680" y="0"/>
                      </a:moveTo>
                      <a:cubicBezTo>
                        <a:pt x="3639" y="0"/>
                        <a:pt x="3597" y="10"/>
                        <a:pt x="3561" y="32"/>
                      </a:cubicBezTo>
                      <a:cubicBezTo>
                        <a:pt x="2625" y="535"/>
                        <a:pt x="1917" y="1288"/>
                        <a:pt x="1324" y="2155"/>
                      </a:cubicBezTo>
                      <a:cubicBezTo>
                        <a:pt x="753" y="3000"/>
                        <a:pt x="343" y="4004"/>
                        <a:pt x="137" y="5054"/>
                      </a:cubicBezTo>
                      <a:cubicBezTo>
                        <a:pt x="114" y="5305"/>
                        <a:pt x="23" y="5556"/>
                        <a:pt x="23" y="5830"/>
                      </a:cubicBezTo>
                      <a:cubicBezTo>
                        <a:pt x="23" y="6104"/>
                        <a:pt x="0" y="6378"/>
                        <a:pt x="0" y="6629"/>
                      </a:cubicBezTo>
                      <a:cubicBezTo>
                        <a:pt x="23" y="6903"/>
                        <a:pt x="46" y="7177"/>
                        <a:pt x="91" y="7428"/>
                      </a:cubicBezTo>
                      <a:cubicBezTo>
                        <a:pt x="114" y="7565"/>
                        <a:pt x="114" y="7702"/>
                        <a:pt x="137" y="7839"/>
                      </a:cubicBezTo>
                      <a:lnTo>
                        <a:pt x="251" y="8227"/>
                      </a:lnTo>
                      <a:cubicBezTo>
                        <a:pt x="502" y="9254"/>
                        <a:pt x="1073" y="10167"/>
                        <a:pt x="1781" y="10920"/>
                      </a:cubicBezTo>
                      <a:cubicBezTo>
                        <a:pt x="1826" y="10966"/>
                        <a:pt x="1895" y="10989"/>
                        <a:pt x="1986" y="10989"/>
                      </a:cubicBezTo>
                      <a:cubicBezTo>
                        <a:pt x="2123" y="10989"/>
                        <a:pt x="2237" y="10852"/>
                        <a:pt x="2214" y="10715"/>
                      </a:cubicBezTo>
                      <a:lnTo>
                        <a:pt x="2214" y="10692"/>
                      </a:lnTo>
                      <a:cubicBezTo>
                        <a:pt x="2146" y="9688"/>
                        <a:pt x="1986" y="8820"/>
                        <a:pt x="2009" y="7953"/>
                      </a:cubicBezTo>
                      <a:cubicBezTo>
                        <a:pt x="1986" y="7519"/>
                        <a:pt x="2054" y="7108"/>
                        <a:pt x="2054" y="6697"/>
                      </a:cubicBezTo>
                      <a:cubicBezTo>
                        <a:pt x="2123" y="6264"/>
                        <a:pt x="2146" y="5853"/>
                        <a:pt x="2260" y="5442"/>
                      </a:cubicBezTo>
                      <a:cubicBezTo>
                        <a:pt x="2420" y="4620"/>
                        <a:pt x="2648" y="3799"/>
                        <a:pt x="2922" y="2954"/>
                      </a:cubicBezTo>
                      <a:cubicBezTo>
                        <a:pt x="3219" y="2132"/>
                        <a:pt x="3561" y="1265"/>
                        <a:pt x="3903" y="375"/>
                      </a:cubicBezTo>
                      <a:lnTo>
                        <a:pt x="3926" y="352"/>
                      </a:lnTo>
                      <a:cubicBezTo>
                        <a:pt x="3949" y="283"/>
                        <a:pt x="3949" y="192"/>
                        <a:pt x="3903" y="124"/>
                      </a:cubicBezTo>
                      <a:cubicBezTo>
                        <a:pt x="3857" y="46"/>
                        <a:pt x="3768" y="0"/>
                        <a:pt x="36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49"/>
                <p:cNvSpPr/>
                <p:nvPr/>
              </p:nvSpPr>
              <p:spPr>
                <a:xfrm>
                  <a:off x="7563545" y="1948707"/>
                  <a:ext cx="127092" cy="7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5" h="3839" extrusionOk="0">
                      <a:moveTo>
                        <a:pt x="5421" y="1"/>
                      </a:moveTo>
                      <a:cubicBezTo>
                        <a:pt x="2455" y="1"/>
                        <a:pt x="119" y="2165"/>
                        <a:pt x="1" y="2264"/>
                      </a:cubicBezTo>
                      <a:lnTo>
                        <a:pt x="1028" y="3839"/>
                      </a:lnTo>
                      <a:cubicBezTo>
                        <a:pt x="1068" y="3819"/>
                        <a:pt x="3038" y="1989"/>
                        <a:pt x="5425" y="1989"/>
                      </a:cubicBezTo>
                      <a:cubicBezTo>
                        <a:pt x="5785" y="1989"/>
                        <a:pt x="6155" y="2031"/>
                        <a:pt x="6529" y="2127"/>
                      </a:cubicBezTo>
                      <a:lnTo>
                        <a:pt x="6894" y="187"/>
                      </a:lnTo>
                      <a:cubicBezTo>
                        <a:pt x="6391" y="57"/>
                        <a:pt x="5898" y="1"/>
                        <a:pt x="54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49"/>
                <p:cNvSpPr/>
                <p:nvPr/>
              </p:nvSpPr>
              <p:spPr>
                <a:xfrm>
                  <a:off x="7249255" y="1257384"/>
                  <a:ext cx="501935" cy="251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31" h="13632" extrusionOk="0">
                      <a:moveTo>
                        <a:pt x="20116" y="0"/>
                      </a:moveTo>
                      <a:cubicBezTo>
                        <a:pt x="16003" y="0"/>
                        <a:pt x="11904" y="1181"/>
                        <a:pt x="8423" y="3383"/>
                      </a:cubicBezTo>
                      <a:cubicBezTo>
                        <a:pt x="4657" y="5780"/>
                        <a:pt x="1667" y="9386"/>
                        <a:pt x="0" y="13540"/>
                      </a:cubicBezTo>
                      <a:lnTo>
                        <a:pt x="229" y="13632"/>
                      </a:lnTo>
                      <a:cubicBezTo>
                        <a:pt x="1872" y="9523"/>
                        <a:pt x="4839" y="5962"/>
                        <a:pt x="8560" y="3589"/>
                      </a:cubicBezTo>
                      <a:cubicBezTo>
                        <a:pt x="11974" y="1410"/>
                        <a:pt x="16041" y="251"/>
                        <a:pt x="20092" y="251"/>
                      </a:cubicBezTo>
                      <a:cubicBezTo>
                        <a:pt x="20455" y="251"/>
                        <a:pt x="20819" y="260"/>
                        <a:pt x="21182" y="279"/>
                      </a:cubicBezTo>
                      <a:cubicBezTo>
                        <a:pt x="23373" y="393"/>
                        <a:pt x="24880" y="918"/>
                        <a:pt x="25907" y="1900"/>
                      </a:cubicBezTo>
                      <a:cubicBezTo>
                        <a:pt x="26569" y="2561"/>
                        <a:pt x="26980" y="3566"/>
                        <a:pt x="26934" y="4524"/>
                      </a:cubicBezTo>
                      <a:cubicBezTo>
                        <a:pt x="26911" y="5255"/>
                        <a:pt x="26637" y="5894"/>
                        <a:pt x="26135" y="6328"/>
                      </a:cubicBezTo>
                      <a:lnTo>
                        <a:pt x="26295" y="6510"/>
                      </a:lnTo>
                      <a:cubicBezTo>
                        <a:pt x="26843" y="6031"/>
                        <a:pt x="27162" y="5346"/>
                        <a:pt x="27185" y="4524"/>
                      </a:cubicBezTo>
                      <a:cubicBezTo>
                        <a:pt x="27231" y="3497"/>
                        <a:pt x="26797" y="2425"/>
                        <a:pt x="26067" y="1717"/>
                      </a:cubicBezTo>
                      <a:cubicBezTo>
                        <a:pt x="25017" y="690"/>
                        <a:pt x="23465" y="165"/>
                        <a:pt x="21205" y="28"/>
                      </a:cubicBezTo>
                      <a:cubicBezTo>
                        <a:pt x="20842" y="9"/>
                        <a:pt x="20479" y="0"/>
                        <a:pt x="20116" y="0"/>
                      </a:cubicBezTo>
                      <a:close/>
                    </a:path>
                  </a:pathLst>
                </a:custGeom>
                <a:solidFill>
                  <a:srgbClr val="C16B3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8" name="Google Shape;4978;p49"/>
                <p:cNvSpPr/>
                <p:nvPr/>
              </p:nvSpPr>
              <p:spPr>
                <a:xfrm>
                  <a:off x="7208443" y="4087047"/>
                  <a:ext cx="116973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6" h="5297" extrusionOk="0">
                      <a:moveTo>
                        <a:pt x="5524" y="1"/>
                      </a:moveTo>
                      <a:cubicBezTo>
                        <a:pt x="0" y="1097"/>
                        <a:pt x="959" y="4566"/>
                        <a:pt x="959" y="4566"/>
                      </a:cubicBezTo>
                      <a:cubicBezTo>
                        <a:pt x="2580" y="4908"/>
                        <a:pt x="3401" y="5137"/>
                        <a:pt x="5319" y="5296"/>
                      </a:cubicBezTo>
                      <a:cubicBezTo>
                        <a:pt x="6140" y="3607"/>
                        <a:pt x="6346" y="1804"/>
                        <a:pt x="55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9" name="Google Shape;4979;p49"/>
                <p:cNvSpPr/>
                <p:nvPr/>
              </p:nvSpPr>
              <p:spPr>
                <a:xfrm>
                  <a:off x="7304795" y="3992039"/>
                  <a:ext cx="299067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5" h="10606" extrusionOk="0">
                      <a:moveTo>
                        <a:pt x="5871" y="0"/>
                      </a:moveTo>
                      <a:cubicBezTo>
                        <a:pt x="1632" y="0"/>
                        <a:pt x="2100" y="4744"/>
                        <a:pt x="2100" y="4744"/>
                      </a:cubicBezTo>
                      <a:cubicBezTo>
                        <a:pt x="1552" y="4767"/>
                        <a:pt x="1530" y="4790"/>
                        <a:pt x="229" y="5041"/>
                      </a:cubicBezTo>
                      <a:cubicBezTo>
                        <a:pt x="1050" y="6844"/>
                        <a:pt x="822" y="8647"/>
                        <a:pt x="0" y="10336"/>
                      </a:cubicBezTo>
                      <a:cubicBezTo>
                        <a:pt x="2429" y="10534"/>
                        <a:pt x="4760" y="10605"/>
                        <a:pt x="6858" y="10605"/>
                      </a:cubicBezTo>
                      <a:cubicBezTo>
                        <a:pt x="12273" y="10605"/>
                        <a:pt x="16138" y="10131"/>
                        <a:pt x="16138" y="10131"/>
                      </a:cubicBezTo>
                      <a:lnTo>
                        <a:pt x="16206" y="4425"/>
                      </a:lnTo>
                      <a:cubicBezTo>
                        <a:pt x="16225" y="2611"/>
                        <a:pt x="14744" y="1268"/>
                        <a:pt x="13097" y="1268"/>
                      </a:cubicBezTo>
                      <a:cubicBezTo>
                        <a:pt x="12691" y="1268"/>
                        <a:pt x="12275" y="1350"/>
                        <a:pt x="11869" y="1526"/>
                      </a:cubicBezTo>
                      <a:cubicBezTo>
                        <a:pt x="10547" y="2109"/>
                        <a:pt x="10127" y="2824"/>
                        <a:pt x="9939" y="3368"/>
                      </a:cubicBezTo>
                      <a:lnTo>
                        <a:pt x="9939" y="3368"/>
                      </a:lnTo>
                      <a:cubicBezTo>
                        <a:pt x="9939" y="3364"/>
                        <a:pt x="9937" y="3361"/>
                        <a:pt x="9936" y="3361"/>
                      </a:cubicBezTo>
                      <a:cubicBezTo>
                        <a:pt x="9935" y="3361"/>
                        <a:pt x="9933" y="3363"/>
                        <a:pt x="9932" y="3366"/>
                      </a:cubicBezTo>
                      <a:lnTo>
                        <a:pt x="9932" y="3366"/>
                      </a:lnTo>
                      <a:cubicBezTo>
                        <a:pt x="10020" y="2284"/>
                        <a:pt x="8810" y="223"/>
                        <a:pt x="6346" y="19"/>
                      </a:cubicBezTo>
                      <a:cubicBezTo>
                        <a:pt x="6181" y="7"/>
                        <a:pt x="6023" y="0"/>
                        <a:pt x="58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49"/>
                <p:cNvSpPr/>
                <p:nvPr/>
              </p:nvSpPr>
              <p:spPr>
                <a:xfrm>
                  <a:off x="7506327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61" y="1"/>
                      </a:moveTo>
                      <a:cubicBezTo>
                        <a:pt x="663" y="1"/>
                        <a:pt x="1" y="640"/>
                        <a:pt x="1" y="1439"/>
                      </a:cubicBezTo>
                      <a:cubicBezTo>
                        <a:pt x="1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49"/>
                <p:cNvSpPr/>
                <p:nvPr/>
              </p:nvSpPr>
              <p:spPr>
                <a:xfrm>
                  <a:off x="7339708" y="4076116"/>
                  <a:ext cx="103941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9" h="914" extrusionOk="0">
                      <a:moveTo>
                        <a:pt x="320" y="0"/>
                      </a:moveTo>
                      <a:cubicBezTo>
                        <a:pt x="161" y="0"/>
                        <a:pt x="24" y="115"/>
                        <a:pt x="1" y="274"/>
                      </a:cubicBezTo>
                      <a:cubicBezTo>
                        <a:pt x="1" y="434"/>
                        <a:pt x="115" y="571"/>
                        <a:pt x="275" y="594"/>
                      </a:cubicBezTo>
                      <a:lnTo>
                        <a:pt x="5319" y="913"/>
                      </a:lnTo>
                      <a:lnTo>
                        <a:pt x="5342" y="913"/>
                      </a:lnTo>
                      <a:cubicBezTo>
                        <a:pt x="5502" y="913"/>
                        <a:pt x="5616" y="799"/>
                        <a:pt x="5639" y="662"/>
                      </a:cubicBezTo>
                      <a:cubicBezTo>
                        <a:pt x="5639" y="503"/>
                        <a:pt x="5524" y="366"/>
                        <a:pt x="5365" y="343"/>
                      </a:cubicBezTo>
                      <a:lnTo>
                        <a:pt x="32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49"/>
                <p:cNvSpPr/>
                <p:nvPr/>
              </p:nvSpPr>
              <p:spPr>
                <a:xfrm>
                  <a:off x="7298472" y="3983172"/>
                  <a:ext cx="152326" cy="900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83" extrusionOk="0">
                      <a:moveTo>
                        <a:pt x="2649" y="592"/>
                      </a:moveTo>
                      <a:cubicBezTo>
                        <a:pt x="2694" y="592"/>
                        <a:pt x="2763" y="592"/>
                        <a:pt x="2808" y="614"/>
                      </a:cubicBezTo>
                      <a:cubicBezTo>
                        <a:pt x="2923" y="706"/>
                        <a:pt x="3014" y="843"/>
                        <a:pt x="3082" y="980"/>
                      </a:cubicBezTo>
                      <a:cubicBezTo>
                        <a:pt x="3402" y="1505"/>
                        <a:pt x="3539" y="2075"/>
                        <a:pt x="3676" y="2691"/>
                      </a:cubicBezTo>
                      <a:cubicBezTo>
                        <a:pt x="3721" y="2897"/>
                        <a:pt x="3767" y="3102"/>
                        <a:pt x="3836" y="3308"/>
                      </a:cubicBezTo>
                      <a:cubicBezTo>
                        <a:pt x="3790" y="3285"/>
                        <a:pt x="3767" y="3239"/>
                        <a:pt x="3721" y="3216"/>
                      </a:cubicBezTo>
                      <a:cubicBezTo>
                        <a:pt x="3242" y="2577"/>
                        <a:pt x="2854" y="1847"/>
                        <a:pt x="2603" y="1071"/>
                      </a:cubicBezTo>
                      <a:cubicBezTo>
                        <a:pt x="2512" y="843"/>
                        <a:pt x="2512" y="660"/>
                        <a:pt x="2580" y="592"/>
                      </a:cubicBezTo>
                      <a:close/>
                      <a:moveTo>
                        <a:pt x="914" y="1961"/>
                      </a:moveTo>
                      <a:cubicBezTo>
                        <a:pt x="1097" y="1961"/>
                        <a:pt x="1302" y="2075"/>
                        <a:pt x="1507" y="2189"/>
                      </a:cubicBezTo>
                      <a:cubicBezTo>
                        <a:pt x="2146" y="2600"/>
                        <a:pt x="2763" y="3057"/>
                        <a:pt x="3311" y="3604"/>
                      </a:cubicBezTo>
                      <a:cubicBezTo>
                        <a:pt x="3333" y="3650"/>
                        <a:pt x="3379" y="3696"/>
                        <a:pt x="3402" y="3741"/>
                      </a:cubicBezTo>
                      <a:cubicBezTo>
                        <a:pt x="2557" y="3559"/>
                        <a:pt x="1644" y="3148"/>
                        <a:pt x="891" y="2532"/>
                      </a:cubicBezTo>
                      <a:cubicBezTo>
                        <a:pt x="640" y="2326"/>
                        <a:pt x="617" y="2212"/>
                        <a:pt x="617" y="2144"/>
                      </a:cubicBezTo>
                      <a:cubicBezTo>
                        <a:pt x="617" y="2052"/>
                        <a:pt x="777" y="1961"/>
                        <a:pt x="914" y="1961"/>
                      </a:cubicBezTo>
                      <a:close/>
                      <a:moveTo>
                        <a:pt x="2657" y="1"/>
                      </a:moveTo>
                      <a:cubicBezTo>
                        <a:pt x="2498" y="1"/>
                        <a:pt x="2344" y="52"/>
                        <a:pt x="2215" y="158"/>
                      </a:cubicBezTo>
                      <a:cubicBezTo>
                        <a:pt x="2032" y="295"/>
                        <a:pt x="1827" y="614"/>
                        <a:pt x="2032" y="1253"/>
                      </a:cubicBezTo>
                      <a:cubicBezTo>
                        <a:pt x="2124" y="1527"/>
                        <a:pt x="2238" y="1801"/>
                        <a:pt x="2375" y="2075"/>
                      </a:cubicBezTo>
                      <a:cubicBezTo>
                        <a:pt x="2192" y="1938"/>
                        <a:pt x="1987" y="1824"/>
                        <a:pt x="1804" y="1710"/>
                      </a:cubicBezTo>
                      <a:cubicBezTo>
                        <a:pt x="1553" y="1550"/>
                        <a:pt x="1256" y="1390"/>
                        <a:pt x="914" y="1390"/>
                      </a:cubicBezTo>
                      <a:cubicBezTo>
                        <a:pt x="526" y="1390"/>
                        <a:pt x="92" y="1642"/>
                        <a:pt x="47" y="2075"/>
                      </a:cubicBezTo>
                      <a:cubicBezTo>
                        <a:pt x="1" y="2532"/>
                        <a:pt x="389" y="2874"/>
                        <a:pt x="526" y="2965"/>
                      </a:cubicBezTo>
                      <a:cubicBezTo>
                        <a:pt x="1005" y="3376"/>
                        <a:pt x="1644" y="3764"/>
                        <a:pt x="2375" y="4038"/>
                      </a:cubicBezTo>
                      <a:cubicBezTo>
                        <a:pt x="2352" y="4198"/>
                        <a:pt x="2466" y="4335"/>
                        <a:pt x="2626" y="4358"/>
                      </a:cubicBezTo>
                      <a:lnTo>
                        <a:pt x="4155" y="4495"/>
                      </a:lnTo>
                      <a:cubicBezTo>
                        <a:pt x="4201" y="4517"/>
                        <a:pt x="4246" y="4540"/>
                        <a:pt x="4292" y="4540"/>
                      </a:cubicBezTo>
                      <a:cubicBezTo>
                        <a:pt x="4338" y="4540"/>
                        <a:pt x="4361" y="4540"/>
                        <a:pt x="4406" y="4517"/>
                      </a:cubicBezTo>
                      <a:lnTo>
                        <a:pt x="7921" y="4860"/>
                      </a:lnTo>
                      <a:cubicBezTo>
                        <a:pt x="7921" y="4860"/>
                        <a:pt x="7944" y="4883"/>
                        <a:pt x="7944" y="4883"/>
                      </a:cubicBezTo>
                      <a:cubicBezTo>
                        <a:pt x="8104" y="4883"/>
                        <a:pt x="8218" y="4769"/>
                        <a:pt x="8241" y="4609"/>
                      </a:cubicBezTo>
                      <a:cubicBezTo>
                        <a:pt x="8264" y="4449"/>
                        <a:pt x="8127" y="4312"/>
                        <a:pt x="7990" y="4289"/>
                      </a:cubicBezTo>
                      <a:lnTo>
                        <a:pt x="4680" y="3970"/>
                      </a:lnTo>
                      <a:cubicBezTo>
                        <a:pt x="4475" y="3536"/>
                        <a:pt x="4361" y="3057"/>
                        <a:pt x="4246" y="2577"/>
                      </a:cubicBezTo>
                      <a:cubicBezTo>
                        <a:pt x="4109" y="1938"/>
                        <a:pt x="3950" y="1299"/>
                        <a:pt x="3584" y="683"/>
                      </a:cubicBezTo>
                      <a:cubicBezTo>
                        <a:pt x="3470" y="477"/>
                        <a:pt x="3311" y="272"/>
                        <a:pt x="3105" y="135"/>
                      </a:cubicBezTo>
                      <a:cubicBezTo>
                        <a:pt x="2961" y="46"/>
                        <a:pt x="2806" y="1"/>
                        <a:pt x="265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49"/>
                <p:cNvSpPr/>
                <p:nvPr/>
              </p:nvSpPr>
              <p:spPr>
                <a:xfrm>
                  <a:off x="7982610" y="4087047"/>
                  <a:ext cx="117415" cy="9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70" h="5297" extrusionOk="0">
                      <a:moveTo>
                        <a:pt x="823" y="1"/>
                      </a:moveTo>
                      <a:lnTo>
                        <a:pt x="823" y="1"/>
                      </a:lnTo>
                      <a:cubicBezTo>
                        <a:pt x="1" y="1804"/>
                        <a:pt x="229" y="3607"/>
                        <a:pt x="1051" y="5296"/>
                      </a:cubicBezTo>
                      <a:cubicBezTo>
                        <a:pt x="2945" y="5137"/>
                        <a:pt x="3790" y="4908"/>
                        <a:pt x="5388" y="4566"/>
                      </a:cubicBezTo>
                      <a:cubicBezTo>
                        <a:pt x="5388" y="4566"/>
                        <a:pt x="6369" y="1097"/>
                        <a:pt x="82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4" name="Google Shape;4984;p49"/>
                <p:cNvSpPr/>
                <p:nvPr/>
              </p:nvSpPr>
              <p:spPr>
                <a:xfrm>
                  <a:off x="7704247" y="3992039"/>
                  <a:ext cx="298994" cy="19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1" h="10606" extrusionOk="0">
                      <a:moveTo>
                        <a:pt x="10372" y="0"/>
                      </a:moveTo>
                      <a:cubicBezTo>
                        <a:pt x="10220" y="0"/>
                        <a:pt x="10062" y="7"/>
                        <a:pt x="9898" y="19"/>
                      </a:cubicBezTo>
                      <a:cubicBezTo>
                        <a:pt x="7410" y="225"/>
                        <a:pt x="6200" y="2325"/>
                        <a:pt x="6314" y="3397"/>
                      </a:cubicBezTo>
                      <a:cubicBezTo>
                        <a:pt x="6312" y="3392"/>
                        <a:pt x="6311" y="3388"/>
                        <a:pt x="6309" y="3384"/>
                      </a:cubicBezTo>
                      <a:lnTo>
                        <a:pt x="6309" y="3384"/>
                      </a:lnTo>
                      <a:cubicBezTo>
                        <a:pt x="6102" y="2838"/>
                        <a:pt x="5710" y="2114"/>
                        <a:pt x="4374" y="1526"/>
                      </a:cubicBezTo>
                      <a:cubicBezTo>
                        <a:pt x="3964" y="1350"/>
                        <a:pt x="3544" y="1268"/>
                        <a:pt x="3136" y="1268"/>
                      </a:cubicBezTo>
                      <a:cubicBezTo>
                        <a:pt x="1478" y="1268"/>
                        <a:pt x="1" y="2611"/>
                        <a:pt x="37" y="4425"/>
                      </a:cubicBezTo>
                      <a:lnTo>
                        <a:pt x="106" y="10131"/>
                      </a:lnTo>
                      <a:cubicBezTo>
                        <a:pt x="106" y="10131"/>
                        <a:pt x="3971" y="10605"/>
                        <a:pt x="9377" y="10605"/>
                      </a:cubicBezTo>
                      <a:cubicBezTo>
                        <a:pt x="11472" y="10605"/>
                        <a:pt x="13798" y="10534"/>
                        <a:pt x="16220" y="10336"/>
                      </a:cubicBezTo>
                      <a:cubicBezTo>
                        <a:pt x="15399" y="8647"/>
                        <a:pt x="15193" y="6844"/>
                        <a:pt x="16015" y="5041"/>
                      </a:cubicBezTo>
                      <a:cubicBezTo>
                        <a:pt x="14714" y="4790"/>
                        <a:pt x="14668" y="4767"/>
                        <a:pt x="14120" y="4744"/>
                      </a:cubicBezTo>
                      <a:cubicBezTo>
                        <a:pt x="14120" y="4744"/>
                        <a:pt x="14610" y="0"/>
                        <a:pt x="103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5" name="Google Shape;4985;p49"/>
                <p:cNvSpPr/>
                <p:nvPr/>
              </p:nvSpPr>
              <p:spPr>
                <a:xfrm>
                  <a:off x="7740266" y="4082844"/>
                  <a:ext cx="53878" cy="53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3" h="2923" extrusionOk="0">
                      <a:moveTo>
                        <a:pt x="1484" y="1"/>
                      </a:moveTo>
                      <a:cubicBezTo>
                        <a:pt x="662" y="1"/>
                        <a:pt x="0" y="640"/>
                        <a:pt x="0" y="1439"/>
                      </a:cubicBezTo>
                      <a:cubicBezTo>
                        <a:pt x="0" y="2260"/>
                        <a:pt x="640" y="2922"/>
                        <a:pt x="1461" y="2922"/>
                      </a:cubicBezTo>
                      <a:cubicBezTo>
                        <a:pt x="2260" y="2922"/>
                        <a:pt x="2922" y="2283"/>
                        <a:pt x="2922" y="1461"/>
                      </a:cubicBezTo>
                      <a:cubicBezTo>
                        <a:pt x="2922" y="663"/>
                        <a:pt x="2283" y="1"/>
                        <a:pt x="148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49"/>
                <p:cNvSpPr/>
                <p:nvPr/>
              </p:nvSpPr>
              <p:spPr>
                <a:xfrm>
                  <a:off x="7864378" y="4076116"/>
                  <a:ext cx="104365" cy="1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62" h="914" extrusionOk="0">
                      <a:moveTo>
                        <a:pt x="5342" y="0"/>
                      </a:moveTo>
                      <a:lnTo>
                        <a:pt x="298" y="343"/>
                      </a:lnTo>
                      <a:cubicBezTo>
                        <a:pt x="138" y="366"/>
                        <a:pt x="1" y="503"/>
                        <a:pt x="24" y="662"/>
                      </a:cubicBezTo>
                      <a:cubicBezTo>
                        <a:pt x="24" y="799"/>
                        <a:pt x="161" y="913"/>
                        <a:pt x="320" y="913"/>
                      </a:cubicBezTo>
                      <a:lnTo>
                        <a:pt x="5388" y="594"/>
                      </a:lnTo>
                      <a:cubicBezTo>
                        <a:pt x="5547" y="571"/>
                        <a:pt x="5662" y="434"/>
                        <a:pt x="5639" y="274"/>
                      </a:cubicBezTo>
                      <a:cubicBezTo>
                        <a:pt x="5639" y="115"/>
                        <a:pt x="5502" y="0"/>
                        <a:pt x="534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7" name="Google Shape;4987;p49"/>
                <p:cNvSpPr/>
                <p:nvPr/>
              </p:nvSpPr>
              <p:spPr>
                <a:xfrm>
                  <a:off x="7857650" y="3983172"/>
                  <a:ext cx="152326" cy="89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4863" extrusionOk="0">
                      <a:moveTo>
                        <a:pt x="5684" y="592"/>
                      </a:moveTo>
                      <a:cubicBezTo>
                        <a:pt x="5753" y="660"/>
                        <a:pt x="5730" y="843"/>
                        <a:pt x="5661" y="1071"/>
                      </a:cubicBezTo>
                      <a:cubicBezTo>
                        <a:pt x="5410" y="1847"/>
                        <a:pt x="5022" y="2577"/>
                        <a:pt x="4520" y="3216"/>
                      </a:cubicBezTo>
                      <a:cubicBezTo>
                        <a:pt x="4497" y="3239"/>
                        <a:pt x="4452" y="3285"/>
                        <a:pt x="4429" y="3308"/>
                      </a:cubicBezTo>
                      <a:cubicBezTo>
                        <a:pt x="4474" y="3102"/>
                        <a:pt x="4520" y="2897"/>
                        <a:pt x="4566" y="2691"/>
                      </a:cubicBezTo>
                      <a:cubicBezTo>
                        <a:pt x="4703" y="2075"/>
                        <a:pt x="4840" y="1505"/>
                        <a:pt x="5159" y="980"/>
                      </a:cubicBezTo>
                      <a:cubicBezTo>
                        <a:pt x="5251" y="843"/>
                        <a:pt x="5342" y="706"/>
                        <a:pt x="5456" y="614"/>
                      </a:cubicBezTo>
                      <a:cubicBezTo>
                        <a:pt x="5502" y="592"/>
                        <a:pt x="5547" y="592"/>
                        <a:pt x="5593" y="592"/>
                      </a:cubicBezTo>
                      <a:close/>
                      <a:moveTo>
                        <a:pt x="7350" y="1961"/>
                      </a:moveTo>
                      <a:cubicBezTo>
                        <a:pt x="7487" y="1961"/>
                        <a:pt x="7624" y="2052"/>
                        <a:pt x="7647" y="2144"/>
                      </a:cubicBezTo>
                      <a:cubicBezTo>
                        <a:pt x="7647" y="2212"/>
                        <a:pt x="7602" y="2326"/>
                        <a:pt x="7373" y="2532"/>
                      </a:cubicBezTo>
                      <a:cubicBezTo>
                        <a:pt x="6620" y="3125"/>
                        <a:pt x="5707" y="3559"/>
                        <a:pt x="4840" y="3741"/>
                      </a:cubicBezTo>
                      <a:cubicBezTo>
                        <a:pt x="4885" y="3696"/>
                        <a:pt x="4908" y="3650"/>
                        <a:pt x="4954" y="3604"/>
                      </a:cubicBezTo>
                      <a:cubicBezTo>
                        <a:pt x="5502" y="3057"/>
                        <a:pt x="6095" y="2600"/>
                        <a:pt x="6757" y="2189"/>
                      </a:cubicBezTo>
                      <a:cubicBezTo>
                        <a:pt x="6940" y="2075"/>
                        <a:pt x="7145" y="1961"/>
                        <a:pt x="7350" y="1961"/>
                      </a:cubicBezTo>
                      <a:close/>
                      <a:moveTo>
                        <a:pt x="5593" y="1"/>
                      </a:moveTo>
                      <a:cubicBezTo>
                        <a:pt x="5441" y="1"/>
                        <a:pt x="5280" y="46"/>
                        <a:pt x="5136" y="135"/>
                      </a:cubicBezTo>
                      <a:cubicBezTo>
                        <a:pt x="4931" y="272"/>
                        <a:pt x="4794" y="477"/>
                        <a:pt x="4680" y="683"/>
                      </a:cubicBezTo>
                      <a:cubicBezTo>
                        <a:pt x="4292" y="1299"/>
                        <a:pt x="4155" y="1938"/>
                        <a:pt x="4018" y="2577"/>
                      </a:cubicBezTo>
                      <a:cubicBezTo>
                        <a:pt x="3904" y="3057"/>
                        <a:pt x="3790" y="3536"/>
                        <a:pt x="3584" y="3970"/>
                      </a:cubicBezTo>
                      <a:lnTo>
                        <a:pt x="275" y="4289"/>
                      </a:lnTo>
                      <a:cubicBezTo>
                        <a:pt x="115" y="4312"/>
                        <a:pt x="1" y="4449"/>
                        <a:pt x="24" y="4609"/>
                      </a:cubicBezTo>
                      <a:cubicBezTo>
                        <a:pt x="24" y="4755"/>
                        <a:pt x="138" y="4863"/>
                        <a:pt x="262" y="4863"/>
                      </a:cubicBezTo>
                      <a:cubicBezTo>
                        <a:pt x="274" y="4863"/>
                        <a:pt x="286" y="4862"/>
                        <a:pt x="297" y="4860"/>
                      </a:cubicBezTo>
                      <a:lnTo>
                        <a:pt x="320" y="4860"/>
                      </a:lnTo>
                      <a:lnTo>
                        <a:pt x="3858" y="4517"/>
                      </a:lnTo>
                      <a:cubicBezTo>
                        <a:pt x="3881" y="4540"/>
                        <a:pt x="3927" y="4540"/>
                        <a:pt x="3972" y="4540"/>
                      </a:cubicBezTo>
                      <a:cubicBezTo>
                        <a:pt x="4018" y="4540"/>
                        <a:pt x="4064" y="4517"/>
                        <a:pt x="4109" y="4495"/>
                      </a:cubicBezTo>
                      <a:lnTo>
                        <a:pt x="5616" y="4358"/>
                      </a:lnTo>
                      <a:cubicBezTo>
                        <a:pt x="5776" y="4335"/>
                        <a:pt x="5890" y="4198"/>
                        <a:pt x="5890" y="4038"/>
                      </a:cubicBezTo>
                      <a:cubicBezTo>
                        <a:pt x="6597" y="3764"/>
                        <a:pt x="7259" y="3376"/>
                        <a:pt x="7739" y="2965"/>
                      </a:cubicBezTo>
                      <a:cubicBezTo>
                        <a:pt x="7853" y="2874"/>
                        <a:pt x="8263" y="2532"/>
                        <a:pt x="8218" y="2075"/>
                      </a:cubicBezTo>
                      <a:cubicBezTo>
                        <a:pt x="8172" y="1642"/>
                        <a:pt x="7739" y="1390"/>
                        <a:pt x="7350" y="1390"/>
                      </a:cubicBezTo>
                      <a:cubicBezTo>
                        <a:pt x="6985" y="1390"/>
                        <a:pt x="6711" y="1550"/>
                        <a:pt x="6460" y="1710"/>
                      </a:cubicBezTo>
                      <a:cubicBezTo>
                        <a:pt x="6255" y="1824"/>
                        <a:pt x="6072" y="1938"/>
                        <a:pt x="5890" y="2075"/>
                      </a:cubicBezTo>
                      <a:cubicBezTo>
                        <a:pt x="6004" y="1801"/>
                        <a:pt x="6118" y="1527"/>
                        <a:pt x="6209" y="1253"/>
                      </a:cubicBezTo>
                      <a:cubicBezTo>
                        <a:pt x="6415" y="614"/>
                        <a:pt x="6232" y="295"/>
                        <a:pt x="6027" y="158"/>
                      </a:cubicBezTo>
                      <a:cubicBezTo>
                        <a:pt x="5909" y="52"/>
                        <a:pt x="5755" y="1"/>
                        <a:pt x="55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49"/>
                <p:cNvSpPr/>
                <p:nvPr/>
              </p:nvSpPr>
              <p:spPr>
                <a:xfrm>
                  <a:off x="7040976" y="2109505"/>
                  <a:ext cx="598724" cy="827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82" h="44898" extrusionOk="0">
                      <a:moveTo>
                        <a:pt x="1370" y="0"/>
                      </a:moveTo>
                      <a:lnTo>
                        <a:pt x="1" y="37297"/>
                      </a:lnTo>
                      <a:lnTo>
                        <a:pt x="31956" y="44897"/>
                      </a:lnTo>
                      <a:cubicBezTo>
                        <a:pt x="31956" y="44897"/>
                        <a:pt x="32436" y="9107"/>
                        <a:pt x="32481" y="9039"/>
                      </a:cubicBezTo>
                      <a:cubicBezTo>
                        <a:pt x="20452" y="3356"/>
                        <a:pt x="1370" y="0"/>
                        <a:pt x="137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49"/>
                <p:cNvSpPr/>
                <p:nvPr/>
              </p:nvSpPr>
              <p:spPr>
                <a:xfrm>
                  <a:off x="6999740" y="2117082"/>
                  <a:ext cx="639958" cy="83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9" h="45058" extrusionOk="0">
                      <a:moveTo>
                        <a:pt x="1462" y="0"/>
                      </a:moveTo>
                      <a:lnTo>
                        <a:pt x="1" y="37274"/>
                      </a:lnTo>
                      <a:lnTo>
                        <a:pt x="34148" y="45057"/>
                      </a:lnTo>
                      <a:cubicBezTo>
                        <a:pt x="34148" y="45057"/>
                        <a:pt x="34673" y="9267"/>
                        <a:pt x="34718" y="9221"/>
                      </a:cubicBezTo>
                      <a:cubicBezTo>
                        <a:pt x="21868" y="3469"/>
                        <a:pt x="1462" y="0"/>
                        <a:pt x="146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49"/>
                <p:cNvSpPr/>
                <p:nvPr/>
              </p:nvSpPr>
              <p:spPr>
                <a:xfrm>
                  <a:off x="6991758" y="2125912"/>
                  <a:ext cx="647091" cy="831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06" h="45104" extrusionOk="0">
                      <a:moveTo>
                        <a:pt x="0" y="0"/>
                      </a:moveTo>
                      <a:lnTo>
                        <a:pt x="388" y="37343"/>
                      </a:lnTo>
                      <a:lnTo>
                        <a:pt x="34535" y="45103"/>
                      </a:lnTo>
                      <a:cubicBezTo>
                        <a:pt x="34535" y="45103"/>
                        <a:pt x="35060" y="9336"/>
                        <a:pt x="35106" y="9267"/>
                      </a:cubicBezTo>
                      <a:cubicBezTo>
                        <a:pt x="23693" y="4269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&lt;</a:t>
                  </a:r>
                  <a:endParaRPr/>
                </a:p>
              </p:txBody>
            </p:sp>
            <p:sp>
              <p:nvSpPr>
                <p:cNvPr id="4991" name="Google Shape;4991;p49"/>
                <p:cNvSpPr/>
                <p:nvPr/>
              </p:nvSpPr>
              <p:spPr>
                <a:xfrm>
                  <a:off x="7640965" y="2117082"/>
                  <a:ext cx="603351" cy="820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3" h="44487" extrusionOk="0">
                      <a:moveTo>
                        <a:pt x="31340" y="0"/>
                      </a:moveTo>
                      <a:cubicBezTo>
                        <a:pt x="31340" y="0"/>
                        <a:pt x="12121" y="3104"/>
                        <a:pt x="1" y="8628"/>
                      </a:cubicBezTo>
                      <a:cubicBezTo>
                        <a:pt x="46" y="8696"/>
                        <a:pt x="548" y="44486"/>
                        <a:pt x="548" y="44486"/>
                      </a:cubicBezTo>
                      <a:lnTo>
                        <a:pt x="32732" y="37319"/>
                      </a:lnTo>
                      <a:lnTo>
                        <a:pt x="3134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49"/>
                <p:cNvSpPr/>
                <p:nvPr/>
              </p:nvSpPr>
              <p:spPr>
                <a:xfrm>
                  <a:off x="7640965" y="2125064"/>
                  <a:ext cx="644990" cy="822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92" h="44625" extrusionOk="0">
                      <a:moveTo>
                        <a:pt x="33508" y="1"/>
                      </a:moveTo>
                      <a:cubicBezTo>
                        <a:pt x="33508" y="1"/>
                        <a:pt x="12943" y="3196"/>
                        <a:pt x="1" y="8788"/>
                      </a:cubicBezTo>
                      <a:cubicBezTo>
                        <a:pt x="46" y="8834"/>
                        <a:pt x="571" y="44624"/>
                        <a:pt x="571" y="44624"/>
                      </a:cubicBezTo>
                      <a:lnTo>
                        <a:pt x="34992" y="37297"/>
                      </a:lnTo>
                      <a:lnTo>
                        <a:pt x="33508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49"/>
                <p:cNvSpPr/>
                <p:nvPr/>
              </p:nvSpPr>
              <p:spPr>
                <a:xfrm>
                  <a:off x="7641813" y="2134317"/>
                  <a:ext cx="652142" cy="82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0" h="44670" extrusionOk="0">
                      <a:moveTo>
                        <a:pt x="35380" y="1"/>
                      </a:moveTo>
                      <a:cubicBezTo>
                        <a:pt x="35379" y="1"/>
                        <a:pt x="11504" y="3973"/>
                        <a:pt x="0" y="8811"/>
                      </a:cubicBezTo>
                      <a:cubicBezTo>
                        <a:pt x="46" y="8880"/>
                        <a:pt x="571" y="44670"/>
                        <a:pt x="571" y="44670"/>
                      </a:cubicBezTo>
                      <a:lnTo>
                        <a:pt x="34992" y="37343"/>
                      </a:lnTo>
                      <a:lnTo>
                        <a:pt x="3538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4" name="Google Shape;4994;p49"/>
                <p:cNvSpPr/>
                <p:nvPr/>
              </p:nvSpPr>
              <p:spPr>
                <a:xfrm>
                  <a:off x="7577849" y="2282009"/>
                  <a:ext cx="130023" cy="7376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40014" extrusionOk="0">
                      <a:moveTo>
                        <a:pt x="1005" y="1"/>
                      </a:moveTo>
                      <a:cubicBezTo>
                        <a:pt x="457" y="1"/>
                        <a:pt x="1" y="457"/>
                        <a:pt x="1" y="1028"/>
                      </a:cubicBezTo>
                      <a:lnTo>
                        <a:pt x="1" y="38986"/>
                      </a:lnTo>
                      <a:cubicBezTo>
                        <a:pt x="1" y="39557"/>
                        <a:pt x="457" y="40013"/>
                        <a:pt x="1005" y="40013"/>
                      </a:cubicBezTo>
                      <a:lnTo>
                        <a:pt x="6027" y="40013"/>
                      </a:lnTo>
                      <a:cubicBezTo>
                        <a:pt x="6597" y="40013"/>
                        <a:pt x="7054" y="39557"/>
                        <a:pt x="7054" y="38986"/>
                      </a:cubicBezTo>
                      <a:lnTo>
                        <a:pt x="7054" y="1028"/>
                      </a:lnTo>
                      <a:cubicBezTo>
                        <a:pt x="7054" y="457"/>
                        <a:pt x="6597" y="1"/>
                        <a:pt x="602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49"/>
                <p:cNvSpPr/>
                <p:nvPr/>
              </p:nvSpPr>
              <p:spPr>
                <a:xfrm>
                  <a:off x="8149230" y="2295742"/>
                  <a:ext cx="152326" cy="1470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7975" extrusionOk="0">
                      <a:moveTo>
                        <a:pt x="4593" y="0"/>
                      </a:moveTo>
                      <a:cubicBezTo>
                        <a:pt x="4406" y="0"/>
                        <a:pt x="4218" y="82"/>
                        <a:pt x="4086" y="260"/>
                      </a:cubicBezTo>
                      <a:lnTo>
                        <a:pt x="3059" y="1607"/>
                      </a:lnTo>
                      <a:cubicBezTo>
                        <a:pt x="2957" y="1771"/>
                        <a:pt x="2780" y="1861"/>
                        <a:pt x="2596" y="1861"/>
                      </a:cubicBezTo>
                      <a:cubicBezTo>
                        <a:pt x="2576" y="1861"/>
                        <a:pt x="2555" y="1860"/>
                        <a:pt x="2534" y="1858"/>
                      </a:cubicBezTo>
                      <a:lnTo>
                        <a:pt x="845" y="1789"/>
                      </a:lnTo>
                      <a:cubicBezTo>
                        <a:pt x="320" y="1789"/>
                        <a:pt x="1" y="2360"/>
                        <a:pt x="297" y="2793"/>
                      </a:cubicBezTo>
                      <a:lnTo>
                        <a:pt x="1279" y="4186"/>
                      </a:lnTo>
                      <a:cubicBezTo>
                        <a:pt x="1393" y="4346"/>
                        <a:pt x="1416" y="4574"/>
                        <a:pt x="1347" y="4779"/>
                      </a:cubicBezTo>
                      <a:lnTo>
                        <a:pt x="754" y="6354"/>
                      </a:lnTo>
                      <a:cubicBezTo>
                        <a:pt x="596" y="6789"/>
                        <a:pt x="934" y="7207"/>
                        <a:pt x="1354" y="7207"/>
                      </a:cubicBezTo>
                      <a:cubicBezTo>
                        <a:pt x="1419" y="7207"/>
                        <a:pt x="1486" y="7197"/>
                        <a:pt x="1553" y="7176"/>
                      </a:cubicBezTo>
                      <a:lnTo>
                        <a:pt x="3173" y="6674"/>
                      </a:lnTo>
                      <a:cubicBezTo>
                        <a:pt x="3229" y="6660"/>
                        <a:pt x="3288" y="6652"/>
                        <a:pt x="3349" y="6652"/>
                      </a:cubicBezTo>
                      <a:cubicBezTo>
                        <a:pt x="3488" y="6652"/>
                        <a:pt x="3633" y="6692"/>
                        <a:pt x="3744" y="6788"/>
                      </a:cubicBezTo>
                      <a:lnTo>
                        <a:pt x="5091" y="7838"/>
                      </a:lnTo>
                      <a:cubicBezTo>
                        <a:pt x="5212" y="7932"/>
                        <a:pt x="5348" y="7975"/>
                        <a:pt x="5481" y="7975"/>
                      </a:cubicBezTo>
                      <a:cubicBezTo>
                        <a:pt x="5799" y="7975"/>
                        <a:pt x="6095" y="7729"/>
                        <a:pt x="6095" y="7359"/>
                      </a:cubicBezTo>
                      <a:lnTo>
                        <a:pt x="6118" y="5647"/>
                      </a:lnTo>
                      <a:cubicBezTo>
                        <a:pt x="6141" y="5441"/>
                        <a:pt x="6232" y="5259"/>
                        <a:pt x="6415" y="5144"/>
                      </a:cubicBezTo>
                      <a:lnTo>
                        <a:pt x="7830" y="4186"/>
                      </a:lnTo>
                      <a:cubicBezTo>
                        <a:pt x="8263" y="3912"/>
                        <a:pt x="8172" y="3250"/>
                        <a:pt x="7670" y="3067"/>
                      </a:cubicBezTo>
                      <a:lnTo>
                        <a:pt x="6072" y="2520"/>
                      </a:lnTo>
                      <a:cubicBezTo>
                        <a:pt x="5867" y="2451"/>
                        <a:pt x="5707" y="2291"/>
                        <a:pt x="5661" y="2086"/>
                      </a:cubicBezTo>
                      <a:lnTo>
                        <a:pt x="5205" y="465"/>
                      </a:lnTo>
                      <a:cubicBezTo>
                        <a:pt x="5124" y="169"/>
                        <a:pt x="4861" y="0"/>
                        <a:pt x="4593" y="0"/>
                      </a:cubicBezTo>
                      <a:close/>
                    </a:path>
                  </a:pathLst>
                </a:custGeom>
                <a:solidFill>
                  <a:srgbClr val="FFBA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6" name="Google Shape;4996;p49"/>
                <p:cNvSpPr/>
                <p:nvPr/>
              </p:nvSpPr>
              <p:spPr>
                <a:xfrm>
                  <a:off x="7944435" y="2269400"/>
                  <a:ext cx="152640" cy="14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1" h="7976" extrusionOk="0">
                      <a:moveTo>
                        <a:pt x="4598" y="1"/>
                      </a:moveTo>
                      <a:cubicBezTo>
                        <a:pt x="4411" y="1"/>
                        <a:pt x="4226" y="81"/>
                        <a:pt x="4103" y="251"/>
                      </a:cubicBezTo>
                      <a:lnTo>
                        <a:pt x="3076" y="1620"/>
                      </a:lnTo>
                      <a:cubicBezTo>
                        <a:pt x="2962" y="1780"/>
                        <a:pt x="2757" y="1871"/>
                        <a:pt x="2551" y="1871"/>
                      </a:cubicBezTo>
                      <a:lnTo>
                        <a:pt x="839" y="1803"/>
                      </a:lnTo>
                      <a:cubicBezTo>
                        <a:pt x="830" y="1803"/>
                        <a:pt x="821" y="1802"/>
                        <a:pt x="811" y="1802"/>
                      </a:cubicBezTo>
                      <a:cubicBezTo>
                        <a:pt x="325" y="1802"/>
                        <a:pt x="1" y="2381"/>
                        <a:pt x="314" y="2784"/>
                      </a:cubicBezTo>
                      <a:lnTo>
                        <a:pt x="1296" y="4177"/>
                      </a:lnTo>
                      <a:cubicBezTo>
                        <a:pt x="1410" y="4359"/>
                        <a:pt x="1433" y="4565"/>
                        <a:pt x="1364" y="4770"/>
                      </a:cubicBezTo>
                      <a:lnTo>
                        <a:pt x="771" y="6368"/>
                      </a:lnTo>
                      <a:cubicBezTo>
                        <a:pt x="610" y="6791"/>
                        <a:pt x="946" y="7214"/>
                        <a:pt x="1372" y="7214"/>
                      </a:cubicBezTo>
                      <a:cubicBezTo>
                        <a:pt x="1429" y="7214"/>
                        <a:pt x="1488" y="7206"/>
                        <a:pt x="1547" y="7190"/>
                      </a:cubicBezTo>
                      <a:lnTo>
                        <a:pt x="3167" y="6688"/>
                      </a:lnTo>
                      <a:cubicBezTo>
                        <a:pt x="3233" y="6666"/>
                        <a:pt x="3302" y="6655"/>
                        <a:pt x="3369" y="6655"/>
                      </a:cubicBezTo>
                      <a:cubicBezTo>
                        <a:pt x="3512" y="6655"/>
                        <a:pt x="3652" y="6701"/>
                        <a:pt x="3761" y="6779"/>
                      </a:cubicBezTo>
                      <a:lnTo>
                        <a:pt x="5085" y="7829"/>
                      </a:lnTo>
                      <a:cubicBezTo>
                        <a:pt x="5206" y="7930"/>
                        <a:pt x="5346" y="7976"/>
                        <a:pt x="5482" y="7976"/>
                      </a:cubicBezTo>
                      <a:cubicBezTo>
                        <a:pt x="5807" y="7976"/>
                        <a:pt x="6112" y="7719"/>
                        <a:pt x="6112" y="7350"/>
                      </a:cubicBezTo>
                      <a:lnTo>
                        <a:pt x="6135" y="5660"/>
                      </a:lnTo>
                      <a:cubicBezTo>
                        <a:pt x="6135" y="5455"/>
                        <a:pt x="6249" y="5250"/>
                        <a:pt x="6431" y="5135"/>
                      </a:cubicBezTo>
                      <a:lnTo>
                        <a:pt x="7824" y="4200"/>
                      </a:lnTo>
                      <a:cubicBezTo>
                        <a:pt x="8280" y="3903"/>
                        <a:pt x="8189" y="3241"/>
                        <a:pt x="7687" y="3058"/>
                      </a:cubicBezTo>
                      <a:lnTo>
                        <a:pt x="6089" y="2511"/>
                      </a:lnTo>
                      <a:cubicBezTo>
                        <a:pt x="5884" y="2442"/>
                        <a:pt x="5724" y="2282"/>
                        <a:pt x="5678" y="2100"/>
                      </a:cubicBezTo>
                      <a:lnTo>
                        <a:pt x="5222" y="456"/>
                      </a:lnTo>
                      <a:cubicBezTo>
                        <a:pt x="5128" y="162"/>
                        <a:pt x="4862" y="1"/>
                        <a:pt x="4598" y="1"/>
                      </a:cubicBezTo>
                      <a:close/>
                    </a:path>
                  </a:pathLst>
                </a:custGeom>
                <a:solidFill>
                  <a:srgbClr val="E7533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49"/>
                <p:cNvSpPr/>
                <p:nvPr/>
              </p:nvSpPr>
              <p:spPr>
                <a:xfrm>
                  <a:off x="8026371" y="2484357"/>
                  <a:ext cx="147847" cy="148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1" h="8034" extrusionOk="0">
                      <a:moveTo>
                        <a:pt x="3149" y="1"/>
                      </a:moveTo>
                      <a:cubicBezTo>
                        <a:pt x="2847" y="1"/>
                        <a:pt x="2564" y="207"/>
                        <a:pt x="2534" y="550"/>
                      </a:cubicBezTo>
                      <a:lnTo>
                        <a:pt x="2306" y="2239"/>
                      </a:lnTo>
                      <a:cubicBezTo>
                        <a:pt x="2283" y="2445"/>
                        <a:pt x="2146" y="2627"/>
                        <a:pt x="1964" y="2719"/>
                      </a:cubicBezTo>
                      <a:lnTo>
                        <a:pt x="457" y="3495"/>
                      </a:lnTo>
                      <a:cubicBezTo>
                        <a:pt x="1" y="3746"/>
                        <a:pt x="1" y="4408"/>
                        <a:pt x="480" y="4636"/>
                      </a:cubicBezTo>
                      <a:lnTo>
                        <a:pt x="2009" y="5366"/>
                      </a:lnTo>
                      <a:cubicBezTo>
                        <a:pt x="2215" y="5435"/>
                        <a:pt x="2329" y="5618"/>
                        <a:pt x="2375" y="5823"/>
                      </a:cubicBezTo>
                      <a:lnTo>
                        <a:pt x="2648" y="7512"/>
                      </a:lnTo>
                      <a:cubicBezTo>
                        <a:pt x="2692" y="7834"/>
                        <a:pt x="2980" y="8034"/>
                        <a:pt x="3271" y="8034"/>
                      </a:cubicBezTo>
                      <a:cubicBezTo>
                        <a:pt x="3434" y="8034"/>
                        <a:pt x="3598" y="7971"/>
                        <a:pt x="3721" y="7832"/>
                      </a:cubicBezTo>
                      <a:lnTo>
                        <a:pt x="4885" y="6599"/>
                      </a:lnTo>
                      <a:cubicBezTo>
                        <a:pt x="5012" y="6472"/>
                        <a:pt x="5169" y="6403"/>
                        <a:pt x="5330" y="6403"/>
                      </a:cubicBezTo>
                      <a:cubicBezTo>
                        <a:pt x="5372" y="6403"/>
                        <a:pt x="5414" y="6407"/>
                        <a:pt x="5456" y="6416"/>
                      </a:cubicBezTo>
                      <a:lnTo>
                        <a:pt x="7122" y="6667"/>
                      </a:lnTo>
                      <a:cubicBezTo>
                        <a:pt x="7152" y="6671"/>
                        <a:pt x="7182" y="6673"/>
                        <a:pt x="7211" y="6673"/>
                      </a:cubicBezTo>
                      <a:cubicBezTo>
                        <a:pt x="7690" y="6673"/>
                        <a:pt x="8021" y="6162"/>
                        <a:pt x="7784" y="5732"/>
                      </a:cubicBezTo>
                      <a:lnTo>
                        <a:pt x="6962" y="4248"/>
                      </a:lnTo>
                      <a:cubicBezTo>
                        <a:pt x="6871" y="4065"/>
                        <a:pt x="6848" y="3837"/>
                        <a:pt x="6962" y="3655"/>
                      </a:cubicBezTo>
                      <a:lnTo>
                        <a:pt x="7716" y="2148"/>
                      </a:lnTo>
                      <a:cubicBezTo>
                        <a:pt x="7926" y="1706"/>
                        <a:pt x="7612" y="1225"/>
                        <a:pt x="7150" y="1225"/>
                      </a:cubicBezTo>
                      <a:cubicBezTo>
                        <a:pt x="7111" y="1225"/>
                        <a:pt x="7071" y="1228"/>
                        <a:pt x="7031" y="1235"/>
                      </a:cubicBezTo>
                      <a:lnTo>
                        <a:pt x="5365" y="1555"/>
                      </a:lnTo>
                      <a:cubicBezTo>
                        <a:pt x="5332" y="1558"/>
                        <a:pt x="5300" y="1560"/>
                        <a:pt x="5267" y="1560"/>
                      </a:cubicBezTo>
                      <a:cubicBezTo>
                        <a:pt x="5095" y="1560"/>
                        <a:pt x="4928" y="1507"/>
                        <a:pt x="4794" y="1372"/>
                      </a:cubicBezTo>
                      <a:lnTo>
                        <a:pt x="3607" y="185"/>
                      </a:lnTo>
                      <a:cubicBezTo>
                        <a:pt x="3473" y="59"/>
                        <a:pt x="3308" y="1"/>
                        <a:pt x="3149" y="1"/>
                      </a:cubicBezTo>
                      <a:close/>
                    </a:path>
                  </a:pathLst>
                </a:custGeom>
                <a:solidFill>
                  <a:srgbClr val="73D8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49"/>
                <p:cNvSpPr/>
                <p:nvPr/>
              </p:nvSpPr>
              <p:spPr>
                <a:xfrm>
                  <a:off x="7675049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35028" y="1"/>
                      </a:moveTo>
                      <a:cubicBezTo>
                        <a:pt x="34927" y="1"/>
                        <a:pt x="34823" y="10"/>
                        <a:pt x="34718" y="28"/>
                      </a:cubicBezTo>
                      <a:lnTo>
                        <a:pt x="1918" y="5871"/>
                      </a:lnTo>
                      <a:cubicBezTo>
                        <a:pt x="845" y="6054"/>
                        <a:pt x="1" y="7127"/>
                        <a:pt x="1" y="8245"/>
                      </a:cubicBezTo>
                      <a:lnTo>
                        <a:pt x="1" y="43807"/>
                      </a:lnTo>
                      <a:cubicBezTo>
                        <a:pt x="1" y="44813"/>
                        <a:pt x="684" y="45523"/>
                        <a:pt x="1602" y="45523"/>
                      </a:cubicBezTo>
                      <a:cubicBezTo>
                        <a:pt x="1704" y="45523"/>
                        <a:pt x="1810" y="45514"/>
                        <a:pt x="1918" y="45496"/>
                      </a:cubicBezTo>
                      <a:lnTo>
                        <a:pt x="34718" y="39676"/>
                      </a:lnTo>
                      <a:cubicBezTo>
                        <a:pt x="35768" y="39470"/>
                        <a:pt x="36635" y="38420"/>
                        <a:pt x="36635" y="37279"/>
                      </a:cubicBezTo>
                      <a:lnTo>
                        <a:pt x="36635" y="1740"/>
                      </a:lnTo>
                      <a:cubicBezTo>
                        <a:pt x="36635" y="713"/>
                        <a:pt x="35933" y="1"/>
                        <a:pt x="350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9" name="Google Shape;4999;p49"/>
                <p:cNvSpPr/>
                <p:nvPr/>
              </p:nvSpPr>
              <p:spPr>
                <a:xfrm>
                  <a:off x="6930320" y="2174208"/>
                  <a:ext cx="675293" cy="839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36" h="45524" extrusionOk="0">
                      <a:moveTo>
                        <a:pt x="1608" y="1"/>
                      </a:moveTo>
                      <a:cubicBezTo>
                        <a:pt x="703" y="1"/>
                        <a:pt x="1" y="713"/>
                        <a:pt x="1" y="1740"/>
                      </a:cubicBezTo>
                      <a:lnTo>
                        <a:pt x="1" y="37279"/>
                      </a:lnTo>
                      <a:cubicBezTo>
                        <a:pt x="1" y="38420"/>
                        <a:pt x="868" y="39470"/>
                        <a:pt x="1918" y="39676"/>
                      </a:cubicBezTo>
                      <a:lnTo>
                        <a:pt x="34718" y="45496"/>
                      </a:lnTo>
                      <a:cubicBezTo>
                        <a:pt x="34826" y="45514"/>
                        <a:pt x="34932" y="45523"/>
                        <a:pt x="35034" y="45523"/>
                      </a:cubicBezTo>
                      <a:cubicBezTo>
                        <a:pt x="35952" y="45523"/>
                        <a:pt x="36635" y="44813"/>
                        <a:pt x="36635" y="43807"/>
                      </a:cubicBezTo>
                      <a:lnTo>
                        <a:pt x="36635" y="8245"/>
                      </a:lnTo>
                      <a:cubicBezTo>
                        <a:pt x="36635" y="7127"/>
                        <a:pt x="35791" y="6054"/>
                        <a:pt x="34718" y="5871"/>
                      </a:cubicBezTo>
                      <a:lnTo>
                        <a:pt x="1918" y="28"/>
                      </a:lnTo>
                      <a:cubicBezTo>
                        <a:pt x="1813" y="10"/>
                        <a:pt x="1709" y="1"/>
                        <a:pt x="160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49"/>
                <p:cNvSpPr/>
                <p:nvPr/>
              </p:nvSpPr>
              <p:spPr>
                <a:xfrm>
                  <a:off x="6863849" y="2475361"/>
                  <a:ext cx="164105" cy="225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3" h="12244" extrusionOk="0">
                      <a:moveTo>
                        <a:pt x="3766" y="1"/>
                      </a:moveTo>
                      <a:cubicBezTo>
                        <a:pt x="2673" y="1"/>
                        <a:pt x="1119" y="2705"/>
                        <a:pt x="1119" y="2705"/>
                      </a:cubicBezTo>
                      <a:cubicBezTo>
                        <a:pt x="1119" y="2705"/>
                        <a:pt x="0" y="8502"/>
                        <a:pt x="1393" y="10785"/>
                      </a:cubicBezTo>
                      <a:cubicBezTo>
                        <a:pt x="2031" y="11849"/>
                        <a:pt x="3493" y="12243"/>
                        <a:pt x="4913" y="12243"/>
                      </a:cubicBezTo>
                      <a:cubicBezTo>
                        <a:pt x="6540" y="12243"/>
                        <a:pt x="8112" y="11726"/>
                        <a:pt x="8332" y="11104"/>
                      </a:cubicBezTo>
                      <a:cubicBezTo>
                        <a:pt x="8690" y="10028"/>
                        <a:pt x="4600" y="9771"/>
                        <a:pt x="3981" y="9739"/>
                      </a:cubicBezTo>
                      <a:lnTo>
                        <a:pt x="3981" y="9739"/>
                      </a:lnTo>
                      <a:cubicBezTo>
                        <a:pt x="4128" y="9745"/>
                        <a:pt x="4471" y="9758"/>
                        <a:pt x="4911" y="9758"/>
                      </a:cubicBezTo>
                      <a:cubicBezTo>
                        <a:pt x="6339" y="9758"/>
                        <a:pt x="8785" y="9621"/>
                        <a:pt x="8834" y="8685"/>
                      </a:cubicBezTo>
                      <a:cubicBezTo>
                        <a:pt x="8902" y="7338"/>
                        <a:pt x="3675" y="7270"/>
                        <a:pt x="3675" y="7270"/>
                      </a:cubicBezTo>
                      <a:cubicBezTo>
                        <a:pt x="3675" y="7270"/>
                        <a:pt x="8514" y="7224"/>
                        <a:pt x="8446" y="5649"/>
                      </a:cubicBezTo>
                      <a:cubicBezTo>
                        <a:pt x="8406" y="4736"/>
                        <a:pt x="6655" y="4544"/>
                        <a:pt x="5191" y="4544"/>
                      </a:cubicBezTo>
                      <a:cubicBezTo>
                        <a:pt x="4739" y="4544"/>
                        <a:pt x="4315" y="4562"/>
                        <a:pt x="3977" y="4583"/>
                      </a:cubicBezTo>
                      <a:lnTo>
                        <a:pt x="3977" y="4583"/>
                      </a:lnTo>
                      <a:cubicBezTo>
                        <a:pt x="5526" y="4439"/>
                        <a:pt x="8879" y="4024"/>
                        <a:pt x="8491" y="3161"/>
                      </a:cubicBezTo>
                      <a:cubicBezTo>
                        <a:pt x="8244" y="2584"/>
                        <a:pt x="6928" y="2445"/>
                        <a:pt x="5712" y="2445"/>
                      </a:cubicBezTo>
                      <a:cubicBezTo>
                        <a:pt x="4570" y="2445"/>
                        <a:pt x="3515" y="2568"/>
                        <a:pt x="3515" y="2568"/>
                      </a:cubicBezTo>
                      <a:cubicBezTo>
                        <a:pt x="3515" y="2568"/>
                        <a:pt x="4953" y="217"/>
                        <a:pt x="3881" y="11"/>
                      </a:cubicBezTo>
                      <a:cubicBezTo>
                        <a:pt x="3843" y="4"/>
                        <a:pt x="3805" y="1"/>
                        <a:pt x="3766" y="1"/>
                      </a:cubicBezTo>
                      <a:close/>
                    </a:path>
                  </a:pathLst>
                </a:custGeom>
                <a:solidFill>
                  <a:srgbClr val="FCBC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49"/>
                <p:cNvSpPr/>
                <p:nvPr/>
              </p:nvSpPr>
              <p:spPr>
                <a:xfrm>
                  <a:off x="7036035" y="2723830"/>
                  <a:ext cx="152216" cy="14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58" h="7983" extrusionOk="0">
                      <a:moveTo>
                        <a:pt x="4591" y="0"/>
                      </a:moveTo>
                      <a:cubicBezTo>
                        <a:pt x="4404" y="0"/>
                        <a:pt x="4213" y="80"/>
                        <a:pt x="4081" y="250"/>
                      </a:cubicBezTo>
                      <a:lnTo>
                        <a:pt x="3076" y="1620"/>
                      </a:lnTo>
                      <a:cubicBezTo>
                        <a:pt x="2939" y="1779"/>
                        <a:pt x="2757" y="1871"/>
                        <a:pt x="2529" y="1871"/>
                      </a:cubicBezTo>
                      <a:lnTo>
                        <a:pt x="839" y="1802"/>
                      </a:lnTo>
                      <a:cubicBezTo>
                        <a:pt x="830" y="1802"/>
                        <a:pt x="820" y="1802"/>
                        <a:pt x="810" y="1802"/>
                      </a:cubicBezTo>
                      <a:cubicBezTo>
                        <a:pt x="303" y="1802"/>
                        <a:pt x="0" y="2381"/>
                        <a:pt x="292" y="2807"/>
                      </a:cubicBezTo>
                      <a:lnTo>
                        <a:pt x="1273" y="4176"/>
                      </a:lnTo>
                      <a:cubicBezTo>
                        <a:pt x="1410" y="4359"/>
                        <a:pt x="1433" y="4564"/>
                        <a:pt x="1364" y="4770"/>
                      </a:cubicBezTo>
                      <a:lnTo>
                        <a:pt x="771" y="6367"/>
                      </a:lnTo>
                      <a:cubicBezTo>
                        <a:pt x="612" y="6785"/>
                        <a:pt x="937" y="7219"/>
                        <a:pt x="1356" y="7219"/>
                      </a:cubicBezTo>
                      <a:cubicBezTo>
                        <a:pt x="1418" y="7219"/>
                        <a:pt x="1482" y="7210"/>
                        <a:pt x="1547" y="7189"/>
                      </a:cubicBezTo>
                      <a:lnTo>
                        <a:pt x="3168" y="6687"/>
                      </a:lnTo>
                      <a:cubicBezTo>
                        <a:pt x="3231" y="6666"/>
                        <a:pt x="3295" y="6655"/>
                        <a:pt x="3357" y="6655"/>
                      </a:cubicBezTo>
                      <a:cubicBezTo>
                        <a:pt x="3496" y="6655"/>
                        <a:pt x="3628" y="6706"/>
                        <a:pt x="3738" y="6801"/>
                      </a:cubicBezTo>
                      <a:lnTo>
                        <a:pt x="5085" y="7851"/>
                      </a:lnTo>
                      <a:cubicBezTo>
                        <a:pt x="5202" y="7942"/>
                        <a:pt x="5334" y="7983"/>
                        <a:pt x="5463" y="7983"/>
                      </a:cubicBezTo>
                      <a:cubicBezTo>
                        <a:pt x="5788" y="7983"/>
                        <a:pt x="6096" y="7724"/>
                        <a:pt x="6112" y="7349"/>
                      </a:cubicBezTo>
                      <a:lnTo>
                        <a:pt x="6135" y="5660"/>
                      </a:lnTo>
                      <a:cubicBezTo>
                        <a:pt x="6135" y="5454"/>
                        <a:pt x="6249" y="5249"/>
                        <a:pt x="6409" y="5135"/>
                      </a:cubicBezTo>
                      <a:lnTo>
                        <a:pt x="7824" y="4199"/>
                      </a:lnTo>
                      <a:cubicBezTo>
                        <a:pt x="8258" y="3902"/>
                        <a:pt x="8166" y="3240"/>
                        <a:pt x="7687" y="3080"/>
                      </a:cubicBezTo>
                      <a:lnTo>
                        <a:pt x="6066" y="2533"/>
                      </a:lnTo>
                      <a:cubicBezTo>
                        <a:pt x="5884" y="2464"/>
                        <a:pt x="5724" y="2304"/>
                        <a:pt x="5656" y="2099"/>
                      </a:cubicBezTo>
                      <a:lnTo>
                        <a:pt x="5199" y="456"/>
                      </a:lnTo>
                      <a:cubicBezTo>
                        <a:pt x="5119" y="161"/>
                        <a:pt x="4858" y="0"/>
                        <a:pt x="459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002" name="Google Shape;5002;p49"/>
            <p:cNvSpPr/>
            <p:nvPr/>
          </p:nvSpPr>
          <p:spPr>
            <a:xfrm>
              <a:off x="8073886" y="2594565"/>
              <a:ext cx="109357" cy="150785"/>
            </a:xfrm>
            <a:custGeom>
              <a:avLst/>
              <a:gdLst/>
              <a:ahLst/>
              <a:cxnLst/>
              <a:rect l="l" t="t" r="r" b="b"/>
              <a:pathLst>
                <a:path w="8880" h="12244" extrusionOk="0">
                  <a:moveTo>
                    <a:pt x="5134" y="1"/>
                  </a:moveTo>
                  <a:cubicBezTo>
                    <a:pt x="5096" y="1"/>
                    <a:pt x="5059" y="4"/>
                    <a:pt x="5022" y="11"/>
                  </a:cubicBezTo>
                  <a:cubicBezTo>
                    <a:pt x="3949" y="217"/>
                    <a:pt x="5387" y="2568"/>
                    <a:pt x="5387" y="2568"/>
                  </a:cubicBezTo>
                  <a:cubicBezTo>
                    <a:pt x="5387" y="2568"/>
                    <a:pt x="4333" y="2445"/>
                    <a:pt x="3188" y="2445"/>
                  </a:cubicBezTo>
                  <a:cubicBezTo>
                    <a:pt x="1969" y="2445"/>
                    <a:pt x="648" y="2584"/>
                    <a:pt x="389" y="3161"/>
                  </a:cubicBezTo>
                  <a:cubicBezTo>
                    <a:pt x="19" y="4024"/>
                    <a:pt x="3360" y="4439"/>
                    <a:pt x="4905" y="4583"/>
                  </a:cubicBezTo>
                  <a:lnTo>
                    <a:pt x="4905" y="4583"/>
                  </a:lnTo>
                  <a:cubicBezTo>
                    <a:pt x="4568" y="4562"/>
                    <a:pt x="4147" y="4544"/>
                    <a:pt x="3698" y="4544"/>
                  </a:cubicBezTo>
                  <a:cubicBezTo>
                    <a:pt x="2240" y="4544"/>
                    <a:pt x="497" y="4736"/>
                    <a:pt x="457" y="5649"/>
                  </a:cubicBezTo>
                  <a:cubicBezTo>
                    <a:pt x="389" y="7224"/>
                    <a:pt x="5228" y="7270"/>
                    <a:pt x="5228" y="7270"/>
                  </a:cubicBezTo>
                  <a:cubicBezTo>
                    <a:pt x="5228" y="7270"/>
                    <a:pt x="1" y="7338"/>
                    <a:pt x="69" y="8685"/>
                  </a:cubicBezTo>
                  <a:cubicBezTo>
                    <a:pt x="117" y="9621"/>
                    <a:pt x="2553" y="9758"/>
                    <a:pt x="3974" y="9758"/>
                  </a:cubicBezTo>
                  <a:cubicBezTo>
                    <a:pt x="4411" y="9758"/>
                    <a:pt x="4753" y="9745"/>
                    <a:pt x="4899" y="9739"/>
                  </a:cubicBezTo>
                  <a:lnTo>
                    <a:pt x="4899" y="9739"/>
                  </a:lnTo>
                  <a:cubicBezTo>
                    <a:pt x="4283" y="9771"/>
                    <a:pt x="212" y="10028"/>
                    <a:pt x="571" y="11104"/>
                  </a:cubicBezTo>
                  <a:cubicBezTo>
                    <a:pt x="778" y="11726"/>
                    <a:pt x="2352" y="12243"/>
                    <a:pt x="3982" y="12243"/>
                  </a:cubicBezTo>
                  <a:cubicBezTo>
                    <a:pt x="5405" y="12243"/>
                    <a:pt x="6872" y="11849"/>
                    <a:pt x="7510" y="10785"/>
                  </a:cubicBezTo>
                  <a:cubicBezTo>
                    <a:pt x="8880" y="8502"/>
                    <a:pt x="7784" y="2705"/>
                    <a:pt x="7784" y="2705"/>
                  </a:cubicBezTo>
                  <a:cubicBezTo>
                    <a:pt x="7784" y="2705"/>
                    <a:pt x="6209" y="1"/>
                    <a:pt x="5134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3" name="Google Shape;5003;p49"/>
          <p:cNvSpPr/>
          <p:nvPr/>
        </p:nvSpPr>
        <p:spPr>
          <a:xfrm>
            <a:off x="7772935" y="4587872"/>
            <a:ext cx="122381" cy="119801"/>
          </a:xfrm>
          <a:custGeom>
            <a:avLst/>
            <a:gdLst/>
            <a:ahLst/>
            <a:cxnLst/>
            <a:rect l="l" t="t" r="r" b="b"/>
            <a:pathLst>
              <a:path w="4885" h="4782" extrusionOk="0">
                <a:moveTo>
                  <a:pt x="2451" y="0"/>
                </a:moveTo>
                <a:cubicBezTo>
                  <a:pt x="2357" y="0"/>
                  <a:pt x="2260" y="51"/>
                  <a:pt x="2214" y="154"/>
                </a:cubicBezTo>
                <a:lnTo>
                  <a:pt x="1666" y="1455"/>
                </a:lnTo>
                <a:cubicBezTo>
                  <a:pt x="1621" y="1501"/>
                  <a:pt x="1575" y="1546"/>
                  <a:pt x="1529" y="1592"/>
                </a:cubicBezTo>
                <a:lnTo>
                  <a:pt x="206" y="2140"/>
                </a:lnTo>
                <a:cubicBezTo>
                  <a:pt x="0" y="2231"/>
                  <a:pt x="0" y="2528"/>
                  <a:pt x="206" y="2619"/>
                </a:cubicBezTo>
                <a:lnTo>
                  <a:pt x="1484" y="3167"/>
                </a:lnTo>
                <a:cubicBezTo>
                  <a:pt x="1552" y="3190"/>
                  <a:pt x="1598" y="3236"/>
                  <a:pt x="1621" y="3304"/>
                </a:cubicBezTo>
                <a:lnTo>
                  <a:pt x="2191" y="4628"/>
                </a:lnTo>
                <a:cubicBezTo>
                  <a:pt x="2237" y="4731"/>
                  <a:pt x="2334" y="4782"/>
                  <a:pt x="2431" y="4782"/>
                </a:cubicBezTo>
                <a:cubicBezTo>
                  <a:pt x="2528" y="4782"/>
                  <a:pt x="2625" y="4731"/>
                  <a:pt x="2671" y="4628"/>
                </a:cubicBezTo>
                <a:lnTo>
                  <a:pt x="3219" y="3327"/>
                </a:lnTo>
                <a:cubicBezTo>
                  <a:pt x="3241" y="3258"/>
                  <a:pt x="3287" y="3213"/>
                  <a:pt x="3356" y="3190"/>
                </a:cubicBezTo>
                <a:lnTo>
                  <a:pt x="4679" y="2619"/>
                </a:lnTo>
                <a:cubicBezTo>
                  <a:pt x="4885" y="2551"/>
                  <a:pt x="4885" y="2254"/>
                  <a:pt x="4679" y="2163"/>
                </a:cubicBezTo>
                <a:lnTo>
                  <a:pt x="3378" y="1615"/>
                </a:lnTo>
                <a:cubicBezTo>
                  <a:pt x="3310" y="1569"/>
                  <a:pt x="3264" y="1524"/>
                  <a:pt x="3241" y="1478"/>
                </a:cubicBezTo>
                <a:lnTo>
                  <a:pt x="2671" y="154"/>
                </a:lnTo>
                <a:cubicBezTo>
                  <a:pt x="2637" y="51"/>
                  <a:pt x="2545" y="0"/>
                  <a:pt x="24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4" name="Google Shape;5004;p49"/>
          <p:cNvSpPr/>
          <p:nvPr/>
        </p:nvSpPr>
        <p:spPr>
          <a:xfrm flipH="1">
            <a:off x="7771498" y="1111588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86" y="0"/>
                </a:moveTo>
                <a:cubicBezTo>
                  <a:pt x="4023" y="0"/>
                  <a:pt x="3861" y="88"/>
                  <a:pt x="3785" y="263"/>
                </a:cubicBezTo>
                <a:lnTo>
                  <a:pt x="2833" y="2469"/>
                </a:lnTo>
                <a:cubicBezTo>
                  <a:pt x="2808" y="2594"/>
                  <a:pt x="2708" y="2669"/>
                  <a:pt x="2607" y="2720"/>
                </a:cubicBezTo>
                <a:lnTo>
                  <a:pt x="352" y="3672"/>
                </a:lnTo>
                <a:cubicBezTo>
                  <a:pt x="1" y="3822"/>
                  <a:pt x="1" y="4324"/>
                  <a:pt x="352" y="4474"/>
                </a:cubicBezTo>
                <a:lnTo>
                  <a:pt x="2557" y="5401"/>
                </a:lnTo>
                <a:cubicBezTo>
                  <a:pt x="2683" y="5451"/>
                  <a:pt x="2758" y="5527"/>
                  <a:pt x="2808" y="5627"/>
                </a:cubicBezTo>
                <a:lnTo>
                  <a:pt x="3760" y="7882"/>
                </a:lnTo>
                <a:cubicBezTo>
                  <a:pt x="3835" y="8058"/>
                  <a:pt x="3998" y="8146"/>
                  <a:pt x="4161" y="8146"/>
                </a:cubicBezTo>
                <a:cubicBezTo>
                  <a:pt x="4324" y="8146"/>
                  <a:pt x="4487" y="8058"/>
                  <a:pt x="4562" y="7882"/>
                </a:cubicBezTo>
                <a:lnTo>
                  <a:pt x="5490" y="5677"/>
                </a:lnTo>
                <a:cubicBezTo>
                  <a:pt x="5540" y="5577"/>
                  <a:pt x="5615" y="5502"/>
                  <a:pt x="5740" y="5451"/>
                </a:cubicBezTo>
                <a:lnTo>
                  <a:pt x="7971" y="4499"/>
                </a:lnTo>
                <a:cubicBezTo>
                  <a:pt x="8322" y="4349"/>
                  <a:pt x="8322" y="3847"/>
                  <a:pt x="7971" y="3697"/>
                </a:cubicBezTo>
                <a:lnTo>
                  <a:pt x="5765" y="2745"/>
                </a:lnTo>
                <a:cubicBezTo>
                  <a:pt x="5665" y="2720"/>
                  <a:pt x="5590" y="2619"/>
                  <a:pt x="5540" y="2519"/>
                </a:cubicBezTo>
                <a:lnTo>
                  <a:pt x="4587" y="263"/>
                </a:lnTo>
                <a:cubicBezTo>
                  <a:pt x="4512" y="88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5" name="Google Shape;5005;p49"/>
          <p:cNvSpPr/>
          <p:nvPr/>
        </p:nvSpPr>
        <p:spPr>
          <a:xfrm flipH="1">
            <a:off x="7467005" y="63372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6" name="Google Shape;5006;p49"/>
          <p:cNvSpPr/>
          <p:nvPr/>
        </p:nvSpPr>
        <p:spPr>
          <a:xfrm flipH="1">
            <a:off x="713826" y="337415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7" name="Google Shape;5007;p49"/>
          <p:cNvSpPr/>
          <p:nvPr/>
        </p:nvSpPr>
        <p:spPr>
          <a:xfrm flipH="1">
            <a:off x="702624" y="4441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49"/>
          <p:cNvSpPr/>
          <p:nvPr/>
        </p:nvSpPr>
        <p:spPr>
          <a:xfrm>
            <a:off x="2654374" y="63371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4" name="Google Shape;5156;p52">
            <a:extLst>
              <a:ext uri="{FF2B5EF4-FFF2-40B4-BE49-F238E27FC236}">
                <a16:creationId xmlns:a16="http://schemas.microsoft.com/office/drawing/2014/main" id="{B8AF1AC0-8AB0-4E9C-AB42-D7DE7A9D95AA}"/>
              </a:ext>
            </a:extLst>
          </p:cNvPr>
          <p:cNvGrpSpPr/>
          <p:nvPr/>
        </p:nvGrpSpPr>
        <p:grpSpPr>
          <a:xfrm rot="1712229">
            <a:off x="1123608" y="3262333"/>
            <a:ext cx="1057559" cy="1102794"/>
            <a:chOff x="5170195" y="2761521"/>
            <a:chExt cx="1304146" cy="1359928"/>
          </a:xfrm>
        </p:grpSpPr>
        <p:grpSp>
          <p:nvGrpSpPr>
            <p:cNvPr id="295" name="Google Shape;5157;p52">
              <a:extLst>
                <a:ext uri="{FF2B5EF4-FFF2-40B4-BE49-F238E27FC236}">
                  <a16:creationId xmlns:a16="http://schemas.microsoft.com/office/drawing/2014/main" id="{8800F3B2-59FB-48EB-A836-61AE2692DF16}"/>
                </a:ext>
              </a:extLst>
            </p:cNvPr>
            <p:cNvGrpSpPr/>
            <p:nvPr/>
          </p:nvGrpSpPr>
          <p:grpSpPr>
            <a:xfrm>
              <a:off x="5206783" y="2761521"/>
              <a:ext cx="1267559" cy="1332302"/>
              <a:chOff x="4835109" y="3257957"/>
              <a:chExt cx="1034235" cy="1087061"/>
            </a:xfrm>
          </p:grpSpPr>
          <p:sp>
            <p:nvSpPr>
              <p:cNvPr id="311" name="Google Shape;5158;p52">
                <a:extLst>
                  <a:ext uri="{FF2B5EF4-FFF2-40B4-BE49-F238E27FC236}">
                    <a16:creationId xmlns:a16="http://schemas.microsoft.com/office/drawing/2014/main" id="{F46FC548-0B92-4DCC-8A5D-E009A49FA56B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159;p52">
                <a:extLst>
                  <a:ext uri="{FF2B5EF4-FFF2-40B4-BE49-F238E27FC236}">
                    <a16:creationId xmlns:a16="http://schemas.microsoft.com/office/drawing/2014/main" id="{820CA36E-4134-4FCF-B02C-7885BAD5E1B4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160;p52">
                <a:extLst>
                  <a:ext uri="{FF2B5EF4-FFF2-40B4-BE49-F238E27FC236}">
                    <a16:creationId xmlns:a16="http://schemas.microsoft.com/office/drawing/2014/main" id="{3A021165-1BF4-4067-A477-0CBDF4888A9B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161;p52">
                <a:extLst>
                  <a:ext uri="{FF2B5EF4-FFF2-40B4-BE49-F238E27FC236}">
                    <a16:creationId xmlns:a16="http://schemas.microsoft.com/office/drawing/2014/main" id="{D6EFCFF9-8045-4364-A965-E23D8CF0AD39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162;p52">
                <a:extLst>
                  <a:ext uri="{FF2B5EF4-FFF2-40B4-BE49-F238E27FC236}">
                    <a16:creationId xmlns:a16="http://schemas.microsoft.com/office/drawing/2014/main" id="{B9D3BB8D-04CC-41D7-8CA6-07543A112793}"/>
                  </a:ext>
                </a:extLst>
              </p:cNvPr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163;p52">
                <a:extLst>
                  <a:ext uri="{FF2B5EF4-FFF2-40B4-BE49-F238E27FC236}">
                    <a16:creationId xmlns:a16="http://schemas.microsoft.com/office/drawing/2014/main" id="{C5E74AF9-400C-429E-847A-0D0528900EA5}"/>
                  </a:ext>
                </a:extLst>
              </p:cNvPr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164;p52">
                <a:extLst>
                  <a:ext uri="{FF2B5EF4-FFF2-40B4-BE49-F238E27FC236}">
                    <a16:creationId xmlns:a16="http://schemas.microsoft.com/office/drawing/2014/main" id="{4C9DBC58-1E4D-481B-80D6-7F4B43566403}"/>
                  </a:ext>
                </a:extLst>
              </p:cNvPr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165;p52">
                <a:extLst>
                  <a:ext uri="{FF2B5EF4-FFF2-40B4-BE49-F238E27FC236}">
                    <a16:creationId xmlns:a16="http://schemas.microsoft.com/office/drawing/2014/main" id="{0EBDB4B0-0076-4069-B1ED-244D1F3C5B3B}"/>
                  </a:ext>
                </a:extLst>
              </p:cNvPr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166;p52">
                <a:extLst>
                  <a:ext uri="{FF2B5EF4-FFF2-40B4-BE49-F238E27FC236}">
                    <a16:creationId xmlns:a16="http://schemas.microsoft.com/office/drawing/2014/main" id="{0614F19E-0C6B-43A6-8F95-EDA4E70A8D6A}"/>
                  </a:ext>
                </a:extLst>
              </p:cNvPr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167;p52">
                <a:extLst>
                  <a:ext uri="{FF2B5EF4-FFF2-40B4-BE49-F238E27FC236}">
                    <a16:creationId xmlns:a16="http://schemas.microsoft.com/office/drawing/2014/main" id="{EA64EC58-1A03-465B-B61D-9AA95AFDA8AE}"/>
                  </a:ext>
                </a:extLst>
              </p:cNvPr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68;p52">
                <a:extLst>
                  <a:ext uri="{FF2B5EF4-FFF2-40B4-BE49-F238E27FC236}">
                    <a16:creationId xmlns:a16="http://schemas.microsoft.com/office/drawing/2014/main" id="{6756CB76-252C-448C-AE96-7B6EA198F290}"/>
                  </a:ext>
                </a:extLst>
              </p:cNvPr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169;p52">
                <a:extLst>
                  <a:ext uri="{FF2B5EF4-FFF2-40B4-BE49-F238E27FC236}">
                    <a16:creationId xmlns:a16="http://schemas.microsoft.com/office/drawing/2014/main" id="{88EF0C37-0E74-4B5C-A6AA-C1BF26009B77}"/>
                  </a:ext>
                </a:extLst>
              </p:cNvPr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70;p52">
                <a:extLst>
                  <a:ext uri="{FF2B5EF4-FFF2-40B4-BE49-F238E27FC236}">
                    <a16:creationId xmlns:a16="http://schemas.microsoft.com/office/drawing/2014/main" id="{A63F05E8-239C-4892-AF53-1E9F83F5586E}"/>
                  </a:ext>
                </a:extLst>
              </p:cNvPr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171;p52">
                <a:extLst>
                  <a:ext uri="{FF2B5EF4-FFF2-40B4-BE49-F238E27FC236}">
                    <a16:creationId xmlns:a16="http://schemas.microsoft.com/office/drawing/2014/main" id="{7B17E789-4627-40E9-A9FE-D01FB0F9F2C0}"/>
                  </a:ext>
                </a:extLst>
              </p:cNvPr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6" name="Google Shape;5172;p52">
              <a:extLst>
                <a:ext uri="{FF2B5EF4-FFF2-40B4-BE49-F238E27FC236}">
                  <a16:creationId xmlns:a16="http://schemas.microsoft.com/office/drawing/2014/main" id="{E17507F2-5394-4F70-8F10-3D71ACAD3D30}"/>
                </a:ext>
              </a:extLst>
            </p:cNvPr>
            <p:cNvGrpSpPr/>
            <p:nvPr/>
          </p:nvGrpSpPr>
          <p:grpSpPr>
            <a:xfrm>
              <a:off x="5170195" y="2789146"/>
              <a:ext cx="1267559" cy="1332302"/>
              <a:chOff x="4835109" y="3257957"/>
              <a:chExt cx="1034235" cy="1087061"/>
            </a:xfrm>
          </p:grpSpPr>
          <p:sp>
            <p:nvSpPr>
              <p:cNvPr id="297" name="Google Shape;5173;p52">
                <a:extLst>
                  <a:ext uri="{FF2B5EF4-FFF2-40B4-BE49-F238E27FC236}">
                    <a16:creationId xmlns:a16="http://schemas.microsoft.com/office/drawing/2014/main" id="{174CB94D-E45A-4038-B885-06CBA2F857C7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717" y="1520"/>
                    </a:lnTo>
                    <a:cubicBezTo>
                      <a:pt x="714" y="1512"/>
                      <a:pt x="710" y="1508"/>
                      <a:pt x="707" y="1503"/>
                    </a:cubicBezTo>
                    <a:cubicBezTo>
                      <a:pt x="529" y="1150"/>
                      <a:pt x="667" y="719"/>
                      <a:pt x="1019" y="541"/>
                    </a:cubicBezTo>
                    <a:cubicBezTo>
                      <a:pt x="1124" y="488"/>
                      <a:pt x="1235" y="463"/>
                      <a:pt x="1344" y="463"/>
                    </a:cubicBezTo>
                    <a:cubicBezTo>
                      <a:pt x="1605" y="463"/>
                      <a:pt x="1856" y="605"/>
                      <a:pt x="1981" y="853"/>
                    </a:cubicBezTo>
                    <a:cubicBezTo>
                      <a:pt x="1984" y="860"/>
                      <a:pt x="1986" y="865"/>
                      <a:pt x="1988" y="87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174;p52">
                <a:extLst>
                  <a:ext uri="{FF2B5EF4-FFF2-40B4-BE49-F238E27FC236}">
                    <a16:creationId xmlns:a16="http://schemas.microsoft.com/office/drawing/2014/main" id="{BE8BF03E-47A5-4E40-8372-3125127F9635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175;p52">
                <a:extLst>
                  <a:ext uri="{FF2B5EF4-FFF2-40B4-BE49-F238E27FC236}">
                    <a16:creationId xmlns:a16="http://schemas.microsoft.com/office/drawing/2014/main" id="{D375A94D-08D3-4CF0-8085-64AF1766E507}"/>
                  </a:ext>
                </a:extLst>
              </p:cNvPr>
              <p:cNvSpPr/>
              <p:nvPr/>
            </p:nvSpPr>
            <p:spPr>
              <a:xfrm rot="1604761">
                <a:off x="5078719" y="3528544"/>
                <a:ext cx="567351" cy="411462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230" extrusionOk="0">
                    <a:moveTo>
                      <a:pt x="922" y="0"/>
                    </a:moveTo>
                    <a:cubicBezTo>
                      <a:pt x="799" y="0"/>
                      <a:pt x="675" y="28"/>
                      <a:pt x="560" y="87"/>
                    </a:cubicBezTo>
                    <a:cubicBezTo>
                      <a:pt x="155" y="291"/>
                      <a:pt x="0" y="796"/>
                      <a:pt x="196" y="1230"/>
                    </a:cubicBezTo>
                    <a:lnTo>
                      <a:pt x="310" y="1173"/>
                    </a:lnTo>
                    <a:cubicBezTo>
                      <a:pt x="307" y="1165"/>
                      <a:pt x="303" y="1161"/>
                      <a:pt x="300" y="1156"/>
                    </a:cubicBezTo>
                    <a:cubicBezTo>
                      <a:pt x="122" y="803"/>
                      <a:pt x="260" y="372"/>
                      <a:pt x="612" y="194"/>
                    </a:cubicBezTo>
                    <a:cubicBezTo>
                      <a:pt x="717" y="141"/>
                      <a:pt x="828" y="116"/>
                      <a:pt x="937" y="116"/>
                    </a:cubicBezTo>
                    <a:cubicBezTo>
                      <a:pt x="1198" y="116"/>
                      <a:pt x="1449" y="258"/>
                      <a:pt x="1574" y="506"/>
                    </a:cubicBezTo>
                    <a:cubicBezTo>
                      <a:pt x="1577" y="513"/>
                      <a:pt x="1579" y="518"/>
                      <a:pt x="1581" y="525"/>
                    </a:cubicBezTo>
                    <a:lnTo>
                      <a:pt x="1696" y="465"/>
                    </a:lnTo>
                    <a:cubicBezTo>
                      <a:pt x="1529" y="172"/>
                      <a:pt x="1227" y="0"/>
                      <a:pt x="9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176;p52">
                <a:extLst>
                  <a:ext uri="{FF2B5EF4-FFF2-40B4-BE49-F238E27FC236}">
                    <a16:creationId xmlns:a16="http://schemas.microsoft.com/office/drawing/2014/main" id="{4E7ABDFA-0DDF-459C-AFB1-1F81700FEEF0}"/>
                  </a:ext>
                </a:extLst>
              </p:cNvPr>
              <p:cNvSpPr/>
              <p:nvPr/>
            </p:nvSpPr>
            <p:spPr>
              <a:xfrm rot="1604761">
                <a:off x="4959087" y="3407882"/>
                <a:ext cx="803859" cy="578723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1730" extrusionOk="0">
                    <a:moveTo>
                      <a:pt x="1344" y="0"/>
                    </a:moveTo>
                    <a:cubicBezTo>
                      <a:pt x="1164" y="0"/>
                      <a:pt x="981" y="42"/>
                      <a:pt x="810" y="129"/>
                    </a:cubicBezTo>
                    <a:cubicBezTo>
                      <a:pt x="231" y="424"/>
                      <a:pt x="0" y="1131"/>
                      <a:pt x="295" y="1712"/>
                    </a:cubicBezTo>
                    <a:cubicBezTo>
                      <a:pt x="298" y="1717"/>
                      <a:pt x="300" y="1722"/>
                      <a:pt x="305" y="1729"/>
                    </a:cubicBezTo>
                    <a:lnTo>
                      <a:pt x="603" y="1577"/>
                    </a:lnTo>
                    <a:cubicBezTo>
                      <a:pt x="407" y="1143"/>
                      <a:pt x="562" y="638"/>
                      <a:pt x="967" y="434"/>
                    </a:cubicBezTo>
                    <a:cubicBezTo>
                      <a:pt x="1082" y="375"/>
                      <a:pt x="1206" y="347"/>
                      <a:pt x="1329" y="347"/>
                    </a:cubicBezTo>
                    <a:cubicBezTo>
                      <a:pt x="1634" y="347"/>
                      <a:pt x="1936" y="519"/>
                      <a:pt x="2103" y="812"/>
                    </a:cubicBezTo>
                    <a:lnTo>
                      <a:pt x="2403" y="660"/>
                    </a:lnTo>
                    <a:cubicBezTo>
                      <a:pt x="2398" y="655"/>
                      <a:pt x="2396" y="650"/>
                      <a:pt x="2393" y="643"/>
                    </a:cubicBezTo>
                    <a:cubicBezTo>
                      <a:pt x="2185" y="235"/>
                      <a:pt x="1773" y="0"/>
                      <a:pt x="1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177;p52">
                <a:extLst>
                  <a:ext uri="{FF2B5EF4-FFF2-40B4-BE49-F238E27FC236}">
                    <a16:creationId xmlns:a16="http://schemas.microsoft.com/office/drawing/2014/main" id="{DECEF491-0F8C-4424-AAF1-D8FDDF57863A}"/>
                  </a:ext>
                </a:extLst>
              </p:cNvPr>
              <p:cNvSpPr/>
              <p:nvPr/>
            </p:nvSpPr>
            <p:spPr>
              <a:xfrm rot="1604761">
                <a:off x="4913667" y="3619833"/>
                <a:ext cx="877119" cy="557648"/>
              </a:xfrm>
              <a:custGeom>
                <a:avLst/>
                <a:gdLst/>
                <a:ahLst/>
                <a:cxnLst/>
                <a:rect l="l" t="t" r="r" b="b"/>
                <a:pathLst>
                  <a:path w="2622" h="1667" extrusionOk="0">
                    <a:moveTo>
                      <a:pt x="2341" y="1"/>
                    </a:moveTo>
                    <a:cubicBezTo>
                      <a:pt x="2327" y="1"/>
                      <a:pt x="2314" y="4"/>
                      <a:pt x="2300" y="10"/>
                    </a:cubicBezTo>
                    <a:lnTo>
                      <a:pt x="2229" y="46"/>
                    </a:lnTo>
                    <a:lnTo>
                      <a:pt x="1817" y="255"/>
                    </a:lnTo>
                    <a:lnTo>
                      <a:pt x="546" y="903"/>
                    </a:lnTo>
                    <a:lnTo>
                      <a:pt x="134" y="1115"/>
                    </a:lnTo>
                    <a:lnTo>
                      <a:pt x="62" y="1150"/>
                    </a:lnTo>
                    <a:cubicBezTo>
                      <a:pt x="17" y="1172"/>
                      <a:pt x="0" y="1227"/>
                      <a:pt x="22" y="1272"/>
                    </a:cubicBezTo>
                    <a:lnTo>
                      <a:pt x="198" y="1617"/>
                    </a:lnTo>
                    <a:cubicBezTo>
                      <a:pt x="215" y="1649"/>
                      <a:pt x="247" y="1667"/>
                      <a:pt x="280" y="1667"/>
                    </a:cubicBezTo>
                    <a:cubicBezTo>
                      <a:pt x="293" y="1667"/>
                      <a:pt x="307" y="1664"/>
                      <a:pt x="319" y="1658"/>
                    </a:cubicBezTo>
                    <a:lnTo>
                      <a:pt x="531" y="1550"/>
                    </a:lnTo>
                    <a:lnTo>
                      <a:pt x="1079" y="1272"/>
                    </a:lnTo>
                    <a:lnTo>
                      <a:pt x="1800" y="903"/>
                    </a:lnTo>
                    <a:lnTo>
                      <a:pt x="2348" y="624"/>
                    </a:lnTo>
                    <a:lnTo>
                      <a:pt x="2560" y="517"/>
                    </a:lnTo>
                    <a:cubicBezTo>
                      <a:pt x="2603" y="496"/>
                      <a:pt x="2622" y="441"/>
                      <a:pt x="2598" y="396"/>
                    </a:cubicBezTo>
                    <a:lnTo>
                      <a:pt x="2422" y="50"/>
                    </a:lnTo>
                    <a:cubicBezTo>
                      <a:pt x="2405" y="18"/>
                      <a:pt x="2374" y="1"/>
                      <a:pt x="23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78;p52">
                <a:extLst>
                  <a:ext uri="{FF2B5EF4-FFF2-40B4-BE49-F238E27FC236}">
                    <a16:creationId xmlns:a16="http://schemas.microsoft.com/office/drawing/2014/main" id="{E351883A-A9B3-4078-B774-63B318E2314F}"/>
                  </a:ext>
                </a:extLst>
              </p:cNvPr>
              <p:cNvSpPr/>
              <p:nvPr/>
            </p:nvSpPr>
            <p:spPr>
              <a:xfrm rot="876879">
                <a:off x="5007883" y="3907161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9" y="1"/>
                    </a:moveTo>
                    <a:cubicBezTo>
                      <a:pt x="25" y="1"/>
                      <a:pt x="21" y="2"/>
                      <a:pt x="17" y="4"/>
                    </a:cubicBezTo>
                    <a:cubicBezTo>
                      <a:pt x="5" y="9"/>
                      <a:pt x="1" y="23"/>
                      <a:pt x="8" y="35"/>
                    </a:cubicBezTo>
                    <a:lnTo>
                      <a:pt x="196" y="407"/>
                    </a:lnTo>
                    <a:cubicBezTo>
                      <a:pt x="198" y="414"/>
                      <a:pt x="208" y="418"/>
                      <a:pt x="215" y="418"/>
                    </a:cubicBezTo>
                    <a:cubicBezTo>
                      <a:pt x="220" y="418"/>
                      <a:pt x="222" y="418"/>
                      <a:pt x="227" y="416"/>
                    </a:cubicBezTo>
                    <a:cubicBezTo>
                      <a:pt x="236" y="411"/>
                      <a:pt x="241" y="397"/>
                      <a:pt x="236" y="385"/>
                    </a:cubicBezTo>
                    <a:lnTo>
                      <a:pt x="48" y="14"/>
                    </a:lnTo>
                    <a:cubicBezTo>
                      <a:pt x="43" y="6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79;p52">
                <a:extLst>
                  <a:ext uri="{FF2B5EF4-FFF2-40B4-BE49-F238E27FC236}">
                    <a16:creationId xmlns:a16="http://schemas.microsoft.com/office/drawing/2014/main" id="{620CBBC6-CC39-417F-BFA1-EFFADC74CCEA}"/>
                  </a:ext>
                </a:extLst>
              </p:cNvPr>
              <p:cNvSpPr/>
              <p:nvPr/>
            </p:nvSpPr>
            <p:spPr>
              <a:xfrm rot="876879">
                <a:off x="5128173" y="3906567"/>
                <a:ext cx="74712" cy="8997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7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7"/>
                      <a:pt x="1" y="21"/>
                      <a:pt x="5" y="33"/>
                    </a:cubicBezTo>
                    <a:lnTo>
                      <a:pt x="194" y="405"/>
                    </a:lnTo>
                    <a:cubicBezTo>
                      <a:pt x="198" y="414"/>
                      <a:pt x="205" y="417"/>
                      <a:pt x="215" y="417"/>
                    </a:cubicBezTo>
                    <a:cubicBezTo>
                      <a:pt x="217" y="417"/>
                      <a:pt x="222" y="417"/>
                      <a:pt x="224" y="414"/>
                    </a:cubicBezTo>
                    <a:cubicBezTo>
                      <a:pt x="236" y="410"/>
                      <a:pt x="241" y="395"/>
                      <a:pt x="236" y="386"/>
                    </a:cubicBezTo>
                    <a:lnTo>
                      <a:pt x="48" y="12"/>
                    </a:lnTo>
                    <a:cubicBezTo>
                      <a:pt x="43" y="4"/>
                      <a:pt x="35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180;p52">
                <a:extLst>
                  <a:ext uri="{FF2B5EF4-FFF2-40B4-BE49-F238E27FC236}">
                    <a16:creationId xmlns:a16="http://schemas.microsoft.com/office/drawing/2014/main" id="{B2C9651D-958C-4CD3-9173-147D88AF6176}"/>
                  </a:ext>
                </a:extLst>
              </p:cNvPr>
              <p:cNvSpPr/>
              <p:nvPr/>
            </p:nvSpPr>
            <p:spPr>
              <a:xfrm rot="876879">
                <a:off x="5248387" y="390551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18" y="1"/>
                      <a:pt x="15" y="3"/>
                    </a:cubicBezTo>
                    <a:cubicBezTo>
                      <a:pt x="6" y="7"/>
                      <a:pt x="1" y="22"/>
                      <a:pt x="6" y="34"/>
                    </a:cubicBezTo>
                    <a:lnTo>
                      <a:pt x="194" y="405"/>
                    </a:lnTo>
                    <a:cubicBezTo>
                      <a:pt x="198" y="415"/>
                      <a:pt x="206" y="419"/>
                      <a:pt x="215" y="419"/>
                    </a:cubicBezTo>
                    <a:cubicBezTo>
                      <a:pt x="217" y="419"/>
                      <a:pt x="222" y="417"/>
                      <a:pt x="225" y="417"/>
                    </a:cubicBezTo>
                    <a:cubicBezTo>
                      <a:pt x="236" y="410"/>
                      <a:pt x="241" y="396"/>
                      <a:pt x="234" y="386"/>
                    </a:cubicBezTo>
                    <a:lnTo>
                      <a:pt x="46" y="12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81;p52">
                <a:extLst>
                  <a:ext uri="{FF2B5EF4-FFF2-40B4-BE49-F238E27FC236}">
                    <a16:creationId xmlns:a16="http://schemas.microsoft.com/office/drawing/2014/main" id="{7CA284F7-1557-410B-AC46-587F22BAB43B}"/>
                  </a:ext>
                </a:extLst>
              </p:cNvPr>
              <p:cNvSpPr/>
              <p:nvPr/>
            </p:nvSpPr>
            <p:spPr>
              <a:xfrm rot="876879">
                <a:off x="5368159" y="3904537"/>
                <a:ext cx="74404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1" h="419" extrusionOk="0">
                    <a:moveTo>
                      <a:pt x="27" y="0"/>
                    </a:moveTo>
                    <a:cubicBezTo>
                      <a:pt x="24" y="0"/>
                      <a:pt x="20" y="1"/>
                      <a:pt x="17" y="2"/>
                    </a:cubicBezTo>
                    <a:cubicBezTo>
                      <a:pt x="5" y="9"/>
                      <a:pt x="0" y="21"/>
                      <a:pt x="8" y="33"/>
                    </a:cubicBezTo>
                    <a:lnTo>
                      <a:pt x="196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20" y="419"/>
                      <a:pt x="222" y="416"/>
                      <a:pt x="227" y="416"/>
                    </a:cubicBezTo>
                    <a:cubicBezTo>
                      <a:pt x="236" y="409"/>
                      <a:pt x="241" y="397"/>
                      <a:pt x="236" y="385"/>
                    </a:cubicBezTo>
                    <a:lnTo>
                      <a:pt x="48" y="12"/>
                    </a:lnTo>
                    <a:cubicBezTo>
                      <a:pt x="45" y="5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82;p52">
                <a:extLst>
                  <a:ext uri="{FF2B5EF4-FFF2-40B4-BE49-F238E27FC236}">
                    <a16:creationId xmlns:a16="http://schemas.microsoft.com/office/drawing/2014/main" id="{858521A7-CCD2-43B1-9581-D9DB12D4B534}"/>
                  </a:ext>
                </a:extLst>
              </p:cNvPr>
              <p:cNvSpPr/>
              <p:nvPr/>
            </p:nvSpPr>
            <p:spPr>
              <a:xfrm rot="876879">
                <a:off x="5488518" y="3903581"/>
                <a:ext cx="74712" cy="90624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20" extrusionOk="0">
                    <a:moveTo>
                      <a:pt x="25" y="1"/>
                    </a:moveTo>
                    <a:cubicBezTo>
                      <a:pt x="22" y="1"/>
                      <a:pt x="20" y="1"/>
                      <a:pt x="17" y="2"/>
                    </a:cubicBezTo>
                    <a:cubicBezTo>
                      <a:pt x="5" y="10"/>
                      <a:pt x="1" y="24"/>
                      <a:pt x="5" y="33"/>
                    </a:cubicBezTo>
                    <a:lnTo>
                      <a:pt x="193" y="407"/>
                    </a:lnTo>
                    <a:cubicBezTo>
                      <a:pt x="198" y="414"/>
                      <a:pt x="208" y="419"/>
                      <a:pt x="215" y="419"/>
                    </a:cubicBezTo>
                    <a:cubicBezTo>
                      <a:pt x="217" y="419"/>
                      <a:pt x="222" y="419"/>
                      <a:pt x="224" y="417"/>
                    </a:cubicBezTo>
                    <a:cubicBezTo>
                      <a:pt x="236" y="412"/>
                      <a:pt x="241" y="398"/>
                      <a:pt x="236" y="386"/>
                    </a:cubicBezTo>
                    <a:lnTo>
                      <a:pt x="48" y="14"/>
                    </a:lnTo>
                    <a:cubicBezTo>
                      <a:pt x="43" y="5"/>
                      <a:pt x="34" y="1"/>
                      <a:pt x="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83;p52">
                <a:extLst>
                  <a:ext uri="{FF2B5EF4-FFF2-40B4-BE49-F238E27FC236}">
                    <a16:creationId xmlns:a16="http://schemas.microsoft.com/office/drawing/2014/main" id="{51D7DCFE-E9A5-4D69-B6FF-CC5BE548B475}"/>
                  </a:ext>
                </a:extLst>
              </p:cNvPr>
              <p:cNvSpPr/>
              <p:nvPr/>
            </p:nvSpPr>
            <p:spPr>
              <a:xfrm rot="876879">
                <a:off x="5608883" y="3902802"/>
                <a:ext cx="74712" cy="90408"/>
              </a:xfrm>
              <a:custGeom>
                <a:avLst/>
                <a:gdLst/>
                <a:ahLst/>
                <a:cxnLst/>
                <a:rect l="l" t="t" r="r" b="b"/>
                <a:pathLst>
                  <a:path w="242" h="419" extrusionOk="0">
                    <a:moveTo>
                      <a:pt x="27" y="1"/>
                    </a:moveTo>
                    <a:cubicBezTo>
                      <a:pt x="23" y="1"/>
                      <a:pt x="19" y="2"/>
                      <a:pt x="15" y="4"/>
                    </a:cubicBezTo>
                    <a:cubicBezTo>
                      <a:pt x="5" y="9"/>
                      <a:pt x="1" y="23"/>
                      <a:pt x="5" y="35"/>
                    </a:cubicBezTo>
                    <a:lnTo>
                      <a:pt x="193" y="406"/>
                    </a:lnTo>
                    <a:cubicBezTo>
                      <a:pt x="198" y="414"/>
                      <a:pt x="205" y="418"/>
                      <a:pt x="215" y="418"/>
                    </a:cubicBezTo>
                    <a:cubicBezTo>
                      <a:pt x="217" y="418"/>
                      <a:pt x="222" y="418"/>
                      <a:pt x="224" y="416"/>
                    </a:cubicBezTo>
                    <a:cubicBezTo>
                      <a:pt x="236" y="411"/>
                      <a:pt x="241" y="397"/>
                      <a:pt x="234" y="385"/>
                    </a:cubicBezTo>
                    <a:lnTo>
                      <a:pt x="46" y="14"/>
                    </a:lnTo>
                    <a:cubicBezTo>
                      <a:pt x="43" y="6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84;p52">
                <a:extLst>
                  <a:ext uri="{FF2B5EF4-FFF2-40B4-BE49-F238E27FC236}">
                    <a16:creationId xmlns:a16="http://schemas.microsoft.com/office/drawing/2014/main" id="{BFC69A54-47F8-4B02-9A4E-43C72B2F1285}"/>
                  </a:ext>
                </a:extLst>
              </p:cNvPr>
              <p:cNvSpPr/>
              <p:nvPr/>
            </p:nvSpPr>
            <p:spPr>
              <a:xfrm rot="1604761">
                <a:off x="4946460" y="3759096"/>
                <a:ext cx="811218" cy="426181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274" extrusionOk="0">
                    <a:moveTo>
                      <a:pt x="2399" y="0"/>
                    </a:moveTo>
                    <a:lnTo>
                      <a:pt x="1" y="1224"/>
                    </a:lnTo>
                    <a:cubicBezTo>
                      <a:pt x="18" y="1256"/>
                      <a:pt x="50" y="1274"/>
                      <a:pt x="83" y="1274"/>
                    </a:cubicBezTo>
                    <a:cubicBezTo>
                      <a:pt x="96" y="1274"/>
                      <a:pt x="110" y="1271"/>
                      <a:pt x="122" y="1265"/>
                    </a:cubicBezTo>
                    <a:lnTo>
                      <a:pt x="334" y="1157"/>
                    </a:lnTo>
                    <a:lnTo>
                      <a:pt x="882" y="879"/>
                    </a:lnTo>
                    <a:lnTo>
                      <a:pt x="1603" y="510"/>
                    </a:lnTo>
                    <a:lnTo>
                      <a:pt x="2151" y="231"/>
                    </a:lnTo>
                    <a:lnTo>
                      <a:pt x="2363" y="124"/>
                    </a:lnTo>
                    <a:cubicBezTo>
                      <a:pt x="2406" y="103"/>
                      <a:pt x="2425" y="48"/>
                      <a:pt x="2401" y="3"/>
                    </a:cubicBezTo>
                    <a:lnTo>
                      <a:pt x="23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85;p52">
                <a:extLst>
                  <a:ext uri="{FF2B5EF4-FFF2-40B4-BE49-F238E27FC236}">
                    <a16:creationId xmlns:a16="http://schemas.microsoft.com/office/drawing/2014/main" id="{4347B289-EA45-434D-A18F-B657EFF609D3}"/>
                  </a:ext>
                </a:extLst>
              </p:cNvPr>
              <p:cNvSpPr/>
              <p:nvPr/>
            </p:nvSpPr>
            <p:spPr>
              <a:xfrm rot="1604761">
                <a:off x="5201095" y="3419792"/>
                <a:ext cx="123774" cy="107716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22" extrusionOk="0">
                    <a:moveTo>
                      <a:pt x="354" y="1"/>
                    </a:moveTo>
                    <a:cubicBezTo>
                      <a:pt x="352" y="1"/>
                      <a:pt x="350" y="1"/>
                      <a:pt x="349" y="2"/>
                    </a:cubicBezTo>
                    <a:cubicBezTo>
                      <a:pt x="282" y="30"/>
                      <a:pt x="220" y="66"/>
                      <a:pt x="163" y="114"/>
                    </a:cubicBezTo>
                    <a:cubicBezTo>
                      <a:pt x="106" y="159"/>
                      <a:pt x="53" y="214"/>
                      <a:pt x="10" y="271"/>
                    </a:cubicBezTo>
                    <a:cubicBezTo>
                      <a:pt x="1" y="285"/>
                      <a:pt x="3" y="304"/>
                      <a:pt x="18" y="316"/>
                    </a:cubicBezTo>
                    <a:cubicBezTo>
                      <a:pt x="23" y="320"/>
                      <a:pt x="30" y="322"/>
                      <a:pt x="36" y="322"/>
                    </a:cubicBezTo>
                    <a:cubicBezTo>
                      <a:pt x="46" y="322"/>
                      <a:pt x="55" y="318"/>
                      <a:pt x="60" y="309"/>
                    </a:cubicBezTo>
                    <a:cubicBezTo>
                      <a:pt x="103" y="254"/>
                      <a:pt x="149" y="202"/>
                      <a:pt x="199" y="154"/>
                    </a:cubicBezTo>
                    <a:cubicBezTo>
                      <a:pt x="222" y="133"/>
                      <a:pt x="251" y="109"/>
                      <a:pt x="277" y="88"/>
                    </a:cubicBezTo>
                    <a:cubicBezTo>
                      <a:pt x="306" y="66"/>
                      <a:pt x="334" y="47"/>
                      <a:pt x="363" y="26"/>
                    </a:cubicBezTo>
                    <a:cubicBezTo>
                      <a:pt x="368" y="23"/>
                      <a:pt x="370" y="16"/>
                      <a:pt x="368" y="9"/>
                    </a:cubicBezTo>
                    <a:cubicBezTo>
                      <a:pt x="366" y="4"/>
                      <a:pt x="360" y="1"/>
                      <a:pt x="35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86;p52">
                <a:extLst>
                  <a:ext uri="{FF2B5EF4-FFF2-40B4-BE49-F238E27FC236}">
                    <a16:creationId xmlns:a16="http://schemas.microsoft.com/office/drawing/2014/main" id="{6435D423-26C3-491B-BDAC-D9D547F36128}"/>
                  </a:ext>
                </a:extLst>
              </p:cNvPr>
              <p:cNvSpPr/>
              <p:nvPr/>
            </p:nvSpPr>
            <p:spPr>
              <a:xfrm rot="1604761">
                <a:off x="5050553" y="3471929"/>
                <a:ext cx="73595" cy="2856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854" extrusionOk="0">
                    <a:moveTo>
                      <a:pt x="174" y="1"/>
                    </a:moveTo>
                    <a:cubicBezTo>
                      <a:pt x="161" y="1"/>
                      <a:pt x="147" y="8"/>
                      <a:pt x="138" y="22"/>
                    </a:cubicBezTo>
                    <a:cubicBezTo>
                      <a:pt x="100" y="81"/>
                      <a:pt x="67" y="145"/>
                      <a:pt x="48" y="214"/>
                    </a:cubicBezTo>
                    <a:cubicBezTo>
                      <a:pt x="36" y="248"/>
                      <a:pt x="29" y="283"/>
                      <a:pt x="19" y="319"/>
                    </a:cubicBezTo>
                    <a:cubicBezTo>
                      <a:pt x="14" y="355"/>
                      <a:pt x="10" y="391"/>
                      <a:pt x="7" y="424"/>
                    </a:cubicBezTo>
                    <a:cubicBezTo>
                      <a:pt x="0" y="495"/>
                      <a:pt x="0" y="567"/>
                      <a:pt x="7" y="638"/>
                    </a:cubicBezTo>
                    <a:cubicBezTo>
                      <a:pt x="14" y="707"/>
                      <a:pt x="29" y="776"/>
                      <a:pt x="50" y="843"/>
                    </a:cubicBezTo>
                    <a:cubicBezTo>
                      <a:pt x="52" y="849"/>
                      <a:pt x="57" y="853"/>
                      <a:pt x="63" y="853"/>
                    </a:cubicBezTo>
                    <a:cubicBezTo>
                      <a:pt x="64" y="853"/>
                      <a:pt x="66" y="853"/>
                      <a:pt x="67" y="853"/>
                    </a:cubicBezTo>
                    <a:cubicBezTo>
                      <a:pt x="74" y="853"/>
                      <a:pt x="79" y="845"/>
                      <a:pt x="79" y="838"/>
                    </a:cubicBezTo>
                    <a:lnTo>
                      <a:pt x="79" y="836"/>
                    </a:lnTo>
                    <a:cubicBezTo>
                      <a:pt x="60" y="703"/>
                      <a:pt x="64" y="567"/>
                      <a:pt x="86" y="436"/>
                    </a:cubicBezTo>
                    <a:cubicBezTo>
                      <a:pt x="98" y="369"/>
                      <a:pt x="114" y="305"/>
                      <a:pt x="136" y="243"/>
                    </a:cubicBezTo>
                    <a:cubicBezTo>
                      <a:pt x="155" y="181"/>
                      <a:pt x="183" y="122"/>
                      <a:pt x="212" y="62"/>
                    </a:cubicBezTo>
                    <a:lnTo>
                      <a:pt x="212" y="60"/>
                    </a:lnTo>
                    <a:cubicBezTo>
                      <a:pt x="219" y="41"/>
                      <a:pt x="214" y="19"/>
                      <a:pt x="195" y="7"/>
                    </a:cubicBezTo>
                    <a:cubicBezTo>
                      <a:pt x="189" y="3"/>
                      <a:pt x="181" y="1"/>
                      <a:pt x="1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5" name="TextBox 324">
            <a:extLst>
              <a:ext uri="{FF2B5EF4-FFF2-40B4-BE49-F238E27FC236}">
                <a16:creationId xmlns:a16="http://schemas.microsoft.com/office/drawing/2014/main" id="{124C84FF-24D1-4C6B-84E0-86446BEFF97E}"/>
              </a:ext>
            </a:extLst>
          </p:cNvPr>
          <p:cNvSpPr txBox="1"/>
          <p:nvPr/>
        </p:nvSpPr>
        <p:spPr>
          <a:xfrm>
            <a:off x="2208509" y="1998929"/>
            <a:ext cx="4828149" cy="14388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vi-VN" sz="2500" b="1">
                <a:latin typeface="Cambria" panose="02040503050406030204" pitchFamily="18" charset="0"/>
                <a:ea typeface="Cambria" panose="02040503050406030204" pitchFamily="18" charset="0"/>
              </a:rPr>
              <a:t>- Chuẩn bị bài: </a:t>
            </a:r>
            <a:r>
              <a:rPr lang="en-US" altLang="vi-VN" sz="2500" b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 chất giao hoán của phép cộng.</a:t>
            </a:r>
          </a:p>
          <a:p>
            <a:pPr algn="just">
              <a:spcBef>
                <a:spcPct val="50000"/>
              </a:spcBef>
            </a:pPr>
            <a:r>
              <a:rPr lang="en-US" altLang="vi-VN" sz="2500" b="1">
                <a:latin typeface="Cambria" panose="02040503050406030204" pitchFamily="18" charset="0"/>
                <a:ea typeface="Cambria" panose="02040503050406030204" pitchFamily="18" charset="0"/>
              </a:rPr>
              <a:t>- Hoàn thành bài tập.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4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20" grpId="0"/>
      <p:bldP spid="32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4" name="Google Shape;6474;p68"/>
          <p:cNvSpPr txBox="1">
            <a:spLocks noGrp="1"/>
          </p:cNvSpPr>
          <p:nvPr>
            <p:ph type="ctrTitle"/>
          </p:nvPr>
        </p:nvSpPr>
        <p:spPr>
          <a:xfrm>
            <a:off x="2147765" y="2683082"/>
            <a:ext cx="5287874" cy="94451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prstTxWarp prst="textArchUp">
              <a:avLst/>
            </a:prstTxWarp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ln>
                  <a:solidFill>
                    <a:srgbClr val="002060"/>
                  </a:solidFill>
                </a:ln>
                <a:latin typeface="#9Slide06 IcielBC Seinna Grace" panose="02000504000000020004" pitchFamily="2" charset="0"/>
              </a:rPr>
              <a:t>Thanks!</a:t>
            </a:r>
            <a:endParaRPr sz="9600">
              <a:ln>
                <a:solidFill>
                  <a:srgbClr val="002060"/>
                </a:solidFill>
              </a:ln>
              <a:latin typeface="#9Slide06 IcielBC Seinna Grace" panose="02000504000000020004" pitchFamily="2" charset="0"/>
            </a:endParaRPr>
          </a:p>
        </p:txBody>
      </p:sp>
      <p:sp>
        <p:nvSpPr>
          <p:cNvPr id="6476" name="Google Shape;6476;p68"/>
          <p:cNvSpPr/>
          <p:nvPr/>
        </p:nvSpPr>
        <p:spPr>
          <a:xfrm flipH="1">
            <a:off x="6985474" y="963824"/>
            <a:ext cx="188366" cy="185041"/>
          </a:xfrm>
          <a:custGeom>
            <a:avLst/>
            <a:gdLst/>
            <a:ahLst/>
            <a:cxnLst/>
            <a:rect l="l" t="t" r="r" b="b"/>
            <a:pathLst>
              <a:path w="6743" h="6624" extrusionOk="0">
                <a:moveTo>
                  <a:pt x="3384" y="1"/>
                </a:moveTo>
                <a:cubicBezTo>
                  <a:pt x="3253" y="1"/>
                  <a:pt x="3121" y="76"/>
                  <a:pt x="3059" y="226"/>
                </a:cubicBezTo>
                <a:lnTo>
                  <a:pt x="2282" y="2006"/>
                </a:lnTo>
                <a:cubicBezTo>
                  <a:pt x="2257" y="2106"/>
                  <a:pt x="2181" y="2156"/>
                  <a:pt x="2106" y="2206"/>
                </a:cubicBezTo>
                <a:lnTo>
                  <a:pt x="277" y="2983"/>
                </a:lnTo>
                <a:cubicBezTo>
                  <a:pt x="1" y="3109"/>
                  <a:pt x="1" y="3510"/>
                  <a:pt x="277" y="3635"/>
                </a:cubicBezTo>
                <a:lnTo>
                  <a:pt x="2056" y="4387"/>
                </a:lnTo>
                <a:cubicBezTo>
                  <a:pt x="2156" y="4437"/>
                  <a:pt x="2232" y="4487"/>
                  <a:pt x="2257" y="4587"/>
                </a:cubicBezTo>
                <a:lnTo>
                  <a:pt x="3034" y="6417"/>
                </a:lnTo>
                <a:cubicBezTo>
                  <a:pt x="3096" y="6555"/>
                  <a:pt x="3228" y="6624"/>
                  <a:pt x="3359" y="6624"/>
                </a:cubicBezTo>
                <a:cubicBezTo>
                  <a:pt x="3491" y="6624"/>
                  <a:pt x="3623" y="6555"/>
                  <a:pt x="3685" y="6417"/>
                </a:cubicBezTo>
                <a:lnTo>
                  <a:pt x="4437" y="4612"/>
                </a:lnTo>
                <a:cubicBezTo>
                  <a:pt x="4487" y="4537"/>
                  <a:pt x="4537" y="4462"/>
                  <a:pt x="4638" y="4437"/>
                </a:cubicBezTo>
                <a:lnTo>
                  <a:pt x="6467" y="3660"/>
                </a:lnTo>
                <a:cubicBezTo>
                  <a:pt x="6743" y="3535"/>
                  <a:pt x="6743" y="3109"/>
                  <a:pt x="6467" y="3008"/>
                </a:cubicBezTo>
                <a:lnTo>
                  <a:pt x="4663" y="2231"/>
                </a:lnTo>
                <a:cubicBezTo>
                  <a:pt x="4587" y="2206"/>
                  <a:pt x="4512" y="2131"/>
                  <a:pt x="4487" y="2056"/>
                </a:cubicBezTo>
                <a:lnTo>
                  <a:pt x="3710" y="226"/>
                </a:lnTo>
                <a:cubicBezTo>
                  <a:pt x="3648" y="76"/>
                  <a:pt x="3516" y="1"/>
                  <a:pt x="338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81" name="Google Shape;6481;p68"/>
          <p:cNvGrpSpPr/>
          <p:nvPr/>
        </p:nvGrpSpPr>
        <p:grpSpPr>
          <a:xfrm>
            <a:off x="704537" y="2295415"/>
            <a:ext cx="1434180" cy="2311007"/>
            <a:chOff x="720000" y="1716813"/>
            <a:chExt cx="1126035" cy="2393534"/>
          </a:xfrm>
        </p:grpSpPr>
        <p:grpSp>
          <p:nvGrpSpPr>
            <p:cNvPr id="6482" name="Google Shape;6482;p68"/>
            <p:cNvGrpSpPr/>
            <p:nvPr/>
          </p:nvGrpSpPr>
          <p:grpSpPr>
            <a:xfrm>
              <a:off x="773525" y="1743567"/>
              <a:ext cx="1072510" cy="2366779"/>
              <a:chOff x="805700" y="1906850"/>
              <a:chExt cx="1072510" cy="2366779"/>
            </a:xfrm>
          </p:grpSpPr>
          <p:sp>
            <p:nvSpPr>
              <p:cNvPr id="6483" name="Google Shape;6483;p68"/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68"/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68"/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68"/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68"/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68"/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68"/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68"/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68"/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68"/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68"/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68"/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68"/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68"/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68"/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68"/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68"/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68"/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68"/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68"/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68"/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68"/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68"/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68"/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68"/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68"/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68"/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68"/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68"/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68"/>
              <p:cNvSpPr/>
              <p:nvPr/>
            </p:nvSpPr>
            <p:spPr>
              <a:xfrm>
                <a:off x="1644305" y="2413919"/>
                <a:ext cx="194645" cy="154274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7979" extrusionOk="0">
                    <a:moveTo>
                      <a:pt x="5632" y="1"/>
                    </a:moveTo>
                    <a:cubicBezTo>
                      <a:pt x="4878" y="1"/>
                      <a:pt x="4088" y="178"/>
                      <a:pt x="3333" y="552"/>
                    </a:cubicBezTo>
                    <a:cubicBezTo>
                      <a:pt x="1073" y="1670"/>
                      <a:pt x="0" y="4113"/>
                      <a:pt x="936" y="6007"/>
                    </a:cubicBezTo>
                    <a:cubicBezTo>
                      <a:pt x="1557" y="7279"/>
                      <a:pt x="2911" y="7979"/>
                      <a:pt x="4412" y="7979"/>
                    </a:cubicBezTo>
                    <a:cubicBezTo>
                      <a:pt x="5174" y="7979"/>
                      <a:pt x="5973" y="7799"/>
                      <a:pt x="6734" y="7422"/>
                    </a:cubicBezTo>
                    <a:cubicBezTo>
                      <a:pt x="8993" y="6327"/>
                      <a:pt x="10066" y="3862"/>
                      <a:pt x="9130" y="1967"/>
                    </a:cubicBezTo>
                    <a:cubicBezTo>
                      <a:pt x="8492" y="706"/>
                      <a:pt x="7135" y="1"/>
                      <a:pt x="56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68"/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68"/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68"/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68"/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68"/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68"/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68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68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68"/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68"/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68"/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68"/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68"/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68"/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68"/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68"/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68"/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68"/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68"/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68"/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68"/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68"/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68"/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68"/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68"/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68"/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68"/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68"/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68"/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68"/>
              <p:cNvSpPr/>
              <p:nvPr/>
            </p:nvSpPr>
            <p:spPr>
              <a:xfrm>
                <a:off x="1408168" y="2286876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68"/>
              <p:cNvSpPr/>
              <p:nvPr/>
            </p:nvSpPr>
            <p:spPr>
              <a:xfrm>
                <a:off x="1392273" y="2270981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68"/>
              <p:cNvSpPr/>
              <p:nvPr/>
            </p:nvSpPr>
            <p:spPr>
              <a:xfrm>
                <a:off x="1438178" y="2351113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68"/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68"/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68"/>
              <p:cNvSpPr/>
              <p:nvPr/>
            </p:nvSpPr>
            <p:spPr>
              <a:xfrm>
                <a:off x="1003880" y="2384411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68"/>
              <p:cNvSpPr/>
              <p:nvPr/>
            </p:nvSpPr>
            <p:spPr>
              <a:xfrm>
                <a:off x="988430" y="2368535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68"/>
              <p:cNvSpPr/>
              <p:nvPr/>
            </p:nvSpPr>
            <p:spPr>
              <a:xfrm>
                <a:off x="1034335" y="2448667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68"/>
              <p:cNvSpPr/>
              <p:nvPr/>
            </p:nvSpPr>
            <p:spPr>
              <a:xfrm>
                <a:off x="1312394" y="2461603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68"/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68"/>
              <p:cNvSpPr/>
              <p:nvPr/>
            </p:nvSpPr>
            <p:spPr>
              <a:xfrm>
                <a:off x="1514538" y="3025580"/>
                <a:ext cx="348668" cy="391746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48" y="1"/>
                    </a:moveTo>
                    <a:cubicBezTo>
                      <a:pt x="3634" y="1"/>
                      <a:pt x="3013" y="150"/>
                      <a:pt x="2443" y="464"/>
                    </a:cubicBezTo>
                    <a:cubicBezTo>
                      <a:pt x="640" y="1446"/>
                      <a:pt x="0" y="3660"/>
                      <a:pt x="1005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1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6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6" y="465"/>
                      <a:pt x="5329" y="1"/>
                      <a:pt x="4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68"/>
              <p:cNvSpPr/>
              <p:nvPr/>
            </p:nvSpPr>
            <p:spPr>
              <a:xfrm>
                <a:off x="1469522" y="2965017"/>
                <a:ext cx="174344" cy="161931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0" y="4"/>
                      <a:pt x="6140" y="13"/>
                    </a:cubicBezTo>
                    <a:cubicBezTo>
                      <a:pt x="5478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8" y="1647"/>
                    </a:cubicBezTo>
                    <a:cubicBezTo>
                      <a:pt x="2140" y="1647"/>
                      <a:pt x="1408" y="1736"/>
                      <a:pt x="1096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0" y="4258"/>
                      <a:pt x="868" y="5445"/>
                    </a:cubicBezTo>
                    <a:cubicBezTo>
                      <a:pt x="868" y="5445"/>
                      <a:pt x="23" y="6427"/>
                      <a:pt x="1050" y="7226"/>
                    </a:cubicBezTo>
                    <a:cubicBezTo>
                      <a:pt x="2275" y="8163"/>
                      <a:pt x="3321" y="8375"/>
                      <a:pt x="4018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6" y="3984"/>
                    </a:lnTo>
                    <a:cubicBezTo>
                      <a:pt x="9016" y="3984"/>
                      <a:pt x="6917" y="0"/>
                      <a:pt x="6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68"/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68"/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68"/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68"/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68"/>
              <p:cNvSpPr/>
              <p:nvPr/>
            </p:nvSpPr>
            <p:spPr>
              <a:xfrm>
                <a:off x="911645" y="3016067"/>
                <a:ext cx="348223" cy="401549"/>
              </a:xfrm>
              <a:custGeom>
                <a:avLst/>
                <a:gdLst/>
                <a:ahLst/>
                <a:cxnLst/>
                <a:rect l="l" t="t" r="r" b="b"/>
                <a:pathLst>
                  <a:path w="18010" h="20768" extrusionOk="0">
                    <a:moveTo>
                      <a:pt x="13368" y="0"/>
                    </a:moveTo>
                    <a:cubicBezTo>
                      <a:pt x="12576" y="0"/>
                      <a:pt x="11847" y="310"/>
                      <a:pt x="11253" y="1025"/>
                    </a:cubicBezTo>
                    <a:lnTo>
                      <a:pt x="1780" y="12529"/>
                    </a:lnTo>
                    <a:cubicBezTo>
                      <a:pt x="0" y="14652"/>
                      <a:pt x="297" y="17824"/>
                      <a:pt x="2442" y="19605"/>
                    </a:cubicBezTo>
                    <a:cubicBezTo>
                      <a:pt x="3385" y="20387"/>
                      <a:pt x="4525" y="20768"/>
                      <a:pt x="5657" y="20768"/>
                    </a:cubicBezTo>
                    <a:cubicBezTo>
                      <a:pt x="7102" y="20768"/>
                      <a:pt x="8533" y="20146"/>
                      <a:pt x="9518" y="18943"/>
                    </a:cubicBezTo>
                    <a:cubicBezTo>
                      <a:pt x="9724" y="18714"/>
                      <a:pt x="9906" y="18441"/>
                      <a:pt x="10043" y="18190"/>
                    </a:cubicBezTo>
                    <a:lnTo>
                      <a:pt x="17005" y="5704"/>
                    </a:lnTo>
                    <a:cubicBezTo>
                      <a:pt x="18009" y="3901"/>
                      <a:pt x="17347" y="1641"/>
                      <a:pt x="15567" y="660"/>
                    </a:cubicBezTo>
                    <a:cubicBezTo>
                      <a:pt x="14817" y="242"/>
                      <a:pt x="14068" y="0"/>
                      <a:pt x="133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68"/>
              <p:cNvSpPr/>
              <p:nvPr/>
            </p:nvSpPr>
            <p:spPr>
              <a:xfrm>
                <a:off x="1128794" y="2958346"/>
                <a:ext cx="173899" cy="16430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8498" extrusionOk="0">
                    <a:moveTo>
                      <a:pt x="2807" y="1"/>
                    </a:moveTo>
                    <a:cubicBezTo>
                      <a:pt x="2091" y="1"/>
                      <a:pt x="0" y="4033"/>
                      <a:pt x="0" y="4033"/>
                    </a:cubicBezTo>
                    <a:lnTo>
                      <a:pt x="4063" y="8347"/>
                    </a:lnTo>
                    <a:cubicBezTo>
                      <a:pt x="4063" y="8347"/>
                      <a:pt x="4402" y="8497"/>
                      <a:pt x="4981" y="8497"/>
                    </a:cubicBezTo>
                    <a:cubicBezTo>
                      <a:pt x="5677" y="8497"/>
                      <a:pt x="6722" y="8279"/>
                      <a:pt x="7943" y="7320"/>
                    </a:cubicBezTo>
                    <a:cubicBezTo>
                      <a:pt x="8970" y="6521"/>
                      <a:pt x="8126" y="5516"/>
                      <a:pt x="8126" y="5516"/>
                    </a:cubicBezTo>
                    <a:cubicBezTo>
                      <a:pt x="8993" y="4307"/>
                      <a:pt x="8012" y="3645"/>
                      <a:pt x="8012" y="3645"/>
                    </a:cubicBezTo>
                    <a:cubicBezTo>
                      <a:pt x="8012" y="3645"/>
                      <a:pt x="8811" y="2869"/>
                      <a:pt x="7920" y="2047"/>
                    </a:cubicBezTo>
                    <a:cubicBezTo>
                      <a:pt x="7600" y="1761"/>
                      <a:pt x="6863" y="1673"/>
                      <a:pt x="6071" y="1673"/>
                    </a:cubicBezTo>
                    <a:cubicBezTo>
                      <a:pt x="4775" y="1673"/>
                      <a:pt x="3333" y="1910"/>
                      <a:pt x="3333" y="1910"/>
                    </a:cubicBezTo>
                    <a:cubicBezTo>
                      <a:pt x="3333" y="1910"/>
                      <a:pt x="3515" y="312"/>
                      <a:pt x="2876" y="15"/>
                    </a:cubicBezTo>
                    <a:cubicBezTo>
                      <a:pt x="2855" y="6"/>
                      <a:pt x="2832" y="1"/>
                      <a:pt x="28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68"/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68"/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68"/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68"/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68"/>
              <p:cNvSpPr/>
              <p:nvPr/>
            </p:nvSpPr>
            <p:spPr>
              <a:xfrm>
                <a:off x="1040329" y="4235714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68"/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68"/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68"/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68"/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68"/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68"/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68"/>
              <p:cNvSpPr/>
              <p:nvPr/>
            </p:nvSpPr>
            <p:spPr>
              <a:xfrm>
                <a:off x="1425377" y="4235714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68"/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68"/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74" name="Google Shape;6574;p68"/>
            <p:cNvGrpSpPr/>
            <p:nvPr/>
          </p:nvGrpSpPr>
          <p:grpSpPr>
            <a:xfrm>
              <a:off x="720000" y="1716813"/>
              <a:ext cx="1072510" cy="2368030"/>
              <a:chOff x="805700" y="1906850"/>
              <a:chExt cx="1072510" cy="2368030"/>
            </a:xfrm>
          </p:grpSpPr>
          <p:sp>
            <p:nvSpPr>
              <p:cNvPr id="6575" name="Google Shape;6575;p68"/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68"/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68"/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68"/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68"/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68"/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68"/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68"/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68"/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68"/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68"/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68"/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68"/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68"/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68"/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68"/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68"/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68"/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68"/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68"/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68"/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68"/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9930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68"/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68"/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68"/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68"/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68"/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68"/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68"/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68"/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68"/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68"/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68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68"/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noFill/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68"/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68"/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68"/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68"/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68"/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noFill/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68"/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68"/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68"/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68"/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68"/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68"/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68"/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68"/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68"/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68"/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68"/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68"/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68"/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68"/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68"/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68"/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68"/>
              <p:cNvSpPr/>
              <p:nvPr/>
            </p:nvSpPr>
            <p:spPr>
              <a:xfrm>
                <a:off x="1408168" y="2286876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68"/>
              <p:cNvSpPr/>
              <p:nvPr/>
            </p:nvSpPr>
            <p:spPr>
              <a:xfrm>
                <a:off x="1392273" y="2270981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68"/>
              <p:cNvSpPr/>
              <p:nvPr/>
            </p:nvSpPr>
            <p:spPr>
              <a:xfrm>
                <a:off x="1438178" y="2351113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68"/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68"/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68"/>
              <p:cNvSpPr/>
              <p:nvPr/>
            </p:nvSpPr>
            <p:spPr>
              <a:xfrm>
                <a:off x="1003880" y="2384411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68"/>
              <p:cNvSpPr/>
              <p:nvPr/>
            </p:nvSpPr>
            <p:spPr>
              <a:xfrm>
                <a:off x="988430" y="2368535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68"/>
              <p:cNvSpPr/>
              <p:nvPr/>
            </p:nvSpPr>
            <p:spPr>
              <a:xfrm>
                <a:off x="1034335" y="2448667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68"/>
              <p:cNvSpPr/>
              <p:nvPr/>
            </p:nvSpPr>
            <p:spPr>
              <a:xfrm>
                <a:off x="1312394" y="2461603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68"/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68"/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68"/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68"/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68"/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68"/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68"/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68"/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68"/>
              <p:cNvSpPr/>
              <p:nvPr/>
            </p:nvSpPr>
            <p:spPr>
              <a:xfrm>
                <a:off x="1040329" y="4236965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68"/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68"/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68"/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68"/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68"/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68"/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68"/>
              <p:cNvSpPr/>
              <p:nvPr/>
            </p:nvSpPr>
            <p:spPr>
              <a:xfrm>
                <a:off x="1425377" y="4236965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68"/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68"/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75" name="Google Shape;6675;p68"/>
          <p:cNvGrpSpPr/>
          <p:nvPr/>
        </p:nvGrpSpPr>
        <p:grpSpPr>
          <a:xfrm>
            <a:off x="6863723" y="210736"/>
            <a:ext cx="1440563" cy="1329398"/>
            <a:chOff x="7028598" y="442561"/>
            <a:chExt cx="1440563" cy="1329398"/>
          </a:xfrm>
        </p:grpSpPr>
        <p:grpSp>
          <p:nvGrpSpPr>
            <p:cNvPr id="6676" name="Google Shape;6676;p68"/>
            <p:cNvGrpSpPr/>
            <p:nvPr/>
          </p:nvGrpSpPr>
          <p:grpSpPr>
            <a:xfrm rot="-280349">
              <a:off x="7118044" y="524090"/>
              <a:ext cx="1304542" cy="1196723"/>
              <a:chOff x="2054593" y="2498809"/>
              <a:chExt cx="1015945" cy="931979"/>
            </a:xfrm>
          </p:grpSpPr>
          <p:sp>
            <p:nvSpPr>
              <p:cNvPr id="6677" name="Google Shape;6677;p68"/>
              <p:cNvSpPr/>
              <p:nvPr/>
            </p:nvSpPr>
            <p:spPr>
              <a:xfrm>
                <a:off x="2054593" y="2498809"/>
                <a:ext cx="1015945" cy="836306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500" extrusionOk="0">
                    <a:moveTo>
                      <a:pt x="659" y="0"/>
                    </a:moveTo>
                    <a:cubicBezTo>
                      <a:pt x="585" y="0"/>
                      <a:pt x="517" y="47"/>
                      <a:pt x="494" y="120"/>
                    </a:cubicBezTo>
                    <a:lnTo>
                      <a:pt x="30" y="1580"/>
                    </a:lnTo>
                    <a:cubicBezTo>
                      <a:pt x="1" y="1670"/>
                      <a:pt x="51" y="1768"/>
                      <a:pt x="141" y="1797"/>
                    </a:cubicBezTo>
                    <a:lnTo>
                      <a:pt x="2327" y="2492"/>
                    </a:lnTo>
                    <a:cubicBezTo>
                      <a:pt x="2345" y="2497"/>
                      <a:pt x="2362" y="2500"/>
                      <a:pt x="2379" y="2500"/>
                    </a:cubicBezTo>
                    <a:cubicBezTo>
                      <a:pt x="2452" y="2500"/>
                      <a:pt x="2519" y="2453"/>
                      <a:pt x="2542" y="2380"/>
                    </a:cubicBezTo>
                    <a:lnTo>
                      <a:pt x="3008" y="920"/>
                    </a:lnTo>
                    <a:cubicBezTo>
                      <a:pt x="3037" y="830"/>
                      <a:pt x="2987" y="732"/>
                      <a:pt x="2897" y="704"/>
                    </a:cubicBezTo>
                    <a:lnTo>
                      <a:pt x="711" y="8"/>
                    </a:lnTo>
                    <a:cubicBezTo>
                      <a:pt x="693" y="3"/>
                      <a:pt x="676" y="0"/>
                      <a:pt x="6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68"/>
              <p:cNvSpPr/>
              <p:nvPr/>
            </p:nvSpPr>
            <p:spPr>
              <a:xfrm>
                <a:off x="2112131" y="2552667"/>
                <a:ext cx="902876" cy="733942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194" extrusionOk="0">
                    <a:moveTo>
                      <a:pt x="680" y="49"/>
                    </a:moveTo>
                    <a:cubicBezTo>
                      <a:pt x="681" y="49"/>
                      <a:pt x="683" y="49"/>
                      <a:pt x="684" y="50"/>
                    </a:cubicBezTo>
                    <a:lnTo>
                      <a:pt x="2510" y="631"/>
                    </a:lnTo>
                    <a:cubicBezTo>
                      <a:pt x="2515" y="631"/>
                      <a:pt x="2520" y="638"/>
                      <a:pt x="2517" y="643"/>
                    </a:cubicBezTo>
                    <a:cubicBezTo>
                      <a:pt x="2510" y="709"/>
                      <a:pt x="2529" y="774"/>
                      <a:pt x="2574" y="821"/>
                    </a:cubicBezTo>
                    <a:cubicBezTo>
                      <a:pt x="2591" y="843"/>
                      <a:pt x="2613" y="857"/>
                      <a:pt x="2636" y="869"/>
                    </a:cubicBezTo>
                    <a:cubicBezTo>
                      <a:pt x="2644" y="874"/>
                      <a:pt x="2646" y="878"/>
                      <a:pt x="2644" y="886"/>
                    </a:cubicBezTo>
                    <a:lnTo>
                      <a:pt x="2294" y="1986"/>
                    </a:lnTo>
                    <a:cubicBezTo>
                      <a:pt x="2291" y="1990"/>
                      <a:pt x="2286" y="1995"/>
                      <a:pt x="2282" y="1995"/>
                    </a:cubicBezTo>
                    <a:cubicBezTo>
                      <a:pt x="2269" y="1993"/>
                      <a:pt x="2256" y="1992"/>
                      <a:pt x="2244" y="1992"/>
                    </a:cubicBezTo>
                    <a:cubicBezTo>
                      <a:pt x="2189" y="1992"/>
                      <a:pt x="2137" y="2013"/>
                      <a:pt x="2098" y="2050"/>
                    </a:cubicBezTo>
                    <a:cubicBezTo>
                      <a:pt x="2072" y="2074"/>
                      <a:pt x="2051" y="2102"/>
                      <a:pt x="2039" y="2136"/>
                    </a:cubicBezTo>
                    <a:cubicBezTo>
                      <a:pt x="2037" y="2142"/>
                      <a:pt x="2032" y="2146"/>
                      <a:pt x="2027" y="2146"/>
                    </a:cubicBezTo>
                    <a:cubicBezTo>
                      <a:pt x="2026" y="2146"/>
                      <a:pt x="2025" y="2146"/>
                      <a:pt x="2024" y="2145"/>
                    </a:cubicBezTo>
                    <a:lnTo>
                      <a:pt x="205" y="1567"/>
                    </a:lnTo>
                    <a:cubicBezTo>
                      <a:pt x="200" y="1564"/>
                      <a:pt x="196" y="1557"/>
                      <a:pt x="198" y="1552"/>
                    </a:cubicBezTo>
                    <a:cubicBezTo>
                      <a:pt x="217" y="1476"/>
                      <a:pt x="198" y="1400"/>
                      <a:pt x="146" y="1343"/>
                    </a:cubicBezTo>
                    <a:cubicBezTo>
                      <a:pt x="124" y="1317"/>
                      <a:pt x="96" y="1297"/>
                      <a:pt x="62" y="1286"/>
                    </a:cubicBezTo>
                    <a:cubicBezTo>
                      <a:pt x="58" y="1283"/>
                      <a:pt x="53" y="1276"/>
                      <a:pt x="55" y="1271"/>
                    </a:cubicBezTo>
                    <a:lnTo>
                      <a:pt x="405" y="174"/>
                    </a:lnTo>
                    <a:cubicBezTo>
                      <a:pt x="408" y="169"/>
                      <a:pt x="412" y="166"/>
                      <a:pt x="419" y="166"/>
                    </a:cubicBezTo>
                    <a:cubicBezTo>
                      <a:pt x="438" y="171"/>
                      <a:pt x="456" y="174"/>
                      <a:pt x="474" y="174"/>
                    </a:cubicBezTo>
                    <a:cubicBezTo>
                      <a:pt x="528" y="174"/>
                      <a:pt x="582" y="153"/>
                      <a:pt x="624" y="114"/>
                    </a:cubicBezTo>
                    <a:cubicBezTo>
                      <a:pt x="643" y="97"/>
                      <a:pt x="658" y="78"/>
                      <a:pt x="670" y="55"/>
                    </a:cubicBezTo>
                    <a:cubicBezTo>
                      <a:pt x="671" y="51"/>
                      <a:pt x="676" y="49"/>
                      <a:pt x="680" y="49"/>
                    </a:cubicBezTo>
                    <a:close/>
                    <a:moveTo>
                      <a:pt x="682" y="0"/>
                    </a:moveTo>
                    <a:cubicBezTo>
                      <a:pt x="659" y="0"/>
                      <a:pt x="638" y="12"/>
                      <a:pt x="627" y="33"/>
                    </a:cubicBezTo>
                    <a:cubicBezTo>
                      <a:pt x="617" y="50"/>
                      <a:pt x="605" y="66"/>
                      <a:pt x="591" y="78"/>
                    </a:cubicBezTo>
                    <a:cubicBezTo>
                      <a:pt x="559" y="109"/>
                      <a:pt x="518" y="124"/>
                      <a:pt x="475" y="124"/>
                    </a:cubicBezTo>
                    <a:cubicBezTo>
                      <a:pt x="460" y="124"/>
                      <a:pt x="446" y="122"/>
                      <a:pt x="431" y="119"/>
                    </a:cubicBezTo>
                    <a:cubicBezTo>
                      <a:pt x="427" y="118"/>
                      <a:pt x="423" y="117"/>
                      <a:pt x="418" y="117"/>
                    </a:cubicBezTo>
                    <a:cubicBezTo>
                      <a:pt x="391" y="117"/>
                      <a:pt x="366" y="135"/>
                      <a:pt x="358" y="159"/>
                    </a:cubicBezTo>
                    <a:lnTo>
                      <a:pt x="10" y="1257"/>
                    </a:lnTo>
                    <a:cubicBezTo>
                      <a:pt x="0" y="1286"/>
                      <a:pt x="15" y="1319"/>
                      <a:pt x="46" y="1331"/>
                    </a:cubicBezTo>
                    <a:cubicBezTo>
                      <a:pt x="72" y="1340"/>
                      <a:pt x="93" y="1355"/>
                      <a:pt x="110" y="1376"/>
                    </a:cubicBezTo>
                    <a:cubicBezTo>
                      <a:pt x="150" y="1419"/>
                      <a:pt x="167" y="1481"/>
                      <a:pt x="150" y="1538"/>
                    </a:cubicBezTo>
                    <a:cubicBezTo>
                      <a:pt x="143" y="1569"/>
                      <a:pt x="160" y="1602"/>
                      <a:pt x="191" y="1612"/>
                    </a:cubicBezTo>
                    <a:lnTo>
                      <a:pt x="2010" y="2190"/>
                    </a:lnTo>
                    <a:cubicBezTo>
                      <a:pt x="2016" y="2192"/>
                      <a:pt x="2021" y="2193"/>
                      <a:pt x="2027" y="2193"/>
                    </a:cubicBezTo>
                    <a:cubicBezTo>
                      <a:pt x="2051" y="2193"/>
                      <a:pt x="2074" y="2177"/>
                      <a:pt x="2084" y="2152"/>
                    </a:cubicBezTo>
                    <a:cubicBezTo>
                      <a:pt x="2093" y="2126"/>
                      <a:pt x="2110" y="2105"/>
                      <a:pt x="2129" y="2086"/>
                    </a:cubicBezTo>
                    <a:cubicBezTo>
                      <a:pt x="2162" y="2057"/>
                      <a:pt x="2203" y="2040"/>
                      <a:pt x="2245" y="2040"/>
                    </a:cubicBezTo>
                    <a:cubicBezTo>
                      <a:pt x="2255" y="2040"/>
                      <a:pt x="2265" y="2041"/>
                      <a:pt x="2274" y="2043"/>
                    </a:cubicBezTo>
                    <a:cubicBezTo>
                      <a:pt x="2276" y="2043"/>
                      <a:pt x="2278" y="2043"/>
                      <a:pt x="2280" y="2043"/>
                    </a:cubicBezTo>
                    <a:cubicBezTo>
                      <a:pt x="2306" y="2043"/>
                      <a:pt x="2330" y="2027"/>
                      <a:pt x="2339" y="2000"/>
                    </a:cubicBezTo>
                    <a:lnTo>
                      <a:pt x="2689" y="900"/>
                    </a:lnTo>
                    <a:cubicBezTo>
                      <a:pt x="2698" y="871"/>
                      <a:pt x="2686" y="840"/>
                      <a:pt x="2658" y="826"/>
                    </a:cubicBezTo>
                    <a:cubicBezTo>
                      <a:pt x="2641" y="816"/>
                      <a:pt x="2624" y="805"/>
                      <a:pt x="2610" y="790"/>
                    </a:cubicBezTo>
                    <a:cubicBezTo>
                      <a:pt x="2574" y="752"/>
                      <a:pt x="2560" y="700"/>
                      <a:pt x="2565" y="650"/>
                    </a:cubicBezTo>
                    <a:cubicBezTo>
                      <a:pt x="2570" y="621"/>
                      <a:pt x="2553" y="593"/>
                      <a:pt x="2524" y="583"/>
                    </a:cubicBezTo>
                    <a:lnTo>
                      <a:pt x="698" y="2"/>
                    </a:lnTo>
                    <a:cubicBezTo>
                      <a:pt x="693" y="1"/>
                      <a:pt x="687" y="0"/>
                      <a:pt x="6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68"/>
              <p:cNvSpPr/>
              <p:nvPr/>
            </p:nvSpPr>
            <p:spPr>
              <a:xfrm>
                <a:off x="2790876" y="3218700"/>
                <a:ext cx="103033" cy="6456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93" extrusionOk="0">
                    <a:moveTo>
                      <a:pt x="215" y="1"/>
                    </a:moveTo>
                    <a:cubicBezTo>
                      <a:pt x="161" y="1"/>
                      <a:pt x="109" y="20"/>
                      <a:pt x="69" y="59"/>
                    </a:cubicBezTo>
                    <a:cubicBezTo>
                      <a:pt x="31" y="92"/>
                      <a:pt x="10" y="135"/>
                      <a:pt x="0" y="183"/>
                    </a:cubicBezTo>
                    <a:lnTo>
                      <a:pt x="48" y="192"/>
                    </a:lnTo>
                    <a:cubicBezTo>
                      <a:pt x="55" y="154"/>
                      <a:pt x="72" y="121"/>
                      <a:pt x="100" y="95"/>
                    </a:cubicBezTo>
                    <a:cubicBezTo>
                      <a:pt x="132" y="64"/>
                      <a:pt x="174" y="48"/>
                      <a:pt x="217" y="48"/>
                    </a:cubicBezTo>
                    <a:cubicBezTo>
                      <a:pt x="234" y="48"/>
                      <a:pt x="252" y="51"/>
                      <a:pt x="269" y="57"/>
                    </a:cubicBezTo>
                    <a:lnTo>
                      <a:pt x="272" y="52"/>
                    </a:lnTo>
                    <a:lnTo>
                      <a:pt x="295" y="59"/>
                    </a:lnTo>
                    <a:lnTo>
                      <a:pt x="307" y="18"/>
                    </a:lnTo>
                    <a:lnTo>
                      <a:pt x="284" y="11"/>
                    </a:lnTo>
                    <a:cubicBezTo>
                      <a:pt x="261" y="4"/>
                      <a:pt x="238" y="1"/>
                      <a:pt x="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68"/>
              <p:cNvSpPr/>
              <p:nvPr/>
            </p:nvSpPr>
            <p:spPr>
              <a:xfrm>
                <a:off x="2331912" y="2695843"/>
                <a:ext cx="97681" cy="105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15" extrusionOk="0">
                    <a:moveTo>
                      <a:pt x="117" y="43"/>
                    </a:moveTo>
                    <a:lnTo>
                      <a:pt x="160" y="58"/>
                    </a:lnTo>
                    <a:cubicBezTo>
                      <a:pt x="198" y="69"/>
                      <a:pt x="224" y="88"/>
                      <a:pt x="236" y="110"/>
                    </a:cubicBezTo>
                    <a:cubicBezTo>
                      <a:pt x="248" y="134"/>
                      <a:pt x="248" y="162"/>
                      <a:pt x="236" y="200"/>
                    </a:cubicBezTo>
                    <a:cubicBezTo>
                      <a:pt x="224" y="236"/>
                      <a:pt x="208" y="260"/>
                      <a:pt x="184" y="272"/>
                    </a:cubicBezTo>
                    <a:cubicBezTo>
                      <a:pt x="173" y="278"/>
                      <a:pt x="160" y="281"/>
                      <a:pt x="145" y="281"/>
                    </a:cubicBezTo>
                    <a:cubicBezTo>
                      <a:pt x="130" y="281"/>
                      <a:pt x="113" y="278"/>
                      <a:pt x="93" y="272"/>
                    </a:cubicBezTo>
                    <a:lnTo>
                      <a:pt x="48" y="258"/>
                    </a:lnTo>
                    <a:lnTo>
                      <a:pt x="117" y="43"/>
                    </a:lnTo>
                    <a:close/>
                    <a:moveTo>
                      <a:pt x="89" y="0"/>
                    </a:moveTo>
                    <a:lnTo>
                      <a:pt x="1" y="277"/>
                    </a:lnTo>
                    <a:lnTo>
                      <a:pt x="77" y="300"/>
                    </a:lnTo>
                    <a:cubicBezTo>
                      <a:pt x="107" y="310"/>
                      <a:pt x="134" y="315"/>
                      <a:pt x="157" y="315"/>
                    </a:cubicBezTo>
                    <a:cubicBezTo>
                      <a:pt x="176" y="315"/>
                      <a:pt x="192" y="311"/>
                      <a:pt x="205" y="305"/>
                    </a:cubicBezTo>
                    <a:cubicBezTo>
                      <a:pt x="236" y="291"/>
                      <a:pt x="260" y="260"/>
                      <a:pt x="277" y="212"/>
                    </a:cubicBezTo>
                    <a:cubicBezTo>
                      <a:pt x="291" y="165"/>
                      <a:pt x="289" y="127"/>
                      <a:pt x="272" y="96"/>
                    </a:cubicBezTo>
                    <a:cubicBezTo>
                      <a:pt x="253" y="67"/>
                      <a:pt x="217" y="43"/>
                      <a:pt x="165" y="27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68"/>
              <p:cNvSpPr/>
              <p:nvPr/>
            </p:nvSpPr>
            <p:spPr>
              <a:xfrm>
                <a:off x="2416546" y="2722939"/>
                <a:ext cx="41481" cy="9600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287" extrusionOk="0">
                    <a:moveTo>
                      <a:pt x="86" y="0"/>
                    </a:moveTo>
                    <a:lnTo>
                      <a:pt x="0" y="274"/>
                    </a:lnTo>
                    <a:lnTo>
                      <a:pt x="36" y="286"/>
                    </a:lnTo>
                    <a:lnTo>
                      <a:pt x="124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68"/>
              <p:cNvSpPr/>
              <p:nvPr/>
            </p:nvSpPr>
            <p:spPr>
              <a:xfrm>
                <a:off x="2446653" y="2732306"/>
                <a:ext cx="82293" cy="9600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87" extrusionOk="0">
                    <a:moveTo>
                      <a:pt x="115" y="44"/>
                    </a:moveTo>
                    <a:lnTo>
                      <a:pt x="160" y="58"/>
                    </a:lnTo>
                    <a:cubicBezTo>
                      <a:pt x="179" y="63"/>
                      <a:pt x="191" y="72"/>
                      <a:pt x="196" y="84"/>
                    </a:cubicBezTo>
                    <a:cubicBezTo>
                      <a:pt x="203" y="96"/>
                      <a:pt x="203" y="110"/>
                      <a:pt x="198" y="127"/>
                    </a:cubicBezTo>
                    <a:cubicBezTo>
                      <a:pt x="193" y="144"/>
                      <a:pt x="184" y="156"/>
                      <a:pt x="172" y="160"/>
                    </a:cubicBezTo>
                    <a:cubicBezTo>
                      <a:pt x="166" y="164"/>
                      <a:pt x="159" y="166"/>
                      <a:pt x="152" y="166"/>
                    </a:cubicBezTo>
                    <a:cubicBezTo>
                      <a:pt x="145" y="166"/>
                      <a:pt x="137" y="164"/>
                      <a:pt x="129" y="160"/>
                    </a:cubicBezTo>
                    <a:lnTo>
                      <a:pt x="81" y="146"/>
                    </a:lnTo>
                    <a:lnTo>
                      <a:pt x="115" y="44"/>
                    </a:lnTo>
                    <a:close/>
                    <a:moveTo>
                      <a:pt x="86" y="1"/>
                    </a:moveTo>
                    <a:lnTo>
                      <a:pt x="1" y="275"/>
                    </a:lnTo>
                    <a:lnTo>
                      <a:pt x="36" y="287"/>
                    </a:lnTo>
                    <a:lnTo>
                      <a:pt x="72" y="177"/>
                    </a:lnTo>
                    <a:lnTo>
                      <a:pt x="120" y="191"/>
                    </a:lnTo>
                    <a:cubicBezTo>
                      <a:pt x="135" y="196"/>
                      <a:pt x="150" y="199"/>
                      <a:pt x="163" y="199"/>
                    </a:cubicBezTo>
                    <a:cubicBezTo>
                      <a:pt x="175" y="199"/>
                      <a:pt x="186" y="197"/>
                      <a:pt x="196" y="194"/>
                    </a:cubicBezTo>
                    <a:cubicBezTo>
                      <a:pt x="215" y="184"/>
                      <a:pt x="229" y="165"/>
                      <a:pt x="239" y="139"/>
                    </a:cubicBezTo>
                    <a:cubicBezTo>
                      <a:pt x="246" y="113"/>
                      <a:pt x="246" y="89"/>
                      <a:pt x="234" y="70"/>
                    </a:cubicBezTo>
                    <a:cubicBezTo>
                      <a:pt x="222" y="51"/>
                      <a:pt x="201" y="37"/>
                      <a:pt x="170" y="27"/>
                    </a:cubicBezTo>
                    <a:lnTo>
                      <a:pt x="8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68"/>
              <p:cNvSpPr/>
              <p:nvPr/>
            </p:nvSpPr>
            <p:spPr>
              <a:xfrm>
                <a:off x="2513557" y="2754049"/>
                <a:ext cx="60883" cy="110058"/>
              </a:xfrm>
              <a:custGeom>
                <a:avLst/>
                <a:gdLst/>
                <a:ahLst/>
                <a:cxnLst/>
                <a:rect l="l" t="t" r="r" b="b"/>
                <a:pathLst>
                  <a:path w="182" h="329" extrusionOk="0">
                    <a:moveTo>
                      <a:pt x="86" y="0"/>
                    </a:moveTo>
                    <a:lnTo>
                      <a:pt x="1" y="274"/>
                    </a:lnTo>
                    <a:lnTo>
                      <a:pt x="170" y="329"/>
                    </a:lnTo>
                    <a:lnTo>
                      <a:pt x="182" y="298"/>
                    </a:lnTo>
                    <a:lnTo>
                      <a:pt x="46" y="255"/>
                    </a:lnTo>
                    <a:lnTo>
                      <a:pt x="124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68"/>
              <p:cNvSpPr/>
              <p:nvPr/>
            </p:nvSpPr>
            <p:spPr>
              <a:xfrm>
                <a:off x="2572433" y="2778470"/>
                <a:ext cx="94335" cy="10102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302" extrusionOk="0">
                    <a:moveTo>
                      <a:pt x="150" y="34"/>
                    </a:moveTo>
                    <a:cubicBezTo>
                      <a:pt x="159" y="34"/>
                      <a:pt x="168" y="36"/>
                      <a:pt x="177" y="39"/>
                    </a:cubicBezTo>
                    <a:cubicBezTo>
                      <a:pt x="206" y="49"/>
                      <a:pt x="222" y="65"/>
                      <a:pt x="232" y="89"/>
                    </a:cubicBezTo>
                    <a:cubicBezTo>
                      <a:pt x="241" y="115"/>
                      <a:pt x="241" y="144"/>
                      <a:pt x="229" y="180"/>
                    </a:cubicBezTo>
                    <a:cubicBezTo>
                      <a:pt x="220" y="213"/>
                      <a:pt x="203" y="239"/>
                      <a:pt x="179" y="253"/>
                    </a:cubicBezTo>
                    <a:cubicBezTo>
                      <a:pt x="166" y="264"/>
                      <a:pt x="152" y="269"/>
                      <a:pt x="137" y="269"/>
                    </a:cubicBezTo>
                    <a:cubicBezTo>
                      <a:pt x="127" y="269"/>
                      <a:pt x="117" y="267"/>
                      <a:pt x="106" y="263"/>
                    </a:cubicBezTo>
                    <a:cubicBezTo>
                      <a:pt x="79" y="256"/>
                      <a:pt x="60" y="239"/>
                      <a:pt x="51" y="213"/>
                    </a:cubicBezTo>
                    <a:cubicBezTo>
                      <a:pt x="41" y="189"/>
                      <a:pt x="44" y="158"/>
                      <a:pt x="53" y="122"/>
                    </a:cubicBezTo>
                    <a:cubicBezTo>
                      <a:pt x="65" y="89"/>
                      <a:pt x="82" y="63"/>
                      <a:pt x="103" y="49"/>
                    </a:cubicBezTo>
                    <a:cubicBezTo>
                      <a:pt x="119" y="39"/>
                      <a:pt x="134" y="34"/>
                      <a:pt x="150" y="34"/>
                    </a:cubicBezTo>
                    <a:close/>
                    <a:moveTo>
                      <a:pt x="142" y="1"/>
                    </a:moveTo>
                    <a:cubicBezTo>
                      <a:pt x="120" y="1"/>
                      <a:pt x="100" y="6"/>
                      <a:pt x="82" y="18"/>
                    </a:cubicBezTo>
                    <a:cubicBezTo>
                      <a:pt x="51" y="37"/>
                      <a:pt x="29" y="68"/>
                      <a:pt x="15" y="111"/>
                    </a:cubicBezTo>
                    <a:cubicBezTo>
                      <a:pt x="1" y="153"/>
                      <a:pt x="1" y="191"/>
                      <a:pt x="17" y="225"/>
                    </a:cubicBezTo>
                    <a:cubicBezTo>
                      <a:pt x="32" y="258"/>
                      <a:pt x="58" y="282"/>
                      <a:pt x="96" y="294"/>
                    </a:cubicBezTo>
                    <a:cubicBezTo>
                      <a:pt x="111" y="299"/>
                      <a:pt x="126" y="301"/>
                      <a:pt x="141" y="301"/>
                    </a:cubicBezTo>
                    <a:cubicBezTo>
                      <a:pt x="162" y="301"/>
                      <a:pt x="182" y="296"/>
                      <a:pt x="201" y="284"/>
                    </a:cubicBezTo>
                    <a:cubicBezTo>
                      <a:pt x="232" y="265"/>
                      <a:pt x="256" y="234"/>
                      <a:pt x="270" y="191"/>
                    </a:cubicBezTo>
                    <a:cubicBezTo>
                      <a:pt x="282" y="149"/>
                      <a:pt x="282" y="111"/>
                      <a:pt x="267" y="77"/>
                    </a:cubicBezTo>
                    <a:cubicBezTo>
                      <a:pt x="253" y="44"/>
                      <a:pt x="227" y="20"/>
                      <a:pt x="186" y="8"/>
                    </a:cubicBezTo>
                    <a:cubicBezTo>
                      <a:pt x="171" y="3"/>
                      <a:pt x="156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68"/>
              <p:cNvSpPr/>
              <p:nvPr/>
            </p:nvSpPr>
            <p:spPr>
              <a:xfrm>
                <a:off x="2654726" y="2798541"/>
                <a:ext cx="113403" cy="11909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356" extrusionOk="0">
                    <a:moveTo>
                      <a:pt x="88" y="1"/>
                    </a:moveTo>
                    <a:lnTo>
                      <a:pt x="0" y="277"/>
                    </a:lnTo>
                    <a:lnTo>
                      <a:pt x="36" y="286"/>
                    </a:lnTo>
                    <a:lnTo>
                      <a:pt x="114" y="46"/>
                    </a:lnTo>
                    <a:lnTo>
                      <a:pt x="124" y="258"/>
                    </a:lnTo>
                    <a:lnTo>
                      <a:pt x="162" y="270"/>
                    </a:lnTo>
                    <a:lnTo>
                      <a:pt x="293" y="103"/>
                    </a:lnTo>
                    <a:lnTo>
                      <a:pt x="217" y="343"/>
                    </a:lnTo>
                    <a:lnTo>
                      <a:pt x="252" y="355"/>
                    </a:lnTo>
                    <a:lnTo>
                      <a:pt x="338" y="81"/>
                    </a:lnTo>
                    <a:lnTo>
                      <a:pt x="283" y="62"/>
                    </a:lnTo>
                    <a:lnTo>
                      <a:pt x="155" y="227"/>
                    </a:lnTo>
                    <a:lnTo>
                      <a:pt x="143" y="20"/>
                    </a:lnTo>
                    <a:lnTo>
                      <a:pt x="8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68"/>
              <p:cNvSpPr/>
              <p:nvPr/>
            </p:nvSpPr>
            <p:spPr>
              <a:xfrm>
                <a:off x="2743708" y="2838349"/>
                <a:ext cx="83965" cy="108051"/>
              </a:xfrm>
              <a:custGeom>
                <a:avLst/>
                <a:gdLst/>
                <a:ahLst/>
                <a:cxnLst/>
                <a:rect l="l" t="t" r="r" b="b"/>
                <a:pathLst>
                  <a:path w="251" h="323" extrusionOk="0">
                    <a:moveTo>
                      <a:pt x="201" y="43"/>
                    </a:moveTo>
                    <a:lnTo>
                      <a:pt x="208" y="196"/>
                    </a:lnTo>
                    <a:lnTo>
                      <a:pt x="208" y="196"/>
                    </a:lnTo>
                    <a:lnTo>
                      <a:pt x="108" y="165"/>
                    </a:lnTo>
                    <a:lnTo>
                      <a:pt x="201" y="43"/>
                    </a:lnTo>
                    <a:close/>
                    <a:moveTo>
                      <a:pt x="191" y="1"/>
                    </a:moveTo>
                    <a:lnTo>
                      <a:pt x="1" y="241"/>
                    </a:lnTo>
                    <a:lnTo>
                      <a:pt x="39" y="253"/>
                    </a:lnTo>
                    <a:lnTo>
                      <a:pt x="86" y="191"/>
                    </a:lnTo>
                    <a:lnTo>
                      <a:pt x="210" y="232"/>
                    </a:lnTo>
                    <a:lnTo>
                      <a:pt x="213" y="308"/>
                    </a:lnTo>
                    <a:lnTo>
                      <a:pt x="251" y="322"/>
                    </a:lnTo>
                    <a:lnTo>
                      <a:pt x="234" y="1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68"/>
              <p:cNvSpPr/>
              <p:nvPr/>
            </p:nvSpPr>
            <p:spPr>
              <a:xfrm>
                <a:off x="2246609" y="2850392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7" y="0"/>
                    </a:moveTo>
                    <a:cubicBezTo>
                      <a:pt x="13" y="0"/>
                      <a:pt x="6" y="3"/>
                      <a:pt x="3" y="10"/>
                    </a:cubicBezTo>
                    <a:cubicBezTo>
                      <a:pt x="1" y="15"/>
                      <a:pt x="6" y="22"/>
                      <a:pt x="10" y="24"/>
                    </a:cubicBezTo>
                    <a:lnTo>
                      <a:pt x="58" y="38"/>
                    </a:lnTo>
                    <a:cubicBezTo>
                      <a:pt x="59" y="40"/>
                      <a:pt x="60" y="40"/>
                      <a:pt x="62" y="40"/>
                    </a:cubicBezTo>
                    <a:cubicBezTo>
                      <a:pt x="63" y="40"/>
                      <a:pt x="64" y="40"/>
                      <a:pt x="65" y="38"/>
                    </a:cubicBezTo>
                    <a:cubicBezTo>
                      <a:pt x="68" y="38"/>
                      <a:pt x="72" y="36"/>
                      <a:pt x="72" y="31"/>
                    </a:cubicBezTo>
                    <a:cubicBezTo>
                      <a:pt x="75" y="24"/>
                      <a:pt x="72" y="19"/>
                      <a:pt x="65" y="17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68"/>
              <p:cNvSpPr/>
              <p:nvPr/>
            </p:nvSpPr>
            <p:spPr>
              <a:xfrm>
                <a:off x="2292773" y="2865111"/>
                <a:ext cx="527877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9" extrusionOk="0">
                    <a:moveTo>
                      <a:pt x="13" y="1"/>
                    </a:moveTo>
                    <a:cubicBezTo>
                      <a:pt x="8" y="1"/>
                      <a:pt x="5" y="3"/>
                      <a:pt x="3" y="9"/>
                    </a:cubicBezTo>
                    <a:cubicBezTo>
                      <a:pt x="1" y="16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08" y="54"/>
                    </a:lnTo>
                    <a:cubicBezTo>
                      <a:pt x="113" y="52"/>
                      <a:pt x="115" y="49"/>
                      <a:pt x="118" y="44"/>
                    </a:cubicBezTo>
                    <a:cubicBezTo>
                      <a:pt x="120" y="40"/>
                      <a:pt x="115" y="33"/>
                      <a:pt x="108" y="30"/>
                    </a:cubicBezTo>
                    <a:lnTo>
                      <a:pt x="18" y="2"/>
                    </a:lnTo>
                    <a:cubicBezTo>
                      <a:pt x="16" y="1"/>
                      <a:pt x="14" y="1"/>
                      <a:pt x="13" y="1"/>
                    </a:cubicBezTo>
                    <a:close/>
                    <a:moveTo>
                      <a:pt x="197" y="58"/>
                    </a:moveTo>
                    <a:cubicBezTo>
                      <a:pt x="191" y="58"/>
                      <a:pt x="186" y="62"/>
                      <a:pt x="184" y="68"/>
                    </a:cubicBezTo>
                    <a:cubicBezTo>
                      <a:pt x="182" y="73"/>
                      <a:pt x="187" y="80"/>
                      <a:pt x="194" y="83"/>
                    </a:cubicBezTo>
                    <a:lnTo>
                      <a:pt x="284" y="111"/>
                    </a:lnTo>
                    <a:lnTo>
                      <a:pt x="291" y="111"/>
                    </a:lnTo>
                    <a:cubicBezTo>
                      <a:pt x="294" y="111"/>
                      <a:pt x="299" y="106"/>
                      <a:pt x="299" y="104"/>
                    </a:cubicBezTo>
                    <a:cubicBezTo>
                      <a:pt x="301" y="97"/>
                      <a:pt x="299" y="90"/>
                      <a:pt x="291" y="87"/>
                    </a:cubicBezTo>
                    <a:lnTo>
                      <a:pt x="201" y="59"/>
                    </a:lnTo>
                    <a:cubicBezTo>
                      <a:pt x="200" y="58"/>
                      <a:pt x="198" y="58"/>
                      <a:pt x="197" y="58"/>
                    </a:cubicBezTo>
                    <a:close/>
                    <a:moveTo>
                      <a:pt x="378" y="117"/>
                    </a:moveTo>
                    <a:cubicBezTo>
                      <a:pt x="374" y="117"/>
                      <a:pt x="369" y="120"/>
                      <a:pt x="368" y="125"/>
                    </a:cubicBezTo>
                    <a:cubicBezTo>
                      <a:pt x="365" y="133"/>
                      <a:pt x="368" y="137"/>
                      <a:pt x="375" y="140"/>
                    </a:cubicBezTo>
                    <a:lnTo>
                      <a:pt x="465" y="171"/>
                    </a:lnTo>
                    <a:lnTo>
                      <a:pt x="475" y="171"/>
                    </a:lnTo>
                    <a:cubicBezTo>
                      <a:pt x="477" y="168"/>
                      <a:pt x="480" y="166"/>
                      <a:pt x="482" y="161"/>
                    </a:cubicBezTo>
                    <a:cubicBezTo>
                      <a:pt x="484" y="154"/>
                      <a:pt x="480" y="149"/>
                      <a:pt x="475" y="147"/>
                    </a:cubicBezTo>
                    <a:lnTo>
                      <a:pt x="382" y="118"/>
                    </a:lnTo>
                    <a:cubicBezTo>
                      <a:pt x="381" y="118"/>
                      <a:pt x="379" y="117"/>
                      <a:pt x="378" y="117"/>
                    </a:cubicBezTo>
                    <a:close/>
                    <a:moveTo>
                      <a:pt x="561" y="175"/>
                    </a:moveTo>
                    <a:cubicBezTo>
                      <a:pt x="556" y="175"/>
                      <a:pt x="551" y="179"/>
                      <a:pt x="549" y="183"/>
                    </a:cubicBezTo>
                    <a:cubicBezTo>
                      <a:pt x="549" y="190"/>
                      <a:pt x="551" y="197"/>
                      <a:pt x="558" y="199"/>
                    </a:cubicBezTo>
                    <a:lnTo>
                      <a:pt x="649" y="228"/>
                    </a:lnTo>
                    <a:lnTo>
                      <a:pt x="656" y="228"/>
                    </a:lnTo>
                    <a:cubicBezTo>
                      <a:pt x="661" y="225"/>
                      <a:pt x="663" y="223"/>
                      <a:pt x="663" y="221"/>
                    </a:cubicBezTo>
                    <a:cubicBezTo>
                      <a:pt x="665" y="213"/>
                      <a:pt x="663" y="206"/>
                      <a:pt x="656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1" y="175"/>
                    </a:cubicBezTo>
                    <a:close/>
                    <a:moveTo>
                      <a:pt x="744" y="232"/>
                    </a:moveTo>
                    <a:cubicBezTo>
                      <a:pt x="739" y="232"/>
                      <a:pt x="734" y="236"/>
                      <a:pt x="732" y="242"/>
                    </a:cubicBezTo>
                    <a:cubicBezTo>
                      <a:pt x="730" y="247"/>
                      <a:pt x="734" y="254"/>
                      <a:pt x="739" y="256"/>
                    </a:cubicBezTo>
                    <a:lnTo>
                      <a:pt x="832" y="285"/>
                    </a:lnTo>
                    <a:cubicBezTo>
                      <a:pt x="833" y="286"/>
                      <a:pt x="834" y="287"/>
                      <a:pt x="836" y="287"/>
                    </a:cubicBezTo>
                    <a:cubicBezTo>
                      <a:pt x="837" y="287"/>
                      <a:pt x="838" y="286"/>
                      <a:pt x="839" y="285"/>
                    </a:cubicBezTo>
                    <a:cubicBezTo>
                      <a:pt x="842" y="285"/>
                      <a:pt x="844" y="283"/>
                      <a:pt x="846" y="278"/>
                    </a:cubicBezTo>
                    <a:cubicBezTo>
                      <a:pt x="849" y="271"/>
                      <a:pt x="844" y="263"/>
                      <a:pt x="839" y="263"/>
                    </a:cubicBezTo>
                    <a:lnTo>
                      <a:pt x="746" y="233"/>
                    </a:lnTo>
                    <a:cubicBezTo>
                      <a:pt x="745" y="232"/>
                      <a:pt x="744" y="232"/>
                      <a:pt x="744" y="232"/>
                    </a:cubicBezTo>
                    <a:close/>
                    <a:moveTo>
                      <a:pt x="924" y="291"/>
                    </a:moveTo>
                    <a:cubicBezTo>
                      <a:pt x="919" y="291"/>
                      <a:pt x="915" y="294"/>
                      <a:pt x="915" y="299"/>
                    </a:cubicBezTo>
                    <a:cubicBezTo>
                      <a:pt x="913" y="306"/>
                      <a:pt x="915" y="313"/>
                      <a:pt x="922" y="313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2"/>
                      <a:pt x="1027" y="340"/>
                      <a:pt x="1030" y="335"/>
                    </a:cubicBezTo>
                    <a:cubicBezTo>
                      <a:pt x="1030" y="330"/>
                      <a:pt x="1027" y="323"/>
                      <a:pt x="1020" y="321"/>
                    </a:cubicBezTo>
                    <a:lnTo>
                      <a:pt x="930" y="292"/>
                    </a:lnTo>
                    <a:cubicBezTo>
                      <a:pt x="928" y="291"/>
                      <a:pt x="926" y="291"/>
                      <a:pt x="924" y="291"/>
                    </a:cubicBezTo>
                    <a:close/>
                    <a:moveTo>
                      <a:pt x="1109" y="349"/>
                    </a:moveTo>
                    <a:cubicBezTo>
                      <a:pt x="1103" y="349"/>
                      <a:pt x="1098" y="352"/>
                      <a:pt x="1096" y="356"/>
                    </a:cubicBezTo>
                    <a:cubicBezTo>
                      <a:pt x="1094" y="363"/>
                      <a:pt x="1099" y="371"/>
                      <a:pt x="1103" y="373"/>
                    </a:cubicBezTo>
                    <a:lnTo>
                      <a:pt x="1196" y="402"/>
                    </a:lnTo>
                    <a:lnTo>
                      <a:pt x="1203" y="402"/>
                    </a:lnTo>
                    <a:cubicBezTo>
                      <a:pt x="1206" y="402"/>
                      <a:pt x="1211" y="397"/>
                      <a:pt x="1211" y="394"/>
                    </a:cubicBezTo>
                    <a:cubicBezTo>
                      <a:pt x="1213" y="387"/>
                      <a:pt x="1208" y="380"/>
                      <a:pt x="1203" y="378"/>
                    </a:cubicBezTo>
                    <a:lnTo>
                      <a:pt x="1113" y="349"/>
                    </a:lnTo>
                    <a:cubicBezTo>
                      <a:pt x="1112" y="349"/>
                      <a:pt x="1110" y="349"/>
                      <a:pt x="1109" y="349"/>
                    </a:cubicBezTo>
                    <a:close/>
                    <a:moveTo>
                      <a:pt x="1294" y="406"/>
                    </a:moveTo>
                    <a:cubicBezTo>
                      <a:pt x="1287" y="406"/>
                      <a:pt x="1282" y="409"/>
                      <a:pt x="1280" y="416"/>
                    </a:cubicBezTo>
                    <a:cubicBezTo>
                      <a:pt x="1277" y="421"/>
                      <a:pt x="1280" y="428"/>
                      <a:pt x="1287" y="430"/>
                    </a:cubicBezTo>
                    <a:lnTo>
                      <a:pt x="1377" y="459"/>
                    </a:lnTo>
                    <a:cubicBezTo>
                      <a:pt x="1378" y="460"/>
                      <a:pt x="1380" y="461"/>
                      <a:pt x="1381" y="461"/>
                    </a:cubicBezTo>
                    <a:cubicBezTo>
                      <a:pt x="1382" y="461"/>
                      <a:pt x="1383" y="460"/>
                      <a:pt x="1384" y="459"/>
                    </a:cubicBezTo>
                    <a:cubicBezTo>
                      <a:pt x="1389" y="459"/>
                      <a:pt x="1392" y="456"/>
                      <a:pt x="1394" y="452"/>
                    </a:cubicBezTo>
                    <a:cubicBezTo>
                      <a:pt x="1396" y="444"/>
                      <a:pt x="1392" y="437"/>
                      <a:pt x="1384" y="437"/>
                    </a:cubicBezTo>
                    <a:lnTo>
                      <a:pt x="1294" y="406"/>
                    </a:lnTo>
                    <a:close/>
                    <a:moveTo>
                      <a:pt x="1472" y="465"/>
                    </a:moveTo>
                    <a:cubicBezTo>
                      <a:pt x="1467" y="465"/>
                      <a:pt x="1462" y="468"/>
                      <a:pt x="1461" y="473"/>
                    </a:cubicBezTo>
                    <a:cubicBezTo>
                      <a:pt x="1458" y="480"/>
                      <a:pt x="1463" y="487"/>
                      <a:pt x="1470" y="490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0" y="516"/>
                      <a:pt x="1575" y="514"/>
                      <a:pt x="1575" y="509"/>
                    </a:cubicBezTo>
                    <a:cubicBezTo>
                      <a:pt x="1577" y="504"/>
                      <a:pt x="1575" y="497"/>
                      <a:pt x="1568" y="494"/>
                    </a:cubicBezTo>
                    <a:lnTo>
                      <a:pt x="1477" y="466"/>
                    </a:lnTo>
                    <a:cubicBezTo>
                      <a:pt x="1476" y="465"/>
                      <a:pt x="1474" y="465"/>
                      <a:pt x="1472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68"/>
              <p:cNvSpPr/>
              <p:nvPr/>
            </p:nvSpPr>
            <p:spPr>
              <a:xfrm>
                <a:off x="2841723" y="3039731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4" y="0"/>
                    </a:moveTo>
                    <a:cubicBezTo>
                      <a:pt x="9" y="0"/>
                      <a:pt x="5" y="5"/>
                      <a:pt x="3" y="11"/>
                    </a:cubicBezTo>
                    <a:cubicBezTo>
                      <a:pt x="1" y="15"/>
                      <a:pt x="3" y="22"/>
                      <a:pt x="10" y="25"/>
                    </a:cubicBezTo>
                    <a:lnTo>
                      <a:pt x="58" y="39"/>
                    </a:lnTo>
                    <a:cubicBezTo>
                      <a:pt x="59" y="40"/>
                      <a:pt x="59" y="40"/>
                      <a:pt x="60" y="40"/>
                    </a:cubicBezTo>
                    <a:cubicBezTo>
                      <a:pt x="62" y="40"/>
                      <a:pt x="63" y="39"/>
                      <a:pt x="65" y="39"/>
                    </a:cubicBezTo>
                    <a:cubicBezTo>
                      <a:pt x="67" y="39"/>
                      <a:pt x="72" y="34"/>
                      <a:pt x="72" y="32"/>
                    </a:cubicBezTo>
                    <a:cubicBezTo>
                      <a:pt x="74" y="25"/>
                      <a:pt x="70" y="18"/>
                      <a:pt x="65" y="15"/>
                    </a:cubicBezTo>
                    <a:lnTo>
                      <a:pt x="17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68"/>
              <p:cNvSpPr/>
              <p:nvPr/>
            </p:nvSpPr>
            <p:spPr>
              <a:xfrm>
                <a:off x="2225199" y="2919303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2" y="1"/>
                    </a:moveTo>
                    <a:cubicBezTo>
                      <a:pt x="7" y="1"/>
                      <a:pt x="2" y="3"/>
                      <a:pt x="1" y="9"/>
                    </a:cubicBezTo>
                    <a:cubicBezTo>
                      <a:pt x="1" y="16"/>
                      <a:pt x="3" y="23"/>
                      <a:pt x="10" y="23"/>
                    </a:cubicBezTo>
                    <a:lnTo>
                      <a:pt x="55" y="40"/>
                    </a:lnTo>
                    <a:lnTo>
                      <a:pt x="62" y="40"/>
                    </a:lnTo>
                    <a:cubicBezTo>
                      <a:pt x="67" y="37"/>
                      <a:pt x="70" y="35"/>
                      <a:pt x="72" y="30"/>
                    </a:cubicBezTo>
                    <a:cubicBezTo>
                      <a:pt x="74" y="25"/>
                      <a:pt x="70" y="18"/>
                      <a:pt x="62" y="16"/>
                    </a:cubicBezTo>
                    <a:lnTo>
                      <a:pt x="17" y="1"/>
                    </a:lnTo>
                    <a:cubicBezTo>
                      <a:pt x="15" y="1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68"/>
              <p:cNvSpPr/>
              <p:nvPr/>
            </p:nvSpPr>
            <p:spPr>
              <a:xfrm>
                <a:off x="2270694" y="2933688"/>
                <a:ext cx="528211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9" h="519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8"/>
                    </a:cubicBezTo>
                    <a:cubicBezTo>
                      <a:pt x="0" y="16"/>
                      <a:pt x="5" y="23"/>
                      <a:pt x="12" y="25"/>
                    </a:cubicBezTo>
                    <a:lnTo>
                      <a:pt x="103" y="54"/>
                    </a:lnTo>
                    <a:lnTo>
                      <a:pt x="110" y="54"/>
                    </a:lnTo>
                    <a:cubicBezTo>
                      <a:pt x="112" y="51"/>
                      <a:pt x="117" y="49"/>
                      <a:pt x="117" y="47"/>
                    </a:cubicBezTo>
                    <a:cubicBezTo>
                      <a:pt x="119" y="39"/>
                      <a:pt x="117" y="32"/>
                      <a:pt x="110" y="30"/>
                    </a:cubicBezTo>
                    <a:lnTo>
                      <a:pt x="19" y="1"/>
                    </a:lnTo>
                    <a:cubicBezTo>
                      <a:pt x="18" y="1"/>
                      <a:pt x="17" y="1"/>
                      <a:pt x="15" y="1"/>
                    </a:cubicBezTo>
                    <a:close/>
                    <a:moveTo>
                      <a:pt x="200" y="58"/>
                    </a:moveTo>
                    <a:cubicBezTo>
                      <a:pt x="196" y="58"/>
                      <a:pt x="188" y="61"/>
                      <a:pt x="186" y="68"/>
                    </a:cubicBezTo>
                    <a:cubicBezTo>
                      <a:pt x="184" y="73"/>
                      <a:pt x="186" y="80"/>
                      <a:pt x="193" y="82"/>
                    </a:cubicBezTo>
                    <a:lnTo>
                      <a:pt x="284" y="111"/>
                    </a:lnTo>
                    <a:cubicBezTo>
                      <a:pt x="285" y="112"/>
                      <a:pt x="287" y="113"/>
                      <a:pt x="288" y="113"/>
                    </a:cubicBezTo>
                    <a:cubicBezTo>
                      <a:pt x="290" y="113"/>
                      <a:pt x="292" y="112"/>
                      <a:pt x="293" y="111"/>
                    </a:cubicBezTo>
                    <a:cubicBezTo>
                      <a:pt x="296" y="111"/>
                      <a:pt x="298" y="108"/>
                      <a:pt x="300" y="104"/>
                    </a:cubicBezTo>
                    <a:cubicBezTo>
                      <a:pt x="303" y="97"/>
                      <a:pt x="298" y="89"/>
                      <a:pt x="291" y="89"/>
                    </a:cubicBezTo>
                    <a:lnTo>
                      <a:pt x="200" y="58"/>
                    </a:lnTo>
                    <a:close/>
                    <a:moveTo>
                      <a:pt x="378" y="117"/>
                    </a:moveTo>
                    <a:cubicBezTo>
                      <a:pt x="373" y="117"/>
                      <a:pt x="369" y="120"/>
                      <a:pt x="367" y="125"/>
                    </a:cubicBezTo>
                    <a:cubicBezTo>
                      <a:pt x="367" y="132"/>
                      <a:pt x="369" y="139"/>
                      <a:pt x="376" y="142"/>
                    </a:cubicBezTo>
                    <a:lnTo>
                      <a:pt x="467" y="170"/>
                    </a:lnTo>
                    <a:lnTo>
                      <a:pt x="474" y="170"/>
                    </a:lnTo>
                    <a:cubicBezTo>
                      <a:pt x="479" y="168"/>
                      <a:pt x="481" y="166"/>
                      <a:pt x="481" y="161"/>
                    </a:cubicBezTo>
                    <a:cubicBezTo>
                      <a:pt x="484" y="156"/>
                      <a:pt x="481" y="149"/>
                      <a:pt x="474" y="147"/>
                    </a:cubicBezTo>
                    <a:lnTo>
                      <a:pt x="384" y="118"/>
                    </a:lnTo>
                    <a:cubicBezTo>
                      <a:pt x="382" y="117"/>
                      <a:pt x="380" y="117"/>
                      <a:pt x="378" y="117"/>
                    </a:cubicBezTo>
                    <a:close/>
                    <a:moveTo>
                      <a:pt x="562" y="175"/>
                    </a:moveTo>
                    <a:cubicBezTo>
                      <a:pt x="557" y="175"/>
                      <a:pt x="552" y="178"/>
                      <a:pt x="550" y="182"/>
                    </a:cubicBezTo>
                    <a:cubicBezTo>
                      <a:pt x="548" y="189"/>
                      <a:pt x="553" y="197"/>
                      <a:pt x="557" y="199"/>
                    </a:cubicBezTo>
                    <a:lnTo>
                      <a:pt x="650" y="228"/>
                    </a:lnTo>
                    <a:lnTo>
                      <a:pt x="657" y="228"/>
                    </a:lnTo>
                    <a:cubicBezTo>
                      <a:pt x="660" y="228"/>
                      <a:pt x="662" y="223"/>
                      <a:pt x="665" y="220"/>
                    </a:cubicBezTo>
                    <a:cubicBezTo>
                      <a:pt x="667" y="213"/>
                      <a:pt x="662" y="206"/>
                      <a:pt x="657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2" y="175"/>
                    </a:cubicBezTo>
                    <a:close/>
                    <a:moveTo>
                      <a:pt x="743" y="234"/>
                    </a:moveTo>
                    <a:cubicBezTo>
                      <a:pt x="738" y="234"/>
                      <a:pt x="733" y="236"/>
                      <a:pt x="731" y="242"/>
                    </a:cubicBezTo>
                    <a:cubicBezTo>
                      <a:pt x="731" y="249"/>
                      <a:pt x="734" y="254"/>
                      <a:pt x="741" y="256"/>
                    </a:cubicBezTo>
                    <a:lnTo>
                      <a:pt x="831" y="285"/>
                    </a:lnTo>
                    <a:cubicBezTo>
                      <a:pt x="832" y="286"/>
                      <a:pt x="834" y="286"/>
                      <a:pt x="835" y="286"/>
                    </a:cubicBezTo>
                    <a:cubicBezTo>
                      <a:pt x="836" y="286"/>
                      <a:pt x="837" y="286"/>
                      <a:pt x="838" y="285"/>
                    </a:cubicBezTo>
                    <a:cubicBezTo>
                      <a:pt x="843" y="285"/>
                      <a:pt x="846" y="282"/>
                      <a:pt x="848" y="278"/>
                    </a:cubicBezTo>
                    <a:cubicBezTo>
                      <a:pt x="848" y="270"/>
                      <a:pt x="846" y="266"/>
                      <a:pt x="838" y="263"/>
                    </a:cubicBezTo>
                    <a:lnTo>
                      <a:pt x="748" y="235"/>
                    </a:lnTo>
                    <a:cubicBezTo>
                      <a:pt x="746" y="234"/>
                      <a:pt x="744" y="234"/>
                      <a:pt x="743" y="234"/>
                    </a:cubicBezTo>
                    <a:close/>
                    <a:moveTo>
                      <a:pt x="926" y="291"/>
                    </a:moveTo>
                    <a:cubicBezTo>
                      <a:pt x="922" y="291"/>
                      <a:pt x="917" y="295"/>
                      <a:pt x="915" y="299"/>
                    </a:cubicBezTo>
                    <a:cubicBezTo>
                      <a:pt x="912" y="306"/>
                      <a:pt x="917" y="313"/>
                      <a:pt x="922" y="316"/>
                    </a:cubicBezTo>
                    <a:lnTo>
                      <a:pt x="1015" y="344"/>
                    </a:lnTo>
                    <a:lnTo>
                      <a:pt x="1022" y="344"/>
                    </a:lnTo>
                    <a:cubicBezTo>
                      <a:pt x="1024" y="342"/>
                      <a:pt x="1029" y="339"/>
                      <a:pt x="1029" y="335"/>
                    </a:cubicBezTo>
                    <a:cubicBezTo>
                      <a:pt x="1031" y="330"/>
                      <a:pt x="1027" y="323"/>
                      <a:pt x="1022" y="320"/>
                    </a:cubicBezTo>
                    <a:lnTo>
                      <a:pt x="929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09" y="348"/>
                    </a:moveTo>
                    <a:cubicBezTo>
                      <a:pt x="1103" y="348"/>
                      <a:pt x="1098" y="353"/>
                      <a:pt x="1098" y="359"/>
                    </a:cubicBezTo>
                    <a:cubicBezTo>
                      <a:pt x="1096" y="363"/>
                      <a:pt x="1098" y="370"/>
                      <a:pt x="1105" y="373"/>
                    </a:cubicBezTo>
                    <a:lnTo>
                      <a:pt x="1196" y="401"/>
                    </a:lnTo>
                    <a:cubicBezTo>
                      <a:pt x="1197" y="403"/>
                      <a:pt x="1198" y="403"/>
                      <a:pt x="1199" y="403"/>
                    </a:cubicBezTo>
                    <a:cubicBezTo>
                      <a:pt x="1200" y="403"/>
                      <a:pt x="1202" y="403"/>
                      <a:pt x="1203" y="401"/>
                    </a:cubicBezTo>
                    <a:cubicBezTo>
                      <a:pt x="1208" y="401"/>
                      <a:pt x="1210" y="399"/>
                      <a:pt x="1212" y="394"/>
                    </a:cubicBezTo>
                    <a:cubicBezTo>
                      <a:pt x="1215" y="387"/>
                      <a:pt x="1210" y="380"/>
                      <a:pt x="1203" y="378"/>
                    </a:cubicBezTo>
                    <a:lnTo>
                      <a:pt x="1112" y="349"/>
                    </a:lnTo>
                    <a:cubicBezTo>
                      <a:pt x="1111" y="349"/>
                      <a:pt x="1110" y="348"/>
                      <a:pt x="1109" y="348"/>
                    </a:cubicBezTo>
                    <a:close/>
                    <a:moveTo>
                      <a:pt x="1290" y="408"/>
                    </a:moveTo>
                    <a:cubicBezTo>
                      <a:pt x="1285" y="408"/>
                      <a:pt x="1281" y="410"/>
                      <a:pt x="1279" y="416"/>
                    </a:cubicBezTo>
                    <a:cubicBezTo>
                      <a:pt x="1277" y="423"/>
                      <a:pt x="1281" y="430"/>
                      <a:pt x="1288" y="430"/>
                    </a:cubicBezTo>
                    <a:lnTo>
                      <a:pt x="1379" y="461"/>
                    </a:lnTo>
                    <a:lnTo>
                      <a:pt x="1386" y="461"/>
                    </a:lnTo>
                    <a:cubicBezTo>
                      <a:pt x="1389" y="459"/>
                      <a:pt x="1393" y="456"/>
                      <a:pt x="1393" y="451"/>
                    </a:cubicBezTo>
                    <a:cubicBezTo>
                      <a:pt x="1396" y="447"/>
                      <a:pt x="1393" y="439"/>
                      <a:pt x="1386" y="437"/>
                    </a:cubicBezTo>
                    <a:lnTo>
                      <a:pt x="1296" y="409"/>
                    </a:lnTo>
                    <a:cubicBezTo>
                      <a:pt x="1294" y="408"/>
                      <a:pt x="1292" y="408"/>
                      <a:pt x="1290" y="408"/>
                    </a:cubicBezTo>
                    <a:close/>
                    <a:moveTo>
                      <a:pt x="1474" y="465"/>
                    </a:moveTo>
                    <a:cubicBezTo>
                      <a:pt x="1469" y="465"/>
                      <a:pt x="1464" y="469"/>
                      <a:pt x="1462" y="473"/>
                    </a:cubicBezTo>
                    <a:cubicBezTo>
                      <a:pt x="1460" y="480"/>
                      <a:pt x="1462" y="487"/>
                      <a:pt x="1469" y="489"/>
                    </a:cubicBezTo>
                    <a:lnTo>
                      <a:pt x="1560" y="518"/>
                    </a:lnTo>
                    <a:lnTo>
                      <a:pt x="1567" y="518"/>
                    </a:lnTo>
                    <a:cubicBezTo>
                      <a:pt x="1572" y="516"/>
                      <a:pt x="1574" y="513"/>
                      <a:pt x="1577" y="511"/>
                    </a:cubicBezTo>
                    <a:cubicBezTo>
                      <a:pt x="1579" y="504"/>
                      <a:pt x="1574" y="497"/>
                      <a:pt x="1567" y="494"/>
                    </a:cubicBezTo>
                    <a:lnTo>
                      <a:pt x="1477" y="466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68"/>
              <p:cNvSpPr/>
              <p:nvPr/>
            </p:nvSpPr>
            <p:spPr>
              <a:xfrm>
                <a:off x="2819310" y="3108308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20" y="1"/>
                    </a:moveTo>
                    <a:cubicBezTo>
                      <a:pt x="13" y="1"/>
                      <a:pt x="6" y="3"/>
                      <a:pt x="3" y="10"/>
                    </a:cubicBezTo>
                    <a:cubicBezTo>
                      <a:pt x="1" y="15"/>
                      <a:pt x="6" y="22"/>
                      <a:pt x="13" y="25"/>
                    </a:cubicBezTo>
                    <a:lnTo>
                      <a:pt x="58" y="39"/>
                    </a:lnTo>
                    <a:cubicBezTo>
                      <a:pt x="59" y="40"/>
                      <a:pt x="60" y="41"/>
                      <a:pt x="62" y="41"/>
                    </a:cubicBezTo>
                    <a:cubicBezTo>
                      <a:pt x="63" y="41"/>
                      <a:pt x="64" y="40"/>
                      <a:pt x="65" y="39"/>
                    </a:cubicBezTo>
                    <a:cubicBezTo>
                      <a:pt x="70" y="39"/>
                      <a:pt x="72" y="37"/>
                      <a:pt x="75" y="32"/>
                    </a:cubicBezTo>
                    <a:cubicBezTo>
                      <a:pt x="75" y="25"/>
                      <a:pt x="72" y="17"/>
                      <a:pt x="65" y="17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68"/>
              <p:cNvSpPr/>
              <p:nvPr/>
            </p:nvSpPr>
            <p:spPr>
              <a:xfrm>
                <a:off x="2202786" y="2987880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4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6"/>
                      <a:pt x="6" y="23"/>
                      <a:pt x="10" y="25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8" y="37"/>
                      <a:pt x="72" y="35"/>
                      <a:pt x="72" y="30"/>
                    </a:cubicBezTo>
                    <a:cubicBezTo>
                      <a:pt x="75" y="25"/>
                      <a:pt x="72" y="18"/>
                      <a:pt x="65" y="16"/>
                    </a:cubicBezTo>
                    <a:lnTo>
                      <a:pt x="18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68"/>
              <p:cNvSpPr/>
              <p:nvPr/>
            </p:nvSpPr>
            <p:spPr>
              <a:xfrm>
                <a:off x="2248950" y="3002265"/>
                <a:ext cx="527877" cy="173283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8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11"/>
                    </a:cubicBezTo>
                    <a:cubicBezTo>
                      <a:pt x="1" y="15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11" y="54"/>
                    </a:lnTo>
                    <a:cubicBezTo>
                      <a:pt x="113" y="54"/>
                      <a:pt x="115" y="49"/>
                      <a:pt x="118" y="46"/>
                    </a:cubicBezTo>
                    <a:cubicBezTo>
                      <a:pt x="120" y="39"/>
                      <a:pt x="115" y="32"/>
                      <a:pt x="108" y="30"/>
                    </a:cubicBezTo>
                    <a:lnTo>
                      <a:pt x="18" y="1"/>
                    </a:lnTo>
                    <a:cubicBezTo>
                      <a:pt x="17" y="1"/>
                      <a:pt x="16" y="1"/>
                      <a:pt x="15" y="1"/>
                    </a:cubicBezTo>
                    <a:close/>
                    <a:moveTo>
                      <a:pt x="196" y="60"/>
                    </a:moveTo>
                    <a:cubicBezTo>
                      <a:pt x="191" y="60"/>
                      <a:pt x="186" y="62"/>
                      <a:pt x="184" y="68"/>
                    </a:cubicBezTo>
                    <a:cubicBezTo>
                      <a:pt x="184" y="75"/>
                      <a:pt x="187" y="80"/>
                      <a:pt x="194" y="82"/>
                    </a:cubicBezTo>
                    <a:lnTo>
                      <a:pt x="284" y="113"/>
                    </a:lnTo>
                    <a:lnTo>
                      <a:pt x="291" y="113"/>
                    </a:lnTo>
                    <a:cubicBezTo>
                      <a:pt x="296" y="111"/>
                      <a:pt x="299" y="108"/>
                      <a:pt x="299" y="104"/>
                    </a:cubicBezTo>
                    <a:cubicBezTo>
                      <a:pt x="301" y="99"/>
                      <a:pt x="299" y="92"/>
                      <a:pt x="291" y="89"/>
                    </a:cubicBezTo>
                    <a:lnTo>
                      <a:pt x="201" y="61"/>
                    </a:lnTo>
                    <a:cubicBezTo>
                      <a:pt x="199" y="60"/>
                      <a:pt x="197" y="60"/>
                      <a:pt x="196" y="60"/>
                    </a:cubicBezTo>
                    <a:close/>
                    <a:moveTo>
                      <a:pt x="379" y="117"/>
                    </a:moveTo>
                    <a:cubicBezTo>
                      <a:pt x="375" y="117"/>
                      <a:pt x="370" y="121"/>
                      <a:pt x="368" y="125"/>
                    </a:cubicBezTo>
                    <a:cubicBezTo>
                      <a:pt x="365" y="132"/>
                      <a:pt x="370" y="139"/>
                      <a:pt x="375" y="142"/>
                    </a:cubicBezTo>
                    <a:lnTo>
                      <a:pt x="468" y="170"/>
                    </a:lnTo>
                    <a:lnTo>
                      <a:pt x="475" y="170"/>
                    </a:lnTo>
                    <a:cubicBezTo>
                      <a:pt x="477" y="168"/>
                      <a:pt x="480" y="165"/>
                      <a:pt x="482" y="163"/>
                    </a:cubicBezTo>
                    <a:cubicBezTo>
                      <a:pt x="484" y="156"/>
                      <a:pt x="480" y="149"/>
                      <a:pt x="475" y="146"/>
                    </a:cubicBezTo>
                    <a:lnTo>
                      <a:pt x="382" y="118"/>
                    </a:lnTo>
                    <a:cubicBezTo>
                      <a:pt x="381" y="117"/>
                      <a:pt x="380" y="117"/>
                      <a:pt x="379" y="117"/>
                    </a:cubicBezTo>
                    <a:close/>
                    <a:moveTo>
                      <a:pt x="562" y="174"/>
                    </a:moveTo>
                    <a:cubicBezTo>
                      <a:pt x="556" y="174"/>
                      <a:pt x="551" y="179"/>
                      <a:pt x="549" y="184"/>
                    </a:cubicBezTo>
                    <a:cubicBezTo>
                      <a:pt x="549" y="189"/>
                      <a:pt x="551" y="196"/>
                      <a:pt x="558" y="199"/>
                    </a:cubicBezTo>
                    <a:lnTo>
                      <a:pt x="649" y="227"/>
                    </a:lnTo>
                    <a:cubicBezTo>
                      <a:pt x="650" y="229"/>
                      <a:pt x="651" y="229"/>
                      <a:pt x="652" y="229"/>
                    </a:cubicBezTo>
                    <a:cubicBezTo>
                      <a:pt x="653" y="229"/>
                      <a:pt x="655" y="229"/>
                      <a:pt x="656" y="227"/>
                    </a:cubicBezTo>
                    <a:cubicBezTo>
                      <a:pt x="661" y="227"/>
                      <a:pt x="663" y="225"/>
                      <a:pt x="665" y="220"/>
                    </a:cubicBezTo>
                    <a:cubicBezTo>
                      <a:pt x="665" y="213"/>
                      <a:pt x="663" y="206"/>
                      <a:pt x="656" y="206"/>
                    </a:cubicBezTo>
                    <a:lnTo>
                      <a:pt x="565" y="175"/>
                    </a:lnTo>
                    <a:cubicBezTo>
                      <a:pt x="564" y="175"/>
                      <a:pt x="563" y="174"/>
                      <a:pt x="562" y="174"/>
                    </a:cubicBezTo>
                    <a:close/>
                    <a:moveTo>
                      <a:pt x="742" y="234"/>
                    </a:moveTo>
                    <a:cubicBezTo>
                      <a:pt x="738" y="234"/>
                      <a:pt x="734" y="236"/>
                      <a:pt x="732" y="242"/>
                    </a:cubicBezTo>
                    <a:cubicBezTo>
                      <a:pt x="730" y="249"/>
                      <a:pt x="734" y="256"/>
                      <a:pt x="739" y="256"/>
                    </a:cubicBezTo>
                    <a:lnTo>
                      <a:pt x="832" y="287"/>
                    </a:lnTo>
                    <a:lnTo>
                      <a:pt x="839" y="287"/>
                    </a:lnTo>
                    <a:cubicBezTo>
                      <a:pt x="842" y="284"/>
                      <a:pt x="846" y="282"/>
                      <a:pt x="846" y="277"/>
                    </a:cubicBezTo>
                    <a:cubicBezTo>
                      <a:pt x="849" y="273"/>
                      <a:pt x="844" y="265"/>
                      <a:pt x="839" y="263"/>
                    </a:cubicBezTo>
                    <a:lnTo>
                      <a:pt x="746" y="234"/>
                    </a:lnTo>
                    <a:cubicBezTo>
                      <a:pt x="745" y="234"/>
                      <a:pt x="744" y="234"/>
                      <a:pt x="742" y="234"/>
                    </a:cubicBezTo>
                    <a:close/>
                    <a:moveTo>
                      <a:pt x="926" y="291"/>
                    </a:moveTo>
                    <a:cubicBezTo>
                      <a:pt x="920" y="291"/>
                      <a:pt x="915" y="295"/>
                      <a:pt x="915" y="299"/>
                    </a:cubicBezTo>
                    <a:cubicBezTo>
                      <a:pt x="913" y="306"/>
                      <a:pt x="915" y="313"/>
                      <a:pt x="922" y="315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4"/>
                      <a:pt x="1027" y="339"/>
                      <a:pt x="1030" y="337"/>
                    </a:cubicBezTo>
                    <a:cubicBezTo>
                      <a:pt x="1032" y="330"/>
                      <a:pt x="1027" y="323"/>
                      <a:pt x="1020" y="320"/>
                    </a:cubicBezTo>
                    <a:lnTo>
                      <a:pt x="930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13" y="349"/>
                    </a:moveTo>
                    <a:cubicBezTo>
                      <a:pt x="1106" y="349"/>
                      <a:pt x="1099" y="351"/>
                      <a:pt x="1096" y="358"/>
                    </a:cubicBezTo>
                    <a:cubicBezTo>
                      <a:pt x="1094" y="363"/>
                      <a:pt x="1099" y="370"/>
                      <a:pt x="1106" y="373"/>
                    </a:cubicBezTo>
                    <a:lnTo>
                      <a:pt x="1196" y="401"/>
                    </a:lnTo>
                    <a:cubicBezTo>
                      <a:pt x="1198" y="402"/>
                      <a:pt x="1199" y="403"/>
                      <a:pt x="1200" y="403"/>
                    </a:cubicBezTo>
                    <a:cubicBezTo>
                      <a:pt x="1201" y="403"/>
                      <a:pt x="1202" y="402"/>
                      <a:pt x="1203" y="401"/>
                    </a:cubicBezTo>
                    <a:cubicBezTo>
                      <a:pt x="1206" y="401"/>
                      <a:pt x="1211" y="399"/>
                      <a:pt x="1211" y="394"/>
                    </a:cubicBezTo>
                    <a:cubicBezTo>
                      <a:pt x="1213" y="387"/>
                      <a:pt x="1211" y="382"/>
                      <a:pt x="1203" y="380"/>
                    </a:cubicBezTo>
                    <a:lnTo>
                      <a:pt x="1113" y="349"/>
                    </a:lnTo>
                    <a:close/>
                    <a:moveTo>
                      <a:pt x="1290" y="407"/>
                    </a:moveTo>
                    <a:cubicBezTo>
                      <a:pt x="1286" y="407"/>
                      <a:pt x="1281" y="410"/>
                      <a:pt x="1280" y="415"/>
                    </a:cubicBezTo>
                    <a:cubicBezTo>
                      <a:pt x="1277" y="423"/>
                      <a:pt x="1280" y="430"/>
                      <a:pt x="1287" y="432"/>
                    </a:cubicBezTo>
                    <a:lnTo>
                      <a:pt x="1377" y="461"/>
                    </a:lnTo>
                    <a:lnTo>
                      <a:pt x="1384" y="461"/>
                    </a:lnTo>
                    <a:cubicBezTo>
                      <a:pt x="1389" y="458"/>
                      <a:pt x="1392" y="456"/>
                      <a:pt x="1394" y="451"/>
                    </a:cubicBezTo>
                    <a:cubicBezTo>
                      <a:pt x="1396" y="446"/>
                      <a:pt x="1392" y="439"/>
                      <a:pt x="1384" y="437"/>
                    </a:cubicBezTo>
                    <a:lnTo>
                      <a:pt x="1294" y="408"/>
                    </a:lnTo>
                    <a:cubicBezTo>
                      <a:pt x="1293" y="408"/>
                      <a:pt x="1291" y="407"/>
                      <a:pt x="1290" y="407"/>
                    </a:cubicBezTo>
                    <a:close/>
                    <a:moveTo>
                      <a:pt x="1474" y="465"/>
                    </a:moveTo>
                    <a:cubicBezTo>
                      <a:pt x="1468" y="465"/>
                      <a:pt x="1463" y="469"/>
                      <a:pt x="1461" y="475"/>
                    </a:cubicBezTo>
                    <a:cubicBezTo>
                      <a:pt x="1458" y="480"/>
                      <a:pt x="1463" y="487"/>
                      <a:pt x="1470" y="489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3" y="518"/>
                      <a:pt x="1575" y="513"/>
                      <a:pt x="1575" y="511"/>
                    </a:cubicBezTo>
                    <a:cubicBezTo>
                      <a:pt x="1577" y="504"/>
                      <a:pt x="1575" y="496"/>
                      <a:pt x="1568" y="494"/>
                    </a:cubicBezTo>
                    <a:lnTo>
                      <a:pt x="1477" y="465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68"/>
              <p:cNvSpPr/>
              <p:nvPr/>
            </p:nvSpPr>
            <p:spPr>
              <a:xfrm>
                <a:off x="2797901" y="3177554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5"/>
                      <a:pt x="5" y="20"/>
                      <a:pt x="10" y="22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7" y="37"/>
                      <a:pt x="72" y="34"/>
                      <a:pt x="72" y="30"/>
                    </a:cubicBezTo>
                    <a:cubicBezTo>
                      <a:pt x="74" y="22"/>
                      <a:pt x="72" y="18"/>
                      <a:pt x="65" y="15"/>
                    </a:cubicBezTo>
                    <a:lnTo>
                      <a:pt x="17" y="1"/>
                    </a:lnTo>
                    <a:cubicBezTo>
                      <a:pt x="16" y="0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68"/>
              <p:cNvSpPr/>
              <p:nvPr/>
            </p:nvSpPr>
            <p:spPr>
              <a:xfrm>
                <a:off x="2561728" y="3147447"/>
                <a:ext cx="255575" cy="283341"/>
              </a:xfrm>
              <a:custGeom>
                <a:avLst/>
                <a:gdLst/>
                <a:ahLst/>
                <a:cxnLst/>
                <a:rect l="l" t="t" r="r" b="b"/>
                <a:pathLst>
                  <a:path w="764" h="847" extrusionOk="0">
                    <a:moveTo>
                      <a:pt x="223" y="0"/>
                    </a:moveTo>
                    <a:lnTo>
                      <a:pt x="18" y="620"/>
                    </a:lnTo>
                    <a:cubicBezTo>
                      <a:pt x="0" y="678"/>
                      <a:pt x="44" y="737"/>
                      <a:pt x="104" y="737"/>
                    </a:cubicBezTo>
                    <a:cubicBezTo>
                      <a:pt x="107" y="737"/>
                      <a:pt x="110" y="737"/>
                      <a:pt x="114" y="736"/>
                    </a:cubicBezTo>
                    <a:lnTo>
                      <a:pt x="235" y="724"/>
                    </a:lnTo>
                    <a:cubicBezTo>
                      <a:pt x="240" y="724"/>
                      <a:pt x="244" y="723"/>
                      <a:pt x="249" y="723"/>
                    </a:cubicBezTo>
                    <a:cubicBezTo>
                      <a:pt x="270" y="723"/>
                      <a:pt x="291" y="732"/>
                      <a:pt x="307" y="746"/>
                    </a:cubicBezTo>
                    <a:lnTo>
                      <a:pt x="392" y="824"/>
                    </a:lnTo>
                    <a:cubicBezTo>
                      <a:pt x="409" y="840"/>
                      <a:pt x="430" y="847"/>
                      <a:pt x="451" y="847"/>
                    </a:cubicBezTo>
                    <a:cubicBezTo>
                      <a:pt x="488" y="847"/>
                      <a:pt x="525" y="824"/>
                      <a:pt x="538" y="784"/>
                    </a:cubicBezTo>
                    <a:lnTo>
                      <a:pt x="764" y="74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68"/>
              <p:cNvSpPr/>
              <p:nvPr/>
            </p:nvSpPr>
            <p:spPr>
              <a:xfrm>
                <a:off x="2577451" y="3059468"/>
                <a:ext cx="279661" cy="27765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30" extrusionOk="0">
                    <a:moveTo>
                      <a:pt x="415" y="0"/>
                    </a:moveTo>
                    <a:cubicBezTo>
                      <a:pt x="402" y="0"/>
                      <a:pt x="389" y="4"/>
                      <a:pt x="379" y="11"/>
                    </a:cubicBezTo>
                    <a:cubicBezTo>
                      <a:pt x="366" y="18"/>
                      <a:pt x="352" y="21"/>
                      <a:pt x="338" y="21"/>
                    </a:cubicBezTo>
                    <a:cubicBezTo>
                      <a:pt x="334" y="21"/>
                      <a:pt x="330" y="21"/>
                      <a:pt x="326" y="21"/>
                    </a:cubicBezTo>
                    <a:cubicBezTo>
                      <a:pt x="320" y="19"/>
                      <a:pt x="314" y="18"/>
                      <a:pt x="309" y="18"/>
                    </a:cubicBezTo>
                    <a:cubicBezTo>
                      <a:pt x="289" y="18"/>
                      <a:pt x="270" y="27"/>
                      <a:pt x="255" y="42"/>
                    </a:cubicBezTo>
                    <a:cubicBezTo>
                      <a:pt x="243" y="56"/>
                      <a:pt x="226" y="66"/>
                      <a:pt x="207" y="68"/>
                    </a:cubicBezTo>
                    <a:cubicBezTo>
                      <a:pt x="181" y="71"/>
                      <a:pt x="160" y="87"/>
                      <a:pt x="148" y="111"/>
                    </a:cubicBezTo>
                    <a:cubicBezTo>
                      <a:pt x="141" y="128"/>
                      <a:pt x="129" y="142"/>
                      <a:pt x="112" y="149"/>
                    </a:cubicBezTo>
                    <a:cubicBezTo>
                      <a:pt x="86" y="159"/>
                      <a:pt x="69" y="183"/>
                      <a:pt x="69" y="209"/>
                    </a:cubicBezTo>
                    <a:cubicBezTo>
                      <a:pt x="67" y="228"/>
                      <a:pt x="57" y="244"/>
                      <a:pt x="43" y="256"/>
                    </a:cubicBezTo>
                    <a:cubicBezTo>
                      <a:pt x="24" y="275"/>
                      <a:pt x="14" y="302"/>
                      <a:pt x="21" y="328"/>
                    </a:cubicBezTo>
                    <a:cubicBezTo>
                      <a:pt x="26" y="347"/>
                      <a:pt x="24" y="366"/>
                      <a:pt x="14" y="380"/>
                    </a:cubicBezTo>
                    <a:cubicBezTo>
                      <a:pt x="0" y="404"/>
                      <a:pt x="0" y="433"/>
                      <a:pt x="14" y="454"/>
                    </a:cubicBezTo>
                    <a:cubicBezTo>
                      <a:pt x="24" y="471"/>
                      <a:pt x="26" y="490"/>
                      <a:pt x="24" y="506"/>
                    </a:cubicBezTo>
                    <a:lnTo>
                      <a:pt x="21" y="506"/>
                    </a:lnTo>
                    <a:cubicBezTo>
                      <a:pt x="17" y="533"/>
                      <a:pt x="26" y="561"/>
                      <a:pt x="45" y="578"/>
                    </a:cubicBezTo>
                    <a:cubicBezTo>
                      <a:pt x="60" y="590"/>
                      <a:pt x="69" y="606"/>
                      <a:pt x="71" y="625"/>
                    </a:cubicBezTo>
                    <a:cubicBezTo>
                      <a:pt x="74" y="652"/>
                      <a:pt x="91" y="673"/>
                      <a:pt x="114" y="685"/>
                    </a:cubicBezTo>
                    <a:cubicBezTo>
                      <a:pt x="131" y="692"/>
                      <a:pt x="145" y="704"/>
                      <a:pt x="152" y="723"/>
                    </a:cubicBezTo>
                    <a:cubicBezTo>
                      <a:pt x="162" y="747"/>
                      <a:pt x="186" y="764"/>
                      <a:pt x="212" y="766"/>
                    </a:cubicBezTo>
                    <a:cubicBezTo>
                      <a:pt x="231" y="766"/>
                      <a:pt x="248" y="775"/>
                      <a:pt x="260" y="790"/>
                    </a:cubicBezTo>
                    <a:cubicBezTo>
                      <a:pt x="274" y="805"/>
                      <a:pt x="293" y="814"/>
                      <a:pt x="313" y="814"/>
                    </a:cubicBezTo>
                    <a:cubicBezTo>
                      <a:pt x="319" y="814"/>
                      <a:pt x="325" y="813"/>
                      <a:pt x="331" y="811"/>
                    </a:cubicBezTo>
                    <a:cubicBezTo>
                      <a:pt x="337" y="810"/>
                      <a:pt x="342" y="809"/>
                      <a:pt x="348" y="809"/>
                    </a:cubicBezTo>
                    <a:cubicBezTo>
                      <a:pt x="360" y="809"/>
                      <a:pt x="372" y="812"/>
                      <a:pt x="383" y="818"/>
                    </a:cubicBezTo>
                    <a:cubicBezTo>
                      <a:pt x="395" y="825"/>
                      <a:pt x="408" y="829"/>
                      <a:pt x="421" y="829"/>
                    </a:cubicBezTo>
                    <a:cubicBezTo>
                      <a:pt x="434" y="829"/>
                      <a:pt x="447" y="825"/>
                      <a:pt x="457" y="818"/>
                    </a:cubicBezTo>
                    <a:cubicBezTo>
                      <a:pt x="468" y="812"/>
                      <a:pt x="481" y="809"/>
                      <a:pt x="492" y="809"/>
                    </a:cubicBezTo>
                    <a:cubicBezTo>
                      <a:pt x="498" y="809"/>
                      <a:pt x="504" y="810"/>
                      <a:pt x="510" y="811"/>
                    </a:cubicBezTo>
                    <a:cubicBezTo>
                      <a:pt x="514" y="812"/>
                      <a:pt x="519" y="812"/>
                      <a:pt x="523" y="812"/>
                    </a:cubicBezTo>
                    <a:cubicBezTo>
                      <a:pt x="545" y="812"/>
                      <a:pt x="565" y="803"/>
                      <a:pt x="581" y="787"/>
                    </a:cubicBezTo>
                    <a:cubicBezTo>
                      <a:pt x="593" y="773"/>
                      <a:pt x="610" y="764"/>
                      <a:pt x="629" y="764"/>
                    </a:cubicBezTo>
                    <a:cubicBezTo>
                      <a:pt x="655" y="761"/>
                      <a:pt x="676" y="745"/>
                      <a:pt x="688" y="718"/>
                    </a:cubicBezTo>
                    <a:cubicBezTo>
                      <a:pt x="693" y="702"/>
                      <a:pt x="707" y="687"/>
                      <a:pt x="724" y="680"/>
                    </a:cubicBezTo>
                    <a:cubicBezTo>
                      <a:pt x="750" y="671"/>
                      <a:pt x="767" y="647"/>
                      <a:pt x="767" y="621"/>
                    </a:cubicBezTo>
                    <a:cubicBezTo>
                      <a:pt x="769" y="602"/>
                      <a:pt x="779" y="585"/>
                      <a:pt x="793" y="573"/>
                    </a:cubicBezTo>
                    <a:cubicBezTo>
                      <a:pt x="812" y="556"/>
                      <a:pt x="822" y="528"/>
                      <a:pt x="814" y="502"/>
                    </a:cubicBezTo>
                    <a:cubicBezTo>
                      <a:pt x="810" y="485"/>
                      <a:pt x="812" y="466"/>
                      <a:pt x="822" y="449"/>
                    </a:cubicBezTo>
                    <a:cubicBezTo>
                      <a:pt x="836" y="428"/>
                      <a:pt x="836" y="399"/>
                      <a:pt x="822" y="375"/>
                    </a:cubicBezTo>
                    <a:cubicBezTo>
                      <a:pt x="812" y="361"/>
                      <a:pt x="810" y="342"/>
                      <a:pt x="812" y="323"/>
                    </a:cubicBezTo>
                    <a:cubicBezTo>
                      <a:pt x="819" y="297"/>
                      <a:pt x="810" y="271"/>
                      <a:pt x="791" y="254"/>
                    </a:cubicBezTo>
                    <a:cubicBezTo>
                      <a:pt x="776" y="242"/>
                      <a:pt x="767" y="223"/>
                      <a:pt x="764" y="206"/>
                    </a:cubicBezTo>
                    <a:lnTo>
                      <a:pt x="764" y="204"/>
                    </a:lnTo>
                    <a:cubicBezTo>
                      <a:pt x="762" y="178"/>
                      <a:pt x="745" y="156"/>
                      <a:pt x="722" y="147"/>
                    </a:cubicBezTo>
                    <a:cubicBezTo>
                      <a:pt x="705" y="140"/>
                      <a:pt x="691" y="125"/>
                      <a:pt x="683" y="109"/>
                    </a:cubicBezTo>
                    <a:cubicBezTo>
                      <a:pt x="674" y="83"/>
                      <a:pt x="650" y="68"/>
                      <a:pt x="624" y="66"/>
                    </a:cubicBezTo>
                    <a:cubicBezTo>
                      <a:pt x="605" y="63"/>
                      <a:pt x="588" y="56"/>
                      <a:pt x="576" y="42"/>
                    </a:cubicBezTo>
                    <a:cubicBezTo>
                      <a:pt x="561" y="25"/>
                      <a:pt x="541" y="17"/>
                      <a:pt x="520" y="17"/>
                    </a:cubicBezTo>
                    <a:cubicBezTo>
                      <a:pt x="515" y="17"/>
                      <a:pt x="510" y="17"/>
                      <a:pt x="505" y="18"/>
                    </a:cubicBezTo>
                    <a:cubicBezTo>
                      <a:pt x="499" y="20"/>
                      <a:pt x="493" y="21"/>
                      <a:pt x="488" y="21"/>
                    </a:cubicBezTo>
                    <a:cubicBezTo>
                      <a:pt x="476" y="21"/>
                      <a:pt x="464" y="17"/>
                      <a:pt x="452" y="11"/>
                    </a:cubicBezTo>
                    <a:cubicBezTo>
                      <a:pt x="441" y="4"/>
                      <a:pt x="427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68"/>
              <p:cNvSpPr/>
              <p:nvPr/>
            </p:nvSpPr>
            <p:spPr>
              <a:xfrm>
                <a:off x="2626626" y="3110315"/>
                <a:ext cx="181311" cy="172614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16" extrusionOk="0">
                    <a:moveTo>
                      <a:pt x="269" y="0"/>
                    </a:moveTo>
                    <a:cubicBezTo>
                      <a:pt x="145" y="0"/>
                      <a:pt x="31" y="91"/>
                      <a:pt x="13" y="231"/>
                    </a:cubicBezTo>
                    <a:cubicBezTo>
                      <a:pt x="1" y="338"/>
                      <a:pt x="60" y="445"/>
                      <a:pt x="158" y="490"/>
                    </a:cubicBezTo>
                    <a:cubicBezTo>
                      <a:pt x="195" y="508"/>
                      <a:pt x="233" y="516"/>
                      <a:pt x="271" y="516"/>
                    </a:cubicBezTo>
                    <a:cubicBezTo>
                      <a:pt x="395" y="516"/>
                      <a:pt x="510" y="425"/>
                      <a:pt x="527" y="288"/>
                    </a:cubicBezTo>
                    <a:cubicBezTo>
                      <a:pt x="541" y="178"/>
                      <a:pt x="482" y="71"/>
                      <a:pt x="382" y="26"/>
                    </a:cubicBezTo>
                    <a:cubicBezTo>
                      <a:pt x="345" y="8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9" name="Google Shape;6699;p68"/>
            <p:cNvGrpSpPr/>
            <p:nvPr/>
          </p:nvGrpSpPr>
          <p:grpSpPr>
            <a:xfrm rot="-280349">
              <a:off x="7075172" y="493707"/>
              <a:ext cx="1304542" cy="1196723"/>
              <a:chOff x="2054593" y="2498809"/>
              <a:chExt cx="1015945" cy="931979"/>
            </a:xfrm>
          </p:grpSpPr>
          <p:sp>
            <p:nvSpPr>
              <p:cNvPr id="6700" name="Google Shape;6700;p68"/>
              <p:cNvSpPr/>
              <p:nvPr/>
            </p:nvSpPr>
            <p:spPr>
              <a:xfrm>
                <a:off x="2054593" y="2498809"/>
                <a:ext cx="1015945" cy="836306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500" extrusionOk="0">
                    <a:moveTo>
                      <a:pt x="659" y="0"/>
                    </a:moveTo>
                    <a:cubicBezTo>
                      <a:pt x="585" y="0"/>
                      <a:pt x="517" y="47"/>
                      <a:pt x="494" y="120"/>
                    </a:cubicBezTo>
                    <a:lnTo>
                      <a:pt x="30" y="1580"/>
                    </a:lnTo>
                    <a:cubicBezTo>
                      <a:pt x="1" y="1670"/>
                      <a:pt x="51" y="1768"/>
                      <a:pt x="141" y="1797"/>
                    </a:cubicBezTo>
                    <a:lnTo>
                      <a:pt x="2327" y="2492"/>
                    </a:lnTo>
                    <a:cubicBezTo>
                      <a:pt x="2345" y="2497"/>
                      <a:pt x="2362" y="2500"/>
                      <a:pt x="2379" y="2500"/>
                    </a:cubicBezTo>
                    <a:cubicBezTo>
                      <a:pt x="2452" y="2500"/>
                      <a:pt x="2519" y="2453"/>
                      <a:pt x="2542" y="2380"/>
                    </a:cubicBezTo>
                    <a:lnTo>
                      <a:pt x="3008" y="920"/>
                    </a:lnTo>
                    <a:cubicBezTo>
                      <a:pt x="3037" y="830"/>
                      <a:pt x="2987" y="732"/>
                      <a:pt x="2897" y="704"/>
                    </a:cubicBezTo>
                    <a:lnTo>
                      <a:pt x="711" y="8"/>
                    </a:lnTo>
                    <a:cubicBezTo>
                      <a:pt x="693" y="3"/>
                      <a:pt x="676" y="0"/>
                      <a:pt x="6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68"/>
              <p:cNvSpPr/>
              <p:nvPr/>
            </p:nvSpPr>
            <p:spPr>
              <a:xfrm>
                <a:off x="2112131" y="2552667"/>
                <a:ext cx="902876" cy="733942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194" extrusionOk="0">
                    <a:moveTo>
                      <a:pt x="680" y="49"/>
                    </a:moveTo>
                    <a:cubicBezTo>
                      <a:pt x="681" y="49"/>
                      <a:pt x="683" y="49"/>
                      <a:pt x="684" y="50"/>
                    </a:cubicBezTo>
                    <a:lnTo>
                      <a:pt x="2510" y="631"/>
                    </a:lnTo>
                    <a:cubicBezTo>
                      <a:pt x="2515" y="631"/>
                      <a:pt x="2520" y="638"/>
                      <a:pt x="2517" y="643"/>
                    </a:cubicBezTo>
                    <a:cubicBezTo>
                      <a:pt x="2510" y="709"/>
                      <a:pt x="2529" y="774"/>
                      <a:pt x="2574" y="821"/>
                    </a:cubicBezTo>
                    <a:cubicBezTo>
                      <a:pt x="2591" y="843"/>
                      <a:pt x="2613" y="857"/>
                      <a:pt x="2636" y="869"/>
                    </a:cubicBezTo>
                    <a:cubicBezTo>
                      <a:pt x="2644" y="874"/>
                      <a:pt x="2646" y="878"/>
                      <a:pt x="2644" y="886"/>
                    </a:cubicBezTo>
                    <a:lnTo>
                      <a:pt x="2294" y="1986"/>
                    </a:lnTo>
                    <a:cubicBezTo>
                      <a:pt x="2291" y="1990"/>
                      <a:pt x="2286" y="1995"/>
                      <a:pt x="2282" y="1995"/>
                    </a:cubicBezTo>
                    <a:cubicBezTo>
                      <a:pt x="2269" y="1993"/>
                      <a:pt x="2256" y="1992"/>
                      <a:pt x="2244" y="1992"/>
                    </a:cubicBezTo>
                    <a:cubicBezTo>
                      <a:pt x="2189" y="1992"/>
                      <a:pt x="2137" y="2013"/>
                      <a:pt x="2098" y="2050"/>
                    </a:cubicBezTo>
                    <a:cubicBezTo>
                      <a:pt x="2072" y="2074"/>
                      <a:pt x="2051" y="2102"/>
                      <a:pt x="2039" y="2136"/>
                    </a:cubicBezTo>
                    <a:cubicBezTo>
                      <a:pt x="2037" y="2142"/>
                      <a:pt x="2032" y="2146"/>
                      <a:pt x="2027" y="2146"/>
                    </a:cubicBezTo>
                    <a:cubicBezTo>
                      <a:pt x="2026" y="2146"/>
                      <a:pt x="2025" y="2146"/>
                      <a:pt x="2024" y="2145"/>
                    </a:cubicBezTo>
                    <a:lnTo>
                      <a:pt x="205" y="1567"/>
                    </a:lnTo>
                    <a:cubicBezTo>
                      <a:pt x="200" y="1564"/>
                      <a:pt x="196" y="1557"/>
                      <a:pt x="198" y="1552"/>
                    </a:cubicBezTo>
                    <a:cubicBezTo>
                      <a:pt x="217" y="1476"/>
                      <a:pt x="198" y="1400"/>
                      <a:pt x="146" y="1343"/>
                    </a:cubicBezTo>
                    <a:cubicBezTo>
                      <a:pt x="124" y="1317"/>
                      <a:pt x="96" y="1297"/>
                      <a:pt x="62" y="1286"/>
                    </a:cubicBezTo>
                    <a:cubicBezTo>
                      <a:pt x="58" y="1283"/>
                      <a:pt x="53" y="1276"/>
                      <a:pt x="55" y="1271"/>
                    </a:cubicBezTo>
                    <a:lnTo>
                      <a:pt x="405" y="174"/>
                    </a:lnTo>
                    <a:cubicBezTo>
                      <a:pt x="408" y="169"/>
                      <a:pt x="412" y="166"/>
                      <a:pt x="419" y="166"/>
                    </a:cubicBezTo>
                    <a:cubicBezTo>
                      <a:pt x="438" y="171"/>
                      <a:pt x="456" y="174"/>
                      <a:pt x="474" y="174"/>
                    </a:cubicBezTo>
                    <a:cubicBezTo>
                      <a:pt x="528" y="174"/>
                      <a:pt x="582" y="153"/>
                      <a:pt x="624" y="114"/>
                    </a:cubicBezTo>
                    <a:cubicBezTo>
                      <a:pt x="643" y="97"/>
                      <a:pt x="658" y="78"/>
                      <a:pt x="670" y="55"/>
                    </a:cubicBezTo>
                    <a:cubicBezTo>
                      <a:pt x="671" y="51"/>
                      <a:pt x="676" y="49"/>
                      <a:pt x="680" y="49"/>
                    </a:cubicBezTo>
                    <a:close/>
                    <a:moveTo>
                      <a:pt x="682" y="0"/>
                    </a:moveTo>
                    <a:cubicBezTo>
                      <a:pt x="659" y="0"/>
                      <a:pt x="638" y="12"/>
                      <a:pt x="627" y="33"/>
                    </a:cubicBezTo>
                    <a:cubicBezTo>
                      <a:pt x="617" y="50"/>
                      <a:pt x="605" y="66"/>
                      <a:pt x="591" y="78"/>
                    </a:cubicBezTo>
                    <a:cubicBezTo>
                      <a:pt x="559" y="109"/>
                      <a:pt x="518" y="124"/>
                      <a:pt x="475" y="124"/>
                    </a:cubicBezTo>
                    <a:cubicBezTo>
                      <a:pt x="460" y="124"/>
                      <a:pt x="446" y="122"/>
                      <a:pt x="431" y="119"/>
                    </a:cubicBezTo>
                    <a:cubicBezTo>
                      <a:pt x="427" y="118"/>
                      <a:pt x="423" y="117"/>
                      <a:pt x="418" y="117"/>
                    </a:cubicBezTo>
                    <a:cubicBezTo>
                      <a:pt x="391" y="117"/>
                      <a:pt x="366" y="135"/>
                      <a:pt x="358" y="159"/>
                    </a:cubicBezTo>
                    <a:lnTo>
                      <a:pt x="10" y="1257"/>
                    </a:lnTo>
                    <a:cubicBezTo>
                      <a:pt x="0" y="1286"/>
                      <a:pt x="15" y="1319"/>
                      <a:pt x="46" y="1331"/>
                    </a:cubicBezTo>
                    <a:cubicBezTo>
                      <a:pt x="72" y="1340"/>
                      <a:pt x="93" y="1355"/>
                      <a:pt x="110" y="1376"/>
                    </a:cubicBezTo>
                    <a:cubicBezTo>
                      <a:pt x="150" y="1419"/>
                      <a:pt x="167" y="1481"/>
                      <a:pt x="150" y="1538"/>
                    </a:cubicBezTo>
                    <a:cubicBezTo>
                      <a:pt x="143" y="1569"/>
                      <a:pt x="160" y="1602"/>
                      <a:pt x="191" y="1612"/>
                    </a:cubicBezTo>
                    <a:lnTo>
                      <a:pt x="2010" y="2190"/>
                    </a:lnTo>
                    <a:cubicBezTo>
                      <a:pt x="2016" y="2192"/>
                      <a:pt x="2021" y="2193"/>
                      <a:pt x="2027" y="2193"/>
                    </a:cubicBezTo>
                    <a:cubicBezTo>
                      <a:pt x="2051" y="2193"/>
                      <a:pt x="2074" y="2177"/>
                      <a:pt x="2084" y="2152"/>
                    </a:cubicBezTo>
                    <a:cubicBezTo>
                      <a:pt x="2093" y="2126"/>
                      <a:pt x="2110" y="2105"/>
                      <a:pt x="2129" y="2086"/>
                    </a:cubicBezTo>
                    <a:cubicBezTo>
                      <a:pt x="2162" y="2057"/>
                      <a:pt x="2203" y="2040"/>
                      <a:pt x="2245" y="2040"/>
                    </a:cubicBezTo>
                    <a:cubicBezTo>
                      <a:pt x="2255" y="2040"/>
                      <a:pt x="2265" y="2041"/>
                      <a:pt x="2274" y="2043"/>
                    </a:cubicBezTo>
                    <a:cubicBezTo>
                      <a:pt x="2276" y="2043"/>
                      <a:pt x="2278" y="2043"/>
                      <a:pt x="2280" y="2043"/>
                    </a:cubicBezTo>
                    <a:cubicBezTo>
                      <a:pt x="2306" y="2043"/>
                      <a:pt x="2330" y="2027"/>
                      <a:pt x="2339" y="2000"/>
                    </a:cubicBezTo>
                    <a:lnTo>
                      <a:pt x="2689" y="900"/>
                    </a:lnTo>
                    <a:cubicBezTo>
                      <a:pt x="2698" y="871"/>
                      <a:pt x="2686" y="840"/>
                      <a:pt x="2658" y="826"/>
                    </a:cubicBezTo>
                    <a:cubicBezTo>
                      <a:pt x="2641" y="816"/>
                      <a:pt x="2624" y="805"/>
                      <a:pt x="2610" y="790"/>
                    </a:cubicBezTo>
                    <a:cubicBezTo>
                      <a:pt x="2574" y="752"/>
                      <a:pt x="2560" y="700"/>
                      <a:pt x="2565" y="650"/>
                    </a:cubicBezTo>
                    <a:cubicBezTo>
                      <a:pt x="2570" y="621"/>
                      <a:pt x="2553" y="593"/>
                      <a:pt x="2524" y="583"/>
                    </a:cubicBezTo>
                    <a:lnTo>
                      <a:pt x="698" y="2"/>
                    </a:lnTo>
                    <a:cubicBezTo>
                      <a:pt x="693" y="1"/>
                      <a:pt x="687" y="0"/>
                      <a:pt x="6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68"/>
              <p:cNvSpPr/>
              <p:nvPr/>
            </p:nvSpPr>
            <p:spPr>
              <a:xfrm>
                <a:off x="2790876" y="3218700"/>
                <a:ext cx="103033" cy="6456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93" extrusionOk="0">
                    <a:moveTo>
                      <a:pt x="215" y="1"/>
                    </a:moveTo>
                    <a:cubicBezTo>
                      <a:pt x="161" y="1"/>
                      <a:pt x="109" y="20"/>
                      <a:pt x="69" y="59"/>
                    </a:cubicBezTo>
                    <a:cubicBezTo>
                      <a:pt x="31" y="92"/>
                      <a:pt x="10" y="135"/>
                      <a:pt x="0" y="183"/>
                    </a:cubicBezTo>
                    <a:lnTo>
                      <a:pt x="48" y="192"/>
                    </a:lnTo>
                    <a:cubicBezTo>
                      <a:pt x="55" y="154"/>
                      <a:pt x="72" y="121"/>
                      <a:pt x="100" y="95"/>
                    </a:cubicBezTo>
                    <a:cubicBezTo>
                      <a:pt x="132" y="64"/>
                      <a:pt x="174" y="48"/>
                      <a:pt x="217" y="48"/>
                    </a:cubicBezTo>
                    <a:cubicBezTo>
                      <a:pt x="234" y="48"/>
                      <a:pt x="252" y="51"/>
                      <a:pt x="269" y="57"/>
                    </a:cubicBezTo>
                    <a:lnTo>
                      <a:pt x="272" y="52"/>
                    </a:lnTo>
                    <a:lnTo>
                      <a:pt x="295" y="59"/>
                    </a:lnTo>
                    <a:lnTo>
                      <a:pt x="307" y="18"/>
                    </a:lnTo>
                    <a:lnTo>
                      <a:pt x="284" y="11"/>
                    </a:lnTo>
                    <a:cubicBezTo>
                      <a:pt x="261" y="4"/>
                      <a:pt x="238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68"/>
              <p:cNvSpPr/>
              <p:nvPr/>
            </p:nvSpPr>
            <p:spPr>
              <a:xfrm>
                <a:off x="2246609" y="2850392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7" y="0"/>
                    </a:moveTo>
                    <a:cubicBezTo>
                      <a:pt x="13" y="0"/>
                      <a:pt x="6" y="3"/>
                      <a:pt x="3" y="10"/>
                    </a:cubicBezTo>
                    <a:cubicBezTo>
                      <a:pt x="1" y="15"/>
                      <a:pt x="6" y="22"/>
                      <a:pt x="10" y="24"/>
                    </a:cubicBezTo>
                    <a:lnTo>
                      <a:pt x="58" y="38"/>
                    </a:lnTo>
                    <a:cubicBezTo>
                      <a:pt x="59" y="40"/>
                      <a:pt x="60" y="40"/>
                      <a:pt x="62" y="40"/>
                    </a:cubicBezTo>
                    <a:cubicBezTo>
                      <a:pt x="63" y="40"/>
                      <a:pt x="64" y="40"/>
                      <a:pt x="65" y="38"/>
                    </a:cubicBezTo>
                    <a:cubicBezTo>
                      <a:pt x="68" y="38"/>
                      <a:pt x="72" y="36"/>
                      <a:pt x="72" y="31"/>
                    </a:cubicBezTo>
                    <a:cubicBezTo>
                      <a:pt x="75" y="24"/>
                      <a:pt x="72" y="19"/>
                      <a:pt x="65" y="17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68"/>
              <p:cNvSpPr/>
              <p:nvPr/>
            </p:nvSpPr>
            <p:spPr>
              <a:xfrm>
                <a:off x="2292773" y="2865111"/>
                <a:ext cx="527877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9" extrusionOk="0">
                    <a:moveTo>
                      <a:pt x="13" y="1"/>
                    </a:moveTo>
                    <a:cubicBezTo>
                      <a:pt x="8" y="1"/>
                      <a:pt x="5" y="3"/>
                      <a:pt x="3" y="9"/>
                    </a:cubicBezTo>
                    <a:cubicBezTo>
                      <a:pt x="1" y="16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08" y="54"/>
                    </a:lnTo>
                    <a:cubicBezTo>
                      <a:pt x="113" y="52"/>
                      <a:pt x="115" y="49"/>
                      <a:pt x="118" y="44"/>
                    </a:cubicBezTo>
                    <a:cubicBezTo>
                      <a:pt x="120" y="40"/>
                      <a:pt x="115" y="33"/>
                      <a:pt x="108" y="30"/>
                    </a:cubicBezTo>
                    <a:lnTo>
                      <a:pt x="18" y="2"/>
                    </a:lnTo>
                    <a:cubicBezTo>
                      <a:pt x="16" y="1"/>
                      <a:pt x="14" y="1"/>
                      <a:pt x="13" y="1"/>
                    </a:cubicBezTo>
                    <a:close/>
                    <a:moveTo>
                      <a:pt x="197" y="58"/>
                    </a:moveTo>
                    <a:cubicBezTo>
                      <a:pt x="191" y="58"/>
                      <a:pt x="186" y="62"/>
                      <a:pt x="184" y="68"/>
                    </a:cubicBezTo>
                    <a:cubicBezTo>
                      <a:pt x="182" y="73"/>
                      <a:pt x="187" y="80"/>
                      <a:pt x="194" y="83"/>
                    </a:cubicBezTo>
                    <a:lnTo>
                      <a:pt x="284" y="111"/>
                    </a:lnTo>
                    <a:lnTo>
                      <a:pt x="291" y="111"/>
                    </a:lnTo>
                    <a:cubicBezTo>
                      <a:pt x="294" y="111"/>
                      <a:pt x="299" y="106"/>
                      <a:pt x="299" y="104"/>
                    </a:cubicBezTo>
                    <a:cubicBezTo>
                      <a:pt x="301" y="97"/>
                      <a:pt x="299" y="90"/>
                      <a:pt x="291" y="87"/>
                    </a:cubicBezTo>
                    <a:lnTo>
                      <a:pt x="201" y="59"/>
                    </a:lnTo>
                    <a:cubicBezTo>
                      <a:pt x="200" y="58"/>
                      <a:pt x="198" y="58"/>
                      <a:pt x="197" y="58"/>
                    </a:cubicBezTo>
                    <a:close/>
                    <a:moveTo>
                      <a:pt x="378" y="117"/>
                    </a:moveTo>
                    <a:cubicBezTo>
                      <a:pt x="374" y="117"/>
                      <a:pt x="369" y="120"/>
                      <a:pt x="368" y="125"/>
                    </a:cubicBezTo>
                    <a:cubicBezTo>
                      <a:pt x="365" y="133"/>
                      <a:pt x="368" y="137"/>
                      <a:pt x="375" y="140"/>
                    </a:cubicBezTo>
                    <a:lnTo>
                      <a:pt x="465" y="171"/>
                    </a:lnTo>
                    <a:lnTo>
                      <a:pt x="475" y="171"/>
                    </a:lnTo>
                    <a:cubicBezTo>
                      <a:pt x="477" y="168"/>
                      <a:pt x="480" y="166"/>
                      <a:pt x="482" y="161"/>
                    </a:cubicBezTo>
                    <a:cubicBezTo>
                      <a:pt x="484" y="154"/>
                      <a:pt x="480" y="149"/>
                      <a:pt x="475" y="147"/>
                    </a:cubicBezTo>
                    <a:lnTo>
                      <a:pt x="382" y="118"/>
                    </a:lnTo>
                    <a:cubicBezTo>
                      <a:pt x="381" y="118"/>
                      <a:pt x="379" y="117"/>
                      <a:pt x="378" y="117"/>
                    </a:cubicBezTo>
                    <a:close/>
                    <a:moveTo>
                      <a:pt x="561" y="175"/>
                    </a:moveTo>
                    <a:cubicBezTo>
                      <a:pt x="556" y="175"/>
                      <a:pt x="551" y="179"/>
                      <a:pt x="549" y="183"/>
                    </a:cubicBezTo>
                    <a:cubicBezTo>
                      <a:pt x="549" y="190"/>
                      <a:pt x="551" y="197"/>
                      <a:pt x="558" y="199"/>
                    </a:cubicBezTo>
                    <a:lnTo>
                      <a:pt x="649" y="228"/>
                    </a:lnTo>
                    <a:lnTo>
                      <a:pt x="656" y="228"/>
                    </a:lnTo>
                    <a:cubicBezTo>
                      <a:pt x="661" y="225"/>
                      <a:pt x="663" y="223"/>
                      <a:pt x="663" y="221"/>
                    </a:cubicBezTo>
                    <a:cubicBezTo>
                      <a:pt x="665" y="213"/>
                      <a:pt x="663" y="206"/>
                      <a:pt x="656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1" y="175"/>
                    </a:cubicBezTo>
                    <a:close/>
                    <a:moveTo>
                      <a:pt x="744" y="232"/>
                    </a:moveTo>
                    <a:cubicBezTo>
                      <a:pt x="739" y="232"/>
                      <a:pt x="734" y="236"/>
                      <a:pt x="732" y="242"/>
                    </a:cubicBezTo>
                    <a:cubicBezTo>
                      <a:pt x="730" y="247"/>
                      <a:pt x="734" y="254"/>
                      <a:pt x="739" y="256"/>
                    </a:cubicBezTo>
                    <a:lnTo>
                      <a:pt x="832" y="285"/>
                    </a:lnTo>
                    <a:cubicBezTo>
                      <a:pt x="833" y="286"/>
                      <a:pt x="834" y="287"/>
                      <a:pt x="836" y="287"/>
                    </a:cubicBezTo>
                    <a:cubicBezTo>
                      <a:pt x="837" y="287"/>
                      <a:pt x="838" y="286"/>
                      <a:pt x="839" y="285"/>
                    </a:cubicBezTo>
                    <a:cubicBezTo>
                      <a:pt x="842" y="285"/>
                      <a:pt x="844" y="283"/>
                      <a:pt x="846" y="278"/>
                    </a:cubicBezTo>
                    <a:cubicBezTo>
                      <a:pt x="849" y="271"/>
                      <a:pt x="844" y="263"/>
                      <a:pt x="839" y="263"/>
                    </a:cubicBezTo>
                    <a:lnTo>
                      <a:pt x="746" y="233"/>
                    </a:lnTo>
                    <a:cubicBezTo>
                      <a:pt x="745" y="232"/>
                      <a:pt x="744" y="232"/>
                      <a:pt x="744" y="232"/>
                    </a:cubicBezTo>
                    <a:close/>
                    <a:moveTo>
                      <a:pt x="924" y="291"/>
                    </a:moveTo>
                    <a:cubicBezTo>
                      <a:pt x="919" y="291"/>
                      <a:pt x="915" y="294"/>
                      <a:pt x="915" y="299"/>
                    </a:cubicBezTo>
                    <a:cubicBezTo>
                      <a:pt x="913" y="306"/>
                      <a:pt x="915" y="313"/>
                      <a:pt x="922" y="313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2"/>
                      <a:pt x="1027" y="340"/>
                      <a:pt x="1030" y="335"/>
                    </a:cubicBezTo>
                    <a:cubicBezTo>
                      <a:pt x="1030" y="330"/>
                      <a:pt x="1027" y="323"/>
                      <a:pt x="1020" y="321"/>
                    </a:cubicBezTo>
                    <a:lnTo>
                      <a:pt x="930" y="292"/>
                    </a:lnTo>
                    <a:cubicBezTo>
                      <a:pt x="928" y="291"/>
                      <a:pt x="926" y="291"/>
                      <a:pt x="924" y="291"/>
                    </a:cubicBezTo>
                    <a:close/>
                    <a:moveTo>
                      <a:pt x="1109" y="349"/>
                    </a:moveTo>
                    <a:cubicBezTo>
                      <a:pt x="1103" y="349"/>
                      <a:pt x="1098" y="352"/>
                      <a:pt x="1096" y="356"/>
                    </a:cubicBezTo>
                    <a:cubicBezTo>
                      <a:pt x="1094" y="363"/>
                      <a:pt x="1099" y="371"/>
                      <a:pt x="1103" y="373"/>
                    </a:cubicBezTo>
                    <a:lnTo>
                      <a:pt x="1196" y="402"/>
                    </a:lnTo>
                    <a:lnTo>
                      <a:pt x="1203" y="402"/>
                    </a:lnTo>
                    <a:cubicBezTo>
                      <a:pt x="1206" y="402"/>
                      <a:pt x="1211" y="397"/>
                      <a:pt x="1211" y="394"/>
                    </a:cubicBezTo>
                    <a:cubicBezTo>
                      <a:pt x="1213" y="387"/>
                      <a:pt x="1208" y="380"/>
                      <a:pt x="1203" y="378"/>
                    </a:cubicBezTo>
                    <a:lnTo>
                      <a:pt x="1113" y="349"/>
                    </a:lnTo>
                    <a:cubicBezTo>
                      <a:pt x="1112" y="349"/>
                      <a:pt x="1110" y="349"/>
                      <a:pt x="1109" y="349"/>
                    </a:cubicBezTo>
                    <a:close/>
                    <a:moveTo>
                      <a:pt x="1294" y="406"/>
                    </a:moveTo>
                    <a:cubicBezTo>
                      <a:pt x="1287" y="406"/>
                      <a:pt x="1282" y="409"/>
                      <a:pt x="1280" y="416"/>
                    </a:cubicBezTo>
                    <a:cubicBezTo>
                      <a:pt x="1277" y="421"/>
                      <a:pt x="1280" y="428"/>
                      <a:pt x="1287" y="430"/>
                    </a:cubicBezTo>
                    <a:lnTo>
                      <a:pt x="1377" y="459"/>
                    </a:lnTo>
                    <a:cubicBezTo>
                      <a:pt x="1378" y="460"/>
                      <a:pt x="1380" y="461"/>
                      <a:pt x="1381" y="461"/>
                    </a:cubicBezTo>
                    <a:cubicBezTo>
                      <a:pt x="1382" y="461"/>
                      <a:pt x="1383" y="460"/>
                      <a:pt x="1384" y="459"/>
                    </a:cubicBezTo>
                    <a:cubicBezTo>
                      <a:pt x="1389" y="459"/>
                      <a:pt x="1392" y="456"/>
                      <a:pt x="1394" y="452"/>
                    </a:cubicBezTo>
                    <a:cubicBezTo>
                      <a:pt x="1396" y="444"/>
                      <a:pt x="1392" y="437"/>
                      <a:pt x="1384" y="437"/>
                    </a:cubicBezTo>
                    <a:lnTo>
                      <a:pt x="1294" y="406"/>
                    </a:lnTo>
                    <a:close/>
                    <a:moveTo>
                      <a:pt x="1472" y="465"/>
                    </a:moveTo>
                    <a:cubicBezTo>
                      <a:pt x="1467" y="465"/>
                      <a:pt x="1462" y="468"/>
                      <a:pt x="1461" y="473"/>
                    </a:cubicBezTo>
                    <a:cubicBezTo>
                      <a:pt x="1458" y="480"/>
                      <a:pt x="1463" y="487"/>
                      <a:pt x="1470" y="490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0" y="516"/>
                      <a:pt x="1575" y="514"/>
                      <a:pt x="1575" y="509"/>
                    </a:cubicBezTo>
                    <a:cubicBezTo>
                      <a:pt x="1577" y="504"/>
                      <a:pt x="1575" y="497"/>
                      <a:pt x="1568" y="494"/>
                    </a:cubicBezTo>
                    <a:lnTo>
                      <a:pt x="1477" y="466"/>
                    </a:lnTo>
                    <a:cubicBezTo>
                      <a:pt x="1476" y="465"/>
                      <a:pt x="1474" y="465"/>
                      <a:pt x="1472" y="46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68"/>
              <p:cNvSpPr/>
              <p:nvPr/>
            </p:nvSpPr>
            <p:spPr>
              <a:xfrm>
                <a:off x="2841723" y="3039731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14" y="0"/>
                    </a:moveTo>
                    <a:cubicBezTo>
                      <a:pt x="9" y="0"/>
                      <a:pt x="5" y="5"/>
                      <a:pt x="3" y="11"/>
                    </a:cubicBezTo>
                    <a:cubicBezTo>
                      <a:pt x="1" y="15"/>
                      <a:pt x="3" y="22"/>
                      <a:pt x="10" y="25"/>
                    </a:cubicBezTo>
                    <a:lnTo>
                      <a:pt x="58" y="39"/>
                    </a:lnTo>
                    <a:cubicBezTo>
                      <a:pt x="59" y="40"/>
                      <a:pt x="59" y="40"/>
                      <a:pt x="60" y="40"/>
                    </a:cubicBezTo>
                    <a:cubicBezTo>
                      <a:pt x="62" y="40"/>
                      <a:pt x="63" y="39"/>
                      <a:pt x="65" y="39"/>
                    </a:cubicBezTo>
                    <a:cubicBezTo>
                      <a:pt x="67" y="39"/>
                      <a:pt x="72" y="34"/>
                      <a:pt x="72" y="32"/>
                    </a:cubicBezTo>
                    <a:cubicBezTo>
                      <a:pt x="74" y="25"/>
                      <a:pt x="70" y="18"/>
                      <a:pt x="65" y="15"/>
                    </a:cubicBezTo>
                    <a:lnTo>
                      <a:pt x="17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68"/>
              <p:cNvSpPr/>
              <p:nvPr/>
            </p:nvSpPr>
            <p:spPr>
              <a:xfrm>
                <a:off x="2225199" y="2919303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2" y="1"/>
                    </a:moveTo>
                    <a:cubicBezTo>
                      <a:pt x="7" y="1"/>
                      <a:pt x="2" y="3"/>
                      <a:pt x="1" y="9"/>
                    </a:cubicBezTo>
                    <a:cubicBezTo>
                      <a:pt x="1" y="16"/>
                      <a:pt x="3" y="23"/>
                      <a:pt x="10" y="23"/>
                    </a:cubicBezTo>
                    <a:lnTo>
                      <a:pt x="55" y="40"/>
                    </a:lnTo>
                    <a:lnTo>
                      <a:pt x="62" y="40"/>
                    </a:lnTo>
                    <a:cubicBezTo>
                      <a:pt x="67" y="37"/>
                      <a:pt x="70" y="35"/>
                      <a:pt x="72" y="30"/>
                    </a:cubicBezTo>
                    <a:cubicBezTo>
                      <a:pt x="74" y="25"/>
                      <a:pt x="70" y="18"/>
                      <a:pt x="62" y="16"/>
                    </a:cubicBezTo>
                    <a:lnTo>
                      <a:pt x="17" y="1"/>
                    </a:lnTo>
                    <a:cubicBezTo>
                      <a:pt x="15" y="1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68"/>
              <p:cNvSpPr/>
              <p:nvPr/>
            </p:nvSpPr>
            <p:spPr>
              <a:xfrm>
                <a:off x="2270694" y="2933688"/>
                <a:ext cx="528211" cy="173617"/>
              </a:xfrm>
              <a:custGeom>
                <a:avLst/>
                <a:gdLst/>
                <a:ahLst/>
                <a:cxnLst/>
                <a:rect l="l" t="t" r="r" b="b"/>
                <a:pathLst>
                  <a:path w="1579" h="519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8"/>
                    </a:cubicBezTo>
                    <a:cubicBezTo>
                      <a:pt x="0" y="16"/>
                      <a:pt x="5" y="23"/>
                      <a:pt x="12" y="25"/>
                    </a:cubicBezTo>
                    <a:lnTo>
                      <a:pt x="103" y="54"/>
                    </a:lnTo>
                    <a:lnTo>
                      <a:pt x="110" y="54"/>
                    </a:lnTo>
                    <a:cubicBezTo>
                      <a:pt x="112" y="51"/>
                      <a:pt x="117" y="49"/>
                      <a:pt x="117" y="47"/>
                    </a:cubicBezTo>
                    <a:cubicBezTo>
                      <a:pt x="119" y="39"/>
                      <a:pt x="117" y="32"/>
                      <a:pt x="110" y="30"/>
                    </a:cubicBezTo>
                    <a:lnTo>
                      <a:pt x="19" y="1"/>
                    </a:lnTo>
                    <a:cubicBezTo>
                      <a:pt x="18" y="1"/>
                      <a:pt x="17" y="1"/>
                      <a:pt x="15" y="1"/>
                    </a:cubicBezTo>
                    <a:close/>
                    <a:moveTo>
                      <a:pt x="200" y="58"/>
                    </a:moveTo>
                    <a:cubicBezTo>
                      <a:pt x="196" y="58"/>
                      <a:pt x="188" y="61"/>
                      <a:pt x="186" y="68"/>
                    </a:cubicBezTo>
                    <a:cubicBezTo>
                      <a:pt x="184" y="73"/>
                      <a:pt x="186" y="80"/>
                      <a:pt x="193" y="82"/>
                    </a:cubicBezTo>
                    <a:lnTo>
                      <a:pt x="284" y="111"/>
                    </a:lnTo>
                    <a:cubicBezTo>
                      <a:pt x="285" y="112"/>
                      <a:pt x="287" y="113"/>
                      <a:pt x="288" y="113"/>
                    </a:cubicBezTo>
                    <a:cubicBezTo>
                      <a:pt x="290" y="113"/>
                      <a:pt x="292" y="112"/>
                      <a:pt x="293" y="111"/>
                    </a:cubicBezTo>
                    <a:cubicBezTo>
                      <a:pt x="296" y="111"/>
                      <a:pt x="298" y="108"/>
                      <a:pt x="300" y="104"/>
                    </a:cubicBezTo>
                    <a:cubicBezTo>
                      <a:pt x="303" y="97"/>
                      <a:pt x="298" y="89"/>
                      <a:pt x="291" y="89"/>
                    </a:cubicBezTo>
                    <a:lnTo>
                      <a:pt x="200" y="58"/>
                    </a:lnTo>
                    <a:close/>
                    <a:moveTo>
                      <a:pt x="378" y="117"/>
                    </a:moveTo>
                    <a:cubicBezTo>
                      <a:pt x="373" y="117"/>
                      <a:pt x="369" y="120"/>
                      <a:pt x="367" y="125"/>
                    </a:cubicBezTo>
                    <a:cubicBezTo>
                      <a:pt x="367" y="132"/>
                      <a:pt x="369" y="139"/>
                      <a:pt x="376" y="142"/>
                    </a:cubicBezTo>
                    <a:lnTo>
                      <a:pt x="467" y="170"/>
                    </a:lnTo>
                    <a:lnTo>
                      <a:pt x="474" y="170"/>
                    </a:lnTo>
                    <a:cubicBezTo>
                      <a:pt x="479" y="168"/>
                      <a:pt x="481" y="166"/>
                      <a:pt x="481" y="161"/>
                    </a:cubicBezTo>
                    <a:cubicBezTo>
                      <a:pt x="484" y="156"/>
                      <a:pt x="481" y="149"/>
                      <a:pt x="474" y="147"/>
                    </a:cubicBezTo>
                    <a:lnTo>
                      <a:pt x="384" y="118"/>
                    </a:lnTo>
                    <a:cubicBezTo>
                      <a:pt x="382" y="117"/>
                      <a:pt x="380" y="117"/>
                      <a:pt x="378" y="117"/>
                    </a:cubicBezTo>
                    <a:close/>
                    <a:moveTo>
                      <a:pt x="562" y="175"/>
                    </a:moveTo>
                    <a:cubicBezTo>
                      <a:pt x="557" y="175"/>
                      <a:pt x="552" y="178"/>
                      <a:pt x="550" y="182"/>
                    </a:cubicBezTo>
                    <a:cubicBezTo>
                      <a:pt x="548" y="189"/>
                      <a:pt x="553" y="197"/>
                      <a:pt x="557" y="199"/>
                    </a:cubicBezTo>
                    <a:lnTo>
                      <a:pt x="650" y="228"/>
                    </a:lnTo>
                    <a:lnTo>
                      <a:pt x="657" y="228"/>
                    </a:lnTo>
                    <a:cubicBezTo>
                      <a:pt x="660" y="228"/>
                      <a:pt x="662" y="223"/>
                      <a:pt x="665" y="220"/>
                    </a:cubicBezTo>
                    <a:cubicBezTo>
                      <a:pt x="667" y="213"/>
                      <a:pt x="662" y="206"/>
                      <a:pt x="657" y="204"/>
                    </a:cubicBezTo>
                    <a:lnTo>
                      <a:pt x="565" y="175"/>
                    </a:lnTo>
                    <a:cubicBezTo>
                      <a:pt x="564" y="175"/>
                      <a:pt x="563" y="175"/>
                      <a:pt x="562" y="175"/>
                    </a:cubicBezTo>
                    <a:close/>
                    <a:moveTo>
                      <a:pt x="743" y="234"/>
                    </a:moveTo>
                    <a:cubicBezTo>
                      <a:pt x="738" y="234"/>
                      <a:pt x="733" y="236"/>
                      <a:pt x="731" y="242"/>
                    </a:cubicBezTo>
                    <a:cubicBezTo>
                      <a:pt x="731" y="249"/>
                      <a:pt x="734" y="254"/>
                      <a:pt x="741" y="256"/>
                    </a:cubicBezTo>
                    <a:lnTo>
                      <a:pt x="831" y="285"/>
                    </a:lnTo>
                    <a:cubicBezTo>
                      <a:pt x="832" y="286"/>
                      <a:pt x="834" y="286"/>
                      <a:pt x="835" y="286"/>
                    </a:cubicBezTo>
                    <a:cubicBezTo>
                      <a:pt x="836" y="286"/>
                      <a:pt x="837" y="286"/>
                      <a:pt x="838" y="285"/>
                    </a:cubicBezTo>
                    <a:cubicBezTo>
                      <a:pt x="843" y="285"/>
                      <a:pt x="846" y="282"/>
                      <a:pt x="848" y="278"/>
                    </a:cubicBezTo>
                    <a:cubicBezTo>
                      <a:pt x="848" y="270"/>
                      <a:pt x="846" y="266"/>
                      <a:pt x="838" y="263"/>
                    </a:cubicBezTo>
                    <a:lnTo>
                      <a:pt x="748" y="235"/>
                    </a:lnTo>
                    <a:cubicBezTo>
                      <a:pt x="746" y="234"/>
                      <a:pt x="744" y="234"/>
                      <a:pt x="743" y="234"/>
                    </a:cubicBezTo>
                    <a:close/>
                    <a:moveTo>
                      <a:pt x="926" y="291"/>
                    </a:moveTo>
                    <a:cubicBezTo>
                      <a:pt x="922" y="291"/>
                      <a:pt x="917" y="295"/>
                      <a:pt x="915" y="299"/>
                    </a:cubicBezTo>
                    <a:cubicBezTo>
                      <a:pt x="912" y="306"/>
                      <a:pt x="917" y="313"/>
                      <a:pt x="922" y="316"/>
                    </a:cubicBezTo>
                    <a:lnTo>
                      <a:pt x="1015" y="344"/>
                    </a:lnTo>
                    <a:lnTo>
                      <a:pt x="1022" y="344"/>
                    </a:lnTo>
                    <a:cubicBezTo>
                      <a:pt x="1024" y="342"/>
                      <a:pt x="1029" y="339"/>
                      <a:pt x="1029" y="335"/>
                    </a:cubicBezTo>
                    <a:cubicBezTo>
                      <a:pt x="1031" y="330"/>
                      <a:pt x="1027" y="323"/>
                      <a:pt x="1022" y="320"/>
                    </a:cubicBezTo>
                    <a:lnTo>
                      <a:pt x="929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09" y="348"/>
                    </a:moveTo>
                    <a:cubicBezTo>
                      <a:pt x="1103" y="348"/>
                      <a:pt x="1098" y="353"/>
                      <a:pt x="1098" y="359"/>
                    </a:cubicBezTo>
                    <a:cubicBezTo>
                      <a:pt x="1096" y="363"/>
                      <a:pt x="1098" y="370"/>
                      <a:pt x="1105" y="373"/>
                    </a:cubicBezTo>
                    <a:lnTo>
                      <a:pt x="1196" y="401"/>
                    </a:lnTo>
                    <a:cubicBezTo>
                      <a:pt x="1197" y="403"/>
                      <a:pt x="1198" y="403"/>
                      <a:pt x="1199" y="403"/>
                    </a:cubicBezTo>
                    <a:cubicBezTo>
                      <a:pt x="1200" y="403"/>
                      <a:pt x="1202" y="403"/>
                      <a:pt x="1203" y="401"/>
                    </a:cubicBezTo>
                    <a:cubicBezTo>
                      <a:pt x="1208" y="401"/>
                      <a:pt x="1210" y="399"/>
                      <a:pt x="1212" y="394"/>
                    </a:cubicBezTo>
                    <a:cubicBezTo>
                      <a:pt x="1215" y="387"/>
                      <a:pt x="1210" y="380"/>
                      <a:pt x="1203" y="378"/>
                    </a:cubicBezTo>
                    <a:lnTo>
                      <a:pt x="1112" y="349"/>
                    </a:lnTo>
                    <a:cubicBezTo>
                      <a:pt x="1111" y="349"/>
                      <a:pt x="1110" y="348"/>
                      <a:pt x="1109" y="348"/>
                    </a:cubicBezTo>
                    <a:close/>
                    <a:moveTo>
                      <a:pt x="1290" y="408"/>
                    </a:moveTo>
                    <a:cubicBezTo>
                      <a:pt x="1285" y="408"/>
                      <a:pt x="1281" y="410"/>
                      <a:pt x="1279" y="416"/>
                    </a:cubicBezTo>
                    <a:cubicBezTo>
                      <a:pt x="1277" y="423"/>
                      <a:pt x="1281" y="430"/>
                      <a:pt x="1288" y="430"/>
                    </a:cubicBezTo>
                    <a:lnTo>
                      <a:pt x="1379" y="461"/>
                    </a:lnTo>
                    <a:lnTo>
                      <a:pt x="1386" y="461"/>
                    </a:lnTo>
                    <a:cubicBezTo>
                      <a:pt x="1389" y="459"/>
                      <a:pt x="1393" y="456"/>
                      <a:pt x="1393" y="451"/>
                    </a:cubicBezTo>
                    <a:cubicBezTo>
                      <a:pt x="1396" y="447"/>
                      <a:pt x="1393" y="439"/>
                      <a:pt x="1386" y="437"/>
                    </a:cubicBezTo>
                    <a:lnTo>
                      <a:pt x="1296" y="409"/>
                    </a:lnTo>
                    <a:cubicBezTo>
                      <a:pt x="1294" y="408"/>
                      <a:pt x="1292" y="408"/>
                      <a:pt x="1290" y="408"/>
                    </a:cubicBezTo>
                    <a:close/>
                    <a:moveTo>
                      <a:pt x="1474" y="465"/>
                    </a:moveTo>
                    <a:cubicBezTo>
                      <a:pt x="1469" y="465"/>
                      <a:pt x="1464" y="469"/>
                      <a:pt x="1462" y="473"/>
                    </a:cubicBezTo>
                    <a:cubicBezTo>
                      <a:pt x="1460" y="480"/>
                      <a:pt x="1462" y="487"/>
                      <a:pt x="1469" y="489"/>
                    </a:cubicBezTo>
                    <a:lnTo>
                      <a:pt x="1560" y="518"/>
                    </a:lnTo>
                    <a:lnTo>
                      <a:pt x="1567" y="518"/>
                    </a:lnTo>
                    <a:cubicBezTo>
                      <a:pt x="1572" y="516"/>
                      <a:pt x="1574" y="513"/>
                      <a:pt x="1577" y="511"/>
                    </a:cubicBezTo>
                    <a:cubicBezTo>
                      <a:pt x="1579" y="504"/>
                      <a:pt x="1574" y="497"/>
                      <a:pt x="1567" y="494"/>
                    </a:cubicBezTo>
                    <a:lnTo>
                      <a:pt x="1477" y="466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68"/>
              <p:cNvSpPr/>
              <p:nvPr/>
            </p:nvSpPr>
            <p:spPr>
              <a:xfrm>
                <a:off x="2819310" y="3108308"/>
                <a:ext cx="25089" cy="13715"/>
              </a:xfrm>
              <a:custGeom>
                <a:avLst/>
                <a:gdLst/>
                <a:ahLst/>
                <a:cxnLst/>
                <a:rect l="l" t="t" r="r" b="b"/>
                <a:pathLst>
                  <a:path w="75" h="41" extrusionOk="0">
                    <a:moveTo>
                      <a:pt x="20" y="1"/>
                    </a:moveTo>
                    <a:cubicBezTo>
                      <a:pt x="13" y="1"/>
                      <a:pt x="6" y="3"/>
                      <a:pt x="3" y="10"/>
                    </a:cubicBezTo>
                    <a:cubicBezTo>
                      <a:pt x="1" y="15"/>
                      <a:pt x="6" y="22"/>
                      <a:pt x="13" y="25"/>
                    </a:cubicBezTo>
                    <a:lnTo>
                      <a:pt x="58" y="39"/>
                    </a:lnTo>
                    <a:cubicBezTo>
                      <a:pt x="59" y="40"/>
                      <a:pt x="60" y="41"/>
                      <a:pt x="62" y="41"/>
                    </a:cubicBezTo>
                    <a:cubicBezTo>
                      <a:pt x="63" y="41"/>
                      <a:pt x="64" y="40"/>
                      <a:pt x="65" y="39"/>
                    </a:cubicBezTo>
                    <a:cubicBezTo>
                      <a:pt x="70" y="39"/>
                      <a:pt x="72" y="37"/>
                      <a:pt x="75" y="32"/>
                    </a:cubicBezTo>
                    <a:cubicBezTo>
                      <a:pt x="75" y="25"/>
                      <a:pt x="72" y="17"/>
                      <a:pt x="65" y="17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68"/>
              <p:cNvSpPr/>
              <p:nvPr/>
            </p:nvSpPr>
            <p:spPr>
              <a:xfrm>
                <a:off x="2202786" y="2987880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4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6"/>
                      <a:pt x="6" y="23"/>
                      <a:pt x="10" y="25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8" y="37"/>
                      <a:pt x="72" y="35"/>
                      <a:pt x="72" y="30"/>
                    </a:cubicBezTo>
                    <a:cubicBezTo>
                      <a:pt x="75" y="25"/>
                      <a:pt x="72" y="18"/>
                      <a:pt x="65" y="16"/>
                    </a:cubicBezTo>
                    <a:lnTo>
                      <a:pt x="18" y="1"/>
                    </a:lnTo>
                    <a:cubicBezTo>
                      <a:pt x="16" y="1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68"/>
              <p:cNvSpPr/>
              <p:nvPr/>
            </p:nvSpPr>
            <p:spPr>
              <a:xfrm>
                <a:off x="2248950" y="3002265"/>
                <a:ext cx="527877" cy="173283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518" extrusionOk="0">
                    <a:moveTo>
                      <a:pt x="15" y="1"/>
                    </a:moveTo>
                    <a:cubicBezTo>
                      <a:pt x="10" y="1"/>
                      <a:pt x="5" y="5"/>
                      <a:pt x="3" y="11"/>
                    </a:cubicBezTo>
                    <a:cubicBezTo>
                      <a:pt x="1" y="15"/>
                      <a:pt x="3" y="23"/>
                      <a:pt x="10" y="25"/>
                    </a:cubicBezTo>
                    <a:lnTo>
                      <a:pt x="101" y="54"/>
                    </a:lnTo>
                    <a:lnTo>
                      <a:pt x="111" y="54"/>
                    </a:lnTo>
                    <a:cubicBezTo>
                      <a:pt x="113" y="54"/>
                      <a:pt x="115" y="49"/>
                      <a:pt x="118" y="46"/>
                    </a:cubicBezTo>
                    <a:cubicBezTo>
                      <a:pt x="120" y="39"/>
                      <a:pt x="115" y="32"/>
                      <a:pt x="108" y="30"/>
                    </a:cubicBezTo>
                    <a:lnTo>
                      <a:pt x="18" y="1"/>
                    </a:lnTo>
                    <a:cubicBezTo>
                      <a:pt x="17" y="1"/>
                      <a:pt x="16" y="1"/>
                      <a:pt x="15" y="1"/>
                    </a:cubicBezTo>
                    <a:close/>
                    <a:moveTo>
                      <a:pt x="196" y="60"/>
                    </a:moveTo>
                    <a:cubicBezTo>
                      <a:pt x="191" y="60"/>
                      <a:pt x="186" y="62"/>
                      <a:pt x="184" y="68"/>
                    </a:cubicBezTo>
                    <a:cubicBezTo>
                      <a:pt x="184" y="75"/>
                      <a:pt x="187" y="80"/>
                      <a:pt x="194" y="82"/>
                    </a:cubicBezTo>
                    <a:lnTo>
                      <a:pt x="284" y="113"/>
                    </a:lnTo>
                    <a:lnTo>
                      <a:pt x="291" y="113"/>
                    </a:lnTo>
                    <a:cubicBezTo>
                      <a:pt x="296" y="111"/>
                      <a:pt x="299" y="108"/>
                      <a:pt x="299" y="104"/>
                    </a:cubicBezTo>
                    <a:cubicBezTo>
                      <a:pt x="301" y="99"/>
                      <a:pt x="299" y="92"/>
                      <a:pt x="291" y="89"/>
                    </a:cubicBezTo>
                    <a:lnTo>
                      <a:pt x="201" y="61"/>
                    </a:lnTo>
                    <a:cubicBezTo>
                      <a:pt x="199" y="60"/>
                      <a:pt x="197" y="60"/>
                      <a:pt x="196" y="60"/>
                    </a:cubicBezTo>
                    <a:close/>
                    <a:moveTo>
                      <a:pt x="379" y="117"/>
                    </a:moveTo>
                    <a:cubicBezTo>
                      <a:pt x="375" y="117"/>
                      <a:pt x="370" y="121"/>
                      <a:pt x="368" y="125"/>
                    </a:cubicBezTo>
                    <a:cubicBezTo>
                      <a:pt x="365" y="132"/>
                      <a:pt x="370" y="139"/>
                      <a:pt x="375" y="142"/>
                    </a:cubicBezTo>
                    <a:lnTo>
                      <a:pt x="468" y="170"/>
                    </a:lnTo>
                    <a:lnTo>
                      <a:pt x="475" y="170"/>
                    </a:lnTo>
                    <a:cubicBezTo>
                      <a:pt x="477" y="168"/>
                      <a:pt x="480" y="165"/>
                      <a:pt x="482" y="163"/>
                    </a:cubicBezTo>
                    <a:cubicBezTo>
                      <a:pt x="484" y="156"/>
                      <a:pt x="480" y="149"/>
                      <a:pt x="475" y="146"/>
                    </a:cubicBezTo>
                    <a:lnTo>
                      <a:pt x="382" y="118"/>
                    </a:lnTo>
                    <a:cubicBezTo>
                      <a:pt x="381" y="117"/>
                      <a:pt x="380" y="117"/>
                      <a:pt x="379" y="117"/>
                    </a:cubicBezTo>
                    <a:close/>
                    <a:moveTo>
                      <a:pt x="562" y="174"/>
                    </a:moveTo>
                    <a:cubicBezTo>
                      <a:pt x="556" y="174"/>
                      <a:pt x="551" y="179"/>
                      <a:pt x="549" y="184"/>
                    </a:cubicBezTo>
                    <a:cubicBezTo>
                      <a:pt x="549" y="189"/>
                      <a:pt x="551" y="196"/>
                      <a:pt x="558" y="199"/>
                    </a:cubicBezTo>
                    <a:lnTo>
                      <a:pt x="649" y="227"/>
                    </a:lnTo>
                    <a:cubicBezTo>
                      <a:pt x="650" y="229"/>
                      <a:pt x="651" y="229"/>
                      <a:pt x="652" y="229"/>
                    </a:cubicBezTo>
                    <a:cubicBezTo>
                      <a:pt x="653" y="229"/>
                      <a:pt x="655" y="229"/>
                      <a:pt x="656" y="227"/>
                    </a:cubicBezTo>
                    <a:cubicBezTo>
                      <a:pt x="661" y="227"/>
                      <a:pt x="663" y="225"/>
                      <a:pt x="665" y="220"/>
                    </a:cubicBezTo>
                    <a:cubicBezTo>
                      <a:pt x="665" y="213"/>
                      <a:pt x="663" y="206"/>
                      <a:pt x="656" y="206"/>
                    </a:cubicBezTo>
                    <a:lnTo>
                      <a:pt x="565" y="175"/>
                    </a:lnTo>
                    <a:cubicBezTo>
                      <a:pt x="564" y="175"/>
                      <a:pt x="563" y="174"/>
                      <a:pt x="562" y="174"/>
                    </a:cubicBezTo>
                    <a:close/>
                    <a:moveTo>
                      <a:pt x="742" y="234"/>
                    </a:moveTo>
                    <a:cubicBezTo>
                      <a:pt x="738" y="234"/>
                      <a:pt x="734" y="236"/>
                      <a:pt x="732" y="242"/>
                    </a:cubicBezTo>
                    <a:cubicBezTo>
                      <a:pt x="730" y="249"/>
                      <a:pt x="734" y="256"/>
                      <a:pt x="739" y="256"/>
                    </a:cubicBezTo>
                    <a:lnTo>
                      <a:pt x="832" y="287"/>
                    </a:lnTo>
                    <a:lnTo>
                      <a:pt x="839" y="287"/>
                    </a:lnTo>
                    <a:cubicBezTo>
                      <a:pt x="842" y="284"/>
                      <a:pt x="846" y="282"/>
                      <a:pt x="846" y="277"/>
                    </a:cubicBezTo>
                    <a:cubicBezTo>
                      <a:pt x="849" y="273"/>
                      <a:pt x="844" y="265"/>
                      <a:pt x="839" y="263"/>
                    </a:cubicBezTo>
                    <a:lnTo>
                      <a:pt x="746" y="234"/>
                    </a:lnTo>
                    <a:cubicBezTo>
                      <a:pt x="745" y="234"/>
                      <a:pt x="744" y="234"/>
                      <a:pt x="742" y="234"/>
                    </a:cubicBezTo>
                    <a:close/>
                    <a:moveTo>
                      <a:pt x="926" y="291"/>
                    </a:moveTo>
                    <a:cubicBezTo>
                      <a:pt x="920" y="291"/>
                      <a:pt x="915" y="295"/>
                      <a:pt x="915" y="299"/>
                    </a:cubicBezTo>
                    <a:cubicBezTo>
                      <a:pt x="913" y="306"/>
                      <a:pt x="915" y="313"/>
                      <a:pt x="922" y="315"/>
                    </a:cubicBezTo>
                    <a:lnTo>
                      <a:pt x="1013" y="344"/>
                    </a:lnTo>
                    <a:lnTo>
                      <a:pt x="1020" y="344"/>
                    </a:lnTo>
                    <a:cubicBezTo>
                      <a:pt x="1025" y="344"/>
                      <a:pt x="1027" y="339"/>
                      <a:pt x="1030" y="337"/>
                    </a:cubicBezTo>
                    <a:cubicBezTo>
                      <a:pt x="1032" y="330"/>
                      <a:pt x="1027" y="323"/>
                      <a:pt x="1020" y="320"/>
                    </a:cubicBezTo>
                    <a:lnTo>
                      <a:pt x="930" y="292"/>
                    </a:lnTo>
                    <a:cubicBezTo>
                      <a:pt x="928" y="291"/>
                      <a:pt x="927" y="291"/>
                      <a:pt x="926" y="291"/>
                    </a:cubicBezTo>
                    <a:close/>
                    <a:moveTo>
                      <a:pt x="1113" y="349"/>
                    </a:moveTo>
                    <a:cubicBezTo>
                      <a:pt x="1106" y="349"/>
                      <a:pt x="1099" y="351"/>
                      <a:pt x="1096" y="358"/>
                    </a:cubicBezTo>
                    <a:cubicBezTo>
                      <a:pt x="1094" y="363"/>
                      <a:pt x="1099" y="370"/>
                      <a:pt x="1106" y="373"/>
                    </a:cubicBezTo>
                    <a:lnTo>
                      <a:pt x="1196" y="401"/>
                    </a:lnTo>
                    <a:cubicBezTo>
                      <a:pt x="1198" y="402"/>
                      <a:pt x="1199" y="403"/>
                      <a:pt x="1200" y="403"/>
                    </a:cubicBezTo>
                    <a:cubicBezTo>
                      <a:pt x="1201" y="403"/>
                      <a:pt x="1202" y="402"/>
                      <a:pt x="1203" y="401"/>
                    </a:cubicBezTo>
                    <a:cubicBezTo>
                      <a:pt x="1206" y="401"/>
                      <a:pt x="1211" y="399"/>
                      <a:pt x="1211" y="394"/>
                    </a:cubicBezTo>
                    <a:cubicBezTo>
                      <a:pt x="1213" y="387"/>
                      <a:pt x="1211" y="382"/>
                      <a:pt x="1203" y="380"/>
                    </a:cubicBezTo>
                    <a:lnTo>
                      <a:pt x="1113" y="349"/>
                    </a:lnTo>
                    <a:close/>
                    <a:moveTo>
                      <a:pt x="1290" y="407"/>
                    </a:moveTo>
                    <a:cubicBezTo>
                      <a:pt x="1286" y="407"/>
                      <a:pt x="1281" y="410"/>
                      <a:pt x="1280" y="415"/>
                    </a:cubicBezTo>
                    <a:cubicBezTo>
                      <a:pt x="1277" y="423"/>
                      <a:pt x="1280" y="430"/>
                      <a:pt x="1287" y="432"/>
                    </a:cubicBezTo>
                    <a:lnTo>
                      <a:pt x="1377" y="461"/>
                    </a:lnTo>
                    <a:lnTo>
                      <a:pt x="1384" y="461"/>
                    </a:lnTo>
                    <a:cubicBezTo>
                      <a:pt x="1389" y="458"/>
                      <a:pt x="1392" y="456"/>
                      <a:pt x="1394" y="451"/>
                    </a:cubicBezTo>
                    <a:cubicBezTo>
                      <a:pt x="1396" y="446"/>
                      <a:pt x="1392" y="439"/>
                      <a:pt x="1384" y="437"/>
                    </a:cubicBezTo>
                    <a:lnTo>
                      <a:pt x="1294" y="408"/>
                    </a:lnTo>
                    <a:cubicBezTo>
                      <a:pt x="1293" y="408"/>
                      <a:pt x="1291" y="407"/>
                      <a:pt x="1290" y="407"/>
                    </a:cubicBezTo>
                    <a:close/>
                    <a:moveTo>
                      <a:pt x="1474" y="465"/>
                    </a:moveTo>
                    <a:cubicBezTo>
                      <a:pt x="1468" y="465"/>
                      <a:pt x="1463" y="469"/>
                      <a:pt x="1461" y="475"/>
                    </a:cubicBezTo>
                    <a:cubicBezTo>
                      <a:pt x="1458" y="480"/>
                      <a:pt x="1463" y="487"/>
                      <a:pt x="1470" y="489"/>
                    </a:cubicBezTo>
                    <a:lnTo>
                      <a:pt x="1561" y="518"/>
                    </a:lnTo>
                    <a:lnTo>
                      <a:pt x="1568" y="518"/>
                    </a:lnTo>
                    <a:cubicBezTo>
                      <a:pt x="1573" y="518"/>
                      <a:pt x="1575" y="513"/>
                      <a:pt x="1575" y="511"/>
                    </a:cubicBezTo>
                    <a:cubicBezTo>
                      <a:pt x="1577" y="504"/>
                      <a:pt x="1575" y="496"/>
                      <a:pt x="1568" y="494"/>
                    </a:cubicBezTo>
                    <a:lnTo>
                      <a:pt x="1477" y="465"/>
                    </a:lnTo>
                    <a:cubicBezTo>
                      <a:pt x="1476" y="465"/>
                      <a:pt x="1475" y="465"/>
                      <a:pt x="1474" y="46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68"/>
              <p:cNvSpPr/>
              <p:nvPr/>
            </p:nvSpPr>
            <p:spPr>
              <a:xfrm>
                <a:off x="2797901" y="3177554"/>
                <a:ext cx="25089" cy="13381"/>
              </a:xfrm>
              <a:custGeom>
                <a:avLst/>
                <a:gdLst/>
                <a:ahLst/>
                <a:cxnLst/>
                <a:rect l="l" t="t" r="r" b="b"/>
                <a:pathLst>
                  <a:path w="75" h="40" extrusionOk="0">
                    <a:moveTo>
                      <a:pt x="13" y="0"/>
                    </a:moveTo>
                    <a:cubicBezTo>
                      <a:pt x="9" y="0"/>
                      <a:pt x="5" y="3"/>
                      <a:pt x="3" y="8"/>
                    </a:cubicBezTo>
                    <a:cubicBezTo>
                      <a:pt x="1" y="15"/>
                      <a:pt x="5" y="20"/>
                      <a:pt x="10" y="22"/>
                    </a:cubicBezTo>
                    <a:lnTo>
                      <a:pt x="58" y="39"/>
                    </a:lnTo>
                    <a:lnTo>
                      <a:pt x="65" y="39"/>
                    </a:lnTo>
                    <a:cubicBezTo>
                      <a:pt x="67" y="37"/>
                      <a:pt x="72" y="34"/>
                      <a:pt x="72" y="30"/>
                    </a:cubicBezTo>
                    <a:cubicBezTo>
                      <a:pt x="74" y="22"/>
                      <a:pt x="72" y="18"/>
                      <a:pt x="65" y="15"/>
                    </a:cubicBezTo>
                    <a:lnTo>
                      <a:pt x="17" y="1"/>
                    </a:lnTo>
                    <a:cubicBezTo>
                      <a:pt x="16" y="0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68"/>
              <p:cNvSpPr/>
              <p:nvPr/>
            </p:nvSpPr>
            <p:spPr>
              <a:xfrm>
                <a:off x="2561728" y="3147447"/>
                <a:ext cx="255575" cy="283341"/>
              </a:xfrm>
              <a:custGeom>
                <a:avLst/>
                <a:gdLst/>
                <a:ahLst/>
                <a:cxnLst/>
                <a:rect l="l" t="t" r="r" b="b"/>
                <a:pathLst>
                  <a:path w="764" h="847" extrusionOk="0">
                    <a:moveTo>
                      <a:pt x="223" y="0"/>
                    </a:moveTo>
                    <a:lnTo>
                      <a:pt x="18" y="620"/>
                    </a:lnTo>
                    <a:cubicBezTo>
                      <a:pt x="0" y="678"/>
                      <a:pt x="44" y="737"/>
                      <a:pt x="104" y="737"/>
                    </a:cubicBezTo>
                    <a:cubicBezTo>
                      <a:pt x="107" y="737"/>
                      <a:pt x="110" y="737"/>
                      <a:pt x="114" y="736"/>
                    </a:cubicBezTo>
                    <a:lnTo>
                      <a:pt x="235" y="724"/>
                    </a:lnTo>
                    <a:cubicBezTo>
                      <a:pt x="240" y="724"/>
                      <a:pt x="244" y="723"/>
                      <a:pt x="249" y="723"/>
                    </a:cubicBezTo>
                    <a:cubicBezTo>
                      <a:pt x="270" y="723"/>
                      <a:pt x="291" y="732"/>
                      <a:pt x="307" y="746"/>
                    </a:cubicBezTo>
                    <a:lnTo>
                      <a:pt x="392" y="824"/>
                    </a:lnTo>
                    <a:cubicBezTo>
                      <a:pt x="409" y="840"/>
                      <a:pt x="430" y="847"/>
                      <a:pt x="451" y="847"/>
                    </a:cubicBezTo>
                    <a:cubicBezTo>
                      <a:pt x="488" y="847"/>
                      <a:pt x="525" y="824"/>
                      <a:pt x="538" y="784"/>
                    </a:cubicBezTo>
                    <a:lnTo>
                      <a:pt x="764" y="74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68"/>
              <p:cNvSpPr/>
              <p:nvPr/>
            </p:nvSpPr>
            <p:spPr>
              <a:xfrm>
                <a:off x="2577451" y="3059468"/>
                <a:ext cx="279661" cy="27765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30" extrusionOk="0">
                    <a:moveTo>
                      <a:pt x="415" y="0"/>
                    </a:moveTo>
                    <a:cubicBezTo>
                      <a:pt x="402" y="0"/>
                      <a:pt x="389" y="4"/>
                      <a:pt x="379" y="11"/>
                    </a:cubicBezTo>
                    <a:cubicBezTo>
                      <a:pt x="366" y="18"/>
                      <a:pt x="352" y="21"/>
                      <a:pt x="338" y="21"/>
                    </a:cubicBezTo>
                    <a:cubicBezTo>
                      <a:pt x="334" y="21"/>
                      <a:pt x="330" y="21"/>
                      <a:pt x="326" y="21"/>
                    </a:cubicBezTo>
                    <a:cubicBezTo>
                      <a:pt x="320" y="19"/>
                      <a:pt x="314" y="18"/>
                      <a:pt x="309" y="18"/>
                    </a:cubicBezTo>
                    <a:cubicBezTo>
                      <a:pt x="289" y="18"/>
                      <a:pt x="270" y="27"/>
                      <a:pt x="255" y="42"/>
                    </a:cubicBezTo>
                    <a:cubicBezTo>
                      <a:pt x="243" y="56"/>
                      <a:pt x="226" y="66"/>
                      <a:pt x="207" y="68"/>
                    </a:cubicBezTo>
                    <a:cubicBezTo>
                      <a:pt x="181" y="71"/>
                      <a:pt x="160" y="87"/>
                      <a:pt x="148" y="111"/>
                    </a:cubicBezTo>
                    <a:cubicBezTo>
                      <a:pt x="141" y="128"/>
                      <a:pt x="129" y="142"/>
                      <a:pt x="112" y="149"/>
                    </a:cubicBezTo>
                    <a:cubicBezTo>
                      <a:pt x="86" y="159"/>
                      <a:pt x="69" y="183"/>
                      <a:pt x="69" y="209"/>
                    </a:cubicBezTo>
                    <a:cubicBezTo>
                      <a:pt x="67" y="228"/>
                      <a:pt x="57" y="244"/>
                      <a:pt x="43" y="256"/>
                    </a:cubicBezTo>
                    <a:cubicBezTo>
                      <a:pt x="24" y="275"/>
                      <a:pt x="14" y="302"/>
                      <a:pt x="21" y="328"/>
                    </a:cubicBezTo>
                    <a:cubicBezTo>
                      <a:pt x="26" y="347"/>
                      <a:pt x="24" y="366"/>
                      <a:pt x="14" y="380"/>
                    </a:cubicBezTo>
                    <a:cubicBezTo>
                      <a:pt x="0" y="404"/>
                      <a:pt x="0" y="433"/>
                      <a:pt x="14" y="454"/>
                    </a:cubicBezTo>
                    <a:cubicBezTo>
                      <a:pt x="24" y="471"/>
                      <a:pt x="26" y="490"/>
                      <a:pt x="24" y="506"/>
                    </a:cubicBezTo>
                    <a:lnTo>
                      <a:pt x="21" y="506"/>
                    </a:lnTo>
                    <a:cubicBezTo>
                      <a:pt x="17" y="533"/>
                      <a:pt x="26" y="561"/>
                      <a:pt x="45" y="578"/>
                    </a:cubicBezTo>
                    <a:cubicBezTo>
                      <a:pt x="60" y="590"/>
                      <a:pt x="69" y="606"/>
                      <a:pt x="71" y="625"/>
                    </a:cubicBezTo>
                    <a:cubicBezTo>
                      <a:pt x="74" y="652"/>
                      <a:pt x="91" y="673"/>
                      <a:pt x="114" y="685"/>
                    </a:cubicBezTo>
                    <a:cubicBezTo>
                      <a:pt x="131" y="692"/>
                      <a:pt x="145" y="704"/>
                      <a:pt x="152" y="723"/>
                    </a:cubicBezTo>
                    <a:cubicBezTo>
                      <a:pt x="162" y="747"/>
                      <a:pt x="186" y="764"/>
                      <a:pt x="212" y="766"/>
                    </a:cubicBezTo>
                    <a:cubicBezTo>
                      <a:pt x="231" y="766"/>
                      <a:pt x="248" y="775"/>
                      <a:pt x="260" y="790"/>
                    </a:cubicBezTo>
                    <a:cubicBezTo>
                      <a:pt x="274" y="805"/>
                      <a:pt x="293" y="814"/>
                      <a:pt x="313" y="814"/>
                    </a:cubicBezTo>
                    <a:cubicBezTo>
                      <a:pt x="319" y="814"/>
                      <a:pt x="325" y="813"/>
                      <a:pt x="331" y="811"/>
                    </a:cubicBezTo>
                    <a:cubicBezTo>
                      <a:pt x="337" y="810"/>
                      <a:pt x="342" y="809"/>
                      <a:pt x="348" y="809"/>
                    </a:cubicBezTo>
                    <a:cubicBezTo>
                      <a:pt x="360" y="809"/>
                      <a:pt x="372" y="812"/>
                      <a:pt x="383" y="818"/>
                    </a:cubicBezTo>
                    <a:cubicBezTo>
                      <a:pt x="395" y="825"/>
                      <a:pt x="408" y="829"/>
                      <a:pt x="421" y="829"/>
                    </a:cubicBezTo>
                    <a:cubicBezTo>
                      <a:pt x="434" y="829"/>
                      <a:pt x="447" y="825"/>
                      <a:pt x="457" y="818"/>
                    </a:cubicBezTo>
                    <a:cubicBezTo>
                      <a:pt x="468" y="812"/>
                      <a:pt x="481" y="809"/>
                      <a:pt x="492" y="809"/>
                    </a:cubicBezTo>
                    <a:cubicBezTo>
                      <a:pt x="498" y="809"/>
                      <a:pt x="504" y="810"/>
                      <a:pt x="510" y="811"/>
                    </a:cubicBezTo>
                    <a:cubicBezTo>
                      <a:pt x="514" y="812"/>
                      <a:pt x="519" y="812"/>
                      <a:pt x="523" y="812"/>
                    </a:cubicBezTo>
                    <a:cubicBezTo>
                      <a:pt x="545" y="812"/>
                      <a:pt x="565" y="803"/>
                      <a:pt x="581" y="787"/>
                    </a:cubicBezTo>
                    <a:cubicBezTo>
                      <a:pt x="593" y="773"/>
                      <a:pt x="610" y="764"/>
                      <a:pt x="629" y="764"/>
                    </a:cubicBezTo>
                    <a:cubicBezTo>
                      <a:pt x="655" y="761"/>
                      <a:pt x="676" y="745"/>
                      <a:pt x="688" y="718"/>
                    </a:cubicBezTo>
                    <a:cubicBezTo>
                      <a:pt x="693" y="702"/>
                      <a:pt x="707" y="687"/>
                      <a:pt x="724" y="680"/>
                    </a:cubicBezTo>
                    <a:cubicBezTo>
                      <a:pt x="750" y="671"/>
                      <a:pt x="767" y="647"/>
                      <a:pt x="767" y="621"/>
                    </a:cubicBezTo>
                    <a:cubicBezTo>
                      <a:pt x="769" y="602"/>
                      <a:pt x="779" y="585"/>
                      <a:pt x="793" y="573"/>
                    </a:cubicBezTo>
                    <a:cubicBezTo>
                      <a:pt x="812" y="556"/>
                      <a:pt x="822" y="528"/>
                      <a:pt x="814" y="502"/>
                    </a:cubicBezTo>
                    <a:cubicBezTo>
                      <a:pt x="810" y="485"/>
                      <a:pt x="812" y="466"/>
                      <a:pt x="822" y="449"/>
                    </a:cubicBezTo>
                    <a:cubicBezTo>
                      <a:pt x="836" y="428"/>
                      <a:pt x="836" y="399"/>
                      <a:pt x="822" y="375"/>
                    </a:cubicBezTo>
                    <a:cubicBezTo>
                      <a:pt x="812" y="361"/>
                      <a:pt x="810" y="342"/>
                      <a:pt x="812" y="323"/>
                    </a:cubicBezTo>
                    <a:cubicBezTo>
                      <a:pt x="819" y="297"/>
                      <a:pt x="810" y="271"/>
                      <a:pt x="791" y="254"/>
                    </a:cubicBezTo>
                    <a:cubicBezTo>
                      <a:pt x="776" y="242"/>
                      <a:pt x="767" y="223"/>
                      <a:pt x="764" y="206"/>
                    </a:cubicBezTo>
                    <a:lnTo>
                      <a:pt x="764" y="204"/>
                    </a:lnTo>
                    <a:cubicBezTo>
                      <a:pt x="762" y="178"/>
                      <a:pt x="745" y="156"/>
                      <a:pt x="722" y="147"/>
                    </a:cubicBezTo>
                    <a:cubicBezTo>
                      <a:pt x="705" y="140"/>
                      <a:pt x="691" y="125"/>
                      <a:pt x="683" y="109"/>
                    </a:cubicBezTo>
                    <a:cubicBezTo>
                      <a:pt x="674" y="83"/>
                      <a:pt x="650" y="68"/>
                      <a:pt x="624" y="66"/>
                    </a:cubicBezTo>
                    <a:cubicBezTo>
                      <a:pt x="605" y="63"/>
                      <a:pt x="588" y="56"/>
                      <a:pt x="576" y="42"/>
                    </a:cubicBezTo>
                    <a:cubicBezTo>
                      <a:pt x="561" y="25"/>
                      <a:pt x="541" y="17"/>
                      <a:pt x="520" y="17"/>
                    </a:cubicBezTo>
                    <a:cubicBezTo>
                      <a:pt x="515" y="17"/>
                      <a:pt x="510" y="17"/>
                      <a:pt x="505" y="18"/>
                    </a:cubicBezTo>
                    <a:cubicBezTo>
                      <a:pt x="499" y="20"/>
                      <a:pt x="493" y="21"/>
                      <a:pt x="488" y="21"/>
                    </a:cubicBezTo>
                    <a:cubicBezTo>
                      <a:pt x="476" y="21"/>
                      <a:pt x="464" y="17"/>
                      <a:pt x="452" y="11"/>
                    </a:cubicBezTo>
                    <a:cubicBezTo>
                      <a:pt x="441" y="4"/>
                      <a:pt x="427" y="0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68"/>
              <p:cNvSpPr/>
              <p:nvPr/>
            </p:nvSpPr>
            <p:spPr>
              <a:xfrm>
                <a:off x="2626626" y="3110315"/>
                <a:ext cx="181311" cy="172614"/>
              </a:xfrm>
              <a:custGeom>
                <a:avLst/>
                <a:gdLst/>
                <a:ahLst/>
                <a:cxnLst/>
                <a:rect l="l" t="t" r="r" b="b"/>
                <a:pathLst>
                  <a:path w="542" h="516" extrusionOk="0">
                    <a:moveTo>
                      <a:pt x="269" y="0"/>
                    </a:moveTo>
                    <a:cubicBezTo>
                      <a:pt x="145" y="0"/>
                      <a:pt x="31" y="91"/>
                      <a:pt x="13" y="231"/>
                    </a:cubicBezTo>
                    <a:cubicBezTo>
                      <a:pt x="1" y="338"/>
                      <a:pt x="60" y="445"/>
                      <a:pt x="158" y="490"/>
                    </a:cubicBezTo>
                    <a:cubicBezTo>
                      <a:pt x="195" y="508"/>
                      <a:pt x="233" y="516"/>
                      <a:pt x="271" y="516"/>
                    </a:cubicBezTo>
                    <a:cubicBezTo>
                      <a:pt x="395" y="516"/>
                      <a:pt x="510" y="425"/>
                      <a:pt x="527" y="288"/>
                    </a:cubicBezTo>
                    <a:cubicBezTo>
                      <a:pt x="541" y="178"/>
                      <a:pt x="482" y="71"/>
                      <a:pt x="382" y="26"/>
                    </a:cubicBezTo>
                    <a:cubicBezTo>
                      <a:pt x="345" y="8"/>
                      <a:pt x="307" y="0"/>
                      <a:pt x="26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15" name="Google Shape;6715;p68"/>
          <p:cNvGrpSpPr/>
          <p:nvPr/>
        </p:nvGrpSpPr>
        <p:grpSpPr>
          <a:xfrm rot="-4500040">
            <a:off x="1764589" y="37147"/>
            <a:ext cx="1013553" cy="1088733"/>
            <a:chOff x="1403866" y="1092803"/>
            <a:chExt cx="519774" cy="443577"/>
          </a:xfrm>
        </p:grpSpPr>
        <p:grpSp>
          <p:nvGrpSpPr>
            <p:cNvPr id="6716" name="Google Shape;6716;p68"/>
            <p:cNvGrpSpPr/>
            <p:nvPr/>
          </p:nvGrpSpPr>
          <p:grpSpPr>
            <a:xfrm>
              <a:off x="1426206" y="1092803"/>
              <a:ext cx="497435" cy="443577"/>
              <a:chOff x="7250053" y="2843701"/>
              <a:chExt cx="497435" cy="443577"/>
            </a:xfrm>
          </p:grpSpPr>
          <p:sp>
            <p:nvSpPr>
              <p:cNvPr id="6717" name="Google Shape;6717;p68"/>
              <p:cNvSpPr/>
              <p:nvPr/>
            </p:nvSpPr>
            <p:spPr>
              <a:xfrm>
                <a:off x="7296886" y="2916293"/>
                <a:ext cx="450602" cy="36697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7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7"/>
                    </a:cubicBezTo>
                    <a:lnTo>
                      <a:pt x="813" y="992"/>
                    </a:lnTo>
                    <a:cubicBezTo>
                      <a:pt x="889" y="1061"/>
                      <a:pt x="982" y="1096"/>
                      <a:pt x="1065" y="1096"/>
                    </a:cubicBezTo>
                    <a:cubicBezTo>
                      <a:pt x="1137" y="1096"/>
                      <a:pt x="1201" y="1070"/>
                      <a:pt x="1246" y="1022"/>
                    </a:cubicBezTo>
                    <a:cubicBezTo>
                      <a:pt x="1346" y="913"/>
                      <a:pt x="1315" y="720"/>
                      <a:pt x="1175" y="594"/>
                    </a:cubicBezTo>
                    <a:cubicBezTo>
                      <a:pt x="1167" y="586"/>
                      <a:pt x="1155" y="582"/>
                      <a:pt x="1144" y="582"/>
                    </a:cubicBezTo>
                    <a:cubicBezTo>
                      <a:pt x="1131" y="582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1"/>
                    </a:cubicBezTo>
                    <a:cubicBezTo>
                      <a:pt x="1215" y="753"/>
                      <a:pt x="1244" y="887"/>
                      <a:pt x="1177" y="961"/>
                    </a:cubicBezTo>
                    <a:cubicBezTo>
                      <a:pt x="1150" y="990"/>
                      <a:pt x="1111" y="1005"/>
                      <a:pt x="1067" y="1005"/>
                    </a:cubicBezTo>
                    <a:cubicBezTo>
                      <a:pt x="1005" y="1005"/>
                      <a:pt x="934" y="977"/>
                      <a:pt x="875" y="922"/>
                    </a:cubicBezTo>
                    <a:lnTo>
                      <a:pt x="155" y="268"/>
                    </a:lnTo>
                    <a:cubicBezTo>
                      <a:pt x="146" y="253"/>
                      <a:pt x="101" y="184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8"/>
                      <a:pt x="277" y="127"/>
                    </a:cubicBezTo>
                    <a:lnTo>
                      <a:pt x="1001" y="784"/>
                    </a:lnTo>
                    <a:cubicBezTo>
                      <a:pt x="1009" y="792"/>
                      <a:pt x="1020" y="796"/>
                      <a:pt x="1030" y="796"/>
                    </a:cubicBezTo>
                    <a:cubicBezTo>
                      <a:pt x="1043" y="796"/>
                      <a:pt x="1056" y="790"/>
                      <a:pt x="1065" y="780"/>
                    </a:cubicBezTo>
                    <a:cubicBezTo>
                      <a:pt x="1082" y="761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6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68"/>
              <p:cNvSpPr/>
              <p:nvPr/>
            </p:nvSpPr>
            <p:spPr>
              <a:xfrm>
                <a:off x="7250053" y="2858755"/>
                <a:ext cx="447257" cy="428523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1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8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6"/>
                    </a:cubicBezTo>
                    <a:cubicBezTo>
                      <a:pt x="938" y="1247"/>
                      <a:pt x="938" y="1218"/>
                      <a:pt x="919" y="1199"/>
                    </a:cubicBezTo>
                    <a:lnTo>
                      <a:pt x="176" y="523"/>
                    </a:lnTo>
                    <a:cubicBezTo>
                      <a:pt x="129" y="480"/>
                      <a:pt x="100" y="418"/>
                      <a:pt x="98" y="352"/>
                    </a:cubicBezTo>
                    <a:cubicBezTo>
                      <a:pt x="93" y="285"/>
                      <a:pt x="117" y="223"/>
                      <a:pt x="162" y="173"/>
                    </a:cubicBezTo>
                    <a:cubicBezTo>
                      <a:pt x="211" y="120"/>
                      <a:pt x="279" y="93"/>
                      <a:pt x="346" y="93"/>
                    </a:cubicBezTo>
                    <a:cubicBezTo>
                      <a:pt x="406" y="93"/>
                      <a:pt x="465" y="114"/>
                      <a:pt x="512" y="156"/>
                    </a:cubicBezTo>
                    <a:lnTo>
                      <a:pt x="1255" y="833"/>
                    </a:lnTo>
                    <a:cubicBezTo>
                      <a:pt x="1263" y="841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3"/>
                      <a:pt x="1315" y="766"/>
                    </a:cubicBezTo>
                    <a:lnTo>
                      <a:pt x="574" y="90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68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68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1" name="Google Shape;6721;p68"/>
            <p:cNvGrpSpPr/>
            <p:nvPr/>
          </p:nvGrpSpPr>
          <p:grpSpPr>
            <a:xfrm>
              <a:off x="1403866" y="1096560"/>
              <a:ext cx="497435" cy="428189"/>
              <a:chOff x="7250053" y="2843701"/>
              <a:chExt cx="497435" cy="428189"/>
            </a:xfrm>
          </p:grpSpPr>
          <p:sp>
            <p:nvSpPr>
              <p:cNvPr id="6722" name="Google Shape;6722;p68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68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724" name="Google Shape;6724;p68"/>
          <p:cNvGrpSpPr/>
          <p:nvPr/>
        </p:nvGrpSpPr>
        <p:grpSpPr>
          <a:xfrm>
            <a:off x="6816720" y="2330922"/>
            <a:ext cx="1596176" cy="2323874"/>
            <a:chOff x="6831905" y="2407935"/>
            <a:chExt cx="1062404" cy="1946628"/>
          </a:xfrm>
        </p:grpSpPr>
        <p:grpSp>
          <p:nvGrpSpPr>
            <p:cNvPr id="6725" name="Google Shape;6725;p68"/>
            <p:cNvGrpSpPr/>
            <p:nvPr/>
          </p:nvGrpSpPr>
          <p:grpSpPr>
            <a:xfrm>
              <a:off x="6875142" y="2445717"/>
              <a:ext cx="1019167" cy="1908846"/>
              <a:chOff x="7073575" y="1906850"/>
              <a:chExt cx="1261657" cy="2363018"/>
            </a:xfrm>
          </p:grpSpPr>
          <p:sp>
            <p:nvSpPr>
              <p:cNvPr id="6726" name="Google Shape;6726;p68"/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68"/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68"/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68"/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68"/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68"/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68"/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68"/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68"/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68"/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68"/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68"/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68"/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68"/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68"/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68"/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68"/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68"/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68"/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68"/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68"/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68"/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68"/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68"/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68"/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68"/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68"/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68"/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68"/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68"/>
              <p:cNvSpPr/>
              <p:nvPr/>
            </p:nvSpPr>
            <p:spPr>
              <a:xfrm>
                <a:off x="8120063" y="2539812"/>
                <a:ext cx="184175" cy="149361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7701" extrusionOk="0">
                    <a:moveTo>
                      <a:pt x="4899" y="0"/>
                    </a:moveTo>
                    <a:cubicBezTo>
                      <a:pt x="4721" y="0"/>
                      <a:pt x="4541" y="9"/>
                      <a:pt x="4360" y="27"/>
                    </a:cubicBezTo>
                    <a:cubicBezTo>
                      <a:pt x="1872" y="278"/>
                      <a:pt x="0" y="2173"/>
                      <a:pt x="206" y="4295"/>
                    </a:cubicBezTo>
                    <a:cubicBezTo>
                      <a:pt x="396" y="6243"/>
                      <a:pt x="2296" y="7700"/>
                      <a:pt x="4574" y="7700"/>
                    </a:cubicBezTo>
                    <a:cubicBezTo>
                      <a:pt x="4752" y="7700"/>
                      <a:pt x="4931" y="7692"/>
                      <a:pt x="5113" y="7674"/>
                    </a:cubicBezTo>
                    <a:cubicBezTo>
                      <a:pt x="7624" y="7445"/>
                      <a:pt x="9495" y="5528"/>
                      <a:pt x="9290" y="3405"/>
                    </a:cubicBezTo>
                    <a:cubicBezTo>
                      <a:pt x="9099" y="1457"/>
                      <a:pt x="7180" y="0"/>
                      <a:pt x="48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68"/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68"/>
              <p:cNvSpPr/>
              <p:nvPr/>
            </p:nvSpPr>
            <p:spPr>
              <a:xfrm>
                <a:off x="8081100" y="2579804"/>
                <a:ext cx="153628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7921" h="2098" extrusionOk="0">
                    <a:moveTo>
                      <a:pt x="3742" y="0"/>
                    </a:moveTo>
                    <a:cubicBezTo>
                      <a:pt x="3484" y="0"/>
                      <a:pt x="3226" y="33"/>
                      <a:pt x="2968" y="65"/>
                    </a:cubicBezTo>
                    <a:cubicBezTo>
                      <a:pt x="2603" y="133"/>
                      <a:pt x="2237" y="202"/>
                      <a:pt x="1918" y="339"/>
                    </a:cubicBezTo>
                    <a:cubicBezTo>
                      <a:pt x="1575" y="453"/>
                      <a:pt x="1256" y="636"/>
                      <a:pt x="936" y="818"/>
                    </a:cubicBezTo>
                    <a:cubicBezTo>
                      <a:pt x="640" y="1001"/>
                      <a:pt x="366" y="1229"/>
                      <a:pt x="92" y="1434"/>
                    </a:cubicBezTo>
                    <a:cubicBezTo>
                      <a:pt x="23" y="1503"/>
                      <a:pt x="0" y="1594"/>
                      <a:pt x="46" y="1640"/>
                    </a:cubicBezTo>
                    <a:cubicBezTo>
                      <a:pt x="76" y="1684"/>
                      <a:pt x="124" y="1709"/>
                      <a:pt x="173" y="1709"/>
                    </a:cubicBezTo>
                    <a:cubicBezTo>
                      <a:pt x="200" y="1709"/>
                      <a:pt x="227" y="1702"/>
                      <a:pt x="252" y="1686"/>
                    </a:cubicBezTo>
                    <a:lnTo>
                      <a:pt x="274" y="1686"/>
                    </a:lnTo>
                    <a:cubicBezTo>
                      <a:pt x="571" y="1503"/>
                      <a:pt x="822" y="1298"/>
                      <a:pt x="1142" y="1161"/>
                    </a:cubicBezTo>
                    <a:cubicBezTo>
                      <a:pt x="1438" y="1024"/>
                      <a:pt x="1735" y="864"/>
                      <a:pt x="2055" y="773"/>
                    </a:cubicBezTo>
                    <a:cubicBezTo>
                      <a:pt x="2568" y="607"/>
                      <a:pt x="3097" y="531"/>
                      <a:pt x="3628" y="531"/>
                    </a:cubicBezTo>
                    <a:cubicBezTo>
                      <a:pt x="3758" y="531"/>
                      <a:pt x="3888" y="535"/>
                      <a:pt x="4018" y="544"/>
                    </a:cubicBezTo>
                    <a:cubicBezTo>
                      <a:pt x="4680" y="590"/>
                      <a:pt x="5319" y="795"/>
                      <a:pt x="5912" y="1069"/>
                    </a:cubicBezTo>
                    <a:cubicBezTo>
                      <a:pt x="6528" y="1343"/>
                      <a:pt x="7122" y="1663"/>
                      <a:pt x="7670" y="2051"/>
                    </a:cubicBezTo>
                    <a:lnTo>
                      <a:pt x="7670" y="2074"/>
                    </a:lnTo>
                    <a:cubicBezTo>
                      <a:pt x="7694" y="2090"/>
                      <a:pt x="7721" y="2097"/>
                      <a:pt x="7748" y="2097"/>
                    </a:cubicBezTo>
                    <a:cubicBezTo>
                      <a:pt x="7797" y="2097"/>
                      <a:pt x="7846" y="2072"/>
                      <a:pt x="7875" y="2028"/>
                    </a:cubicBezTo>
                    <a:cubicBezTo>
                      <a:pt x="7921" y="1959"/>
                      <a:pt x="7921" y="1891"/>
                      <a:pt x="7875" y="1845"/>
                    </a:cubicBezTo>
                    <a:cubicBezTo>
                      <a:pt x="7396" y="1298"/>
                      <a:pt x="6802" y="887"/>
                      <a:pt x="6140" y="567"/>
                    </a:cubicBezTo>
                    <a:cubicBezTo>
                      <a:pt x="5501" y="248"/>
                      <a:pt x="4771" y="65"/>
                      <a:pt x="4063" y="19"/>
                    </a:cubicBezTo>
                    <a:cubicBezTo>
                      <a:pt x="3956" y="6"/>
                      <a:pt x="3849" y="0"/>
                      <a:pt x="37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68"/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68"/>
              <p:cNvSpPr/>
              <p:nvPr/>
            </p:nvSpPr>
            <p:spPr>
              <a:xfrm>
                <a:off x="7338732" y="2461962"/>
                <a:ext cx="194357" cy="152154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7845" extrusionOk="0">
                    <a:moveTo>
                      <a:pt x="4542" y="0"/>
                    </a:moveTo>
                    <a:cubicBezTo>
                      <a:pt x="2759" y="0"/>
                      <a:pt x="1192" y="950"/>
                      <a:pt x="685" y="2489"/>
                    </a:cubicBezTo>
                    <a:cubicBezTo>
                      <a:pt x="0" y="4498"/>
                      <a:pt x="1416" y="6780"/>
                      <a:pt x="3812" y="7579"/>
                    </a:cubicBezTo>
                    <a:cubicBezTo>
                      <a:pt x="4367" y="7759"/>
                      <a:pt x="4926" y="7844"/>
                      <a:pt x="5465" y="7844"/>
                    </a:cubicBezTo>
                    <a:cubicBezTo>
                      <a:pt x="7254" y="7844"/>
                      <a:pt x="8827" y="6903"/>
                      <a:pt x="9336" y="5342"/>
                    </a:cubicBezTo>
                    <a:cubicBezTo>
                      <a:pt x="10021" y="3333"/>
                      <a:pt x="8606" y="1051"/>
                      <a:pt x="6209" y="275"/>
                    </a:cubicBezTo>
                    <a:cubicBezTo>
                      <a:pt x="5649" y="88"/>
                      <a:pt x="5085" y="0"/>
                      <a:pt x="45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68"/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68"/>
              <p:cNvSpPr/>
              <p:nvPr/>
            </p:nvSpPr>
            <p:spPr>
              <a:xfrm>
                <a:off x="7413108" y="2514599"/>
                <a:ext cx="151417" cy="5021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589" extrusionOk="0">
                    <a:moveTo>
                      <a:pt x="3289" y="0"/>
                    </a:moveTo>
                    <a:cubicBezTo>
                      <a:pt x="2865" y="0"/>
                      <a:pt x="2444" y="47"/>
                      <a:pt x="2032" y="140"/>
                    </a:cubicBezTo>
                    <a:cubicBezTo>
                      <a:pt x="1324" y="300"/>
                      <a:pt x="662" y="574"/>
                      <a:pt x="69" y="1007"/>
                    </a:cubicBezTo>
                    <a:cubicBezTo>
                      <a:pt x="23" y="1053"/>
                      <a:pt x="0" y="1122"/>
                      <a:pt x="23" y="1190"/>
                    </a:cubicBezTo>
                    <a:cubicBezTo>
                      <a:pt x="42" y="1246"/>
                      <a:pt x="107" y="1287"/>
                      <a:pt x="167" y="1287"/>
                    </a:cubicBezTo>
                    <a:cubicBezTo>
                      <a:pt x="181" y="1287"/>
                      <a:pt x="193" y="1285"/>
                      <a:pt x="205" y="1281"/>
                    </a:cubicBezTo>
                    <a:lnTo>
                      <a:pt x="228" y="1259"/>
                    </a:lnTo>
                    <a:cubicBezTo>
                      <a:pt x="845" y="1007"/>
                      <a:pt x="1507" y="802"/>
                      <a:pt x="2146" y="688"/>
                    </a:cubicBezTo>
                    <a:cubicBezTo>
                      <a:pt x="2573" y="599"/>
                      <a:pt x="3001" y="549"/>
                      <a:pt x="3422" y="549"/>
                    </a:cubicBezTo>
                    <a:cubicBezTo>
                      <a:pt x="3653" y="549"/>
                      <a:pt x="3882" y="564"/>
                      <a:pt x="4109" y="597"/>
                    </a:cubicBezTo>
                    <a:cubicBezTo>
                      <a:pt x="4771" y="688"/>
                      <a:pt x="5410" y="893"/>
                      <a:pt x="5980" y="1259"/>
                    </a:cubicBezTo>
                    <a:cubicBezTo>
                      <a:pt x="6277" y="1396"/>
                      <a:pt x="6528" y="1624"/>
                      <a:pt x="6802" y="1829"/>
                    </a:cubicBezTo>
                    <a:cubicBezTo>
                      <a:pt x="7053" y="2035"/>
                      <a:pt x="7281" y="2309"/>
                      <a:pt x="7532" y="2537"/>
                    </a:cubicBezTo>
                    <a:lnTo>
                      <a:pt x="7555" y="2537"/>
                    </a:lnTo>
                    <a:cubicBezTo>
                      <a:pt x="7578" y="2571"/>
                      <a:pt x="7612" y="2588"/>
                      <a:pt x="7647" y="2588"/>
                    </a:cubicBezTo>
                    <a:cubicBezTo>
                      <a:pt x="7681" y="2588"/>
                      <a:pt x="7715" y="2571"/>
                      <a:pt x="7738" y="2537"/>
                    </a:cubicBezTo>
                    <a:cubicBezTo>
                      <a:pt x="7806" y="2491"/>
                      <a:pt x="7806" y="2400"/>
                      <a:pt x="7761" y="2331"/>
                    </a:cubicBezTo>
                    <a:cubicBezTo>
                      <a:pt x="7532" y="2080"/>
                      <a:pt x="7304" y="1784"/>
                      <a:pt x="7053" y="1532"/>
                    </a:cubicBezTo>
                    <a:cubicBezTo>
                      <a:pt x="6779" y="1304"/>
                      <a:pt x="6528" y="1053"/>
                      <a:pt x="6209" y="871"/>
                    </a:cubicBezTo>
                    <a:cubicBezTo>
                      <a:pt x="5912" y="642"/>
                      <a:pt x="5592" y="505"/>
                      <a:pt x="5250" y="346"/>
                    </a:cubicBezTo>
                    <a:cubicBezTo>
                      <a:pt x="4908" y="231"/>
                      <a:pt x="4565" y="117"/>
                      <a:pt x="4200" y="72"/>
                    </a:cubicBezTo>
                    <a:cubicBezTo>
                      <a:pt x="3896" y="24"/>
                      <a:pt x="3591" y="0"/>
                      <a:pt x="3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68"/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68"/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68"/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68"/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68"/>
              <p:cNvSpPr/>
              <p:nvPr/>
            </p:nvSpPr>
            <p:spPr>
              <a:xfrm>
                <a:off x="7876589" y="2413728"/>
                <a:ext cx="173993" cy="175757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9062" fill="none" extrusionOk="0">
                    <a:moveTo>
                      <a:pt x="320" y="5113"/>
                    </a:moveTo>
                    <a:cubicBezTo>
                      <a:pt x="639" y="7441"/>
                      <a:pt x="2785" y="9062"/>
                      <a:pt x="5090" y="8742"/>
                    </a:cubicBezTo>
                    <a:cubicBezTo>
                      <a:pt x="7373" y="8400"/>
                      <a:pt x="8971" y="6254"/>
                      <a:pt x="8651" y="3949"/>
                    </a:cubicBezTo>
                    <a:cubicBezTo>
                      <a:pt x="8331" y="1621"/>
                      <a:pt x="6186" y="0"/>
                      <a:pt x="3880" y="320"/>
                    </a:cubicBezTo>
                    <a:cubicBezTo>
                      <a:pt x="1598" y="662"/>
                      <a:pt x="0" y="2808"/>
                      <a:pt x="320" y="5113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68"/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68"/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9" name="Google Shape;6769;p68"/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0" name="Google Shape;6770;p68"/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68"/>
              <p:cNvSpPr/>
              <p:nvPr/>
            </p:nvSpPr>
            <p:spPr>
              <a:xfrm>
                <a:off x="7556528" y="2370769"/>
                <a:ext cx="180199" cy="181537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360" fill="none" extrusionOk="0">
                    <a:moveTo>
                      <a:pt x="8720" y="5684"/>
                    </a:moveTo>
                    <a:cubicBezTo>
                      <a:pt x="8149" y="7967"/>
                      <a:pt x="5867" y="9359"/>
                      <a:pt x="3607" y="8789"/>
                    </a:cubicBezTo>
                    <a:cubicBezTo>
                      <a:pt x="1370" y="8241"/>
                      <a:pt x="0" y="5936"/>
                      <a:pt x="548" y="3676"/>
                    </a:cubicBezTo>
                    <a:cubicBezTo>
                      <a:pt x="1119" y="1393"/>
                      <a:pt x="3401" y="1"/>
                      <a:pt x="5661" y="549"/>
                    </a:cubicBezTo>
                    <a:cubicBezTo>
                      <a:pt x="7921" y="1119"/>
                      <a:pt x="9290" y="3402"/>
                      <a:pt x="8720" y="5684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68"/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68"/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68"/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68"/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68"/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68"/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68"/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68"/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68"/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68"/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2" name="Google Shape;6782;p68"/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3" name="Google Shape;6783;p68"/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68"/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68"/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68"/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68"/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68"/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68"/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68"/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68"/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68"/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68"/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68"/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5" name="Google Shape;6795;p68"/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6" name="Google Shape;6796;p68"/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68"/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68"/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68"/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68"/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68"/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68"/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68"/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68"/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68"/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68"/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68"/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8" name="Google Shape;6808;p68"/>
              <p:cNvSpPr/>
              <p:nvPr/>
            </p:nvSpPr>
            <p:spPr>
              <a:xfrm>
                <a:off x="7489928" y="4231835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9" name="Google Shape;6809;p68"/>
              <p:cNvSpPr/>
              <p:nvPr/>
            </p:nvSpPr>
            <p:spPr>
              <a:xfrm>
                <a:off x="7950074" y="4231835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10" name="Google Shape;6810;p68"/>
            <p:cNvGrpSpPr/>
            <p:nvPr/>
          </p:nvGrpSpPr>
          <p:grpSpPr>
            <a:xfrm>
              <a:off x="6831905" y="2407935"/>
              <a:ext cx="1019167" cy="1914910"/>
              <a:chOff x="7073575" y="1906850"/>
              <a:chExt cx="1261657" cy="2370525"/>
            </a:xfrm>
          </p:grpSpPr>
          <p:sp>
            <p:nvSpPr>
              <p:cNvPr id="6811" name="Google Shape;6811;p68"/>
              <p:cNvSpPr/>
              <p:nvPr/>
            </p:nvSpPr>
            <p:spPr>
              <a:xfrm>
                <a:off x="7129779" y="2418596"/>
                <a:ext cx="512668" cy="700800"/>
              </a:xfrm>
              <a:custGeom>
                <a:avLst/>
                <a:gdLst/>
                <a:ahLst/>
                <a:cxnLst/>
                <a:rect l="l" t="t" r="r" b="b"/>
                <a:pathLst>
                  <a:path w="26433" h="36133" extrusionOk="0">
                    <a:moveTo>
                      <a:pt x="26364" y="25313"/>
                    </a:move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387" y="25336"/>
                    </a:lnTo>
                    <a:cubicBezTo>
                      <a:pt x="26387" y="25336"/>
                      <a:pt x="26433" y="25359"/>
                      <a:pt x="26433" y="25359"/>
                    </a:cubicBezTo>
                    <a:cubicBezTo>
                      <a:pt x="26410" y="25336"/>
                      <a:pt x="26387" y="25336"/>
                      <a:pt x="26364" y="25313"/>
                    </a:cubicBezTo>
                    <a:close/>
                    <a:moveTo>
                      <a:pt x="8674" y="0"/>
                    </a:moveTo>
                    <a:lnTo>
                      <a:pt x="1" y="2808"/>
                    </a:lnTo>
                    <a:lnTo>
                      <a:pt x="1348" y="7281"/>
                    </a:lnTo>
                    <a:lnTo>
                      <a:pt x="2124" y="9518"/>
                    </a:lnTo>
                    <a:lnTo>
                      <a:pt x="2534" y="10614"/>
                    </a:lnTo>
                    <a:lnTo>
                      <a:pt x="2717" y="11184"/>
                    </a:lnTo>
                    <a:lnTo>
                      <a:pt x="2945" y="11732"/>
                    </a:lnTo>
                    <a:lnTo>
                      <a:pt x="3858" y="13924"/>
                    </a:lnTo>
                    <a:cubicBezTo>
                      <a:pt x="4018" y="14289"/>
                      <a:pt x="4155" y="14654"/>
                      <a:pt x="4315" y="15019"/>
                    </a:cubicBezTo>
                    <a:lnTo>
                      <a:pt x="4817" y="16092"/>
                    </a:lnTo>
                    <a:lnTo>
                      <a:pt x="5867" y="18260"/>
                    </a:lnTo>
                    <a:lnTo>
                      <a:pt x="7008" y="20406"/>
                    </a:lnTo>
                    <a:cubicBezTo>
                      <a:pt x="8560" y="23213"/>
                      <a:pt x="10341" y="25998"/>
                      <a:pt x="12441" y="28600"/>
                    </a:cubicBezTo>
                    <a:cubicBezTo>
                      <a:pt x="13491" y="29901"/>
                      <a:pt x="14609" y="31202"/>
                      <a:pt x="15864" y="32412"/>
                    </a:cubicBezTo>
                    <a:cubicBezTo>
                      <a:pt x="16481" y="33028"/>
                      <a:pt x="17143" y="33622"/>
                      <a:pt x="17850" y="34238"/>
                    </a:cubicBezTo>
                    <a:lnTo>
                      <a:pt x="18398" y="34672"/>
                    </a:lnTo>
                    <a:cubicBezTo>
                      <a:pt x="18558" y="34831"/>
                      <a:pt x="18740" y="34968"/>
                      <a:pt x="18969" y="35128"/>
                    </a:cubicBezTo>
                    <a:cubicBezTo>
                      <a:pt x="19174" y="35265"/>
                      <a:pt x="19357" y="35425"/>
                      <a:pt x="19585" y="35562"/>
                    </a:cubicBezTo>
                    <a:lnTo>
                      <a:pt x="19927" y="35813"/>
                    </a:lnTo>
                    <a:lnTo>
                      <a:pt x="20133" y="35950"/>
                    </a:lnTo>
                    <a:lnTo>
                      <a:pt x="20430" y="36132"/>
                    </a:lnTo>
                    <a:lnTo>
                      <a:pt x="26358" y="25325"/>
                    </a:lnTo>
                    <a:lnTo>
                      <a:pt x="26358" y="25325"/>
                    </a:lnTo>
                    <a:lnTo>
                      <a:pt x="26273" y="25290"/>
                    </a:lnTo>
                    <a:lnTo>
                      <a:pt x="25976" y="25108"/>
                    </a:lnTo>
                    <a:cubicBezTo>
                      <a:pt x="25771" y="24994"/>
                      <a:pt x="25520" y="24811"/>
                      <a:pt x="25314" y="24674"/>
                    </a:cubicBezTo>
                    <a:cubicBezTo>
                      <a:pt x="24835" y="24332"/>
                      <a:pt x="24355" y="23989"/>
                      <a:pt x="23899" y="23601"/>
                    </a:cubicBezTo>
                    <a:cubicBezTo>
                      <a:pt x="22940" y="22848"/>
                      <a:pt x="22027" y="21958"/>
                      <a:pt x="21137" y="21045"/>
                    </a:cubicBezTo>
                    <a:cubicBezTo>
                      <a:pt x="19334" y="19173"/>
                      <a:pt x="17690" y="17073"/>
                      <a:pt x="16161" y="14837"/>
                    </a:cubicBezTo>
                    <a:lnTo>
                      <a:pt x="15043" y="13125"/>
                    </a:lnTo>
                    <a:lnTo>
                      <a:pt x="13993" y="11367"/>
                    </a:lnTo>
                    <a:lnTo>
                      <a:pt x="13491" y="10477"/>
                    </a:lnTo>
                    <a:cubicBezTo>
                      <a:pt x="13308" y="10180"/>
                      <a:pt x="13148" y="9861"/>
                      <a:pt x="12988" y="9564"/>
                    </a:cubicBezTo>
                    <a:lnTo>
                      <a:pt x="12030" y="7715"/>
                    </a:lnTo>
                    <a:lnTo>
                      <a:pt x="11802" y="7259"/>
                    </a:lnTo>
                    <a:lnTo>
                      <a:pt x="11573" y="6779"/>
                    </a:lnTo>
                    <a:lnTo>
                      <a:pt x="11140" y="5821"/>
                    </a:lnTo>
                    <a:lnTo>
                      <a:pt x="10272" y="3926"/>
                    </a:lnTo>
                    <a:lnTo>
                      <a:pt x="8674" y="0"/>
                    </a:ln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68"/>
              <p:cNvSpPr/>
              <p:nvPr/>
            </p:nvSpPr>
            <p:spPr>
              <a:xfrm>
                <a:off x="7073575" y="2209444"/>
                <a:ext cx="229773" cy="263617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3592" extrusionOk="0">
                    <a:moveTo>
                      <a:pt x="4205" y="0"/>
                    </a:moveTo>
                    <a:cubicBezTo>
                      <a:pt x="4173" y="0"/>
                      <a:pt x="4141" y="4"/>
                      <a:pt x="4109" y="11"/>
                    </a:cubicBezTo>
                    <a:cubicBezTo>
                      <a:pt x="3218" y="216"/>
                      <a:pt x="4748" y="6379"/>
                      <a:pt x="4748" y="6379"/>
                    </a:cubicBezTo>
                    <a:cubicBezTo>
                      <a:pt x="4748" y="6379"/>
                      <a:pt x="3480" y="1287"/>
                      <a:pt x="2469" y="1287"/>
                    </a:cubicBezTo>
                    <a:cubicBezTo>
                      <a:pt x="2429" y="1287"/>
                      <a:pt x="2390" y="1295"/>
                      <a:pt x="2351" y="1312"/>
                    </a:cubicBezTo>
                    <a:cubicBezTo>
                      <a:pt x="1355" y="1710"/>
                      <a:pt x="2848" y="6722"/>
                      <a:pt x="2940" y="7026"/>
                    </a:cubicBezTo>
                    <a:lnTo>
                      <a:pt x="2940" y="7026"/>
                    </a:lnTo>
                    <a:cubicBezTo>
                      <a:pt x="2860" y="6762"/>
                      <a:pt x="1696" y="2978"/>
                      <a:pt x="879" y="2978"/>
                    </a:cubicBezTo>
                    <a:cubicBezTo>
                      <a:pt x="828" y="2978"/>
                      <a:pt x="778" y="2992"/>
                      <a:pt x="730" y="3024"/>
                    </a:cubicBezTo>
                    <a:cubicBezTo>
                      <a:pt x="0" y="3480"/>
                      <a:pt x="1073" y="6995"/>
                      <a:pt x="1370" y="7954"/>
                    </a:cubicBezTo>
                    <a:cubicBezTo>
                      <a:pt x="1415" y="8114"/>
                      <a:pt x="2899" y="13592"/>
                      <a:pt x="2899" y="13592"/>
                    </a:cubicBezTo>
                    <a:lnTo>
                      <a:pt x="11572" y="10784"/>
                    </a:lnTo>
                    <a:cubicBezTo>
                      <a:pt x="11550" y="8365"/>
                      <a:pt x="11846" y="3571"/>
                      <a:pt x="11230" y="2909"/>
                    </a:cubicBezTo>
                    <a:cubicBezTo>
                      <a:pt x="11190" y="2865"/>
                      <a:pt x="11148" y="2844"/>
                      <a:pt x="11103" y="2844"/>
                    </a:cubicBezTo>
                    <a:cubicBezTo>
                      <a:pt x="10485" y="2844"/>
                      <a:pt x="9473" y="6835"/>
                      <a:pt x="9473" y="6835"/>
                    </a:cubicBezTo>
                    <a:cubicBezTo>
                      <a:pt x="9473" y="6835"/>
                      <a:pt x="7468" y="352"/>
                      <a:pt x="6468" y="352"/>
                    </a:cubicBezTo>
                    <a:cubicBezTo>
                      <a:pt x="6434" y="352"/>
                      <a:pt x="6400" y="360"/>
                      <a:pt x="6368" y="376"/>
                    </a:cubicBezTo>
                    <a:cubicBezTo>
                      <a:pt x="5687" y="716"/>
                      <a:pt x="6008" y="3338"/>
                      <a:pt x="6252" y="4827"/>
                    </a:cubicBezTo>
                    <a:lnTo>
                      <a:pt x="6252" y="4827"/>
                    </a:lnTo>
                    <a:cubicBezTo>
                      <a:pt x="5921" y="3149"/>
                      <a:pt x="5171" y="0"/>
                      <a:pt x="420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68"/>
              <p:cNvSpPr/>
              <p:nvPr/>
            </p:nvSpPr>
            <p:spPr>
              <a:xfrm>
                <a:off x="7122254" y="2334927"/>
                <a:ext cx="126630" cy="37646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1941" extrusionOk="0">
                    <a:moveTo>
                      <a:pt x="4794" y="0"/>
                    </a:moveTo>
                    <a:cubicBezTo>
                      <a:pt x="4201" y="0"/>
                      <a:pt x="3630" y="91"/>
                      <a:pt x="3059" y="228"/>
                    </a:cubicBezTo>
                    <a:cubicBezTo>
                      <a:pt x="1918" y="525"/>
                      <a:pt x="845" y="1073"/>
                      <a:pt x="24" y="1895"/>
                    </a:cubicBezTo>
                    <a:cubicBezTo>
                      <a:pt x="1" y="1917"/>
                      <a:pt x="1" y="1917"/>
                      <a:pt x="24" y="1917"/>
                    </a:cubicBezTo>
                    <a:cubicBezTo>
                      <a:pt x="24" y="1940"/>
                      <a:pt x="24" y="1940"/>
                      <a:pt x="46" y="1940"/>
                    </a:cubicBezTo>
                    <a:cubicBezTo>
                      <a:pt x="982" y="1324"/>
                      <a:pt x="2055" y="867"/>
                      <a:pt x="3151" y="594"/>
                    </a:cubicBezTo>
                    <a:cubicBezTo>
                      <a:pt x="4000" y="364"/>
                      <a:pt x="4876" y="243"/>
                      <a:pt x="5748" y="243"/>
                    </a:cubicBezTo>
                    <a:cubicBezTo>
                      <a:pt x="6002" y="243"/>
                      <a:pt x="6254" y="253"/>
                      <a:pt x="6506" y="274"/>
                    </a:cubicBezTo>
                    <a:cubicBezTo>
                      <a:pt x="6529" y="274"/>
                      <a:pt x="6529" y="274"/>
                      <a:pt x="6529" y="251"/>
                    </a:cubicBezTo>
                    <a:cubicBezTo>
                      <a:pt x="6529" y="251"/>
                      <a:pt x="6529" y="228"/>
                      <a:pt x="6529" y="228"/>
                    </a:cubicBezTo>
                    <a:lnTo>
                      <a:pt x="6506" y="228"/>
                    </a:lnTo>
                    <a:cubicBezTo>
                      <a:pt x="6232" y="137"/>
                      <a:pt x="5958" y="91"/>
                      <a:pt x="5662" y="46"/>
                    </a:cubicBezTo>
                    <a:cubicBezTo>
                      <a:pt x="5365" y="23"/>
                      <a:pt x="5091" y="0"/>
                      <a:pt x="4794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68"/>
              <p:cNvSpPr/>
              <p:nvPr/>
            </p:nvSpPr>
            <p:spPr>
              <a:xfrm>
                <a:off x="7389195" y="1948878"/>
                <a:ext cx="932783" cy="835187"/>
              </a:xfrm>
              <a:custGeom>
                <a:avLst/>
                <a:gdLst/>
                <a:ahLst/>
                <a:cxnLst/>
                <a:rect l="l" t="t" r="r" b="b"/>
                <a:pathLst>
                  <a:path w="48094" h="43062" extrusionOk="0">
                    <a:moveTo>
                      <a:pt x="22498" y="1"/>
                    </a:moveTo>
                    <a:cubicBezTo>
                      <a:pt x="20984" y="1"/>
                      <a:pt x="19289" y="166"/>
                      <a:pt x="17393" y="549"/>
                    </a:cubicBezTo>
                    <a:cubicBezTo>
                      <a:pt x="5273" y="3014"/>
                      <a:pt x="0" y="8401"/>
                      <a:pt x="845" y="19814"/>
                    </a:cubicBezTo>
                    <a:cubicBezTo>
                      <a:pt x="1690" y="31226"/>
                      <a:pt x="2055" y="37846"/>
                      <a:pt x="11413" y="40722"/>
                    </a:cubicBezTo>
                    <a:cubicBezTo>
                      <a:pt x="15714" y="42040"/>
                      <a:pt x="20845" y="43061"/>
                      <a:pt x="25686" y="43061"/>
                    </a:cubicBezTo>
                    <a:cubicBezTo>
                      <a:pt x="31405" y="43061"/>
                      <a:pt x="36720" y="41637"/>
                      <a:pt x="39785" y="37595"/>
                    </a:cubicBezTo>
                    <a:cubicBezTo>
                      <a:pt x="45423" y="30154"/>
                      <a:pt x="48093" y="21754"/>
                      <a:pt x="46792" y="16344"/>
                    </a:cubicBezTo>
                    <a:cubicBezTo>
                      <a:pt x="45500" y="11062"/>
                      <a:pt x="45317" y="6476"/>
                      <a:pt x="35128" y="6476"/>
                    </a:cubicBezTo>
                    <a:cubicBezTo>
                      <a:pt x="34883" y="6476"/>
                      <a:pt x="34632" y="6479"/>
                      <a:pt x="34375" y="6484"/>
                    </a:cubicBezTo>
                    <a:cubicBezTo>
                      <a:pt x="34375" y="6484"/>
                      <a:pt x="31982" y="1"/>
                      <a:pt x="2249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68"/>
              <p:cNvSpPr/>
              <p:nvPr/>
            </p:nvSpPr>
            <p:spPr>
              <a:xfrm>
                <a:off x="7946078" y="2074186"/>
                <a:ext cx="368350" cy="673356"/>
              </a:xfrm>
              <a:custGeom>
                <a:avLst/>
                <a:gdLst/>
                <a:ahLst/>
                <a:cxnLst/>
                <a:rect l="l" t="t" r="r" b="b"/>
                <a:pathLst>
                  <a:path w="18992" h="34718" fill="none" extrusionOk="0">
                    <a:moveTo>
                      <a:pt x="6985" y="274"/>
                    </a:moveTo>
                    <a:cubicBezTo>
                      <a:pt x="9473" y="0"/>
                      <a:pt x="11984" y="890"/>
                      <a:pt x="13924" y="2465"/>
                    </a:cubicBezTo>
                    <a:cubicBezTo>
                      <a:pt x="15841" y="4017"/>
                      <a:pt x="17188" y="6254"/>
                      <a:pt x="17941" y="8605"/>
                    </a:cubicBezTo>
                    <a:cubicBezTo>
                      <a:pt x="18991" y="11938"/>
                      <a:pt x="18900" y="15544"/>
                      <a:pt x="18078" y="18922"/>
                    </a:cubicBezTo>
                    <a:cubicBezTo>
                      <a:pt x="17234" y="22300"/>
                      <a:pt x="15659" y="25473"/>
                      <a:pt x="13787" y="28395"/>
                    </a:cubicBezTo>
                    <a:cubicBezTo>
                      <a:pt x="12874" y="29833"/>
                      <a:pt x="11847" y="31248"/>
                      <a:pt x="10500" y="32275"/>
                    </a:cubicBezTo>
                    <a:cubicBezTo>
                      <a:pt x="7602" y="34489"/>
                      <a:pt x="3653" y="34649"/>
                      <a:pt x="1" y="3471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68"/>
              <p:cNvSpPr/>
              <p:nvPr/>
            </p:nvSpPr>
            <p:spPr>
              <a:xfrm>
                <a:off x="7399377" y="1906850"/>
                <a:ext cx="653437" cy="849540"/>
              </a:xfrm>
              <a:custGeom>
                <a:avLst/>
                <a:gdLst/>
                <a:ahLst/>
                <a:cxnLst/>
                <a:rect l="l" t="t" r="r" b="b"/>
                <a:pathLst>
                  <a:path w="33691" h="43802" fill="none" extrusionOk="0">
                    <a:moveTo>
                      <a:pt x="33691" y="7601"/>
                    </a:moveTo>
                    <a:cubicBezTo>
                      <a:pt x="33691" y="7601"/>
                      <a:pt x="29240" y="0"/>
                      <a:pt x="18786" y="1917"/>
                    </a:cubicBezTo>
                    <a:cubicBezTo>
                      <a:pt x="8309" y="3858"/>
                      <a:pt x="480" y="7692"/>
                      <a:pt x="229" y="18671"/>
                    </a:cubicBezTo>
                    <a:cubicBezTo>
                      <a:pt x="0" y="29627"/>
                      <a:pt x="1119" y="37411"/>
                      <a:pt x="5616" y="40287"/>
                    </a:cubicBezTo>
                    <a:cubicBezTo>
                      <a:pt x="10135" y="43163"/>
                      <a:pt x="14905" y="43802"/>
                      <a:pt x="14905" y="43802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68"/>
              <p:cNvSpPr/>
              <p:nvPr/>
            </p:nvSpPr>
            <p:spPr>
              <a:xfrm>
                <a:off x="7502961" y="2789556"/>
                <a:ext cx="679562" cy="785362"/>
              </a:xfrm>
              <a:custGeom>
                <a:avLst/>
                <a:gdLst/>
                <a:ahLst/>
                <a:cxnLst/>
                <a:rect l="l" t="t" r="r" b="b"/>
                <a:pathLst>
                  <a:path w="35038" h="40493" extrusionOk="0">
                    <a:moveTo>
                      <a:pt x="7510" y="1"/>
                    </a:moveTo>
                    <a:cubicBezTo>
                      <a:pt x="4908" y="1"/>
                      <a:pt x="2626" y="2032"/>
                      <a:pt x="2443" y="4611"/>
                    </a:cubicBezTo>
                    <a:lnTo>
                      <a:pt x="252" y="34124"/>
                    </a:lnTo>
                    <a:cubicBezTo>
                      <a:pt x="1" y="37594"/>
                      <a:pt x="2329" y="40493"/>
                      <a:pt x="5479" y="40493"/>
                    </a:cubicBezTo>
                    <a:lnTo>
                      <a:pt x="29537" y="40493"/>
                    </a:lnTo>
                    <a:cubicBezTo>
                      <a:pt x="32686" y="40493"/>
                      <a:pt x="35037" y="37594"/>
                      <a:pt x="34764" y="34124"/>
                    </a:cubicBezTo>
                    <a:lnTo>
                      <a:pt x="32572" y="4611"/>
                    </a:lnTo>
                    <a:cubicBezTo>
                      <a:pt x="32390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68"/>
              <p:cNvSpPr/>
              <p:nvPr/>
            </p:nvSpPr>
            <p:spPr>
              <a:xfrm>
                <a:off x="7522006" y="2811259"/>
                <a:ext cx="641470" cy="741529"/>
              </a:xfrm>
              <a:custGeom>
                <a:avLst/>
                <a:gdLst/>
                <a:ahLst/>
                <a:cxnLst/>
                <a:rect l="l" t="t" r="r" b="b"/>
                <a:pathLst>
                  <a:path w="33074" h="38233" extrusionOk="0">
                    <a:moveTo>
                      <a:pt x="7099" y="0"/>
                    </a:moveTo>
                    <a:cubicBezTo>
                      <a:pt x="4634" y="0"/>
                      <a:pt x="2488" y="1940"/>
                      <a:pt x="2305" y="4360"/>
                    </a:cubicBezTo>
                    <a:lnTo>
                      <a:pt x="228" y="32229"/>
                    </a:lnTo>
                    <a:cubicBezTo>
                      <a:pt x="0" y="35516"/>
                      <a:pt x="2191" y="38232"/>
                      <a:pt x="5181" y="38232"/>
                    </a:cubicBezTo>
                    <a:lnTo>
                      <a:pt x="27893" y="38232"/>
                    </a:lnTo>
                    <a:cubicBezTo>
                      <a:pt x="30860" y="38232"/>
                      <a:pt x="33074" y="35516"/>
                      <a:pt x="32823" y="32229"/>
                    </a:cubicBezTo>
                    <a:lnTo>
                      <a:pt x="30769" y="4360"/>
                    </a:lnTo>
                    <a:cubicBezTo>
                      <a:pt x="30586" y="1940"/>
                      <a:pt x="28440" y="0"/>
                      <a:pt x="25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68"/>
              <p:cNvSpPr/>
              <p:nvPr/>
            </p:nvSpPr>
            <p:spPr>
              <a:xfrm>
                <a:off x="8058526" y="3044964"/>
                <a:ext cx="271394" cy="337822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8" y="1"/>
                    </a:moveTo>
                    <a:cubicBezTo>
                      <a:pt x="3721" y="1"/>
                      <a:pt x="3106" y="148"/>
                      <a:pt x="2534" y="458"/>
                    </a:cubicBezTo>
                    <a:cubicBezTo>
                      <a:pt x="685" y="1463"/>
                      <a:pt x="0" y="3768"/>
                      <a:pt x="1005" y="5617"/>
                    </a:cubicBezTo>
                    <a:lnTo>
                      <a:pt x="6300" y="15432"/>
                    </a:lnTo>
                    <a:cubicBezTo>
                      <a:pt x="6985" y="16710"/>
                      <a:pt x="8309" y="17418"/>
                      <a:pt x="9655" y="17418"/>
                    </a:cubicBezTo>
                    <a:cubicBezTo>
                      <a:pt x="10272" y="17418"/>
                      <a:pt x="10888" y="17281"/>
                      <a:pt x="11459" y="16961"/>
                    </a:cubicBezTo>
                    <a:cubicBezTo>
                      <a:pt x="13308" y="15957"/>
                      <a:pt x="13992" y="13651"/>
                      <a:pt x="12988" y="11802"/>
                    </a:cubicBezTo>
                    <a:lnTo>
                      <a:pt x="7692" y="2010"/>
                    </a:lnTo>
                    <a:cubicBezTo>
                      <a:pt x="6999" y="733"/>
                      <a:pt x="5684" y="1"/>
                      <a:pt x="4328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68"/>
              <p:cNvSpPr/>
              <p:nvPr/>
            </p:nvSpPr>
            <p:spPr>
              <a:xfrm>
                <a:off x="7560950" y="3417282"/>
                <a:ext cx="608285" cy="778341"/>
              </a:xfrm>
              <a:custGeom>
                <a:avLst/>
                <a:gdLst/>
                <a:ahLst/>
                <a:cxnLst/>
                <a:rect l="l" t="t" r="r" b="b"/>
                <a:pathLst>
                  <a:path w="31363" h="40131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480" y="27072"/>
                      <a:pt x="2238" y="38302"/>
                    </a:cubicBezTo>
                    <a:cubicBezTo>
                      <a:pt x="2238" y="38302"/>
                      <a:pt x="4494" y="40131"/>
                      <a:pt x="7730" y="40131"/>
                    </a:cubicBezTo>
                    <a:cubicBezTo>
                      <a:pt x="8981" y="40131"/>
                      <a:pt x="10378" y="39858"/>
                      <a:pt x="11847" y="39101"/>
                    </a:cubicBezTo>
                    <a:lnTo>
                      <a:pt x="12509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9996" y="39101"/>
                    </a:lnTo>
                    <a:cubicBezTo>
                      <a:pt x="21465" y="39858"/>
                      <a:pt x="22862" y="40131"/>
                      <a:pt x="24112" y="40131"/>
                    </a:cubicBezTo>
                    <a:cubicBezTo>
                      <a:pt x="27349" y="40131"/>
                      <a:pt x="29605" y="38302"/>
                      <a:pt x="29605" y="38302"/>
                    </a:cubicBezTo>
                    <a:cubicBezTo>
                      <a:pt x="31363" y="27072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68"/>
              <p:cNvSpPr/>
              <p:nvPr/>
            </p:nvSpPr>
            <p:spPr>
              <a:xfrm>
                <a:off x="7560950" y="3417282"/>
                <a:ext cx="583499" cy="560031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28875" extrusionOk="0">
                    <a:moveTo>
                      <a:pt x="28030" y="1"/>
                    </a:moveTo>
                    <a:lnTo>
                      <a:pt x="22050" y="1211"/>
                    </a:lnTo>
                    <a:lnTo>
                      <a:pt x="5616" y="1142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75" y="15340"/>
                      <a:pt x="1165" y="27711"/>
                    </a:cubicBezTo>
                    <a:cubicBezTo>
                      <a:pt x="3653" y="28236"/>
                      <a:pt x="7396" y="28784"/>
                      <a:pt x="12121" y="28875"/>
                    </a:cubicBezTo>
                    <a:lnTo>
                      <a:pt x="12486" y="13628"/>
                    </a:lnTo>
                    <a:lnTo>
                      <a:pt x="12509" y="13308"/>
                    </a:lnTo>
                    <a:cubicBezTo>
                      <a:pt x="13171" y="13292"/>
                      <a:pt x="13878" y="13276"/>
                      <a:pt x="14615" y="13276"/>
                    </a:cubicBezTo>
                    <a:cubicBezTo>
                      <a:pt x="14920" y="13276"/>
                      <a:pt x="15231" y="13278"/>
                      <a:pt x="15545" y="13285"/>
                    </a:cubicBezTo>
                    <a:lnTo>
                      <a:pt x="15545" y="13628"/>
                    </a:lnTo>
                    <a:lnTo>
                      <a:pt x="18170" y="28715"/>
                    </a:lnTo>
                    <a:cubicBezTo>
                      <a:pt x="21776" y="28464"/>
                      <a:pt x="25770" y="27916"/>
                      <a:pt x="30084" y="26935"/>
                    </a:cubicBezTo>
                    <a:cubicBezTo>
                      <a:pt x="29833" y="14700"/>
                      <a:pt x="28030" y="1"/>
                      <a:pt x="2803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68"/>
              <p:cNvSpPr/>
              <p:nvPr/>
            </p:nvSpPr>
            <p:spPr>
              <a:xfrm>
                <a:off x="7547238" y="3426591"/>
                <a:ext cx="603844" cy="494941"/>
              </a:xfrm>
              <a:custGeom>
                <a:avLst/>
                <a:gdLst/>
                <a:ahLst/>
                <a:cxnLst/>
                <a:rect l="l" t="t" r="r" b="b"/>
                <a:pathLst>
                  <a:path w="31134" h="25519" extrusionOk="0">
                    <a:moveTo>
                      <a:pt x="708" y="0"/>
                    </a:moveTo>
                    <a:cubicBezTo>
                      <a:pt x="708" y="0"/>
                      <a:pt x="0" y="12189"/>
                      <a:pt x="662" y="23579"/>
                    </a:cubicBezTo>
                    <a:cubicBezTo>
                      <a:pt x="3241" y="25359"/>
                      <a:pt x="9610" y="25131"/>
                      <a:pt x="13490" y="25199"/>
                    </a:cubicBezTo>
                    <a:lnTo>
                      <a:pt x="13193" y="13627"/>
                    </a:lnTo>
                    <a:lnTo>
                      <a:pt x="13216" y="13307"/>
                    </a:lnTo>
                    <a:cubicBezTo>
                      <a:pt x="13878" y="13291"/>
                      <a:pt x="14585" y="13275"/>
                      <a:pt x="15322" y="13275"/>
                    </a:cubicBezTo>
                    <a:cubicBezTo>
                      <a:pt x="15627" y="13275"/>
                      <a:pt x="15938" y="13278"/>
                      <a:pt x="16252" y="13285"/>
                    </a:cubicBezTo>
                    <a:lnTo>
                      <a:pt x="16252" y="13627"/>
                    </a:lnTo>
                    <a:lnTo>
                      <a:pt x="17598" y="25519"/>
                    </a:lnTo>
                    <a:cubicBezTo>
                      <a:pt x="21387" y="25336"/>
                      <a:pt x="27390" y="25108"/>
                      <a:pt x="31134" y="23761"/>
                    </a:cubicBezTo>
                    <a:cubicBezTo>
                      <a:pt x="30632" y="11824"/>
                      <a:pt x="28737" y="0"/>
                      <a:pt x="28737" y="0"/>
                    </a:cubicBezTo>
                    <a:lnTo>
                      <a:pt x="22757" y="1210"/>
                    </a:lnTo>
                    <a:lnTo>
                      <a:pt x="6323" y="1141"/>
                    </a:lnTo>
                    <a:lnTo>
                      <a:pt x="70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68"/>
              <p:cNvSpPr/>
              <p:nvPr/>
            </p:nvSpPr>
            <p:spPr>
              <a:xfrm>
                <a:off x="7717654" y="3677421"/>
                <a:ext cx="232003" cy="8146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420" extrusionOk="0">
                    <a:moveTo>
                      <a:pt x="7371" y="1"/>
                    </a:moveTo>
                    <a:cubicBezTo>
                      <a:pt x="6908" y="1"/>
                      <a:pt x="6444" y="4"/>
                      <a:pt x="5981" y="9"/>
                    </a:cubicBezTo>
                    <a:cubicBezTo>
                      <a:pt x="5000" y="9"/>
                      <a:pt x="4018" y="55"/>
                      <a:pt x="3037" y="78"/>
                    </a:cubicBezTo>
                    <a:cubicBezTo>
                      <a:pt x="2055" y="100"/>
                      <a:pt x="1074" y="146"/>
                      <a:pt x="92" y="215"/>
                    </a:cubicBezTo>
                    <a:cubicBezTo>
                      <a:pt x="47" y="237"/>
                      <a:pt x="1" y="260"/>
                      <a:pt x="1" y="306"/>
                    </a:cubicBezTo>
                    <a:cubicBezTo>
                      <a:pt x="1" y="352"/>
                      <a:pt x="47" y="397"/>
                      <a:pt x="92" y="397"/>
                    </a:cubicBezTo>
                    <a:cubicBezTo>
                      <a:pt x="1074" y="420"/>
                      <a:pt x="2055" y="420"/>
                      <a:pt x="3037" y="420"/>
                    </a:cubicBezTo>
                    <a:lnTo>
                      <a:pt x="5981" y="374"/>
                    </a:lnTo>
                    <a:lnTo>
                      <a:pt x="11870" y="283"/>
                    </a:lnTo>
                    <a:cubicBezTo>
                      <a:pt x="11916" y="283"/>
                      <a:pt x="11939" y="237"/>
                      <a:pt x="11961" y="192"/>
                    </a:cubicBezTo>
                    <a:cubicBezTo>
                      <a:pt x="11961" y="146"/>
                      <a:pt x="11916" y="100"/>
                      <a:pt x="11870" y="100"/>
                    </a:cubicBezTo>
                    <a:cubicBezTo>
                      <a:pt x="10370" y="31"/>
                      <a:pt x="8871" y="1"/>
                      <a:pt x="73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68"/>
              <p:cNvSpPr/>
              <p:nvPr/>
            </p:nvSpPr>
            <p:spPr>
              <a:xfrm>
                <a:off x="7826998" y="3396801"/>
                <a:ext cx="8437" cy="2316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945" extrusionOk="0">
                    <a:moveTo>
                      <a:pt x="204" y="1"/>
                    </a:moveTo>
                    <a:cubicBezTo>
                      <a:pt x="168" y="1"/>
                      <a:pt x="138" y="38"/>
                      <a:pt x="138" y="75"/>
                    </a:cubicBezTo>
                    <a:cubicBezTo>
                      <a:pt x="69" y="1057"/>
                      <a:pt x="46" y="2038"/>
                      <a:pt x="24" y="3020"/>
                    </a:cubicBezTo>
                    <a:cubicBezTo>
                      <a:pt x="1" y="4001"/>
                      <a:pt x="1" y="4983"/>
                      <a:pt x="1" y="5964"/>
                    </a:cubicBezTo>
                    <a:cubicBezTo>
                      <a:pt x="24" y="7927"/>
                      <a:pt x="46" y="9890"/>
                      <a:pt x="252" y="11853"/>
                    </a:cubicBezTo>
                    <a:cubicBezTo>
                      <a:pt x="252" y="11899"/>
                      <a:pt x="297" y="11945"/>
                      <a:pt x="343" y="11945"/>
                    </a:cubicBezTo>
                    <a:cubicBezTo>
                      <a:pt x="389" y="11945"/>
                      <a:pt x="434" y="11899"/>
                      <a:pt x="434" y="11853"/>
                    </a:cubicBezTo>
                    <a:cubicBezTo>
                      <a:pt x="389" y="10872"/>
                      <a:pt x="389" y="9890"/>
                      <a:pt x="389" y="8909"/>
                    </a:cubicBezTo>
                    <a:lnTo>
                      <a:pt x="366" y="5964"/>
                    </a:lnTo>
                    <a:lnTo>
                      <a:pt x="366" y="3020"/>
                    </a:lnTo>
                    <a:cubicBezTo>
                      <a:pt x="343" y="2038"/>
                      <a:pt x="343" y="1057"/>
                      <a:pt x="297" y="75"/>
                    </a:cubicBezTo>
                    <a:cubicBezTo>
                      <a:pt x="297" y="30"/>
                      <a:pt x="275" y="7"/>
                      <a:pt x="229" y="7"/>
                    </a:cubicBezTo>
                    <a:cubicBezTo>
                      <a:pt x="221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68"/>
              <p:cNvSpPr/>
              <p:nvPr/>
            </p:nvSpPr>
            <p:spPr>
              <a:xfrm>
                <a:off x="7830994" y="3469085"/>
                <a:ext cx="39411" cy="14761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7611" extrusionOk="0">
                    <a:moveTo>
                      <a:pt x="1826" y="0"/>
                    </a:moveTo>
                    <a:cubicBezTo>
                      <a:pt x="1758" y="0"/>
                      <a:pt x="1735" y="46"/>
                      <a:pt x="1735" y="92"/>
                    </a:cubicBezTo>
                    <a:cubicBezTo>
                      <a:pt x="1712" y="1461"/>
                      <a:pt x="1689" y="2831"/>
                      <a:pt x="1598" y="4200"/>
                    </a:cubicBezTo>
                    <a:cubicBezTo>
                      <a:pt x="1529" y="4885"/>
                      <a:pt x="1484" y="5570"/>
                      <a:pt x="1324" y="6209"/>
                    </a:cubicBezTo>
                    <a:cubicBezTo>
                      <a:pt x="1233" y="6528"/>
                      <a:pt x="1119" y="6848"/>
                      <a:pt x="913" y="7076"/>
                    </a:cubicBezTo>
                    <a:cubicBezTo>
                      <a:pt x="766" y="7279"/>
                      <a:pt x="544" y="7393"/>
                      <a:pt x="307" y="7393"/>
                    </a:cubicBezTo>
                    <a:cubicBezTo>
                      <a:pt x="251" y="7393"/>
                      <a:pt x="194" y="7386"/>
                      <a:pt x="137" y="7373"/>
                    </a:cubicBezTo>
                    <a:lnTo>
                      <a:pt x="114" y="7373"/>
                    </a:lnTo>
                    <a:cubicBezTo>
                      <a:pt x="108" y="7367"/>
                      <a:pt x="100" y="7364"/>
                      <a:pt x="92" y="7364"/>
                    </a:cubicBezTo>
                    <a:cubicBezTo>
                      <a:pt x="69" y="7364"/>
                      <a:pt x="40" y="7385"/>
                      <a:pt x="23" y="7419"/>
                    </a:cubicBezTo>
                    <a:cubicBezTo>
                      <a:pt x="0" y="7464"/>
                      <a:pt x="23" y="7510"/>
                      <a:pt x="69" y="7533"/>
                    </a:cubicBezTo>
                    <a:cubicBezTo>
                      <a:pt x="177" y="7587"/>
                      <a:pt x="291" y="7611"/>
                      <a:pt x="405" y="7611"/>
                    </a:cubicBezTo>
                    <a:cubicBezTo>
                      <a:pt x="676" y="7611"/>
                      <a:pt x="949" y="7475"/>
                      <a:pt x="1141" y="7282"/>
                    </a:cubicBezTo>
                    <a:cubicBezTo>
                      <a:pt x="1392" y="6985"/>
                      <a:pt x="1552" y="6643"/>
                      <a:pt x="1666" y="6300"/>
                    </a:cubicBezTo>
                    <a:cubicBezTo>
                      <a:pt x="1849" y="5615"/>
                      <a:pt x="1917" y="4931"/>
                      <a:pt x="1963" y="4223"/>
                    </a:cubicBezTo>
                    <a:cubicBezTo>
                      <a:pt x="2032" y="2854"/>
                      <a:pt x="2009" y="1461"/>
                      <a:pt x="1895" y="69"/>
                    </a:cubicBezTo>
                    <a:cubicBezTo>
                      <a:pt x="1895" y="46"/>
                      <a:pt x="1872" y="0"/>
                      <a:pt x="18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68"/>
              <p:cNvSpPr/>
              <p:nvPr/>
            </p:nvSpPr>
            <p:spPr>
              <a:xfrm>
                <a:off x="7569813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3447" y="1"/>
                    </a:moveTo>
                    <a:cubicBezTo>
                      <a:pt x="3401" y="1"/>
                      <a:pt x="3378" y="23"/>
                      <a:pt x="3356" y="69"/>
                    </a:cubicBezTo>
                    <a:lnTo>
                      <a:pt x="3356" y="92"/>
                    </a:lnTo>
                    <a:cubicBezTo>
                      <a:pt x="3333" y="389"/>
                      <a:pt x="3333" y="685"/>
                      <a:pt x="3310" y="982"/>
                    </a:cubicBezTo>
                    <a:cubicBezTo>
                      <a:pt x="3264" y="1256"/>
                      <a:pt x="3264" y="1553"/>
                      <a:pt x="3173" y="1849"/>
                    </a:cubicBezTo>
                    <a:lnTo>
                      <a:pt x="3059" y="2260"/>
                    </a:lnTo>
                    <a:lnTo>
                      <a:pt x="2922" y="2671"/>
                    </a:lnTo>
                    <a:cubicBezTo>
                      <a:pt x="2876" y="2808"/>
                      <a:pt x="2808" y="2945"/>
                      <a:pt x="2762" y="3082"/>
                    </a:cubicBezTo>
                    <a:cubicBezTo>
                      <a:pt x="2694" y="3196"/>
                      <a:pt x="2648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3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3" y="5844"/>
                      <a:pt x="0" y="5889"/>
                      <a:pt x="0" y="5935"/>
                    </a:cubicBezTo>
                    <a:cubicBezTo>
                      <a:pt x="17" y="5969"/>
                      <a:pt x="46" y="5990"/>
                      <a:pt x="78" y="5990"/>
                    </a:cubicBezTo>
                    <a:cubicBezTo>
                      <a:pt x="90" y="5990"/>
                      <a:pt x="102" y="5987"/>
                      <a:pt x="114" y="5981"/>
                    </a:cubicBezTo>
                    <a:cubicBezTo>
                      <a:pt x="708" y="5798"/>
                      <a:pt x="1233" y="5479"/>
                      <a:pt x="1712" y="5091"/>
                    </a:cubicBezTo>
                    <a:cubicBezTo>
                      <a:pt x="2169" y="4680"/>
                      <a:pt x="2602" y="4200"/>
                      <a:pt x="2876" y="3653"/>
                    </a:cubicBezTo>
                    <a:cubicBezTo>
                      <a:pt x="2968" y="3516"/>
                      <a:pt x="3013" y="3356"/>
                      <a:pt x="3082" y="3219"/>
                    </a:cubicBezTo>
                    <a:cubicBezTo>
                      <a:pt x="3150" y="3082"/>
                      <a:pt x="3219" y="2945"/>
                      <a:pt x="3264" y="2785"/>
                    </a:cubicBezTo>
                    <a:lnTo>
                      <a:pt x="3401" y="2352"/>
                    </a:lnTo>
                    <a:lnTo>
                      <a:pt x="3492" y="1895"/>
                    </a:lnTo>
                    <a:cubicBezTo>
                      <a:pt x="3515" y="1758"/>
                      <a:pt x="3538" y="1598"/>
                      <a:pt x="3538" y="1439"/>
                    </a:cubicBezTo>
                    <a:lnTo>
                      <a:pt x="3584" y="982"/>
                    </a:lnTo>
                    <a:cubicBezTo>
                      <a:pt x="3584" y="685"/>
                      <a:pt x="3561" y="389"/>
                      <a:pt x="3538" y="69"/>
                    </a:cubicBezTo>
                    <a:cubicBezTo>
                      <a:pt x="3538" y="23"/>
                      <a:pt x="3492" y="1"/>
                      <a:pt x="34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68"/>
              <p:cNvSpPr/>
              <p:nvPr/>
            </p:nvSpPr>
            <p:spPr>
              <a:xfrm>
                <a:off x="8036397" y="3453588"/>
                <a:ext cx="69512" cy="116176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5990" extrusionOk="0">
                    <a:moveTo>
                      <a:pt x="137" y="1"/>
                    </a:moveTo>
                    <a:cubicBezTo>
                      <a:pt x="91" y="1"/>
                      <a:pt x="46" y="23"/>
                      <a:pt x="46" y="69"/>
                    </a:cubicBezTo>
                    <a:cubicBezTo>
                      <a:pt x="23" y="389"/>
                      <a:pt x="0" y="685"/>
                      <a:pt x="0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91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5" y="2945"/>
                      <a:pt x="434" y="3082"/>
                      <a:pt x="502" y="3219"/>
                    </a:cubicBezTo>
                    <a:cubicBezTo>
                      <a:pt x="571" y="3356"/>
                      <a:pt x="616" y="3516"/>
                      <a:pt x="708" y="3653"/>
                    </a:cubicBezTo>
                    <a:cubicBezTo>
                      <a:pt x="982" y="4200"/>
                      <a:pt x="1392" y="4680"/>
                      <a:pt x="1872" y="5091"/>
                    </a:cubicBezTo>
                    <a:cubicBezTo>
                      <a:pt x="2328" y="5479"/>
                      <a:pt x="2876" y="5798"/>
                      <a:pt x="3470" y="5981"/>
                    </a:cubicBezTo>
                    <a:cubicBezTo>
                      <a:pt x="3476" y="5987"/>
                      <a:pt x="3483" y="5990"/>
                      <a:pt x="3492" y="5990"/>
                    </a:cubicBezTo>
                    <a:cubicBezTo>
                      <a:pt x="3515" y="5990"/>
                      <a:pt x="3544" y="5969"/>
                      <a:pt x="3561" y="5935"/>
                    </a:cubicBezTo>
                    <a:cubicBezTo>
                      <a:pt x="3584" y="5912"/>
                      <a:pt x="3561" y="5844"/>
                      <a:pt x="3538" y="5821"/>
                    </a:cubicBezTo>
                    <a:lnTo>
                      <a:pt x="3515" y="5821"/>
                    </a:lnTo>
                    <a:cubicBezTo>
                      <a:pt x="3013" y="5570"/>
                      <a:pt x="2511" y="5228"/>
                      <a:pt x="2100" y="4817"/>
                    </a:cubicBezTo>
                    <a:cubicBezTo>
                      <a:pt x="1666" y="4429"/>
                      <a:pt x="1301" y="3972"/>
                      <a:pt x="1027" y="3470"/>
                    </a:cubicBezTo>
                    <a:cubicBezTo>
                      <a:pt x="936" y="3333"/>
                      <a:pt x="890" y="3196"/>
                      <a:pt x="822" y="3082"/>
                    </a:cubicBezTo>
                    <a:cubicBezTo>
                      <a:pt x="753" y="2945"/>
                      <a:pt x="708" y="2808"/>
                      <a:pt x="662" y="2671"/>
                    </a:cubicBezTo>
                    <a:lnTo>
                      <a:pt x="502" y="2260"/>
                    </a:lnTo>
                    <a:lnTo>
                      <a:pt x="411" y="1849"/>
                    </a:lnTo>
                    <a:cubicBezTo>
                      <a:pt x="320" y="1553"/>
                      <a:pt x="320" y="1256"/>
                      <a:pt x="274" y="982"/>
                    </a:cubicBezTo>
                    <a:cubicBezTo>
                      <a:pt x="228" y="685"/>
                      <a:pt x="228" y="389"/>
                      <a:pt x="206" y="92"/>
                    </a:cubicBezTo>
                    <a:lnTo>
                      <a:pt x="206" y="69"/>
                    </a:lnTo>
                    <a:cubicBezTo>
                      <a:pt x="206" y="23"/>
                      <a:pt x="183" y="1"/>
                      <a:pt x="1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68"/>
              <p:cNvSpPr/>
              <p:nvPr/>
            </p:nvSpPr>
            <p:spPr>
              <a:xfrm>
                <a:off x="7340497" y="2796829"/>
                <a:ext cx="924366" cy="716548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36945" extrusionOk="0">
                    <a:moveTo>
                      <a:pt x="10176" y="1"/>
                    </a:moveTo>
                    <a:cubicBezTo>
                      <a:pt x="10115" y="1"/>
                      <a:pt x="10063" y="19"/>
                      <a:pt x="10021" y="59"/>
                    </a:cubicBezTo>
                    <a:cubicBezTo>
                      <a:pt x="4977" y="5104"/>
                      <a:pt x="1" y="10468"/>
                      <a:pt x="1" y="10468"/>
                    </a:cubicBezTo>
                    <a:cubicBezTo>
                      <a:pt x="1" y="10468"/>
                      <a:pt x="7329" y="19283"/>
                      <a:pt x="11318" y="19283"/>
                    </a:cubicBezTo>
                    <a:cubicBezTo>
                      <a:pt x="11373" y="19283"/>
                      <a:pt x="11428" y="19282"/>
                      <a:pt x="11482" y="19278"/>
                    </a:cubicBezTo>
                    <a:lnTo>
                      <a:pt x="11482" y="19278"/>
                    </a:lnTo>
                    <a:lnTo>
                      <a:pt x="10295" y="33955"/>
                    </a:lnTo>
                    <a:cubicBezTo>
                      <a:pt x="10295" y="33955"/>
                      <a:pt x="16777" y="36899"/>
                      <a:pt x="25428" y="36945"/>
                    </a:cubicBezTo>
                    <a:lnTo>
                      <a:pt x="25656" y="36945"/>
                    </a:lnTo>
                    <a:cubicBezTo>
                      <a:pt x="34307" y="36899"/>
                      <a:pt x="40561" y="33955"/>
                      <a:pt x="40561" y="33955"/>
                    </a:cubicBezTo>
                    <a:lnTo>
                      <a:pt x="39352" y="19278"/>
                    </a:lnTo>
                    <a:lnTo>
                      <a:pt x="39352" y="19278"/>
                    </a:lnTo>
                    <a:cubicBezTo>
                      <a:pt x="39463" y="19285"/>
                      <a:pt x="39575" y="19289"/>
                      <a:pt x="39688" y="19289"/>
                    </a:cubicBezTo>
                    <a:cubicBezTo>
                      <a:pt x="43564" y="19289"/>
                      <a:pt x="47660" y="15192"/>
                      <a:pt x="47660" y="15192"/>
                    </a:cubicBezTo>
                    <a:cubicBezTo>
                      <a:pt x="47660" y="15192"/>
                      <a:pt x="45012" y="3552"/>
                      <a:pt x="36955" y="2707"/>
                    </a:cubicBezTo>
                    <a:cubicBezTo>
                      <a:pt x="34107" y="2434"/>
                      <a:pt x="31433" y="2359"/>
                      <a:pt x="29366" y="2359"/>
                    </a:cubicBezTo>
                    <a:cubicBezTo>
                      <a:pt x="27458" y="2359"/>
                      <a:pt x="26068" y="2423"/>
                      <a:pt x="25542" y="2456"/>
                    </a:cubicBezTo>
                    <a:cubicBezTo>
                      <a:pt x="24720" y="2407"/>
                      <a:pt x="22277" y="2050"/>
                      <a:pt x="18928" y="2050"/>
                    </a:cubicBezTo>
                    <a:cubicBezTo>
                      <a:pt x="17627" y="2050"/>
                      <a:pt x="16188" y="2104"/>
                      <a:pt x="14655" y="2251"/>
                    </a:cubicBezTo>
                    <a:cubicBezTo>
                      <a:pt x="14586" y="2258"/>
                      <a:pt x="14517" y="2261"/>
                      <a:pt x="14447" y="2261"/>
                    </a:cubicBezTo>
                    <a:cubicBezTo>
                      <a:pt x="12665" y="2261"/>
                      <a:pt x="10855" y="1"/>
                      <a:pt x="101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68"/>
              <p:cNvSpPr/>
              <p:nvPr/>
            </p:nvSpPr>
            <p:spPr>
              <a:xfrm>
                <a:off x="7688001" y="2843822"/>
                <a:ext cx="266080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13719" h="6744" extrusionOk="0">
                    <a:moveTo>
                      <a:pt x="7006" y="1"/>
                    </a:moveTo>
                    <a:cubicBezTo>
                      <a:pt x="5374" y="1"/>
                      <a:pt x="3525" y="99"/>
                      <a:pt x="1553" y="444"/>
                    </a:cubicBezTo>
                    <a:cubicBezTo>
                      <a:pt x="1" y="718"/>
                      <a:pt x="23" y="1950"/>
                      <a:pt x="23" y="1950"/>
                    </a:cubicBezTo>
                    <a:cubicBezTo>
                      <a:pt x="23" y="4598"/>
                      <a:pt x="2169" y="6744"/>
                      <a:pt x="4794" y="6744"/>
                    </a:cubicBezTo>
                    <a:lnTo>
                      <a:pt x="8035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719" y="170"/>
                      <a:pt x="12098" y="170"/>
                    </a:cubicBezTo>
                    <a:cubicBezTo>
                      <a:pt x="10918" y="170"/>
                      <a:pt x="9150" y="1"/>
                      <a:pt x="70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68"/>
              <p:cNvSpPr/>
              <p:nvPr/>
            </p:nvSpPr>
            <p:spPr>
              <a:xfrm>
                <a:off x="7328104" y="2789401"/>
                <a:ext cx="219590" cy="222131"/>
              </a:xfrm>
              <a:custGeom>
                <a:avLst/>
                <a:gdLst/>
                <a:ahLst/>
                <a:cxnLst/>
                <a:rect l="l" t="t" r="r" b="b"/>
                <a:pathLst>
                  <a:path w="11322" h="11453" extrusionOk="0">
                    <a:moveTo>
                      <a:pt x="9785" y="0"/>
                    </a:moveTo>
                    <a:cubicBezTo>
                      <a:pt x="9575" y="0"/>
                      <a:pt x="9384" y="112"/>
                      <a:pt x="9313" y="305"/>
                    </a:cubicBezTo>
                    <a:cubicBezTo>
                      <a:pt x="7944" y="3592"/>
                      <a:pt x="1279" y="9002"/>
                      <a:pt x="275" y="9732"/>
                    </a:cubicBezTo>
                    <a:cubicBezTo>
                      <a:pt x="46" y="9892"/>
                      <a:pt x="1" y="10189"/>
                      <a:pt x="160" y="10417"/>
                    </a:cubicBezTo>
                    <a:cubicBezTo>
                      <a:pt x="160" y="10417"/>
                      <a:pt x="662" y="11453"/>
                      <a:pt x="1230" y="11453"/>
                    </a:cubicBezTo>
                    <a:cubicBezTo>
                      <a:pt x="1336" y="11453"/>
                      <a:pt x="1445" y="11416"/>
                      <a:pt x="1553" y="11330"/>
                    </a:cubicBezTo>
                    <a:cubicBezTo>
                      <a:pt x="2648" y="10440"/>
                      <a:pt x="9656" y="4848"/>
                      <a:pt x="11208" y="1036"/>
                    </a:cubicBezTo>
                    <a:cubicBezTo>
                      <a:pt x="11322" y="762"/>
                      <a:pt x="11185" y="465"/>
                      <a:pt x="10888" y="351"/>
                    </a:cubicBezTo>
                    <a:lnTo>
                      <a:pt x="9975" y="31"/>
                    </a:lnTo>
                    <a:cubicBezTo>
                      <a:pt x="9912" y="10"/>
                      <a:pt x="9847" y="0"/>
                      <a:pt x="97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68"/>
              <p:cNvSpPr/>
              <p:nvPr/>
            </p:nvSpPr>
            <p:spPr>
              <a:xfrm>
                <a:off x="8098361" y="3089649"/>
                <a:ext cx="192146" cy="85978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15" y="0"/>
                    </a:moveTo>
                    <a:cubicBezTo>
                      <a:pt x="8329" y="0"/>
                      <a:pt x="8245" y="23"/>
                      <a:pt x="8172" y="72"/>
                    </a:cubicBezTo>
                    <a:cubicBezTo>
                      <a:pt x="7145" y="711"/>
                      <a:pt x="3949" y="2468"/>
                      <a:pt x="503" y="2537"/>
                    </a:cubicBezTo>
                    <a:cubicBezTo>
                      <a:pt x="229" y="2537"/>
                      <a:pt x="23" y="2742"/>
                      <a:pt x="23" y="3016"/>
                    </a:cubicBezTo>
                    <a:lnTo>
                      <a:pt x="1" y="3929"/>
                    </a:lnTo>
                    <a:cubicBezTo>
                      <a:pt x="1" y="4191"/>
                      <a:pt x="189" y="4433"/>
                      <a:pt x="465" y="4433"/>
                    </a:cubicBezTo>
                    <a:cubicBezTo>
                      <a:pt x="478" y="4433"/>
                      <a:pt x="490" y="4432"/>
                      <a:pt x="503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7" y="1327"/>
                      <a:pt x="8834" y="209"/>
                      <a:pt x="8834" y="209"/>
                    </a:cubicBezTo>
                    <a:cubicBezTo>
                      <a:pt x="8731" y="76"/>
                      <a:pt x="8571" y="0"/>
                      <a:pt x="8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68"/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68"/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4" name="Google Shape;6834;p68"/>
              <p:cNvSpPr/>
              <p:nvPr/>
            </p:nvSpPr>
            <p:spPr>
              <a:xfrm>
                <a:off x="7940318" y="2836937"/>
                <a:ext cx="22005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6" h="29821" extrusionOk="0">
                    <a:moveTo>
                      <a:pt x="5250" y="1"/>
                    </a:moveTo>
                    <a:cubicBezTo>
                      <a:pt x="4566" y="1"/>
                      <a:pt x="3996" y="129"/>
                      <a:pt x="3858" y="205"/>
                    </a:cubicBezTo>
                    <a:cubicBezTo>
                      <a:pt x="3470" y="411"/>
                      <a:pt x="3014" y="708"/>
                      <a:pt x="2831" y="1004"/>
                    </a:cubicBezTo>
                    <a:cubicBezTo>
                      <a:pt x="2306" y="1621"/>
                      <a:pt x="1896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24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480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383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45" y="27870"/>
                      <a:pt x="7396" y="28098"/>
                    </a:cubicBezTo>
                    <a:cubicBezTo>
                      <a:pt x="7853" y="28577"/>
                      <a:pt x="8309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45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31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6986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02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26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62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21" y="1347"/>
                      <a:pt x="7921" y="1347"/>
                    </a:cubicBezTo>
                    <a:cubicBezTo>
                      <a:pt x="8080" y="1436"/>
                      <a:pt x="8199" y="1474"/>
                      <a:pt x="8278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5" name="Google Shape;6835;p68"/>
              <p:cNvSpPr/>
              <p:nvPr/>
            </p:nvSpPr>
            <p:spPr>
              <a:xfrm>
                <a:off x="7954495" y="2836937"/>
                <a:ext cx="220036" cy="57837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1" extrusionOk="0">
                    <a:moveTo>
                      <a:pt x="5250" y="1"/>
                    </a:moveTo>
                    <a:cubicBezTo>
                      <a:pt x="4565" y="1"/>
                      <a:pt x="3996" y="129"/>
                      <a:pt x="3858" y="205"/>
                    </a:cubicBezTo>
                    <a:cubicBezTo>
                      <a:pt x="3470" y="411"/>
                      <a:pt x="3013" y="708"/>
                      <a:pt x="2831" y="1004"/>
                    </a:cubicBezTo>
                    <a:cubicBezTo>
                      <a:pt x="2306" y="1621"/>
                      <a:pt x="1895" y="2282"/>
                      <a:pt x="1553" y="2967"/>
                    </a:cubicBezTo>
                    <a:cubicBezTo>
                      <a:pt x="868" y="4337"/>
                      <a:pt x="480" y="5798"/>
                      <a:pt x="251" y="7213"/>
                    </a:cubicBezTo>
                    <a:cubicBezTo>
                      <a:pt x="46" y="8651"/>
                      <a:pt x="0" y="10066"/>
                      <a:pt x="23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06" y="13855"/>
                      <a:pt x="251" y="14197"/>
                      <a:pt x="297" y="14540"/>
                    </a:cubicBezTo>
                    <a:lnTo>
                      <a:pt x="480" y="15635"/>
                    </a:lnTo>
                    <a:cubicBezTo>
                      <a:pt x="525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3" y="17393"/>
                      <a:pt x="1028" y="17735"/>
                    </a:cubicBezTo>
                    <a:cubicBezTo>
                      <a:pt x="1256" y="18420"/>
                      <a:pt x="1484" y="19105"/>
                      <a:pt x="1758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383" y="24537"/>
                      <a:pt x="5205" y="25610"/>
                      <a:pt x="6049" y="26637"/>
                    </a:cubicBezTo>
                    <a:cubicBezTo>
                      <a:pt x="6277" y="26888"/>
                      <a:pt x="6483" y="27139"/>
                      <a:pt x="6711" y="27390"/>
                    </a:cubicBezTo>
                    <a:cubicBezTo>
                      <a:pt x="6916" y="27641"/>
                      <a:pt x="7145" y="27870"/>
                      <a:pt x="7396" y="28098"/>
                    </a:cubicBezTo>
                    <a:cubicBezTo>
                      <a:pt x="7852" y="28577"/>
                      <a:pt x="8309" y="29034"/>
                      <a:pt x="8857" y="29490"/>
                    </a:cubicBezTo>
                    <a:cubicBezTo>
                      <a:pt x="9127" y="29713"/>
                      <a:pt x="9451" y="29820"/>
                      <a:pt x="9773" y="29820"/>
                    </a:cubicBezTo>
                    <a:cubicBezTo>
                      <a:pt x="10211" y="29820"/>
                      <a:pt x="10644" y="29621"/>
                      <a:pt x="10934" y="29239"/>
                    </a:cubicBezTo>
                    <a:cubicBezTo>
                      <a:pt x="11345" y="28714"/>
                      <a:pt x="11345" y="28007"/>
                      <a:pt x="11025" y="27482"/>
                    </a:cubicBezTo>
                    <a:lnTo>
                      <a:pt x="10979" y="27390"/>
                    </a:lnTo>
                    <a:lnTo>
                      <a:pt x="10044" y="25838"/>
                    </a:lnTo>
                    <a:cubicBezTo>
                      <a:pt x="9747" y="25313"/>
                      <a:pt x="9427" y="24811"/>
                      <a:pt x="9131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6985" y="20018"/>
                      <a:pt x="6506" y="18945"/>
                      <a:pt x="6140" y="17872"/>
                    </a:cubicBezTo>
                    <a:cubicBezTo>
                      <a:pt x="5935" y="17324"/>
                      <a:pt x="5821" y="16777"/>
                      <a:pt x="5638" y="16252"/>
                    </a:cubicBezTo>
                    <a:cubicBezTo>
                      <a:pt x="5570" y="15978"/>
                      <a:pt x="5501" y="15704"/>
                      <a:pt x="5433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22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25" y="8856"/>
                      <a:pt x="4771" y="7738"/>
                    </a:cubicBezTo>
                    <a:cubicBezTo>
                      <a:pt x="4839" y="6619"/>
                      <a:pt x="4931" y="5524"/>
                      <a:pt x="5205" y="4542"/>
                    </a:cubicBezTo>
                    <a:cubicBezTo>
                      <a:pt x="5319" y="4040"/>
                      <a:pt x="5478" y="3561"/>
                      <a:pt x="5661" y="3127"/>
                    </a:cubicBezTo>
                    <a:cubicBezTo>
                      <a:pt x="5867" y="2693"/>
                      <a:pt x="6186" y="2054"/>
                      <a:pt x="6506" y="1826"/>
                    </a:cubicBezTo>
                    <a:cubicBezTo>
                      <a:pt x="6825" y="1575"/>
                      <a:pt x="7921" y="1347"/>
                      <a:pt x="7921" y="1347"/>
                    </a:cubicBezTo>
                    <a:cubicBezTo>
                      <a:pt x="8079" y="1436"/>
                      <a:pt x="8199" y="1474"/>
                      <a:pt x="8277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7" y="32"/>
                      <a:pt x="5585" y="1"/>
                      <a:pt x="5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68"/>
              <p:cNvSpPr/>
              <p:nvPr/>
            </p:nvSpPr>
            <p:spPr>
              <a:xfrm>
                <a:off x="7727410" y="2633294"/>
                <a:ext cx="184621" cy="304598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2349"/>
                    </a:lnTo>
                    <a:cubicBezTo>
                      <a:pt x="0" y="14905"/>
                      <a:pt x="2077" y="15704"/>
                      <a:pt x="4634" y="15704"/>
                    </a:cubicBezTo>
                    <a:lnTo>
                      <a:pt x="4885" y="15704"/>
                    </a:lnTo>
                    <a:cubicBezTo>
                      <a:pt x="7441" y="15704"/>
                      <a:pt x="9518" y="14905"/>
                      <a:pt x="9518" y="12349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68"/>
              <p:cNvSpPr/>
              <p:nvPr/>
            </p:nvSpPr>
            <p:spPr>
              <a:xfrm>
                <a:off x="7727410" y="2633294"/>
                <a:ext cx="184621" cy="208845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7" y="0"/>
                      <a:pt x="0" y="2077"/>
                      <a:pt x="0" y="4634"/>
                    </a:cubicBezTo>
                    <a:lnTo>
                      <a:pt x="0" y="10546"/>
                    </a:lnTo>
                    <a:cubicBezTo>
                      <a:pt x="792" y="10670"/>
                      <a:pt x="1786" y="10767"/>
                      <a:pt x="2949" y="10767"/>
                    </a:cubicBezTo>
                    <a:cubicBezTo>
                      <a:pt x="4767" y="10767"/>
                      <a:pt x="6998" y="10530"/>
                      <a:pt x="9518" y="9792"/>
                    </a:cubicBezTo>
                    <a:lnTo>
                      <a:pt x="9518" y="4634"/>
                    </a:lnTo>
                    <a:cubicBezTo>
                      <a:pt x="9518" y="2077"/>
                      <a:pt x="7441" y="0"/>
                      <a:pt x="488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68"/>
              <p:cNvSpPr/>
              <p:nvPr/>
            </p:nvSpPr>
            <p:spPr>
              <a:xfrm>
                <a:off x="8097469" y="2463261"/>
                <a:ext cx="237763" cy="228531"/>
              </a:xfrm>
              <a:custGeom>
                <a:avLst/>
                <a:gdLst/>
                <a:ahLst/>
                <a:cxnLst/>
                <a:rect l="l" t="t" r="r" b="b"/>
                <a:pathLst>
                  <a:path w="12259" h="11783" extrusionOk="0">
                    <a:moveTo>
                      <a:pt x="6095" y="0"/>
                    </a:moveTo>
                    <a:cubicBezTo>
                      <a:pt x="5914" y="0"/>
                      <a:pt x="5731" y="8"/>
                      <a:pt x="5548" y="25"/>
                    </a:cubicBezTo>
                    <a:cubicBezTo>
                      <a:pt x="2352" y="345"/>
                      <a:pt x="1" y="3221"/>
                      <a:pt x="298" y="6439"/>
                    </a:cubicBezTo>
                    <a:cubicBezTo>
                      <a:pt x="599" y="9497"/>
                      <a:pt x="3155" y="11782"/>
                      <a:pt x="6146" y="11782"/>
                    </a:cubicBezTo>
                    <a:cubicBezTo>
                      <a:pt x="6325" y="11782"/>
                      <a:pt x="6507" y="11774"/>
                      <a:pt x="6689" y="11757"/>
                    </a:cubicBezTo>
                    <a:cubicBezTo>
                      <a:pt x="9907" y="11438"/>
                      <a:pt x="12258" y="8562"/>
                      <a:pt x="11939" y="5321"/>
                    </a:cubicBezTo>
                    <a:cubicBezTo>
                      <a:pt x="11637" y="2265"/>
                      <a:pt x="9084" y="0"/>
                      <a:pt x="60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68"/>
              <p:cNvSpPr/>
              <p:nvPr/>
            </p:nvSpPr>
            <p:spPr>
              <a:xfrm>
                <a:off x="8115195" y="2540646"/>
                <a:ext cx="197887" cy="50970"/>
              </a:xfrm>
              <a:custGeom>
                <a:avLst/>
                <a:gdLst/>
                <a:ahLst/>
                <a:cxnLst/>
                <a:rect l="l" t="t" r="r" b="b"/>
                <a:pathLst>
                  <a:path w="10203" h="2628" extrusionOk="0">
                    <a:moveTo>
                      <a:pt x="4777" y="0"/>
                    </a:moveTo>
                    <a:cubicBezTo>
                      <a:pt x="4458" y="0"/>
                      <a:pt x="4146" y="37"/>
                      <a:pt x="3835" y="53"/>
                    </a:cubicBezTo>
                    <a:lnTo>
                      <a:pt x="3150" y="212"/>
                    </a:lnTo>
                    <a:cubicBezTo>
                      <a:pt x="2922" y="235"/>
                      <a:pt x="2693" y="349"/>
                      <a:pt x="2488" y="418"/>
                    </a:cubicBezTo>
                    <a:cubicBezTo>
                      <a:pt x="2031" y="555"/>
                      <a:pt x="1643" y="783"/>
                      <a:pt x="1233" y="1011"/>
                    </a:cubicBezTo>
                    <a:cubicBezTo>
                      <a:pt x="1027" y="1102"/>
                      <a:pt x="845" y="1262"/>
                      <a:pt x="662" y="1376"/>
                    </a:cubicBezTo>
                    <a:lnTo>
                      <a:pt x="114" y="1787"/>
                    </a:lnTo>
                    <a:cubicBezTo>
                      <a:pt x="23" y="1856"/>
                      <a:pt x="0" y="1970"/>
                      <a:pt x="68" y="2061"/>
                    </a:cubicBezTo>
                    <a:cubicBezTo>
                      <a:pt x="98" y="2105"/>
                      <a:pt x="156" y="2131"/>
                      <a:pt x="218" y="2131"/>
                    </a:cubicBezTo>
                    <a:cubicBezTo>
                      <a:pt x="252" y="2131"/>
                      <a:pt x="287" y="2123"/>
                      <a:pt x="320" y="2107"/>
                    </a:cubicBezTo>
                    <a:lnTo>
                      <a:pt x="342" y="2084"/>
                    </a:lnTo>
                    <a:lnTo>
                      <a:pt x="890" y="1719"/>
                    </a:lnTo>
                    <a:cubicBezTo>
                      <a:pt x="1073" y="1627"/>
                      <a:pt x="1255" y="1468"/>
                      <a:pt x="1461" y="1399"/>
                    </a:cubicBezTo>
                    <a:cubicBezTo>
                      <a:pt x="1849" y="1217"/>
                      <a:pt x="2214" y="988"/>
                      <a:pt x="2648" y="874"/>
                    </a:cubicBezTo>
                    <a:cubicBezTo>
                      <a:pt x="3317" y="645"/>
                      <a:pt x="4050" y="543"/>
                      <a:pt x="4767" y="543"/>
                    </a:cubicBezTo>
                    <a:cubicBezTo>
                      <a:pt x="4906" y="543"/>
                      <a:pt x="5044" y="547"/>
                      <a:pt x="5181" y="555"/>
                    </a:cubicBezTo>
                    <a:cubicBezTo>
                      <a:pt x="6026" y="623"/>
                      <a:pt x="6870" y="874"/>
                      <a:pt x="7669" y="1217"/>
                    </a:cubicBezTo>
                    <a:cubicBezTo>
                      <a:pt x="8445" y="1582"/>
                      <a:pt x="9199" y="2038"/>
                      <a:pt x="9883" y="2586"/>
                    </a:cubicBezTo>
                    <a:cubicBezTo>
                      <a:pt x="9922" y="2615"/>
                      <a:pt x="9964" y="2627"/>
                      <a:pt x="10005" y="2627"/>
                    </a:cubicBezTo>
                    <a:cubicBezTo>
                      <a:pt x="10062" y="2627"/>
                      <a:pt x="10117" y="2603"/>
                      <a:pt x="10157" y="2563"/>
                    </a:cubicBezTo>
                    <a:cubicBezTo>
                      <a:pt x="10203" y="2472"/>
                      <a:pt x="10203" y="2381"/>
                      <a:pt x="10134" y="2312"/>
                    </a:cubicBezTo>
                    <a:cubicBezTo>
                      <a:pt x="9815" y="1970"/>
                      <a:pt x="9473" y="1673"/>
                      <a:pt x="9084" y="1422"/>
                    </a:cubicBezTo>
                    <a:cubicBezTo>
                      <a:pt x="8719" y="1148"/>
                      <a:pt x="8308" y="920"/>
                      <a:pt x="7898" y="714"/>
                    </a:cubicBezTo>
                    <a:cubicBezTo>
                      <a:pt x="7053" y="326"/>
                      <a:pt x="6140" y="75"/>
                      <a:pt x="5227" y="30"/>
                    </a:cubicBezTo>
                    <a:cubicBezTo>
                      <a:pt x="5075" y="8"/>
                      <a:pt x="4925" y="0"/>
                      <a:pt x="4777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68"/>
              <p:cNvSpPr/>
              <p:nvPr/>
            </p:nvSpPr>
            <p:spPr>
              <a:xfrm>
                <a:off x="7312608" y="2386847"/>
                <a:ext cx="255025" cy="228182"/>
              </a:xfrm>
              <a:custGeom>
                <a:avLst/>
                <a:gdLst/>
                <a:ahLst/>
                <a:cxnLst/>
                <a:rect l="l" t="t" r="r" b="b"/>
                <a:pathLst>
                  <a:path w="13149" h="11765" extrusionOk="0">
                    <a:moveTo>
                      <a:pt x="6595" y="0"/>
                    </a:moveTo>
                    <a:cubicBezTo>
                      <a:pt x="4134" y="0"/>
                      <a:pt x="1831" y="1578"/>
                      <a:pt x="1005" y="4057"/>
                    </a:cubicBezTo>
                    <a:cubicBezTo>
                      <a:pt x="1" y="7138"/>
                      <a:pt x="1667" y="10470"/>
                      <a:pt x="4726" y="11475"/>
                    </a:cubicBezTo>
                    <a:cubicBezTo>
                      <a:pt x="5324" y="11671"/>
                      <a:pt x="5932" y="11765"/>
                      <a:pt x="6531" y="11765"/>
                    </a:cubicBezTo>
                    <a:cubicBezTo>
                      <a:pt x="8992" y="11765"/>
                      <a:pt x="11295" y="10187"/>
                      <a:pt x="12121" y="7709"/>
                    </a:cubicBezTo>
                    <a:cubicBezTo>
                      <a:pt x="13148" y="4627"/>
                      <a:pt x="11482" y="1295"/>
                      <a:pt x="8400" y="290"/>
                    </a:cubicBezTo>
                    <a:cubicBezTo>
                      <a:pt x="7802" y="94"/>
                      <a:pt x="7194" y="0"/>
                      <a:pt x="659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68"/>
              <p:cNvSpPr/>
              <p:nvPr/>
            </p:nvSpPr>
            <p:spPr>
              <a:xfrm>
                <a:off x="7342708" y="2463649"/>
                <a:ext cx="195696" cy="63092"/>
              </a:xfrm>
              <a:custGeom>
                <a:avLst/>
                <a:gdLst/>
                <a:ahLst/>
                <a:cxnLst/>
                <a:rect l="l" t="t" r="r" b="b"/>
                <a:pathLst>
                  <a:path w="10090" h="3253" extrusionOk="0">
                    <a:moveTo>
                      <a:pt x="4286" y="0"/>
                    </a:moveTo>
                    <a:cubicBezTo>
                      <a:pt x="3739" y="0"/>
                      <a:pt x="3190" y="66"/>
                      <a:pt x="2649" y="188"/>
                    </a:cubicBezTo>
                    <a:cubicBezTo>
                      <a:pt x="2215" y="279"/>
                      <a:pt x="1758" y="416"/>
                      <a:pt x="1348" y="599"/>
                    </a:cubicBezTo>
                    <a:cubicBezTo>
                      <a:pt x="914" y="759"/>
                      <a:pt x="503" y="964"/>
                      <a:pt x="115" y="1238"/>
                    </a:cubicBezTo>
                    <a:cubicBezTo>
                      <a:pt x="46" y="1283"/>
                      <a:pt x="1" y="1398"/>
                      <a:pt x="46" y="1466"/>
                    </a:cubicBezTo>
                    <a:cubicBezTo>
                      <a:pt x="80" y="1533"/>
                      <a:pt x="150" y="1575"/>
                      <a:pt x="221" y="1575"/>
                    </a:cubicBezTo>
                    <a:cubicBezTo>
                      <a:pt x="247" y="1575"/>
                      <a:pt x="273" y="1570"/>
                      <a:pt x="298" y="1557"/>
                    </a:cubicBezTo>
                    <a:lnTo>
                      <a:pt x="320" y="1557"/>
                    </a:lnTo>
                    <a:cubicBezTo>
                      <a:pt x="1096" y="1169"/>
                      <a:pt x="1918" y="895"/>
                      <a:pt x="2763" y="713"/>
                    </a:cubicBezTo>
                    <a:cubicBezTo>
                      <a:pt x="3303" y="613"/>
                      <a:pt x="3843" y="558"/>
                      <a:pt x="4377" y="558"/>
                    </a:cubicBezTo>
                    <a:cubicBezTo>
                      <a:pt x="4701" y="558"/>
                      <a:pt x="5023" y="578"/>
                      <a:pt x="5342" y="622"/>
                    </a:cubicBezTo>
                    <a:cubicBezTo>
                      <a:pt x="6186" y="759"/>
                      <a:pt x="7008" y="1032"/>
                      <a:pt x="7739" y="1489"/>
                    </a:cubicBezTo>
                    <a:cubicBezTo>
                      <a:pt x="8127" y="1694"/>
                      <a:pt x="8446" y="1991"/>
                      <a:pt x="8789" y="2265"/>
                    </a:cubicBezTo>
                    <a:cubicBezTo>
                      <a:pt x="8971" y="2379"/>
                      <a:pt x="9108" y="2562"/>
                      <a:pt x="9268" y="2699"/>
                    </a:cubicBezTo>
                    <a:lnTo>
                      <a:pt x="9724" y="3178"/>
                    </a:lnTo>
                    <a:lnTo>
                      <a:pt x="9747" y="3201"/>
                    </a:lnTo>
                    <a:cubicBezTo>
                      <a:pt x="9781" y="3235"/>
                      <a:pt x="9827" y="3252"/>
                      <a:pt x="9873" y="3252"/>
                    </a:cubicBezTo>
                    <a:cubicBezTo>
                      <a:pt x="9918" y="3252"/>
                      <a:pt x="9964" y="3235"/>
                      <a:pt x="9998" y="3201"/>
                    </a:cubicBezTo>
                    <a:cubicBezTo>
                      <a:pt x="10067" y="3132"/>
                      <a:pt x="10090" y="3018"/>
                      <a:pt x="10021" y="2950"/>
                    </a:cubicBezTo>
                    <a:lnTo>
                      <a:pt x="9565" y="2425"/>
                    </a:lnTo>
                    <a:cubicBezTo>
                      <a:pt x="9405" y="2265"/>
                      <a:pt x="9268" y="2060"/>
                      <a:pt x="9085" y="1923"/>
                    </a:cubicBezTo>
                    <a:cubicBezTo>
                      <a:pt x="8743" y="1626"/>
                      <a:pt x="8401" y="1306"/>
                      <a:pt x="8013" y="1078"/>
                    </a:cubicBezTo>
                    <a:cubicBezTo>
                      <a:pt x="7807" y="964"/>
                      <a:pt x="7624" y="804"/>
                      <a:pt x="7396" y="736"/>
                    </a:cubicBezTo>
                    <a:lnTo>
                      <a:pt x="6780" y="439"/>
                    </a:lnTo>
                    <a:cubicBezTo>
                      <a:pt x="6323" y="302"/>
                      <a:pt x="5890" y="142"/>
                      <a:pt x="5410" y="97"/>
                    </a:cubicBezTo>
                    <a:cubicBezTo>
                      <a:pt x="5039" y="31"/>
                      <a:pt x="4663" y="0"/>
                      <a:pt x="4286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68"/>
              <p:cNvSpPr/>
              <p:nvPr/>
            </p:nvSpPr>
            <p:spPr>
              <a:xfrm>
                <a:off x="7448076" y="2038074"/>
                <a:ext cx="746397" cy="759935"/>
              </a:xfrm>
              <a:custGeom>
                <a:avLst/>
                <a:gdLst/>
                <a:ahLst/>
                <a:cxnLst/>
                <a:rect l="l" t="t" r="r" b="b"/>
                <a:pathLst>
                  <a:path w="38484" h="39182" extrusionOk="0">
                    <a:moveTo>
                      <a:pt x="19236" y="0"/>
                    </a:moveTo>
                    <a:cubicBezTo>
                      <a:pt x="19003" y="0"/>
                      <a:pt x="18769" y="4"/>
                      <a:pt x="18534" y="13"/>
                    </a:cubicBezTo>
                    <a:cubicBezTo>
                      <a:pt x="8126" y="401"/>
                      <a:pt x="0" y="9303"/>
                      <a:pt x="411" y="19917"/>
                    </a:cubicBezTo>
                    <a:cubicBezTo>
                      <a:pt x="788" y="30228"/>
                      <a:pt x="6421" y="39182"/>
                      <a:pt x="18671" y="39182"/>
                    </a:cubicBezTo>
                    <a:cubicBezTo>
                      <a:pt x="19031" y="39182"/>
                      <a:pt x="19396" y="39174"/>
                      <a:pt x="19767" y="39159"/>
                    </a:cubicBezTo>
                    <a:cubicBezTo>
                      <a:pt x="31956" y="38656"/>
                      <a:pt x="38484" y="29115"/>
                      <a:pt x="38096" y="18524"/>
                    </a:cubicBezTo>
                    <a:cubicBezTo>
                      <a:pt x="37716" y="8150"/>
                      <a:pt x="29334" y="0"/>
                      <a:pt x="19236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68"/>
              <p:cNvSpPr/>
              <p:nvPr/>
            </p:nvSpPr>
            <p:spPr>
              <a:xfrm>
                <a:off x="7829209" y="2553155"/>
                <a:ext cx="247500" cy="162065"/>
              </a:xfrm>
              <a:custGeom>
                <a:avLst/>
                <a:gdLst/>
                <a:ahLst/>
                <a:cxnLst/>
                <a:rect l="l" t="t" r="r" b="b"/>
                <a:pathLst>
                  <a:path w="12761" h="8356" extrusionOk="0">
                    <a:moveTo>
                      <a:pt x="183" y="4771"/>
                    </a:moveTo>
                    <a:cubicBezTo>
                      <a:pt x="389" y="6894"/>
                      <a:pt x="3333" y="8355"/>
                      <a:pt x="6757" y="8013"/>
                    </a:cubicBezTo>
                    <a:cubicBezTo>
                      <a:pt x="10158" y="7693"/>
                      <a:pt x="12760" y="5707"/>
                      <a:pt x="12555" y="3585"/>
                    </a:cubicBezTo>
                    <a:cubicBezTo>
                      <a:pt x="12349" y="1462"/>
                      <a:pt x="9428" y="1"/>
                      <a:pt x="6004" y="321"/>
                    </a:cubicBezTo>
                    <a:cubicBezTo>
                      <a:pt x="2580" y="663"/>
                      <a:pt x="1" y="2649"/>
                      <a:pt x="183" y="477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68"/>
              <p:cNvSpPr/>
              <p:nvPr/>
            </p:nvSpPr>
            <p:spPr>
              <a:xfrm>
                <a:off x="7487019" y="2518497"/>
                <a:ext cx="252814" cy="154753"/>
              </a:xfrm>
              <a:custGeom>
                <a:avLst/>
                <a:gdLst/>
                <a:ahLst/>
                <a:cxnLst/>
                <a:rect l="l" t="t" r="r" b="b"/>
                <a:pathLst>
                  <a:path w="13035" h="7979" extrusionOk="0">
                    <a:moveTo>
                      <a:pt x="5312" y="1"/>
                    </a:moveTo>
                    <a:cubicBezTo>
                      <a:pt x="2806" y="1"/>
                      <a:pt x="780" y="1051"/>
                      <a:pt x="435" y="2724"/>
                    </a:cubicBezTo>
                    <a:cubicBezTo>
                      <a:pt x="1" y="4801"/>
                      <a:pt x="2375" y="7061"/>
                      <a:pt x="5730" y="7768"/>
                    </a:cubicBezTo>
                    <a:cubicBezTo>
                      <a:pt x="6406" y="7911"/>
                      <a:pt x="7070" y="7978"/>
                      <a:pt x="7704" y="7978"/>
                    </a:cubicBezTo>
                    <a:cubicBezTo>
                      <a:pt x="10219" y="7978"/>
                      <a:pt x="12254" y="6916"/>
                      <a:pt x="12600" y="5257"/>
                    </a:cubicBezTo>
                    <a:cubicBezTo>
                      <a:pt x="13034" y="3157"/>
                      <a:pt x="10660" y="898"/>
                      <a:pt x="7305" y="213"/>
                    </a:cubicBezTo>
                    <a:cubicBezTo>
                      <a:pt x="6623" y="69"/>
                      <a:pt x="5952" y="1"/>
                      <a:pt x="5312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68"/>
              <p:cNvSpPr/>
              <p:nvPr/>
            </p:nvSpPr>
            <p:spPr>
              <a:xfrm>
                <a:off x="7876589" y="2419139"/>
                <a:ext cx="173993" cy="164935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8504" extrusionOk="0">
                    <a:moveTo>
                      <a:pt x="4461" y="0"/>
                    </a:moveTo>
                    <a:cubicBezTo>
                      <a:pt x="4270" y="0"/>
                      <a:pt x="4076" y="14"/>
                      <a:pt x="3880" y="41"/>
                    </a:cubicBezTo>
                    <a:cubicBezTo>
                      <a:pt x="1598" y="383"/>
                      <a:pt x="0" y="2529"/>
                      <a:pt x="320" y="4834"/>
                    </a:cubicBezTo>
                    <a:cubicBezTo>
                      <a:pt x="612" y="6965"/>
                      <a:pt x="2435" y="8503"/>
                      <a:pt x="4509" y="8503"/>
                    </a:cubicBezTo>
                    <a:cubicBezTo>
                      <a:pt x="4701" y="8503"/>
                      <a:pt x="4895" y="8490"/>
                      <a:pt x="5090" y="8463"/>
                    </a:cubicBezTo>
                    <a:cubicBezTo>
                      <a:pt x="7373" y="8121"/>
                      <a:pt x="8971" y="5975"/>
                      <a:pt x="8651" y="3670"/>
                    </a:cubicBezTo>
                    <a:cubicBezTo>
                      <a:pt x="8358" y="1539"/>
                      <a:pt x="6536" y="0"/>
                      <a:pt x="446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68"/>
              <p:cNvSpPr/>
              <p:nvPr/>
            </p:nvSpPr>
            <p:spPr>
              <a:xfrm>
                <a:off x="7875697" y="2426644"/>
                <a:ext cx="173120" cy="163636"/>
              </a:xfrm>
              <a:custGeom>
                <a:avLst/>
                <a:gdLst/>
                <a:ahLst/>
                <a:cxnLst/>
                <a:rect l="l" t="t" r="r" b="b"/>
                <a:pathLst>
                  <a:path w="8926" h="8437" extrusionOk="0">
                    <a:moveTo>
                      <a:pt x="4445" y="1"/>
                    </a:moveTo>
                    <a:cubicBezTo>
                      <a:pt x="4251" y="1"/>
                      <a:pt x="4055" y="14"/>
                      <a:pt x="3858" y="42"/>
                    </a:cubicBezTo>
                    <a:cubicBezTo>
                      <a:pt x="1575" y="361"/>
                      <a:pt x="1" y="2484"/>
                      <a:pt x="320" y="4789"/>
                    </a:cubicBezTo>
                    <a:cubicBezTo>
                      <a:pt x="612" y="6918"/>
                      <a:pt x="2412" y="8436"/>
                      <a:pt x="4463" y="8436"/>
                    </a:cubicBezTo>
                    <a:cubicBezTo>
                      <a:pt x="4655" y="8436"/>
                      <a:pt x="4850" y="8423"/>
                      <a:pt x="5045" y="8396"/>
                    </a:cubicBezTo>
                    <a:cubicBezTo>
                      <a:pt x="7327" y="8076"/>
                      <a:pt x="8925" y="5931"/>
                      <a:pt x="8606" y="3625"/>
                    </a:cubicBezTo>
                    <a:cubicBezTo>
                      <a:pt x="8293" y="1517"/>
                      <a:pt x="6510" y="1"/>
                      <a:pt x="44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7" name="Google Shape;6847;p68"/>
              <p:cNvSpPr/>
              <p:nvPr/>
            </p:nvSpPr>
            <p:spPr>
              <a:xfrm>
                <a:off x="7892085" y="2433142"/>
                <a:ext cx="112452" cy="106382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5485" extrusionOk="0">
                    <a:moveTo>
                      <a:pt x="2882" y="0"/>
                    </a:moveTo>
                    <a:cubicBezTo>
                      <a:pt x="2760" y="0"/>
                      <a:pt x="2636" y="9"/>
                      <a:pt x="2511" y="26"/>
                    </a:cubicBezTo>
                    <a:cubicBezTo>
                      <a:pt x="1027" y="232"/>
                      <a:pt x="0" y="1624"/>
                      <a:pt x="205" y="3108"/>
                    </a:cubicBezTo>
                    <a:cubicBezTo>
                      <a:pt x="394" y="4487"/>
                      <a:pt x="1578" y="5484"/>
                      <a:pt x="2915" y="5484"/>
                    </a:cubicBezTo>
                    <a:cubicBezTo>
                      <a:pt x="3038" y="5484"/>
                      <a:pt x="3162" y="5476"/>
                      <a:pt x="3287" y="5459"/>
                    </a:cubicBezTo>
                    <a:cubicBezTo>
                      <a:pt x="4771" y="5253"/>
                      <a:pt x="5798" y="3861"/>
                      <a:pt x="5592" y="2354"/>
                    </a:cubicBezTo>
                    <a:cubicBezTo>
                      <a:pt x="5383" y="996"/>
                      <a:pt x="4217" y="0"/>
                      <a:pt x="2882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8" name="Google Shape;6848;p68"/>
              <p:cNvSpPr/>
              <p:nvPr/>
            </p:nvSpPr>
            <p:spPr>
              <a:xfrm>
                <a:off x="7973521" y="2462175"/>
                <a:ext cx="39430" cy="26164"/>
              </a:xfrm>
              <a:custGeom>
                <a:avLst/>
                <a:gdLst/>
                <a:ahLst/>
                <a:cxnLst/>
                <a:rect l="l" t="t" r="r" b="b"/>
                <a:pathLst>
                  <a:path w="2033" h="1349" extrusionOk="0">
                    <a:moveTo>
                      <a:pt x="1122" y="1"/>
                    </a:moveTo>
                    <a:cubicBezTo>
                      <a:pt x="1061" y="1"/>
                      <a:pt x="999" y="5"/>
                      <a:pt x="937" y="13"/>
                    </a:cubicBezTo>
                    <a:cubicBezTo>
                      <a:pt x="389" y="104"/>
                      <a:pt x="1" y="446"/>
                      <a:pt x="47" y="812"/>
                    </a:cubicBezTo>
                    <a:cubicBezTo>
                      <a:pt x="87" y="1133"/>
                      <a:pt x="463" y="1349"/>
                      <a:pt x="927" y="1349"/>
                    </a:cubicBezTo>
                    <a:cubicBezTo>
                      <a:pt x="990" y="1349"/>
                      <a:pt x="1054" y="1345"/>
                      <a:pt x="1119" y="1337"/>
                    </a:cubicBezTo>
                    <a:cubicBezTo>
                      <a:pt x="1644" y="1245"/>
                      <a:pt x="2032" y="903"/>
                      <a:pt x="1987" y="538"/>
                    </a:cubicBezTo>
                    <a:cubicBezTo>
                      <a:pt x="1946" y="216"/>
                      <a:pt x="1570" y="1"/>
                      <a:pt x="11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68"/>
              <p:cNvSpPr/>
              <p:nvPr/>
            </p:nvSpPr>
            <p:spPr>
              <a:xfrm>
                <a:off x="7556528" y="2379089"/>
                <a:ext cx="180199" cy="164625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488" extrusionOk="0">
                    <a:moveTo>
                      <a:pt x="4668" y="1"/>
                    </a:moveTo>
                    <a:cubicBezTo>
                      <a:pt x="2767" y="1"/>
                      <a:pt x="1035" y="1300"/>
                      <a:pt x="548" y="3247"/>
                    </a:cubicBezTo>
                    <a:cubicBezTo>
                      <a:pt x="0" y="5507"/>
                      <a:pt x="1370" y="7812"/>
                      <a:pt x="3607" y="8360"/>
                    </a:cubicBezTo>
                    <a:cubicBezTo>
                      <a:pt x="3950" y="8446"/>
                      <a:pt x="4293" y="8488"/>
                      <a:pt x="4630" y="8488"/>
                    </a:cubicBezTo>
                    <a:cubicBezTo>
                      <a:pt x="6519" y="8488"/>
                      <a:pt x="8236" y="7192"/>
                      <a:pt x="8720" y="5255"/>
                    </a:cubicBezTo>
                    <a:cubicBezTo>
                      <a:pt x="9290" y="2973"/>
                      <a:pt x="7921" y="690"/>
                      <a:pt x="5661" y="120"/>
                    </a:cubicBezTo>
                    <a:cubicBezTo>
                      <a:pt x="5329" y="39"/>
                      <a:pt x="4996" y="1"/>
                      <a:pt x="4668" y="1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68"/>
              <p:cNvSpPr/>
              <p:nvPr/>
            </p:nvSpPr>
            <p:spPr>
              <a:xfrm>
                <a:off x="7557420" y="2386595"/>
                <a:ext cx="179307" cy="163616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8436" extrusionOk="0">
                    <a:moveTo>
                      <a:pt x="4644" y="0"/>
                    </a:moveTo>
                    <a:cubicBezTo>
                      <a:pt x="2766" y="0"/>
                      <a:pt x="1056" y="1279"/>
                      <a:pt x="571" y="3202"/>
                    </a:cubicBezTo>
                    <a:cubicBezTo>
                      <a:pt x="0" y="5462"/>
                      <a:pt x="1370" y="7744"/>
                      <a:pt x="3607" y="8315"/>
                    </a:cubicBezTo>
                    <a:cubicBezTo>
                      <a:pt x="3939" y="8396"/>
                      <a:pt x="4273" y="8436"/>
                      <a:pt x="4601" y="8436"/>
                    </a:cubicBezTo>
                    <a:cubicBezTo>
                      <a:pt x="6484" y="8436"/>
                      <a:pt x="8207" y="7154"/>
                      <a:pt x="8674" y="5211"/>
                    </a:cubicBezTo>
                    <a:cubicBezTo>
                      <a:pt x="9244" y="2951"/>
                      <a:pt x="7875" y="669"/>
                      <a:pt x="5638" y="121"/>
                    </a:cubicBezTo>
                    <a:cubicBezTo>
                      <a:pt x="5305" y="39"/>
                      <a:pt x="4972" y="0"/>
                      <a:pt x="46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68"/>
              <p:cNvSpPr/>
              <p:nvPr/>
            </p:nvSpPr>
            <p:spPr>
              <a:xfrm>
                <a:off x="7582206" y="2395342"/>
                <a:ext cx="116001" cy="106304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5481" extrusionOk="0">
                    <a:moveTo>
                      <a:pt x="3001" y="0"/>
                    </a:moveTo>
                    <a:cubicBezTo>
                      <a:pt x="1774" y="0"/>
                      <a:pt x="657" y="846"/>
                      <a:pt x="366" y="2089"/>
                    </a:cubicBezTo>
                    <a:cubicBezTo>
                      <a:pt x="0" y="3550"/>
                      <a:pt x="868" y="5034"/>
                      <a:pt x="2329" y="5399"/>
                    </a:cubicBezTo>
                    <a:cubicBezTo>
                      <a:pt x="2550" y="5454"/>
                      <a:pt x="2771" y="5481"/>
                      <a:pt x="2989" y="5481"/>
                    </a:cubicBezTo>
                    <a:cubicBezTo>
                      <a:pt x="4207" y="5481"/>
                      <a:pt x="5305" y="4649"/>
                      <a:pt x="5615" y="3390"/>
                    </a:cubicBezTo>
                    <a:cubicBezTo>
                      <a:pt x="5981" y="1930"/>
                      <a:pt x="5113" y="446"/>
                      <a:pt x="3652" y="81"/>
                    </a:cubicBezTo>
                    <a:cubicBezTo>
                      <a:pt x="3434" y="26"/>
                      <a:pt x="3216" y="0"/>
                      <a:pt x="3001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68"/>
              <p:cNvSpPr/>
              <p:nvPr/>
            </p:nvSpPr>
            <p:spPr>
              <a:xfrm>
                <a:off x="7576446" y="2419701"/>
                <a:ext cx="40303" cy="26571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370" extrusionOk="0">
                    <a:moveTo>
                      <a:pt x="876" y="0"/>
                    </a:moveTo>
                    <a:cubicBezTo>
                      <a:pt x="477" y="0"/>
                      <a:pt x="142" y="172"/>
                      <a:pt x="69" y="445"/>
                    </a:cubicBezTo>
                    <a:cubicBezTo>
                      <a:pt x="1" y="810"/>
                      <a:pt x="343" y="1198"/>
                      <a:pt x="868" y="1335"/>
                    </a:cubicBezTo>
                    <a:cubicBezTo>
                      <a:pt x="974" y="1358"/>
                      <a:pt x="1079" y="1369"/>
                      <a:pt x="1180" y="1369"/>
                    </a:cubicBezTo>
                    <a:cubicBezTo>
                      <a:pt x="1579" y="1369"/>
                      <a:pt x="1914" y="1198"/>
                      <a:pt x="1986" y="925"/>
                    </a:cubicBezTo>
                    <a:cubicBezTo>
                      <a:pt x="2078" y="559"/>
                      <a:pt x="1712" y="171"/>
                      <a:pt x="1188" y="34"/>
                    </a:cubicBezTo>
                    <a:cubicBezTo>
                      <a:pt x="1082" y="11"/>
                      <a:pt x="977" y="0"/>
                      <a:pt x="8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68"/>
              <p:cNvSpPr/>
              <p:nvPr/>
            </p:nvSpPr>
            <p:spPr>
              <a:xfrm>
                <a:off x="7758828" y="2586766"/>
                <a:ext cx="89004" cy="4771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2460" extrusionOk="0">
                    <a:moveTo>
                      <a:pt x="4469" y="1"/>
                    </a:moveTo>
                    <a:cubicBezTo>
                      <a:pt x="4443" y="1"/>
                      <a:pt x="4420" y="20"/>
                      <a:pt x="4406" y="48"/>
                    </a:cubicBezTo>
                    <a:lnTo>
                      <a:pt x="4383" y="48"/>
                    </a:lnTo>
                    <a:cubicBezTo>
                      <a:pt x="3927" y="756"/>
                      <a:pt x="3310" y="1372"/>
                      <a:pt x="2580" y="1737"/>
                    </a:cubicBezTo>
                    <a:cubicBezTo>
                      <a:pt x="2215" y="1943"/>
                      <a:pt x="1804" y="2057"/>
                      <a:pt x="1393" y="2125"/>
                    </a:cubicBezTo>
                    <a:cubicBezTo>
                      <a:pt x="1208" y="2156"/>
                      <a:pt x="1017" y="2169"/>
                      <a:pt x="825" y="2169"/>
                    </a:cubicBezTo>
                    <a:cubicBezTo>
                      <a:pt x="591" y="2169"/>
                      <a:pt x="353" y="2150"/>
                      <a:pt x="115" y="2125"/>
                    </a:cubicBezTo>
                    <a:cubicBezTo>
                      <a:pt x="69" y="2125"/>
                      <a:pt x="23" y="2148"/>
                      <a:pt x="23" y="2194"/>
                    </a:cubicBezTo>
                    <a:cubicBezTo>
                      <a:pt x="1" y="2262"/>
                      <a:pt x="46" y="2308"/>
                      <a:pt x="92" y="2308"/>
                    </a:cubicBezTo>
                    <a:cubicBezTo>
                      <a:pt x="433" y="2398"/>
                      <a:pt x="788" y="2459"/>
                      <a:pt x="1146" y="2459"/>
                    </a:cubicBezTo>
                    <a:cubicBezTo>
                      <a:pt x="1244" y="2459"/>
                      <a:pt x="1341" y="2455"/>
                      <a:pt x="1439" y="2445"/>
                    </a:cubicBezTo>
                    <a:cubicBezTo>
                      <a:pt x="1872" y="2422"/>
                      <a:pt x="2329" y="2285"/>
                      <a:pt x="2740" y="2080"/>
                    </a:cubicBezTo>
                    <a:cubicBezTo>
                      <a:pt x="3151" y="1874"/>
                      <a:pt x="3539" y="1600"/>
                      <a:pt x="3835" y="1258"/>
                    </a:cubicBezTo>
                    <a:cubicBezTo>
                      <a:pt x="4132" y="939"/>
                      <a:pt x="4406" y="550"/>
                      <a:pt x="4566" y="140"/>
                    </a:cubicBezTo>
                    <a:cubicBezTo>
                      <a:pt x="4589" y="94"/>
                      <a:pt x="4566" y="48"/>
                      <a:pt x="4520" y="26"/>
                    </a:cubicBezTo>
                    <a:cubicBezTo>
                      <a:pt x="4503" y="8"/>
                      <a:pt x="4485" y="1"/>
                      <a:pt x="4469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68"/>
              <p:cNvSpPr/>
              <p:nvPr/>
            </p:nvSpPr>
            <p:spPr>
              <a:xfrm>
                <a:off x="7788928" y="2622782"/>
                <a:ext cx="46955" cy="24476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262" extrusionOk="0">
                    <a:moveTo>
                      <a:pt x="2340" y="0"/>
                    </a:moveTo>
                    <a:cubicBezTo>
                      <a:pt x="2329" y="0"/>
                      <a:pt x="2318" y="6"/>
                      <a:pt x="2306" y="17"/>
                    </a:cubicBezTo>
                    <a:cubicBezTo>
                      <a:pt x="2032" y="360"/>
                      <a:pt x="1690" y="656"/>
                      <a:pt x="1302" y="839"/>
                    </a:cubicBezTo>
                    <a:cubicBezTo>
                      <a:pt x="914" y="1044"/>
                      <a:pt x="480" y="1136"/>
                      <a:pt x="46" y="1136"/>
                    </a:cubicBezTo>
                    <a:cubicBezTo>
                      <a:pt x="24" y="1136"/>
                      <a:pt x="1" y="1159"/>
                      <a:pt x="1" y="1181"/>
                    </a:cubicBezTo>
                    <a:cubicBezTo>
                      <a:pt x="1" y="1204"/>
                      <a:pt x="24" y="1250"/>
                      <a:pt x="46" y="1250"/>
                    </a:cubicBezTo>
                    <a:cubicBezTo>
                      <a:pt x="124" y="1258"/>
                      <a:pt x="201" y="1261"/>
                      <a:pt x="279" y="1261"/>
                    </a:cubicBezTo>
                    <a:cubicBezTo>
                      <a:pt x="663" y="1261"/>
                      <a:pt x="1052" y="1170"/>
                      <a:pt x="1393" y="999"/>
                    </a:cubicBezTo>
                    <a:cubicBezTo>
                      <a:pt x="1804" y="816"/>
                      <a:pt x="2169" y="497"/>
                      <a:pt x="2397" y="86"/>
                    </a:cubicBezTo>
                    <a:cubicBezTo>
                      <a:pt x="2420" y="63"/>
                      <a:pt x="2397" y="40"/>
                      <a:pt x="2375" y="17"/>
                    </a:cubicBezTo>
                    <a:cubicBezTo>
                      <a:pt x="2363" y="6"/>
                      <a:pt x="2352" y="0"/>
                      <a:pt x="23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68"/>
              <p:cNvSpPr/>
              <p:nvPr/>
            </p:nvSpPr>
            <p:spPr>
              <a:xfrm>
                <a:off x="8043476" y="1979308"/>
                <a:ext cx="85454" cy="138713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7152" extrusionOk="0">
                    <a:moveTo>
                      <a:pt x="764" y="0"/>
                    </a:moveTo>
                    <a:cubicBezTo>
                      <a:pt x="737" y="0"/>
                      <a:pt x="711" y="3"/>
                      <a:pt x="685" y="7"/>
                    </a:cubicBezTo>
                    <a:cubicBezTo>
                      <a:pt x="411" y="30"/>
                      <a:pt x="183" y="259"/>
                      <a:pt x="92" y="510"/>
                    </a:cubicBezTo>
                    <a:cubicBezTo>
                      <a:pt x="0" y="761"/>
                      <a:pt x="0" y="1035"/>
                      <a:pt x="0" y="1308"/>
                    </a:cubicBezTo>
                    <a:cubicBezTo>
                      <a:pt x="69" y="3226"/>
                      <a:pt x="411" y="5120"/>
                      <a:pt x="1027" y="6923"/>
                    </a:cubicBezTo>
                    <a:lnTo>
                      <a:pt x="1781" y="7152"/>
                    </a:lnTo>
                    <a:cubicBezTo>
                      <a:pt x="2853" y="6010"/>
                      <a:pt x="3675" y="4641"/>
                      <a:pt x="4223" y="3180"/>
                    </a:cubicBezTo>
                    <a:cubicBezTo>
                      <a:pt x="4314" y="2929"/>
                      <a:pt x="4406" y="2655"/>
                      <a:pt x="4360" y="2381"/>
                    </a:cubicBezTo>
                    <a:cubicBezTo>
                      <a:pt x="4314" y="2107"/>
                      <a:pt x="4109" y="1856"/>
                      <a:pt x="3835" y="1833"/>
                    </a:cubicBezTo>
                    <a:cubicBezTo>
                      <a:pt x="3825" y="1833"/>
                      <a:pt x="3815" y="1833"/>
                      <a:pt x="3806" y="1833"/>
                    </a:cubicBezTo>
                    <a:cubicBezTo>
                      <a:pt x="3435" y="1833"/>
                      <a:pt x="3215" y="2254"/>
                      <a:pt x="3082" y="2610"/>
                    </a:cubicBezTo>
                    <a:cubicBezTo>
                      <a:pt x="2602" y="3888"/>
                      <a:pt x="2123" y="5166"/>
                      <a:pt x="1644" y="6444"/>
                    </a:cubicBezTo>
                    <a:cubicBezTo>
                      <a:pt x="1918" y="4687"/>
                      <a:pt x="1895" y="2883"/>
                      <a:pt x="1598" y="1126"/>
                    </a:cubicBezTo>
                    <a:cubicBezTo>
                      <a:pt x="1552" y="875"/>
                      <a:pt x="1484" y="601"/>
                      <a:pt x="1347" y="373"/>
                    </a:cubicBezTo>
                    <a:cubicBezTo>
                      <a:pt x="1204" y="168"/>
                      <a:pt x="988" y="0"/>
                      <a:pt x="764" y="0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68"/>
              <p:cNvSpPr/>
              <p:nvPr/>
            </p:nvSpPr>
            <p:spPr>
              <a:xfrm>
                <a:off x="7908900" y="2296856"/>
                <a:ext cx="189993" cy="116273"/>
              </a:xfrm>
              <a:custGeom>
                <a:avLst/>
                <a:gdLst/>
                <a:ahLst/>
                <a:cxnLst/>
                <a:rect l="l" t="t" r="r" b="b"/>
                <a:pathLst>
                  <a:path w="9796" h="5995" extrusionOk="0">
                    <a:moveTo>
                      <a:pt x="3032" y="1"/>
                    </a:moveTo>
                    <a:cubicBezTo>
                      <a:pt x="2707" y="1"/>
                      <a:pt x="2407" y="84"/>
                      <a:pt x="2146" y="274"/>
                    </a:cubicBezTo>
                    <a:cubicBezTo>
                      <a:pt x="0" y="1826"/>
                      <a:pt x="5364" y="5067"/>
                      <a:pt x="6186" y="5433"/>
                    </a:cubicBezTo>
                    <a:cubicBezTo>
                      <a:pt x="6602" y="5629"/>
                      <a:pt x="7690" y="5995"/>
                      <a:pt x="8495" y="5995"/>
                    </a:cubicBezTo>
                    <a:cubicBezTo>
                      <a:pt x="9280" y="5995"/>
                      <a:pt x="9796" y="5646"/>
                      <a:pt x="9153" y="4451"/>
                    </a:cubicBezTo>
                    <a:cubicBezTo>
                      <a:pt x="9153" y="4451"/>
                      <a:pt x="5410" y="1"/>
                      <a:pt x="3032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68"/>
              <p:cNvSpPr/>
              <p:nvPr/>
            </p:nvSpPr>
            <p:spPr>
              <a:xfrm>
                <a:off x="7524023" y="2280409"/>
                <a:ext cx="215808" cy="85338"/>
              </a:xfrm>
              <a:custGeom>
                <a:avLst/>
                <a:gdLst/>
                <a:ahLst/>
                <a:cxnLst/>
                <a:rect l="l" t="t" r="r" b="b"/>
                <a:pathLst>
                  <a:path w="11127" h="4400" extrusionOk="0">
                    <a:moveTo>
                      <a:pt x="8008" y="1"/>
                    </a:moveTo>
                    <a:cubicBezTo>
                      <a:pt x="5564" y="1"/>
                      <a:pt x="1608" y="2514"/>
                      <a:pt x="1608" y="2514"/>
                    </a:cubicBezTo>
                    <a:cubicBezTo>
                      <a:pt x="1" y="4084"/>
                      <a:pt x="2127" y="4399"/>
                      <a:pt x="3439" y="4399"/>
                    </a:cubicBezTo>
                    <a:cubicBezTo>
                      <a:pt x="3730" y="4399"/>
                      <a:pt x="3980" y="4384"/>
                      <a:pt x="4142" y="4363"/>
                    </a:cubicBezTo>
                    <a:cubicBezTo>
                      <a:pt x="5032" y="4249"/>
                      <a:pt x="11126" y="2743"/>
                      <a:pt x="9528" y="620"/>
                    </a:cubicBezTo>
                    <a:cubicBezTo>
                      <a:pt x="9194" y="176"/>
                      <a:pt x="8654" y="1"/>
                      <a:pt x="8008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68"/>
              <p:cNvSpPr/>
              <p:nvPr/>
            </p:nvSpPr>
            <p:spPr>
              <a:xfrm>
                <a:off x="7718100" y="2498501"/>
                <a:ext cx="79267" cy="82138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235" extrusionOk="0">
                    <a:moveTo>
                      <a:pt x="1561" y="1"/>
                    </a:moveTo>
                    <a:cubicBezTo>
                      <a:pt x="1153" y="1"/>
                      <a:pt x="810" y="243"/>
                      <a:pt x="594" y="993"/>
                    </a:cubicBezTo>
                    <a:cubicBezTo>
                      <a:pt x="1" y="3139"/>
                      <a:pt x="3059" y="4234"/>
                      <a:pt x="3059" y="4234"/>
                    </a:cubicBezTo>
                    <a:lnTo>
                      <a:pt x="4086" y="810"/>
                    </a:lnTo>
                    <a:lnTo>
                      <a:pt x="4086" y="810"/>
                    </a:lnTo>
                    <a:cubicBezTo>
                      <a:pt x="4073" y="811"/>
                      <a:pt x="4059" y="811"/>
                      <a:pt x="4045" y="811"/>
                    </a:cubicBezTo>
                    <a:cubicBezTo>
                      <a:pt x="3266" y="811"/>
                      <a:pt x="2306" y="1"/>
                      <a:pt x="156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68"/>
              <p:cNvSpPr/>
              <p:nvPr/>
            </p:nvSpPr>
            <p:spPr>
              <a:xfrm>
                <a:off x="7725179" y="2387603"/>
                <a:ext cx="95210" cy="194357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0021" extrusionOk="0">
                    <a:moveTo>
                      <a:pt x="4749" y="0"/>
                    </a:moveTo>
                    <a:cubicBezTo>
                      <a:pt x="4703" y="0"/>
                      <a:pt x="4680" y="23"/>
                      <a:pt x="4680" y="69"/>
                    </a:cubicBezTo>
                    <a:cubicBezTo>
                      <a:pt x="4680" y="708"/>
                      <a:pt x="4657" y="1347"/>
                      <a:pt x="4612" y="1986"/>
                    </a:cubicBezTo>
                    <a:cubicBezTo>
                      <a:pt x="4589" y="2625"/>
                      <a:pt x="4543" y="3264"/>
                      <a:pt x="4475" y="3903"/>
                    </a:cubicBezTo>
                    <a:cubicBezTo>
                      <a:pt x="4406" y="4520"/>
                      <a:pt x="4338" y="5159"/>
                      <a:pt x="4132" y="5752"/>
                    </a:cubicBezTo>
                    <a:cubicBezTo>
                      <a:pt x="4087" y="5889"/>
                      <a:pt x="4018" y="6026"/>
                      <a:pt x="3950" y="6140"/>
                    </a:cubicBezTo>
                    <a:cubicBezTo>
                      <a:pt x="3881" y="6254"/>
                      <a:pt x="3790" y="6323"/>
                      <a:pt x="3721" y="6346"/>
                    </a:cubicBezTo>
                    <a:cubicBezTo>
                      <a:pt x="3470" y="6346"/>
                      <a:pt x="3174" y="6254"/>
                      <a:pt x="2900" y="6117"/>
                    </a:cubicBezTo>
                    <a:cubicBezTo>
                      <a:pt x="2603" y="6003"/>
                      <a:pt x="2306" y="5866"/>
                      <a:pt x="2010" y="5729"/>
                    </a:cubicBezTo>
                    <a:cubicBezTo>
                      <a:pt x="1781" y="5641"/>
                      <a:pt x="1511" y="5540"/>
                      <a:pt x="1222" y="5540"/>
                    </a:cubicBezTo>
                    <a:cubicBezTo>
                      <a:pt x="1136" y="5540"/>
                      <a:pt x="1048" y="5549"/>
                      <a:pt x="960" y="5570"/>
                    </a:cubicBezTo>
                    <a:cubicBezTo>
                      <a:pt x="868" y="5593"/>
                      <a:pt x="777" y="5615"/>
                      <a:pt x="686" y="5684"/>
                    </a:cubicBezTo>
                    <a:lnTo>
                      <a:pt x="572" y="5752"/>
                    </a:lnTo>
                    <a:cubicBezTo>
                      <a:pt x="526" y="5798"/>
                      <a:pt x="503" y="5821"/>
                      <a:pt x="480" y="5866"/>
                    </a:cubicBezTo>
                    <a:cubicBezTo>
                      <a:pt x="343" y="6003"/>
                      <a:pt x="275" y="6163"/>
                      <a:pt x="184" y="6323"/>
                    </a:cubicBezTo>
                    <a:cubicBezTo>
                      <a:pt x="138" y="6483"/>
                      <a:pt x="69" y="6642"/>
                      <a:pt x="47" y="6825"/>
                    </a:cubicBezTo>
                    <a:lnTo>
                      <a:pt x="1" y="7076"/>
                    </a:lnTo>
                    <a:cubicBezTo>
                      <a:pt x="1" y="7167"/>
                      <a:pt x="1" y="7236"/>
                      <a:pt x="1" y="7327"/>
                    </a:cubicBezTo>
                    <a:cubicBezTo>
                      <a:pt x="1" y="7510"/>
                      <a:pt x="47" y="7670"/>
                      <a:pt x="92" y="7852"/>
                    </a:cubicBezTo>
                    <a:cubicBezTo>
                      <a:pt x="161" y="8012"/>
                      <a:pt x="206" y="8172"/>
                      <a:pt x="298" y="8309"/>
                    </a:cubicBezTo>
                    <a:cubicBezTo>
                      <a:pt x="480" y="8605"/>
                      <a:pt x="708" y="8857"/>
                      <a:pt x="960" y="9085"/>
                    </a:cubicBezTo>
                    <a:cubicBezTo>
                      <a:pt x="1462" y="9496"/>
                      <a:pt x="2055" y="9792"/>
                      <a:pt x="2671" y="10021"/>
                    </a:cubicBezTo>
                    <a:cubicBezTo>
                      <a:pt x="2717" y="10021"/>
                      <a:pt x="2740" y="10021"/>
                      <a:pt x="2763" y="9975"/>
                    </a:cubicBezTo>
                    <a:cubicBezTo>
                      <a:pt x="2786" y="9929"/>
                      <a:pt x="2763" y="9884"/>
                      <a:pt x="2717" y="9884"/>
                    </a:cubicBezTo>
                    <a:cubicBezTo>
                      <a:pt x="2146" y="9633"/>
                      <a:pt x="1599" y="9290"/>
                      <a:pt x="1142" y="8879"/>
                    </a:cubicBezTo>
                    <a:cubicBezTo>
                      <a:pt x="914" y="8651"/>
                      <a:pt x="708" y="8423"/>
                      <a:pt x="572" y="8172"/>
                    </a:cubicBezTo>
                    <a:cubicBezTo>
                      <a:pt x="480" y="8035"/>
                      <a:pt x="435" y="7898"/>
                      <a:pt x="389" y="7761"/>
                    </a:cubicBezTo>
                    <a:cubicBezTo>
                      <a:pt x="366" y="7601"/>
                      <a:pt x="320" y="7464"/>
                      <a:pt x="343" y="7327"/>
                    </a:cubicBezTo>
                    <a:cubicBezTo>
                      <a:pt x="343" y="7259"/>
                      <a:pt x="320" y="7167"/>
                      <a:pt x="343" y="7099"/>
                    </a:cubicBezTo>
                    <a:lnTo>
                      <a:pt x="389" y="6894"/>
                    </a:lnTo>
                    <a:cubicBezTo>
                      <a:pt x="389" y="6734"/>
                      <a:pt x="457" y="6597"/>
                      <a:pt x="503" y="6460"/>
                    </a:cubicBezTo>
                    <a:cubicBezTo>
                      <a:pt x="640" y="6186"/>
                      <a:pt x="800" y="5981"/>
                      <a:pt x="1051" y="5912"/>
                    </a:cubicBezTo>
                    <a:cubicBezTo>
                      <a:pt x="1096" y="5904"/>
                      <a:pt x="1143" y="5900"/>
                      <a:pt x="1191" y="5900"/>
                    </a:cubicBezTo>
                    <a:cubicBezTo>
                      <a:pt x="1408" y="5900"/>
                      <a:pt x="1648" y="5978"/>
                      <a:pt x="1873" y="6072"/>
                    </a:cubicBezTo>
                    <a:cubicBezTo>
                      <a:pt x="2146" y="6186"/>
                      <a:pt x="2443" y="6346"/>
                      <a:pt x="2740" y="6460"/>
                    </a:cubicBezTo>
                    <a:cubicBezTo>
                      <a:pt x="3036" y="6587"/>
                      <a:pt x="3312" y="6713"/>
                      <a:pt x="3677" y="6713"/>
                    </a:cubicBezTo>
                    <a:cubicBezTo>
                      <a:pt x="3707" y="6713"/>
                      <a:pt x="3737" y="6713"/>
                      <a:pt x="3767" y="6711"/>
                    </a:cubicBezTo>
                    <a:cubicBezTo>
                      <a:pt x="4018" y="6665"/>
                      <a:pt x="4178" y="6483"/>
                      <a:pt x="4269" y="6346"/>
                    </a:cubicBezTo>
                    <a:cubicBezTo>
                      <a:pt x="4361" y="6186"/>
                      <a:pt x="4429" y="6026"/>
                      <a:pt x="4475" y="5866"/>
                    </a:cubicBezTo>
                    <a:cubicBezTo>
                      <a:pt x="4680" y="5227"/>
                      <a:pt x="4749" y="4565"/>
                      <a:pt x="4817" y="3926"/>
                    </a:cubicBezTo>
                    <a:cubicBezTo>
                      <a:pt x="4908" y="2648"/>
                      <a:pt x="4908" y="1347"/>
                      <a:pt x="4840" y="69"/>
                    </a:cubicBezTo>
                    <a:cubicBezTo>
                      <a:pt x="4840" y="23"/>
                      <a:pt x="4794" y="0"/>
                      <a:pt x="474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68"/>
              <p:cNvSpPr/>
              <p:nvPr/>
            </p:nvSpPr>
            <p:spPr>
              <a:xfrm>
                <a:off x="7418849" y="1960476"/>
                <a:ext cx="869730" cy="513657"/>
              </a:xfrm>
              <a:custGeom>
                <a:avLst/>
                <a:gdLst/>
                <a:ahLst/>
                <a:cxnLst/>
                <a:rect l="l" t="t" r="r" b="b"/>
                <a:pathLst>
                  <a:path w="44843" h="26484" extrusionOk="0">
                    <a:moveTo>
                      <a:pt x="20139" y="1"/>
                    </a:moveTo>
                    <a:cubicBezTo>
                      <a:pt x="18547" y="1"/>
                      <a:pt x="16803" y="184"/>
                      <a:pt x="14906" y="613"/>
                    </a:cubicBezTo>
                    <a:cubicBezTo>
                      <a:pt x="2078" y="3489"/>
                      <a:pt x="1" y="12939"/>
                      <a:pt x="1758" y="21270"/>
                    </a:cubicBezTo>
                    <a:cubicBezTo>
                      <a:pt x="1758" y="21270"/>
                      <a:pt x="9222" y="19992"/>
                      <a:pt x="14016" y="15176"/>
                    </a:cubicBezTo>
                    <a:cubicBezTo>
                      <a:pt x="14060" y="15132"/>
                      <a:pt x="14097" y="15111"/>
                      <a:pt x="14131" y="15111"/>
                    </a:cubicBezTo>
                    <a:cubicBezTo>
                      <a:pt x="14538" y="15111"/>
                      <a:pt x="14307" y="18173"/>
                      <a:pt x="17826" y="18173"/>
                    </a:cubicBezTo>
                    <a:cubicBezTo>
                      <a:pt x="18474" y="18173"/>
                      <a:pt x="19249" y="18069"/>
                      <a:pt x="20178" y="17823"/>
                    </a:cubicBezTo>
                    <a:cubicBezTo>
                      <a:pt x="24538" y="16682"/>
                      <a:pt x="26706" y="15427"/>
                      <a:pt x="32048" y="13258"/>
                    </a:cubicBezTo>
                    <a:cubicBezTo>
                      <a:pt x="32048" y="13258"/>
                      <a:pt x="35403" y="25105"/>
                      <a:pt x="39237" y="26383"/>
                    </a:cubicBezTo>
                    <a:cubicBezTo>
                      <a:pt x="39443" y="26451"/>
                      <a:pt x="39642" y="26484"/>
                      <a:pt x="39836" y="26484"/>
                    </a:cubicBezTo>
                    <a:cubicBezTo>
                      <a:pt x="43284" y="26484"/>
                      <a:pt x="44842" y="16131"/>
                      <a:pt x="41817" y="10382"/>
                    </a:cubicBezTo>
                    <a:cubicBezTo>
                      <a:pt x="39776" y="6517"/>
                      <a:pt x="36973" y="5810"/>
                      <a:pt x="35195" y="5810"/>
                    </a:cubicBezTo>
                    <a:cubicBezTo>
                      <a:pt x="34170" y="5810"/>
                      <a:pt x="33486" y="6046"/>
                      <a:pt x="33486" y="6046"/>
                    </a:cubicBezTo>
                    <a:cubicBezTo>
                      <a:pt x="33486" y="6046"/>
                      <a:pt x="29295" y="1"/>
                      <a:pt x="20139" y="1"/>
                    </a:cubicBezTo>
                    <a:close/>
                  </a:path>
                </a:pathLst>
              </a:custGeom>
              <a:solidFill>
                <a:srgbClr val="F158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68"/>
              <p:cNvSpPr/>
              <p:nvPr/>
            </p:nvSpPr>
            <p:spPr>
              <a:xfrm>
                <a:off x="7671186" y="2192823"/>
                <a:ext cx="372326" cy="129287"/>
              </a:xfrm>
              <a:custGeom>
                <a:avLst/>
                <a:gdLst/>
                <a:ahLst/>
                <a:cxnLst/>
                <a:rect l="l" t="t" r="r" b="b"/>
                <a:pathLst>
                  <a:path w="19197" h="6666" fill="none" extrusionOk="0">
                    <a:moveTo>
                      <a:pt x="365" y="3310"/>
                    </a:moveTo>
                    <a:cubicBezTo>
                      <a:pt x="0" y="4474"/>
                      <a:pt x="890" y="5729"/>
                      <a:pt x="2009" y="6209"/>
                    </a:cubicBezTo>
                    <a:cubicBezTo>
                      <a:pt x="3150" y="6665"/>
                      <a:pt x="4428" y="6551"/>
                      <a:pt x="5615" y="6323"/>
                    </a:cubicBezTo>
                    <a:cubicBezTo>
                      <a:pt x="10591" y="5455"/>
                      <a:pt x="15316" y="3241"/>
                      <a:pt x="19196" y="0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68"/>
              <p:cNvSpPr/>
              <p:nvPr/>
            </p:nvSpPr>
            <p:spPr>
              <a:xfrm>
                <a:off x="8039927" y="2191485"/>
                <a:ext cx="201902" cy="292205"/>
              </a:xfrm>
              <a:custGeom>
                <a:avLst/>
                <a:gdLst/>
                <a:ahLst/>
                <a:cxnLst/>
                <a:rect l="l" t="t" r="r" b="b"/>
                <a:pathLst>
                  <a:path w="10410" h="15066" fill="none" extrusionOk="0">
                    <a:moveTo>
                      <a:pt x="1" y="1"/>
                    </a:moveTo>
                    <a:cubicBezTo>
                      <a:pt x="24" y="4406"/>
                      <a:pt x="1530" y="8766"/>
                      <a:pt x="4223" y="12258"/>
                    </a:cubicBezTo>
                    <a:cubicBezTo>
                      <a:pt x="4977" y="13217"/>
                      <a:pt x="5867" y="14152"/>
                      <a:pt x="7008" y="14609"/>
                    </a:cubicBezTo>
                    <a:cubicBezTo>
                      <a:pt x="8172" y="15065"/>
                      <a:pt x="9633" y="14906"/>
                      <a:pt x="10409" y="13947"/>
                    </a:cubicBezTo>
                  </a:path>
                </a:pathLst>
              </a:custGeom>
              <a:noFill/>
              <a:ln w="4575" cap="flat" cmpd="sng">
                <a:solidFill>
                  <a:srgbClr val="F1583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68"/>
              <p:cNvSpPr/>
              <p:nvPr/>
            </p:nvSpPr>
            <p:spPr>
              <a:xfrm>
                <a:off x="7751303" y="2112685"/>
                <a:ext cx="354618" cy="151863"/>
              </a:xfrm>
              <a:custGeom>
                <a:avLst/>
                <a:gdLst/>
                <a:ahLst/>
                <a:cxnLst/>
                <a:rect l="l" t="t" r="r" b="b"/>
                <a:pathLst>
                  <a:path w="18284" h="7830" fill="none" extrusionOk="0">
                    <a:moveTo>
                      <a:pt x="297" y="5091"/>
                    </a:moveTo>
                    <a:cubicBezTo>
                      <a:pt x="1" y="6186"/>
                      <a:pt x="959" y="7282"/>
                      <a:pt x="2055" y="7556"/>
                    </a:cubicBezTo>
                    <a:cubicBezTo>
                      <a:pt x="3128" y="7830"/>
                      <a:pt x="4269" y="7510"/>
                      <a:pt x="5342" y="7168"/>
                    </a:cubicBezTo>
                    <a:cubicBezTo>
                      <a:pt x="10044" y="5570"/>
                      <a:pt x="14449" y="3128"/>
                      <a:pt x="18284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68"/>
              <p:cNvSpPr/>
              <p:nvPr/>
            </p:nvSpPr>
            <p:spPr>
              <a:xfrm>
                <a:off x="7467548" y="2005995"/>
                <a:ext cx="494068" cy="299730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15454" fill="none" extrusionOk="0">
                    <a:moveTo>
                      <a:pt x="25474" y="1827"/>
                    </a:moveTo>
                    <a:cubicBezTo>
                      <a:pt x="21753" y="1"/>
                      <a:pt x="17371" y="24"/>
                      <a:pt x="13353" y="982"/>
                    </a:cubicBezTo>
                    <a:cubicBezTo>
                      <a:pt x="9907" y="1804"/>
                      <a:pt x="6529" y="3333"/>
                      <a:pt x="4041" y="5844"/>
                    </a:cubicBezTo>
                    <a:cubicBezTo>
                      <a:pt x="1530" y="8355"/>
                      <a:pt x="1" y="11939"/>
                      <a:pt x="434" y="15454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68"/>
              <p:cNvSpPr/>
              <p:nvPr/>
            </p:nvSpPr>
            <p:spPr>
              <a:xfrm>
                <a:off x="8182027" y="2132176"/>
                <a:ext cx="99632" cy="29174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5042" fill="none" extrusionOk="0">
                    <a:moveTo>
                      <a:pt x="1" y="0"/>
                    </a:moveTo>
                    <a:cubicBezTo>
                      <a:pt x="3584" y="3995"/>
                      <a:pt x="5136" y="9769"/>
                      <a:pt x="4018" y="1504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68"/>
              <p:cNvSpPr/>
              <p:nvPr/>
            </p:nvSpPr>
            <p:spPr>
              <a:xfrm>
                <a:off x="8143511" y="2192823"/>
                <a:ext cx="77056" cy="19259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9930" fill="none" extrusionOk="0">
                    <a:moveTo>
                      <a:pt x="229" y="0"/>
                    </a:moveTo>
                    <a:cubicBezTo>
                      <a:pt x="1" y="2831"/>
                      <a:pt x="343" y="5707"/>
                      <a:pt x="1211" y="8423"/>
                    </a:cubicBezTo>
                    <a:cubicBezTo>
                      <a:pt x="1416" y="9107"/>
                      <a:pt x="1827" y="9906"/>
                      <a:pt x="2557" y="9906"/>
                    </a:cubicBezTo>
                    <a:cubicBezTo>
                      <a:pt x="2991" y="9929"/>
                      <a:pt x="3379" y="9610"/>
                      <a:pt x="3607" y="9244"/>
                    </a:cubicBezTo>
                    <a:cubicBezTo>
                      <a:pt x="3813" y="8879"/>
                      <a:pt x="3904" y="8423"/>
                      <a:pt x="3972" y="8012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68"/>
              <p:cNvSpPr/>
              <p:nvPr/>
            </p:nvSpPr>
            <p:spPr>
              <a:xfrm>
                <a:off x="8193101" y="2193269"/>
                <a:ext cx="31439" cy="116001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981" fill="none" extrusionOk="0">
                    <a:moveTo>
                      <a:pt x="0" y="0"/>
                    </a:moveTo>
                    <a:cubicBezTo>
                      <a:pt x="1119" y="1758"/>
                      <a:pt x="1621" y="3903"/>
                      <a:pt x="1393" y="598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68"/>
              <p:cNvSpPr/>
              <p:nvPr/>
            </p:nvSpPr>
            <p:spPr>
              <a:xfrm>
                <a:off x="7545900" y="2110474"/>
                <a:ext cx="123100" cy="143892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7419" fill="none" extrusionOk="0">
                    <a:moveTo>
                      <a:pt x="1" y="7419"/>
                    </a:moveTo>
                    <a:cubicBezTo>
                      <a:pt x="640" y="4064"/>
                      <a:pt x="3151" y="1165"/>
                      <a:pt x="6346" y="1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68"/>
              <p:cNvSpPr/>
              <p:nvPr/>
            </p:nvSpPr>
            <p:spPr>
              <a:xfrm>
                <a:off x="7875251" y="2109155"/>
                <a:ext cx="129733" cy="67301"/>
              </a:xfrm>
              <a:custGeom>
                <a:avLst/>
                <a:gdLst/>
                <a:ahLst/>
                <a:cxnLst/>
                <a:rect l="l" t="t" r="r" b="b"/>
                <a:pathLst>
                  <a:path w="6689" h="3470" fill="none" extrusionOk="0">
                    <a:moveTo>
                      <a:pt x="1" y="3470"/>
                    </a:moveTo>
                    <a:cubicBezTo>
                      <a:pt x="2466" y="2876"/>
                      <a:pt x="4771" y="1666"/>
                      <a:pt x="6688" y="0"/>
                    </a:cubicBezTo>
                  </a:path>
                </a:pathLst>
              </a:custGeom>
              <a:noFill/>
              <a:ln w="4575" cap="flat" cmpd="sng">
                <a:solidFill>
                  <a:srgbClr val="F77E6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68"/>
              <p:cNvSpPr/>
              <p:nvPr/>
            </p:nvSpPr>
            <p:spPr>
              <a:xfrm>
                <a:off x="7965996" y="3021826"/>
                <a:ext cx="349323" cy="392962"/>
              </a:xfrm>
              <a:custGeom>
                <a:avLst/>
                <a:gdLst/>
                <a:ahLst/>
                <a:cxnLst/>
                <a:rect l="l" t="t" r="r" b="b"/>
                <a:pathLst>
                  <a:path w="18011" h="20261" extrusionOk="0">
                    <a:moveTo>
                      <a:pt x="4242" y="1"/>
                    </a:moveTo>
                    <a:cubicBezTo>
                      <a:pt x="3626" y="1"/>
                      <a:pt x="2999" y="150"/>
                      <a:pt x="2420" y="464"/>
                    </a:cubicBezTo>
                    <a:cubicBezTo>
                      <a:pt x="640" y="1446"/>
                      <a:pt x="1" y="3660"/>
                      <a:pt x="982" y="5418"/>
                    </a:cubicBezTo>
                    <a:lnTo>
                      <a:pt x="7944" y="17720"/>
                    </a:lnTo>
                    <a:cubicBezTo>
                      <a:pt x="8104" y="17971"/>
                      <a:pt x="8286" y="18245"/>
                      <a:pt x="8469" y="18474"/>
                    </a:cubicBezTo>
                    <a:cubicBezTo>
                      <a:pt x="9467" y="19650"/>
                      <a:pt x="10909" y="20261"/>
                      <a:pt x="12358" y="20261"/>
                    </a:cubicBezTo>
                    <a:cubicBezTo>
                      <a:pt x="13494" y="20261"/>
                      <a:pt x="14635" y="19885"/>
                      <a:pt x="15568" y="19113"/>
                    </a:cubicBezTo>
                    <a:cubicBezTo>
                      <a:pt x="17713" y="17378"/>
                      <a:pt x="18010" y="14251"/>
                      <a:pt x="16230" y="12151"/>
                    </a:cubicBezTo>
                    <a:lnTo>
                      <a:pt x="7100" y="1309"/>
                    </a:lnTo>
                    <a:cubicBezTo>
                      <a:pt x="6386" y="465"/>
                      <a:pt x="5329" y="1"/>
                      <a:pt x="4242" y="1"/>
                    </a:cubicBezTo>
                    <a:close/>
                  </a:path>
                </a:pathLst>
              </a:custGeom>
              <a:solidFill>
                <a:srgbClr val="635B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68"/>
              <p:cNvSpPr/>
              <p:nvPr/>
            </p:nvSpPr>
            <p:spPr>
              <a:xfrm>
                <a:off x="7920847" y="2961082"/>
                <a:ext cx="174885" cy="162433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182" y="0"/>
                    </a:moveTo>
                    <a:cubicBezTo>
                      <a:pt x="6159" y="0"/>
                      <a:pt x="6138" y="4"/>
                      <a:pt x="6118" y="13"/>
                    </a:cubicBezTo>
                    <a:cubicBezTo>
                      <a:pt x="5479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3" y="1647"/>
                    </a:cubicBezTo>
                    <a:cubicBezTo>
                      <a:pt x="2131" y="1647"/>
                      <a:pt x="1394" y="1736"/>
                      <a:pt x="1073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1" y="4258"/>
                      <a:pt x="868" y="5445"/>
                    </a:cubicBezTo>
                    <a:cubicBezTo>
                      <a:pt x="868" y="5445"/>
                      <a:pt x="1" y="6427"/>
                      <a:pt x="1051" y="7226"/>
                    </a:cubicBezTo>
                    <a:cubicBezTo>
                      <a:pt x="2275" y="8163"/>
                      <a:pt x="3322" y="8375"/>
                      <a:pt x="4019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7" y="3984"/>
                    </a:lnTo>
                    <a:cubicBezTo>
                      <a:pt x="9017" y="3984"/>
                      <a:pt x="6896" y="0"/>
                      <a:pt x="6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68"/>
              <p:cNvSpPr/>
              <p:nvPr/>
            </p:nvSpPr>
            <p:spPr>
              <a:xfrm>
                <a:off x="7970864" y="3003323"/>
                <a:ext cx="359506" cy="411484"/>
              </a:xfrm>
              <a:custGeom>
                <a:avLst/>
                <a:gdLst/>
                <a:ahLst/>
                <a:cxnLst/>
                <a:rect l="l" t="t" r="r" b="b"/>
                <a:pathLst>
                  <a:path w="18536" h="21216" extrusionOk="0">
                    <a:moveTo>
                      <a:pt x="4364" y="1"/>
                    </a:moveTo>
                    <a:cubicBezTo>
                      <a:pt x="3737" y="1"/>
                      <a:pt x="3101" y="155"/>
                      <a:pt x="2512" y="483"/>
                    </a:cubicBezTo>
                    <a:cubicBezTo>
                      <a:pt x="663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32" y="18811"/>
                      <a:pt x="8538" y="19085"/>
                      <a:pt x="8743" y="19336"/>
                    </a:cubicBezTo>
                    <a:cubicBezTo>
                      <a:pt x="9767" y="20577"/>
                      <a:pt x="11242" y="21216"/>
                      <a:pt x="12727" y="21216"/>
                    </a:cubicBezTo>
                    <a:cubicBezTo>
                      <a:pt x="13891" y="21216"/>
                      <a:pt x="15061" y="20823"/>
                      <a:pt x="16024" y="20021"/>
                    </a:cubicBezTo>
                    <a:cubicBezTo>
                      <a:pt x="18238" y="18195"/>
                      <a:pt x="18535" y="14908"/>
                      <a:pt x="16709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4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68"/>
              <p:cNvSpPr/>
              <p:nvPr/>
            </p:nvSpPr>
            <p:spPr>
              <a:xfrm>
                <a:off x="7924396" y="2939806"/>
                <a:ext cx="180199" cy="170211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69" y="0"/>
                    </a:moveTo>
                    <a:cubicBezTo>
                      <a:pt x="6345" y="0"/>
                      <a:pt x="6321" y="5"/>
                      <a:pt x="6300" y="14"/>
                    </a:cubicBezTo>
                    <a:cubicBezTo>
                      <a:pt x="5661" y="334"/>
                      <a:pt x="5821" y="1977"/>
                      <a:pt x="5821" y="1977"/>
                    </a:cubicBezTo>
                    <a:cubicBezTo>
                      <a:pt x="5821" y="1977"/>
                      <a:pt x="4336" y="1730"/>
                      <a:pt x="3005" y="1730"/>
                    </a:cubicBezTo>
                    <a:cubicBezTo>
                      <a:pt x="2198" y="1730"/>
                      <a:pt x="1446" y="1821"/>
                      <a:pt x="1119" y="2114"/>
                    </a:cubicBezTo>
                    <a:cubicBezTo>
                      <a:pt x="206" y="2959"/>
                      <a:pt x="1027" y="3780"/>
                      <a:pt x="1027" y="3780"/>
                    </a:cubicBezTo>
                    <a:cubicBezTo>
                      <a:pt x="1027" y="3780"/>
                      <a:pt x="0" y="4442"/>
                      <a:pt x="913" y="5698"/>
                    </a:cubicBezTo>
                    <a:cubicBezTo>
                      <a:pt x="913" y="5698"/>
                      <a:pt x="23" y="6725"/>
                      <a:pt x="1096" y="7569"/>
                    </a:cubicBezTo>
                    <a:cubicBezTo>
                      <a:pt x="2352" y="8552"/>
                      <a:pt x="3425" y="8775"/>
                      <a:pt x="4142" y="8775"/>
                    </a:cubicBezTo>
                    <a:cubicBezTo>
                      <a:pt x="4740" y="8775"/>
                      <a:pt x="5090" y="8619"/>
                      <a:pt x="5090" y="8619"/>
                    </a:cubicBezTo>
                    <a:lnTo>
                      <a:pt x="9290" y="4168"/>
                    </a:lnTo>
                    <a:cubicBezTo>
                      <a:pt x="9290" y="4168"/>
                      <a:pt x="7110" y="0"/>
                      <a:pt x="636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68"/>
              <p:cNvSpPr/>
              <p:nvPr/>
            </p:nvSpPr>
            <p:spPr>
              <a:xfrm>
                <a:off x="7514908" y="2809319"/>
                <a:ext cx="219610" cy="601439"/>
              </a:xfrm>
              <a:custGeom>
                <a:avLst/>
                <a:gdLst/>
                <a:ahLst/>
                <a:cxnLst/>
                <a:rect l="l" t="t" r="r" b="b"/>
                <a:pathLst>
                  <a:path w="11323" h="31010" extrusionOk="0">
                    <a:moveTo>
                      <a:pt x="6128" y="1"/>
                    </a:moveTo>
                    <a:cubicBezTo>
                      <a:pt x="6036" y="1"/>
                      <a:pt x="5941" y="3"/>
                      <a:pt x="5844" y="9"/>
                    </a:cubicBezTo>
                    <a:cubicBezTo>
                      <a:pt x="5867" y="9"/>
                      <a:pt x="5867" y="32"/>
                      <a:pt x="5867" y="32"/>
                    </a:cubicBezTo>
                    <a:cubicBezTo>
                      <a:pt x="5981" y="169"/>
                      <a:pt x="6072" y="306"/>
                      <a:pt x="6141" y="465"/>
                    </a:cubicBezTo>
                    <a:cubicBezTo>
                      <a:pt x="6689" y="1812"/>
                      <a:pt x="7031" y="3227"/>
                      <a:pt x="7396" y="4642"/>
                    </a:cubicBezTo>
                    <a:cubicBezTo>
                      <a:pt x="7784" y="6057"/>
                      <a:pt x="8058" y="7518"/>
                      <a:pt x="7739" y="8979"/>
                    </a:cubicBezTo>
                    <a:cubicBezTo>
                      <a:pt x="7643" y="9398"/>
                      <a:pt x="7214" y="9674"/>
                      <a:pt x="6809" y="9674"/>
                    </a:cubicBezTo>
                    <a:cubicBezTo>
                      <a:pt x="6729" y="9674"/>
                      <a:pt x="6650" y="9664"/>
                      <a:pt x="6575" y="9641"/>
                    </a:cubicBezTo>
                    <a:cubicBezTo>
                      <a:pt x="6552" y="10303"/>
                      <a:pt x="6506" y="10965"/>
                      <a:pt x="6483" y="11627"/>
                    </a:cubicBezTo>
                    <a:cubicBezTo>
                      <a:pt x="6415" y="12243"/>
                      <a:pt x="6392" y="12837"/>
                      <a:pt x="6301" y="13453"/>
                    </a:cubicBezTo>
                    <a:lnTo>
                      <a:pt x="6209" y="14389"/>
                    </a:lnTo>
                    <a:lnTo>
                      <a:pt x="6072" y="15210"/>
                    </a:lnTo>
                    <a:cubicBezTo>
                      <a:pt x="6050" y="15347"/>
                      <a:pt x="6027" y="15484"/>
                      <a:pt x="6004" y="15621"/>
                    </a:cubicBezTo>
                    <a:lnTo>
                      <a:pt x="5890" y="16055"/>
                    </a:lnTo>
                    <a:cubicBezTo>
                      <a:pt x="5821" y="16329"/>
                      <a:pt x="5776" y="16603"/>
                      <a:pt x="5707" y="16899"/>
                    </a:cubicBezTo>
                    <a:cubicBezTo>
                      <a:pt x="5525" y="17447"/>
                      <a:pt x="5410" y="18018"/>
                      <a:pt x="5182" y="18566"/>
                    </a:cubicBezTo>
                    <a:cubicBezTo>
                      <a:pt x="4817" y="19707"/>
                      <a:pt x="4338" y="20803"/>
                      <a:pt x="3858" y="21921"/>
                    </a:cubicBezTo>
                    <a:cubicBezTo>
                      <a:pt x="3356" y="23039"/>
                      <a:pt x="2786" y="24135"/>
                      <a:pt x="2192" y="25231"/>
                    </a:cubicBezTo>
                    <a:cubicBezTo>
                      <a:pt x="1918" y="25801"/>
                      <a:pt x="1599" y="26326"/>
                      <a:pt x="1302" y="26874"/>
                    </a:cubicBezTo>
                    <a:lnTo>
                      <a:pt x="366" y="28472"/>
                    </a:lnTo>
                    <a:lnTo>
                      <a:pt x="320" y="28563"/>
                    </a:lnTo>
                    <a:cubicBezTo>
                      <a:pt x="1" y="29111"/>
                      <a:pt x="1" y="29864"/>
                      <a:pt x="412" y="30412"/>
                    </a:cubicBezTo>
                    <a:cubicBezTo>
                      <a:pt x="700" y="30805"/>
                      <a:pt x="1131" y="31010"/>
                      <a:pt x="1562" y="31010"/>
                    </a:cubicBezTo>
                    <a:cubicBezTo>
                      <a:pt x="1882" y="31010"/>
                      <a:pt x="2203" y="30897"/>
                      <a:pt x="2466" y="30663"/>
                    </a:cubicBezTo>
                    <a:cubicBezTo>
                      <a:pt x="3014" y="30184"/>
                      <a:pt x="3493" y="29727"/>
                      <a:pt x="3950" y="29225"/>
                    </a:cubicBezTo>
                    <a:cubicBezTo>
                      <a:pt x="4178" y="28974"/>
                      <a:pt x="4406" y="28723"/>
                      <a:pt x="4634" y="28472"/>
                    </a:cubicBezTo>
                    <a:cubicBezTo>
                      <a:pt x="4863" y="28221"/>
                      <a:pt x="5068" y="27947"/>
                      <a:pt x="5274" y="27696"/>
                    </a:cubicBezTo>
                    <a:cubicBezTo>
                      <a:pt x="6141" y="26623"/>
                      <a:pt x="6940" y="25527"/>
                      <a:pt x="7647" y="24318"/>
                    </a:cubicBezTo>
                    <a:cubicBezTo>
                      <a:pt x="8378" y="23108"/>
                      <a:pt x="9040" y="21875"/>
                      <a:pt x="9565" y="20506"/>
                    </a:cubicBezTo>
                    <a:cubicBezTo>
                      <a:pt x="9861" y="19844"/>
                      <a:pt x="10067" y="19136"/>
                      <a:pt x="10318" y="18452"/>
                    </a:cubicBezTo>
                    <a:cubicBezTo>
                      <a:pt x="10409" y="18086"/>
                      <a:pt x="10501" y="17721"/>
                      <a:pt x="10592" y="17356"/>
                    </a:cubicBezTo>
                    <a:lnTo>
                      <a:pt x="10752" y="16808"/>
                    </a:lnTo>
                    <a:cubicBezTo>
                      <a:pt x="10774" y="16626"/>
                      <a:pt x="10820" y="16443"/>
                      <a:pt x="10843" y="16238"/>
                    </a:cubicBezTo>
                    <a:lnTo>
                      <a:pt x="11048" y="15119"/>
                    </a:lnTo>
                    <a:cubicBezTo>
                      <a:pt x="11071" y="14754"/>
                      <a:pt x="11117" y="14412"/>
                      <a:pt x="11140" y="14046"/>
                    </a:cubicBezTo>
                    <a:cubicBezTo>
                      <a:pt x="11231" y="13339"/>
                      <a:pt x="11254" y="12631"/>
                      <a:pt x="11299" y="11901"/>
                    </a:cubicBezTo>
                    <a:cubicBezTo>
                      <a:pt x="11322" y="10463"/>
                      <a:pt x="11277" y="9002"/>
                      <a:pt x="11071" y="7518"/>
                    </a:cubicBezTo>
                    <a:cubicBezTo>
                      <a:pt x="10843" y="6035"/>
                      <a:pt x="10478" y="4528"/>
                      <a:pt x="9793" y="3090"/>
                    </a:cubicBezTo>
                    <a:cubicBezTo>
                      <a:pt x="9451" y="2383"/>
                      <a:pt x="9017" y="1675"/>
                      <a:pt x="8515" y="1036"/>
                    </a:cubicBezTo>
                    <a:cubicBezTo>
                      <a:pt x="8309" y="739"/>
                      <a:pt x="7876" y="442"/>
                      <a:pt x="7465" y="214"/>
                    </a:cubicBezTo>
                    <a:cubicBezTo>
                      <a:pt x="7344" y="134"/>
                      <a:pt x="6801" y="1"/>
                      <a:pt x="6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68"/>
              <p:cNvSpPr/>
              <p:nvPr/>
            </p:nvSpPr>
            <p:spPr>
              <a:xfrm>
                <a:off x="7500750" y="2809300"/>
                <a:ext cx="220036" cy="60145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31011" extrusionOk="0">
                    <a:moveTo>
                      <a:pt x="6091" y="0"/>
                    </a:moveTo>
                    <a:cubicBezTo>
                      <a:pt x="5759" y="0"/>
                      <a:pt x="5398" y="34"/>
                      <a:pt x="5045" y="124"/>
                    </a:cubicBezTo>
                    <a:cubicBezTo>
                      <a:pt x="2922" y="672"/>
                      <a:pt x="4018" y="763"/>
                      <a:pt x="4360" y="1014"/>
                    </a:cubicBezTo>
                    <a:cubicBezTo>
                      <a:pt x="4657" y="1242"/>
                      <a:pt x="5479" y="2817"/>
                      <a:pt x="5661" y="3251"/>
                    </a:cubicBezTo>
                    <a:cubicBezTo>
                      <a:pt x="5867" y="3707"/>
                      <a:pt x="6026" y="4187"/>
                      <a:pt x="6140" y="4712"/>
                    </a:cubicBezTo>
                    <a:cubicBezTo>
                      <a:pt x="6392" y="5739"/>
                      <a:pt x="6506" y="6880"/>
                      <a:pt x="6551" y="8044"/>
                    </a:cubicBezTo>
                    <a:cubicBezTo>
                      <a:pt x="6597" y="9208"/>
                      <a:pt x="6551" y="10418"/>
                      <a:pt x="6483" y="11628"/>
                    </a:cubicBezTo>
                    <a:cubicBezTo>
                      <a:pt x="6414" y="12244"/>
                      <a:pt x="6392" y="12838"/>
                      <a:pt x="6300" y="13454"/>
                    </a:cubicBezTo>
                    <a:lnTo>
                      <a:pt x="6209" y="14390"/>
                    </a:lnTo>
                    <a:lnTo>
                      <a:pt x="6072" y="15211"/>
                    </a:lnTo>
                    <a:cubicBezTo>
                      <a:pt x="6049" y="15348"/>
                      <a:pt x="6026" y="15485"/>
                      <a:pt x="6004" y="15622"/>
                    </a:cubicBezTo>
                    <a:lnTo>
                      <a:pt x="5889" y="16056"/>
                    </a:lnTo>
                    <a:cubicBezTo>
                      <a:pt x="5844" y="16330"/>
                      <a:pt x="5775" y="16604"/>
                      <a:pt x="5707" y="16900"/>
                    </a:cubicBezTo>
                    <a:cubicBezTo>
                      <a:pt x="5524" y="17448"/>
                      <a:pt x="5410" y="18019"/>
                      <a:pt x="5182" y="18567"/>
                    </a:cubicBezTo>
                    <a:cubicBezTo>
                      <a:pt x="4817" y="19708"/>
                      <a:pt x="4360" y="20804"/>
                      <a:pt x="3858" y="21922"/>
                    </a:cubicBezTo>
                    <a:cubicBezTo>
                      <a:pt x="3356" y="23040"/>
                      <a:pt x="2785" y="24136"/>
                      <a:pt x="2215" y="25232"/>
                    </a:cubicBezTo>
                    <a:cubicBezTo>
                      <a:pt x="1918" y="25802"/>
                      <a:pt x="1598" y="26327"/>
                      <a:pt x="1302" y="26875"/>
                    </a:cubicBezTo>
                    <a:lnTo>
                      <a:pt x="366" y="28473"/>
                    </a:lnTo>
                    <a:lnTo>
                      <a:pt x="320" y="28564"/>
                    </a:lnTo>
                    <a:cubicBezTo>
                      <a:pt x="0" y="29112"/>
                      <a:pt x="23" y="29865"/>
                      <a:pt x="411" y="30413"/>
                    </a:cubicBezTo>
                    <a:cubicBezTo>
                      <a:pt x="699" y="30806"/>
                      <a:pt x="1130" y="31011"/>
                      <a:pt x="1562" y="31011"/>
                    </a:cubicBezTo>
                    <a:cubicBezTo>
                      <a:pt x="1882" y="31011"/>
                      <a:pt x="2203" y="30898"/>
                      <a:pt x="2466" y="30664"/>
                    </a:cubicBezTo>
                    <a:cubicBezTo>
                      <a:pt x="3036" y="30185"/>
                      <a:pt x="3493" y="29728"/>
                      <a:pt x="3949" y="29226"/>
                    </a:cubicBezTo>
                    <a:cubicBezTo>
                      <a:pt x="4178" y="28975"/>
                      <a:pt x="4406" y="28724"/>
                      <a:pt x="4634" y="28473"/>
                    </a:cubicBezTo>
                    <a:cubicBezTo>
                      <a:pt x="4862" y="28222"/>
                      <a:pt x="5068" y="27948"/>
                      <a:pt x="5296" y="27697"/>
                    </a:cubicBezTo>
                    <a:cubicBezTo>
                      <a:pt x="6140" y="26624"/>
                      <a:pt x="6939" y="25528"/>
                      <a:pt x="7670" y="24319"/>
                    </a:cubicBezTo>
                    <a:cubicBezTo>
                      <a:pt x="8377" y="23109"/>
                      <a:pt x="9039" y="21876"/>
                      <a:pt x="9564" y="20507"/>
                    </a:cubicBezTo>
                    <a:cubicBezTo>
                      <a:pt x="9861" y="19845"/>
                      <a:pt x="10089" y="19137"/>
                      <a:pt x="10318" y="18453"/>
                    </a:cubicBezTo>
                    <a:cubicBezTo>
                      <a:pt x="10409" y="18087"/>
                      <a:pt x="10500" y="17722"/>
                      <a:pt x="10614" y="17357"/>
                    </a:cubicBezTo>
                    <a:lnTo>
                      <a:pt x="10751" y="16809"/>
                    </a:lnTo>
                    <a:cubicBezTo>
                      <a:pt x="10774" y="16627"/>
                      <a:pt x="10820" y="16444"/>
                      <a:pt x="10842" y="16239"/>
                    </a:cubicBezTo>
                    <a:lnTo>
                      <a:pt x="11048" y="15120"/>
                    </a:lnTo>
                    <a:cubicBezTo>
                      <a:pt x="11094" y="14755"/>
                      <a:pt x="11116" y="14413"/>
                      <a:pt x="11162" y="14047"/>
                    </a:cubicBezTo>
                    <a:cubicBezTo>
                      <a:pt x="11231" y="13340"/>
                      <a:pt x="11253" y="12632"/>
                      <a:pt x="11299" y="11902"/>
                    </a:cubicBezTo>
                    <a:cubicBezTo>
                      <a:pt x="11345" y="10464"/>
                      <a:pt x="11276" y="9003"/>
                      <a:pt x="11071" y="7519"/>
                    </a:cubicBezTo>
                    <a:cubicBezTo>
                      <a:pt x="10842" y="6036"/>
                      <a:pt x="10477" y="4529"/>
                      <a:pt x="9793" y="3091"/>
                    </a:cubicBezTo>
                    <a:cubicBezTo>
                      <a:pt x="9450" y="2384"/>
                      <a:pt x="9016" y="1676"/>
                      <a:pt x="8514" y="1037"/>
                    </a:cubicBezTo>
                    <a:cubicBezTo>
                      <a:pt x="8309" y="740"/>
                      <a:pt x="7875" y="443"/>
                      <a:pt x="7464" y="215"/>
                    </a:cubicBezTo>
                    <a:cubicBezTo>
                      <a:pt x="7327" y="139"/>
                      <a:pt x="6768" y="0"/>
                      <a:pt x="6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68"/>
              <p:cNvSpPr/>
              <p:nvPr/>
            </p:nvSpPr>
            <p:spPr>
              <a:xfrm>
                <a:off x="7477729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4246" y="0"/>
                    </a:moveTo>
                    <a:cubicBezTo>
                      <a:pt x="1" y="822"/>
                      <a:pt x="754" y="3470"/>
                      <a:pt x="754" y="3470"/>
                    </a:cubicBezTo>
                    <a:cubicBezTo>
                      <a:pt x="1986" y="3744"/>
                      <a:pt x="2603" y="3903"/>
                      <a:pt x="4063" y="4040"/>
                    </a:cubicBezTo>
                    <a:cubicBezTo>
                      <a:pt x="4703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68"/>
              <p:cNvSpPr/>
              <p:nvPr/>
            </p:nvSpPr>
            <p:spPr>
              <a:xfrm>
                <a:off x="7555636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4434" y="0"/>
                    </a:moveTo>
                    <a:cubicBezTo>
                      <a:pt x="1217" y="0"/>
                      <a:pt x="1599" y="3623"/>
                      <a:pt x="1599" y="3623"/>
                    </a:cubicBezTo>
                    <a:cubicBezTo>
                      <a:pt x="1188" y="3646"/>
                      <a:pt x="1142" y="3646"/>
                      <a:pt x="161" y="3851"/>
                    </a:cubicBezTo>
                    <a:cubicBezTo>
                      <a:pt x="777" y="5220"/>
                      <a:pt x="617" y="6590"/>
                      <a:pt x="1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4" y="8089"/>
                      <a:pt x="12304" y="7731"/>
                      <a:pt x="12304" y="7731"/>
                    </a:cubicBezTo>
                    <a:lnTo>
                      <a:pt x="12349" y="3372"/>
                    </a:lnTo>
                    <a:cubicBezTo>
                      <a:pt x="12368" y="2001"/>
                      <a:pt x="11244" y="981"/>
                      <a:pt x="9987" y="981"/>
                    </a:cubicBezTo>
                    <a:cubicBezTo>
                      <a:pt x="9674" y="981"/>
                      <a:pt x="9353" y="1044"/>
                      <a:pt x="9040" y="1180"/>
                    </a:cubicBezTo>
                    <a:cubicBezTo>
                      <a:pt x="8032" y="1606"/>
                      <a:pt x="7728" y="2163"/>
                      <a:pt x="7565" y="2571"/>
                    </a:cubicBezTo>
                    <a:lnTo>
                      <a:pt x="7565" y="2571"/>
                    </a:lnTo>
                    <a:cubicBezTo>
                      <a:pt x="7565" y="2570"/>
                      <a:pt x="7564" y="2569"/>
                      <a:pt x="7563" y="2569"/>
                    </a:cubicBezTo>
                    <a:lnTo>
                      <a:pt x="7563" y="2569"/>
                    </a:lnTo>
                    <a:cubicBezTo>
                      <a:pt x="7561" y="2569"/>
                      <a:pt x="7559" y="2571"/>
                      <a:pt x="7558" y="2577"/>
                    </a:cubicBezTo>
                    <a:lnTo>
                      <a:pt x="7558" y="2577"/>
                    </a:lnTo>
                    <a:cubicBezTo>
                      <a:pt x="7634" y="1750"/>
                      <a:pt x="6720" y="152"/>
                      <a:pt x="4817" y="16"/>
                    </a:cubicBezTo>
                    <a:cubicBezTo>
                      <a:pt x="4684" y="5"/>
                      <a:pt x="4557" y="0"/>
                      <a:pt x="4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68"/>
              <p:cNvSpPr/>
              <p:nvPr/>
            </p:nvSpPr>
            <p:spPr>
              <a:xfrm>
                <a:off x="7489928" y="4239341"/>
                <a:ext cx="305239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247" y="0"/>
                    </a:moveTo>
                    <a:cubicBezTo>
                      <a:pt x="1" y="0"/>
                      <a:pt x="330" y="1120"/>
                      <a:pt x="330" y="1120"/>
                    </a:cubicBezTo>
                    <a:cubicBezTo>
                      <a:pt x="2808" y="1763"/>
                      <a:pt x="5670" y="1961"/>
                      <a:pt x="8250" y="1961"/>
                    </a:cubicBezTo>
                    <a:cubicBezTo>
                      <a:pt x="12350" y="1961"/>
                      <a:pt x="15737" y="1462"/>
                      <a:pt x="15737" y="1462"/>
                    </a:cubicBezTo>
                    <a:lnTo>
                      <a:pt x="15737" y="504"/>
                    </a:lnTo>
                    <a:cubicBezTo>
                      <a:pt x="15737" y="504"/>
                      <a:pt x="13428" y="728"/>
                      <a:pt x="10077" y="728"/>
                    </a:cubicBezTo>
                    <a:cubicBezTo>
                      <a:pt x="7285" y="728"/>
                      <a:pt x="3769" y="572"/>
                      <a:pt x="262" y="1"/>
                    </a:cubicBezTo>
                    <a:cubicBezTo>
                      <a:pt x="256" y="1"/>
                      <a:pt x="251" y="0"/>
                      <a:pt x="24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68"/>
              <p:cNvSpPr/>
              <p:nvPr/>
            </p:nvSpPr>
            <p:spPr>
              <a:xfrm>
                <a:off x="7717228" y="4170296"/>
                <a:ext cx="43387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16" extrusionOk="0">
                    <a:moveTo>
                      <a:pt x="1118" y="1"/>
                    </a:moveTo>
                    <a:cubicBezTo>
                      <a:pt x="502" y="1"/>
                      <a:pt x="0" y="480"/>
                      <a:pt x="0" y="1096"/>
                    </a:cubicBezTo>
                    <a:cubicBezTo>
                      <a:pt x="0" y="1713"/>
                      <a:pt x="502" y="2215"/>
                      <a:pt x="1118" y="2215"/>
                    </a:cubicBezTo>
                    <a:cubicBezTo>
                      <a:pt x="1132" y="2215"/>
                      <a:pt x="1145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68"/>
              <p:cNvSpPr/>
              <p:nvPr/>
            </p:nvSpPr>
            <p:spPr>
              <a:xfrm>
                <a:off x="7583078" y="4164982"/>
                <a:ext cx="83689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52" y="1"/>
                    </a:moveTo>
                    <a:cubicBezTo>
                      <a:pt x="138" y="1"/>
                      <a:pt x="24" y="92"/>
                      <a:pt x="24" y="206"/>
                    </a:cubicBezTo>
                    <a:cubicBezTo>
                      <a:pt x="1" y="320"/>
                      <a:pt x="92" y="434"/>
                      <a:pt x="229" y="434"/>
                    </a:cubicBezTo>
                    <a:lnTo>
                      <a:pt x="4087" y="686"/>
                    </a:lnTo>
                    <a:cubicBezTo>
                      <a:pt x="4087" y="708"/>
                      <a:pt x="4087" y="708"/>
                      <a:pt x="4087" y="708"/>
                    </a:cubicBezTo>
                    <a:cubicBezTo>
                      <a:pt x="4201" y="708"/>
                      <a:pt x="4315" y="617"/>
                      <a:pt x="4315" y="503"/>
                    </a:cubicBezTo>
                    <a:cubicBezTo>
                      <a:pt x="4315" y="366"/>
                      <a:pt x="4224" y="275"/>
                      <a:pt x="4110" y="252"/>
                    </a:cubicBez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68"/>
              <p:cNvSpPr/>
              <p:nvPr/>
            </p:nvSpPr>
            <p:spPr>
              <a:xfrm>
                <a:off x="7550322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1" y="455"/>
                      <a:pt x="2124" y="478"/>
                    </a:cubicBezTo>
                    <a:cubicBezTo>
                      <a:pt x="2215" y="523"/>
                      <a:pt x="2283" y="637"/>
                      <a:pt x="2352" y="752"/>
                    </a:cubicBezTo>
                    <a:cubicBezTo>
                      <a:pt x="2603" y="1140"/>
                      <a:pt x="2694" y="1596"/>
                      <a:pt x="2808" y="2053"/>
                    </a:cubicBezTo>
                    <a:cubicBezTo>
                      <a:pt x="2831" y="2212"/>
                      <a:pt x="2877" y="2372"/>
                      <a:pt x="2923" y="2532"/>
                    </a:cubicBezTo>
                    <a:lnTo>
                      <a:pt x="2854" y="2441"/>
                    </a:lnTo>
                    <a:cubicBezTo>
                      <a:pt x="2466" y="1961"/>
                      <a:pt x="2169" y="1413"/>
                      <a:pt x="1987" y="820"/>
                    </a:cubicBezTo>
                    <a:cubicBezTo>
                      <a:pt x="1918" y="637"/>
                      <a:pt x="1918" y="500"/>
                      <a:pt x="1964" y="455"/>
                    </a:cubicBezTo>
                    <a:cubicBezTo>
                      <a:pt x="1987" y="455"/>
                      <a:pt x="2010" y="432"/>
                      <a:pt x="2032" y="432"/>
                    </a:cubicBezTo>
                    <a:close/>
                    <a:moveTo>
                      <a:pt x="686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1" y="2349"/>
                      <a:pt x="2512" y="2737"/>
                    </a:cubicBezTo>
                    <a:cubicBezTo>
                      <a:pt x="2535" y="2783"/>
                      <a:pt x="2580" y="2829"/>
                      <a:pt x="2603" y="2851"/>
                    </a:cubicBezTo>
                    <a:cubicBezTo>
                      <a:pt x="1941" y="2714"/>
                      <a:pt x="1256" y="2395"/>
                      <a:pt x="663" y="1916"/>
                    </a:cubicBezTo>
                    <a:cubicBezTo>
                      <a:pt x="503" y="1779"/>
                      <a:pt x="457" y="1687"/>
                      <a:pt x="457" y="1642"/>
                    </a:cubicBezTo>
                    <a:cubicBezTo>
                      <a:pt x="480" y="1573"/>
                      <a:pt x="594" y="1505"/>
                      <a:pt x="686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5" y="41"/>
                      <a:pt x="1690" y="112"/>
                    </a:cubicBezTo>
                    <a:cubicBezTo>
                      <a:pt x="1530" y="227"/>
                      <a:pt x="1393" y="478"/>
                      <a:pt x="1553" y="957"/>
                    </a:cubicBezTo>
                    <a:cubicBezTo>
                      <a:pt x="1622" y="1162"/>
                      <a:pt x="1713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8" y="1185"/>
                      <a:pt x="960" y="1048"/>
                      <a:pt x="686" y="1048"/>
                    </a:cubicBezTo>
                    <a:cubicBezTo>
                      <a:pt x="389" y="1048"/>
                      <a:pt x="69" y="1254"/>
                      <a:pt x="24" y="1596"/>
                    </a:cubicBezTo>
                    <a:cubicBezTo>
                      <a:pt x="1" y="1938"/>
                      <a:pt x="298" y="2190"/>
                      <a:pt x="389" y="2258"/>
                    </a:cubicBezTo>
                    <a:cubicBezTo>
                      <a:pt x="754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10" y="3331"/>
                    </a:cubicBezTo>
                    <a:lnTo>
                      <a:pt x="3174" y="3445"/>
                    </a:lnTo>
                    <a:cubicBezTo>
                      <a:pt x="3196" y="3445"/>
                      <a:pt x="3242" y="3468"/>
                      <a:pt x="3265" y="3468"/>
                    </a:cubicBezTo>
                    <a:cubicBezTo>
                      <a:pt x="3311" y="3468"/>
                      <a:pt x="3333" y="3468"/>
                      <a:pt x="3356" y="3445"/>
                    </a:cubicBezTo>
                    <a:lnTo>
                      <a:pt x="6050" y="3719"/>
                    </a:lnTo>
                    <a:lnTo>
                      <a:pt x="6072" y="3719"/>
                    </a:lnTo>
                    <a:cubicBezTo>
                      <a:pt x="6187" y="3719"/>
                      <a:pt x="6278" y="3627"/>
                      <a:pt x="6278" y="3513"/>
                    </a:cubicBezTo>
                    <a:cubicBezTo>
                      <a:pt x="6301" y="3399"/>
                      <a:pt x="6209" y="3285"/>
                      <a:pt x="6095" y="3285"/>
                    </a:cubicBezTo>
                    <a:lnTo>
                      <a:pt x="3562" y="3034"/>
                    </a:lnTo>
                    <a:cubicBezTo>
                      <a:pt x="3402" y="2692"/>
                      <a:pt x="3333" y="2349"/>
                      <a:pt x="3242" y="1961"/>
                    </a:cubicBezTo>
                    <a:cubicBezTo>
                      <a:pt x="3128" y="1482"/>
                      <a:pt x="3014" y="980"/>
                      <a:pt x="2740" y="523"/>
                    </a:cubicBezTo>
                    <a:cubicBezTo>
                      <a:pt x="2649" y="363"/>
                      <a:pt x="2535" y="204"/>
                      <a:pt x="2375" y="112"/>
                    </a:cubicBezTo>
                    <a:cubicBezTo>
                      <a:pt x="2265" y="36"/>
                      <a:pt x="2145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68"/>
              <p:cNvSpPr/>
              <p:nvPr/>
            </p:nvSpPr>
            <p:spPr>
              <a:xfrm>
                <a:off x="8173610" y="4173845"/>
                <a:ext cx="94318" cy="78375"/>
              </a:xfrm>
              <a:custGeom>
                <a:avLst/>
                <a:gdLst/>
                <a:ahLst/>
                <a:cxnLst/>
                <a:rect l="l" t="t" r="r" b="b"/>
                <a:pathLst>
                  <a:path w="4863" h="4041" extrusionOk="0">
                    <a:moveTo>
                      <a:pt x="617" y="0"/>
                    </a:moveTo>
                    <a:lnTo>
                      <a:pt x="617" y="0"/>
                    </a:lnTo>
                    <a:cubicBezTo>
                      <a:pt x="1" y="1370"/>
                      <a:pt x="161" y="2739"/>
                      <a:pt x="800" y="4040"/>
                    </a:cubicBezTo>
                    <a:cubicBezTo>
                      <a:pt x="2238" y="3903"/>
                      <a:pt x="2877" y="3744"/>
                      <a:pt x="4109" y="3470"/>
                    </a:cubicBezTo>
                    <a:cubicBezTo>
                      <a:pt x="4109" y="3470"/>
                      <a:pt x="4863" y="822"/>
                      <a:pt x="6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68"/>
              <p:cNvSpPr/>
              <p:nvPr/>
            </p:nvSpPr>
            <p:spPr>
              <a:xfrm>
                <a:off x="7950151" y="4097392"/>
                <a:ext cx="239877" cy="156906"/>
              </a:xfrm>
              <a:custGeom>
                <a:avLst/>
                <a:gdLst/>
                <a:ahLst/>
                <a:cxnLst/>
                <a:rect l="l" t="t" r="r" b="b"/>
                <a:pathLst>
                  <a:path w="12368" h="8090" extrusionOk="0">
                    <a:moveTo>
                      <a:pt x="7932" y="0"/>
                    </a:moveTo>
                    <a:cubicBezTo>
                      <a:pt x="7810" y="0"/>
                      <a:pt x="7683" y="5"/>
                      <a:pt x="7551" y="16"/>
                    </a:cubicBezTo>
                    <a:cubicBezTo>
                      <a:pt x="5634" y="153"/>
                      <a:pt x="4721" y="1774"/>
                      <a:pt x="4812" y="2596"/>
                    </a:cubicBezTo>
                    <a:cubicBezTo>
                      <a:pt x="4653" y="2185"/>
                      <a:pt x="4356" y="1614"/>
                      <a:pt x="3329" y="1180"/>
                    </a:cubicBezTo>
                    <a:cubicBezTo>
                      <a:pt x="3015" y="1044"/>
                      <a:pt x="2694" y="981"/>
                      <a:pt x="2382" y="981"/>
                    </a:cubicBezTo>
                    <a:cubicBezTo>
                      <a:pt x="1124" y="981"/>
                      <a:pt x="1" y="2001"/>
                      <a:pt x="19" y="3372"/>
                    </a:cubicBezTo>
                    <a:lnTo>
                      <a:pt x="65" y="7731"/>
                    </a:lnTo>
                    <a:cubicBezTo>
                      <a:pt x="65" y="7731"/>
                      <a:pt x="3035" y="8089"/>
                      <a:pt x="7181" y="8089"/>
                    </a:cubicBezTo>
                    <a:cubicBezTo>
                      <a:pt x="8771" y="8089"/>
                      <a:pt x="10533" y="8036"/>
                      <a:pt x="12367" y="7891"/>
                    </a:cubicBezTo>
                    <a:cubicBezTo>
                      <a:pt x="11751" y="6590"/>
                      <a:pt x="11591" y="5220"/>
                      <a:pt x="12208" y="3851"/>
                    </a:cubicBezTo>
                    <a:cubicBezTo>
                      <a:pt x="11226" y="3646"/>
                      <a:pt x="11181" y="3646"/>
                      <a:pt x="10770" y="3623"/>
                    </a:cubicBezTo>
                    <a:cubicBezTo>
                      <a:pt x="10770" y="3623"/>
                      <a:pt x="11130" y="0"/>
                      <a:pt x="793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68"/>
              <p:cNvSpPr/>
              <p:nvPr/>
            </p:nvSpPr>
            <p:spPr>
              <a:xfrm>
                <a:off x="7978835" y="4170296"/>
                <a:ext cx="43406" cy="42979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60" y="2215"/>
                    </a:cubicBezTo>
                    <a:cubicBezTo>
                      <a:pt x="1757" y="2215"/>
                      <a:pt x="2238" y="1722"/>
                      <a:pt x="2238" y="1119"/>
                    </a:cubicBezTo>
                    <a:cubicBezTo>
                      <a:pt x="2238" y="503"/>
                      <a:pt x="1736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68"/>
              <p:cNvSpPr/>
              <p:nvPr/>
            </p:nvSpPr>
            <p:spPr>
              <a:xfrm>
                <a:off x="7950074" y="4239341"/>
                <a:ext cx="305665" cy="38034"/>
              </a:xfrm>
              <a:custGeom>
                <a:avLst/>
                <a:gdLst/>
                <a:ahLst/>
                <a:cxnLst/>
                <a:rect l="l" t="t" r="r" b="b"/>
                <a:pathLst>
                  <a:path w="15760" h="1961" extrusionOk="0">
                    <a:moveTo>
                      <a:pt x="15492" y="0"/>
                    </a:moveTo>
                    <a:cubicBezTo>
                      <a:pt x="15487" y="0"/>
                      <a:pt x="15481" y="1"/>
                      <a:pt x="15476" y="1"/>
                    </a:cubicBezTo>
                    <a:cubicBezTo>
                      <a:pt x="11979" y="572"/>
                      <a:pt x="8464" y="728"/>
                      <a:pt x="5669" y="728"/>
                    </a:cubicBezTo>
                    <a:cubicBezTo>
                      <a:pt x="2316" y="728"/>
                      <a:pt x="0" y="504"/>
                      <a:pt x="0" y="504"/>
                    </a:cubicBezTo>
                    <a:lnTo>
                      <a:pt x="0" y="504"/>
                    </a:lnTo>
                    <a:lnTo>
                      <a:pt x="23" y="1462"/>
                    </a:lnTo>
                    <a:cubicBezTo>
                      <a:pt x="23" y="1462"/>
                      <a:pt x="3411" y="1961"/>
                      <a:pt x="7511" y="1961"/>
                    </a:cubicBezTo>
                    <a:cubicBezTo>
                      <a:pt x="10091" y="1961"/>
                      <a:pt x="12953" y="1763"/>
                      <a:pt x="15430" y="1120"/>
                    </a:cubicBezTo>
                    <a:cubicBezTo>
                      <a:pt x="15430" y="1120"/>
                      <a:pt x="15759" y="0"/>
                      <a:pt x="1549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68"/>
              <p:cNvSpPr/>
              <p:nvPr/>
            </p:nvSpPr>
            <p:spPr>
              <a:xfrm>
                <a:off x="8078889" y="4164982"/>
                <a:ext cx="83243" cy="13751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709" extrusionOk="0">
                    <a:moveTo>
                      <a:pt x="4063" y="1"/>
                    </a:moveTo>
                    <a:lnTo>
                      <a:pt x="206" y="252"/>
                    </a:lnTo>
                    <a:cubicBezTo>
                      <a:pt x="92" y="275"/>
                      <a:pt x="0" y="366"/>
                      <a:pt x="0" y="503"/>
                    </a:cubicBezTo>
                    <a:cubicBezTo>
                      <a:pt x="0" y="617"/>
                      <a:pt x="114" y="708"/>
                      <a:pt x="229" y="708"/>
                    </a:cubicBezTo>
                    <a:cubicBezTo>
                      <a:pt x="229" y="708"/>
                      <a:pt x="229" y="708"/>
                      <a:pt x="229" y="686"/>
                    </a:cubicBezTo>
                    <a:lnTo>
                      <a:pt x="4086" y="434"/>
                    </a:lnTo>
                    <a:cubicBezTo>
                      <a:pt x="4200" y="434"/>
                      <a:pt x="4291" y="320"/>
                      <a:pt x="4291" y="206"/>
                    </a:cubicBezTo>
                    <a:cubicBezTo>
                      <a:pt x="4291" y="92"/>
                      <a:pt x="4177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68"/>
              <p:cNvSpPr/>
              <p:nvPr/>
            </p:nvSpPr>
            <p:spPr>
              <a:xfrm>
                <a:off x="8073129" y="4090216"/>
                <a:ext cx="122208" cy="72130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4269" y="432"/>
                    </a:moveTo>
                    <a:cubicBezTo>
                      <a:pt x="4292" y="432"/>
                      <a:pt x="4315" y="455"/>
                      <a:pt x="4337" y="455"/>
                    </a:cubicBezTo>
                    <a:cubicBezTo>
                      <a:pt x="4383" y="500"/>
                      <a:pt x="4383" y="637"/>
                      <a:pt x="4315" y="820"/>
                    </a:cubicBezTo>
                    <a:cubicBezTo>
                      <a:pt x="4132" y="1413"/>
                      <a:pt x="3835" y="1961"/>
                      <a:pt x="3447" y="2441"/>
                    </a:cubicBezTo>
                    <a:cubicBezTo>
                      <a:pt x="3424" y="2486"/>
                      <a:pt x="3402" y="2509"/>
                      <a:pt x="3379" y="2532"/>
                    </a:cubicBezTo>
                    <a:cubicBezTo>
                      <a:pt x="3424" y="2372"/>
                      <a:pt x="3447" y="2212"/>
                      <a:pt x="3493" y="2053"/>
                    </a:cubicBezTo>
                    <a:cubicBezTo>
                      <a:pt x="3607" y="1596"/>
                      <a:pt x="3698" y="1140"/>
                      <a:pt x="3949" y="752"/>
                    </a:cubicBezTo>
                    <a:cubicBezTo>
                      <a:pt x="3995" y="637"/>
                      <a:pt x="4064" y="523"/>
                      <a:pt x="4155" y="478"/>
                    </a:cubicBezTo>
                    <a:cubicBezTo>
                      <a:pt x="4200" y="455"/>
                      <a:pt x="4246" y="432"/>
                      <a:pt x="4269" y="432"/>
                    </a:cubicBezTo>
                    <a:close/>
                    <a:moveTo>
                      <a:pt x="5616" y="1505"/>
                    </a:moveTo>
                    <a:cubicBezTo>
                      <a:pt x="5707" y="1505"/>
                      <a:pt x="5821" y="1573"/>
                      <a:pt x="5821" y="1642"/>
                    </a:cubicBezTo>
                    <a:cubicBezTo>
                      <a:pt x="5844" y="1687"/>
                      <a:pt x="5798" y="1779"/>
                      <a:pt x="5616" y="1916"/>
                    </a:cubicBezTo>
                    <a:cubicBezTo>
                      <a:pt x="5045" y="2395"/>
                      <a:pt x="4360" y="2714"/>
                      <a:pt x="3698" y="2851"/>
                    </a:cubicBezTo>
                    <a:cubicBezTo>
                      <a:pt x="3721" y="2829"/>
                      <a:pt x="3744" y="2783"/>
                      <a:pt x="3790" y="2737"/>
                    </a:cubicBezTo>
                    <a:cubicBezTo>
                      <a:pt x="4200" y="2349"/>
                      <a:pt x="4657" y="1984"/>
                      <a:pt x="5159" y="1687"/>
                    </a:cubicBezTo>
                    <a:cubicBezTo>
                      <a:pt x="5296" y="1596"/>
                      <a:pt x="5456" y="1505"/>
                      <a:pt x="5616" y="1505"/>
                    </a:cubicBezTo>
                    <a:close/>
                    <a:moveTo>
                      <a:pt x="4272" y="1"/>
                    </a:moveTo>
                    <a:cubicBezTo>
                      <a:pt x="4157" y="1"/>
                      <a:pt x="4036" y="36"/>
                      <a:pt x="3927" y="112"/>
                    </a:cubicBezTo>
                    <a:cubicBezTo>
                      <a:pt x="3767" y="204"/>
                      <a:pt x="3653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8" y="2349"/>
                      <a:pt x="2899" y="2692"/>
                      <a:pt x="2740" y="3034"/>
                    </a:cubicBezTo>
                    <a:lnTo>
                      <a:pt x="206" y="3285"/>
                    </a:lnTo>
                    <a:cubicBezTo>
                      <a:pt x="92" y="3285"/>
                      <a:pt x="1" y="3399"/>
                      <a:pt x="23" y="3513"/>
                    </a:cubicBezTo>
                    <a:cubicBezTo>
                      <a:pt x="23" y="3627"/>
                      <a:pt x="115" y="3719"/>
                      <a:pt x="229" y="3719"/>
                    </a:cubicBezTo>
                    <a:lnTo>
                      <a:pt x="252" y="3719"/>
                    </a:lnTo>
                    <a:lnTo>
                      <a:pt x="2945" y="3445"/>
                    </a:lnTo>
                    <a:cubicBezTo>
                      <a:pt x="2968" y="3468"/>
                      <a:pt x="2991" y="3468"/>
                      <a:pt x="3014" y="3468"/>
                    </a:cubicBezTo>
                    <a:cubicBezTo>
                      <a:pt x="3059" y="3468"/>
                      <a:pt x="3105" y="3445"/>
                      <a:pt x="3128" y="3445"/>
                    </a:cubicBezTo>
                    <a:lnTo>
                      <a:pt x="4292" y="3331"/>
                    </a:lnTo>
                    <a:cubicBezTo>
                      <a:pt x="4406" y="3308"/>
                      <a:pt x="4497" y="3194"/>
                      <a:pt x="4497" y="3080"/>
                    </a:cubicBezTo>
                    <a:cubicBezTo>
                      <a:pt x="5045" y="2874"/>
                      <a:pt x="5524" y="2578"/>
                      <a:pt x="5912" y="2258"/>
                    </a:cubicBezTo>
                    <a:cubicBezTo>
                      <a:pt x="6004" y="2190"/>
                      <a:pt x="6300" y="1938"/>
                      <a:pt x="6278" y="1596"/>
                    </a:cubicBezTo>
                    <a:cubicBezTo>
                      <a:pt x="6232" y="1254"/>
                      <a:pt x="5912" y="1048"/>
                      <a:pt x="5616" y="1048"/>
                    </a:cubicBezTo>
                    <a:lnTo>
                      <a:pt x="5593" y="1048"/>
                    </a:lnTo>
                    <a:cubicBezTo>
                      <a:pt x="5342" y="1048"/>
                      <a:pt x="5113" y="1185"/>
                      <a:pt x="4931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80" y="1162"/>
                      <a:pt x="4748" y="957"/>
                    </a:cubicBezTo>
                    <a:cubicBezTo>
                      <a:pt x="4908" y="478"/>
                      <a:pt x="4748" y="227"/>
                      <a:pt x="4611" y="112"/>
                    </a:cubicBezTo>
                    <a:cubicBezTo>
                      <a:pt x="4517" y="41"/>
                      <a:pt x="4397" y="1"/>
                      <a:pt x="42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8" name="Google Shape;8096;p70">
            <a:extLst>
              <a:ext uri="{FF2B5EF4-FFF2-40B4-BE49-F238E27FC236}">
                <a16:creationId xmlns:a16="http://schemas.microsoft.com/office/drawing/2014/main" id="{02A602DA-C91C-47EE-B190-70F54733874B}"/>
              </a:ext>
            </a:extLst>
          </p:cNvPr>
          <p:cNvGrpSpPr/>
          <p:nvPr/>
        </p:nvGrpSpPr>
        <p:grpSpPr>
          <a:xfrm>
            <a:off x="3730686" y="2971122"/>
            <a:ext cx="1993392" cy="2209500"/>
            <a:chOff x="5959938" y="2003581"/>
            <a:chExt cx="1460404" cy="1663547"/>
          </a:xfrm>
        </p:grpSpPr>
        <p:sp>
          <p:nvSpPr>
            <p:cNvPr id="419" name="Google Shape;8097;p70">
              <a:extLst>
                <a:ext uri="{FF2B5EF4-FFF2-40B4-BE49-F238E27FC236}">
                  <a16:creationId xmlns:a16="http://schemas.microsoft.com/office/drawing/2014/main" id="{A793EBF5-A648-42C2-B9AE-450358D49098}"/>
                </a:ext>
              </a:extLst>
            </p:cNvPr>
            <p:cNvSpPr/>
            <p:nvPr/>
          </p:nvSpPr>
          <p:spPr>
            <a:xfrm>
              <a:off x="6315017" y="2003581"/>
              <a:ext cx="828580" cy="810030"/>
            </a:xfrm>
            <a:custGeom>
              <a:avLst/>
              <a:gdLst/>
              <a:ahLst/>
              <a:cxnLst/>
              <a:rect l="l" t="t" r="r" b="b"/>
              <a:pathLst>
                <a:path w="64231" h="62793" extrusionOk="0">
                  <a:moveTo>
                    <a:pt x="35288" y="0"/>
                  </a:moveTo>
                  <a:cubicBezTo>
                    <a:pt x="34763" y="0"/>
                    <a:pt x="34238" y="23"/>
                    <a:pt x="33713" y="69"/>
                  </a:cubicBezTo>
                  <a:cubicBezTo>
                    <a:pt x="32139" y="206"/>
                    <a:pt x="30541" y="525"/>
                    <a:pt x="29034" y="1050"/>
                  </a:cubicBezTo>
                  <a:cubicBezTo>
                    <a:pt x="28875" y="1050"/>
                    <a:pt x="28715" y="1027"/>
                    <a:pt x="28578" y="1004"/>
                  </a:cubicBezTo>
                  <a:lnTo>
                    <a:pt x="28509" y="1004"/>
                  </a:lnTo>
                  <a:cubicBezTo>
                    <a:pt x="28007" y="936"/>
                    <a:pt x="27505" y="845"/>
                    <a:pt x="27026" y="776"/>
                  </a:cubicBezTo>
                  <a:cubicBezTo>
                    <a:pt x="26021" y="616"/>
                    <a:pt x="24994" y="434"/>
                    <a:pt x="23990" y="434"/>
                  </a:cubicBezTo>
                  <a:lnTo>
                    <a:pt x="23739" y="434"/>
                  </a:lnTo>
                  <a:cubicBezTo>
                    <a:pt x="22324" y="479"/>
                    <a:pt x="20931" y="753"/>
                    <a:pt x="19585" y="1256"/>
                  </a:cubicBezTo>
                  <a:cubicBezTo>
                    <a:pt x="18946" y="1507"/>
                    <a:pt x="18306" y="1803"/>
                    <a:pt x="17690" y="2146"/>
                  </a:cubicBezTo>
                  <a:cubicBezTo>
                    <a:pt x="17119" y="2465"/>
                    <a:pt x="16549" y="2876"/>
                    <a:pt x="15933" y="3355"/>
                  </a:cubicBezTo>
                  <a:cubicBezTo>
                    <a:pt x="15362" y="3812"/>
                    <a:pt x="14837" y="4314"/>
                    <a:pt x="14335" y="4839"/>
                  </a:cubicBezTo>
                  <a:cubicBezTo>
                    <a:pt x="13878" y="5341"/>
                    <a:pt x="13445" y="5889"/>
                    <a:pt x="13057" y="6505"/>
                  </a:cubicBezTo>
                  <a:cubicBezTo>
                    <a:pt x="11778" y="8514"/>
                    <a:pt x="11116" y="10842"/>
                    <a:pt x="10614" y="13079"/>
                  </a:cubicBezTo>
                  <a:cubicBezTo>
                    <a:pt x="10500" y="13558"/>
                    <a:pt x="10386" y="14038"/>
                    <a:pt x="10295" y="14517"/>
                  </a:cubicBezTo>
                  <a:cubicBezTo>
                    <a:pt x="9907" y="16297"/>
                    <a:pt x="9496" y="18146"/>
                    <a:pt x="8811" y="19881"/>
                  </a:cubicBezTo>
                  <a:lnTo>
                    <a:pt x="8857" y="19835"/>
                  </a:lnTo>
                  <a:lnTo>
                    <a:pt x="8857" y="19835"/>
                  </a:lnTo>
                  <a:cubicBezTo>
                    <a:pt x="8423" y="20862"/>
                    <a:pt x="7898" y="21912"/>
                    <a:pt x="7236" y="23076"/>
                  </a:cubicBezTo>
                  <a:cubicBezTo>
                    <a:pt x="6780" y="23898"/>
                    <a:pt x="6255" y="24720"/>
                    <a:pt x="5775" y="25496"/>
                  </a:cubicBezTo>
                  <a:lnTo>
                    <a:pt x="5730" y="25564"/>
                  </a:lnTo>
                  <a:lnTo>
                    <a:pt x="5387" y="26112"/>
                  </a:lnTo>
                  <a:cubicBezTo>
                    <a:pt x="4246" y="27961"/>
                    <a:pt x="3059" y="29970"/>
                    <a:pt x="2397" y="32184"/>
                  </a:cubicBezTo>
                  <a:cubicBezTo>
                    <a:pt x="1667" y="33622"/>
                    <a:pt x="1142" y="34946"/>
                    <a:pt x="754" y="36224"/>
                  </a:cubicBezTo>
                  <a:cubicBezTo>
                    <a:pt x="320" y="37639"/>
                    <a:pt x="92" y="39100"/>
                    <a:pt x="46" y="40538"/>
                  </a:cubicBezTo>
                  <a:cubicBezTo>
                    <a:pt x="1" y="42067"/>
                    <a:pt x="229" y="43665"/>
                    <a:pt x="685" y="45285"/>
                  </a:cubicBezTo>
                  <a:cubicBezTo>
                    <a:pt x="891" y="46084"/>
                    <a:pt x="1210" y="46929"/>
                    <a:pt x="1598" y="47842"/>
                  </a:cubicBezTo>
                  <a:cubicBezTo>
                    <a:pt x="1849" y="48413"/>
                    <a:pt x="2146" y="49006"/>
                    <a:pt x="2466" y="49599"/>
                  </a:cubicBezTo>
                  <a:cubicBezTo>
                    <a:pt x="3059" y="50672"/>
                    <a:pt x="3790" y="51745"/>
                    <a:pt x="4634" y="52749"/>
                  </a:cubicBezTo>
                  <a:cubicBezTo>
                    <a:pt x="6186" y="54598"/>
                    <a:pt x="8126" y="56264"/>
                    <a:pt x="10432" y="57680"/>
                  </a:cubicBezTo>
                  <a:cubicBezTo>
                    <a:pt x="12532" y="58958"/>
                    <a:pt x="14951" y="60031"/>
                    <a:pt x="17644" y="60875"/>
                  </a:cubicBezTo>
                  <a:cubicBezTo>
                    <a:pt x="20087" y="61651"/>
                    <a:pt x="22780" y="62176"/>
                    <a:pt x="25633" y="62496"/>
                  </a:cubicBezTo>
                  <a:cubicBezTo>
                    <a:pt x="27345" y="62678"/>
                    <a:pt x="29103" y="62792"/>
                    <a:pt x="30883" y="62792"/>
                  </a:cubicBezTo>
                  <a:cubicBezTo>
                    <a:pt x="31842" y="62792"/>
                    <a:pt x="32823" y="62747"/>
                    <a:pt x="33805" y="62701"/>
                  </a:cubicBezTo>
                  <a:cubicBezTo>
                    <a:pt x="36430" y="62541"/>
                    <a:pt x="39032" y="62199"/>
                    <a:pt x="41497" y="61628"/>
                  </a:cubicBezTo>
                  <a:cubicBezTo>
                    <a:pt x="42684" y="61354"/>
                    <a:pt x="43848" y="61035"/>
                    <a:pt x="44989" y="60670"/>
                  </a:cubicBezTo>
                  <a:cubicBezTo>
                    <a:pt x="46450" y="60190"/>
                    <a:pt x="47934" y="59574"/>
                    <a:pt x="49349" y="58889"/>
                  </a:cubicBezTo>
                  <a:cubicBezTo>
                    <a:pt x="50878" y="58136"/>
                    <a:pt x="52385" y="57246"/>
                    <a:pt x="53800" y="56219"/>
                  </a:cubicBezTo>
                  <a:cubicBezTo>
                    <a:pt x="55169" y="55237"/>
                    <a:pt x="56493" y="54096"/>
                    <a:pt x="57749" y="52863"/>
                  </a:cubicBezTo>
                  <a:cubicBezTo>
                    <a:pt x="58365" y="52247"/>
                    <a:pt x="58981" y="51585"/>
                    <a:pt x="59575" y="50878"/>
                  </a:cubicBezTo>
                  <a:cubicBezTo>
                    <a:pt x="60236" y="50124"/>
                    <a:pt x="60784" y="49440"/>
                    <a:pt x="61241" y="48755"/>
                  </a:cubicBezTo>
                  <a:cubicBezTo>
                    <a:pt x="62040" y="47614"/>
                    <a:pt x="62656" y="46427"/>
                    <a:pt x="63090" y="45194"/>
                  </a:cubicBezTo>
                  <a:cubicBezTo>
                    <a:pt x="63272" y="44760"/>
                    <a:pt x="63432" y="44304"/>
                    <a:pt x="63569" y="43870"/>
                  </a:cubicBezTo>
                  <a:cubicBezTo>
                    <a:pt x="64003" y="42478"/>
                    <a:pt x="64231" y="40971"/>
                    <a:pt x="64208" y="39442"/>
                  </a:cubicBezTo>
                  <a:cubicBezTo>
                    <a:pt x="64185" y="38027"/>
                    <a:pt x="63934" y="36543"/>
                    <a:pt x="63478" y="35037"/>
                  </a:cubicBezTo>
                  <a:cubicBezTo>
                    <a:pt x="63044" y="33622"/>
                    <a:pt x="62405" y="32161"/>
                    <a:pt x="61560" y="30723"/>
                  </a:cubicBezTo>
                  <a:cubicBezTo>
                    <a:pt x="61446" y="30563"/>
                    <a:pt x="61332" y="30381"/>
                    <a:pt x="61241" y="30221"/>
                  </a:cubicBezTo>
                  <a:lnTo>
                    <a:pt x="61172" y="30129"/>
                  </a:lnTo>
                  <a:lnTo>
                    <a:pt x="61104" y="30015"/>
                  </a:lnTo>
                  <a:cubicBezTo>
                    <a:pt x="61035" y="29901"/>
                    <a:pt x="60990" y="29810"/>
                    <a:pt x="60921" y="29696"/>
                  </a:cubicBezTo>
                  <a:cubicBezTo>
                    <a:pt x="60739" y="29422"/>
                    <a:pt x="60579" y="29102"/>
                    <a:pt x="60373" y="28760"/>
                  </a:cubicBezTo>
                  <a:cubicBezTo>
                    <a:pt x="60054" y="28167"/>
                    <a:pt x="59757" y="27527"/>
                    <a:pt x="59460" y="26820"/>
                  </a:cubicBezTo>
                  <a:cubicBezTo>
                    <a:pt x="58958" y="25633"/>
                    <a:pt x="58525" y="24332"/>
                    <a:pt x="58068" y="22734"/>
                  </a:cubicBezTo>
                  <a:cubicBezTo>
                    <a:pt x="57771" y="21707"/>
                    <a:pt x="57497" y="20611"/>
                    <a:pt x="57269" y="19676"/>
                  </a:cubicBezTo>
                  <a:lnTo>
                    <a:pt x="57178" y="19310"/>
                  </a:lnTo>
                  <a:cubicBezTo>
                    <a:pt x="57109" y="19059"/>
                    <a:pt x="57041" y="18808"/>
                    <a:pt x="56995" y="18580"/>
                  </a:cubicBezTo>
                  <a:cubicBezTo>
                    <a:pt x="56676" y="17347"/>
                    <a:pt x="56288" y="15909"/>
                    <a:pt x="55808" y="14494"/>
                  </a:cubicBezTo>
                  <a:cubicBezTo>
                    <a:pt x="55329" y="13056"/>
                    <a:pt x="54781" y="11778"/>
                    <a:pt x="54142" y="10637"/>
                  </a:cubicBezTo>
                  <a:cubicBezTo>
                    <a:pt x="53435" y="9336"/>
                    <a:pt x="52544" y="8149"/>
                    <a:pt x="51540" y="7076"/>
                  </a:cubicBezTo>
                  <a:cubicBezTo>
                    <a:pt x="51038" y="6551"/>
                    <a:pt x="50467" y="6003"/>
                    <a:pt x="49760" y="5455"/>
                  </a:cubicBezTo>
                  <a:cubicBezTo>
                    <a:pt x="49166" y="4953"/>
                    <a:pt x="48504" y="4474"/>
                    <a:pt x="47842" y="4017"/>
                  </a:cubicBezTo>
                  <a:cubicBezTo>
                    <a:pt x="45149" y="2191"/>
                    <a:pt x="42136" y="936"/>
                    <a:pt x="39077" y="365"/>
                  </a:cubicBezTo>
                  <a:cubicBezTo>
                    <a:pt x="37822" y="137"/>
                    <a:pt x="36544" y="0"/>
                    <a:pt x="35288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098;p70">
              <a:extLst>
                <a:ext uri="{FF2B5EF4-FFF2-40B4-BE49-F238E27FC236}">
                  <a16:creationId xmlns:a16="http://schemas.microsoft.com/office/drawing/2014/main" id="{54823818-6652-425C-BBE8-29EC56018298}"/>
                </a:ext>
              </a:extLst>
            </p:cNvPr>
            <p:cNvSpPr/>
            <p:nvPr/>
          </p:nvSpPr>
          <p:spPr>
            <a:xfrm>
              <a:off x="6363015" y="2058339"/>
              <a:ext cx="577714" cy="755269"/>
            </a:xfrm>
            <a:custGeom>
              <a:avLst/>
              <a:gdLst/>
              <a:ahLst/>
              <a:cxnLst/>
              <a:rect l="l" t="t" r="r" b="b"/>
              <a:pathLst>
                <a:path w="44784" h="58548" extrusionOk="0">
                  <a:moveTo>
                    <a:pt x="11550" y="3949"/>
                  </a:moveTo>
                  <a:lnTo>
                    <a:pt x="11550" y="3949"/>
                  </a:lnTo>
                  <a:cubicBezTo>
                    <a:pt x="11528" y="3971"/>
                    <a:pt x="11527" y="3972"/>
                    <a:pt x="11527" y="3992"/>
                  </a:cubicBezTo>
                  <a:lnTo>
                    <a:pt x="11527" y="3992"/>
                  </a:lnTo>
                  <a:cubicBezTo>
                    <a:pt x="11534" y="3978"/>
                    <a:pt x="11542" y="3963"/>
                    <a:pt x="11550" y="3949"/>
                  </a:cubicBezTo>
                  <a:close/>
                  <a:moveTo>
                    <a:pt x="11527" y="3992"/>
                  </a:moveTo>
                  <a:lnTo>
                    <a:pt x="11527" y="3992"/>
                  </a:lnTo>
                  <a:cubicBezTo>
                    <a:pt x="11526" y="3994"/>
                    <a:pt x="11524" y="3996"/>
                    <a:pt x="11523" y="3999"/>
                  </a:cubicBezTo>
                  <a:lnTo>
                    <a:pt x="11523" y="3999"/>
                  </a:lnTo>
                  <a:cubicBezTo>
                    <a:pt x="11524" y="3997"/>
                    <a:pt x="11526" y="3996"/>
                    <a:pt x="11527" y="3995"/>
                  </a:cubicBezTo>
                  <a:cubicBezTo>
                    <a:pt x="11527" y="3994"/>
                    <a:pt x="11527" y="3993"/>
                    <a:pt x="11527" y="3992"/>
                  </a:cubicBezTo>
                  <a:close/>
                  <a:moveTo>
                    <a:pt x="43733" y="24104"/>
                  </a:moveTo>
                  <a:lnTo>
                    <a:pt x="43733" y="24104"/>
                  </a:lnTo>
                  <a:cubicBezTo>
                    <a:pt x="43730" y="24112"/>
                    <a:pt x="43727" y="24119"/>
                    <a:pt x="43724" y="24127"/>
                  </a:cubicBezTo>
                  <a:lnTo>
                    <a:pt x="43724" y="24127"/>
                  </a:lnTo>
                  <a:cubicBezTo>
                    <a:pt x="43733" y="24125"/>
                    <a:pt x="43733" y="24121"/>
                    <a:pt x="43733" y="24104"/>
                  </a:cubicBezTo>
                  <a:close/>
                  <a:moveTo>
                    <a:pt x="20566" y="1"/>
                  </a:moveTo>
                  <a:cubicBezTo>
                    <a:pt x="20269" y="1"/>
                    <a:pt x="19949" y="23"/>
                    <a:pt x="19653" y="46"/>
                  </a:cubicBezTo>
                  <a:cubicBezTo>
                    <a:pt x="19358" y="69"/>
                    <a:pt x="19041" y="92"/>
                    <a:pt x="18746" y="137"/>
                  </a:cubicBezTo>
                  <a:lnTo>
                    <a:pt x="18746" y="137"/>
                  </a:lnTo>
                  <a:cubicBezTo>
                    <a:pt x="18746" y="137"/>
                    <a:pt x="18746" y="137"/>
                    <a:pt x="18746" y="137"/>
                  </a:cubicBezTo>
                  <a:lnTo>
                    <a:pt x="18746" y="137"/>
                  </a:lnTo>
                  <a:cubicBezTo>
                    <a:pt x="18744" y="137"/>
                    <a:pt x="18742" y="137"/>
                    <a:pt x="18740" y="138"/>
                  </a:cubicBezTo>
                  <a:cubicBezTo>
                    <a:pt x="18192" y="206"/>
                    <a:pt x="17667" y="297"/>
                    <a:pt x="17142" y="457"/>
                  </a:cubicBezTo>
                  <a:cubicBezTo>
                    <a:pt x="16868" y="526"/>
                    <a:pt x="16594" y="594"/>
                    <a:pt x="16320" y="685"/>
                  </a:cubicBezTo>
                  <a:cubicBezTo>
                    <a:pt x="16069" y="777"/>
                    <a:pt x="15795" y="891"/>
                    <a:pt x="15544" y="982"/>
                  </a:cubicBezTo>
                  <a:lnTo>
                    <a:pt x="15567" y="982"/>
                  </a:lnTo>
                  <a:cubicBezTo>
                    <a:pt x="15156" y="1165"/>
                    <a:pt x="14768" y="1347"/>
                    <a:pt x="14380" y="1553"/>
                  </a:cubicBezTo>
                  <a:cubicBezTo>
                    <a:pt x="14197" y="1667"/>
                    <a:pt x="14015" y="1781"/>
                    <a:pt x="13855" y="1895"/>
                  </a:cubicBezTo>
                  <a:cubicBezTo>
                    <a:pt x="13718" y="1986"/>
                    <a:pt x="13558" y="2078"/>
                    <a:pt x="13421" y="2169"/>
                  </a:cubicBezTo>
                  <a:cubicBezTo>
                    <a:pt x="13170" y="2374"/>
                    <a:pt x="12919" y="2603"/>
                    <a:pt x="12668" y="2831"/>
                  </a:cubicBezTo>
                  <a:cubicBezTo>
                    <a:pt x="12645" y="2831"/>
                    <a:pt x="12645" y="2854"/>
                    <a:pt x="12645" y="2854"/>
                  </a:cubicBezTo>
                  <a:cubicBezTo>
                    <a:pt x="12531" y="2945"/>
                    <a:pt x="12440" y="3059"/>
                    <a:pt x="12349" y="3151"/>
                  </a:cubicBezTo>
                  <a:cubicBezTo>
                    <a:pt x="12257" y="3265"/>
                    <a:pt x="12189" y="3356"/>
                    <a:pt x="12097" y="3470"/>
                  </a:cubicBezTo>
                  <a:cubicBezTo>
                    <a:pt x="11983" y="3630"/>
                    <a:pt x="11846" y="3790"/>
                    <a:pt x="11755" y="3972"/>
                  </a:cubicBezTo>
                  <a:cubicBezTo>
                    <a:pt x="11709" y="4064"/>
                    <a:pt x="11664" y="4155"/>
                    <a:pt x="11618" y="4246"/>
                  </a:cubicBezTo>
                  <a:cubicBezTo>
                    <a:pt x="11572" y="4337"/>
                    <a:pt x="11527" y="4429"/>
                    <a:pt x="11481" y="4520"/>
                  </a:cubicBezTo>
                  <a:cubicBezTo>
                    <a:pt x="11481" y="4520"/>
                    <a:pt x="11481" y="4520"/>
                    <a:pt x="11481" y="4497"/>
                  </a:cubicBezTo>
                  <a:cubicBezTo>
                    <a:pt x="11458" y="4611"/>
                    <a:pt x="11413" y="4703"/>
                    <a:pt x="11390" y="4794"/>
                  </a:cubicBezTo>
                  <a:cubicBezTo>
                    <a:pt x="11371" y="4831"/>
                    <a:pt x="11337" y="4868"/>
                    <a:pt x="11288" y="4868"/>
                  </a:cubicBezTo>
                  <a:cubicBezTo>
                    <a:pt x="11277" y="4868"/>
                    <a:pt x="11265" y="4867"/>
                    <a:pt x="11253" y="4862"/>
                  </a:cubicBezTo>
                  <a:cubicBezTo>
                    <a:pt x="11207" y="4862"/>
                    <a:pt x="11184" y="4794"/>
                    <a:pt x="11184" y="4748"/>
                  </a:cubicBezTo>
                  <a:cubicBezTo>
                    <a:pt x="11291" y="4492"/>
                    <a:pt x="11398" y="4236"/>
                    <a:pt x="11523" y="3999"/>
                  </a:cubicBezTo>
                  <a:lnTo>
                    <a:pt x="11523" y="3999"/>
                  </a:lnTo>
                  <a:cubicBezTo>
                    <a:pt x="11388" y="4134"/>
                    <a:pt x="11275" y="4270"/>
                    <a:pt x="11139" y="4429"/>
                  </a:cubicBezTo>
                  <a:cubicBezTo>
                    <a:pt x="10637" y="5228"/>
                    <a:pt x="10226" y="6095"/>
                    <a:pt x="9861" y="6985"/>
                  </a:cubicBezTo>
                  <a:lnTo>
                    <a:pt x="9861" y="6962"/>
                  </a:lnTo>
                  <a:cubicBezTo>
                    <a:pt x="9221" y="8469"/>
                    <a:pt x="8719" y="10044"/>
                    <a:pt x="8263" y="11619"/>
                  </a:cubicBezTo>
                  <a:cubicBezTo>
                    <a:pt x="8035" y="12349"/>
                    <a:pt x="7829" y="13102"/>
                    <a:pt x="7624" y="13856"/>
                  </a:cubicBezTo>
                  <a:cubicBezTo>
                    <a:pt x="7418" y="14518"/>
                    <a:pt x="7236" y="15179"/>
                    <a:pt x="7030" y="15841"/>
                  </a:cubicBezTo>
                  <a:cubicBezTo>
                    <a:pt x="6893" y="16298"/>
                    <a:pt x="6756" y="16754"/>
                    <a:pt x="6597" y="17211"/>
                  </a:cubicBezTo>
                  <a:cubicBezTo>
                    <a:pt x="6254" y="18124"/>
                    <a:pt x="5912" y="19037"/>
                    <a:pt x="5547" y="19950"/>
                  </a:cubicBezTo>
                  <a:cubicBezTo>
                    <a:pt x="4816" y="21753"/>
                    <a:pt x="4063" y="23533"/>
                    <a:pt x="3333" y="25337"/>
                  </a:cubicBezTo>
                  <a:cubicBezTo>
                    <a:pt x="2648" y="27094"/>
                    <a:pt x="1963" y="28852"/>
                    <a:pt x="1415" y="30632"/>
                  </a:cubicBezTo>
                  <a:cubicBezTo>
                    <a:pt x="1141" y="31500"/>
                    <a:pt x="890" y="32390"/>
                    <a:pt x="685" y="33280"/>
                  </a:cubicBezTo>
                  <a:cubicBezTo>
                    <a:pt x="593" y="33736"/>
                    <a:pt x="479" y="34193"/>
                    <a:pt x="411" y="34649"/>
                  </a:cubicBezTo>
                  <a:cubicBezTo>
                    <a:pt x="320" y="35083"/>
                    <a:pt x="251" y="35494"/>
                    <a:pt x="205" y="35928"/>
                  </a:cubicBezTo>
                  <a:cubicBezTo>
                    <a:pt x="205" y="35928"/>
                    <a:pt x="205" y="35905"/>
                    <a:pt x="205" y="35905"/>
                  </a:cubicBezTo>
                  <a:cubicBezTo>
                    <a:pt x="69" y="36863"/>
                    <a:pt x="0" y="37845"/>
                    <a:pt x="0" y="38804"/>
                  </a:cubicBezTo>
                  <a:cubicBezTo>
                    <a:pt x="0" y="39283"/>
                    <a:pt x="0" y="39762"/>
                    <a:pt x="46" y="40242"/>
                  </a:cubicBezTo>
                  <a:cubicBezTo>
                    <a:pt x="69" y="40721"/>
                    <a:pt x="114" y="41200"/>
                    <a:pt x="183" y="41680"/>
                  </a:cubicBezTo>
                  <a:cubicBezTo>
                    <a:pt x="297" y="42570"/>
                    <a:pt x="479" y="43483"/>
                    <a:pt x="730" y="44350"/>
                  </a:cubicBezTo>
                  <a:cubicBezTo>
                    <a:pt x="845" y="44829"/>
                    <a:pt x="982" y="45286"/>
                    <a:pt x="1141" y="45742"/>
                  </a:cubicBezTo>
                  <a:cubicBezTo>
                    <a:pt x="1301" y="46222"/>
                    <a:pt x="1484" y="46678"/>
                    <a:pt x="1689" y="47158"/>
                  </a:cubicBezTo>
                  <a:lnTo>
                    <a:pt x="1666" y="47135"/>
                  </a:lnTo>
                  <a:lnTo>
                    <a:pt x="1666" y="47135"/>
                  </a:lnTo>
                  <a:cubicBezTo>
                    <a:pt x="1940" y="47774"/>
                    <a:pt x="2237" y="48413"/>
                    <a:pt x="2579" y="49029"/>
                  </a:cubicBezTo>
                  <a:cubicBezTo>
                    <a:pt x="2830" y="49531"/>
                    <a:pt x="3104" y="50011"/>
                    <a:pt x="3401" y="50490"/>
                  </a:cubicBezTo>
                  <a:cubicBezTo>
                    <a:pt x="3629" y="50878"/>
                    <a:pt x="3880" y="51266"/>
                    <a:pt x="4131" y="51631"/>
                  </a:cubicBezTo>
                  <a:cubicBezTo>
                    <a:pt x="4930" y="52270"/>
                    <a:pt x="5798" y="52887"/>
                    <a:pt x="6711" y="53435"/>
                  </a:cubicBezTo>
                  <a:cubicBezTo>
                    <a:pt x="8788" y="54736"/>
                    <a:pt x="11230" y="55808"/>
                    <a:pt x="13901" y="56630"/>
                  </a:cubicBezTo>
                  <a:cubicBezTo>
                    <a:pt x="16366" y="57406"/>
                    <a:pt x="19059" y="57954"/>
                    <a:pt x="21912" y="58274"/>
                  </a:cubicBezTo>
                  <a:cubicBezTo>
                    <a:pt x="23647" y="58456"/>
                    <a:pt x="25405" y="58547"/>
                    <a:pt x="27162" y="58547"/>
                  </a:cubicBezTo>
                  <a:cubicBezTo>
                    <a:pt x="28121" y="58547"/>
                    <a:pt x="29102" y="58525"/>
                    <a:pt x="30084" y="58456"/>
                  </a:cubicBezTo>
                  <a:cubicBezTo>
                    <a:pt x="32709" y="58319"/>
                    <a:pt x="35311" y="57954"/>
                    <a:pt x="37776" y="57406"/>
                  </a:cubicBezTo>
                  <a:cubicBezTo>
                    <a:pt x="38986" y="57109"/>
                    <a:pt x="40150" y="56790"/>
                    <a:pt x="41268" y="56425"/>
                  </a:cubicBezTo>
                  <a:cubicBezTo>
                    <a:pt x="41656" y="56311"/>
                    <a:pt x="42044" y="56174"/>
                    <a:pt x="42409" y="56037"/>
                  </a:cubicBezTo>
                  <a:cubicBezTo>
                    <a:pt x="42546" y="55671"/>
                    <a:pt x="42661" y="55306"/>
                    <a:pt x="42752" y="54941"/>
                  </a:cubicBezTo>
                  <a:cubicBezTo>
                    <a:pt x="42843" y="54644"/>
                    <a:pt x="42912" y="54348"/>
                    <a:pt x="42957" y="54028"/>
                  </a:cubicBezTo>
                  <a:cubicBezTo>
                    <a:pt x="43026" y="53731"/>
                    <a:pt x="43071" y="53435"/>
                    <a:pt x="43117" y="53138"/>
                  </a:cubicBezTo>
                  <a:cubicBezTo>
                    <a:pt x="43208" y="52453"/>
                    <a:pt x="43277" y="51746"/>
                    <a:pt x="43254" y="51061"/>
                  </a:cubicBezTo>
                  <a:cubicBezTo>
                    <a:pt x="43254" y="50696"/>
                    <a:pt x="43254" y="50353"/>
                    <a:pt x="43231" y="50011"/>
                  </a:cubicBezTo>
                  <a:cubicBezTo>
                    <a:pt x="43208" y="49714"/>
                    <a:pt x="43186" y="49417"/>
                    <a:pt x="43140" y="49121"/>
                  </a:cubicBezTo>
                  <a:cubicBezTo>
                    <a:pt x="43140" y="49121"/>
                    <a:pt x="43140" y="49098"/>
                    <a:pt x="43140" y="49098"/>
                  </a:cubicBezTo>
                  <a:cubicBezTo>
                    <a:pt x="43094" y="48801"/>
                    <a:pt x="43049" y="48504"/>
                    <a:pt x="42980" y="48208"/>
                  </a:cubicBezTo>
                  <a:cubicBezTo>
                    <a:pt x="42934" y="47957"/>
                    <a:pt x="42889" y="47705"/>
                    <a:pt x="42820" y="47454"/>
                  </a:cubicBezTo>
                  <a:cubicBezTo>
                    <a:pt x="42752" y="47203"/>
                    <a:pt x="42683" y="46952"/>
                    <a:pt x="42592" y="46701"/>
                  </a:cubicBezTo>
                  <a:cubicBezTo>
                    <a:pt x="42524" y="46473"/>
                    <a:pt x="42432" y="46222"/>
                    <a:pt x="42318" y="45994"/>
                  </a:cubicBezTo>
                  <a:lnTo>
                    <a:pt x="42318" y="45994"/>
                  </a:lnTo>
                  <a:cubicBezTo>
                    <a:pt x="42318" y="45994"/>
                    <a:pt x="42341" y="46016"/>
                    <a:pt x="42341" y="46016"/>
                  </a:cubicBezTo>
                  <a:cubicBezTo>
                    <a:pt x="42113" y="45514"/>
                    <a:pt x="41862" y="45012"/>
                    <a:pt x="41611" y="44533"/>
                  </a:cubicBezTo>
                  <a:cubicBezTo>
                    <a:pt x="41359" y="44099"/>
                    <a:pt x="41108" y="43643"/>
                    <a:pt x="40857" y="43209"/>
                  </a:cubicBezTo>
                  <a:cubicBezTo>
                    <a:pt x="40606" y="42775"/>
                    <a:pt x="40355" y="42342"/>
                    <a:pt x="40127" y="41885"/>
                  </a:cubicBezTo>
                  <a:cubicBezTo>
                    <a:pt x="39899" y="41474"/>
                    <a:pt x="39693" y="41040"/>
                    <a:pt x="39533" y="40607"/>
                  </a:cubicBezTo>
                  <a:cubicBezTo>
                    <a:pt x="39419" y="40333"/>
                    <a:pt x="39305" y="40059"/>
                    <a:pt x="39237" y="39785"/>
                  </a:cubicBezTo>
                  <a:cubicBezTo>
                    <a:pt x="39168" y="39534"/>
                    <a:pt x="39100" y="39260"/>
                    <a:pt x="39031" y="39009"/>
                  </a:cubicBezTo>
                  <a:cubicBezTo>
                    <a:pt x="38940" y="38530"/>
                    <a:pt x="38849" y="38050"/>
                    <a:pt x="38826" y="37548"/>
                  </a:cubicBezTo>
                  <a:cubicBezTo>
                    <a:pt x="38780" y="37046"/>
                    <a:pt x="38780" y="36544"/>
                    <a:pt x="38826" y="36065"/>
                  </a:cubicBezTo>
                  <a:cubicBezTo>
                    <a:pt x="38849" y="35608"/>
                    <a:pt x="38917" y="35152"/>
                    <a:pt x="38986" y="34695"/>
                  </a:cubicBezTo>
                  <a:cubicBezTo>
                    <a:pt x="39100" y="34193"/>
                    <a:pt x="39214" y="33691"/>
                    <a:pt x="39374" y="33189"/>
                  </a:cubicBezTo>
                  <a:cubicBezTo>
                    <a:pt x="39533" y="32709"/>
                    <a:pt x="39693" y="32253"/>
                    <a:pt x="39876" y="31819"/>
                  </a:cubicBezTo>
                  <a:cubicBezTo>
                    <a:pt x="40241" y="30929"/>
                    <a:pt x="40652" y="30084"/>
                    <a:pt x="41108" y="29240"/>
                  </a:cubicBezTo>
                  <a:cubicBezTo>
                    <a:pt x="41565" y="28350"/>
                    <a:pt x="42044" y="27482"/>
                    <a:pt x="42524" y="26592"/>
                  </a:cubicBezTo>
                  <a:cubicBezTo>
                    <a:pt x="42752" y="26158"/>
                    <a:pt x="42980" y="25702"/>
                    <a:pt x="43208" y="25268"/>
                  </a:cubicBezTo>
                  <a:cubicBezTo>
                    <a:pt x="43387" y="24888"/>
                    <a:pt x="43567" y="24507"/>
                    <a:pt x="43724" y="24127"/>
                  </a:cubicBezTo>
                  <a:lnTo>
                    <a:pt x="43724" y="24127"/>
                  </a:lnTo>
                  <a:cubicBezTo>
                    <a:pt x="43721" y="24127"/>
                    <a:pt x="43716" y="24127"/>
                    <a:pt x="43710" y="24127"/>
                  </a:cubicBezTo>
                  <a:cubicBezTo>
                    <a:pt x="43962" y="23556"/>
                    <a:pt x="44167" y="22940"/>
                    <a:pt x="44350" y="22324"/>
                  </a:cubicBezTo>
                  <a:cubicBezTo>
                    <a:pt x="44487" y="21776"/>
                    <a:pt x="44601" y="21182"/>
                    <a:pt x="44692" y="20612"/>
                  </a:cubicBezTo>
                  <a:cubicBezTo>
                    <a:pt x="44738" y="20269"/>
                    <a:pt x="44760" y="19927"/>
                    <a:pt x="44783" y="19585"/>
                  </a:cubicBezTo>
                  <a:cubicBezTo>
                    <a:pt x="44715" y="19311"/>
                    <a:pt x="44646" y="19037"/>
                    <a:pt x="44578" y="18763"/>
                  </a:cubicBezTo>
                  <a:cubicBezTo>
                    <a:pt x="44441" y="18307"/>
                    <a:pt x="44304" y="17850"/>
                    <a:pt x="44167" y="17416"/>
                  </a:cubicBezTo>
                  <a:cubicBezTo>
                    <a:pt x="44053" y="17165"/>
                    <a:pt x="43962" y="16914"/>
                    <a:pt x="43847" y="16640"/>
                  </a:cubicBezTo>
                  <a:cubicBezTo>
                    <a:pt x="43847" y="16640"/>
                    <a:pt x="43847" y="16617"/>
                    <a:pt x="43847" y="16617"/>
                  </a:cubicBezTo>
                  <a:cubicBezTo>
                    <a:pt x="43094" y="14883"/>
                    <a:pt x="42067" y="13262"/>
                    <a:pt x="40926" y="11756"/>
                  </a:cubicBezTo>
                  <a:cubicBezTo>
                    <a:pt x="39168" y="9496"/>
                    <a:pt x="37091" y="7465"/>
                    <a:pt x="34831" y="5707"/>
                  </a:cubicBezTo>
                  <a:cubicBezTo>
                    <a:pt x="32732" y="4086"/>
                    <a:pt x="30472" y="2694"/>
                    <a:pt x="28030" y="1667"/>
                  </a:cubicBezTo>
                  <a:lnTo>
                    <a:pt x="28052" y="1667"/>
                  </a:lnTo>
                  <a:cubicBezTo>
                    <a:pt x="27162" y="1302"/>
                    <a:pt x="26249" y="982"/>
                    <a:pt x="25313" y="708"/>
                  </a:cubicBezTo>
                  <a:cubicBezTo>
                    <a:pt x="24880" y="594"/>
                    <a:pt x="24423" y="480"/>
                    <a:pt x="23944" y="366"/>
                  </a:cubicBezTo>
                  <a:cubicBezTo>
                    <a:pt x="23533" y="297"/>
                    <a:pt x="23122" y="206"/>
                    <a:pt x="22688" y="160"/>
                  </a:cubicBezTo>
                  <a:cubicBezTo>
                    <a:pt x="22026" y="69"/>
                    <a:pt x="21342" y="23"/>
                    <a:pt x="20657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099;p70">
              <a:extLst>
                <a:ext uri="{FF2B5EF4-FFF2-40B4-BE49-F238E27FC236}">
                  <a16:creationId xmlns:a16="http://schemas.microsoft.com/office/drawing/2014/main" id="{CC004BB9-E630-4FBA-A603-A7AAF00B932A}"/>
                </a:ext>
              </a:extLst>
            </p:cNvPr>
            <p:cNvSpPr/>
            <p:nvPr/>
          </p:nvSpPr>
          <p:spPr>
            <a:xfrm>
              <a:off x="6518168" y="2076888"/>
              <a:ext cx="27103" cy="22394"/>
            </a:xfrm>
            <a:custGeom>
              <a:avLst/>
              <a:gdLst/>
              <a:ahLst/>
              <a:cxnLst/>
              <a:rect l="l" t="t" r="r" b="b"/>
              <a:pathLst>
                <a:path w="2101" h="1736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1964" y="69"/>
                    <a:pt x="1827" y="138"/>
                    <a:pt x="1713" y="206"/>
                  </a:cubicBezTo>
                  <a:cubicBezTo>
                    <a:pt x="1507" y="320"/>
                    <a:pt x="1325" y="457"/>
                    <a:pt x="1142" y="594"/>
                  </a:cubicBezTo>
                  <a:cubicBezTo>
                    <a:pt x="891" y="777"/>
                    <a:pt x="663" y="1005"/>
                    <a:pt x="435" y="1233"/>
                  </a:cubicBezTo>
                  <a:cubicBezTo>
                    <a:pt x="275" y="1393"/>
                    <a:pt x="138" y="1576"/>
                    <a:pt x="1" y="1735"/>
                  </a:cubicBezTo>
                  <a:cubicBezTo>
                    <a:pt x="161" y="1576"/>
                    <a:pt x="321" y="1416"/>
                    <a:pt x="503" y="1256"/>
                  </a:cubicBezTo>
                  <a:cubicBezTo>
                    <a:pt x="594" y="1165"/>
                    <a:pt x="686" y="1073"/>
                    <a:pt x="777" y="1005"/>
                  </a:cubicBezTo>
                  <a:cubicBezTo>
                    <a:pt x="960" y="845"/>
                    <a:pt x="1165" y="685"/>
                    <a:pt x="1348" y="548"/>
                  </a:cubicBezTo>
                  <a:cubicBezTo>
                    <a:pt x="1599" y="343"/>
                    <a:pt x="1850" y="160"/>
                    <a:pt x="2101" y="1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100;p70">
              <a:extLst>
                <a:ext uri="{FF2B5EF4-FFF2-40B4-BE49-F238E27FC236}">
                  <a16:creationId xmlns:a16="http://schemas.microsoft.com/office/drawing/2014/main" id="{0513A825-4B68-40EA-982E-F17CE612D9B4}"/>
                </a:ext>
              </a:extLst>
            </p:cNvPr>
            <p:cNvSpPr/>
            <p:nvPr/>
          </p:nvSpPr>
          <p:spPr>
            <a:xfrm>
              <a:off x="6928611" y="2272686"/>
              <a:ext cx="13" cy="31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cubicBezTo>
                    <a:pt x="0" y="0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101;p70">
              <a:extLst>
                <a:ext uri="{FF2B5EF4-FFF2-40B4-BE49-F238E27FC236}">
                  <a16:creationId xmlns:a16="http://schemas.microsoft.com/office/drawing/2014/main" id="{D260D66E-6C76-4212-83FC-BDC68234C128}"/>
                </a:ext>
              </a:extLst>
            </p:cNvPr>
            <p:cNvSpPr/>
            <p:nvPr/>
          </p:nvSpPr>
          <p:spPr>
            <a:xfrm>
              <a:off x="6928611" y="227298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102;p70">
              <a:extLst>
                <a:ext uri="{FF2B5EF4-FFF2-40B4-BE49-F238E27FC236}">
                  <a16:creationId xmlns:a16="http://schemas.microsoft.com/office/drawing/2014/main" id="{D565DCA2-5361-4DD1-B334-547B0B871581}"/>
                </a:ext>
              </a:extLst>
            </p:cNvPr>
            <p:cNvSpPr/>
            <p:nvPr/>
          </p:nvSpPr>
          <p:spPr>
            <a:xfrm>
              <a:off x="6928611" y="227298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103;p70">
              <a:extLst>
                <a:ext uri="{FF2B5EF4-FFF2-40B4-BE49-F238E27FC236}">
                  <a16:creationId xmlns:a16="http://schemas.microsoft.com/office/drawing/2014/main" id="{5790F1A5-B104-4C56-A4D3-573C2309C1B5}"/>
                </a:ext>
              </a:extLst>
            </p:cNvPr>
            <p:cNvSpPr/>
            <p:nvPr/>
          </p:nvSpPr>
          <p:spPr>
            <a:xfrm>
              <a:off x="6960705" y="274553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83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8104;p70">
              <a:extLst>
                <a:ext uri="{FF2B5EF4-FFF2-40B4-BE49-F238E27FC236}">
                  <a16:creationId xmlns:a16="http://schemas.microsoft.com/office/drawing/2014/main" id="{6BFFDCEE-DD19-4F75-B5AC-6ED3BB15F47B}"/>
                </a:ext>
              </a:extLst>
            </p:cNvPr>
            <p:cNvSpPr/>
            <p:nvPr/>
          </p:nvSpPr>
          <p:spPr>
            <a:xfrm>
              <a:off x="6367130" y="2420189"/>
              <a:ext cx="525017" cy="642497"/>
            </a:xfrm>
            <a:custGeom>
              <a:avLst/>
              <a:gdLst/>
              <a:ahLst/>
              <a:cxnLst/>
              <a:rect l="l" t="t" r="r" b="b"/>
              <a:pathLst>
                <a:path w="40699" h="49806" extrusionOk="0">
                  <a:moveTo>
                    <a:pt x="20429" y="1"/>
                  </a:moveTo>
                  <a:cubicBezTo>
                    <a:pt x="18535" y="47"/>
                    <a:pt x="16617" y="389"/>
                    <a:pt x="14746" y="982"/>
                  </a:cubicBezTo>
                  <a:cubicBezTo>
                    <a:pt x="12874" y="1576"/>
                    <a:pt x="11071" y="2420"/>
                    <a:pt x="9427" y="3516"/>
                  </a:cubicBezTo>
                  <a:cubicBezTo>
                    <a:pt x="7875" y="4543"/>
                    <a:pt x="6460" y="5799"/>
                    <a:pt x="5296" y="7214"/>
                  </a:cubicBezTo>
                  <a:cubicBezTo>
                    <a:pt x="5228" y="7236"/>
                    <a:pt x="5159" y="7282"/>
                    <a:pt x="5136" y="7351"/>
                  </a:cubicBezTo>
                  <a:cubicBezTo>
                    <a:pt x="5091" y="7396"/>
                    <a:pt x="5068" y="7442"/>
                    <a:pt x="5045" y="7510"/>
                  </a:cubicBezTo>
                  <a:cubicBezTo>
                    <a:pt x="3972" y="8834"/>
                    <a:pt x="3128" y="10318"/>
                    <a:pt x="2489" y="11870"/>
                  </a:cubicBezTo>
                  <a:cubicBezTo>
                    <a:pt x="2169" y="12692"/>
                    <a:pt x="1895" y="13559"/>
                    <a:pt x="1690" y="14404"/>
                  </a:cubicBezTo>
                  <a:cubicBezTo>
                    <a:pt x="1530" y="15088"/>
                    <a:pt x="1416" y="15796"/>
                    <a:pt x="1347" y="16526"/>
                  </a:cubicBezTo>
                  <a:cubicBezTo>
                    <a:pt x="1051" y="17508"/>
                    <a:pt x="822" y="18512"/>
                    <a:pt x="640" y="19471"/>
                  </a:cubicBezTo>
                  <a:cubicBezTo>
                    <a:pt x="366" y="20909"/>
                    <a:pt x="183" y="22415"/>
                    <a:pt x="115" y="23945"/>
                  </a:cubicBezTo>
                  <a:cubicBezTo>
                    <a:pt x="69" y="24926"/>
                    <a:pt x="23" y="25976"/>
                    <a:pt x="1" y="27186"/>
                  </a:cubicBezTo>
                  <a:cubicBezTo>
                    <a:pt x="1" y="28373"/>
                    <a:pt x="1" y="29445"/>
                    <a:pt x="23" y="30495"/>
                  </a:cubicBezTo>
                  <a:cubicBezTo>
                    <a:pt x="115" y="32983"/>
                    <a:pt x="366" y="35129"/>
                    <a:pt x="777" y="37069"/>
                  </a:cubicBezTo>
                  <a:cubicBezTo>
                    <a:pt x="1256" y="39306"/>
                    <a:pt x="1986" y="41246"/>
                    <a:pt x="2991" y="42844"/>
                  </a:cubicBezTo>
                  <a:cubicBezTo>
                    <a:pt x="3516" y="43711"/>
                    <a:pt x="4155" y="44487"/>
                    <a:pt x="4840" y="45172"/>
                  </a:cubicBezTo>
                  <a:cubicBezTo>
                    <a:pt x="5570" y="45880"/>
                    <a:pt x="6392" y="46496"/>
                    <a:pt x="7305" y="46975"/>
                  </a:cubicBezTo>
                  <a:cubicBezTo>
                    <a:pt x="7784" y="47249"/>
                    <a:pt x="8286" y="47455"/>
                    <a:pt x="8697" y="47637"/>
                  </a:cubicBezTo>
                  <a:cubicBezTo>
                    <a:pt x="9131" y="47820"/>
                    <a:pt x="9610" y="47980"/>
                    <a:pt x="10112" y="48162"/>
                  </a:cubicBezTo>
                  <a:cubicBezTo>
                    <a:pt x="11048" y="48482"/>
                    <a:pt x="12075" y="48778"/>
                    <a:pt x="13148" y="49007"/>
                  </a:cubicBezTo>
                  <a:cubicBezTo>
                    <a:pt x="15294" y="49486"/>
                    <a:pt x="17553" y="49760"/>
                    <a:pt x="19836" y="49806"/>
                  </a:cubicBezTo>
                  <a:lnTo>
                    <a:pt x="20521" y="49806"/>
                  </a:lnTo>
                  <a:cubicBezTo>
                    <a:pt x="22620" y="49806"/>
                    <a:pt x="24675" y="49623"/>
                    <a:pt x="26638" y="49212"/>
                  </a:cubicBezTo>
                  <a:cubicBezTo>
                    <a:pt x="28875" y="48756"/>
                    <a:pt x="30929" y="48025"/>
                    <a:pt x="32732" y="47044"/>
                  </a:cubicBezTo>
                  <a:cubicBezTo>
                    <a:pt x="33691" y="46542"/>
                    <a:pt x="34558" y="45948"/>
                    <a:pt x="35334" y="45286"/>
                  </a:cubicBezTo>
                  <a:cubicBezTo>
                    <a:pt x="36179" y="44556"/>
                    <a:pt x="36932" y="43734"/>
                    <a:pt x="37571" y="42844"/>
                  </a:cubicBezTo>
                  <a:cubicBezTo>
                    <a:pt x="38164" y="41977"/>
                    <a:pt x="38689" y="41018"/>
                    <a:pt x="39123" y="39991"/>
                  </a:cubicBezTo>
                  <a:cubicBezTo>
                    <a:pt x="39534" y="39009"/>
                    <a:pt x="39854" y="37959"/>
                    <a:pt x="40105" y="36818"/>
                  </a:cubicBezTo>
                  <a:cubicBezTo>
                    <a:pt x="40333" y="35791"/>
                    <a:pt x="40493" y="34672"/>
                    <a:pt x="40584" y="33440"/>
                  </a:cubicBezTo>
                  <a:cubicBezTo>
                    <a:pt x="40675" y="32344"/>
                    <a:pt x="40698" y="31180"/>
                    <a:pt x="40675" y="29925"/>
                  </a:cubicBezTo>
                  <a:cubicBezTo>
                    <a:pt x="40630" y="27802"/>
                    <a:pt x="40424" y="25565"/>
                    <a:pt x="40013" y="22849"/>
                  </a:cubicBezTo>
                  <a:cubicBezTo>
                    <a:pt x="39876" y="21845"/>
                    <a:pt x="39694" y="20749"/>
                    <a:pt x="39443" y="19494"/>
                  </a:cubicBezTo>
                  <a:cubicBezTo>
                    <a:pt x="39351" y="18969"/>
                    <a:pt x="39237" y="18352"/>
                    <a:pt x="39100" y="17736"/>
                  </a:cubicBezTo>
                  <a:cubicBezTo>
                    <a:pt x="38986" y="17143"/>
                    <a:pt x="38826" y="16549"/>
                    <a:pt x="38667" y="15956"/>
                  </a:cubicBezTo>
                  <a:cubicBezTo>
                    <a:pt x="38005" y="13559"/>
                    <a:pt x="37115" y="11322"/>
                    <a:pt x="36019" y="9336"/>
                  </a:cubicBezTo>
                  <a:cubicBezTo>
                    <a:pt x="34855" y="7236"/>
                    <a:pt x="33462" y="5456"/>
                    <a:pt x="31865" y="4018"/>
                  </a:cubicBezTo>
                  <a:cubicBezTo>
                    <a:pt x="31020" y="3288"/>
                    <a:pt x="30130" y="2626"/>
                    <a:pt x="29194" y="2078"/>
                  </a:cubicBezTo>
                  <a:cubicBezTo>
                    <a:pt x="28235" y="1530"/>
                    <a:pt x="27208" y="1074"/>
                    <a:pt x="26113" y="731"/>
                  </a:cubicBezTo>
                  <a:cubicBezTo>
                    <a:pt x="25223" y="457"/>
                    <a:pt x="24287" y="252"/>
                    <a:pt x="23237" y="138"/>
                  </a:cubicBezTo>
                  <a:cubicBezTo>
                    <a:pt x="22529" y="47"/>
                    <a:pt x="21753" y="1"/>
                    <a:pt x="209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8105;p70">
              <a:extLst>
                <a:ext uri="{FF2B5EF4-FFF2-40B4-BE49-F238E27FC236}">
                  <a16:creationId xmlns:a16="http://schemas.microsoft.com/office/drawing/2014/main" id="{C382C491-AF0D-407C-AD63-98731982EB1F}"/>
                </a:ext>
              </a:extLst>
            </p:cNvPr>
            <p:cNvSpPr/>
            <p:nvPr/>
          </p:nvSpPr>
          <p:spPr>
            <a:xfrm>
              <a:off x="6379797" y="2561526"/>
              <a:ext cx="36520" cy="111946"/>
            </a:xfrm>
            <a:custGeom>
              <a:avLst/>
              <a:gdLst/>
              <a:ahLst/>
              <a:cxnLst/>
              <a:rect l="l" t="t" r="r" b="b"/>
              <a:pathLst>
                <a:path w="2831" h="8678" extrusionOk="0">
                  <a:moveTo>
                    <a:pt x="2534" y="0"/>
                  </a:moveTo>
                  <a:cubicBezTo>
                    <a:pt x="2442" y="0"/>
                    <a:pt x="2351" y="68"/>
                    <a:pt x="2305" y="160"/>
                  </a:cubicBezTo>
                  <a:cubicBezTo>
                    <a:pt x="1689" y="1415"/>
                    <a:pt x="1255" y="2762"/>
                    <a:pt x="890" y="4154"/>
                  </a:cubicBezTo>
                  <a:cubicBezTo>
                    <a:pt x="548" y="5524"/>
                    <a:pt x="297" y="6939"/>
                    <a:pt x="46" y="8331"/>
                  </a:cubicBezTo>
                  <a:cubicBezTo>
                    <a:pt x="0" y="8491"/>
                    <a:pt x="114" y="8651"/>
                    <a:pt x="251" y="8674"/>
                  </a:cubicBezTo>
                  <a:cubicBezTo>
                    <a:pt x="263" y="8676"/>
                    <a:pt x="275" y="8677"/>
                    <a:pt x="287" y="8677"/>
                  </a:cubicBezTo>
                  <a:cubicBezTo>
                    <a:pt x="392" y="8677"/>
                    <a:pt x="507" y="8589"/>
                    <a:pt x="548" y="8445"/>
                  </a:cubicBezTo>
                  <a:cubicBezTo>
                    <a:pt x="845" y="6665"/>
                    <a:pt x="1187" y="4885"/>
                    <a:pt x="1689" y="3150"/>
                  </a:cubicBezTo>
                  <a:cubicBezTo>
                    <a:pt x="1689" y="3173"/>
                    <a:pt x="1689" y="3173"/>
                    <a:pt x="1689" y="3173"/>
                  </a:cubicBezTo>
                  <a:cubicBezTo>
                    <a:pt x="1986" y="2237"/>
                    <a:pt x="2328" y="1301"/>
                    <a:pt x="2762" y="411"/>
                  </a:cubicBezTo>
                  <a:cubicBezTo>
                    <a:pt x="2830" y="274"/>
                    <a:pt x="2762" y="91"/>
                    <a:pt x="2648" y="23"/>
                  </a:cubicBezTo>
                  <a:cubicBezTo>
                    <a:pt x="2625" y="23"/>
                    <a:pt x="2579" y="0"/>
                    <a:pt x="2534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106;p70">
              <a:extLst>
                <a:ext uri="{FF2B5EF4-FFF2-40B4-BE49-F238E27FC236}">
                  <a16:creationId xmlns:a16="http://schemas.microsoft.com/office/drawing/2014/main" id="{7C15BB5C-B6BB-4627-8E71-5F890BB6B96E}"/>
                </a:ext>
              </a:extLst>
            </p:cNvPr>
            <p:cNvSpPr/>
            <p:nvPr/>
          </p:nvSpPr>
          <p:spPr>
            <a:xfrm>
              <a:off x="6375966" y="2569472"/>
              <a:ext cx="34172" cy="107522"/>
            </a:xfrm>
            <a:custGeom>
              <a:avLst/>
              <a:gdLst/>
              <a:ahLst/>
              <a:cxnLst/>
              <a:rect l="l" t="t" r="r" b="b"/>
              <a:pathLst>
                <a:path w="2649" h="8335" extrusionOk="0">
                  <a:moveTo>
                    <a:pt x="2374" y="0"/>
                  </a:moveTo>
                  <a:cubicBezTo>
                    <a:pt x="2351" y="0"/>
                    <a:pt x="2306" y="0"/>
                    <a:pt x="2283" y="23"/>
                  </a:cubicBezTo>
                  <a:cubicBezTo>
                    <a:pt x="1895" y="206"/>
                    <a:pt x="1644" y="662"/>
                    <a:pt x="1461" y="1073"/>
                  </a:cubicBezTo>
                  <a:cubicBezTo>
                    <a:pt x="1347" y="1370"/>
                    <a:pt x="1256" y="1667"/>
                    <a:pt x="1164" y="1986"/>
                  </a:cubicBezTo>
                  <a:cubicBezTo>
                    <a:pt x="1050" y="2328"/>
                    <a:pt x="982" y="2671"/>
                    <a:pt x="891" y="3013"/>
                  </a:cubicBezTo>
                  <a:cubicBezTo>
                    <a:pt x="571" y="4406"/>
                    <a:pt x="366" y="5844"/>
                    <a:pt x="137" y="7282"/>
                  </a:cubicBezTo>
                  <a:cubicBezTo>
                    <a:pt x="92" y="7510"/>
                    <a:pt x="69" y="7761"/>
                    <a:pt x="23" y="7989"/>
                  </a:cubicBezTo>
                  <a:cubicBezTo>
                    <a:pt x="0" y="8149"/>
                    <a:pt x="92" y="8309"/>
                    <a:pt x="229" y="8332"/>
                  </a:cubicBezTo>
                  <a:cubicBezTo>
                    <a:pt x="243" y="8334"/>
                    <a:pt x="257" y="8335"/>
                    <a:pt x="270" y="8335"/>
                  </a:cubicBezTo>
                  <a:cubicBezTo>
                    <a:pt x="392" y="8335"/>
                    <a:pt x="505" y="8247"/>
                    <a:pt x="525" y="8103"/>
                  </a:cubicBezTo>
                  <a:cubicBezTo>
                    <a:pt x="594" y="7715"/>
                    <a:pt x="662" y="7304"/>
                    <a:pt x="708" y="6916"/>
                  </a:cubicBezTo>
                  <a:cubicBezTo>
                    <a:pt x="799" y="6391"/>
                    <a:pt x="868" y="5889"/>
                    <a:pt x="959" y="5364"/>
                  </a:cubicBezTo>
                  <a:cubicBezTo>
                    <a:pt x="1142" y="4269"/>
                    <a:pt x="1324" y="3196"/>
                    <a:pt x="1644" y="2146"/>
                  </a:cubicBezTo>
                  <a:lnTo>
                    <a:pt x="1644" y="2169"/>
                  </a:lnTo>
                  <a:cubicBezTo>
                    <a:pt x="1758" y="1735"/>
                    <a:pt x="1918" y="1279"/>
                    <a:pt x="2146" y="890"/>
                  </a:cubicBezTo>
                  <a:cubicBezTo>
                    <a:pt x="2192" y="799"/>
                    <a:pt x="2260" y="731"/>
                    <a:pt x="2329" y="639"/>
                  </a:cubicBezTo>
                  <a:cubicBezTo>
                    <a:pt x="2374" y="617"/>
                    <a:pt x="2397" y="594"/>
                    <a:pt x="2443" y="571"/>
                  </a:cubicBezTo>
                  <a:cubicBezTo>
                    <a:pt x="2580" y="502"/>
                    <a:pt x="2648" y="343"/>
                    <a:pt x="2602" y="206"/>
                  </a:cubicBezTo>
                  <a:cubicBezTo>
                    <a:pt x="2580" y="92"/>
                    <a:pt x="2465" y="0"/>
                    <a:pt x="2374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107;p70">
              <a:extLst>
                <a:ext uri="{FF2B5EF4-FFF2-40B4-BE49-F238E27FC236}">
                  <a16:creationId xmlns:a16="http://schemas.microsoft.com/office/drawing/2014/main" id="{C92FE476-21EB-41BE-94CB-BB5DAE2328B2}"/>
                </a:ext>
              </a:extLst>
            </p:cNvPr>
            <p:cNvSpPr/>
            <p:nvPr/>
          </p:nvSpPr>
          <p:spPr>
            <a:xfrm>
              <a:off x="6370961" y="2571536"/>
              <a:ext cx="35049" cy="128716"/>
            </a:xfrm>
            <a:custGeom>
              <a:avLst/>
              <a:gdLst/>
              <a:ahLst/>
              <a:cxnLst/>
              <a:rect l="l" t="t" r="r" b="b"/>
              <a:pathLst>
                <a:path w="2717" h="9978" extrusionOk="0">
                  <a:moveTo>
                    <a:pt x="1986" y="2283"/>
                  </a:moveTo>
                  <a:cubicBezTo>
                    <a:pt x="1980" y="2304"/>
                    <a:pt x="1974" y="2325"/>
                    <a:pt x="1967" y="2347"/>
                  </a:cubicBezTo>
                  <a:lnTo>
                    <a:pt x="1967" y="2347"/>
                  </a:lnTo>
                  <a:cubicBezTo>
                    <a:pt x="1986" y="2325"/>
                    <a:pt x="1986" y="2304"/>
                    <a:pt x="1986" y="2283"/>
                  </a:cubicBezTo>
                  <a:close/>
                  <a:moveTo>
                    <a:pt x="2443" y="0"/>
                  </a:moveTo>
                  <a:cubicBezTo>
                    <a:pt x="2351" y="0"/>
                    <a:pt x="2260" y="46"/>
                    <a:pt x="2214" y="160"/>
                  </a:cubicBezTo>
                  <a:cubicBezTo>
                    <a:pt x="959" y="3127"/>
                    <a:pt x="548" y="6414"/>
                    <a:pt x="23" y="9632"/>
                  </a:cubicBezTo>
                  <a:cubicBezTo>
                    <a:pt x="0" y="9792"/>
                    <a:pt x="92" y="9929"/>
                    <a:pt x="229" y="9975"/>
                  </a:cubicBezTo>
                  <a:cubicBezTo>
                    <a:pt x="240" y="9977"/>
                    <a:pt x="252" y="9978"/>
                    <a:pt x="264" y="9978"/>
                  </a:cubicBezTo>
                  <a:cubicBezTo>
                    <a:pt x="388" y="9978"/>
                    <a:pt x="504" y="9872"/>
                    <a:pt x="525" y="9746"/>
                  </a:cubicBezTo>
                  <a:cubicBezTo>
                    <a:pt x="933" y="7258"/>
                    <a:pt x="1272" y="4747"/>
                    <a:pt x="1967" y="2347"/>
                  </a:cubicBezTo>
                  <a:lnTo>
                    <a:pt x="1967" y="2347"/>
                  </a:lnTo>
                  <a:cubicBezTo>
                    <a:pt x="1966" y="2348"/>
                    <a:pt x="1965" y="2350"/>
                    <a:pt x="1963" y="2351"/>
                  </a:cubicBezTo>
                  <a:cubicBezTo>
                    <a:pt x="2169" y="1689"/>
                    <a:pt x="2397" y="1027"/>
                    <a:pt x="2671" y="411"/>
                  </a:cubicBezTo>
                  <a:cubicBezTo>
                    <a:pt x="2717" y="251"/>
                    <a:pt x="2671" y="91"/>
                    <a:pt x="2557" y="23"/>
                  </a:cubicBezTo>
                  <a:cubicBezTo>
                    <a:pt x="2511" y="0"/>
                    <a:pt x="2465" y="0"/>
                    <a:pt x="2443" y="0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8108;p70">
              <a:extLst>
                <a:ext uri="{FF2B5EF4-FFF2-40B4-BE49-F238E27FC236}">
                  <a16:creationId xmlns:a16="http://schemas.microsoft.com/office/drawing/2014/main" id="{8F9D1D3E-ED5A-4F4B-B662-32F9EBAC6305}"/>
                </a:ext>
              </a:extLst>
            </p:cNvPr>
            <p:cNvSpPr/>
            <p:nvPr/>
          </p:nvSpPr>
          <p:spPr>
            <a:xfrm>
              <a:off x="6370665" y="2586835"/>
              <a:ext cx="32701" cy="134586"/>
            </a:xfrm>
            <a:custGeom>
              <a:avLst/>
              <a:gdLst/>
              <a:ahLst/>
              <a:cxnLst/>
              <a:rect l="l" t="t" r="r" b="b"/>
              <a:pathLst>
                <a:path w="2535" h="10433" extrusionOk="0">
                  <a:moveTo>
                    <a:pt x="1644" y="2580"/>
                  </a:moveTo>
                  <a:lnTo>
                    <a:pt x="1644" y="2580"/>
                  </a:lnTo>
                  <a:cubicBezTo>
                    <a:pt x="1641" y="2590"/>
                    <a:pt x="1638" y="2599"/>
                    <a:pt x="1636" y="2608"/>
                  </a:cubicBezTo>
                  <a:lnTo>
                    <a:pt x="1636" y="2608"/>
                  </a:lnTo>
                  <a:cubicBezTo>
                    <a:pt x="1640" y="2599"/>
                    <a:pt x="1644" y="2590"/>
                    <a:pt x="1644" y="2580"/>
                  </a:cubicBezTo>
                  <a:close/>
                  <a:moveTo>
                    <a:pt x="2237" y="1"/>
                  </a:moveTo>
                  <a:cubicBezTo>
                    <a:pt x="2146" y="1"/>
                    <a:pt x="2055" y="47"/>
                    <a:pt x="2009" y="161"/>
                  </a:cubicBezTo>
                  <a:cubicBezTo>
                    <a:pt x="1302" y="1667"/>
                    <a:pt x="845" y="3333"/>
                    <a:pt x="548" y="5000"/>
                  </a:cubicBezTo>
                  <a:cubicBezTo>
                    <a:pt x="229" y="6689"/>
                    <a:pt x="46" y="8424"/>
                    <a:pt x="0" y="10181"/>
                  </a:cubicBezTo>
                  <a:cubicBezTo>
                    <a:pt x="0" y="10250"/>
                    <a:pt x="46" y="10318"/>
                    <a:pt x="92" y="10364"/>
                  </a:cubicBezTo>
                  <a:cubicBezTo>
                    <a:pt x="137" y="10409"/>
                    <a:pt x="206" y="10432"/>
                    <a:pt x="274" y="10432"/>
                  </a:cubicBezTo>
                  <a:cubicBezTo>
                    <a:pt x="343" y="10432"/>
                    <a:pt x="411" y="10386"/>
                    <a:pt x="457" y="10341"/>
                  </a:cubicBezTo>
                  <a:cubicBezTo>
                    <a:pt x="503" y="10272"/>
                    <a:pt x="503" y="10204"/>
                    <a:pt x="525" y="10135"/>
                  </a:cubicBezTo>
                  <a:cubicBezTo>
                    <a:pt x="525" y="9839"/>
                    <a:pt x="525" y="9542"/>
                    <a:pt x="548" y="9245"/>
                  </a:cubicBezTo>
                  <a:cubicBezTo>
                    <a:pt x="685" y="6995"/>
                    <a:pt x="1002" y="4745"/>
                    <a:pt x="1636" y="2608"/>
                  </a:cubicBezTo>
                  <a:lnTo>
                    <a:pt x="1636" y="2608"/>
                  </a:lnTo>
                  <a:cubicBezTo>
                    <a:pt x="1634" y="2612"/>
                    <a:pt x="1631" y="2617"/>
                    <a:pt x="1629" y="2621"/>
                  </a:cubicBezTo>
                  <a:lnTo>
                    <a:pt x="1629" y="2621"/>
                  </a:lnTo>
                  <a:cubicBezTo>
                    <a:pt x="1856" y="1855"/>
                    <a:pt x="2127" y="1111"/>
                    <a:pt x="2466" y="412"/>
                  </a:cubicBezTo>
                  <a:cubicBezTo>
                    <a:pt x="2534" y="275"/>
                    <a:pt x="2466" y="92"/>
                    <a:pt x="2351" y="24"/>
                  </a:cubicBezTo>
                  <a:cubicBezTo>
                    <a:pt x="2306" y="1"/>
                    <a:pt x="2260" y="1"/>
                    <a:pt x="2237" y="1"/>
                  </a:cubicBezTo>
                  <a:close/>
                </a:path>
              </a:pathLst>
            </a:custGeom>
            <a:solidFill>
              <a:srgbClr val="F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8109;p70">
              <a:extLst>
                <a:ext uri="{FF2B5EF4-FFF2-40B4-BE49-F238E27FC236}">
                  <a16:creationId xmlns:a16="http://schemas.microsoft.com/office/drawing/2014/main" id="{D137F11C-A673-4F7D-8571-5D8094CCA00C}"/>
                </a:ext>
              </a:extLst>
            </p:cNvPr>
            <p:cNvSpPr/>
            <p:nvPr/>
          </p:nvSpPr>
          <p:spPr>
            <a:xfrm>
              <a:off x="6646245" y="2420189"/>
              <a:ext cx="246171" cy="486149"/>
            </a:xfrm>
            <a:custGeom>
              <a:avLst/>
              <a:gdLst/>
              <a:ahLst/>
              <a:cxnLst/>
              <a:rect l="l" t="t" r="r" b="b"/>
              <a:pathLst>
                <a:path w="19083" h="37686" extrusionOk="0">
                  <a:moveTo>
                    <a:pt x="1" y="1"/>
                  </a:moveTo>
                  <a:cubicBezTo>
                    <a:pt x="594" y="320"/>
                    <a:pt x="1165" y="686"/>
                    <a:pt x="1713" y="1074"/>
                  </a:cubicBezTo>
                  <a:cubicBezTo>
                    <a:pt x="3311" y="2215"/>
                    <a:pt x="4726" y="3562"/>
                    <a:pt x="5981" y="5045"/>
                  </a:cubicBezTo>
                  <a:cubicBezTo>
                    <a:pt x="7328" y="6620"/>
                    <a:pt x="8492" y="8332"/>
                    <a:pt x="9473" y="10158"/>
                  </a:cubicBezTo>
                  <a:cubicBezTo>
                    <a:pt x="9953" y="11048"/>
                    <a:pt x="10409" y="11961"/>
                    <a:pt x="10820" y="12897"/>
                  </a:cubicBezTo>
                  <a:cubicBezTo>
                    <a:pt x="11003" y="13331"/>
                    <a:pt x="11185" y="13787"/>
                    <a:pt x="11368" y="14221"/>
                  </a:cubicBezTo>
                  <a:cubicBezTo>
                    <a:pt x="11551" y="14723"/>
                    <a:pt x="11756" y="15225"/>
                    <a:pt x="11893" y="15750"/>
                  </a:cubicBezTo>
                  <a:cubicBezTo>
                    <a:pt x="12258" y="16892"/>
                    <a:pt x="12486" y="18101"/>
                    <a:pt x="12646" y="19288"/>
                  </a:cubicBezTo>
                  <a:cubicBezTo>
                    <a:pt x="12806" y="20521"/>
                    <a:pt x="12874" y="21731"/>
                    <a:pt x="12920" y="22963"/>
                  </a:cubicBezTo>
                  <a:cubicBezTo>
                    <a:pt x="13011" y="25405"/>
                    <a:pt x="13011" y="27871"/>
                    <a:pt x="13331" y="30290"/>
                  </a:cubicBezTo>
                  <a:cubicBezTo>
                    <a:pt x="13422" y="31020"/>
                    <a:pt x="13559" y="31751"/>
                    <a:pt x="13719" y="32481"/>
                  </a:cubicBezTo>
                  <a:cubicBezTo>
                    <a:pt x="13810" y="32824"/>
                    <a:pt x="13902" y="33189"/>
                    <a:pt x="14016" y="33531"/>
                  </a:cubicBezTo>
                  <a:cubicBezTo>
                    <a:pt x="14107" y="33782"/>
                    <a:pt x="14198" y="34056"/>
                    <a:pt x="14290" y="34330"/>
                  </a:cubicBezTo>
                  <a:lnTo>
                    <a:pt x="14290" y="34307"/>
                  </a:lnTo>
                  <a:cubicBezTo>
                    <a:pt x="14495" y="34787"/>
                    <a:pt x="14769" y="35266"/>
                    <a:pt x="15111" y="35700"/>
                  </a:cubicBezTo>
                  <a:lnTo>
                    <a:pt x="15089" y="35677"/>
                  </a:lnTo>
                  <a:lnTo>
                    <a:pt x="15089" y="35677"/>
                  </a:lnTo>
                  <a:cubicBezTo>
                    <a:pt x="15408" y="36088"/>
                    <a:pt x="15773" y="36453"/>
                    <a:pt x="16184" y="36772"/>
                  </a:cubicBezTo>
                  <a:cubicBezTo>
                    <a:pt x="16504" y="37023"/>
                    <a:pt x="16869" y="37252"/>
                    <a:pt x="17280" y="37411"/>
                  </a:cubicBezTo>
                  <a:lnTo>
                    <a:pt x="17257" y="37411"/>
                  </a:lnTo>
                  <a:cubicBezTo>
                    <a:pt x="17554" y="37526"/>
                    <a:pt x="17850" y="37617"/>
                    <a:pt x="18170" y="37663"/>
                  </a:cubicBezTo>
                  <a:lnTo>
                    <a:pt x="18147" y="37663"/>
                  </a:lnTo>
                  <a:cubicBezTo>
                    <a:pt x="18193" y="37663"/>
                    <a:pt x="18238" y="37663"/>
                    <a:pt x="18261" y="37685"/>
                  </a:cubicBezTo>
                  <a:cubicBezTo>
                    <a:pt x="18353" y="37389"/>
                    <a:pt x="18421" y="37115"/>
                    <a:pt x="18467" y="36818"/>
                  </a:cubicBezTo>
                  <a:cubicBezTo>
                    <a:pt x="18695" y="35791"/>
                    <a:pt x="18855" y="34672"/>
                    <a:pt x="18969" y="33440"/>
                  </a:cubicBezTo>
                  <a:cubicBezTo>
                    <a:pt x="19060" y="32344"/>
                    <a:pt x="19083" y="31180"/>
                    <a:pt x="19060" y="29925"/>
                  </a:cubicBezTo>
                  <a:cubicBezTo>
                    <a:pt x="18992" y="27825"/>
                    <a:pt x="18786" y="25565"/>
                    <a:pt x="18398" y="22849"/>
                  </a:cubicBezTo>
                  <a:cubicBezTo>
                    <a:pt x="18238" y="21845"/>
                    <a:pt x="18056" y="20726"/>
                    <a:pt x="17828" y="19494"/>
                  </a:cubicBezTo>
                  <a:cubicBezTo>
                    <a:pt x="17736" y="18992"/>
                    <a:pt x="17622" y="18352"/>
                    <a:pt x="17485" y="17736"/>
                  </a:cubicBezTo>
                  <a:cubicBezTo>
                    <a:pt x="17348" y="17143"/>
                    <a:pt x="17188" y="16549"/>
                    <a:pt x="17029" y="15956"/>
                  </a:cubicBezTo>
                  <a:cubicBezTo>
                    <a:pt x="16367" y="13536"/>
                    <a:pt x="15477" y="11322"/>
                    <a:pt x="14381" y="9336"/>
                  </a:cubicBezTo>
                  <a:cubicBezTo>
                    <a:pt x="13217" y="7236"/>
                    <a:pt x="11824" y="5456"/>
                    <a:pt x="10227" y="4018"/>
                  </a:cubicBezTo>
                  <a:cubicBezTo>
                    <a:pt x="9405" y="3265"/>
                    <a:pt x="8492" y="2626"/>
                    <a:pt x="7556" y="2078"/>
                  </a:cubicBezTo>
                  <a:cubicBezTo>
                    <a:pt x="6597" y="1530"/>
                    <a:pt x="5570" y="1074"/>
                    <a:pt x="4475" y="731"/>
                  </a:cubicBezTo>
                  <a:cubicBezTo>
                    <a:pt x="3585" y="457"/>
                    <a:pt x="2649" y="252"/>
                    <a:pt x="1599" y="115"/>
                  </a:cubicBezTo>
                  <a:cubicBezTo>
                    <a:pt x="1097" y="47"/>
                    <a:pt x="549" y="24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110;p70">
              <a:extLst>
                <a:ext uri="{FF2B5EF4-FFF2-40B4-BE49-F238E27FC236}">
                  <a16:creationId xmlns:a16="http://schemas.microsoft.com/office/drawing/2014/main" id="{CD4DF0FC-CA95-4931-B3EF-AB7742FEFC7A}"/>
                </a:ext>
              </a:extLst>
            </p:cNvPr>
            <p:cNvSpPr/>
            <p:nvPr/>
          </p:nvSpPr>
          <p:spPr>
            <a:xfrm>
              <a:off x="6646245" y="2419905"/>
              <a:ext cx="210257" cy="444031"/>
            </a:xfrm>
            <a:custGeom>
              <a:avLst/>
              <a:gdLst/>
              <a:ahLst/>
              <a:cxnLst/>
              <a:rect l="l" t="t" r="r" b="b"/>
              <a:pathLst>
                <a:path w="16299" h="34421" extrusionOk="0">
                  <a:moveTo>
                    <a:pt x="1" y="0"/>
                  </a:moveTo>
                  <a:cubicBezTo>
                    <a:pt x="1" y="0"/>
                    <a:pt x="1" y="23"/>
                    <a:pt x="1" y="23"/>
                  </a:cubicBezTo>
                  <a:lnTo>
                    <a:pt x="24" y="23"/>
                  </a:lnTo>
                  <a:cubicBezTo>
                    <a:pt x="617" y="365"/>
                    <a:pt x="1188" y="730"/>
                    <a:pt x="1713" y="1096"/>
                  </a:cubicBezTo>
                  <a:cubicBezTo>
                    <a:pt x="3242" y="2191"/>
                    <a:pt x="4680" y="3538"/>
                    <a:pt x="5981" y="5067"/>
                  </a:cubicBezTo>
                  <a:cubicBezTo>
                    <a:pt x="6187" y="5318"/>
                    <a:pt x="6392" y="5569"/>
                    <a:pt x="6597" y="5821"/>
                  </a:cubicBezTo>
                  <a:cubicBezTo>
                    <a:pt x="7647" y="7167"/>
                    <a:pt x="8629" y="8628"/>
                    <a:pt x="9473" y="10180"/>
                  </a:cubicBezTo>
                  <a:cubicBezTo>
                    <a:pt x="9953" y="11070"/>
                    <a:pt x="10409" y="11983"/>
                    <a:pt x="10820" y="12919"/>
                  </a:cubicBezTo>
                  <a:cubicBezTo>
                    <a:pt x="10889" y="13102"/>
                    <a:pt x="10980" y="13284"/>
                    <a:pt x="11048" y="13467"/>
                  </a:cubicBezTo>
                  <a:cubicBezTo>
                    <a:pt x="11163" y="13718"/>
                    <a:pt x="11277" y="13992"/>
                    <a:pt x="11368" y="14243"/>
                  </a:cubicBezTo>
                  <a:cubicBezTo>
                    <a:pt x="11551" y="14700"/>
                    <a:pt x="11733" y="15225"/>
                    <a:pt x="11893" y="15772"/>
                  </a:cubicBezTo>
                  <a:cubicBezTo>
                    <a:pt x="12053" y="16252"/>
                    <a:pt x="12190" y="16777"/>
                    <a:pt x="12304" y="17302"/>
                  </a:cubicBezTo>
                  <a:cubicBezTo>
                    <a:pt x="12441" y="17918"/>
                    <a:pt x="12555" y="18580"/>
                    <a:pt x="12646" y="19310"/>
                  </a:cubicBezTo>
                  <a:cubicBezTo>
                    <a:pt x="12783" y="20360"/>
                    <a:pt x="12852" y="21501"/>
                    <a:pt x="12920" y="22985"/>
                  </a:cubicBezTo>
                  <a:cubicBezTo>
                    <a:pt x="12943" y="23579"/>
                    <a:pt x="12966" y="24149"/>
                    <a:pt x="12966" y="24720"/>
                  </a:cubicBezTo>
                  <a:lnTo>
                    <a:pt x="12966" y="24788"/>
                  </a:lnTo>
                  <a:cubicBezTo>
                    <a:pt x="13034" y="26614"/>
                    <a:pt x="13080" y="28486"/>
                    <a:pt x="13331" y="30312"/>
                  </a:cubicBezTo>
                  <a:cubicBezTo>
                    <a:pt x="13422" y="31111"/>
                    <a:pt x="13559" y="31818"/>
                    <a:pt x="13719" y="32503"/>
                  </a:cubicBezTo>
                  <a:cubicBezTo>
                    <a:pt x="13833" y="32914"/>
                    <a:pt x="13924" y="33234"/>
                    <a:pt x="14016" y="33553"/>
                  </a:cubicBezTo>
                  <a:cubicBezTo>
                    <a:pt x="14084" y="33759"/>
                    <a:pt x="14175" y="34055"/>
                    <a:pt x="14290" y="34352"/>
                  </a:cubicBezTo>
                  <a:cubicBezTo>
                    <a:pt x="14312" y="34375"/>
                    <a:pt x="14312" y="34398"/>
                    <a:pt x="14335" y="34421"/>
                  </a:cubicBezTo>
                  <a:cubicBezTo>
                    <a:pt x="14472" y="34078"/>
                    <a:pt x="14609" y="33713"/>
                    <a:pt x="14723" y="33371"/>
                  </a:cubicBezTo>
                  <a:cubicBezTo>
                    <a:pt x="15089" y="32321"/>
                    <a:pt x="15385" y="31271"/>
                    <a:pt x="15613" y="30198"/>
                  </a:cubicBezTo>
                  <a:cubicBezTo>
                    <a:pt x="15613" y="30198"/>
                    <a:pt x="15613" y="30221"/>
                    <a:pt x="15613" y="30221"/>
                  </a:cubicBezTo>
                  <a:cubicBezTo>
                    <a:pt x="15933" y="28691"/>
                    <a:pt x="16138" y="27139"/>
                    <a:pt x="16230" y="25587"/>
                  </a:cubicBezTo>
                  <a:cubicBezTo>
                    <a:pt x="16275" y="24902"/>
                    <a:pt x="16298" y="24218"/>
                    <a:pt x="16298" y="23556"/>
                  </a:cubicBezTo>
                  <a:cubicBezTo>
                    <a:pt x="16298" y="22985"/>
                    <a:pt x="16275" y="22414"/>
                    <a:pt x="16253" y="21844"/>
                  </a:cubicBezTo>
                  <a:lnTo>
                    <a:pt x="16230" y="21844"/>
                  </a:lnTo>
                  <a:cubicBezTo>
                    <a:pt x="16138" y="20018"/>
                    <a:pt x="15910" y="18192"/>
                    <a:pt x="15591" y="16389"/>
                  </a:cubicBezTo>
                  <a:cubicBezTo>
                    <a:pt x="15248" y="14494"/>
                    <a:pt x="14792" y="12600"/>
                    <a:pt x="14175" y="10751"/>
                  </a:cubicBezTo>
                  <a:lnTo>
                    <a:pt x="14198" y="10751"/>
                  </a:lnTo>
                  <a:cubicBezTo>
                    <a:pt x="13833" y="9678"/>
                    <a:pt x="13445" y="8628"/>
                    <a:pt x="12989" y="7601"/>
                  </a:cubicBezTo>
                  <a:cubicBezTo>
                    <a:pt x="12783" y="7144"/>
                    <a:pt x="12578" y="6734"/>
                    <a:pt x="12372" y="6300"/>
                  </a:cubicBezTo>
                  <a:cubicBezTo>
                    <a:pt x="11710" y="5478"/>
                    <a:pt x="10980" y="4702"/>
                    <a:pt x="10227" y="4040"/>
                  </a:cubicBezTo>
                  <a:cubicBezTo>
                    <a:pt x="9405" y="3287"/>
                    <a:pt x="8492" y="2625"/>
                    <a:pt x="7556" y="2077"/>
                  </a:cubicBezTo>
                  <a:cubicBezTo>
                    <a:pt x="6597" y="1529"/>
                    <a:pt x="5570" y="1073"/>
                    <a:pt x="4475" y="753"/>
                  </a:cubicBezTo>
                  <a:cubicBezTo>
                    <a:pt x="3607" y="457"/>
                    <a:pt x="2672" y="274"/>
                    <a:pt x="1599" y="137"/>
                  </a:cubicBezTo>
                  <a:cubicBezTo>
                    <a:pt x="1074" y="69"/>
                    <a:pt x="549" y="2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111;p70">
              <a:extLst>
                <a:ext uri="{FF2B5EF4-FFF2-40B4-BE49-F238E27FC236}">
                  <a16:creationId xmlns:a16="http://schemas.microsoft.com/office/drawing/2014/main" id="{A774C345-FB79-4F48-98FB-0F86064001B1}"/>
                </a:ext>
              </a:extLst>
            </p:cNvPr>
            <p:cNvSpPr/>
            <p:nvPr/>
          </p:nvSpPr>
          <p:spPr>
            <a:xfrm>
              <a:off x="6366834" y="2419905"/>
              <a:ext cx="464361" cy="621406"/>
            </a:xfrm>
            <a:custGeom>
              <a:avLst/>
              <a:gdLst/>
              <a:ahLst/>
              <a:cxnLst/>
              <a:rect l="l" t="t" r="r" b="b"/>
              <a:pathLst>
                <a:path w="35997" h="48171" extrusionOk="0">
                  <a:moveTo>
                    <a:pt x="20452" y="0"/>
                  </a:moveTo>
                  <a:cubicBezTo>
                    <a:pt x="18558" y="69"/>
                    <a:pt x="16663" y="388"/>
                    <a:pt x="14769" y="982"/>
                  </a:cubicBezTo>
                  <a:cubicBezTo>
                    <a:pt x="12897" y="1575"/>
                    <a:pt x="11094" y="2442"/>
                    <a:pt x="9450" y="3515"/>
                  </a:cubicBezTo>
                  <a:cubicBezTo>
                    <a:pt x="7898" y="4565"/>
                    <a:pt x="6483" y="5798"/>
                    <a:pt x="5296" y="7213"/>
                  </a:cubicBezTo>
                  <a:cubicBezTo>
                    <a:pt x="5228" y="7236"/>
                    <a:pt x="5182" y="7304"/>
                    <a:pt x="5136" y="7350"/>
                  </a:cubicBezTo>
                  <a:lnTo>
                    <a:pt x="5091" y="7441"/>
                  </a:lnTo>
                  <a:lnTo>
                    <a:pt x="5068" y="7532"/>
                  </a:lnTo>
                  <a:cubicBezTo>
                    <a:pt x="3995" y="8856"/>
                    <a:pt x="3128" y="10317"/>
                    <a:pt x="2512" y="11892"/>
                  </a:cubicBezTo>
                  <a:cubicBezTo>
                    <a:pt x="2466" y="12029"/>
                    <a:pt x="2420" y="12143"/>
                    <a:pt x="2375" y="12280"/>
                  </a:cubicBezTo>
                  <a:cubicBezTo>
                    <a:pt x="2283" y="12394"/>
                    <a:pt x="2238" y="12531"/>
                    <a:pt x="2169" y="12668"/>
                  </a:cubicBezTo>
                  <a:cubicBezTo>
                    <a:pt x="2032" y="12988"/>
                    <a:pt x="1941" y="13307"/>
                    <a:pt x="1850" y="13581"/>
                  </a:cubicBezTo>
                  <a:cubicBezTo>
                    <a:pt x="1758" y="13878"/>
                    <a:pt x="1690" y="14220"/>
                    <a:pt x="1599" y="14585"/>
                  </a:cubicBezTo>
                  <a:cubicBezTo>
                    <a:pt x="1553" y="14768"/>
                    <a:pt x="1507" y="14951"/>
                    <a:pt x="1484" y="15133"/>
                  </a:cubicBezTo>
                  <a:cubicBezTo>
                    <a:pt x="1416" y="15361"/>
                    <a:pt x="1370" y="15613"/>
                    <a:pt x="1302" y="15841"/>
                  </a:cubicBezTo>
                  <a:cubicBezTo>
                    <a:pt x="1142" y="16480"/>
                    <a:pt x="982" y="17165"/>
                    <a:pt x="822" y="17941"/>
                  </a:cubicBezTo>
                  <a:cubicBezTo>
                    <a:pt x="663" y="18831"/>
                    <a:pt x="526" y="19790"/>
                    <a:pt x="434" y="20748"/>
                  </a:cubicBezTo>
                  <a:lnTo>
                    <a:pt x="343" y="21387"/>
                  </a:lnTo>
                  <a:cubicBezTo>
                    <a:pt x="320" y="21410"/>
                    <a:pt x="320" y="21456"/>
                    <a:pt x="343" y="21501"/>
                  </a:cubicBezTo>
                  <a:cubicBezTo>
                    <a:pt x="229" y="22300"/>
                    <a:pt x="161" y="23145"/>
                    <a:pt x="115" y="23967"/>
                  </a:cubicBezTo>
                  <a:cubicBezTo>
                    <a:pt x="69" y="24948"/>
                    <a:pt x="46" y="25998"/>
                    <a:pt x="24" y="27208"/>
                  </a:cubicBezTo>
                  <a:cubicBezTo>
                    <a:pt x="1" y="28372"/>
                    <a:pt x="24" y="29445"/>
                    <a:pt x="46" y="30517"/>
                  </a:cubicBezTo>
                  <a:cubicBezTo>
                    <a:pt x="138" y="33005"/>
                    <a:pt x="366" y="35151"/>
                    <a:pt x="800" y="37091"/>
                  </a:cubicBezTo>
                  <a:cubicBezTo>
                    <a:pt x="1279" y="39328"/>
                    <a:pt x="2009" y="41268"/>
                    <a:pt x="2991" y="42866"/>
                  </a:cubicBezTo>
                  <a:cubicBezTo>
                    <a:pt x="3539" y="43733"/>
                    <a:pt x="4155" y="44509"/>
                    <a:pt x="4863" y="45194"/>
                  </a:cubicBezTo>
                  <a:cubicBezTo>
                    <a:pt x="5593" y="45902"/>
                    <a:pt x="6415" y="46518"/>
                    <a:pt x="7328" y="46997"/>
                  </a:cubicBezTo>
                  <a:cubicBezTo>
                    <a:pt x="7830" y="47271"/>
                    <a:pt x="8332" y="47499"/>
                    <a:pt x="8720" y="47659"/>
                  </a:cubicBezTo>
                  <a:cubicBezTo>
                    <a:pt x="8766" y="47682"/>
                    <a:pt x="8789" y="47682"/>
                    <a:pt x="8811" y="47705"/>
                  </a:cubicBezTo>
                  <a:cubicBezTo>
                    <a:pt x="9702" y="47842"/>
                    <a:pt x="10569" y="47956"/>
                    <a:pt x="11459" y="48024"/>
                  </a:cubicBezTo>
                  <a:cubicBezTo>
                    <a:pt x="12212" y="48093"/>
                    <a:pt x="12988" y="48139"/>
                    <a:pt x="13764" y="48161"/>
                  </a:cubicBezTo>
                  <a:cubicBezTo>
                    <a:pt x="13966" y="48167"/>
                    <a:pt x="14168" y="48170"/>
                    <a:pt x="14370" y="48170"/>
                  </a:cubicBezTo>
                  <a:cubicBezTo>
                    <a:pt x="14921" y="48170"/>
                    <a:pt x="15473" y="48149"/>
                    <a:pt x="16024" y="48116"/>
                  </a:cubicBezTo>
                  <a:cubicBezTo>
                    <a:pt x="17120" y="48070"/>
                    <a:pt x="18215" y="47933"/>
                    <a:pt x="19288" y="47751"/>
                  </a:cubicBezTo>
                  <a:cubicBezTo>
                    <a:pt x="20361" y="47545"/>
                    <a:pt x="21388" y="47294"/>
                    <a:pt x="22415" y="46974"/>
                  </a:cubicBezTo>
                  <a:cubicBezTo>
                    <a:pt x="23328" y="46678"/>
                    <a:pt x="24218" y="46335"/>
                    <a:pt x="25063" y="45924"/>
                  </a:cubicBezTo>
                  <a:cubicBezTo>
                    <a:pt x="25519" y="45719"/>
                    <a:pt x="25953" y="45491"/>
                    <a:pt x="26364" y="45263"/>
                  </a:cubicBezTo>
                  <a:cubicBezTo>
                    <a:pt x="26798" y="45034"/>
                    <a:pt x="27209" y="44783"/>
                    <a:pt x="27619" y="44509"/>
                  </a:cubicBezTo>
                  <a:lnTo>
                    <a:pt x="27642" y="44509"/>
                  </a:lnTo>
                  <a:cubicBezTo>
                    <a:pt x="28418" y="44007"/>
                    <a:pt x="29171" y="43459"/>
                    <a:pt x="29879" y="42866"/>
                  </a:cubicBezTo>
                  <a:cubicBezTo>
                    <a:pt x="30244" y="42569"/>
                    <a:pt x="30609" y="42250"/>
                    <a:pt x="30952" y="41907"/>
                  </a:cubicBezTo>
                  <a:cubicBezTo>
                    <a:pt x="31294" y="41588"/>
                    <a:pt x="31637" y="41245"/>
                    <a:pt x="31956" y="40903"/>
                  </a:cubicBezTo>
                  <a:cubicBezTo>
                    <a:pt x="32572" y="40218"/>
                    <a:pt x="33166" y="39488"/>
                    <a:pt x="33691" y="38712"/>
                  </a:cubicBezTo>
                  <a:cubicBezTo>
                    <a:pt x="33965" y="38324"/>
                    <a:pt x="34216" y="37936"/>
                    <a:pt x="34444" y="37548"/>
                  </a:cubicBezTo>
                  <a:cubicBezTo>
                    <a:pt x="34672" y="37182"/>
                    <a:pt x="34878" y="36794"/>
                    <a:pt x="35083" y="36429"/>
                  </a:cubicBezTo>
                  <a:lnTo>
                    <a:pt x="35060" y="36429"/>
                  </a:lnTo>
                  <a:cubicBezTo>
                    <a:pt x="35403" y="35767"/>
                    <a:pt x="35722" y="35105"/>
                    <a:pt x="35996" y="34421"/>
                  </a:cubicBezTo>
                  <a:cubicBezTo>
                    <a:pt x="35973" y="34398"/>
                    <a:pt x="35973" y="34375"/>
                    <a:pt x="35951" y="34352"/>
                  </a:cubicBezTo>
                  <a:cubicBezTo>
                    <a:pt x="35836" y="34055"/>
                    <a:pt x="35745" y="33759"/>
                    <a:pt x="35677" y="33553"/>
                  </a:cubicBezTo>
                  <a:cubicBezTo>
                    <a:pt x="35585" y="33234"/>
                    <a:pt x="35494" y="32914"/>
                    <a:pt x="35403" y="32503"/>
                  </a:cubicBezTo>
                  <a:cubicBezTo>
                    <a:pt x="35220" y="31818"/>
                    <a:pt x="35083" y="31111"/>
                    <a:pt x="34992" y="30312"/>
                  </a:cubicBezTo>
                  <a:cubicBezTo>
                    <a:pt x="34741" y="28486"/>
                    <a:pt x="34695" y="26614"/>
                    <a:pt x="34627" y="24788"/>
                  </a:cubicBezTo>
                  <a:lnTo>
                    <a:pt x="34627" y="24720"/>
                  </a:lnTo>
                  <a:cubicBezTo>
                    <a:pt x="34627" y="24149"/>
                    <a:pt x="34604" y="23579"/>
                    <a:pt x="34581" y="22985"/>
                  </a:cubicBezTo>
                  <a:cubicBezTo>
                    <a:pt x="34513" y="21501"/>
                    <a:pt x="34444" y="20360"/>
                    <a:pt x="34307" y="19310"/>
                  </a:cubicBezTo>
                  <a:cubicBezTo>
                    <a:pt x="34216" y="18580"/>
                    <a:pt x="34102" y="17918"/>
                    <a:pt x="33965" y="17302"/>
                  </a:cubicBezTo>
                  <a:cubicBezTo>
                    <a:pt x="33851" y="16777"/>
                    <a:pt x="33714" y="16252"/>
                    <a:pt x="33577" y="15772"/>
                  </a:cubicBezTo>
                  <a:cubicBezTo>
                    <a:pt x="33394" y="15225"/>
                    <a:pt x="33212" y="14700"/>
                    <a:pt x="33029" y="14243"/>
                  </a:cubicBezTo>
                  <a:cubicBezTo>
                    <a:pt x="32938" y="13992"/>
                    <a:pt x="32824" y="13718"/>
                    <a:pt x="32709" y="13467"/>
                  </a:cubicBezTo>
                  <a:cubicBezTo>
                    <a:pt x="32641" y="13284"/>
                    <a:pt x="32550" y="13102"/>
                    <a:pt x="32481" y="12919"/>
                  </a:cubicBezTo>
                  <a:cubicBezTo>
                    <a:pt x="32070" y="11983"/>
                    <a:pt x="31614" y="11070"/>
                    <a:pt x="31134" y="10180"/>
                  </a:cubicBezTo>
                  <a:cubicBezTo>
                    <a:pt x="30290" y="8628"/>
                    <a:pt x="29308" y="7167"/>
                    <a:pt x="28258" y="5821"/>
                  </a:cubicBezTo>
                  <a:cubicBezTo>
                    <a:pt x="28053" y="5569"/>
                    <a:pt x="27848" y="5318"/>
                    <a:pt x="27642" y="5067"/>
                  </a:cubicBezTo>
                  <a:cubicBezTo>
                    <a:pt x="26341" y="3538"/>
                    <a:pt x="24903" y="2191"/>
                    <a:pt x="23374" y="1096"/>
                  </a:cubicBezTo>
                  <a:cubicBezTo>
                    <a:pt x="22849" y="730"/>
                    <a:pt x="22278" y="365"/>
                    <a:pt x="21685" y="23"/>
                  </a:cubicBezTo>
                  <a:cubicBezTo>
                    <a:pt x="21457" y="0"/>
                    <a:pt x="21228" y="0"/>
                    <a:pt x="210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112;p70">
              <a:extLst>
                <a:ext uri="{FF2B5EF4-FFF2-40B4-BE49-F238E27FC236}">
                  <a16:creationId xmlns:a16="http://schemas.microsoft.com/office/drawing/2014/main" id="{C35007F5-BA8A-4686-8DC8-4D099B501114}"/>
                </a:ext>
              </a:extLst>
            </p:cNvPr>
            <p:cNvSpPr/>
            <p:nvPr/>
          </p:nvSpPr>
          <p:spPr>
            <a:xfrm>
              <a:off x="6723099" y="2994039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113;p70">
              <a:extLst>
                <a:ext uri="{FF2B5EF4-FFF2-40B4-BE49-F238E27FC236}">
                  <a16:creationId xmlns:a16="http://schemas.microsoft.com/office/drawing/2014/main" id="{342E88C3-168F-4B01-A5E3-AF7F5F9AB8B9}"/>
                </a:ext>
              </a:extLst>
            </p:cNvPr>
            <p:cNvSpPr/>
            <p:nvPr/>
          </p:nvSpPr>
          <p:spPr>
            <a:xfrm>
              <a:off x="6723099" y="299403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A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114;p70">
              <a:extLst>
                <a:ext uri="{FF2B5EF4-FFF2-40B4-BE49-F238E27FC236}">
                  <a16:creationId xmlns:a16="http://schemas.microsoft.com/office/drawing/2014/main" id="{6343799C-8CE0-4968-98B7-375F3B2EC797}"/>
                </a:ext>
              </a:extLst>
            </p:cNvPr>
            <p:cNvSpPr/>
            <p:nvPr/>
          </p:nvSpPr>
          <p:spPr>
            <a:xfrm>
              <a:off x="6739585" y="2771153"/>
              <a:ext cx="68035" cy="255910"/>
            </a:xfrm>
            <a:custGeom>
              <a:avLst/>
              <a:gdLst/>
              <a:ahLst/>
              <a:cxnLst/>
              <a:rect l="l" t="t" r="r" b="b"/>
              <a:pathLst>
                <a:path w="5274" h="19838" extrusionOk="0">
                  <a:moveTo>
                    <a:pt x="4748" y="1"/>
                  </a:moveTo>
                  <a:cubicBezTo>
                    <a:pt x="4611" y="1"/>
                    <a:pt x="4452" y="138"/>
                    <a:pt x="4452" y="275"/>
                  </a:cubicBezTo>
                  <a:cubicBezTo>
                    <a:pt x="4680" y="2511"/>
                    <a:pt x="4588" y="4771"/>
                    <a:pt x="4292" y="6985"/>
                  </a:cubicBezTo>
                  <a:cubicBezTo>
                    <a:pt x="3884" y="10002"/>
                    <a:pt x="3070" y="12973"/>
                    <a:pt x="1895" y="15787"/>
                  </a:cubicBezTo>
                  <a:lnTo>
                    <a:pt x="1895" y="15787"/>
                  </a:lnTo>
                  <a:cubicBezTo>
                    <a:pt x="1895" y="15782"/>
                    <a:pt x="1895" y="15778"/>
                    <a:pt x="1895" y="15773"/>
                  </a:cubicBezTo>
                  <a:lnTo>
                    <a:pt x="1895" y="15773"/>
                  </a:lnTo>
                  <a:cubicBezTo>
                    <a:pt x="1370" y="17005"/>
                    <a:pt x="777" y="18238"/>
                    <a:pt x="69" y="19402"/>
                  </a:cubicBezTo>
                  <a:cubicBezTo>
                    <a:pt x="1" y="19539"/>
                    <a:pt x="46" y="19722"/>
                    <a:pt x="183" y="19790"/>
                  </a:cubicBezTo>
                  <a:cubicBezTo>
                    <a:pt x="232" y="19822"/>
                    <a:pt x="286" y="19838"/>
                    <a:pt x="339" y="19838"/>
                  </a:cubicBezTo>
                  <a:cubicBezTo>
                    <a:pt x="435" y="19838"/>
                    <a:pt x="527" y="19787"/>
                    <a:pt x="571" y="19699"/>
                  </a:cubicBezTo>
                  <a:cubicBezTo>
                    <a:pt x="1621" y="17896"/>
                    <a:pt x="2489" y="16001"/>
                    <a:pt x="3173" y="14038"/>
                  </a:cubicBezTo>
                  <a:cubicBezTo>
                    <a:pt x="3904" y="12007"/>
                    <a:pt x="4429" y="9930"/>
                    <a:pt x="4748" y="7830"/>
                  </a:cubicBezTo>
                  <a:cubicBezTo>
                    <a:pt x="5136" y="5342"/>
                    <a:pt x="5273" y="2785"/>
                    <a:pt x="5022" y="275"/>
                  </a:cubicBezTo>
                  <a:cubicBezTo>
                    <a:pt x="5022" y="206"/>
                    <a:pt x="4999" y="138"/>
                    <a:pt x="4954" y="92"/>
                  </a:cubicBezTo>
                  <a:cubicBezTo>
                    <a:pt x="4908" y="23"/>
                    <a:pt x="4817" y="1"/>
                    <a:pt x="4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8115;p70">
              <a:extLst>
                <a:ext uri="{FF2B5EF4-FFF2-40B4-BE49-F238E27FC236}">
                  <a16:creationId xmlns:a16="http://schemas.microsoft.com/office/drawing/2014/main" id="{CF4BEE13-46C3-4617-ABB6-82955A52D3A4}"/>
                </a:ext>
              </a:extLst>
            </p:cNvPr>
            <p:cNvSpPr/>
            <p:nvPr/>
          </p:nvSpPr>
          <p:spPr>
            <a:xfrm>
              <a:off x="6824965" y="2749662"/>
              <a:ext cx="5018" cy="15028"/>
            </a:xfrm>
            <a:custGeom>
              <a:avLst/>
              <a:gdLst/>
              <a:ahLst/>
              <a:cxnLst/>
              <a:rect l="l" t="t" r="r" b="b"/>
              <a:pathLst>
                <a:path w="389" h="1165" extrusionOk="0">
                  <a:moveTo>
                    <a:pt x="206" y="0"/>
                  </a:moveTo>
                  <a:cubicBezTo>
                    <a:pt x="92" y="0"/>
                    <a:pt x="1" y="69"/>
                    <a:pt x="1" y="183"/>
                  </a:cubicBezTo>
                  <a:cubicBezTo>
                    <a:pt x="1" y="457"/>
                    <a:pt x="1" y="708"/>
                    <a:pt x="1" y="982"/>
                  </a:cubicBezTo>
                  <a:cubicBezTo>
                    <a:pt x="1" y="1073"/>
                    <a:pt x="92" y="1164"/>
                    <a:pt x="206" y="1164"/>
                  </a:cubicBezTo>
                  <a:cubicBezTo>
                    <a:pt x="298" y="1164"/>
                    <a:pt x="389" y="1073"/>
                    <a:pt x="389" y="982"/>
                  </a:cubicBezTo>
                  <a:cubicBezTo>
                    <a:pt x="366" y="708"/>
                    <a:pt x="366" y="457"/>
                    <a:pt x="389" y="183"/>
                  </a:cubicBezTo>
                  <a:cubicBezTo>
                    <a:pt x="389" y="69"/>
                    <a:pt x="298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8116;p70">
              <a:extLst>
                <a:ext uri="{FF2B5EF4-FFF2-40B4-BE49-F238E27FC236}">
                  <a16:creationId xmlns:a16="http://schemas.microsoft.com/office/drawing/2014/main" id="{D95DFE29-2155-4830-B9A9-D817541AC458}"/>
                </a:ext>
              </a:extLst>
            </p:cNvPr>
            <p:cNvSpPr/>
            <p:nvPr/>
          </p:nvSpPr>
          <p:spPr>
            <a:xfrm>
              <a:off x="6827623" y="2780582"/>
              <a:ext cx="5315" cy="12668"/>
            </a:xfrm>
            <a:custGeom>
              <a:avLst/>
              <a:gdLst/>
              <a:ahLst/>
              <a:cxnLst/>
              <a:rect l="l" t="t" r="r" b="b"/>
              <a:pathLst>
                <a:path w="412" h="982" extrusionOk="0">
                  <a:moveTo>
                    <a:pt x="206" y="0"/>
                  </a:moveTo>
                  <a:cubicBezTo>
                    <a:pt x="92" y="0"/>
                    <a:pt x="0" y="91"/>
                    <a:pt x="0" y="183"/>
                  </a:cubicBezTo>
                  <a:cubicBezTo>
                    <a:pt x="0" y="388"/>
                    <a:pt x="0" y="593"/>
                    <a:pt x="23" y="799"/>
                  </a:cubicBezTo>
                  <a:cubicBezTo>
                    <a:pt x="23" y="890"/>
                    <a:pt x="92" y="981"/>
                    <a:pt x="206" y="981"/>
                  </a:cubicBezTo>
                  <a:cubicBezTo>
                    <a:pt x="297" y="981"/>
                    <a:pt x="411" y="890"/>
                    <a:pt x="388" y="799"/>
                  </a:cubicBezTo>
                  <a:cubicBezTo>
                    <a:pt x="388" y="593"/>
                    <a:pt x="366" y="388"/>
                    <a:pt x="388" y="183"/>
                  </a:cubicBezTo>
                  <a:cubicBezTo>
                    <a:pt x="388" y="91"/>
                    <a:pt x="297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8117;p70">
              <a:extLst>
                <a:ext uri="{FF2B5EF4-FFF2-40B4-BE49-F238E27FC236}">
                  <a16:creationId xmlns:a16="http://schemas.microsoft.com/office/drawing/2014/main" id="{BE2EB7F5-3C79-4FB9-82FF-674897AD3857}"/>
                </a:ext>
              </a:extLst>
            </p:cNvPr>
            <p:cNvSpPr/>
            <p:nvPr/>
          </p:nvSpPr>
          <p:spPr>
            <a:xfrm>
              <a:off x="6829390" y="2810018"/>
              <a:ext cx="5599" cy="13674"/>
            </a:xfrm>
            <a:custGeom>
              <a:avLst/>
              <a:gdLst/>
              <a:ahLst/>
              <a:cxnLst/>
              <a:rect l="l" t="t" r="r" b="b"/>
              <a:pathLst>
                <a:path w="434" h="1060" extrusionOk="0">
                  <a:moveTo>
                    <a:pt x="183" y="1"/>
                  </a:moveTo>
                  <a:cubicBezTo>
                    <a:pt x="92" y="1"/>
                    <a:pt x="0" y="69"/>
                    <a:pt x="0" y="183"/>
                  </a:cubicBezTo>
                  <a:cubicBezTo>
                    <a:pt x="0" y="434"/>
                    <a:pt x="23" y="685"/>
                    <a:pt x="46" y="914"/>
                  </a:cubicBezTo>
                  <a:cubicBezTo>
                    <a:pt x="69" y="959"/>
                    <a:pt x="92" y="1005"/>
                    <a:pt x="137" y="1028"/>
                  </a:cubicBezTo>
                  <a:cubicBezTo>
                    <a:pt x="170" y="1044"/>
                    <a:pt x="202" y="1060"/>
                    <a:pt x="242" y="1060"/>
                  </a:cubicBezTo>
                  <a:cubicBezTo>
                    <a:pt x="259" y="1060"/>
                    <a:pt x="277" y="1057"/>
                    <a:pt x="297" y="1050"/>
                  </a:cubicBezTo>
                  <a:cubicBezTo>
                    <a:pt x="343" y="1050"/>
                    <a:pt x="366" y="1005"/>
                    <a:pt x="411" y="959"/>
                  </a:cubicBezTo>
                  <a:cubicBezTo>
                    <a:pt x="434" y="914"/>
                    <a:pt x="434" y="868"/>
                    <a:pt x="411" y="822"/>
                  </a:cubicBezTo>
                  <a:cubicBezTo>
                    <a:pt x="411" y="777"/>
                    <a:pt x="411" y="754"/>
                    <a:pt x="411" y="708"/>
                  </a:cubicBezTo>
                  <a:cubicBezTo>
                    <a:pt x="388" y="526"/>
                    <a:pt x="366" y="366"/>
                    <a:pt x="388" y="183"/>
                  </a:cubicBezTo>
                  <a:cubicBezTo>
                    <a:pt x="388" y="69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8118;p70">
              <a:extLst>
                <a:ext uri="{FF2B5EF4-FFF2-40B4-BE49-F238E27FC236}">
                  <a16:creationId xmlns:a16="http://schemas.microsoft.com/office/drawing/2014/main" id="{6E278C5C-1030-49EA-B44C-9EBFD70F93C4}"/>
                </a:ext>
              </a:extLst>
            </p:cNvPr>
            <p:cNvSpPr/>
            <p:nvPr/>
          </p:nvSpPr>
          <p:spPr>
            <a:xfrm>
              <a:off x="6833221" y="2837403"/>
              <a:ext cx="9133" cy="16125"/>
            </a:xfrm>
            <a:custGeom>
              <a:avLst/>
              <a:gdLst/>
              <a:ahLst/>
              <a:cxnLst/>
              <a:rect l="l" t="t" r="r" b="b"/>
              <a:pathLst>
                <a:path w="708" h="1250" extrusionOk="0">
                  <a:moveTo>
                    <a:pt x="205" y="0"/>
                  </a:moveTo>
                  <a:cubicBezTo>
                    <a:pt x="183" y="0"/>
                    <a:pt x="183" y="0"/>
                    <a:pt x="160" y="23"/>
                  </a:cubicBezTo>
                  <a:cubicBezTo>
                    <a:pt x="46" y="46"/>
                    <a:pt x="0" y="160"/>
                    <a:pt x="23" y="251"/>
                  </a:cubicBezTo>
                  <a:cubicBezTo>
                    <a:pt x="91" y="548"/>
                    <a:pt x="183" y="822"/>
                    <a:pt x="297" y="1119"/>
                  </a:cubicBezTo>
                  <a:cubicBezTo>
                    <a:pt x="320" y="1164"/>
                    <a:pt x="342" y="1187"/>
                    <a:pt x="388" y="1233"/>
                  </a:cubicBezTo>
                  <a:cubicBezTo>
                    <a:pt x="411" y="1244"/>
                    <a:pt x="434" y="1250"/>
                    <a:pt x="457" y="1250"/>
                  </a:cubicBezTo>
                  <a:cubicBezTo>
                    <a:pt x="479" y="1250"/>
                    <a:pt x="502" y="1244"/>
                    <a:pt x="525" y="1233"/>
                  </a:cubicBezTo>
                  <a:cubicBezTo>
                    <a:pt x="616" y="1210"/>
                    <a:pt x="708" y="1096"/>
                    <a:pt x="662" y="1005"/>
                  </a:cubicBezTo>
                  <a:cubicBezTo>
                    <a:pt x="548" y="731"/>
                    <a:pt x="457" y="434"/>
                    <a:pt x="388" y="137"/>
                  </a:cubicBezTo>
                  <a:cubicBezTo>
                    <a:pt x="365" y="69"/>
                    <a:pt x="297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8119;p70">
              <a:extLst>
                <a:ext uri="{FF2B5EF4-FFF2-40B4-BE49-F238E27FC236}">
                  <a16:creationId xmlns:a16="http://schemas.microsoft.com/office/drawing/2014/main" id="{09B1DAE4-BCCD-41C3-8B90-70D9D5B870BE}"/>
                </a:ext>
              </a:extLst>
            </p:cNvPr>
            <p:cNvSpPr/>
            <p:nvPr/>
          </p:nvSpPr>
          <p:spPr>
            <a:xfrm>
              <a:off x="6845578" y="2862724"/>
              <a:ext cx="11791" cy="14216"/>
            </a:xfrm>
            <a:custGeom>
              <a:avLst/>
              <a:gdLst/>
              <a:ahLst/>
              <a:cxnLst/>
              <a:rect l="l" t="t" r="r" b="b"/>
              <a:pathLst>
                <a:path w="914" h="1102" extrusionOk="0">
                  <a:moveTo>
                    <a:pt x="663" y="571"/>
                  </a:moveTo>
                  <a:cubicBezTo>
                    <a:pt x="685" y="571"/>
                    <a:pt x="685" y="571"/>
                    <a:pt x="685" y="594"/>
                  </a:cubicBezTo>
                  <a:lnTo>
                    <a:pt x="663" y="571"/>
                  </a:lnTo>
                  <a:close/>
                  <a:moveTo>
                    <a:pt x="206" y="0"/>
                  </a:moveTo>
                  <a:cubicBezTo>
                    <a:pt x="160" y="0"/>
                    <a:pt x="138" y="0"/>
                    <a:pt x="115" y="23"/>
                  </a:cubicBezTo>
                  <a:cubicBezTo>
                    <a:pt x="24" y="69"/>
                    <a:pt x="1" y="183"/>
                    <a:pt x="46" y="274"/>
                  </a:cubicBezTo>
                  <a:cubicBezTo>
                    <a:pt x="183" y="548"/>
                    <a:pt x="366" y="799"/>
                    <a:pt x="571" y="1050"/>
                  </a:cubicBezTo>
                  <a:cubicBezTo>
                    <a:pt x="606" y="1084"/>
                    <a:pt x="657" y="1102"/>
                    <a:pt x="708" y="1102"/>
                  </a:cubicBezTo>
                  <a:cubicBezTo>
                    <a:pt x="760" y="1102"/>
                    <a:pt x="811" y="1084"/>
                    <a:pt x="845" y="1050"/>
                  </a:cubicBezTo>
                  <a:cubicBezTo>
                    <a:pt x="914" y="959"/>
                    <a:pt x="914" y="845"/>
                    <a:pt x="845" y="776"/>
                  </a:cubicBezTo>
                  <a:cubicBezTo>
                    <a:pt x="800" y="708"/>
                    <a:pt x="754" y="662"/>
                    <a:pt x="708" y="594"/>
                  </a:cubicBezTo>
                  <a:cubicBezTo>
                    <a:pt x="571" y="434"/>
                    <a:pt x="457" y="274"/>
                    <a:pt x="366" y="92"/>
                  </a:cubicBezTo>
                  <a:cubicBezTo>
                    <a:pt x="343" y="23"/>
                    <a:pt x="275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8120;p70">
              <a:extLst>
                <a:ext uri="{FF2B5EF4-FFF2-40B4-BE49-F238E27FC236}">
                  <a16:creationId xmlns:a16="http://schemas.microsoft.com/office/drawing/2014/main" id="{ADAC09FC-2BF6-48DE-8428-F1804F5CA427}"/>
                </a:ext>
              </a:extLst>
            </p:cNvPr>
            <p:cNvSpPr/>
            <p:nvPr/>
          </p:nvSpPr>
          <p:spPr>
            <a:xfrm>
              <a:off x="6862657" y="2880384"/>
              <a:ext cx="12384" cy="8553"/>
            </a:xfrm>
            <a:custGeom>
              <a:avLst/>
              <a:gdLst/>
              <a:ahLst/>
              <a:cxnLst/>
              <a:rect l="l" t="t" r="r" b="b"/>
              <a:pathLst>
                <a:path w="960" h="663" extrusionOk="0">
                  <a:moveTo>
                    <a:pt x="229" y="1"/>
                  </a:moveTo>
                  <a:cubicBezTo>
                    <a:pt x="160" y="1"/>
                    <a:pt x="92" y="24"/>
                    <a:pt x="46" y="92"/>
                  </a:cubicBezTo>
                  <a:cubicBezTo>
                    <a:pt x="1" y="183"/>
                    <a:pt x="46" y="298"/>
                    <a:pt x="115" y="343"/>
                  </a:cubicBezTo>
                  <a:cubicBezTo>
                    <a:pt x="229" y="412"/>
                    <a:pt x="320" y="480"/>
                    <a:pt x="411" y="526"/>
                  </a:cubicBezTo>
                  <a:cubicBezTo>
                    <a:pt x="503" y="571"/>
                    <a:pt x="617" y="617"/>
                    <a:pt x="708" y="663"/>
                  </a:cubicBezTo>
                  <a:cubicBezTo>
                    <a:pt x="754" y="663"/>
                    <a:pt x="822" y="663"/>
                    <a:pt x="845" y="640"/>
                  </a:cubicBezTo>
                  <a:cubicBezTo>
                    <a:pt x="891" y="617"/>
                    <a:pt x="936" y="571"/>
                    <a:pt x="936" y="526"/>
                  </a:cubicBezTo>
                  <a:cubicBezTo>
                    <a:pt x="959" y="480"/>
                    <a:pt x="959" y="412"/>
                    <a:pt x="914" y="366"/>
                  </a:cubicBezTo>
                  <a:cubicBezTo>
                    <a:pt x="891" y="320"/>
                    <a:pt x="868" y="320"/>
                    <a:pt x="799" y="298"/>
                  </a:cubicBezTo>
                  <a:cubicBezTo>
                    <a:pt x="799" y="275"/>
                    <a:pt x="777" y="275"/>
                    <a:pt x="777" y="275"/>
                  </a:cubicBezTo>
                  <a:cubicBezTo>
                    <a:pt x="617" y="206"/>
                    <a:pt x="457" y="115"/>
                    <a:pt x="320" y="24"/>
                  </a:cubicBezTo>
                  <a:cubicBezTo>
                    <a:pt x="297" y="1"/>
                    <a:pt x="252" y="1"/>
                    <a:pt x="2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8121;p70">
              <a:extLst>
                <a:ext uri="{FF2B5EF4-FFF2-40B4-BE49-F238E27FC236}">
                  <a16:creationId xmlns:a16="http://schemas.microsoft.com/office/drawing/2014/main" id="{0EA954FF-DB52-49D6-8D2B-896913FC0CE9}"/>
                </a:ext>
              </a:extLst>
            </p:cNvPr>
            <p:cNvSpPr/>
            <p:nvPr/>
          </p:nvSpPr>
          <p:spPr>
            <a:xfrm>
              <a:off x="6497271" y="2532077"/>
              <a:ext cx="152246" cy="136637"/>
            </a:xfrm>
            <a:custGeom>
              <a:avLst/>
              <a:gdLst/>
              <a:ahLst/>
              <a:cxnLst/>
              <a:rect l="l" t="t" r="r" b="b"/>
              <a:pathLst>
                <a:path w="11802" h="10592" extrusionOk="0">
                  <a:moveTo>
                    <a:pt x="6597" y="0"/>
                  </a:moveTo>
                  <a:cubicBezTo>
                    <a:pt x="6369" y="0"/>
                    <a:pt x="6095" y="46"/>
                    <a:pt x="5798" y="92"/>
                  </a:cubicBezTo>
                  <a:cubicBezTo>
                    <a:pt x="5501" y="160"/>
                    <a:pt x="5205" y="252"/>
                    <a:pt x="4908" y="411"/>
                  </a:cubicBezTo>
                  <a:cubicBezTo>
                    <a:pt x="4657" y="525"/>
                    <a:pt x="4406" y="685"/>
                    <a:pt x="4132" y="913"/>
                  </a:cubicBezTo>
                  <a:cubicBezTo>
                    <a:pt x="4063" y="982"/>
                    <a:pt x="3972" y="1028"/>
                    <a:pt x="3903" y="1096"/>
                  </a:cubicBezTo>
                  <a:cubicBezTo>
                    <a:pt x="3949" y="1005"/>
                    <a:pt x="3972" y="891"/>
                    <a:pt x="3972" y="777"/>
                  </a:cubicBezTo>
                  <a:cubicBezTo>
                    <a:pt x="3995" y="708"/>
                    <a:pt x="3995" y="640"/>
                    <a:pt x="3949" y="571"/>
                  </a:cubicBezTo>
                  <a:cubicBezTo>
                    <a:pt x="3903" y="503"/>
                    <a:pt x="3835" y="457"/>
                    <a:pt x="3767" y="434"/>
                  </a:cubicBezTo>
                  <a:cubicBezTo>
                    <a:pt x="3744" y="434"/>
                    <a:pt x="3721" y="411"/>
                    <a:pt x="3698" y="411"/>
                  </a:cubicBezTo>
                  <a:cubicBezTo>
                    <a:pt x="3584" y="411"/>
                    <a:pt x="3447" y="503"/>
                    <a:pt x="3424" y="640"/>
                  </a:cubicBezTo>
                  <a:cubicBezTo>
                    <a:pt x="3401" y="845"/>
                    <a:pt x="3333" y="1028"/>
                    <a:pt x="3264" y="1210"/>
                  </a:cubicBezTo>
                  <a:cubicBezTo>
                    <a:pt x="3173" y="1484"/>
                    <a:pt x="3013" y="1758"/>
                    <a:pt x="2831" y="2032"/>
                  </a:cubicBezTo>
                  <a:lnTo>
                    <a:pt x="2785" y="2078"/>
                  </a:lnTo>
                  <a:cubicBezTo>
                    <a:pt x="2466" y="2511"/>
                    <a:pt x="2077" y="2899"/>
                    <a:pt x="1689" y="3287"/>
                  </a:cubicBezTo>
                  <a:cubicBezTo>
                    <a:pt x="1552" y="3424"/>
                    <a:pt x="1416" y="3561"/>
                    <a:pt x="1301" y="3698"/>
                  </a:cubicBezTo>
                  <a:cubicBezTo>
                    <a:pt x="1005" y="3995"/>
                    <a:pt x="776" y="4269"/>
                    <a:pt x="571" y="4543"/>
                  </a:cubicBezTo>
                  <a:cubicBezTo>
                    <a:pt x="366" y="4817"/>
                    <a:pt x="206" y="5113"/>
                    <a:pt x="114" y="5433"/>
                  </a:cubicBezTo>
                  <a:cubicBezTo>
                    <a:pt x="23" y="5752"/>
                    <a:pt x="0" y="6095"/>
                    <a:pt x="46" y="6460"/>
                  </a:cubicBezTo>
                  <a:cubicBezTo>
                    <a:pt x="114" y="6780"/>
                    <a:pt x="229" y="7099"/>
                    <a:pt x="411" y="7419"/>
                  </a:cubicBezTo>
                  <a:cubicBezTo>
                    <a:pt x="594" y="7715"/>
                    <a:pt x="822" y="8012"/>
                    <a:pt x="1142" y="8332"/>
                  </a:cubicBezTo>
                  <a:cubicBezTo>
                    <a:pt x="1393" y="8606"/>
                    <a:pt x="1689" y="8857"/>
                    <a:pt x="2100" y="9153"/>
                  </a:cubicBezTo>
                  <a:cubicBezTo>
                    <a:pt x="2739" y="9633"/>
                    <a:pt x="3493" y="9998"/>
                    <a:pt x="4292" y="10295"/>
                  </a:cubicBezTo>
                  <a:cubicBezTo>
                    <a:pt x="4634" y="10409"/>
                    <a:pt x="4976" y="10500"/>
                    <a:pt x="5319" y="10546"/>
                  </a:cubicBezTo>
                  <a:cubicBezTo>
                    <a:pt x="5478" y="10569"/>
                    <a:pt x="5638" y="10591"/>
                    <a:pt x="5821" y="10591"/>
                  </a:cubicBezTo>
                  <a:cubicBezTo>
                    <a:pt x="6049" y="10591"/>
                    <a:pt x="6255" y="10569"/>
                    <a:pt x="6506" y="10523"/>
                  </a:cubicBezTo>
                  <a:cubicBezTo>
                    <a:pt x="7396" y="10386"/>
                    <a:pt x="8286" y="9975"/>
                    <a:pt x="9153" y="9336"/>
                  </a:cubicBezTo>
                  <a:cubicBezTo>
                    <a:pt x="9952" y="8720"/>
                    <a:pt x="10637" y="7967"/>
                    <a:pt x="11116" y="7122"/>
                  </a:cubicBezTo>
                  <a:cubicBezTo>
                    <a:pt x="11367" y="6711"/>
                    <a:pt x="11527" y="6277"/>
                    <a:pt x="11641" y="5844"/>
                  </a:cubicBezTo>
                  <a:cubicBezTo>
                    <a:pt x="11755" y="5456"/>
                    <a:pt x="11801" y="5022"/>
                    <a:pt x="11778" y="4566"/>
                  </a:cubicBezTo>
                  <a:cubicBezTo>
                    <a:pt x="11733" y="3767"/>
                    <a:pt x="11436" y="2968"/>
                    <a:pt x="10957" y="2237"/>
                  </a:cubicBezTo>
                  <a:cubicBezTo>
                    <a:pt x="10477" y="1553"/>
                    <a:pt x="9838" y="982"/>
                    <a:pt x="9085" y="571"/>
                  </a:cubicBezTo>
                  <a:cubicBezTo>
                    <a:pt x="8377" y="206"/>
                    <a:pt x="7578" y="0"/>
                    <a:pt x="6779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8122;p70">
              <a:extLst>
                <a:ext uri="{FF2B5EF4-FFF2-40B4-BE49-F238E27FC236}">
                  <a16:creationId xmlns:a16="http://schemas.microsoft.com/office/drawing/2014/main" id="{27B9A31D-4047-4111-9D9A-76F05A20A142}"/>
                </a:ext>
              </a:extLst>
            </p:cNvPr>
            <p:cNvSpPr/>
            <p:nvPr/>
          </p:nvSpPr>
          <p:spPr>
            <a:xfrm>
              <a:off x="6518762" y="2531781"/>
              <a:ext cx="130754" cy="76807"/>
            </a:xfrm>
            <a:custGeom>
              <a:avLst/>
              <a:gdLst/>
              <a:ahLst/>
              <a:cxnLst/>
              <a:rect l="l" t="t" r="r" b="b"/>
              <a:pathLst>
                <a:path w="10136" h="5954" extrusionOk="0">
                  <a:moveTo>
                    <a:pt x="4931" y="1"/>
                  </a:moveTo>
                  <a:cubicBezTo>
                    <a:pt x="4703" y="23"/>
                    <a:pt x="4429" y="46"/>
                    <a:pt x="4132" y="115"/>
                  </a:cubicBezTo>
                  <a:cubicBezTo>
                    <a:pt x="3835" y="183"/>
                    <a:pt x="3539" y="275"/>
                    <a:pt x="3242" y="434"/>
                  </a:cubicBezTo>
                  <a:cubicBezTo>
                    <a:pt x="2991" y="548"/>
                    <a:pt x="2740" y="708"/>
                    <a:pt x="2466" y="936"/>
                  </a:cubicBezTo>
                  <a:cubicBezTo>
                    <a:pt x="2374" y="982"/>
                    <a:pt x="2306" y="1051"/>
                    <a:pt x="2237" y="1119"/>
                  </a:cubicBezTo>
                  <a:cubicBezTo>
                    <a:pt x="2283" y="1051"/>
                    <a:pt x="2306" y="936"/>
                    <a:pt x="2329" y="800"/>
                  </a:cubicBezTo>
                  <a:cubicBezTo>
                    <a:pt x="2329" y="731"/>
                    <a:pt x="2329" y="663"/>
                    <a:pt x="2283" y="571"/>
                  </a:cubicBezTo>
                  <a:cubicBezTo>
                    <a:pt x="2260" y="503"/>
                    <a:pt x="2192" y="457"/>
                    <a:pt x="2101" y="434"/>
                  </a:cubicBezTo>
                  <a:lnTo>
                    <a:pt x="2032" y="434"/>
                  </a:lnTo>
                  <a:cubicBezTo>
                    <a:pt x="1918" y="434"/>
                    <a:pt x="1758" y="526"/>
                    <a:pt x="1735" y="663"/>
                  </a:cubicBezTo>
                  <a:cubicBezTo>
                    <a:pt x="1713" y="868"/>
                    <a:pt x="1667" y="1051"/>
                    <a:pt x="1598" y="1233"/>
                  </a:cubicBezTo>
                  <a:cubicBezTo>
                    <a:pt x="1484" y="1507"/>
                    <a:pt x="1347" y="1781"/>
                    <a:pt x="1142" y="2055"/>
                  </a:cubicBezTo>
                  <a:lnTo>
                    <a:pt x="1119" y="2101"/>
                  </a:lnTo>
                  <a:cubicBezTo>
                    <a:pt x="800" y="2511"/>
                    <a:pt x="411" y="2899"/>
                    <a:pt x="46" y="3265"/>
                  </a:cubicBezTo>
                  <a:lnTo>
                    <a:pt x="23" y="3310"/>
                  </a:lnTo>
                  <a:lnTo>
                    <a:pt x="1" y="3333"/>
                  </a:lnTo>
                  <a:cubicBezTo>
                    <a:pt x="69" y="3379"/>
                    <a:pt x="138" y="3447"/>
                    <a:pt x="229" y="3493"/>
                  </a:cubicBezTo>
                  <a:cubicBezTo>
                    <a:pt x="663" y="3812"/>
                    <a:pt x="1119" y="4086"/>
                    <a:pt x="1576" y="4337"/>
                  </a:cubicBezTo>
                  <a:cubicBezTo>
                    <a:pt x="2055" y="4589"/>
                    <a:pt x="2557" y="4817"/>
                    <a:pt x="3059" y="5022"/>
                  </a:cubicBezTo>
                  <a:cubicBezTo>
                    <a:pt x="4269" y="5456"/>
                    <a:pt x="5547" y="5753"/>
                    <a:pt x="6825" y="5890"/>
                  </a:cubicBezTo>
                  <a:lnTo>
                    <a:pt x="6803" y="5890"/>
                  </a:lnTo>
                  <a:cubicBezTo>
                    <a:pt x="7285" y="5931"/>
                    <a:pt x="7767" y="5953"/>
                    <a:pt x="8247" y="5953"/>
                  </a:cubicBezTo>
                  <a:cubicBezTo>
                    <a:pt x="8835" y="5953"/>
                    <a:pt x="9420" y="5919"/>
                    <a:pt x="9998" y="5844"/>
                  </a:cubicBezTo>
                  <a:cubicBezTo>
                    <a:pt x="10089" y="5456"/>
                    <a:pt x="10135" y="5022"/>
                    <a:pt x="10112" y="4589"/>
                  </a:cubicBezTo>
                  <a:cubicBezTo>
                    <a:pt x="10067" y="3790"/>
                    <a:pt x="9793" y="2991"/>
                    <a:pt x="9291" y="2260"/>
                  </a:cubicBezTo>
                  <a:cubicBezTo>
                    <a:pt x="8834" y="1576"/>
                    <a:pt x="8172" y="1005"/>
                    <a:pt x="7419" y="594"/>
                  </a:cubicBezTo>
                  <a:cubicBezTo>
                    <a:pt x="6711" y="206"/>
                    <a:pt x="5912" y="1"/>
                    <a:pt x="5113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8123;p70">
              <a:extLst>
                <a:ext uri="{FF2B5EF4-FFF2-40B4-BE49-F238E27FC236}">
                  <a16:creationId xmlns:a16="http://schemas.microsoft.com/office/drawing/2014/main" id="{7DD8D60D-750E-4F6E-B76B-376364E882B0}"/>
                </a:ext>
              </a:extLst>
            </p:cNvPr>
            <p:cNvSpPr/>
            <p:nvPr/>
          </p:nvSpPr>
          <p:spPr>
            <a:xfrm>
              <a:off x="6521703" y="257682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8124;p70">
              <a:extLst>
                <a:ext uri="{FF2B5EF4-FFF2-40B4-BE49-F238E27FC236}">
                  <a16:creationId xmlns:a16="http://schemas.microsoft.com/office/drawing/2014/main" id="{780F0CDE-5AAE-44F1-BB77-6215FC587344}"/>
                </a:ext>
              </a:extLst>
            </p:cNvPr>
            <p:cNvSpPr/>
            <p:nvPr/>
          </p:nvSpPr>
          <p:spPr>
            <a:xfrm>
              <a:off x="6238756" y="3145670"/>
              <a:ext cx="222035" cy="342456"/>
            </a:xfrm>
            <a:custGeom>
              <a:avLst/>
              <a:gdLst/>
              <a:ahLst/>
              <a:cxnLst/>
              <a:rect l="l" t="t" r="r" b="b"/>
              <a:pathLst>
                <a:path w="17212" h="26547" extrusionOk="0">
                  <a:moveTo>
                    <a:pt x="6232" y="0"/>
                  </a:moveTo>
                  <a:cubicBezTo>
                    <a:pt x="5319" y="0"/>
                    <a:pt x="4475" y="137"/>
                    <a:pt x="3676" y="388"/>
                  </a:cubicBezTo>
                  <a:cubicBezTo>
                    <a:pt x="2854" y="662"/>
                    <a:pt x="2124" y="1073"/>
                    <a:pt x="1576" y="1598"/>
                  </a:cubicBezTo>
                  <a:cubicBezTo>
                    <a:pt x="1416" y="1758"/>
                    <a:pt x="1279" y="1918"/>
                    <a:pt x="1165" y="2077"/>
                  </a:cubicBezTo>
                  <a:cubicBezTo>
                    <a:pt x="1051" y="2214"/>
                    <a:pt x="937" y="2397"/>
                    <a:pt x="800" y="2625"/>
                  </a:cubicBezTo>
                  <a:cubicBezTo>
                    <a:pt x="754" y="2694"/>
                    <a:pt x="708" y="2785"/>
                    <a:pt x="663" y="2876"/>
                  </a:cubicBezTo>
                  <a:lnTo>
                    <a:pt x="640" y="2214"/>
                  </a:lnTo>
                  <a:cubicBezTo>
                    <a:pt x="640" y="1918"/>
                    <a:pt x="617" y="1644"/>
                    <a:pt x="617" y="1347"/>
                  </a:cubicBezTo>
                  <a:cubicBezTo>
                    <a:pt x="617" y="1187"/>
                    <a:pt x="594" y="1027"/>
                    <a:pt x="594" y="868"/>
                  </a:cubicBezTo>
                  <a:cubicBezTo>
                    <a:pt x="594" y="776"/>
                    <a:pt x="549" y="708"/>
                    <a:pt x="480" y="662"/>
                  </a:cubicBezTo>
                  <a:cubicBezTo>
                    <a:pt x="434" y="617"/>
                    <a:pt x="366" y="594"/>
                    <a:pt x="297" y="594"/>
                  </a:cubicBezTo>
                  <a:cubicBezTo>
                    <a:pt x="206" y="617"/>
                    <a:pt x="115" y="662"/>
                    <a:pt x="69" y="708"/>
                  </a:cubicBezTo>
                  <a:cubicBezTo>
                    <a:pt x="24" y="799"/>
                    <a:pt x="1" y="868"/>
                    <a:pt x="1" y="936"/>
                  </a:cubicBezTo>
                  <a:cubicBezTo>
                    <a:pt x="92" y="4725"/>
                    <a:pt x="640" y="8560"/>
                    <a:pt x="1621" y="12326"/>
                  </a:cubicBezTo>
                  <a:cubicBezTo>
                    <a:pt x="2694" y="16480"/>
                    <a:pt x="4201" y="20155"/>
                    <a:pt x="6095" y="23236"/>
                  </a:cubicBezTo>
                  <a:cubicBezTo>
                    <a:pt x="6780" y="24355"/>
                    <a:pt x="7533" y="25382"/>
                    <a:pt x="8332" y="26318"/>
                  </a:cubicBezTo>
                  <a:lnTo>
                    <a:pt x="8355" y="26364"/>
                  </a:lnTo>
                  <a:cubicBezTo>
                    <a:pt x="8400" y="26455"/>
                    <a:pt x="8515" y="26546"/>
                    <a:pt x="8652" y="26546"/>
                  </a:cubicBezTo>
                  <a:cubicBezTo>
                    <a:pt x="9565" y="26455"/>
                    <a:pt x="10341" y="26318"/>
                    <a:pt x="11071" y="26112"/>
                  </a:cubicBezTo>
                  <a:cubicBezTo>
                    <a:pt x="11824" y="25907"/>
                    <a:pt x="12532" y="25633"/>
                    <a:pt x="13171" y="25314"/>
                  </a:cubicBezTo>
                  <a:cubicBezTo>
                    <a:pt x="13810" y="24994"/>
                    <a:pt x="14449" y="24606"/>
                    <a:pt x="15065" y="24127"/>
                  </a:cubicBezTo>
                  <a:cubicBezTo>
                    <a:pt x="15636" y="23670"/>
                    <a:pt x="16207" y="23168"/>
                    <a:pt x="16891" y="22483"/>
                  </a:cubicBezTo>
                  <a:cubicBezTo>
                    <a:pt x="16914" y="22460"/>
                    <a:pt x="16937" y="22438"/>
                    <a:pt x="16937" y="22415"/>
                  </a:cubicBezTo>
                  <a:cubicBezTo>
                    <a:pt x="16960" y="22415"/>
                    <a:pt x="16983" y="22415"/>
                    <a:pt x="17006" y="22392"/>
                  </a:cubicBezTo>
                  <a:cubicBezTo>
                    <a:pt x="17143" y="22346"/>
                    <a:pt x="17211" y="22164"/>
                    <a:pt x="17165" y="22004"/>
                  </a:cubicBezTo>
                  <a:cubicBezTo>
                    <a:pt x="16709" y="20794"/>
                    <a:pt x="16275" y="19493"/>
                    <a:pt x="15910" y="18146"/>
                  </a:cubicBezTo>
                  <a:lnTo>
                    <a:pt x="15910" y="18192"/>
                  </a:lnTo>
                  <a:cubicBezTo>
                    <a:pt x="14814" y="14038"/>
                    <a:pt x="14267" y="9770"/>
                    <a:pt x="14289" y="5501"/>
                  </a:cubicBezTo>
                  <a:lnTo>
                    <a:pt x="14289" y="5501"/>
                  </a:lnTo>
                  <a:lnTo>
                    <a:pt x="14267" y="5570"/>
                  </a:lnTo>
                  <a:cubicBezTo>
                    <a:pt x="14289" y="4428"/>
                    <a:pt x="14335" y="3401"/>
                    <a:pt x="14404" y="2465"/>
                  </a:cubicBezTo>
                  <a:cubicBezTo>
                    <a:pt x="14404" y="2306"/>
                    <a:pt x="14312" y="2146"/>
                    <a:pt x="14152" y="2123"/>
                  </a:cubicBezTo>
                  <a:cubicBezTo>
                    <a:pt x="13970" y="2123"/>
                    <a:pt x="13810" y="2237"/>
                    <a:pt x="13810" y="2397"/>
                  </a:cubicBezTo>
                  <a:cubicBezTo>
                    <a:pt x="13764" y="2876"/>
                    <a:pt x="13742" y="3356"/>
                    <a:pt x="13719" y="3858"/>
                  </a:cubicBezTo>
                  <a:cubicBezTo>
                    <a:pt x="13627" y="3607"/>
                    <a:pt x="13468" y="3333"/>
                    <a:pt x="13262" y="3059"/>
                  </a:cubicBezTo>
                  <a:cubicBezTo>
                    <a:pt x="12966" y="2648"/>
                    <a:pt x="12555" y="2260"/>
                    <a:pt x="12098" y="1895"/>
                  </a:cubicBezTo>
                  <a:cubicBezTo>
                    <a:pt x="11687" y="1575"/>
                    <a:pt x="11185" y="1256"/>
                    <a:pt x="10615" y="1005"/>
                  </a:cubicBezTo>
                  <a:cubicBezTo>
                    <a:pt x="10112" y="754"/>
                    <a:pt x="9565" y="548"/>
                    <a:pt x="8925" y="366"/>
                  </a:cubicBezTo>
                  <a:cubicBezTo>
                    <a:pt x="8355" y="229"/>
                    <a:pt x="7761" y="114"/>
                    <a:pt x="7168" y="46"/>
                  </a:cubicBezTo>
                  <a:cubicBezTo>
                    <a:pt x="6848" y="23"/>
                    <a:pt x="6529" y="0"/>
                    <a:pt x="6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8125;p70">
              <a:extLst>
                <a:ext uri="{FF2B5EF4-FFF2-40B4-BE49-F238E27FC236}">
                  <a16:creationId xmlns:a16="http://schemas.microsoft.com/office/drawing/2014/main" id="{C46EFB5B-59B5-4E68-A4D6-106753E0BC16}"/>
                </a:ext>
              </a:extLst>
            </p:cNvPr>
            <p:cNvSpPr/>
            <p:nvPr/>
          </p:nvSpPr>
          <p:spPr>
            <a:xfrm>
              <a:off x="6292340" y="3354716"/>
              <a:ext cx="235876" cy="312412"/>
            </a:xfrm>
            <a:custGeom>
              <a:avLst/>
              <a:gdLst/>
              <a:ahLst/>
              <a:cxnLst/>
              <a:rect l="l" t="t" r="r" b="b"/>
              <a:pathLst>
                <a:path w="18285" h="24218" extrusionOk="0">
                  <a:moveTo>
                    <a:pt x="12304" y="0"/>
                  </a:moveTo>
                  <a:cubicBezTo>
                    <a:pt x="12121" y="229"/>
                    <a:pt x="11939" y="457"/>
                    <a:pt x="11733" y="662"/>
                  </a:cubicBezTo>
                  <a:cubicBezTo>
                    <a:pt x="11140" y="1278"/>
                    <a:pt x="10501" y="1849"/>
                    <a:pt x="9816" y="2351"/>
                  </a:cubicBezTo>
                  <a:cubicBezTo>
                    <a:pt x="8309" y="3493"/>
                    <a:pt x="6620" y="4383"/>
                    <a:pt x="4863" y="5045"/>
                  </a:cubicBezTo>
                  <a:cubicBezTo>
                    <a:pt x="3288" y="5661"/>
                    <a:pt x="1667" y="6117"/>
                    <a:pt x="1" y="6391"/>
                  </a:cubicBezTo>
                  <a:cubicBezTo>
                    <a:pt x="731" y="7647"/>
                    <a:pt x="1507" y="8879"/>
                    <a:pt x="2261" y="10089"/>
                  </a:cubicBezTo>
                  <a:cubicBezTo>
                    <a:pt x="3311" y="11755"/>
                    <a:pt x="4383" y="13513"/>
                    <a:pt x="5342" y="15293"/>
                  </a:cubicBezTo>
                  <a:cubicBezTo>
                    <a:pt x="3973" y="16708"/>
                    <a:pt x="3196" y="18101"/>
                    <a:pt x="2945" y="19539"/>
                  </a:cubicBezTo>
                  <a:cubicBezTo>
                    <a:pt x="2877" y="19904"/>
                    <a:pt x="2854" y="20292"/>
                    <a:pt x="2877" y="20703"/>
                  </a:cubicBezTo>
                  <a:cubicBezTo>
                    <a:pt x="2923" y="21068"/>
                    <a:pt x="3014" y="21456"/>
                    <a:pt x="3151" y="21867"/>
                  </a:cubicBezTo>
                  <a:cubicBezTo>
                    <a:pt x="3425" y="22620"/>
                    <a:pt x="3950" y="23351"/>
                    <a:pt x="4749" y="24035"/>
                  </a:cubicBezTo>
                  <a:cubicBezTo>
                    <a:pt x="4794" y="24081"/>
                    <a:pt x="4863" y="24104"/>
                    <a:pt x="4931" y="24127"/>
                  </a:cubicBezTo>
                  <a:cubicBezTo>
                    <a:pt x="4977" y="24149"/>
                    <a:pt x="5023" y="24149"/>
                    <a:pt x="5068" y="24172"/>
                  </a:cubicBezTo>
                  <a:cubicBezTo>
                    <a:pt x="5137" y="24172"/>
                    <a:pt x="5205" y="24195"/>
                    <a:pt x="5251" y="24195"/>
                  </a:cubicBezTo>
                  <a:cubicBezTo>
                    <a:pt x="5251" y="24218"/>
                    <a:pt x="5251" y="24218"/>
                    <a:pt x="5274" y="24218"/>
                  </a:cubicBezTo>
                  <a:cubicBezTo>
                    <a:pt x="6985" y="24195"/>
                    <a:pt x="8812" y="23807"/>
                    <a:pt x="10660" y="23054"/>
                  </a:cubicBezTo>
                  <a:cubicBezTo>
                    <a:pt x="12486" y="22301"/>
                    <a:pt x="14198" y="21251"/>
                    <a:pt x="15750" y="19904"/>
                  </a:cubicBezTo>
                  <a:cubicBezTo>
                    <a:pt x="16732" y="19059"/>
                    <a:pt x="17576" y="18146"/>
                    <a:pt x="18284" y="17211"/>
                  </a:cubicBezTo>
                  <a:cubicBezTo>
                    <a:pt x="18238" y="16959"/>
                    <a:pt x="18193" y="16731"/>
                    <a:pt x="18124" y="16480"/>
                  </a:cubicBezTo>
                  <a:cubicBezTo>
                    <a:pt x="17417" y="14220"/>
                    <a:pt x="16663" y="11984"/>
                    <a:pt x="15910" y="9792"/>
                  </a:cubicBezTo>
                  <a:cubicBezTo>
                    <a:pt x="15134" y="7601"/>
                    <a:pt x="14312" y="5296"/>
                    <a:pt x="13354" y="2762"/>
                  </a:cubicBezTo>
                  <a:cubicBezTo>
                    <a:pt x="13011" y="1849"/>
                    <a:pt x="12669" y="936"/>
                    <a:pt x="12327" y="23"/>
                  </a:cubicBezTo>
                  <a:cubicBezTo>
                    <a:pt x="12327" y="23"/>
                    <a:pt x="12304" y="0"/>
                    <a:pt x="12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126;p70">
              <a:extLst>
                <a:ext uri="{FF2B5EF4-FFF2-40B4-BE49-F238E27FC236}">
                  <a16:creationId xmlns:a16="http://schemas.microsoft.com/office/drawing/2014/main" id="{A27599E4-1A02-4ADB-AEAE-2B248760098F}"/>
                </a:ext>
              </a:extLst>
            </p:cNvPr>
            <p:cNvSpPr/>
            <p:nvPr/>
          </p:nvSpPr>
          <p:spPr>
            <a:xfrm>
              <a:off x="6344170" y="3559053"/>
              <a:ext cx="184044" cy="108063"/>
            </a:xfrm>
            <a:custGeom>
              <a:avLst/>
              <a:gdLst/>
              <a:ahLst/>
              <a:cxnLst/>
              <a:rect l="l" t="t" r="r" b="b"/>
              <a:pathLst>
                <a:path w="14267" h="8377" extrusionOk="0">
                  <a:moveTo>
                    <a:pt x="13924" y="0"/>
                  </a:moveTo>
                  <a:cubicBezTo>
                    <a:pt x="13901" y="23"/>
                    <a:pt x="13878" y="46"/>
                    <a:pt x="13855" y="68"/>
                  </a:cubicBezTo>
                  <a:cubicBezTo>
                    <a:pt x="13399" y="685"/>
                    <a:pt x="12874" y="1255"/>
                    <a:pt x="12326" y="1780"/>
                  </a:cubicBezTo>
                  <a:cubicBezTo>
                    <a:pt x="11732" y="2351"/>
                    <a:pt x="11093" y="2876"/>
                    <a:pt x="10431" y="3355"/>
                  </a:cubicBezTo>
                  <a:cubicBezTo>
                    <a:pt x="9724" y="3880"/>
                    <a:pt x="8993" y="4337"/>
                    <a:pt x="8240" y="4770"/>
                  </a:cubicBezTo>
                  <a:cubicBezTo>
                    <a:pt x="7464" y="5204"/>
                    <a:pt x="6688" y="5592"/>
                    <a:pt x="5866" y="5957"/>
                  </a:cubicBezTo>
                  <a:cubicBezTo>
                    <a:pt x="5090" y="6300"/>
                    <a:pt x="4291" y="6597"/>
                    <a:pt x="3470" y="6848"/>
                  </a:cubicBezTo>
                  <a:cubicBezTo>
                    <a:pt x="2716" y="7076"/>
                    <a:pt x="1963" y="7258"/>
                    <a:pt x="1187" y="7373"/>
                  </a:cubicBezTo>
                  <a:cubicBezTo>
                    <a:pt x="799" y="7418"/>
                    <a:pt x="388" y="7464"/>
                    <a:pt x="0" y="7487"/>
                  </a:cubicBezTo>
                  <a:cubicBezTo>
                    <a:pt x="206" y="7715"/>
                    <a:pt x="434" y="7966"/>
                    <a:pt x="708" y="8194"/>
                  </a:cubicBezTo>
                  <a:cubicBezTo>
                    <a:pt x="753" y="8240"/>
                    <a:pt x="799" y="8240"/>
                    <a:pt x="845" y="8263"/>
                  </a:cubicBezTo>
                  <a:lnTo>
                    <a:pt x="913" y="8308"/>
                  </a:lnTo>
                  <a:lnTo>
                    <a:pt x="1005" y="8331"/>
                  </a:lnTo>
                  <a:cubicBezTo>
                    <a:pt x="1119" y="8354"/>
                    <a:pt x="1187" y="8354"/>
                    <a:pt x="1233" y="8377"/>
                  </a:cubicBezTo>
                  <a:cubicBezTo>
                    <a:pt x="2967" y="8377"/>
                    <a:pt x="4794" y="7966"/>
                    <a:pt x="6642" y="7213"/>
                  </a:cubicBezTo>
                  <a:cubicBezTo>
                    <a:pt x="8468" y="6460"/>
                    <a:pt x="10180" y="5410"/>
                    <a:pt x="11755" y="4063"/>
                  </a:cubicBezTo>
                  <a:cubicBezTo>
                    <a:pt x="12714" y="3241"/>
                    <a:pt x="13558" y="2328"/>
                    <a:pt x="14266" y="1370"/>
                  </a:cubicBezTo>
                  <a:cubicBezTo>
                    <a:pt x="14220" y="1118"/>
                    <a:pt x="14175" y="890"/>
                    <a:pt x="14129" y="639"/>
                  </a:cubicBezTo>
                  <a:cubicBezTo>
                    <a:pt x="14061" y="434"/>
                    <a:pt x="13992" y="228"/>
                    <a:pt x="139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8127;p70">
              <a:extLst>
                <a:ext uri="{FF2B5EF4-FFF2-40B4-BE49-F238E27FC236}">
                  <a16:creationId xmlns:a16="http://schemas.microsoft.com/office/drawing/2014/main" id="{281029F5-D20C-4EB6-8921-B3704DD2DAE7}"/>
                </a:ext>
              </a:extLst>
            </p:cNvPr>
            <p:cNvSpPr/>
            <p:nvPr/>
          </p:nvSpPr>
          <p:spPr>
            <a:xfrm>
              <a:off x="6407763" y="3354716"/>
              <a:ext cx="115726" cy="286212"/>
            </a:xfrm>
            <a:custGeom>
              <a:avLst/>
              <a:gdLst/>
              <a:ahLst/>
              <a:cxnLst/>
              <a:rect l="l" t="t" r="r" b="b"/>
              <a:pathLst>
                <a:path w="8971" h="22187" extrusionOk="0">
                  <a:moveTo>
                    <a:pt x="3356" y="0"/>
                  </a:moveTo>
                  <a:cubicBezTo>
                    <a:pt x="3150" y="251"/>
                    <a:pt x="2968" y="457"/>
                    <a:pt x="2785" y="662"/>
                  </a:cubicBezTo>
                  <a:cubicBezTo>
                    <a:pt x="2329" y="1119"/>
                    <a:pt x="1849" y="1575"/>
                    <a:pt x="1324" y="1986"/>
                  </a:cubicBezTo>
                  <a:cubicBezTo>
                    <a:pt x="1416" y="2191"/>
                    <a:pt x="1507" y="2374"/>
                    <a:pt x="1598" y="2580"/>
                  </a:cubicBezTo>
                  <a:cubicBezTo>
                    <a:pt x="2215" y="3926"/>
                    <a:pt x="2740" y="5296"/>
                    <a:pt x="3173" y="6688"/>
                  </a:cubicBezTo>
                  <a:cubicBezTo>
                    <a:pt x="3584" y="8126"/>
                    <a:pt x="3926" y="9587"/>
                    <a:pt x="4086" y="11071"/>
                  </a:cubicBezTo>
                  <a:cubicBezTo>
                    <a:pt x="4178" y="11801"/>
                    <a:pt x="4223" y="12531"/>
                    <a:pt x="4223" y="13262"/>
                  </a:cubicBezTo>
                  <a:cubicBezTo>
                    <a:pt x="4223" y="13969"/>
                    <a:pt x="4178" y="14677"/>
                    <a:pt x="4063" y="15384"/>
                  </a:cubicBezTo>
                  <a:cubicBezTo>
                    <a:pt x="3949" y="16069"/>
                    <a:pt x="3812" y="16754"/>
                    <a:pt x="3584" y="17393"/>
                  </a:cubicBezTo>
                  <a:cubicBezTo>
                    <a:pt x="3356" y="18032"/>
                    <a:pt x="3082" y="18671"/>
                    <a:pt x="2740" y="19242"/>
                  </a:cubicBezTo>
                  <a:cubicBezTo>
                    <a:pt x="2374" y="19858"/>
                    <a:pt x="1963" y="20406"/>
                    <a:pt x="1484" y="20908"/>
                  </a:cubicBezTo>
                  <a:cubicBezTo>
                    <a:pt x="1028" y="21388"/>
                    <a:pt x="548" y="21821"/>
                    <a:pt x="0" y="22186"/>
                  </a:cubicBezTo>
                  <a:cubicBezTo>
                    <a:pt x="320" y="22072"/>
                    <a:pt x="640" y="21935"/>
                    <a:pt x="936" y="21798"/>
                  </a:cubicBezTo>
                  <a:cubicBezTo>
                    <a:pt x="1712" y="21456"/>
                    <a:pt x="2511" y="21068"/>
                    <a:pt x="3310" y="20611"/>
                  </a:cubicBezTo>
                  <a:cubicBezTo>
                    <a:pt x="4063" y="20178"/>
                    <a:pt x="4794" y="19721"/>
                    <a:pt x="5501" y="19196"/>
                  </a:cubicBezTo>
                  <a:cubicBezTo>
                    <a:pt x="6163" y="18717"/>
                    <a:pt x="6802" y="18192"/>
                    <a:pt x="7396" y="17644"/>
                  </a:cubicBezTo>
                  <a:cubicBezTo>
                    <a:pt x="7967" y="17074"/>
                    <a:pt x="8491" y="16503"/>
                    <a:pt x="8925" y="15932"/>
                  </a:cubicBezTo>
                  <a:lnTo>
                    <a:pt x="8948" y="15887"/>
                  </a:lnTo>
                  <a:lnTo>
                    <a:pt x="8971" y="15864"/>
                  </a:lnTo>
                  <a:lnTo>
                    <a:pt x="8971" y="15841"/>
                  </a:lnTo>
                  <a:cubicBezTo>
                    <a:pt x="8332" y="13810"/>
                    <a:pt x="7670" y="11778"/>
                    <a:pt x="6962" y="9792"/>
                  </a:cubicBezTo>
                  <a:cubicBezTo>
                    <a:pt x="6209" y="7624"/>
                    <a:pt x="5364" y="5319"/>
                    <a:pt x="4406" y="2739"/>
                  </a:cubicBezTo>
                  <a:cubicBezTo>
                    <a:pt x="4063" y="1849"/>
                    <a:pt x="3721" y="936"/>
                    <a:pt x="3379" y="23"/>
                  </a:cubicBezTo>
                  <a:cubicBezTo>
                    <a:pt x="3379" y="23"/>
                    <a:pt x="3356" y="0"/>
                    <a:pt x="3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8128;p70">
              <a:extLst>
                <a:ext uri="{FF2B5EF4-FFF2-40B4-BE49-F238E27FC236}">
                  <a16:creationId xmlns:a16="http://schemas.microsoft.com/office/drawing/2014/main" id="{EB22756C-EA0C-4834-82B2-AAAEA1430950}"/>
                </a:ext>
              </a:extLst>
            </p:cNvPr>
            <p:cNvSpPr/>
            <p:nvPr/>
          </p:nvSpPr>
          <p:spPr>
            <a:xfrm>
              <a:off x="6352412" y="3559053"/>
              <a:ext cx="176085" cy="108063"/>
            </a:xfrm>
            <a:custGeom>
              <a:avLst/>
              <a:gdLst/>
              <a:ahLst/>
              <a:cxnLst/>
              <a:rect l="l" t="t" r="r" b="b"/>
              <a:pathLst>
                <a:path w="13650" h="8377" extrusionOk="0">
                  <a:moveTo>
                    <a:pt x="13262" y="0"/>
                  </a:moveTo>
                  <a:lnTo>
                    <a:pt x="13262" y="23"/>
                  </a:lnTo>
                  <a:lnTo>
                    <a:pt x="13239" y="46"/>
                  </a:lnTo>
                  <a:lnTo>
                    <a:pt x="13216" y="91"/>
                  </a:lnTo>
                  <a:cubicBezTo>
                    <a:pt x="12782" y="662"/>
                    <a:pt x="12258" y="1233"/>
                    <a:pt x="11687" y="1803"/>
                  </a:cubicBezTo>
                  <a:cubicBezTo>
                    <a:pt x="11093" y="2351"/>
                    <a:pt x="10454" y="2876"/>
                    <a:pt x="9792" y="3355"/>
                  </a:cubicBezTo>
                  <a:cubicBezTo>
                    <a:pt x="9085" y="3880"/>
                    <a:pt x="8354" y="4337"/>
                    <a:pt x="7601" y="4770"/>
                  </a:cubicBezTo>
                  <a:cubicBezTo>
                    <a:pt x="6802" y="5227"/>
                    <a:pt x="6003" y="5615"/>
                    <a:pt x="5227" y="5957"/>
                  </a:cubicBezTo>
                  <a:cubicBezTo>
                    <a:pt x="4931" y="6094"/>
                    <a:pt x="4611" y="6231"/>
                    <a:pt x="4291" y="6345"/>
                  </a:cubicBezTo>
                  <a:cubicBezTo>
                    <a:pt x="4223" y="6391"/>
                    <a:pt x="4155" y="6437"/>
                    <a:pt x="4086" y="6482"/>
                  </a:cubicBezTo>
                  <a:cubicBezTo>
                    <a:pt x="3401" y="6939"/>
                    <a:pt x="2671" y="7304"/>
                    <a:pt x="1895" y="7601"/>
                  </a:cubicBezTo>
                  <a:cubicBezTo>
                    <a:pt x="1279" y="7852"/>
                    <a:pt x="639" y="8012"/>
                    <a:pt x="0" y="8149"/>
                  </a:cubicBezTo>
                  <a:cubicBezTo>
                    <a:pt x="23" y="8171"/>
                    <a:pt x="46" y="8194"/>
                    <a:pt x="69" y="8217"/>
                  </a:cubicBezTo>
                  <a:cubicBezTo>
                    <a:pt x="114" y="8240"/>
                    <a:pt x="160" y="8263"/>
                    <a:pt x="206" y="8286"/>
                  </a:cubicBezTo>
                  <a:lnTo>
                    <a:pt x="274" y="8308"/>
                  </a:lnTo>
                  <a:lnTo>
                    <a:pt x="366" y="8331"/>
                  </a:lnTo>
                  <a:cubicBezTo>
                    <a:pt x="480" y="8354"/>
                    <a:pt x="525" y="8377"/>
                    <a:pt x="594" y="8377"/>
                  </a:cubicBezTo>
                  <a:cubicBezTo>
                    <a:pt x="2328" y="8377"/>
                    <a:pt x="4132" y="7989"/>
                    <a:pt x="6003" y="7213"/>
                  </a:cubicBezTo>
                  <a:cubicBezTo>
                    <a:pt x="7829" y="6482"/>
                    <a:pt x="9541" y="5410"/>
                    <a:pt x="11116" y="4063"/>
                  </a:cubicBezTo>
                  <a:cubicBezTo>
                    <a:pt x="12075" y="3241"/>
                    <a:pt x="12919" y="2351"/>
                    <a:pt x="13650" y="1370"/>
                  </a:cubicBezTo>
                  <a:cubicBezTo>
                    <a:pt x="13604" y="1118"/>
                    <a:pt x="13536" y="890"/>
                    <a:pt x="13490" y="639"/>
                  </a:cubicBezTo>
                  <a:cubicBezTo>
                    <a:pt x="13422" y="434"/>
                    <a:pt x="13353" y="205"/>
                    <a:pt x="13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129;p70">
              <a:extLst>
                <a:ext uri="{FF2B5EF4-FFF2-40B4-BE49-F238E27FC236}">
                  <a16:creationId xmlns:a16="http://schemas.microsoft.com/office/drawing/2014/main" id="{1731E3BA-90E1-4691-A46C-BAE0611D5308}"/>
                </a:ext>
              </a:extLst>
            </p:cNvPr>
            <p:cNvSpPr/>
            <p:nvPr/>
          </p:nvSpPr>
          <p:spPr>
            <a:xfrm>
              <a:off x="6437496" y="3419483"/>
              <a:ext cx="14151" cy="19608"/>
            </a:xfrm>
            <a:custGeom>
              <a:avLst/>
              <a:gdLst/>
              <a:ahLst/>
              <a:cxnLst/>
              <a:rect l="l" t="t" r="r" b="b"/>
              <a:pathLst>
                <a:path w="1097" h="1520" extrusionOk="0">
                  <a:moveTo>
                    <a:pt x="320" y="1"/>
                  </a:moveTo>
                  <a:cubicBezTo>
                    <a:pt x="252" y="1"/>
                    <a:pt x="206" y="1"/>
                    <a:pt x="161" y="24"/>
                  </a:cubicBezTo>
                  <a:cubicBezTo>
                    <a:pt x="24" y="115"/>
                    <a:pt x="1" y="298"/>
                    <a:pt x="69" y="435"/>
                  </a:cubicBezTo>
                  <a:cubicBezTo>
                    <a:pt x="153" y="581"/>
                    <a:pt x="217" y="727"/>
                    <a:pt x="298" y="873"/>
                  </a:cubicBezTo>
                  <a:lnTo>
                    <a:pt x="298" y="873"/>
                  </a:lnTo>
                  <a:cubicBezTo>
                    <a:pt x="298" y="872"/>
                    <a:pt x="298" y="870"/>
                    <a:pt x="298" y="868"/>
                  </a:cubicBezTo>
                  <a:lnTo>
                    <a:pt x="298" y="868"/>
                  </a:lnTo>
                  <a:cubicBezTo>
                    <a:pt x="298" y="870"/>
                    <a:pt x="298" y="872"/>
                    <a:pt x="298" y="874"/>
                  </a:cubicBezTo>
                  <a:lnTo>
                    <a:pt x="298" y="874"/>
                  </a:lnTo>
                  <a:cubicBezTo>
                    <a:pt x="298" y="874"/>
                    <a:pt x="298" y="873"/>
                    <a:pt x="298" y="873"/>
                  </a:cubicBezTo>
                  <a:lnTo>
                    <a:pt x="298" y="873"/>
                  </a:lnTo>
                  <a:cubicBezTo>
                    <a:pt x="298" y="891"/>
                    <a:pt x="299" y="893"/>
                    <a:pt x="320" y="914"/>
                  </a:cubicBezTo>
                  <a:cubicBezTo>
                    <a:pt x="320" y="914"/>
                    <a:pt x="301" y="895"/>
                    <a:pt x="298" y="874"/>
                  </a:cubicBezTo>
                  <a:lnTo>
                    <a:pt x="298" y="874"/>
                  </a:lnTo>
                  <a:cubicBezTo>
                    <a:pt x="305" y="887"/>
                    <a:pt x="313" y="901"/>
                    <a:pt x="320" y="914"/>
                  </a:cubicBezTo>
                  <a:cubicBezTo>
                    <a:pt x="366" y="1051"/>
                    <a:pt x="435" y="1188"/>
                    <a:pt x="480" y="1325"/>
                  </a:cubicBezTo>
                  <a:cubicBezTo>
                    <a:pt x="537" y="1437"/>
                    <a:pt x="639" y="1519"/>
                    <a:pt x="763" y="1519"/>
                  </a:cubicBezTo>
                  <a:cubicBezTo>
                    <a:pt x="789" y="1519"/>
                    <a:pt x="817" y="1515"/>
                    <a:pt x="845" y="1507"/>
                  </a:cubicBezTo>
                  <a:cubicBezTo>
                    <a:pt x="982" y="1462"/>
                    <a:pt x="1096" y="1302"/>
                    <a:pt x="1028" y="1142"/>
                  </a:cubicBezTo>
                  <a:cubicBezTo>
                    <a:pt x="891" y="800"/>
                    <a:pt x="731" y="457"/>
                    <a:pt x="549" y="115"/>
                  </a:cubicBezTo>
                  <a:cubicBezTo>
                    <a:pt x="503" y="46"/>
                    <a:pt x="41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130;p70">
              <a:extLst>
                <a:ext uri="{FF2B5EF4-FFF2-40B4-BE49-F238E27FC236}">
                  <a16:creationId xmlns:a16="http://schemas.microsoft.com/office/drawing/2014/main" id="{08AF9D0C-BBC9-4CC0-8AFD-90FB06249B2F}"/>
                </a:ext>
              </a:extLst>
            </p:cNvPr>
            <p:cNvSpPr/>
            <p:nvPr/>
          </p:nvSpPr>
          <p:spPr>
            <a:xfrm>
              <a:off x="6450744" y="3450699"/>
              <a:ext cx="13274" cy="20446"/>
            </a:xfrm>
            <a:custGeom>
              <a:avLst/>
              <a:gdLst/>
              <a:ahLst/>
              <a:cxnLst/>
              <a:rect l="l" t="t" r="r" b="b"/>
              <a:pathLst>
                <a:path w="1029" h="1585" extrusionOk="0">
                  <a:moveTo>
                    <a:pt x="321" y="0"/>
                  </a:moveTo>
                  <a:cubicBezTo>
                    <a:pt x="298" y="0"/>
                    <a:pt x="275" y="23"/>
                    <a:pt x="252" y="23"/>
                  </a:cubicBezTo>
                  <a:cubicBezTo>
                    <a:pt x="92" y="69"/>
                    <a:pt x="1" y="229"/>
                    <a:pt x="69" y="388"/>
                  </a:cubicBezTo>
                  <a:cubicBezTo>
                    <a:pt x="184" y="708"/>
                    <a:pt x="298" y="1050"/>
                    <a:pt x="435" y="1370"/>
                  </a:cubicBezTo>
                  <a:cubicBezTo>
                    <a:pt x="457" y="1438"/>
                    <a:pt x="503" y="1507"/>
                    <a:pt x="572" y="1552"/>
                  </a:cubicBezTo>
                  <a:cubicBezTo>
                    <a:pt x="620" y="1569"/>
                    <a:pt x="668" y="1585"/>
                    <a:pt x="717" y="1585"/>
                  </a:cubicBezTo>
                  <a:cubicBezTo>
                    <a:pt x="737" y="1585"/>
                    <a:pt x="757" y="1582"/>
                    <a:pt x="777" y="1575"/>
                  </a:cubicBezTo>
                  <a:cubicBezTo>
                    <a:pt x="914" y="1530"/>
                    <a:pt x="1028" y="1347"/>
                    <a:pt x="982" y="1210"/>
                  </a:cubicBezTo>
                  <a:cubicBezTo>
                    <a:pt x="846" y="890"/>
                    <a:pt x="709" y="548"/>
                    <a:pt x="594" y="206"/>
                  </a:cubicBezTo>
                  <a:cubicBezTo>
                    <a:pt x="572" y="92"/>
                    <a:pt x="457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131;p70">
              <a:extLst>
                <a:ext uri="{FF2B5EF4-FFF2-40B4-BE49-F238E27FC236}">
                  <a16:creationId xmlns:a16="http://schemas.microsoft.com/office/drawing/2014/main" id="{FE6B443C-81AB-44B4-8BF5-637651FDF76F}"/>
                </a:ext>
              </a:extLst>
            </p:cNvPr>
            <p:cNvSpPr/>
            <p:nvPr/>
          </p:nvSpPr>
          <p:spPr>
            <a:xfrm>
              <a:off x="6464288" y="3487204"/>
              <a:ext cx="12384" cy="17505"/>
            </a:xfrm>
            <a:custGeom>
              <a:avLst/>
              <a:gdLst/>
              <a:ahLst/>
              <a:cxnLst/>
              <a:rect l="l" t="t" r="r" b="b"/>
              <a:pathLst>
                <a:path w="960" h="1357" extrusionOk="0">
                  <a:moveTo>
                    <a:pt x="891" y="845"/>
                  </a:moveTo>
                  <a:cubicBezTo>
                    <a:pt x="891" y="857"/>
                    <a:pt x="897" y="868"/>
                    <a:pt x="903" y="879"/>
                  </a:cubicBezTo>
                  <a:lnTo>
                    <a:pt x="891" y="845"/>
                  </a:lnTo>
                  <a:close/>
                  <a:moveTo>
                    <a:pt x="903" y="879"/>
                  </a:moveTo>
                  <a:lnTo>
                    <a:pt x="914" y="914"/>
                  </a:lnTo>
                  <a:cubicBezTo>
                    <a:pt x="914" y="902"/>
                    <a:pt x="908" y="891"/>
                    <a:pt x="903" y="879"/>
                  </a:cubicBezTo>
                  <a:close/>
                  <a:moveTo>
                    <a:pt x="252" y="1"/>
                  </a:moveTo>
                  <a:cubicBezTo>
                    <a:pt x="115" y="46"/>
                    <a:pt x="1" y="206"/>
                    <a:pt x="69" y="366"/>
                  </a:cubicBezTo>
                  <a:cubicBezTo>
                    <a:pt x="184" y="640"/>
                    <a:pt x="298" y="936"/>
                    <a:pt x="435" y="1210"/>
                  </a:cubicBezTo>
                  <a:cubicBezTo>
                    <a:pt x="457" y="1279"/>
                    <a:pt x="549" y="1325"/>
                    <a:pt x="594" y="1347"/>
                  </a:cubicBezTo>
                  <a:cubicBezTo>
                    <a:pt x="619" y="1353"/>
                    <a:pt x="642" y="1356"/>
                    <a:pt x="663" y="1356"/>
                  </a:cubicBezTo>
                  <a:cubicBezTo>
                    <a:pt x="722" y="1356"/>
                    <a:pt x="773" y="1335"/>
                    <a:pt x="823" y="1302"/>
                  </a:cubicBezTo>
                  <a:cubicBezTo>
                    <a:pt x="891" y="1279"/>
                    <a:pt x="937" y="1210"/>
                    <a:pt x="960" y="1142"/>
                  </a:cubicBezTo>
                  <a:cubicBezTo>
                    <a:pt x="960" y="1051"/>
                    <a:pt x="960" y="982"/>
                    <a:pt x="914" y="914"/>
                  </a:cubicBezTo>
                  <a:cubicBezTo>
                    <a:pt x="800" y="685"/>
                    <a:pt x="709" y="434"/>
                    <a:pt x="594" y="183"/>
                  </a:cubicBezTo>
                  <a:cubicBezTo>
                    <a:pt x="572" y="115"/>
                    <a:pt x="526" y="69"/>
                    <a:pt x="457" y="23"/>
                  </a:cubicBezTo>
                  <a:cubicBezTo>
                    <a:pt x="435" y="1"/>
                    <a:pt x="389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132;p70">
              <a:extLst>
                <a:ext uri="{FF2B5EF4-FFF2-40B4-BE49-F238E27FC236}">
                  <a16:creationId xmlns:a16="http://schemas.microsoft.com/office/drawing/2014/main" id="{ED36188F-C0DB-400B-A979-DDF3528D917C}"/>
                </a:ext>
              </a:extLst>
            </p:cNvPr>
            <p:cNvSpPr/>
            <p:nvPr/>
          </p:nvSpPr>
          <p:spPr>
            <a:xfrm>
              <a:off x="6476065" y="3516357"/>
              <a:ext cx="13558" cy="18382"/>
            </a:xfrm>
            <a:custGeom>
              <a:avLst/>
              <a:gdLst/>
              <a:ahLst/>
              <a:cxnLst/>
              <a:rect l="l" t="t" r="r" b="b"/>
              <a:pathLst>
                <a:path w="1051" h="1425" extrusionOk="0">
                  <a:moveTo>
                    <a:pt x="321" y="0"/>
                  </a:moveTo>
                  <a:cubicBezTo>
                    <a:pt x="252" y="0"/>
                    <a:pt x="206" y="0"/>
                    <a:pt x="161" y="23"/>
                  </a:cubicBezTo>
                  <a:cubicBezTo>
                    <a:pt x="24" y="114"/>
                    <a:pt x="1" y="297"/>
                    <a:pt x="69" y="434"/>
                  </a:cubicBezTo>
                  <a:cubicBezTo>
                    <a:pt x="206" y="662"/>
                    <a:pt x="321" y="891"/>
                    <a:pt x="435" y="1119"/>
                  </a:cubicBezTo>
                  <a:cubicBezTo>
                    <a:pt x="457" y="1164"/>
                    <a:pt x="457" y="1187"/>
                    <a:pt x="480" y="1210"/>
                  </a:cubicBezTo>
                  <a:cubicBezTo>
                    <a:pt x="503" y="1279"/>
                    <a:pt x="549" y="1347"/>
                    <a:pt x="617" y="1393"/>
                  </a:cubicBezTo>
                  <a:cubicBezTo>
                    <a:pt x="666" y="1409"/>
                    <a:pt x="714" y="1425"/>
                    <a:pt x="762" y="1425"/>
                  </a:cubicBezTo>
                  <a:cubicBezTo>
                    <a:pt x="783" y="1425"/>
                    <a:pt x="803" y="1422"/>
                    <a:pt x="823" y="1416"/>
                  </a:cubicBezTo>
                  <a:cubicBezTo>
                    <a:pt x="891" y="1393"/>
                    <a:pt x="960" y="1324"/>
                    <a:pt x="1005" y="1279"/>
                  </a:cubicBezTo>
                  <a:cubicBezTo>
                    <a:pt x="1028" y="1210"/>
                    <a:pt x="1051" y="1119"/>
                    <a:pt x="1028" y="1050"/>
                  </a:cubicBezTo>
                  <a:cubicBezTo>
                    <a:pt x="891" y="731"/>
                    <a:pt x="731" y="434"/>
                    <a:pt x="549" y="114"/>
                  </a:cubicBezTo>
                  <a:cubicBezTo>
                    <a:pt x="503" y="46"/>
                    <a:pt x="412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133;p70">
              <a:extLst>
                <a:ext uri="{FF2B5EF4-FFF2-40B4-BE49-F238E27FC236}">
                  <a16:creationId xmlns:a16="http://schemas.microsoft.com/office/drawing/2014/main" id="{E877EDB8-C5A5-4DA9-BE1B-388D16FDDE81}"/>
                </a:ext>
              </a:extLst>
            </p:cNvPr>
            <p:cNvSpPr/>
            <p:nvPr/>
          </p:nvSpPr>
          <p:spPr>
            <a:xfrm>
              <a:off x="6491093" y="3546979"/>
              <a:ext cx="12074" cy="16989"/>
            </a:xfrm>
            <a:custGeom>
              <a:avLst/>
              <a:gdLst/>
              <a:ahLst/>
              <a:cxnLst/>
              <a:rect l="l" t="t" r="r" b="b"/>
              <a:pathLst>
                <a:path w="936" h="1317" extrusionOk="0">
                  <a:moveTo>
                    <a:pt x="228" y="0"/>
                  </a:moveTo>
                  <a:cubicBezTo>
                    <a:pt x="160" y="23"/>
                    <a:pt x="91" y="69"/>
                    <a:pt x="69" y="137"/>
                  </a:cubicBezTo>
                  <a:cubicBezTo>
                    <a:pt x="23" y="206"/>
                    <a:pt x="0" y="297"/>
                    <a:pt x="46" y="365"/>
                  </a:cubicBezTo>
                  <a:cubicBezTo>
                    <a:pt x="137" y="616"/>
                    <a:pt x="251" y="868"/>
                    <a:pt x="365" y="1119"/>
                  </a:cubicBezTo>
                  <a:cubicBezTo>
                    <a:pt x="388" y="1187"/>
                    <a:pt x="434" y="1256"/>
                    <a:pt x="502" y="1278"/>
                  </a:cubicBezTo>
                  <a:cubicBezTo>
                    <a:pt x="542" y="1305"/>
                    <a:pt x="582" y="1316"/>
                    <a:pt x="627" y="1316"/>
                  </a:cubicBezTo>
                  <a:cubicBezTo>
                    <a:pt x="659" y="1316"/>
                    <a:pt x="693" y="1311"/>
                    <a:pt x="730" y="1301"/>
                  </a:cubicBezTo>
                  <a:cubicBezTo>
                    <a:pt x="799" y="1278"/>
                    <a:pt x="845" y="1233"/>
                    <a:pt x="890" y="1164"/>
                  </a:cubicBezTo>
                  <a:cubicBezTo>
                    <a:pt x="913" y="1119"/>
                    <a:pt x="936" y="1027"/>
                    <a:pt x="913" y="959"/>
                  </a:cubicBezTo>
                  <a:cubicBezTo>
                    <a:pt x="799" y="708"/>
                    <a:pt x="685" y="434"/>
                    <a:pt x="571" y="183"/>
                  </a:cubicBezTo>
                  <a:cubicBezTo>
                    <a:pt x="548" y="114"/>
                    <a:pt x="525" y="69"/>
                    <a:pt x="434" y="23"/>
                  </a:cubicBezTo>
                  <a:cubicBezTo>
                    <a:pt x="411" y="0"/>
                    <a:pt x="365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134;p70">
              <a:extLst>
                <a:ext uri="{FF2B5EF4-FFF2-40B4-BE49-F238E27FC236}">
                  <a16:creationId xmlns:a16="http://schemas.microsoft.com/office/drawing/2014/main" id="{97DAE8F9-8ADA-4268-8984-9F5B68B6D325}"/>
                </a:ext>
              </a:extLst>
            </p:cNvPr>
            <p:cNvSpPr/>
            <p:nvPr/>
          </p:nvSpPr>
          <p:spPr>
            <a:xfrm>
              <a:off x="6280279" y="3338230"/>
              <a:ext cx="187566" cy="119557"/>
            </a:xfrm>
            <a:custGeom>
              <a:avLst/>
              <a:gdLst/>
              <a:ahLst/>
              <a:cxnLst/>
              <a:rect l="l" t="t" r="r" b="b"/>
              <a:pathLst>
                <a:path w="14540" h="9268" extrusionOk="0">
                  <a:moveTo>
                    <a:pt x="12874" y="0"/>
                  </a:moveTo>
                  <a:cubicBezTo>
                    <a:pt x="12737" y="137"/>
                    <a:pt x="12600" y="274"/>
                    <a:pt x="12440" y="411"/>
                  </a:cubicBezTo>
                  <a:cubicBezTo>
                    <a:pt x="11755" y="982"/>
                    <a:pt x="11025" y="1529"/>
                    <a:pt x="10272" y="1986"/>
                  </a:cubicBezTo>
                  <a:cubicBezTo>
                    <a:pt x="9450" y="2511"/>
                    <a:pt x="8605" y="2967"/>
                    <a:pt x="7738" y="3355"/>
                  </a:cubicBezTo>
                  <a:cubicBezTo>
                    <a:pt x="6848" y="3743"/>
                    <a:pt x="5958" y="4063"/>
                    <a:pt x="5045" y="4337"/>
                  </a:cubicBezTo>
                  <a:cubicBezTo>
                    <a:pt x="3541" y="4781"/>
                    <a:pt x="1979" y="5049"/>
                    <a:pt x="412" y="5049"/>
                  </a:cubicBezTo>
                  <a:cubicBezTo>
                    <a:pt x="290" y="5049"/>
                    <a:pt x="168" y="5048"/>
                    <a:pt x="46" y="5044"/>
                  </a:cubicBezTo>
                  <a:cubicBezTo>
                    <a:pt x="23" y="5159"/>
                    <a:pt x="0" y="5273"/>
                    <a:pt x="0" y="5387"/>
                  </a:cubicBezTo>
                  <a:cubicBezTo>
                    <a:pt x="0" y="5569"/>
                    <a:pt x="0" y="5775"/>
                    <a:pt x="0" y="5957"/>
                  </a:cubicBezTo>
                  <a:cubicBezTo>
                    <a:pt x="23" y="6140"/>
                    <a:pt x="46" y="6323"/>
                    <a:pt x="91" y="6505"/>
                  </a:cubicBezTo>
                  <a:cubicBezTo>
                    <a:pt x="91" y="6505"/>
                    <a:pt x="91" y="6505"/>
                    <a:pt x="91" y="6482"/>
                  </a:cubicBezTo>
                  <a:cubicBezTo>
                    <a:pt x="137" y="6711"/>
                    <a:pt x="183" y="6916"/>
                    <a:pt x="251" y="7122"/>
                  </a:cubicBezTo>
                  <a:cubicBezTo>
                    <a:pt x="342" y="7304"/>
                    <a:pt x="411" y="7510"/>
                    <a:pt x="502" y="7669"/>
                  </a:cubicBezTo>
                  <a:cubicBezTo>
                    <a:pt x="502" y="7669"/>
                    <a:pt x="502" y="7669"/>
                    <a:pt x="502" y="7647"/>
                  </a:cubicBezTo>
                  <a:cubicBezTo>
                    <a:pt x="571" y="7829"/>
                    <a:pt x="685" y="7989"/>
                    <a:pt x="776" y="8149"/>
                  </a:cubicBezTo>
                  <a:cubicBezTo>
                    <a:pt x="890" y="8286"/>
                    <a:pt x="1004" y="8423"/>
                    <a:pt x="1119" y="8560"/>
                  </a:cubicBezTo>
                  <a:cubicBezTo>
                    <a:pt x="1210" y="8674"/>
                    <a:pt x="1324" y="8765"/>
                    <a:pt x="1438" y="8879"/>
                  </a:cubicBezTo>
                  <a:cubicBezTo>
                    <a:pt x="1529" y="8948"/>
                    <a:pt x="1644" y="9039"/>
                    <a:pt x="1758" y="9107"/>
                  </a:cubicBezTo>
                  <a:lnTo>
                    <a:pt x="1735" y="9107"/>
                  </a:lnTo>
                  <a:cubicBezTo>
                    <a:pt x="1849" y="9153"/>
                    <a:pt x="1940" y="9221"/>
                    <a:pt x="2054" y="9267"/>
                  </a:cubicBezTo>
                  <a:cubicBezTo>
                    <a:pt x="4451" y="9062"/>
                    <a:pt x="6779" y="8400"/>
                    <a:pt x="9016" y="7510"/>
                  </a:cubicBezTo>
                  <a:cubicBezTo>
                    <a:pt x="10956" y="6734"/>
                    <a:pt x="12805" y="5684"/>
                    <a:pt x="14471" y="4428"/>
                  </a:cubicBezTo>
                  <a:cubicBezTo>
                    <a:pt x="14494" y="4291"/>
                    <a:pt x="14517" y="4177"/>
                    <a:pt x="14517" y="4063"/>
                  </a:cubicBezTo>
                  <a:lnTo>
                    <a:pt x="14517" y="4040"/>
                  </a:lnTo>
                  <a:cubicBezTo>
                    <a:pt x="14540" y="3538"/>
                    <a:pt x="14494" y="3036"/>
                    <a:pt x="14380" y="2556"/>
                  </a:cubicBezTo>
                  <a:cubicBezTo>
                    <a:pt x="14289" y="2054"/>
                    <a:pt x="14129" y="1575"/>
                    <a:pt x="13901" y="1141"/>
                  </a:cubicBezTo>
                  <a:cubicBezTo>
                    <a:pt x="13901" y="1141"/>
                    <a:pt x="13901" y="1118"/>
                    <a:pt x="13901" y="1118"/>
                  </a:cubicBezTo>
                  <a:cubicBezTo>
                    <a:pt x="13764" y="867"/>
                    <a:pt x="13604" y="639"/>
                    <a:pt x="13421" y="434"/>
                  </a:cubicBezTo>
                  <a:cubicBezTo>
                    <a:pt x="13307" y="297"/>
                    <a:pt x="13193" y="205"/>
                    <a:pt x="13056" y="114"/>
                  </a:cubicBezTo>
                  <a:cubicBezTo>
                    <a:pt x="12988" y="69"/>
                    <a:pt x="12942" y="23"/>
                    <a:pt x="128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135;p70">
              <a:extLst>
                <a:ext uri="{FF2B5EF4-FFF2-40B4-BE49-F238E27FC236}">
                  <a16:creationId xmlns:a16="http://schemas.microsoft.com/office/drawing/2014/main" id="{6364BF59-147B-44F3-8841-84D9173EB2BC}"/>
                </a:ext>
              </a:extLst>
            </p:cNvPr>
            <p:cNvSpPr/>
            <p:nvPr/>
          </p:nvSpPr>
          <p:spPr>
            <a:xfrm>
              <a:off x="6453401" y="334381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8136;p70">
              <a:extLst>
                <a:ext uri="{FF2B5EF4-FFF2-40B4-BE49-F238E27FC236}">
                  <a16:creationId xmlns:a16="http://schemas.microsoft.com/office/drawing/2014/main" id="{016D3FAC-BD0F-4221-A712-9EBE971052BE}"/>
                </a:ext>
              </a:extLst>
            </p:cNvPr>
            <p:cNvSpPr/>
            <p:nvPr/>
          </p:nvSpPr>
          <p:spPr>
            <a:xfrm>
              <a:off x="6448396" y="3339404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8137;p70">
              <a:extLst>
                <a:ext uri="{FF2B5EF4-FFF2-40B4-BE49-F238E27FC236}">
                  <a16:creationId xmlns:a16="http://schemas.microsoft.com/office/drawing/2014/main" id="{F237B3A0-26E9-4720-8752-02227C38470E}"/>
                </a:ext>
              </a:extLst>
            </p:cNvPr>
            <p:cNvSpPr/>
            <p:nvPr/>
          </p:nvSpPr>
          <p:spPr>
            <a:xfrm>
              <a:off x="6453401" y="334381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138;p70">
              <a:extLst>
                <a:ext uri="{FF2B5EF4-FFF2-40B4-BE49-F238E27FC236}">
                  <a16:creationId xmlns:a16="http://schemas.microsoft.com/office/drawing/2014/main" id="{993025D5-C834-4DB8-87D5-E70790C503D6}"/>
                </a:ext>
              </a:extLst>
            </p:cNvPr>
            <p:cNvSpPr/>
            <p:nvPr/>
          </p:nvSpPr>
          <p:spPr>
            <a:xfrm>
              <a:off x="6459283" y="3352652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lnTo>
                    <a:pt x="24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139;p70">
              <a:extLst>
                <a:ext uri="{FF2B5EF4-FFF2-40B4-BE49-F238E27FC236}">
                  <a16:creationId xmlns:a16="http://schemas.microsoft.com/office/drawing/2014/main" id="{5BACA487-0F91-4044-9C98-FADB087D5D37}"/>
                </a:ext>
              </a:extLst>
            </p:cNvPr>
            <p:cNvSpPr/>
            <p:nvPr/>
          </p:nvSpPr>
          <p:spPr>
            <a:xfrm>
              <a:off x="6467538" y="3390344"/>
              <a:ext cx="0" cy="13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140;p70">
              <a:extLst>
                <a:ext uri="{FF2B5EF4-FFF2-40B4-BE49-F238E27FC236}">
                  <a16:creationId xmlns:a16="http://schemas.microsoft.com/office/drawing/2014/main" id="{0C33A87E-332E-42DB-8EAA-C44FBACD7599}"/>
                </a:ext>
              </a:extLst>
            </p:cNvPr>
            <p:cNvSpPr/>
            <p:nvPr/>
          </p:nvSpPr>
          <p:spPr>
            <a:xfrm>
              <a:off x="6423075" y="3338230"/>
              <a:ext cx="44763" cy="83334"/>
            </a:xfrm>
            <a:custGeom>
              <a:avLst/>
              <a:gdLst/>
              <a:ahLst/>
              <a:cxnLst/>
              <a:rect l="l" t="t" r="r" b="b"/>
              <a:pathLst>
                <a:path w="3470" h="6460" extrusionOk="0">
                  <a:moveTo>
                    <a:pt x="1804" y="0"/>
                  </a:moveTo>
                  <a:cubicBezTo>
                    <a:pt x="1667" y="137"/>
                    <a:pt x="1507" y="274"/>
                    <a:pt x="1370" y="388"/>
                  </a:cubicBezTo>
                  <a:cubicBezTo>
                    <a:pt x="936" y="753"/>
                    <a:pt x="480" y="1118"/>
                    <a:pt x="0" y="1461"/>
                  </a:cubicBezTo>
                  <a:cubicBezTo>
                    <a:pt x="23" y="1461"/>
                    <a:pt x="23" y="1484"/>
                    <a:pt x="46" y="1507"/>
                  </a:cubicBezTo>
                  <a:cubicBezTo>
                    <a:pt x="115" y="1621"/>
                    <a:pt x="206" y="1712"/>
                    <a:pt x="274" y="1849"/>
                  </a:cubicBezTo>
                  <a:cubicBezTo>
                    <a:pt x="571" y="2305"/>
                    <a:pt x="731" y="2876"/>
                    <a:pt x="776" y="3424"/>
                  </a:cubicBezTo>
                  <a:cubicBezTo>
                    <a:pt x="845" y="4109"/>
                    <a:pt x="754" y="4793"/>
                    <a:pt x="571" y="5455"/>
                  </a:cubicBezTo>
                  <a:cubicBezTo>
                    <a:pt x="480" y="5798"/>
                    <a:pt x="343" y="6140"/>
                    <a:pt x="206" y="6460"/>
                  </a:cubicBezTo>
                  <a:cubicBezTo>
                    <a:pt x="1324" y="5889"/>
                    <a:pt x="2374" y="5204"/>
                    <a:pt x="3401" y="4428"/>
                  </a:cubicBezTo>
                  <a:cubicBezTo>
                    <a:pt x="3424" y="4314"/>
                    <a:pt x="3447" y="4177"/>
                    <a:pt x="3470" y="4063"/>
                  </a:cubicBezTo>
                  <a:cubicBezTo>
                    <a:pt x="3470" y="3584"/>
                    <a:pt x="3424" y="3081"/>
                    <a:pt x="3333" y="2534"/>
                  </a:cubicBezTo>
                  <a:cubicBezTo>
                    <a:pt x="3219" y="2032"/>
                    <a:pt x="3036" y="1552"/>
                    <a:pt x="2831" y="1141"/>
                  </a:cubicBezTo>
                  <a:cubicBezTo>
                    <a:pt x="2694" y="845"/>
                    <a:pt x="2534" y="616"/>
                    <a:pt x="2374" y="434"/>
                  </a:cubicBezTo>
                  <a:cubicBezTo>
                    <a:pt x="2237" y="297"/>
                    <a:pt x="2123" y="183"/>
                    <a:pt x="1986" y="91"/>
                  </a:cubicBezTo>
                  <a:cubicBezTo>
                    <a:pt x="1941" y="69"/>
                    <a:pt x="1872" y="23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141;p70">
              <a:extLst>
                <a:ext uri="{FF2B5EF4-FFF2-40B4-BE49-F238E27FC236}">
                  <a16:creationId xmlns:a16="http://schemas.microsoft.com/office/drawing/2014/main" id="{36BFB84E-490D-44A9-A075-CCB0385833D4}"/>
                </a:ext>
              </a:extLst>
            </p:cNvPr>
            <p:cNvSpPr/>
            <p:nvPr/>
          </p:nvSpPr>
          <p:spPr>
            <a:xfrm>
              <a:off x="6486668" y="3094434"/>
              <a:ext cx="364541" cy="244700"/>
            </a:xfrm>
            <a:custGeom>
              <a:avLst/>
              <a:gdLst/>
              <a:ahLst/>
              <a:cxnLst/>
              <a:rect l="l" t="t" r="r" b="b"/>
              <a:pathLst>
                <a:path w="28259" h="18969" extrusionOk="0">
                  <a:moveTo>
                    <a:pt x="10067" y="1"/>
                  </a:moveTo>
                  <a:cubicBezTo>
                    <a:pt x="9701" y="1"/>
                    <a:pt x="9313" y="24"/>
                    <a:pt x="8880" y="115"/>
                  </a:cubicBezTo>
                  <a:cubicBezTo>
                    <a:pt x="8241" y="206"/>
                    <a:pt x="7556" y="412"/>
                    <a:pt x="6825" y="685"/>
                  </a:cubicBezTo>
                  <a:cubicBezTo>
                    <a:pt x="6163" y="937"/>
                    <a:pt x="5502" y="1279"/>
                    <a:pt x="4840" y="1667"/>
                  </a:cubicBezTo>
                  <a:cubicBezTo>
                    <a:pt x="4223" y="2032"/>
                    <a:pt x="3607" y="2443"/>
                    <a:pt x="3059" y="2877"/>
                  </a:cubicBezTo>
                  <a:cubicBezTo>
                    <a:pt x="2534" y="3288"/>
                    <a:pt x="2078" y="3744"/>
                    <a:pt x="1690" y="4201"/>
                  </a:cubicBezTo>
                  <a:cubicBezTo>
                    <a:pt x="1507" y="4406"/>
                    <a:pt x="1347" y="4634"/>
                    <a:pt x="1210" y="4840"/>
                  </a:cubicBezTo>
                  <a:cubicBezTo>
                    <a:pt x="982" y="5182"/>
                    <a:pt x="800" y="5593"/>
                    <a:pt x="663" y="6027"/>
                  </a:cubicBezTo>
                  <a:cubicBezTo>
                    <a:pt x="503" y="6483"/>
                    <a:pt x="412" y="6962"/>
                    <a:pt x="389" y="7487"/>
                  </a:cubicBezTo>
                  <a:cubicBezTo>
                    <a:pt x="389" y="7670"/>
                    <a:pt x="389" y="7853"/>
                    <a:pt x="389" y="8035"/>
                  </a:cubicBezTo>
                  <a:lnTo>
                    <a:pt x="320" y="8035"/>
                  </a:lnTo>
                  <a:cubicBezTo>
                    <a:pt x="297" y="8035"/>
                    <a:pt x="275" y="8035"/>
                    <a:pt x="229" y="8058"/>
                  </a:cubicBezTo>
                  <a:cubicBezTo>
                    <a:pt x="92" y="8104"/>
                    <a:pt x="1" y="8286"/>
                    <a:pt x="69" y="8423"/>
                  </a:cubicBezTo>
                  <a:cubicBezTo>
                    <a:pt x="708" y="10158"/>
                    <a:pt x="1576" y="11733"/>
                    <a:pt x="2671" y="13125"/>
                  </a:cubicBezTo>
                  <a:cubicBezTo>
                    <a:pt x="3744" y="14495"/>
                    <a:pt x="4999" y="15636"/>
                    <a:pt x="6415" y="16572"/>
                  </a:cubicBezTo>
                  <a:cubicBezTo>
                    <a:pt x="7122" y="17028"/>
                    <a:pt x="7853" y="17416"/>
                    <a:pt x="8606" y="17759"/>
                  </a:cubicBezTo>
                  <a:cubicBezTo>
                    <a:pt x="9359" y="18078"/>
                    <a:pt x="10135" y="18352"/>
                    <a:pt x="10980" y="18558"/>
                  </a:cubicBezTo>
                  <a:cubicBezTo>
                    <a:pt x="12098" y="18832"/>
                    <a:pt x="13285" y="18969"/>
                    <a:pt x="14495" y="18969"/>
                  </a:cubicBezTo>
                  <a:cubicBezTo>
                    <a:pt x="14997" y="18969"/>
                    <a:pt x="15499" y="18946"/>
                    <a:pt x="16001" y="18900"/>
                  </a:cubicBezTo>
                  <a:cubicBezTo>
                    <a:pt x="16846" y="18832"/>
                    <a:pt x="17713" y="18649"/>
                    <a:pt x="18603" y="18421"/>
                  </a:cubicBezTo>
                  <a:cubicBezTo>
                    <a:pt x="19539" y="18170"/>
                    <a:pt x="20429" y="17827"/>
                    <a:pt x="21251" y="17439"/>
                  </a:cubicBezTo>
                  <a:cubicBezTo>
                    <a:pt x="22118" y="17006"/>
                    <a:pt x="22986" y="16458"/>
                    <a:pt x="23807" y="15796"/>
                  </a:cubicBezTo>
                  <a:cubicBezTo>
                    <a:pt x="24606" y="15134"/>
                    <a:pt x="25337" y="14403"/>
                    <a:pt x="25953" y="13787"/>
                  </a:cubicBezTo>
                  <a:lnTo>
                    <a:pt x="26478" y="13239"/>
                  </a:lnTo>
                  <a:cubicBezTo>
                    <a:pt x="27026" y="12669"/>
                    <a:pt x="27596" y="12075"/>
                    <a:pt x="28190" y="11527"/>
                  </a:cubicBezTo>
                  <a:cubicBezTo>
                    <a:pt x="28236" y="11459"/>
                    <a:pt x="28258" y="11368"/>
                    <a:pt x="28258" y="11299"/>
                  </a:cubicBezTo>
                  <a:cubicBezTo>
                    <a:pt x="28258" y="11231"/>
                    <a:pt x="28213" y="11162"/>
                    <a:pt x="28144" y="11117"/>
                  </a:cubicBezTo>
                  <a:cubicBezTo>
                    <a:pt x="28099" y="11071"/>
                    <a:pt x="28030" y="11048"/>
                    <a:pt x="27962" y="11048"/>
                  </a:cubicBezTo>
                  <a:cubicBezTo>
                    <a:pt x="27848" y="11048"/>
                    <a:pt x="27802" y="11094"/>
                    <a:pt x="27733" y="11139"/>
                  </a:cubicBezTo>
                  <a:cubicBezTo>
                    <a:pt x="27186" y="11664"/>
                    <a:pt x="26661" y="12235"/>
                    <a:pt x="26136" y="12760"/>
                  </a:cubicBezTo>
                  <a:cubicBezTo>
                    <a:pt x="25953" y="12965"/>
                    <a:pt x="25748" y="13171"/>
                    <a:pt x="25542" y="13376"/>
                  </a:cubicBezTo>
                  <a:cubicBezTo>
                    <a:pt x="25519" y="12623"/>
                    <a:pt x="25405" y="11893"/>
                    <a:pt x="25200" y="11185"/>
                  </a:cubicBezTo>
                  <a:cubicBezTo>
                    <a:pt x="24949" y="10341"/>
                    <a:pt x="24606" y="9542"/>
                    <a:pt x="24173" y="8788"/>
                  </a:cubicBezTo>
                  <a:cubicBezTo>
                    <a:pt x="23693" y="8012"/>
                    <a:pt x="23146" y="7328"/>
                    <a:pt x="22529" y="6757"/>
                  </a:cubicBezTo>
                  <a:cubicBezTo>
                    <a:pt x="21890" y="6164"/>
                    <a:pt x="21183" y="5684"/>
                    <a:pt x="20406" y="5342"/>
                  </a:cubicBezTo>
                  <a:cubicBezTo>
                    <a:pt x="20018" y="5159"/>
                    <a:pt x="19585" y="5022"/>
                    <a:pt x="19151" y="4931"/>
                  </a:cubicBezTo>
                  <a:cubicBezTo>
                    <a:pt x="19242" y="4863"/>
                    <a:pt x="19311" y="4794"/>
                    <a:pt x="19402" y="4726"/>
                  </a:cubicBezTo>
                  <a:cubicBezTo>
                    <a:pt x="19539" y="4589"/>
                    <a:pt x="19699" y="4429"/>
                    <a:pt x="19859" y="4269"/>
                  </a:cubicBezTo>
                  <a:cubicBezTo>
                    <a:pt x="19904" y="4223"/>
                    <a:pt x="19927" y="4155"/>
                    <a:pt x="19927" y="4086"/>
                  </a:cubicBezTo>
                  <a:cubicBezTo>
                    <a:pt x="19927" y="3995"/>
                    <a:pt x="19881" y="3927"/>
                    <a:pt x="19813" y="3858"/>
                  </a:cubicBezTo>
                  <a:cubicBezTo>
                    <a:pt x="19767" y="3813"/>
                    <a:pt x="19699" y="3790"/>
                    <a:pt x="19630" y="3790"/>
                  </a:cubicBezTo>
                  <a:cubicBezTo>
                    <a:pt x="19539" y="3813"/>
                    <a:pt x="19471" y="3835"/>
                    <a:pt x="19402" y="3904"/>
                  </a:cubicBezTo>
                  <a:cubicBezTo>
                    <a:pt x="19265" y="4041"/>
                    <a:pt x="19128" y="4201"/>
                    <a:pt x="18968" y="4338"/>
                  </a:cubicBezTo>
                  <a:cubicBezTo>
                    <a:pt x="18763" y="4520"/>
                    <a:pt x="18580" y="4657"/>
                    <a:pt x="18421" y="4794"/>
                  </a:cubicBezTo>
                  <a:cubicBezTo>
                    <a:pt x="18329" y="4794"/>
                    <a:pt x="18238" y="4771"/>
                    <a:pt x="18147" y="4771"/>
                  </a:cubicBezTo>
                  <a:cubicBezTo>
                    <a:pt x="17964" y="4771"/>
                    <a:pt x="17850" y="4885"/>
                    <a:pt x="17827" y="5022"/>
                  </a:cubicBezTo>
                  <a:cubicBezTo>
                    <a:pt x="17827" y="5068"/>
                    <a:pt x="17827" y="5136"/>
                    <a:pt x="17850" y="5182"/>
                  </a:cubicBezTo>
                  <a:lnTo>
                    <a:pt x="17804" y="5205"/>
                  </a:lnTo>
                  <a:lnTo>
                    <a:pt x="17759" y="5228"/>
                  </a:lnTo>
                  <a:lnTo>
                    <a:pt x="17782" y="5228"/>
                  </a:lnTo>
                  <a:lnTo>
                    <a:pt x="17736" y="5251"/>
                  </a:lnTo>
                  <a:cubicBezTo>
                    <a:pt x="17508" y="5365"/>
                    <a:pt x="17302" y="5433"/>
                    <a:pt x="17097" y="5502"/>
                  </a:cubicBezTo>
                  <a:cubicBezTo>
                    <a:pt x="16937" y="5524"/>
                    <a:pt x="16800" y="5547"/>
                    <a:pt x="16663" y="5547"/>
                  </a:cubicBezTo>
                  <a:cubicBezTo>
                    <a:pt x="16503" y="5524"/>
                    <a:pt x="16389" y="5502"/>
                    <a:pt x="16275" y="5479"/>
                  </a:cubicBezTo>
                  <a:cubicBezTo>
                    <a:pt x="16138" y="5433"/>
                    <a:pt x="16001" y="5365"/>
                    <a:pt x="15864" y="5296"/>
                  </a:cubicBezTo>
                  <a:cubicBezTo>
                    <a:pt x="15704" y="5182"/>
                    <a:pt x="15545" y="5045"/>
                    <a:pt x="15362" y="4863"/>
                  </a:cubicBezTo>
                  <a:cubicBezTo>
                    <a:pt x="14951" y="4406"/>
                    <a:pt x="14655" y="3881"/>
                    <a:pt x="14403" y="3425"/>
                  </a:cubicBezTo>
                  <a:lnTo>
                    <a:pt x="14381" y="3379"/>
                  </a:lnTo>
                  <a:cubicBezTo>
                    <a:pt x="14084" y="2785"/>
                    <a:pt x="13787" y="2169"/>
                    <a:pt x="13536" y="1599"/>
                  </a:cubicBezTo>
                  <a:cubicBezTo>
                    <a:pt x="13468" y="1484"/>
                    <a:pt x="13376" y="1393"/>
                    <a:pt x="13262" y="1393"/>
                  </a:cubicBezTo>
                  <a:lnTo>
                    <a:pt x="13217" y="1393"/>
                  </a:lnTo>
                  <a:cubicBezTo>
                    <a:pt x="12988" y="1119"/>
                    <a:pt x="12760" y="891"/>
                    <a:pt x="12486" y="685"/>
                  </a:cubicBezTo>
                  <a:cubicBezTo>
                    <a:pt x="12030" y="366"/>
                    <a:pt x="11459" y="161"/>
                    <a:pt x="10820" y="46"/>
                  </a:cubicBezTo>
                  <a:cubicBezTo>
                    <a:pt x="10569" y="24"/>
                    <a:pt x="10318" y="1"/>
                    <a:pt x="10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142;p70">
              <a:extLst>
                <a:ext uri="{FF2B5EF4-FFF2-40B4-BE49-F238E27FC236}">
                  <a16:creationId xmlns:a16="http://schemas.microsoft.com/office/drawing/2014/main" id="{B15160B2-CADE-4CD8-8A5E-11FE6A3F49D6}"/>
                </a:ext>
              </a:extLst>
            </p:cNvPr>
            <p:cNvSpPr/>
            <p:nvPr/>
          </p:nvSpPr>
          <p:spPr>
            <a:xfrm>
              <a:off x="6553796" y="3094137"/>
              <a:ext cx="219377" cy="116616"/>
            </a:xfrm>
            <a:custGeom>
              <a:avLst/>
              <a:gdLst/>
              <a:ahLst/>
              <a:cxnLst/>
              <a:rect l="l" t="t" r="r" b="b"/>
              <a:pathLst>
                <a:path w="17006" h="9040" extrusionOk="0">
                  <a:moveTo>
                    <a:pt x="4863" y="1"/>
                  </a:moveTo>
                  <a:cubicBezTo>
                    <a:pt x="4520" y="1"/>
                    <a:pt x="4132" y="47"/>
                    <a:pt x="3676" y="115"/>
                  </a:cubicBezTo>
                  <a:cubicBezTo>
                    <a:pt x="3014" y="229"/>
                    <a:pt x="2352" y="412"/>
                    <a:pt x="1621" y="708"/>
                  </a:cubicBezTo>
                  <a:cubicBezTo>
                    <a:pt x="1074" y="914"/>
                    <a:pt x="549" y="1165"/>
                    <a:pt x="1" y="1462"/>
                  </a:cubicBezTo>
                  <a:cubicBezTo>
                    <a:pt x="115" y="1827"/>
                    <a:pt x="275" y="2192"/>
                    <a:pt x="457" y="2580"/>
                  </a:cubicBezTo>
                  <a:cubicBezTo>
                    <a:pt x="891" y="3425"/>
                    <a:pt x="1439" y="4269"/>
                    <a:pt x="2124" y="5068"/>
                  </a:cubicBezTo>
                  <a:cubicBezTo>
                    <a:pt x="2922" y="5981"/>
                    <a:pt x="3790" y="6757"/>
                    <a:pt x="4726" y="7419"/>
                  </a:cubicBezTo>
                  <a:cubicBezTo>
                    <a:pt x="5479" y="7921"/>
                    <a:pt x="6232" y="8309"/>
                    <a:pt x="6985" y="8583"/>
                  </a:cubicBezTo>
                  <a:cubicBezTo>
                    <a:pt x="7351" y="8720"/>
                    <a:pt x="7716" y="8811"/>
                    <a:pt x="8081" y="8880"/>
                  </a:cubicBezTo>
                  <a:cubicBezTo>
                    <a:pt x="8469" y="8926"/>
                    <a:pt x="8834" y="8971"/>
                    <a:pt x="9199" y="8994"/>
                  </a:cubicBezTo>
                  <a:cubicBezTo>
                    <a:pt x="9451" y="9017"/>
                    <a:pt x="9724" y="9040"/>
                    <a:pt x="9975" y="9040"/>
                  </a:cubicBezTo>
                  <a:cubicBezTo>
                    <a:pt x="10204" y="9040"/>
                    <a:pt x="10432" y="9017"/>
                    <a:pt x="10660" y="9017"/>
                  </a:cubicBezTo>
                  <a:cubicBezTo>
                    <a:pt x="11140" y="8971"/>
                    <a:pt x="11596" y="8903"/>
                    <a:pt x="12030" y="8834"/>
                  </a:cubicBezTo>
                  <a:cubicBezTo>
                    <a:pt x="12509" y="8720"/>
                    <a:pt x="12966" y="8606"/>
                    <a:pt x="13399" y="8446"/>
                  </a:cubicBezTo>
                  <a:cubicBezTo>
                    <a:pt x="13856" y="8309"/>
                    <a:pt x="14289" y="8127"/>
                    <a:pt x="14746" y="7898"/>
                  </a:cubicBezTo>
                  <a:cubicBezTo>
                    <a:pt x="15248" y="7647"/>
                    <a:pt x="15773" y="7351"/>
                    <a:pt x="16252" y="7008"/>
                  </a:cubicBezTo>
                  <a:cubicBezTo>
                    <a:pt x="16504" y="6848"/>
                    <a:pt x="16755" y="6666"/>
                    <a:pt x="17006" y="6483"/>
                  </a:cubicBezTo>
                  <a:cubicBezTo>
                    <a:pt x="16458" y="6027"/>
                    <a:pt x="15842" y="5639"/>
                    <a:pt x="15202" y="5365"/>
                  </a:cubicBezTo>
                  <a:cubicBezTo>
                    <a:pt x="14814" y="5182"/>
                    <a:pt x="14404" y="5045"/>
                    <a:pt x="13970" y="4931"/>
                  </a:cubicBezTo>
                  <a:cubicBezTo>
                    <a:pt x="14038" y="4908"/>
                    <a:pt x="14130" y="4840"/>
                    <a:pt x="14198" y="4749"/>
                  </a:cubicBezTo>
                  <a:cubicBezTo>
                    <a:pt x="14358" y="4612"/>
                    <a:pt x="14518" y="4452"/>
                    <a:pt x="14655" y="4315"/>
                  </a:cubicBezTo>
                  <a:cubicBezTo>
                    <a:pt x="14700" y="4246"/>
                    <a:pt x="14746" y="4178"/>
                    <a:pt x="14746" y="4109"/>
                  </a:cubicBezTo>
                  <a:cubicBezTo>
                    <a:pt x="14723" y="4018"/>
                    <a:pt x="14677" y="3927"/>
                    <a:pt x="14632" y="3881"/>
                  </a:cubicBezTo>
                  <a:cubicBezTo>
                    <a:pt x="14563" y="3836"/>
                    <a:pt x="14495" y="3813"/>
                    <a:pt x="14426" y="3813"/>
                  </a:cubicBezTo>
                  <a:cubicBezTo>
                    <a:pt x="14335" y="3813"/>
                    <a:pt x="14267" y="3836"/>
                    <a:pt x="14198" y="3904"/>
                  </a:cubicBezTo>
                  <a:cubicBezTo>
                    <a:pt x="14061" y="4064"/>
                    <a:pt x="13901" y="4201"/>
                    <a:pt x="13742" y="4338"/>
                  </a:cubicBezTo>
                  <a:cubicBezTo>
                    <a:pt x="13559" y="4520"/>
                    <a:pt x="13376" y="4680"/>
                    <a:pt x="13194" y="4817"/>
                  </a:cubicBezTo>
                  <a:cubicBezTo>
                    <a:pt x="13125" y="4794"/>
                    <a:pt x="13034" y="4771"/>
                    <a:pt x="12943" y="4771"/>
                  </a:cubicBezTo>
                  <a:cubicBezTo>
                    <a:pt x="12760" y="4771"/>
                    <a:pt x="12623" y="4886"/>
                    <a:pt x="12600" y="5045"/>
                  </a:cubicBezTo>
                  <a:cubicBezTo>
                    <a:pt x="12600" y="5091"/>
                    <a:pt x="12600" y="5159"/>
                    <a:pt x="12646" y="5205"/>
                  </a:cubicBezTo>
                  <a:lnTo>
                    <a:pt x="12600" y="5228"/>
                  </a:lnTo>
                  <a:lnTo>
                    <a:pt x="12532" y="5251"/>
                  </a:lnTo>
                  <a:cubicBezTo>
                    <a:pt x="12304" y="5365"/>
                    <a:pt x="12098" y="5456"/>
                    <a:pt x="11893" y="5502"/>
                  </a:cubicBezTo>
                  <a:cubicBezTo>
                    <a:pt x="11733" y="5525"/>
                    <a:pt x="11596" y="5547"/>
                    <a:pt x="11459" y="5547"/>
                  </a:cubicBezTo>
                  <a:cubicBezTo>
                    <a:pt x="11322" y="5547"/>
                    <a:pt x="11185" y="5525"/>
                    <a:pt x="11071" y="5479"/>
                  </a:cubicBezTo>
                  <a:cubicBezTo>
                    <a:pt x="10934" y="5456"/>
                    <a:pt x="10797" y="5388"/>
                    <a:pt x="10660" y="5296"/>
                  </a:cubicBezTo>
                  <a:cubicBezTo>
                    <a:pt x="10500" y="5182"/>
                    <a:pt x="10341" y="5045"/>
                    <a:pt x="10158" y="4863"/>
                  </a:cubicBezTo>
                  <a:cubicBezTo>
                    <a:pt x="9770" y="4406"/>
                    <a:pt x="9451" y="3881"/>
                    <a:pt x="9222" y="3448"/>
                  </a:cubicBezTo>
                  <a:lnTo>
                    <a:pt x="9177" y="3402"/>
                  </a:lnTo>
                  <a:cubicBezTo>
                    <a:pt x="8903" y="2854"/>
                    <a:pt x="8652" y="2283"/>
                    <a:pt x="8378" y="1667"/>
                  </a:cubicBezTo>
                  <a:lnTo>
                    <a:pt x="8332" y="1599"/>
                  </a:lnTo>
                  <a:cubicBezTo>
                    <a:pt x="8286" y="1485"/>
                    <a:pt x="8172" y="1416"/>
                    <a:pt x="8058" y="1416"/>
                  </a:cubicBezTo>
                  <a:lnTo>
                    <a:pt x="7990" y="1416"/>
                  </a:lnTo>
                  <a:cubicBezTo>
                    <a:pt x="7807" y="1142"/>
                    <a:pt x="7556" y="914"/>
                    <a:pt x="7282" y="708"/>
                  </a:cubicBezTo>
                  <a:cubicBezTo>
                    <a:pt x="6826" y="366"/>
                    <a:pt x="6278" y="161"/>
                    <a:pt x="5616" y="69"/>
                  </a:cubicBezTo>
                  <a:cubicBezTo>
                    <a:pt x="5365" y="24"/>
                    <a:pt x="5091" y="1"/>
                    <a:pt x="48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143;p70">
              <a:extLst>
                <a:ext uri="{FF2B5EF4-FFF2-40B4-BE49-F238E27FC236}">
                  <a16:creationId xmlns:a16="http://schemas.microsoft.com/office/drawing/2014/main" id="{52835E29-B4EB-4FAA-B651-F8FB40E9A34F}"/>
                </a:ext>
              </a:extLst>
            </p:cNvPr>
            <p:cNvSpPr/>
            <p:nvPr/>
          </p:nvSpPr>
          <p:spPr>
            <a:xfrm>
              <a:off x="6713967" y="3005223"/>
              <a:ext cx="325377" cy="268849"/>
            </a:xfrm>
            <a:custGeom>
              <a:avLst/>
              <a:gdLst/>
              <a:ahLst/>
              <a:cxnLst/>
              <a:rect l="l" t="t" r="r" b="b"/>
              <a:pathLst>
                <a:path w="25223" h="20841" extrusionOk="0">
                  <a:moveTo>
                    <a:pt x="14244" y="1"/>
                  </a:moveTo>
                  <a:cubicBezTo>
                    <a:pt x="14038" y="138"/>
                    <a:pt x="13833" y="252"/>
                    <a:pt x="13628" y="389"/>
                  </a:cubicBezTo>
                  <a:cubicBezTo>
                    <a:pt x="11710" y="1804"/>
                    <a:pt x="9839" y="3265"/>
                    <a:pt x="8035" y="4703"/>
                  </a:cubicBezTo>
                  <a:cubicBezTo>
                    <a:pt x="6232" y="6164"/>
                    <a:pt x="4315" y="7716"/>
                    <a:pt x="2238" y="9450"/>
                  </a:cubicBezTo>
                  <a:cubicBezTo>
                    <a:pt x="1507" y="10089"/>
                    <a:pt x="754" y="10706"/>
                    <a:pt x="24" y="11345"/>
                  </a:cubicBezTo>
                  <a:cubicBezTo>
                    <a:pt x="1" y="11345"/>
                    <a:pt x="1" y="11345"/>
                    <a:pt x="1" y="11368"/>
                  </a:cubicBezTo>
                  <a:cubicBezTo>
                    <a:pt x="275" y="11459"/>
                    <a:pt x="549" y="11573"/>
                    <a:pt x="823" y="11687"/>
                  </a:cubicBezTo>
                  <a:cubicBezTo>
                    <a:pt x="1599" y="12030"/>
                    <a:pt x="2352" y="12440"/>
                    <a:pt x="3059" y="12920"/>
                  </a:cubicBezTo>
                  <a:cubicBezTo>
                    <a:pt x="4612" y="13970"/>
                    <a:pt x="6027" y="15271"/>
                    <a:pt x="7236" y="16709"/>
                  </a:cubicBezTo>
                  <a:cubicBezTo>
                    <a:pt x="8332" y="17987"/>
                    <a:pt x="9291" y="19379"/>
                    <a:pt x="10112" y="20840"/>
                  </a:cubicBezTo>
                  <a:cubicBezTo>
                    <a:pt x="11048" y="19745"/>
                    <a:pt x="11961" y="18603"/>
                    <a:pt x="12851" y="17508"/>
                  </a:cubicBezTo>
                  <a:cubicBezTo>
                    <a:pt x="14084" y="15956"/>
                    <a:pt x="15385" y="14335"/>
                    <a:pt x="16732" y="12851"/>
                  </a:cubicBezTo>
                  <a:cubicBezTo>
                    <a:pt x="18129" y="13488"/>
                    <a:pt x="19390" y="13796"/>
                    <a:pt x="20545" y="13796"/>
                  </a:cubicBezTo>
                  <a:cubicBezTo>
                    <a:pt x="20880" y="13796"/>
                    <a:pt x="21207" y="13770"/>
                    <a:pt x="21525" y="13719"/>
                  </a:cubicBezTo>
                  <a:cubicBezTo>
                    <a:pt x="21890" y="13650"/>
                    <a:pt x="22278" y="13536"/>
                    <a:pt x="22666" y="13376"/>
                  </a:cubicBezTo>
                  <a:cubicBezTo>
                    <a:pt x="22986" y="13217"/>
                    <a:pt x="23328" y="13011"/>
                    <a:pt x="23671" y="12737"/>
                  </a:cubicBezTo>
                  <a:cubicBezTo>
                    <a:pt x="24287" y="12212"/>
                    <a:pt x="24789" y="11482"/>
                    <a:pt x="25177" y="10523"/>
                  </a:cubicBezTo>
                  <a:cubicBezTo>
                    <a:pt x="25200" y="10432"/>
                    <a:pt x="25200" y="10363"/>
                    <a:pt x="25223" y="10295"/>
                  </a:cubicBezTo>
                  <a:cubicBezTo>
                    <a:pt x="25200" y="10249"/>
                    <a:pt x="25200" y="10204"/>
                    <a:pt x="25200" y="10158"/>
                  </a:cubicBezTo>
                  <a:cubicBezTo>
                    <a:pt x="25200" y="10089"/>
                    <a:pt x="25177" y="10021"/>
                    <a:pt x="25177" y="9975"/>
                  </a:cubicBezTo>
                  <a:cubicBezTo>
                    <a:pt x="25177" y="9975"/>
                    <a:pt x="25177" y="9975"/>
                    <a:pt x="25177" y="9952"/>
                  </a:cubicBezTo>
                  <a:cubicBezTo>
                    <a:pt x="24584" y="8332"/>
                    <a:pt x="23625" y="6757"/>
                    <a:pt x="22278" y="5250"/>
                  </a:cubicBezTo>
                  <a:cubicBezTo>
                    <a:pt x="20977" y="3790"/>
                    <a:pt x="19402" y="2534"/>
                    <a:pt x="17622" y="1484"/>
                  </a:cubicBezTo>
                  <a:cubicBezTo>
                    <a:pt x="16503" y="845"/>
                    <a:pt x="15362" y="343"/>
                    <a:pt x="14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8144;p70">
              <a:extLst>
                <a:ext uri="{FF2B5EF4-FFF2-40B4-BE49-F238E27FC236}">
                  <a16:creationId xmlns:a16="http://schemas.microsoft.com/office/drawing/2014/main" id="{1E3FC376-2A8E-4E22-A7E1-219D858CB6A3}"/>
                </a:ext>
              </a:extLst>
            </p:cNvPr>
            <p:cNvSpPr/>
            <p:nvPr/>
          </p:nvSpPr>
          <p:spPr>
            <a:xfrm>
              <a:off x="6882677" y="3005223"/>
              <a:ext cx="156658" cy="147537"/>
            </a:xfrm>
            <a:custGeom>
              <a:avLst/>
              <a:gdLst/>
              <a:ahLst/>
              <a:cxnLst/>
              <a:rect l="l" t="t" r="r" b="b"/>
              <a:pathLst>
                <a:path w="12144" h="11437" extrusionOk="0">
                  <a:moveTo>
                    <a:pt x="1165" y="1"/>
                  </a:moveTo>
                  <a:cubicBezTo>
                    <a:pt x="937" y="115"/>
                    <a:pt x="731" y="252"/>
                    <a:pt x="526" y="389"/>
                  </a:cubicBezTo>
                  <a:cubicBezTo>
                    <a:pt x="343" y="526"/>
                    <a:pt x="183" y="663"/>
                    <a:pt x="1" y="800"/>
                  </a:cubicBezTo>
                  <a:cubicBezTo>
                    <a:pt x="24" y="800"/>
                    <a:pt x="46" y="800"/>
                    <a:pt x="92" y="822"/>
                  </a:cubicBezTo>
                  <a:cubicBezTo>
                    <a:pt x="822" y="1051"/>
                    <a:pt x="1530" y="1347"/>
                    <a:pt x="2215" y="1690"/>
                  </a:cubicBezTo>
                  <a:cubicBezTo>
                    <a:pt x="2945" y="2078"/>
                    <a:pt x="3653" y="2511"/>
                    <a:pt x="4315" y="2968"/>
                  </a:cubicBezTo>
                  <a:cubicBezTo>
                    <a:pt x="5045" y="3470"/>
                    <a:pt x="5730" y="3995"/>
                    <a:pt x="6392" y="4566"/>
                  </a:cubicBezTo>
                  <a:cubicBezTo>
                    <a:pt x="7054" y="5136"/>
                    <a:pt x="7670" y="5753"/>
                    <a:pt x="8286" y="6392"/>
                  </a:cubicBezTo>
                  <a:cubicBezTo>
                    <a:pt x="8857" y="7031"/>
                    <a:pt x="9405" y="7670"/>
                    <a:pt x="9907" y="8378"/>
                  </a:cubicBezTo>
                  <a:cubicBezTo>
                    <a:pt x="10386" y="8994"/>
                    <a:pt x="10797" y="9656"/>
                    <a:pt x="11162" y="10341"/>
                  </a:cubicBezTo>
                  <a:cubicBezTo>
                    <a:pt x="11345" y="10706"/>
                    <a:pt x="11527" y="11071"/>
                    <a:pt x="11664" y="11436"/>
                  </a:cubicBezTo>
                  <a:cubicBezTo>
                    <a:pt x="11824" y="11162"/>
                    <a:pt x="11984" y="10843"/>
                    <a:pt x="12121" y="10523"/>
                  </a:cubicBezTo>
                  <a:cubicBezTo>
                    <a:pt x="12121" y="10455"/>
                    <a:pt x="12121" y="10409"/>
                    <a:pt x="12144" y="10363"/>
                  </a:cubicBezTo>
                  <a:lnTo>
                    <a:pt x="12144" y="10295"/>
                  </a:lnTo>
                  <a:lnTo>
                    <a:pt x="12121" y="10204"/>
                  </a:lnTo>
                  <a:cubicBezTo>
                    <a:pt x="12121" y="10089"/>
                    <a:pt x="12121" y="10021"/>
                    <a:pt x="12098" y="9975"/>
                  </a:cubicBezTo>
                  <a:cubicBezTo>
                    <a:pt x="11527" y="8332"/>
                    <a:pt x="10546" y="6757"/>
                    <a:pt x="9199" y="5250"/>
                  </a:cubicBezTo>
                  <a:cubicBezTo>
                    <a:pt x="7898" y="3790"/>
                    <a:pt x="6323" y="2511"/>
                    <a:pt x="4543" y="1484"/>
                  </a:cubicBezTo>
                  <a:cubicBezTo>
                    <a:pt x="3447" y="845"/>
                    <a:pt x="2306" y="343"/>
                    <a:pt x="1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8145;p70">
              <a:extLst>
                <a:ext uri="{FF2B5EF4-FFF2-40B4-BE49-F238E27FC236}">
                  <a16:creationId xmlns:a16="http://schemas.microsoft.com/office/drawing/2014/main" id="{1724F433-F64D-4E37-9A28-D3EA82B0038B}"/>
                </a:ext>
              </a:extLst>
            </p:cNvPr>
            <p:cNvSpPr/>
            <p:nvPr/>
          </p:nvSpPr>
          <p:spPr>
            <a:xfrm>
              <a:off x="6713967" y="3015529"/>
              <a:ext cx="284161" cy="152542"/>
            </a:xfrm>
            <a:custGeom>
              <a:avLst/>
              <a:gdLst/>
              <a:ahLst/>
              <a:cxnLst/>
              <a:rect l="l" t="t" r="r" b="b"/>
              <a:pathLst>
                <a:path w="22028" h="11825" extrusionOk="0">
                  <a:moveTo>
                    <a:pt x="13057" y="1"/>
                  </a:moveTo>
                  <a:cubicBezTo>
                    <a:pt x="11368" y="1279"/>
                    <a:pt x="9679" y="2580"/>
                    <a:pt x="8035" y="3904"/>
                  </a:cubicBezTo>
                  <a:cubicBezTo>
                    <a:pt x="6232" y="5342"/>
                    <a:pt x="4338" y="6894"/>
                    <a:pt x="2238" y="8651"/>
                  </a:cubicBezTo>
                  <a:cubicBezTo>
                    <a:pt x="1507" y="9290"/>
                    <a:pt x="754" y="9907"/>
                    <a:pt x="24" y="10523"/>
                  </a:cubicBezTo>
                  <a:cubicBezTo>
                    <a:pt x="24" y="10546"/>
                    <a:pt x="1" y="10569"/>
                    <a:pt x="1" y="10569"/>
                  </a:cubicBezTo>
                  <a:cubicBezTo>
                    <a:pt x="298" y="10683"/>
                    <a:pt x="571" y="10774"/>
                    <a:pt x="823" y="10888"/>
                  </a:cubicBezTo>
                  <a:cubicBezTo>
                    <a:pt x="1393" y="11162"/>
                    <a:pt x="1987" y="11459"/>
                    <a:pt x="2557" y="11824"/>
                  </a:cubicBezTo>
                  <a:cubicBezTo>
                    <a:pt x="2717" y="11664"/>
                    <a:pt x="2854" y="11505"/>
                    <a:pt x="3014" y="11368"/>
                  </a:cubicBezTo>
                  <a:cubicBezTo>
                    <a:pt x="4064" y="10340"/>
                    <a:pt x="5182" y="9382"/>
                    <a:pt x="6369" y="8514"/>
                  </a:cubicBezTo>
                  <a:cubicBezTo>
                    <a:pt x="7579" y="7647"/>
                    <a:pt x="8857" y="6848"/>
                    <a:pt x="10204" y="6186"/>
                  </a:cubicBezTo>
                  <a:cubicBezTo>
                    <a:pt x="10866" y="5867"/>
                    <a:pt x="11528" y="5593"/>
                    <a:pt x="12212" y="5342"/>
                  </a:cubicBezTo>
                  <a:cubicBezTo>
                    <a:pt x="12897" y="5113"/>
                    <a:pt x="13582" y="4931"/>
                    <a:pt x="14289" y="4794"/>
                  </a:cubicBezTo>
                  <a:cubicBezTo>
                    <a:pt x="14951" y="4657"/>
                    <a:pt x="15636" y="4588"/>
                    <a:pt x="16344" y="4566"/>
                  </a:cubicBezTo>
                  <a:cubicBezTo>
                    <a:pt x="17006" y="4566"/>
                    <a:pt x="17690" y="4611"/>
                    <a:pt x="18352" y="4748"/>
                  </a:cubicBezTo>
                  <a:cubicBezTo>
                    <a:pt x="19037" y="4885"/>
                    <a:pt x="19722" y="5091"/>
                    <a:pt x="20361" y="5387"/>
                  </a:cubicBezTo>
                  <a:cubicBezTo>
                    <a:pt x="20954" y="5661"/>
                    <a:pt x="21502" y="5981"/>
                    <a:pt x="22027" y="6346"/>
                  </a:cubicBezTo>
                  <a:cubicBezTo>
                    <a:pt x="21822" y="6095"/>
                    <a:pt x="21594" y="5844"/>
                    <a:pt x="21365" y="5593"/>
                  </a:cubicBezTo>
                  <a:cubicBezTo>
                    <a:pt x="20772" y="4976"/>
                    <a:pt x="20133" y="4360"/>
                    <a:pt x="19471" y="3767"/>
                  </a:cubicBezTo>
                  <a:cubicBezTo>
                    <a:pt x="18809" y="3196"/>
                    <a:pt x="18101" y="2648"/>
                    <a:pt x="17394" y="2169"/>
                  </a:cubicBezTo>
                  <a:cubicBezTo>
                    <a:pt x="16709" y="1690"/>
                    <a:pt x="16001" y="1279"/>
                    <a:pt x="15294" y="891"/>
                  </a:cubicBezTo>
                  <a:cubicBezTo>
                    <a:pt x="14563" y="526"/>
                    <a:pt x="13856" y="229"/>
                    <a:pt x="13171" y="23"/>
                  </a:cubicBezTo>
                  <a:lnTo>
                    <a:pt x="131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8146;p70">
              <a:extLst>
                <a:ext uri="{FF2B5EF4-FFF2-40B4-BE49-F238E27FC236}">
                  <a16:creationId xmlns:a16="http://schemas.microsoft.com/office/drawing/2014/main" id="{E26DE98A-ACA0-4B87-8AA8-93BD18517786}"/>
                </a:ext>
              </a:extLst>
            </p:cNvPr>
            <p:cNvSpPr/>
            <p:nvPr/>
          </p:nvSpPr>
          <p:spPr>
            <a:xfrm>
              <a:off x="6882380" y="3005223"/>
              <a:ext cx="156954" cy="136637"/>
            </a:xfrm>
            <a:custGeom>
              <a:avLst/>
              <a:gdLst/>
              <a:ahLst/>
              <a:cxnLst/>
              <a:rect l="l" t="t" r="r" b="b"/>
              <a:pathLst>
                <a:path w="12167" h="10592" extrusionOk="0">
                  <a:moveTo>
                    <a:pt x="1188" y="1"/>
                  </a:moveTo>
                  <a:cubicBezTo>
                    <a:pt x="960" y="115"/>
                    <a:pt x="754" y="252"/>
                    <a:pt x="549" y="389"/>
                  </a:cubicBezTo>
                  <a:cubicBezTo>
                    <a:pt x="366" y="526"/>
                    <a:pt x="183" y="640"/>
                    <a:pt x="1" y="777"/>
                  </a:cubicBezTo>
                  <a:cubicBezTo>
                    <a:pt x="1" y="777"/>
                    <a:pt x="1" y="800"/>
                    <a:pt x="1" y="800"/>
                  </a:cubicBezTo>
                  <a:lnTo>
                    <a:pt x="69" y="800"/>
                  </a:lnTo>
                  <a:lnTo>
                    <a:pt x="115" y="822"/>
                  </a:lnTo>
                  <a:cubicBezTo>
                    <a:pt x="800" y="1028"/>
                    <a:pt x="1507" y="1325"/>
                    <a:pt x="2238" y="1690"/>
                  </a:cubicBezTo>
                  <a:cubicBezTo>
                    <a:pt x="2945" y="2078"/>
                    <a:pt x="3653" y="2489"/>
                    <a:pt x="4338" y="2968"/>
                  </a:cubicBezTo>
                  <a:cubicBezTo>
                    <a:pt x="5045" y="3447"/>
                    <a:pt x="5753" y="3995"/>
                    <a:pt x="6415" y="4566"/>
                  </a:cubicBezTo>
                  <a:cubicBezTo>
                    <a:pt x="7077" y="5159"/>
                    <a:pt x="7716" y="5775"/>
                    <a:pt x="8309" y="6392"/>
                  </a:cubicBezTo>
                  <a:cubicBezTo>
                    <a:pt x="8538" y="6643"/>
                    <a:pt x="8766" y="6894"/>
                    <a:pt x="8971" y="7145"/>
                  </a:cubicBezTo>
                  <a:cubicBezTo>
                    <a:pt x="9040" y="7213"/>
                    <a:pt x="9108" y="7259"/>
                    <a:pt x="9199" y="7305"/>
                  </a:cubicBezTo>
                  <a:cubicBezTo>
                    <a:pt x="9839" y="7807"/>
                    <a:pt x="10432" y="8378"/>
                    <a:pt x="10980" y="8994"/>
                  </a:cubicBezTo>
                  <a:cubicBezTo>
                    <a:pt x="11414" y="9496"/>
                    <a:pt x="11756" y="10044"/>
                    <a:pt x="12121" y="10592"/>
                  </a:cubicBezTo>
                  <a:cubicBezTo>
                    <a:pt x="12121" y="10569"/>
                    <a:pt x="12144" y="10546"/>
                    <a:pt x="12144" y="10523"/>
                  </a:cubicBezTo>
                  <a:cubicBezTo>
                    <a:pt x="12144" y="10455"/>
                    <a:pt x="12167" y="10409"/>
                    <a:pt x="12167" y="10363"/>
                  </a:cubicBezTo>
                  <a:lnTo>
                    <a:pt x="12167" y="10295"/>
                  </a:lnTo>
                  <a:lnTo>
                    <a:pt x="12167" y="10204"/>
                  </a:lnTo>
                  <a:cubicBezTo>
                    <a:pt x="12144" y="10089"/>
                    <a:pt x="12144" y="10021"/>
                    <a:pt x="12121" y="9952"/>
                  </a:cubicBezTo>
                  <a:cubicBezTo>
                    <a:pt x="11550" y="8332"/>
                    <a:pt x="10569" y="6757"/>
                    <a:pt x="9245" y="5250"/>
                  </a:cubicBezTo>
                  <a:cubicBezTo>
                    <a:pt x="7921" y="3790"/>
                    <a:pt x="6369" y="2511"/>
                    <a:pt x="4566" y="1484"/>
                  </a:cubicBezTo>
                  <a:cubicBezTo>
                    <a:pt x="3470" y="845"/>
                    <a:pt x="2329" y="343"/>
                    <a:pt x="1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8147;p70">
              <a:extLst>
                <a:ext uri="{FF2B5EF4-FFF2-40B4-BE49-F238E27FC236}">
                  <a16:creationId xmlns:a16="http://schemas.microsoft.com/office/drawing/2014/main" id="{F412D271-5C50-47D7-92BB-924D986AC3A0}"/>
                </a:ext>
              </a:extLst>
            </p:cNvPr>
            <p:cNvSpPr/>
            <p:nvPr/>
          </p:nvSpPr>
          <p:spPr>
            <a:xfrm>
              <a:off x="6777573" y="3124812"/>
              <a:ext cx="17970" cy="16886"/>
            </a:xfrm>
            <a:custGeom>
              <a:avLst/>
              <a:gdLst/>
              <a:ahLst/>
              <a:cxnLst/>
              <a:rect l="l" t="t" r="r" b="b"/>
              <a:pathLst>
                <a:path w="1393" h="1309" extrusionOk="0">
                  <a:moveTo>
                    <a:pt x="1053" y="1"/>
                  </a:moveTo>
                  <a:cubicBezTo>
                    <a:pt x="993" y="1"/>
                    <a:pt x="935" y="21"/>
                    <a:pt x="890" y="65"/>
                  </a:cubicBezTo>
                  <a:cubicBezTo>
                    <a:pt x="616" y="316"/>
                    <a:pt x="342" y="567"/>
                    <a:pt x="91" y="841"/>
                  </a:cubicBezTo>
                  <a:cubicBezTo>
                    <a:pt x="23" y="933"/>
                    <a:pt x="0" y="1024"/>
                    <a:pt x="46" y="1115"/>
                  </a:cubicBezTo>
                  <a:cubicBezTo>
                    <a:pt x="69" y="1184"/>
                    <a:pt x="91" y="1229"/>
                    <a:pt x="137" y="1252"/>
                  </a:cubicBezTo>
                  <a:cubicBezTo>
                    <a:pt x="185" y="1290"/>
                    <a:pt x="244" y="1308"/>
                    <a:pt x="304" y="1308"/>
                  </a:cubicBezTo>
                  <a:cubicBezTo>
                    <a:pt x="388" y="1308"/>
                    <a:pt x="472" y="1273"/>
                    <a:pt x="525" y="1206"/>
                  </a:cubicBezTo>
                  <a:cubicBezTo>
                    <a:pt x="652" y="1080"/>
                    <a:pt x="759" y="953"/>
                    <a:pt x="883" y="844"/>
                  </a:cubicBezTo>
                  <a:lnTo>
                    <a:pt x="883" y="844"/>
                  </a:lnTo>
                  <a:cubicBezTo>
                    <a:pt x="879" y="850"/>
                    <a:pt x="874" y="857"/>
                    <a:pt x="867" y="864"/>
                  </a:cubicBezTo>
                  <a:cubicBezTo>
                    <a:pt x="890" y="841"/>
                    <a:pt x="913" y="819"/>
                    <a:pt x="913" y="818"/>
                  </a:cubicBezTo>
                  <a:lnTo>
                    <a:pt x="913" y="818"/>
                  </a:lnTo>
                  <a:cubicBezTo>
                    <a:pt x="913" y="818"/>
                    <a:pt x="913" y="818"/>
                    <a:pt x="913" y="818"/>
                  </a:cubicBezTo>
                  <a:cubicBezTo>
                    <a:pt x="1027" y="704"/>
                    <a:pt x="1119" y="613"/>
                    <a:pt x="1233" y="522"/>
                  </a:cubicBezTo>
                  <a:cubicBezTo>
                    <a:pt x="1347" y="430"/>
                    <a:pt x="1392" y="248"/>
                    <a:pt x="1301" y="134"/>
                  </a:cubicBezTo>
                  <a:cubicBezTo>
                    <a:pt x="1245" y="50"/>
                    <a:pt x="1147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8148;p70">
              <a:extLst>
                <a:ext uri="{FF2B5EF4-FFF2-40B4-BE49-F238E27FC236}">
                  <a16:creationId xmlns:a16="http://schemas.microsoft.com/office/drawing/2014/main" id="{0D21BF81-E331-469A-9ABC-8B61BE4015F8}"/>
                </a:ext>
              </a:extLst>
            </p:cNvPr>
            <p:cNvSpPr/>
            <p:nvPr/>
          </p:nvSpPr>
          <p:spPr>
            <a:xfrm>
              <a:off x="6802895" y="3102419"/>
              <a:ext cx="18266" cy="16215"/>
            </a:xfrm>
            <a:custGeom>
              <a:avLst/>
              <a:gdLst/>
              <a:ahLst/>
              <a:cxnLst/>
              <a:rect l="l" t="t" r="r" b="b"/>
              <a:pathLst>
                <a:path w="1416" h="1257" extrusionOk="0">
                  <a:moveTo>
                    <a:pt x="1120" y="0"/>
                  </a:moveTo>
                  <a:cubicBezTo>
                    <a:pt x="1062" y="0"/>
                    <a:pt x="1005" y="20"/>
                    <a:pt x="959" y="66"/>
                  </a:cubicBezTo>
                  <a:cubicBezTo>
                    <a:pt x="685" y="295"/>
                    <a:pt x="411" y="523"/>
                    <a:pt x="137" y="751"/>
                  </a:cubicBezTo>
                  <a:cubicBezTo>
                    <a:pt x="23" y="820"/>
                    <a:pt x="0" y="957"/>
                    <a:pt x="23" y="1071"/>
                  </a:cubicBezTo>
                  <a:cubicBezTo>
                    <a:pt x="46" y="1094"/>
                    <a:pt x="46" y="1116"/>
                    <a:pt x="69" y="1139"/>
                  </a:cubicBezTo>
                  <a:cubicBezTo>
                    <a:pt x="126" y="1212"/>
                    <a:pt x="221" y="1256"/>
                    <a:pt x="317" y="1256"/>
                  </a:cubicBezTo>
                  <a:cubicBezTo>
                    <a:pt x="373" y="1256"/>
                    <a:pt x="429" y="1241"/>
                    <a:pt x="479" y="1208"/>
                  </a:cubicBezTo>
                  <a:cubicBezTo>
                    <a:pt x="753" y="980"/>
                    <a:pt x="1027" y="751"/>
                    <a:pt x="1278" y="523"/>
                  </a:cubicBezTo>
                  <a:cubicBezTo>
                    <a:pt x="1347" y="477"/>
                    <a:pt x="1392" y="409"/>
                    <a:pt x="1392" y="340"/>
                  </a:cubicBezTo>
                  <a:cubicBezTo>
                    <a:pt x="1415" y="249"/>
                    <a:pt x="1392" y="181"/>
                    <a:pt x="1347" y="112"/>
                  </a:cubicBezTo>
                  <a:cubicBezTo>
                    <a:pt x="1292" y="44"/>
                    <a:pt x="1205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8149;p70">
              <a:extLst>
                <a:ext uri="{FF2B5EF4-FFF2-40B4-BE49-F238E27FC236}">
                  <a16:creationId xmlns:a16="http://schemas.microsoft.com/office/drawing/2014/main" id="{DD576A7C-85D5-4415-9C48-DBB2119B989C}"/>
                </a:ext>
              </a:extLst>
            </p:cNvPr>
            <p:cNvSpPr/>
            <p:nvPr/>
          </p:nvSpPr>
          <p:spPr>
            <a:xfrm>
              <a:off x="6832627" y="3078839"/>
              <a:ext cx="15906" cy="14990"/>
            </a:xfrm>
            <a:custGeom>
              <a:avLst/>
              <a:gdLst/>
              <a:ahLst/>
              <a:cxnLst/>
              <a:rect l="l" t="t" r="r" b="b"/>
              <a:pathLst>
                <a:path w="1233" h="1162" extrusionOk="0">
                  <a:moveTo>
                    <a:pt x="913" y="0"/>
                  </a:moveTo>
                  <a:cubicBezTo>
                    <a:pt x="822" y="23"/>
                    <a:pt x="776" y="46"/>
                    <a:pt x="708" y="114"/>
                  </a:cubicBezTo>
                  <a:cubicBezTo>
                    <a:pt x="525" y="297"/>
                    <a:pt x="320" y="479"/>
                    <a:pt x="137" y="639"/>
                  </a:cubicBezTo>
                  <a:cubicBezTo>
                    <a:pt x="69" y="708"/>
                    <a:pt x="23" y="753"/>
                    <a:pt x="23" y="822"/>
                  </a:cubicBezTo>
                  <a:cubicBezTo>
                    <a:pt x="0" y="867"/>
                    <a:pt x="0" y="936"/>
                    <a:pt x="23" y="959"/>
                  </a:cubicBezTo>
                  <a:cubicBezTo>
                    <a:pt x="46" y="1004"/>
                    <a:pt x="46" y="1027"/>
                    <a:pt x="69" y="1050"/>
                  </a:cubicBezTo>
                  <a:cubicBezTo>
                    <a:pt x="123" y="1118"/>
                    <a:pt x="210" y="1162"/>
                    <a:pt x="296" y="1162"/>
                  </a:cubicBezTo>
                  <a:cubicBezTo>
                    <a:pt x="354" y="1162"/>
                    <a:pt x="411" y="1142"/>
                    <a:pt x="457" y="1096"/>
                  </a:cubicBezTo>
                  <a:cubicBezTo>
                    <a:pt x="708" y="890"/>
                    <a:pt x="936" y="685"/>
                    <a:pt x="1164" y="457"/>
                  </a:cubicBezTo>
                  <a:cubicBezTo>
                    <a:pt x="1210" y="411"/>
                    <a:pt x="1233" y="320"/>
                    <a:pt x="1210" y="251"/>
                  </a:cubicBezTo>
                  <a:cubicBezTo>
                    <a:pt x="1210" y="183"/>
                    <a:pt x="1164" y="114"/>
                    <a:pt x="1119" y="68"/>
                  </a:cubicBezTo>
                  <a:cubicBezTo>
                    <a:pt x="1050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8150;p70">
              <a:extLst>
                <a:ext uri="{FF2B5EF4-FFF2-40B4-BE49-F238E27FC236}">
                  <a16:creationId xmlns:a16="http://schemas.microsoft.com/office/drawing/2014/main" id="{3F4C5820-4191-4F03-ADB3-D8074FAE4825}"/>
                </a:ext>
              </a:extLst>
            </p:cNvPr>
            <p:cNvSpPr/>
            <p:nvPr/>
          </p:nvSpPr>
          <p:spPr>
            <a:xfrm>
              <a:off x="6856182" y="3056923"/>
              <a:ext cx="16202" cy="16293"/>
            </a:xfrm>
            <a:custGeom>
              <a:avLst/>
              <a:gdLst/>
              <a:ahLst/>
              <a:cxnLst/>
              <a:rect l="l" t="t" r="r" b="b"/>
              <a:pathLst>
                <a:path w="1256" h="1263" extrusionOk="0">
                  <a:moveTo>
                    <a:pt x="946" y="1"/>
                  </a:moveTo>
                  <a:cubicBezTo>
                    <a:pt x="891" y="1"/>
                    <a:pt x="833" y="22"/>
                    <a:pt x="799" y="56"/>
                  </a:cubicBezTo>
                  <a:cubicBezTo>
                    <a:pt x="548" y="284"/>
                    <a:pt x="297" y="535"/>
                    <a:pt x="92" y="809"/>
                  </a:cubicBezTo>
                  <a:cubicBezTo>
                    <a:pt x="23" y="877"/>
                    <a:pt x="0" y="991"/>
                    <a:pt x="46" y="1083"/>
                  </a:cubicBezTo>
                  <a:cubicBezTo>
                    <a:pt x="46" y="1128"/>
                    <a:pt x="92" y="1174"/>
                    <a:pt x="137" y="1197"/>
                  </a:cubicBezTo>
                  <a:cubicBezTo>
                    <a:pt x="183" y="1243"/>
                    <a:pt x="241" y="1263"/>
                    <a:pt x="299" y="1263"/>
                  </a:cubicBezTo>
                  <a:cubicBezTo>
                    <a:pt x="384" y="1263"/>
                    <a:pt x="471" y="1219"/>
                    <a:pt x="525" y="1151"/>
                  </a:cubicBezTo>
                  <a:cubicBezTo>
                    <a:pt x="708" y="946"/>
                    <a:pt x="891" y="763"/>
                    <a:pt x="1073" y="581"/>
                  </a:cubicBezTo>
                  <a:cubicBezTo>
                    <a:pt x="1096" y="558"/>
                    <a:pt x="1119" y="535"/>
                    <a:pt x="1142" y="512"/>
                  </a:cubicBezTo>
                  <a:cubicBezTo>
                    <a:pt x="1187" y="466"/>
                    <a:pt x="1233" y="398"/>
                    <a:pt x="1256" y="329"/>
                  </a:cubicBezTo>
                  <a:cubicBezTo>
                    <a:pt x="1256" y="261"/>
                    <a:pt x="1233" y="170"/>
                    <a:pt x="1187" y="124"/>
                  </a:cubicBezTo>
                  <a:cubicBezTo>
                    <a:pt x="1165" y="56"/>
                    <a:pt x="1096" y="10"/>
                    <a:pt x="1005" y="10"/>
                  </a:cubicBezTo>
                  <a:cubicBezTo>
                    <a:pt x="986" y="4"/>
                    <a:pt x="966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8151;p70">
              <a:extLst>
                <a:ext uri="{FF2B5EF4-FFF2-40B4-BE49-F238E27FC236}">
                  <a16:creationId xmlns:a16="http://schemas.microsoft.com/office/drawing/2014/main" id="{F3A59D51-EA89-4B98-8835-088DE71C3945}"/>
                </a:ext>
              </a:extLst>
            </p:cNvPr>
            <p:cNvSpPr/>
            <p:nvPr/>
          </p:nvSpPr>
          <p:spPr>
            <a:xfrm>
              <a:off x="6880329" y="3034259"/>
              <a:ext cx="15312" cy="14667"/>
            </a:xfrm>
            <a:custGeom>
              <a:avLst/>
              <a:gdLst/>
              <a:ahLst/>
              <a:cxnLst/>
              <a:rect l="l" t="t" r="r" b="b"/>
              <a:pathLst>
                <a:path w="1187" h="1137" extrusionOk="0">
                  <a:moveTo>
                    <a:pt x="877" y="0"/>
                  </a:moveTo>
                  <a:cubicBezTo>
                    <a:pt x="822" y="0"/>
                    <a:pt x="764" y="22"/>
                    <a:pt x="731" y="55"/>
                  </a:cubicBezTo>
                  <a:cubicBezTo>
                    <a:pt x="525" y="238"/>
                    <a:pt x="320" y="443"/>
                    <a:pt x="114" y="626"/>
                  </a:cubicBezTo>
                  <a:cubicBezTo>
                    <a:pt x="69" y="671"/>
                    <a:pt x="23" y="717"/>
                    <a:pt x="0" y="808"/>
                  </a:cubicBezTo>
                  <a:cubicBezTo>
                    <a:pt x="0" y="854"/>
                    <a:pt x="0" y="900"/>
                    <a:pt x="23" y="945"/>
                  </a:cubicBezTo>
                  <a:cubicBezTo>
                    <a:pt x="23" y="968"/>
                    <a:pt x="46" y="991"/>
                    <a:pt x="69" y="1014"/>
                  </a:cubicBezTo>
                  <a:cubicBezTo>
                    <a:pt x="91" y="1082"/>
                    <a:pt x="160" y="1128"/>
                    <a:pt x="251" y="1128"/>
                  </a:cubicBezTo>
                  <a:cubicBezTo>
                    <a:pt x="270" y="1134"/>
                    <a:pt x="290" y="1137"/>
                    <a:pt x="310" y="1137"/>
                  </a:cubicBezTo>
                  <a:cubicBezTo>
                    <a:pt x="365" y="1137"/>
                    <a:pt x="423" y="1116"/>
                    <a:pt x="457" y="1082"/>
                  </a:cubicBezTo>
                  <a:cubicBezTo>
                    <a:pt x="662" y="900"/>
                    <a:pt x="867" y="717"/>
                    <a:pt x="1073" y="512"/>
                  </a:cubicBezTo>
                  <a:cubicBezTo>
                    <a:pt x="1119" y="466"/>
                    <a:pt x="1164" y="420"/>
                    <a:pt x="1164" y="329"/>
                  </a:cubicBezTo>
                  <a:cubicBezTo>
                    <a:pt x="1187" y="260"/>
                    <a:pt x="1164" y="192"/>
                    <a:pt x="1119" y="124"/>
                  </a:cubicBezTo>
                  <a:cubicBezTo>
                    <a:pt x="1073" y="55"/>
                    <a:pt x="1004" y="9"/>
                    <a:pt x="936" y="9"/>
                  </a:cubicBezTo>
                  <a:cubicBezTo>
                    <a:pt x="918" y="3"/>
                    <a:pt x="898" y="0"/>
                    <a:pt x="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8152;p70">
              <a:extLst>
                <a:ext uri="{FF2B5EF4-FFF2-40B4-BE49-F238E27FC236}">
                  <a16:creationId xmlns:a16="http://schemas.microsoft.com/office/drawing/2014/main" id="{1AD2C63B-A837-4B0D-B303-DEBA7971A7B9}"/>
                </a:ext>
              </a:extLst>
            </p:cNvPr>
            <p:cNvSpPr/>
            <p:nvPr/>
          </p:nvSpPr>
          <p:spPr>
            <a:xfrm>
              <a:off x="6699842" y="3123290"/>
              <a:ext cx="159302" cy="173144"/>
            </a:xfrm>
            <a:custGeom>
              <a:avLst/>
              <a:gdLst/>
              <a:ahLst/>
              <a:cxnLst/>
              <a:rect l="l" t="t" r="r" b="b"/>
              <a:pathLst>
                <a:path w="12349" h="13422" extrusionOk="0">
                  <a:moveTo>
                    <a:pt x="12303" y="10432"/>
                  </a:moveTo>
                  <a:lnTo>
                    <a:pt x="12303" y="10432"/>
                  </a:lnTo>
                  <a:cubicBezTo>
                    <a:pt x="12301" y="10439"/>
                    <a:pt x="12298" y="10446"/>
                    <a:pt x="12296" y="10454"/>
                  </a:cubicBezTo>
                  <a:lnTo>
                    <a:pt x="12296" y="10454"/>
                  </a:lnTo>
                  <a:cubicBezTo>
                    <a:pt x="12303" y="10452"/>
                    <a:pt x="12303" y="10447"/>
                    <a:pt x="12303" y="10432"/>
                  </a:cubicBezTo>
                  <a:close/>
                  <a:moveTo>
                    <a:pt x="3652" y="1"/>
                  </a:moveTo>
                  <a:cubicBezTo>
                    <a:pt x="3538" y="23"/>
                    <a:pt x="3401" y="46"/>
                    <a:pt x="3287" y="69"/>
                  </a:cubicBezTo>
                  <a:cubicBezTo>
                    <a:pt x="3287" y="69"/>
                    <a:pt x="3287" y="92"/>
                    <a:pt x="3287" y="92"/>
                  </a:cubicBezTo>
                  <a:cubicBezTo>
                    <a:pt x="2785" y="229"/>
                    <a:pt x="2328" y="457"/>
                    <a:pt x="1918" y="708"/>
                  </a:cubicBezTo>
                  <a:cubicBezTo>
                    <a:pt x="1484" y="959"/>
                    <a:pt x="1096" y="1279"/>
                    <a:pt x="731" y="1644"/>
                  </a:cubicBezTo>
                  <a:cubicBezTo>
                    <a:pt x="548" y="1849"/>
                    <a:pt x="365" y="2078"/>
                    <a:pt x="228" y="2306"/>
                  </a:cubicBezTo>
                  <a:cubicBezTo>
                    <a:pt x="228" y="2306"/>
                    <a:pt x="228" y="2306"/>
                    <a:pt x="228" y="2329"/>
                  </a:cubicBezTo>
                  <a:cubicBezTo>
                    <a:pt x="160" y="2466"/>
                    <a:pt x="91" y="2626"/>
                    <a:pt x="46" y="2785"/>
                  </a:cubicBezTo>
                  <a:cubicBezTo>
                    <a:pt x="23" y="2831"/>
                    <a:pt x="23" y="2899"/>
                    <a:pt x="0" y="2968"/>
                  </a:cubicBezTo>
                  <a:cubicBezTo>
                    <a:pt x="183" y="3059"/>
                    <a:pt x="365" y="3151"/>
                    <a:pt x="525" y="3265"/>
                  </a:cubicBezTo>
                  <a:cubicBezTo>
                    <a:pt x="1301" y="3698"/>
                    <a:pt x="2054" y="4223"/>
                    <a:pt x="2762" y="4771"/>
                  </a:cubicBezTo>
                  <a:cubicBezTo>
                    <a:pt x="3515" y="5365"/>
                    <a:pt x="4223" y="6026"/>
                    <a:pt x="4885" y="6711"/>
                  </a:cubicBezTo>
                  <a:cubicBezTo>
                    <a:pt x="5524" y="7419"/>
                    <a:pt x="6140" y="8149"/>
                    <a:pt x="6688" y="8925"/>
                  </a:cubicBezTo>
                  <a:cubicBezTo>
                    <a:pt x="7692" y="10295"/>
                    <a:pt x="8514" y="11801"/>
                    <a:pt x="9039" y="13422"/>
                  </a:cubicBezTo>
                  <a:cubicBezTo>
                    <a:pt x="9153" y="13399"/>
                    <a:pt x="9267" y="13376"/>
                    <a:pt x="9359" y="13331"/>
                  </a:cubicBezTo>
                  <a:cubicBezTo>
                    <a:pt x="9541" y="13285"/>
                    <a:pt x="9724" y="13216"/>
                    <a:pt x="9906" y="13125"/>
                  </a:cubicBezTo>
                  <a:cubicBezTo>
                    <a:pt x="10060" y="13059"/>
                    <a:pt x="10234" y="12973"/>
                    <a:pt x="10389" y="12885"/>
                  </a:cubicBezTo>
                  <a:lnTo>
                    <a:pt x="10389" y="12885"/>
                  </a:lnTo>
                  <a:cubicBezTo>
                    <a:pt x="10386" y="12891"/>
                    <a:pt x="10386" y="12897"/>
                    <a:pt x="10386" y="12897"/>
                  </a:cubicBezTo>
                  <a:cubicBezTo>
                    <a:pt x="10568" y="12783"/>
                    <a:pt x="10751" y="12646"/>
                    <a:pt x="10911" y="12509"/>
                  </a:cubicBezTo>
                  <a:cubicBezTo>
                    <a:pt x="11062" y="12379"/>
                    <a:pt x="11213" y="12250"/>
                    <a:pt x="11344" y="12121"/>
                  </a:cubicBezTo>
                  <a:lnTo>
                    <a:pt x="11344" y="12121"/>
                  </a:lnTo>
                  <a:cubicBezTo>
                    <a:pt x="11344" y="12121"/>
                    <a:pt x="11344" y="12121"/>
                    <a:pt x="11344" y="12121"/>
                  </a:cubicBezTo>
                  <a:cubicBezTo>
                    <a:pt x="11348" y="12118"/>
                    <a:pt x="11351" y="12115"/>
                    <a:pt x="11354" y="12111"/>
                  </a:cubicBezTo>
                  <a:lnTo>
                    <a:pt x="11354" y="12111"/>
                  </a:lnTo>
                  <a:cubicBezTo>
                    <a:pt x="11358" y="12107"/>
                    <a:pt x="11363" y="12102"/>
                    <a:pt x="11367" y="12098"/>
                  </a:cubicBezTo>
                  <a:lnTo>
                    <a:pt x="11367" y="12098"/>
                  </a:lnTo>
                  <a:cubicBezTo>
                    <a:pt x="11367" y="12098"/>
                    <a:pt x="11367" y="12098"/>
                    <a:pt x="11367" y="12098"/>
                  </a:cubicBezTo>
                  <a:lnTo>
                    <a:pt x="11367" y="12098"/>
                  </a:lnTo>
                  <a:cubicBezTo>
                    <a:pt x="11494" y="11966"/>
                    <a:pt x="11602" y="11817"/>
                    <a:pt x="11710" y="11687"/>
                  </a:cubicBezTo>
                  <a:cubicBezTo>
                    <a:pt x="11801" y="11527"/>
                    <a:pt x="11915" y="11390"/>
                    <a:pt x="11983" y="11231"/>
                  </a:cubicBezTo>
                  <a:cubicBezTo>
                    <a:pt x="12052" y="11094"/>
                    <a:pt x="12120" y="10957"/>
                    <a:pt x="12166" y="10820"/>
                  </a:cubicBezTo>
                  <a:cubicBezTo>
                    <a:pt x="12231" y="10712"/>
                    <a:pt x="12255" y="10583"/>
                    <a:pt x="12296" y="10454"/>
                  </a:cubicBezTo>
                  <a:lnTo>
                    <a:pt x="12296" y="10454"/>
                  </a:lnTo>
                  <a:cubicBezTo>
                    <a:pt x="12292" y="10455"/>
                    <a:pt x="12288" y="10455"/>
                    <a:pt x="12280" y="10455"/>
                  </a:cubicBezTo>
                  <a:cubicBezTo>
                    <a:pt x="12326" y="10340"/>
                    <a:pt x="12349" y="10226"/>
                    <a:pt x="12349" y="10112"/>
                  </a:cubicBezTo>
                  <a:cubicBezTo>
                    <a:pt x="11344" y="7921"/>
                    <a:pt x="9952" y="5935"/>
                    <a:pt x="8377" y="4109"/>
                  </a:cubicBezTo>
                  <a:cubicBezTo>
                    <a:pt x="7008" y="2557"/>
                    <a:pt x="5387" y="1165"/>
                    <a:pt x="36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8153;p70">
              <a:extLst>
                <a:ext uri="{FF2B5EF4-FFF2-40B4-BE49-F238E27FC236}">
                  <a16:creationId xmlns:a16="http://schemas.microsoft.com/office/drawing/2014/main" id="{47ACD859-1481-4A61-81D7-72FCB7D6726B}"/>
                </a:ext>
              </a:extLst>
            </p:cNvPr>
            <p:cNvSpPr/>
            <p:nvPr/>
          </p:nvSpPr>
          <p:spPr>
            <a:xfrm>
              <a:off x="6702783" y="315331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8154;p70">
              <a:extLst>
                <a:ext uri="{FF2B5EF4-FFF2-40B4-BE49-F238E27FC236}">
                  <a16:creationId xmlns:a16="http://schemas.microsoft.com/office/drawing/2014/main" id="{417BAD5D-1954-4183-BACA-EF4BEE83192C}"/>
                </a:ext>
              </a:extLst>
            </p:cNvPr>
            <p:cNvSpPr/>
            <p:nvPr/>
          </p:nvSpPr>
          <p:spPr>
            <a:xfrm>
              <a:off x="6700422" y="3159214"/>
              <a:ext cx="13" cy="31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8155;p70">
              <a:extLst>
                <a:ext uri="{FF2B5EF4-FFF2-40B4-BE49-F238E27FC236}">
                  <a16:creationId xmlns:a16="http://schemas.microsoft.com/office/drawing/2014/main" id="{F5A157BB-C604-4349-86A2-57D5D800CFE3}"/>
                </a:ext>
              </a:extLst>
            </p:cNvPr>
            <p:cNvSpPr/>
            <p:nvPr/>
          </p:nvSpPr>
          <p:spPr>
            <a:xfrm>
              <a:off x="6702783" y="3153319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8156;p70">
              <a:extLst>
                <a:ext uri="{FF2B5EF4-FFF2-40B4-BE49-F238E27FC236}">
                  <a16:creationId xmlns:a16="http://schemas.microsoft.com/office/drawing/2014/main" id="{E9D92021-81DF-4254-8779-15106044EA57}"/>
                </a:ext>
              </a:extLst>
            </p:cNvPr>
            <p:cNvSpPr/>
            <p:nvPr/>
          </p:nvSpPr>
          <p:spPr>
            <a:xfrm>
              <a:off x="6709259" y="314449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8157;p70">
              <a:extLst>
                <a:ext uri="{FF2B5EF4-FFF2-40B4-BE49-F238E27FC236}">
                  <a16:creationId xmlns:a16="http://schemas.microsoft.com/office/drawing/2014/main" id="{980FA47B-2737-4CCF-A077-E47F69FE19A0}"/>
                </a:ext>
              </a:extLst>
            </p:cNvPr>
            <p:cNvSpPr/>
            <p:nvPr/>
          </p:nvSpPr>
          <p:spPr>
            <a:xfrm>
              <a:off x="6741945" y="3124464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E2C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8158;p70">
              <a:extLst>
                <a:ext uri="{FF2B5EF4-FFF2-40B4-BE49-F238E27FC236}">
                  <a16:creationId xmlns:a16="http://schemas.microsoft.com/office/drawing/2014/main" id="{747FD7C0-D0EC-479D-B2D0-CCDAB30388FB}"/>
                </a:ext>
              </a:extLst>
            </p:cNvPr>
            <p:cNvSpPr/>
            <p:nvPr/>
          </p:nvSpPr>
          <p:spPr>
            <a:xfrm>
              <a:off x="6699842" y="3123290"/>
              <a:ext cx="85695" cy="54193"/>
            </a:xfrm>
            <a:custGeom>
              <a:avLst/>
              <a:gdLst/>
              <a:ahLst/>
              <a:cxnLst/>
              <a:rect l="l" t="t" r="r" b="b"/>
              <a:pathLst>
                <a:path w="6643" h="4201" extrusionOk="0">
                  <a:moveTo>
                    <a:pt x="3652" y="1"/>
                  </a:moveTo>
                  <a:cubicBezTo>
                    <a:pt x="3538" y="23"/>
                    <a:pt x="3401" y="46"/>
                    <a:pt x="3287" y="69"/>
                  </a:cubicBezTo>
                  <a:cubicBezTo>
                    <a:pt x="2831" y="206"/>
                    <a:pt x="2374" y="411"/>
                    <a:pt x="1895" y="708"/>
                  </a:cubicBezTo>
                  <a:cubicBezTo>
                    <a:pt x="1461" y="982"/>
                    <a:pt x="1050" y="1302"/>
                    <a:pt x="731" y="1644"/>
                  </a:cubicBezTo>
                  <a:cubicBezTo>
                    <a:pt x="525" y="1872"/>
                    <a:pt x="365" y="2078"/>
                    <a:pt x="228" y="2306"/>
                  </a:cubicBezTo>
                  <a:cubicBezTo>
                    <a:pt x="137" y="2466"/>
                    <a:pt x="91" y="2626"/>
                    <a:pt x="46" y="2785"/>
                  </a:cubicBezTo>
                  <a:cubicBezTo>
                    <a:pt x="23" y="2831"/>
                    <a:pt x="23" y="2899"/>
                    <a:pt x="0" y="2968"/>
                  </a:cubicBezTo>
                  <a:cubicBezTo>
                    <a:pt x="0" y="2968"/>
                    <a:pt x="0" y="2968"/>
                    <a:pt x="0" y="2991"/>
                  </a:cubicBezTo>
                  <a:cubicBezTo>
                    <a:pt x="183" y="3082"/>
                    <a:pt x="365" y="3173"/>
                    <a:pt x="525" y="3265"/>
                  </a:cubicBezTo>
                  <a:cubicBezTo>
                    <a:pt x="1027" y="3539"/>
                    <a:pt x="1507" y="3858"/>
                    <a:pt x="1986" y="4200"/>
                  </a:cubicBezTo>
                  <a:cubicBezTo>
                    <a:pt x="1986" y="4178"/>
                    <a:pt x="2009" y="4155"/>
                    <a:pt x="2009" y="4132"/>
                  </a:cubicBezTo>
                  <a:cubicBezTo>
                    <a:pt x="2100" y="4041"/>
                    <a:pt x="2169" y="3927"/>
                    <a:pt x="2260" y="3812"/>
                  </a:cubicBezTo>
                  <a:cubicBezTo>
                    <a:pt x="2602" y="3379"/>
                    <a:pt x="3082" y="3036"/>
                    <a:pt x="3584" y="2808"/>
                  </a:cubicBezTo>
                  <a:cubicBezTo>
                    <a:pt x="4200" y="2534"/>
                    <a:pt x="4885" y="2374"/>
                    <a:pt x="5570" y="2329"/>
                  </a:cubicBezTo>
                  <a:cubicBezTo>
                    <a:pt x="5752" y="2317"/>
                    <a:pt x="5929" y="2312"/>
                    <a:pt x="6106" y="2312"/>
                  </a:cubicBezTo>
                  <a:cubicBezTo>
                    <a:pt x="6283" y="2312"/>
                    <a:pt x="6460" y="2317"/>
                    <a:pt x="6642" y="2329"/>
                  </a:cubicBezTo>
                  <a:cubicBezTo>
                    <a:pt x="5707" y="1484"/>
                    <a:pt x="4725" y="708"/>
                    <a:pt x="36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8159;p70">
              <a:extLst>
                <a:ext uri="{FF2B5EF4-FFF2-40B4-BE49-F238E27FC236}">
                  <a16:creationId xmlns:a16="http://schemas.microsoft.com/office/drawing/2014/main" id="{92A2D8DD-2AB6-4C3A-AB86-CB7AD80873B0}"/>
                </a:ext>
              </a:extLst>
            </p:cNvPr>
            <p:cNvSpPr/>
            <p:nvPr/>
          </p:nvSpPr>
          <p:spPr>
            <a:xfrm>
              <a:off x="6196073" y="2738182"/>
              <a:ext cx="511756" cy="493502"/>
            </a:xfrm>
            <a:custGeom>
              <a:avLst/>
              <a:gdLst/>
              <a:ahLst/>
              <a:cxnLst/>
              <a:rect l="l" t="t" r="r" b="b"/>
              <a:pathLst>
                <a:path w="39671" h="38256" extrusionOk="0">
                  <a:moveTo>
                    <a:pt x="19151" y="0"/>
                  </a:moveTo>
                  <a:cubicBezTo>
                    <a:pt x="18808" y="0"/>
                    <a:pt x="18443" y="46"/>
                    <a:pt x="18078" y="91"/>
                  </a:cubicBezTo>
                  <a:cubicBezTo>
                    <a:pt x="17233" y="228"/>
                    <a:pt x="16343" y="548"/>
                    <a:pt x="15453" y="1027"/>
                  </a:cubicBezTo>
                  <a:cubicBezTo>
                    <a:pt x="14996" y="1256"/>
                    <a:pt x="14540" y="1552"/>
                    <a:pt x="14106" y="1895"/>
                  </a:cubicBezTo>
                  <a:cubicBezTo>
                    <a:pt x="13718" y="2169"/>
                    <a:pt x="13353" y="2488"/>
                    <a:pt x="12919" y="2922"/>
                  </a:cubicBezTo>
                  <a:cubicBezTo>
                    <a:pt x="12440" y="3401"/>
                    <a:pt x="11983" y="3903"/>
                    <a:pt x="11550" y="4383"/>
                  </a:cubicBezTo>
                  <a:cubicBezTo>
                    <a:pt x="11299" y="4679"/>
                    <a:pt x="11048" y="4953"/>
                    <a:pt x="10796" y="5227"/>
                  </a:cubicBezTo>
                  <a:lnTo>
                    <a:pt x="10751" y="5273"/>
                  </a:lnTo>
                  <a:cubicBezTo>
                    <a:pt x="10431" y="5615"/>
                    <a:pt x="10157" y="5889"/>
                    <a:pt x="9883" y="6140"/>
                  </a:cubicBezTo>
                  <a:cubicBezTo>
                    <a:pt x="9678" y="6323"/>
                    <a:pt x="9450" y="6528"/>
                    <a:pt x="9176" y="6711"/>
                  </a:cubicBezTo>
                  <a:cubicBezTo>
                    <a:pt x="8788" y="6962"/>
                    <a:pt x="8331" y="7167"/>
                    <a:pt x="7943" y="7373"/>
                  </a:cubicBezTo>
                  <a:lnTo>
                    <a:pt x="7532" y="7555"/>
                  </a:lnTo>
                  <a:cubicBezTo>
                    <a:pt x="7167" y="7738"/>
                    <a:pt x="6825" y="7898"/>
                    <a:pt x="6460" y="8080"/>
                  </a:cubicBezTo>
                  <a:cubicBezTo>
                    <a:pt x="6117" y="8286"/>
                    <a:pt x="5638" y="8537"/>
                    <a:pt x="5204" y="8856"/>
                  </a:cubicBezTo>
                  <a:cubicBezTo>
                    <a:pt x="5204" y="8834"/>
                    <a:pt x="5181" y="8788"/>
                    <a:pt x="5136" y="8765"/>
                  </a:cubicBezTo>
                  <a:cubicBezTo>
                    <a:pt x="5090" y="8742"/>
                    <a:pt x="5022" y="8742"/>
                    <a:pt x="4976" y="8742"/>
                  </a:cubicBezTo>
                  <a:cubicBezTo>
                    <a:pt x="4862" y="8742"/>
                    <a:pt x="4771" y="8788"/>
                    <a:pt x="4725" y="8879"/>
                  </a:cubicBezTo>
                  <a:cubicBezTo>
                    <a:pt x="2785" y="12417"/>
                    <a:pt x="1438" y="16594"/>
                    <a:pt x="730" y="21273"/>
                  </a:cubicBezTo>
                  <a:cubicBezTo>
                    <a:pt x="206" y="24834"/>
                    <a:pt x="0" y="28692"/>
                    <a:pt x="160" y="33028"/>
                  </a:cubicBezTo>
                  <a:lnTo>
                    <a:pt x="320" y="33279"/>
                  </a:lnTo>
                  <a:cubicBezTo>
                    <a:pt x="320" y="33302"/>
                    <a:pt x="342" y="33302"/>
                    <a:pt x="365" y="33302"/>
                  </a:cubicBezTo>
                  <a:cubicBezTo>
                    <a:pt x="1940" y="35608"/>
                    <a:pt x="4771" y="37137"/>
                    <a:pt x="8719" y="37844"/>
                  </a:cubicBezTo>
                  <a:cubicBezTo>
                    <a:pt x="10249" y="38118"/>
                    <a:pt x="11915" y="38232"/>
                    <a:pt x="13809" y="38255"/>
                  </a:cubicBezTo>
                  <a:lnTo>
                    <a:pt x="13878" y="38255"/>
                  </a:lnTo>
                  <a:cubicBezTo>
                    <a:pt x="15407" y="38255"/>
                    <a:pt x="17005" y="38164"/>
                    <a:pt x="18626" y="37959"/>
                  </a:cubicBezTo>
                  <a:cubicBezTo>
                    <a:pt x="20725" y="37730"/>
                    <a:pt x="22825" y="37297"/>
                    <a:pt x="24811" y="36703"/>
                  </a:cubicBezTo>
                  <a:cubicBezTo>
                    <a:pt x="26888" y="36087"/>
                    <a:pt x="28851" y="35288"/>
                    <a:pt x="30654" y="34329"/>
                  </a:cubicBezTo>
                  <a:cubicBezTo>
                    <a:pt x="32526" y="33302"/>
                    <a:pt x="34238" y="32092"/>
                    <a:pt x="35745" y="30723"/>
                  </a:cubicBezTo>
                  <a:cubicBezTo>
                    <a:pt x="36566" y="29947"/>
                    <a:pt x="37297" y="29171"/>
                    <a:pt x="37936" y="28372"/>
                  </a:cubicBezTo>
                  <a:cubicBezTo>
                    <a:pt x="38689" y="27436"/>
                    <a:pt x="39260" y="26477"/>
                    <a:pt x="39625" y="25519"/>
                  </a:cubicBezTo>
                  <a:cubicBezTo>
                    <a:pt x="39648" y="25473"/>
                    <a:pt x="39670" y="25405"/>
                    <a:pt x="39648" y="25336"/>
                  </a:cubicBezTo>
                  <a:cubicBezTo>
                    <a:pt x="39670" y="25313"/>
                    <a:pt x="39670" y="25268"/>
                    <a:pt x="39670" y="25222"/>
                  </a:cubicBezTo>
                  <a:cubicBezTo>
                    <a:pt x="39670" y="25131"/>
                    <a:pt x="39648" y="25085"/>
                    <a:pt x="39579" y="25017"/>
                  </a:cubicBezTo>
                  <a:lnTo>
                    <a:pt x="39397" y="24766"/>
                  </a:lnTo>
                  <a:lnTo>
                    <a:pt x="39397" y="24811"/>
                  </a:lnTo>
                  <a:cubicBezTo>
                    <a:pt x="38347" y="23396"/>
                    <a:pt x="37411" y="21753"/>
                    <a:pt x="36635" y="19927"/>
                  </a:cubicBezTo>
                  <a:cubicBezTo>
                    <a:pt x="35813" y="17941"/>
                    <a:pt x="35151" y="15750"/>
                    <a:pt x="34626" y="13216"/>
                  </a:cubicBezTo>
                  <a:cubicBezTo>
                    <a:pt x="34580" y="13079"/>
                    <a:pt x="34443" y="13011"/>
                    <a:pt x="34329" y="13011"/>
                  </a:cubicBezTo>
                  <a:lnTo>
                    <a:pt x="34261" y="13011"/>
                  </a:lnTo>
                  <a:cubicBezTo>
                    <a:pt x="34101" y="13056"/>
                    <a:pt x="34010" y="13216"/>
                    <a:pt x="34055" y="13376"/>
                  </a:cubicBezTo>
                  <a:cubicBezTo>
                    <a:pt x="34170" y="13924"/>
                    <a:pt x="34261" y="14403"/>
                    <a:pt x="34375" y="14859"/>
                  </a:cubicBezTo>
                  <a:cubicBezTo>
                    <a:pt x="34352" y="14814"/>
                    <a:pt x="34307" y="14791"/>
                    <a:pt x="34261" y="14768"/>
                  </a:cubicBezTo>
                  <a:lnTo>
                    <a:pt x="34215" y="14722"/>
                  </a:lnTo>
                  <a:cubicBezTo>
                    <a:pt x="34033" y="14586"/>
                    <a:pt x="33850" y="14426"/>
                    <a:pt x="33667" y="14289"/>
                  </a:cubicBezTo>
                  <a:cubicBezTo>
                    <a:pt x="33325" y="14015"/>
                    <a:pt x="32960" y="13695"/>
                    <a:pt x="32617" y="13376"/>
                  </a:cubicBezTo>
                  <a:cubicBezTo>
                    <a:pt x="31020" y="11869"/>
                    <a:pt x="29513" y="10020"/>
                    <a:pt x="28052" y="7692"/>
                  </a:cubicBezTo>
                  <a:lnTo>
                    <a:pt x="28052" y="7738"/>
                  </a:lnTo>
                  <a:lnTo>
                    <a:pt x="27687" y="7076"/>
                  </a:lnTo>
                  <a:lnTo>
                    <a:pt x="27276" y="6391"/>
                  </a:lnTo>
                  <a:lnTo>
                    <a:pt x="27117" y="6117"/>
                  </a:lnTo>
                  <a:lnTo>
                    <a:pt x="27048" y="6003"/>
                  </a:lnTo>
                  <a:lnTo>
                    <a:pt x="26980" y="5889"/>
                  </a:lnTo>
                  <a:cubicBezTo>
                    <a:pt x="26820" y="5615"/>
                    <a:pt x="26660" y="5318"/>
                    <a:pt x="26500" y="5045"/>
                  </a:cubicBezTo>
                  <a:cubicBezTo>
                    <a:pt x="25952" y="4177"/>
                    <a:pt x="25405" y="3447"/>
                    <a:pt x="24788" y="2762"/>
                  </a:cubicBezTo>
                  <a:cubicBezTo>
                    <a:pt x="24149" y="2100"/>
                    <a:pt x="23487" y="1529"/>
                    <a:pt x="22780" y="1096"/>
                  </a:cubicBezTo>
                  <a:cubicBezTo>
                    <a:pt x="22437" y="868"/>
                    <a:pt x="22072" y="685"/>
                    <a:pt x="21684" y="525"/>
                  </a:cubicBezTo>
                  <a:cubicBezTo>
                    <a:pt x="21342" y="388"/>
                    <a:pt x="20954" y="251"/>
                    <a:pt x="20520" y="160"/>
                  </a:cubicBezTo>
                  <a:cubicBezTo>
                    <a:pt x="20086" y="69"/>
                    <a:pt x="19630" y="0"/>
                    <a:pt x="19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8160;p70">
              <a:extLst>
                <a:ext uri="{FF2B5EF4-FFF2-40B4-BE49-F238E27FC236}">
                  <a16:creationId xmlns:a16="http://schemas.microsoft.com/office/drawing/2014/main" id="{B938E98F-9E81-4FBF-AF12-03398CB06A48}"/>
                </a:ext>
              </a:extLst>
            </p:cNvPr>
            <p:cNvSpPr/>
            <p:nvPr/>
          </p:nvSpPr>
          <p:spPr>
            <a:xfrm>
              <a:off x="6401868" y="2779395"/>
              <a:ext cx="306246" cy="451397"/>
            </a:xfrm>
            <a:custGeom>
              <a:avLst/>
              <a:gdLst/>
              <a:ahLst/>
              <a:cxnLst/>
              <a:rect l="l" t="t" r="r" b="b"/>
              <a:pathLst>
                <a:path w="23740" h="34992" extrusionOk="0">
                  <a:moveTo>
                    <a:pt x="9200" y="1"/>
                  </a:moveTo>
                  <a:cubicBezTo>
                    <a:pt x="9200" y="183"/>
                    <a:pt x="9222" y="366"/>
                    <a:pt x="9222" y="549"/>
                  </a:cubicBezTo>
                  <a:cubicBezTo>
                    <a:pt x="9291" y="1690"/>
                    <a:pt x="9382" y="2854"/>
                    <a:pt x="9519" y="3949"/>
                  </a:cubicBezTo>
                  <a:cubicBezTo>
                    <a:pt x="9725" y="5456"/>
                    <a:pt x="10021" y="6917"/>
                    <a:pt x="10386" y="8332"/>
                  </a:cubicBezTo>
                  <a:cubicBezTo>
                    <a:pt x="10592" y="9062"/>
                    <a:pt x="10820" y="9816"/>
                    <a:pt x="11048" y="10523"/>
                  </a:cubicBezTo>
                  <a:cubicBezTo>
                    <a:pt x="11163" y="10888"/>
                    <a:pt x="11299" y="11254"/>
                    <a:pt x="11436" y="11642"/>
                  </a:cubicBezTo>
                  <a:cubicBezTo>
                    <a:pt x="11551" y="11961"/>
                    <a:pt x="11665" y="12258"/>
                    <a:pt x="11802" y="12577"/>
                  </a:cubicBezTo>
                  <a:cubicBezTo>
                    <a:pt x="12213" y="13559"/>
                    <a:pt x="12737" y="14495"/>
                    <a:pt x="13194" y="15271"/>
                  </a:cubicBezTo>
                  <a:cubicBezTo>
                    <a:pt x="13468" y="15773"/>
                    <a:pt x="13765" y="16252"/>
                    <a:pt x="14039" y="16732"/>
                  </a:cubicBezTo>
                  <a:lnTo>
                    <a:pt x="14244" y="17051"/>
                  </a:lnTo>
                  <a:cubicBezTo>
                    <a:pt x="14427" y="17394"/>
                    <a:pt x="14632" y="17736"/>
                    <a:pt x="14837" y="18078"/>
                  </a:cubicBezTo>
                  <a:cubicBezTo>
                    <a:pt x="15203" y="18717"/>
                    <a:pt x="15499" y="19242"/>
                    <a:pt x="15773" y="19767"/>
                  </a:cubicBezTo>
                  <a:cubicBezTo>
                    <a:pt x="16070" y="20384"/>
                    <a:pt x="16321" y="20909"/>
                    <a:pt x="16504" y="21365"/>
                  </a:cubicBezTo>
                  <a:cubicBezTo>
                    <a:pt x="16892" y="22301"/>
                    <a:pt x="17097" y="23077"/>
                    <a:pt x="17166" y="23830"/>
                  </a:cubicBezTo>
                  <a:cubicBezTo>
                    <a:pt x="17234" y="24355"/>
                    <a:pt x="17211" y="24880"/>
                    <a:pt x="17143" y="25382"/>
                  </a:cubicBezTo>
                  <a:cubicBezTo>
                    <a:pt x="17074" y="25862"/>
                    <a:pt x="16937" y="26341"/>
                    <a:pt x="16732" y="26820"/>
                  </a:cubicBezTo>
                  <a:cubicBezTo>
                    <a:pt x="16344" y="27711"/>
                    <a:pt x="15750" y="28532"/>
                    <a:pt x="14929" y="29308"/>
                  </a:cubicBezTo>
                  <a:cubicBezTo>
                    <a:pt x="14130" y="30062"/>
                    <a:pt x="13171" y="30724"/>
                    <a:pt x="12007" y="31363"/>
                  </a:cubicBezTo>
                  <a:cubicBezTo>
                    <a:pt x="10911" y="31956"/>
                    <a:pt x="9679" y="32504"/>
                    <a:pt x="8264" y="32983"/>
                  </a:cubicBezTo>
                  <a:cubicBezTo>
                    <a:pt x="6940" y="33440"/>
                    <a:pt x="5479" y="33873"/>
                    <a:pt x="3950" y="34216"/>
                  </a:cubicBezTo>
                  <a:cubicBezTo>
                    <a:pt x="2694" y="34513"/>
                    <a:pt x="1370" y="34786"/>
                    <a:pt x="1" y="34992"/>
                  </a:cubicBezTo>
                  <a:cubicBezTo>
                    <a:pt x="846" y="34969"/>
                    <a:pt x="1736" y="34901"/>
                    <a:pt x="2672" y="34786"/>
                  </a:cubicBezTo>
                  <a:cubicBezTo>
                    <a:pt x="4794" y="34558"/>
                    <a:pt x="6871" y="34124"/>
                    <a:pt x="8857" y="33531"/>
                  </a:cubicBezTo>
                  <a:cubicBezTo>
                    <a:pt x="10934" y="32915"/>
                    <a:pt x="12897" y="32116"/>
                    <a:pt x="14700" y="31134"/>
                  </a:cubicBezTo>
                  <a:cubicBezTo>
                    <a:pt x="16572" y="30130"/>
                    <a:pt x="18284" y="28920"/>
                    <a:pt x="19791" y="27528"/>
                  </a:cubicBezTo>
                  <a:cubicBezTo>
                    <a:pt x="20612" y="26775"/>
                    <a:pt x="21365" y="25976"/>
                    <a:pt x="22005" y="25200"/>
                  </a:cubicBezTo>
                  <a:cubicBezTo>
                    <a:pt x="22758" y="24241"/>
                    <a:pt x="23328" y="23282"/>
                    <a:pt x="23694" y="22324"/>
                  </a:cubicBezTo>
                  <a:cubicBezTo>
                    <a:pt x="23716" y="22278"/>
                    <a:pt x="23716" y="22210"/>
                    <a:pt x="23694" y="22141"/>
                  </a:cubicBezTo>
                  <a:cubicBezTo>
                    <a:pt x="23716" y="22118"/>
                    <a:pt x="23739" y="22073"/>
                    <a:pt x="23739" y="22027"/>
                  </a:cubicBezTo>
                  <a:cubicBezTo>
                    <a:pt x="23739" y="21936"/>
                    <a:pt x="23716" y="21890"/>
                    <a:pt x="23648" y="21799"/>
                  </a:cubicBezTo>
                  <a:lnTo>
                    <a:pt x="23443" y="21548"/>
                  </a:lnTo>
                  <a:lnTo>
                    <a:pt x="23443" y="21616"/>
                  </a:lnTo>
                  <a:cubicBezTo>
                    <a:pt x="22370" y="20155"/>
                    <a:pt x="21457" y="18512"/>
                    <a:pt x="20704" y="16732"/>
                  </a:cubicBezTo>
                  <a:cubicBezTo>
                    <a:pt x="19859" y="14746"/>
                    <a:pt x="19197" y="12555"/>
                    <a:pt x="18672" y="10021"/>
                  </a:cubicBezTo>
                  <a:cubicBezTo>
                    <a:pt x="18649" y="9884"/>
                    <a:pt x="18489" y="9793"/>
                    <a:pt x="18375" y="9793"/>
                  </a:cubicBezTo>
                  <a:cubicBezTo>
                    <a:pt x="18353" y="9793"/>
                    <a:pt x="18330" y="9793"/>
                    <a:pt x="18284" y="9816"/>
                  </a:cubicBezTo>
                  <a:cubicBezTo>
                    <a:pt x="18124" y="9861"/>
                    <a:pt x="18033" y="10021"/>
                    <a:pt x="18079" y="10204"/>
                  </a:cubicBezTo>
                  <a:cubicBezTo>
                    <a:pt x="18190" y="10717"/>
                    <a:pt x="18280" y="11165"/>
                    <a:pt x="18391" y="11611"/>
                  </a:cubicBezTo>
                  <a:lnTo>
                    <a:pt x="18391" y="11611"/>
                  </a:lnTo>
                  <a:cubicBezTo>
                    <a:pt x="18377" y="11584"/>
                    <a:pt x="18347" y="11567"/>
                    <a:pt x="18330" y="11550"/>
                  </a:cubicBezTo>
                  <a:lnTo>
                    <a:pt x="18284" y="11505"/>
                  </a:lnTo>
                  <a:cubicBezTo>
                    <a:pt x="18079" y="11368"/>
                    <a:pt x="17896" y="11231"/>
                    <a:pt x="17736" y="11094"/>
                  </a:cubicBezTo>
                  <a:cubicBezTo>
                    <a:pt x="17394" y="10797"/>
                    <a:pt x="17029" y="10500"/>
                    <a:pt x="16663" y="10158"/>
                  </a:cubicBezTo>
                  <a:cubicBezTo>
                    <a:pt x="15066" y="8674"/>
                    <a:pt x="13582" y="6803"/>
                    <a:pt x="12121" y="4474"/>
                  </a:cubicBezTo>
                  <a:lnTo>
                    <a:pt x="12098" y="4543"/>
                  </a:lnTo>
                  <a:lnTo>
                    <a:pt x="11733" y="3881"/>
                  </a:lnTo>
                  <a:lnTo>
                    <a:pt x="11322" y="3196"/>
                  </a:lnTo>
                  <a:lnTo>
                    <a:pt x="11163" y="2922"/>
                  </a:lnTo>
                  <a:lnTo>
                    <a:pt x="11094" y="2785"/>
                  </a:lnTo>
                  <a:lnTo>
                    <a:pt x="11048" y="2694"/>
                  </a:lnTo>
                  <a:cubicBezTo>
                    <a:pt x="10889" y="2397"/>
                    <a:pt x="10706" y="2123"/>
                    <a:pt x="10546" y="1850"/>
                  </a:cubicBezTo>
                  <a:cubicBezTo>
                    <a:pt x="10135" y="1165"/>
                    <a:pt x="9702" y="571"/>
                    <a:pt x="92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8161;p70">
              <a:extLst>
                <a:ext uri="{FF2B5EF4-FFF2-40B4-BE49-F238E27FC236}">
                  <a16:creationId xmlns:a16="http://schemas.microsoft.com/office/drawing/2014/main" id="{9C9FC6F3-810F-4540-8E30-1EC9B4F714FA}"/>
                </a:ext>
              </a:extLst>
            </p:cNvPr>
            <p:cNvSpPr/>
            <p:nvPr/>
          </p:nvSpPr>
          <p:spPr>
            <a:xfrm>
              <a:off x="6965999" y="2763075"/>
              <a:ext cx="449449" cy="404966"/>
            </a:xfrm>
            <a:custGeom>
              <a:avLst/>
              <a:gdLst/>
              <a:ahLst/>
              <a:cxnLst/>
              <a:rect l="l" t="t" r="r" b="b"/>
              <a:pathLst>
                <a:path w="32207" h="30460" extrusionOk="0">
                  <a:moveTo>
                    <a:pt x="19491" y="1"/>
                  </a:moveTo>
                  <a:cubicBezTo>
                    <a:pt x="18503" y="1"/>
                    <a:pt x="17483" y="350"/>
                    <a:pt x="16663" y="1061"/>
                  </a:cubicBezTo>
                  <a:lnTo>
                    <a:pt x="13170" y="4074"/>
                  </a:lnTo>
                  <a:lnTo>
                    <a:pt x="4588" y="11470"/>
                  </a:lnTo>
                  <a:lnTo>
                    <a:pt x="2009" y="13706"/>
                  </a:lnTo>
                  <a:cubicBezTo>
                    <a:pt x="297" y="15167"/>
                    <a:pt x="0" y="17747"/>
                    <a:pt x="1347" y="19299"/>
                  </a:cubicBezTo>
                  <a:lnTo>
                    <a:pt x="9906" y="29228"/>
                  </a:lnTo>
                  <a:cubicBezTo>
                    <a:pt x="10608" y="30048"/>
                    <a:pt x="11643" y="30459"/>
                    <a:pt x="12716" y="30459"/>
                  </a:cubicBezTo>
                  <a:cubicBezTo>
                    <a:pt x="13704" y="30459"/>
                    <a:pt x="14724" y="30110"/>
                    <a:pt x="15544" y="29410"/>
                  </a:cubicBezTo>
                  <a:lnTo>
                    <a:pt x="30198" y="16765"/>
                  </a:lnTo>
                  <a:cubicBezTo>
                    <a:pt x="31910" y="15281"/>
                    <a:pt x="32207" y="12725"/>
                    <a:pt x="30860" y="11173"/>
                  </a:cubicBezTo>
                  <a:lnTo>
                    <a:pt x="22301" y="1221"/>
                  </a:lnTo>
                  <a:cubicBezTo>
                    <a:pt x="21599" y="413"/>
                    <a:pt x="20564" y="1"/>
                    <a:pt x="19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8162;p70">
              <a:extLst>
                <a:ext uri="{FF2B5EF4-FFF2-40B4-BE49-F238E27FC236}">
                  <a16:creationId xmlns:a16="http://schemas.microsoft.com/office/drawing/2014/main" id="{978F04B2-CE9E-4CC1-91E5-3CF08E87D054}"/>
                </a:ext>
              </a:extLst>
            </p:cNvPr>
            <p:cNvSpPr/>
            <p:nvPr/>
          </p:nvSpPr>
          <p:spPr>
            <a:xfrm>
              <a:off x="7231874" y="2752307"/>
              <a:ext cx="50658" cy="9740"/>
            </a:xfrm>
            <a:custGeom>
              <a:avLst/>
              <a:gdLst/>
              <a:ahLst/>
              <a:cxnLst/>
              <a:rect l="l" t="t" r="r" b="b"/>
              <a:pathLst>
                <a:path w="3927" h="755" extrusionOk="0">
                  <a:moveTo>
                    <a:pt x="3926" y="754"/>
                  </a:moveTo>
                  <a:cubicBezTo>
                    <a:pt x="2808" y="46"/>
                    <a:pt x="1279" y="1"/>
                    <a:pt x="1" y="640"/>
                  </a:cubicBezTo>
                  <a:cubicBezTo>
                    <a:pt x="1279" y="1"/>
                    <a:pt x="2808" y="46"/>
                    <a:pt x="3926" y="7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8163;p70">
              <a:extLst>
                <a:ext uri="{FF2B5EF4-FFF2-40B4-BE49-F238E27FC236}">
                  <a16:creationId xmlns:a16="http://schemas.microsoft.com/office/drawing/2014/main" id="{25827206-3E08-4C2F-8993-0C0E2D781DFA}"/>
                </a:ext>
              </a:extLst>
            </p:cNvPr>
            <p:cNvSpPr/>
            <p:nvPr/>
          </p:nvSpPr>
          <p:spPr>
            <a:xfrm>
              <a:off x="7008690" y="2941926"/>
              <a:ext cx="12681" cy="50658"/>
            </a:xfrm>
            <a:custGeom>
              <a:avLst/>
              <a:gdLst/>
              <a:ahLst/>
              <a:cxnLst/>
              <a:rect l="l" t="t" r="r" b="b"/>
              <a:pathLst>
                <a:path w="983" h="3927" extrusionOk="0">
                  <a:moveTo>
                    <a:pt x="982" y="0"/>
                  </a:moveTo>
                  <a:cubicBezTo>
                    <a:pt x="161" y="1187"/>
                    <a:pt x="1" y="2694"/>
                    <a:pt x="526" y="3926"/>
                  </a:cubicBezTo>
                  <a:cubicBezTo>
                    <a:pt x="1" y="2694"/>
                    <a:pt x="184" y="1187"/>
                    <a:pt x="982" y="0"/>
                  </a:cubicBezTo>
                  <a:close/>
                </a:path>
              </a:pathLst>
            </a:custGeom>
            <a:solidFill>
              <a:srgbClr val="FE6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8164;p70">
              <a:extLst>
                <a:ext uri="{FF2B5EF4-FFF2-40B4-BE49-F238E27FC236}">
                  <a16:creationId xmlns:a16="http://schemas.microsoft.com/office/drawing/2014/main" id="{BBB3BC01-75E3-4C1A-9E4F-FA55A6D1C155}"/>
                </a:ext>
              </a:extLst>
            </p:cNvPr>
            <p:cNvSpPr/>
            <p:nvPr/>
          </p:nvSpPr>
          <p:spPr>
            <a:xfrm>
              <a:off x="7142959" y="3140072"/>
              <a:ext cx="50658" cy="9727"/>
            </a:xfrm>
            <a:custGeom>
              <a:avLst/>
              <a:gdLst/>
              <a:ahLst/>
              <a:cxnLst/>
              <a:rect l="l" t="t" r="r" b="b"/>
              <a:pathLst>
                <a:path w="3927" h="754" extrusionOk="0">
                  <a:moveTo>
                    <a:pt x="3926" y="115"/>
                  </a:moveTo>
                  <a:cubicBezTo>
                    <a:pt x="2648" y="754"/>
                    <a:pt x="1119" y="708"/>
                    <a:pt x="0" y="1"/>
                  </a:cubicBezTo>
                  <a:cubicBezTo>
                    <a:pt x="1119" y="708"/>
                    <a:pt x="2648" y="754"/>
                    <a:pt x="3926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8165;p70">
              <a:extLst>
                <a:ext uri="{FF2B5EF4-FFF2-40B4-BE49-F238E27FC236}">
                  <a16:creationId xmlns:a16="http://schemas.microsoft.com/office/drawing/2014/main" id="{6077044A-AC00-46DD-AB0D-899E68B9C775}"/>
                </a:ext>
              </a:extLst>
            </p:cNvPr>
            <p:cNvSpPr/>
            <p:nvPr/>
          </p:nvSpPr>
          <p:spPr>
            <a:xfrm>
              <a:off x="7005169" y="2754822"/>
              <a:ext cx="415174" cy="392534"/>
            </a:xfrm>
            <a:custGeom>
              <a:avLst/>
              <a:gdLst/>
              <a:ahLst/>
              <a:cxnLst/>
              <a:rect l="l" t="t" r="r" b="b"/>
              <a:pathLst>
                <a:path w="32184" h="30429" extrusionOk="0">
                  <a:moveTo>
                    <a:pt x="19471" y="1"/>
                  </a:moveTo>
                  <a:cubicBezTo>
                    <a:pt x="18486" y="1"/>
                    <a:pt x="17472" y="350"/>
                    <a:pt x="16662" y="1061"/>
                  </a:cubicBezTo>
                  <a:lnTo>
                    <a:pt x="13147" y="4074"/>
                  </a:lnTo>
                  <a:lnTo>
                    <a:pt x="4565" y="11469"/>
                  </a:lnTo>
                  <a:lnTo>
                    <a:pt x="1986" y="13706"/>
                  </a:lnTo>
                  <a:cubicBezTo>
                    <a:pt x="297" y="15167"/>
                    <a:pt x="0" y="17724"/>
                    <a:pt x="1347" y="19276"/>
                  </a:cubicBezTo>
                  <a:lnTo>
                    <a:pt x="9906" y="29205"/>
                  </a:lnTo>
                  <a:cubicBezTo>
                    <a:pt x="10610" y="30016"/>
                    <a:pt x="11651" y="30428"/>
                    <a:pt x="12725" y="30428"/>
                  </a:cubicBezTo>
                  <a:cubicBezTo>
                    <a:pt x="13706" y="30428"/>
                    <a:pt x="14715" y="30085"/>
                    <a:pt x="15521" y="29387"/>
                  </a:cubicBezTo>
                  <a:lnTo>
                    <a:pt x="30175" y="16742"/>
                  </a:lnTo>
                  <a:cubicBezTo>
                    <a:pt x="31887" y="15258"/>
                    <a:pt x="32184" y="12725"/>
                    <a:pt x="30837" y="11150"/>
                  </a:cubicBezTo>
                  <a:lnTo>
                    <a:pt x="22278" y="1221"/>
                  </a:lnTo>
                  <a:cubicBezTo>
                    <a:pt x="21576" y="413"/>
                    <a:pt x="20541" y="1"/>
                    <a:pt x="194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8166;p70">
              <a:extLst>
                <a:ext uri="{FF2B5EF4-FFF2-40B4-BE49-F238E27FC236}">
                  <a16:creationId xmlns:a16="http://schemas.microsoft.com/office/drawing/2014/main" id="{F07CBBA7-07AA-487A-8407-B831AA77FBAE}"/>
                </a:ext>
              </a:extLst>
            </p:cNvPr>
            <p:cNvSpPr/>
            <p:nvPr/>
          </p:nvSpPr>
          <p:spPr>
            <a:xfrm>
              <a:off x="7032244" y="2782285"/>
              <a:ext cx="360129" cy="340212"/>
            </a:xfrm>
            <a:custGeom>
              <a:avLst/>
              <a:gdLst/>
              <a:ahLst/>
              <a:cxnLst/>
              <a:rect l="l" t="t" r="r" b="b"/>
              <a:pathLst>
                <a:path w="27917" h="26373" extrusionOk="0">
                  <a:moveTo>
                    <a:pt x="16887" y="1"/>
                  </a:moveTo>
                  <a:cubicBezTo>
                    <a:pt x="16032" y="1"/>
                    <a:pt x="15151" y="304"/>
                    <a:pt x="14449" y="918"/>
                  </a:cubicBezTo>
                  <a:lnTo>
                    <a:pt x="11414" y="3520"/>
                  </a:lnTo>
                  <a:lnTo>
                    <a:pt x="3973" y="9934"/>
                  </a:lnTo>
                  <a:lnTo>
                    <a:pt x="1736" y="11874"/>
                  </a:lnTo>
                  <a:cubicBezTo>
                    <a:pt x="275" y="13129"/>
                    <a:pt x="1" y="15344"/>
                    <a:pt x="1165" y="16713"/>
                  </a:cubicBezTo>
                  <a:lnTo>
                    <a:pt x="8606" y="25318"/>
                  </a:lnTo>
                  <a:cubicBezTo>
                    <a:pt x="9211" y="26018"/>
                    <a:pt x="10099" y="26372"/>
                    <a:pt x="11021" y="26372"/>
                  </a:cubicBezTo>
                  <a:cubicBezTo>
                    <a:pt x="11874" y="26372"/>
                    <a:pt x="12755" y="26069"/>
                    <a:pt x="13468" y="25455"/>
                  </a:cubicBezTo>
                  <a:lnTo>
                    <a:pt x="26182" y="14499"/>
                  </a:lnTo>
                  <a:cubicBezTo>
                    <a:pt x="27642" y="13221"/>
                    <a:pt x="27916" y="11007"/>
                    <a:pt x="26752" y="9660"/>
                  </a:cubicBezTo>
                  <a:lnTo>
                    <a:pt x="19311" y="1055"/>
                  </a:lnTo>
                  <a:cubicBezTo>
                    <a:pt x="18706" y="355"/>
                    <a:pt x="17812" y="1"/>
                    <a:pt x="168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8167;p70">
              <a:extLst>
                <a:ext uri="{FF2B5EF4-FFF2-40B4-BE49-F238E27FC236}">
                  <a16:creationId xmlns:a16="http://schemas.microsoft.com/office/drawing/2014/main" id="{2297AE93-9888-4A16-AA5A-BE7C2FAF492D}"/>
                </a:ext>
              </a:extLst>
            </p:cNvPr>
            <p:cNvSpPr/>
            <p:nvPr/>
          </p:nvSpPr>
          <p:spPr>
            <a:xfrm>
              <a:off x="7036965" y="2966357"/>
              <a:ext cx="322139" cy="156129"/>
            </a:xfrm>
            <a:custGeom>
              <a:avLst/>
              <a:gdLst/>
              <a:ahLst/>
              <a:cxnLst/>
              <a:rect l="l" t="t" r="r" b="b"/>
              <a:pathLst>
                <a:path w="24972" h="12103" extrusionOk="0">
                  <a:moveTo>
                    <a:pt x="91" y="1"/>
                  </a:moveTo>
                  <a:lnTo>
                    <a:pt x="91" y="1"/>
                  </a:lnTo>
                  <a:cubicBezTo>
                    <a:pt x="0" y="868"/>
                    <a:pt x="228" y="1758"/>
                    <a:pt x="799" y="2443"/>
                  </a:cubicBezTo>
                  <a:lnTo>
                    <a:pt x="8240" y="11048"/>
                  </a:lnTo>
                  <a:cubicBezTo>
                    <a:pt x="8845" y="11748"/>
                    <a:pt x="9739" y="12102"/>
                    <a:pt x="10664" y="12102"/>
                  </a:cubicBezTo>
                  <a:cubicBezTo>
                    <a:pt x="11519" y="12102"/>
                    <a:pt x="12400" y="11799"/>
                    <a:pt x="13102" y="11185"/>
                  </a:cubicBezTo>
                  <a:lnTo>
                    <a:pt x="24971" y="959"/>
                  </a:lnTo>
                  <a:lnTo>
                    <a:pt x="24971" y="959"/>
                  </a:lnTo>
                  <a:cubicBezTo>
                    <a:pt x="23921" y="1599"/>
                    <a:pt x="22825" y="2146"/>
                    <a:pt x="21730" y="2648"/>
                  </a:cubicBezTo>
                  <a:cubicBezTo>
                    <a:pt x="20315" y="3265"/>
                    <a:pt x="18854" y="3790"/>
                    <a:pt x="17370" y="4178"/>
                  </a:cubicBezTo>
                  <a:cubicBezTo>
                    <a:pt x="15932" y="4566"/>
                    <a:pt x="14449" y="4840"/>
                    <a:pt x="12965" y="4954"/>
                  </a:cubicBezTo>
                  <a:cubicBezTo>
                    <a:pt x="12399" y="4990"/>
                    <a:pt x="11829" y="5012"/>
                    <a:pt x="11260" y="5012"/>
                  </a:cubicBezTo>
                  <a:cubicBezTo>
                    <a:pt x="10407" y="5012"/>
                    <a:pt x="9555" y="4963"/>
                    <a:pt x="8719" y="4840"/>
                  </a:cubicBezTo>
                  <a:cubicBezTo>
                    <a:pt x="7829" y="4726"/>
                    <a:pt x="6939" y="4520"/>
                    <a:pt x="6095" y="4246"/>
                  </a:cubicBezTo>
                  <a:cubicBezTo>
                    <a:pt x="5227" y="3950"/>
                    <a:pt x="4405" y="3584"/>
                    <a:pt x="3629" y="3128"/>
                  </a:cubicBezTo>
                  <a:cubicBezTo>
                    <a:pt x="2899" y="2694"/>
                    <a:pt x="2214" y="2169"/>
                    <a:pt x="1575" y="1599"/>
                  </a:cubicBezTo>
                  <a:cubicBezTo>
                    <a:pt x="1050" y="1096"/>
                    <a:pt x="548" y="571"/>
                    <a:pt x="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8168;p70">
              <a:extLst>
                <a:ext uri="{FF2B5EF4-FFF2-40B4-BE49-F238E27FC236}">
                  <a16:creationId xmlns:a16="http://schemas.microsoft.com/office/drawing/2014/main" id="{E66EE178-5164-45DD-8C54-EEA53C7A11AC}"/>
                </a:ext>
              </a:extLst>
            </p:cNvPr>
            <p:cNvSpPr/>
            <p:nvPr/>
          </p:nvSpPr>
          <p:spPr>
            <a:xfrm>
              <a:off x="7007813" y="2939565"/>
              <a:ext cx="405176" cy="207909"/>
            </a:xfrm>
            <a:custGeom>
              <a:avLst/>
              <a:gdLst/>
              <a:ahLst/>
              <a:cxnLst/>
              <a:rect l="l" t="t" r="r" b="b"/>
              <a:pathLst>
                <a:path w="31409" h="16117" extrusionOk="0">
                  <a:moveTo>
                    <a:pt x="31408" y="1"/>
                  </a:moveTo>
                  <a:cubicBezTo>
                    <a:pt x="30358" y="914"/>
                    <a:pt x="29262" y="1735"/>
                    <a:pt x="28098" y="2489"/>
                  </a:cubicBezTo>
                  <a:cubicBezTo>
                    <a:pt x="27802" y="2671"/>
                    <a:pt x="27528" y="2854"/>
                    <a:pt x="27231" y="3036"/>
                  </a:cubicBezTo>
                  <a:lnTo>
                    <a:pt x="15362" y="13262"/>
                  </a:lnTo>
                  <a:cubicBezTo>
                    <a:pt x="14660" y="13876"/>
                    <a:pt x="13779" y="14179"/>
                    <a:pt x="12924" y="14179"/>
                  </a:cubicBezTo>
                  <a:cubicBezTo>
                    <a:pt x="11999" y="14179"/>
                    <a:pt x="11105" y="13825"/>
                    <a:pt x="10500" y="13125"/>
                  </a:cubicBezTo>
                  <a:lnTo>
                    <a:pt x="3059" y="4520"/>
                  </a:lnTo>
                  <a:cubicBezTo>
                    <a:pt x="2488" y="3835"/>
                    <a:pt x="2260" y="2945"/>
                    <a:pt x="2351" y="2078"/>
                  </a:cubicBezTo>
                  <a:cubicBezTo>
                    <a:pt x="2260" y="1964"/>
                    <a:pt x="2192" y="1849"/>
                    <a:pt x="2100" y="1713"/>
                  </a:cubicBezTo>
                  <a:cubicBezTo>
                    <a:pt x="1735" y="1233"/>
                    <a:pt x="1393" y="708"/>
                    <a:pt x="1073" y="160"/>
                  </a:cubicBezTo>
                  <a:lnTo>
                    <a:pt x="1073" y="160"/>
                  </a:lnTo>
                  <a:cubicBezTo>
                    <a:pt x="23" y="1644"/>
                    <a:pt x="0" y="3653"/>
                    <a:pt x="1119" y="4954"/>
                  </a:cubicBezTo>
                  <a:lnTo>
                    <a:pt x="9701" y="14906"/>
                  </a:lnTo>
                  <a:cubicBezTo>
                    <a:pt x="10400" y="15711"/>
                    <a:pt x="11431" y="16117"/>
                    <a:pt x="12497" y="16117"/>
                  </a:cubicBezTo>
                  <a:cubicBezTo>
                    <a:pt x="13485" y="16117"/>
                    <a:pt x="14504" y="15768"/>
                    <a:pt x="15316" y="15065"/>
                  </a:cubicBezTo>
                  <a:lnTo>
                    <a:pt x="29993" y="2420"/>
                  </a:lnTo>
                  <a:cubicBezTo>
                    <a:pt x="30746" y="1758"/>
                    <a:pt x="31225" y="891"/>
                    <a:pt x="314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8169;p70">
              <a:extLst>
                <a:ext uri="{FF2B5EF4-FFF2-40B4-BE49-F238E27FC236}">
                  <a16:creationId xmlns:a16="http://schemas.microsoft.com/office/drawing/2014/main" id="{3284458B-59E5-44D8-8AA4-1852D9E1ADBA}"/>
                </a:ext>
              </a:extLst>
            </p:cNvPr>
            <p:cNvSpPr/>
            <p:nvPr/>
          </p:nvSpPr>
          <p:spPr>
            <a:xfrm>
              <a:off x="7040784" y="2790914"/>
              <a:ext cx="120744" cy="112165"/>
            </a:xfrm>
            <a:custGeom>
              <a:avLst/>
              <a:gdLst/>
              <a:ahLst/>
              <a:cxnLst/>
              <a:rect l="l" t="t" r="r" b="b"/>
              <a:pathLst>
                <a:path w="9360" h="8695" extrusionOk="0">
                  <a:moveTo>
                    <a:pt x="6001" y="0"/>
                  </a:moveTo>
                  <a:cubicBezTo>
                    <a:pt x="5814" y="0"/>
                    <a:pt x="5626" y="8"/>
                    <a:pt x="5433" y="21"/>
                  </a:cubicBezTo>
                  <a:cubicBezTo>
                    <a:pt x="4840" y="66"/>
                    <a:pt x="4269" y="272"/>
                    <a:pt x="3721" y="500"/>
                  </a:cubicBezTo>
                  <a:cubicBezTo>
                    <a:pt x="3174" y="728"/>
                    <a:pt x="2671" y="1094"/>
                    <a:pt x="2215" y="1482"/>
                  </a:cubicBezTo>
                  <a:cubicBezTo>
                    <a:pt x="1302" y="2280"/>
                    <a:pt x="594" y="3353"/>
                    <a:pt x="252" y="4517"/>
                  </a:cubicBezTo>
                  <a:cubicBezTo>
                    <a:pt x="92" y="5111"/>
                    <a:pt x="1" y="5727"/>
                    <a:pt x="24" y="6343"/>
                  </a:cubicBezTo>
                  <a:cubicBezTo>
                    <a:pt x="24" y="6709"/>
                    <a:pt x="69" y="7074"/>
                    <a:pt x="138" y="7439"/>
                  </a:cubicBezTo>
                  <a:cubicBezTo>
                    <a:pt x="229" y="7827"/>
                    <a:pt x="343" y="8192"/>
                    <a:pt x="480" y="8535"/>
                  </a:cubicBezTo>
                  <a:cubicBezTo>
                    <a:pt x="503" y="8603"/>
                    <a:pt x="549" y="8649"/>
                    <a:pt x="572" y="8694"/>
                  </a:cubicBezTo>
                  <a:cubicBezTo>
                    <a:pt x="1256" y="8124"/>
                    <a:pt x="1941" y="7530"/>
                    <a:pt x="2626" y="6937"/>
                  </a:cubicBezTo>
                  <a:cubicBezTo>
                    <a:pt x="2580" y="6754"/>
                    <a:pt x="2557" y="6572"/>
                    <a:pt x="2534" y="6389"/>
                  </a:cubicBezTo>
                  <a:cubicBezTo>
                    <a:pt x="2534" y="6092"/>
                    <a:pt x="2557" y="5818"/>
                    <a:pt x="2603" y="5544"/>
                  </a:cubicBezTo>
                  <a:cubicBezTo>
                    <a:pt x="2671" y="5225"/>
                    <a:pt x="2786" y="4928"/>
                    <a:pt x="2923" y="4631"/>
                  </a:cubicBezTo>
                  <a:cubicBezTo>
                    <a:pt x="3082" y="4312"/>
                    <a:pt x="3288" y="4015"/>
                    <a:pt x="3516" y="3718"/>
                  </a:cubicBezTo>
                  <a:cubicBezTo>
                    <a:pt x="3767" y="3467"/>
                    <a:pt x="4018" y="3239"/>
                    <a:pt x="4315" y="3056"/>
                  </a:cubicBezTo>
                  <a:cubicBezTo>
                    <a:pt x="4566" y="2897"/>
                    <a:pt x="4840" y="2760"/>
                    <a:pt x="5137" y="2646"/>
                  </a:cubicBezTo>
                  <a:cubicBezTo>
                    <a:pt x="5365" y="2577"/>
                    <a:pt x="5616" y="2531"/>
                    <a:pt x="5890" y="2509"/>
                  </a:cubicBezTo>
                  <a:cubicBezTo>
                    <a:pt x="6118" y="2509"/>
                    <a:pt x="6346" y="2509"/>
                    <a:pt x="6597" y="2554"/>
                  </a:cubicBezTo>
                  <a:cubicBezTo>
                    <a:pt x="6826" y="2623"/>
                    <a:pt x="7077" y="2691"/>
                    <a:pt x="7282" y="2805"/>
                  </a:cubicBezTo>
                  <a:cubicBezTo>
                    <a:pt x="7328" y="2805"/>
                    <a:pt x="7351" y="2828"/>
                    <a:pt x="7373" y="2851"/>
                  </a:cubicBezTo>
                  <a:lnTo>
                    <a:pt x="9359" y="1139"/>
                  </a:lnTo>
                  <a:cubicBezTo>
                    <a:pt x="9291" y="1094"/>
                    <a:pt x="9245" y="1048"/>
                    <a:pt x="9199" y="1002"/>
                  </a:cubicBezTo>
                  <a:cubicBezTo>
                    <a:pt x="8652" y="637"/>
                    <a:pt x="8058" y="340"/>
                    <a:pt x="7419" y="180"/>
                  </a:cubicBezTo>
                  <a:cubicBezTo>
                    <a:pt x="6943" y="49"/>
                    <a:pt x="6479" y="0"/>
                    <a:pt x="60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8170;p70">
              <a:extLst>
                <a:ext uri="{FF2B5EF4-FFF2-40B4-BE49-F238E27FC236}">
                  <a16:creationId xmlns:a16="http://schemas.microsoft.com/office/drawing/2014/main" id="{48FD1D3D-419A-4C1E-80D2-686971CC9C84}"/>
                </a:ext>
              </a:extLst>
            </p:cNvPr>
            <p:cNvSpPr/>
            <p:nvPr/>
          </p:nvSpPr>
          <p:spPr>
            <a:xfrm>
              <a:off x="6052968" y="2165802"/>
              <a:ext cx="158722" cy="145770"/>
            </a:xfrm>
            <a:custGeom>
              <a:avLst/>
              <a:gdLst/>
              <a:ahLst/>
              <a:cxnLst/>
              <a:rect l="l" t="t" r="r" b="b"/>
              <a:pathLst>
                <a:path w="12304" h="11300" extrusionOk="0">
                  <a:moveTo>
                    <a:pt x="10523" y="1"/>
                  </a:moveTo>
                  <a:cubicBezTo>
                    <a:pt x="10432" y="1"/>
                    <a:pt x="10341" y="24"/>
                    <a:pt x="10250" y="47"/>
                  </a:cubicBezTo>
                  <a:cubicBezTo>
                    <a:pt x="10021" y="115"/>
                    <a:pt x="9816" y="252"/>
                    <a:pt x="9588" y="480"/>
                  </a:cubicBezTo>
                  <a:cubicBezTo>
                    <a:pt x="9405" y="686"/>
                    <a:pt x="9222" y="914"/>
                    <a:pt x="9040" y="1256"/>
                  </a:cubicBezTo>
                  <a:cubicBezTo>
                    <a:pt x="8880" y="1507"/>
                    <a:pt x="8720" y="1827"/>
                    <a:pt x="8560" y="2215"/>
                  </a:cubicBezTo>
                  <a:cubicBezTo>
                    <a:pt x="8378" y="2694"/>
                    <a:pt x="8241" y="3128"/>
                    <a:pt x="8172" y="3562"/>
                  </a:cubicBezTo>
                  <a:cubicBezTo>
                    <a:pt x="7921" y="3311"/>
                    <a:pt x="7647" y="3082"/>
                    <a:pt x="7282" y="2763"/>
                  </a:cubicBezTo>
                  <a:cubicBezTo>
                    <a:pt x="6666" y="2238"/>
                    <a:pt x="6073" y="1804"/>
                    <a:pt x="5479" y="1462"/>
                  </a:cubicBezTo>
                  <a:cubicBezTo>
                    <a:pt x="5159" y="1256"/>
                    <a:pt x="4840" y="1096"/>
                    <a:pt x="4543" y="960"/>
                  </a:cubicBezTo>
                  <a:cubicBezTo>
                    <a:pt x="4201" y="823"/>
                    <a:pt x="3904" y="731"/>
                    <a:pt x="3607" y="663"/>
                  </a:cubicBezTo>
                  <a:cubicBezTo>
                    <a:pt x="3470" y="640"/>
                    <a:pt x="3311" y="640"/>
                    <a:pt x="3174" y="640"/>
                  </a:cubicBezTo>
                  <a:cubicBezTo>
                    <a:pt x="3037" y="640"/>
                    <a:pt x="2877" y="640"/>
                    <a:pt x="2740" y="686"/>
                  </a:cubicBezTo>
                  <a:cubicBezTo>
                    <a:pt x="2489" y="754"/>
                    <a:pt x="2238" y="891"/>
                    <a:pt x="2032" y="1096"/>
                  </a:cubicBezTo>
                  <a:cubicBezTo>
                    <a:pt x="1850" y="1302"/>
                    <a:pt x="1736" y="1530"/>
                    <a:pt x="1690" y="1781"/>
                  </a:cubicBezTo>
                  <a:cubicBezTo>
                    <a:pt x="1667" y="2009"/>
                    <a:pt x="1690" y="2261"/>
                    <a:pt x="1781" y="2489"/>
                  </a:cubicBezTo>
                  <a:cubicBezTo>
                    <a:pt x="1941" y="2854"/>
                    <a:pt x="2192" y="3219"/>
                    <a:pt x="2626" y="3584"/>
                  </a:cubicBezTo>
                  <a:cubicBezTo>
                    <a:pt x="2557" y="3562"/>
                    <a:pt x="2512" y="3562"/>
                    <a:pt x="2443" y="3539"/>
                  </a:cubicBezTo>
                  <a:cubicBezTo>
                    <a:pt x="2101" y="3447"/>
                    <a:pt x="1781" y="3402"/>
                    <a:pt x="1507" y="3402"/>
                  </a:cubicBezTo>
                  <a:cubicBezTo>
                    <a:pt x="1188" y="3402"/>
                    <a:pt x="914" y="3447"/>
                    <a:pt x="686" y="3584"/>
                  </a:cubicBezTo>
                  <a:cubicBezTo>
                    <a:pt x="229" y="3836"/>
                    <a:pt x="1" y="4383"/>
                    <a:pt x="184" y="4840"/>
                  </a:cubicBezTo>
                  <a:cubicBezTo>
                    <a:pt x="343" y="5251"/>
                    <a:pt x="686" y="5525"/>
                    <a:pt x="1005" y="5753"/>
                  </a:cubicBezTo>
                  <a:cubicBezTo>
                    <a:pt x="1439" y="6027"/>
                    <a:pt x="1895" y="6255"/>
                    <a:pt x="2352" y="6438"/>
                  </a:cubicBezTo>
                  <a:cubicBezTo>
                    <a:pt x="2672" y="6575"/>
                    <a:pt x="3037" y="6711"/>
                    <a:pt x="3448" y="6871"/>
                  </a:cubicBezTo>
                  <a:cubicBezTo>
                    <a:pt x="2991" y="6871"/>
                    <a:pt x="2557" y="6917"/>
                    <a:pt x="2147" y="6985"/>
                  </a:cubicBezTo>
                  <a:cubicBezTo>
                    <a:pt x="1713" y="7054"/>
                    <a:pt x="1142" y="7191"/>
                    <a:pt x="709" y="7533"/>
                  </a:cubicBezTo>
                  <a:cubicBezTo>
                    <a:pt x="549" y="7670"/>
                    <a:pt x="435" y="7853"/>
                    <a:pt x="389" y="8058"/>
                  </a:cubicBezTo>
                  <a:cubicBezTo>
                    <a:pt x="343" y="8264"/>
                    <a:pt x="389" y="8492"/>
                    <a:pt x="503" y="8743"/>
                  </a:cubicBezTo>
                  <a:cubicBezTo>
                    <a:pt x="572" y="8880"/>
                    <a:pt x="663" y="9017"/>
                    <a:pt x="754" y="9131"/>
                  </a:cubicBezTo>
                  <a:cubicBezTo>
                    <a:pt x="846" y="9245"/>
                    <a:pt x="960" y="9336"/>
                    <a:pt x="1097" y="9405"/>
                  </a:cubicBezTo>
                  <a:cubicBezTo>
                    <a:pt x="1416" y="9565"/>
                    <a:pt x="1804" y="9633"/>
                    <a:pt x="2147" y="9679"/>
                  </a:cubicBezTo>
                  <a:cubicBezTo>
                    <a:pt x="2580" y="9724"/>
                    <a:pt x="3014" y="9747"/>
                    <a:pt x="3402" y="9770"/>
                  </a:cubicBezTo>
                  <a:lnTo>
                    <a:pt x="3585" y="9770"/>
                  </a:lnTo>
                  <a:cubicBezTo>
                    <a:pt x="3836" y="9793"/>
                    <a:pt x="4132" y="9793"/>
                    <a:pt x="4383" y="9839"/>
                  </a:cubicBezTo>
                  <a:cubicBezTo>
                    <a:pt x="4566" y="9861"/>
                    <a:pt x="4749" y="9884"/>
                    <a:pt x="4931" y="9930"/>
                  </a:cubicBezTo>
                  <a:lnTo>
                    <a:pt x="5023" y="9953"/>
                  </a:lnTo>
                  <a:cubicBezTo>
                    <a:pt x="5319" y="9998"/>
                    <a:pt x="5616" y="10067"/>
                    <a:pt x="5913" y="10135"/>
                  </a:cubicBezTo>
                  <a:cubicBezTo>
                    <a:pt x="6529" y="10272"/>
                    <a:pt x="7077" y="10432"/>
                    <a:pt x="7602" y="10637"/>
                  </a:cubicBezTo>
                  <a:cubicBezTo>
                    <a:pt x="8035" y="10820"/>
                    <a:pt x="8424" y="11025"/>
                    <a:pt x="8789" y="11254"/>
                  </a:cubicBezTo>
                  <a:cubicBezTo>
                    <a:pt x="8834" y="11277"/>
                    <a:pt x="8880" y="11299"/>
                    <a:pt x="8926" y="11299"/>
                  </a:cubicBezTo>
                  <a:cubicBezTo>
                    <a:pt x="9040" y="11299"/>
                    <a:pt x="9131" y="11231"/>
                    <a:pt x="9177" y="11162"/>
                  </a:cubicBezTo>
                  <a:cubicBezTo>
                    <a:pt x="9222" y="11071"/>
                    <a:pt x="9245" y="10980"/>
                    <a:pt x="9200" y="10889"/>
                  </a:cubicBezTo>
                  <a:cubicBezTo>
                    <a:pt x="9976" y="10774"/>
                    <a:pt x="10820" y="10272"/>
                    <a:pt x="11436" y="9542"/>
                  </a:cubicBezTo>
                  <a:cubicBezTo>
                    <a:pt x="11870" y="9017"/>
                    <a:pt x="12144" y="8446"/>
                    <a:pt x="12213" y="7898"/>
                  </a:cubicBezTo>
                  <a:cubicBezTo>
                    <a:pt x="12304" y="7351"/>
                    <a:pt x="12167" y="6826"/>
                    <a:pt x="12030" y="6301"/>
                  </a:cubicBezTo>
                  <a:cubicBezTo>
                    <a:pt x="11984" y="6050"/>
                    <a:pt x="11916" y="5798"/>
                    <a:pt x="11870" y="5525"/>
                  </a:cubicBezTo>
                  <a:cubicBezTo>
                    <a:pt x="11802" y="5000"/>
                    <a:pt x="11847" y="4475"/>
                    <a:pt x="11893" y="3950"/>
                  </a:cubicBezTo>
                  <a:lnTo>
                    <a:pt x="11893" y="3904"/>
                  </a:lnTo>
                  <a:cubicBezTo>
                    <a:pt x="11939" y="3356"/>
                    <a:pt x="11984" y="2808"/>
                    <a:pt x="11939" y="2261"/>
                  </a:cubicBezTo>
                  <a:cubicBezTo>
                    <a:pt x="11893" y="1781"/>
                    <a:pt x="11756" y="1325"/>
                    <a:pt x="11551" y="845"/>
                  </a:cubicBezTo>
                  <a:cubicBezTo>
                    <a:pt x="11391" y="526"/>
                    <a:pt x="11208" y="298"/>
                    <a:pt x="10957" y="138"/>
                  </a:cubicBezTo>
                  <a:cubicBezTo>
                    <a:pt x="10843" y="47"/>
                    <a:pt x="10683" y="1"/>
                    <a:pt x="10523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8171;p70">
              <a:extLst>
                <a:ext uri="{FF2B5EF4-FFF2-40B4-BE49-F238E27FC236}">
                  <a16:creationId xmlns:a16="http://schemas.microsoft.com/office/drawing/2014/main" id="{559BB373-F2F8-4AD7-B929-2973F01B4E0B}"/>
                </a:ext>
              </a:extLst>
            </p:cNvPr>
            <p:cNvSpPr/>
            <p:nvPr/>
          </p:nvSpPr>
          <p:spPr>
            <a:xfrm>
              <a:off x="7006342" y="2699897"/>
              <a:ext cx="135450" cy="161082"/>
            </a:xfrm>
            <a:custGeom>
              <a:avLst/>
              <a:gdLst/>
              <a:ahLst/>
              <a:cxnLst/>
              <a:rect l="l" t="t" r="r" b="b"/>
              <a:pathLst>
                <a:path w="10500" h="12487" extrusionOk="0">
                  <a:moveTo>
                    <a:pt x="2990" y="1"/>
                  </a:moveTo>
                  <a:cubicBezTo>
                    <a:pt x="2717" y="1"/>
                    <a:pt x="2465" y="24"/>
                    <a:pt x="2214" y="92"/>
                  </a:cubicBezTo>
                  <a:cubicBezTo>
                    <a:pt x="1918" y="161"/>
                    <a:pt x="1621" y="298"/>
                    <a:pt x="1347" y="457"/>
                  </a:cubicBezTo>
                  <a:cubicBezTo>
                    <a:pt x="1119" y="640"/>
                    <a:pt x="891" y="845"/>
                    <a:pt x="685" y="1119"/>
                  </a:cubicBezTo>
                  <a:cubicBezTo>
                    <a:pt x="457" y="1416"/>
                    <a:pt x="297" y="1781"/>
                    <a:pt x="160" y="2215"/>
                  </a:cubicBezTo>
                  <a:cubicBezTo>
                    <a:pt x="46" y="2603"/>
                    <a:pt x="0" y="3059"/>
                    <a:pt x="0" y="3539"/>
                  </a:cubicBezTo>
                  <a:cubicBezTo>
                    <a:pt x="0" y="3972"/>
                    <a:pt x="46" y="4452"/>
                    <a:pt x="160" y="4931"/>
                  </a:cubicBezTo>
                  <a:cubicBezTo>
                    <a:pt x="274" y="5410"/>
                    <a:pt x="457" y="5890"/>
                    <a:pt x="685" y="6369"/>
                  </a:cubicBezTo>
                  <a:cubicBezTo>
                    <a:pt x="708" y="6438"/>
                    <a:pt x="776" y="6483"/>
                    <a:pt x="845" y="6483"/>
                  </a:cubicBezTo>
                  <a:cubicBezTo>
                    <a:pt x="891" y="6552"/>
                    <a:pt x="913" y="6620"/>
                    <a:pt x="936" y="6689"/>
                  </a:cubicBezTo>
                  <a:cubicBezTo>
                    <a:pt x="1050" y="6917"/>
                    <a:pt x="1142" y="7168"/>
                    <a:pt x="1210" y="7396"/>
                  </a:cubicBezTo>
                  <a:lnTo>
                    <a:pt x="1210" y="7351"/>
                  </a:lnTo>
                  <a:lnTo>
                    <a:pt x="1324" y="7739"/>
                  </a:lnTo>
                  <a:cubicBezTo>
                    <a:pt x="1484" y="8218"/>
                    <a:pt x="1667" y="8720"/>
                    <a:pt x="1895" y="9199"/>
                  </a:cubicBezTo>
                  <a:cubicBezTo>
                    <a:pt x="2032" y="9496"/>
                    <a:pt x="2169" y="9747"/>
                    <a:pt x="2351" y="9976"/>
                  </a:cubicBezTo>
                  <a:cubicBezTo>
                    <a:pt x="2511" y="10181"/>
                    <a:pt x="2739" y="10364"/>
                    <a:pt x="2968" y="10455"/>
                  </a:cubicBezTo>
                  <a:cubicBezTo>
                    <a:pt x="3105" y="10523"/>
                    <a:pt x="3264" y="10569"/>
                    <a:pt x="3447" y="10569"/>
                  </a:cubicBezTo>
                  <a:cubicBezTo>
                    <a:pt x="3538" y="10569"/>
                    <a:pt x="3630" y="10546"/>
                    <a:pt x="3721" y="10523"/>
                  </a:cubicBezTo>
                  <a:cubicBezTo>
                    <a:pt x="3881" y="10501"/>
                    <a:pt x="4040" y="10432"/>
                    <a:pt x="4177" y="10364"/>
                  </a:cubicBezTo>
                  <a:cubicBezTo>
                    <a:pt x="4314" y="10272"/>
                    <a:pt x="4451" y="10135"/>
                    <a:pt x="4565" y="9976"/>
                  </a:cubicBezTo>
                  <a:cubicBezTo>
                    <a:pt x="4588" y="9976"/>
                    <a:pt x="4611" y="9953"/>
                    <a:pt x="4611" y="9930"/>
                  </a:cubicBezTo>
                  <a:cubicBezTo>
                    <a:pt x="4702" y="10227"/>
                    <a:pt x="4771" y="10478"/>
                    <a:pt x="4862" y="10752"/>
                  </a:cubicBezTo>
                  <a:cubicBezTo>
                    <a:pt x="4976" y="11117"/>
                    <a:pt x="5113" y="11414"/>
                    <a:pt x="5250" y="11665"/>
                  </a:cubicBezTo>
                  <a:cubicBezTo>
                    <a:pt x="5319" y="11779"/>
                    <a:pt x="5410" y="11916"/>
                    <a:pt x="5501" y="12030"/>
                  </a:cubicBezTo>
                  <a:cubicBezTo>
                    <a:pt x="5570" y="12121"/>
                    <a:pt x="5684" y="12235"/>
                    <a:pt x="5798" y="12327"/>
                  </a:cubicBezTo>
                  <a:cubicBezTo>
                    <a:pt x="5889" y="12372"/>
                    <a:pt x="6003" y="12441"/>
                    <a:pt x="6140" y="12463"/>
                  </a:cubicBezTo>
                  <a:cubicBezTo>
                    <a:pt x="6186" y="12486"/>
                    <a:pt x="6254" y="12486"/>
                    <a:pt x="6346" y="12486"/>
                  </a:cubicBezTo>
                  <a:cubicBezTo>
                    <a:pt x="6414" y="12486"/>
                    <a:pt x="6483" y="12486"/>
                    <a:pt x="6574" y="12463"/>
                  </a:cubicBezTo>
                  <a:cubicBezTo>
                    <a:pt x="6734" y="12441"/>
                    <a:pt x="6848" y="12372"/>
                    <a:pt x="6939" y="12304"/>
                  </a:cubicBezTo>
                  <a:cubicBezTo>
                    <a:pt x="7053" y="12235"/>
                    <a:pt x="7145" y="12144"/>
                    <a:pt x="7259" y="12007"/>
                  </a:cubicBezTo>
                  <a:cubicBezTo>
                    <a:pt x="7396" y="11847"/>
                    <a:pt x="7487" y="11619"/>
                    <a:pt x="7555" y="11368"/>
                  </a:cubicBezTo>
                  <a:cubicBezTo>
                    <a:pt x="7670" y="11322"/>
                    <a:pt x="7807" y="11277"/>
                    <a:pt x="7921" y="11208"/>
                  </a:cubicBezTo>
                  <a:cubicBezTo>
                    <a:pt x="8035" y="11162"/>
                    <a:pt x="8149" y="11071"/>
                    <a:pt x="8286" y="10957"/>
                  </a:cubicBezTo>
                  <a:cubicBezTo>
                    <a:pt x="8446" y="10820"/>
                    <a:pt x="8605" y="10615"/>
                    <a:pt x="8720" y="10364"/>
                  </a:cubicBezTo>
                  <a:cubicBezTo>
                    <a:pt x="8857" y="10112"/>
                    <a:pt x="8925" y="9816"/>
                    <a:pt x="8971" y="9496"/>
                  </a:cubicBezTo>
                  <a:cubicBezTo>
                    <a:pt x="9016" y="9496"/>
                    <a:pt x="9062" y="9473"/>
                    <a:pt x="9108" y="9428"/>
                  </a:cubicBezTo>
                  <a:cubicBezTo>
                    <a:pt x="9404" y="9199"/>
                    <a:pt x="9655" y="8926"/>
                    <a:pt x="9884" y="8606"/>
                  </a:cubicBezTo>
                  <a:cubicBezTo>
                    <a:pt x="10066" y="8355"/>
                    <a:pt x="10226" y="8058"/>
                    <a:pt x="10317" y="7739"/>
                  </a:cubicBezTo>
                  <a:cubicBezTo>
                    <a:pt x="10500" y="7168"/>
                    <a:pt x="10477" y="6529"/>
                    <a:pt x="10295" y="5867"/>
                  </a:cubicBezTo>
                  <a:cubicBezTo>
                    <a:pt x="10135" y="5274"/>
                    <a:pt x="9815" y="4657"/>
                    <a:pt x="9359" y="4018"/>
                  </a:cubicBezTo>
                  <a:cubicBezTo>
                    <a:pt x="8948" y="3448"/>
                    <a:pt x="8446" y="2900"/>
                    <a:pt x="7852" y="2375"/>
                  </a:cubicBezTo>
                  <a:cubicBezTo>
                    <a:pt x="7304" y="1873"/>
                    <a:pt x="6711" y="1439"/>
                    <a:pt x="6095" y="1051"/>
                  </a:cubicBezTo>
                  <a:cubicBezTo>
                    <a:pt x="5524" y="686"/>
                    <a:pt x="4976" y="435"/>
                    <a:pt x="4451" y="252"/>
                  </a:cubicBezTo>
                  <a:cubicBezTo>
                    <a:pt x="4086" y="138"/>
                    <a:pt x="3698" y="47"/>
                    <a:pt x="3287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8172;p70">
              <a:extLst>
                <a:ext uri="{FF2B5EF4-FFF2-40B4-BE49-F238E27FC236}">
                  <a16:creationId xmlns:a16="http://schemas.microsoft.com/office/drawing/2014/main" id="{7E9489B3-C4BB-400C-A764-344236444634}"/>
                </a:ext>
              </a:extLst>
            </p:cNvPr>
            <p:cNvSpPr/>
            <p:nvPr/>
          </p:nvSpPr>
          <p:spPr>
            <a:xfrm>
              <a:off x="7051980" y="2777925"/>
              <a:ext cx="16499" cy="45653"/>
            </a:xfrm>
            <a:custGeom>
              <a:avLst/>
              <a:gdLst/>
              <a:ahLst/>
              <a:cxnLst/>
              <a:rect l="l" t="t" r="r" b="b"/>
              <a:pathLst>
                <a:path w="1279" h="3539" extrusionOk="0">
                  <a:moveTo>
                    <a:pt x="114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0" y="69"/>
                    <a:pt x="0" y="138"/>
                    <a:pt x="23" y="183"/>
                  </a:cubicBezTo>
                  <a:cubicBezTo>
                    <a:pt x="114" y="297"/>
                    <a:pt x="183" y="411"/>
                    <a:pt x="251" y="526"/>
                  </a:cubicBezTo>
                  <a:cubicBezTo>
                    <a:pt x="388" y="754"/>
                    <a:pt x="502" y="959"/>
                    <a:pt x="594" y="1187"/>
                  </a:cubicBezTo>
                  <a:cubicBezTo>
                    <a:pt x="708" y="1416"/>
                    <a:pt x="776" y="1644"/>
                    <a:pt x="845" y="1895"/>
                  </a:cubicBezTo>
                  <a:cubicBezTo>
                    <a:pt x="845" y="1872"/>
                    <a:pt x="845" y="1872"/>
                    <a:pt x="845" y="1872"/>
                  </a:cubicBezTo>
                  <a:cubicBezTo>
                    <a:pt x="890" y="2032"/>
                    <a:pt x="936" y="2192"/>
                    <a:pt x="959" y="2374"/>
                  </a:cubicBezTo>
                  <a:cubicBezTo>
                    <a:pt x="1005" y="2557"/>
                    <a:pt x="1005" y="2740"/>
                    <a:pt x="1005" y="2922"/>
                  </a:cubicBezTo>
                  <a:cubicBezTo>
                    <a:pt x="1005" y="3082"/>
                    <a:pt x="1005" y="3242"/>
                    <a:pt x="982" y="3379"/>
                  </a:cubicBezTo>
                  <a:cubicBezTo>
                    <a:pt x="982" y="3447"/>
                    <a:pt x="1027" y="3516"/>
                    <a:pt x="1096" y="3538"/>
                  </a:cubicBezTo>
                  <a:cubicBezTo>
                    <a:pt x="1164" y="3538"/>
                    <a:pt x="1233" y="3493"/>
                    <a:pt x="1233" y="3424"/>
                  </a:cubicBezTo>
                  <a:cubicBezTo>
                    <a:pt x="1278" y="3150"/>
                    <a:pt x="1278" y="2854"/>
                    <a:pt x="1256" y="2580"/>
                  </a:cubicBezTo>
                  <a:cubicBezTo>
                    <a:pt x="1233" y="2283"/>
                    <a:pt x="1142" y="1986"/>
                    <a:pt x="1050" y="1690"/>
                  </a:cubicBezTo>
                  <a:cubicBezTo>
                    <a:pt x="959" y="1393"/>
                    <a:pt x="845" y="1096"/>
                    <a:pt x="685" y="799"/>
                  </a:cubicBezTo>
                  <a:cubicBezTo>
                    <a:pt x="548" y="548"/>
                    <a:pt x="388" y="297"/>
                    <a:pt x="206" y="46"/>
                  </a:cubicBezTo>
                  <a:cubicBezTo>
                    <a:pt x="183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8173;p70">
              <a:extLst>
                <a:ext uri="{FF2B5EF4-FFF2-40B4-BE49-F238E27FC236}">
                  <a16:creationId xmlns:a16="http://schemas.microsoft.com/office/drawing/2014/main" id="{6C950115-7659-4C01-9858-897CED56FD28}"/>
                </a:ext>
              </a:extLst>
            </p:cNvPr>
            <p:cNvSpPr/>
            <p:nvPr/>
          </p:nvSpPr>
          <p:spPr>
            <a:xfrm>
              <a:off x="7087892" y="2783226"/>
              <a:ext cx="18279" cy="57134"/>
            </a:xfrm>
            <a:custGeom>
              <a:avLst/>
              <a:gdLst/>
              <a:ahLst/>
              <a:cxnLst/>
              <a:rect l="l" t="t" r="r" b="b"/>
              <a:pathLst>
                <a:path w="1417" h="4429" extrusionOk="0">
                  <a:moveTo>
                    <a:pt x="138" y="0"/>
                  </a:moveTo>
                  <a:cubicBezTo>
                    <a:pt x="115" y="0"/>
                    <a:pt x="92" y="0"/>
                    <a:pt x="92" y="23"/>
                  </a:cubicBezTo>
                  <a:cubicBezTo>
                    <a:pt x="47" y="23"/>
                    <a:pt x="24" y="46"/>
                    <a:pt x="1" y="92"/>
                  </a:cubicBezTo>
                  <a:cubicBezTo>
                    <a:pt x="1" y="115"/>
                    <a:pt x="1" y="183"/>
                    <a:pt x="1" y="206"/>
                  </a:cubicBezTo>
                  <a:cubicBezTo>
                    <a:pt x="206" y="525"/>
                    <a:pt x="366" y="868"/>
                    <a:pt x="526" y="1233"/>
                  </a:cubicBezTo>
                  <a:cubicBezTo>
                    <a:pt x="686" y="1598"/>
                    <a:pt x="823" y="2009"/>
                    <a:pt x="937" y="2397"/>
                  </a:cubicBezTo>
                  <a:lnTo>
                    <a:pt x="914" y="2374"/>
                  </a:lnTo>
                  <a:lnTo>
                    <a:pt x="914" y="2374"/>
                  </a:lnTo>
                  <a:cubicBezTo>
                    <a:pt x="1097" y="2991"/>
                    <a:pt x="1211" y="3630"/>
                    <a:pt x="1211" y="4269"/>
                  </a:cubicBezTo>
                  <a:lnTo>
                    <a:pt x="1211" y="4314"/>
                  </a:lnTo>
                  <a:cubicBezTo>
                    <a:pt x="1211" y="4337"/>
                    <a:pt x="1211" y="4360"/>
                    <a:pt x="1233" y="4383"/>
                  </a:cubicBezTo>
                  <a:cubicBezTo>
                    <a:pt x="1256" y="4406"/>
                    <a:pt x="1279" y="4429"/>
                    <a:pt x="1302" y="4429"/>
                  </a:cubicBezTo>
                  <a:cubicBezTo>
                    <a:pt x="1348" y="4429"/>
                    <a:pt x="1416" y="4383"/>
                    <a:pt x="1416" y="4337"/>
                  </a:cubicBezTo>
                  <a:cubicBezTo>
                    <a:pt x="1416" y="3995"/>
                    <a:pt x="1393" y="3652"/>
                    <a:pt x="1348" y="3287"/>
                  </a:cubicBezTo>
                  <a:cubicBezTo>
                    <a:pt x="1302" y="2899"/>
                    <a:pt x="1233" y="2511"/>
                    <a:pt x="1142" y="2146"/>
                  </a:cubicBezTo>
                  <a:cubicBezTo>
                    <a:pt x="937" y="1416"/>
                    <a:pt x="663" y="708"/>
                    <a:pt x="252" y="46"/>
                  </a:cubicBezTo>
                  <a:cubicBezTo>
                    <a:pt x="229" y="46"/>
                    <a:pt x="229" y="23"/>
                    <a:pt x="206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8174;p70">
              <a:extLst>
                <a:ext uri="{FF2B5EF4-FFF2-40B4-BE49-F238E27FC236}">
                  <a16:creationId xmlns:a16="http://schemas.microsoft.com/office/drawing/2014/main" id="{D7A78B0E-FC06-4E07-8C82-2F2F009D664D}"/>
                </a:ext>
              </a:extLst>
            </p:cNvPr>
            <p:cNvSpPr/>
            <p:nvPr/>
          </p:nvSpPr>
          <p:spPr>
            <a:xfrm>
              <a:off x="7107331" y="2770275"/>
              <a:ext cx="16499" cy="48001"/>
            </a:xfrm>
            <a:custGeom>
              <a:avLst/>
              <a:gdLst/>
              <a:ahLst/>
              <a:cxnLst/>
              <a:rect l="l" t="t" r="r" b="b"/>
              <a:pathLst>
                <a:path w="1279" h="3721" extrusionOk="0">
                  <a:moveTo>
                    <a:pt x="92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0" y="69"/>
                    <a:pt x="0" y="91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206"/>
                    <a:pt x="92" y="251"/>
                    <a:pt x="115" y="297"/>
                  </a:cubicBezTo>
                  <a:cubicBezTo>
                    <a:pt x="411" y="822"/>
                    <a:pt x="662" y="1392"/>
                    <a:pt x="822" y="1986"/>
                  </a:cubicBezTo>
                  <a:lnTo>
                    <a:pt x="799" y="1963"/>
                  </a:lnTo>
                  <a:lnTo>
                    <a:pt x="799" y="1963"/>
                  </a:lnTo>
                  <a:cubicBezTo>
                    <a:pt x="891" y="2214"/>
                    <a:pt x="936" y="2488"/>
                    <a:pt x="982" y="2762"/>
                  </a:cubicBezTo>
                  <a:cubicBezTo>
                    <a:pt x="1028" y="3059"/>
                    <a:pt x="1050" y="3333"/>
                    <a:pt x="1050" y="3629"/>
                  </a:cubicBezTo>
                  <a:cubicBezTo>
                    <a:pt x="1050" y="3652"/>
                    <a:pt x="1073" y="3675"/>
                    <a:pt x="1096" y="3698"/>
                  </a:cubicBezTo>
                  <a:cubicBezTo>
                    <a:pt x="1119" y="3721"/>
                    <a:pt x="1164" y="3721"/>
                    <a:pt x="1187" y="3721"/>
                  </a:cubicBezTo>
                  <a:cubicBezTo>
                    <a:pt x="1210" y="3721"/>
                    <a:pt x="1256" y="3698"/>
                    <a:pt x="1256" y="3675"/>
                  </a:cubicBezTo>
                  <a:cubicBezTo>
                    <a:pt x="1279" y="3652"/>
                    <a:pt x="1279" y="3629"/>
                    <a:pt x="1279" y="3584"/>
                  </a:cubicBezTo>
                  <a:cubicBezTo>
                    <a:pt x="1279" y="3287"/>
                    <a:pt x="1256" y="2967"/>
                    <a:pt x="1187" y="2671"/>
                  </a:cubicBezTo>
                  <a:cubicBezTo>
                    <a:pt x="1142" y="2374"/>
                    <a:pt x="1050" y="2077"/>
                    <a:pt x="982" y="1780"/>
                  </a:cubicBezTo>
                  <a:cubicBezTo>
                    <a:pt x="776" y="1164"/>
                    <a:pt x="525" y="594"/>
                    <a:pt x="183" y="46"/>
                  </a:cubicBezTo>
                  <a:cubicBezTo>
                    <a:pt x="160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8175;p70">
              <a:extLst>
                <a:ext uri="{FF2B5EF4-FFF2-40B4-BE49-F238E27FC236}">
                  <a16:creationId xmlns:a16="http://schemas.microsoft.com/office/drawing/2014/main" id="{8B7A1BFB-ACE4-45B8-8D62-6A8F4B7217E0}"/>
                </a:ext>
              </a:extLst>
            </p:cNvPr>
            <p:cNvSpPr/>
            <p:nvPr/>
          </p:nvSpPr>
          <p:spPr>
            <a:xfrm>
              <a:off x="6100966" y="2256781"/>
              <a:ext cx="20924" cy="6785"/>
            </a:xfrm>
            <a:custGeom>
              <a:avLst/>
              <a:gdLst/>
              <a:ahLst/>
              <a:cxnLst/>
              <a:rect l="l" t="t" r="r" b="b"/>
              <a:pathLst>
                <a:path w="1622" h="526" extrusionOk="0">
                  <a:moveTo>
                    <a:pt x="46" y="1"/>
                  </a:moveTo>
                  <a:cubicBezTo>
                    <a:pt x="23" y="24"/>
                    <a:pt x="23" y="47"/>
                    <a:pt x="1" y="69"/>
                  </a:cubicBezTo>
                  <a:cubicBezTo>
                    <a:pt x="1" y="92"/>
                    <a:pt x="1" y="115"/>
                    <a:pt x="23" y="138"/>
                  </a:cubicBezTo>
                  <a:cubicBezTo>
                    <a:pt x="46" y="161"/>
                    <a:pt x="69" y="183"/>
                    <a:pt x="92" y="183"/>
                  </a:cubicBezTo>
                  <a:cubicBezTo>
                    <a:pt x="297" y="206"/>
                    <a:pt x="503" y="229"/>
                    <a:pt x="708" y="275"/>
                  </a:cubicBezTo>
                  <a:cubicBezTo>
                    <a:pt x="936" y="320"/>
                    <a:pt x="1165" y="389"/>
                    <a:pt x="1370" y="480"/>
                  </a:cubicBezTo>
                  <a:lnTo>
                    <a:pt x="1347" y="457"/>
                  </a:lnTo>
                  <a:lnTo>
                    <a:pt x="1347" y="457"/>
                  </a:lnTo>
                  <a:cubicBezTo>
                    <a:pt x="1393" y="480"/>
                    <a:pt x="1438" y="503"/>
                    <a:pt x="1484" y="503"/>
                  </a:cubicBezTo>
                  <a:cubicBezTo>
                    <a:pt x="1507" y="526"/>
                    <a:pt x="1530" y="526"/>
                    <a:pt x="1553" y="526"/>
                  </a:cubicBezTo>
                  <a:cubicBezTo>
                    <a:pt x="1575" y="503"/>
                    <a:pt x="1598" y="503"/>
                    <a:pt x="1621" y="480"/>
                  </a:cubicBezTo>
                  <a:cubicBezTo>
                    <a:pt x="1621" y="457"/>
                    <a:pt x="1621" y="412"/>
                    <a:pt x="1621" y="389"/>
                  </a:cubicBezTo>
                  <a:cubicBezTo>
                    <a:pt x="1621" y="366"/>
                    <a:pt x="1598" y="343"/>
                    <a:pt x="1575" y="343"/>
                  </a:cubicBezTo>
                  <a:cubicBezTo>
                    <a:pt x="1347" y="252"/>
                    <a:pt x="1119" y="183"/>
                    <a:pt x="891" y="115"/>
                  </a:cubicBezTo>
                  <a:cubicBezTo>
                    <a:pt x="640" y="69"/>
                    <a:pt x="389" y="24"/>
                    <a:pt x="115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8176;p70">
              <a:extLst>
                <a:ext uri="{FF2B5EF4-FFF2-40B4-BE49-F238E27FC236}">
                  <a16:creationId xmlns:a16="http://schemas.microsoft.com/office/drawing/2014/main" id="{9473C071-4D74-4530-820C-267833E80E73}"/>
                </a:ext>
              </a:extLst>
            </p:cNvPr>
            <p:cNvSpPr/>
            <p:nvPr/>
          </p:nvSpPr>
          <p:spPr>
            <a:xfrm>
              <a:off x="6089486" y="2211143"/>
              <a:ext cx="37990" cy="20459"/>
            </a:xfrm>
            <a:custGeom>
              <a:avLst/>
              <a:gdLst/>
              <a:ahLst/>
              <a:cxnLst/>
              <a:rect l="l" t="t" r="r" b="b"/>
              <a:pathLst>
                <a:path w="2945" h="1586" extrusionOk="0">
                  <a:moveTo>
                    <a:pt x="92" y="1"/>
                  </a:moveTo>
                  <a:cubicBezTo>
                    <a:pt x="46" y="1"/>
                    <a:pt x="23" y="24"/>
                    <a:pt x="0" y="69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206" y="229"/>
                    <a:pt x="320" y="252"/>
                    <a:pt x="457" y="298"/>
                  </a:cubicBezTo>
                  <a:lnTo>
                    <a:pt x="434" y="298"/>
                  </a:lnTo>
                  <a:cubicBezTo>
                    <a:pt x="845" y="457"/>
                    <a:pt x="1256" y="640"/>
                    <a:pt x="1644" y="868"/>
                  </a:cubicBezTo>
                  <a:cubicBezTo>
                    <a:pt x="2032" y="1074"/>
                    <a:pt x="2397" y="1325"/>
                    <a:pt x="2762" y="1576"/>
                  </a:cubicBezTo>
                  <a:cubicBezTo>
                    <a:pt x="2776" y="1583"/>
                    <a:pt x="2791" y="1585"/>
                    <a:pt x="2807" y="1585"/>
                  </a:cubicBezTo>
                  <a:cubicBezTo>
                    <a:pt x="2846" y="1585"/>
                    <a:pt x="2890" y="1569"/>
                    <a:pt x="2922" y="1553"/>
                  </a:cubicBezTo>
                  <a:cubicBezTo>
                    <a:pt x="2945" y="1530"/>
                    <a:pt x="2945" y="1485"/>
                    <a:pt x="2945" y="1462"/>
                  </a:cubicBezTo>
                  <a:cubicBezTo>
                    <a:pt x="2945" y="1416"/>
                    <a:pt x="2945" y="1393"/>
                    <a:pt x="2899" y="1370"/>
                  </a:cubicBezTo>
                  <a:cubicBezTo>
                    <a:pt x="2488" y="1074"/>
                    <a:pt x="2032" y="800"/>
                    <a:pt x="1575" y="572"/>
                  </a:cubicBezTo>
                  <a:cubicBezTo>
                    <a:pt x="1096" y="321"/>
                    <a:pt x="617" y="138"/>
                    <a:pt x="11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8177;p70">
              <a:extLst>
                <a:ext uri="{FF2B5EF4-FFF2-40B4-BE49-F238E27FC236}">
                  <a16:creationId xmlns:a16="http://schemas.microsoft.com/office/drawing/2014/main" id="{0295C105-3401-4C26-84D9-D3F0F20C11EF}"/>
                </a:ext>
              </a:extLst>
            </p:cNvPr>
            <p:cNvSpPr/>
            <p:nvPr/>
          </p:nvSpPr>
          <p:spPr>
            <a:xfrm>
              <a:off x="6148371" y="2243237"/>
              <a:ext cx="369830" cy="414593"/>
            </a:xfrm>
            <a:custGeom>
              <a:avLst/>
              <a:gdLst/>
              <a:ahLst/>
              <a:cxnLst/>
              <a:rect l="l" t="t" r="r" b="b"/>
              <a:pathLst>
                <a:path w="28669" h="32139" extrusionOk="0">
                  <a:moveTo>
                    <a:pt x="4771" y="1"/>
                  </a:moveTo>
                  <a:cubicBezTo>
                    <a:pt x="4725" y="1"/>
                    <a:pt x="4680" y="24"/>
                    <a:pt x="4634" y="24"/>
                  </a:cubicBezTo>
                  <a:cubicBezTo>
                    <a:pt x="4132" y="184"/>
                    <a:pt x="3630" y="457"/>
                    <a:pt x="3082" y="845"/>
                  </a:cubicBezTo>
                  <a:cubicBezTo>
                    <a:pt x="2580" y="1188"/>
                    <a:pt x="2123" y="1622"/>
                    <a:pt x="1644" y="2146"/>
                  </a:cubicBezTo>
                  <a:cubicBezTo>
                    <a:pt x="1210" y="2626"/>
                    <a:pt x="845" y="3151"/>
                    <a:pt x="571" y="3721"/>
                  </a:cubicBezTo>
                  <a:cubicBezTo>
                    <a:pt x="274" y="4292"/>
                    <a:pt x="69" y="4886"/>
                    <a:pt x="0" y="5456"/>
                  </a:cubicBezTo>
                  <a:cubicBezTo>
                    <a:pt x="0" y="5502"/>
                    <a:pt x="0" y="5525"/>
                    <a:pt x="23" y="5570"/>
                  </a:cubicBezTo>
                  <a:cubicBezTo>
                    <a:pt x="0" y="5593"/>
                    <a:pt x="0" y="5616"/>
                    <a:pt x="0" y="5639"/>
                  </a:cubicBezTo>
                  <a:cubicBezTo>
                    <a:pt x="0" y="5707"/>
                    <a:pt x="46" y="5799"/>
                    <a:pt x="92" y="5844"/>
                  </a:cubicBezTo>
                  <a:lnTo>
                    <a:pt x="229" y="5958"/>
                  </a:lnTo>
                  <a:cubicBezTo>
                    <a:pt x="251" y="5981"/>
                    <a:pt x="274" y="6004"/>
                    <a:pt x="297" y="6027"/>
                  </a:cubicBezTo>
                  <a:cubicBezTo>
                    <a:pt x="2100" y="7602"/>
                    <a:pt x="3675" y="9405"/>
                    <a:pt x="5113" y="11140"/>
                  </a:cubicBezTo>
                  <a:cubicBezTo>
                    <a:pt x="6643" y="12988"/>
                    <a:pt x="8103" y="14815"/>
                    <a:pt x="9473" y="16595"/>
                  </a:cubicBezTo>
                  <a:lnTo>
                    <a:pt x="9792" y="17006"/>
                  </a:lnTo>
                  <a:lnTo>
                    <a:pt x="9975" y="17280"/>
                  </a:lnTo>
                  <a:lnTo>
                    <a:pt x="10112" y="17439"/>
                  </a:lnTo>
                  <a:lnTo>
                    <a:pt x="10226" y="17599"/>
                  </a:lnTo>
                  <a:cubicBezTo>
                    <a:pt x="10272" y="17668"/>
                    <a:pt x="10295" y="17690"/>
                    <a:pt x="10317" y="17713"/>
                  </a:cubicBezTo>
                  <a:cubicBezTo>
                    <a:pt x="10409" y="17827"/>
                    <a:pt x="10477" y="17942"/>
                    <a:pt x="10568" y="18056"/>
                  </a:cubicBezTo>
                  <a:cubicBezTo>
                    <a:pt x="11230" y="18946"/>
                    <a:pt x="11915" y="19882"/>
                    <a:pt x="12623" y="20863"/>
                  </a:cubicBezTo>
                  <a:cubicBezTo>
                    <a:pt x="13969" y="22803"/>
                    <a:pt x="15271" y="24766"/>
                    <a:pt x="16435" y="26706"/>
                  </a:cubicBezTo>
                  <a:cubicBezTo>
                    <a:pt x="17097" y="27779"/>
                    <a:pt x="17736" y="28875"/>
                    <a:pt x="18329" y="29970"/>
                  </a:cubicBezTo>
                  <a:cubicBezTo>
                    <a:pt x="18398" y="30062"/>
                    <a:pt x="18489" y="30130"/>
                    <a:pt x="18603" y="30130"/>
                  </a:cubicBezTo>
                  <a:cubicBezTo>
                    <a:pt x="18649" y="30130"/>
                    <a:pt x="18694" y="30107"/>
                    <a:pt x="18740" y="30085"/>
                  </a:cubicBezTo>
                  <a:cubicBezTo>
                    <a:pt x="18763" y="30062"/>
                    <a:pt x="18786" y="30039"/>
                    <a:pt x="18808" y="30016"/>
                  </a:cubicBezTo>
                  <a:cubicBezTo>
                    <a:pt x="19060" y="30495"/>
                    <a:pt x="19242" y="30906"/>
                    <a:pt x="19402" y="31272"/>
                  </a:cubicBezTo>
                  <a:cubicBezTo>
                    <a:pt x="19493" y="31500"/>
                    <a:pt x="19584" y="31705"/>
                    <a:pt x="19676" y="31911"/>
                  </a:cubicBezTo>
                  <a:cubicBezTo>
                    <a:pt x="19699" y="31979"/>
                    <a:pt x="19744" y="32048"/>
                    <a:pt x="19813" y="32093"/>
                  </a:cubicBezTo>
                  <a:cubicBezTo>
                    <a:pt x="19858" y="32116"/>
                    <a:pt x="19904" y="32139"/>
                    <a:pt x="19950" y="32139"/>
                  </a:cubicBezTo>
                  <a:cubicBezTo>
                    <a:pt x="19995" y="32139"/>
                    <a:pt x="20018" y="32139"/>
                    <a:pt x="20041" y="32116"/>
                  </a:cubicBezTo>
                  <a:cubicBezTo>
                    <a:pt x="20109" y="32093"/>
                    <a:pt x="20178" y="32048"/>
                    <a:pt x="20224" y="31979"/>
                  </a:cubicBezTo>
                  <a:cubicBezTo>
                    <a:pt x="20246" y="31911"/>
                    <a:pt x="20269" y="31819"/>
                    <a:pt x="20246" y="31751"/>
                  </a:cubicBezTo>
                  <a:cubicBezTo>
                    <a:pt x="19950" y="31043"/>
                    <a:pt x="19630" y="30313"/>
                    <a:pt x="19242" y="29605"/>
                  </a:cubicBezTo>
                  <a:lnTo>
                    <a:pt x="19242" y="29605"/>
                  </a:lnTo>
                  <a:cubicBezTo>
                    <a:pt x="19425" y="29628"/>
                    <a:pt x="19630" y="29651"/>
                    <a:pt x="19858" y="29651"/>
                  </a:cubicBezTo>
                  <a:cubicBezTo>
                    <a:pt x="20338" y="29651"/>
                    <a:pt x="20840" y="29582"/>
                    <a:pt x="21365" y="29468"/>
                  </a:cubicBezTo>
                  <a:cubicBezTo>
                    <a:pt x="22141" y="29263"/>
                    <a:pt x="22963" y="28943"/>
                    <a:pt x="23739" y="28464"/>
                  </a:cubicBezTo>
                  <a:cubicBezTo>
                    <a:pt x="24515" y="28008"/>
                    <a:pt x="25222" y="27460"/>
                    <a:pt x="25839" y="26821"/>
                  </a:cubicBezTo>
                  <a:cubicBezTo>
                    <a:pt x="26478" y="26181"/>
                    <a:pt x="26980" y="25474"/>
                    <a:pt x="27368" y="24721"/>
                  </a:cubicBezTo>
                  <a:cubicBezTo>
                    <a:pt x="27642" y="24196"/>
                    <a:pt x="27824" y="23671"/>
                    <a:pt x="27939" y="23123"/>
                  </a:cubicBezTo>
                  <a:lnTo>
                    <a:pt x="28098" y="23420"/>
                  </a:lnTo>
                  <a:cubicBezTo>
                    <a:pt x="28167" y="23511"/>
                    <a:pt x="28258" y="23557"/>
                    <a:pt x="28349" y="23557"/>
                  </a:cubicBezTo>
                  <a:cubicBezTo>
                    <a:pt x="28418" y="23557"/>
                    <a:pt x="28464" y="23557"/>
                    <a:pt x="28509" y="23511"/>
                  </a:cubicBezTo>
                  <a:cubicBezTo>
                    <a:pt x="28578" y="23488"/>
                    <a:pt x="28623" y="23420"/>
                    <a:pt x="28646" y="23328"/>
                  </a:cubicBezTo>
                  <a:cubicBezTo>
                    <a:pt x="28669" y="23260"/>
                    <a:pt x="28646" y="23169"/>
                    <a:pt x="28623" y="23123"/>
                  </a:cubicBezTo>
                  <a:cubicBezTo>
                    <a:pt x="28418" y="22826"/>
                    <a:pt x="28235" y="22529"/>
                    <a:pt x="28053" y="22233"/>
                  </a:cubicBezTo>
                  <a:cubicBezTo>
                    <a:pt x="28030" y="22141"/>
                    <a:pt x="27984" y="22073"/>
                    <a:pt x="27916" y="22027"/>
                  </a:cubicBezTo>
                  <a:cubicBezTo>
                    <a:pt x="27048" y="20726"/>
                    <a:pt x="26044" y="19357"/>
                    <a:pt x="24948" y="18010"/>
                  </a:cubicBezTo>
                  <a:cubicBezTo>
                    <a:pt x="23647" y="16367"/>
                    <a:pt x="22232" y="14769"/>
                    <a:pt x="20612" y="13103"/>
                  </a:cubicBezTo>
                  <a:cubicBezTo>
                    <a:pt x="17736" y="10112"/>
                    <a:pt x="14426" y="7145"/>
                    <a:pt x="10774" y="4269"/>
                  </a:cubicBezTo>
                  <a:cubicBezTo>
                    <a:pt x="8925" y="2808"/>
                    <a:pt x="7008" y="1393"/>
                    <a:pt x="5045" y="47"/>
                  </a:cubicBezTo>
                  <a:cubicBezTo>
                    <a:pt x="4999" y="1"/>
                    <a:pt x="4931" y="1"/>
                    <a:pt x="4908" y="1"/>
                  </a:cubicBezTo>
                  <a:cubicBezTo>
                    <a:pt x="4862" y="1"/>
                    <a:pt x="4839" y="1"/>
                    <a:pt x="4817" y="24"/>
                  </a:cubicBezTo>
                  <a:cubicBezTo>
                    <a:pt x="4794" y="1"/>
                    <a:pt x="4794" y="1"/>
                    <a:pt x="47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8178;p70">
              <a:extLst>
                <a:ext uri="{FF2B5EF4-FFF2-40B4-BE49-F238E27FC236}">
                  <a16:creationId xmlns:a16="http://schemas.microsoft.com/office/drawing/2014/main" id="{27EC63DA-3E77-40CC-81A0-88ECFD201293}"/>
                </a:ext>
              </a:extLst>
            </p:cNvPr>
            <p:cNvSpPr/>
            <p:nvPr/>
          </p:nvSpPr>
          <p:spPr>
            <a:xfrm>
              <a:off x="6148371" y="2295350"/>
              <a:ext cx="335387" cy="362477"/>
            </a:xfrm>
            <a:custGeom>
              <a:avLst/>
              <a:gdLst/>
              <a:ahLst/>
              <a:cxnLst/>
              <a:rect l="l" t="t" r="r" b="b"/>
              <a:pathLst>
                <a:path w="25999" h="28099" extrusionOk="0">
                  <a:moveTo>
                    <a:pt x="411" y="1"/>
                  </a:moveTo>
                  <a:cubicBezTo>
                    <a:pt x="183" y="480"/>
                    <a:pt x="46" y="960"/>
                    <a:pt x="0" y="1416"/>
                  </a:cubicBezTo>
                  <a:cubicBezTo>
                    <a:pt x="0" y="1462"/>
                    <a:pt x="0" y="1485"/>
                    <a:pt x="0" y="1530"/>
                  </a:cubicBezTo>
                  <a:cubicBezTo>
                    <a:pt x="0" y="1553"/>
                    <a:pt x="0" y="1576"/>
                    <a:pt x="0" y="1599"/>
                  </a:cubicBezTo>
                  <a:cubicBezTo>
                    <a:pt x="0" y="1667"/>
                    <a:pt x="23" y="1759"/>
                    <a:pt x="92" y="1804"/>
                  </a:cubicBezTo>
                  <a:lnTo>
                    <a:pt x="229" y="1918"/>
                  </a:lnTo>
                  <a:cubicBezTo>
                    <a:pt x="251" y="1941"/>
                    <a:pt x="251" y="1964"/>
                    <a:pt x="274" y="1987"/>
                  </a:cubicBezTo>
                  <a:cubicBezTo>
                    <a:pt x="2100" y="3562"/>
                    <a:pt x="3675" y="5388"/>
                    <a:pt x="5113" y="7100"/>
                  </a:cubicBezTo>
                  <a:cubicBezTo>
                    <a:pt x="6643" y="8948"/>
                    <a:pt x="8103" y="10797"/>
                    <a:pt x="9473" y="12578"/>
                  </a:cubicBezTo>
                  <a:lnTo>
                    <a:pt x="9792" y="12989"/>
                  </a:lnTo>
                  <a:lnTo>
                    <a:pt x="9975" y="13240"/>
                  </a:lnTo>
                  <a:lnTo>
                    <a:pt x="10112" y="13399"/>
                  </a:lnTo>
                  <a:lnTo>
                    <a:pt x="10226" y="13582"/>
                  </a:lnTo>
                  <a:lnTo>
                    <a:pt x="10272" y="13628"/>
                  </a:lnTo>
                  <a:cubicBezTo>
                    <a:pt x="10295" y="13650"/>
                    <a:pt x="10295" y="13673"/>
                    <a:pt x="10317" y="13673"/>
                  </a:cubicBezTo>
                  <a:cubicBezTo>
                    <a:pt x="10386" y="13787"/>
                    <a:pt x="10477" y="13902"/>
                    <a:pt x="10568" y="14016"/>
                  </a:cubicBezTo>
                  <a:cubicBezTo>
                    <a:pt x="11208" y="14883"/>
                    <a:pt x="11892" y="15819"/>
                    <a:pt x="12600" y="16823"/>
                  </a:cubicBezTo>
                  <a:cubicBezTo>
                    <a:pt x="13969" y="18786"/>
                    <a:pt x="15271" y="20749"/>
                    <a:pt x="16435" y="22666"/>
                  </a:cubicBezTo>
                  <a:cubicBezTo>
                    <a:pt x="17119" y="23808"/>
                    <a:pt x="17758" y="24903"/>
                    <a:pt x="18329" y="25930"/>
                  </a:cubicBezTo>
                  <a:cubicBezTo>
                    <a:pt x="18375" y="26022"/>
                    <a:pt x="18489" y="26090"/>
                    <a:pt x="18603" y="26090"/>
                  </a:cubicBezTo>
                  <a:cubicBezTo>
                    <a:pt x="18649" y="26090"/>
                    <a:pt x="18694" y="26067"/>
                    <a:pt x="18740" y="26045"/>
                  </a:cubicBezTo>
                  <a:cubicBezTo>
                    <a:pt x="18763" y="26045"/>
                    <a:pt x="18786" y="26022"/>
                    <a:pt x="18808" y="25976"/>
                  </a:cubicBezTo>
                  <a:lnTo>
                    <a:pt x="18877" y="26136"/>
                  </a:lnTo>
                  <a:cubicBezTo>
                    <a:pt x="19082" y="26547"/>
                    <a:pt x="19242" y="26912"/>
                    <a:pt x="19402" y="27232"/>
                  </a:cubicBezTo>
                  <a:cubicBezTo>
                    <a:pt x="19493" y="27460"/>
                    <a:pt x="19584" y="27665"/>
                    <a:pt x="19676" y="27893"/>
                  </a:cubicBezTo>
                  <a:cubicBezTo>
                    <a:pt x="19699" y="27939"/>
                    <a:pt x="19721" y="28008"/>
                    <a:pt x="19813" y="28053"/>
                  </a:cubicBezTo>
                  <a:cubicBezTo>
                    <a:pt x="19858" y="28099"/>
                    <a:pt x="19904" y="28099"/>
                    <a:pt x="19950" y="28099"/>
                  </a:cubicBezTo>
                  <a:cubicBezTo>
                    <a:pt x="19995" y="28099"/>
                    <a:pt x="20018" y="28099"/>
                    <a:pt x="20041" y="28076"/>
                  </a:cubicBezTo>
                  <a:cubicBezTo>
                    <a:pt x="20132" y="28053"/>
                    <a:pt x="20178" y="28008"/>
                    <a:pt x="20224" y="27939"/>
                  </a:cubicBezTo>
                  <a:cubicBezTo>
                    <a:pt x="20269" y="27871"/>
                    <a:pt x="20269" y="27779"/>
                    <a:pt x="20246" y="27711"/>
                  </a:cubicBezTo>
                  <a:cubicBezTo>
                    <a:pt x="19950" y="26980"/>
                    <a:pt x="19630" y="26273"/>
                    <a:pt x="19242" y="25542"/>
                  </a:cubicBezTo>
                  <a:lnTo>
                    <a:pt x="19242" y="25542"/>
                  </a:lnTo>
                  <a:cubicBezTo>
                    <a:pt x="19402" y="25588"/>
                    <a:pt x="19607" y="25611"/>
                    <a:pt x="19858" y="25611"/>
                  </a:cubicBezTo>
                  <a:cubicBezTo>
                    <a:pt x="20338" y="25611"/>
                    <a:pt x="20840" y="25542"/>
                    <a:pt x="21365" y="25428"/>
                  </a:cubicBezTo>
                  <a:cubicBezTo>
                    <a:pt x="22141" y="25246"/>
                    <a:pt x="22963" y="24903"/>
                    <a:pt x="23739" y="24424"/>
                  </a:cubicBezTo>
                  <a:cubicBezTo>
                    <a:pt x="24515" y="23990"/>
                    <a:pt x="25222" y="23420"/>
                    <a:pt x="25839" y="22781"/>
                  </a:cubicBezTo>
                  <a:cubicBezTo>
                    <a:pt x="25884" y="22735"/>
                    <a:pt x="25953" y="22689"/>
                    <a:pt x="25998" y="22621"/>
                  </a:cubicBezTo>
                  <a:cubicBezTo>
                    <a:pt x="25588" y="22484"/>
                    <a:pt x="25200" y="22324"/>
                    <a:pt x="24811" y="22164"/>
                  </a:cubicBezTo>
                  <a:cubicBezTo>
                    <a:pt x="23739" y="21708"/>
                    <a:pt x="22689" y="21206"/>
                    <a:pt x="21684" y="20612"/>
                  </a:cubicBezTo>
                  <a:cubicBezTo>
                    <a:pt x="20726" y="20019"/>
                    <a:pt x="19790" y="19357"/>
                    <a:pt x="18991" y="18558"/>
                  </a:cubicBezTo>
                  <a:cubicBezTo>
                    <a:pt x="18740" y="18330"/>
                    <a:pt x="18535" y="18101"/>
                    <a:pt x="18306" y="17873"/>
                  </a:cubicBezTo>
                  <a:cubicBezTo>
                    <a:pt x="18078" y="17622"/>
                    <a:pt x="17873" y="17394"/>
                    <a:pt x="17644" y="17143"/>
                  </a:cubicBezTo>
                  <a:cubicBezTo>
                    <a:pt x="17211" y="16663"/>
                    <a:pt x="16777" y="16161"/>
                    <a:pt x="16343" y="15659"/>
                  </a:cubicBezTo>
                  <a:cubicBezTo>
                    <a:pt x="15476" y="14632"/>
                    <a:pt x="14609" y="13582"/>
                    <a:pt x="13741" y="12555"/>
                  </a:cubicBezTo>
                  <a:cubicBezTo>
                    <a:pt x="13399" y="12144"/>
                    <a:pt x="13034" y="11756"/>
                    <a:pt x="12691" y="11345"/>
                  </a:cubicBezTo>
                  <a:cubicBezTo>
                    <a:pt x="10911" y="9337"/>
                    <a:pt x="9039" y="7374"/>
                    <a:pt x="7099" y="5502"/>
                  </a:cubicBezTo>
                  <a:cubicBezTo>
                    <a:pt x="6848" y="5274"/>
                    <a:pt x="6597" y="5023"/>
                    <a:pt x="6323" y="4794"/>
                  </a:cubicBezTo>
                  <a:cubicBezTo>
                    <a:pt x="6118" y="4566"/>
                    <a:pt x="5889" y="4361"/>
                    <a:pt x="5661" y="4155"/>
                  </a:cubicBezTo>
                  <a:cubicBezTo>
                    <a:pt x="5250" y="3790"/>
                    <a:pt x="4885" y="3425"/>
                    <a:pt x="4497" y="3060"/>
                  </a:cubicBezTo>
                  <a:cubicBezTo>
                    <a:pt x="3698" y="2261"/>
                    <a:pt x="2876" y="1485"/>
                    <a:pt x="1941" y="823"/>
                  </a:cubicBezTo>
                  <a:cubicBezTo>
                    <a:pt x="1689" y="640"/>
                    <a:pt x="1416" y="480"/>
                    <a:pt x="1119" y="321"/>
                  </a:cubicBezTo>
                  <a:cubicBezTo>
                    <a:pt x="891" y="206"/>
                    <a:pt x="662" y="92"/>
                    <a:pt x="4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8179;p70">
              <a:extLst>
                <a:ext uri="{FF2B5EF4-FFF2-40B4-BE49-F238E27FC236}">
                  <a16:creationId xmlns:a16="http://schemas.microsoft.com/office/drawing/2014/main" id="{5405F56D-D318-40BD-9488-660B959461D3}"/>
                </a:ext>
              </a:extLst>
            </p:cNvPr>
            <p:cNvSpPr/>
            <p:nvPr/>
          </p:nvSpPr>
          <p:spPr>
            <a:xfrm>
              <a:off x="6245232" y="2516766"/>
              <a:ext cx="805915" cy="450816"/>
            </a:xfrm>
            <a:custGeom>
              <a:avLst/>
              <a:gdLst/>
              <a:ahLst/>
              <a:cxnLst/>
              <a:rect l="l" t="t" r="r" b="b"/>
              <a:pathLst>
                <a:path w="62474" h="34947" extrusionOk="0">
                  <a:moveTo>
                    <a:pt x="21297" y="1"/>
                  </a:moveTo>
                  <a:cubicBezTo>
                    <a:pt x="21228" y="1"/>
                    <a:pt x="21137" y="23"/>
                    <a:pt x="21091" y="92"/>
                  </a:cubicBezTo>
                  <a:cubicBezTo>
                    <a:pt x="21069" y="115"/>
                    <a:pt x="21046" y="138"/>
                    <a:pt x="21046" y="160"/>
                  </a:cubicBezTo>
                  <a:cubicBezTo>
                    <a:pt x="18079" y="1507"/>
                    <a:pt x="15111" y="3630"/>
                    <a:pt x="12235" y="6483"/>
                  </a:cubicBezTo>
                  <a:cubicBezTo>
                    <a:pt x="9519" y="9176"/>
                    <a:pt x="7054" y="12326"/>
                    <a:pt x="4931" y="15818"/>
                  </a:cubicBezTo>
                  <a:cubicBezTo>
                    <a:pt x="3927" y="17485"/>
                    <a:pt x="2991" y="19219"/>
                    <a:pt x="2215" y="20977"/>
                  </a:cubicBezTo>
                  <a:cubicBezTo>
                    <a:pt x="1416" y="22689"/>
                    <a:pt x="777" y="24401"/>
                    <a:pt x="275" y="26067"/>
                  </a:cubicBezTo>
                  <a:cubicBezTo>
                    <a:pt x="184" y="26364"/>
                    <a:pt x="115" y="26660"/>
                    <a:pt x="24" y="26957"/>
                  </a:cubicBezTo>
                  <a:cubicBezTo>
                    <a:pt x="1" y="27049"/>
                    <a:pt x="1" y="27117"/>
                    <a:pt x="24" y="27208"/>
                  </a:cubicBezTo>
                  <a:cubicBezTo>
                    <a:pt x="47" y="27277"/>
                    <a:pt x="115" y="27322"/>
                    <a:pt x="184" y="27345"/>
                  </a:cubicBezTo>
                  <a:cubicBezTo>
                    <a:pt x="206" y="27391"/>
                    <a:pt x="252" y="27391"/>
                    <a:pt x="298" y="27414"/>
                  </a:cubicBezTo>
                  <a:cubicBezTo>
                    <a:pt x="914" y="27551"/>
                    <a:pt x="1576" y="27619"/>
                    <a:pt x="2261" y="27619"/>
                  </a:cubicBezTo>
                  <a:cubicBezTo>
                    <a:pt x="3242" y="27619"/>
                    <a:pt x="4292" y="27459"/>
                    <a:pt x="5388" y="27185"/>
                  </a:cubicBezTo>
                  <a:cubicBezTo>
                    <a:pt x="6232" y="26980"/>
                    <a:pt x="7100" y="26683"/>
                    <a:pt x="7967" y="26295"/>
                  </a:cubicBezTo>
                  <a:cubicBezTo>
                    <a:pt x="8834" y="25907"/>
                    <a:pt x="9679" y="25474"/>
                    <a:pt x="10455" y="24971"/>
                  </a:cubicBezTo>
                  <a:cubicBezTo>
                    <a:pt x="11642" y="24241"/>
                    <a:pt x="12760" y="23351"/>
                    <a:pt x="13742" y="22392"/>
                  </a:cubicBezTo>
                  <a:cubicBezTo>
                    <a:pt x="14198" y="21913"/>
                    <a:pt x="14632" y="21433"/>
                    <a:pt x="15043" y="20909"/>
                  </a:cubicBezTo>
                  <a:cubicBezTo>
                    <a:pt x="15134" y="20772"/>
                    <a:pt x="15248" y="20635"/>
                    <a:pt x="15340" y="20498"/>
                  </a:cubicBezTo>
                  <a:lnTo>
                    <a:pt x="15340" y="20498"/>
                  </a:lnTo>
                  <a:cubicBezTo>
                    <a:pt x="15294" y="20703"/>
                    <a:pt x="15271" y="20931"/>
                    <a:pt x="15225" y="21228"/>
                  </a:cubicBezTo>
                  <a:cubicBezTo>
                    <a:pt x="15180" y="21913"/>
                    <a:pt x="15180" y="22643"/>
                    <a:pt x="15225" y="23465"/>
                  </a:cubicBezTo>
                  <a:cubicBezTo>
                    <a:pt x="15317" y="24971"/>
                    <a:pt x="15636" y="26478"/>
                    <a:pt x="16138" y="27916"/>
                  </a:cubicBezTo>
                  <a:cubicBezTo>
                    <a:pt x="16663" y="29377"/>
                    <a:pt x="17394" y="30678"/>
                    <a:pt x="18307" y="31751"/>
                  </a:cubicBezTo>
                  <a:cubicBezTo>
                    <a:pt x="18763" y="32321"/>
                    <a:pt x="19288" y="32800"/>
                    <a:pt x="19859" y="33234"/>
                  </a:cubicBezTo>
                  <a:cubicBezTo>
                    <a:pt x="20430" y="33668"/>
                    <a:pt x="21046" y="34033"/>
                    <a:pt x="21731" y="34307"/>
                  </a:cubicBezTo>
                  <a:cubicBezTo>
                    <a:pt x="22393" y="34581"/>
                    <a:pt x="23123" y="34763"/>
                    <a:pt x="23899" y="34878"/>
                  </a:cubicBezTo>
                  <a:cubicBezTo>
                    <a:pt x="24287" y="34923"/>
                    <a:pt x="24652" y="34946"/>
                    <a:pt x="25063" y="34946"/>
                  </a:cubicBezTo>
                  <a:cubicBezTo>
                    <a:pt x="25383" y="34946"/>
                    <a:pt x="25725" y="34923"/>
                    <a:pt x="26113" y="34900"/>
                  </a:cubicBezTo>
                  <a:cubicBezTo>
                    <a:pt x="26980" y="34832"/>
                    <a:pt x="27779" y="34695"/>
                    <a:pt x="28510" y="34490"/>
                  </a:cubicBezTo>
                  <a:cubicBezTo>
                    <a:pt x="29400" y="34238"/>
                    <a:pt x="30085" y="33896"/>
                    <a:pt x="30632" y="33440"/>
                  </a:cubicBezTo>
                  <a:cubicBezTo>
                    <a:pt x="30929" y="33211"/>
                    <a:pt x="31157" y="32937"/>
                    <a:pt x="31340" y="32618"/>
                  </a:cubicBezTo>
                  <a:cubicBezTo>
                    <a:pt x="31363" y="32618"/>
                    <a:pt x="31363" y="32572"/>
                    <a:pt x="31386" y="32549"/>
                  </a:cubicBezTo>
                  <a:cubicBezTo>
                    <a:pt x="31431" y="32481"/>
                    <a:pt x="31454" y="32390"/>
                    <a:pt x="31454" y="32298"/>
                  </a:cubicBezTo>
                  <a:cubicBezTo>
                    <a:pt x="31363" y="31933"/>
                    <a:pt x="31294" y="31499"/>
                    <a:pt x="31226" y="30997"/>
                  </a:cubicBezTo>
                  <a:cubicBezTo>
                    <a:pt x="31180" y="30586"/>
                    <a:pt x="31135" y="30176"/>
                    <a:pt x="31089" y="29765"/>
                  </a:cubicBezTo>
                  <a:cubicBezTo>
                    <a:pt x="30998" y="28989"/>
                    <a:pt x="30929" y="28190"/>
                    <a:pt x="30884" y="27368"/>
                  </a:cubicBezTo>
                  <a:cubicBezTo>
                    <a:pt x="30747" y="24834"/>
                    <a:pt x="30861" y="22187"/>
                    <a:pt x="31226" y="19539"/>
                  </a:cubicBezTo>
                  <a:lnTo>
                    <a:pt x="31637" y="19471"/>
                  </a:lnTo>
                  <a:cubicBezTo>
                    <a:pt x="32162" y="19356"/>
                    <a:pt x="32687" y="19265"/>
                    <a:pt x="33212" y="19151"/>
                  </a:cubicBezTo>
                  <a:cubicBezTo>
                    <a:pt x="33988" y="19014"/>
                    <a:pt x="34741" y="18900"/>
                    <a:pt x="35494" y="18809"/>
                  </a:cubicBezTo>
                  <a:cubicBezTo>
                    <a:pt x="36932" y="18626"/>
                    <a:pt x="38484" y="18512"/>
                    <a:pt x="40059" y="18466"/>
                  </a:cubicBezTo>
                  <a:lnTo>
                    <a:pt x="41292" y="18466"/>
                  </a:lnTo>
                  <a:cubicBezTo>
                    <a:pt x="45423" y="18466"/>
                    <a:pt x="49760" y="18968"/>
                    <a:pt x="54165" y="19973"/>
                  </a:cubicBezTo>
                  <a:lnTo>
                    <a:pt x="55078" y="20201"/>
                  </a:lnTo>
                  <a:lnTo>
                    <a:pt x="55147" y="20201"/>
                  </a:lnTo>
                  <a:lnTo>
                    <a:pt x="55101" y="20178"/>
                  </a:lnTo>
                  <a:lnTo>
                    <a:pt x="55101" y="20178"/>
                  </a:lnTo>
                  <a:cubicBezTo>
                    <a:pt x="56630" y="20566"/>
                    <a:pt x="58046" y="20977"/>
                    <a:pt x="59301" y="21365"/>
                  </a:cubicBezTo>
                  <a:cubicBezTo>
                    <a:pt x="59324" y="21365"/>
                    <a:pt x="59370" y="21388"/>
                    <a:pt x="59415" y="21388"/>
                  </a:cubicBezTo>
                  <a:cubicBezTo>
                    <a:pt x="59484" y="21388"/>
                    <a:pt x="59552" y="21365"/>
                    <a:pt x="59598" y="21319"/>
                  </a:cubicBezTo>
                  <a:cubicBezTo>
                    <a:pt x="59621" y="21297"/>
                    <a:pt x="59666" y="21297"/>
                    <a:pt x="59689" y="21274"/>
                  </a:cubicBezTo>
                  <a:cubicBezTo>
                    <a:pt x="60146" y="20977"/>
                    <a:pt x="60556" y="20566"/>
                    <a:pt x="60944" y="20018"/>
                  </a:cubicBezTo>
                  <a:cubicBezTo>
                    <a:pt x="61310" y="19493"/>
                    <a:pt x="61606" y="18900"/>
                    <a:pt x="61857" y="18192"/>
                  </a:cubicBezTo>
                  <a:cubicBezTo>
                    <a:pt x="62109" y="17530"/>
                    <a:pt x="62268" y="16891"/>
                    <a:pt x="62382" y="16229"/>
                  </a:cubicBezTo>
                  <a:cubicBezTo>
                    <a:pt x="62451" y="15704"/>
                    <a:pt x="62474" y="15225"/>
                    <a:pt x="62451" y="14791"/>
                  </a:cubicBezTo>
                  <a:lnTo>
                    <a:pt x="62428" y="14632"/>
                  </a:lnTo>
                  <a:lnTo>
                    <a:pt x="62382" y="14472"/>
                  </a:lnTo>
                  <a:cubicBezTo>
                    <a:pt x="62337" y="14312"/>
                    <a:pt x="62291" y="14198"/>
                    <a:pt x="62246" y="14107"/>
                  </a:cubicBezTo>
                  <a:cubicBezTo>
                    <a:pt x="62246" y="14107"/>
                    <a:pt x="62246" y="14061"/>
                    <a:pt x="62246" y="14061"/>
                  </a:cubicBezTo>
                  <a:cubicBezTo>
                    <a:pt x="58867" y="12029"/>
                    <a:pt x="54987" y="10432"/>
                    <a:pt x="50673" y="9268"/>
                  </a:cubicBezTo>
                  <a:cubicBezTo>
                    <a:pt x="46587" y="8172"/>
                    <a:pt x="42342" y="7533"/>
                    <a:pt x="38028" y="7350"/>
                  </a:cubicBezTo>
                  <a:cubicBezTo>
                    <a:pt x="37480" y="7327"/>
                    <a:pt x="36818" y="7305"/>
                    <a:pt x="36111" y="7305"/>
                  </a:cubicBezTo>
                  <a:lnTo>
                    <a:pt x="34695" y="7305"/>
                  </a:lnTo>
                  <a:lnTo>
                    <a:pt x="34901" y="6894"/>
                  </a:lnTo>
                  <a:cubicBezTo>
                    <a:pt x="35083" y="6506"/>
                    <a:pt x="35289" y="6118"/>
                    <a:pt x="35471" y="5730"/>
                  </a:cubicBezTo>
                  <a:cubicBezTo>
                    <a:pt x="35494" y="5661"/>
                    <a:pt x="35471" y="5570"/>
                    <a:pt x="35449" y="5501"/>
                  </a:cubicBezTo>
                  <a:cubicBezTo>
                    <a:pt x="35426" y="5433"/>
                    <a:pt x="35357" y="5365"/>
                    <a:pt x="35289" y="5342"/>
                  </a:cubicBezTo>
                  <a:cubicBezTo>
                    <a:pt x="35266" y="5319"/>
                    <a:pt x="35243" y="5319"/>
                    <a:pt x="35220" y="5319"/>
                  </a:cubicBezTo>
                  <a:cubicBezTo>
                    <a:pt x="34353" y="4771"/>
                    <a:pt x="33257" y="4497"/>
                    <a:pt x="32048" y="4497"/>
                  </a:cubicBezTo>
                  <a:cubicBezTo>
                    <a:pt x="31842" y="4497"/>
                    <a:pt x="31614" y="4497"/>
                    <a:pt x="31409" y="4520"/>
                  </a:cubicBezTo>
                  <a:cubicBezTo>
                    <a:pt x="31317" y="4520"/>
                    <a:pt x="31249" y="4566"/>
                    <a:pt x="31203" y="4611"/>
                  </a:cubicBezTo>
                  <a:cubicBezTo>
                    <a:pt x="31157" y="4657"/>
                    <a:pt x="31135" y="4703"/>
                    <a:pt x="31112" y="4771"/>
                  </a:cubicBezTo>
                  <a:cubicBezTo>
                    <a:pt x="31112" y="4771"/>
                    <a:pt x="31043" y="4794"/>
                    <a:pt x="31020" y="4862"/>
                  </a:cubicBezTo>
                  <a:cubicBezTo>
                    <a:pt x="30610" y="5547"/>
                    <a:pt x="30130" y="6163"/>
                    <a:pt x="29583" y="6711"/>
                  </a:cubicBezTo>
                  <a:cubicBezTo>
                    <a:pt x="29583" y="6734"/>
                    <a:pt x="29583" y="6734"/>
                    <a:pt x="29604" y="6734"/>
                  </a:cubicBezTo>
                  <a:lnTo>
                    <a:pt x="29604" y="6734"/>
                  </a:lnTo>
                  <a:cubicBezTo>
                    <a:pt x="29085" y="7227"/>
                    <a:pt x="28501" y="7652"/>
                    <a:pt x="27962" y="7989"/>
                  </a:cubicBezTo>
                  <a:cubicBezTo>
                    <a:pt x="27414" y="8309"/>
                    <a:pt x="26821" y="8583"/>
                    <a:pt x="26250" y="8765"/>
                  </a:cubicBezTo>
                  <a:cubicBezTo>
                    <a:pt x="25771" y="8880"/>
                    <a:pt x="25337" y="8948"/>
                    <a:pt x="24903" y="8971"/>
                  </a:cubicBezTo>
                  <a:lnTo>
                    <a:pt x="24858" y="8971"/>
                  </a:lnTo>
                  <a:cubicBezTo>
                    <a:pt x="24538" y="8971"/>
                    <a:pt x="24219" y="8948"/>
                    <a:pt x="23922" y="8880"/>
                  </a:cubicBezTo>
                  <a:cubicBezTo>
                    <a:pt x="23671" y="8811"/>
                    <a:pt x="23442" y="8720"/>
                    <a:pt x="23214" y="8583"/>
                  </a:cubicBezTo>
                  <a:cubicBezTo>
                    <a:pt x="23009" y="8469"/>
                    <a:pt x="22803" y="8332"/>
                    <a:pt x="22644" y="8149"/>
                  </a:cubicBezTo>
                  <a:cubicBezTo>
                    <a:pt x="22461" y="7989"/>
                    <a:pt x="22301" y="7784"/>
                    <a:pt x="22164" y="7579"/>
                  </a:cubicBezTo>
                  <a:cubicBezTo>
                    <a:pt x="22027" y="7327"/>
                    <a:pt x="21936" y="7076"/>
                    <a:pt x="21845" y="6803"/>
                  </a:cubicBezTo>
                  <a:cubicBezTo>
                    <a:pt x="21753" y="6506"/>
                    <a:pt x="21708" y="6163"/>
                    <a:pt x="21685" y="5821"/>
                  </a:cubicBezTo>
                  <a:cubicBezTo>
                    <a:pt x="21685" y="5387"/>
                    <a:pt x="21731" y="4908"/>
                    <a:pt x="21845" y="4429"/>
                  </a:cubicBezTo>
                  <a:cubicBezTo>
                    <a:pt x="21982" y="3927"/>
                    <a:pt x="22187" y="3424"/>
                    <a:pt x="22461" y="2945"/>
                  </a:cubicBezTo>
                  <a:lnTo>
                    <a:pt x="22461" y="2899"/>
                  </a:lnTo>
                  <a:lnTo>
                    <a:pt x="22575" y="2740"/>
                  </a:lnTo>
                  <a:lnTo>
                    <a:pt x="22666" y="2580"/>
                  </a:lnTo>
                  <a:cubicBezTo>
                    <a:pt x="22712" y="2489"/>
                    <a:pt x="22735" y="2420"/>
                    <a:pt x="22735" y="2352"/>
                  </a:cubicBezTo>
                  <a:cubicBezTo>
                    <a:pt x="22712" y="2306"/>
                    <a:pt x="22689" y="2260"/>
                    <a:pt x="22666" y="2215"/>
                  </a:cubicBezTo>
                  <a:cubicBezTo>
                    <a:pt x="22689" y="2169"/>
                    <a:pt x="22712" y="2100"/>
                    <a:pt x="22689" y="2032"/>
                  </a:cubicBezTo>
                  <a:cubicBezTo>
                    <a:pt x="22598" y="1690"/>
                    <a:pt x="22461" y="1324"/>
                    <a:pt x="22256" y="1005"/>
                  </a:cubicBezTo>
                  <a:cubicBezTo>
                    <a:pt x="22073" y="685"/>
                    <a:pt x="21822" y="389"/>
                    <a:pt x="21525" y="92"/>
                  </a:cubicBezTo>
                  <a:cubicBezTo>
                    <a:pt x="21457" y="23"/>
                    <a:pt x="21388" y="1"/>
                    <a:pt x="212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8180;p70">
              <a:extLst>
                <a:ext uri="{FF2B5EF4-FFF2-40B4-BE49-F238E27FC236}">
                  <a16:creationId xmlns:a16="http://schemas.microsoft.com/office/drawing/2014/main" id="{27448D01-37A2-4974-B65B-FA80C433A5D4}"/>
                </a:ext>
              </a:extLst>
            </p:cNvPr>
            <p:cNvSpPr/>
            <p:nvPr/>
          </p:nvSpPr>
          <p:spPr>
            <a:xfrm>
              <a:off x="6244948" y="2797648"/>
              <a:ext cx="184921" cy="75401"/>
            </a:xfrm>
            <a:custGeom>
              <a:avLst/>
              <a:gdLst/>
              <a:ahLst/>
              <a:cxnLst/>
              <a:rect l="l" t="t" r="r" b="b"/>
              <a:pathLst>
                <a:path w="14335" h="5845" extrusionOk="0">
                  <a:moveTo>
                    <a:pt x="14334" y="1"/>
                  </a:moveTo>
                  <a:cubicBezTo>
                    <a:pt x="12668" y="1416"/>
                    <a:pt x="10751" y="2512"/>
                    <a:pt x="8697" y="3288"/>
                  </a:cubicBezTo>
                  <a:cubicBezTo>
                    <a:pt x="6893" y="3950"/>
                    <a:pt x="4999" y="4361"/>
                    <a:pt x="3081" y="4520"/>
                  </a:cubicBezTo>
                  <a:cubicBezTo>
                    <a:pt x="2538" y="4560"/>
                    <a:pt x="1986" y="4584"/>
                    <a:pt x="1436" y="4584"/>
                  </a:cubicBezTo>
                  <a:cubicBezTo>
                    <a:pt x="1039" y="4584"/>
                    <a:pt x="643" y="4572"/>
                    <a:pt x="251" y="4543"/>
                  </a:cubicBezTo>
                  <a:lnTo>
                    <a:pt x="228" y="4543"/>
                  </a:lnTo>
                  <a:cubicBezTo>
                    <a:pt x="160" y="4771"/>
                    <a:pt x="91" y="4977"/>
                    <a:pt x="46" y="5182"/>
                  </a:cubicBezTo>
                  <a:cubicBezTo>
                    <a:pt x="23" y="5274"/>
                    <a:pt x="0" y="5342"/>
                    <a:pt x="46" y="5433"/>
                  </a:cubicBezTo>
                  <a:cubicBezTo>
                    <a:pt x="69" y="5502"/>
                    <a:pt x="137" y="5547"/>
                    <a:pt x="206" y="5593"/>
                  </a:cubicBezTo>
                  <a:cubicBezTo>
                    <a:pt x="228" y="5616"/>
                    <a:pt x="274" y="5639"/>
                    <a:pt x="320" y="5639"/>
                  </a:cubicBezTo>
                  <a:cubicBezTo>
                    <a:pt x="936" y="5776"/>
                    <a:pt x="1598" y="5844"/>
                    <a:pt x="2283" y="5844"/>
                  </a:cubicBezTo>
                  <a:cubicBezTo>
                    <a:pt x="3264" y="5844"/>
                    <a:pt x="4314" y="5707"/>
                    <a:pt x="5410" y="5433"/>
                  </a:cubicBezTo>
                  <a:cubicBezTo>
                    <a:pt x="6254" y="5205"/>
                    <a:pt x="7122" y="4908"/>
                    <a:pt x="7989" y="4520"/>
                  </a:cubicBezTo>
                  <a:cubicBezTo>
                    <a:pt x="8856" y="4155"/>
                    <a:pt x="9701" y="3699"/>
                    <a:pt x="10477" y="3196"/>
                  </a:cubicBezTo>
                  <a:cubicBezTo>
                    <a:pt x="11664" y="2466"/>
                    <a:pt x="12782" y="1599"/>
                    <a:pt x="13764" y="617"/>
                  </a:cubicBezTo>
                  <a:cubicBezTo>
                    <a:pt x="13969" y="412"/>
                    <a:pt x="14152" y="206"/>
                    <a:pt x="14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8181;p70">
              <a:extLst>
                <a:ext uri="{FF2B5EF4-FFF2-40B4-BE49-F238E27FC236}">
                  <a16:creationId xmlns:a16="http://schemas.microsoft.com/office/drawing/2014/main" id="{A059749B-D03B-46BC-949B-63B121EA6EE0}"/>
                </a:ext>
              </a:extLst>
            </p:cNvPr>
            <p:cNvSpPr/>
            <p:nvPr/>
          </p:nvSpPr>
          <p:spPr>
            <a:xfrm>
              <a:off x="6505514" y="2713441"/>
              <a:ext cx="519122" cy="254130"/>
            </a:xfrm>
            <a:custGeom>
              <a:avLst/>
              <a:gdLst/>
              <a:ahLst/>
              <a:cxnLst/>
              <a:rect l="l" t="t" r="r" b="b"/>
              <a:pathLst>
                <a:path w="40242" h="19700" extrusionOk="0">
                  <a:moveTo>
                    <a:pt x="19585" y="1"/>
                  </a:moveTo>
                  <a:cubicBezTo>
                    <a:pt x="18580" y="1"/>
                    <a:pt x="17576" y="46"/>
                    <a:pt x="16572" y="138"/>
                  </a:cubicBezTo>
                  <a:lnTo>
                    <a:pt x="16594" y="138"/>
                  </a:lnTo>
                  <a:cubicBezTo>
                    <a:pt x="15545" y="252"/>
                    <a:pt x="14495" y="412"/>
                    <a:pt x="13467" y="640"/>
                  </a:cubicBezTo>
                  <a:cubicBezTo>
                    <a:pt x="12463" y="868"/>
                    <a:pt x="11482" y="1165"/>
                    <a:pt x="10523" y="1507"/>
                  </a:cubicBezTo>
                  <a:lnTo>
                    <a:pt x="10546" y="1507"/>
                  </a:lnTo>
                  <a:cubicBezTo>
                    <a:pt x="10135" y="1667"/>
                    <a:pt x="9724" y="1827"/>
                    <a:pt x="9336" y="2032"/>
                  </a:cubicBezTo>
                  <a:cubicBezTo>
                    <a:pt x="9016" y="2192"/>
                    <a:pt x="8697" y="2375"/>
                    <a:pt x="8377" y="2580"/>
                  </a:cubicBezTo>
                  <a:lnTo>
                    <a:pt x="8400" y="2580"/>
                  </a:lnTo>
                  <a:cubicBezTo>
                    <a:pt x="8240" y="2694"/>
                    <a:pt x="8081" y="2831"/>
                    <a:pt x="7921" y="2968"/>
                  </a:cubicBezTo>
                  <a:cubicBezTo>
                    <a:pt x="7807" y="3082"/>
                    <a:pt x="7693" y="3196"/>
                    <a:pt x="7578" y="3333"/>
                  </a:cubicBezTo>
                  <a:lnTo>
                    <a:pt x="7556" y="3333"/>
                  </a:lnTo>
                  <a:cubicBezTo>
                    <a:pt x="7442" y="3470"/>
                    <a:pt x="7350" y="3607"/>
                    <a:pt x="7259" y="3767"/>
                  </a:cubicBezTo>
                  <a:cubicBezTo>
                    <a:pt x="7168" y="3927"/>
                    <a:pt x="7076" y="4064"/>
                    <a:pt x="6985" y="4246"/>
                  </a:cubicBezTo>
                  <a:cubicBezTo>
                    <a:pt x="6894" y="4497"/>
                    <a:pt x="6802" y="4749"/>
                    <a:pt x="6711" y="5000"/>
                  </a:cubicBezTo>
                  <a:cubicBezTo>
                    <a:pt x="6643" y="5273"/>
                    <a:pt x="6574" y="5570"/>
                    <a:pt x="6529" y="5867"/>
                  </a:cubicBezTo>
                  <a:cubicBezTo>
                    <a:pt x="6460" y="6278"/>
                    <a:pt x="6414" y="6711"/>
                    <a:pt x="6392" y="7122"/>
                  </a:cubicBezTo>
                  <a:cubicBezTo>
                    <a:pt x="6346" y="7556"/>
                    <a:pt x="6323" y="7990"/>
                    <a:pt x="6300" y="8423"/>
                  </a:cubicBezTo>
                  <a:cubicBezTo>
                    <a:pt x="6255" y="9291"/>
                    <a:pt x="6255" y="10158"/>
                    <a:pt x="6209" y="11048"/>
                  </a:cubicBezTo>
                  <a:cubicBezTo>
                    <a:pt x="6186" y="11916"/>
                    <a:pt x="6118" y="12806"/>
                    <a:pt x="5935" y="13673"/>
                  </a:cubicBezTo>
                  <a:cubicBezTo>
                    <a:pt x="5844" y="14107"/>
                    <a:pt x="5730" y="14518"/>
                    <a:pt x="5570" y="14929"/>
                  </a:cubicBezTo>
                  <a:cubicBezTo>
                    <a:pt x="5433" y="15317"/>
                    <a:pt x="5250" y="15682"/>
                    <a:pt x="5022" y="16024"/>
                  </a:cubicBezTo>
                  <a:cubicBezTo>
                    <a:pt x="4771" y="16458"/>
                    <a:pt x="4429" y="16846"/>
                    <a:pt x="4063" y="17143"/>
                  </a:cubicBezTo>
                  <a:cubicBezTo>
                    <a:pt x="3881" y="17302"/>
                    <a:pt x="3675" y="17439"/>
                    <a:pt x="3493" y="17576"/>
                  </a:cubicBezTo>
                  <a:cubicBezTo>
                    <a:pt x="3310" y="17668"/>
                    <a:pt x="3150" y="17759"/>
                    <a:pt x="2968" y="17827"/>
                  </a:cubicBezTo>
                  <a:cubicBezTo>
                    <a:pt x="2557" y="17987"/>
                    <a:pt x="2146" y="18101"/>
                    <a:pt x="1735" y="18170"/>
                  </a:cubicBezTo>
                  <a:cubicBezTo>
                    <a:pt x="1378" y="18226"/>
                    <a:pt x="1006" y="18267"/>
                    <a:pt x="644" y="18267"/>
                  </a:cubicBezTo>
                  <a:cubicBezTo>
                    <a:pt x="566" y="18267"/>
                    <a:pt x="488" y="18265"/>
                    <a:pt x="411" y="18261"/>
                  </a:cubicBezTo>
                  <a:cubicBezTo>
                    <a:pt x="274" y="18261"/>
                    <a:pt x="137" y="18238"/>
                    <a:pt x="0" y="18238"/>
                  </a:cubicBezTo>
                  <a:cubicBezTo>
                    <a:pt x="480" y="18558"/>
                    <a:pt x="1005" y="18832"/>
                    <a:pt x="1553" y="19060"/>
                  </a:cubicBezTo>
                  <a:cubicBezTo>
                    <a:pt x="2192" y="19334"/>
                    <a:pt x="2945" y="19539"/>
                    <a:pt x="3721" y="19631"/>
                  </a:cubicBezTo>
                  <a:cubicBezTo>
                    <a:pt x="4109" y="19676"/>
                    <a:pt x="4497" y="19699"/>
                    <a:pt x="4885" y="19699"/>
                  </a:cubicBezTo>
                  <a:cubicBezTo>
                    <a:pt x="5182" y="19699"/>
                    <a:pt x="5524" y="19676"/>
                    <a:pt x="5935" y="19653"/>
                  </a:cubicBezTo>
                  <a:cubicBezTo>
                    <a:pt x="6802" y="19608"/>
                    <a:pt x="7601" y="19471"/>
                    <a:pt x="8332" y="19243"/>
                  </a:cubicBezTo>
                  <a:cubicBezTo>
                    <a:pt x="9222" y="18991"/>
                    <a:pt x="9907" y="18649"/>
                    <a:pt x="10454" y="18215"/>
                  </a:cubicBezTo>
                  <a:cubicBezTo>
                    <a:pt x="10751" y="17964"/>
                    <a:pt x="11002" y="17690"/>
                    <a:pt x="11162" y="17371"/>
                  </a:cubicBezTo>
                  <a:cubicBezTo>
                    <a:pt x="11185" y="17371"/>
                    <a:pt x="11208" y="17325"/>
                    <a:pt x="11208" y="17302"/>
                  </a:cubicBezTo>
                  <a:cubicBezTo>
                    <a:pt x="11276" y="17257"/>
                    <a:pt x="11299" y="17143"/>
                    <a:pt x="11276" y="17051"/>
                  </a:cubicBezTo>
                  <a:cubicBezTo>
                    <a:pt x="11208" y="16663"/>
                    <a:pt x="11139" y="16230"/>
                    <a:pt x="11071" y="15750"/>
                  </a:cubicBezTo>
                  <a:cubicBezTo>
                    <a:pt x="11002" y="15339"/>
                    <a:pt x="10957" y="14929"/>
                    <a:pt x="10911" y="14518"/>
                  </a:cubicBezTo>
                  <a:cubicBezTo>
                    <a:pt x="10820" y="13742"/>
                    <a:pt x="10751" y="12943"/>
                    <a:pt x="10706" y="12121"/>
                  </a:cubicBezTo>
                  <a:cubicBezTo>
                    <a:pt x="10591" y="9587"/>
                    <a:pt x="10706" y="6940"/>
                    <a:pt x="11048" y="4292"/>
                  </a:cubicBezTo>
                  <a:lnTo>
                    <a:pt x="11459" y="4246"/>
                  </a:lnTo>
                  <a:cubicBezTo>
                    <a:pt x="11984" y="4132"/>
                    <a:pt x="12509" y="4018"/>
                    <a:pt x="13034" y="3927"/>
                  </a:cubicBezTo>
                  <a:cubicBezTo>
                    <a:pt x="13810" y="3790"/>
                    <a:pt x="14586" y="3653"/>
                    <a:pt x="15316" y="3584"/>
                  </a:cubicBezTo>
                  <a:cubicBezTo>
                    <a:pt x="16754" y="3402"/>
                    <a:pt x="18306" y="3288"/>
                    <a:pt x="19881" y="3242"/>
                  </a:cubicBezTo>
                  <a:cubicBezTo>
                    <a:pt x="20292" y="3219"/>
                    <a:pt x="20703" y="3219"/>
                    <a:pt x="21114" y="3219"/>
                  </a:cubicBezTo>
                  <a:cubicBezTo>
                    <a:pt x="25245" y="3219"/>
                    <a:pt x="29582" y="3721"/>
                    <a:pt x="33987" y="4726"/>
                  </a:cubicBezTo>
                  <a:lnTo>
                    <a:pt x="34900" y="4954"/>
                  </a:lnTo>
                  <a:lnTo>
                    <a:pt x="34969" y="4954"/>
                  </a:lnTo>
                  <a:lnTo>
                    <a:pt x="34923" y="4908"/>
                  </a:lnTo>
                  <a:lnTo>
                    <a:pt x="34923" y="4908"/>
                  </a:lnTo>
                  <a:cubicBezTo>
                    <a:pt x="36612" y="5388"/>
                    <a:pt x="37982" y="5776"/>
                    <a:pt x="39123" y="6118"/>
                  </a:cubicBezTo>
                  <a:cubicBezTo>
                    <a:pt x="39169" y="6141"/>
                    <a:pt x="39192" y="6141"/>
                    <a:pt x="39237" y="6141"/>
                  </a:cubicBezTo>
                  <a:cubicBezTo>
                    <a:pt x="39306" y="6141"/>
                    <a:pt x="39374" y="6118"/>
                    <a:pt x="39443" y="6072"/>
                  </a:cubicBezTo>
                  <a:cubicBezTo>
                    <a:pt x="39465" y="6072"/>
                    <a:pt x="39488" y="6050"/>
                    <a:pt x="39511" y="6027"/>
                  </a:cubicBezTo>
                  <a:cubicBezTo>
                    <a:pt x="39762" y="5867"/>
                    <a:pt x="39990" y="5662"/>
                    <a:pt x="40241" y="5433"/>
                  </a:cubicBezTo>
                  <a:cubicBezTo>
                    <a:pt x="39625" y="5114"/>
                    <a:pt x="38986" y="4817"/>
                    <a:pt x="38370" y="4520"/>
                  </a:cubicBezTo>
                  <a:cubicBezTo>
                    <a:pt x="36361" y="3607"/>
                    <a:pt x="34307" y="2786"/>
                    <a:pt x="32207" y="2124"/>
                  </a:cubicBezTo>
                  <a:cubicBezTo>
                    <a:pt x="30084" y="1439"/>
                    <a:pt x="27916" y="914"/>
                    <a:pt x="25725" y="549"/>
                  </a:cubicBezTo>
                  <a:lnTo>
                    <a:pt x="25747" y="549"/>
                  </a:lnTo>
                  <a:cubicBezTo>
                    <a:pt x="23716" y="206"/>
                    <a:pt x="21639" y="1"/>
                    <a:pt x="195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8182;p70">
              <a:extLst>
                <a:ext uri="{FF2B5EF4-FFF2-40B4-BE49-F238E27FC236}">
                  <a16:creationId xmlns:a16="http://schemas.microsoft.com/office/drawing/2014/main" id="{CC87A111-7FAD-4A0D-A98A-335AEDC2DBD1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8183;p70">
              <a:extLst>
                <a:ext uri="{FF2B5EF4-FFF2-40B4-BE49-F238E27FC236}">
                  <a16:creationId xmlns:a16="http://schemas.microsoft.com/office/drawing/2014/main" id="{FE53DA40-6947-439B-9213-EA866BD09156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8184;p70">
              <a:extLst>
                <a:ext uri="{FF2B5EF4-FFF2-40B4-BE49-F238E27FC236}">
                  <a16:creationId xmlns:a16="http://schemas.microsoft.com/office/drawing/2014/main" id="{C7346A4E-83C9-42CE-AEC5-3F07C5DF335D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8185;p70">
              <a:extLst>
                <a:ext uri="{FF2B5EF4-FFF2-40B4-BE49-F238E27FC236}">
                  <a16:creationId xmlns:a16="http://schemas.microsoft.com/office/drawing/2014/main" id="{1590F9B5-6D09-4554-A246-5B5B9AA5AAE7}"/>
                </a:ext>
              </a:extLst>
            </p:cNvPr>
            <p:cNvSpPr/>
            <p:nvPr/>
          </p:nvSpPr>
          <p:spPr>
            <a:xfrm>
              <a:off x="6595616" y="2768211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D4A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8186;p70">
              <a:extLst>
                <a:ext uri="{FF2B5EF4-FFF2-40B4-BE49-F238E27FC236}">
                  <a16:creationId xmlns:a16="http://schemas.microsoft.com/office/drawing/2014/main" id="{B437EF22-CC5E-4C67-8DD9-8A091A839C01}"/>
                </a:ext>
              </a:extLst>
            </p:cNvPr>
            <p:cNvSpPr/>
            <p:nvPr/>
          </p:nvSpPr>
          <p:spPr>
            <a:xfrm>
              <a:off x="6546740" y="2616877"/>
              <a:ext cx="890" cy="593"/>
            </a:xfrm>
            <a:custGeom>
              <a:avLst/>
              <a:gdLst/>
              <a:ahLst/>
              <a:cxnLst/>
              <a:rect l="l" t="t" r="r" b="b"/>
              <a:pathLst>
                <a:path w="69" h="46" extrusionOk="0">
                  <a:moveTo>
                    <a:pt x="68" y="46"/>
                  </a:moveTo>
                  <a:cubicBezTo>
                    <a:pt x="46" y="23"/>
                    <a:pt x="23" y="23"/>
                    <a:pt x="0" y="0"/>
                  </a:cubicBezTo>
                  <a:cubicBezTo>
                    <a:pt x="23" y="23"/>
                    <a:pt x="46" y="23"/>
                    <a:pt x="68" y="46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8187;p70">
              <a:extLst>
                <a:ext uri="{FF2B5EF4-FFF2-40B4-BE49-F238E27FC236}">
                  <a16:creationId xmlns:a16="http://schemas.microsoft.com/office/drawing/2014/main" id="{7F569C00-7172-4C8A-8F7F-99518C135209}"/>
                </a:ext>
              </a:extLst>
            </p:cNvPr>
            <p:cNvSpPr/>
            <p:nvPr/>
          </p:nvSpPr>
          <p:spPr>
            <a:xfrm>
              <a:off x="6434852" y="2623056"/>
              <a:ext cx="109547" cy="172267"/>
            </a:xfrm>
            <a:custGeom>
              <a:avLst/>
              <a:gdLst/>
              <a:ahLst/>
              <a:cxnLst/>
              <a:rect l="l" t="t" r="r" b="b"/>
              <a:pathLst>
                <a:path w="8492" h="13354" extrusionOk="0">
                  <a:moveTo>
                    <a:pt x="8012" y="0"/>
                  </a:moveTo>
                  <a:cubicBezTo>
                    <a:pt x="6734" y="1553"/>
                    <a:pt x="5501" y="3150"/>
                    <a:pt x="4360" y="4817"/>
                  </a:cubicBezTo>
                  <a:cubicBezTo>
                    <a:pt x="3059" y="6665"/>
                    <a:pt x="1895" y="8606"/>
                    <a:pt x="959" y="10660"/>
                  </a:cubicBezTo>
                  <a:cubicBezTo>
                    <a:pt x="594" y="11459"/>
                    <a:pt x="274" y="12258"/>
                    <a:pt x="0" y="13102"/>
                  </a:cubicBezTo>
                  <a:cubicBezTo>
                    <a:pt x="23" y="13079"/>
                    <a:pt x="46" y="13079"/>
                    <a:pt x="69" y="13057"/>
                  </a:cubicBezTo>
                  <a:cubicBezTo>
                    <a:pt x="92" y="13034"/>
                    <a:pt x="137" y="13034"/>
                    <a:pt x="183" y="13034"/>
                  </a:cubicBezTo>
                  <a:cubicBezTo>
                    <a:pt x="229" y="13034"/>
                    <a:pt x="274" y="13034"/>
                    <a:pt x="320" y="13057"/>
                  </a:cubicBezTo>
                  <a:cubicBezTo>
                    <a:pt x="411" y="13102"/>
                    <a:pt x="457" y="13193"/>
                    <a:pt x="480" y="13285"/>
                  </a:cubicBezTo>
                  <a:cubicBezTo>
                    <a:pt x="503" y="13308"/>
                    <a:pt x="503" y="13330"/>
                    <a:pt x="503" y="13353"/>
                  </a:cubicBezTo>
                  <a:cubicBezTo>
                    <a:pt x="708" y="12714"/>
                    <a:pt x="959" y="12098"/>
                    <a:pt x="1210" y="11482"/>
                  </a:cubicBezTo>
                  <a:cubicBezTo>
                    <a:pt x="1963" y="9701"/>
                    <a:pt x="2922" y="8035"/>
                    <a:pt x="3972" y="6414"/>
                  </a:cubicBezTo>
                  <a:cubicBezTo>
                    <a:pt x="4999" y="4817"/>
                    <a:pt x="6140" y="3265"/>
                    <a:pt x="7327" y="1781"/>
                  </a:cubicBezTo>
                  <a:cubicBezTo>
                    <a:pt x="7327" y="1758"/>
                    <a:pt x="7327" y="1758"/>
                    <a:pt x="7350" y="1735"/>
                  </a:cubicBezTo>
                  <a:cubicBezTo>
                    <a:pt x="7350" y="1735"/>
                    <a:pt x="7373" y="1712"/>
                    <a:pt x="7373" y="1712"/>
                  </a:cubicBezTo>
                  <a:cubicBezTo>
                    <a:pt x="7738" y="1256"/>
                    <a:pt x="8103" y="799"/>
                    <a:pt x="8491" y="343"/>
                  </a:cubicBezTo>
                  <a:cubicBezTo>
                    <a:pt x="8377" y="297"/>
                    <a:pt x="8286" y="229"/>
                    <a:pt x="8218" y="160"/>
                  </a:cubicBezTo>
                  <a:cubicBezTo>
                    <a:pt x="8218" y="160"/>
                    <a:pt x="8195" y="160"/>
                    <a:pt x="8195" y="137"/>
                  </a:cubicBezTo>
                  <a:cubicBezTo>
                    <a:pt x="8172" y="115"/>
                    <a:pt x="8126" y="92"/>
                    <a:pt x="8081" y="69"/>
                  </a:cubicBezTo>
                  <a:cubicBezTo>
                    <a:pt x="8058" y="46"/>
                    <a:pt x="8035" y="23"/>
                    <a:pt x="80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8188;p70">
              <a:extLst>
                <a:ext uri="{FF2B5EF4-FFF2-40B4-BE49-F238E27FC236}">
                  <a16:creationId xmlns:a16="http://schemas.microsoft.com/office/drawing/2014/main" id="{DAAD7F39-FE30-4C3B-8CCB-89BA2A096F2E}"/>
                </a:ext>
              </a:extLst>
            </p:cNvPr>
            <p:cNvSpPr/>
            <p:nvPr/>
          </p:nvSpPr>
          <p:spPr>
            <a:xfrm>
              <a:off x="6529662" y="264543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8189;p70">
              <a:extLst>
                <a:ext uri="{FF2B5EF4-FFF2-40B4-BE49-F238E27FC236}">
                  <a16:creationId xmlns:a16="http://schemas.microsoft.com/office/drawing/2014/main" id="{35B05C3A-F92D-44AC-935F-CB9EEF291AD8}"/>
                </a:ext>
              </a:extLst>
            </p:cNvPr>
            <p:cNvSpPr/>
            <p:nvPr/>
          </p:nvSpPr>
          <p:spPr>
            <a:xfrm>
              <a:off x="6529365" y="2645436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23"/>
                  </a:moveTo>
                  <a:cubicBezTo>
                    <a:pt x="0" y="23"/>
                    <a:pt x="23" y="23"/>
                    <a:pt x="23" y="0"/>
                  </a:cubicBezTo>
                  <a:cubicBezTo>
                    <a:pt x="23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8190;p70">
              <a:extLst>
                <a:ext uri="{FF2B5EF4-FFF2-40B4-BE49-F238E27FC236}">
                  <a16:creationId xmlns:a16="http://schemas.microsoft.com/office/drawing/2014/main" id="{0DEC2B1A-2E65-4758-AB2D-6F20197AF232}"/>
                </a:ext>
              </a:extLst>
            </p:cNvPr>
            <p:cNvSpPr/>
            <p:nvPr/>
          </p:nvSpPr>
          <p:spPr>
            <a:xfrm>
              <a:off x="6529365" y="2645733"/>
              <a:ext cx="13" cy="297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3"/>
                  </a:moveTo>
                  <a:cubicBezTo>
                    <a:pt x="0" y="23"/>
                    <a:pt x="0" y="23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8191;p70">
              <a:extLst>
                <a:ext uri="{FF2B5EF4-FFF2-40B4-BE49-F238E27FC236}">
                  <a16:creationId xmlns:a16="http://schemas.microsoft.com/office/drawing/2014/main" id="{429AE938-CD01-4EA6-8252-812D83EE0B49}"/>
                </a:ext>
              </a:extLst>
            </p:cNvPr>
            <p:cNvSpPr/>
            <p:nvPr/>
          </p:nvSpPr>
          <p:spPr>
            <a:xfrm>
              <a:off x="6529662" y="2645436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8192;p70">
              <a:extLst>
                <a:ext uri="{FF2B5EF4-FFF2-40B4-BE49-F238E27FC236}">
                  <a16:creationId xmlns:a16="http://schemas.microsoft.com/office/drawing/2014/main" id="{2F1523B0-9E65-47E5-84EE-E6FD069CC531}"/>
                </a:ext>
              </a:extLst>
            </p:cNvPr>
            <p:cNvSpPr/>
            <p:nvPr/>
          </p:nvSpPr>
          <p:spPr>
            <a:xfrm>
              <a:off x="6529365" y="2645733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8193;p70">
              <a:extLst>
                <a:ext uri="{FF2B5EF4-FFF2-40B4-BE49-F238E27FC236}">
                  <a16:creationId xmlns:a16="http://schemas.microsoft.com/office/drawing/2014/main" id="{90EB6E4C-66AC-481E-AA2A-BB04C8FAD58D}"/>
                </a:ext>
              </a:extLst>
            </p:cNvPr>
            <p:cNvSpPr/>
            <p:nvPr/>
          </p:nvSpPr>
          <p:spPr>
            <a:xfrm>
              <a:off x="6436619" y="2793533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8194;p70">
              <a:extLst>
                <a:ext uri="{FF2B5EF4-FFF2-40B4-BE49-F238E27FC236}">
                  <a16:creationId xmlns:a16="http://schemas.microsoft.com/office/drawing/2014/main" id="{B66783EB-8F08-44FC-8ABB-6FF15A409799}"/>
                </a:ext>
              </a:extLst>
            </p:cNvPr>
            <p:cNvSpPr/>
            <p:nvPr/>
          </p:nvSpPr>
          <p:spPr>
            <a:xfrm>
              <a:off x="6433962" y="2795597"/>
              <a:ext cx="606" cy="593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47" y="0"/>
                  </a:moveTo>
                  <a:cubicBezTo>
                    <a:pt x="24" y="0"/>
                    <a:pt x="24" y="23"/>
                    <a:pt x="24" y="23"/>
                  </a:cubicBezTo>
                  <a:cubicBezTo>
                    <a:pt x="24" y="23"/>
                    <a:pt x="1" y="23"/>
                    <a:pt x="1" y="46"/>
                  </a:cubicBezTo>
                  <a:lnTo>
                    <a:pt x="24" y="46"/>
                  </a:lnTo>
                  <a:cubicBezTo>
                    <a:pt x="24" y="23"/>
                    <a:pt x="24" y="0"/>
                    <a:pt x="47" y="0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8195;p70">
              <a:extLst>
                <a:ext uri="{FF2B5EF4-FFF2-40B4-BE49-F238E27FC236}">
                  <a16:creationId xmlns:a16="http://schemas.microsoft.com/office/drawing/2014/main" id="{3E999F39-2BE5-4DFE-990F-4F1E06891EE1}"/>
                </a:ext>
              </a:extLst>
            </p:cNvPr>
            <p:cNvSpPr/>
            <p:nvPr/>
          </p:nvSpPr>
          <p:spPr>
            <a:xfrm>
              <a:off x="6433962" y="2795880"/>
              <a:ext cx="310" cy="3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4"/>
                  </a:moveTo>
                  <a:lnTo>
                    <a:pt x="1" y="24"/>
                  </a:lnTo>
                  <a:cubicBezTo>
                    <a:pt x="1" y="24"/>
                    <a:pt x="1" y="1"/>
                    <a:pt x="24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6C4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8196;p70">
              <a:extLst>
                <a:ext uri="{FF2B5EF4-FFF2-40B4-BE49-F238E27FC236}">
                  <a16:creationId xmlns:a16="http://schemas.microsoft.com/office/drawing/2014/main" id="{1997599F-5C51-4AE5-9355-E8DEE34BBEBA}"/>
                </a:ext>
              </a:extLst>
            </p:cNvPr>
            <p:cNvSpPr/>
            <p:nvPr/>
          </p:nvSpPr>
          <p:spPr>
            <a:xfrm>
              <a:off x="6494614" y="2627184"/>
              <a:ext cx="17686" cy="17080"/>
            </a:xfrm>
            <a:custGeom>
              <a:avLst/>
              <a:gdLst/>
              <a:ahLst/>
              <a:cxnLst/>
              <a:rect l="l" t="t" r="r" b="b"/>
              <a:pathLst>
                <a:path w="1371" h="1324" extrusionOk="0">
                  <a:moveTo>
                    <a:pt x="731" y="0"/>
                  </a:moveTo>
                  <a:cubicBezTo>
                    <a:pt x="366" y="0"/>
                    <a:pt x="47" y="251"/>
                    <a:pt x="24" y="639"/>
                  </a:cubicBezTo>
                  <a:cubicBezTo>
                    <a:pt x="1" y="982"/>
                    <a:pt x="298" y="1324"/>
                    <a:pt x="663" y="1324"/>
                  </a:cubicBezTo>
                  <a:cubicBezTo>
                    <a:pt x="1028" y="1324"/>
                    <a:pt x="1348" y="1073"/>
                    <a:pt x="1370" y="708"/>
                  </a:cubicBezTo>
                  <a:cubicBezTo>
                    <a:pt x="1370" y="365"/>
                    <a:pt x="1097" y="0"/>
                    <a:pt x="7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8197;p70">
              <a:extLst>
                <a:ext uri="{FF2B5EF4-FFF2-40B4-BE49-F238E27FC236}">
                  <a16:creationId xmlns:a16="http://schemas.microsoft.com/office/drawing/2014/main" id="{0C849570-BA4E-4C45-A9C8-FF04429A6119}"/>
                </a:ext>
              </a:extLst>
            </p:cNvPr>
            <p:cNvSpPr/>
            <p:nvPr/>
          </p:nvSpPr>
          <p:spPr>
            <a:xfrm>
              <a:off x="6466945" y="2665753"/>
              <a:ext cx="17673" cy="17092"/>
            </a:xfrm>
            <a:custGeom>
              <a:avLst/>
              <a:gdLst/>
              <a:ahLst/>
              <a:cxnLst/>
              <a:rect l="l" t="t" r="r" b="b"/>
              <a:pathLst>
                <a:path w="1370" h="1325" extrusionOk="0">
                  <a:moveTo>
                    <a:pt x="731" y="0"/>
                  </a:moveTo>
                  <a:cubicBezTo>
                    <a:pt x="366" y="0"/>
                    <a:pt x="46" y="251"/>
                    <a:pt x="23" y="616"/>
                  </a:cubicBezTo>
                  <a:cubicBezTo>
                    <a:pt x="0" y="982"/>
                    <a:pt x="274" y="1324"/>
                    <a:pt x="639" y="1324"/>
                  </a:cubicBezTo>
                  <a:cubicBezTo>
                    <a:pt x="1005" y="1324"/>
                    <a:pt x="1324" y="1073"/>
                    <a:pt x="1347" y="708"/>
                  </a:cubicBezTo>
                  <a:cubicBezTo>
                    <a:pt x="1370" y="365"/>
                    <a:pt x="1073" y="0"/>
                    <a:pt x="7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8198;p70">
              <a:extLst>
                <a:ext uri="{FF2B5EF4-FFF2-40B4-BE49-F238E27FC236}">
                  <a16:creationId xmlns:a16="http://schemas.microsoft.com/office/drawing/2014/main" id="{E8BD6228-B421-4E3E-971E-0BF0A766E0AF}"/>
                </a:ext>
              </a:extLst>
            </p:cNvPr>
            <p:cNvSpPr/>
            <p:nvPr/>
          </p:nvSpPr>
          <p:spPr>
            <a:xfrm>
              <a:off x="6441327" y="2704618"/>
              <a:ext cx="17686" cy="17080"/>
            </a:xfrm>
            <a:custGeom>
              <a:avLst/>
              <a:gdLst/>
              <a:ahLst/>
              <a:cxnLst/>
              <a:rect l="l" t="t" r="r" b="b"/>
              <a:pathLst>
                <a:path w="1371" h="1324" extrusionOk="0">
                  <a:moveTo>
                    <a:pt x="708" y="0"/>
                  </a:moveTo>
                  <a:cubicBezTo>
                    <a:pt x="366" y="0"/>
                    <a:pt x="46" y="251"/>
                    <a:pt x="23" y="639"/>
                  </a:cubicBezTo>
                  <a:cubicBezTo>
                    <a:pt x="1" y="982"/>
                    <a:pt x="274" y="1324"/>
                    <a:pt x="640" y="1324"/>
                  </a:cubicBezTo>
                  <a:cubicBezTo>
                    <a:pt x="1005" y="1324"/>
                    <a:pt x="1324" y="1073"/>
                    <a:pt x="1347" y="708"/>
                  </a:cubicBezTo>
                  <a:cubicBezTo>
                    <a:pt x="1370" y="365"/>
                    <a:pt x="1073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8199;p70">
              <a:extLst>
                <a:ext uri="{FF2B5EF4-FFF2-40B4-BE49-F238E27FC236}">
                  <a16:creationId xmlns:a16="http://schemas.microsoft.com/office/drawing/2014/main" id="{DB974E22-D726-42ED-B680-074153502E32}"/>
                </a:ext>
              </a:extLst>
            </p:cNvPr>
            <p:cNvSpPr/>
            <p:nvPr/>
          </p:nvSpPr>
          <p:spPr>
            <a:xfrm>
              <a:off x="6416599" y="2748192"/>
              <a:ext cx="17673" cy="17092"/>
            </a:xfrm>
            <a:custGeom>
              <a:avLst/>
              <a:gdLst/>
              <a:ahLst/>
              <a:cxnLst/>
              <a:rect l="l" t="t" r="r" b="b"/>
              <a:pathLst>
                <a:path w="1370" h="1325" extrusionOk="0">
                  <a:moveTo>
                    <a:pt x="708" y="0"/>
                  </a:moveTo>
                  <a:cubicBezTo>
                    <a:pt x="343" y="0"/>
                    <a:pt x="23" y="274"/>
                    <a:pt x="23" y="639"/>
                  </a:cubicBezTo>
                  <a:cubicBezTo>
                    <a:pt x="0" y="1005"/>
                    <a:pt x="297" y="1324"/>
                    <a:pt x="662" y="1324"/>
                  </a:cubicBezTo>
                  <a:cubicBezTo>
                    <a:pt x="1027" y="1324"/>
                    <a:pt x="1347" y="1050"/>
                    <a:pt x="1347" y="685"/>
                  </a:cubicBezTo>
                  <a:cubicBezTo>
                    <a:pt x="1370" y="320"/>
                    <a:pt x="1073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8200;p70">
              <a:extLst>
                <a:ext uri="{FF2B5EF4-FFF2-40B4-BE49-F238E27FC236}">
                  <a16:creationId xmlns:a16="http://schemas.microsoft.com/office/drawing/2014/main" id="{7A83041C-3084-4C6D-BD46-0E351EFECE5E}"/>
                </a:ext>
              </a:extLst>
            </p:cNvPr>
            <p:cNvSpPr/>
            <p:nvPr/>
          </p:nvSpPr>
          <p:spPr>
            <a:xfrm>
              <a:off x="6624458" y="2583894"/>
              <a:ext cx="92480" cy="251395"/>
            </a:xfrm>
            <a:custGeom>
              <a:avLst/>
              <a:gdLst/>
              <a:ahLst/>
              <a:cxnLst/>
              <a:rect l="l" t="t" r="r" b="b"/>
              <a:pathLst>
                <a:path w="7169" h="19488" extrusionOk="0">
                  <a:moveTo>
                    <a:pt x="6848" y="1"/>
                  </a:moveTo>
                  <a:cubicBezTo>
                    <a:pt x="6803" y="1"/>
                    <a:pt x="6757" y="24"/>
                    <a:pt x="6689" y="69"/>
                  </a:cubicBezTo>
                  <a:cubicBezTo>
                    <a:pt x="6438" y="229"/>
                    <a:pt x="6164" y="434"/>
                    <a:pt x="5913" y="640"/>
                  </a:cubicBezTo>
                  <a:cubicBezTo>
                    <a:pt x="5776" y="571"/>
                    <a:pt x="5616" y="526"/>
                    <a:pt x="5479" y="503"/>
                  </a:cubicBezTo>
                  <a:cubicBezTo>
                    <a:pt x="5296" y="457"/>
                    <a:pt x="5137" y="457"/>
                    <a:pt x="5000" y="457"/>
                  </a:cubicBezTo>
                  <a:cubicBezTo>
                    <a:pt x="4977" y="434"/>
                    <a:pt x="4977" y="389"/>
                    <a:pt x="4954" y="366"/>
                  </a:cubicBezTo>
                  <a:cubicBezTo>
                    <a:pt x="4908" y="297"/>
                    <a:pt x="4840" y="252"/>
                    <a:pt x="4749" y="252"/>
                  </a:cubicBezTo>
                  <a:lnTo>
                    <a:pt x="4703" y="252"/>
                  </a:lnTo>
                  <a:cubicBezTo>
                    <a:pt x="4634" y="252"/>
                    <a:pt x="4589" y="275"/>
                    <a:pt x="4543" y="297"/>
                  </a:cubicBezTo>
                  <a:cubicBezTo>
                    <a:pt x="4406" y="389"/>
                    <a:pt x="4269" y="480"/>
                    <a:pt x="4155" y="571"/>
                  </a:cubicBezTo>
                  <a:cubicBezTo>
                    <a:pt x="4064" y="594"/>
                    <a:pt x="3950" y="617"/>
                    <a:pt x="3858" y="663"/>
                  </a:cubicBezTo>
                  <a:cubicBezTo>
                    <a:pt x="3744" y="685"/>
                    <a:pt x="3676" y="822"/>
                    <a:pt x="3676" y="937"/>
                  </a:cubicBezTo>
                  <a:cubicBezTo>
                    <a:pt x="3333" y="1233"/>
                    <a:pt x="3014" y="1553"/>
                    <a:pt x="2694" y="1895"/>
                  </a:cubicBezTo>
                  <a:cubicBezTo>
                    <a:pt x="2192" y="2466"/>
                    <a:pt x="1758" y="3128"/>
                    <a:pt x="1370" y="3904"/>
                  </a:cubicBezTo>
                  <a:cubicBezTo>
                    <a:pt x="1028" y="4589"/>
                    <a:pt x="754" y="5342"/>
                    <a:pt x="526" y="6209"/>
                  </a:cubicBezTo>
                  <a:cubicBezTo>
                    <a:pt x="320" y="6985"/>
                    <a:pt x="184" y="7784"/>
                    <a:pt x="115" y="8652"/>
                  </a:cubicBezTo>
                  <a:cubicBezTo>
                    <a:pt x="1" y="10295"/>
                    <a:pt x="161" y="11938"/>
                    <a:pt x="572" y="13513"/>
                  </a:cubicBezTo>
                  <a:cubicBezTo>
                    <a:pt x="777" y="14289"/>
                    <a:pt x="1097" y="15111"/>
                    <a:pt x="1530" y="16093"/>
                  </a:cubicBezTo>
                  <a:cubicBezTo>
                    <a:pt x="2055" y="17188"/>
                    <a:pt x="2603" y="18101"/>
                    <a:pt x="3242" y="18900"/>
                  </a:cubicBezTo>
                  <a:cubicBezTo>
                    <a:pt x="3379" y="19060"/>
                    <a:pt x="3493" y="19220"/>
                    <a:pt x="3630" y="19357"/>
                  </a:cubicBezTo>
                  <a:cubicBezTo>
                    <a:pt x="3653" y="19379"/>
                    <a:pt x="3653" y="19379"/>
                    <a:pt x="3653" y="19402"/>
                  </a:cubicBezTo>
                  <a:cubicBezTo>
                    <a:pt x="3721" y="19402"/>
                    <a:pt x="3790" y="19425"/>
                    <a:pt x="3858" y="19425"/>
                  </a:cubicBezTo>
                  <a:cubicBezTo>
                    <a:pt x="4018" y="19448"/>
                    <a:pt x="4178" y="19471"/>
                    <a:pt x="4315" y="19471"/>
                  </a:cubicBezTo>
                  <a:lnTo>
                    <a:pt x="4338" y="19471"/>
                  </a:lnTo>
                  <a:cubicBezTo>
                    <a:pt x="4418" y="19482"/>
                    <a:pt x="4492" y="19488"/>
                    <a:pt x="4566" y="19488"/>
                  </a:cubicBezTo>
                  <a:cubicBezTo>
                    <a:pt x="4640" y="19488"/>
                    <a:pt x="4714" y="19482"/>
                    <a:pt x="4794" y="19471"/>
                  </a:cubicBezTo>
                  <a:cubicBezTo>
                    <a:pt x="4931" y="19471"/>
                    <a:pt x="5091" y="19448"/>
                    <a:pt x="5228" y="19402"/>
                  </a:cubicBezTo>
                  <a:lnTo>
                    <a:pt x="5251" y="19402"/>
                  </a:lnTo>
                  <a:cubicBezTo>
                    <a:pt x="5365" y="19379"/>
                    <a:pt x="5456" y="19334"/>
                    <a:pt x="5570" y="19311"/>
                  </a:cubicBezTo>
                  <a:cubicBezTo>
                    <a:pt x="5662" y="19265"/>
                    <a:pt x="5753" y="19220"/>
                    <a:pt x="5844" y="19197"/>
                  </a:cubicBezTo>
                  <a:cubicBezTo>
                    <a:pt x="5935" y="19128"/>
                    <a:pt x="6027" y="19083"/>
                    <a:pt x="6095" y="19037"/>
                  </a:cubicBezTo>
                  <a:cubicBezTo>
                    <a:pt x="6164" y="18991"/>
                    <a:pt x="6232" y="18923"/>
                    <a:pt x="6301" y="18877"/>
                  </a:cubicBezTo>
                  <a:cubicBezTo>
                    <a:pt x="6301" y="18832"/>
                    <a:pt x="6278" y="18809"/>
                    <a:pt x="6255" y="18786"/>
                  </a:cubicBezTo>
                  <a:cubicBezTo>
                    <a:pt x="5707" y="18170"/>
                    <a:pt x="5228" y="17485"/>
                    <a:pt x="4771" y="16686"/>
                  </a:cubicBezTo>
                  <a:lnTo>
                    <a:pt x="4771" y="16686"/>
                  </a:lnTo>
                  <a:lnTo>
                    <a:pt x="4794" y="16754"/>
                  </a:lnTo>
                  <a:cubicBezTo>
                    <a:pt x="4452" y="16115"/>
                    <a:pt x="4109" y="15408"/>
                    <a:pt x="3790" y="14586"/>
                  </a:cubicBezTo>
                  <a:cubicBezTo>
                    <a:pt x="3562" y="14038"/>
                    <a:pt x="3379" y="13490"/>
                    <a:pt x="3242" y="12943"/>
                  </a:cubicBezTo>
                  <a:cubicBezTo>
                    <a:pt x="2945" y="11801"/>
                    <a:pt x="2808" y="10569"/>
                    <a:pt x="2808" y="9313"/>
                  </a:cubicBezTo>
                  <a:cubicBezTo>
                    <a:pt x="2831" y="8081"/>
                    <a:pt x="3014" y="6894"/>
                    <a:pt x="3311" y="5776"/>
                  </a:cubicBezTo>
                  <a:cubicBezTo>
                    <a:pt x="3584" y="4863"/>
                    <a:pt x="3950" y="3995"/>
                    <a:pt x="4406" y="3242"/>
                  </a:cubicBezTo>
                  <a:lnTo>
                    <a:pt x="4452" y="3173"/>
                  </a:lnTo>
                  <a:lnTo>
                    <a:pt x="4429" y="3219"/>
                  </a:lnTo>
                  <a:cubicBezTo>
                    <a:pt x="4817" y="2580"/>
                    <a:pt x="5296" y="1987"/>
                    <a:pt x="5799" y="1484"/>
                  </a:cubicBezTo>
                  <a:lnTo>
                    <a:pt x="5799" y="1507"/>
                  </a:lnTo>
                  <a:cubicBezTo>
                    <a:pt x="6187" y="1142"/>
                    <a:pt x="6597" y="800"/>
                    <a:pt x="7054" y="526"/>
                  </a:cubicBezTo>
                  <a:cubicBezTo>
                    <a:pt x="7100" y="503"/>
                    <a:pt x="7145" y="434"/>
                    <a:pt x="7145" y="366"/>
                  </a:cubicBezTo>
                  <a:cubicBezTo>
                    <a:pt x="7168" y="275"/>
                    <a:pt x="7145" y="183"/>
                    <a:pt x="7100" y="115"/>
                  </a:cubicBezTo>
                  <a:cubicBezTo>
                    <a:pt x="7054" y="69"/>
                    <a:pt x="6985" y="24"/>
                    <a:pt x="69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8201;p70">
              <a:extLst>
                <a:ext uri="{FF2B5EF4-FFF2-40B4-BE49-F238E27FC236}">
                  <a16:creationId xmlns:a16="http://schemas.microsoft.com/office/drawing/2014/main" id="{F544D0C6-745B-43EF-AA78-257BE8565985}"/>
                </a:ext>
              </a:extLst>
            </p:cNvPr>
            <p:cNvSpPr/>
            <p:nvPr/>
          </p:nvSpPr>
          <p:spPr>
            <a:xfrm>
              <a:off x="6659506" y="2805310"/>
              <a:ext cx="60952" cy="37423"/>
            </a:xfrm>
            <a:custGeom>
              <a:avLst/>
              <a:gdLst/>
              <a:ahLst/>
              <a:cxnLst/>
              <a:rect l="l" t="t" r="r" b="b"/>
              <a:pathLst>
                <a:path w="4725" h="2901" extrusionOk="0">
                  <a:moveTo>
                    <a:pt x="3972" y="0"/>
                  </a:moveTo>
                  <a:cubicBezTo>
                    <a:pt x="3743" y="0"/>
                    <a:pt x="3515" y="114"/>
                    <a:pt x="3378" y="320"/>
                  </a:cubicBezTo>
                  <a:cubicBezTo>
                    <a:pt x="3355" y="388"/>
                    <a:pt x="3310" y="434"/>
                    <a:pt x="3264" y="502"/>
                  </a:cubicBezTo>
                  <a:cubicBezTo>
                    <a:pt x="3150" y="639"/>
                    <a:pt x="3013" y="776"/>
                    <a:pt x="2853" y="913"/>
                  </a:cubicBezTo>
                  <a:cubicBezTo>
                    <a:pt x="2648" y="1050"/>
                    <a:pt x="2465" y="1164"/>
                    <a:pt x="2237" y="1256"/>
                  </a:cubicBezTo>
                  <a:cubicBezTo>
                    <a:pt x="1917" y="1393"/>
                    <a:pt x="1575" y="1461"/>
                    <a:pt x="1233" y="1530"/>
                  </a:cubicBezTo>
                  <a:cubicBezTo>
                    <a:pt x="1050" y="1552"/>
                    <a:pt x="845" y="1552"/>
                    <a:pt x="662" y="1575"/>
                  </a:cubicBezTo>
                  <a:cubicBezTo>
                    <a:pt x="297" y="1575"/>
                    <a:pt x="0" y="1849"/>
                    <a:pt x="0" y="2237"/>
                  </a:cubicBezTo>
                  <a:cubicBezTo>
                    <a:pt x="0" y="2569"/>
                    <a:pt x="278" y="2900"/>
                    <a:pt x="627" y="2900"/>
                  </a:cubicBezTo>
                  <a:cubicBezTo>
                    <a:pt x="639" y="2900"/>
                    <a:pt x="650" y="2900"/>
                    <a:pt x="662" y="2899"/>
                  </a:cubicBezTo>
                  <a:cubicBezTo>
                    <a:pt x="1415" y="2876"/>
                    <a:pt x="2146" y="2739"/>
                    <a:pt x="2830" y="2443"/>
                  </a:cubicBezTo>
                  <a:cubicBezTo>
                    <a:pt x="3173" y="2306"/>
                    <a:pt x="3470" y="2100"/>
                    <a:pt x="3789" y="1872"/>
                  </a:cubicBezTo>
                  <a:cubicBezTo>
                    <a:pt x="4086" y="1621"/>
                    <a:pt x="4337" y="1324"/>
                    <a:pt x="4542" y="1005"/>
                  </a:cubicBezTo>
                  <a:cubicBezTo>
                    <a:pt x="4725" y="708"/>
                    <a:pt x="4588" y="274"/>
                    <a:pt x="4291" y="92"/>
                  </a:cubicBezTo>
                  <a:cubicBezTo>
                    <a:pt x="4200" y="23"/>
                    <a:pt x="4086" y="0"/>
                    <a:pt x="39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8202;p70">
              <a:extLst>
                <a:ext uri="{FF2B5EF4-FFF2-40B4-BE49-F238E27FC236}">
                  <a16:creationId xmlns:a16="http://schemas.microsoft.com/office/drawing/2014/main" id="{B88E1429-73F4-45E6-954D-F18DA7BF8FC7}"/>
                </a:ext>
              </a:extLst>
            </p:cNvPr>
            <p:cNvSpPr/>
            <p:nvPr/>
          </p:nvSpPr>
          <p:spPr>
            <a:xfrm>
              <a:off x="6338275" y="2503222"/>
              <a:ext cx="178742" cy="173737"/>
            </a:xfrm>
            <a:custGeom>
              <a:avLst/>
              <a:gdLst/>
              <a:ahLst/>
              <a:cxnLst/>
              <a:rect l="l" t="t" r="r" b="b"/>
              <a:pathLst>
                <a:path w="13856" h="13468" extrusionOk="0">
                  <a:moveTo>
                    <a:pt x="10843" y="1"/>
                  </a:moveTo>
                  <a:cubicBezTo>
                    <a:pt x="10751" y="1"/>
                    <a:pt x="10637" y="69"/>
                    <a:pt x="10592" y="138"/>
                  </a:cubicBezTo>
                  <a:cubicBezTo>
                    <a:pt x="10158" y="183"/>
                    <a:pt x="9701" y="252"/>
                    <a:pt x="9268" y="366"/>
                  </a:cubicBezTo>
                  <a:cubicBezTo>
                    <a:pt x="8537" y="548"/>
                    <a:pt x="7784" y="845"/>
                    <a:pt x="7031" y="1256"/>
                  </a:cubicBezTo>
                  <a:cubicBezTo>
                    <a:pt x="6346" y="1621"/>
                    <a:pt x="5707" y="2078"/>
                    <a:pt x="5022" y="2648"/>
                  </a:cubicBezTo>
                  <a:cubicBezTo>
                    <a:pt x="4429" y="3150"/>
                    <a:pt x="3835" y="3744"/>
                    <a:pt x="3310" y="4406"/>
                  </a:cubicBezTo>
                  <a:cubicBezTo>
                    <a:pt x="2260" y="5684"/>
                    <a:pt x="1462" y="7099"/>
                    <a:pt x="914" y="8629"/>
                  </a:cubicBezTo>
                  <a:cubicBezTo>
                    <a:pt x="640" y="9382"/>
                    <a:pt x="412" y="10226"/>
                    <a:pt x="229" y="11276"/>
                  </a:cubicBezTo>
                  <a:cubicBezTo>
                    <a:pt x="92" y="12052"/>
                    <a:pt x="24" y="12760"/>
                    <a:pt x="1" y="13468"/>
                  </a:cubicBezTo>
                  <a:cubicBezTo>
                    <a:pt x="183" y="13216"/>
                    <a:pt x="366" y="12965"/>
                    <a:pt x="549" y="12714"/>
                  </a:cubicBezTo>
                  <a:cubicBezTo>
                    <a:pt x="617" y="12623"/>
                    <a:pt x="685" y="12532"/>
                    <a:pt x="754" y="12440"/>
                  </a:cubicBezTo>
                  <a:cubicBezTo>
                    <a:pt x="914" y="12189"/>
                    <a:pt x="1073" y="11961"/>
                    <a:pt x="1279" y="11756"/>
                  </a:cubicBezTo>
                  <a:cubicBezTo>
                    <a:pt x="1325" y="11687"/>
                    <a:pt x="1393" y="11619"/>
                    <a:pt x="1439" y="11550"/>
                  </a:cubicBezTo>
                  <a:cubicBezTo>
                    <a:pt x="1576" y="11390"/>
                    <a:pt x="1690" y="11253"/>
                    <a:pt x="1804" y="11094"/>
                  </a:cubicBezTo>
                  <a:cubicBezTo>
                    <a:pt x="1918" y="10934"/>
                    <a:pt x="2055" y="10774"/>
                    <a:pt x="2169" y="10637"/>
                  </a:cubicBezTo>
                  <a:cubicBezTo>
                    <a:pt x="2215" y="10569"/>
                    <a:pt x="2260" y="10523"/>
                    <a:pt x="2329" y="10477"/>
                  </a:cubicBezTo>
                  <a:cubicBezTo>
                    <a:pt x="2466" y="10272"/>
                    <a:pt x="2626" y="10089"/>
                    <a:pt x="2785" y="9930"/>
                  </a:cubicBezTo>
                  <a:cubicBezTo>
                    <a:pt x="2808" y="9884"/>
                    <a:pt x="2831" y="9861"/>
                    <a:pt x="2854" y="9838"/>
                  </a:cubicBezTo>
                  <a:cubicBezTo>
                    <a:pt x="2945" y="9724"/>
                    <a:pt x="3059" y="9587"/>
                    <a:pt x="3151" y="9496"/>
                  </a:cubicBezTo>
                  <a:cubicBezTo>
                    <a:pt x="3173" y="9473"/>
                    <a:pt x="3196" y="9450"/>
                    <a:pt x="3219" y="9427"/>
                  </a:cubicBezTo>
                  <a:cubicBezTo>
                    <a:pt x="3402" y="9199"/>
                    <a:pt x="3607" y="8971"/>
                    <a:pt x="3813" y="8743"/>
                  </a:cubicBezTo>
                  <a:cubicBezTo>
                    <a:pt x="4155" y="7967"/>
                    <a:pt x="4611" y="7213"/>
                    <a:pt x="5114" y="6483"/>
                  </a:cubicBezTo>
                  <a:cubicBezTo>
                    <a:pt x="5844" y="5502"/>
                    <a:pt x="6666" y="4611"/>
                    <a:pt x="7556" y="3881"/>
                  </a:cubicBezTo>
                  <a:cubicBezTo>
                    <a:pt x="8286" y="3287"/>
                    <a:pt x="9085" y="2808"/>
                    <a:pt x="9884" y="2443"/>
                  </a:cubicBezTo>
                  <a:lnTo>
                    <a:pt x="9953" y="2420"/>
                  </a:lnTo>
                  <a:lnTo>
                    <a:pt x="9907" y="2420"/>
                  </a:lnTo>
                  <a:cubicBezTo>
                    <a:pt x="10614" y="2123"/>
                    <a:pt x="11322" y="1918"/>
                    <a:pt x="12007" y="1804"/>
                  </a:cubicBezTo>
                  <a:cubicBezTo>
                    <a:pt x="12401" y="1752"/>
                    <a:pt x="12794" y="1727"/>
                    <a:pt x="13188" y="1727"/>
                  </a:cubicBezTo>
                  <a:cubicBezTo>
                    <a:pt x="13319" y="1727"/>
                    <a:pt x="13451" y="1730"/>
                    <a:pt x="13582" y="1735"/>
                  </a:cubicBezTo>
                  <a:cubicBezTo>
                    <a:pt x="13650" y="1735"/>
                    <a:pt x="13696" y="1713"/>
                    <a:pt x="13764" y="1644"/>
                  </a:cubicBezTo>
                  <a:cubicBezTo>
                    <a:pt x="13810" y="1598"/>
                    <a:pt x="13856" y="1507"/>
                    <a:pt x="13856" y="1439"/>
                  </a:cubicBezTo>
                  <a:cubicBezTo>
                    <a:pt x="13856" y="1347"/>
                    <a:pt x="13810" y="1279"/>
                    <a:pt x="13764" y="1233"/>
                  </a:cubicBezTo>
                  <a:cubicBezTo>
                    <a:pt x="13742" y="1210"/>
                    <a:pt x="13719" y="1210"/>
                    <a:pt x="13719" y="1188"/>
                  </a:cubicBezTo>
                  <a:cubicBezTo>
                    <a:pt x="13673" y="1165"/>
                    <a:pt x="13627" y="1165"/>
                    <a:pt x="13559" y="1165"/>
                  </a:cubicBezTo>
                  <a:cubicBezTo>
                    <a:pt x="13399" y="1153"/>
                    <a:pt x="13239" y="1148"/>
                    <a:pt x="13080" y="1148"/>
                  </a:cubicBezTo>
                  <a:cubicBezTo>
                    <a:pt x="12920" y="1148"/>
                    <a:pt x="12760" y="1153"/>
                    <a:pt x="12600" y="1165"/>
                  </a:cubicBezTo>
                  <a:cubicBezTo>
                    <a:pt x="12509" y="1051"/>
                    <a:pt x="12418" y="914"/>
                    <a:pt x="12304" y="822"/>
                  </a:cubicBezTo>
                  <a:cubicBezTo>
                    <a:pt x="12189" y="685"/>
                    <a:pt x="12052" y="594"/>
                    <a:pt x="11938" y="503"/>
                  </a:cubicBezTo>
                  <a:cubicBezTo>
                    <a:pt x="11961" y="480"/>
                    <a:pt x="11961" y="434"/>
                    <a:pt x="11961" y="411"/>
                  </a:cubicBezTo>
                  <a:cubicBezTo>
                    <a:pt x="11961" y="320"/>
                    <a:pt x="11916" y="252"/>
                    <a:pt x="11870" y="206"/>
                  </a:cubicBezTo>
                  <a:cubicBezTo>
                    <a:pt x="11847" y="183"/>
                    <a:pt x="11824" y="183"/>
                    <a:pt x="11824" y="160"/>
                  </a:cubicBezTo>
                  <a:cubicBezTo>
                    <a:pt x="11779" y="138"/>
                    <a:pt x="11733" y="138"/>
                    <a:pt x="11664" y="115"/>
                  </a:cubicBezTo>
                  <a:lnTo>
                    <a:pt x="11185" y="115"/>
                  </a:lnTo>
                  <a:cubicBezTo>
                    <a:pt x="11094" y="92"/>
                    <a:pt x="11003" y="46"/>
                    <a:pt x="10911" y="23"/>
                  </a:cubicBezTo>
                  <a:cubicBezTo>
                    <a:pt x="10888" y="23"/>
                    <a:pt x="10866" y="1"/>
                    <a:pt x="10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8203;p70">
              <a:extLst>
                <a:ext uri="{FF2B5EF4-FFF2-40B4-BE49-F238E27FC236}">
                  <a16:creationId xmlns:a16="http://schemas.microsoft.com/office/drawing/2014/main" id="{F6531199-4622-4980-8D7B-2D4BD0A60BD2}"/>
                </a:ext>
              </a:extLst>
            </p:cNvPr>
            <p:cNvSpPr/>
            <p:nvPr/>
          </p:nvSpPr>
          <p:spPr>
            <a:xfrm>
              <a:off x="6398050" y="2209389"/>
              <a:ext cx="97769" cy="120434"/>
            </a:xfrm>
            <a:custGeom>
              <a:avLst/>
              <a:gdLst/>
              <a:ahLst/>
              <a:cxnLst/>
              <a:rect l="l" t="t" r="r" b="b"/>
              <a:pathLst>
                <a:path w="7579" h="9336" extrusionOk="0">
                  <a:moveTo>
                    <a:pt x="4200" y="0"/>
                  </a:moveTo>
                  <a:cubicBezTo>
                    <a:pt x="3881" y="0"/>
                    <a:pt x="3538" y="46"/>
                    <a:pt x="3219" y="137"/>
                  </a:cubicBezTo>
                  <a:cubicBezTo>
                    <a:pt x="2511" y="320"/>
                    <a:pt x="1872" y="685"/>
                    <a:pt x="1347" y="1187"/>
                  </a:cubicBezTo>
                  <a:cubicBezTo>
                    <a:pt x="457" y="2077"/>
                    <a:pt x="0" y="3447"/>
                    <a:pt x="69" y="4953"/>
                  </a:cubicBezTo>
                  <a:cubicBezTo>
                    <a:pt x="137" y="6414"/>
                    <a:pt x="708" y="7783"/>
                    <a:pt x="1644" y="8742"/>
                  </a:cubicBezTo>
                  <a:cubicBezTo>
                    <a:pt x="1803" y="8902"/>
                    <a:pt x="1986" y="9062"/>
                    <a:pt x="2191" y="9221"/>
                  </a:cubicBezTo>
                  <a:cubicBezTo>
                    <a:pt x="2237" y="9244"/>
                    <a:pt x="2283" y="9244"/>
                    <a:pt x="2351" y="9244"/>
                  </a:cubicBezTo>
                  <a:lnTo>
                    <a:pt x="2420" y="9244"/>
                  </a:lnTo>
                  <a:cubicBezTo>
                    <a:pt x="2465" y="9221"/>
                    <a:pt x="2534" y="9199"/>
                    <a:pt x="2557" y="9153"/>
                  </a:cubicBezTo>
                  <a:cubicBezTo>
                    <a:pt x="2716" y="9199"/>
                    <a:pt x="2853" y="9244"/>
                    <a:pt x="2990" y="9290"/>
                  </a:cubicBezTo>
                  <a:cubicBezTo>
                    <a:pt x="3196" y="9313"/>
                    <a:pt x="3401" y="9336"/>
                    <a:pt x="3607" y="9336"/>
                  </a:cubicBezTo>
                  <a:lnTo>
                    <a:pt x="3721" y="9336"/>
                  </a:lnTo>
                  <a:cubicBezTo>
                    <a:pt x="4154" y="9336"/>
                    <a:pt x="4588" y="9199"/>
                    <a:pt x="5022" y="8970"/>
                  </a:cubicBezTo>
                  <a:cubicBezTo>
                    <a:pt x="5410" y="8788"/>
                    <a:pt x="5775" y="8514"/>
                    <a:pt x="6117" y="8126"/>
                  </a:cubicBezTo>
                  <a:cubicBezTo>
                    <a:pt x="6414" y="7806"/>
                    <a:pt x="6688" y="7441"/>
                    <a:pt x="6916" y="7007"/>
                  </a:cubicBezTo>
                  <a:cubicBezTo>
                    <a:pt x="7213" y="6460"/>
                    <a:pt x="7396" y="5820"/>
                    <a:pt x="7487" y="5090"/>
                  </a:cubicBezTo>
                  <a:cubicBezTo>
                    <a:pt x="7578" y="4451"/>
                    <a:pt x="7533" y="3766"/>
                    <a:pt x="7396" y="3081"/>
                  </a:cubicBezTo>
                  <a:cubicBezTo>
                    <a:pt x="7259" y="2419"/>
                    <a:pt x="7008" y="1803"/>
                    <a:pt x="6665" y="1324"/>
                  </a:cubicBezTo>
                  <a:cubicBezTo>
                    <a:pt x="6460" y="1073"/>
                    <a:pt x="6254" y="845"/>
                    <a:pt x="6049" y="662"/>
                  </a:cubicBezTo>
                  <a:cubicBezTo>
                    <a:pt x="5798" y="457"/>
                    <a:pt x="5524" y="320"/>
                    <a:pt x="5227" y="183"/>
                  </a:cubicBezTo>
                  <a:cubicBezTo>
                    <a:pt x="4908" y="68"/>
                    <a:pt x="4565" y="0"/>
                    <a:pt x="4200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8204;p70">
              <a:extLst>
                <a:ext uri="{FF2B5EF4-FFF2-40B4-BE49-F238E27FC236}">
                  <a16:creationId xmlns:a16="http://schemas.microsoft.com/office/drawing/2014/main" id="{DFC7E0BD-3791-4FA6-9933-AEAC7020FEE1}"/>
                </a:ext>
              </a:extLst>
            </p:cNvPr>
            <p:cNvSpPr/>
            <p:nvPr/>
          </p:nvSpPr>
          <p:spPr>
            <a:xfrm>
              <a:off x="6443688" y="2221747"/>
              <a:ext cx="28574" cy="57134"/>
            </a:xfrm>
            <a:custGeom>
              <a:avLst/>
              <a:gdLst/>
              <a:ahLst/>
              <a:cxnLst/>
              <a:rect l="l" t="t" r="r" b="b"/>
              <a:pathLst>
                <a:path w="2215" h="4429" extrusionOk="0">
                  <a:moveTo>
                    <a:pt x="160" y="1"/>
                  </a:moveTo>
                  <a:cubicBezTo>
                    <a:pt x="114" y="1"/>
                    <a:pt x="69" y="46"/>
                    <a:pt x="23" y="92"/>
                  </a:cubicBezTo>
                  <a:cubicBezTo>
                    <a:pt x="0" y="160"/>
                    <a:pt x="23" y="252"/>
                    <a:pt x="114" y="297"/>
                  </a:cubicBezTo>
                  <a:cubicBezTo>
                    <a:pt x="206" y="343"/>
                    <a:pt x="297" y="389"/>
                    <a:pt x="388" y="434"/>
                  </a:cubicBezTo>
                  <a:lnTo>
                    <a:pt x="365" y="434"/>
                  </a:lnTo>
                  <a:cubicBezTo>
                    <a:pt x="548" y="548"/>
                    <a:pt x="708" y="685"/>
                    <a:pt x="845" y="845"/>
                  </a:cubicBezTo>
                  <a:cubicBezTo>
                    <a:pt x="982" y="1005"/>
                    <a:pt x="1119" y="1165"/>
                    <a:pt x="1210" y="1347"/>
                  </a:cubicBezTo>
                  <a:cubicBezTo>
                    <a:pt x="1324" y="1598"/>
                    <a:pt x="1415" y="1872"/>
                    <a:pt x="1484" y="2146"/>
                  </a:cubicBezTo>
                  <a:cubicBezTo>
                    <a:pt x="1598" y="2694"/>
                    <a:pt x="1621" y="3265"/>
                    <a:pt x="1598" y="3812"/>
                  </a:cubicBezTo>
                  <a:cubicBezTo>
                    <a:pt x="1598" y="3904"/>
                    <a:pt x="1598" y="3995"/>
                    <a:pt x="1598" y="4109"/>
                  </a:cubicBezTo>
                  <a:cubicBezTo>
                    <a:pt x="1598" y="4178"/>
                    <a:pt x="1598" y="4246"/>
                    <a:pt x="1644" y="4315"/>
                  </a:cubicBezTo>
                  <a:cubicBezTo>
                    <a:pt x="1689" y="4360"/>
                    <a:pt x="1735" y="4406"/>
                    <a:pt x="1826" y="4429"/>
                  </a:cubicBezTo>
                  <a:cubicBezTo>
                    <a:pt x="1895" y="4429"/>
                    <a:pt x="1963" y="4429"/>
                    <a:pt x="2032" y="4383"/>
                  </a:cubicBezTo>
                  <a:cubicBezTo>
                    <a:pt x="2077" y="4337"/>
                    <a:pt x="2146" y="4269"/>
                    <a:pt x="2146" y="4201"/>
                  </a:cubicBezTo>
                  <a:cubicBezTo>
                    <a:pt x="2214" y="3379"/>
                    <a:pt x="2146" y="2534"/>
                    <a:pt x="1826" y="1758"/>
                  </a:cubicBezTo>
                  <a:cubicBezTo>
                    <a:pt x="1689" y="1393"/>
                    <a:pt x="1461" y="1051"/>
                    <a:pt x="1210" y="754"/>
                  </a:cubicBezTo>
                  <a:cubicBezTo>
                    <a:pt x="936" y="434"/>
                    <a:pt x="594" y="206"/>
                    <a:pt x="228" y="23"/>
                  </a:cubicBezTo>
                  <a:cubicBezTo>
                    <a:pt x="206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8205;p70">
              <a:extLst>
                <a:ext uri="{FF2B5EF4-FFF2-40B4-BE49-F238E27FC236}">
                  <a16:creationId xmlns:a16="http://schemas.microsoft.com/office/drawing/2014/main" id="{3872FDB7-75A4-4730-9577-4BF70EE15204}"/>
                </a:ext>
              </a:extLst>
            </p:cNvPr>
            <p:cNvSpPr/>
            <p:nvPr/>
          </p:nvSpPr>
          <p:spPr>
            <a:xfrm>
              <a:off x="6400694" y="2043027"/>
              <a:ext cx="577133" cy="588614"/>
            </a:xfrm>
            <a:custGeom>
              <a:avLst/>
              <a:gdLst/>
              <a:ahLst/>
              <a:cxnLst/>
              <a:rect l="l" t="t" r="r" b="b"/>
              <a:pathLst>
                <a:path w="44739" h="45629" extrusionOk="0">
                  <a:moveTo>
                    <a:pt x="16503" y="1"/>
                  </a:moveTo>
                  <a:cubicBezTo>
                    <a:pt x="16458" y="1"/>
                    <a:pt x="16412" y="1"/>
                    <a:pt x="16366" y="24"/>
                  </a:cubicBezTo>
                  <a:cubicBezTo>
                    <a:pt x="14837" y="777"/>
                    <a:pt x="13490" y="1758"/>
                    <a:pt x="12372" y="2968"/>
                  </a:cubicBezTo>
                  <a:cubicBezTo>
                    <a:pt x="11687" y="3676"/>
                    <a:pt x="11071" y="4474"/>
                    <a:pt x="10500" y="5319"/>
                  </a:cubicBezTo>
                  <a:cubicBezTo>
                    <a:pt x="9975" y="6141"/>
                    <a:pt x="9496" y="6985"/>
                    <a:pt x="9017" y="7967"/>
                  </a:cubicBezTo>
                  <a:cubicBezTo>
                    <a:pt x="8629" y="8788"/>
                    <a:pt x="8218" y="9724"/>
                    <a:pt x="7761" y="10820"/>
                  </a:cubicBezTo>
                  <a:cubicBezTo>
                    <a:pt x="7579" y="11299"/>
                    <a:pt x="7373" y="11779"/>
                    <a:pt x="7191" y="12281"/>
                  </a:cubicBezTo>
                  <a:lnTo>
                    <a:pt x="7122" y="12440"/>
                  </a:lnTo>
                  <a:lnTo>
                    <a:pt x="7099" y="12509"/>
                  </a:lnTo>
                  <a:cubicBezTo>
                    <a:pt x="6962" y="12851"/>
                    <a:pt x="6803" y="13285"/>
                    <a:pt x="6597" y="13696"/>
                  </a:cubicBezTo>
                  <a:cubicBezTo>
                    <a:pt x="5867" y="15225"/>
                    <a:pt x="4794" y="16595"/>
                    <a:pt x="3767" y="17919"/>
                  </a:cubicBezTo>
                  <a:lnTo>
                    <a:pt x="3265" y="18580"/>
                  </a:lnTo>
                  <a:cubicBezTo>
                    <a:pt x="2580" y="19471"/>
                    <a:pt x="2032" y="20224"/>
                    <a:pt x="1553" y="21023"/>
                  </a:cubicBezTo>
                  <a:cubicBezTo>
                    <a:pt x="982" y="21981"/>
                    <a:pt x="571" y="22849"/>
                    <a:pt x="343" y="23693"/>
                  </a:cubicBezTo>
                  <a:cubicBezTo>
                    <a:pt x="206" y="24196"/>
                    <a:pt x="115" y="24698"/>
                    <a:pt x="69" y="25177"/>
                  </a:cubicBezTo>
                  <a:cubicBezTo>
                    <a:pt x="1" y="25702"/>
                    <a:pt x="23" y="26227"/>
                    <a:pt x="69" y="26775"/>
                  </a:cubicBezTo>
                  <a:cubicBezTo>
                    <a:pt x="115" y="27254"/>
                    <a:pt x="183" y="27756"/>
                    <a:pt x="320" y="28281"/>
                  </a:cubicBezTo>
                  <a:cubicBezTo>
                    <a:pt x="434" y="28761"/>
                    <a:pt x="548" y="29217"/>
                    <a:pt x="708" y="29651"/>
                  </a:cubicBezTo>
                  <a:cubicBezTo>
                    <a:pt x="1005" y="30541"/>
                    <a:pt x="1370" y="31385"/>
                    <a:pt x="1827" y="32184"/>
                  </a:cubicBezTo>
                  <a:cubicBezTo>
                    <a:pt x="2238" y="32960"/>
                    <a:pt x="2763" y="33714"/>
                    <a:pt x="3356" y="34467"/>
                  </a:cubicBezTo>
                  <a:cubicBezTo>
                    <a:pt x="4452" y="35836"/>
                    <a:pt x="5798" y="37115"/>
                    <a:pt x="7350" y="38256"/>
                  </a:cubicBezTo>
                  <a:cubicBezTo>
                    <a:pt x="10181" y="40287"/>
                    <a:pt x="13559" y="41839"/>
                    <a:pt x="17394" y="42844"/>
                  </a:cubicBezTo>
                  <a:cubicBezTo>
                    <a:pt x="18398" y="43118"/>
                    <a:pt x="19357" y="43323"/>
                    <a:pt x="20270" y="43460"/>
                  </a:cubicBezTo>
                  <a:cubicBezTo>
                    <a:pt x="21365" y="43643"/>
                    <a:pt x="22324" y="43711"/>
                    <a:pt x="23214" y="43711"/>
                  </a:cubicBezTo>
                  <a:lnTo>
                    <a:pt x="23282" y="43711"/>
                  </a:lnTo>
                  <a:cubicBezTo>
                    <a:pt x="24287" y="43711"/>
                    <a:pt x="25200" y="43620"/>
                    <a:pt x="26113" y="43437"/>
                  </a:cubicBezTo>
                  <a:cubicBezTo>
                    <a:pt x="27003" y="43255"/>
                    <a:pt x="27802" y="42958"/>
                    <a:pt x="28532" y="42593"/>
                  </a:cubicBezTo>
                  <a:cubicBezTo>
                    <a:pt x="28692" y="42889"/>
                    <a:pt x="28898" y="43163"/>
                    <a:pt x="29149" y="43437"/>
                  </a:cubicBezTo>
                  <a:cubicBezTo>
                    <a:pt x="29468" y="43757"/>
                    <a:pt x="29788" y="44031"/>
                    <a:pt x="30107" y="44259"/>
                  </a:cubicBezTo>
                  <a:cubicBezTo>
                    <a:pt x="30769" y="44738"/>
                    <a:pt x="31545" y="45103"/>
                    <a:pt x="32344" y="45332"/>
                  </a:cubicBezTo>
                  <a:cubicBezTo>
                    <a:pt x="33052" y="45537"/>
                    <a:pt x="33759" y="45628"/>
                    <a:pt x="34444" y="45628"/>
                  </a:cubicBezTo>
                  <a:cubicBezTo>
                    <a:pt x="34672" y="45628"/>
                    <a:pt x="34878" y="45606"/>
                    <a:pt x="35083" y="45606"/>
                  </a:cubicBezTo>
                  <a:cubicBezTo>
                    <a:pt x="35585" y="45560"/>
                    <a:pt x="36019" y="45469"/>
                    <a:pt x="36407" y="45355"/>
                  </a:cubicBezTo>
                  <a:cubicBezTo>
                    <a:pt x="36864" y="45218"/>
                    <a:pt x="37252" y="45081"/>
                    <a:pt x="37571" y="44921"/>
                  </a:cubicBezTo>
                  <a:cubicBezTo>
                    <a:pt x="38142" y="44624"/>
                    <a:pt x="38690" y="44236"/>
                    <a:pt x="39169" y="43734"/>
                  </a:cubicBezTo>
                  <a:cubicBezTo>
                    <a:pt x="39694" y="43209"/>
                    <a:pt x="40105" y="42638"/>
                    <a:pt x="40401" y="42068"/>
                  </a:cubicBezTo>
                  <a:cubicBezTo>
                    <a:pt x="40744" y="41406"/>
                    <a:pt x="40949" y="40789"/>
                    <a:pt x="41018" y="40173"/>
                  </a:cubicBezTo>
                  <a:cubicBezTo>
                    <a:pt x="41063" y="39488"/>
                    <a:pt x="40949" y="38849"/>
                    <a:pt x="40675" y="38302"/>
                  </a:cubicBezTo>
                  <a:cubicBezTo>
                    <a:pt x="40538" y="38005"/>
                    <a:pt x="40333" y="37708"/>
                    <a:pt x="40105" y="37457"/>
                  </a:cubicBezTo>
                  <a:cubicBezTo>
                    <a:pt x="39808" y="37160"/>
                    <a:pt x="39488" y="36909"/>
                    <a:pt x="39192" y="36749"/>
                  </a:cubicBezTo>
                  <a:cubicBezTo>
                    <a:pt x="38963" y="36612"/>
                    <a:pt x="38712" y="36521"/>
                    <a:pt x="38461" y="36430"/>
                  </a:cubicBezTo>
                  <a:cubicBezTo>
                    <a:pt x="38233" y="36361"/>
                    <a:pt x="37982" y="36293"/>
                    <a:pt x="37708" y="36247"/>
                  </a:cubicBezTo>
                  <a:cubicBezTo>
                    <a:pt x="38165" y="35905"/>
                    <a:pt x="38690" y="35448"/>
                    <a:pt x="39237" y="34878"/>
                  </a:cubicBezTo>
                  <a:cubicBezTo>
                    <a:pt x="39899" y="34170"/>
                    <a:pt x="40538" y="33417"/>
                    <a:pt x="41109" y="32641"/>
                  </a:cubicBezTo>
                  <a:cubicBezTo>
                    <a:pt x="41703" y="31819"/>
                    <a:pt x="42250" y="30975"/>
                    <a:pt x="42707" y="30130"/>
                  </a:cubicBezTo>
                  <a:cubicBezTo>
                    <a:pt x="43232" y="29194"/>
                    <a:pt x="43620" y="28327"/>
                    <a:pt x="43917" y="27528"/>
                  </a:cubicBezTo>
                  <a:cubicBezTo>
                    <a:pt x="44259" y="26638"/>
                    <a:pt x="44464" y="25816"/>
                    <a:pt x="44601" y="25040"/>
                  </a:cubicBezTo>
                  <a:cubicBezTo>
                    <a:pt x="44693" y="24378"/>
                    <a:pt x="44738" y="23671"/>
                    <a:pt x="44715" y="22963"/>
                  </a:cubicBezTo>
                  <a:cubicBezTo>
                    <a:pt x="44624" y="20384"/>
                    <a:pt x="43620" y="17713"/>
                    <a:pt x="41725" y="15020"/>
                  </a:cubicBezTo>
                  <a:cubicBezTo>
                    <a:pt x="40881" y="13810"/>
                    <a:pt x="39876" y="12623"/>
                    <a:pt x="38735" y="11482"/>
                  </a:cubicBezTo>
                  <a:cubicBezTo>
                    <a:pt x="37617" y="10363"/>
                    <a:pt x="36407" y="9291"/>
                    <a:pt x="35129" y="8309"/>
                  </a:cubicBezTo>
                  <a:cubicBezTo>
                    <a:pt x="33873" y="7350"/>
                    <a:pt x="32595" y="6460"/>
                    <a:pt x="31271" y="5684"/>
                  </a:cubicBezTo>
                  <a:cubicBezTo>
                    <a:pt x="29947" y="4885"/>
                    <a:pt x="28669" y="4201"/>
                    <a:pt x="27460" y="3653"/>
                  </a:cubicBezTo>
                  <a:cubicBezTo>
                    <a:pt x="26889" y="3379"/>
                    <a:pt x="26318" y="3151"/>
                    <a:pt x="25702" y="2922"/>
                  </a:cubicBezTo>
                  <a:cubicBezTo>
                    <a:pt x="24538" y="2466"/>
                    <a:pt x="23534" y="2123"/>
                    <a:pt x="22598" y="1804"/>
                  </a:cubicBezTo>
                  <a:lnTo>
                    <a:pt x="22484" y="1781"/>
                  </a:lnTo>
                  <a:lnTo>
                    <a:pt x="22392" y="1758"/>
                  </a:lnTo>
                  <a:cubicBezTo>
                    <a:pt x="20155" y="1028"/>
                    <a:pt x="18329" y="663"/>
                    <a:pt x="16640" y="549"/>
                  </a:cubicBezTo>
                  <a:cubicBezTo>
                    <a:pt x="16709" y="549"/>
                    <a:pt x="16777" y="480"/>
                    <a:pt x="16800" y="412"/>
                  </a:cubicBezTo>
                  <a:cubicBezTo>
                    <a:pt x="16823" y="320"/>
                    <a:pt x="16823" y="229"/>
                    <a:pt x="16777" y="161"/>
                  </a:cubicBezTo>
                  <a:cubicBezTo>
                    <a:pt x="16754" y="92"/>
                    <a:pt x="16686" y="46"/>
                    <a:pt x="16595" y="24"/>
                  </a:cubicBezTo>
                  <a:cubicBezTo>
                    <a:pt x="16572" y="1"/>
                    <a:pt x="16526" y="1"/>
                    <a:pt x="16503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8206;p70">
              <a:extLst>
                <a:ext uri="{FF2B5EF4-FFF2-40B4-BE49-F238E27FC236}">
                  <a16:creationId xmlns:a16="http://schemas.microsoft.com/office/drawing/2014/main" id="{30EBDD72-7743-46F9-8AB3-A96E76A5C63D}"/>
                </a:ext>
              </a:extLst>
            </p:cNvPr>
            <p:cNvSpPr/>
            <p:nvPr/>
          </p:nvSpPr>
          <p:spPr>
            <a:xfrm>
              <a:off x="6531132" y="2042730"/>
              <a:ext cx="446985" cy="445115"/>
            </a:xfrm>
            <a:custGeom>
              <a:avLst/>
              <a:gdLst/>
              <a:ahLst/>
              <a:cxnLst/>
              <a:rect l="l" t="t" r="r" b="b"/>
              <a:pathLst>
                <a:path w="34650" h="34505" extrusionOk="0">
                  <a:moveTo>
                    <a:pt x="6391" y="1"/>
                  </a:moveTo>
                  <a:cubicBezTo>
                    <a:pt x="6346" y="1"/>
                    <a:pt x="6300" y="24"/>
                    <a:pt x="6254" y="47"/>
                  </a:cubicBezTo>
                  <a:cubicBezTo>
                    <a:pt x="4725" y="800"/>
                    <a:pt x="3378" y="1781"/>
                    <a:pt x="2237" y="2968"/>
                  </a:cubicBezTo>
                  <a:cubicBezTo>
                    <a:pt x="1552" y="3699"/>
                    <a:pt x="936" y="4497"/>
                    <a:pt x="388" y="5342"/>
                  </a:cubicBezTo>
                  <a:cubicBezTo>
                    <a:pt x="251" y="5547"/>
                    <a:pt x="114" y="5776"/>
                    <a:pt x="0" y="5981"/>
                  </a:cubicBezTo>
                  <a:cubicBezTo>
                    <a:pt x="799" y="5639"/>
                    <a:pt x="1644" y="5365"/>
                    <a:pt x="2511" y="5182"/>
                  </a:cubicBezTo>
                  <a:cubicBezTo>
                    <a:pt x="3766" y="4886"/>
                    <a:pt x="5045" y="4726"/>
                    <a:pt x="6346" y="4634"/>
                  </a:cubicBezTo>
                  <a:lnTo>
                    <a:pt x="6369" y="4634"/>
                  </a:lnTo>
                  <a:cubicBezTo>
                    <a:pt x="6391" y="4634"/>
                    <a:pt x="6414" y="4612"/>
                    <a:pt x="6437" y="4612"/>
                  </a:cubicBezTo>
                  <a:cubicBezTo>
                    <a:pt x="6483" y="4612"/>
                    <a:pt x="6528" y="4657"/>
                    <a:pt x="6551" y="4703"/>
                  </a:cubicBezTo>
                  <a:cubicBezTo>
                    <a:pt x="6620" y="5776"/>
                    <a:pt x="6802" y="6826"/>
                    <a:pt x="7053" y="7876"/>
                  </a:cubicBezTo>
                  <a:cubicBezTo>
                    <a:pt x="7053" y="7876"/>
                    <a:pt x="7053" y="7876"/>
                    <a:pt x="7053" y="7898"/>
                  </a:cubicBezTo>
                  <a:cubicBezTo>
                    <a:pt x="7624" y="10249"/>
                    <a:pt x="8537" y="12509"/>
                    <a:pt x="9678" y="14632"/>
                  </a:cubicBezTo>
                  <a:cubicBezTo>
                    <a:pt x="9678" y="14632"/>
                    <a:pt x="9678" y="14609"/>
                    <a:pt x="9678" y="14609"/>
                  </a:cubicBezTo>
                  <a:cubicBezTo>
                    <a:pt x="9678" y="14632"/>
                    <a:pt x="9678" y="14632"/>
                    <a:pt x="9701" y="14632"/>
                  </a:cubicBezTo>
                  <a:cubicBezTo>
                    <a:pt x="11002" y="17006"/>
                    <a:pt x="12600" y="19220"/>
                    <a:pt x="14472" y="21160"/>
                  </a:cubicBezTo>
                  <a:cubicBezTo>
                    <a:pt x="16024" y="22758"/>
                    <a:pt x="17781" y="24219"/>
                    <a:pt x="19699" y="25360"/>
                  </a:cubicBezTo>
                  <a:cubicBezTo>
                    <a:pt x="20794" y="26022"/>
                    <a:pt x="21958" y="26570"/>
                    <a:pt x="23145" y="27003"/>
                  </a:cubicBezTo>
                  <a:cubicBezTo>
                    <a:pt x="23191" y="27026"/>
                    <a:pt x="23214" y="27094"/>
                    <a:pt x="23191" y="27140"/>
                  </a:cubicBezTo>
                  <a:cubicBezTo>
                    <a:pt x="23191" y="27140"/>
                    <a:pt x="23191" y="27163"/>
                    <a:pt x="23191" y="27163"/>
                  </a:cubicBezTo>
                  <a:cubicBezTo>
                    <a:pt x="23236" y="27186"/>
                    <a:pt x="23282" y="27231"/>
                    <a:pt x="23259" y="27277"/>
                  </a:cubicBezTo>
                  <a:cubicBezTo>
                    <a:pt x="23054" y="27756"/>
                    <a:pt x="22848" y="28259"/>
                    <a:pt x="22689" y="28738"/>
                  </a:cubicBezTo>
                  <a:cubicBezTo>
                    <a:pt x="22483" y="29354"/>
                    <a:pt x="22301" y="29970"/>
                    <a:pt x="22186" y="30610"/>
                  </a:cubicBezTo>
                  <a:cubicBezTo>
                    <a:pt x="22095" y="31180"/>
                    <a:pt x="22027" y="31751"/>
                    <a:pt x="22072" y="32321"/>
                  </a:cubicBezTo>
                  <a:cubicBezTo>
                    <a:pt x="22095" y="32618"/>
                    <a:pt x="22141" y="32892"/>
                    <a:pt x="22232" y="33166"/>
                  </a:cubicBezTo>
                  <a:cubicBezTo>
                    <a:pt x="22232" y="33166"/>
                    <a:pt x="22232" y="33166"/>
                    <a:pt x="22232" y="33143"/>
                  </a:cubicBezTo>
                  <a:cubicBezTo>
                    <a:pt x="22297" y="33317"/>
                    <a:pt x="22363" y="33491"/>
                    <a:pt x="22467" y="33645"/>
                  </a:cubicBezTo>
                  <a:lnTo>
                    <a:pt x="22467" y="33645"/>
                  </a:lnTo>
                  <a:cubicBezTo>
                    <a:pt x="22465" y="33645"/>
                    <a:pt x="22463" y="33645"/>
                    <a:pt x="22460" y="33645"/>
                  </a:cubicBezTo>
                  <a:cubicBezTo>
                    <a:pt x="22575" y="33782"/>
                    <a:pt x="22666" y="33896"/>
                    <a:pt x="22803" y="34011"/>
                  </a:cubicBezTo>
                  <a:lnTo>
                    <a:pt x="22780" y="34011"/>
                  </a:lnTo>
                  <a:cubicBezTo>
                    <a:pt x="22917" y="34125"/>
                    <a:pt x="23077" y="34216"/>
                    <a:pt x="23214" y="34284"/>
                  </a:cubicBezTo>
                  <a:cubicBezTo>
                    <a:pt x="23396" y="34376"/>
                    <a:pt x="23602" y="34421"/>
                    <a:pt x="23807" y="34467"/>
                  </a:cubicBezTo>
                  <a:lnTo>
                    <a:pt x="23761" y="34467"/>
                  </a:lnTo>
                  <a:cubicBezTo>
                    <a:pt x="23895" y="34494"/>
                    <a:pt x="24029" y="34505"/>
                    <a:pt x="24163" y="34505"/>
                  </a:cubicBezTo>
                  <a:cubicBezTo>
                    <a:pt x="24257" y="34505"/>
                    <a:pt x="24352" y="34499"/>
                    <a:pt x="24446" y="34490"/>
                  </a:cubicBezTo>
                  <a:cubicBezTo>
                    <a:pt x="24743" y="34467"/>
                    <a:pt x="25017" y="34399"/>
                    <a:pt x="25291" y="34307"/>
                  </a:cubicBezTo>
                  <a:cubicBezTo>
                    <a:pt x="25785" y="34128"/>
                    <a:pt x="26279" y="33881"/>
                    <a:pt x="26730" y="33569"/>
                  </a:cubicBezTo>
                  <a:lnTo>
                    <a:pt x="26730" y="33569"/>
                  </a:lnTo>
                  <a:cubicBezTo>
                    <a:pt x="26729" y="33573"/>
                    <a:pt x="26729" y="33577"/>
                    <a:pt x="26729" y="33577"/>
                  </a:cubicBezTo>
                  <a:cubicBezTo>
                    <a:pt x="27185" y="33280"/>
                    <a:pt x="27596" y="32938"/>
                    <a:pt x="28007" y="32573"/>
                  </a:cubicBezTo>
                  <a:cubicBezTo>
                    <a:pt x="28395" y="32230"/>
                    <a:pt x="28783" y="31865"/>
                    <a:pt x="29148" y="31477"/>
                  </a:cubicBezTo>
                  <a:cubicBezTo>
                    <a:pt x="29468" y="31157"/>
                    <a:pt x="29787" y="30815"/>
                    <a:pt x="30107" y="30450"/>
                  </a:cubicBezTo>
                  <a:cubicBezTo>
                    <a:pt x="30426" y="30107"/>
                    <a:pt x="30723" y="29765"/>
                    <a:pt x="31043" y="29423"/>
                  </a:cubicBezTo>
                  <a:lnTo>
                    <a:pt x="31020" y="29423"/>
                  </a:lnTo>
                  <a:cubicBezTo>
                    <a:pt x="32252" y="28030"/>
                    <a:pt x="33394" y="26570"/>
                    <a:pt x="34489" y="25063"/>
                  </a:cubicBezTo>
                  <a:cubicBezTo>
                    <a:pt x="34603" y="24401"/>
                    <a:pt x="34649" y="23694"/>
                    <a:pt x="34603" y="22986"/>
                  </a:cubicBezTo>
                  <a:cubicBezTo>
                    <a:pt x="34512" y="20407"/>
                    <a:pt x="33508" y="17736"/>
                    <a:pt x="31613" y="15043"/>
                  </a:cubicBezTo>
                  <a:cubicBezTo>
                    <a:pt x="30769" y="13833"/>
                    <a:pt x="29764" y="12646"/>
                    <a:pt x="28623" y="11482"/>
                  </a:cubicBezTo>
                  <a:cubicBezTo>
                    <a:pt x="27505" y="10386"/>
                    <a:pt x="26295" y="9314"/>
                    <a:pt x="25017" y="8332"/>
                  </a:cubicBezTo>
                  <a:cubicBezTo>
                    <a:pt x="23761" y="7373"/>
                    <a:pt x="22460" y="6483"/>
                    <a:pt x="21159" y="5707"/>
                  </a:cubicBezTo>
                  <a:cubicBezTo>
                    <a:pt x="19858" y="4908"/>
                    <a:pt x="18580" y="4224"/>
                    <a:pt x="17370" y="3676"/>
                  </a:cubicBezTo>
                  <a:cubicBezTo>
                    <a:pt x="16800" y="3402"/>
                    <a:pt x="16229" y="3174"/>
                    <a:pt x="15590" y="2923"/>
                  </a:cubicBezTo>
                  <a:cubicBezTo>
                    <a:pt x="14426" y="2489"/>
                    <a:pt x="13422" y="2124"/>
                    <a:pt x="12486" y="1827"/>
                  </a:cubicBezTo>
                  <a:lnTo>
                    <a:pt x="12372" y="1781"/>
                  </a:lnTo>
                  <a:lnTo>
                    <a:pt x="12280" y="1758"/>
                  </a:lnTo>
                  <a:cubicBezTo>
                    <a:pt x="10043" y="1051"/>
                    <a:pt x="8217" y="663"/>
                    <a:pt x="6528" y="572"/>
                  </a:cubicBezTo>
                  <a:lnTo>
                    <a:pt x="6551" y="572"/>
                  </a:lnTo>
                  <a:cubicBezTo>
                    <a:pt x="6597" y="572"/>
                    <a:pt x="6665" y="526"/>
                    <a:pt x="6688" y="435"/>
                  </a:cubicBezTo>
                  <a:cubicBezTo>
                    <a:pt x="6734" y="343"/>
                    <a:pt x="6711" y="252"/>
                    <a:pt x="6665" y="184"/>
                  </a:cubicBezTo>
                  <a:cubicBezTo>
                    <a:pt x="6642" y="115"/>
                    <a:pt x="6574" y="47"/>
                    <a:pt x="6483" y="24"/>
                  </a:cubicBezTo>
                  <a:cubicBezTo>
                    <a:pt x="6437" y="1"/>
                    <a:pt x="6414" y="1"/>
                    <a:pt x="6391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8207;p70">
              <a:extLst>
                <a:ext uri="{FF2B5EF4-FFF2-40B4-BE49-F238E27FC236}">
                  <a16:creationId xmlns:a16="http://schemas.microsoft.com/office/drawing/2014/main" id="{33E62CC7-EE22-48E6-B532-8FC55228C5EE}"/>
                </a:ext>
              </a:extLst>
            </p:cNvPr>
            <p:cNvSpPr/>
            <p:nvPr/>
          </p:nvSpPr>
          <p:spPr>
            <a:xfrm>
              <a:off x="6655971" y="2231460"/>
              <a:ext cx="310" cy="13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8208;p70">
              <a:extLst>
                <a:ext uri="{FF2B5EF4-FFF2-40B4-BE49-F238E27FC236}">
                  <a16:creationId xmlns:a16="http://schemas.microsoft.com/office/drawing/2014/main" id="{DD06B06F-F15D-49DA-91F8-A2967B590EFA}"/>
                </a:ext>
              </a:extLst>
            </p:cNvPr>
            <p:cNvSpPr/>
            <p:nvPr/>
          </p:nvSpPr>
          <p:spPr>
            <a:xfrm>
              <a:off x="6815845" y="2459945"/>
              <a:ext cx="13" cy="1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8B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8209;p70">
              <a:extLst>
                <a:ext uri="{FF2B5EF4-FFF2-40B4-BE49-F238E27FC236}">
                  <a16:creationId xmlns:a16="http://schemas.microsoft.com/office/drawing/2014/main" id="{B9DA2892-CCF3-46EF-813F-4D6E91D76F08}"/>
                </a:ext>
              </a:extLst>
            </p:cNvPr>
            <p:cNvSpPr/>
            <p:nvPr/>
          </p:nvSpPr>
          <p:spPr>
            <a:xfrm>
              <a:off x="6807009" y="2529717"/>
              <a:ext cx="67738" cy="56554"/>
            </a:xfrm>
            <a:custGeom>
              <a:avLst/>
              <a:gdLst/>
              <a:ahLst/>
              <a:cxnLst/>
              <a:rect l="l" t="t" r="r" b="b"/>
              <a:pathLst>
                <a:path w="5251" h="4384" extrusionOk="0">
                  <a:moveTo>
                    <a:pt x="4931" y="1"/>
                  </a:moveTo>
                  <a:cubicBezTo>
                    <a:pt x="4862" y="1"/>
                    <a:pt x="4794" y="24"/>
                    <a:pt x="4748" y="47"/>
                  </a:cubicBezTo>
                  <a:cubicBezTo>
                    <a:pt x="4725" y="69"/>
                    <a:pt x="4703" y="92"/>
                    <a:pt x="4680" y="115"/>
                  </a:cubicBezTo>
                  <a:cubicBezTo>
                    <a:pt x="4657" y="161"/>
                    <a:pt x="4634" y="206"/>
                    <a:pt x="4611" y="252"/>
                  </a:cubicBezTo>
                  <a:cubicBezTo>
                    <a:pt x="4611" y="298"/>
                    <a:pt x="4588" y="343"/>
                    <a:pt x="4588" y="389"/>
                  </a:cubicBezTo>
                  <a:cubicBezTo>
                    <a:pt x="4452" y="845"/>
                    <a:pt x="4269" y="1256"/>
                    <a:pt x="4041" y="1644"/>
                  </a:cubicBezTo>
                  <a:cubicBezTo>
                    <a:pt x="3812" y="2010"/>
                    <a:pt x="3539" y="2352"/>
                    <a:pt x="3242" y="2671"/>
                  </a:cubicBezTo>
                  <a:cubicBezTo>
                    <a:pt x="2922" y="2968"/>
                    <a:pt x="2557" y="3242"/>
                    <a:pt x="2169" y="3448"/>
                  </a:cubicBezTo>
                  <a:cubicBezTo>
                    <a:pt x="1827" y="3630"/>
                    <a:pt x="1484" y="3790"/>
                    <a:pt x="1119" y="3881"/>
                  </a:cubicBezTo>
                  <a:cubicBezTo>
                    <a:pt x="799" y="3950"/>
                    <a:pt x="503" y="3972"/>
                    <a:pt x="206" y="3995"/>
                  </a:cubicBezTo>
                  <a:cubicBezTo>
                    <a:pt x="92" y="3995"/>
                    <a:pt x="1" y="4109"/>
                    <a:pt x="23" y="4201"/>
                  </a:cubicBezTo>
                  <a:cubicBezTo>
                    <a:pt x="23" y="4269"/>
                    <a:pt x="46" y="4315"/>
                    <a:pt x="92" y="4338"/>
                  </a:cubicBezTo>
                  <a:cubicBezTo>
                    <a:pt x="138" y="4383"/>
                    <a:pt x="183" y="4383"/>
                    <a:pt x="252" y="4383"/>
                  </a:cubicBezTo>
                  <a:cubicBezTo>
                    <a:pt x="1370" y="4361"/>
                    <a:pt x="2489" y="3950"/>
                    <a:pt x="3379" y="3265"/>
                  </a:cubicBezTo>
                  <a:cubicBezTo>
                    <a:pt x="3835" y="2900"/>
                    <a:pt x="4246" y="2466"/>
                    <a:pt x="4566" y="1987"/>
                  </a:cubicBezTo>
                  <a:cubicBezTo>
                    <a:pt x="4885" y="1485"/>
                    <a:pt x="5136" y="937"/>
                    <a:pt x="5228" y="343"/>
                  </a:cubicBezTo>
                  <a:cubicBezTo>
                    <a:pt x="5250" y="183"/>
                    <a:pt x="5136" y="24"/>
                    <a:pt x="4977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8210;p70">
              <a:extLst>
                <a:ext uri="{FF2B5EF4-FFF2-40B4-BE49-F238E27FC236}">
                  <a16:creationId xmlns:a16="http://schemas.microsoft.com/office/drawing/2014/main" id="{A365A564-5120-46AE-BB75-D4FA63B9E58E}"/>
                </a:ext>
              </a:extLst>
            </p:cNvPr>
            <p:cNvSpPr/>
            <p:nvPr/>
          </p:nvSpPr>
          <p:spPr>
            <a:xfrm>
              <a:off x="6867365" y="2529717"/>
              <a:ext cx="45073" cy="37191"/>
            </a:xfrm>
            <a:custGeom>
              <a:avLst/>
              <a:gdLst/>
              <a:ahLst/>
              <a:cxnLst/>
              <a:rect l="l" t="t" r="r" b="b"/>
              <a:pathLst>
                <a:path w="3494" h="2883" extrusionOk="0">
                  <a:moveTo>
                    <a:pt x="275" y="1"/>
                  </a:moveTo>
                  <a:cubicBezTo>
                    <a:pt x="138" y="1"/>
                    <a:pt x="24" y="115"/>
                    <a:pt x="1" y="229"/>
                  </a:cubicBezTo>
                  <a:cubicBezTo>
                    <a:pt x="1" y="275"/>
                    <a:pt x="1" y="343"/>
                    <a:pt x="24" y="389"/>
                  </a:cubicBezTo>
                  <a:cubicBezTo>
                    <a:pt x="46" y="435"/>
                    <a:pt x="92" y="526"/>
                    <a:pt x="161" y="549"/>
                  </a:cubicBezTo>
                  <a:cubicBezTo>
                    <a:pt x="298" y="594"/>
                    <a:pt x="457" y="640"/>
                    <a:pt x="594" y="686"/>
                  </a:cubicBezTo>
                  <a:cubicBezTo>
                    <a:pt x="708" y="708"/>
                    <a:pt x="845" y="754"/>
                    <a:pt x="959" y="777"/>
                  </a:cubicBezTo>
                  <a:cubicBezTo>
                    <a:pt x="1325" y="914"/>
                    <a:pt x="1667" y="1074"/>
                    <a:pt x="1987" y="1302"/>
                  </a:cubicBezTo>
                  <a:cubicBezTo>
                    <a:pt x="2238" y="1462"/>
                    <a:pt x="2466" y="1667"/>
                    <a:pt x="2649" y="1895"/>
                  </a:cubicBezTo>
                  <a:cubicBezTo>
                    <a:pt x="2649" y="1881"/>
                    <a:pt x="2640" y="1867"/>
                    <a:pt x="2633" y="1859"/>
                  </a:cubicBezTo>
                  <a:lnTo>
                    <a:pt x="2633" y="1859"/>
                  </a:lnTo>
                  <a:cubicBezTo>
                    <a:pt x="2767" y="2016"/>
                    <a:pt x="2878" y="2195"/>
                    <a:pt x="2968" y="2375"/>
                  </a:cubicBezTo>
                  <a:cubicBezTo>
                    <a:pt x="3037" y="2512"/>
                    <a:pt x="3082" y="2626"/>
                    <a:pt x="3105" y="2763"/>
                  </a:cubicBezTo>
                  <a:cubicBezTo>
                    <a:pt x="3143" y="2838"/>
                    <a:pt x="3228" y="2883"/>
                    <a:pt x="3308" y="2883"/>
                  </a:cubicBezTo>
                  <a:cubicBezTo>
                    <a:pt x="3324" y="2883"/>
                    <a:pt x="3340" y="2881"/>
                    <a:pt x="3356" y="2877"/>
                  </a:cubicBezTo>
                  <a:cubicBezTo>
                    <a:pt x="3447" y="2831"/>
                    <a:pt x="3493" y="2740"/>
                    <a:pt x="3470" y="2626"/>
                  </a:cubicBezTo>
                  <a:cubicBezTo>
                    <a:pt x="3265" y="1941"/>
                    <a:pt x="2854" y="1348"/>
                    <a:pt x="2306" y="868"/>
                  </a:cubicBezTo>
                  <a:cubicBezTo>
                    <a:pt x="2032" y="640"/>
                    <a:pt x="1713" y="435"/>
                    <a:pt x="1370" y="275"/>
                  </a:cubicBezTo>
                  <a:cubicBezTo>
                    <a:pt x="1188" y="206"/>
                    <a:pt x="1005" y="138"/>
                    <a:pt x="822" y="92"/>
                  </a:cubicBezTo>
                  <a:cubicBezTo>
                    <a:pt x="663" y="24"/>
                    <a:pt x="480" y="1"/>
                    <a:pt x="298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8211;p70">
              <a:extLst>
                <a:ext uri="{FF2B5EF4-FFF2-40B4-BE49-F238E27FC236}">
                  <a16:creationId xmlns:a16="http://schemas.microsoft.com/office/drawing/2014/main" id="{0E0F3B65-E9EE-4B3E-BD5F-892CDFD10060}"/>
                </a:ext>
              </a:extLst>
            </p:cNvPr>
            <p:cNvSpPr/>
            <p:nvPr/>
          </p:nvSpPr>
          <p:spPr>
            <a:xfrm>
              <a:off x="6499916" y="2029780"/>
              <a:ext cx="502339" cy="492625"/>
            </a:xfrm>
            <a:custGeom>
              <a:avLst/>
              <a:gdLst/>
              <a:ahLst/>
              <a:cxnLst/>
              <a:rect l="l" t="t" r="r" b="b"/>
              <a:pathLst>
                <a:path w="38941" h="38188" extrusionOk="0">
                  <a:moveTo>
                    <a:pt x="11322" y="1"/>
                  </a:moveTo>
                  <a:cubicBezTo>
                    <a:pt x="10934" y="1"/>
                    <a:pt x="10569" y="1"/>
                    <a:pt x="10204" y="23"/>
                  </a:cubicBezTo>
                  <a:cubicBezTo>
                    <a:pt x="8560" y="115"/>
                    <a:pt x="7099" y="366"/>
                    <a:pt x="5798" y="822"/>
                  </a:cubicBezTo>
                  <a:cubicBezTo>
                    <a:pt x="5114" y="1073"/>
                    <a:pt x="4452" y="1370"/>
                    <a:pt x="3835" y="1758"/>
                  </a:cubicBezTo>
                  <a:cubicBezTo>
                    <a:pt x="3242" y="2123"/>
                    <a:pt x="2671" y="2580"/>
                    <a:pt x="2169" y="3105"/>
                  </a:cubicBezTo>
                  <a:cubicBezTo>
                    <a:pt x="1690" y="3584"/>
                    <a:pt x="1279" y="4155"/>
                    <a:pt x="914" y="4794"/>
                  </a:cubicBezTo>
                  <a:cubicBezTo>
                    <a:pt x="549" y="5433"/>
                    <a:pt x="252" y="6141"/>
                    <a:pt x="24" y="6985"/>
                  </a:cubicBezTo>
                  <a:cubicBezTo>
                    <a:pt x="1" y="7031"/>
                    <a:pt x="24" y="7099"/>
                    <a:pt x="46" y="7145"/>
                  </a:cubicBezTo>
                  <a:cubicBezTo>
                    <a:pt x="24" y="7236"/>
                    <a:pt x="46" y="7328"/>
                    <a:pt x="92" y="7396"/>
                  </a:cubicBezTo>
                  <a:cubicBezTo>
                    <a:pt x="161" y="7464"/>
                    <a:pt x="252" y="7487"/>
                    <a:pt x="320" y="7487"/>
                  </a:cubicBezTo>
                  <a:cubicBezTo>
                    <a:pt x="389" y="7487"/>
                    <a:pt x="457" y="7464"/>
                    <a:pt x="503" y="7442"/>
                  </a:cubicBezTo>
                  <a:cubicBezTo>
                    <a:pt x="1051" y="6939"/>
                    <a:pt x="1644" y="6506"/>
                    <a:pt x="2261" y="6118"/>
                  </a:cubicBezTo>
                  <a:cubicBezTo>
                    <a:pt x="3174" y="5593"/>
                    <a:pt x="4201" y="5136"/>
                    <a:pt x="5319" y="4817"/>
                  </a:cubicBezTo>
                  <a:lnTo>
                    <a:pt x="5388" y="4817"/>
                  </a:lnTo>
                  <a:cubicBezTo>
                    <a:pt x="6780" y="4429"/>
                    <a:pt x="8332" y="4178"/>
                    <a:pt x="10249" y="4086"/>
                  </a:cubicBezTo>
                  <a:cubicBezTo>
                    <a:pt x="10500" y="7533"/>
                    <a:pt x="11596" y="11094"/>
                    <a:pt x="13399" y="14403"/>
                  </a:cubicBezTo>
                  <a:cubicBezTo>
                    <a:pt x="15225" y="17736"/>
                    <a:pt x="17713" y="20703"/>
                    <a:pt x="20589" y="22986"/>
                  </a:cubicBezTo>
                  <a:cubicBezTo>
                    <a:pt x="21845" y="23967"/>
                    <a:pt x="23214" y="24857"/>
                    <a:pt x="24629" y="25565"/>
                  </a:cubicBezTo>
                  <a:cubicBezTo>
                    <a:pt x="25337" y="25930"/>
                    <a:pt x="26067" y="26250"/>
                    <a:pt x="26821" y="26546"/>
                  </a:cubicBezTo>
                  <a:cubicBezTo>
                    <a:pt x="27186" y="26660"/>
                    <a:pt x="27551" y="26797"/>
                    <a:pt x="27962" y="26912"/>
                  </a:cubicBezTo>
                  <a:cubicBezTo>
                    <a:pt x="28190" y="27003"/>
                    <a:pt x="28441" y="27071"/>
                    <a:pt x="28669" y="27117"/>
                  </a:cubicBezTo>
                  <a:lnTo>
                    <a:pt x="28350" y="27551"/>
                  </a:lnTo>
                  <a:cubicBezTo>
                    <a:pt x="28122" y="27893"/>
                    <a:pt x="27870" y="28235"/>
                    <a:pt x="27619" y="28578"/>
                  </a:cubicBezTo>
                  <a:cubicBezTo>
                    <a:pt x="27094" y="29331"/>
                    <a:pt x="26638" y="30016"/>
                    <a:pt x="26250" y="30701"/>
                  </a:cubicBezTo>
                  <a:cubicBezTo>
                    <a:pt x="25771" y="31522"/>
                    <a:pt x="25405" y="32276"/>
                    <a:pt x="25131" y="33006"/>
                  </a:cubicBezTo>
                  <a:cubicBezTo>
                    <a:pt x="24835" y="33828"/>
                    <a:pt x="24698" y="34558"/>
                    <a:pt x="24721" y="35243"/>
                  </a:cubicBezTo>
                  <a:cubicBezTo>
                    <a:pt x="24743" y="36019"/>
                    <a:pt x="24995" y="36704"/>
                    <a:pt x="25451" y="37251"/>
                  </a:cubicBezTo>
                  <a:cubicBezTo>
                    <a:pt x="25565" y="37366"/>
                    <a:pt x="25679" y="37480"/>
                    <a:pt x="25862" y="37594"/>
                  </a:cubicBezTo>
                  <a:cubicBezTo>
                    <a:pt x="26022" y="37731"/>
                    <a:pt x="26181" y="37822"/>
                    <a:pt x="26341" y="37891"/>
                  </a:cubicBezTo>
                  <a:cubicBezTo>
                    <a:pt x="26638" y="38027"/>
                    <a:pt x="26957" y="38119"/>
                    <a:pt x="27368" y="38164"/>
                  </a:cubicBezTo>
                  <a:cubicBezTo>
                    <a:pt x="27505" y="38164"/>
                    <a:pt x="27642" y="38187"/>
                    <a:pt x="27779" y="38187"/>
                  </a:cubicBezTo>
                  <a:cubicBezTo>
                    <a:pt x="28007" y="38187"/>
                    <a:pt x="28236" y="38164"/>
                    <a:pt x="28510" y="38119"/>
                  </a:cubicBezTo>
                  <a:cubicBezTo>
                    <a:pt x="28852" y="38073"/>
                    <a:pt x="29194" y="38005"/>
                    <a:pt x="29582" y="37868"/>
                  </a:cubicBezTo>
                  <a:cubicBezTo>
                    <a:pt x="30313" y="37639"/>
                    <a:pt x="30952" y="37297"/>
                    <a:pt x="31500" y="36863"/>
                  </a:cubicBezTo>
                  <a:cubicBezTo>
                    <a:pt x="32116" y="36407"/>
                    <a:pt x="32664" y="35905"/>
                    <a:pt x="33143" y="35357"/>
                  </a:cubicBezTo>
                  <a:cubicBezTo>
                    <a:pt x="33212" y="35357"/>
                    <a:pt x="33257" y="35311"/>
                    <a:pt x="33303" y="35266"/>
                  </a:cubicBezTo>
                  <a:cubicBezTo>
                    <a:pt x="34832" y="33394"/>
                    <a:pt x="35928" y="31819"/>
                    <a:pt x="36795" y="30267"/>
                  </a:cubicBezTo>
                  <a:cubicBezTo>
                    <a:pt x="37777" y="28464"/>
                    <a:pt x="38439" y="26615"/>
                    <a:pt x="38735" y="24789"/>
                  </a:cubicBezTo>
                  <a:cubicBezTo>
                    <a:pt x="38895" y="23830"/>
                    <a:pt x="38941" y="22803"/>
                    <a:pt x="38895" y="21753"/>
                  </a:cubicBezTo>
                  <a:cubicBezTo>
                    <a:pt x="38849" y="20772"/>
                    <a:pt x="38713" y="19744"/>
                    <a:pt x="38461" y="18626"/>
                  </a:cubicBezTo>
                  <a:cubicBezTo>
                    <a:pt x="38051" y="16823"/>
                    <a:pt x="37389" y="15065"/>
                    <a:pt x="36521" y="13445"/>
                  </a:cubicBezTo>
                  <a:cubicBezTo>
                    <a:pt x="35677" y="11870"/>
                    <a:pt x="34627" y="10386"/>
                    <a:pt x="33394" y="9039"/>
                  </a:cubicBezTo>
                  <a:cubicBezTo>
                    <a:pt x="32207" y="7738"/>
                    <a:pt x="30838" y="6551"/>
                    <a:pt x="29331" y="5501"/>
                  </a:cubicBezTo>
                  <a:cubicBezTo>
                    <a:pt x="26433" y="3447"/>
                    <a:pt x="23077" y="1964"/>
                    <a:pt x="19379" y="1028"/>
                  </a:cubicBezTo>
                  <a:cubicBezTo>
                    <a:pt x="18649" y="845"/>
                    <a:pt x="17827" y="685"/>
                    <a:pt x="16914" y="526"/>
                  </a:cubicBezTo>
                  <a:cubicBezTo>
                    <a:pt x="16184" y="411"/>
                    <a:pt x="15476" y="297"/>
                    <a:pt x="14769" y="206"/>
                  </a:cubicBezTo>
                  <a:cubicBezTo>
                    <a:pt x="13536" y="69"/>
                    <a:pt x="12418" y="1"/>
                    <a:pt x="11322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8212;p70">
              <a:extLst>
                <a:ext uri="{FF2B5EF4-FFF2-40B4-BE49-F238E27FC236}">
                  <a16:creationId xmlns:a16="http://schemas.microsoft.com/office/drawing/2014/main" id="{64A90E53-7755-4552-954D-4D1092F9BFB3}"/>
                </a:ext>
              </a:extLst>
            </p:cNvPr>
            <p:cNvSpPr/>
            <p:nvPr/>
          </p:nvSpPr>
          <p:spPr>
            <a:xfrm>
              <a:off x="6657739" y="2083957"/>
              <a:ext cx="257058" cy="265779"/>
            </a:xfrm>
            <a:custGeom>
              <a:avLst/>
              <a:gdLst/>
              <a:ahLst/>
              <a:cxnLst/>
              <a:rect l="l" t="t" r="r" b="b"/>
              <a:pathLst>
                <a:path w="19927" h="20603" extrusionOk="0">
                  <a:moveTo>
                    <a:pt x="10545" y="15088"/>
                  </a:moveTo>
                  <a:cubicBezTo>
                    <a:pt x="10553" y="15096"/>
                    <a:pt x="10561" y="15103"/>
                    <a:pt x="10568" y="15110"/>
                  </a:cubicBezTo>
                  <a:lnTo>
                    <a:pt x="10568" y="15110"/>
                  </a:lnTo>
                  <a:cubicBezTo>
                    <a:pt x="10568" y="15088"/>
                    <a:pt x="10568" y="15088"/>
                    <a:pt x="10545" y="15088"/>
                  </a:cubicBezTo>
                  <a:close/>
                  <a:moveTo>
                    <a:pt x="10568" y="15110"/>
                  </a:moveTo>
                  <a:cubicBezTo>
                    <a:pt x="10568" y="15110"/>
                    <a:pt x="10568" y="15110"/>
                    <a:pt x="10568" y="15111"/>
                  </a:cubicBezTo>
                  <a:cubicBezTo>
                    <a:pt x="10569" y="15111"/>
                    <a:pt x="10569" y="15111"/>
                    <a:pt x="10569" y="15111"/>
                  </a:cubicBezTo>
                  <a:lnTo>
                    <a:pt x="10569" y="15111"/>
                  </a:lnTo>
                  <a:cubicBezTo>
                    <a:pt x="10569" y="15110"/>
                    <a:pt x="10569" y="15110"/>
                    <a:pt x="10568" y="15110"/>
                  </a:cubicBezTo>
                  <a:close/>
                  <a:moveTo>
                    <a:pt x="10569" y="15111"/>
                  </a:moveTo>
                  <a:lnTo>
                    <a:pt x="10569" y="15111"/>
                  </a:lnTo>
                  <a:cubicBezTo>
                    <a:pt x="10584" y="15124"/>
                    <a:pt x="10599" y="15134"/>
                    <a:pt x="10614" y="15134"/>
                  </a:cubicBezTo>
                  <a:cubicBezTo>
                    <a:pt x="10614" y="15134"/>
                    <a:pt x="10592" y="15111"/>
                    <a:pt x="10569" y="15111"/>
                  </a:cubicBezTo>
                  <a:close/>
                  <a:moveTo>
                    <a:pt x="10614" y="15134"/>
                  </a:moveTo>
                  <a:lnTo>
                    <a:pt x="10614" y="15134"/>
                  </a:lnTo>
                  <a:cubicBezTo>
                    <a:pt x="10637" y="15156"/>
                    <a:pt x="10637" y="15156"/>
                    <a:pt x="10637" y="15156"/>
                  </a:cubicBezTo>
                  <a:cubicBezTo>
                    <a:pt x="10640" y="15156"/>
                    <a:pt x="10643" y="15156"/>
                    <a:pt x="10645" y="15156"/>
                  </a:cubicBezTo>
                  <a:lnTo>
                    <a:pt x="10645" y="15156"/>
                  </a:lnTo>
                  <a:cubicBezTo>
                    <a:pt x="10637" y="15151"/>
                    <a:pt x="10625" y="15145"/>
                    <a:pt x="10614" y="15134"/>
                  </a:cubicBezTo>
                  <a:close/>
                  <a:moveTo>
                    <a:pt x="137" y="0"/>
                  </a:moveTo>
                  <a:cubicBezTo>
                    <a:pt x="46" y="23"/>
                    <a:pt x="0" y="115"/>
                    <a:pt x="23" y="206"/>
                  </a:cubicBezTo>
                  <a:cubicBezTo>
                    <a:pt x="479" y="1963"/>
                    <a:pt x="1141" y="3698"/>
                    <a:pt x="1917" y="5342"/>
                  </a:cubicBezTo>
                  <a:cubicBezTo>
                    <a:pt x="2328" y="6209"/>
                    <a:pt x="2762" y="7053"/>
                    <a:pt x="3241" y="7898"/>
                  </a:cubicBezTo>
                  <a:cubicBezTo>
                    <a:pt x="3492" y="8309"/>
                    <a:pt x="3744" y="8720"/>
                    <a:pt x="4017" y="9131"/>
                  </a:cubicBezTo>
                  <a:cubicBezTo>
                    <a:pt x="4268" y="9519"/>
                    <a:pt x="4542" y="9929"/>
                    <a:pt x="4839" y="10317"/>
                  </a:cubicBezTo>
                  <a:cubicBezTo>
                    <a:pt x="5410" y="11116"/>
                    <a:pt x="6026" y="11892"/>
                    <a:pt x="6688" y="12646"/>
                  </a:cubicBezTo>
                  <a:cubicBezTo>
                    <a:pt x="7327" y="13376"/>
                    <a:pt x="7989" y="14084"/>
                    <a:pt x="8697" y="14746"/>
                  </a:cubicBezTo>
                  <a:cubicBezTo>
                    <a:pt x="9427" y="15407"/>
                    <a:pt x="10180" y="16047"/>
                    <a:pt x="10956" y="16640"/>
                  </a:cubicBezTo>
                  <a:cubicBezTo>
                    <a:pt x="11710" y="17234"/>
                    <a:pt x="12508" y="17758"/>
                    <a:pt x="13307" y="18261"/>
                  </a:cubicBezTo>
                  <a:cubicBezTo>
                    <a:pt x="14243" y="18808"/>
                    <a:pt x="15202" y="19265"/>
                    <a:pt x="16206" y="19676"/>
                  </a:cubicBezTo>
                  <a:cubicBezTo>
                    <a:pt x="16685" y="19881"/>
                    <a:pt x="17165" y="20041"/>
                    <a:pt x="17667" y="20201"/>
                  </a:cubicBezTo>
                  <a:cubicBezTo>
                    <a:pt x="17895" y="20292"/>
                    <a:pt x="18146" y="20361"/>
                    <a:pt x="18397" y="20406"/>
                  </a:cubicBezTo>
                  <a:cubicBezTo>
                    <a:pt x="18648" y="20475"/>
                    <a:pt x="18900" y="20520"/>
                    <a:pt x="19151" y="20589"/>
                  </a:cubicBezTo>
                  <a:cubicBezTo>
                    <a:pt x="19201" y="20597"/>
                    <a:pt x="19251" y="20602"/>
                    <a:pt x="19301" y="20602"/>
                  </a:cubicBezTo>
                  <a:cubicBezTo>
                    <a:pt x="19388" y="20602"/>
                    <a:pt x="19475" y="20587"/>
                    <a:pt x="19561" y="20543"/>
                  </a:cubicBezTo>
                  <a:cubicBezTo>
                    <a:pt x="19698" y="20475"/>
                    <a:pt x="19790" y="20338"/>
                    <a:pt x="19835" y="20201"/>
                  </a:cubicBezTo>
                  <a:cubicBezTo>
                    <a:pt x="19927" y="19904"/>
                    <a:pt x="19744" y="19562"/>
                    <a:pt x="19447" y="19493"/>
                  </a:cubicBezTo>
                  <a:cubicBezTo>
                    <a:pt x="19151" y="19448"/>
                    <a:pt x="18877" y="19356"/>
                    <a:pt x="18603" y="19288"/>
                  </a:cubicBezTo>
                  <a:cubicBezTo>
                    <a:pt x="18306" y="19196"/>
                    <a:pt x="18032" y="19105"/>
                    <a:pt x="17758" y="19014"/>
                  </a:cubicBezTo>
                  <a:cubicBezTo>
                    <a:pt x="17210" y="18854"/>
                    <a:pt x="16663" y="18649"/>
                    <a:pt x="16138" y="18420"/>
                  </a:cubicBezTo>
                  <a:cubicBezTo>
                    <a:pt x="14184" y="17580"/>
                    <a:pt x="12342" y="16490"/>
                    <a:pt x="10660" y="15174"/>
                  </a:cubicBezTo>
                  <a:lnTo>
                    <a:pt x="10660" y="15174"/>
                  </a:lnTo>
                  <a:cubicBezTo>
                    <a:pt x="10660" y="15176"/>
                    <a:pt x="10660" y="15177"/>
                    <a:pt x="10660" y="15179"/>
                  </a:cubicBezTo>
                  <a:cubicBezTo>
                    <a:pt x="10660" y="15177"/>
                    <a:pt x="10659" y="15176"/>
                    <a:pt x="10659" y="15174"/>
                  </a:cubicBezTo>
                  <a:lnTo>
                    <a:pt x="10659" y="15174"/>
                  </a:lnTo>
                  <a:cubicBezTo>
                    <a:pt x="10659" y="15174"/>
                    <a:pt x="10659" y="15174"/>
                    <a:pt x="10660" y="15174"/>
                  </a:cubicBezTo>
                  <a:lnTo>
                    <a:pt x="10660" y="15174"/>
                  </a:lnTo>
                  <a:cubicBezTo>
                    <a:pt x="10659" y="15159"/>
                    <a:pt x="10658" y="15157"/>
                    <a:pt x="10645" y="15156"/>
                  </a:cubicBezTo>
                  <a:lnTo>
                    <a:pt x="10645" y="15156"/>
                  </a:lnTo>
                  <a:cubicBezTo>
                    <a:pt x="10652" y="15161"/>
                    <a:pt x="10658" y="15166"/>
                    <a:pt x="10659" y="15174"/>
                  </a:cubicBezTo>
                  <a:lnTo>
                    <a:pt x="10659" y="15174"/>
                  </a:lnTo>
                  <a:cubicBezTo>
                    <a:pt x="10652" y="15168"/>
                    <a:pt x="10644" y="15162"/>
                    <a:pt x="10637" y="15156"/>
                  </a:cubicBezTo>
                  <a:cubicBezTo>
                    <a:pt x="10614" y="15134"/>
                    <a:pt x="10591" y="15134"/>
                    <a:pt x="10568" y="15111"/>
                  </a:cubicBezTo>
                  <a:cubicBezTo>
                    <a:pt x="9495" y="14243"/>
                    <a:pt x="8468" y="13308"/>
                    <a:pt x="7510" y="12326"/>
                  </a:cubicBezTo>
                  <a:cubicBezTo>
                    <a:pt x="6528" y="11276"/>
                    <a:pt x="5615" y="10158"/>
                    <a:pt x="4748" y="9016"/>
                  </a:cubicBezTo>
                  <a:lnTo>
                    <a:pt x="4748" y="9016"/>
                  </a:lnTo>
                  <a:cubicBezTo>
                    <a:pt x="4748" y="9016"/>
                    <a:pt x="4771" y="9039"/>
                    <a:pt x="4771" y="9039"/>
                  </a:cubicBezTo>
                  <a:cubicBezTo>
                    <a:pt x="4405" y="8537"/>
                    <a:pt x="4063" y="8035"/>
                    <a:pt x="3721" y="7510"/>
                  </a:cubicBezTo>
                  <a:cubicBezTo>
                    <a:pt x="3355" y="6962"/>
                    <a:pt x="3013" y="6414"/>
                    <a:pt x="2694" y="5844"/>
                  </a:cubicBezTo>
                  <a:cubicBezTo>
                    <a:pt x="2077" y="4748"/>
                    <a:pt x="1529" y="3607"/>
                    <a:pt x="1096" y="2443"/>
                  </a:cubicBezTo>
                  <a:cubicBezTo>
                    <a:pt x="1096" y="2466"/>
                    <a:pt x="1096" y="2466"/>
                    <a:pt x="1096" y="2466"/>
                  </a:cubicBezTo>
                  <a:cubicBezTo>
                    <a:pt x="799" y="1712"/>
                    <a:pt x="525" y="913"/>
                    <a:pt x="320" y="115"/>
                  </a:cubicBezTo>
                  <a:cubicBezTo>
                    <a:pt x="297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8213;p70">
              <a:extLst>
                <a:ext uri="{FF2B5EF4-FFF2-40B4-BE49-F238E27FC236}">
                  <a16:creationId xmlns:a16="http://schemas.microsoft.com/office/drawing/2014/main" id="{91411FEF-DA5D-4CEB-92AA-179338E609E4}"/>
                </a:ext>
              </a:extLst>
            </p:cNvPr>
            <p:cNvSpPr/>
            <p:nvPr/>
          </p:nvSpPr>
          <p:spPr>
            <a:xfrm>
              <a:off x="6474298" y="2080422"/>
              <a:ext cx="158141" cy="71853"/>
            </a:xfrm>
            <a:custGeom>
              <a:avLst/>
              <a:gdLst/>
              <a:ahLst/>
              <a:cxnLst/>
              <a:rect l="l" t="t" r="r" b="b"/>
              <a:pathLst>
                <a:path w="12259" h="5570" extrusionOk="0">
                  <a:moveTo>
                    <a:pt x="12121" y="1"/>
                  </a:moveTo>
                  <a:cubicBezTo>
                    <a:pt x="11231" y="46"/>
                    <a:pt x="10318" y="92"/>
                    <a:pt x="9428" y="229"/>
                  </a:cubicBezTo>
                  <a:cubicBezTo>
                    <a:pt x="8492" y="343"/>
                    <a:pt x="7579" y="548"/>
                    <a:pt x="6666" y="777"/>
                  </a:cubicBezTo>
                  <a:cubicBezTo>
                    <a:pt x="6232" y="914"/>
                    <a:pt x="5776" y="1051"/>
                    <a:pt x="5342" y="1187"/>
                  </a:cubicBezTo>
                  <a:cubicBezTo>
                    <a:pt x="4886" y="1370"/>
                    <a:pt x="4429" y="1530"/>
                    <a:pt x="3995" y="1735"/>
                  </a:cubicBezTo>
                  <a:cubicBezTo>
                    <a:pt x="3151" y="2146"/>
                    <a:pt x="2352" y="2648"/>
                    <a:pt x="1622" y="3265"/>
                  </a:cubicBezTo>
                  <a:cubicBezTo>
                    <a:pt x="1051" y="3744"/>
                    <a:pt x="526" y="4292"/>
                    <a:pt x="115" y="4931"/>
                  </a:cubicBezTo>
                  <a:cubicBezTo>
                    <a:pt x="1" y="5091"/>
                    <a:pt x="47" y="5319"/>
                    <a:pt x="161" y="5456"/>
                  </a:cubicBezTo>
                  <a:cubicBezTo>
                    <a:pt x="252" y="5524"/>
                    <a:pt x="366" y="5570"/>
                    <a:pt x="458" y="5570"/>
                  </a:cubicBezTo>
                  <a:cubicBezTo>
                    <a:pt x="572" y="5570"/>
                    <a:pt x="709" y="5547"/>
                    <a:pt x="777" y="5456"/>
                  </a:cubicBezTo>
                  <a:cubicBezTo>
                    <a:pt x="1097" y="5091"/>
                    <a:pt x="1416" y="4748"/>
                    <a:pt x="1759" y="4406"/>
                  </a:cubicBezTo>
                  <a:cubicBezTo>
                    <a:pt x="2101" y="4063"/>
                    <a:pt x="2466" y="3767"/>
                    <a:pt x="2831" y="3470"/>
                  </a:cubicBezTo>
                  <a:cubicBezTo>
                    <a:pt x="3927" y="2671"/>
                    <a:pt x="5091" y="2009"/>
                    <a:pt x="6346" y="1507"/>
                  </a:cubicBezTo>
                  <a:cubicBezTo>
                    <a:pt x="7899" y="914"/>
                    <a:pt x="9519" y="526"/>
                    <a:pt x="11185" y="343"/>
                  </a:cubicBezTo>
                  <a:cubicBezTo>
                    <a:pt x="11482" y="320"/>
                    <a:pt x="11802" y="274"/>
                    <a:pt x="12121" y="274"/>
                  </a:cubicBezTo>
                  <a:cubicBezTo>
                    <a:pt x="12190" y="252"/>
                    <a:pt x="12258" y="206"/>
                    <a:pt x="12258" y="137"/>
                  </a:cubicBezTo>
                  <a:cubicBezTo>
                    <a:pt x="12258" y="69"/>
                    <a:pt x="12213" y="1"/>
                    <a:pt x="12121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8214;p70">
              <a:extLst>
                <a:ext uri="{FF2B5EF4-FFF2-40B4-BE49-F238E27FC236}">
                  <a16:creationId xmlns:a16="http://schemas.microsoft.com/office/drawing/2014/main" id="{3B5D93F8-8EA3-4234-A5A5-80C39CF353CB}"/>
                </a:ext>
              </a:extLst>
            </p:cNvPr>
            <p:cNvSpPr/>
            <p:nvPr/>
          </p:nvSpPr>
          <p:spPr>
            <a:xfrm>
              <a:off x="6792872" y="2215865"/>
              <a:ext cx="164914" cy="99820"/>
            </a:xfrm>
            <a:custGeom>
              <a:avLst/>
              <a:gdLst/>
              <a:ahLst/>
              <a:cxnLst/>
              <a:rect l="l" t="t" r="r" b="b"/>
              <a:pathLst>
                <a:path w="12784" h="7738" extrusionOk="0">
                  <a:moveTo>
                    <a:pt x="138" y="0"/>
                  </a:moveTo>
                  <a:cubicBezTo>
                    <a:pt x="69" y="0"/>
                    <a:pt x="1" y="91"/>
                    <a:pt x="69" y="160"/>
                  </a:cubicBezTo>
                  <a:cubicBezTo>
                    <a:pt x="389" y="502"/>
                    <a:pt x="709" y="868"/>
                    <a:pt x="1051" y="1210"/>
                  </a:cubicBezTo>
                  <a:cubicBezTo>
                    <a:pt x="1393" y="1575"/>
                    <a:pt x="1759" y="1940"/>
                    <a:pt x="2124" y="2283"/>
                  </a:cubicBezTo>
                  <a:cubicBezTo>
                    <a:pt x="2512" y="2648"/>
                    <a:pt x="2900" y="2990"/>
                    <a:pt x="3265" y="3333"/>
                  </a:cubicBezTo>
                  <a:cubicBezTo>
                    <a:pt x="3653" y="3698"/>
                    <a:pt x="4064" y="4017"/>
                    <a:pt x="4475" y="4337"/>
                  </a:cubicBezTo>
                  <a:cubicBezTo>
                    <a:pt x="4886" y="4657"/>
                    <a:pt x="5296" y="4953"/>
                    <a:pt x="5730" y="5250"/>
                  </a:cubicBezTo>
                  <a:cubicBezTo>
                    <a:pt x="6164" y="5547"/>
                    <a:pt x="6597" y="5821"/>
                    <a:pt x="7054" y="6072"/>
                  </a:cubicBezTo>
                  <a:cubicBezTo>
                    <a:pt x="7967" y="6574"/>
                    <a:pt x="8903" y="6985"/>
                    <a:pt x="9884" y="7281"/>
                  </a:cubicBezTo>
                  <a:cubicBezTo>
                    <a:pt x="10272" y="7396"/>
                    <a:pt x="10683" y="7510"/>
                    <a:pt x="11071" y="7578"/>
                  </a:cubicBezTo>
                  <a:cubicBezTo>
                    <a:pt x="11277" y="7624"/>
                    <a:pt x="11459" y="7647"/>
                    <a:pt x="11665" y="7669"/>
                  </a:cubicBezTo>
                  <a:cubicBezTo>
                    <a:pt x="11916" y="7715"/>
                    <a:pt x="12144" y="7715"/>
                    <a:pt x="12395" y="7738"/>
                  </a:cubicBezTo>
                  <a:cubicBezTo>
                    <a:pt x="12464" y="7738"/>
                    <a:pt x="12532" y="7692"/>
                    <a:pt x="12601" y="7647"/>
                  </a:cubicBezTo>
                  <a:cubicBezTo>
                    <a:pt x="12692" y="7601"/>
                    <a:pt x="12737" y="7487"/>
                    <a:pt x="12760" y="7396"/>
                  </a:cubicBezTo>
                  <a:cubicBezTo>
                    <a:pt x="12783" y="7281"/>
                    <a:pt x="12760" y="7167"/>
                    <a:pt x="12692" y="7076"/>
                  </a:cubicBezTo>
                  <a:cubicBezTo>
                    <a:pt x="12623" y="6985"/>
                    <a:pt x="12532" y="6916"/>
                    <a:pt x="12418" y="6916"/>
                  </a:cubicBezTo>
                  <a:cubicBezTo>
                    <a:pt x="11870" y="6871"/>
                    <a:pt x="11345" y="6802"/>
                    <a:pt x="10797" y="6711"/>
                  </a:cubicBezTo>
                  <a:cubicBezTo>
                    <a:pt x="10295" y="6619"/>
                    <a:pt x="9793" y="6483"/>
                    <a:pt x="9291" y="6323"/>
                  </a:cubicBezTo>
                  <a:cubicBezTo>
                    <a:pt x="8652" y="6117"/>
                    <a:pt x="8035" y="5866"/>
                    <a:pt x="7419" y="5570"/>
                  </a:cubicBezTo>
                  <a:cubicBezTo>
                    <a:pt x="6815" y="5279"/>
                    <a:pt x="6210" y="4944"/>
                    <a:pt x="5628" y="4586"/>
                  </a:cubicBezTo>
                  <a:lnTo>
                    <a:pt x="5628" y="4586"/>
                  </a:lnTo>
                  <a:cubicBezTo>
                    <a:pt x="5631" y="4587"/>
                    <a:pt x="5635" y="4588"/>
                    <a:pt x="5639" y="4588"/>
                  </a:cubicBezTo>
                  <a:cubicBezTo>
                    <a:pt x="5137" y="4268"/>
                    <a:pt x="4635" y="3926"/>
                    <a:pt x="4132" y="3561"/>
                  </a:cubicBezTo>
                  <a:cubicBezTo>
                    <a:pt x="3653" y="3196"/>
                    <a:pt x="3174" y="2830"/>
                    <a:pt x="2717" y="2442"/>
                  </a:cubicBezTo>
                  <a:cubicBezTo>
                    <a:pt x="1850" y="1689"/>
                    <a:pt x="1005" y="868"/>
                    <a:pt x="206" y="23"/>
                  </a:cubicBezTo>
                  <a:cubicBezTo>
                    <a:pt x="184" y="0"/>
                    <a:pt x="161" y="0"/>
                    <a:pt x="138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8215;p70">
              <a:extLst>
                <a:ext uri="{FF2B5EF4-FFF2-40B4-BE49-F238E27FC236}">
                  <a16:creationId xmlns:a16="http://schemas.microsoft.com/office/drawing/2014/main" id="{67B619EF-C4A3-4C0F-805A-199370CCA5B6}"/>
                </a:ext>
              </a:extLst>
            </p:cNvPr>
            <p:cNvSpPr/>
            <p:nvPr/>
          </p:nvSpPr>
          <p:spPr>
            <a:xfrm>
              <a:off x="6848816" y="2388096"/>
              <a:ext cx="48310" cy="96002"/>
            </a:xfrm>
            <a:custGeom>
              <a:avLst/>
              <a:gdLst/>
              <a:ahLst/>
              <a:cxnLst/>
              <a:rect l="l" t="t" r="r" b="b"/>
              <a:pathLst>
                <a:path w="3745" h="7442" extrusionOk="0">
                  <a:moveTo>
                    <a:pt x="3630" y="1"/>
                  </a:moveTo>
                  <a:cubicBezTo>
                    <a:pt x="3607" y="1"/>
                    <a:pt x="3584" y="24"/>
                    <a:pt x="3562" y="47"/>
                  </a:cubicBezTo>
                  <a:cubicBezTo>
                    <a:pt x="3128" y="526"/>
                    <a:pt x="2694" y="1028"/>
                    <a:pt x="2283" y="1553"/>
                  </a:cubicBezTo>
                  <a:cubicBezTo>
                    <a:pt x="2078" y="1804"/>
                    <a:pt x="1872" y="2078"/>
                    <a:pt x="1690" y="2352"/>
                  </a:cubicBezTo>
                  <a:cubicBezTo>
                    <a:pt x="1484" y="2649"/>
                    <a:pt x="1302" y="2945"/>
                    <a:pt x="1119" y="3265"/>
                  </a:cubicBezTo>
                  <a:cubicBezTo>
                    <a:pt x="800" y="3836"/>
                    <a:pt x="526" y="4452"/>
                    <a:pt x="343" y="5091"/>
                  </a:cubicBezTo>
                  <a:cubicBezTo>
                    <a:pt x="138" y="5753"/>
                    <a:pt x="24" y="6460"/>
                    <a:pt x="1" y="7145"/>
                  </a:cubicBezTo>
                  <a:cubicBezTo>
                    <a:pt x="1" y="7305"/>
                    <a:pt x="161" y="7442"/>
                    <a:pt x="320" y="7442"/>
                  </a:cubicBezTo>
                  <a:cubicBezTo>
                    <a:pt x="480" y="7442"/>
                    <a:pt x="617" y="7305"/>
                    <a:pt x="617" y="7145"/>
                  </a:cubicBezTo>
                  <a:cubicBezTo>
                    <a:pt x="617" y="6757"/>
                    <a:pt x="617" y="6392"/>
                    <a:pt x="663" y="6004"/>
                  </a:cubicBezTo>
                  <a:cubicBezTo>
                    <a:pt x="708" y="5662"/>
                    <a:pt x="777" y="5319"/>
                    <a:pt x="891" y="4977"/>
                  </a:cubicBezTo>
                  <a:cubicBezTo>
                    <a:pt x="982" y="4657"/>
                    <a:pt x="1096" y="4338"/>
                    <a:pt x="1233" y="4018"/>
                  </a:cubicBezTo>
                  <a:lnTo>
                    <a:pt x="1233" y="4018"/>
                  </a:lnTo>
                  <a:cubicBezTo>
                    <a:pt x="1233" y="4018"/>
                    <a:pt x="1211" y="4041"/>
                    <a:pt x="1211" y="4041"/>
                  </a:cubicBezTo>
                  <a:cubicBezTo>
                    <a:pt x="1462" y="3493"/>
                    <a:pt x="1736" y="2945"/>
                    <a:pt x="2055" y="2420"/>
                  </a:cubicBezTo>
                  <a:cubicBezTo>
                    <a:pt x="2352" y="1895"/>
                    <a:pt x="2694" y="1393"/>
                    <a:pt x="3082" y="914"/>
                  </a:cubicBezTo>
                  <a:lnTo>
                    <a:pt x="3082" y="914"/>
                  </a:lnTo>
                  <a:lnTo>
                    <a:pt x="3059" y="937"/>
                  </a:lnTo>
                  <a:cubicBezTo>
                    <a:pt x="3265" y="686"/>
                    <a:pt x="3470" y="435"/>
                    <a:pt x="3698" y="184"/>
                  </a:cubicBezTo>
                  <a:cubicBezTo>
                    <a:pt x="3744" y="138"/>
                    <a:pt x="3744" y="69"/>
                    <a:pt x="3698" y="47"/>
                  </a:cubicBezTo>
                  <a:cubicBezTo>
                    <a:pt x="3676" y="24"/>
                    <a:pt x="3653" y="1"/>
                    <a:pt x="3630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8216;p70">
              <a:extLst>
                <a:ext uri="{FF2B5EF4-FFF2-40B4-BE49-F238E27FC236}">
                  <a16:creationId xmlns:a16="http://schemas.microsoft.com/office/drawing/2014/main" id="{FCA455A9-C399-452A-898E-9625B6372E9D}"/>
                </a:ext>
              </a:extLst>
            </p:cNvPr>
            <p:cNvSpPr/>
            <p:nvPr/>
          </p:nvSpPr>
          <p:spPr>
            <a:xfrm>
              <a:off x="6744293" y="2031843"/>
              <a:ext cx="282691" cy="268359"/>
            </a:xfrm>
            <a:custGeom>
              <a:avLst/>
              <a:gdLst/>
              <a:ahLst/>
              <a:cxnLst/>
              <a:rect l="l" t="t" r="r" b="b"/>
              <a:pathLst>
                <a:path w="21914" h="20803" extrusionOk="0">
                  <a:moveTo>
                    <a:pt x="10227" y="3881"/>
                  </a:moveTo>
                  <a:cubicBezTo>
                    <a:pt x="10227" y="3903"/>
                    <a:pt x="10227" y="3903"/>
                    <a:pt x="10249" y="3903"/>
                  </a:cubicBezTo>
                  <a:lnTo>
                    <a:pt x="10227" y="3881"/>
                  </a:lnTo>
                  <a:close/>
                  <a:moveTo>
                    <a:pt x="10249" y="3903"/>
                  </a:moveTo>
                  <a:cubicBezTo>
                    <a:pt x="10249" y="3904"/>
                    <a:pt x="10256" y="3910"/>
                    <a:pt x="10265" y="3916"/>
                  </a:cubicBezTo>
                  <a:lnTo>
                    <a:pt x="10265" y="3916"/>
                  </a:lnTo>
                  <a:cubicBezTo>
                    <a:pt x="10260" y="3912"/>
                    <a:pt x="10254" y="3908"/>
                    <a:pt x="10249" y="3903"/>
                  </a:cubicBezTo>
                  <a:close/>
                  <a:moveTo>
                    <a:pt x="1074" y="0"/>
                  </a:moveTo>
                  <a:cubicBezTo>
                    <a:pt x="754" y="0"/>
                    <a:pt x="457" y="23"/>
                    <a:pt x="161" y="46"/>
                  </a:cubicBezTo>
                  <a:cubicBezTo>
                    <a:pt x="69" y="46"/>
                    <a:pt x="1" y="92"/>
                    <a:pt x="1" y="183"/>
                  </a:cubicBezTo>
                  <a:cubicBezTo>
                    <a:pt x="1" y="251"/>
                    <a:pt x="69" y="320"/>
                    <a:pt x="138" y="320"/>
                  </a:cubicBezTo>
                  <a:cubicBezTo>
                    <a:pt x="343" y="311"/>
                    <a:pt x="547" y="306"/>
                    <a:pt x="750" y="306"/>
                  </a:cubicBezTo>
                  <a:cubicBezTo>
                    <a:pt x="1543" y="306"/>
                    <a:pt x="2324" y="375"/>
                    <a:pt x="3105" y="503"/>
                  </a:cubicBezTo>
                  <a:lnTo>
                    <a:pt x="3059" y="503"/>
                  </a:lnTo>
                  <a:cubicBezTo>
                    <a:pt x="4292" y="708"/>
                    <a:pt x="5479" y="1096"/>
                    <a:pt x="6620" y="1621"/>
                  </a:cubicBezTo>
                  <a:cubicBezTo>
                    <a:pt x="6620" y="1616"/>
                    <a:pt x="6620" y="1612"/>
                    <a:pt x="6620" y="1609"/>
                  </a:cubicBezTo>
                  <a:lnTo>
                    <a:pt x="6620" y="1609"/>
                  </a:lnTo>
                  <a:cubicBezTo>
                    <a:pt x="7935" y="2224"/>
                    <a:pt x="9160" y="3018"/>
                    <a:pt x="10295" y="3926"/>
                  </a:cubicBezTo>
                  <a:cubicBezTo>
                    <a:pt x="10284" y="3926"/>
                    <a:pt x="10273" y="3921"/>
                    <a:pt x="10265" y="3916"/>
                  </a:cubicBezTo>
                  <a:lnTo>
                    <a:pt x="10265" y="3916"/>
                  </a:lnTo>
                  <a:cubicBezTo>
                    <a:pt x="10693" y="4254"/>
                    <a:pt x="11099" y="4616"/>
                    <a:pt x="11505" y="4999"/>
                  </a:cubicBezTo>
                  <a:cubicBezTo>
                    <a:pt x="11916" y="5387"/>
                    <a:pt x="12326" y="5798"/>
                    <a:pt x="12714" y="6232"/>
                  </a:cubicBezTo>
                  <a:cubicBezTo>
                    <a:pt x="13491" y="7076"/>
                    <a:pt x="14221" y="7989"/>
                    <a:pt x="14883" y="8902"/>
                  </a:cubicBezTo>
                  <a:cubicBezTo>
                    <a:pt x="15362" y="9587"/>
                    <a:pt x="15819" y="10272"/>
                    <a:pt x="16252" y="10979"/>
                  </a:cubicBezTo>
                  <a:cubicBezTo>
                    <a:pt x="16709" y="11710"/>
                    <a:pt x="17143" y="12440"/>
                    <a:pt x="17553" y="13193"/>
                  </a:cubicBezTo>
                  <a:cubicBezTo>
                    <a:pt x="18330" y="14654"/>
                    <a:pt x="19060" y="16138"/>
                    <a:pt x="19699" y="17667"/>
                  </a:cubicBezTo>
                  <a:cubicBezTo>
                    <a:pt x="19882" y="18101"/>
                    <a:pt x="20064" y="18557"/>
                    <a:pt x="20247" y="18991"/>
                  </a:cubicBezTo>
                  <a:cubicBezTo>
                    <a:pt x="20407" y="19425"/>
                    <a:pt x="20566" y="19858"/>
                    <a:pt x="20749" y="20269"/>
                  </a:cubicBezTo>
                  <a:cubicBezTo>
                    <a:pt x="20749" y="20292"/>
                    <a:pt x="20749" y="20338"/>
                    <a:pt x="20772" y="20361"/>
                  </a:cubicBezTo>
                  <a:cubicBezTo>
                    <a:pt x="20817" y="20520"/>
                    <a:pt x="20886" y="20634"/>
                    <a:pt x="21023" y="20726"/>
                  </a:cubicBezTo>
                  <a:cubicBezTo>
                    <a:pt x="21109" y="20777"/>
                    <a:pt x="21220" y="20803"/>
                    <a:pt x="21328" y="20803"/>
                  </a:cubicBezTo>
                  <a:cubicBezTo>
                    <a:pt x="21364" y="20803"/>
                    <a:pt x="21400" y="20800"/>
                    <a:pt x="21434" y="20794"/>
                  </a:cubicBezTo>
                  <a:cubicBezTo>
                    <a:pt x="21594" y="20749"/>
                    <a:pt x="21708" y="20657"/>
                    <a:pt x="21799" y="20543"/>
                  </a:cubicBezTo>
                  <a:cubicBezTo>
                    <a:pt x="21867" y="20429"/>
                    <a:pt x="21913" y="20246"/>
                    <a:pt x="21867" y="20109"/>
                  </a:cubicBezTo>
                  <a:cubicBezTo>
                    <a:pt x="21822" y="19950"/>
                    <a:pt x="21776" y="19767"/>
                    <a:pt x="21708" y="19607"/>
                  </a:cubicBezTo>
                  <a:cubicBezTo>
                    <a:pt x="21662" y="19425"/>
                    <a:pt x="21594" y="19242"/>
                    <a:pt x="21548" y="19059"/>
                  </a:cubicBezTo>
                  <a:cubicBezTo>
                    <a:pt x="21434" y="18694"/>
                    <a:pt x="21297" y="18329"/>
                    <a:pt x="21160" y="17964"/>
                  </a:cubicBezTo>
                  <a:cubicBezTo>
                    <a:pt x="20863" y="17188"/>
                    <a:pt x="20544" y="16412"/>
                    <a:pt x="20201" y="15636"/>
                  </a:cubicBezTo>
                  <a:cubicBezTo>
                    <a:pt x="19494" y="14106"/>
                    <a:pt x="18695" y="12623"/>
                    <a:pt x="17782" y="11208"/>
                  </a:cubicBezTo>
                  <a:cubicBezTo>
                    <a:pt x="17302" y="10454"/>
                    <a:pt x="16755" y="9747"/>
                    <a:pt x="16230" y="9039"/>
                  </a:cubicBezTo>
                  <a:cubicBezTo>
                    <a:pt x="15705" y="8354"/>
                    <a:pt x="15157" y="7692"/>
                    <a:pt x="14586" y="7053"/>
                  </a:cubicBezTo>
                  <a:cubicBezTo>
                    <a:pt x="13445" y="5798"/>
                    <a:pt x="12212" y="4611"/>
                    <a:pt x="10843" y="3584"/>
                  </a:cubicBezTo>
                  <a:cubicBezTo>
                    <a:pt x="9542" y="2602"/>
                    <a:pt x="8127" y="1781"/>
                    <a:pt x="6620" y="1142"/>
                  </a:cubicBezTo>
                  <a:cubicBezTo>
                    <a:pt x="5890" y="822"/>
                    <a:pt x="5114" y="571"/>
                    <a:pt x="4338" y="388"/>
                  </a:cubicBezTo>
                  <a:cubicBezTo>
                    <a:pt x="3562" y="206"/>
                    <a:pt x="2763" y="92"/>
                    <a:pt x="1941" y="46"/>
                  </a:cubicBezTo>
                  <a:cubicBezTo>
                    <a:pt x="1667" y="23"/>
                    <a:pt x="1370" y="0"/>
                    <a:pt x="1074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8217;p70">
              <a:extLst>
                <a:ext uri="{FF2B5EF4-FFF2-40B4-BE49-F238E27FC236}">
                  <a16:creationId xmlns:a16="http://schemas.microsoft.com/office/drawing/2014/main" id="{17B5CAF6-2783-4E93-B26C-F3096F6371B3}"/>
                </a:ext>
              </a:extLst>
            </p:cNvPr>
            <p:cNvSpPr/>
            <p:nvPr/>
          </p:nvSpPr>
          <p:spPr>
            <a:xfrm>
              <a:off x="7038436" y="2387218"/>
              <a:ext cx="53896" cy="257729"/>
            </a:xfrm>
            <a:custGeom>
              <a:avLst/>
              <a:gdLst/>
              <a:ahLst/>
              <a:cxnLst/>
              <a:rect l="l" t="t" r="r" b="b"/>
              <a:pathLst>
                <a:path w="4178" h="19979" extrusionOk="0">
                  <a:moveTo>
                    <a:pt x="251" y="0"/>
                  </a:moveTo>
                  <a:cubicBezTo>
                    <a:pt x="160" y="0"/>
                    <a:pt x="69" y="92"/>
                    <a:pt x="114" y="206"/>
                  </a:cubicBezTo>
                  <a:cubicBezTo>
                    <a:pt x="731" y="1347"/>
                    <a:pt x="1233" y="2534"/>
                    <a:pt x="1689" y="3744"/>
                  </a:cubicBezTo>
                  <a:lnTo>
                    <a:pt x="1689" y="3721"/>
                  </a:lnTo>
                  <a:cubicBezTo>
                    <a:pt x="1689" y="3744"/>
                    <a:pt x="1712" y="3789"/>
                    <a:pt x="1735" y="3812"/>
                  </a:cubicBezTo>
                  <a:lnTo>
                    <a:pt x="1712" y="3812"/>
                  </a:lnTo>
                  <a:cubicBezTo>
                    <a:pt x="2443" y="5752"/>
                    <a:pt x="2990" y="7738"/>
                    <a:pt x="3196" y="9792"/>
                  </a:cubicBezTo>
                  <a:cubicBezTo>
                    <a:pt x="3310" y="11116"/>
                    <a:pt x="3264" y="12417"/>
                    <a:pt x="3036" y="13718"/>
                  </a:cubicBezTo>
                  <a:cubicBezTo>
                    <a:pt x="2876" y="14563"/>
                    <a:pt x="2625" y="15385"/>
                    <a:pt x="2283" y="16161"/>
                  </a:cubicBezTo>
                  <a:cubicBezTo>
                    <a:pt x="1940" y="16891"/>
                    <a:pt x="1484" y="17576"/>
                    <a:pt x="982" y="18215"/>
                  </a:cubicBezTo>
                  <a:cubicBezTo>
                    <a:pt x="754" y="18489"/>
                    <a:pt x="502" y="18763"/>
                    <a:pt x="251" y="19014"/>
                  </a:cubicBezTo>
                  <a:cubicBezTo>
                    <a:pt x="23" y="19219"/>
                    <a:pt x="0" y="19585"/>
                    <a:pt x="229" y="19813"/>
                  </a:cubicBezTo>
                  <a:cubicBezTo>
                    <a:pt x="337" y="19921"/>
                    <a:pt x="490" y="19979"/>
                    <a:pt x="644" y="19979"/>
                  </a:cubicBezTo>
                  <a:cubicBezTo>
                    <a:pt x="781" y="19979"/>
                    <a:pt x="920" y="19933"/>
                    <a:pt x="1027" y="19836"/>
                  </a:cubicBezTo>
                  <a:cubicBezTo>
                    <a:pt x="1689" y="19174"/>
                    <a:pt x="2283" y="18420"/>
                    <a:pt x="2762" y="17599"/>
                  </a:cubicBezTo>
                  <a:cubicBezTo>
                    <a:pt x="3196" y="16823"/>
                    <a:pt x="3538" y="16001"/>
                    <a:pt x="3766" y="15134"/>
                  </a:cubicBezTo>
                  <a:cubicBezTo>
                    <a:pt x="3995" y="14289"/>
                    <a:pt x="4109" y="13399"/>
                    <a:pt x="4132" y="12532"/>
                  </a:cubicBezTo>
                  <a:cubicBezTo>
                    <a:pt x="4177" y="11641"/>
                    <a:pt x="4109" y="10751"/>
                    <a:pt x="3972" y="9861"/>
                  </a:cubicBezTo>
                  <a:cubicBezTo>
                    <a:pt x="3698" y="8103"/>
                    <a:pt x="3196" y="6369"/>
                    <a:pt x="2557" y="4702"/>
                  </a:cubicBezTo>
                  <a:cubicBezTo>
                    <a:pt x="1918" y="3105"/>
                    <a:pt x="1164" y="1575"/>
                    <a:pt x="343" y="69"/>
                  </a:cubicBezTo>
                  <a:cubicBezTo>
                    <a:pt x="320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8218;p70">
              <a:extLst>
                <a:ext uri="{FF2B5EF4-FFF2-40B4-BE49-F238E27FC236}">
                  <a16:creationId xmlns:a16="http://schemas.microsoft.com/office/drawing/2014/main" id="{91816D8D-7E13-40C3-8F4E-658411516840}"/>
                </a:ext>
              </a:extLst>
            </p:cNvPr>
            <p:cNvSpPr/>
            <p:nvPr/>
          </p:nvSpPr>
          <p:spPr>
            <a:xfrm>
              <a:off x="6975423" y="2520004"/>
              <a:ext cx="52129" cy="117480"/>
            </a:xfrm>
            <a:custGeom>
              <a:avLst/>
              <a:gdLst/>
              <a:ahLst/>
              <a:cxnLst/>
              <a:rect l="l" t="t" r="r" b="b"/>
              <a:pathLst>
                <a:path w="4041" h="9107" extrusionOk="0">
                  <a:moveTo>
                    <a:pt x="3790" y="1"/>
                  </a:moveTo>
                  <a:cubicBezTo>
                    <a:pt x="3676" y="1"/>
                    <a:pt x="3561" y="115"/>
                    <a:pt x="3561" y="229"/>
                  </a:cubicBezTo>
                  <a:cubicBezTo>
                    <a:pt x="3584" y="891"/>
                    <a:pt x="3516" y="1576"/>
                    <a:pt x="3424" y="2238"/>
                  </a:cubicBezTo>
                  <a:cubicBezTo>
                    <a:pt x="3242" y="3196"/>
                    <a:pt x="2922" y="4132"/>
                    <a:pt x="2511" y="4999"/>
                  </a:cubicBezTo>
                  <a:lnTo>
                    <a:pt x="2557" y="4908"/>
                  </a:lnTo>
                  <a:lnTo>
                    <a:pt x="2557" y="4908"/>
                  </a:lnTo>
                  <a:cubicBezTo>
                    <a:pt x="2169" y="5753"/>
                    <a:pt x="1667" y="6552"/>
                    <a:pt x="1096" y="7282"/>
                  </a:cubicBezTo>
                  <a:cubicBezTo>
                    <a:pt x="800" y="7601"/>
                    <a:pt x="526" y="7921"/>
                    <a:pt x="206" y="8218"/>
                  </a:cubicBezTo>
                  <a:cubicBezTo>
                    <a:pt x="1" y="8423"/>
                    <a:pt x="1" y="8743"/>
                    <a:pt x="183" y="8948"/>
                  </a:cubicBezTo>
                  <a:cubicBezTo>
                    <a:pt x="283" y="9047"/>
                    <a:pt x="436" y="9106"/>
                    <a:pt x="584" y="9106"/>
                  </a:cubicBezTo>
                  <a:cubicBezTo>
                    <a:pt x="709" y="9106"/>
                    <a:pt x="830" y="9065"/>
                    <a:pt x="914" y="8971"/>
                  </a:cubicBezTo>
                  <a:cubicBezTo>
                    <a:pt x="2009" y="7807"/>
                    <a:pt x="2854" y="6392"/>
                    <a:pt x="3379" y="4885"/>
                  </a:cubicBezTo>
                  <a:cubicBezTo>
                    <a:pt x="3630" y="4132"/>
                    <a:pt x="3790" y="3379"/>
                    <a:pt x="3904" y="2580"/>
                  </a:cubicBezTo>
                  <a:cubicBezTo>
                    <a:pt x="4018" y="1804"/>
                    <a:pt x="4041" y="1028"/>
                    <a:pt x="4018" y="252"/>
                  </a:cubicBezTo>
                  <a:cubicBezTo>
                    <a:pt x="4018" y="115"/>
                    <a:pt x="3927" y="23"/>
                    <a:pt x="3790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8219;p70">
              <a:extLst>
                <a:ext uri="{FF2B5EF4-FFF2-40B4-BE49-F238E27FC236}">
                  <a16:creationId xmlns:a16="http://schemas.microsoft.com/office/drawing/2014/main" id="{ECE5E859-CFCE-438F-8BAE-B0795062A982}"/>
                </a:ext>
              </a:extLst>
            </p:cNvPr>
            <p:cNvSpPr/>
            <p:nvPr/>
          </p:nvSpPr>
          <p:spPr>
            <a:xfrm>
              <a:off x="6515524" y="2045388"/>
              <a:ext cx="108953" cy="41474"/>
            </a:xfrm>
            <a:custGeom>
              <a:avLst/>
              <a:gdLst/>
              <a:ahLst/>
              <a:cxnLst/>
              <a:rect l="l" t="t" r="r" b="b"/>
              <a:pathLst>
                <a:path w="8446" h="3215" extrusionOk="0">
                  <a:moveTo>
                    <a:pt x="7031" y="0"/>
                  </a:moveTo>
                  <a:cubicBezTo>
                    <a:pt x="6026" y="0"/>
                    <a:pt x="5022" y="229"/>
                    <a:pt x="4086" y="571"/>
                  </a:cubicBezTo>
                  <a:cubicBezTo>
                    <a:pt x="3356" y="799"/>
                    <a:pt x="2671" y="1119"/>
                    <a:pt x="1986" y="1484"/>
                  </a:cubicBezTo>
                  <a:cubicBezTo>
                    <a:pt x="1667" y="1644"/>
                    <a:pt x="1347" y="1826"/>
                    <a:pt x="1028" y="2009"/>
                  </a:cubicBezTo>
                  <a:cubicBezTo>
                    <a:pt x="868" y="2100"/>
                    <a:pt x="731" y="2214"/>
                    <a:pt x="571" y="2306"/>
                  </a:cubicBezTo>
                  <a:cubicBezTo>
                    <a:pt x="434" y="2397"/>
                    <a:pt x="297" y="2511"/>
                    <a:pt x="160" y="2602"/>
                  </a:cubicBezTo>
                  <a:cubicBezTo>
                    <a:pt x="69" y="2671"/>
                    <a:pt x="23" y="2739"/>
                    <a:pt x="1" y="2831"/>
                  </a:cubicBezTo>
                  <a:cubicBezTo>
                    <a:pt x="1" y="2922"/>
                    <a:pt x="23" y="2990"/>
                    <a:pt x="69" y="3082"/>
                  </a:cubicBezTo>
                  <a:cubicBezTo>
                    <a:pt x="125" y="3165"/>
                    <a:pt x="231" y="3215"/>
                    <a:pt x="337" y="3215"/>
                  </a:cubicBezTo>
                  <a:cubicBezTo>
                    <a:pt x="405" y="3215"/>
                    <a:pt x="472" y="3195"/>
                    <a:pt x="526" y="3150"/>
                  </a:cubicBezTo>
                  <a:cubicBezTo>
                    <a:pt x="708" y="3013"/>
                    <a:pt x="891" y="2876"/>
                    <a:pt x="1073" y="2739"/>
                  </a:cubicBezTo>
                  <a:cubicBezTo>
                    <a:pt x="1279" y="2580"/>
                    <a:pt x="1484" y="2443"/>
                    <a:pt x="1690" y="2283"/>
                  </a:cubicBezTo>
                  <a:cubicBezTo>
                    <a:pt x="2123" y="1986"/>
                    <a:pt x="2580" y="1735"/>
                    <a:pt x="3036" y="1507"/>
                  </a:cubicBezTo>
                  <a:cubicBezTo>
                    <a:pt x="3881" y="1073"/>
                    <a:pt x="4794" y="708"/>
                    <a:pt x="5730" y="502"/>
                  </a:cubicBezTo>
                  <a:cubicBezTo>
                    <a:pt x="6207" y="403"/>
                    <a:pt x="6701" y="338"/>
                    <a:pt x="7198" y="338"/>
                  </a:cubicBezTo>
                  <a:cubicBezTo>
                    <a:pt x="7271" y="338"/>
                    <a:pt x="7345" y="340"/>
                    <a:pt x="7419" y="343"/>
                  </a:cubicBezTo>
                  <a:cubicBezTo>
                    <a:pt x="7693" y="343"/>
                    <a:pt x="7989" y="388"/>
                    <a:pt x="8263" y="434"/>
                  </a:cubicBezTo>
                  <a:cubicBezTo>
                    <a:pt x="8272" y="437"/>
                    <a:pt x="8282" y="438"/>
                    <a:pt x="8292" y="438"/>
                  </a:cubicBezTo>
                  <a:cubicBezTo>
                    <a:pt x="8355" y="438"/>
                    <a:pt x="8423" y="379"/>
                    <a:pt x="8423" y="320"/>
                  </a:cubicBezTo>
                  <a:cubicBezTo>
                    <a:pt x="8446" y="229"/>
                    <a:pt x="8377" y="160"/>
                    <a:pt x="8309" y="137"/>
                  </a:cubicBezTo>
                  <a:cubicBezTo>
                    <a:pt x="7898" y="46"/>
                    <a:pt x="7464" y="0"/>
                    <a:pt x="7031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8220;p70">
              <a:extLst>
                <a:ext uri="{FF2B5EF4-FFF2-40B4-BE49-F238E27FC236}">
                  <a16:creationId xmlns:a16="http://schemas.microsoft.com/office/drawing/2014/main" id="{1C8E2918-22F9-4A68-9F4F-1D6D5688C871}"/>
                </a:ext>
              </a:extLst>
            </p:cNvPr>
            <p:cNvSpPr/>
            <p:nvPr/>
          </p:nvSpPr>
          <p:spPr>
            <a:xfrm>
              <a:off x="6772272" y="2058339"/>
              <a:ext cx="113959" cy="87281"/>
            </a:xfrm>
            <a:custGeom>
              <a:avLst/>
              <a:gdLst/>
              <a:ahLst/>
              <a:cxnLst/>
              <a:rect l="l" t="t" r="r" b="b"/>
              <a:pathLst>
                <a:path w="8834" h="6766" extrusionOk="0">
                  <a:moveTo>
                    <a:pt x="206" y="1"/>
                  </a:moveTo>
                  <a:cubicBezTo>
                    <a:pt x="137" y="1"/>
                    <a:pt x="69" y="23"/>
                    <a:pt x="46" y="92"/>
                  </a:cubicBezTo>
                  <a:cubicBezTo>
                    <a:pt x="0" y="160"/>
                    <a:pt x="46" y="297"/>
                    <a:pt x="137" y="320"/>
                  </a:cubicBezTo>
                  <a:cubicBezTo>
                    <a:pt x="1050" y="640"/>
                    <a:pt x="1918" y="1073"/>
                    <a:pt x="2762" y="1598"/>
                  </a:cubicBezTo>
                  <a:lnTo>
                    <a:pt x="2739" y="1598"/>
                  </a:lnTo>
                  <a:cubicBezTo>
                    <a:pt x="3401" y="2009"/>
                    <a:pt x="4017" y="2489"/>
                    <a:pt x="4611" y="2991"/>
                  </a:cubicBezTo>
                  <a:cubicBezTo>
                    <a:pt x="5227" y="3516"/>
                    <a:pt x="5798" y="4064"/>
                    <a:pt x="6323" y="4657"/>
                  </a:cubicBezTo>
                  <a:cubicBezTo>
                    <a:pt x="6871" y="5273"/>
                    <a:pt x="7396" y="5912"/>
                    <a:pt x="7898" y="6574"/>
                  </a:cubicBezTo>
                  <a:cubicBezTo>
                    <a:pt x="7989" y="6666"/>
                    <a:pt x="8080" y="6734"/>
                    <a:pt x="8217" y="6757"/>
                  </a:cubicBezTo>
                  <a:cubicBezTo>
                    <a:pt x="8246" y="6763"/>
                    <a:pt x="8276" y="6765"/>
                    <a:pt x="8306" y="6765"/>
                  </a:cubicBezTo>
                  <a:cubicBezTo>
                    <a:pt x="8397" y="6765"/>
                    <a:pt x="8491" y="6740"/>
                    <a:pt x="8560" y="6688"/>
                  </a:cubicBezTo>
                  <a:cubicBezTo>
                    <a:pt x="8765" y="6551"/>
                    <a:pt x="8834" y="6232"/>
                    <a:pt x="8674" y="6027"/>
                  </a:cubicBezTo>
                  <a:cubicBezTo>
                    <a:pt x="8126" y="5319"/>
                    <a:pt x="7510" y="4657"/>
                    <a:pt x="6871" y="4041"/>
                  </a:cubicBezTo>
                  <a:cubicBezTo>
                    <a:pt x="6254" y="3447"/>
                    <a:pt x="5592" y="2899"/>
                    <a:pt x="4885" y="2397"/>
                  </a:cubicBezTo>
                  <a:cubicBezTo>
                    <a:pt x="3492" y="1370"/>
                    <a:pt x="1918" y="571"/>
                    <a:pt x="274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8221;p70">
              <a:extLst>
                <a:ext uri="{FF2B5EF4-FFF2-40B4-BE49-F238E27FC236}">
                  <a16:creationId xmlns:a16="http://schemas.microsoft.com/office/drawing/2014/main" id="{641674A5-9B2F-44A7-8A73-E20299314156}"/>
                </a:ext>
              </a:extLst>
            </p:cNvPr>
            <p:cNvSpPr/>
            <p:nvPr/>
          </p:nvSpPr>
          <p:spPr>
            <a:xfrm>
              <a:off x="6520232" y="2162861"/>
              <a:ext cx="78342" cy="38584"/>
            </a:xfrm>
            <a:custGeom>
              <a:avLst/>
              <a:gdLst/>
              <a:ahLst/>
              <a:cxnLst/>
              <a:rect l="l" t="t" r="r" b="b"/>
              <a:pathLst>
                <a:path w="6073" h="2991" extrusionOk="0">
                  <a:moveTo>
                    <a:pt x="2740" y="1"/>
                  </a:moveTo>
                  <a:cubicBezTo>
                    <a:pt x="2078" y="1"/>
                    <a:pt x="1484" y="115"/>
                    <a:pt x="982" y="297"/>
                  </a:cubicBezTo>
                  <a:cubicBezTo>
                    <a:pt x="412" y="548"/>
                    <a:pt x="69" y="914"/>
                    <a:pt x="46" y="1302"/>
                  </a:cubicBezTo>
                  <a:cubicBezTo>
                    <a:pt x="1" y="2032"/>
                    <a:pt x="1005" y="2717"/>
                    <a:pt x="2466" y="2922"/>
                  </a:cubicBezTo>
                  <a:cubicBezTo>
                    <a:pt x="2626" y="2945"/>
                    <a:pt x="2785" y="2968"/>
                    <a:pt x="2945" y="2968"/>
                  </a:cubicBezTo>
                  <a:cubicBezTo>
                    <a:pt x="3082" y="2991"/>
                    <a:pt x="3196" y="2991"/>
                    <a:pt x="3333" y="2991"/>
                  </a:cubicBezTo>
                  <a:cubicBezTo>
                    <a:pt x="4315" y="2991"/>
                    <a:pt x="5205" y="2740"/>
                    <a:pt x="5684" y="2329"/>
                  </a:cubicBezTo>
                  <a:cubicBezTo>
                    <a:pt x="5890" y="2123"/>
                    <a:pt x="6004" y="1918"/>
                    <a:pt x="6027" y="1690"/>
                  </a:cubicBezTo>
                  <a:cubicBezTo>
                    <a:pt x="6072" y="959"/>
                    <a:pt x="5045" y="275"/>
                    <a:pt x="3607" y="46"/>
                  </a:cubicBezTo>
                  <a:cubicBezTo>
                    <a:pt x="3447" y="46"/>
                    <a:pt x="3288" y="23"/>
                    <a:pt x="3128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8222;p70">
              <a:extLst>
                <a:ext uri="{FF2B5EF4-FFF2-40B4-BE49-F238E27FC236}">
                  <a16:creationId xmlns:a16="http://schemas.microsoft.com/office/drawing/2014/main" id="{1F2A5F5C-BA51-401D-83B9-385F98893BD2}"/>
                </a:ext>
              </a:extLst>
            </p:cNvPr>
            <p:cNvSpPr/>
            <p:nvPr/>
          </p:nvSpPr>
          <p:spPr>
            <a:xfrm>
              <a:off x="6544380" y="2322155"/>
              <a:ext cx="49484" cy="62204"/>
            </a:xfrm>
            <a:custGeom>
              <a:avLst/>
              <a:gdLst/>
              <a:ahLst/>
              <a:cxnLst/>
              <a:rect l="l" t="t" r="r" b="b"/>
              <a:pathLst>
                <a:path w="3836" h="4822" extrusionOk="0">
                  <a:moveTo>
                    <a:pt x="697" y="3538"/>
                  </a:moveTo>
                  <a:cubicBezTo>
                    <a:pt x="701" y="3545"/>
                    <a:pt x="704" y="3552"/>
                    <a:pt x="708" y="3559"/>
                  </a:cubicBezTo>
                  <a:lnTo>
                    <a:pt x="708" y="3559"/>
                  </a:lnTo>
                  <a:cubicBezTo>
                    <a:pt x="708" y="3549"/>
                    <a:pt x="702" y="3544"/>
                    <a:pt x="697" y="3538"/>
                  </a:cubicBezTo>
                  <a:close/>
                  <a:moveTo>
                    <a:pt x="982" y="3949"/>
                  </a:moveTo>
                  <a:cubicBezTo>
                    <a:pt x="982" y="3960"/>
                    <a:pt x="988" y="3966"/>
                    <a:pt x="993" y="3972"/>
                  </a:cubicBezTo>
                  <a:lnTo>
                    <a:pt x="982" y="3949"/>
                  </a:lnTo>
                  <a:close/>
                  <a:moveTo>
                    <a:pt x="993" y="3972"/>
                  </a:moveTo>
                  <a:lnTo>
                    <a:pt x="1005" y="3994"/>
                  </a:lnTo>
                  <a:cubicBezTo>
                    <a:pt x="1005" y="3983"/>
                    <a:pt x="999" y="3977"/>
                    <a:pt x="993" y="3972"/>
                  </a:cubicBezTo>
                  <a:close/>
                  <a:moveTo>
                    <a:pt x="3744" y="0"/>
                  </a:moveTo>
                  <a:cubicBezTo>
                    <a:pt x="3698" y="0"/>
                    <a:pt x="3652" y="23"/>
                    <a:pt x="3652" y="46"/>
                  </a:cubicBezTo>
                  <a:cubicBezTo>
                    <a:pt x="3538" y="297"/>
                    <a:pt x="3424" y="548"/>
                    <a:pt x="3264" y="776"/>
                  </a:cubicBezTo>
                  <a:lnTo>
                    <a:pt x="3287" y="753"/>
                  </a:lnTo>
                  <a:lnTo>
                    <a:pt x="3287" y="753"/>
                  </a:lnTo>
                  <a:cubicBezTo>
                    <a:pt x="3082" y="1073"/>
                    <a:pt x="2854" y="1370"/>
                    <a:pt x="2580" y="1621"/>
                  </a:cubicBezTo>
                  <a:cubicBezTo>
                    <a:pt x="2580" y="1621"/>
                    <a:pt x="2580" y="1598"/>
                    <a:pt x="2580" y="1598"/>
                  </a:cubicBezTo>
                  <a:cubicBezTo>
                    <a:pt x="2580" y="1598"/>
                    <a:pt x="2580" y="1621"/>
                    <a:pt x="2557" y="1621"/>
                  </a:cubicBezTo>
                  <a:cubicBezTo>
                    <a:pt x="2557" y="1621"/>
                    <a:pt x="2557" y="1643"/>
                    <a:pt x="2534" y="1643"/>
                  </a:cubicBezTo>
                  <a:cubicBezTo>
                    <a:pt x="2374" y="1392"/>
                    <a:pt x="2169" y="1164"/>
                    <a:pt x="1918" y="982"/>
                  </a:cubicBezTo>
                  <a:cubicBezTo>
                    <a:pt x="1826" y="913"/>
                    <a:pt x="1712" y="845"/>
                    <a:pt x="1598" y="799"/>
                  </a:cubicBezTo>
                  <a:cubicBezTo>
                    <a:pt x="1553" y="799"/>
                    <a:pt x="1484" y="776"/>
                    <a:pt x="1438" y="753"/>
                  </a:cubicBezTo>
                  <a:lnTo>
                    <a:pt x="1233" y="753"/>
                  </a:lnTo>
                  <a:cubicBezTo>
                    <a:pt x="1142" y="753"/>
                    <a:pt x="1050" y="776"/>
                    <a:pt x="936" y="799"/>
                  </a:cubicBezTo>
                  <a:cubicBezTo>
                    <a:pt x="845" y="845"/>
                    <a:pt x="754" y="890"/>
                    <a:pt x="662" y="959"/>
                  </a:cubicBezTo>
                  <a:cubicBezTo>
                    <a:pt x="480" y="1096"/>
                    <a:pt x="343" y="1301"/>
                    <a:pt x="229" y="1529"/>
                  </a:cubicBezTo>
                  <a:cubicBezTo>
                    <a:pt x="183" y="1643"/>
                    <a:pt x="137" y="1758"/>
                    <a:pt x="115" y="1872"/>
                  </a:cubicBezTo>
                  <a:cubicBezTo>
                    <a:pt x="69" y="2009"/>
                    <a:pt x="46" y="2146"/>
                    <a:pt x="46" y="2283"/>
                  </a:cubicBezTo>
                  <a:cubicBezTo>
                    <a:pt x="0" y="2579"/>
                    <a:pt x="23" y="2876"/>
                    <a:pt x="92" y="3173"/>
                  </a:cubicBezTo>
                  <a:cubicBezTo>
                    <a:pt x="183" y="3470"/>
                    <a:pt x="297" y="3766"/>
                    <a:pt x="480" y="4017"/>
                  </a:cubicBezTo>
                  <a:cubicBezTo>
                    <a:pt x="662" y="4291"/>
                    <a:pt x="913" y="4542"/>
                    <a:pt x="1210" y="4725"/>
                  </a:cubicBezTo>
                  <a:cubicBezTo>
                    <a:pt x="1256" y="4748"/>
                    <a:pt x="1301" y="4771"/>
                    <a:pt x="1370" y="4793"/>
                  </a:cubicBezTo>
                  <a:cubicBezTo>
                    <a:pt x="1393" y="4816"/>
                    <a:pt x="1421" y="4822"/>
                    <a:pt x="1450" y="4822"/>
                  </a:cubicBezTo>
                  <a:cubicBezTo>
                    <a:pt x="1478" y="4822"/>
                    <a:pt x="1507" y="4816"/>
                    <a:pt x="1530" y="4816"/>
                  </a:cubicBezTo>
                  <a:cubicBezTo>
                    <a:pt x="1575" y="4793"/>
                    <a:pt x="1621" y="4748"/>
                    <a:pt x="1644" y="4702"/>
                  </a:cubicBezTo>
                  <a:cubicBezTo>
                    <a:pt x="1667" y="4634"/>
                    <a:pt x="1667" y="4588"/>
                    <a:pt x="1644" y="4542"/>
                  </a:cubicBezTo>
                  <a:cubicBezTo>
                    <a:pt x="1621" y="4474"/>
                    <a:pt x="1598" y="4451"/>
                    <a:pt x="1553" y="4405"/>
                  </a:cubicBezTo>
                  <a:cubicBezTo>
                    <a:pt x="1507" y="4405"/>
                    <a:pt x="1484" y="4383"/>
                    <a:pt x="1461" y="4360"/>
                  </a:cubicBezTo>
                  <a:cubicBezTo>
                    <a:pt x="1301" y="4246"/>
                    <a:pt x="1142" y="4131"/>
                    <a:pt x="1005" y="3994"/>
                  </a:cubicBezTo>
                  <a:cubicBezTo>
                    <a:pt x="900" y="3869"/>
                    <a:pt x="795" y="3724"/>
                    <a:pt x="708" y="3559"/>
                  </a:cubicBezTo>
                  <a:lnTo>
                    <a:pt x="708" y="3559"/>
                  </a:lnTo>
                  <a:cubicBezTo>
                    <a:pt x="708" y="3560"/>
                    <a:pt x="708" y="3560"/>
                    <a:pt x="708" y="3561"/>
                  </a:cubicBezTo>
                  <a:lnTo>
                    <a:pt x="697" y="3538"/>
                  </a:lnTo>
                  <a:lnTo>
                    <a:pt x="697" y="3538"/>
                  </a:lnTo>
                  <a:cubicBezTo>
                    <a:pt x="697" y="3538"/>
                    <a:pt x="697" y="3538"/>
                    <a:pt x="697" y="3538"/>
                  </a:cubicBezTo>
                  <a:lnTo>
                    <a:pt x="697" y="3538"/>
                  </a:lnTo>
                  <a:cubicBezTo>
                    <a:pt x="693" y="3531"/>
                    <a:pt x="689" y="3523"/>
                    <a:pt x="685" y="3515"/>
                  </a:cubicBezTo>
                  <a:cubicBezTo>
                    <a:pt x="594" y="3355"/>
                    <a:pt x="525" y="3173"/>
                    <a:pt x="480" y="2990"/>
                  </a:cubicBezTo>
                  <a:cubicBezTo>
                    <a:pt x="457" y="2785"/>
                    <a:pt x="434" y="2602"/>
                    <a:pt x="434" y="2397"/>
                  </a:cubicBezTo>
                  <a:cubicBezTo>
                    <a:pt x="434" y="2214"/>
                    <a:pt x="480" y="2032"/>
                    <a:pt x="525" y="1849"/>
                  </a:cubicBezTo>
                  <a:cubicBezTo>
                    <a:pt x="571" y="1712"/>
                    <a:pt x="617" y="1598"/>
                    <a:pt x="685" y="1461"/>
                  </a:cubicBezTo>
                  <a:cubicBezTo>
                    <a:pt x="754" y="1392"/>
                    <a:pt x="799" y="1324"/>
                    <a:pt x="868" y="1255"/>
                  </a:cubicBezTo>
                  <a:cubicBezTo>
                    <a:pt x="913" y="1210"/>
                    <a:pt x="982" y="1164"/>
                    <a:pt x="1028" y="1141"/>
                  </a:cubicBezTo>
                  <a:cubicBezTo>
                    <a:pt x="1073" y="1119"/>
                    <a:pt x="1119" y="1096"/>
                    <a:pt x="1187" y="1096"/>
                  </a:cubicBezTo>
                  <a:cubicBezTo>
                    <a:pt x="1210" y="1073"/>
                    <a:pt x="1256" y="1073"/>
                    <a:pt x="1301" y="1073"/>
                  </a:cubicBezTo>
                  <a:cubicBezTo>
                    <a:pt x="1370" y="1073"/>
                    <a:pt x="1438" y="1096"/>
                    <a:pt x="1507" y="1096"/>
                  </a:cubicBezTo>
                  <a:cubicBezTo>
                    <a:pt x="1598" y="1141"/>
                    <a:pt x="1667" y="1164"/>
                    <a:pt x="1735" y="1210"/>
                  </a:cubicBezTo>
                  <a:cubicBezTo>
                    <a:pt x="1895" y="1301"/>
                    <a:pt x="2032" y="1415"/>
                    <a:pt x="2146" y="1552"/>
                  </a:cubicBezTo>
                  <a:cubicBezTo>
                    <a:pt x="2237" y="1666"/>
                    <a:pt x="2329" y="1780"/>
                    <a:pt x="2420" y="1895"/>
                  </a:cubicBezTo>
                  <a:cubicBezTo>
                    <a:pt x="2443" y="1917"/>
                    <a:pt x="2466" y="1940"/>
                    <a:pt x="2488" y="1940"/>
                  </a:cubicBezTo>
                  <a:cubicBezTo>
                    <a:pt x="2534" y="1940"/>
                    <a:pt x="2580" y="1917"/>
                    <a:pt x="2603" y="1895"/>
                  </a:cubicBezTo>
                  <a:cubicBezTo>
                    <a:pt x="2717" y="1780"/>
                    <a:pt x="2831" y="1666"/>
                    <a:pt x="2945" y="1529"/>
                  </a:cubicBezTo>
                  <a:cubicBezTo>
                    <a:pt x="3082" y="1392"/>
                    <a:pt x="3196" y="1255"/>
                    <a:pt x="3287" y="1096"/>
                  </a:cubicBezTo>
                  <a:cubicBezTo>
                    <a:pt x="3516" y="799"/>
                    <a:pt x="3675" y="457"/>
                    <a:pt x="3812" y="137"/>
                  </a:cubicBezTo>
                  <a:cubicBezTo>
                    <a:pt x="3835" y="91"/>
                    <a:pt x="3812" y="23"/>
                    <a:pt x="3767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8223;p70">
              <a:extLst>
                <a:ext uri="{FF2B5EF4-FFF2-40B4-BE49-F238E27FC236}">
                  <a16:creationId xmlns:a16="http://schemas.microsoft.com/office/drawing/2014/main" id="{38058745-BA38-4436-B372-2C1E3BB4ECE1}"/>
                </a:ext>
              </a:extLst>
            </p:cNvPr>
            <p:cNvSpPr/>
            <p:nvPr/>
          </p:nvSpPr>
          <p:spPr>
            <a:xfrm>
              <a:off x="6675398" y="2362117"/>
              <a:ext cx="63029" cy="67454"/>
            </a:xfrm>
            <a:custGeom>
              <a:avLst/>
              <a:gdLst/>
              <a:ahLst/>
              <a:cxnLst/>
              <a:rect l="l" t="t" r="r" b="b"/>
              <a:pathLst>
                <a:path w="4886" h="5229" extrusionOk="0">
                  <a:moveTo>
                    <a:pt x="2746" y="0"/>
                  </a:moveTo>
                  <a:cubicBezTo>
                    <a:pt x="2533" y="0"/>
                    <a:pt x="2313" y="45"/>
                    <a:pt x="2123" y="120"/>
                  </a:cubicBezTo>
                  <a:cubicBezTo>
                    <a:pt x="1827" y="235"/>
                    <a:pt x="1576" y="394"/>
                    <a:pt x="1325" y="600"/>
                  </a:cubicBezTo>
                  <a:cubicBezTo>
                    <a:pt x="777" y="1056"/>
                    <a:pt x="366" y="1718"/>
                    <a:pt x="46" y="2403"/>
                  </a:cubicBezTo>
                  <a:cubicBezTo>
                    <a:pt x="1" y="2471"/>
                    <a:pt x="24" y="2563"/>
                    <a:pt x="92" y="2608"/>
                  </a:cubicBezTo>
                  <a:cubicBezTo>
                    <a:pt x="103" y="2614"/>
                    <a:pt x="118" y="2617"/>
                    <a:pt x="133" y="2617"/>
                  </a:cubicBezTo>
                  <a:cubicBezTo>
                    <a:pt x="179" y="2617"/>
                    <a:pt x="235" y="2591"/>
                    <a:pt x="252" y="2540"/>
                  </a:cubicBezTo>
                  <a:cubicBezTo>
                    <a:pt x="389" y="2266"/>
                    <a:pt x="526" y="2015"/>
                    <a:pt x="685" y="1764"/>
                  </a:cubicBezTo>
                  <a:cubicBezTo>
                    <a:pt x="868" y="1490"/>
                    <a:pt x="1096" y="1239"/>
                    <a:pt x="1347" y="1011"/>
                  </a:cubicBezTo>
                  <a:cubicBezTo>
                    <a:pt x="1530" y="874"/>
                    <a:pt x="1690" y="737"/>
                    <a:pt x="1895" y="645"/>
                  </a:cubicBezTo>
                  <a:cubicBezTo>
                    <a:pt x="2032" y="577"/>
                    <a:pt x="2192" y="531"/>
                    <a:pt x="2352" y="508"/>
                  </a:cubicBezTo>
                  <a:cubicBezTo>
                    <a:pt x="2432" y="482"/>
                    <a:pt x="2520" y="471"/>
                    <a:pt x="2611" y="471"/>
                  </a:cubicBezTo>
                  <a:cubicBezTo>
                    <a:pt x="2676" y="471"/>
                    <a:pt x="2742" y="476"/>
                    <a:pt x="2808" y="486"/>
                  </a:cubicBezTo>
                  <a:cubicBezTo>
                    <a:pt x="2945" y="508"/>
                    <a:pt x="3082" y="554"/>
                    <a:pt x="3219" y="600"/>
                  </a:cubicBezTo>
                  <a:cubicBezTo>
                    <a:pt x="3333" y="668"/>
                    <a:pt x="3447" y="737"/>
                    <a:pt x="3539" y="828"/>
                  </a:cubicBezTo>
                  <a:cubicBezTo>
                    <a:pt x="3653" y="919"/>
                    <a:pt x="3744" y="1011"/>
                    <a:pt x="3835" y="1148"/>
                  </a:cubicBezTo>
                  <a:cubicBezTo>
                    <a:pt x="3927" y="1285"/>
                    <a:pt x="3995" y="1421"/>
                    <a:pt x="4064" y="1581"/>
                  </a:cubicBezTo>
                  <a:cubicBezTo>
                    <a:pt x="4132" y="1787"/>
                    <a:pt x="4178" y="1992"/>
                    <a:pt x="4201" y="2198"/>
                  </a:cubicBezTo>
                  <a:cubicBezTo>
                    <a:pt x="4223" y="2449"/>
                    <a:pt x="4223" y="2700"/>
                    <a:pt x="4201" y="2951"/>
                  </a:cubicBezTo>
                  <a:cubicBezTo>
                    <a:pt x="4155" y="3362"/>
                    <a:pt x="4064" y="3750"/>
                    <a:pt x="3927" y="4138"/>
                  </a:cubicBezTo>
                  <a:cubicBezTo>
                    <a:pt x="3858" y="4343"/>
                    <a:pt x="3767" y="4526"/>
                    <a:pt x="3698" y="4708"/>
                  </a:cubicBezTo>
                  <a:cubicBezTo>
                    <a:pt x="3653" y="4800"/>
                    <a:pt x="3630" y="4891"/>
                    <a:pt x="3653" y="4982"/>
                  </a:cubicBezTo>
                  <a:cubicBezTo>
                    <a:pt x="3676" y="5074"/>
                    <a:pt x="3721" y="5142"/>
                    <a:pt x="3813" y="5188"/>
                  </a:cubicBezTo>
                  <a:cubicBezTo>
                    <a:pt x="3854" y="5216"/>
                    <a:pt x="3901" y="5229"/>
                    <a:pt x="3947" y="5229"/>
                  </a:cubicBezTo>
                  <a:cubicBezTo>
                    <a:pt x="4053" y="5229"/>
                    <a:pt x="4160" y="5162"/>
                    <a:pt x="4223" y="5051"/>
                  </a:cubicBezTo>
                  <a:cubicBezTo>
                    <a:pt x="4452" y="4640"/>
                    <a:pt x="4634" y="4206"/>
                    <a:pt x="4748" y="3750"/>
                  </a:cubicBezTo>
                  <a:cubicBezTo>
                    <a:pt x="4794" y="3567"/>
                    <a:pt x="4817" y="3384"/>
                    <a:pt x="4840" y="3202"/>
                  </a:cubicBezTo>
                  <a:cubicBezTo>
                    <a:pt x="4885" y="2974"/>
                    <a:pt x="4885" y="2768"/>
                    <a:pt x="4885" y="2563"/>
                  </a:cubicBezTo>
                  <a:cubicBezTo>
                    <a:pt x="4885" y="2380"/>
                    <a:pt x="4862" y="2220"/>
                    <a:pt x="4840" y="2038"/>
                  </a:cubicBezTo>
                  <a:cubicBezTo>
                    <a:pt x="4794" y="1878"/>
                    <a:pt x="4771" y="1718"/>
                    <a:pt x="4703" y="1558"/>
                  </a:cubicBezTo>
                  <a:cubicBezTo>
                    <a:pt x="4657" y="1421"/>
                    <a:pt x="4589" y="1262"/>
                    <a:pt x="4520" y="1125"/>
                  </a:cubicBezTo>
                  <a:cubicBezTo>
                    <a:pt x="4452" y="988"/>
                    <a:pt x="4360" y="851"/>
                    <a:pt x="4269" y="737"/>
                  </a:cubicBezTo>
                  <a:cubicBezTo>
                    <a:pt x="4086" y="531"/>
                    <a:pt x="3881" y="349"/>
                    <a:pt x="3653" y="212"/>
                  </a:cubicBezTo>
                  <a:cubicBezTo>
                    <a:pt x="3424" y="98"/>
                    <a:pt x="3151" y="29"/>
                    <a:pt x="2899" y="6"/>
                  </a:cubicBezTo>
                  <a:lnTo>
                    <a:pt x="2877" y="6"/>
                  </a:lnTo>
                  <a:cubicBezTo>
                    <a:pt x="2834" y="2"/>
                    <a:pt x="2790" y="0"/>
                    <a:pt x="2746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8224;p70">
              <a:extLst>
                <a:ext uri="{FF2B5EF4-FFF2-40B4-BE49-F238E27FC236}">
                  <a16:creationId xmlns:a16="http://schemas.microsoft.com/office/drawing/2014/main" id="{BC979ABB-996E-45E3-9F00-A962BCA34725}"/>
                </a:ext>
              </a:extLst>
            </p:cNvPr>
            <p:cNvSpPr/>
            <p:nvPr/>
          </p:nvSpPr>
          <p:spPr>
            <a:xfrm>
              <a:off x="6479599" y="2271963"/>
              <a:ext cx="55960" cy="58256"/>
            </a:xfrm>
            <a:custGeom>
              <a:avLst/>
              <a:gdLst/>
              <a:ahLst/>
              <a:cxnLst/>
              <a:rect l="l" t="t" r="r" b="b"/>
              <a:pathLst>
                <a:path w="4338" h="4516" extrusionOk="0">
                  <a:moveTo>
                    <a:pt x="2586" y="1"/>
                  </a:moveTo>
                  <a:cubicBezTo>
                    <a:pt x="2545" y="1"/>
                    <a:pt x="2504" y="3"/>
                    <a:pt x="2466" y="11"/>
                  </a:cubicBezTo>
                  <a:cubicBezTo>
                    <a:pt x="2329" y="11"/>
                    <a:pt x="2215" y="56"/>
                    <a:pt x="2101" y="79"/>
                  </a:cubicBezTo>
                  <a:cubicBezTo>
                    <a:pt x="1964" y="125"/>
                    <a:pt x="1850" y="171"/>
                    <a:pt x="1736" y="239"/>
                  </a:cubicBezTo>
                  <a:cubicBezTo>
                    <a:pt x="1599" y="308"/>
                    <a:pt x="1484" y="376"/>
                    <a:pt x="1348" y="467"/>
                  </a:cubicBezTo>
                  <a:cubicBezTo>
                    <a:pt x="1211" y="581"/>
                    <a:pt x="1096" y="696"/>
                    <a:pt x="960" y="832"/>
                  </a:cubicBezTo>
                  <a:cubicBezTo>
                    <a:pt x="845" y="947"/>
                    <a:pt x="754" y="1084"/>
                    <a:pt x="663" y="1221"/>
                  </a:cubicBezTo>
                  <a:cubicBezTo>
                    <a:pt x="412" y="1563"/>
                    <a:pt x="229" y="1951"/>
                    <a:pt x="69" y="2339"/>
                  </a:cubicBezTo>
                  <a:cubicBezTo>
                    <a:pt x="1" y="2499"/>
                    <a:pt x="47" y="2704"/>
                    <a:pt x="183" y="2773"/>
                  </a:cubicBezTo>
                  <a:cubicBezTo>
                    <a:pt x="210" y="2786"/>
                    <a:pt x="251" y="2799"/>
                    <a:pt x="295" y="2799"/>
                  </a:cubicBezTo>
                  <a:cubicBezTo>
                    <a:pt x="327" y="2799"/>
                    <a:pt x="360" y="2792"/>
                    <a:pt x="389" y="2773"/>
                  </a:cubicBezTo>
                  <a:cubicBezTo>
                    <a:pt x="457" y="2750"/>
                    <a:pt x="503" y="2681"/>
                    <a:pt x="526" y="2613"/>
                  </a:cubicBezTo>
                  <a:cubicBezTo>
                    <a:pt x="617" y="2453"/>
                    <a:pt x="708" y="2270"/>
                    <a:pt x="800" y="2111"/>
                  </a:cubicBezTo>
                  <a:cubicBezTo>
                    <a:pt x="982" y="1791"/>
                    <a:pt x="1188" y="1494"/>
                    <a:pt x="1439" y="1243"/>
                  </a:cubicBezTo>
                  <a:cubicBezTo>
                    <a:pt x="1576" y="1084"/>
                    <a:pt x="1758" y="947"/>
                    <a:pt x="1918" y="832"/>
                  </a:cubicBezTo>
                  <a:cubicBezTo>
                    <a:pt x="2078" y="741"/>
                    <a:pt x="2238" y="673"/>
                    <a:pt x="2398" y="627"/>
                  </a:cubicBezTo>
                  <a:cubicBezTo>
                    <a:pt x="2512" y="604"/>
                    <a:pt x="2649" y="581"/>
                    <a:pt x="2786" y="581"/>
                  </a:cubicBezTo>
                  <a:cubicBezTo>
                    <a:pt x="2900" y="604"/>
                    <a:pt x="3014" y="627"/>
                    <a:pt x="3128" y="673"/>
                  </a:cubicBezTo>
                  <a:cubicBezTo>
                    <a:pt x="3242" y="696"/>
                    <a:pt x="3333" y="764"/>
                    <a:pt x="3425" y="832"/>
                  </a:cubicBezTo>
                  <a:cubicBezTo>
                    <a:pt x="3516" y="901"/>
                    <a:pt x="3607" y="1015"/>
                    <a:pt x="3699" y="1106"/>
                  </a:cubicBezTo>
                  <a:cubicBezTo>
                    <a:pt x="3790" y="1221"/>
                    <a:pt x="3858" y="1357"/>
                    <a:pt x="3904" y="1494"/>
                  </a:cubicBezTo>
                  <a:cubicBezTo>
                    <a:pt x="3972" y="1654"/>
                    <a:pt x="3995" y="1791"/>
                    <a:pt x="4041" y="1951"/>
                  </a:cubicBezTo>
                  <a:cubicBezTo>
                    <a:pt x="4064" y="2156"/>
                    <a:pt x="4064" y="2385"/>
                    <a:pt x="4064" y="2613"/>
                  </a:cubicBezTo>
                  <a:cubicBezTo>
                    <a:pt x="4041" y="2932"/>
                    <a:pt x="3972" y="3252"/>
                    <a:pt x="3881" y="3572"/>
                  </a:cubicBezTo>
                  <a:cubicBezTo>
                    <a:pt x="3790" y="3823"/>
                    <a:pt x="3699" y="4074"/>
                    <a:pt x="3584" y="4325"/>
                  </a:cubicBezTo>
                  <a:cubicBezTo>
                    <a:pt x="3539" y="4393"/>
                    <a:pt x="3562" y="4485"/>
                    <a:pt x="3630" y="4507"/>
                  </a:cubicBezTo>
                  <a:cubicBezTo>
                    <a:pt x="3641" y="4513"/>
                    <a:pt x="3654" y="4516"/>
                    <a:pt x="3668" y="4516"/>
                  </a:cubicBezTo>
                  <a:cubicBezTo>
                    <a:pt x="3707" y="4516"/>
                    <a:pt x="3750" y="4490"/>
                    <a:pt x="3767" y="4439"/>
                  </a:cubicBezTo>
                  <a:cubicBezTo>
                    <a:pt x="4064" y="3800"/>
                    <a:pt x="4292" y="3115"/>
                    <a:pt x="4338" y="2407"/>
                  </a:cubicBezTo>
                  <a:cubicBezTo>
                    <a:pt x="4338" y="2088"/>
                    <a:pt x="4338" y="1791"/>
                    <a:pt x="4269" y="1494"/>
                  </a:cubicBezTo>
                  <a:cubicBezTo>
                    <a:pt x="4201" y="1243"/>
                    <a:pt x="4109" y="992"/>
                    <a:pt x="3972" y="787"/>
                  </a:cubicBezTo>
                  <a:cubicBezTo>
                    <a:pt x="3972" y="787"/>
                    <a:pt x="3972" y="787"/>
                    <a:pt x="3972" y="764"/>
                  </a:cubicBezTo>
                  <a:cubicBezTo>
                    <a:pt x="3836" y="559"/>
                    <a:pt x="3653" y="376"/>
                    <a:pt x="3470" y="262"/>
                  </a:cubicBezTo>
                  <a:cubicBezTo>
                    <a:pt x="3265" y="125"/>
                    <a:pt x="3059" y="34"/>
                    <a:pt x="2831" y="11"/>
                  </a:cubicBezTo>
                  <a:cubicBezTo>
                    <a:pt x="2755" y="11"/>
                    <a:pt x="2669" y="1"/>
                    <a:pt x="2586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8225;p70">
              <a:extLst>
                <a:ext uri="{FF2B5EF4-FFF2-40B4-BE49-F238E27FC236}">
                  <a16:creationId xmlns:a16="http://schemas.microsoft.com/office/drawing/2014/main" id="{377C7CA9-4E1D-4B25-954B-08CD67F3CBDB}"/>
                </a:ext>
              </a:extLst>
            </p:cNvPr>
            <p:cNvSpPr/>
            <p:nvPr/>
          </p:nvSpPr>
          <p:spPr>
            <a:xfrm>
              <a:off x="6533480" y="2429322"/>
              <a:ext cx="97769" cy="51535"/>
            </a:xfrm>
            <a:custGeom>
              <a:avLst/>
              <a:gdLst/>
              <a:ahLst/>
              <a:cxnLst/>
              <a:rect l="l" t="t" r="r" b="b"/>
              <a:pathLst>
                <a:path w="7579" h="3995" extrusionOk="0">
                  <a:moveTo>
                    <a:pt x="4840" y="0"/>
                  </a:moveTo>
                  <a:cubicBezTo>
                    <a:pt x="4566" y="0"/>
                    <a:pt x="4292" y="23"/>
                    <a:pt x="3995" y="69"/>
                  </a:cubicBezTo>
                  <a:cubicBezTo>
                    <a:pt x="3196" y="206"/>
                    <a:pt x="2398" y="480"/>
                    <a:pt x="1667" y="891"/>
                  </a:cubicBezTo>
                  <a:cubicBezTo>
                    <a:pt x="1325" y="1096"/>
                    <a:pt x="1005" y="1324"/>
                    <a:pt x="731" y="1598"/>
                  </a:cubicBezTo>
                  <a:cubicBezTo>
                    <a:pt x="594" y="1735"/>
                    <a:pt x="457" y="1872"/>
                    <a:pt x="320" y="2055"/>
                  </a:cubicBezTo>
                  <a:cubicBezTo>
                    <a:pt x="252" y="2123"/>
                    <a:pt x="206" y="2215"/>
                    <a:pt x="138" y="2329"/>
                  </a:cubicBezTo>
                  <a:cubicBezTo>
                    <a:pt x="92" y="2420"/>
                    <a:pt x="47" y="2511"/>
                    <a:pt x="24" y="2648"/>
                  </a:cubicBezTo>
                  <a:cubicBezTo>
                    <a:pt x="24" y="2671"/>
                    <a:pt x="24" y="2694"/>
                    <a:pt x="24" y="2717"/>
                  </a:cubicBezTo>
                  <a:cubicBezTo>
                    <a:pt x="24" y="2717"/>
                    <a:pt x="24" y="2740"/>
                    <a:pt x="24" y="2740"/>
                  </a:cubicBezTo>
                  <a:cubicBezTo>
                    <a:pt x="1" y="2785"/>
                    <a:pt x="24" y="2854"/>
                    <a:pt x="47" y="2899"/>
                  </a:cubicBezTo>
                  <a:cubicBezTo>
                    <a:pt x="183" y="3036"/>
                    <a:pt x="298" y="3150"/>
                    <a:pt x="435" y="3264"/>
                  </a:cubicBezTo>
                  <a:cubicBezTo>
                    <a:pt x="572" y="3379"/>
                    <a:pt x="754" y="3493"/>
                    <a:pt x="937" y="3584"/>
                  </a:cubicBezTo>
                  <a:cubicBezTo>
                    <a:pt x="1256" y="3744"/>
                    <a:pt x="1621" y="3858"/>
                    <a:pt x="2032" y="3926"/>
                  </a:cubicBezTo>
                  <a:cubicBezTo>
                    <a:pt x="2283" y="3972"/>
                    <a:pt x="2557" y="3995"/>
                    <a:pt x="2831" y="3995"/>
                  </a:cubicBezTo>
                  <a:lnTo>
                    <a:pt x="3219" y="3995"/>
                  </a:lnTo>
                  <a:cubicBezTo>
                    <a:pt x="3607" y="3949"/>
                    <a:pt x="3995" y="3904"/>
                    <a:pt x="4429" y="3789"/>
                  </a:cubicBezTo>
                  <a:cubicBezTo>
                    <a:pt x="4817" y="3698"/>
                    <a:pt x="5182" y="3561"/>
                    <a:pt x="5570" y="3379"/>
                  </a:cubicBezTo>
                  <a:cubicBezTo>
                    <a:pt x="5913" y="3219"/>
                    <a:pt x="6232" y="3036"/>
                    <a:pt x="6506" y="2831"/>
                  </a:cubicBezTo>
                  <a:cubicBezTo>
                    <a:pt x="6597" y="2762"/>
                    <a:pt x="6666" y="2694"/>
                    <a:pt x="6757" y="2625"/>
                  </a:cubicBezTo>
                  <a:lnTo>
                    <a:pt x="6871" y="2534"/>
                  </a:lnTo>
                  <a:cubicBezTo>
                    <a:pt x="7031" y="2397"/>
                    <a:pt x="7191" y="2260"/>
                    <a:pt x="7351" y="2078"/>
                  </a:cubicBezTo>
                  <a:cubicBezTo>
                    <a:pt x="7488" y="1941"/>
                    <a:pt x="7556" y="1781"/>
                    <a:pt x="7579" y="1621"/>
                  </a:cubicBezTo>
                  <a:cubicBezTo>
                    <a:pt x="7579" y="1484"/>
                    <a:pt x="7556" y="1324"/>
                    <a:pt x="7465" y="1165"/>
                  </a:cubicBezTo>
                  <a:cubicBezTo>
                    <a:pt x="7305" y="891"/>
                    <a:pt x="7054" y="708"/>
                    <a:pt x="6826" y="571"/>
                  </a:cubicBezTo>
                  <a:cubicBezTo>
                    <a:pt x="6575" y="411"/>
                    <a:pt x="6301" y="297"/>
                    <a:pt x="5935" y="183"/>
                  </a:cubicBezTo>
                  <a:cubicBezTo>
                    <a:pt x="5639" y="92"/>
                    <a:pt x="5388" y="23"/>
                    <a:pt x="5159" y="23"/>
                  </a:cubicBezTo>
                  <a:cubicBezTo>
                    <a:pt x="5045" y="0"/>
                    <a:pt x="4931" y="0"/>
                    <a:pt x="4840" y="0"/>
                  </a:cubicBezTo>
                  <a:close/>
                </a:path>
              </a:pathLst>
            </a:custGeom>
            <a:solidFill>
              <a:srgbClr val="FB7A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8226;p70">
              <a:extLst>
                <a:ext uri="{FF2B5EF4-FFF2-40B4-BE49-F238E27FC236}">
                  <a16:creationId xmlns:a16="http://schemas.microsoft.com/office/drawing/2014/main" id="{B9C84007-067F-4C39-BC76-AFCCFE856E07}"/>
                </a:ext>
              </a:extLst>
            </p:cNvPr>
            <p:cNvSpPr/>
            <p:nvPr/>
          </p:nvSpPr>
          <p:spPr>
            <a:xfrm>
              <a:off x="6509642" y="2387218"/>
              <a:ext cx="130741" cy="97176"/>
            </a:xfrm>
            <a:custGeom>
              <a:avLst/>
              <a:gdLst/>
              <a:ahLst/>
              <a:cxnLst/>
              <a:rect l="l" t="t" r="r" b="b"/>
              <a:pathLst>
                <a:path w="10135" h="7533" extrusionOk="0">
                  <a:moveTo>
                    <a:pt x="6642" y="3538"/>
                  </a:moveTo>
                  <a:cubicBezTo>
                    <a:pt x="7007" y="3561"/>
                    <a:pt x="7350" y="3607"/>
                    <a:pt x="7669" y="3698"/>
                  </a:cubicBezTo>
                  <a:cubicBezTo>
                    <a:pt x="7943" y="3789"/>
                    <a:pt x="8194" y="3904"/>
                    <a:pt x="8423" y="4041"/>
                  </a:cubicBezTo>
                  <a:cubicBezTo>
                    <a:pt x="8628" y="4155"/>
                    <a:pt x="8788" y="4292"/>
                    <a:pt x="8948" y="4474"/>
                  </a:cubicBezTo>
                  <a:cubicBezTo>
                    <a:pt x="9085" y="4611"/>
                    <a:pt x="9176" y="4748"/>
                    <a:pt x="9267" y="4908"/>
                  </a:cubicBezTo>
                  <a:cubicBezTo>
                    <a:pt x="9062" y="5227"/>
                    <a:pt x="8811" y="5547"/>
                    <a:pt x="8514" y="5821"/>
                  </a:cubicBezTo>
                  <a:cubicBezTo>
                    <a:pt x="8194" y="6118"/>
                    <a:pt x="7852" y="6346"/>
                    <a:pt x="7464" y="6551"/>
                  </a:cubicBezTo>
                  <a:cubicBezTo>
                    <a:pt x="7099" y="6757"/>
                    <a:pt x="6688" y="6894"/>
                    <a:pt x="6277" y="7008"/>
                  </a:cubicBezTo>
                  <a:cubicBezTo>
                    <a:pt x="5866" y="7099"/>
                    <a:pt x="5455" y="7145"/>
                    <a:pt x="5044" y="7145"/>
                  </a:cubicBezTo>
                  <a:lnTo>
                    <a:pt x="4930" y="7145"/>
                  </a:lnTo>
                  <a:cubicBezTo>
                    <a:pt x="4474" y="7122"/>
                    <a:pt x="4040" y="7053"/>
                    <a:pt x="3629" y="6939"/>
                  </a:cubicBezTo>
                  <a:cubicBezTo>
                    <a:pt x="3173" y="6802"/>
                    <a:pt x="2785" y="6620"/>
                    <a:pt x="2420" y="6414"/>
                  </a:cubicBezTo>
                  <a:lnTo>
                    <a:pt x="2420" y="6414"/>
                  </a:lnTo>
                  <a:lnTo>
                    <a:pt x="2465" y="6437"/>
                  </a:lnTo>
                  <a:cubicBezTo>
                    <a:pt x="2328" y="6346"/>
                    <a:pt x="2168" y="6232"/>
                    <a:pt x="2031" y="6118"/>
                  </a:cubicBezTo>
                  <a:cubicBezTo>
                    <a:pt x="2031" y="6095"/>
                    <a:pt x="2054" y="6095"/>
                    <a:pt x="2054" y="6072"/>
                  </a:cubicBezTo>
                  <a:cubicBezTo>
                    <a:pt x="2123" y="5912"/>
                    <a:pt x="2191" y="5752"/>
                    <a:pt x="2283" y="5615"/>
                  </a:cubicBezTo>
                  <a:cubicBezTo>
                    <a:pt x="2442" y="5364"/>
                    <a:pt x="2625" y="5159"/>
                    <a:pt x="2853" y="4931"/>
                  </a:cubicBezTo>
                  <a:cubicBezTo>
                    <a:pt x="3127" y="4657"/>
                    <a:pt x="3469" y="4429"/>
                    <a:pt x="3858" y="4223"/>
                  </a:cubicBezTo>
                  <a:cubicBezTo>
                    <a:pt x="3858" y="4223"/>
                    <a:pt x="3880" y="4200"/>
                    <a:pt x="3880" y="4200"/>
                  </a:cubicBezTo>
                  <a:cubicBezTo>
                    <a:pt x="4314" y="3972"/>
                    <a:pt x="4771" y="3812"/>
                    <a:pt x="5227" y="3698"/>
                  </a:cubicBezTo>
                  <a:lnTo>
                    <a:pt x="5250" y="3675"/>
                  </a:lnTo>
                  <a:lnTo>
                    <a:pt x="5273" y="3675"/>
                  </a:lnTo>
                  <a:cubicBezTo>
                    <a:pt x="5706" y="3584"/>
                    <a:pt x="6117" y="3538"/>
                    <a:pt x="6528" y="3538"/>
                  </a:cubicBezTo>
                  <a:close/>
                  <a:moveTo>
                    <a:pt x="1895" y="0"/>
                  </a:moveTo>
                  <a:cubicBezTo>
                    <a:pt x="1643" y="0"/>
                    <a:pt x="1392" y="69"/>
                    <a:pt x="1164" y="183"/>
                  </a:cubicBezTo>
                  <a:cubicBezTo>
                    <a:pt x="913" y="320"/>
                    <a:pt x="685" y="525"/>
                    <a:pt x="502" y="822"/>
                  </a:cubicBezTo>
                  <a:cubicBezTo>
                    <a:pt x="342" y="1096"/>
                    <a:pt x="205" y="1393"/>
                    <a:pt x="137" y="1781"/>
                  </a:cubicBezTo>
                  <a:cubicBezTo>
                    <a:pt x="46" y="2100"/>
                    <a:pt x="0" y="2466"/>
                    <a:pt x="23" y="2854"/>
                  </a:cubicBezTo>
                  <a:cubicBezTo>
                    <a:pt x="23" y="3196"/>
                    <a:pt x="69" y="3538"/>
                    <a:pt x="183" y="3949"/>
                  </a:cubicBezTo>
                  <a:cubicBezTo>
                    <a:pt x="274" y="4292"/>
                    <a:pt x="411" y="4634"/>
                    <a:pt x="571" y="4954"/>
                  </a:cubicBezTo>
                  <a:cubicBezTo>
                    <a:pt x="890" y="5547"/>
                    <a:pt x="1324" y="6072"/>
                    <a:pt x="1872" y="6483"/>
                  </a:cubicBezTo>
                  <a:cubicBezTo>
                    <a:pt x="2374" y="6871"/>
                    <a:pt x="2967" y="7168"/>
                    <a:pt x="3652" y="7350"/>
                  </a:cubicBezTo>
                  <a:cubicBezTo>
                    <a:pt x="4086" y="7464"/>
                    <a:pt x="4565" y="7533"/>
                    <a:pt x="5067" y="7533"/>
                  </a:cubicBezTo>
                  <a:cubicBezTo>
                    <a:pt x="5250" y="7533"/>
                    <a:pt x="5432" y="7533"/>
                    <a:pt x="5615" y="7510"/>
                  </a:cubicBezTo>
                  <a:cubicBezTo>
                    <a:pt x="6277" y="7441"/>
                    <a:pt x="6939" y="7259"/>
                    <a:pt x="7555" y="6962"/>
                  </a:cubicBezTo>
                  <a:cubicBezTo>
                    <a:pt x="8171" y="6643"/>
                    <a:pt x="8719" y="6209"/>
                    <a:pt x="9176" y="5684"/>
                  </a:cubicBezTo>
                  <a:cubicBezTo>
                    <a:pt x="9473" y="5364"/>
                    <a:pt x="9678" y="5022"/>
                    <a:pt x="9838" y="4657"/>
                  </a:cubicBezTo>
                  <a:cubicBezTo>
                    <a:pt x="9998" y="4314"/>
                    <a:pt x="10089" y="3904"/>
                    <a:pt x="10112" y="3516"/>
                  </a:cubicBezTo>
                  <a:cubicBezTo>
                    <a:pt x="10134" y="2762"/>
                    <a:pt x="9906" y="2055"/>
                    <a:pt x="9427" y="1484"/>
                  </a:cubicBezTo>
                  <a:cubicBezTo>
                    <a:pt x="9221" y="1210"/>
                    <a:pt x="8948" y="1005"/>
                    <a:pt x="8605" y="822"/>
                  </a:cubicBezTo>
                  <a:cubicBezTo>
                    <a:pt x="8308" y="662"/>
                    <a:pt x="7966" y="548"/>
                    <a:pt x="7578" y="525"/>
                  </a:cubicBezTo>
                  <a:lnTo>
                    <a:pt x="7395" y="525"/>
                  </a:lnTo>
                  <a:cubicBezTo>
                    <a:pt x="7099" y="525"/>
                    <a:pt x="6802" y="571"/>
                    <a:pt x="6505" y="662"/>
                  </a:cubicBezTo>
                  <a:cubicBezTo>
                    <a:pt x="6345" y="708"/>
                    <a:pt x="6186" y="754"/>
                    <a:pt x="6026" y="845"/>
                  </a:cubicBezTo>
                  <a:cubicBezTo>
                    <a:pt x="6003" y="845"/>
                    <a:pt x="5957" y="845"/>
                    <a:pt x="5935" y="868"/>
                  </a:cubicBezTo>
                  <a:lnTo>
                    <a:pt x="5889" y="913"/>
                  </a:lnTo>
                  <a:lnTo>
                    <a:pt x="5820" y="936"/>
                  </a:lnTo>
                  <a:cubicBezTo>
                    <a:pt x="5706" y="1005"/>
                    <a:pt x="5592" y="1096"/>
                    <a:pt x="5455" y="1165"/>
                  </a:cubicBezTo>
                  <a:cubicBezTo>
                    <a:pt x="5341" y="1233"/>
                    <a:pt x="5227" y="1279"/>
                    <a:pt x="5113" y="1302"/>
                  </a:cubicBezTo>
                  <a:cubicBezTo>
                    <a:pt x="5022" y="1324"/>
                    <a:pt x="4930" y="1347"/>
                    <a:pt x="4816" y="1347"/>
                  </a:cubicBezTo>
                  <a:cubicBezTo>
                    <a:pt x="4748" y="1324"/>
                    <a:pt x="4656" y="1324"/>
                    <a:pt x="4565" y="1302"/>
                  </a:cubicBezTo>
                  <a:cubicBezTo>
                    <a:pt x="4451" y="1256"/>
                    <a:pt x="4314" y="1187"/>
                    <a:pt x="4200" y="1119"/>
                  </a:cubicBezTo>
                  <a:cubicBezTo>
                    <a:pt x="4040" y="1028"/>
                    <a:pt x="3880" y="913"/>
                    <a:pt x="3743" y="799"/>
                  </a:cubicBezTo>
                  <a:cubicBezTo>
                    <a:pt x="3584" y="685"/>
                    <a:pt x="3424" y="571"/>
                    <a:pt x="3264" y="480"/>
                  </a:cubicBezTo>
                  <a:cubicBezTo>
                    <a:pt x="2830" y="206"/>
                    <a:pt x="2465" y="69"/>
                    <a:pt x="2100" y="23"/>
                  </a:cubicBezTo>
                  <a:cubicBezTo>
                    <a:pt x="2031" y="0"/>
                    <a:pt x="1963" y="0"/>
                    <a:pt x="18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8227;p70">
              <a:extLst>
                <a:ext uri="{FF2B5EF4-FFF2-40B4-BE49-F238E27FC236}">
                  <a16:creationId xmlns:a16="http://schemas.microsoft.com/office/drawing/2014/main" id="{2491EA4E-99DE-4DF9-8FD2-8D3BD4F66404}"/>
                </a:ext>
              </a:extLst>
            </p:cNvPr>
            <p:cNvSpPr/>
            <p:nvPr/>
          </p:nvSpPr>
          <p:spPr>
            <a:xfrm>
              <a:off x="5967587" y="2735525"/>
              <a:ext cx="168732" cy="179916"/>
            </a:xfrm>
            <a:custGeom>
              <a:avLst/>
              <a:gdLst/>
              <a:ahLst/>
              <a:cxnLst/>
              <a:rect l="l" t="t" r="r" b="b"/>
              <a:pathLst>
                <a:path w="13080" h="13947" extrusionOk="0">
                  <a:moveTo>
                    <a:pt x="12144" y="1"/>
                  </a:moveTo>
                  <a:cubicBezTo>
                    <a:pt x="12098" y="1"/>
                    <a:pt x="12075" y="1"/>
                    <a:pt x="12030" y="24"/>
                  </a:cubicBezTo>
                  <a:cubicBezTo>
                    <a:pt x="11710" y="389"/>
                    <a:pt x="11299" y="708"/>
                    <a:pt x="10843" y="1005"/>
                  </a:cubicBezTo>
                  <a:cubicBezTo>
                    <a:pt x="10386" y="1279"/>
                    <a:pt x="9952" y="1507"/>
                    <a:pt x="9473" y="1758"/>
                  </a:cubicBezTo>
                  <a:cubicBezTo>
                    <a:pt x="9017" y="1987"/>
                    <a:pt x="8560" y="2215"/>
                    <a:pt x="8081" y="2420"/>
                  </a:cubicBezTo>
                  <a:cubicBezTo>
                    <a:pt x="7601" y="2626"/>
                    <a:pt x="7122" y="2808"/>
                    <a:pt x="6643" y="3014"/>
                  </a:cubicBezTo>
                  <a:cubicBezTo>
                    <a:pt x="6141" y="3196"/>
                    <a:pt x="5638" y="3402"/>
                    <a:pt x="5136" y="3607"/>
                  </a:cubicBezTo>
                  <a:cubicBezTo>
                    <a:pt x="4018" y="4109"/>
                    <a:pt x="3128" y="4589"/>
                    <a:pt x="2397" y="5114"/>
                  </a:cubicBezTo>
                  <a:cubicBezTo>
                    <a:pt x="1644" y="5661"/>
                    <a:pt x="1051" y="6323"/>
                    <a:pt x="617" y="7031"/>
                  </a:cubicBezTo>
                  <a:cubicBezTo>
                    <a:pt x="229" y="7739"/>
                    <a:pt x="23" y="8492"/>
                    <a:pt x="1" y="9245"/>
                  </a:cubicBezTo>
                  <a:cubicBezTo>
                    <a:pt x="1" y="9998"/>
                    <a:pt x="206" y="10751"/>
                    <a:pt x="571" y="11391"/>
                  </a:cubicBezTo>
                  <a:cubicBezTo>
                    <a:pt x="1005" y="12098"/>
                    <a:pt x="1644" y="12714"/>
                    <a:pt x="2420" y="13194"/>
                  </a:cubicBezTo>
                  <a:cubicBezTo>
                    <a:pt x="2877" y="13468"/>
                    <a:pt x="3356" y="13673"/>
                    <a:pt x="3835" y="13787"/>
                  </a:cubicBezTo>
                  <a:cubicBezTo>
                    <a:pt x="4223" y="13901"/>
                    <a:pt x="4657" y="13947"/>
                    <a:pt x="5091" y="13947"/>
                  </a:cubicBezTo>
                  <a:lnTo>
                    <a:pt x="5342" y="13947"/>
                  </a:lnTo>
                  <a:cubicBezTo>
                    <a:pt x="6255" y="13901"/>
                    <a:pt x="7213" y="13605"/>
                    <a:pt x="8081" y="13080"/>
                  </a:cubicBezTo>
                  <a:cubicBezTo>
                    <a:pt x="8925" y="12577"/>
                    <a:pt x="9701" y="11916"/>
                    <a:pt x="10386" y="11117"/>
                  </a:cubicBezTo>
                  <a:cubicBezTo>
                    <a:pt x="11687" y="9610"/>
                    <a:pt x="12577" y="7602"/>
                    <a:pt x="12851" y="5456"/>
                  </a:cubicBezTo>
                  <a:cubicBezTo>
                    <a:pt x="13080" y="3835"/>
                    <a:pt x="12920" y="2055"/>
                    <a:pt x="12372" y="161"/>
                  </a:cubicBezTo>
                  <a:cubicBezTo>
                    <a:pt x="12349" y="69"/>
                    <a:pt x="12281" y="24"/>
                    <a:pt x="1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8228;p70">
              <a:extLst>
                <a:ext uri="{FF2B5EF4-FFF2-40B4-BE49-F238E27FC236}">
                  <a16:creationId xmlns:a16="http://schemas.microsoft.com/office/drawing/2014/main" id="{A32034FD-A2C9-4138-BCBB-618202B39EAC}"/>
                </a:ext>
              </a:extLst>
            </p:cNvPr>
            <p:cNvSpPr/>
            <p:nvPr/>
          </p:nvSpPr>
          <p:spPr>
            <a:xfrm>
              <a:off x="5959938" y="2744657"/>
              <a:ext cx="163133" cy="185567"/>
            </a:xfrm>
            <a:custGeom>
              <a:avLst/>
              <a:gdLst/>
              <a:ahLst/>
              <a:cxnLst/>
              <a:rect l="l" t="t" r="r" b="b"/>
              <a:pathLst>
                <a:path w="12646" h="14385" extrusionOk="0">
                  <a:moveTo>
                    <a:pt x="12508" y="0"/>
                  </a:moveTo>
                  <a:cubicBezTo>
                    <a:pt x="12463" y="0"/>
                    <a:pt x="12417" y="46"/>
                    <a:pt x="12394" y="92"/>
                  </a:cubicBezTo>
                  <a:cubicBezTo>
                    <a:pt x="12235" y="320"/>
                    <a:pt x="12098" y="571"/>
                    <a:pt x="11938" y="799"/>
                  </a:cubicBezTo>
                  <a:cubicBezTo>
                    <a:pt x="11185" y="1940"/>
                    <a:pt x="10340" y="3013"/>
                    <a:pt x="9404" y="4018"/>
                  </a:cubicBezTo>
                  <a:cubicBezTo>
                    <a:pt x="8925" y="4520"/>
                    <a:pt x="8446" y="4999"/>
                    <a:pt x="7943" y="5478"/>
                  </a:cubicBezTo>
                  <a:cubicBezTo>
                    <a:pt x="7692" y="5729"/>
                    <a:pt x="7441" y="5958"/>
                    <a:pt x="7167" y="6209"/>
                  </a:cubicBezTo>
                  <a:cubicBezTo>
                    <a:pt x="6931" y="6423"/>
                    <a:pt x="6675" y="6658"/>
                    <a:pt x="6437" y="6875"/>
                  </a:cubicBezTo>
                  <a:lnTo>
                    <a:pt x="6437" y="6875"/>
                  </a:lnTo>
                  <a:cubicBezTo>
                    <a:pt x="6437" y="6874"/>
                    <a:pt x="6437" y="6872"/>
                    <a:pt x="6437" y="6871"/>
                  </a:cubicBezTo>
                  <a:lnTo>
                    <a:pt x="6437" y="6871"/>
                  </a:lnTo>
                  <a:cubicBezTo>
                    <a:pt x="5866" y="7373"/>
                    <a:pt x="5273" y="7875"/>
                    <a:pt x="4702" y="8377"/>
                  </a:cubicBezTo>
                  <a:cubicBezTo>
                    <a:pt x="4405" y="8628"/>
                    <a:pt x="4109" y="8879"/>
                    <a:pt x="3812" y="9130"/>
                  </a:cubicBezTo>
                  <a:cubicBezTo>
                    <a:pt x="3492" y="9427"/>
                    <a:pt x="3196" y="9701"/>
                    <a:pt x="2876" y="9998"/>
                  </a:cubicBezTo>
                  <a:cubicBezTo>
                    <a:pt x="2306" y="10546"/>
                    <a:pt x="1781" y="11139"/>
                    <a:pt x="1278" y="11755"/>
                  </a:cubicBezTo>
                  <a:cubicBezTo>
                    <a:pt x="1050" y="12075"/>
                    <a:pt x="822" y="12394"/>
                    <a:pt x="616" y="12737"/>
                  </a:cubicBezTo>
                  <a:cubicBezTo>
                    <a:pt x="411" y="13079"/>
                    <a:pt x="206" y="13444"/>
                    <a:pt x="69" y="13810"/>
                  </a:cubicBezTo>
                  <a:cubicBezTo>
                    <a:pt x="23" y="13901"/>
                    <a:pt x="0" y="14015"/>
                    <a:pt x="46" y="14106"/>
                  </a:cubicBezTo>
                  <a:cubicBezTo>
                    <a:pt x="91" y="14220"/>
                    <a:pt x="160" y="14289"/>
                    <a:pt x="251" y="14335"/>
                  </a:cubicBezTo>
                  <a:cubicBezTo>
                    <a:pt x="312" y="14369"/>
                    <a:pt x="375" y="14384"/>
                    <a:pt x="437" y="14384"/>
                  </a:cubicBezTo>
                  <a:cubicBezTo>
                    <a:pt x="582" y="14384"/>
                    <a:pt x="719" y="14296"/>
                    <a:pt x="799" y="14152"/>
                  </a:cubicBezTo>
                  <a:cubicBezTo>
                    <a:pt x="982" y="13787"/>
                    <a:pt x="1187" y="13422"/>
                    <a:pt x="1415" y="13079"/>
                  </a:cubicBezTo>
                  <a:cubicBezTo>
                    <a:pt x="1963" y="12257"/>
                    <a:pt x="2579" y="11527"/>
                    <a:pt x="3264" y="10820"/>
                  </a:cubicBezTo>
                  <a:cubicBezTo>
                    <a:pt x="3629" y="10454"/>
                    <a:pt x="3995" y="10089"/>
                    <a:pt x="4360" y="9747"/>
                  </a:cubicBezTo>
                  <a:cubicBezTo>
                    <a:pt x="4725" y="9382"/>
                    <a:pt x="5090" y="9039"/>
                    <a:pt x="5455" y="8697"/>
                  </a:cubicBezTo>
                  <a:cubicBezTo>
                    <a:pt x="5821" y="8354"/>
                    <a:pt x="6163" y="8012"/>
                    <a:pt x="6528" y="7647"/>
                  </a:cubicBezTo>
                  <a:cubicBezTo>
                    <a:pt x="6916" y="7259"/>
                    <a:pt x="7304" y="6871"/>
                    <a:pt x="7692" y="6460"/>
                  </a:cubicBezTo>
                  <a:cubicBezTo>
                    <a:pt x="8058" y="6072"/>
                    <a:pt x="8446" y="5661"/>
                    <a:pt x="8811" y="5250"/>
                  </a:cubicBezTo>
                  <a:cubicBezTo>
                    <a:pt x="9176" y="4839"/>
                    <a:pt x="9541" y="4428"/>
                    <a:pt x="9906" y="4018"/>
                  </a:cubicBezTo>
                  <a:cubicBezTo>
                    <a:pt x="10409" y="3424"/>
                    <a:pt x="10888" y="2808"/>
                    <a:pt x="11322" y="2192"/>
                  </a:cubicBezTo>
                  <a:cubicBezTo>
                    <a:pt x="11778" y="1530"/>
                    <a:pt x="12212" y="868"/>
                    <a:pt x="12623" y="183"/>
                  </a:cubicBezTo>
                  <a:cubicBezTo>
                    <a:pt x="12645" y="137"/>
                    <a:pt x="12623" y="46"/>
                    <a:pt x="12554" y="23"/>
                  </a:cubicBezTo>
                  <a:cubicBezTo>
                    <a:pt x="12531" y="23"/>
                    <a:pt x="12508" y="0"/>
                    <a:pt x="12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8229;p70">
              <a:extLst>
                <a:ext uri="{FF2B5EF4-FFF2-40B4-BE49-F238E27FC236}">
                  <a16:creationId xmlns:a16="http://schemas.microsoft.com/office/drawing/2014/main" id="{4A01FE10-5B79-40DE-865B-5353BF93642B}"/>
                </a:ext>
              </a:extLst>
            </p:cNvPr>
            <p:cNvSpPr/>
            <p:nvPr/>
          </p:nvSpPr>
          <p:spPr>
            <a:xfrm>
              <a:off x="6082417" y="2764974"/>
              <a:ext cx="13558" cy="29825"/>
            </a:xfrm>
            <a:custGeom>
              <a:avLst/>
              <a:gdLst/>
              <a:ahLst/>
              <a:cxnLst/>
              <a:rect l="l" t="t" r="r" b="b"/>
              <a:pathLst>
                <a:path w="1051" h="2312" extrusionOk="0">
                  <a:moveTo>
                    <a:pt x="936" y="0"/>
                  </a:moveTo>
                  <a:cubicBezTo>
                    <a:pt x="914" y="0"/>
                    <a:pt x="868" y="23"/>
                    <a:pt x="845" y="46"/>
                  </a:cubicBezTo>
                  <a:cubicBezTo>
                    <a:pt x="662" y="388"/>
                    <a:pt x="503" y="731"/>
                    <a:pt x="366" y="1073"/>
                  </a:cubicBezTo>
                  <a:cubicBezTo>
                    <a:pt x="206" y="1438"/>
                    <a:pt x="92" y="1826"/>
                    <a:pt x="1" y="2191"/>
                  </a:cubicBezTo>
                  <a:cubicBezTo>
                    <a:pt x="1" y="2260"/>
                    <a:pt x="23" y="2306"/>
                    <a:pt x="92" y="2306"/>
                  </a:cubicBezTo>
                  <a:cubicBezTo>
                    <a:pt x="100" y="2310"/>
                    <a:pt x="109" y="2312"/>
                    <a:pt x="117" y="2312"/>
                  </a:cubicBezTo>
                  <a:cubicBezTo>
                    <a:pt x="153" y="2312"/>
                    <a:pt x="187" y="2274"/>
                    <a:pt x="206" y="2237"/>
                  </a:cubicBezTo>
                  <a:cubicBezTo>
                    <a:pt x="252" y="2009"/>
                    <a:pt x="297" y="1803"/>
                    <a:pt x="366" y="1575"/>
                  </a:cubicBezTo>
                  <a:cubicBezTo>
                    <a:pt x="366" y="1598"/>
                    <a:pt x="366" y="1598"/>
                    <a:pt x="366" y="1621"/>
                  </a:cubicBezTo>
                  <a:cubicBezTo>
                    <a:pt x="457" y="1347"/>
                    <a:pt x="548" y="1096"/>
                    <a:pt x="662" y="845"/>
                  </a:cubicBezTo>
                  <a:cubicBezTo>
                    <a:pt x="777" y="617"/>
                    <a:pt x="891" y="365"/>
                    <a:pt x="1028" y="137"/>
                  </a:cubicBezTo>
                  <a:cubicBezTo>
                    <a:pt x="1050" y="92"/>
                    <a:pt x="1028" y="23"/>
                    <a:pt x="9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8230;p70">
              <a:extLst>
                <a:ext uri="{FF2B5EF4-FFF2-40B4-BE49-F238E27FC236}">
                  <a16:creationId xmlns:a16="http://schemas.microsoft.com/office/drawing/2014/main" id="{A04B2710-5D57-4773-8BB9-BCBBD82EC40E}"/>
                </a:ext>
              </a:extLst>
            </p:cNvPr>
            <p:cNvSpPr/>
            <p:nvPr/>
          </p:nvSpPr>
          <p:spPr>
            <a:xfrm>
              <a:off x="6032664" y="2791469"/>
              <a:ext cx="18563" cy="50362"/>
            </a:xfrm>
            <a:custGeom>
              <a:avLst/>
              <a:gdLst/>
              <a:ahLst/>
              <a:cxnLst/>
              <a:rect l="l" t="t" r="r" b="b"/>
              <a:pathLst>
                <a:path w="1439" h="3904" extrusionOk="0">
                  <a:moveTo>
                    <a:pt x="1324" y="1"/>
                  </a:moveTo>
                  <a:cubicBezTo>
                    <a:pt x="1301" y="1"/>
                    <a:pt x="1255" y="1"/>
                    <a:pt x="1255" y="46"/>
                  </a:cubicBezTo>
                  <a:cubicBezTo>
                    <a:pt x="936" y="617"/>
                    <a:pt x="685" y="1233"/>
                    <a:pt x="479" y="1849"/>
                  </a:cubicBezTo>
                  <a:cubicBezTo>
                    <a:pt x="365" y="2146"/>
                    <a:pt x="297" y="2443"/>
                    <a:pt x="205" y="2740"/>
                  </a:cubicBezTo>
                  <a:cubicBezTo>
                    <a:pt x="114" y="3059"/>
                    <a:pt x="46" y="3402"/>
                    <a:pt x="0" y="3744"/>
                  </a:cubicBezTo>
                  <a:cubicBezTo>
                    <a:pt x="0" y="3812"/>
                    <a:pt x="46" y="3881"/>
                    <a:pt x="114" y="3904"/>
                  </a:cubicBezTo>
                  <a:cubicBezTo>
                    <a:pt x="183" y="3904"/>
                    <a:pt x="251" y="3858"/>
                    <a:pt x="274" y="3790"/>
                  </a:cubicBezTo>
                  <a:cubicBezTo>
                    <a:pt x="365" y="3424"/>
                    <a:pt x="434" y="3036"/>
                    <a:pt x="525" y="2671"/>
                  </a:cubicBezTo>
                  <a:cubicBezTo>
                    <a:pt x="616" y="2260"/>
                    <a:pt x="730" y="1872"/>
                    <a:pt x="845" y="1507"/>
                  </a:cubicBezTo>
                  <a:cubicBezTo>
                    <a:pt x="1004" y="1028"/>
                    <a:pt x="1187" y="571"/>
                    <a:pt x="1415" y="137"/>
                  </a:cubicBezTo>
                  <a:cubicBezTo>
                    <a:pt x="1438" y="69"/>
                    <a:pt x="1415" y="2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8231;p70">
              <a:extLst>
                <a:ext uri="{FF2B5EF4-FFF2-40B4-BE49-F238E27FC236}">
                  <a16:creationId xmlns:a16="http://schemas.microsoft.com/office/drawing/2014/main" id="{943656F0-8B55-4BDF-9B15-7C28EEFAA059}"/>
                </a:ext>
              </a:extLst>
            </p:cNvPr>
            <p:cNvSpPr/>
            <p:nvPr/>
          </p:nvSpPr>
          <p:spPr>
            <a:xfrm>
              <a:off x="5997617" y="2828864"/>
              <a:ext cx="8849" cy="45060"/>
            </a:xfrm>
            <a:custGeom>
              <a:avLst/>
              <a:gdLst/>
              <a:ahLst/>
              <a:cxnLst/>
              <a:rect l="l" t="t" r="r" b="b"/>
              <a:pathLst>
                <a:path w="686" h="3493" extrusionOk="0">
                  <a:moveTo>
                    <a:pt x="526" y="0"/>
                  </a:moveTo>
                  <a:cubicBezTo>
                    <a:pt x="480" y="0"/>
                    <a:pt x="412" y="23"/>
                    <a:pt x="389" y="69"/>
                  </a:cubicBezTo>
                  <a:cubicBezTo>
                    <a:pt x="183" y="571"/>
                    <a:pt x="69" y="1119"/>
                    <a:pt x="24" y="1667"/>
                  </a:cubicBezTo>
                  <a:cubicBezTo>
                    <a:pt x="1" y="1918"/>
                    <a:pt x="1" y="2169"/>
                    <a:pt x="1" y="2420"/>
                  </a:cubicBezTo>
                  <a:cubicBezTo>
                    <a:pt x="24" y="2717"/>
                    <a:pt x="46" y="3013"/>
                    <a:pt x="69" y="3310"/>
                  </a:cubicBezTo>
                  <a:cubicBezTo>
                    <a:pt x="92" y="3356"/>
                    <a:pt x="115" y="3401"/>
                    <a:pt x="138" y="3447"/>
                  </a:cubicBezTo>
                  <a:cubicBezTo>
                    <a:pt x="183" y="3470"/>
                    <a:pt x="229" y="3493"/>
                    <a:pt x="275" y="3493"/>
                  </a:cubicBezTo>
                  <a:cubicBezTo>
                    <a:pt x="389" y="3470"/>
                    <a:pt x="480" y="3378"/>
                    <a:pt x="457" y="3287"/>
                  </a:cubicBezTo>
                  <a:cubicBezTo>
                    <a:pt x="435" y="2990"/>
                    <a:pt x="389" y="2694"/>
                    <a:pt x="366" y="2397"/>
                  </a:cubicBezTo>
                  <a:cubicBezTo>
                    <a:pt x="320" y="2100"/>
                    <a:pt x="320" y="1804"/>
                    <a:pt x="343" y="1484"/>
                  </a:cubicBezTo>
                  <a:lnTo>
                    <a:pt x="343" y="1484"/>
                  </a:lnTo>
                  <a:cubicBezTo>
                    <a:pt x="343" y="1507"/>
                    <a:pt x="343" y="1507"/>
                    <a:pt x="343" y="1530"/>
                  </a:cubicBezTo>
                  <a:cubicBezTo>
                    <a:pt x="343" y="1370"/>
                    <a:pt x="366" y="1233"/>
                    <a:pt x="389" y="1073"/>
                  </a:cubicBezTo>
                  <a:cubicBezTo>
                    <a:pt x="412" y="891"/>
                    <a:pt x="457" y="731"/>
                    <a:pt x="503" y="548"/>
                  </a:cubicBezTo>
                  <a:cubicBezTo>
                    <a:pt x="503" y="548"/>
                    <a:pt x="503" y="571"/>
                    <a:pt x="503" y="594"/>
                  </a:cubicBezTo>
                  <a:cubicBezTo>
                    <a:pt x="549" y="457"/>
                    <a:pt x="594" y="320"/>
                    <a:pt x="640" y="183"/>
                  </a:cubicBezTo>
                  <a:cubicBezTo>
                    <a:pt x="686" y="114"/>
                    <a:pt x="663" y="46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8232;p70">
              <a:extLst>
                <a:ext uri="{FF2B5EF4-FFF2-40B4-BE49-F238E27FC236}">
                  <a16:creationId xmlns:a16="http://schemas.microsoft.com/office/drawing/2014/main" id="{C7E0CB6F-AE89-4436-93AB-96DFFB74C858}"/>
                </a:ext>
              </a:extLst>
            </p:cNvPr>
            <p:cNvSpPr/>
            <p:nvPr/>
          </p:nvSpPr>
          <p:spPr>
            <a:xfrm>
              <a:off x="6082714" y="2780285"/>
              <a:ext cx="39177" cy="20911"/>
            </a:xfrm>
            <a:custGeom>
              <a:avLst/>
              <a:gdLst/>
              <a:ahLst/>
              <a:cxnLst/>
              <a:rect l="l" t="t" r="r" b="b"/>
              <a:pathLst>
                <a:path w="3037" h="1621" extrusionOk="0">
                  <a:moveTo>
                    <a:pt x="2922" y="0"/>
                  </a:moveTo>
                  <a:cubicBezTo>
                    <a:pt x="2899" y="0"/>
                    <a:pt x="2876" y="0"/>
                    <a:pt x="2853" y="23"/>
                  </a:cubicBezTo>
                  <a:cubicBezTo>
                    <a:pt x="2853" y="46"/>
                    <a:pt x="2831" y="46"/>
                    <a:pt x="2831" y="46"/>
                  </a:cubicBezTo>
                  <a:cubicBezTo>
                    <a:pt x="2831" y="69"/>
                    <a:pt x="2808" y="69"/>
                    <a:pt x="2808" y="69"/>
                  </a:cubicBezTo>
                  <a:lnTo>
                    <a:pt x="2831" y="69"/>
                  </a:lnTo>
                  <a:cubicBezTo>
                    <a:pt x="2625" y="228"/>
                    <a:pt x="2443" y="365"/>
                    <a:pt x="2237" y="502"/>
                  </a:cubicBezTo>
                  <a:cubicBezTo>
                    <a:pt x="2032" y="639"/>
                    <a:pt x="1826" y="753"/>
                    <a:pt x="1621" y="868"/>
                  </a:cubicBezTo>
                  <a:lnTo>
                    <a:pt x="1598" y="868"/>
                  </a:lnTo>
                  <a:cubicBezTo>
                    <a:pt x="1187" y="1073"/>
                    <a:pt x="731" y="1233"/>
                    <a:pt x="274" y="1324"/>
                  </a:cubicBezTo>
                  <a:lnTo>
                    <a:pt x="320" y="1324"/>
                  </a:lnTo>
                  <a:cubicBezTo>
                    <a:pt x="251" y="1324"/>
                    <a:pt x="183" y="1347"/>
                    <a:pt x="114" y="1347"/>
                  </a:cubicBezTo>
                  <a:cubicBezTo>
                    <a:pt x="92" y="1347"/>
                    <a:pt x="46" y="1370"/>
                    <a:pt x="23" y="1393"/>
                  </a:cubicBezTo>
                  <a:cubicBezTo>
                    <a:pt x="0" y="1415"/>
                    <a:pt x="0" y="1461"/>
                    <a:pt x="0" y="1507"/>
                  </a:cubicBezTo>
                  <a:cubicBezTo>
                    <a:pt x="0" y="1529"/>
                    <a:pt x="23" y="1575"/>
                    <a:pt x="46" y="1598"/>
                  </a:cubicBezTo>
                  <a:cubicBezTo>
                    <a:pt x="92" y="1621"/>
                    <a:pt x="137" y="1621"/>
                    <a:pt x="183" y="1621"/>
                  </a:cubicBezTo>
                  <a:cubicBezTo>
                    <a:pt x="434" y="1552"/>
                    <a:pt x="708" y="1484"/>
                    <a:pt x="959" y="1393"/>
                  </a:cubicBezTo>
                  <a:cubicBezTo>
                    <a:pt x="1187" y="1301"/>
                    <a:pt x="1438" y="1187"/>
                    <a:pt x="1667" y="1073"/>
                  </a:cubicBezTo>
                  <a:cubicBezTo>
                    <a:pt x="1895" y="959"/>
                    <a:pt x="2123" y="822"/>
                    <a:pt x="2351" y="662"/>
                  </a:cubicBezTo>
                  <a:cubicBezTo>
                    <a:pt x="2580" y="525"/>
                    <a:pt x="2785" y="343"/>
                    <a:pt x="2990" y="160"/>
                  </a:cubicBezTo>
                  <a:cubicBezTo>
                    <a:pt x="3013" y="137"/>
                    <a:pt x="3036" y="114"/>
                    <a:pt x="3013" y="91"/>
                  </a:cubicBezTo>
                  <a:cubicBezTo>
                    <a:pt x="3013" y="69"/>
                    <a:pt x="3013" y="23"/>
                    <a:pt x="2990" y="23"/>
                  </a:cubicBezTo>
                  <a:cubicBezTo>
                    <a:pt x="2968" y="0"/>
                    <a:pt x="2945" y="0"/>
                    <a:pt x="2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8233;p70">
              <a:extLst>
                <a:ext uri="{FF2B5EF4-FFF2-40B4-BE49-F238E27FC236}">
                  <a16:creationId xmlns:a16="http://schemas.microsoft.com/office/drawing/2014/main" id="{EA6FC96C-2725-4529-829A-EF89B71FF691}"/>
                </a:ext>
              </a:extLst>
            </p:cNvPr>
            <p:cNvSpPr/>
            <p:nvPr/>
          </p:nvSpPr>
          <p:spPr>
            <a:xfrm>
              <a:off x="6040017" y="2821498"/>
              <a:ext cx="68035" cy="23323"/>
            </a:xfrm>
            <a:custGeom>
              <a:avLst/>
              <a:gdLst/>
              <a:ahLst/>
              <a:cxnLst/>
              <a:rect l="l" t="t" r="r" b="b"/>
              <a:pathLst>
                <a:path w="5274" h="1808" extrusionOk="0">
                  <a:moveTo>
                    <a:pt x="5159" y="1"/>
                  </a:moveTo>
                  <a:cubicBezTo>
                    <a:pt x="5159" y="1"/>
                    <a:pt x="5136" y="1"/>
                    <a:pt x="5114" y="24"/>
                  </a:cubicBezTo>
                  <a:cubicBezTo>
                    <a:pt x="4840" y="206"/>
                    <a:pt x="4566" y="366"/>
                    <a:pt x="4269" y="526"/>
                  </a:cubicBezTo>
                  <a:cubicBezTo>
                    <a:pt x="3949" y="663"/>
                    <a:pt x="3630" y="800"/>
                    <a:pt x="3310" y="914"/>
                  </a:cubicBezTo>
                  <a:cubicBezTo>
                    <a:pt x="2968" y="1028"/>
                    <a:pt x="2626" y="1119"/>
                    <a:pt x="2283" y="1188"/>
                  </a:cubicBezTo>
                  <a:cubicBezTo>
                    <a:pt x="1941" y="1256"/>
                    <a:pt x="1621" y="1302"/>
                    <a:pt x="1279" y="1347"/>
                  </a:cubicBezTo>
                  <a:cubicBezTo>
                    <a:pt x="914" y="1393"/>
                    <a:pt x="548" y="1416"/>
                    <a:pt x="206" y="1416"/>
                  </a:cubicBezTo>
                  <a:cubicBezTo>
                    <a:pt x="92" y="1416"/>
                    <a:pt x="1" y="1530"/>
                    <a:pt x="1" y="1621"/>
                  </a:cubicBezTo>
                  <a:cubicBezTo>
                    <a:pt x="21" y="1724"/>
                    <a:pt x="96" y="1807"/>
                    <a:pt x="194" y="1807"/>
                  </a:cubicBezTo>
                  <a:cubicBezTo>
                    <a:pt x="205" y="1807"/>
                    <a:pt x="217" y="1806"/>
                    <a:pt x="229" y="1804"/>
                  </a:cubicBezTo>
                  <a:cubicBezTo>
                    <a:pt x="663" y="1781"/>
                    <a:pt x="1119" y="1713"/>
                    <a:pt x="1553" y="1644"/>
                  </a:cubicBezTo>
                  <a:cubicBezTo>
                    <a:pt x="1986" y="1576"/>
                    <a:pt x="2420" y="1462"/>
                    <a:pt x="2854" y="1325"/>
                  </a:cubicBezTo>
                  <a:cubicBezTo>
                    <a:pt x="3265" y="1188"/>
                    <a:pt x="3698" y="1028"/>
                    <a:pt x="4109" y="845"/>
                  </a:cubicBezTo>
                  <a:cubicBezTo>
                    <a:pt x="4497" y="640"/>
                    <a:pt x="4862" y="434"/>
                    <a:pt x="5228" y="183"/>
                  </a:cubicBezTo>
                  <a:cubicBezTo>
                    <a:pt x="5273" y="138"/>
                    <a:pt x="5273" y="92"/>
                    <a:pt x="5250" y="46"/>
                  </a:cubicBezTo>
                  <a:cubicBezTo>
                    <a:pt x="5228" y="24"/>
                    <a:pt x="5205" y="1"/>
                    <a:pt x="5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8234;p70">
              <a:extLst>
                <a:ext uri="{FF2B5EF4-FFF2-40B4-BE49-F238E27FC236}">
                  <a16:creationId xmlns:a16="http://schemas.microsoft.com/office/drawing/2014/main" id="{57D19831-F19B-440A-90EF-B49BDF9A2B9E}"/>
                </a:ext>
              </a:extLst>
            </p:cNvPr>
            <p:cNvSpPr/>
            <p:nvPr/>
          </p:nvSpPr>
          <p:spPr>
            <a:xfrm>
              <a:off x="7222457" y="2090613"/>
              <a:ext cx="149588" cy="146763"/>
            </a:xfrm>
            <a:custGeom>
              <a:avLst/>
              <a:gdLst/>
              <a:ahLst/>
              <a:cxnLst/>
              <a:rect l="l" t="t" r="r" b="b"/>
              <a:pathLst>
                <a:path w="11596" h="11377" extrusionOk="0">
                  <a:moveTo>
                    <a:pt x="4886" y="0"/>
                  </a:moveTo>
                  <a:cubicBezTo>
                    <a:pt x="4778" y="0"/>
                    <a:pt x="4676" y="17"/>
                    <a:pt x="4588" y="55"/>
                  </a:cubicBezTo>
                  <a:cubicBezTo>
                    <a:pt x="4383" y="124"/>
                    <a:pt x="4223" y="238"/>
                    <a:pt x="4086" y="397"/>
                  </a:cubicBezTo>
                  <a:cubicBezTo>
                    <a:pt x="3949" y="557"/>
                    <a:pt x="3835" y="740"/>
                    <a:pt x="3721" y="1014"/>
                  </a:cubicBezTo>
                  <a:cubicBezTo>
                    <a:pt x="3629" y="1242"/>
                    <a:pt x="3561" y="1493"/>
                    <a:pt x="3470" y="1835"/>
                  </a:cubicBezTo>
                  <a:cubicBezTo>
                    <a:pt x="3401" y="2109"/>
                    <a:pt x="3355" y="2429"/>
                    <a:pt x="3310" y="2817"/>
                  </a:cubicBezTo>
                  <a:cubicBezTo>
                    <a:pt x="3264" y="3182"/>
                    <a:pt x="3241" y="3570"/>
                    <a:pt x="3218" y="3981"/>
                  </a:cubicBezTo>
                  <a:lnTo>
                    <a:pt x="3013" y="4027"/>
                  </a:lnTo>
                  <a:cubicBezTo>
                    <a:pt x="2579" y="4095"/>
                    <a:pt x="2146" y="4186"/>
                    <a:pt x="1712" y="4323"/>
                  </a:cubicBezTo>
                  <a:cubicBezTo>
                    <a:pt x="1415" y="4415"/>
                    <a:pt x="1141" y="4552"/>
                    <a:pt x="890" y="4689"/>
                  </a:cubicBezTo>
                  <a:cubicBezTo>
                    <a:pt x="639" y="4826"/>
                    <a:pt x="434" y="5008"/>
                    <a:pt x="274" y="5214"/>
                  </a:cubicBezTo>
                  <a:cubicBezTo>
                    <a:pt x="183" y="5351"/>
                    <a:pt x="46" y="5579"/>
                    <a:pt x="23" y="5830"/>
                  </a:cubicBezTo>
                  <a:cubicBezTo>
                    <a:pt x="0" y="6035"/>
                    <a:pt x="46" y="6241"/>
                    <a:pt x="137" y="6423"/>
                  </a:cubicBezTo>
                  <a:cubicBezTo>
                    <a:pt x="365" y="6834"/>
                    <a:pt x="753" y="7108"/>
                    <a:pt x="1096" y="7314"/>
                  </a:cubicBezTo>
                  <a:cubicBezTo>
                    <a:pt x="1712" y="7679"/>
                    <a:pt x="2397" y="7907"/>
                    <a:pt x="3013" y="8090"/>
                  </a:cubicBezTo>
                  <a:lnTo>
                    <a:pt x="3036" y="8295"/>
                  </a:lnTo>
                  <a:cubicBezTo>
                    <a:pt x="3082" y="9048"/>
                    <a:pt x="3150" y="9824"/>
                    <a:pt x="3447" y="10509"/>
                  </a:cubicBezTo>
                  <a:cubicBezTo>
                    <a:pt x="3538" y="10737"/>
                    <a:pt x="3812" y="11239"/>
                    <a:pt x="4291" y="11354"/>
                  </a:cubicBezTo>
                  <a:lnTo>
                    <a:pt x="4337" y="11354"/>
                  </a:lnTo>
                  <a:cubicBezTo>
                    <a:pt x="4405" y="11376"/>
                    <a:pt x="4451" y="11376"/>
                    <a:pt x="4520" y="11376"/>
                  </a:cubicBezTo>
                  <a:cubicBezTo>
                    <a:pt x="4588" y="11376"/>
                    <a:pt x="4634" y="11376"/>
                    <a:pt x="4702" y="11354"/>
                  </a:cubicBezTo>
                  <a:cubicBezTo>
                    <a:pt x="4816" y="11354"/>
                    <a:pt x="4930" y="11308"/>
                    <a:pt x="5022" y="11262"/>
                  </a:cubicBezTo>
                  <a:cubicBezTo>
                    <a:pt x="5181" y="11171"/>
                    <a:pt x="5341" y="11034"/>
                    <a:pt x="5524" y="10851"/>
                  </a:cubicBezTo>
                  <a:cubicBezTo>
                    <a:pt x="5866" y="10441"/>
                    <a:pt x="6094" y="9961"/>
                    <a:pt x="6300" y="9482"/>
                  </a:cubicBezTo>
                  <a:cubicBezTo>
                    <a:pt x="6414" y="9231"/>
                    <a:pt x="6505" y="8980"/>
                    <a:pt x="6597" y="8729"/>
                  </a:cubicBezTo>
                  <a:lnTo>
                    <a:pt x="6665" y="8546"/>
                  </a:lnTo>
                  <a:cubicBezTo>
                    <a:pt x="6756" y="8615"/>
                    <a:pt x="6848" y="8683"/>
                    <a:pt x="6939" y="8751"/>
                  </a:cubicBezTo>
                  <a:lnTo>
                    <a:pt x="7053" y="8820"/>
                  </a:lnTo>
                  <a:cubicBezTo>
                    <a:pt x="7236" y="8934"/>
                    <a:pt x="7395" y="9048"/>
                    <a:pt x="7555" y="9162"/>
                  </a:cubicBezTo>
                  <a:cubicBezTo>
                    <a:pt x="7966" y="9413"/>
                    <a:pt x="8468" y="9710"/>
                    <a:pt x="8993" y="9893"/>
                  </a:cubicBezTo>
                  <a:cubicBezTo>
                    <a:pt x="9062" y="9893"/>
                    <a:pt x="9130" y="9916"/>
                    <a:pt x="9199" y="9938"/>
                  </a:cubicBezTo>
                  <a:cubicBezTo>
                    <a:pt x="9381" y="9984"/>
                    <a:pt x="9541" y="9984"/>
                    <a:pt x="9701" y="9984"/>
                  </a:cubicBezTo>
                  <a:cubicBezTo>
                    <a:pt x="9952" y="9961"/>
                    <a:pt x="10180" y="9893"/>
                    <a:pt x="10386" y="9733"/>
                  </a:cubicBezTo>
                  <a:cubicBezTo>
                    <a:pt x="10568" y="9596"/>
                    <a:pt x="10705" y="9391"/>
                    <a:pt x="10774" y="9162"/>
                  </a:cubicBezTo>
                  <a:cubicBezTo>
                    <a:pt x="10842" y="8934"/>
                    <a:pt x="10842" y="8683"/>
                    <a:pt x="10774" y="8409"/>
                  </a:cubicBezTo>
                  <a:cubicBezTo>
                    <a:pt x="10728" y="8135"/>
                    <a:pt x="10614" y="7907"/>
                    <a:pt x="10523" y="7679"/>
                  </a:cubicBezTo>
                  <a:cubicBezTo>
                    <a:pt x="10431" y="7496"/>
                    <a:pt x="10317" y="7291"/>
                    <a:pt x="10157" y="7017"/>
                  </a:cubicBezTo>
                  <a:cubicBezTo>
                    <a:pt x="9975" y="6743"/>
                    <a:pt x="9769" y="6469"/>
                    <a:pt x="9587" y="6195"/>
                  </a:cubicBezTo>
                  <a:cubicBezTo>
                    <a:pt x="9655" y="6149"/>
                    <a:pt x="9747" y="6081"/>
                    <a:pt x="9838" y="6035"/>
                  </a:cubicBezTo>
                  <a:lnTo>
                    <a:pt x="9975" y="5944"/>
                  </a:lnTo>
                  <a:cubicBezTo>
                    <a:pt x="10226" y="5761"/>
                    <a:pt x="10408" y="5624"/>
                    <a:pt x="10591" y="5487"/>
                  </a:cubicBezTo>
                  <a:cubicBezTo>
                    <a:pt x="10842" y="5282"/>
                    <a:pt x="11025" y="5099"/>
                    <a:pt x="11184" y="4917"/>
                  </a:cubicBezTo>
                  <a:cubicBezTo>
                    <a:pt x="11367" y="4711"/>
                    <a:pt x="11481" y="4483"/>
                    <a:pt x="11550" y="4232"/>
                  </a:cubicBezTo>
                  <a:cubicBezTo>
                    <a:pt x="11595" y="4004"/>
                    <a:pt x="11573" y="3753"/>
                    <a:pt x="11458" y="3525"/>
                  </a:cubicBezTo>
                  <a:cubicBezTo>
                    <a:pt x="11390" y="3388"/>
                    <a:pt x="11321" y="3296"/>
                    <a:pt x="11230" y="3182"/>
                  </a:cubicBezTo>
                  <a:cubicBezTo>
                    <a:pt x="11139" y="3091"/>
                    <a:pt x="11025" y="3022"/>
                    <a:pt x="10933" y="2977"/>
                  </a:cubicBezTo>
                  <a:cubicBezTo>
                    <a:pt x="10819" y="2908"/>
                    <a:pt x="10705" y="2885"/>
                    <a:pt x="10614" y="2840"/>
                  </a:cubicBezTo>
                  <a:cubicBezTo>
                    <a:pt x="10523" y="2817"/>
                    <a:pt x="10431" y="2794"/>
                    <a:pt x="10340" y="2771"/>
                  </a:cubicBezTo>
                  <a:cubicBezTo>
                    <a:pt x="10294" y="2771"/>
                    <a:pt x="10249" y="2748"/>
                    <a:pt x="10203" y="2748"/>
                  </a:cubicBezTo>
                  <a:cubicBezTo>
                    <a:pt x="9906" y="2703"/>
                    <a:pt x="9587" y="2680"/>
                    <a:pt x="9313" y="2680"/>
                  </a:cubicBezTo>
                  <a:cubicBezTo>
                    <a:pt x="9142" y="2669"/>
                    <a:pt x="8976" y="2663"/>
                    <a:pt x="8822" y="2663"/>
                  </a:cubicBezTo>
                  <a:cubicBezTo>
                    <a:pt x="8668" y="2663"/>
                    <a:pt x="8525" y="2669"/>
                    <a:pt x="8400" y="2680"/>
                  </a:cubicBezTo>
                  <a:lnTo>
                    <a:pt x="8194" y="2680"/>
                  </a:lnTo>
                  <a:cubicBezTo>
                    <a:pt x="8073" y="2680"/>
                    <a:pt x="7951" y="2690"/>
                    <a:pt x="7829" y="2690"/>
                  </a:cubicBezTo>
                  <a:cubicBezTo>
                    <a:pt x="7768" y="2690"/>
                    <a:pt x="7707" y="2688"/>
                    <a:pt x="7647" y="2680"/>
                  </a:cubicBezTo>
                  <a:cubicBezTo>
                    <a:pt x="7624" y="2680"/>
                    <a:pt x="7578" y="2703"/>
                    <a:pt x="7555" y="2726"/>
                  </a:cubicBezTo>
                  <a:cubicBezTo>
                    <a:pt x="7487" y="2612"/>
                    <a:pt x="7418" y="2497"/>
                    <a:pt x="7373" y="2406"/>
                  </a:cubicBezTo>
                  <a:lnTo>
                    <a:pt x="7327" y="2338"/>
                  </a:lnTo>
                  <a:cubicBezTo>
                    <a:pt x="7190" y="2132"/>
                    <a:pt x="7076" y="1904"/>
                    <a:pt x="6916" y="1698"/>
                  </a:cubicBezTo>
                  <a:cubicBezTo>
                    <a:pt x="6756" y="1425"/>
                    <a:pt x="6597" y="1196"/>
                    <a:pt x="6414" y="991"/>
                  </a:cubicBezTo>
                  <a:cubicBezTo>
                    <a:pt x="6231" y="740"/>
                    <a:pt x="6072" y="557"/>
                    <a:pt x="5889" y="420"/>
                  </a:cubicBezTo>
                  <a:cubicBezTo>
                    <a:pt x="5661" y="238"/>
                    <a:pt x="5455" y="101"/>
                    <a:pt x="5250" y="55"/>
                  </a:cubicBezTo>
                  <a:cubicBezTo>
                    <a:pt x="5204" y="32"/>
                    <a:pt x="5181" y="32"/>
                    <a:pt x="5159" y="32"/>
                  </a:cubicBezTo>
                  <a:cubicBezTo>
                    <a:pt x="5066" y="12"/>
                    <a:pt x="4974" y="0"/>
                    <a:pt x="48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" name="Google Shape;4720;p49">
            <a:extLst>
              <a:ext uri="{FF2B5EF4-FFF2-40B4-BE49-F238E27FC236}">
                <a16:creationId xmlns:a16="http://schemas.microsoft.com/office/drawing/2014/main" id="{80FDDD0E-1FD7-4260-A544-0122865F4F72}"/>
              </a:ext>
            </a:extLst>
          </p:cNvPr>
          <p:cNvSpPr txBox="1">
            <a:spLocks/>
          </p:cNvSpPr>
          <p:nvPr/>
        </p:nvSpPr>
        <p:spPr>
          <a:xfrm>
            <a:off x="1911458" y="951969"/>
            <a:ext cx="5216354" cy="8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Luckiest Guy"/>
              <a:buNone/>
              <a:defRPr sz="9000" b="0" i="0" u="none" strike="noStrike" cap="none">
                <a:solidFill>
                  <a:schemeClr val="accent3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ondrina Solid"/>
              <a:buNone/>
              <a:defRPr sz="5200" b="0" i="0" u="none" strike="noStrike" cap="none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r>
              <a:rPr lang="en-US" sz="4800">
                <a:solidFill>
                  <a:schemeClr val="accent6">
                    <a:lumMod val="25000"/>
                  </a:schemeClr>
                </a:solidFill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Chúc các em học tốt!</a:t>
            </a:r>
          </a:p>
        </p:txBody>
      </p:sp>
      <p:grpSp>
        <p:nvGrpSpPr>
          <p:cNvPr id="558" name="Google Shape;6196;p65">
            <a:extLst>
              <a:ext uri="{FF2B5EF4-FFF2-40B4-BE49-F238E27FC236}">
                <a16:creationId xmlns:a16="http://schemas.microsoft.com/office/drawing/2014/main" id="{02F89512-54AD-4DCD-A9B1-3173A887471B}"/>
              </a:ext>
            </a:extLst>
          </p:cNvPr>
          <p:cNvGrpSpPr/>
          <p:nvPr/>
        </p:nvGrpSpPr>
        <p:grpSpPr>
          <a:xfrm>
            <a:off x="325679" y="126610"/>
            <a:ext cx="1022298" cy="1071456"/>
            <a:chOff x="7748028" y="321525"/>
            <a:chExt cx="1022298" cy="1071456"/>
          </a:xfrm>
        </p:grpSpPr>
        <p:grpSp>
          <p:nvGrpSpPr>
            <p:cNvPr id="559" name="Google Shape;6197;p65">
              <a:extLst>
                <a:ext uri="{FF2B5EF4-FFF2-40B4-BE49-F238E27FC236}">
                  <a16:creationId xmlns:a16="http://schemas.microsoft.com/office/drawing/2014/main" id="{7DC99906-6F59-4C7E-B694-105506D5B529}"/>
                </a:ext>
              </a:extLst>
            </p:cNvPr>
            <p:cNvGrpSpPr/>
            <p:nvPr/>
          </p:nvGrpSpPr>
          <p:grpSpPr>
            <a:xfrm>
              <a:off x="7784952" y="357593"/>
              <a:ext cx="985374" cy="1035388"/>
              <a:chOff x="-1640557" y="2017025"/>
              <a:chExt cx="985374" cy="1035388"/>
            </a:xfrm>
          </p:grpSpPr>
          <p:sp>
            <p:nvSpPr>
              <p:cNvPr id="574" name="Google Shape;6198;p65">
                <a:extLst>
                  <a:ext uri="{FF2B5EF4-FFF2-40B4-BE49-F238E27FC236}">
                    <a16:creationId xmlns:a16="http://schemas.microsoft.com/office/drawing/2014/main" id="{28C109C7-2A17-4365-A8FD-840BD99EDBFA}"/>
                  </a:ext>
                </a:extLst>
              </p:cNvPr>
              <p:cNvSpPr/>
              <p:nvPr/>
            </p:nvSpPr>
            <p:spPr>
              <a:xfrm>
                <a:off x="-1190839" y="2017025"/>
                <a:ext cx="454881" cy="945605"/>
              </a:xfrm>
              <a:custGeom>
                <a:avLst/>
                <a:gdLst/>
                <a:ahLst/>
                <a:cxnLst/>
                <a:rect l="l" t="t" r="r" b="b"/>
                <a:pathLst>
                  <a:path w="27894" h="57977" extrusionOk="0">
                    <a:moveTo>
                      <a:pt x="19105" y="1"/>
                    </a:moveTo>
                    <a:cubicBezTo>
                      <a:pt x="19105" y="1"/>
                      <a:pt x="7099" y="8583"/>
                      <a:pt x="1" y="17348"/>
                    </a:cubicBezTo>
                    <a:cubicBezTo>
                      <a:pt x="46" y="17416"/>
                      <a:pt x="7510" y="57977"/>
                      <a:pt x="7510" y="57977"/>
                    </a:cubicBezTo>
                    <a:lnTo>
                      <a:pt x="27893" y="43232"/>
                    </a:lnTo>
                    <a:lnTo>
                      <a:pt x="191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6199;p65">
                <a:extLst>
                  <a:ext uri="{FF2B5EF4-FFF2-40B4-BE49-F238E27FC236}">
                    <a16:creationId xmlns:a16="http://schemas.microsoft.com/office/drawing/2014/main" id="{4D51AC4C-C2BF-4EF5-9E72-6F46A1EAD861}"/>
                  </a:ext>
                </a:extLst>
              </p:cNvPr>
              <p:cNvSpPr/>
              <p:nvPr/>
            </p:nvSpPr>
            <p:spPr>
              <a:xfrm>
                <a:off x="-1188980" y="2036009"/>
                <a:ext cx="479441" cy="937058"/>
              </a:xfrm>
              <a:custGeom>
                <a:avLst/>
                <a:gdLst/>
                <a:ahLst/>
                <a:cxnLst/>
                <a:rect l="l" t="t" r="r" b="b"/>
                <a:pathLst>
                  <a:path w="29400" h="57453" extrusionOk="0">
                    <a:moveTo>
                      <a:pt x="20954" y="1"/>
                    </a:moveTo>
                    <a:cubicBezTo>
                      <a:pt x="20954" y="1"/>
                      <a:pt x="7670" y="7830"/>
                      <a:pt x="1" y="16823"/>
                    </a:cubicBezTo>
                    <a:cubicBezTo>
                      <a:pt x="46" y="16892"/>
                      <a:pt x="7533" y="57452"/>
                      <a:pt x="7533" y="57452"/>
                    </a:cubicBezTo>
                    <a:lnTo>
                      <a:pt x="29400" y="42091"/>
                    </a:lnTo>
                    <a:lnTo>
                      <a:pt x="2095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6200;p65">
                <a:extLst>
                  <a:ext uri="{FF2B5EF4-FFF2-40B4-BE49-F238E27FC236}">
                    <a16:creationId xmlns:a16="http://schemas.microsoft.com/office/drawing/2014/main" id="{F88B2D59-1861-4D52-B7B5-303DC7C9DD71}"/>
                  </a:ext>
                </a:extLst>
              </p:cNvPr>
              <p:cNvSpPr/>
              <p:nvPr/>
            </p:nvSpPr>
            <p:spPr>
              <a:xfrm>
                <a:off x="-1186745" y="2051275"/>
                <a:ext cx="479441" cy="931839"/>
              </a:xfrm>
              <a:custGeom>
                <a:avLst/>
                <a:gdLst/>
                <a:ahLst/>
                <a:cxnLst/>
                <a:rect l="l" t="t" r="r" b="b"/>
                <a:pathLst>
                  <a:path w="29400" h="57133" extrusionOk="0">
                    <a:moveTo>
                      <a:pt x="22461" y="1"/>
                    </a:moveTo>
                    <a:cubicBezTo>
                      <a:pt x="22461" y="1"/>
                      <a:pt x="6826" y="8629"/>
                      <a:pt x="1" y="16503"/>
                    </a:cubicBezTo>
                    <a:cubicBezTo>
                      <a:pt x="46" y="16572"/>
                      <a:pt x="7533" y="57132"/>
                      <a:pt x="7533" y="57132"/>
                    </a:cubicBezTo>
                    <a:lnTo>
                      <a:pt x="29400" y="41771"/>
                    </a:lnTo>
                    <a:lnTo>
                      <a:pt x="2246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6201;p65">
                <a:extLst>
                  <a:ext uri="{FF2B5EF4-FFF2-40B4-BE49-F238E27FC236}">
                    <a16:creationId xmlns:a16="http://schemas.microsoft.com/office/drawing/2014/main" id="{FA9A629B-EDE1-4D87-824A-EA65F0577E7C}"/>
                  </a:ext>
                </a:extLst>
              </p:cNvPr>
              <p:cNvSpPr/>
              <p:nvPr/>
            </p:nvSpPr>
            <p:spPr>
              <a:xfrm>
                <a:off x="-1166260" y="2065204"/>
                <a:ext cx="511077" cy="965030"/>
              </a:xfrm>
              <a:custGeom>
                <a:avLst/>
                <a:gdLst/>
                <a:ahLst/>
                <a:cxnLst/>
                <a:rect l="l" t="t" r="r" b="b"/>
                <a:pathLst>
                  <a:path w="31340" h="59168" extrusionOk="0">
                    <a:moveTo>
                      <a:pt x="22735" y="0"/>
                    </a:moveTo>
                    <a:cubicBezTo>
                      <a:pt x="22599" y="0"/>
                      <a:pt x="22460" y="41"/>
                      <a:pt x="22323" y="128"/>
                    </a:cubicBezTo>
                    <a:lnTo>
                      <a:pt x="1050" y="13595"/>
                    </a:lnTo>
                    <a:cubicBezTo>
                      <a:pt x="365" y="14029"/>
                      <a:pt x="0" y="15421"/>
                      <a:pt x="206" y="16722"/>
                    </a:cubicBezTo>
                    <a:lnTo>
                      <a:pt x="7350" y="57488"/>
                    </a:lnTo>
                    <a:cubicBezTo>
                      <a:pt x="7533" y="58511"/>
                      <a:pt x="8051" y="59168"/>
                      <a:pt x="8602" y="59168"/>
                    </a:cubicBezTo>
                    <a:cubicBezTo>
                      <a:pt x="8740" y="59168"/>
                      <a:pt x="8879" y="59127"/>
                      <a:pt x="9016" y="59040"/>
                    </a:cubicBezTo>
                    <a:lnTo>
                      <a:pt x="30267" y="45573"/>
                    </a:lnTo>
                    <a:cubicBezTo>
                      <a:pt x="30951" y="45140"/>
                      <a:pt x="31339" y="43747"/>
                      <a:pt x="31111" y="42469"/>
                    </a:cubicBezTo>
                    <a:lnTo>
                      <a:pt x="23967" y="1680"/>
                    </a:lnTo>
                    <a:cubicBezTo>
                      <a:pt x="23784" y="658"/>
                      <a:pt x="23280" y="0"/>
                      <a:pt x="2273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6202;p65">
                <a:extLst>
                  <a:ext uri="{FF2B5EF4-FFF2-40B4-BE49-F238E27FC236}">
                    <a16:creationId xmlns:a16="http://schemas.microsoft.com/office/drawing/2014/main" id="{45294E6B-C425-4967-91E7-2C8A9774E466}"/>
                  </a:ext>
                </a:extLst>
              </p:cNvPr>
              <p:cNvSpPr/>
              <p:nvPr/>
            </p:nvSpPr>
            <p:spPr>
              <a:xfrm>
                <a:off x="-1165151" y="2073717"/>
                <a:ext cx="506609" cy="956565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58649" extrusionOk="0">
                    <a:moveTo>
                      <a:pt x="22538" y="1"/>
                    </a:moveTo>
                    <a:cubicBezTo>
                      <a:pt x="22399" y="1"/>
                      <a:pt x="22258" y="43"/>
                      <a:pt x="22118" y="131"/>
                    </a:cubicBezTo>
                    <a:lnTo>
                      <a:pt x="1028" y="13484"/>
                    </a:lnTo>
                    <a:cubicBezTo>
                      <a:pt x="366" y="13895"/>
                      <a:pt x="1" y="15287"/>
                      <a:pt x="206" y="16565"/>
                    </a:cubicBezTo>
                    <a:lnTo>
                      <a:pt x="7305" y="56989"/>
                    </a:lnTo>
                    <a:cubicBezTo>
                      <a:pt x="7468" y="58007"/>
                      <a:pt x="7965" y="58648"/>
                      <a:pt x="8506" y="58648"/>
                    </a:cubicBezTo>
                    <a:cubicBezTo>
                      <a:pt x="8645" y="58648"/>
                      <a:pt x="8786" y="58606"/>
                      <a:pt x="8925" y="58518"/>
                    </a:cubicBezTo>
                    <a:lnTo>
                      <a:pt x="30016" y="45188"/>
                    </a:lnTo>
                    <a:cubicBezTo>
                      <a:pt x="30678" y="44755"/>
                      <a:pt x="31066" y="43362"/>
                      <a:pt x="30838" y="42084"/>
                    </a:cubicBezTo>
                    <a:lnTo>
                      <a:pt x="23762" y="1660"/>
                    </a:lnTo>
                    <a:cubicBezTo>
                      <a:pt x="23580" y="642"/>
                      <a:pt x="23080" y="1"/>
                      <a:pt x="225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6203;p65">
                <a:extLst>
                  <a:ext uri="{FF2B5EF4-FFF2-40B4-BE49-F238E27FC236}">
                    <a16:creationId xmlns:a16="http://schemas.microsoft.com/office/drawing/2014/main" id="{6578453F-8254-4C29-A619-466CC930D530}"/>
                  </a:ext>
                </a:extLst>
              </p:cNvPr>
              <p:cNvSpPr/>
              <p:nvPr/>
            </p:nvSpPr>
            <p:spPr>
              <a:xfrm>
                <a:off x="-999855" y="2276855"/>
                <a:ext cx="168261" cy="190012"/>
              </a:xfrm>
              <a:custGeom>
                <a:avLst/>
                <a:gdLst/>
                <a:ahLst/>
                <a:cxnLst/>
                <a:rect l="l" t="t" r="r" b="b"/>
                <a:pathLst>
                  <a:path w="10318" h="11650" extrusionOk="0">
                    <a:moveTo>
                      <a:pt x="8358" y="360"/>
                    </a:moveTo>
                    <a:cubicBezTo>
                      <a:pt x="8894" y="360"/>
                      <a:pt x="9309" y="751"/>
                      <a:pt x="9404" y="1417"/>
                    </a:cubicBezTo>
                    <a:lnTo>
                      <a:pt x="9883" y="4704"/>
                    </a:lnTo>
                    <a:cubicBezTo>
                      <a:pt x="10020" y="5685"/>
                      <a:pt x="9450" y="6895"/>
                      <a:pt x="8605" y="7420"/>
                    </a:cubicBezTo>
                    <a:lnTo>
                      <a:pt x="2693" y="11072"/>
                    </a:lnTo>
                    <a:cubicBezTo>
                      <a:pt x="2437" y="11231"/>
                      <a:pt x="2185" y="11307"/>
                      <a:pt x="1954" y="11307"/>
                    </a:cubicBezTo>
                    <a:cubicBezTo>
                      <a:pt x="1425" y="11307"/>
                      <a:pt x="1008" y="10911"/>
                      <a:pt x="913" y="10228"/>
                    </a:cubicBezTo>
                    <a:lnTo>
                      <a:pt x="434" y="6963"/>
                    </a:lnTo>
                    <a:cubicBezTo>
                      <a:pt x="297" y="5982"/>
                      <a:pt x="867" y="4772"/>
                      <a:pt x="1712" y="4247"/>
                    </a:cubicBezTo>
                    <a:lnTo>
                      <a:pt x="7601" y="595"/>
                    </a:lnTo>
                    <a:cubicBezTo>
                      <a:pt x="7865" y="435"/>
                      <a:pt x="8124" y="360"/>
                      <a:pt x="8358" y="360"/>
                    </a:cubicBezTo>
                    <a:close/>
                    <a:moveTo>
                      <a:pt x="8437" y="0"/>
                    </a:moveTo>
                    <a:cubicBezTo>
                      <a:pt x="8162" y="0"/>
                      <a:pt x="7861" y="88"/>
                      <a:pt x="7555" y="276"/>
                    </a:cubicBezTo>
                    <a:lnTo>
                      <a:pt x="1666" y="3928"/>
                    </a:lnTo>
                    <a:cubicBezTo>
                      <a:pt x="662" y="4544"/>
                      <a:pt x="0" y="5982"/>
                      <a:pt x="160" y="7123"/>
                    </a:cubicBezTo>
                    <a:lnTo>
                      <a:pt x="639" y="10410"/>
                    </a:lnTo>
                    <a:cubicBezTo>
                      <a:pt x="750" y="11199"/>
                      <a:pt x="1241" y="11649"/>
                      <a:pt x="1859" y="11649"/>
                    </a:cubicBezTo>
                    <a:cubicBezTo>
                      <a:pt x="2135" y="11649"/>
                      <a:pt x="2436" y="11559"/>
                      <a:pt x="2739" y="11369"/>
                    </a:cubicBezTo>
                    <a:lnTo>
                      <a:pt x="8651" y="7740"/>
                    </a:lnTo>
                    <a:cubicBezTo>
                      <a:pt x="9655" y="7123"/>
                      <a:pt x="10317" y="5685"/>
                      <a:pt x="10157" y="4521"/>
                    </a:cubicBezTo>
                    <a:lnTo>
                      <a:pt x="9678" y="1257"/>
                    </a:lnTo>
                    <a:cubicBezTo>
                      <a:pt x="9567" y="463"/>
                      <a:pt x="9069" y="0"/>
                      <a:pt x="84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6204;p65">
                <a:extLst>
                  <a:ext uri="{FF2B5EF4-FFF2-40B4-BE49-F238E27FC236}">
                    <a16:creationId xmlns:a16="http://schemas.microsoft.com/office/drawing/2014/main" id="{65D18E7A-B378-4DC6-954A-F546E2E325ED}"/>
                  </a:ext>
                </a:extLst>
              </p:cNvPr>
              <p:cNvSpPr/>
              <p:nvPr/>
            </p:nvSpPr>
            <p:spPr>
              <a:xfrm>
                <a:off x="-995027" y="2282711"/>
                <a:ext cx="158590" cy="178562"/>
              </a:xfrm>
              <a:custGeom>
                <a:avLst/>
                <a:gdLst/>
                <a:ahLst/>
                <a:cxnLst/>
                <a:rect l="l" t="t" r="r" b="b"/>
                <a:pathLst>
                  <a:path w="9725" h="10948" extrusionOk="0">
                    <a:moveTo>
                      <a:pt x="8062" y="1"/>
                    </a:moveTo>
                    <a:cubicBezTo>
                      <a:pt x="7828" y="1"/>
                      <a:pt x="7569" y="76"/>
                      <a:pt x="7305" y="236"/>
                    </a:cubicBezTo>
                    <a:lnTo>
                      <a:pt x="1416" y="3888"/>
                    </a:lnTo>
                    <a:cubicBezTo>
                      <a:pt x="571" y="4413"/>
                      <a:pt x="1" y="5623"/>
                      <a:pt x="138" y="6604"/>
                    </a:cubicBezTo>
                    <a:lnTo>
                      <a:pt x="617" y="9869"/>
                    </a:lnTo>
                    <a:cubicBezTo>
                      <a:pt x="712" y="10552"/>
                      <a:pt x="1129" y="10948"/>
                      <a:pt x="1658" y="10948"/>
                    </a:cubicBezTo>
                    <a:cubicBezTo>
                      <a:pt x="1889" y="10948"/>
                      <a:pt x="2141" y="10872"/>
                      <a:pt x="2397" y="10713"/>
                    </a:cubicBezTo>
                    <a:lnTo>
                      <a:pt x="8309" y="7061"/>
                    </a:lnTo>
                    <a:cubicBezTo>
                      <a:pt x="9154" y="6536"/>
                      <a:pt x="9724" y="5326"/>
                      <a:pt x="9587" y="4345"/>
                    </a:cubicBezTo>
                    <a:lnTo>
                      <a:pt x="9108" y="1058"/>
                    </a:lnTo>
                    <a:cubicBezTo>
                      <a:pt x="9013" y="392"/>
                      <a:pt x="8598" y="1"/>
                      <a:pt x="80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6205;p65">
                <a:extLst>
                  <a:ext uri="{FF2B5EF4-FFF2-40B4-BE49-F238E27FC236}">
                    <a16:creationId xmlns:a16="http://schemas.microsoft.com/office/drawing/2014/main" id="{6E8C96C8-89C2-4D9D-A47F-7C307F368F3E}"/>
                  </a:ext>
                </a:extLst>
              </p:cNvPr>
              <p:cNvSpPr/>
              <p:nvPr/>
            </p:nvSpPr>
            <p:spPr>
              <a:xfrm>
                <a:off x="-982371" y="2295498"/>
                <a:ext cx="120627" cy="74830"/>
              </a:xfrm>
              <a:custGeom>
                <a:avLst/>
                <a:gdLst/>
                <a:ahLst/>
                <a:cxnLst/>
                <a:rect l="l" t="t" r="r" b="b"/>
                <a:pathLst>
                  <a:path w="7397" h="4588" extrusionOk="0">
                    <a:moveTo>
                      <a:pt x="7373" y="0"/>
                    </a:moveTo>
                    <a:lnTo>
                      <a:pt x="7214" y="91"/>
                    </a:lnTo>
                    <a:lnTo>
                      <a:pt x="7214" y="137"/>
                    </a:lnTo>
                    <a:lnTo>
                      <a:pt x="7396" y="46"/>
                    </a:lnTo>
                    <a:lnTo>
                      <a:pt x="7373" y="0"/>
                    </a:lnTo>
                    <a:close/>
                    <a:moveTo>
                      <a:pt x="7054" y="205"/>
                    </a:moveTo>
                    <a:lnTo>
                      <a:pt x="6894" y="297"/>
                    </a:lnTo>
                    <a:lnTo>
                      <a:pt x="6894" y="342"/>
                    </a:lnTo>
                    <a:lnTo>
                      <a:pt x="7054" y="251"/>
                    </a:lnTo>
                    <a:lnTo>
                      <a:pt x="7054" y="205"/>
                    </a:lnTo>
                    <a:close/>
                    <a:moveTo>
                      <a:pt x="6734" y="411"/>
                    </a:moveTo>
                    <a:lnTo>
                      <a:pt x="6552" y="502"/>
                    </a:lnTo>
                    <a:lnTo>
                      <a:pt x="6575" y="548"/>
                    </a:lnTo>
                    <a:lnTo>
                      <a:pt x="6734" y="457"/>
                    </a:lnTo>
                    <a:lnTo>
                      <a:pt x="6734" y="411"/>
                    </a:lnTo>
                    <a:close/>
                    <a:moveTo>
                      <a:pt x="6392" y="594"/>
                    </a:moveTo>
                    <a:lnTo>
                      <a:pt x="6232" y="708"/>
                    </a:lnTo>
                    <a:lnTo>
                      <a:pt x="6232" y="753"/>
                    </a:lnTo>
                    <a:lnTo>
                      <a:pt x="6392" y="662"/>
                    </a:lnTo>
                    <a:lnTo>
                      <a:pt x="6392" y="594"/>
                    </a:lnTo>
                    <a:close/>
                    <a:moveTo>
                      <a:pt x="6072" y="799"/>
                    </a:moveTo>
                    <a:lnTo>
                      <a:pt x="5913" y="913"/>
                    </a:lnTo>
                    <a:lnTo>
                      <a:pt x="5913" y="959"/>
                    </a:lnTo>
                    <a:lnTo>
                      <a:pt x="6072" y="845"/>
                    </a:lnTo>
                    <a:lnTo>
                      <a:pt x="6072" y="799"/>
                    </a:lnTo>
                    <a:close/>
                    <a:moveTo>
                      <a:pt x="5730" y="1004"/>
                    </a:moveTo>
                    <a:lnTo>
                      <a:pt x="5570" y="1118"/>
                    </a:lnTo>
                    <a:lnTo>
                      <a:pt x="5593" y="1164"/>
                    </a:lnTo>
                    <a:lnTo>
                      <a:pt x="5753" y="1050"/>
                    </a:lnTo>
                    <a:lnTo>
                      <a:pt x="5730" y="1004"/>
                    </a:lnTo>
                    <a:close/>
                    <a:moveTo>
                      <a:pt x="5410" y="1210"/>
                    </a:moveTo>
                    <a:lnTo>
                      <a:pt x="5251" y="1301"/>
                    </a:lnTo>
                    <a:lnTo>
                      <a:pt x="5251" y="1370"/>
                    </a:lnTo>
                    <a:lnTo>
                      <a:pt x="5410" y="1255"/>
                    </a:lnTo>
                    <a:lnTo>
                      <a:pt x="5410" y="1210"/>
                    </a:lnTo>
                    <a:close/>
                    <a:moveTo>
                      <a:pt x="5091" y="1415"/>
                    </a:moveTo>
                    <a:lnTo>
                      <a:pt x="4931" y="1507"/>
                    </a:lnTo>
                    <a:lnTo>
                      <a:pt x="4931" y="1552"/>
                    </a:lnTo>
                    <a:lnTo>
                      <a:pt x="5091" y="1461"/>
                    </a:lnTo>
                    <a:lnTo>
                      <a:pt x="5091" y="1415"/>
                    </a:lnTo>
                    <a:close/>
                    <a:moveTo>
                      <a:pt x="4749" y="1621"/>
                    </a:moveTo>
                    <a:lnTo>
                      <a:pt x="4589" y="1712"/>
                    </a:lnTo>
                    <a:lnTo>
                      <a:pt x="4589" y="1758"/>
                    </a:lnTo>
                    <a:lnTo>
                      <a:pt x="4771" y="1666"/>
                    </a:lnTo>
                    <a:lnTo>
                      <a:pt x="4749" y="1621"/>
                    </a:lnTo>
                    <a:close/>
                    <a:moveTo>
                      <a:pt x="4429" y="1826"/>
                    </a:moveTo>
                    <a:lnTo>
                      <a:pt x="4269" y="1917"/>
                    </a:lnTo>
                    <a:lnTo>
                      <a:pt x="4269" y="1963"/>
                    </a:lnTo>
                    <a:lnTo>
                      <a:pt x="4429" y="1872"/>
                    </a:lnTo>
                    <a:lnTo>
                      <a:pt x="4429" y="1826"/>
                    </a:lnTo>
                    <a:close/>
                    <a:moveTo>
                      <a:pt x="4109" y="2009"/>
                    </a:moveTo>
                    <a:lnTo>
                      <a:pt x="3927" y="2123"/>
                    </a:lnTo>
                    <a:lnTo>
                      <a:pt x="3950" y="2168"/>
                    </a:lnTo>
                    <a:lnTo>
                      <a:pt x="4109" y="2077"/>
                    </a:lnTo>
                    <a:lnTo>
                      <a:pt x="4109" y="2009"/>
                    </a:lnTo>
                    <a:close/>
                    <a:moveTo>
                      <a:pt x="3767" y="2214"/>
                    </a:moveTo>
                    <a:lnTo>
                      <a:pt x="3607" y="2328"/>
                    </a:lnTo>
                    <a:lnTo>
                      <a:pt x="3607" y="2374"/>
                    </a:lnTo>
                    <a:lnTo>
                      <a:pt x="3790" y="2260"/>
                    </a:lnTo>
                    <a:lnTo>
                      <a:pt x="3767" y="2214"/>
                    </a:lnTo>
                    <a:close/>
                    <a:moveTo>
                      <a:pt x="3447" y="2420"/>
                    </a:moveTo>
                    <a:lnTo>
                      <a:pt x="3288" y="2534"/>
                    </a:lnTo>
                    <a:lnTo>
                      <a:pt x="3288" y="2579"/>
                    </a:lnTo>
                    <a:lnTo>
                      <a:pt x="3447" y="2465"/>
                    </a:lnTo>
                    <a:lnTo>
                      <a:pt x="3447" y="2420"/>
                    </a:lnTo>
                    <a:close/>
                    <a:moveTo>
                      <a:pt x="3128" y="2625"/>
                    </a:moveTo>
                    <a:lnTo>
                      <a:pt x="2945" y="2716"/>
                    </a:lnTo>
                    <a:lnTo>
                      <a:pt x="2968" y="2785"/>
                    </a:lnTo>
                    <a:lnTo>
                      <a:pt x="3128" y="2671"/>
                    </a:lnTo>
                    <a:lnTo>
                      <a:pt x="3128" y="2625"/>
                    </a:lnTo>
                    <a:close/>
                    <a:moveTo>
                      <a:pt x="2786" y="2830"/>
                    </a:moveTo>
                    <a:lnTo>
                      <a:pt x="2626" y="2922"/>
                    </a:lnTo>
                    <a:lnTo>
                      <a:pt x="2626" y="2967"/>
                    </a:lnTo>
                    <a:lnTo>
                      <a:pt x="2808" y="2876"/>
                    </a:lnTo>
                    <a:lnTo>
                      <a:pt x="2786" y="2830"/>
                    </a:lnTo>
                    <a:close/>
                    <a:moveTo>
                      <a:pt x="2466" y="3036"/>
                    </a:moveTo>
                    <a:lnTo>
                      <a:pt x="2306" y="3127"/>
                    </a:lnTo>
                    <a:lnTo>
                      <a:pt x="2306" y="3173"/>
                    </a:lnTo>
                    <a:lnTo>
                      <a:pt x="2466" y="3081"/>
                    </a:lnTo>
                    <a:lnTo>
                      <a:pt x="2466" y="3036"/>
                    </a:lnTo>
                    <a:close/>
                    <a:moveTo>
                      <a:pt x="2146" y="3241"/>
                    </a:moveTo>
                    <a:lnTo>
                      <a:pt x="1964" y="3333"/>
                    </a:lnTo>
                    <a:lnTo>
                      <a:pt x="1987" y="3378"/>
                    </a:lnTo>
                    <a:lnTo>
                      <a:pt x="2146" y="3287"/>
                    </a:lnTo>
                    <a:lnTo>
                      <a:pt x="2146" y="3241"/>
                    </a:lnTo>
                    <a:close/>
                    <a:moveTo>
                      <a:pt x="1804" y="3424"/>
                    </a:moveTo>
                    <a:lnTo>
                      <a:pt x="1644" y="3538"/>
                    </a:lnTo>
                    <a:lnTo>
                      <a:pt x="1644" y="3584"/>
                    </a:lnTo>
                    <a:lnTo>
                      <a:pt x="1804" y="3492"/>
                    </a:lnTo>
                    <a:lnTo>
                      <a:pt x="1804" y="3424"/>
                    </a:lnTo>
                    <a:close/>
                    <a:moveTo>
                      <a:pt x="1485" y="3629"/>
                    </a:moveTo>
                    <a:lnTo>
                      <a:pt x="1325" y="3743"/>
                    </a:lnTo>
                    <a:lnTo>
                      <a:pt x="1325" y="3789"/>
                    </a:lnTo>
                    <a:lnTo>
                      <a:pt x="1485" y="3675"/>
                    </a:lnTo>
                    <a:lnTo>
                      <a:pt x="1485" y="3629"/>
                    </a:lnTo>
                    <a:close/>
                    <a:moveTo>
                      <a:pt x="1142" y="3835"/>
                    </a:moveTo>
                    <a:lnTo>
                      <a:pt x="982" y="3949"/>
                    </a:lnTo>
                    <a:lnTo>
                      <a:pt x="1005" y="3994"/>
                    </a:lnTo>
                    <a:lnTo>
                      <a:pt x="1165" y="3880"/>
                    </a:lnTo>
                    <a:lnTo>
                      <a:pt x="1142" y="3835"/>
                    </a:lnTo>
                    <a:close/>
                    <a:moveTo>
                      <a:pt x="823" y="4040"/>
                    </a:moveTo>
                    <a:lnTo>
                      <a:pt x="663" y="4131"/>
                    </a:lnTo>
                    <a:lnTo>
                      <a:pt x="663" y="4200"/>
                    </a:lnTo>
                    <a:lnTo>
                      <a:pt x="823" y="4086"/>
                    </a:lnTo>
                    <a:lnTo>
                      <a:pt x="823" y="4040"/>
                    </a:lnTo>
                    <a:close/>
                    <a:moveTo>
                      <a:pt x="503" y="4246"/>
                    </a:moveTo>
                    <a:lnTo>
                      <a:pt x="343" y="4337"/>
                    </a:lnTo>
                    <a:lnTo>
                      <a:pt x="343" y="4383"/>
                    </a:lnTo>
                    <a:lnTo>
                      <a:pt x="503" y="4291"/>
                    </a:lnTo>
                    <a:lnTo>
                      <a:pt x="503" y="4246"/>
                    </a:lnTo>
                    <a:close/>
                    <a:moveTo>
                      <a:pt x="161" y="4451"/>
                    </a:moveTo>
                    <a:lnTo>
                      <a:pt x="1" y="4542"/>
                    </a:lnTo>
                    <a:lnTo>
                      <a:pt x="24" y="4588"/>
                    </a:lnTo>
                    <a:lnTo>
                      <a:pt x="183" y="4497"/>
                    </a:lnTo>
                    <a:lnTo>
                      <a:pt x="161" y="44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6206;p65">
                <a:extLst>
                  <a:ext uri="{FF2B5EF4-FFF2-40B4-BE49-F238E27FC236}">
                    <a16:creationId xmlns:a16="http://schemas.microsoft.com/office/drawing/2014/main" id="{1BE250B0-83C7-4594-9EA5-DB912C4BBDCA}"/>
                  </a:ext>
                </a:extLst>
              </p:cNvPr>
              <p:cNvSpPr/>
              <p:nvPr/>
            </p:nvSpPr>
            <p:spPr>
              <a:xfrm>
                <a:off x="-978636" y="2319685"/>
                <a:ext cx="120235" cy="74847"/>
              </a:xfrm>
              <a:custGeom>
                <a:avLst/>
                <a:gdLst/>
                <a:ahLst/>
                <a:cxnLst/>
                <a:rect l="l" t="t" r="r" b="b"/>
                <a:pathLst>
                  <a:path w="7373" h="4589" extrusionOk="0">
                    <a:moveTo>
                      <a:pt x="7373" y="1"/>
                    </a:moveTo>
                    <a:lnTo>
                      <a:pt x="7213" y="115"/>
                    </a:lnTo>
                    <a:lnTo>
                      <a:pt x="7213" y="160"/>
                    </a:lnTo>
                    <a:lnTo>
                      <a:pt x="7373" y="46"/>
                    </a:lnTo>
                    <a:lnTo>
                      <a:pt x="7373" y="1"/>
                    </a:lnTo>
                    <a:close/>
                    <a:moveTo>
                      <a:pt x="7030" y="206"/>
                    </a:moveTo>
                    <a:lnTo>
                      <a:pt x="6871" y="297"/>
                    </a:lnTo>
                    <a:lnTo>
                      <a:pt x="6893" y="343"/>
                    </a:lnTo>
                    <a:lnTo>
                      <a:pt x="7053" y="252"/>
                    </a:lnTo>
                    <a:lnTo>
                      <a:pt x="7030" y="206"/>
                    </a:lnTo>
                    <a:close/>
                    <a:moveTo>
                      <a:pt x="6711" y="412"/>
                    </a:moveTo>
                    <a:lnTo>
                      <a:pt x="6551" y="503"/>
                    </a:lnTo>
                    <a:lnTo>
                      <a:pt x="6551" y="548"/>
                    </a:lnTo>
                    <a:lnTo>
                      <a:pt x="6711" y="457"/>
                    </a:lnTo>
                    <a:lnTo>
                      <a:pt x="6711" y="412"/>
                    </a:lnTo>
                    <a:close/>
                    <a:moveTo>
                      <a:pt x="6391" y="617"/>
                    </a:moveTo>
                    <a:lnTo>
                      <a:pt x="6209" y="708"/>
                    </a:lnTo>
                    <a:lnTo>
                      <a:pt x="6231" y="754"/>
                    </a:lnTo>
                    <a:lnTo>
                      <a:pt x="6391" y="663"/>
                    </a:lnTo>
                    <a:lnTo>
                      <a:pt x="6391" y="617"/>
                    </a:lnTo>
                    <a:close/>
                    <a:moveTo>
                      <a:pt x="6049" y="822"/>
                    </a:moveTo>
                    <a:lnTo>
                      <a:pt x="5889" y="914"/>
                    </a:lnTo>
                    <a:lnTo>
                      <a:pt x="5889" y="959"/>
                    </a:lnTo>
                    <a:lnTo>
                      <a:pt x="6072" y="868"/>
                    </a:lnTo>
                    <a:lnTo>
                      <a:pt x="6049" y="822"/>
                    </a:lnTo>
                    <a:close/>
                    <a:moveTo>
                      <a:pt x="5729" y="1005"/>
                    </a:moveTo>
                    <a:lnTo>
                      <a:pt x="5570" y="1119"/>
                    </a:lnTo>
                    <a:lnTo>
                      <a:pt x="5570" y="1165"/>
                    </a:lnTo>
                    <a:lnTo>
                      <a:pt x="5729" y="1051"/>
                    </a:lnTo>
                    <a:lnTo>
                      <a:pt x="5729" y="1005"/>
                    </a:lnTo>
                    <a:close/>
                    <a:moveTo>
                      <a:pt x="5410" y="1210"/>
                    </a:moveTo>
                    <a:lnTo>
                      <a:pt x="5227" y="1325"/>
                    </a:lnTo>
                    <a:lnTo>
                      <a:pt x="5250" y="1370"/>
                    </a:lnTo>
                    <a:lnTo>
                      <a:pt x="5410" y="1256"/>
                    </a:lnTo>
                    <a:lnTo>
                      <a:pt x="5410" y="1210"/>
                    </a:lnTo>
                    <a:close/>
                    <a:moveTo>
                      <a:pt x="5067" y="1416"/>
                    </a:moveTo>
                    <a:lnTo>
                      <a:pt x="4908" y="1530"/>
                    </a:lnTo>
                    <a:lnTo>
                      <a:pt x="4908" y="1576"/>
                    </a:lnTo>
                    <a:lnTo>
                      <a:pt x="5090" y="1462"/>
                    </a:lnTo>
                    <a:lnTo>
                      <a:pt x="5067" y="1416"/>
                    </a:lnTo>
                    <a:close/>
                    <a:moveTo>
                      <a:pt x="4748" y="1621"/>
                    </a:moveTo>
                    <a:lnTo>
                      <a:pt x="4588" y="1713"/>
                    </a:lnTo>
                    <a:lnTo>
                      <a:pt x="4588" y="1758"/>
                    </a:lnTo>
                    <a:lnTo>
                      <a:pt x="4748" y="1667"/>
                    </a:lnTo>
                    <a:lnTo>
                      <a:pt x="4748" y="1621"/>
                    </a:lnTo>
                    <a:close/>
                    <a:moveTo>
                      <a:pt x="4428" y="1827"/>
                    </a:moveTo>
                    <a:lnTo>
                      <a:pt x="4246" y="1918"/>
                    </a:lnTo>
                    <a:lnTo>
                      <a:pt x="4268" y="1964"/>
                    </a:lnTo>
                    <a:lnTo>
                      <a:pt x="4428" y="1872"/>
                    </a:lnTo>
                    <a:lnTo>
                      <a:pt x="4428" y="1827"/>
                    </a:lnTo>
                    <a:close/>
                    <a:moveTo>
                      <a:pt x="4086" y="2032"/>
                    </a:moveTo>
                    <a:lnTo>
                      <a:pt x="3926" y="2123"/>
                    </a:lnTo>
                    <a:lnTo>
                      <a:pt x="3926" y="2169"/>
                    </a:lnTo>
                    <a:lnTo>
                      <a:pt x="4086" y="2078"/>
                    </a:lnTo>
                    <a:lnTo>
                      <a:pt x="4086" y="2032"/>
                    </a:lnTo>
                    <a:close/>
                    <a:moveTo>
                      <a:pt x="3766" y="2238"/>
                    </a:moveTo>
                    <a:lnTo>
                      <a:pt x="3607" y="2329"/>
                    </a:lnTo>
                    <a:lnTo>
                      <a:pt x="3607" y="2375"/>
                    </a:lnTo>
                    <a:lnTo>
                      <a:pt x="3766" y="2283"/>
                    </a:lnTo>
                    <a:lnTo>
                      <a:pt x="3766" y="2238"/>
                    </a:lnTo>
                    <a:close/>
                    <a:moveTo>
                      <a:pt x="3424" y="2420"/>
                    </a:moveTo>
                    <a:lnTo>
                      <a:pt x="3264" y="2534"/>
                    </a:lnTo>
                    <a:lnTo>
                      <a:pt x="3287" y="2580"/>
                    </a:lnTo>
                    <a:lnTo>
                      <a:pt x="3447" y="2466"/>
                    </a:lnTo>
                    <a:lnTo>
                      <a:pt x="3424" y="2420"/>
                    </a:lnTo>
                    <a:close/>
                    <a:moveTo>
                      <a:pt x="3104" y="2626"/>
                    </a:moveTo>
                    <a:lnTo>
                      <a:pt x="2945" y="2740"/>
                    </a:lnTo>
                    <a:lnTo>
                      <a:pt x="2945" y="2785"/>
                    </a:lnTo>
                    <a:lnTo>
                      <a:pt x="3104" y="2671"/>
                    </a:lnTo>
                    <a:lnTo>
                      <a:pt x="3104" y="2626"/>
                    </a:lnTo>
                    <a:close/>
                    <a:moveTo>
                      <a:pt x="2785" y="2831"/>
                    </a:moveTo>
                    <a:lnTo>
                      <a:pt x="2625" y="2945"/>
                    </a:lnTo>
                    <a:lnTo>
                      <a:pt x="2625" y="2991"/>
                    </a:lnTo>
                    <a:lnTo>
                      <a:pt x="2785" y="2877"/>
                    </a:lnTo>
                    <a:lnTo>
                      <a:pt x="2785" y="2831"/>
                    </a:lnTo>
                    <a:close/>
                    <a:moveTo>
                      <a:pt x="2442" y="3036"/>
                    </a:moveTo>
                    <a:lnTo>
                      <a:pt x="2283" y="3128"/>
                    </a:lnTo>
                    <a:lnTo>
                      <a:pt x="2305" y="3173"/>
                    </a:lnTo>
                    <a:lnTo>
                      <a:pt x="2465" y="3082"/>
                    </a:lnTo>
                    <a:lnTo>
                      <a:pt x="2442" y="3036"/>
                    </a:lnTo>
                    <a:close/>
                    <a:moveTo>
                      <a:pt x="2123" y="3242"/>
                    </a:moveTo>
                    <a:lnTo>
                      <a:pt x="1963" y="3333"/>
                    </a:lnTo>
                    <a:lnTo>
                      <a:pt x="1963" y="3379"/>
                    </a:lnTo>
                    <a:lnTo>
                      <a:pt x="2123" y="3288"/>
                    </a:lnTo>
                    <a:lnTo>
                      <a:pt x="2123" y="3242"/>
                    </a:lnTo>
                    <a:close/>
                    <a:moveTo>
                      <a:pt x="1803" y="3447"/>
                    </a:moveTo>
                    <a:lnTo>
                      <a:pt x="1644" y="3539"/>
                    </a:lnTo>
                    <a:lnTo>
                      <a:pt x="1644" y="3584"/>
                    </a:lnTo>
                    <a:lnTo>
                      <a:pt x="1803" y="3493"/>
                    </a:lnTo>
                    <a:lnTo>
                      <a:pt x="1803" y="3447"/>
                    </a:lnTo>
                    <a:close/>
                    <a:moveTo>
                      <a:pt x="1461" y="3653"/>
                    </a:moveTo>
                    <a:lnTo>
                      <a:pt x="1301" y="3744"/>
                    </a:lnTo>
                    <a:lnTo>
                      <a:pt x="1301" y="3790"/>
                    </a:lnTo>
                    <a:lnTo>
                      <a:pt x="1484" y="3698"/>
                    </a:lnTo>
                    <a:lnTo>
                      <a:pt x="1461" y="3653"/>
                    </a:lnTo>
                    <a:close/>
                    <a:moveTo>
                      <a:pt x="1141" y="3835"/>
                    </a:moveTo>
                    <a:lnTo>
                      <a:pt x="982" y="3949"/>
                    </a:lnTo>
                    <a:lnTo>
                      <a:pt x="982" y="3995"/>
                    </a:lnTo>
                    <a:lnTo>
                      <a:pt x="1141" y="3881"/>
                    </a:lnTo>
                    <a:lnTo>
                      <a:pt x="1141" y="3835"/>
                    </a:lnTo>
                    <a:close/>
                    <a:moveTo>
                      <a:pt x="822" y="4041"/>
                    </a:moveTo>
                    <a:lnTo>
                      <a:pt x="639" y="4155"/>
                    </a:lnTo>
                    <a:lnTo>
                      <a:pt x="662" y="4201"/>
                    </a:lnTo>
                    <a:lnTo>
                      <a:pt x="822" y="4086"/>
                    </a:lnTo>
                    <a:lnTo>
                      <a:pt x="822" y="4041"/>
                    </a:lnTo>
                    <a:close/>
                    <a:moveTo>
                      <a:pt x="479" y="4246"/>
                    </a:moveTo>
                    <a:lnTo>
                      <a:pt x="320" y="4360"/>
                    </a:lnTo>
                    <a:lnTo>
                      <a:pt x="320" y="4406"/>
                    </a:lnTo>
                    <a:lnTo>
                      <a:pt x="502" y="4292"/>
                    </a:lnTo>
                    <a:lnTo>
                      <a:pt x="479" y="4246"/>
                    </a:lnTo>
                    <a:close/>
                    <a:moveTo>
                      <a:pt x="160" y="4452"/>
                    </a:moveTo>
                    <a:lnTo>
                      <a:pt x="0" y="4543"/>
                    </a:lnTo>
                    <a:lnTo>
                      <a:pt x="0" y="4589"/>
                    </a:lnTo>
                    <a:lnTo>
                      <a:pt x="160" y="4497"/>
                    </a:lnTo>
                    <a:lnTo>
                      <a:pt x="160" y="4452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6207;p65">
                <a:extLst>
                  <a:ext uri="{FF2B5EF4-FFF2-40B4-BE49-F238E27FC236}">
                    <a16:creationId xmlns:a16="http://schemas.microsoft.com/office/drawing/2014/main" id="{72218F50-A9DF-4B3D-9E30-2A420EA735A6}"/>
                  </a:ext>
                </a:extLst>
              </p:cNvPr>
              <p:cNvSpPr/>
              <p:nvPr/>
            </p:nvSpPr>
            <p:spPr>
              <a:xfrm>
                <a:off x="-975292" y="2343889"/>
                <a:ext cx="120610" cy="75222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4612" extrusionOk="0">
                    <a:moveTo>
                      <a:pt x="7373" y="0"/>
                    </a:moveTo>
                    <a:lnTo>
                      <a:pt x="7213" y="114"/>
                    </a:lnTo>
                    <a:lnTo>
                      <a:pt x="7213" y="160"/>
                    </a:lnTo>
                    <a:lnTo>
                      <a:pt x="7396" y="46"/>
                    </a:lnTo>
                    <a:lnTo>
                      <a:pt x="7373" y="0"/>
                    </a:lnTo>
                    <a:close/>
                    <a:moveTo>
                      <a:pt x="7054" y="206"/>
                    </a:moveTo>
                    <a:lnTo>
                      <a:pt x="6894" y="320"/>
                    </a:lnTo>
                    <a:lnTo>
                      <a:pt x="6894" y="366"/>
                    </a:lnTo>
                    <a:lnTo>
                      <a:pt x="7054" y="251"/>
                    </a:lnTo>
                    <a:lnTo>
                      <a:pt x="7054" y="206"/>
                    </a:lnTo>
                    <a:close/>
                    <a:moveTo>
                      <a:pt x="6734" y="411"/>
                    </a:moveTo>
                    <a:lnTo>
                      <a:pt x="6551" y="502"/>
                    </a:lnTo>
                    <a:lnTo>
                      <a:pt x="6574" y="548"/>
                    </a:lnTo>
                    <a:lnTo>
                      <a:pt x="6734" y="457"/>
                    </a:lnTo>
                    <a:lnTo>
                      <a:pt x="6734" y="411"/>
                    </a:lnTo>
                    <a:close/>
                    <a:moveTo>
                      <a:pt x="6392" y="617"/>
                    </a:moveTo>
                    <a:lnTo>
                      <a:pt x="6232" y="708"/>
                    </a:lnTo>
                    <a:lnTo>
                      <a:pt x="6232" y="754"/>
                    </a:lnTo>
                    <a:lnTo>
                      <a:pt x="6392" y="662"/>
                    </a:lnTo>
                    <a:lnTo>
                      <a:pt x="6392" y="617"/>
                    </a:lnTo>
                    <a:close/>
                    <a:moveTo>
                      <a:pt x="6072" y="822"/>
                    </a:moveTo>
                    <a:lnTo>
                      <a:pt x="5912" y="913"/>
                    </a:lnTo>
                    <a:lnTo>
                      <a:pt x="5912" y="959"/>
                    </a:lnTo>
                    <a:lnTo>
                      <a:pt x="6072" y="868"/>
                    </a:lnTo>
                    <a:lnTo>
                      <a:pt x="6072" y="822"/>
                    </a:lnTo>
                    <a:close/>
                    <a:moveTo>
                      <a:pt x="5730" y="1027"/>
                    </a:moveTo>
                    <a:lnTo>
                      <a:pt x="5570" y="1119"/>
                    </a:lnTo>
                    <a:lnTo>
                      <a:pt x="5593" y="1164"/>
                    </a:lnTo>
                    <a:lnTo>
                      <a:pt x="5753" y="1073"/>
                    </a:lnTo>
                    <a:lnTo>
                      <a:pt x="5730" y="1027"/>
                    </a:lnTo>
                    <a:close/>
                    <a:moveTo>
                      <a:pt x="5410" y="1210"/>
                    </a:moveTo>
                    <a:lnTo>
                      <a:pt x="5250" y="1324"/>
                    </a:lnTo>
                    <a:lnTo>
                      <a:pt x="5250" y="1370"/>
                    </a:lnTo>
                    <a:lnTo>
                      <a:pt x="5410" y="1256"/>
                    </a:lnTo>
                    <a:lnTo>
                      <a:pt x="5410" y="1210"/>
                    </a:lnTo>
                    <a:close/>
                    <a:moveTo>
                      <a:pt x="5091" y="1416"/>
                    </a:moveTo>
                    <a:lnTo>
                      <a:pt x="4931" y="1530"/>
                    </a:lnTo>
                    <a:lnTo>
                      <a:pt x="4931" y="1575"/>
                    </a:lnTo>
                    <a:lnTo>
                      <a:pt x="5091" y="1461"/>
                    </a:lnTo>
                    <a:lnTo>
                      <a:pt x="5091" y="1416"/>
                    </a:lnTo>
                    <a:close/>
                    <a:moveTo>
                      <a:pt x="4748" y="1621"/>
                    </a:moveTo>
                    <a:lnTo>
                      <a:pt x="4588" y="1735"/>
                    </a:lnTo>
                    <a:lnTo>
                      <a:pt x="4611" y="1781"/>
                    </a:lnTo>
                    <a:lnTo>
                      <a:pt x="4771" y="1667"/>
                    </a:lnTo>
                    <a:lnTo>
                      <a:pt x="4748" y="1621"/>
                    </a:lnTo>
                    <a:close/>
                    <a:moveTo>
                      <a:pt x="4429" y="1826"/>
                    </a:moveTo>
                    <a:lnTo>
                      <a:pt x="4269" y="1918"/>
                    </a:lnTo>
                    <a:lnTo>
                      <a:pt x="4269" y="1963"/>
                    </a:lnTo>
                    <a:lnTo>
                      <a:pt x="4429" y="1872"/>
                    </a:lnTo>
                    <a:lnTo>
                      <a:pt x="4429" y="1826"/>
                    </a:lnTo>
                    <a:close/>
                    <a:moveTo>
                      <a:pt x="4109" y="2032"/>
                    </a:moveTo>
                    <a:lnTo>
                      <a:pt x="3949" y="2123"/>
                    </a:lnTo>
                    <a:lnTo>
                      <a:pt x="3949" y="2169"/>
                    </a:lnTo>
                    <a:lnTo>
                      <a:pt x="4109" y="2077"/>
                    </a:lnTo>
                    <a:lnTo>
                      <a:pt x="4109" y="2032"/>
                    </a:lnTo>
                    <a:close/>
                    <a:moveTo>
                      <a:pt x="3767" y="2237"/>
                    </a:moveTo>
                    <a:lnTo>
                      <a:pt x="3607" y="2329"/>
                    </a:lnTo>
                    <a:lnTo>
                      <a:pt x="3607" y="2374"/>
                    </a:lnTo>
                    <a:lnTo>
                      <a:pt x="3790" y="2283"/>
                    </a:lnTo>
                    <a:lnTo>
                      <a:pt x="3767" y="2237"/>
                    </a:lnTo>
                    <a:close/>
                    <a:moveTo>
                      <a:pt x="3447" y="2443"/>
                    </a:moveTo>
                    <a:lnTo>
                      <a:pt x="3287" y="2534"/>
                    </a:lnTo>
                    <a:lnTo>
                      <a:pt x="3287" y="2580"/>
                    </a:lnTo>
                    <a:lnTo>
                      <a:pt x="3447" y="2488"/>
                    </a:lnTo>
                    <a:lnTo>
                      <a:pt x="3447" y="2443"/>
                    </a:lnTo>
                    <a:close/>
                    <a:moveTo>
                      <a:pt x="3128" y="2625"/>
                    </a:moveTo>
                    <a:lnTo>
                      <a:pt x="2945" y="2739"/>
                    </a:lnTo>
                    <a:lnTo>
                      <a:pt x="2968" y="2785"/>
                    </a:lnTo>
                    <a:lnTo>
                      <a:pt x="3128" y="2671"/>
                    </a:lnTo>
                    <a:lnTo>
                      <a:pt x="3128" y="2625"/>
                    </a:lnTo>
                    <a:close/>
                    <a:moveTo>
                      <a:pt x="2785" y="2831"/>
                    </a:moveTo>
                    <a:lnTo>
                      <a:pt x="2625" y="2945"/>
                    </a:lnTo>
                    <a:lnTo>
                      <a:pt x="2625" y="2990"/>
                    </a:lnTo>
                    <a:lnTo>
                      <a:pt x="2808" y="2876"/>
                    </a:lnTo>
                    <a:lnTo>
                      <a:pt x="2785" y="2831"/>
                    </a:lnTo>
                    <a:close/>
                    <a:moveTo>
                      <a:pt x="2466" y="3036"/>
                    </a:moveTo>
                    <a:lnTo>
                      <a:pt x="2306" y="3150"/>
                    </a:lnTo>
                    <a:lnTo>
                      <a:pt x="2306" y="3196"/>
                    </a:lnTo>
                    <a:lnTo>
                      <a:pt x="2466" y="3082"/>
                    </a:lnTo>
                    <a:lnTo>
                      <a:pt x="2466" y="3036"/>
                    </a:lnTo>
                    <a:close/>
                    <a:moveTo>
                      <a:pt x="2146" y="3242"/>
                    </a:moveTo>
                    <a:lnTo>
                      <a:pt x="1964" y="3333"/>
                    </a:lnTo>
                    <a:lnTo>
                      <a:pt x="1986" y="3378"/>
                    </a:lnTo>
                    <a:lnTo>
                      <a:pt x="2146" y="3287"/>
                    </a:lnTo>
                    <a:lnTo>
                      <a:pt x="2146" y="3242"/>
                    </a:lnTo>
                    <a:close/>
                    <a:moveTo>
                      <a:pt x="1804" y="3447"/>
                    </a:moveTo>
                    <a:lnTo>
                      <a:pt x="1644" y="3538"/>
                    </a:lnTo>
                    <a:lnTo>
                      <a:pt x="1644" y="3584"/>
                    </a:lnTo>
                    <a:lnTo>
                      <a:pt x="1804" y="3493"/>
                    </a:lnTo>
                    <a:lnTo>
                      <a:pt x="1804" y="3447"/>
                    </a:lnTo>
                    <a:close/>
                    <a:moveTo>
                      <a:pt x="1484" y="3652"/>
                    </a:moveTo>
                    <a:lnTo>
                      <a:pt x="1324" y="3744"/>
                    </a:lnTo>
                    <a:lnTo>
                      <a:pt x="1324" y="3789"/>
                    </a:lnTo>
                    <a:lnTo>
                      <a:pt x="1484" y="3698"/>
                    </a:lnTo>
                    <a:lnTo>
                      <a:pt x="1484" y="3652"/>
                    </a:lnTo>
                    <a:close/>
                    <a:moveTo>
                      <a:pt x="1142" y="3858"/>
                    </a:moveTo>
                    <a:lnTo>
                      <a:pt x="982" y="3949"/>
                    </a:lnTo>
                    <a:lnTo>
                      <a:pt x="1005" y="3995"/>
                    </a:lnTo>
                    <a:lnTo>
                      <a:pt x="1165" y="3903"/>
                    </a:lnTo>
                    <a:lnTo>
                      <a:pt x="1142" y="3858"/>
                    </a:lnTo>
                    <a:close/>
                    <a:moveTo>
                      <a:pt x="822" y="4040"/>
                    </a:moveTo>
                    <a:lnTo>
                      <a:pt x="662" y="4155"/>
                    </a:lnTo>
                    <a:lnTo>
                      <a:pt x="662" y="4200"/>
                    </a:lnTo>
                    <a:lnTo>
                      <a:pt x="822" y="4086"/>
                    </a:lnTo>
                    <a:lnTo>
                      <a:pt x="822" y="4040"/>
                    </a:lnTo>
                    <a:close/>
                    <a:moveTo>
                      <a:pt x="503" y="4246"/>
                    </a:moveTo>
                    <a:lnTo>
                      <a:pt x="343" y="4360"/>
                    </a:lnTo>
                    <a:lnTo>
                      <a:pt x="343" y="4406"/>
                    </a:lnTo>
                    <a:lnTo>
                      <a:pt x="503" y="4291"/>
                    </a:lnTo>
                    <a:lnTo>
                      <a:pt x="503" y="4246"/>
                    </a:lnTo>
                    <a:close/>
                    <a:moveTo>
                      <a:pt x="160" y="4451"/>
                    </a:moveTo>
                    <a:lnTo>
                      <a:pt x="1" y="4565"/>
                    </a:lnTo>
                    <a:lnTo>
                      <a:pt x="23" y="4611"/>
                    </a:lnTo>
                    <a:lnTo>
                      <a:pt x="183" y="4497"/>
                    </a:lnTo>
                    <a:lnTo>
                      <a:pt x="160" y="445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6208;p65">
                <a:extLst>
                  <a:ext uri="{FF2B5EF4-FFF2-40B4-BE49-F238E27FC236}">
                    <a16:creationId xmlns:a16="http://schemas.microsoft.com/office/drawing/2014/main" id="{3014841D-1EC8-43DF-966E-89CC2ADF28AD}"/>
                  </a:ext>
                </a:extLst>
              </p:cNvPr>
              <p:cNvSpPr/>
              <p:nvPr/>
            </p:nvSpPr>
            <p:spPr>
              <a:xfrm>
                <a:off x="-971574" y="2368451"/>
                <a:ext cx="120252" cy="74847"/>
              </a:xfrm>
              <a:custGeom>
                <a:avLst/>
                <a:gdLst/>
                <a:ahLst/>
                <a:cxnLst/>
                <a:rect l="l" t="t" r="r" b="b"/>
                <a:pathLst>
                  <a:path w="7374" h="4589" extrusionOk="0">
                    <a:moveTo>
                      <a:pt x="7373" y="1"/>
                    </a:moveTo>
                    <a:lnTo>
                      <a:pt x="7214" y="92"/>
                    </a:lnTo>
                    <a:lnTo>
                      <a:pt x="7214" y="138"/>
                    </a:lnTo>
                    <a:lnTo>
                      <a:pt x="7373" y="46"/>
                    </a:lnTo>
                    <a:lnTo>
                      <a:pt x="7373" y="1"/>
                    </a:lnTo>
                    <a:close/>
                    <a:moveTo>
                      <a:pt x="7031" y="183"/>
                    </a:moveTo>
                    <a:lnTo>
                      <a:pt x="6871" y="298"/>
                    </a:lnTo>
                    <a:lnTo>
                      <a:pt x="6894" y="343"/>
                    </a:lnTo>
                    <a:lnTo>
                      <a:pt x="7054" y="229"/>
                    </a:lnTo>
                    <a:lnTo>
                      <a:pt x="7031" y="183"/>
                    </a:lnTo>
                    <a:close/>
                    <a:moveTo>
                      <a:pt x="6711" y="389"/>
                    </a:moveTo>
                    <a:lnTo>
                      <a:pt x="6552" y="503"/>
                    </a:lnTo>
                    <a:lnTo>
                      <a:pt x="6552" y="549"/>
                    </a:lnTo>
                    <a:lnTo>
                      <a:pt x="6711" y="434"/>
                    </a:lnTo>
                    <a:lnTo>
                      <a:pt x="6711" y="389"/>
                    </a:lnTo>
                    <a:close/>
                    <a:moveTo>
                      <a:pt x="6392" y="594"/>
                    </a:moveTo>
                    <a:lnTo>
                      <a:pt x="6209" y="708"/>
                    </a:lnTo>
                    <a:lnTo>
                      <a:pt x="6232" y="754"/>
                    </a:lnTo>
                    <a:lnTo>
                      <a:pt x="6392" y="640"/>
                    </a:lnTo>
                    <a:lnTo>
                      <a:pt x="6392" y="594"/>
                    </a:lnTo>
                    <a:close/>
                    <a:moveTo>
                      <a:pt x="6050" y="800"/>
                    </a:moveTo>
                    <a:lnTo>
                      <a:pt x="5890" y="891"/>
                    </a:lnTo>
                    <a:lnTo>
                      <a:pt x="5890" y="937"/>
                    </a:lnTo>
                    <a:lnTo>
                      <a:pt x="6072" y="845"/>
                    </a:lnTo>
                    <a:lnTo>
                      <a:pt x="6050" y="800"/>
                    </a:lnTo>
                    <a:close/>
                    <a:moveTo>
                      <a:pt x="5730" y="1005"/>
                    </a:moveTo>
                    <a:lnTo>
                      <a:pt x="5570" y="1096"/>
                    </a:lnTo>
                    <a:lnTo>
                      <a:pt x="5570" y="1142"/>
                    </a:lnTo>
                    <a:lnTo>
                      <a:pt x="5730" y="1051"/>
                    </a:lnTo>
                    <a:lnTo>
                      <a:pt x="5730" y="1005"/>
                    </a:lnTo>
                    <a:close/>
                    <a:moveTo>
                      <a:pt x="5410" y="1211"/>
                    </a:moveTo>
                    <a:lnTo>
                      <a:pt x="5228" y="1302"/>
                    </a:lnTo>
                    <a:lnTo>
                      <a:pt x="5251" y="1347"/>
                    </a:lnTo>
                    <a:lnTo>
                      <a:pt x="5410" y="1256"/>
                    </a:lnTo>
                    <a:lnTo>
                      <a:pt x="5410" y="1211"/>
                    </a:lnTo>
                    <a:close/>
                    <a:moveTo>
                      <a:pt x="5068" y="1416"/>
                    </a:moveTo>
                    <a:lnTo>
                      <a:pt x="4908" y="1507"/>
                    </a:lnTo>
                    <a:lnTo>
                      <a:pt x="4908" y="1553"/>
                    </a:lnTo>
                    <a:lnTo>
                      <a:pt x="5091" y="1462"/>
                    </a:lnTo>
                    <a:lnTo>
                      <a:pt x="5068" y="1416"/>
                    </a:lnTo>
                    <a:close/>
                    <a:moveTo>
                      <a:pt x="4748" y="1599"/>
                    </a:moveTo>
                    <a:lnTo>
                      <a:pt x="4589" y="1713"/>
                    </a:lnTo>
                    <a:lnTo>
                      <a:pt x="4589" y="1758"/>
                    </a:lnTo>
                    <a:lnTo>
                      <a:pt x="4748" y="1644"/>
                    </a:lnTo>
                    <a:lnTo>
                      <a:pt x="4748" y="1599"/>
                    </a:lnTo>
                    <a:close/>
                    <a:moveTo>
                      <a:pt x="4429" y="1804"/>
                    </a:moveTo>
                    <a:lnTo>
                      <a:pt x="4246" y="1918"/>
                    </a:lnTo>
                    <a:lnTo>
                      <a:pt x="4269" y="1964"/>
                    </a:lnTo>
                    <a:lnTo>
                      <a:pt x="4429" y="1850"/>
                    </a:lnTo>
                    <a:lnTo>
                      <a:pt x="4429" y="1804"/>
                    </a:lnTo>
                    <a:close/>
                    <a:moveTo>
                      <a:pt x="4087" y="2009"/>
                    </a:moveTo>
                    <a:lnTo>
                      <a:pt x="3927" y="2124"/>
                    </a:lnTo>
                    <a:lnTo>
                      <a:pt x="3927" y="2169"/>
                    </a:lnTo>
                    <a:lnTo>
                      <a:pt x="4087" y="2055"/>
                    </a:lnTo>
                    <a:lnTo>
                      <a:pt x="4087" y="2009"/>
                    </a:lnTo>
                    <a:close/>
                    <a:moveTo>
                      <a:pt x="3767" y="2215"/>
                    </a:moveTo>
                    <a:lnTo>
                      <a:pt x="3607" y="2306"/>
                    </a:lnTo>
                    <a:lnTo>
                      <a:pt x="3607" y="2352"/>
                    </a:lnTo>
                    <a:lnTo>
                      <a:pt x="3767" y="2261"/>
                    </a:lnTo>
                    <a:lnTo>
                      <a:pt x="3767" y="2215"/>
                    </a:lnTo>
                    <a:close/>
                    <a:moveTo>
                      <a:pt x="3425" y="2420"/>
                    </a:moveTo>
                    <a:lnTo>
                      <a:pt x="3265" y="2512"/>
                    </a:lnTo>
                    <a:lnTo>
                      <a:pt x="3288" y="2557"/>
                    </a:lnTo>
                    <a:lnTo>
                      <a:pt x="3447" y="2466"/>
                    </a:lnTo>
                    <a:lnTo>
                      <a:pt x="3425" y="2420"/>
                    </a:lnTo>
                    <a:close/>
                    <a:moveTo>
                      <a:pt x="3105" y="2626"/>
                    </a:moveTo>
                    <a:lnTo>
                      <a:pt x="2945" y="2717"/>
                    </a:lnTo>
                    <a:lnTo>
                      <a:pt x="2945" y="2763"/>
                    </a:lnTo>
                    <a:lnTo>
                      <a:pt x="3105" y="2671"/>
                    </a:lnTo>
                    <a:lnTo>
                      <a:pt x="3105" y="2626"/>
                    </a:lnTo>
                    <a:close/>
                    <a:moveTo>
                      <a:pt x="2785" y="2831"/>
                    </a:moveTo>
                    <a:lnTo>
                      <a:pt x="2626" y="2922"/>
                    </a:lnTo>
                    <a:lnTo>
                      <a:pt x="2626" y="2968"/>
                    </a:lnTo>
                    <a:lnTo>
                      <a:pt x="2785" y="2877"/>
                    </a:lnTo>
                    <a:lnTo>
                      <a:pt x="2785" y="2831"/>
                    </a:lnTo>
                    <a:close/>
                    <a:moveTo>
                      <a:pt x="2443" y="3014"/>
                    </a:moveTo>
                    <a:lnTo>
                      <a:pt x="2283" y="3128"/>
                    </a:lnTo>
                    <a:lnTo>
                      <a:pt x="2306" y="3174"/>
                    </a:lnTo>
                    <a:lnTo>
                      <a:pt x="2466" y="3059"/>
                    </a:lnTo>
                    <a:lnTo>
                      <a:pt x="2443" y="3014"/>
                    </a:lnTo>
                    <a:close/>
                    <a:moveTo>
                      <a:pt x="2124" y="3219"/>
                    </a:moveTo>
                    <a:lnTo>
                      <a:pt x="1964" y="3333"/>
                    </a:lnTo>
                    <a:lnTo>
                      <a:pt x="1964" y="3379"/>
                    </a:lnTo>
                    <a:lnTo>
                      <a:pt x="2124" y="3265"/>
                    </a:lnTo>
                    <a:lnTo>
                      <a:pt x="2124" y="3219"/>
                    </a:lnTo>
                    <a:close/>
                    <a:moveTo>
                      <a:pt x="1804" y="3425"/>
                    </a:moveTo>
                    <a:lnTo>
                      <a:pt x="1644" y="3539"/>
                    </a:lnTo>
                    <a:lnTo>
                      <a:pt x="1644" y="3584"/>
                    </a:lnTo>
                    <a:lnTo>
                      <a:pt x="1804" y="3470"/>
                    </a:lnTo>
                    <a:lnTo>
                      <a:pt x="1804" y="3425"/>
                    </a:lnTo>
                    <a:close/>
                    <a:moveTo>
                      <a:pt x="1462" y="3630"/>
                    </a:moveTo>
                    <a:lnTo>
                      <a:pt x="1302" y="3721"/>
                    </a:lnTo>
                    <a:lnTo>
                      <a:pt x="1302" y="3767"/>
                    </a:lnTo>
                    <a:lnTo>
                      <a:pt x="1484" y="3676"/>
                    </a:lnTo>
                    <a:lnTo>
                      <a:pt x="1462" y="3630"/>
                    </a:lnTo>
                    <a:close/>
                    <a:moveTo>
                      <a:pt x="1142" y="3835"/>
                    </a:moveTo>
                    <a:lnTo>
                      <a:pt x="982" y="3927"/>
                    </a:lnTo>
                    <a:lnTo>
                      <a:pt x="982" y="3972"/>
                    </a:lnTo>
                    <a:lnTo>
                      <a:pt x="1142" y="3881"/>
                    </a:lnTo>
                    <a:lnTo>
                      <a:pt x="1142" y="3835"/>
                    </a:lnTo>
                    <a:close/>
                    <a:moveTo>
                      <a:pt x="823" y="4041"/>
                    </a:moveTo>
                    <a:lnTo>
                      <a:pt x="640" y="4132"/>
                    </a:lnTo>
                    <a:lnTo>
                      <a:pt x="663" y="4178"/>
                    </a:lnTo>
                    <a:lnTo>
                      <a:pt x="823" y="4087"/>
                    </a:lnTo>
                    <a:lnTo>
                      <a:pt x="823" y="4041"/>
                    </a:lnTo>
                    <a:close/>
                    <a:moveTo>
                      <a:pt x="480" y="4246"/>
                    </a:moveTo>
                    <a:lnTo>
                      <a:pt x="320" y="4338"/>
                    </a:lnTo>
                    <a:lnTo>
                      <a:pt x="320" y="4383"/>
                    </a:lnTo>
                    <a:lnTo>
                      <a:pt x="503" y="4292"/>
                    </a:lnTo>
                    <a:lnTo>
                      <a:pt x="480" y="4246"/>
                    </a:lnTo>
                    <a:close/>
                    <a:moveTo>
                      <a:pt x="161" y="4429"/>
                    </a:moveTo>
                    <a:lnTo>
                      <a:pt x="1" y="4543"/>
                    </a:lnTo>
                    <a:lnTo>
                      <a:pt x="1" y="4589"/>
                    </a:lnTo>
                    <a:lnTo>
                      <a:pt x="161" y="4475"/>
                    </a:lnTo>
                    <a:lnTo>
                      <a:pt x="161" y="4429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6209;p65">
                <a:extLst>
                  <a:ext uri="{FF2B5EF4-FFF2-40B4-BE49-F238E27FC236}">
                    <a16:creationId xmlns:a16="http://schemas.microsoft.com/office/drawing/2014/main" id="{E90A3821-9EFE-43D8-B8D3-63125BEEA311}"/>
                  </a:ext>
                </a:extLst>
              </p:cNvPr>
              <p:cNvSpPr/>
              <p:nvPr/>
            </p:nvSpPr>
            <p:spPr>
              <a:xfrm>
                <a:off x="-1567572" y="2135792"/>
                <a:ext cx="486143" cy="828711"/>
              </a:xfrm>
              <a:custGeom>
                <a:avLst/>
                <a:gdLst/>
                <a:ahLst/>
                <a:cxnLst/>
                <a:rect l="l" t="t" r="r" b="b"/>
                <a:pathLst>
                  <a:path w="29811" h="50810" extrusionOk="0">
                    <a:moveTo>
                      <a:pt x="0" y="0"/>
                    </a:moveTo>
                    <a:lnTo>
                      <a:pt x="6529" y="42387"/>
                    </a:lnTo>
                    <a:lnTo>
                      <a:pt x="29810" y="50809"/>
                    </a:lnTo>
                    <a:cubicBezTo>
                      <a:pt x="29810" y="50809"/>
                      <a:pt x="22986" y="10157"/>
                      <a:pt x="23008" y="10066"/>
                    </a:cubicBezTo>
                    <a:cubicBezTo>
                      <a:pt x="13673" y="3698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6210;p65">
                <a:extLst>
                  <a:ext uri="{FF2B5EF4-FFF2-40B4-BE49-F238E27FC236}">
                    <a16:creationId xmlns:a16="http://schemas.microsoft.com/office/drawing/2014/main" id="{93A8CD0A-F72C-4681-991A-1811927FD173}"/>
                  </a:ext>
                </a:extLst>
              </p:cNvPr>
              <p:cNvSpPr/>
              <p:nvPr/>
            </p:nvSpPr>
            <p:spPr>
              <a:xfrm>
                <a:off x="-1580979" y="2154777"/>
                <a:ext cx="501032" cy="820148"/>
              </a:xfrm>
              <a:custGeom>
                <a:avLst/>
                <a:gdLst/>
                <a:ahLst/>
                <a:cxnLst/>
                <a:rect l="l" t="t" r="r" b="b"/>
                <a:pathLst>
                  <a:path w="30724" h="50285" extrusionOk="0">
                    <a:moveTo>
                      <a:pt x="1" y="0"/>
                    </a:moveTo>
                    <a:lnTo>
                      <a:pt x="5913" y="41702"/>
                    </a:lnTo>
                    <a:lnTo>
                      <a:pt x="30724" y="50284"/>
                    </a:lnTo>
                    <a:cubicBezTo>
                      <a:pt x="30724" y="50284"/>
                      <a:pt x="23922" y="9632"/>
                      <a:pt x="23945" y="9564"/>
                    </a:cubicBezTo>
                    <a:cubicBezTo>
                      <a:pt x="14038" y="310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6211;p65">
                <a:extLst>
                  <a:ext uri="{FF2B5EF4-FFF2-40B4-BE49-F238E27FC236}">
                    <a16:creationId xmlns:a16="http://schemas.microsoft.com/office/drawing/2014/main" id="{DEE5A5DD-057C-44DB-AC09-0C3C2F797CA4}"/>
                  </a:ext>
                </a:extLst>
              </p:cNvPr>
              <p:cNvSpPr/>
              <p:nvPr/>
            </p:nvSpPr>
            <p:spPr>
              <a:xfrm>
                <a:off x="-1605166" y="2172636"/>
                <a:ext cx="526700" cy="812336"/>
              </a:xfrm>
              <a:custGeom>
                <a:avLst/>
                <a:gdLst/>
                <a:ahLst/>
                <a:cxnLst/>
                <a:rect l="l" t="t" r="r" b="b"/>
                <a:pathLst>
                  <a:path w="32298" h="49806" extrusionOk="0">
                    <a:moveTo>
                      <a:pt x="0" y="1"/>
                    </a:moveTo>
                    <a:lnTo>
                      <a:pt x="7464" y="41200"/>
                    </a:lnTo>
                    <a:lnTo>
                      <a:pt x="32298" y="49805"/>
                    </a:lnTo>
                    <a:cubicBezTo>
                      <a:pt x="32298" y="49805"/>
                      <a:pt x="25473" y="9154"/>
                      <a:pt x="25496" y="9085"/>
                    </a:cubicBezTo>
                    <a:cubicBezTo>
                      <a:pt x="16731" y="347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6212;p65">
                <a:extLst>
                  <a:ext uri="{FF2B5EF4-FFF2-40B4-BE49-F238E27FC236}">
                    <a16:creationId xmlns:a16="http://schemas.microsoft.com/office/drawing/2014/main" id="{AFAE4BFF-5329-4682-8256-6FE3378832D6}"/>
                  </a:ext>
                </a:extLst>
              </p:cNvPr>
              <p:cNvSpPr/>
              <p:nvPr/>
            </p:nvSpPr>
            <p:spPr>
              <a:xfrm>
                <a:off x="-1640557" y="2194116"/>
                <a:ext cx="555776" cy="847549"/>
              </a:xfrm>
              <a:custGeom>
                <a:avLst/>
                <a:gdLst/>
                <a:ahLst/>
                <a:cxnLst/>
                <a:rect l="l" t="t" r="r" b="b"/>
                <a:pathLst>
                  <a:path w="34081" h="51965" extrusionOk="0">
                    <a:moveTo>
                      <a:pt x="956" y="1"/>
                    </a:moveTo>
                    <a:cubicBezTo>
                      <a:pt x="335" y="1"/>
                      <a:pt x="1" y="839"/>
                      <a:pt x="207" y="1993"/>
                    </a:cubicBezTo>
                    <a:lnTo>
                      <a:pt x="7397" y="42759"/>
                    </a:lnTo>
                    <a:cubicBezTo>
                      <a:pt x="7625" y="44060"/>
                      <a:pt x="8424" y="45270"/>
                      <a:pt x="9178" y="45476"/>
                    </a:cubicBezTo>
                    <a:lnTo>
                      <a:pt x="32916" y="51935"/>
                    </a:lnTo>
                    <a:cubicBezTo>
                      <a:pt x="32989" y="51955"/>
                      <a:pt x="33059" y="51965"/>
                      <a:pt x="33125" y="51965"/>
                    </a:cubicBezTo>
                    <a:cubicBezTo>
                      <a:pt x="33747" y="51965"/>
                      <a:pt x="34081" y="51127"/>
                      <a:pt x="33874" y="49972"/>
                    </a:cubicBezTo>
                    <a:lnTo>
                      <a:pt x="26707" y="9206"/>
                    </a:lnTo>
                    <a:cubicBezTo>
                      <a:pt x="26479" y="7928"/>
                      <a:pt x="25680" y="6695"/>
                      <a:pt x="24904" y="6490"/>
                    </a:cubicBezTo>
                    <a:lnTo>
                      <a:pt x="1166" y="30"/>
                    </a:lnTo>
                    <a:cubicBezTo>
                      <a:pt x="1093" y="11"/>
                      <a:pt x="1023" y="1"/>
                      <a:pt x="9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6213;p65">
                <a:extLst>
                  <a:ext uri="{FF2B5EF4-FFF2-40B4-BE49-F238E27FC236}">
                    <a16:creationId xmlns:a16="http://schemas.microsoft.com/office/drawing/2014/main" id="{095EC9D0-6580-4E38-B1ED-EC1B7AFA7502}"/>
                  </a:ext>
                </a:extLst>
              </p:cNvPr>
              <p:cNvSpPr/>
              <p:nvPr/>
            </p:nvSpPr>
            <p:spPr>
              <a:xfrm>
                <a:off x="-1635697" y="2201553"/>
                <a:ext cx="550916" cy="840128"/>
              </a:xfrm>
              <a:custGeom>
                <a:avLst/>
                <a:gdLst/>
                <a:ahLst/>
                <a:cxnLst/>
                <a:rect l="l" t="t" r="r" b="b"/>
                <a:pathLst>
                  <a:path w="33783" h="51510" extrusionOk="0">
                    <a:moveTo>
                      <a:pt x="951" y="1"/>
                    </a:moveTo>
                    <a:cubicBezTo>
                      <a:pt x="332" y="1"/>
                      <a:pt x="0" y="819"/>
                      <a:pt x="206" y="1971"/>
                    </a:cubicBezTo>
                    <a:lnTo>
                      <a:pt x="7327" y="42395"/>
                    </a:lnTo>
                    <a:cubicBezTo>
                      <a:pt x="7556" y="43673"/>
                      <a:pt x="8355" y="44860"/>
                      <a:pt x="9108" y="45065"/>
                    </a:cubicBezTo>
                    <a:lnTo>
                      <a:pt x="32618" y="51479"/>
                    </a:lnTo>
                    <a:cubicBezTo>
                      <a:pt x="32692" y="51499"/>
                      <a:pt x="32763" y="51509"/>
                      <a:pt x="32831" y="51509"/>
                    </a:cubicBezTo>
                    <a:cubicBezTo>
                      <a:pt x="33450" y="51509"/>
                      <a:pt x="33782" y="50691"/>
                      <a:pt x="33576" y="49539"/>
                    </a:cubicBezTo>
                    <a:lnTo>
                      <a:pt x="26478" y="9115"/>
                    </a:lnTo>
                    <a:cubicBezTo>
                      <a:pt x="26250" y="7837"/>
                      <a:pt x="25451" y="6650"/>
                      <a:pt x="24697" y="6445"/>
                    </a:cubicBezTo>
                    <a:lnTo>
                      <a:pt x="1165" y="31"/>
                    </a:lnTo>
                    <a:cubicBezTo>
                      <a:pt x="1090" y="11"/>
                      <a:pt x="1019" y="1"/>
                      <a:pt x="9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6214;p65">
                <a:extLst>
                  <a:ext uri="{FF2B5EF4-FFF2-40B4-BE49-F238E27FC236}">
                    <a16:creationId xmlns:a16="http://schemas.microsoft.com/office/drawing/2014/main" id="{CA64CAB5-FE20-4664-86DD-A3DC346713BE}"/>
                  </a:ext>
                </a:extLst>
              </p:cNvPr>
              <p:cNvSpPr/>
              <p:nvPr/>
            </p:nvSpPr>
            <p:spPr>
              <a:xfrm>
                <a:off x="-1248167" y="2276823"/>
                <a:ext cx="246798" cy="775589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47553" extrusionOk="0">
                    <a:moveTo>
                      <a:pt x="6292" y="0"/>
                    </a:moveTo>
                    <a:cubicBezTo>
                      <a:pt x="6220" y="0"/>
                      <a:pt x="6146" y="9"/>
                      <a:pt x="6072" y="27"/>
                    </a:cubicBezTo>
                    <a:lnTo>
                      <a:pt x="959" y="1259"/>
                    </a:lnTo>
                    <a:cubicBezTo>
                      <a:pt x="389" y="1396"/>
                      <a:pt x="1" y="2035"/>
                      <a:pt x="115" y="2697"/>
                    </a:cubicBezTo>
                    <a:lnTo>
                      <a:pt x="7830" y="46590"/>
                    </a:lnTo>
                    <a:cubicBezTo>
                      <a:pt x="7929" y="47166"/>
                      <a:pt x="8374" y="47552"/>
                      <a:pt x="8864" y="47552"/>
                    </a:cubicBezTo>
                    <a:cubicBezTo>
                      <a:pt x="8937" y="47552"/>
                      <a:pt x="9011" y="47544"/>
                      <a:pt x="9085" y="47526"/>
                    </a:cubicBezTo>
                    <a:lnTo>
                      <a:pt x="14198" y="46293"/>
                    </a:lnTo>
                    <a:cubicBezTo>
                      <a:pt x="14769" y="46156"/>
                      <a:pt x="15134" y="45517"/>
                      <a:pt x="15020" y="44855"/>
                    </a:cubicBezTo>
                    <a:lnTo>
                      <a:pt x="7305" y="962"/>
                    </a:lnTo>
                    <a:cubicBezTo>
                      <a:pt x="7205" y="386"/>
                      <a:pt x="6777" y="0"/>
                      <a:pt x="6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6215;p65">
                <a:extLst>
                  <a:ext uri="{FF2B5EF4-FFF2-40B4-BE49-F238E27FC236}">
                    <a16:creationId xmlns:a16="http://schemas.microsoft.com/office/drawing/2014/main" id="{B133D120-9674-42D4-8C66-C9DF0968F89B}"/>
                  </a:ext>
                </a:extLst>
              </p:cNvPr>
              <p:cNvSpPr/>
              <p:nvPr/>
            </p:nvSpPr>
            <p:spPr>
              <a:xfrm>
                <a:off x="-1015495" y="2666316"/>
                <a:ext cx="173104" cy="110174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6755" extrusionOk="0">
                    <a:moveTo>
                      <a:pt x="6573" y="0"/>
                    </a:moveTo>
                    <a:cubicBezTo>
                      <a:pt x="4984" y="0"/>
                      <a:pt x="5410" y="2806"/>
                      <a:pt x="5410" y="2806"/>
                    </a:cubicBezTo>
                    <a:cubicBezTo>
                      <a:pt x="5410" y="2806"/>
                      <a:pt x="4408" y="918"/>
                      <a:pt x="3268" y="918"/>
                    </a:cubicBezTo>
                    <a:cubicBezTo>
                      <a:pt x="2899" y="918"/>
                      <a:pt x="2515" y="1116"/>
                      <a:pt x="2146" y="1641"/>
                    </a:cubicBezTo>
                    <a:cubicBezTo>
                      <a:pt x="0" y="4700"/>
                      <a:pt x="5935" y="6754"/>
                      <a:pt x="5935" y="6754"/>
                    </a:cubicBezTo>
                    <a:cubicBezTo>
                      <a:pt x="5935" y="6754"/>
                      <a:pt x="10614" y="1025"/>
                      <a:pt x="7031" y="66"/>
                    </a:cubicBezTo>
                    <a:cubicBezTo>
                      <a:pt x="6862" y="21"/>
                      <a:pt x="6710" y="0"/>
                      <a:pt x="65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6216;p65">
                <a:extLst>
                  <a:ext uri="{FF2B5EF4-FFF2-40B4-BE49-F238E27FC236}">
                    <a16:creationId xmlns:a16="http://schemas.microsoft.com/office/drawing/2014/main" id="{FBA38F2C-EE28-4C16-825E-751A3C0F8C67}"/>
                  </a:ext>
                </a:extLst>
              </p:cNvPr>
              <p:cNvSpPr/>
              <p:nvPr/>
            </p:nvSpPr>
            <p:spPr>
              <a:xfrm>
                <a:off x="-1005253" y="2809989"/>
                <a:ext cx="115131" cy="108054"/>
              </a:xfrm>
              <a:custGeom>
                <a:avLst/>
                <a:gdLst/>
                <a:ahLst/>
                <a:cxnLst/>
                <a:rect l="l" t="t" r="r" b="b"/>
                <a:pathLst>
                  <a:path w="7060" h="6625" extrusionOk="0">
                    <a:moveTo>
                      <a:pt x="4238" y="0"/>
                    </a:moveTo>
                    <a:cubicBezTo>
                      <a:pt x="4049" y="0"/>
                      <a:pt x="3843" y="29"/>
                      <a:pt x="3618" y="91"/>
                    </a:cubicBezTo>
                    <a:cubicBezTo>
                      <a:pt x="1495" y="661"/>
                      <a:pt x="3595" y="3286"/>
                      <a:pt x="3595" y="3286"/>
                    </a:cubicBezTo>
                    <a:cubicBezTo>
                      <a:pt x="3595" y="3286"/>
                      <a:pt x="2445" y="2567"/>
                      <a:pt x="1480" y="2567"/>
                    </a:cubicBezTo>
                    <a:cubicBezTo>
                      <a:pt x="842" y="2567"/>
                      <a:pt x="285" y="2881"/>
                      <a:pt x="194" y="3926"/>
                    </a:cubicBezTo>
                    <a:cubicBezTo>
                      <a:pt x="0" y="6180"/>
                      <a:pt x="2187" y="6624"/>
                      <a:pt x="3940" y="6624"/>
                    </a:cubicBezTo>
                    <a:cubicBezTo>
                      <a:pt x="5080" y="6624"/>
                      <a:pt x="6037" y="6436"/>
                      <a:pt x="6037" y="6436"/>
                    </a:cubicBezTo>
                    <a:cubicBezTo>
                      <a:pt x="6037" y="6436"/>
                      <a:pt x="7060" y="0"/>
                      <a:pt x="42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6217;p65">
                <a:extLst>
                  <a:ext uri="{FF2B5EF4-FFF2-40B4-BE49-F238E27FC236}">
                    <a16:creationId xmlns:a16="http://schemas.microsoft.com/office/drawing/2014/main" id="{B23A53BC-95CB-4C36-8DD0-E89454FEF32C}"/>
                  </a:ext>
                </a:extLst>
              </p:cNvPr>
              <p:cNvSpPr/>
              <p:nvPr/>
            </p:nvSpPr>
            <p:spPr>
              <a:xfrm>
                <a:off x="-910152" y="2135890"/>
                <a:ext cx="169386" cy="110843"/>
              </a:xfrm>
              <a:custGeom>
                <a:avLst/>
                <a:gdLst/>
                <a:ahLst/>
                <a:cxnLst/>
                <a:rect l="l" t="t" r="r" b="b"/>
                <a:pathLst>
                  <a:path w="10387" h="6796" extrusionOk="0">
                    <a:moveTo>
                      <a:pt x="6390" y="0"/>
                    </a:moveTo>
                    <a:cubicBezTo>
                      <a:pt x="4691" y="0"/>
                      <a:pt x="5274" y="2893"/>
                      <a:pt x="5274" y="2893"/>
                    </a:cubicBezTo>
                    <a:cubicBezTo>
                      <a:pt x="5274" y="2893"/>
                      <a:pt x="4218" y="1120"/>
                      <a:pt x="3104" y="1120"/>
                    </a:cubicBezTo>
                    <a:cubicBezTo>
                      <a:pt x="2717" y="1120"/>
                      <a:pt x="2323" y="1334"/>
                      <a:pt x="1964" y="1911"/>
                    </a:cubicBezTo>
                    <a:cubicBezTo>
                      <a:pt x="1" y="5084"/>
                      <a:pt x="6050" y="6796"/>
                      <a:pt x="6050" y="6796"/>
                    </a:cubicBezTo>
                    <a:cubicBezTo>
                      <a:pt x="6050" y="6796"/>
                      <a:pt x="10386" y="793"/>
                      <a:pt x="6757" y="40"/>
                    </a:cubicBezTo>
                    <a:cubicBezTo>
                      <a:pt x="6624" y="13"/>
                      <a:pt x="6502" y="0"/>
                      <a:pt x="63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" name="Google Shape;6218;p65">
              <a:extLst>
                <a:ext uri="{FF2B5EF4-FFF2-40B4-BE49-F238E27FC236}">
                  <a16:creationId xmlns:a16="http://schemas.microsoft.com/office/drawing/2014/main" id="{28BC85E7-3ADA-4638-B37D-5AA102BF2323}"/>
                </a:ext>
              </a:extLst>
            </p:cNvPr>
            <p:cNvGrpSpPr/>
            <p:nvPr/>
          </p:nvGrpSpPr>
          <p:grpSpPr>
            <a:xfrm>
              <a:off x="7748028" y="321525"/>
              <a:ext cx="977154" cy="1035388"/>
              <a:chOff x="-1635697" y="2017025"/>
              <a:chExt cx="977154" cy="1035388"/>
            </a:xfrm>
          </p:grpSpPr>
          <p:sp>
            <p:nvSpPr>
              <p:cNvPr id="561" name="Google Shape;6219;p65">
                <a:extLst>
                  <a:ext uri="{FF2B5EF4-FFF2-40B4-BE49-F238E27FC236}">
                    <a16:creationId xmlns:a16="http://schemas.microsoft.com/office/drawing/2014/main" id="{ECE4F613-6EEA-400A-A389-A94293CDB0F2}"/>
                  </a:ext>
                </a:extLst>
              </p:cNvPr>
              <p:cNvSpPr/>
              <p:nvPr/>
            </p:nvSpPr>
            <p:spPr>
              <a:xfrm>
                <a:off x="-1190839" y="2017025"/>
                <a:ext cx="454881" cy="945605"/>
              </a:xfrm>
              <a:custGeom>
                <a:avLst/>
                <a:gdLst/>
                <a:ahLst/>
                <a:cxnLst/>
                <a:rect l="l" t="t" r="r" b="b"/>
                <a:pathLst>
                  <a:path w="27894" h="57977" extrusionOk="0">
                    <a:moveTo>
                      <a:pt x="19105" y="1"/>
                    </a:moveTo>
                    <a:cubicBezTo>
                      <a:pt x="19105" y="1"/>
                      <a:pt x="7099" y="8583"/>
                      <a:pt x="1" y="17348"/>
                    </a:cubicBezTo>
                    <a:cubicBezTo>
                      <a:pt x="46" y="17416"/>
                      <a:pt x="7510" y="57977"/>
                      <a:pt x="7510" y="57977"/>
                    </a:cubicBezTo>
                    <a:lnTo>
                      <a:pt x="27893" y="43232"/>
                    </a:lnTo>
                    <a:lnTo>
                      <a:pt x="1910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6220;p65">
                <a:extLst>
                  <a:ext uri="{FF2B5EF4-FFF2-40B4-BE49-F238E27FC236}">
                    <a16:creationId xmlns:a16="http://schemas.microsoft.com/office/drawing/2014/main" id="{ABC69D1F-90E4-4849-804C-1BCD01FFDFCB}"/>
                  </a:ext>
                </a:extLst>
              </p:cNvPr>
              <p:cNvSpPr/>
              <p:nvPr/>
            </p:nvSpPr>
            <p:spPr>
              <a:xfrm>
                <a:off x="-1188980" y="2036009"/>
                <a:ext cx="479441" cy="937058"/>
              </a:xfrm>
              <a:custGeom>
                <a:avLst/>
                <a:gdLst/>
                <a:ahLst/>
                <a:cxnLst/>
                <a:rect l="l" t="t" r="r" b="b"/>
                <a:pathLst>
                  <a:path w="29400" h="57453" extrusionOk="0">
                    <a:moveTo>
                      <a:pt x="20954" y="1"/>
                    </a:moveTo>
                    <a:cubicBezTo>
                      <a:pt x="20954" y="1"/>
                      <a:pt x="7670" y="7830"/>
                      <a:pt x="1" y="16823"/>
                    </a:cubicBezTo>
                    <a:cubicBezTo>
                      <a:pt x="46" y="16892"/>
                      <a:pt x="7533" y="57452"/>
                      <a:pt x="7533" y="57452"/>
                    </a:cubicBezTo>
                    <a:lnTo>
                      <a:pt x="29400" y="42091"/>
                    </a:lnTo>
                    <a:lnTo>
                      <a:pt x="2095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6221;p65">
                <a:extLst>
                  <a:ext uri="{FF2B5EF4-FFF2-40B4-BE49-F238E27FC236}">
                    <a16:creationId xmlns:a16="http://schemas.microsoft.com/office/drawing/2014/main" id="{1FA8EAB9-013B-4EDF-B83E-68168A99E030}"/>
                  </a:ext>
                </a:extLst>
              </p:cNvPr>
              <p:cNvSpPr/>
              <p:nvPr/>
            </p:nvSpPr>
            <p:spPr>
              <a:xfrm>
                <a:off x="-1186745" y="2051275"/>
                <a:ext cx="479441" cy="931839"/>
              </a:xfrm>
              <a:custGeom>
                <a:avLst/>
                <a:gdLst/>
                <a:ahLst/>
                <a:cxnLst/>
                <a:rect l="l" t="t" r="r" b="b"/>
                <a:pathLst>
                  <a:path w="29400" h="57133" extrusionOk="0">
                    <a:moveTo>
                      <a:pt x="22461" y="1"/>
                    </a:moveTo>
                    <a:cubicBezTo>
                      <a:pt x="22461" y="1"/>
                      <a:pt x="6826" y="8629"/>
                      <a:pt x="1" y="16503"/>
                    </a:cubicBezTo>
                    <a:cubicBezTo>
                      <a:pt x="46" y="16572"/>
                      <a:pt x="7533" y="57132"/>
                      <a:pt x="7533" y="57132"/>
                    </a:cubicBezTo>
                    <a:lnTo>
                      <a:pt x="29400" y="41771"/>
                    </a:lnTo>
                    <a:lnTo>
                      <a:pt x="2246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6222;p65">
                <a:extLst>
                  <a:ext uri="{FF2B5EF4-FFF2-40B4-BE49-F238E27FC236}">
                    <a16:creationId xmlns:a16="http://schemas.microsoft.com/office/drawing/2014/main" id="{79F46D36-4213-4AF4-B21B-729C95F4D427}"/>
                  </a:ext>
                </a:extLst>
              </p:cNvPr>
              <p:cNvSpPr/>
              <p:nvPr/>
            </p:nvSpPr>
            <p:spPr>
              <a:xfrm>
                <a:off x="-1165151" y="2073717"/>
                <a:ext cx="506609" cy="956565"/>
              </a:xfrm>
              <a:custGeom>
                <a:avLst/>
                <a:gdLst/>
                <a:ahLst/>
                <a:cxnLst/>
                <a:rect l="l" t="t" r="r" b="b"/>
                <a:pathLst>
                  <a:path w="31066" h="58649" extrusionOk="0">
                    <a:moveTo>
                      <a:pt x="22538" y="1"/>
                    </a:moveTo>
                    <a:cubicBezTo>
                      <a:pt x="22399" y="1"/>
                      <a:pt x="22258" y="43"/>
                      <a:pt x="22118" y="131"/>
                    </a:cubicBezTo>
                    <a:lnTo>
                      <a:pt x="1028" y="13484"/>
                    </a:lnTo>
                    <a:cubicBezTo>
                      <a:pt x="366" y="13895"/>
                      <a:pt x="1" y="15287"/>
                      <a:pt x="206" y="16565"/>
                    </a:cubicBezTo>
                    <a:lnTo>
                      <a:pt x="7305" y="56989"/>
                    </a:lnTo>
                    <a:cubicBezTo>
                      <a:pt x="7468" y="58007"/>
                      <a:pt x="7965" y="58648"/>
                      <a:pt x="8506" y="58648"/>
                    </a:cubicBezTo>
                    <a:cubicBezTo>
                      <a:pt x="8645" y="58648"/>
                      <a:pt x="8786" y="58606"/>
                      <a:pt x="8925" y="58518"/>
                    </a:cubicBezTo>
                    <a:lnTo>
                      <a:pt x="30016" y="45188"/>
                    </a:lnTo>
                    <a:cubicBezTo>
                      <a:pt x="30678" y="44755"/>
                      <a:pt x="31066" y="43362"/>
                      <a:pt x="30838" y="42084"/>
                    </a:cubicBezTo>
                    <a:lnTo>
                      <a:pt x="23762" y="1660"/>
                    </a:lnTo>
                    <a:cubicBezTo>
                      <a:pt x="23580" y="642"/>
                      <a:pt x="23080" y="1"/>
                      <a:pt x="2253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6223;p65">
                <a:extLst>
                  <a:ext uri="{FF2B5EF4-FFF2-40B4-BE49-F238E27FC236}">
                    <a16:creationId xmlns:a16="http://schemas.microsoft.com/office/drawing/2014/main" id="{9C42A9A5-0C9A-414C-BA73-754BC39189EB}"/>
                  </a:ext>
                </a:extLst>
              </p:cNvPr>
              <p:cNvSpPr/>
              <p:nvPr/>
            </p:nvSpPr>
            <p:spPr>
              <a:xfrm>
                <a:off x="-995027" y="2282711"/>
                <a:ext cx="158590" cy="178562"/>
              </a:xfrm>
              <a:custGeom>
                <a:avLst/>
                <a:gdLst/>
                <a:ahLst/>
                <a:cxnLst/>
                <a:rect l="l" t="t" r="r" b="b"/>
                <a:pathLst>
                  <a:path w="9725" h="10948" extrusionOk="0">
                    <a:moveTo>
                      <a:pt x="8062" y="1"/>
                    </a:moveTo>
                    <a:cubicBezTo>
                      <a:pt x="7828" y="1"/>
                      <a:pt x="7569" y="76"/>
                      <a:pt x="7305" y="236"/>
                    </a:cubicBezTo>
                    <a:lnTo>
                      <a:pt x="1416" y="3888"/>
                    </a:lnTo>
                    <a:cubicBezTo>
                      <a:pt x="571" y="4413"/>
                      <a:pt x="1" y="5623"/>
                      <a:pt x="138" y="6604"/>
                    </a:cubicBezTo>
                    <a:lnTo>
                      <a:pt x="617" y="9869"/>
                    </a:lnTo>
                    <a:cubicBezTo>
                      <a:pt x="712" y="10552"/>
                      <a:pt x="1129" y="10948"/>
                      <a:pt x="1658" y="10948"/>
                    </a:cubicBezTo>
                    <a:cubicBezTo>
                      <a:pt x="1889" y="10948"/>
                      <a:pt x="2141" y="10872"/>
                      <a:pt x="2397" y="10713"/>
                    </a:cubicBezTo>
                    <a:lnTo>
                      <a:pt x="8309" y="7061"/>
                    </a:lnTo>
                    <a:cubicBezTo>
                      <a:pt x="9154" y="6536"/>
                      <a:pt x="9724" y="5326"/>
                      <a:pt x="9587" y="4345"/>
                    </a:cubicBezTo>
                    <a:lnTo>
                      <a:pt x="9108" y="1058"/>
                    </a:lnTo>
                    <a:cubicBezTo>
                      <a:pt x="9013" y="392"/>
                      <a:pt x="8598" y="1"/>
                      <a:pt x="80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6224;p65">
                <a:extLst>
                  <a:ext uri="{FF2B5EF4-FFF2-40B4-BE49-F238E27FC236}">
                    <a16:creationId xmlns:a16="http://schemas.microsoft.com/office/drawing/2014/main" id="{AC19B2C5-0123-4B33-AA96-CB59A96E5FA7}"/>
                  </a:ext>
                </a:extLst>
              </p:cNvPr>
              <p:cNvSpPr/>
              <p:nvPr/>
            </p:nvSpPr>
            <p:spPr>
              <a:xfrm>
                <a:off x="-1567572" y="2135792"/>
                <a:ext cx="486143" cy="828711"/>
              </a:xfrm>
              <a:custGeom>
                <a:avLst/>
                <a:gdLst/>
                <a:ahLst/>
                <a:cxnLst/>
                <a:rect l="l" t="t" r="r" b="b"/>
                <a:pathLst>
                  <a:path w="29811" h="50810" extrusionOk="0">
                    <a:moveTo>
                      <a:pt x="0" y="0"/>
                    </a:moveTo>
                    <a:lnTo>
                      <a:pt x="6529" y="42387"/>
                    </a:lnTo>
                    <a:lnTo>
                      <a:pt x="29810" y="50809"/>
                    </a:lnTo>
                    <a:cubicBezTo>
                      <a:pt x="29810" y="50809"/>
                      <a:pt x="22986" y="10157"/>
                      <a:pt x="23008" y="10066"/>
                    </a:cubicBezTo>
                    <a:cubicBezTo>
                      <a:pt x="13673" y="3698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6225;p65">
                <a:extLst>
                  <a:ext uri="{FF2B5EF4-FFF2-40B4-BE49-F238E27FC236}">
                    <a16:creationId xmlns:a16="http://schemas.microsoft.com/office/drawing/2014/main" id="{20BBB77F-BCAD-4EAB-9917-7CA097315BCC}"/>
                  </a:ext>
                </a:extLst>
              </p:cNvPr>
              <p:cNvSpPr/>
              <p:nvPr/>
            </p:nvSpPr>
            <p:spPr>
              <a:xfrm>
                <a:off x="-1580979" y="2154777"/>
                <a:ext cx="501032" cy="820148"/>
              </a:xfrm>
              <a:custGeom>
                <a:avLst/>
                <a:gdLst/>
                <a:ahLst/>
                <a:cxnLst/>
                <a:rect l="l" t="t" r="r" b="b"/>
                <a:pathLst>
                  <a:path w="30724" h="50285" extrusionOk="0">
                    <a:moveTo>
                      <a:pt x="1" y="0"/>
                    </a:moveTo>
                    <a:lnTo>
                      <a:pt x="5913" y="41702"/>
                    </a:lnTo>
                    <a:lnTo>
                      <a:pt x="30724" y="50284"/>
                    </a:lnTo>
                    <a:cubicBezTo>
                      <a:pt x="30724" y="50284"/>
                      <a:pt x="23922" y="9632"/>
                      <a:pt x="23945" y="9564"/>
                    </a:cubicBezTo>
                    <a:cubicBezTo>
                      <a:pt x="14038" y="3104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6226;p65">
                <a:extLst>
                  <a:ext uri="{FF2B5EF4-FFF2-40B4-BE49-F238E27FC236}">
                    <a16:creationId xmlns:a16="http://schemas.microsoft.com/office/drawing/2014/main" id="{B548C32D-218F-4F1E-9A2B-3364EB45CD27}"/>
                  </a:ext>
                </a:extLst>
              </p:cNvPr>
              <p:cNvSpPr/>
              <p:nvPr/>
            </p:nvSpPr>
            <p:spPr>
              <a:xfrm>
                <a:off x="-1605166" y="2172636"/>
                <a:ext cx="526700" cy="812336"/>
              </a:xfrm>
              <a:custGeom>
                <a:avLst/>
                <a:gdLst/>
                <a:ahLst/>
                <a:cxnLst/>
                <a:rect l="l" t="t" r="r" b="b"/>
                <a:pathLst>
                  <a:path w="32298" h="49806" extrusionOk="0">
                    <a:moveTo>
                      <a:pt x="0" y="1"/>
                    </a:moveTo>
                    <a:lnTo>
                      <a:pt x="7464" y="41200"/>
                    </a:lnTo>
                    <a:lnTo>
                      <a:pt x="32298" y="49805"/>
                    </a:lnTo>
                    <a:cubicBezTo>
                      <a:pt x="32298" y="49805"/>
                      <a:pt x="25473" y="9154"/>
                      <a:pt x="25496" y="9085"/>
                    </a:cubicBezTo>
                    <a:cubicBezTo>
                      <a:pt x="16731" y="347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6227;p65">
                <a:extLst>
                  <a:ext uri="{FF2B5EF4-FFF2-40B4-BE49-F238E27FC236}">
                    <a16:creationId xmlns:a16="http://schemas.microsoft.com/office/drawing/2014/main" id="{F9C74BCC-4800-43F0-B5AE-BEF6DCF16930}"/>
                  </a:ext>
                </a:extLst>
              </p:cNvPr>
              <p:cNvSpPr/>
              <p:nvPr/>
            </p:nvSpPr>
            <p:spPr>
              <a:xfrm>
                <a:off x="-1635697" y="2201553"/>
                <a:ext cx="550916" cy="840128"/>
              </a:xfrm>
              <a:custGeom>
                <a:avLst/>
                <a:gdLst/>
                <a:ahLst/>
                <a:cxnLst/>
                <a:rect l="l" t="t" r="r" b="b"/>
                <a:pathLst>
                  <a:path w="33783" h="51510" extrusionOk="0">
                    <a:moveTo>
                      <a:pt x="951" y="1"/>
                    </a:moveTo>
                    <a:cubicBezTo>
                      <a:pt x="332" y="1"/>
                      <a:pt x="0" y="819"/>
                      <a:pt x="206" y="1971"/>
                    </a:cubicBezTo>
                    <a:lnTo>
                      <a:pt x="7327" y="42395"/>
                    </a:lnTo>
                    <a:cubicBezTo>
                      <a:pt x="7556" y="43673"/>
                      <a:pt x="8355" y="44860"/>
                      <a:pt x="9108" y="45065"/>
                    </a:cubicBezTo>
                    <a:lnTo>
                      <a:pt x="32618" y="51479"/>
                    </a:lnTo>
                    <a:cubicBezTo>
                      <a:pt x="32692" y="51499"/>
                      <a:pt x="32763" y="51509"/>
                      <a:pt x="32831" y="51509"/>
                    </a:cubicBezTo>
                    <a:cubicBezTo>
                      <a:pt x="33450" y="51509"/>
                      <a:pt x="33782" y="50691"/>
                      <a:pt x="33576" y="49539"/>
                    </a:cubicBezTo>
                    <a:lnTo>
                      <a:pt x="26478" y="9115"/>
                    </a:lnTo>
                    <a:cubicBezTo>
                      <a:pt x="26250" y="7837"/>
                      <a:pt x="25451" y="6650"/>
                      <a:pt x="24697" y="6445"/>
                    </a:cubicBezTo>
                    <a:lnTo>
                      <a:pt x="1165" y="31"/>
                    </a:lnTo>
                    <a:cubicBezTo>
                      <a:pt x="1090" y="11"/>
                      <a:pt x="1019" y="1"/>
                      <a:pt x="9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6228;p65">
                <a:extLst>
                  <a:ext uri="{FF2B5EF4-FFF2-40B4-BE49-F238E27FC236}">
                    <a16:creationId xmlns:a16="http://schemas.microsoft.com/office/drawing/2014/main" id="{89DBB5B3-2D94-4EA5-AE4E-F375CC19BDB9}"/>
                  </a:ext>
                </a:extLst>
              </p:cNvPr>
              <p:cNvSpPr/>
              <p:nvPr/>
            </p:nvSpPr>
            <p:spPr>
              <a:xfrm>
                <a:off x="-1248167" y="2276823"/>
                <a:ext cx="246798" cy="775589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47553" extrusionOk="0">
                    <a:moveTo>
                      <a:pt x="6292" y="0"/>
                    </a:moveTo>
                    <a:cubicBezTo>
                      <a:pt x="6220" y="0"/>
                      <a:pt x="6146" y="9"/>
                      <a:pt x="6072" y="27"/>
                    </a:cubicBezTo>
                    <a:lnTo>
                      <a:pt x="959" y="1259"/>
                    </a:lnTo>
                    <a:cubicBezTo>
                      <a:pt x="389" y="1396"/>
                      <a:pt x="1" y="2035"/>
                      <a:pt x="115" y="2697"/>
                    </a:cubicBezTo>
                    <a:lnTo>
                      <a:pt x="7830" y="46590"/>
                    </a:lnTo>
                    <a:cubicBezTo>
                      <a:pt x="7929" y="47166"/>
                      <a:pt x="8374" y="47552"/>
                      <a:pt x="8864" y="47552"/>
                    </a:cubicBezTo>
                    <a:cubicBezTo>
                      <a:pt x="8937" y="47552"/>
                      <a:pt x="9011" y="47544"/>
                      <a:pt x="9085" y="47526"/>
                    </a:cubicBezTo>
                    <a:lnTo>
                      <a:pt x="14198" y="46293"/>
                    </a:lnTo>
                    <a:cubicBezTo>
                      <a:pt x="14769" y="46156"/>
                      <a:pt x="15134" y="45517"/>
                      <a:pt x="15020" y="44855"/>
                    </a:cubicBezTo>
                    <a:lnTo>
                      <a:pt x="7305" y="962"/>
                    </a:lnTo>
                    <a:cubicBezTo>
                      <a:pt x="7205" y="386"/>
                      <a:pt x="6777" y="0"/>
                      <a:pt x="6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6229;p65">
                <a:extLst>
                  <a:ext uri="{FF2B5EF4-FFF2-40B4-BE49-F238E27FC236}">
                    <a16:creationId xmlns:a16="http://schemas.microsoft.com/office/drawing/2014/main" id="{B94EA502-BC31-43EE-B069-3D388EDAAB4B}"/>
                  </a:ext>
                </a:extLst>
              </p:cNvPr>
              <p:cNvSpPr/>
              <p:nvPr/>
            </p:nvSpPr>
            <p:spPr>
              <a:xfrm>
                <a:off x="-1015495" y="2666316"/>
                <a:ext cx="173104" cy="110174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6755" extrusionOk="0">
                    <a:moveTo>
                      <a:pt x="6573" y="0"/>
                    </a:moveTo>
                    <a:cubicBezTo>
                      <a:pt x="4984" y="0"/>
                      <a:pt x="5410" y="2806"/>
                      <a:pt x="5410" y="2806"/>
                    </a:cubicBezTo>
                    <a:cubicBezTo>
                      <a:pt x="5410" y="2806"/>
                      <a:pt x="4408" y="918"/>
                      <a:pt x="3268" y="918"/>
                    </a:cubicBezTo>
                    <a:cubicBezTo>
                      <a:pt x="2899" y="918"/>
                      <a:pt x="2515" y="1116"/>
                      <a:pt x="2146" y="1641"/>
                    </a:cubicBezTo>
                    <a:cubicBezTo>
                      <a:pt x="0" y="4700"/>
                      <a:pt x="5935" y="6754"/>
                      <a:pt x="5935" y="6754"/>
                    </a:cubicBezTo>
                    <a:cubicBezTo>
                      <a:pt x="5935" y="6754"/>
                      <a:pt x="10614" y="1025"/>
                      <a:pt x="7031" y="66"/>
                    </a:cubicBezTo>
                    <a:cubicBezTo>
                      <a:pt x="6862" y="21"/>
                      <a:pt x="6710" y="0"/>
                      <a:pt x="65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6230;p65">
                <a:extLst>
                  <a:ext uri="{FF2B5EF4-FFF2-40B4-BE49-F238E27FC236}">
                    <a16:creationId xmlns:a16="http://schemas.microsoft.com/office/drawing/2014/main" id="{7B3C9BAD-BC49-490D-84F7-D289AB560DD2}"/>
                  </a:ext>
                </a:extLst>
              </p:cNvPr>
              <p:cNvSpPr/>
              <p:nvPr/>
            </p:nvSpPr>
            <p:spPr>
              <a:xfrm>
                <a:off x="-1005253" y="2809989"/>
                <a:ext cx="115131" cy="108054"/>
              </a:xfrm>
              <a:custGeom>
                <a:avLst/>
                <a:gdLst/>
                <a:ahLst/>
                <a:cxnLst/>
                <a:rect l="l" t="t" r="r" b="b"/>
                <a:pathLst>
                  <a:path w="7060" h="6625" extrusionOk="0">
                    <a:moveTo>
                      <a:pt x="4238" y="0"/>
                    </a:moveTo>
                    <a:cubicBezTo>
                      <a:pt x="4049" y="0"/>
                      <a:pt x="3843" y="29"/>
                      <a:pt x="3618" y="91"/>
                    </a:cubicBezTo>
                    <a:cubicBezTo>
                      <a:pt x="1495" y="661"/>
                      <a:pt x="3595" y="3286"/>
                      <a:pt x="3595" y="3286"/>
                    </a:cubicBezTo>
                    <a:cubicBezTo>
                      <a:pt x="3595" y="3286"/>
                      <a:pt x="2445" y="2567"/>
                      <a:pt x="1480" y="2567"/>
                    </a:cubicBezTo>
                    <a:cubicBezTo>
                      <a:pt x="842" y="2567"/>
                      <a:pt x="285" y="2881"/>
                      <a:pt x="194" y="3926"/>
                    </a:cubicBezTo>
                    <a:cubicBezTo>
                      <a:pt x="0" y="6180"/>
                      <a:pt x="2187" y="6624"/>
                      <a:pt x="3940" y="6624"/>
                    </a:cubicBezTo>
                    <a:cubicBezTo>
                      <a:pt x="5080" y="6624"/>
                      <a:pt x="6037" y="6436"/>
                      <a:pt x="6037" y="6436"/>
                    </a:cubicBezTo>
                    <a:cubicBezTo>
                      <a:pt x="6037" y="6436"/>
                      <a:pt x="7060" y="0"/>
                      <a:pt x="4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6231;p65">
                <a:extLst>
                  <a:ext uri="{FF2B5EF4-FFF2-40B4-BE49-F238E27FC236}">
                    <a16:creationId xmlns:a16="http://schemas.microsoft.com/office/drawing/2014/main" id="{1EFB57D9-F08A-443D-933E-83D4BBE21826}"/>
                  </a:ext>
                </a:extLst>
              </p:cNvPr>
              <p:cNvSpPr/>
              <p:nvPr/>
            </p:nvSpPr>
            <p:spPr>
              <a:xfrm>
                <a:off x="-910152" y="2135890"/>
                <a:ext cx="169386" cy="110843"/>
              </a:xfrm>
              <a:custGeom>
                <a:avLst/>
                <a:gdLst/>
                <a:ahLst/>
                <a:cxnLst/>
                <a:rect l="l" t="t" r="r" b="b"/>
                <a:pathLst>
                  <a:path w="10387" h="6796" extrusionOk="0">
                    <a:moveTo>
                      <a:pt x="6390" y="0"/>
                    </a:moveTo>
                    <a:cubicBezTo>
                      <a:pt x="4691" y="0"/>
                      <a:pt x="5274" y="2893"/>
                      <a:pt x="5274" y="2893"/>
                    </a:cubicBezTo>
                    <a:cubicBezTo>
                      <a:pt x="5274" y="2893"/>
                      <a:pt x="4218" y="1120"/>
                      <a:pt x="3104" y="1120"/>
                    </a:cubicBezTo>
                    <a:cubicBezTo>
                      <a:pt x="2717" y="1120"/>
                      <a:pt x="2323" y="1334"/>
                      <a:pt x="1964" y="1911"/>
                    </a:cubicBezTo>
                    <a:cubicBezTo>
                      <a:pt x="1" y="5084"/>
                      <a:pt x="6050" y="6796"/>
                      <a:pt x="6050" y="6796"/>
                    </a:cubicBezTo>
                    <a:cubicBezTo>
                      <a:pt x="6050" y="6796"/>
                      <a:pt x="10386" y="793"/>
                      <a:pt x="6757" y="40"/>
                    </a:cubicBezTo>
                    <a:cubicBezTo>
                      <a:pt x="6624" y="13"/>
                      <a:pt x="6502" y="0"/>
                      <a:pt x="63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ransition spd="slow" advClick="0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50" autoRev="1" fill="remove"/>
                                        <p:tgtEl>
                                          <p:spTgt spid="64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7" dur="250" autoRev="1" fill="remove"/>
                                        <p:tgtEl>
                                          <p:spTgt spid="64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8" dur="250" autoRev="1" fill="remove"/>
                                        <p:tgtEl>
                                          <p:spTgt spid="64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" dur="250" autoRev="1" fill="remove"/>
                                        <p:tgtEl>
                                          <p:spTgt spid="64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74" grpId="0"/>
      <p:bldP spid="55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5" name="Google Shape;5095;p51"/>
          <p:cNvGrpSpPr/>
          <p:nvPr/>
        </p:nvGrpSpPr>
        <p:grpSpPr>
          <a:xfrm>
            <a:off x="-105862" y="3678081"/>
            <a:ext cx="1533702" cy="1465419"/>
            <a:chOff x="456201" y="651282"/>
            <a:chExt cx="1533702" cy="1465419"/>
          </a:xfrm>
        </p:grpSpPr>
        <p:grpSp>
          <p:nvGrpSpPr>
            <p:cNvPr id="5096" name="Google Shape;5096;p51"/>
            <p:cNvGrpSpPr/>
            <p:nvPr/>
          </p:nvGrpSpPr>
          <p:grpSpPr>
            <a:xfrm rot="-2910204">
              <a:off x="772141" y="843178"/>
              <a:ext cx="972019" cy="1094091"/>
              <a:chOff x="1255755" y="2574411"/>
              <a:chExt cx="785793" cy="884477"/>
            </a:xfrm>
          </p:grpSpPr>
          <p:sp>
            <p:nvSpPr>
              <p:cNvPr id="5097" name="Google Shape;5097;p51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098" name="Google Shape;5098;p51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099" name="Google Shape;5099;p51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0" name="Google Shape;5100;p51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1" name="Google Shape;5101;p51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2" name="Google Shape;5102;p51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3" name="Google Shape;5103;p51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4" name="Google Shape;5104;p51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5" name="Google Shape;5105;p51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  <p:grpSp>
          <p:nvGrpSpPr>
            <p:cNvPr id="5106" name="Google Shape;5106;p51"/>
            <p:cNvGrpSpPr/>
            <p:nvPr/>
          </p:nvGrpSpPr>
          <p:grpSpPr>
            <a:xfrm rot="-2910204">
              <a:off x="701944" y="830715"/>
              <a:ext cx="972019" cy="1094091"/>
              <a:chOff x="1255755" y="2574411"/>
              <a:chExt cx="785793" cy="884477"/>
            </a:xfrm>
          </p:grpSpPr>
          <p:sp>
            <p:nvSpPr>
              <p:cNvPr id="5107" name="Google Shape;5107;p51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8" name="Google Shape;5108;p51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9" name="Google Shape;5109;p51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0" name="Google Shape;5110;p51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1" name="Google Shape;5111;p51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2" name="Google Shape;5112;p51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3" name="Google Shape;5113;p51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4" name="Google Shape;5114;p51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5" name="Google Shape;5115;p51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</p:grpSp>
      <p:grpSp>
        <p:nvGrpSpPr>
          <p:cNvPr id="5116" name="Google Shape;5116;p51"/>
          <p:cNvGrpSpPr/>
          <p:nvPr/>
        </p:nvGrpSpPr>
        <p:grpSpPr>
          <a:xfrm>
            <a:off x="1860654" y="136507"/>
            <a:ext cx="759315" cy="702413"/>
            <a:chOff x="325779" y="660283"/>
            <a:chExt cx="976359" cy="903193"/>
          </a:xfrm>
        </p:grpSpPr>
        <p:grpSp>
          <p:nvGrpSpPr>
            <p:cNvPr id="5117" name="Google Shape;5117;p51"/>
            <p:cNvGrpSpPr/>
            <p:nvPr/>
          </p:nvGrpSpPr>
          <p:grpSpPr>
            <a:xfrm>
              <a:off x="364516" y="718983"/>
              <a:ext cx="937623" cy="844493"/>
              <a:chOff x="1861240" y="3369235"/>
              <a:chExt cx="545605" cy="491413"/>
            </a:xfrm>
          </p:grpSpPr>
          <p:sp>
            <p:nvSpPr>
              <p:cNvPr id="5118" name="Google Shape;5118;p51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9" name="Google Shape;5119;p51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0" name="Google Shape;5120;p51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1" name="Google Shape;5121;p51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2" name="Google Shape;5122;p51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3" name="Google Shape;5123;p51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4" name="Google Shape;5124;p51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5" name="Google Shape;5125;p51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6" name="Google Shape;5126;p51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7" name="Google Shape;5127;p51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8" name="Google Shape;5128;p51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  <p:grpSp>
          <p:nvGrpSpPr>
            <p:cNvPr id="5129" name="Google Shape;5129;p51"/>
            <p:cNvGrpSpPr/>
            <p:nvPr/>
          </p:nvGrpSpPr>
          <p:grpSpPr>
            <a:xfrm>
              <a:off x="325779" y="660283"/>
              <a:ext cx="937623" cy="844493"/>
              <a:chOff x="1861240" y="3369235"/>
              <a:chExt cx="545605" cy="491413"/>
            </a:xfrm>
          </p:grpSpPr>
          <p:sp>
            <p:nvSpPr>
              <p:cNvPr id="5130" name="Google Shape;5130;p51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1" name="Google Shape;5131;p51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2" name="Google Shape;5132;p51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3" name="Google Shape;5133;p51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4" name="Google Shape;5134;p51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5" name="Google Shape;5135;p51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6" name="Google Shape;5136;p51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7" name="Google Shape;5137;p51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8" name="Google Shape;5138;p51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9" name="Google Shape;5139;p51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40" name="Google Shape;5140;p51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</p:grpSp>
      <p:sp>
        <p:nvSpPr>
          <p:cNvPr id="5141" name="Google Shape;5141;p51"/>
          <p:cNvSpPr/>
          <p:nvPr/>
        </p:nvSpPr>
        <p:spPr>
          <a:xfrm>
            <a:off x="7648109" y="2122614"/>
            <a:ext cx="122381" cy="119801"/>
          </a:xfrm>
          <a:custGeom>
            <a:avLst/>
            <a:gdLst/>
            <a:ahLst/>
            <a:cxnLst/>
            <a:rect l="l" t="t" r="r" b="b"/>
            <a:pathLst>
              <a:path w="4885" h="4782" extrusionOk="0">
                <a:moveTo>
                  <a:pt x="2451" y="0"/>
                </a:moveTo>
                <a:cubicBezTo>
                  <a:pt x="2357" y="0"/>
                  <a:pt x="2260" y="51"/>
                  <a:pt x="2214" y="154"/>
                </a:cubicBezTo>
                <a:lnTo>
                  <a:pt x="1666" y="1455"/>
                </a:lnTo>
                <a:cubicBezTo>
                  <a:pt x="1621" y="1501"/>
                  <a:pt x="1575" y="1546"/>
                  <a:pt x="1529" y="1592"/>
                </a:cubicBezTo>
                <a:lnTo>
                  <a:pt x="206" y="2140"/>
                </a:lnTo>
                <a:cubicBezTo>
                  <a:pt x="0" y="2231"/>
                  <a:pt x="0" y="2528"/>
                  <a:pt x="206" y="2619"/>
                </a:cubicBezTo>
                <a:lnTo>
                  <a:pt x="1484" y="3167"/>
                </a:lnTo>
                <a:cubicBezTo>
                  <a:pt x="1552" y="3190"/>
                  <a:pt x="1598" y="3236"/>
                  <a:pt x="1621" y="3304"/>
                </a:cubicBezTo>
                <a:lnTo>
                  <a:pt x="2191" y="4628"/>
                </a:lnTo>
                <a:cubicBezTo>
                  <a:pt x="2237" y="4731"/>
                  <a:pt x="2334" y="4782"/>
                  <a:pt x="2431" y="4782"/>
                </a:cubicBezTo>
                <a:cubicBezTo>
                  <a:pt x="2528" y="4782"/>
                  <a:pt x="2625" y="4731"/>
                  <a:pt x="2671" y="4628"/>
                </a:cubicBezTo>
                <a:lnTo>
                  <a:pt x="3219" y="3327"/>
                </a:lnTo>
                <a:cubicBezTo>
                  <a:pt x="3241" y="3258"/>
                  <a:pt x="3287" y="3213"/>
                  <a:pt x="3356" y="3190"/>
                </a:cubicBezTo>
                <a:lnTo>
                  <a:pt x="4679" y="2619"/>
                </a:lnTo>
                <a:cubicBezTo>
                  <a:pt x="4885" y="2551"/>
                  <a:pt x="4885" y="2254"/>
                  <a:pt x="4679" y="2163"/>
                </a:cubicBezTo>
                <a:lnTo>
                  <a:pt x="3378" y="1615"/>
                </a:lnTo>
                <a:cubicBezTo>
                  <a:pt x="3310" y="1569"/>
                  <a:pt x="3264" y="1524"/>
                  <a:pt x="3241" y="1478"/>
                </a:cubicBezTo>
                <a:lnTo>
                  <a:pt x="2671" y="154"/>
                </a:lnTo>
                <a:cubicBezTo>
                  <a:pt x="2637" y="51"/>
                  <a:pt x="2545" y="0"/>
                  <a:pt x="24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E03095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142" name="Google Shape;5142;p51"/>
          <p:cNvSpPr/>
          <p:nvPr/>
        </p:nvSpPr>
        <p:spPr>
          <a:xfrm flipH="1">
            <a:off x="7771498" y="1111588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86" y="0"/>
                </a:moveTo>
                <a:cubicBezTo>
                  <a:pt x="4023" y="0"/>
                  <a:pt x="3861" y="88"/>
                  <a:pt x="3785" y="263"/>
                </a:cubicBezTo>
                <a:lnTo>
                  <a:pt x="2833" y="2469"/>
                </a:lnTo>
                <a:cubicBezTo>
                  <a:pt x="2808" y="2594"/>
                  <a:pt x="2708" y="2669"/>
                  <a:pt x="2607" y="2720"/>
                </a:cubicBezTo>
                <a:lnTo>
                  <a:pt x="352" y="3672"/>
                </a:lnTo>
                <a:cubicBezTo>
                  <a:pt x="1" y="3822"/>
                  <a:pt x="1" y="4324"/>
                  <a:pt x="352" y="4474"/>
                </a:cubicBezTo>
                <a:lnTo>
                  <a:pt x="2557" y="5401"/>
                </a:lnTo>
                <a:cubicBezTo>
                  <a:pt x="2683" y="5451"/>
                  <a:pt x="2758" y="5527"/>
                  <a:pt x="2808" y="5627"/>
                </a:cubicBezTo>
                <a:lnTo>
                  <a:pt x="3760" y="7882"/>
                </a:lnTo>
                <a:cubicBezTo>
                  <a:pt x="3835" y="8058"/>
                  <a:pt x="3998" y="8146"/>
                  <a:pt x="4161" y="8146"/>
                </a:cubicBezTo>
                <a:cubicBezTo>
                  <a:pt x="4324" y="8146"/>
                  <a:pt x="4487" y="8058"/>
                  <a:pt x="4562" y="7882"/>
                </a:cubicBezTo>
                <a:lnTo>
                  <a:pt x="5490" y="5677"/>
                </a:lnTo>
                <a:cubicBezTo>
                  <a:pt x="5540" y="5577"/>
                  <a:pt x="5615" y="5502"/>
                  <a:pt x="5740" y="5451"/>
                </a:cubicBezTo>
                <a:lnTo>
                  <a:pt x="7971" y="4499"/>
                </a:lnTo>
                <a:cubicBezTo>
                  <a:pt x="8322" y="4349"/>
                  <a:pt x="8322" y="3847"/>
                  <a:pt x="7971" y="3697"/>
                </a:cubicBezTo>
                <a:lnTo>
                  <a:pt x="5765" y="2745"/>
                </a:lnTo>
                <a:cubicBezTo>
                  <a:pt x="5665" y="2720"/>
                  <a:pt x="5590" y="2619"/>
                  <a:pt x="5540" y="2519"/>
                </a:cubicBezTo>
                <a:lnTo>
                  <a:pt x="4587" y="263"/>
                </a:lnTo>
                <a:cubicBezTo>
                  <a:pt x="4512" y="88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02060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143" name="Google Shape;5143;p51"/>
          <p:cNvSpPr/>
          <p:nvPr/>
        </p:nvSpPr>
        <p:spPr>
          <a:xfrm flipH="1">
            <a:off x="7467005" y="63372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02060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144" name="Google Shape;5144;p51"/>
          <p:cNvSpPr/>
          <p:nvPr/>
        </p:nvSpPr>
        <p:spPr>
          <a:xfrm flipH="1">
            <a:off x="589000" y="908900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02060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145" name="Google Shape;5145;p51"/>
          <p:cNvSpPr/>
          <p:nvPr/>
        </p:nvSpPr>
        <p:spPr>
          <a:xfrm flipH="1">
            <a:off x="577798" y="1975905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E03095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146" name="Google Shape;5146;p51"/>
          <p:cNvSpPr/>
          <p:nvPr/>
        </p:nvSpPr>
        <p:spPr>
          <a:xfrm>
            <a:off x="2654374" y="63371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02060"/>
              </a:solidFill>
              <a:latin typeface="UVF TypoSlabserif" panose="02000403050000020004" pitchFamily="2" charset="0"/>
            </a:endParaRPr>
          </a:p>
        </p:txBody>
      </p:sp>
      <p:sp>
        <p:nvSpPr>
          <p:cNvPr id="57" name="Rectangle 6">
            <a:extLst>
              <a:ext uri="{FF2B5EF4-FFF2-40B4-BE49-F238E27FC236}">
                <a16:creationId xmlns:a16="http://schemas.microsoft.com/office/drawing/2014/main" id="{91BB2A86-2690-4B13-B098-C6AE87600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575" y="35986"/>
            <a:ext cx="3309001" cy="672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Tính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rồi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:</a:t>
            </a:r>
          </a:p>
        </p:txBody>
      </p:sp>
      <p:sp>
        <p:nvSpPr>
          <p:cNvPr id="58" name="Rectangle 6">
            <a:extLst>
              <a:ext uri="{FF2B5EF4-FFF2-40B4-BE49-F238E27FC236}">
                <a16:creationId xmlns:a16="http://schemas.microsoft.com/office/drawing/2014/main" id="{6D1CA23C-5A25-4CC2-8A7E-44CEDFC93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852" y="838920"/>
            <a:ext cx="1680878" cy="139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56 264</a:t>
            </a:r>
          </a:p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26 716</a:t>
            </a:r>
          </a:p>
        </p:txBody>
      </p:sp>
      <p:sp>
        <p:nvSpPr>
          <p:cNvPr id="59" name="Rectangle 6">
            <a:extLst>
              <a:ext uri="{FF2B5EF4-FFF2-40B4-BE49-F238E27FC236}">
                <a16:creationId xmlns:a16="http://schemas.microsoft.com/office/drawing/2014/main" id="{35F29DA9-1907-465F-BAEC-3E1C13F83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27" y="1200087"/>
            <a:ext cx="323849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+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B8FEDF89-BE52-4A74-B1BD-9ECF9E444675}"/>
              </a:ext>
            </a:extLst>
          </p:cNvPr>
          <p:cNvCxnSpPr/>
          <p:nvPr/>
        </p:nvCxnSpPr>
        <p:spPr>
          <a:xfrm>
            <a:off x="551452" y="2161332"/>
            <a:ext cx="15570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6">
            <a:extLst>
              <a:ext uri="{FF2B5EF4-FFF2-40B4-BE49-F238E27FC236}">
                <a16:creationId xmlns:a16="http://schemas.microsoft.com/office/drawing/2014/main" id="{02490456-541A-46A1-A42B-DA2B9D87C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989" y="2152588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E03095"/>
                </a:solidFill>
                <a:latin typeface="UVF TypoSlabserif" panose="02000403050000020004" pitchFamily="2" charset="0"/>
              </a:rPr>
              <a:t>82 980</a:t>
            </a:r>
          </a:p>
        </p:txBody>
      </p:sp>
      <p:sp>
        <p:nvSpPr>
          <p:cNvPr id="62" name="Rectangle 6">
            <a:extLst>
              <a:ext uri="{FF2B5EF4-FFF2-40B4-BE49-F238E27FC236}">
                <a16:creationId xmlns:a16="http://schemas.microsoft.com/office/drawing/2014/main" id="{A065364A-6E18-4481-BE0D-EF4B2105F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8929" y="1527928"/>
            <a:ext cx="1445084" cy="485621"/>
          </a:xfrm>
          <a:prstGeom prst="homePlate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ctr">
              <a:spcBef>
                <a:spcPct val="20000"/>
              </a:spcBef>
            </a:pPr>
            <a:r>
              <a:rPr lang="en-US" altLang="en-US" sz="2400" b="1" err="1">
                <a:solidFill>
                  <a:srgbClr val="0070C0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2400" b="1">
                <a:solidFill>
                  <a:srgbClr val="0070C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2400" b="1" err="1">
                <a:solidFill>
                  <a:srgbClr val="0070C0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2400" b="1">
                <a:solidFill>
                  <a:srgbClr val="0070C0"/>
                </a:solidFill>
                <a:latin typeface="UVF TypoSlabserif" panose="02000403050000020004" pitchFamily="2" charset="0"/>
              </a:rPr>
              <a:t>:</a:t>
            </a:r>
          </a:p>
        </p:txBody>
      </p:sp>
      <p:sp>
        <p:nvSpPr>
          <p:cNvPr id="63" name="Rectangle 6">
            <a:extLst>
              <a:ext uri="{FF2B5EF4-FFF2-40B4-BE49-F238E27FC236}">
                <a16:creationId xmlns:a16="http://schemas.microsoft.com/office/drawing/2014/main" id="{55FAF847-9367-46DA-80CD-8D17292CD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698" y="867493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82 980</a:t>
            </a:r>
          </a:p>
        </p:txBody>
      </p:sp>
      <p:sp>
        <p:nvSpPr>
          <p:cNvPr id="64" name="Rectangle 6">
            <a:extLst>
              <a:ext uri="{FF2B5EF4-FFF2-40B4-BE49-F238E27FC236}">
                <a16:creationId xmlns:a16="http://schemas.microsoft.com/office/drawing/2014/main" id="{106D85AE-154E-44A6-AA25-BD0CD668C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848" y="1149809"/>
            <a:ext cx="323849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–</a:t>
            </a:r>
          </a:p>
        </p:txBody>
      </p:sp>
      <p:sp>
        <p:nvSpPr>
          <p:cNvPr id="65" name="Rectangle 6">
            <a:extLst>
              <a:ext uri="{FF2B5EF4-FFF2-40B4-BE49-F238E27FC236}">
                <a16:creationId xmlns:a16="http://schemas.microsoft.com/office/drawing/2014/main" id="{15DACF00-6922-4CD4-8ED6-D4F211D3B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804" y="1451955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56 264</a:t>
            </a:r>
          </a:p>
        </p:txBody>
      </p:sp>
      <p:sp>
        <p:nvSpPr>
          <p:cNvPr id="66" name="Rectangle 6">
            <a:extLst>
              <a:ext uri="{FF2B5EF4-FFF2-40B4-BE49-F238E27FC236}">
                <a16:creationId xmlns:a16="http://schemas.microsoft.com/office/drawing/2014/main" id="{069BEDCD-134B-4922-8804-1367396EC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7172" y="870146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82 980</a:t>
            </a:r>
          </a:p>
        </p:txBody>
      </p:sp>
      <p:sp>
        <p:nvSpPr>
          <p:cNvPr id="67" name="Rectangle 6">
            <a:extLst>
              <a:ext uri="{FF2B5EF4-FFF2-40B4-BE49-F238E27FC236}">
                <a16:creationId xmlns:a16="http://schemas.microsoft.com/office/drawing/2014/main" id="{02CEFF3C-26ED-4651-A0CB-5023A2843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3322" y="1152462"/>
            <a:ext cx="323849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–</a:t>
            </a:r>
          </a:p>
        </p:txBody>
      </p:sp>
      <p:sp>
        <p:nvSpPr>
          <p:cNvPr id="68" name="Rectangle 6">
            <a:extLst>
              <a:ext uri="{FF2B5EF4-FFF2-40B4-BE49-F238E27FC236}">
                <a16:creationId xmlns:a16="http://schemas.microsoft.com/office/drawing/2014/main" id="{D7B370FB-5F5C-4CAF-95DD-CF3CD061C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6278" y="1454608"/>
            <a:ext cx="1680878" cy="640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26 716</a:t>
            </a:r>
          </a:p>
        </p:txBody>
      </p:sp>
      <p:sp>
        <p:nvSpPr>
          <p:cNvPr id="69" name="Rectangle 6">
            <a:extLst>
              <a:ext uri="{FF2B5EF4-FFF2-40B4-BE49-F238E27FC236}">
                <a16:creationId xmlns:a16="http://schemas.microsoft.com/office/drawing/2014/main" id="{5270CE66-B4CE-45A9-B379-3D7CF3A52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804" y="2095439"/>
            <a:ext cx="1680878" cy="139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E03095"/>
                </a:solidFill>
                <a:latin typeface="UVF TypoSlabserif" panose="02000403050000020004" pitchFamily="2" charset="0"/>
              </a:rPr>
              <a:t>26 716</a:t>
            </a: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48369889-1023-483B-A0BD-025DC79F6183}"/>
              </a:ext>
            </a:extLst>
          </p:cNvPr>
          <p:cNvCxnSpPr/>
          <p:nvPr/>
        </p:nvCxnSpPr>
        <p:spPr>
          <a:xfrm>
            <a:off x="4367772" y="2095439"/>
            <a:ext cx="15570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6">
            <a:extLst>
              <a:ext uri="{FF2B5EF4-FFF2-40B4-BE49-F238E27FC236}">
                <a16:creationId xmlns:a16="http://schemas.microsoft.com/office/drawing/2014/main" id="{4C1E51C5-F03C-4634-BD63-7EFBAD528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803" y="2066083"/>
            <a:ext cx="1680878" cy="139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E03095"/>
                </a:solidFill>
                <a:latin typeface="UVF TypoSlabserif" panose="02000403050000020004" pitchFamily="2" charset="0"/>
              </a:rPr>
              <a:t>56 264</a:t>
            </a:r>
          </a:p>
        </p:txBody>
      </p: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8C62B288-1B0B-49ED-BB43-18BA790EDEE9}"/>
              </a:ext>
            </a:extLst>
          </p:cNvPr>
          <p:cNvCxnSpPr/>
          <p:nvPr/>
        </p:nvCxnSpPr>
        <p:spPr>
          <a:xfrm>
            <a:off x="7025246" y="2066083"/>
            <a:ext cx="15570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Rectangle 6">
            <a:extLst>
              <a:ext uri="{FF2B5EF4-FFF2-40B4-BE49-F238E27FC236}">
                <a16:creationId xmlns:a16="http://schemas.microsoft.com/office/drawing/2014/main" id="{1BE83B05-1033-4CB2-8548-C0C5C2CD1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683" y="2903419"/>
            <a:ext cx="6310799" cy="808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Muốn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phép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cộng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ta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làm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gì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?</a:t>
            </a:r>
          </a:p>
        </p:txBody>
      </p:sp>
      <p:sp>
        <p:nvSpPr>
          <p:cNvPr id="74" name="Rectangle 6">
            <a:extLst>
              <a:ext uri="{FF2B5EF4-FFF2-40B4-BE49-F238E27FC236}">
                <a16:creationId xmlns:a16="http://schemas.microsoft.com/office/drawing/2014/main" id="{618A9B9B-CBF1-4F78-B09B-20ED89FD2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0358" y="3581056"/>
            <a:ext cx="7191021" cy="1350590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	Muốn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thử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lại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cộng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ta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có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thể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lấy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tổng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trừ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đi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một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hạng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nếu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được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kết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quả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là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hạng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còn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lại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thì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làm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đúng</a:t>
            </a:r>
            <a:r>
              <a:rPr lang="en-US" altLang="en-US" sz="2800" b="1">
                <a:solidFill>
                  <a:schemeClr val="accent3">
                    <a:lumMod val="25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1" grpId="0"/>
      <p:bldP spid="62" grpId="0" animBg="1"/>
      <p:bldP spid="63" grpId="0"/>
      <p:bldP spid="64" grpId="0"/>
      <p:bldP spid="65" grpId="0"/>
      <p:bldP spid="66" grpId="0"/>
      <p:bldP spid="67" grpId="0"/>
      <p:bldP spid="68" grpId="0"/>
      <p:bldP spid="69" grpId="0"/>
      <p:bldP spid="71" grpId="0"/>
      <p:bldP spid="73" grpId="0"/>
      <p:bldP spid="7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5" name="Google Shape;5095;p51"/>
          <p:cNvGrpSpPr/>
          <p:nvPr/>
        </p:nvGrpSpPr>
        <p:grpSpPr>
          <a:xfrm>
            <a:off x="7508733" y="3597128"/>
            <a:ext cx="1817206" cy="1650612"/>
            <a:chOff x="456201" y="651282"/>
            <a:chExt cx="1533702" cy="1465419"/>
          </a:xfrm>
        </p:grpSpPr>
        <p:grpSp>
          <p:nvGrpSpPr>
            <p:cNvPr id="5096" name="Google Shape;5096;p51"/>
            <p:cNvGrpSpPr/>
            <p:nvPr/>
          </p:nvGrpSpPr>
          <p:grpSpPr>
            <a:xfrm rot="-2910204">
              <a:off x="772141" y="843178"/>
              <a:ext cx="972019" cy="1094091"/>
              <a:chOff x="1255755" y="2574411"/>
              <a:chExt cx="785793" cy="884477"/>
            </a:xfrm>
          </p:grpSpPr>
          <p:sp>
            <p:nvSpPr>
              <p:cNvPr id="5097" name="Google Shape;5097;p51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098" name="Google Shape;5098;p51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099" name="Google Shape;5099;p51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0" name="Google Shape;5100;p51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1" name="Google Shape;5101;p51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2" name="Google Shape;5102;p51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3" name="Google Shape;5103;p51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4" name="Google Shape;5104;p51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5" name="Google Shape;5105;p51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  <p:grpSp>
          <p:nvGrpSpPr>
            <p:cNvPr id="5106" name="Google Shape;5106;p51"/>
            <p:cNvGrpSpPr/>
            <p:nvPr/>
          </p:nvGrpSpPr>
          <p:grpSpPr>
            <a:xfrm rot="-2910204">
              <a:off x="701944" y="830715"/>
              <a:ext cx="972019" cy="1094091"/>
              <a:chOff x="1255755" y="2574411"/>
              <a:chExt cx="785793" cy="884477"/>
            </a:xfrm>
          </p:grpSpPr>
          <p:sp>
            <p:nvSpPr>
              <p:cNvPr id="5107" name="Google Shape;5107;p51"/>
              <p:cNvSpPr/>
              <p:nvPr/>
            </p:nvSpPr>
            <p:spPr>
              <a:xfrm>
                <a:off x="1255755" y="2574746"/>
                <a:ext cx="785793" cy="884143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2643" extrusionOk="0">
                    <a:moveTo>
                      <a:pt x="794" y="0"/>
                    </a:moveTo>
                    <a:cubicBezTo>
                      <a:pt x="722" y="31"/>
                      <a:pt x="655" y="229"/>
                      <a:pt x="655" y="229"/>
                    </a:cubicBezTo>
                    <a:lnTo>
                      <a:pt x="29" y="1848"/>
                    </a:lnTo>
                    <a:cubicBezTo>
                      <a:pt x="20" y="1877"/>
                      <a:pt x="1" y="2024"/>
                      <a:pt x="151" y="2082"/>
                    </a:cubicBezTo>
                    <a:lnTo>
                      <a:pt x="1594" y="2639"/>
                    </a:lnTo>
                    <a:cubicBezTo>
                      <a:pt x="1601" y="2642"/>
                      <a:pt x="1608" y="2643"/>
                      <a:pt x="1614" y="2643"/>
                    </a:cubicBezTo>
                    <a:cubicBezTo>
                      <a:pt x="1636" y="2643"/>
                      <a:pt x="1656" y="2630"/>
                      <a:pt x="1665" y="2608"/>
                    </a:cubicBezTo>
                    <a:lnTo>
                      <a:pt x="2348" y="839"/>
                    </a:lnTo>
                    <a:lnTo>
                      <a:pt x="7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8" name="Google Shape;5108;p51"/>
              <p:cNvSpPr/>
              <p:nvPr/>
            </p:nvSpPr>
            <p:spPr>
              <a:xfrm>
                <a:off x="1275826" y="2629607"/>
                <a:ext cx="749665" cy="803523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2402" extrusionOk="0">
                    <a:moveTo>
                      <a:pt x="695" y="1"/>
                    </a:moveTo>
                    <a:lnTo>
                      <a:pt x="12" y="1770"/>
                    </a:lnTo>
                    <a:cubicBezTo>
                      <a:pt x="0" y="1799"/>
                      <a:pt x="14" y="1829"/>
                      <a:pt x="43" y="1841"/>
                    </a:cubicBezTo>
                    <a:lnTo>
                      <a:pt x="1486" y="2399"/>
                    </a:lnTo>
                    <a:cubicBezTo>
                      <a:pt x="1492" y="2401"/>
                      <a:pt x="1498" y="2402"/>
                      <a:pt x="1504" y="2402"/>
                    </a:cubicBezTo>
                    <a:cubicBezTo>
                      <a:pt x="1528" y="2402"/>
                      <a:pt x="1550" y="2388"/>
                      <a:pt x="1557" y="2368"/>
                    </a:cubicBezTo>
                    <a:lnTo>
                      <a:pt x="2241" y="598"/>
                    </a:lnTo>
                    <a:lnTo>
                      <a:pt x="69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09" name="Google Shape;5109;p51"/>
              <p:cNvSpPr/>
              <p:nvPr/>
            </p:nvSpPr>
            <p:spPr>
              <a:xfrm>
                <a:off x="1274154" y="2612212"/>
                <a:ext cx="749999" cy="803858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403" extrusionOk="0">
                    <a:moveTo>
                      <a:pt x="693" y="0"/>
                    </a:moveTo>
                    <a:lnTo>
                      <a:pt x="10" y="1770"/>
                    </a:lnTo>
                    <a:cubicBezTo>
                      <a:pt x="0" y="1798"/>
                      <a:pt x="15" y="1829"/>
                      <a:pt x="43" y="1841"/>
                    </a:cubicBezTo>
                    <a:lnTo>
                      <a:pt x="1486" y="2398"/>
                    </a:lnTo>
                    <a:cubicBezTo>
                      <a:pt x="1493" y="2401"/>
                      <a:pt x="1500" y="2402"/>
                      <a:pt x="1507" y="2402"/>
                    </a:cubicBezTo>
                    <a:cubicBezTo>
                      <a:pt x="1529" y="2402"/>
                      <a:pt x="1549" y="2389"/>
                      <a:pt x="1558" y="2367"/>
                    </a:cubicBezTo>
                    <a:lnTo>
                      <a:pt x="2241" y="598"/>
                    </a:ln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0" name="Google Shape;5110;p51"/>
              <p:cNvSpPr/>
              <p:nvPr/>
            </p:nvSpPr>
            <p:spPr>
              <a:xfrm>
                <a:off x="1274823" y="2574411"/>
                <a:ext cx="754014" cy="815231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2437" extrusionOk="0">
                    <a:moveTo>
                      <a:pt x="749" y="1"/>
                    </a:moveTo>
                    <a:cubicBezTo>
                      <a:pt x="727" y="1"/>
                      <a:pt x="705" y="14"/>
                      <a:pt x="696" y="35"/>
                    </a:cubicBezTo>
                    <a:lnTo>
                      <a:pt x="13" y="1804"/>
                    </a:lnTo>
                    <a:cubicBezTo>
                      <a:pt x="1" y="1833"/>
                      <a:pt x="15" y="1866"/>
                      <a:pt x="44" y="1875"/>
                    </a:cubicBezTo>
                    <a:lnTo>
                      <a:pt x="1487" y="2433"/>
                    </a:lnTo>
                    <a:cubicBezTo>
                      <a:pt x="1493" y="2435"/>
                      <a:pt x="1501" y="2437"/>
                      <a:pt x="1508" y="2437"/>
                    </a:cubicBezTo>
                    <a:cubicBezTo>
                      <a:pt x="1530" y="2437"/>
                      <a:pt x="1551" y="2423"/>
                      <a:pt x="1558" y="2402"/>
                    </a:cubicBezTo>
                    <a:lnTo>
                      <a:pt x="2241" y="632"/>
                    </a:lnTo>
                    <a:cubicBezTo>
                      <a:pt x="2253" y="604"/>
                      <a:pt x="2239" y="573"/>
                      <a:pt x="2211" y="561"/>
                    </a:cubicBezTo>
                    <a:lnTo>
                      <a:pt x="767" y="4"/>
                    </a:lnTo>
                    <a:cubicBezTo>
                      <a:pt x="761" y="2"/>
                      <a:pt x="755" y="1"/>
                      <a:pt x="7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1" name="Google Shape;5111;p51"/>
              <p:cNvSpPr/>
              <p:nvPr/>
            </p:nvSpPr>
            <p:spPr>
              <a:xfrm>
                <a:off x="1771922" y="2763416"/>
                <a:ext cx="138827" cy="12979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88" extrusionOk="0">
                    <a:moveTo>
                      <a:pt x="213" y="0"/>
                    </a:moveTo>
                    <a:cubicBezTo>
                      <a:pt x="204" y="0"/>
                      <a:pt x="196" y="4"/>
                      <a:pt x="191" y="13"/>
                    </a:cubicBezTo>
                    <a:lnTo>
                      <a:pt x="143" y="98"/>
                    </a:lnTo>
                    <a:cubicBezTo>
                      <a:pt x="141" y="106"/>
                      <a:pt x="134" y="110"/>
                      <a:pt x="127" y="113"/>
                    </a:cubicBezTo>
                    <a:lnTo>
                      <a:pt x="27" y="122"/>
                    </a:lnTo>
                    <a:cubicBezTo>
                      <a:pt x="8" y="125"/>
                      <a:pt x="1" y="148"/>
                      <a:pt x="13" y="163"/>
                    </a:cubicBezTo>
                    <a:lnTo>
                      <a:pt x="82" y="234"/>
                    </a:lnTo>
                    <a:cubicBezTo>
                      <a:pt x="86" y="239"/>
                      <a:pt x="89" y="248"/>
                      <a:pt x="89" y="256"/>
                    </a:cubicBezTo>
                    <a:lnTo>
                      <a:pt x="67" y="353"/>
                    </a:lnTo>
                    <a:cubicBezTo>
                      <a:pt x="65" y="369"/>
                      <a:pt x="78" y="381"/>
                      <a:pt x="92" y="381"/>
                    </a:cubicBezTo>
                    <a:cubicBezTo>
                      <a:pt x="95" y="381"/>
                      <a:pt x="98" y="381"/>
                      <a:pt x="101" y="379"/>
                    </a:cubicBezTo>
                    <a:lnTo>
                      <a:pt x="191" y="337"/>
                    </a:lnTo>
                    <a:cubicBezTo>
                      <a:pt x="195" y="334"/>
                      <a:pt x="198" y="333"/>
                      <a:pt x="202" y="333"/>
                    </a:cubicBezTo>
                    <a:cubicBezTo>
                      <a:pt x="205" y="333"/>
                      <a:pt x="209" y="334"/>
                      <a:pt x="213" y="337"/>
                    </a:cubicBezTo>
                    <a:lnTo>
                      <a:pt x="298" y="384"/>
                    </a:lnTo>
                    <a:cubicBezTo>
                      <a:pt x="302" y="386"/>
                      <a:pt x="306" y="387"/>
                      <a:pt x="311" y="387"/>
                    </a:cubicBezTo>
                    <a:cubicBezTo>
                      <a:pt x="324" y="387"/>
                      <a:pt x="336" y="377"/>
                      <a:pt x="334" y="360"/>
                    </a:cubicBezTo>
                    <a:lnTo>
                      <a:pt x="320" y="263"/>
                    </a:lnTo>
                    <a:cubicBezTo>
                      <a:pt x="320" y="256"/>
                      <a:pt x="322" y="248"/>
                      <a:pt x="327" y="244"/>
                    </a:cubicBezTo>
                    <a:lnTo>
                      <a:pt x="401" y="177"/>
                    </a:lnTo>
                    <a:cubicBezTo>
                      <a:pt x="415" y="163"/>
                      <a:pt x="408" y="139"/>
                      <a:pt x="389" y="134"/>
                    </a:cubicBezTo>
                    <a:lnTo>
                      <a:pt x="291" y="117"/>
                    </a:lnTo>
                    <a:cubicBezTo>
                      <a:pt x="284" y="115"/>
                      <a:pt x="277" y="110"/>
                      <a:pt x="274" y="103"/>
                    </a:cubicBezTo>
                    <a:lnTo>
                      <a:pt x="234" y="13"/>
                    </a:lnTo>
                    <a:cubicBezTo>
                      <a:pt x="229" y="4"/>
                      <a:pt x="221" y="0"/>
                      <a:pt x="2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2" name="Google Shape;5112;p51"/>
              <p:cNvSpPr/>
              <p:nvPr/>
            </p:nvSpPr>
            <p:spPr>
              <a:xfrm>
                <a:off x="1819090" y="2929004"/>
                <a:ext cx="99019" cy="99353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97" extrusionOk="0">
                    <a:moveTo>
                      <a:pt x="184" y="1"/>
                    </a:moveTo>
                    <a:cubicBezTo>
                      <a:pt x="179" y="1"/>
                      <a:pt x="175" y="3"/>
                      <a:pt x="172" y="6"/>
                    </a:cubicBezTo>
                    <a:lnTo>
                      <a:pt x="119" y="56"/>
                    </a:lnTo>
                    <a:cubicBezTo>
                      <a:pt x="114" y="61"/>
                      <a:pt x="110" y="61"/>
                      <a:pt x="103" y="61"/>
                    </a:cubicBezTo>
                    <a:lnTo>
                      <a:pt x="33" y="46"/>
                    </a:lnTo>
                    <a:cubicBezTo>
                      <a:pt x="32" y="46"/>
                      <a:pt x="31" y="46"/>
                      <a:pt x="30" y="46"/>
                    </a:cubicBezTo>
                    <a:cubicBezTo>
                      <a:pt x="17" y="46"/>
                      <a:pt x="8" y="59"/>
                      <a:pt x="12" y="70"/>
                    </a:cubicBezTo>
                    <a:lnTo>
                      <a:pt x="45" y="137"/>
                    </a:lnTo>
                    <a:cubicBezTo>
                      <a:pt x="48" y="142"/>
                      <a:pt x="48" y="146"/>
                      <a:pt x="43" y="151"/>
                    </a:cubicBezTo>
                    <a:lnTo>
                      <a:pt x="7" y="215"/>
                    </a:lnTo>
                    <a:cubicBezTo>
                      <a:pt x="1" y="226"/>
                      <a:pt x="11" y="242"/>
                      <a:pt x="24" y="242"/>
                    </a:cubicBezTo>
                    <a:cubicBezTo>
                      <a:pt x="24" y="242"/>
                      <a:pt x="25" y="242"/>
                      <a:pt x="26" y="242"/>
                    </a:cubicBezTo>
                    <a:lnTo>
                      <a:pt x="98" y="232"/>
                    </a:lnTo>
                    <a:cubicBezTo>
                      <a:pt x="99" y="231"/>
                      <a:pt x="100" y="231"/>
                      <a:pt x="102" y="231"/>
                    </a:cubicBezTo>
                    <a:cubicBezTo>
                      <a:pt x="106" y="231"/>
                      <a:pt x="110" y="233"/>
                      <a:pt x="112" y="237"/>
                    </a:cubicBezTo>
                    <a:lnTo>
                      <a:pt x="162" y="292"/>
                    </a:lnTo>
                    <a:cubicBezTo>
                      <a:pt x="165" y="295"/>
                      <a:pt x="170" y="297"/>
                      <a:pt x="174" y="297"/>
                    </a:cubicBezTo>
                    <a:cubicBezTo>
                      <a:pt x="182" y="297"/>
                      <a:pt x="189" y="291"/>
                      <a:pt x="191" y="282"/>
                    </a:cubicBezTo>
                    <a:lnTo>
                      <a:pt x="205" y="211"/>
                    </a:lnTo>
                    <a:cubicBezTo>
                      <a:pt x="205" y="206"/>
                      <a:pt x="210" y="201"/>
                      <a:pt x="214" y="199"/>
                    </a:cubicBezTo>
                    <a:lnTo>
                      <a:pt x="281" y="168"/>
                    </a:lnTo>
                    <a:cubicBezTo>
                      <a:pt x="293" y="163"/>
                      <a:pt x="295" y="144"/>
                      <a:pt x="281" y="137"/>
                    </a:cubicBezTo>
                    <a:lnTo>
                      <a:pt x="219" y="103"/>
                    </a:lnTo>
                    <a:cubicBezTo>
                      <a:pt x="212" y="99"/>
                      <a:pt x="210" y="94"/>
                      <a:pt x="210" y="89"/>
                    </a:cubicBezTo>
                    <a:lnTo>
                      <a:pt x="200" y="18"/>
                    </a:lnTo>
                    <a:cubicBezTo>
                      <a:pt x="200" y="7"/>
                      <a:pt x="192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3" name="Google Shape;5113;p51"/>
              <p:cNvSpPr/>
              <p:nvPr/>
            </p:nvSpPr>
            <p:spPr>
              <a:xfrm>
                <a:off x="1666882" y="2889865"/>
                <a:ext cx="100691" cy="983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94" extrusionOk="0">
                    <a:moveTo>
                      <a:pt x="167" y="1"/>
                    </a:moveTo>
                    <a:cubicBezTo>
                      <a:pt x="161" y="1"/>
                      <a:pt x="156" y="3"/>
                      <a:pt x="153" y="9"/>
                    </a:cubicBezTo>
                    <a:lnTo>
                      <a:pt x="110" y="66"/>
                    </a:lnTo>
                    <a:cubicBezTo>
                      <a:pt x="105" y="70"/>
                      <a:pt x="100" y="73"/>
                      <a:pt x="96" y="73"/>
                    </a:cubicBezTo>
                    <a:lnTo>
                      <a:pt x="22" y="73"/>
                    </a:lnTo>
                    <a:cubicBezTo>
                      <a:pt x="7" y="73"/>
                      <a:pt x="0" y="87"/>
                      <a:pt x="7" y="99"/>
                    </a:cubicBezTo>
                    <a:lnTo>
                      <a:pt x="50" y="159"/>
                    </a:lnTo>
                    <a:cubicBezTo>
                      <a:pt x="55" y="163"/>
                      <a:pt x="55" y="168"/>
                      <a:pt x="53" y="175"/>
                    </a:cubicBezTo>
                    <a:lnTo>
                      <a:pt x="29" y="244"/>
                    </a:lnTo>
                    <a:cubicBezTo>
                      <a:pt x="25" y="255"/>
                      <a:pt x="35" y="267"/>
                      <a:pt x="45" y="267"/>
                    </a:cubicBezTo>
                    <a:cubicBezTo>
                      <a:pt x="47" y="267"/>
                      <a:pt x="49" y="266"/>
                      <a:pt x="50" y="266"/>
                    </a:cubicBezTo>
                    <a:lnTo>
                      <a:pt x="119" y="242"/>
                    </a:lnTo>
                    <a:cubicBezTo>
                      <a:pt x="127" y="242"/>
                      <a:pt x="131" y="242"/>
                      <a:pt x="136" y="247"/>
                    </a:cubicBezTo>
                    <a:lnTo>
                      <a:pt x="193" y="289"/>
                    </a:lnTo>
                    <a:cubicBezTo>
                      <a:pt x="197" y="292"/>
                      <a:pt x="200" y="293"/>
                      <a:pt x="204" y="293"/>
                    </a:cubicBezTo>
                    <a:cubicBezTo>
                      <a:pt x="213" y="293"/>
                      <a:pt x="222" y="286"/>
                      <a:pt x="222" y="275"/>
                    </a:cubicBezTo>
                    <a:lnTo>
                      <a:pt x="222" y="204"/>
                    </a:lnTo>
                    <a:cubicBezTo>
                      <a:pt x="222" y="197"/>
                      <a:pt x="224" y="192"/>
                      <a:pt x="229" y="189"/>
                    </a:cubicBezTo>
                    <a:lnTo>
                      <a:pt x="288" y="147"/>
                    </a:lnTo>
                    <a:cubicBezTo>
                      <a:pt x="300" y="139"/>
                      <a:pt x="298" y="120"/>
                      <a:pt x="284" y="116"/>
                    </a:cubicBezTo>
                    <a:lnTo>
                      <a:pt x="215" y="94"/>
                    </a:lnTo>
                    <a:cubicBezTo>
                      <a:pt x="210" y="92"/>
                      <a:pt x="205" y="87"/>
                      <a:pt x="203" y="82"/>
                    </a:cubicBezTo>
                    <a:lnTo>
                      <a:pt x="184" y="13"/>
                    </a:lnTo>
                    <a:cubicBezTo>
                      <a:pt x="181" y="5"/>
                      <a:pt x="174" y="1"/>
                      <a:pt x="1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4" name="Google Shape;5114;p51"/>
              <p:cNvSpPr/>
              <p:nvPr/>
            </p:nvSpPr>
            <p:spPr>
              <a:xfrm>
                <a:off x="1465166" y="2650013"/>
                <a:ext cx="65901" cy="131467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93" extrusionOk="0">
                    <a:moveTo>
                      <a:pt x="160" y="0"/>
                    </a:moveTo>
                    <a:cubicBezTo>
                      <a:pt x="146" y="0"/>
                      <a:pt x="133" y="8"/>
                      <a:pt x="127" y="23"/>
                    </a:cubicBezTo>
                    <a:lnTo>
                      <a:pt x="8" y="342"/>
                    </a:lnTo>
                    <a:cubicBezTo>
                      <a:pt x="1" y="361"/>
                      <a:pt x="10" y="383"/>
                      <a:pt x="32" y="390"/>
                    </a:cubicBezTo>
                    <a:cubicBezTo>
                      <a:pt x="36" y="391"/>
                      <a:pt x="40" y="392"/>
                      <a:pt x="45" y="392"/>
                    </a:cubicBezTo>
                    <a:cubicBezTo>
                      <a:pt x="60" y="392"/>
                      <a:pt x="74" y="383"/>
                      <a:pt x="79" y="366"/>
                    </a:cubicBezTo>
                    <a:lnTo>
                      <a:pt x="191" y="47"/>
                    </a:lnTo>
                    <a:cubicBezTo>
                      <a:pt x="196" y="28"/>
                      <a:pt x="189" y="9"/>
                      <a:pt x="170" y="2"/>
                    </a:cubicBezTo>
                    <a:cubicBezTo>
                      <a:pt x="167" y="1"/>
                      <a:pt x="163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5" name="Google Shape;5115;p51"/>
              <p:cNvSpPr/>
              <p:nvPr/>
            </p:nvSpPr>
            <p:spPr>
              <a:xfrm>
                <a:off x="1377521" y="2798541"/>
                <a:ext cx="100691" cy="23149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92" extrusionOk="0">
                    <a:moveTo>
                      <a:pt x="260" y="1"/>
                    </a:moveTo>
                    <a:cubicBezTo>
                      <a:pt x="243" y="1"/>
                      <a:pt x="228" y="11"/>
                      <a:pt x="222" y="27"/>
                    </a:cubicBezTo>
                    <a:lnTo>
                      <a:pt x="6" y="648"/>
                    </a:lnTo>
                    <a:cubicBezTo>
                      <a:pt x="1" y="665"/>
                      <a:pt x="8" y="682"/>
                      <a:pt x="25" y="689"/>
                    </a:cubicBezTo>
                    <a:cubicBezTo>
                      <a:pt x="29" y="690"/>
                      <a:pt x="33" y="691"/>
                      <a:pt x="36" y="691"/>
                    </a:cubicBezTo>
                    <a:cubicBezTo>
                      <a:pt x="50" y="691"/>
                      <a:pt x="62" y="682"/>
                      <a:pt x="68" y="670"/>
                    </a:cubicBezTo>
                    <a:lnTo>
                      <a:pt x="294" y="53"/>
                    </a:lnTo>
                    <a:lnTo>
                      <a:pt x="296" y="53"/>
                    </a:lnTo>
                    <a:cubicBezTo>
                      <a:pt x="301" y="31"/>
                      <a:pt x="291" y="10"/>
                      <a:pt x="272" y="3"/>
                    </a:cubicBezTo>
                    <a:cubicBezTo>
                      <a:pt x="268" y="1"/>
                      <a:pt x="264" y="1"/>
                      <a:pt x="2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</p:grpSp>
      <p:grpSp>
        <p:nvGrpSpPr>
          <p:cNvPr id="5116" name="Google Shape;5116;p51"/>
          <p:cNvGrpSpPr/>
          <p:nvPr/>
        </p:nvGrpSpPr>
        <p:grpSpPr>
          <a:xfrm rot="14855888">
            <a:off x="6138383" y="185399"/>
            <a:ext cx="759315" cy="702413"/>
            <a:chOff x="325779" y="660283"/>
            <a:chExt cx="976359" cy="903193"/>
          </a:xfrm>
        </p:grpSpPr>
        <p:grpSp>
          <p:nvGrpSpPr>
            <p:cNvPr id="5117" name="Google Shape;5117;p51"/>
            <p:cNvGrpSpPr/>
            <p:nvPr/>
          </p:nvGrpSpPr>
          <p:grpSpPr>
            <a:xfrm>
              <a:off x="364516" y="718983"/>
              <a:ext cx="937623" cy="844493"/>
              <a:chOff x="1861240" y="3369235"/>
              <a:chExt cx="545605" cy="491413"/>
            </a:xfrm>
          </p:grpSpPr>
          <p:sp>
            <p:nvSpPr>
              <p:cNvPr id="5118" name="Google Shape;5118;p51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19" name="Google Shape;5119;p51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0" name="Google Shape;5120;p51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1" name="Google Shape;5121;p51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2" name="Google Shape;5122;p51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3" name="Google Shape;5123;p51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4" name="Google Shape;5124;p51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5" name="Google Shape;5125;p51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6" name="Google Shape;5126;p51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7" name="Google Shape;5127;p51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28" name="Google Shape;5128;p51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  <p:grpSp>
          <p:nvGrpSpPr>
            <p:cNvPr id="5129" name="Google Shape;5129;p51"/>
            <p:cNvGrpSpPr/>
            <p:nvPr/>
          </p:nvGrpSpPr>
          <p:grpSpPr>
            <a:xfrm>
              <a:off x="325779" y="660283"/>
              <a:ext cx="937623" cy="844493"/>
              <a:chOff x="1861240" y="3369235"/>
              <a:chExt cx="545605" cy="491413"/>
            </a:xfrm>
          </p:grpSpPr>
          <p:sp>
            <p:nvSpPr>
              <p:cNvPr id="5130" name="Google Shape;5130;p51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1" name="Google Shape;5131;p51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2" name="Google Shape;5132;p51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3" name="Google Shape;5133;p51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4" name="Google Shape;5134;p51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5" name="Google Shape;5135;p51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6" name="Google Shape;5136;p51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7" name="Google Shape;5137;p51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8" name="Google Shape;5138;p51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39" name="Google Shape;5139;p51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  <p:sp>
            <p:nvSpPr>
              <p:cNvPr id="5140" name="Google Shape;5140;p51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UVF TypoSlabserif" panose="02000403050000020004" pitchFamily="2" charset="0"/>
                </a:endParaRPr>
              </a:p>
            </p:txBody>
          </p:sp>
        </p:grpSp>
      </p:grpSp>
      <p:sp>
        <p:nvSpPr>
          <p:cNvPr id="57" name="Rectangle 6">
            <a:extLst>
              <a:ext uri="{FF2B5EF4-FFF2-40B4-BE49-F238E27FC236}">
                <a16:creationId xmlns:a16="http://schemas.microsoft.com/office/drawing/2014/main" id="{91BB2A86-2690-4B13-B098-C6AE87600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1575" y="35986"/>
            <a:ext cx="3309001" cy="672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Tính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rồi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600" b="1" err="1">
                <a:solidFill>
                  <a:srgbClr val="002060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:</a:t>
            </a:r>
          </a:p>
        </p:txBody>
      </p:sp>
      <p:sp>
        <p:nvSpPr>
          <p:cNvPr id="76" name="Rectangle 6">
            <a:extLst>
              <a:ext uri="{FF2B5EF4-FFF2-40B4-BE49-F238E27FC236}">
                <a16:creationId xmlns:a16="http://schemas.microsoft.com/office/drawing/2014/main" id="{9FFC743D-7B8B-4B22-BC2A-0A9C77DA7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7691" y="920345"/>
            <a:ext cx="1680878" cy="139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89 216</a:t>
            </a:r>
          </a:p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56 407</a:t>
            </a:r>
          </a:p>
        </p:txBody>
      </p:sp>
      <p:sp>
        <p:nvSpPr>
          <p:cNvPr id="77" name="Rectangle 6">
            <a:extLst>
              <a:ext uri="{FF2B5EF4-FFF2-40B4-BE49-F238E27FC236}">
                <a16:creationId xmlns:a16="http://schemas.microsoft.com/office/drawing/2014/main" id="{BE7BB450-F3CA-410E-874A-8E7D30059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66" y="1281512"/>
            <a:ext cx="323849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–</a:t>
            </a:r>
          </a:p>
        </p:txBody>
      </p: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C1E18712-00F1-471D-AF2A-6D67851F613D}"/>
              </a:ext>
            </a:extLst>
          </p:cNvPr>
          <p:cNvCxnSpPr/>
          <p:nvPr/>
        </p:nvCxnSpPr>
        <p:spPr>
          <a:xfrm>
            <a:off x="685291" y="2242757"/>
            <a:ext cx="15570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6">
            <a:extLst>
              <a:ext uri="{FF2B5EF4-FFF2-40B4-BE49-F238E27FC236}">
                <a16:creationId xmlns:a16="http://schemas.microsoft.com/office/drawing/2014/main" id="{05E37430-D60A-4BC6-B3D0-1C8767401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828" y="2234013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E03095"/>
                </a:solidFill>
                <a:latin typeface="UVF TypoSlabserif" panose="02000403050000020004" pitchFamily="2" charset="0"/>
              </a:rPr>
              <a:t>32 809</a:t>
            </a:r>
          </a:p>
        </p:txBody>
      </p:sp>
      <p:sp>
        <p:nvSpPr>
          <p:cNvPr id="80" name="Rectangle 6">
            <a:extLst>
              <a:ext uri="{FF2B5EF4-FFF2-40B4-BE49-F238E27FC236}">
                <a16:creationId xmlns:a16="http://schemas.microsoft.com/office/drawing/2014/main" id="{F3A0ADAA-C79C-47E2-B0C3-1C460D1F1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328" y="1479352"/>
            <a:ext cx="2028825" cy="697979"/>
          </a:xfrm>
          <a:prstGeom prst="homePlate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ctr">
              <a:spcBef>
                <a:spcPct val="20000"/>
              </a:spcBef>
            </a:pPr>
            <a:r>
              <a:rPr lang="en-US" altLang="en-US" sz="3200" b="1" err="1">
                <a:solidFill>
                  <a:srgbClr val="E03095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3200" b="1">
                <a:solidFill>
                  <a:srgbClr val="E03095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err="1">
                <a:solidFill>
                  <a:srgbClr val="E03095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3200" b="1">
                <a:solidFill>
                  <a:srgbClr val="E03095"/>
                </a:solidFill>
                <a:latin typeface="UVF TypoSlabserif" panose="02000403050000020004" pitchFamily="2" charset="0"/>
              </a:rPr>
              <a:t>:</a:t>
            </a:r>
          </a:p>
        </p:txBody>
      </p:sp>
      <p:sp>
        <p:nvSpPr>
          <p:cNvPr id="81" name="Rectangle 6">
            <a:extLst>
              <a:ext uri="{FF2B5EF4-FFF2-40B4-BE49-F238E27FC236}">
                <a16:creationId xmlns:a16="http://schemas.microsoft.com/office/drawing/2014/main" id="{6FFE2991-175E-4B99-874E-34EE0F40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0576" y="960430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E03095"/>
                </a:solidFill>
                <a:latin typeface="UVF TypoSlabserif" panose="02000403050000020004" pitchFamily="2" charset="0"/>
              </a:rPr>
              <a:t>32 809</a:t>
            </a:r>
          </a:p>
        </p:txBody>
      </p:sp>
      <p:sp>
        <p:nvSpPr>
          <p:cNvPr id="82" name="Rectangle 6">
            <a:extLst>
              <a:ext uri="{FF2B5EF4-FFF2-40B4-BE49-F238E27FC236}">
                <a16:creationId xmlns:a16="http://schemas.microsoft.com/office/drawing/2014/main" id="{B16954F6-347A-4E71-BC04-0599947F2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726" y="1242746"/>
            <a:ext cx="323849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latin typeface="UVF TypoSlabserif" panose="02000403050000020004" pitchFamily="2" charset="0"/>
              </a:rPr>
              <a:t>+</a:t>
            </a:r>
          </a:p>
        </p:txBody>
      </p:sp>
      <p:sp>
        <p:nvSpPr>
          <p:cNvPr id="83" name="Rectangle 6">
            <a:extLst>
              <a:ext uri="{FF2B5EF4-FFF2-40B4-BE49-F238E27FC236}">
                <a16:creationId xmlns:a16="http://schemas.microsoft.com/office/drawing/2014/main" id="{258CB0E0-6A89-4B14-8621-F754196CB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82" y="1544892"/>
            <a:ext cx="1680878" cy="697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56 407</a:t>
            </a:r>
          </a:p>
        </p:txBody>
      </p:sp>
      <p:sp>
        <p:nvSpPr>
          <p:cNvPr id="84" name="Rectangle 6">
            <a:extLst>
              <a:ext uri="{FF2B5EF4-FFF2-40B4-BE49-F238E27FC236}">
                <a16:creationId xmlns:a16="http://schemas.microsoft.com/office/drawing/2014/main" id="{D877A62A-5B91-4197-8B1C-4A5213EBB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6819" y="2201169"/>
            <a:ext cx="1680878" cy="13959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600" b="1">
                <a:solidFill>
                  <a:srgbClr val="002060"/>
                </a:solidFill>
                <a:latin typeface="UVF TypoSlabserif" panose="02000403050000020004" pitchFamily="2" charset="0"/>
              </a:rPr>
              <a:t>89 216</a:t>
            </a:r>
          </a:p>
        </p:txBody>
      </p: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A6438037-3365-4694-8982-7D147ECC9D6B}"/>
              </a:ext>
            </a:extLst>
          </p:cNvPr>
          <p:cNvCxnSpPr/>
          <p:nvPr/>
        </p:nvCxnSpPr>
        <p:spPr>
          <a:xfrm>
            <a:off x="6048650" y="2188376"/>
            <a:ext cx="1557054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Rectangle 6">
            <a:extLst>
              <a:ext uri="{FF2B5EF4-FFF2-40B4-BE49-F238E27FC236}">
                <a16:creationId xmlns:a16="http://schemas.microsoft.com/office/drawing/2014/main" id="{543786EF-A40E-4482-BA39-24F8B9291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290" y="2964791"/>
            <a:ext cx="11158256" cy="808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just">
              <a:spcBef>
                <a:spcPct val="20000"/>
              </a:spcBef>
            </a:pP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Muốn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thử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lại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phép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trừ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ta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làm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3200" b="1" i="1" err="1">
                <a:solidFill>
                  <a:srgbClr val="002060"/>
                </a:solidFill>
                <a:latin typeface="UVF TypoSlabserif" panose="02000403050000020004" pitchFamily="2" charset="0"/>
              </a:rPr>
              <a:t>gì</a:t>
            </a:r>
            <a:r>
              <a:rPr lang="en-US" altLang="en-US" sz="3200" b="1" i="1">
                <a:solidFill>
                  <a:srgbClr val="002060"/>
                </a:solidFill>
                <a:latin typeface="UVF TypoSlabserif" panose="02000403050000020004" pitchFamily="2" charset="0"/>
              </a:rPr>
              <a:t>?</a:t>
            </a:r>
          </a:p>
        </p:txBody>
      </p:sp>
      <p:sp>
        <p:nvSpPr>
          <p:cNvPr id="87" name="Rectangle 6">
            <a:extLst>
              <a:ext uri="{FF2B5EF4-FFF2-40B4-BE49-F238E27FC236}">
                <a16:creationId xmlns:a16="http://schemas.microsoft.com/office/drawing/2014/main" id="{A7CE207B-821A-4404-BECD-8D703EB9F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3088" y="3548595"/>
            <a:ext cx="6629868" cy="144838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	Muốn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thử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lại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trừ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ta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có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thể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lấy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hiệu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cộng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với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trừ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nếu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được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kết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quả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là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bị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trừ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thì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làm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b="1" err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đúng</a:t>
            </a:r>
            <a:r>
              <a:rPr lang="en-US" altLang="en-US" sz="2800" b="1">
                <a:solidFill>
                  <a:schemeClr val="accent6">
                    <a:lumMod val="10000"/>
                  </a:schemeClr>
                </a:solidFill>
                <a:latin typeface="UVF TypoSlabserif" panose="02000403050000020004" pitchFamily="2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842900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9" grpId="0"/>
      <p:bldP spid="80" grpId="0" animBg="1"/>
      <p:bldP spid="81" grpId="0"/>
      <p:bldP spid="82" grpId="0"/>
      <p:bldP spid="83" grpId="0"/>
      <p:bldP spid="84" grpId="0"/>
      <p:bldP spid="86" grpId="0"/>
      <p:bldP spid="8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4"/>
          <p:cNvSpPr txBox="1">
            <a:spLocks noGrp="1"/>
          </p:cNvSpPr>
          <p:nvPr>
            <p:ph type="ctrTitle"/>
          </p:nvPr>
        </p:nvSpPr>
        <p:spPr>
          <a:xfrm>
            <a:off x="1639297" y="1376402"/>
            <a:ext cx="6036946" cy="16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>
                <a:gradFill>
                  <a:gsLst>
                    <a:gs pos="98000">
                      <a:schemeClr val="accent1">
                        <a:lumMod val="5000"/>
                        <a:lumOff val="95000"/>
                      </a:schemeClr>
                    </a:gs>
                    <a:gs pos="0">
                      <a:schemeClr val="accent6">
                        <a:lumMod val="10000"/>
                      </a:schemeClr>
                    </a:gs>
                    <a:gs pos="35000">
                      <a:schemeClr val="accent6">
                        <a:lumMod val="25000"/>
                      </a:schemeClr>
                    </a:gs>
                    <a:gs pos="65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BIỂU THỨC</a:t>
            </a:r>
            <a:br>
              <a:rPr lang="en" sz="7200">
                <a:solidFill>
                  <a:srgbClr val="CAC8F1"/>
                </a:solidFill>
              </a:rPr>
            </a:br>
            <a:r>
              <a:rPr lang="en" sz="7200">
                <a:ln>
                  <a:solidFill>
                    <a:sysClr val="windowText" lastClr="000000"/>
                  </a:solidFill>
                </a:ln>
                <a:solidFill>
                  <a:srgbClr val="E03095"/>
                </a:solidFill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  <a:reflection blurRad="6350" stA="55000" endA="300" endPos="45500" dir="5400000" sy="-100000" algn="bl" rotWithShape="0"/>
                </a:effectLst>
                <a:latin typeface="#9Slide05 SVNFlamingo Script" panose="00000500000000000000" pitchFamily="2" charset="0"/>
              </a:rPr>
              <a:t>có chứa hai chữ</a:t>
            </a:r>
            <a:endParaRPr sz="7200">
              <a:ln>
                <a:solidFill>
                  <a:sysClr val="windowText" lastClr="000000"/>
                </a:solidFill>
              </a:ln>
              <a:solidFill>
                <a:srgbClr val="E03095"/>
              </a:solidFill>
              <a:effectLst>
                <a:glow rad="139700">
                  <a:schemeClr val="accent6">
                    <a:satMod val="175000"/>
                    <a:alpha val="40000"/>
                  </a:schemeClr>
                </a:glow>
                <a:reflection blurRad="6350" stA="55000" endA="300" endPos="45500" dir="5400000" sy="-100000" algn="bl" rotWithShape="0"/>
              </a:effectLst>
              <a:latin typeface="#9Slide05 SVNFlamingo Script" panose="00000500000000000000" pitchFamily="2" charset="0"/>
            </a:endParaRPr>
          </a:p>
        </p:txBody>
      </p:sp>
      <p:sp>
        <p:nvSpPr>
          <p:cNvPr id="2528" name="Google Shape;2528;p34"/>
          <p:cNvSpPr/>
          <p:nvPr/>
        </p:nvSpPr>
        <p:spPr>
          <a:xfrm>
            <a:off x="8274850" y="2077675"/>
            <a:ext cx="149871" cy="146687"/>
          </a:xfrm>
          <a:custGeom>
            <a:avLst/>
            <a:gdLst/>
            <a:ahLst/>
            <a:cxnLst/>
            <a:rect l="l" t="t" r="r" b="b"/>
            <a:pathLst>
              <a:path w="5365" h="5251" extrusionOk="0">
                <a:moveTo>
                  <a:pt x="2695" y="0"/>
                </a:moveTo>
                <a:cubicBezTo>
                  <a:pt x="2588" y="0"/>
                  <a:pt x="2482" y="57"/>
                  <a:pt x="2432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680" y="1723"/>
                </a:cubicBezTo>
                <a:lnTo>
                  <a:pt x="226" y="2350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80" y="3553"/>
                  <a:pt x="1805" y="3628"/>
                </a:cubicBezTo>
                <a:lnTo>
                  <a:pt x="2407" y="5082"/>
                </a:lnTo>
                <a:cubicBezTo>
                  <a:pt x="2457" y="5194"/>
                  <a:pt x="2563" y="5251"/>
                  <a:pt x="2670" y="5251"/>
                </a:cubicBezTo>
                <a:cubicBezTo>
                  <a:pt x="2776" y="5251"/>
                  <a:pt x="2883" y="5194"/>
                  <a:pt x="2933" y="5082"/>
                </a:cubicBezTo>
                <a:lnTo>
                  <a:pt x="3535" y="3653"/>
                </a:lnTo>
                <a:cubicBezTo>
                  <a:pt x="3560" y="3578"/>
                  <a:pt x="3610" y="3528"/>
                  <a:pt x="3685" y="3503"/>
                </a:cubicBezTo>
                <a:lnTo>
                  <a:pt x="5139" y="2876"/>
                </a:lnTo>
                <a:cubicBezTo>
                  <a:pt x="5364" y="2776"/>
                  <a:pt x="5364" y="2475"/>
                  <a:pt x="5139" y="2375"/>
                </a:cubicBezTo>
                <a:lnTo>
                  <a:pt x="3710" y="1773"/>
                </a:lnTo>
                <a:cubicBezTo>
                  <a:pt x="3660" y="1723"/>
                  <a:pt x="3585" y="1673"/>
                  <a:pt x="3560" y="1623"/>
                </a:cubicBezTo>
                <a:lnTo>
                  <a:pt x="2958" y="169"/>
                </a:lnTo>
                <a:cubicBezTo>
                  <a:pt x="2908" y="57"/>
                  <a:pt x="2802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9" name="Google Shape;2529;p34"/>
          <p:cNvGrpSpPr/>
          <p:nvPr/>
        </p:nvGrpSpPr>
        <p:grpSpPr>
          <a:xfrm rot="-2137134">
            <a:off x="5426812" y="3223604"/>
            <a:ext cx="1375061" cy="1157162"/>
            <a:chOff x="7020826" y="406413"/>
            <a:chExt cx="1828858" cy="1493081"/>
          </a:xfrm>
        </p:grpSpPr>
        <p:grpSp>
          <p:nvGrpSpPr>
            <p:cNvPr id="2530" name="Google Shape;2530;p34"/>
            <p:cNvGrpSpPr/>
            <p:nvPr/>
          </p:nvGrpSpPr>
          <p:grpSpPr>
            <a:xfrm rot="1319192">
              <a:off x="7145131" y="666916"/>
              <a:ext cx="1580247" cy="971022"/>
              <a:chOff x="11992918" y="216026"/>
              <a:chExt cx="1580199" cy="970993"/>
            </a:xfrm>
          </p:grpSpPr>
          <p:sp>
            <p:nvSpPr>
              <p:cNvPr id="2531" name="Google Shape;2531;p34"/>
              <p:cNvSpPr/>
              <p:nvPr/>
            </p:nvSpPr>
            <p:spPr>
              <a:xfrm>
                <a:off x="12079014" y="254855"/>
                <a:ext cx="1494103" cy="932163"/>
              </a:xfrm>
              <a:custGeom>
                <a:avLst/>
                <a:gdLst/>
                <a:ahLst/>
                <a:cxnLst/>
                <a:rect l="l" t="t" r="r" b="b"/>
                <a:pathLst>
                  <a:path w="53485" h="33369" extrusionOk="0">
                    <a:moveTo>
                      <a:pt x="25249" y="14781"/>
                    </a:moveTo>
                    <a:cubicBezTo>
                      <a:pt x="26168" y="14781"/>
                      <a:pt x="27256" y="14937"/>
                      <a:pt x="28221" y="15499"/>
                    </a:cubicBezTo>
                    <a:cubicBezTo>
                      <a:pt x="28196" y="15599"/>
                      <a:pt x="28196" y="15674"/>
                      <a:pt x="28171" y="15774"/>
                    </a:cubicBezTo>
                    <a:lnTo>
                      <a:pt x="25590" y="15774"/>
                    </a:lnTo>
                    <a:lnTo>
                      <a:pt x="24136" y="15022"/>
                    </a:lnTo>
                    <a:cubicBezTo>
                      <a:pt x="24161" y="14972"/>
                      <a:pt x="24186" y="14922"/>
                      <a:pt x="24186" y="14847"/>
                    </a:cubicBezTo>
                    <a:cubicBezTo>
                      <a:pt x="24494" y="14809"/>
                      <a:pt x="24856" y="14781"/>
                      <a:pt x="25249" y="14781"/>
                    </a:cubicBezTo>
                    <a:close/>
                    <a:moveTo>
                      <a:pt x="12668" y="0"/>
                    </a:moveTo>
                    <a:cubicBezTo>
                      <a:pt x="8261" y="0"/>
                      <a:pt x="4008" y="2443"/>
                      <a:pt x="1931" y="6651"/>
                    </a:cubicBezTo>
                    <a:cubicBezTo>
                      <a:pt x="1" y="10561"/>
                      <a:pt x="427" y="15047"/>
                      <a:pt x="2657" y="18456"/>
                    </a:cubicBezTo>
                    <a:cubicBezTo>
                      <a:pt x="1755" y="19709"/>
                      <a:pt x="1505" y="21238"/>
                      <a:pt x="1981" y="22892"/>
                    </a:cubicBezTo>
                    <a:cubicBezTo>
                      <a:pt x="2131" y="23443"/>
                      <a:pt x="2632" y="23819"/>
                      <a:pt x="3184" y="23819"/>
                    </a:cubicBezTo>
                    <a:cubicBezTo>
                      <a:pt x="3284" y="23819"/>
                      <a:pt x="3409" y="23794"/>
                      <a:pt x="3510" y="23769"/>
                    </a:cubicBezTo>
                    <a:cubicBezTo>
                      <a:pt x="4186" y="23594"/>
                      <a:pt x="4562" y="22892"/>
                      <a:pt x="4387" y="22240"/>
                    </a:cubicBezTo>
                    <a:cubicBezTo>
                      <a:pt x="4211" y="21589"/>
                      <a:pt x="4211" y="21037"/>
                      <a:pt x="4362" y="20536"/>
                    </a:cubicBezTo>
                    <a:lnTo>
                      <a:pt x="4362" y="20536"/>
                    </a:lnTo>
                    <a:cubicBezTo>
                      <a:pt x="5239" y="21363"/>
                      <a:pt x="6241" y="22065"/>
                      <a:pt x="7369" y="22616"/>
                    </a:cubicBezTo>
                    <a:cubicBezTo>
                      <a:pt x="9062" y="23455"/>
                      <a:pt x="10860" y="23852"/>
                      <a:pt x="12630" y="23852"/>
                    </a:cubicBezTo>
                    <a:cubicBezTo>
                      <a:pt x="16625" y="23852"/>
                      <a:pt x="20485" y="21831"/>
                      <a:pt x="22708" y="18306"/>
                    </a:cubicBezTo>
                    <a:lnTo>
                      <a:pt x="24988" y="18280"/>
                    </a:lnTo>
                    <a:lnTo>
                      <a:pt x="28121" y="19910"/>
                    </a:lnTo>
                    <a:cubicBezTo>
                      <a:pt x="28698" y="23594"/>
                      <a:pt x="31003" y="26977"/>
                      <a:pt x="34612" y="28732"/>
                    </a:cubicBezTo>
                    <a:cubicBezTo>
                      <a:pt x="36303" y="29560"/>
                      <a:pt x="38097" y="29955"/>
                      <a:pt x="39863" y="29955"/>
                    </a:cubicBezTo>
                    <a:cubicBezTo>
                      <a:pt x="40714" y="29955"/>
                      <a:pt x="41558" y="29863"/>
                      <a:pt x="42382" y="29684"/>
                    </a:cubicBezTo>
                    <a:lnTo>
                      <a:pt x="42382" y="29684"/>
                    </a:lnTo>
                    <a:cubicBezTo>
                      <a:pt x="42307" y="30235"/>
                      <a:pt x="42056" y="30762"/>
                      <a:pt x="41580" y="31288"/>
                    </a:cubicBezTo>
                    <a:cubicBezTo>
                      <a:pt x="41104" y="31789"/>
                      <a:pt x="41154" y="32591"/>
                      <a:pt x="41655" y="33042"/>
                    </a:cubicBezTo>
                    <a:cubicBezTo>
                      <a:pt x="41906" y="33268"/>
                      <a:pt x="42207" y="33368"/>
                      <a:pt x="42507" y="33368"/>
                    </a:cubicBezTo>
                    <a:cubicBezTo>
                      <a:pt x="42833" y="33368"/>
                      <a:pt x="43184" y="33243"/>
                      <a:pt x="43435" y="32967"/>
                    </a:cubicBezTo>
                    <a:cubicBezTo>
                      <a:pt x="44562" y="31739"/>
                      <a:pt x="45039" y="30336"/>
                      <a:pt x="44863" y="28857"/>
                    </a:cubicBezTo>
                    <a:cubicBezTo>
                      <a:pt x="47269" y="27754"/>
                      <a:pt x="49324" y="25849"/>
                      <a:pt x="50577" y="23293"/>
                    </a:cubicBezTo>
                    <a:cubicBezTo>
                      <a:pt x="53485" y="17403"/>
                      <a:pt x="51054" y="10235"/>
                      <a:pt x="45139" y="7328"/>
                    </a:cubicBezTo>
                    <a:cubicBezTo>
                      <a:pt x="43456" y="6497"/>
                      <a:pt x="41669" y="6105"/>
                      <a:pt x="39907" y="6105"/>
                    </a:cubicBezTo>
                    <a:cubicBezTo>
                      <a:pt x="35501" y="6105"/>
                      <a:pt x="31250" y="8560"/>
                      <a:pt x="29174" y="12767"/>
                    </a:cubicBezTo>
                    <a:cubicBezTo>
                      <a:pt x="29049" y="13042"/>
                      <a:pt x="28923" y="13318"/>
                      <a:pt x="28823" y="13569"/>
                    </a:cubicBezTo>
                    <a:cubicBezTo>
                      <a:pt x="27730" y="13022"/>
                      <a:pt x="26558" y="12860"/>
                      <a:pt x="25557" y="12860"/>
                    </a:cubicBezTo>
                    <a:cubicBezTo>
                      <a:pt x="25180" y="12860"/>
                      <a:pt x="24827" y="12883"/>
                      <a:pt x="24512" y="12917"/>
                    </a:cubicBezTo>
                    <a:cubicBezTo>
                      <a:pt x="24888" y="8180"/>
                      <a:pt x="22407" y="3443"/>
                      <a:pt x="17896" y="1213"/>
                    </a:cubicBezTo>
                    <a:cubicBezTo>
                      <a:pt x="16214" y="390"/>
                      <a:pt x="14429" y="0"/>
                      <a:pt x="126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34"/>
              <p:cNvSpPr/>
              <p:nvPr/>
            </p:nvSpPr>
            <p:spPr>
              <a:xfrm>
                <a:off x="12094434" y="349108"/>
                <a:ext cx="1192350" cy="799388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28616" extrusionOk="0">
                    <a:moveTo>
                      <a:pt x="1422" y="1"/>
                    </a:moveTo>
                    <a:cubicBezTo>
                      <a:pt x="966" y="1"/>
                      <a:pt x="529" y="250"/>
                      <a:pt x="301" y="671"/>
                    </a:cubicBezTo>
                    <a:cubicBezTo>
                      <a:pt x="0" y="1297"/>
                      <a:pt x="226" y="2049"/>
                      <a:pt x="852" y="2375"/>
                    </a:cubicBezTo>
                    <a:lnTo>
                      <a:pt x="37419" y="21373"/>
                    </a:lnTo>
                    <a:cubicBezTo>
                      <a:pt x="38321" y="21849"/>
                      <a:pt x="39048" y="22576"/>
                      <a:pt x="39424" y="23378"/>
                    </a:cubicBezTo>
                    <a:cubicBezTo>
                      <a:pt x="39975" y="24556"/>
                      <a:pt x="39825" y="25533"/>
                      <a:pt x="38923" y="26511"/>
                    </a:cubicBezTo>
                    <a:cubicBezTo>
                      <a:pt x="38446" y="27037"/>
                      <a:pt x="38497" y="27814"/>
                      <a:pt x="38998" y="28290"/>
                    </a:cubicBezTo>
                    <a:cubicBezTo>
                      <a:pt x="39248" y="28516"/>
                      <a:pt x="39549" y="28616"/>
                      <a:pt x="39850" y="28616"/>
                    </a:cubicBezTo>
                    <a:cubicBezTo>
                      <a:pt x="40176" y="28616"/>
                      <a:pt x="40527" y="28491"/>
                      <a:pt x="40777" y="28215"/>
                    </a:cubicBezTo>
                    <a:cubicBezTo>
                      <a:pt x="42356" y="26485"/>
                      <a:pt x="42682" y="24405"/>
                      <a:pt x="41705" y="22325"/>
                    </a:cubicBezTo>
                    <a:cubicBezTo>
                      <a:pt x="41078" y="20997"/>
                      <a:pt x="39975" y="19869"/>
                      <a:pt x="38572" y="19167"/>
                    </a:cubicBezTo>
                    <a:lnTo>
                      <a:pt x="2005" y="144"/>
                    </a:lnTo>
                    <a:cubicBezTo>
                      <a:pt x="1817" y="47"/>
                      <a:pt x="1618" y="1"/>
                      <a:pt x="14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34"/>
              <p:cNvSpPr/>
              <p:nvPr/>
            </p:nvSpPr>
            <p:spPr>
              <a:xfrm>
                <a:off x="12058007" y="654885"/>
                <a:ext cx="1404488" cy="226162"/>
              </a:xfrm>
              <a:custGeom>
                <a:avLst/>
                <a:gdLst/>
                <a:ahLst/>
                <a:cxnLst/>
                <a:rect l="l" t="t" r="r" b="b"/>
                <a:pathLst>
                  <a:path w="50277" h="8096" extrusionOk="0">
                    <a:moveTo>
                      <a:pt x="49024" y="1"/>
                    </a:moveTo>
                    <a:lnTo>
                      <a:pt x="6693" y="126"/>
                    </a:lnTo>
                    <a:cubicBezTo>
                      <a:pt x="5139" y="151"/>
                      <a:pt x="3635" y="627"/>
                      <a:pt x="2482" y="1529"/>
                    </a:cubicBezTo>
                    <a:cubicBezTo>
                      <a:pt x="653" y="2908"/>
                      <a:pt x="1" y="4938"/>
                      <a:pt x="602" y="7194"/>
                    </a:cubicBezTo>
                    <a:cubicBezTo>
                      <a:pt x="753" y="7745"/>
                      <a:pt x="1279" y="8096"/>
                      <a:pt x="1830" y="8096"/>
                    </a:cubicBezTo>
                    <a:cubicBezTo>
                      <a:pt x="1931" y="8096"/>
                      <a:pt x="2031" y="8096"/>
                      <a:pt x="2156" y="8071"/>
                    </a:cubicBezTo>
                    <a:cubicBezTo>
                      <a:pt x="2808" y="7870"/>
                      <a:pt x="3209" y="7194"/>
                      <a:pt x="3033" y="6517"/>
                    </a:cubicBezTo>
                    <a:cubicBezTo>
                      <a:pt x="2683" y="5239"/>
                      <a:pt x="2983" y="4286"/>
                      <a:pt x="4011" y="3509"/>
                    </a:cubicBezTo>
                    <a:cubicBezTo>
                      <a:pt x="4738" y="2958"/>
                      <a:pt x="5690" y="2632"/>
                      <a:pt x="6718" y="2632"/>
                    </a:cubicBezTo>
                    <a:lnTo>
                      <a:pt x="49024" y="2507"/>
                    </a:lnTo>
                    <a:cubicBezTo>
                      <a:pt x="49725" y="2507"/>
                      <a:pt x="50277" y="1930"/>
                      <a:pt x="50277" y="1254"/>
                    </a:cubicBezTo>
                    <a:cubicBezTo>
                      <a:pt x="50277" y="552"/>
                      <a:pt x="49725" y="1"/>
                      <a:pt x="490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34"/>
              <p:cNvSpPr/>
              <p:nvPr/>
            </p:nvSpPr>
            <p:spPr>
              <a:xfrm>
                <a:off x="12793144" y="413666"/>
                <a:ext cx="674267" cy="590294"/>
              </a:xfrm>
              <a:custGeom>
                <a:avLst/>
                <a:gdLst/>
                <a:ahLst/>
                <a:cxnLst/>
                <a:rect l="l" t="t" r="r" b="b"/>
                <a:pathLst>
                  <a:path w="24137" h="21131" extrusionOk="0">
                    <a:moveTo>
                      <a:pt x="12078" y="0"/>
                    </a:moveTo>
                    <a:cubicBezTo>
                      <a:pt x="8176" y="0"/>
                      <a:pt x="4423" y="2168"/>
                      <a:pt x="2582" y="5904"/>
                    </a:cubicBezTo>
                    <a:cubicBezTo>
                      <a:pt x="1" y="11142"/>
                      <a:pt x="2156" y="17483"/>
                      <a:pt x="7394" y="20039"/>
                    </a:cubicBezTo>
                    <a:cubicBezTo>
                      <a:pt x="8897" y="20780"/>
                      <a:pt x="10490" y="21130"/>
                      <a:pt x="12060" y="21130"/>
                    </a:cubicBezTo>
                    <a:cubicBezTo>
                      <a:pt x="15961" y="21130"/>
                      <a:pt x="19714" y="18963"/>
                      <a:pt x="21555" y="15227"/>
                    </a:cubicBezTo>
                    <a:cubicBezTo>
                      <a:pt x="24136" y="9989"/>
                      <a:pt x="21981" y="3648"/>
                      <a:pt x="16743" y="1092"/>
                    </a:cubicBezTo>
                    <a:cubicBezTo>
                      <a:pt x="15240" y="351"/>
                      <a:pt x="13647" y="0"/>
                      <a:pt x="120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34"/>
              <p:cNvSpPr/>
              <p:nvPr/>
            </p:nvSpPr>
            <p:spPr>
              <a:xfrm>
                <a:off x="12753951" y="386736"/>
                <a:ext cx="760363" cy="66655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61" extrusionOk="0">
                    <a:moveTo>
                      <a:pt x="13613" y="1981"/>
                    </a:moveTo>
                    <a:cubicBezTo>
                      <a:pt x="15089" y="1981"/>
                      <a:pt x="16587" y="2311"/>
                      <a:pt x="17995" y="3008"/>
                    </a:cubicBezTo>
                    <a:cubicBezTo>
                      <a:pt x="22933" y="5414"/>
                      <a:pt x="24963" y="11404"/>
                      <a:pt x="22532" y="16316"/>
                    </a:cubicBezTo>
                    <a:cubicBezTo>
                      <a:pt x="20816" y="19838"/>
                      <a:pt x="17277" y="21880"/>
                      <a:pt x="13606" y="21880"/>
                    </a:cubicBezTo>
                    <a:cubicBezTo>
                      <a:pt x="12130" y="21880"/>
                      <a:pt x="10632" y="21550"/>
                      <a:pt x="9223" y="20853"/>
                    </a:cubicBezTo>
                    <a:cubicBezTo>
                      <a:pt x="4286" y="18447"/>
                      <a:pt x="2256" y="12457"/>
                      <a:pt x="4687" y="7544"/>
                    </a:cubicBezTo>
                    <a:cubicBezTo>
                      <a:pt x="6403" y="4023"/>
                      <a:pt x="9942" y="1981"/>
                      <a:pt x="13613" y="1981"/>
                    </a:cubicBezTo>
                    <a:close/>
                    <a:moveTo>
                      <a:pt x="13625" y="1"/>
                    </a:moveTo>
                    <a:cubicBezTo>
                      <a:pt x="9225" y="1"/>
                      <a:pt x="4982" y="2447"/>
                      <a:pt x="2908" y="6667"/>
                    </a:cubicBezTo>
                    <a:cubicBezTo>
                      <a:pt x="0" y="12557"/>
                      <a:pt x="2431" y="19725"/>
                      <a:pt x="8346" y="22632"/>
                    </a:cubicBezTo>
                    <a:cubicBezTo>
                      <a:pt x="10034" y="23465"/>
                      <a:pt x="11827" y="23860"/>
                      <a:pt x="13594" y="23860"/>
                    </a:cubicBezTo>
                    <a:cubicBezTo>
                      <a:pt x="17994" y="23860"/>
                      <a:pt x="22237" y="21413"/>
                      <a:pt x="24311" y="17194"/>
                    </a:cubicBezTo>
                    <a:cubicBezTo>
                      <a:pt x="27218" y="11304"/>
                      <a:pt x="24787" y="4136"/>
                      <a:pt x="18873" y="1229"/>
                    </a:cubicBezTo>
                    <a:cubicBezTo>
                      <a:pt x="17185" y="395"/>
                      <a:pt x="15392" y="1"/>
                      <a:pt x="13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34"/>
              <p:cNvSpPr/>
              <p:nvPr/>
            </p:nvSpPr>
            <p:spPr>
              <a:xfrm>
                <a:off x="12892565" y="491046"/>
                <a:ext cx="196076" cy="253929"/>
              </a:xfrm>
              <a:custGeom>
                <a:avLst/>
                <a:gdLst/>
                <a:ahLst/>
                <a:cxnLst/>
                <a:rect l="l" t="t" r="r" b="b"/>
                <a:pathLst>
                  <a:path w="7019" h="9090" extrusionOk="0">
                    <a:moveTo>
                      <a:pt x="6743" y="1"/>
                    </a:moveTo>
                    <a:cubicBezTo>
                      <a:pt x="5690" y="51"/>
                      <a:pt x="4738" y="402"/>
                      <a:pt x="3835" y="903"/>
                    </a:cubicBezTo>
                    <a:cubicBezTo>
                      <a:pt x="2958" y="1429"/>
                      <a:pt x="2156" y="2131"/>
                      <a:pt x="1505" y="2958"/>
                    </a:cubicBezTo>
                    <a:cubicBezTo>
                      <a:pt x="1379" y="3184"/>
                      <a:pt x="1179" y="3384"/>
                      <a:pt x="1078" y="3635"/>
                    </a:cubicBezTo>
                    <a:cubicBezTo>
                      <a:pt x="953" y="3861"/>
                      <a:pt x="803" y="4086"/>
                      <a:pt x="702" y="4337"/>
                    </a:cubicBezTo>
                    <a:cubicBezTo>
                      <a:pt x="602" y="4562"/>
                      <a:pt x="502" y="4813"/>
                      <a:pt x="427" y="5064"/>
                    </a:cubicBezTo>
                    <a:cubicBezTo>
                      <a:pt x="327" y="5314"/>
                      <a:pt x="276" y="5590"/>
                      <a:pt x="226" y="5840"/>
                    </a:cubicBezTo>
                    <a:cubicBezTo>
                      <a:pt x="1" y="6868"/>
                      <a:pt x="101" y="7946"/>
                      <a:pt x="402" y="8898"/>
                    </a:cubicBezTo>
                    <a:cubicBezTo>
                      <a:pt x="427" y="8973"/>
                      <a:pt x="477" y="9023"/>
                      <a:pt x="552" y="9074"/>
                    </a:cubicBezTo>
                    <a:cubicBezTo>
                      <a:pt x="579" y="9084"/>
                      <a:pt x="607" y="9089"/>
                      <a:pt x="635" y="9089"/>
                    </a:cubicBezTo>
                    <a:cubicBezTo>
                      <a:pt x="737" y="9089"/>
                      <a:pt x="839" y="9022"/>
                      <a:pt x="878" y="8923"/>
                    </a:cubicBezTo>
                    <a:lnTo>
                      <a:pt x="903" y="8898"/>
                    </a:lnTo>
                    <a:cubicBezTo>
                      <a:pt x="1254" y="7971"/>
                      <a:pt x="1505" y="7144"/>
                      <a:pt x="1906" y="6367"/>
                    </a:cubicBezTo>
                    <a:cubicBezTo>
                      <a:pt x="2081" y="5991"/>
                      <a:pt x="2307" y="5640"/>
                      <a:pt x="2507" y="5264"/>
                    </a:cubicBezTo>
                    <a:cubicBezTo>
                      <a:pt x="2733" y="4938"/>
                      <a:pt x="2958" y="4562"/>
                      <a:pt x="3209" y="4236"/>
                    </a:cubicBezTo>
                    <a:cubicBezTo>
                      <a:pt x="3710" y="3585"/>
                      <a:pt x="4286" y="2958"/>
                      <a:pt x="4913" y="2332"/>
                    </a:cubicBezTo>
                    <a:cubicBezTo>
                      <a:pt x="5540" y="1730"/>
                      <a:pt x="6216" y="1104"/>
                      <a:pt x="6918" y="452"/>
                    </a:cubicBezTo>
                    <a:lnTo>
                      <a:pt x="6943" y="452"/>
                    </a:lnTo>
                    <a:cubicBezTo>
                      <a:pt x="6993" y="402"/>
                      <a:pt x="7018" y="327"/>
                      <a:pt x="7018" y="251"/>
                    </a:cubicBezTo>
                    <a:cubicBezTo>
                      <a:pt x="7018" y="101"/>
                      <a:pt x="6893" y="1"/>
                      <a:pt x="6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34"/>
              <p:cNvSpPr/>
              <p:nvPr/>
            </p:nvSpPr>
            <p:spPr>
              <a:xfrm>
                <a:off x="12032111" y="242843"/>
                <a:ext cx="673541" cy="590853"/>
              </a:xfrm>
              <a:custGeom>
                <a:avLst/>
                <a:gdLst/>
                <a:ahLst/>
                <a:cxnLst/>
                <a:rect l="l" t="t" r="r" b="b"/>
                <a:pathLst>
                  <a:path w="24111" h="21151" extrusionOk="0">
                    <a:moveTo>
                      <a:pt x="12057" y="0"/>
                    </a:moveTo>
                    <a:cubicBezTo>
                      <a:pt x="8163" y="0"/>
                      <a:pt x="4423" y="2168"/>
                      <a:pt x="2582" y="5903"/>
                    </a:cubicBezTo>
                    <a:cubicBezTo>
                      <a:pt x="1" y="11142"/>
                      <a:pt x="2156" y="17482"/>
                      <a:pt x="7394" y="20064"/>
                    </a:cubicBezTo>
                    <a:cubicBezTo>
                      <a:pt x="8890" y="20801"/>
                      <a:pt x="10477" y="21150"/>
                      <a:pt x="12040" y="21150"/>
                    </a:cubicBezTo>
                    <a:cubicBezTo>
                      <a:pt x="15948" y="21150"/>
                      <a:pt x="19711" y="18969"/>
                      <a:pt x="21555" y="15227"/>
                    </a:cubicBezTo>
                    <a:cubicBezTo>
                      <a:pt x="24111" y="9989"/>
                      <a:pt x="21956" y="3673"/>
                      <a:pt x="16717" y="1091"/>
                    </a:cubicBezTo>
                    <a:cubicBezTo>
                      <a:pt x="15215" y="351"/>
                      <a:pt x="13624" y="0"/>
                      <a:pt x="120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34"/>
              <p:cNvSpPr/>
              <p:nvPr/>
            </p:nvSpPr>
            <p:spPr>
              <a:xfrm>
                <a:off x="11992918" y="216026"/>
                <a:ext cx="760363" cy="66641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56" extrusionOk="0">
                    <a:moveTo>
                      <a:pt x="13612" y="1976"/>
                    </a:moveTo>
                    <a:cubicBezTo>
                      <a:pt x="15089" y="1976"/>
                      <a:pt x="16586" y="2306"/>
                      <a:pt x="17995" y="3004"/>
                    </a:cubicBezTo>
                    <a:cubicBezTo>
                      <a:pt x="22907" y="5435"/>
                      <a:pt x="24963" y="11400"/>
                      <a:pt x="22531" y="16337"/>
                    </a:cubicBezTo>
                    <a:cubicBezTo>
                      <a:pt x="20798" y="19839"/>
                      <a:pt x="17269" y="21877"/>
                      <a:pt x="13596" y="21877"/>
                    </a:cubicBezTo>
                    <a:cubicBezTo>
                      <a:pt x="12117" y="21877"/>
                      <a:pt x="10615" y="21546"/>
                      <a:pt x="9198" y="20848"/>
                    </a:cubicBezTo>
                    <a:cubicBezTo>
                      <a:pt x="4286" y="18442"/>
                      <a:pt x="2256" y="12452"/>
                      <a:pt x="4662" y="7540"/>
                    </a:cubicBezTo>
                    <a:cubicBezTo>
                      <a:pt x="6396" y="4019"/>
                      <a:pt x="9940" y="1976"/>
                      <a:pt x="13612" y="1976"/>
                    </a:cubicBezTo>
                    <a:close/>
                    <a:moveTo>
                      <a:pt x="13625" y="1"/>
                    </a:moveTo>
                    <a:cubicBezTo>
                      <a:pt x="9211" y="1"/>
                      <a:pt x="4966" y="2456"/>
                      <a:pt x="2907" y="6663"/>
                    </a:cubicBezTo>
                    <a:cubicBezTo>
                      <a:pt x="0" y="12553"/>
                      <a:pt x="2431" y="19721"/>
                      <a:pt x="8321" y="22628"/>
                    </a:cubicBezTo>
                    <a:cubicBezTo>
                      <a:pt x="10016" y="23461"/>
                      <a:pt x="11814" y="23856"/>
                      <a:pt x="13585" y="23856"/>
                    </a:cubicBezTo>
                    <a:cubicBezTo>
                      <a:pt x="17994" y="23856"/>
                      <a:pt x="22237" y="21409"/>
                      <a:pt x="24311" y="17189"/>
                    </a:cubicBezTo>
                    <a:cubicBezTo>
                      <a:pt x="27218" y="11300"/>
                      <a:pt x="24762" y="4132"/>
                      <a:pt x="18872" y="1224"/>
                    </a:cubicBezTo>
                    <a:cubicBezTo>
                      <a:pt x="17182" y="394"/>
                      <a:pt x="15390" y="1"/>
                      <a:pt x="13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34"/>
              <p:cNvSpPr/>
              <p:nvPr/>
            </p:nvSpPr>
            <p:spPr>
              <a:xfrm>
                <a:off x="12130833" y="320223"/>
                <a:ext cx="196774" cy="253901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9089" extrusionOk="0">
                    <a:moveTo>
                      <a:pt x="6767" y="1"/>
                    </a:moveTo>
                    <a:cubicBezTo>
                      <a:pt x="5715" y="51"/>
                      <a:pt x="4737" y="402"/>
                      <a:pt x="3860" y="903"/>
                    </a:cubicBezTo>
                    <a:cubicBezTo>
                      <a:pt x="2958" y="1429"/>
                      <a:pt x="2156" y="2131"/>
                      <a:pt x="1529" y="2983"/>
                    </a:cubicBezTo>
                    <a:cubicBezTo>
                      <a:pt x="1379" y="3184"/>
                      <a:pt x="1203" y="3384"/>
                      <a:pt x="1078" y="3635"/>
                    </a:cubicBezTo>
                    <a:cubicBezTo>
                      <a:pt x="953" y="3860"/>
                      <a:pt x="827" y="4086"/>
                      <a:pt x="702" y="4336"/>
                    </a:cubicBezTo>
                    <a:cubicBezTo>
                      <a:pt x="602" y="4587"/>
                      <a:pt x="527" y="4838"/>
                      <a:pt x="426" y="5088"/>
                    </a:cubicBezTo>
                    <a:cubicBezTo>
                      <a:pt x="326" y="5314"/>
                      <a:pt x="276" y="5590"/>
                      <a:pt x="251" y="5840"/>
                    </a:cubicBezTo>
                    <a:cubicBezTo>
                      <a:pt x="0" y="6868"/>
                      <a:pt x="101" y="7945"/>
                      <a:pt x="426" y="8898"/>
                    </a:cubicBezTo>
                    <a:cubicBezTo>
                      <a:pt x="452" y="8973"/>
                      <a:pt x="502" y="9048"/>
                      <a:pt x="577" y="9073"/>
                    </a:cubicBezTo>
                    <a:cubicBezTo>
                      <a:pt x="604" y="9084"/>
                      <a:pt x="632" y="9089"/>
                      <a:pt x="659" y="9089"/>
                    </a:cubicBezTo>
                    <a:cubicBezTo>
                      <a:pt x="762" y="9089"/>
                      <a:pt x="863" y="9021"/>
                      <a:pt x="903" y="8923"/>
                    </a:cubicBezTo>
                    <a:lnTo>
                      <a:pt x="903" y="8898"/>
                    </a:lnTo>
                    <a:cubicBezTo>
                      <a:pt x="1279" y="7971"/>
                      <a:pt x="1529" y="7143"/>
                      <a:pt x="1930" y="6392"/>
                    </a:cubicBezTo>
                    <a:cubicBezTo>
                      <a:pt x="2081" y="5991"/>
                      <a:pt x="2331" y="5640"/>
                      <a:pt x="2532" y="5264"/>
                    </a:cubicBezTo>
                    <a:cubicBezTo>
                      <a:pt x="2757" y="4938"/>
                      <a:pt x="2958" y="4587"/>
                      <a:pt x="3234" y="4261"/>
                    </a:cubicBezTo>
                    <a:cubicBezTo>
                      <a:pt x="3735" y="3585"/>
                      <a:pt x="4286" y="2958"/>
                      <a:pt x="4913" y="2331"/>
                    </a:cubicBezTo>
                    <a:cubicBezTo>
                      <a:pt x="5539" y="1730"/>
                      <a:pt x="6216" y="1128"/>
                      <a:pt x="6918" y="477"/>
                    </a:cubicBezTo>
                    <a:lnTo>
                      <a:pt x="6943" y="452"/>
                    </a:lnTo>
                    <a:cubicBezTo>
                      <a:pt x="6993" y="402"/>
                      <a:pt x="7043" y="326"/>
                      <a:pt x="7043" y="251"/>
                    </a:cubicBezTo>
                    <a:cubicBezTo>
                      <a:pt x="7018" y="101"/>
                      <a:pt x="6893" y="1"/>
                      <a:pt x="67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34"/>
              <p:cNvSpPr/>
              <p:nvPr/>
            </p:nvSpPr>
            <p:spPr>
              <a:xfrm>
                <a:off x="12661542" y="575242"/>
                <a:ext cx="196746" cy="85984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3078" extrusionOk="0">
                    <a:moveTo>
                      <a:pt x="2577" y="1"/>
                    </a:moveTo>
                    <a:cubicBezTo>
                      <a:pt x="1168" y="1"/>
                      <a:pt x="89" y="320"/>
                      <a:pt x="0" y="345"/>
                    </a:cubicBezTo>
                    <a:lnTo>
                      <a:pt x="251" y="2200"/>
                    </a:lnTo>
                    <a:cubicBezTo>
                      <a:pt x="263" y="2187"/>
                      <a:pt x="1160" y="1924"/>
                      <a:pt x="2327" y="1924"/>
                    </a:cubicBezTo>
                    <a:cubicBezTo>
                      <a:pt x="3436" y="1924"/>
                      <a:pt x="4790" y="2161"/>
                      <a:pt x="5865" y="3077"/>
                    </a:cubicBezTo>
                    <a:lnTo>
                      <a:pt x="7043" y="1498"/>
                    </a:lnTo>
                    <a:cubicBezTo>
                      <a:pt x="5653" y="307"/>
                      <a:pt x="3957" y="1"/>
                      <a:pt x="25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41" name="Google Shape;2541;p34"/>
            <p:cNvGrpSpPr/>
            <p:nvPr/>
          </p:nvGrpSpPr>
          <p:grpSpPr>
            <a:xfrm rot="1319192">
              <a:off x="7145131" y="667969"/>
              <a:ext cx="1580247" cy="971022"/>
              <a:chOff x="11992918" y="216026"/>
              <a:chExt cx="1580199" cy="970993"/>
            </a:xfrm>
          </p:grpSpPr>
          <p:sp>
            <p:nvSpPr>
              <p:cNvPr id="2542" name="Google Shape;2542;p34"/>
              <p:cNvSpPr/>
              <p:nvPr/>
            </p:nvSpPr>
            <p:spPr>
              <a:xfrm>
                <a:off x="12079014" y="254855"/>
                <a:ext cx="1494103" cy="932163"/>
              </a:xfrm>
              <a:custGeom>
                <a:avLst/>
                <a:gdLst/>
                <a:ahLst/>
                <a:cxnLst/>
                <a:rect l="l" t="t" r="r" b="b"/>
                <a:pathLst>
                  <a:path w="53485" h="33369" extrusionOk="0">
                    <a:moveTo>
                      <a:pt x="25249" y="14781"/>
                    </a:moveTo>
                    <a:cubicBezTo>
                      <a:pt x="26168" y="14781"/>
                      <a:pt x="27256" y="14937"/>
                      <a:pt x="28221" y="15499"/>
                    </a:cubicBezTo>
                    <a:cubicBezTo>
                      <a:pt x="28196" y="15599"/>
                      <a:pt x="28196" y="15674"/>
                      <a:pt x="28171" y="15774"/>
                    </a:cubicBezTo>
                    <a:lnTo>
                      <a:pt x="25590" y="15774"/>
                    </a:lnTo>
                    <a:lnTo>
                      <a:pt x="24136" y="15022"/>
                    </a:lnTo>
                    <a:cubicBezTo>
                      <a:pt x="24161" y="14972"/>
                      <a:pt x="24186" y="14922"/>
                      <a:pt x="24186" y="14847"/>
                    </a:cubicBezTo>
                    <a:cubicBezTo>
                      <a:pt x="24494" y="14809"/>
                      <a:pt x="24856" y="14781"/>
                      <a:pt x="25249" y="14781"/>
                    </a:cubicBezTo>
                    <a:close/>
                    <a:moveTo>
                      <a:pt x="12668" y="0"/>
                    </a:moveTo>
                    <a:cubicBezTo>
                      <a:pt x="8261" y="0"/>
                      <a:pt x="4008" y="2443"/>
                      <a:pt x="1931" y="6651"/>
                    </a:cubicBezTo>
                    <a:cubicBezTo>
                      <a:pt x="1" y="10561"/>
                      <a:pt x="427" y="15047"/>
                      <a:pt x="2657" y="18456"/>
                    </a:cubicBezTo>
                    <a:cubicBezTo>
                      <a:pt x="1755" y="19709"/>
                      <a:pt x="1505" y="21238"/>
                      <a:pt x="1981" y="22892"/>
                    </a:cubicBezTo>
                    <a:cubicBezTo>
                      <a:pt x="2131" y="23443"/>
                      <a:pt x="2632" y="23819"/>
                      <a:pt x="3184" y="23819"/>
                    </a:cubicBezTo>
                    <a:cubicBezTo>
                      <a:pt x="3284" y="23819"/>
                      <a:pt x="3409" y="23794"/>
                      <a:pt x="3510" y="23769"/>
                    </a:cubicBezTo>
                    <a:cubicBezTo>
                      <a:pt x="4186" y="23594"/>
                      <a:pt x="4562" y="22892"/>
                      <a:pt x="4387" y="22240"/>
                    </a:cubicBezTo>
                    <a:cubicBezTo>
                      <a:pt x="4211" y="21589"/>
                      <a:pt x="4211" y="21037"/>
                      <a:pt x="4362" y="20536"/>
                    </a:cubicBezTo>
                    <a:lnTo>
                      <a:pt x="4362" y="20536"/>
                    </a:lnTo>
                    <a:cubicBezTo>
                      <a:pt x="5239" y="21363"/>
                      <a:pt x="6241" y="22065"/>
                      <a:pt x="7369" y="22616"/>
                    </a:cubicBezTo>
                    <a:cubicBezTo>
                      <a:pt x="9062" y="23455"/>
                      <a:pt x="10860" y="23852"/>
                      <a:pt x="12630" y="23852"/>
                    </a:cubicBezTo>
                    <a:cubicBezTo>
                      <a:pt x="16625" y="23852"/>
                      <a:pt x="20485" y="21831"/>
                      <a:pt x="22708" y="18306"/>
                    </a:cubicBezTo>
                    <a:lnTo>
                      <a:pt x="24988" y="18280"/>
                    </a:lnTo>
                    <a:lnTo>
                      <a:pt x="28121" y="19910"/>
                    </a:lnTo>
                    <a:cubicBezTo>
                      <a:pt x="28698" y="23594"/>
                      <a:pt x="31003" y="26977"/>
                      <a:pt x="34612" y="28732"/>
                    </a:cubicBezTo>
                    <a:cubicBezTo>
                      <a:pt x="36303" y="29560"/>
                      <a:pt x="38097" y="29955"/>
                      <a:pt x="39863" y="29955"/>
                    </a:cubicBezTo>
                    <a:cubicBezTo>
                      <a:pt x="40714" y="29955"/>
                      <a:pt x="41558" y="29863"/>
                      <a:pt x="42382" y="29684"/>
                    </a:cubicBezTo>
                    <a:lnTo>
                      <a:pt x="42382" y="29684"/>
                    </a:lnTo>
                    <a:cubicBezTo>
                      <a:pt x="42307" y="30235"/>
                      <a:pt x="42056" y="30762"/>
                      <a:pt x="41580" y="31288"/>
                    </a:cubicBezTo>
                    <a:cubicBezTo>
                      <a:pt x="41104" y="31789"/>
                      <a:pt x="41154" y="32591"/>
                      <a:pt x="41655" y="33042"/>
                    </a:cubicBezTo>
                    <a:cubicBezTo>
                      <a:pt x="41906" y="33268"/>
                      <a:pt x="42207" y="33368"/>
                      <a:pt x="42507" y="33368"/>
                    </a:cubicBezTo>
                    <a:cubicBezTo>
                      <a:pt x="42833" y="33368"/>
                      <a:pt x="43184" y="33243"/>
                      <a:pt x="43435" y="32967"/>
                    </a:cubicBezTo>
                    <a:cubicBezTo>
                      <a:pt x="44562" y="31739"/>
                      <a:pt x="45039" y="30336"/>
                      <a:pt x="44863" y="28857"/>
                    </a:cubicBezTo>
                    <a:cubicBezTo>
                      <a:pt x="47269" y="27754"/>
                      <a:pt x="49324" y="25849"/>
                      <a:pt x="50577" y="23293"/>
                    </a:cubicBezTo>
                    <a:cubicBezTo>
                      <a:pt x="53485" y="17403"/>
                      <a:pt x="51054" y="10235"/>
                      <a:pt x="45139" y="7328"/>
                    </a:cubicBezTo>
                    <a:cubicBezTo>
                      <a:pt x="43456" y="6497"/>
                      <a:pt x="41669" y="6105"/>
                      <a:pt x="39907" y="6105"/>
                    </a:cubicBezTo>
                    <a:cubicBezTo>
                      <a:pt x="35501" y="6105"/>
                      <a:pt x="31250" y="8560"/>
                      <a:pt x="29174" y="12767"/>
                    </a:cubicBezTo>
                    <a:cubicBezTo>
                      <a:pt x="29049" y="13042"/>
                      <a:pt x="28923" y="13318"/>
                      <a:pt x="28823" y="13569"/>
                    </a:cubicBezTo>
                    <a:cubicBezTo>
                      <a:pt x="27730" y="13022"/>
                      <a:pt x="26558" y="12860"/>
                      <a:pt x="25557" y="12860"/>
                    </a:cubicBezTo>
                    <a:cubicBezTo>
                      <a:pt x="25180" y="12860"/>
                      <a:pt x="24827" y="12883"/>
                      <a:pt x="24512" y="12917"/>
                    </a:cubicBezTo>
                    <a:cubicBezTo>
                      <a:pt x="24888" y="8180"/>
                      <a:pt x="22407" y="3443"/>
                      <a:pt x="17896" y="1213"/>
                    </a:cubicBezTo>
                    <a:cubicBezTo>
                      <a:pt x="16214" y="390"/>
                      <a:pt x="14429" y="0"/>
                      <a:pt x="12668" y="0"/>
                    </a:cubicBezTo>
                    <a:close/>
                  </a:path>
                </a:pathLst>
              </a:custGeom>
              <a:solidFill>
                <a:srgbClr val="635BA8">
                  <a:alpha val="1466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34"/>
              <p:cNvSpPr/>
              <p:nvPr/>
            </p:nvSpPr>
            <p:spPr>
              <a:xfrm>
                <a:off x="12094434" y="349108"/>
                <a:ext cx="1192350" cy="799388"/>
              </a:xfrm>
              <a:custGeom>
                <a:avLst/>
                <a:gdLst/>
                <a:ahLst/>
                <a:cxnLst/>
                <a:rect l="l" t="t" r="r" b="b"/>
                <a:pathLst>
                  <a:path w="42683" h="28616" extrusionOk="0">
                    <a:moveTo>
                      <a:pt x="1422" y="1"/>
                    </a:moveTo>
                    <a:cubicBezTo>
                      <a:pt x="966" y="1"/>
                      <a:pt x="529" y="250"/>
                      <a:pt x="301" y="671"/>
                    </a:cubicBezTo>
                    <a:cubicBezTo>
                      <a:pt x="0" y="1297"/>
                      <a:pt x="226" y="2049"/>
                      <a:pt x="852" y="2375"/>
                    </a:cubicBezTo>
                    <a:lnTo>
                      <a:pt x="37419" y="21373"/>
                    </a:lnTo>
                    <a:cubicBezTo>
                      <a:pt x="38321" y="21849"/>
                      <a:pt x="39048" y="22576"/>
                      <a:pt x="39424" y="23378"/>
                    </a:cubicBezTo>
                    <a:cubicBezTo>
                      <a:pt x="39975" y="24556"/>
                      <a:pt x="39825" y="25533"/>
                      <a:pt x="38923" y="26511"/>
                    </a:cubicBezTo>
                    <a:cubicBezTo>
                      <a:pt x="38446" y="27037"/>
                      <a:pt x="38497" y="27814"/>
                      <a:pt x="38998" y="28290"/>
                    </a:cubicBezTo>
                    <a:cubicBezTo>
                      <a:pt x="39248" y="28516"/>
                      <a:pt x="39549" y="28616"/>
                      <a:pt x="39850" y="28616"/>
                    </a:cubicBezTo>
                    <a:cubicBezTo>
                      <a:pt x="40176" y="28616"/>
                      <a:pt x="40527" y="28491"/>
                      <a:pt x="40777" y="28215"/>
                    </a:cubicBezTo>
                    <a:cubicBezTo>
                      <a:pt x="42356" y="26485"/>
                      <a:pt x="42682" y="24405"/>
                      <a:pt x="41705" y="22325"/>
                    </a:cubicBezTo>
                    <a:cubicBezTo>
                      <a:pt x="41078" y="20997"/>
                      <a:pt x="39975" y="19869"/>
                      <a:pt x="38572" y="19167"/>
                    </a:cubicBezTo>
                    <a:lnTo>
                      <a:pt x="2005" y="144"/>
                    </a:lnTo>
                    <a:cubicBezTo>
                      <a:pt x="1817" y="47"/>
                      <a:pt x="1618" y="1"/>
                      <a:pt x="1422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34"/>
              <p:cNvSpPr/>
              <p:nvPr/>
            </p:nvSpPr>
            <p:spPr>
              <a:xfrm>
                <a:off x="12058007" y="654885"/>
                <a:ext cx="1404488" cy="226162"/>
              </a:xfrm>
              <a:custGeom>
                <a:avLst/>
                <a:gdLst/>
                <a:ahLst/>
                <a:cxnLst/>
                <a:rect l="l" t="t" r="r" b="b"/>
                <a:pathLst>
                  <a:path w="50277" h="8096" extrusionOk="0">
                    <a:moveTo>
                      <a:pt x="49024" y="1"/>
                    </a:moveTo>
                    <a:lnTo>
                      <a:pt x="6693" y="126"/>
                    </a:lnTo>
                    <a:cubicBezTo>
                      <a:pt x="5139" y="151"/>
                      <a:pt x="3635" y="627"/>
                      <a:pt x="2482" y="1529"/>
                    </a:cubicBezTo>
                    <a:cubicBezTo>
                      <a:pt x="653" y="2908"/>
                      <a:pt x="1" y="4938"/>
                      <a:pt x="602" y="7194"/>
                    </a:cubicBezTo>
                    <a:cubicBezTo>
                      <a:pt x="753" y="7745"/>
                      <a:pt x="1279" y="8096"/>
                      <a:pt x="1830" y="8096"/>
                    </a:cubicBezTo>
                    <a:cubicBezTo>
                      <a:pt x="1931" y="8096"/>
                      <a:pt x="2031" y="8096"/>
                      <a:pt x="2156" y="8071"/>
                    </a:cubicBezTo>
                    <a:cubicBezTo>
                      <a:pt x="2808" y="7870"/>
                      <a:pt x="3209" y="7194"/>
                      <a:pt x="3033" y="6517"/>
                    </a:cubicBezTo>
                    <a:cubicBezTo>
                      <a:pt x="2683" y="5239"/>
                      <a:pt x="2983" y="4286"/>
                      <a:pt x="4011" y="3509"/>
                    </a:cubicBezTo>
                    <a:cubicBezTo>
                      <a:pt x="4738" y="2958"/>
                      <a:pt x="5690" y="2632"/>
                      <a:pt x="6718" y="2632"/>
                    </a:cubicBezTo>
                    <a:lnTo>
                      <a:pt x="49024" y="2507"/>
                    </a:lnTo>
                    <a:cubicBezTo>
                      <a:pt x="49725" y="2507"/>
                      <a:pt x="50277" y="1930"/>
                      <a:pt x="50277" y="1254"/>
                    </a:cubicBezTo>
                    <a:cubicBezTo>
                      <a:pt x="50277" y="552"/>
                      <a:pt x="49725" y="1"/>
                      <a:pt x="49024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34"/>
              <p:cNvSpPr/>
              <p:nvPr/>
            </p:nvSpPr>
            <p:spPr>
              <a:xfrm>
                <a:off x="12793144" y="413666"/>
                <a:ext cx="674267" cy="590294"/>
              </a:xfrm>
              <a:custGeom>
                <a:avLst/>
                <a:gdLst/>
                <a:ahLst/>
                <a:cxnLst/>
                <a:rect l="l" t="t" r="r" b="b"/>
                <a:pathLst>
                  <a:path w="24137" h="21131" extrusionOk="0">
                    <a:moveTo>
                      <a:pt x="12078" y="0"/>
                    </a:moveTo>
                    <a:cubicBezTo>
                      <a:pt x="8176" y="0"/>
                      <a:pt x="4423" y="2168"/>
                      <a:pt x="2582" y="5904"/>
                    </a:cubicBezTo>
                    <a:cubicBezTo>
                      <a:pt x="1" y="11142"/>
                      <a:pt x="2156" y="17483"/>
                      <a:pt x="7394" y="20039"/>
                    </a:cubicBezTo>
                    <a:cubicBezTo>
                      <a:pt x="8897" y="20780"/>
                      <a:pt x="10490" y="21130"/>
                      <a:pt x="12060" y="21130"/>
                    </a:cubicBezTo>
                    <a:cubicBezTo>
                      <a:pt x="15961" y="21130"/>
                      <a:pt x="19714" y="18963"/>
                      <a:pt x="21555" y="15227"/>
                    </a:cubicBezTo>
                    <a:cubicBezTo>
                      <a:pt x="24136" y="9989"/>
                      <a:pt x="21981" y="3648"/>
                      <a:pt x="16743" y="1092"/>
                    </a:cubicBezTo>
                    <a:cubicBezTo>
                      <a:pt x="15240" y="351"/>
                      <a:pt x="13647" y="0"/>
                      <a:pt x="12078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34"/>
              <p:cNvSpPr/>
              <p:nvPr/>
            </p:nvSpPr>
            <p:spPr>
              <a:xfrm>
                <a:off x="12753951" y="386736"/>
                <a:ext cx="760363" cy="66655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61" extrusionOk="0">
                    <a:moveTo>
                      <a:pt x="13613" y="1981"/>
                    </a:moveTo>
                    <a:cubicBezTo>
                      <a:pt x="15089" y="1981"/>
                      <a:pt x="16587" y="2311"/>
                      <a:pt x="17995" y="3008"/>
                    </a:cubicBezTo>
                    <a:cubicBezTo>
                      <a:pt x="22933" y="5414"/>
                      <a:pt x="24963" y="11404"/>
                      <a:pt x="22532" y="16316"/>
                    </a:cubicBezTo>
                    <a:cubicBezTo>
                      <a:pt x="20816" y="19838"/>
                      <a:pt x="17277" y="21880"/>
                      <a:pt x="13606" y="21880"/>
                    </a:cubicBezTo>
                    <a:cubicBezTo>
                      <a:pt x="12130" y="21880"/>
                      <a:pt x="10632" y="21550"/>
                      <a:pt x="9223" y="20853"/>
                    </a:cubicBezTo>
                    <a:cubicBezTo>
                      <a:pt x="4286" y="18447"/>
                      <a:pt x="2256" y="12457"/>
                      <a:pt x="4687" y="7544"/>
                    </a:cubicBezTo>
                    <a:cubicBezTo>
                      <a:pt x="6403" y="4023"/>
                      <a:pt x="9942" y="1981"/>
                      <a:pt x="13613" y="1981"/>
                    </a:cubicBezTo>
                    <a:close/>
                    <a:moveTo>
                      <a:pt x="13625" y="1"/>
                    </a:moveTo>
                    <a:cubicBezTo>
                      <a:pt x="9225" y="1"/>
                      <a:pt x="4982" y="2447"/>
                      <a:pt x="2908" y="6667"/>
                    </a:cubicBezTo>
                    <a:cubicBezTo>
                      <a:pt x="0" y="12557"/>
                      <a:pt x="2431" y="19725"/>
                      <a:pt x="8346" y="22632"/>
                    </a:cubicBezTo>
                    <a:cubicBezTo>
                      <a:pt x="10034" y="23465"/>
                      <a:pt x="11827" y="23860"/>
                      <a:pt x="13594" y="23860"/>
                    </a:cubicBezTo>
                    <a:cubicBezTo>
                      <a:pt x="17994" y="23860"/>
                      <a:pt x="22237" y="21413"/>
                      <a:pt x="24311" y="17194"/>
                    </a:cubicBezTo>
                    <a:cubicBezTo>
                      <a:pt x="27218" y="11304"/>
                      <a:pt x="24787" y="4136"/>
                      <a:pt x="18873" y="1229"/>
                    </a:cubicBezTo>
                    <a:cubicBezTo>
                      <a:pt x="17185" y="395"/>
                      <a:pt x="15392" y="1"/>
                      <a:pt x="13625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34"/>
              <p:cNvSpPr/>
              <p:nvPr/>
            </p:nvSpPr>
            <p:spPr>
              <a:xfrm>
                <a:off x="12892565" y="491046"/>
                <a:ext cx="196076" cy="253929"/>
              </a:xfrm>
              <a:custGeom>
                <a:avLst/>
                <a:gdLst/>
                <a:ahLst/>
                <a:cxnLst/>
                <a:rect l="l" t="t" r="r" b="b"/>
                <a:pathLst>
                  <a:path w="7019" h="9090" extrusionOk="0">
                    <a:moveTo>
                      <a:pt x="6743" y="1"/>
                    </a:moveTo>
                    <a:cubicBezTo>
                      <a:pt x="5690" y="51"/>
                      <a:pt x="4738" y="402"/>
                      <a:pt x="3835" y="903"/>
                    </a:cubicBezTo>
                    <a:cubicBezTo>
                      <a:pt x="2958" y="1429"/>
                      <a:pt x="2156" y="2131"/>
                      <a:pt x="1505" y="2958"/>
                    </a:cubicBezTo>
                    <a:cubicBezTo>
                      <a:pt x="1379" y="3184"/>
                      <a:pt x="1179" y="3384"/>
                      <a:pt x="1078" y="3635"/>
                    </a:cubicBezTo>
                    <a:cubicBezTo>
                      <a:pt x="953" y="3861"/>
                      <a:pt x="803" y="4086"/>
                      <a:pt x="702" y="4337"/>
                    </a:cubicBezTo>
                    <a:cubicBezTo>
                      <a:pt x="602" y="4562"/>
                      <a:pt x="502" y="4813"/>
                      <a:pt x="427" y="5064"/>
                    </a:cubicBezTo>
                    <a:cubicBezTo>
                      <a:pt x="327" y="5314"/>
                      <a:pt x="276" y="5590"/>
                      <a:pt x="226" y="5840"/>
                    </a:cubicBezTo>
                    <a:cubicBezTo>
                      <a:pt x="1" y="6868"/>
                      <a:pt x="101" y="7946"/>
                      <a:pt x="402" y="8898"/>
                    </a:cubicBezTo>
                    <a:cubicBezTo>
                      <a:pt x="427" y="8973"/>
                      <a:pt x="477" y="9023"/>
                      <a:pt x="552" y="9074"/>
                    </a:cubicBezTo>
                    <a:cubicBezTo>
                      <a:pt x="579" y="9084"/>
                      <a:pt x="607" y="9089"/>
                      <a:pt x="635" y="9089"/>
                    </a:cubicBezTo>
                    <a:cubicBezTo>
                      <a:pt x="737" y="9089"/>
                      <a:pt x="839" y="9022"/>
                      <a:pt x="878" y="8923"/>
                    </a:cubicBezTo>
                    <a:lnTo>
                      <a:pt x="903" y="8898"/>
                    </a:lnTo>
                    <a:cubicBezTo>
                      <a:pt x="1254" y="7971"/>
                      <a:pt x="1505" y="7144"/>
                      <a:pt x="1906" y="6367"/>
                    </a:cubicBezTo>
                    <a:cubicBezTo>
                      <a:pt x="2081" y="5991"/>
                      <a:pt x="2307" y="5640"/>
                      <a:pt x="2507" y="5264"/>
                    </a:cubicBezTo>
                    <a:cubicBezTo>
                      <a:pt x="2733" y="4938"/>
                      <a:pt x="2958" y="4562"/>
                      <a:pt x="3209" y="4236"/>
                    </a:cubicBezTo>
                    <a:cubicBezTo>
                      <a:pt x="3710" y="3585"/>
                      <a:pt x="4286" y="2958"/>
                      <a:pt x="4913" y="2332"/>
                    </a:cubicBezTo>
                    <a:cubicBezTo>
                      <a:pt x="5540" y="1730"/>
                      <a:pt x="6216" y="1104"/>
                      <a:pt x="6918" y="452"/>
                    </a:cubicBezTo>
                    <a:lnTo>
                      <a:pt x="6943" y="452"/>
                    </a:lnTo>
                    <a:cubicBezTo>
                      <a:pt x="6993" y="402"/>
                      <a:pt x="7018" y="327"/>
                      <a:pt x="7018" y="251"/>
                    </a:cubicBezTo>
                    <a:cubicBezTo>
                      <a:pt x="7018" y="101"/>
                      <a:pt x="6893" y="1"/>
                      <a:pt x="6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34"/>
              <p:cNvSpPr/>
              <p:nvPr/>
            </p:nvSpPr>
            <p:spPr>
              <a:xfrm>
                <a:off x="12032111" y="242843"/>
                <a:ext cx="673541" cy="590853"/>
              </a:xfrm>
              <a:custGeom>
                <a:avLst/>
                <a:gdLst/>
                <a:ahLst/>
                <a:cxnLst/>
                <a:rect l="l" t="t" r="r" b="b"/>
                <a:pathLst>
                  <a:path w="24111" h="21151" extrusionOk="0">
                    <a:moveTo>
                      <a:pt x="12057" y="0"/>
                    </a:moveTo>
                    <a:cubicBezTo>
                      <a:pt x="8163" y="0"/>
                      <a:pt x="4423" y="2168"/>
                      <a:pt x="2582" y="5903"/>
                    </a:cubicBezTo>
                    <a:cubicBezTo>
                      <a:pt x="1" y="11142"/>
                      <a:pt x="2156" y="17482"/>
                      <a:pt x="7394" y="20064"/>
                    </a:cubicBezTo>
                    <a:cubicBezTo>
                      <a:pt x="8890" y="20801"/>
                      <a:pt x="10477" y="21150"/>
                      <a:pt x="12040" y="21150"/>
                    </a:cubicBezTo>
                    <a:cubicBezTo>
                      <a:pt x="15948" y="21150"/>
                      <a:pt x="19711" y="18969"/>
                      <a:pt x="21555" y="15227"/>
                    </a:cubicBezTo>
                    <a:cubicBezTo>
                      <a:pt x="24111" y="9989"/>
                      <a:pt x="21956" y="3673"/>
                      <a:pt x="16717" y="1091"/>
                    </a:cubicBezTo>
                    <a:cubicBezTo>
                      <a:pt x="15215" y="351"/>
                      <a:pt x="13624" y="0"/>
                      <a:pt x="12057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34"/>
              <p:cNvSpPr/>
              <p:nvPr/>
            </p:nvSpPr>
            <p:spPr>
              <a:xfrm>
                <a:off x="11992918" y="216026"/>
                <a:ext cx="760363" cy="666417"/>
              </a:xfrm>
              <a:custGeom>
                <a:avLst/>
                <a:gdLst/>
                <a:ahLst/>
                <a:cxnLst/>
                <a:rect l="l" t="t" r="r" b="b"/>
                <a:pathLst>
                  <a:path w="27219" h="23856" extrusionOk="0">
                    <a:moveTo>
                      <a:pt x="13612" y="1976"/>
                    </a:moveTo>
                    <a:cubicBezTo>
                      <a:pt x="15089" y="1976"/>
                      <a:pt x="16586" y="2306"/>
                      <a:pt x="17995" y="3004"/>
                    </a:cubicBezTo>
                    <a:cubicBezTo>
                      <a:pt x="22907" y="5435"/>
                      <a:pt x="24963" y="11400"/>
                      <a:pt x="22531" y="16337"/>
                    </a:cubicBezTo>
                    <a:cubicBezTo>
                      <a:pt x="20798" y="19839"/>
                      <a:pt x="17269" y="21877"/>
                      <a:pt x="13596" y="21877"/>
                    </a:cubicBezTo>
                    <a:cubicBezTo>
                      <a:pt x="12117" y="21877"/>
                      <a:pt x="10615" y="21546"/>
                      <a:pt x="9198" y="20848"/>
                    </a:cubicBezTo>
                    <a:cubicBezTo>
                      <a:pt x="4286" y="18442"/>
                      <a:pt x="2256" y="12452"/>
                      <a:pt x="4662" y="7540"/>
                    </a:cubicBezTo>
                    <a:cubicBezTo>
                      <a:pt x="6396" y="4019"/>
                      <a:pt x="9940" y="1976"/>
                      <a:pt x="13612" y="1976"/>
                    </a:cubicBezTo>
                    <a:close/>
                    <a:moveTo>
                      <a:pt x="13625" y="1"/>
                    </a:moveTo>
                    <a:cubicBezTo>
                      <a:pt x="9211" y="1"/>
                      <a:pt x="4966" y="2456"/>
                      <a:pt x="2907" y="6663"/>
                    </a:cubicBezTo>
                    <a:cubicBezTo>
                      <a:pt x="0" y="12553"/>
                      <a:pt x="2431" y="19721"/>
                      <a:pt x="8321" y="22628"/>
                    </a:cubicBezTo>
                    <a:cubicBezTo>
                      <a:pt x="10016" y="23461"/>
                      <a:pt x="11814" y="23856"/>
                      <a:pt x="13585" y="23856"/>
                    </a:cubicBezTo>
                    <a:cubicBezTo>
                      <a:pt x="17994" y="23856"/>
                      <a:pt x="22237" y="21409"/>
                      <a:pt x="24311" y="17189"/>
                    </a:cubicBezTo>
                    <a:cubicBezTo>
                      <a:pt x="27218" y="11300"/>
                      <a:pt x="24762" y="4132"/>
                      <a:pt x="18872" y="1224"/>
                    </a:cubicBezTo>
                    <a:cubicBezTo>
                      <a:pt x="17182" y="394"/>
                      <a:pt x="15390" y="1"/>
                      <a:pt x="13625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34"/>
              <p:cNvSpPr/>
              <p:nvPr/>
            </p:nvSpPr>
            <p:spPr>
              <a:xfrm>
                <a:off x="12130833" y="320223"/>
                <a:ext cx="196774" cy="253901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9089" extrusionOk="0">
                    <a:moveTo>
                      <a:pt x="6767" y="1"/>
                    </a:moveTo>
                    <a:cubicBezTo>
                      <a:pt x="5715" y="51"/>
                      <a:pt x="4737" y="402"/>
                      <a:pt x="3860" y="903"/>
                    </a:cubicBezTo>
                    <a:cubicBezTo>
                      <a:pt x="2958" y="1429"/>
                      <a:pt x="2156" y="2131"/>
                      <a:pt x="1529" y="2983"/>
                    </a:cubicBezTo>
                    <a:cubicBezTo>
                      <a:pt x="1379" y="3184"/>
                      <a:pt x="1203" y="3384"/>
                      <a:pt x="1078" y="3635"/>
                    </a:cubicBezTo>
                    <a:cubicBezTo>
                      <a:pt x="953" y="3860"/>
                      <a:pt x="827" y="4086"/>
                      <a:pt x="702" y="4336"/>
                    </a:cubicBezTo>
                    <a:cubicBezTo>
                      <a:pt x="602" y="4587"/>
                      <a:pt x="527" y="4838"/>
                      <a:pt x="426" y="5088"/>
                    </a:cubicBezTo>
                    <a:cubicBezTo>
                      <a:pt x="326" y="5314"/>
                      <a:pt x="276" y="5590"/>
                      <a:pt x="251" y="5840"/>
                    </a:cubicBezTo>
                    <a:cubicBezTo>
                      <a:pt x="0" y="6868"/>
                      <a:pt x="101" y="7945"/>
                      <a:pt x="426" y="8898"/>
                    </a:cubicBezTo>
                    <a:cubicBezTo>
                      <a:pt x="452" y="8973"/>
                      <a:pt x="502" y="9048"/>
                      <a:pt x="577" y="9073"/>
                    </a:cubicBezTo>
                    <a:cubicBezTo>
                      <a:pt x="604" y="9084"/>
                      <a:pt x="632" y="9089"/>
                      <a:pt x="659" y="9089"/>
                    </a:cubicBezTo>
                    <a:cubicBezTo>
                      <a:pt x="762" y="9089"/>
                      <a:pt x="863" y="9021"/>
                      <a:pt x="903" y="8923"/>
                    </a:cubicBezTo>
                    <a:lnTo>
                      <a:pt x="903" y="8898"/>
                    </a:lnTo>
                    <a:cubicBezTo>
                      <a:pt x="1279" y="7971"/>
                      <a:pt x="1529" y="7143"/>
                      <a:pt x="1930" y="6392"/>
                    </a:cubicBezTo>
                    <a:cubicBezTo>
                      <a:pt x="2081" y="5991"/>
                      <a:pt x="2331" y="5640"/>
                      <a:pt x="2532" y="5264"/>
                    </a:cubicBezTo>
                    <a:cubicBezTo>
                      <a:pt x="2757" y="4938"/>
                      <a:pt x="2958" y="4587"/>
                      <a:pt x="3234" y="4261"/>
                    </a:cubicBezTo>
                    <a:cubicBezTo>
                      <a:pt x="3735" y="3585"/>
                      <a:pt x="4286" y="2958"/>
                      <a:pt x="4913" y="2331"/>
                    </a:cubicBezTo>
                    <a:cubicBezTo>
                      <a:pt x="5539" y="1730"/>
                      <a:pt x="6216" y="1128"/>
                      <a:pt x="6918" y="477"/>
                    </a:cubicBezTo>
                    <a:lnTo>
                      <a:pt x="6943" y="452"/>
                    </a:lnTo>
                    <a:cubicBezTo>
                      <a:pt x="6993" y="402"/>
                      <a:pt x="7043" y="326"/>
                      <a:pt x="7043" y="251"/>
                    </a:cubicBezTo>
                    <a:cubicBezTo>
                      <a:pt x="7018" y="101"/>
                      <a:pt x="6893" y="1"/>
                      <a:pt x="67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34"/>
              <p:cNvSpPr/>
              <p:nvPr/>
            </p:nvSpPr>
            <p:spPr>
              <a:xfrm>
                <a:off x="12661542" y="575242"/>
                <a:ext cx="196746" cy="85984"/>
              </a:xfrm>
              <a:custGeom>
                <a:avLst/>
                <a:gdLst/>
                <a:ahLst/>
                <a:cxnLst/>
                <a:rect l="l" t="t" r="r" b="b"/>
                <a:pathLst>
                  <a:path w="7043" h="3078" extrusionOk="0">
                    <a:moveTo>
                      <a:pt x="2577" y="1"/>
                    </a:moveTo>
                    <a:cubicBezTo>
                      <a:pt x="1168" y="1"/>
                      <a:pt x="89" y="320"/>
                      <a:pt x="0" y="345"/>
                    </a:cubicBezTo>
                    <a:lnTo>
                      <a:pt x="251" y="2200"/>
                    </a:lnTo>
                    <a:cubicBezTo>
                      <a:pt x="263" y="2187"/>
                      <a:pt x="1160" y="1924"/>
                      <a:pt x="2327" y="1924"/>
                    </a:cubicBezTo>
                    <a:cubicBezTo>
                      <a:pt x="3436" y="1924"/>
                      <a:pt x="4790" y="2161"/>
                      <a:pt x="5865" y="3077"/>
                    </a:cubicBezTo>
                    <a:lnTo>
                      <a:pt x="7043" y="1498"/>
                    </a:lnTo>
                    <a:cubicBezTo>
                      <a:pt x="5653" y="307"/>
                      <a:pt x="3957" y="1"/>
                      <a:pt x="2577" y="1"/>
                    </a:cubicBezTo>
                    <a:close/>
                  </a:path>
                </a:pathLst>
              </a:custGeom>
              <a:solidFill>
                <a:srgbClr val="CAC8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52" name="Google Shape;2552;p34"/>
          <p:cNvSpPr/>
          <p:nvPr/>
        </p:nvSpPr>
        <p:spPr>
          <a:xfrm flipH="1">
            <a:off x="2794960" y="4441171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3" name="Google Shape;2553;p34"/>
          <p:cNvSpPr/>
          <p:nvPr/>
        </p:nvSpPr>
        <p:spPr>
          <a:xfrm>
            <a:off x="2794604" y="542790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4" name="Google Shape;2554;p34"/>
          <p:cNvSpPr/>
          <p:nvPr/>
        </p:nvSpPr>
        <p:spPr>
          <a:xfrm>
            <a:off x="6543018" y="4371247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5" name="Google Shape;2555;p34"/>
          <p:cNvGrpSpPr/>
          <p:nvPr/>
        </p:nvGrpSpPr>
        <p:grpSpPr>
          <a:xfrm>
            <a:off x="1012245" y="3588716"/>
            <a:ext cx="2003817" cy="1781648"/>
            <a:chOff x="736392" y="3359145"/>
            <a:chExt cx="1812574" cy="1432992"/>
          </a:xfrm>
        </p:grpSpPr>
        <p:grpSp>
          <p:nvGrpSpPr>
            <p:cNvPr id="2556" name="Google Shape;2556;p34"/>
            <p:cNvGrpSpPr/>
            <p:nvPr/>
          </p:nvGrpSpPr>
          <p:grpSpPr>
            <a:xfrm rot="-900009">
              <a:off x="902138" y="3616297"/>
              <a:ext cx="1544658" cy="992860"/>
              <a:chOff x="10815989" y="4086867"/>
              <a:chExt cx="1555002" cy="999509"/>
            </a:xfrm>
          </p:grpSpPr>
          <p:sp>
            <p:nvSpPr>
              <p:cNvPr id="2557" name="Google Shape;2557;p34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34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34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34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34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34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34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34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34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34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34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34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34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34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34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34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34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34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34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34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34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34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34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34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1" name="Google Shape;2581;p34"/>
            <p:cNvGrpSpPr/>
            <p:nvPr/>
          </p:nvGrpSpPr>
          <p:grpSpPr>
            <a:xfrm rot="-900009">
              <a:off x="838562" y="3542124"/>
              <a:ext cx="1544658" cy="992860"/>
              <a:chOff x="10815989" y="4086867"/>
              <a:chExt cx="1555002" cy="999509"/>
            </a:xfrm>
          </p:grpSpPr>
          <p:sp>
            <p:nvSpPr>
              <p:cNvPr id="2582" name="Google Shape;2582;p34"/>
              <p:cNvSpPr/>
              <p:nvPr/>
            </p:nvSpPr>
            <p:spPr>
              <a:xfrm>
                <a:off x="11071538" y="4103013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34"/>
              <p:cNvSpPr/>
              <p:nvPr/>
            </p:nvSpPr>
            <p:spPr>
              <a:xfrm>
                <a:off x="11266860" y="4143631"/>
                <a:ext cx="445312" cy="253482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9074" extrusionOk="0">
                    <a:moveTo>
                      <a:pt x="9500" y="0"/>
                    </a:moveTo>
                    <a:cubicBezTo>
                      <a:pt x="6968" y="3208"/>
                      <a:pt x="3560" y="5765"/>
                      <a:pt x="1" y="7745"/>
                    </a:cubicBezTo>
                    <a:lnTo>
                      <a:pt x="15565" y="9073"/>
                    </a:lnTo>
                    <a:lnTo>
                      <a:pt x="15941" y="427"/>
                    </a:lnTo>
                    <a:lnTo>
                      <a:pt x="9500" y="0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34"/>
              <p:cNvSpPr/>
              <p:nvPr/>
            </p:nvSpPr>
            <p:spPr>
              <a:xfrm>
                <a:off x="11056732" y="4321940"/>
                <a:ext cx="621135" cy="102466"/>
              </a:xfrm>
              <a:custGeom>
                <a:avLst/>
                <a:gdLst/>
                <a:ahLst/>
                <a:cxnLst/>
                <a:rect l="l" t="t" r="r" b="b"/>
                <a:pathLst>
                  <a:path w="22235" h="3668" extrusionOk="0">
                    <a:moveTo>
                      <a:pt x="1567" y="0"/>
                    </a:moveTo>
                    <a:cubicBezTo>
                      <a:pt x="1" y="0"/>
                      <a:pt x="189" y="1104"/>
                      <a:pt x="455" y="1638"/>
                    </a:cubicBezTo>
                    <a:cubicBezTo>
                      <a:pt x="731" y="2214"/>
                      <a:pt x="22160" y="3668"/>
                      <a:pt x="22160" y="3668"/>
                    </a:cubicBezTo>
                    <a:lnTo>
                      <a:pt x="22235" y="1938"/>
                    </a:lnTo>
                    <a:cubicBezTo>
                      <a:pt x="22235" y="1938"/>
                      <a:pt x="4591" y="409"/>
                      <a:pt x="2260" y="59"/>
                    </a:cubicBezTo>
                    <a:cubicBezTo>
                      <a:pt x="1997" y="19"/>
                      <a:pt x="1768" y="0"/>
                      <a:pt x="1567" y="0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34"/>
              <p:cNvSpPr/>
              <p:nvPr/>
            </p:nvSpPr>
            <p:spPr>
              <a:xfrm>
                <a:off x="11055978" y="4086867"/>
                <a:ext cx="621889" cy="89001"/>
              </a:xfrm>
              <a:custGeom>
                <a:avLst/>
                <a:gdLst/>
                <a:ahLst/>
                <a:cxnLst/>
                <a:rect l="l" t="t" r="r" b="b"/>
                <a:pathLst>
                  <a:path w="22262" h="3186" extrusionOk="0">
                    <a:moveTo>
                      <a:pt x="1597" y="1"/>
                    </a:moveTo>
                    <a:cubicBezTo>
                      <a:pt x="0" y="1"/>
                      <a:pt x="186" y="1095"/>
                      <a:pt x="432" y="1631"/>
                    </a:cubicBezTo>
                    <a:cubicBezTo>
                      <a:pt x="708" y="2208"/>
                      <a:pt x="22262" y="3185"/>
                      <a:pt x="22262" y="3185"/>
                    </a:cubicBezTo>
                    <a:lnTo>
                      <a:pt x="21836" y="1306"/>
                    </a:lnTo>
                    <a:cubicBezTo>
                      <a:pt x="21836" y="1306"/>
                      <a:pt x="4593" y="403"/>
                      <a:pt x="2262" y="52"/>
                    </a:cubicBezTo>
                    <a:cubicBezTo>
                      <a:pt x="2012" y="17"/>
                      <a:pt x="1791" y="1"/>
                      <a:pt x="1597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34"/>
              <p:cNvSpPr/>
              <p:nvPr/>
            </p:nvSpPr>
            <p:spPr>
              <a:xfrm>
                <a:off x="11610991" y="4123322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792" y="1"/>
                    </a:moveTo>
                    <a:cubicBezTo>
                      <a:pt x="1792" y="1"/>
                      <a:pt x="2920" y="6893"/>
                      <a:pt x="314" y="10552"/>
                    </a:cubicBezTo>
                    <a:cubicBezTo>
                      <a:pt x="0" y="10986"/>
                      <a:pt x="17453" y="13875"/>
                      <a:pt x="22544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60"/>
                      <a:pt x="27206" y="6843"/>
                      <a:pt x="24549" y="5113"/>
                    </a:cubicBezTo>
                    <a:cubicBezTo>
                      <a:pt x="21918" y="3384"/>
                      <a:pt x="1793" y="1"/>
                      <a:pt x="1792" y="1"/>
                    </a:cubicBezTo>
                    <a:close/>
                  </a:path>
                </a:pathLst>
              </a:custGeom>
              <a:solidFill>
                <a:srgbClr val="A8E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34"/>
              <p:cNvSpPr/>
              <p:nvPr/>
            </p:nvSpPr>
            <p:spPr>
              <a:xfrm>
                <a:off x="11742950" y="4151449"/>
                <a:ext cx="140066" cy="371629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0"/>
                    </a:moveTo>
                    <a:cubicBezTo>
                      <a:pt x="2808" y="9750"/>
                      <a:pt x="1" y="16266"/>
                      <a:pt x="1" y="16266"/>
                    </a:cubicBezTo>
                    <a:lnTo>
                      <a:pt x="1930" y="16792"/>
                    </a:lnTo>
                    <a:cubicBezTo>
                      <a:pt x="5013" y="9925"/>
                      <a:pt x="3961" y="527"/>
                      <a:pt x="3961" y="527"/>
                    </a:cubicBezTo>
                    <a:lnTo>
                      <a:pt x="1404" y="0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34"/>
              <p:cNvSpPr/>
              <p:nvPr/>
            </p:nvSpPr>
            <p:spPr>
              <a:xfrm>
                <a:off x="12133625" y="4224026"/>
                <a:ext cx="140079" cy="349504"/>
              </a:xfrm>
              <a:custGeom>
                <a:avLst/>
                <a:gdLst/>
                <a:ahLst/>
                <a:cxnLst/>
                <a:rect l="l" t="t" r="r" b="b"/>
                <a:pathLst>
                  <a:path w="5014" h="16793" extrusionOk="0">
                    <a:moveTo>
                      <a:pt x="1404" y="1"/>
                    </a:moveTo>
                    <a:cubicBezTo>
                      <a:pt x="2808" y="9750"/>
                      <a:pt x="1" y="16267"/>
                      <a:pt x="1" y="16267"/>
                    </a:cubicBezTo>
                    <a:lnTo>
                      <a:pt x="1931" y="16793"/>
                    </a:lnTo>
                    <a:cubicBezTo>
                      <a:pt x="5013" y="9926"/>
                      <a:pt x="3961" y="527"/>
                      <a:pt x="3961" y="527"/>
                    </a:cubicBezTo>
                    <a:lnTo>
                      <a:pt x="1404" y="1"/>
                    </a:ln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34"/>
              <p:cNvSpPr/>
              <p:nvPr/>
            </p:nvSpPr>
            <p:spPr>
              <a:xfrm>
                <a:off x="11621830" y="4437423"/>
                <a:ext cx="638566" cy="357345"/>
              </a:xfrm>
              <a:custGeom>
                <a:avLst/>
                <a:gdLst/>
                <a:ahLst/>
                <a:cxnLst/>
                <a:rect l="l" t="t" r="r" b="b"/>
                <a:pathLst>
                  <a:path w="22859" h="12792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22457" y="12792"/>
                    </a:lnTo>
                    <a:cubicBezTo>
                      <a:pt x="21981" y="9333"/>
                      <a:pt x="22858" y="4070"/>
                      <a:pt x="22858" y="4070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F1EA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34"/>
              <p:cNvSpPr/>
              <p:nvPr/>
            </p:nvSpPr>
            <p:spPr>
              <a:xfrm>
                <a:off x="11621830" y="4437423"/>
                <a:ext cx="448105" cy="326560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11690" extrusionOk="0">
                    <a:moveTo>
                      <a:pt x="1247" y="1"/>
                    </a:moveTo>
                    <a:cubicBezTo>
                      <a:pt x="757" y="1"/>
                      <a:pt x="375" y="380"/>
                      <a:pt x="352" y="887"/>
                    </a:cubicBezTo>
                    <a:lnTo>
                      <a:pt x="26" y="8155"/>
                    </a:lnTo>
                    <a:cubicBezTo>
                      <a:pt x="1" y="8631"/>
                      <a:pt x="377" y="9057"/>
                      <a:pt x="853" y="9108"/>
                    </a:cubicBezTo>
                    <a:lnTo>
                      <a:pt x="16041" y="11689"/>
                    </a:lnTo>
                    <a:cubicBezTo>
                      <a:pt x="12607" y="8857"/>
                      <a:pt x="9800" y="5148"/>
                      <a:pt x="7645" y="1188"/>
                    </a:cubicBezTo>
                    <a:lnTo>
                      <a:pt x="1379" y="10"/>
                    </a:lnTo>
                    <a:cubicBezTo>
                      <a:pt x="1334" y="4"/>
                      <a:pt x="1290" y="1"/>
                      <a:pt x="1247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34"/>
              <p:cNvSpPr/>
              <p:nvPr/>
            </p:nvSpPr>
            <p:spPr>
              <a:xfrm>
                <a:off x="11835365" y="4470582"/>
                <a:ext cx="425031" cy="324186"/>
              </a:xfrm>
              <a:custGeom>
                <a:avLst/>
                <a:gdLst/>
                <a:ahLst/>
                <a:cxnLst/>
                <a:rect l="l" t="t" r="r" b="b"/>
                <a:pathLst>
                  <a:path w="15215" h="1160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6" y="3961"/>
                      <a:pt x="4963" y="7695"/>
                      <a:pt x="8397" y="10502"/>
                    </a:cubicBezTo>
                    <a:lnTo>
                      <a:pt x="14813" y="11605"/>
                    </a:lnTo>
                    <a:cubicBezTo>
                      <a:pt x="14337" y="8146"/>
                      <a:pt x="15214" y="2883"/>
                      <a:pt x="15214" y="288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34"/>
              <p:cNvSpPr/>
              <p:nvPr/>
            </p:nvSpPr>
            <p:spPr>
              <a:xfrm>
                <a:off x="11658257" y="4408147"/>
                <a:ext cx="653847" cy="162945"/>
              </a:xfrm>
              <a:custGeom>
                <a:avLst/>
                <a:gdLst/>
                <a:ahLst/>
                <a:cxnLst/>
                <a:rect l="l" t="t" r="r" b="b"/>
                <a:pathLst>
                  <a:path w="23406" h="5833" extrusionOk="0">
                    <a:moveTo>
                      <a:pt x="939" y="1"/>
                    </a:moveTo>
                    <a:cubicBezTo>
                      <a:pt x="451" y="1"/>
                      <a:pt x="49" y="386"/>
                      <a:pt x="25" y="882"/>
                    </a:cubicBezTo>
                    <a:cubicBezTo>
                      <a:pt x="0" y="1359"/>
                      <a:pt x="351" y="1785"/>
                      <a:pt x="827" y="1835"/>
                    </a:cubicBezTo>
                    <a:cubicBezTo>
                      <a:pt x="4461" y="2286"/>
                      <a:pt x="18872" y="5469"/>
                      <a:pt x="21003" y="5770"/>
                    </a:cubicBezTo>
                    <a:cubicBezTo>
                      <a:pt x="21286" y="5813"/>
                      <a:pt x="21533" y="5833"/>
                      <a:pt x="21748" y="5833"/>
                    </a:cubicBezTo>
                    <a:cubicBezTo>
                      <a:pt x="23406" y="5833"/>
                      <a:pt x="23199" y="4670"/>
                      <a:pt x="22932" y="4115"/>
                    </a:cubicBezTo>
                    <a:cubicBezTo>
                      <a:pt x="22682" y="3589"/>
                      <a:pt x="5313" y="431"/>
                      <a:pt x="1028" y="5"/>
                    </a:cubicBezTo>
                    <a:cubicBezTo>
                      <a:pt x="998" y="2"/>
                      <a:pt x="968" y="1"/>
                      <a:pt x="9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34"/>
              <p:cNvSpPr/>
              <p:nvPr/>
            </p:nvSpPr>
            <p:spPr>
              <a:xfrm>
                <a:off x="11635322" y="4664423"/>
                <a:ext cx="651444" cy="148921"/>
              </a:xfrm>
              <a:custGeom>
                <a:avLst/>
                <a:gdLst/>
                <a:ahLst/>
                <a:cxnLst/>
                <a:rect l="l" t="t" r="r" b="b"/>
                <a:pathLst>
                  <a:path w="23320" h="5331" extrusionOk="0">
                    <a:moveTo>
                      <a:pt x="1021" y="1"/>
                    </a:moveTo>
                    <a:cubicBezTo>
                      <a:pt x="454" y="1"/>
                      <a:pt x="0" y="531"/>
                      <a:pt x="144" y="1107"/>
                    </a:cubicBezTo>
                    <a:lnTo>
                      <a:pt x="169" y="1232"/>
                    </a:lnTo>
                    <a:cubicBezTo>
                      <a:pt x="245" y="1633"/>
                      <a:pt x="570" y="1909"/>
                      <a:pt x="971" y="1959"/>
                    </a:cubicBezTo>
                    <a:cubicBezTo>
                      <a:pt x="4255" y="2235"/>
                      <a:pt x="18766" y="4942"/>
                      <a:pt x="20921" y="5267"/>
                    </a:cubicBezTo>
                    <a:cubicBezTo>
                      <a:pt x="21204" y="5311"/>
                      <a:pt x="21451" y="5330"/>
                      <a:pt x="21666" y="5330"/>
                    </a:cubicBezTo>
                    <a:cubicBezTo>
                      <a:pt x="23319" y="5330"/>
                      <a:pt x="23095" y="4168"/>
                      <a:pt x="22851" y="3613"/>
                    </a:cubicBezTo>
                    <a:cubicBezTo>
                      <a:pt x="22601" y="3087"/>
                      <a:pt x="5809" y="355"/>
                      <a:pt x="1097" y="4"/>
                    </a:cubicBezTo>
                    <a:cubicBezTo>
                      <a:pt x="1071" y="2"/>
                      <a:pt x="1046" y="1"/>
                      <a:pt x="10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34"/>
              <p:cNvSpPr/>
              <p:nvPr/>
            </p:nvSpPr>
            <p:spPr>
              <a:xfrm>
                <a:off x="10815989" y="4377754"/>
                <a:ext cx="911296" cy="342315"/>
              </a:xfrm>
              <a:custGeom>
                <a:avLst/>
                <a:gdLst/>
                <a:ahLst/>
                <a:cxnLst/>
                <a:rect l="l" t="t" r="r" b="b"/>
                <a:pathLst>
                  <a:path w="32622" h="12254" extrusionOk="0">
                    <a:moveTo>
                      <a:pt x="6468" y="0"/>
                    </a:moveTo>
                    <a:cubicBezTo>
                      <a:pt x="5558" y="0"/>
                      <a:pt x="4828" y="13"/>
                      <a:pt x="4336" y="41"/>
                    </a:cubicBezTo>
                    <a:cubicBezTo>
                      <a:pt x="2532" y="141"/>
                      <a:pt x="0" y="7434"/>
                      <a:pt x="2808" y="9264"/>
                    </a:cubicBezTo>
                    <a:cubicBezTo>
                      <a:pt x="5214" y="10868"/>
                      <a:pt x="24587" y="11695"/>
                      <a:pt x="29600" y="12246"/>
                    </a:cubicBezTo>
                    <a:cubicBezTo>
                      <a:pt x="29638" y="12251"/>
                      <a:pt x="29677" y="12254"/>
                      <a:pt x="29715" y="12254"/>
                    </a:cubicBezTo>
                    <a:cubicBezTo>
                      <a:pt x="30241" y="12254"/>
                      <a:pt x="30672" y="11781"/>
                      <a:pt x="30602" y="11244"/>
                    </a:cubicBezTo>
                    <a:cubicBezTo>
                      <a:pt x="30402" y="9038"/>
                      <a:pt x="30226" y="4151"/>
                      <a:pt x="32331" y="1218"/>
                    </a:cubicBezTo>
                    <a:cubicBezTo>
                      <a:pt x="32621" y="817"/>
                      <a:pt x="13769" y="0"/>
                      <a:pt x="646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34"/>
              <p:cNvSpPr/>
              <p:nvPr/>
            </p:nvSpPr>
            <p:spPr>
              <a:xfrm>
                <a:off x="10886700" y="4377825"/>
                <a:ext cx="240884" cy="282895"/>
              </a:xfrm>
              <a:custGeom>
                <a:avLst/>
                <a:gdLst/>
                <a:ahLst/>
                <a:cxnLst/>
                <a:rect l="l" t="t" r="r" b="b"/>
                <a:pathLst>
                  <a:path w="8623" h="16517" extrusionOk="0">
                    <a:moveTo>
                      <a:pt x="5064" y="0"/>
                    </a:moveTo>
                    <a:cubicBezTo>
                      <a:pt x="1" y="7293"/>
                      <a:pt x="2683" y="16516"/>
                      <a:pt x="2683" y="16516"/>
                    </a:cubicBezTo>
                    <a:lnTo>
                      <a:pt x="6292" y="16441"/>
                    </a:lnTo>
                    <a:cubicBezTo>
                      <a:pt x="2933" y="6917"/>
                      <a:pt x="8622" y="251"/>
                      <a:pt x="8622" y="251"/>
                    </a:cubicBez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34"/>
              <p:cNvSpPr/>
              <p:nvPr/>
            </p:nvSpPr>
            <p:spPr>
              <a:xfrm>
                <a:off x="11324300" y="4387501"/>
                <a:ext cx="240856" cy="399570"/>
              </a:xfrm>
              <a:custGeom>
                <a:avLst/>
                <a:gdLst/>
                <a:ahLst/>
                <a:cxnLst/>
                <a:rect l="l" t="t" r="r" b="b"/>
                <a:pathLst>
                  <a:path w="8622" h="16518" extrusionOk="0">
                    <a:moveTo>
                      <a:pt x="5038" y="1"/>
                    </a:moveTo>
                    <a:cubicBezTo>
                      <a:pt x="0" y="7294"/>
                      <a:pt x="2682" y="16517"/>
                      <a:pt x="2682" y="16517"/>
                    </a:cubicBezTo>
                    <a:lnTo>
                      <a:pt x="6592" y="16517"/>
                    </a:lnTo>
                    <a:cubicBezTo>
                      <a:pt x="3233" y="6993"/>
                      <a:pt x="8622" y="226"/>
                      <a:pt x="8622" y="226"/>
                    </a:cubicBezTo>
                    <a:lnTo>
                      <a:pt x="5038" y="1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34"/>
              <p:cNvSpPr/>
              <p:nvPr/>
            </p:nvSpPr>
            <p:spPr>
              <a:xfrm>
                <a:off x="11010118" y="4671188"/>
                <a:ext cx="637141" cy="282898"/>
              </a:xfrm>
              <a:custGeom>
                <a:avLst/>
                <a:gdLst/>
                <a:ahLst/>
                <a:cxnLst/>
                <a:rect l="l" t="t" r="r" b="b"/>
                <a:pathLst>
                  <a:path w="22808" h="10127" extrusionOk="0">
                    <a:moveTo>
                      <a:pt x="376" y="1"/>
                    </a:moveTo>
                    <a:cubicBezTo>
                      <a:pt x="827" y="3284"/>
                      <a:pt x="0" y="8221"/>
                      <a:pt x="0" y="8221"/>
                    </a:cubicBezTo>
                    <a:lnTo>
                      <a:pt x="22407" y="10126"/>
                    </a:lnTo>
                    <a:lnTo>
                      <a:pt x="22808" y="1480"/>
                    </a:lnTo>
                    <a:lnTo>
                      <a:pt x="37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34"/>
              <p:cNvSpPr/>
              <p:nvPr/>
            </p:nvSpPr>
            <p:spPr>
              <a:xfrm>
                <a:off x="11185652" y="4714231"/>
                <a:ext cx="448105" cy="252085"/>
              </a:xfrm>
              <a:custGeom>
                <a:avLst/>
                <a:gdLst/>
                <a:ahLst/>
                <a:cxnLst/>
                <a:rect l="l" t="t" r="r" b="b"/>
                <a:pathLst>
                  <a:path w="16041" h="9024" extrusionOk="0">
                    <a:moveTo>
                      <a:pt x="10251" y="1"/>
                    </a:moveTo>
                    <a:cubicBezTo>
                      <a:pt x="7494" y="3384"/>
                      <a:pt x="3986" y="6166"/>
                      <a:pt x="1" y="7695"/>
                    </a:cubicBezTo>
                    <a:lnTo>
                      <a:pt x="15665" y="9023"/>
                    </a:lnTo>
                    <a:lnTo>
                      <a:pt x="16041" y="377"/>
                    </a:lnTo>
                    <a:lnTo>
                      <a:pt x="10251" y="1"/>
                    </a:ln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34"/>
              <p:cNvSpPr/>
              <p:nvPr/>
            </p:nvSpPr>
            <p:spPr>
              <a:xfrm>
                <a:off x="10978403" y="4891339"/>
                <a:ext cx="621051" cy="102270"/>
              </a:xfrm>
              <a:custGeom>
                <a:avLst/>
                <a:gdLst/>
                <a:ahLst/>
                <a:cxnLst/>
                <a:rect l="l" t="t" r="r" b="b"/>
                <a:pathLst>
                  <a:path w="22232" h="3661" extrusionOk="0">
                    <a:moveTo>
                      <a:pt x="1611" y="0"/>
                    </a:moveTo>
                    <a:cubicBezTo>
                      <a:pt x="0" y="0"/>
                      <a:pt x="206" y="1094"/>
                      <a:pt x="452" y="1631"/>
                    </a:cubicBezTo>
                    <a:cubicBezTo>
                      <a:pt x="728" y="2207"/>
                      <a:pt x="22157" y="3661"/>
                      <a:pt x="22157" y="3661"/>
                    </a:cubicBezTo>
                    <a:lnTo>
                      <a:pt x="22232" y="1931"/>
                    </a:lnTo>
                    <a:cubicBezTo>
                      <a:pt x="22232" y="1931"/>
                      <a:pt x="4588" y="403"/>
                      <a:pt x="2282" y="52"/>
                    </a:cubicBezTo>
                    <a:cubicBezTo>
                      <a:pt x="2029" y="16"/>
                      <a:pt x="1806" y="0"/>
                      <a:pt x="1611" y="0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34"/>
              <p:cNvSpPr/>
              <p:nvPr/>
            </p:nvSpPr>
            <p:spPr>
              <a:xfrm>
                <a:off x="10977676" y="4656098"/>
                <a:ext cx="621777" cy="89671"/>
              </a:xfrm>
              <a:custGeom>
                <a:avLst/>
                <a:gdLst/>
                <a:ahLst/>
                <a:cxnLst/>
                <a:rect l="l" t="t" r="r" b="b"/>
                <a:pathLst>
                  <a:path w="22258" h="3210" extrusionOk="0">
                    <a:moveTo>
                      <a:pt x="1603" y="1"/>
                    </a:moveTo>
                    <a:cubicBezTo>
                      <a:pt x="1" y="1"/>
                      <a:pt x="207" y="1116"/>
                      <a:pt x="453" y="1630"/>
                    </a:cubicBezTo>
                    <a:cubicBezTo>
                      <a:pt x="729" y="2207"/>
                      <a:pt x="22258" y="3209"/>
                      <a:pt x="22258" y="3209"/>
                    </a:cubicBezTo>
                    <a:lnTo>
                      <a:pt x="21832" y="1305"/>
                    </a:lnTo>
                    <a:cubicBezTo>
                      <a:pt x="21832" y="1305"/>
                      <a:pt x="4588" y="402"/>
                      <a:pt x="2258" y="52"/>
                    </a:cubicBezTo>
                    <a:cubicBezTo>
                      <a:pt x="2011" y="17"/>
                      <a:pt x="1794" y="1"/>
                      <a:pt x="1603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34"/>
              <p:cNvSpPr/>
              <p:nvPr/>
            </p:nvSpPr>
            <p:spPr>
              <a:xfrm>
                <a:off x="11532577" y="4692526"/>
                <a:ext cx="760000" cy="387598"/>
              </a:xfrm>
              <a:custGeom>
                <a:avLst/>
                <a:gdLst/>
                <a:ahLst/>
                <a:cxnLst/>
                <a:rect l="l" t="t" r="r" b="b"/>
                <a:pathLst>
                  <a:path w="27206" h="13875" extrusionOk="0">
                    <a:moveTo>
                      <a:pt x="1817" y="1"/>
                    </a:moveTo>
                    <a:cubicBezTo>
                      <a:pt x="1817" y="1"/>
                      <a:pt x="2945" y="6918"/>
                      <a:pt x="314" y="10577"/>
                    </a:cubicBezTo>
                    <a:cubicBezTo>
                      <a:pt x="0" y="10987"/>
                      <a:pt x="17453" y="13875"/>
                      <a:pt x="22543" y="13875"/>
                    </a:cubicBezTo>
                    <a:cubicBezTo>
                      <a:pt x="22748" y="13875"/>
                      <a:pt x="22933" y="13870"/>
                      <a:pt x="23096" y="13860"/>
                    </a:cubicBezTo>
                    <a:cubicBezTo>
                      <a:pt x="24800" y="13785"/>
                      <a:pt x="27206" y="6868"/>
                      <a:pt x="24549" y="5113"/>
                    </a:cubicBezTo>
                    <a:cubicBezTo>
                      <a:pt x="21918" y="3384"/>
                      <a:pt x="1818" y="1"/>
                      <a:pt x="1817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34"/>
              <p:cNvSpPr/>
              <p:nvPr/>
            </p:nvSpPr>
            <p:spPr>
              <a:xfrm>
                <a:off x="11635850" y="4709500"/>
                <a:ext cx="100119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5" y="9775"/>
                      <a:pt x="0" y="16266"/>
                      <a:pt x="0" y="16266"/>
                    </a:cubicBezTo>
                    <a:lnTo>
                      <a:pt x="1378" y="16818"/>
                    </a:lnTo>
                    <a:cubicBezTo>
                      <a:pt x="3584" y="9950"/>
                      <a:pt x="2832" y="527"/>
                      <a:pt x="2832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34"/>
              <p:cNvSpPr/>
              <p:nvPr/>
            </p:nvSpPr>
            <p:spPr>
              <a:xfrm>
                <a:off x="11720550" y="4727850"/>
                <a:ext cx="100147" cy="30528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818" extrusionOk="0">
                    <a:moveTo>
                      <a:pt x="1003" y="0"/>
                    </a:moveTo>
                    <a:lnTo>
                      <a:pt x="1003" y="0"/>
                    </a:lnTo>
                    <a:cubicBezTo>
                      <a:pt x="2006" y="9775"/>
                      <a:pt x="1" y="16266"/>
                      <a:pt x="1" y="16266"/>
                    </a:cubicBezTo>
                    <a:lnTo>
                      <a:pt x="1379" y="16818"/>
                    </a:lnTo>
                    <a:cubicBezTo>
                      <a:pt x="3585" y="9950"/>
                      <a:pt x="2833" y="527"/>
                      <a:pt x="2833" y="527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34"/>
              <p:cNvSpPr/>
              <p:nvPr/>
            </p:nvSpPr>
            <p:spPr>
              <a:xfrm>
                <a:off x="12037725" y="4788075"/>
                <a:ext cx="100147" cy="289511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5" y="9749"/>
                      <a:pt x="0" y="16266"/>
                      <a:pt x="0" y="16266"/>
                    </a:cubicBezTo>
                    <a:lnTo>
                      <a:pt x="1379" y="16792"/>
                    </a:lnTo>
                    <a:cubicBezTo>
                      <a:pt x="3584" y="9925"/>
                      <a:pt x="2832" y="526"/>
                      <a:pt x="2832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34"/>
              <p:cNvSpPr/>
              <p:nvPr/>
            </p:nvSpPr>
            <p:spPr>
              <a:xfrm>
                <a:off x="12122426" y="4813322"/>
                <a:ext cx="100147" cy="273054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16793" extrusionOk="0">
                    <a:moveTo>
                      <a:pt x="1003" y="0"/>
                    </a:moveTo>
                    <a:cubicBezTo>
                      <a:pt x="2006" y="9749"/>
                      <a:pt x="1" y="16266"/>
                      <a:pt x="1" y="16266"/>
                    </a:cubicBezTo>
                    <a:lnTo>
                      <a:pt x="1379" y="16792"/>
                    </a:lnTo>
                    <a:cubicBezTo>
                      <a:pt x="3585" y="9925"/>
                      <a:pt x="2833" y="526"/>
                      <a:pt x="2833" y="526"/>
                    </a:cubicBezTo>
                    <a:lnTo>
                      <a:pt x="100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06" name="Google Shape;2606;p34"/>
          <p:cNvGrpSpPr/>
          <p:nvPr/>
        </p:nvGrpSpPr>
        <p:grpSpPr>
          <a:xfrm>
            <a:off x="325767" y="345185"/>
            <a:ext cx="1968007" cy="1253329"/>
            <a:chOff x="325767" y="345185"/>
            <a:chExt cx="1968007" cy="1253329"/>
          </a:xfrm>
        </p:grpSpPr>
        <p:grpSp>
          <p:nvGrpSpPr>
            <p:cNvPr id="2607" name="Google Shape;2607;p34"/>
            <p:cNvGrpSpPr/>
            <p:nvPr/>
          </p:nvGrpSpPr>
          <p:grpSpPr>
            <a:xfrm>
              <a:off x="383163" y="397362"/>
              <a:ext cx="1910610" cy="1201152"/>
              <a:chOff x="724204" y="612713"/>
              <a:chExt cx="1360833" cy="855582"/>
            </a:xfrm>
          </p:grpSpPr>
          <p:sp>
            <p:nvSpPr>
              <p:cNvPr id="2608" name="Google Shape;2608;p34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34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34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34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34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34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34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34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34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34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34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34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0" name="Google Shape;2620;p34"/>
            <p:cNvGrpSpPr/>
            <p:nvPr/>
          </p:nvGrpSpPr>
          <p:grpSpPr>
            <a:xfrm>
              <a:off x="325767" y="345185"/>
              <a:ext cx="1910610" cy="1201152"/>
              <a:chOff x="724204" y="612713"/>
              <a:chExt cx="1360833" cy="855582"/>
            </a:xfrm>
          </p:grpSpPr>
          <p:sp>
            <p:nvSpPr>
              <p:cNvPr id="2621" name="Google Shape;2621;p34"/>
              <p:cNvSpPr/>
              <p:nvPr/>
            </p:nvSpPr>
            <p:spPr>
              <a:xfrm rot="-596131">
                <a:off x="840397" y="921641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34"/>
              <p:cNvSpPr/>
              <p:nvPr/>
            </p:nvSpPr>
            <p:spPr>
              <a:xfrm rot="-596131">
                <a:off x="836690" y="923792"/>
                <a:ext cx="1201224" cy="412709"/>
              </a:xfrm>
              <a:custGeom>
                <a:avLst/>
                <a:gdLst/>
                <a:ahLst/>
                <a:cxnLst/>
                <a:rect l="l" t="t" r="r" b="b"/>
                <a:pathLst>
                  <a:path w="59600" h="20477" extrusionOk="0">
                    <a:moveTo>
                      <a:pt x="15263" y="0"/>
                    </a:moveTo>
                    <a:lnTo>
                      <a:pt x="0" y="17244"/>
                    </a:lnTo>
                    <a:lnTo>
                      <a:pt x="40527" y="20477"/>
                    </a:lnTo>
                    <a:lnTo>
                      <a:pt x="59599" y="5614"/>
                    </a:lnTo>
                    <a:lnTo>
                      <a:pt x="15263" y="0"/>
                    </a:lnTo>
                    <a:close/>
                  </a:path>
                </a:pathLst>
              </a:custGeom>
              <a:solidFill>
                <a:srgbClr val="F1C8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34"/>
              <p:cNvSpPr/>
              <p:nvPr/>
            </p:nvSpPr>
            <p:spPr>
              <a:xfrm rot="-596131">
                <a:off x="1511236" y="721751"/>
                <a:ext cx="108130" cy="105833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5251" extrusionOk="0">
                    <a:moveTo>
                      <a:pt x="2695" y="0"/>
                    </a:moveTo>
                    <a:cubicBezTo>
                      <a:pt x="2589" y="0"/>
                      <a:pt x="2482" y="57"/>
                      <a:pt x="2432" y="169"/>
                    </a:cubicBezTo>
                    <a:lnTo>
                      <a:pt x="1830" y="1598"/>
                    </a:lnTo>
                    <a:cubicBezTo>
                      <a:pt x="1805" y="1648"/>
                      <a:pt x="1730" y="1698"/>
                      <a:pt x="1680" y="1748"/>
                    </a:cubicBezTo>
                    <a:lnTo>
                      <a:pt x="226" y="2350"/>
                    </a:lnTo>
                    <a:cubicBezTo>
                      <a:pt x="1" y="2450"/>
                      <a:pt x="1" y="2776"/>
                      <a:pt x="226" y="2876"/>
                    </a:cubicBezTo>
                    <a:lnTo>
                      <a:pt x="1655" y="3478"/>
                    </a:lnTo>
                    <a:cubicBezTo>
                      <a:pt x="1705" y="3503"/>
                      <a:pt x="1755" y="3553"/>
                      <a:pt x="1805" y="3628"/>
                    </a:cubicBezTo>
                    <a:lnTo>
                      <a:pt x="2407" y="5082"/>
                    </a:lnTo>
                    <a:cubicBezTo>
                      <a:pt x="2457" y="5194"/>
                      <a:pt x="2563" y="5251"/>
                      <a:pt x="2670" y="5251"/>
                    </a:cubicBezTo>
                    <a:cubicBezTo>
                      <a:pt x="2777" y="5251"/>
                      <a:pt x="2883" y="5194"/>
                      <a:pt x="2933" y="5082"/>
                    </a:cubicBezTo>
                    <a:lnTo>
                      <a:pt x="3535" y="3653"/>
                    </a:lnTo>
                    <a:cubicBezTo>
                      <a:pt x="3560" y="3578"/>
                      <a:pt x="3610" y="3528"/>
                      <a:pt x="3685" y="3503"/>
                    </a:cubicBezTo>
                    <a:lnTo>
                      <a:pt x="5139" y="2901"/>
                    </a:lnTo>
                    <a:cubicBezTo>
                      <a:pt x="5364" y="2801"/>
                      <a:pt x="5364" y="2475"/>
                      <a:pt x="5139" y="2375"/>
                    </a:cubicBezTo>
                    <a:lnTo>
                      <a:pt x="3710" y="1773"/>
                    </a:lnTo>
                    <a:cubicBezTo>
                      <a:pt x="3635" y="1748"/>
                      <a:pt x="3585" y="1673"/>
                      <a:pt x="3560" y="1623"/>
                    </a:cubicBezTo>
                    <a:lnTo>
                      <a:pt x="2958" y="169"/>
                    </a:lnTo>
                    <a:cubicBezTo>
                      <a:pt x="2908" y="57"/>
                      <a:pt x="2802" y="0"/>
                      <a:pt x="26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34"/>
              <p:cNvSpPr/>
              <p:nvPr/>
            </p:nvSpPr>
            <p:spPr>
              <a:xfrm rot="-596131">
                <a:off x="1586656" y="1119618"/>
                <a:ext cx="183892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124" h="4387" extrusionOk="0">
                    <a:moveTo>
                      <a:pt x="2682" y="0"/>
                    </a:moveTo>
                    <a:lnTo>
                      <a:pt x="1" y="2556"/>
                    </a:lnTo>
                    <a:lnTo>
                      <a:pt x="4763" y="4386"/>
                    </a:lnTo>
                    <a:lnTo>
                      <a:pt x="9123" y="1003"/>
                    </a:lnTo>
                    <a:lnTo>
                      <a:pt x="268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34"/>
              <p:cNvSpPr/>
              <p:nvPr/>
            </p:nvSpPr>
            <p:spPr>
              <a:xfrm rot="-596131">
                <a:off x="1657452" y="1016562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0" y="3108"/>
                    </a:lnTo>
                    <a:lnTo>
                      <a:pt x="5564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34"/>
              <p:cNvSpPr/>
              <p:nvPr/>
            </p:nvSpPr>
            <p:spPr>
              <a:xfrm rot="-596131">
                <a:off x="1743166" y="953070"/>
                <a:ext cx="170247" cy="49037"/>
              </a:xfrm>
              <a:custGeom>
                <a:avLst/>
                <a:gdLst/>
                <a:ahLst/>
                <a:cxnLst/>
                <a:rect l="l" t="t" r="r" b="b"/>
                <a:pathLst>
                  <a:path w="8447" h="2433" extrusionOk="0">
                    <a:moveTo>
                      <a:pt x="2006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0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34"/>
              <p:cNvSpPr/>
              <p:nvPr/>
            </p:nvSpPr>
            <p:spPr>
              <a:xfrm rot="-596131">
                <a:off x="1417186" y="1124201"/>
                <a:ext cx="183388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4387" extrusionOk="0">
                    <a:moveTo>
                      <a:pt x="2657" y="1"/>
                    </a:moveTo>
                    <a:lnTo>
                      <a:pt x="1" y="2557"/>
                    </a:lnTo>
                    <a:lnTo>
                      <a:pt x="4738" y="4387"/>
                    </a:lnTo>
                    <a:lnTo>
                      <a:pt x="9099" y="978"/>
                    </a:lnTo>
                    <a:lnTo>
                      <a:pt x="2657" y="1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34"/>
              <p:cNvSpPr/>
              <p:nvPr/>
            </p:nvSpPr>
            <p:spPr>
              <a:xfrm rot="-596131">
                <a:off x="1487485" y="1021209"/>
                <a:ext cx="200056" cy="88419"/>
              </a:xfrm>
              <a:custGeom>
                <a:avLst/>
                <a:gdLst/>
                <a:ahLst/>
                <a:cxnLst/>
                <a:rect l="l" t="t" r="r" b="b"/>
                <a:pathLst>
                  <a:path w="9926" h="4387" extrusionOk="0">
                    <a:moveTo>
                      <a:pt x="3484" y="0"/>
                    </a:moveTo>
                    <a:lnTo>
                      <a:pt x="1" y="3108"/>
                    </a:lnTo>
                    <a:lnTo>
                      <a:pt x="5590" y="4386"/>
                    </a:lnTo>
                    <a:lnTo>
                      <a:pt x="9925" y="978"/>
                    </a:lnTo>
                    <a:lnTo>
                      <a:pt x="3484" y="0"/>
                    </a:lnTo>
                    <a:close/>
                  </a:path>
                </a:pathLst>
              </a:custGeom>
              <a:solidFill>
                <a:srgbClr val="59C2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34"/>
              <p:cNvSpPr/>
              <p:nvPr/>
            </p:nvSpPr>
            <p:spPr>
              <a:xfrm rot="-596131">
                <a:off x="1573197" y="957715"/>
                <a:ext cx="170267" cy="49016"/>
              </a:xfrm>
              <a:custGeom>
                <a:avLst/>
                <a:gdLst/>
                <a:ahLst/>
                <a:cxnLst/>
                <a:rect l="l" t="t" r="r" b="b"/>
                <a:pathLst>
                  <a:path w="8448" h="2432" extrusionOk="0">
                    <a:moveTo>
                      <a:pt x="2031" y="1"/>
                    </a:moveTo>
                    <a:lnTo>
                      <a:pt x="1" y="1154"/>
                    </a:lnTo>
                    <a:lnTo>
                      <a:pt x="5565" y="2432"/>
                    </a:lnTo>
                    <a:lnTo>
                      <a:pt x="8447" y="978"/>
                    </a:lnTo>
                    <a:lnTo>
                      <a:pt x="20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34"/>
              <p:cNvSpPr/>
              <p:nvPr/>
            </p:nvSpPr>
            <p:spPr>
              <a:xfrm rot="-596131">
                <a:off x="778706" y="685347"/>
                <a:ext cx="903679" cy="710315"/>
              </a:xfrm>
              <a:custGeom>
                <a:avLst/>
                <a:gdLst/>
                <a:ahLst/>
                <a:cxnLst/>
                <a:rect l="l" t="t" r="r" b="b"/>
                <a:pathLst>
                  <a:path w="44837" h="35243" extrusionOk="0">
                    <a:moveTo>
                      <a:pt x="3391" y="1"/>
                    </a:moveTo>
                    <a:cubicBezTo>
                      <a:pt x="1504" y="1"/>
                      <a:pt x="0" y="1512"/>
                      <a:pt x="50" y="3435"/>
                    </a:cubicBezTo>
                    <a:lnTo>
                      <a:pt x="626" y="30102"/>
                    </a:lnTo>
                    <a:cubicBezTo>
                      <a:pt x="676" y="32032"/>
                      <a:pt x="2255" y="33686"/>
                      <a:pt x="4210" y="33761"/>
                    </a:cubicBezTo>
                    <a:lnTo>
                      <a:pt x="41228" y="35240"/>
                    </a:lnTo>
                    <a:cubicBezTo>
                      <a:pt x="41275" y="35242"/>
                      <a:pt x="41322" y="35243"/>
                      <a:pt x="41369" y="35243"/>
                    </a:cubicBezTo>
                    <a:cubicBezTo>
                      <a:pt x="43233" y="35243"/>
                      <a:pt x="44712" y="33789"/>
                      <a:pt x="44712" y="31907"/>
                    </a:cubicBezTo>
                    <a:lnTo>
                      <a:pt x="44837" y="4989"/>
                    </a:lnTo>
                    <a:cubicBezTo>
                      <a:pt x="44837" y="3009"/>
                      <a:pt x="43208" y="1305"/>
                      <a:pt x="41228" y="1255"/>
                    </a:cubicBezTo>
                    <a:lnTo>
                      <a:pt x="3483" y="2"/>
                    </a:lnTo>
                    <a:cubicBezTo>
                      <a:pt x="3453" y="1"/>
                      <a:pt x="3422" y="1"/>
                      <a:pt x="3391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34"/>
              <p:cNvSpPr/>
              <p:nvPr/>
            </p:nvSpPr>
            <p:spPr>
              <a:xfrm rot="-596131">
                <a:off x="1124320" y="987391"/>
                <a:ext cx="136407" cy="125685"/>
              </a:xfrm>
              <a:custGeom>
                <a:avLst/>
                <a:gdLst/>
                <a:ahLst/>
                <a:cxnLst/>
                <a:rect l="l" t="t" r="r" b="b"/>
                <a:pathLst>
                  <a:path w="6768" h="6236" extrusionOk="0">
                    <a:moveTo>
                      <a:pt x="3222" y="1"/>
                    </a:moveTo>
                    <a:cubicBezTo>
                      <a:pt x="1870" y="1"/>
                      <a:pt x="665" y="910"/>
                      <a:pt x="351" y="2291"/>
                    </a:cubicBezTo>
                    <a:cubicBezTo>
                      <a:pt x="1" y="3945"/>
                      <a:pt x="1053" y="5650"/>
                      <a:pt x="2732" y="6126"/>
                    </a:cubicBezTo>
                    <a:cubicBezTo>
                      <a:pt x="3010" y="6200"/>
                      <a:pt x="3285" y="6236"/>
                      <a:pt x="3554" y="6236"/>
                    </a:cubicBezTo>
                    <a:cubicBezTo>
                      <a:pt x="4915" y="6236"/>
                      <a:pt x="6103" y="5326"/>
                      <a:pt x="6417" y="3945"/>
                    </a:cubicBezTo>
                    <a:cubicBezTo>
                      <a:pt x="6767" y="2291"/>
                      <a:pt x="5715" y="562"/>
                      <a:pt x="4036" y="111"/>
                    </a:cubicBezTo>
                    <a:cubicBezTo>
                      <a:pt x="3763" y="36"/>
                      <a:pt x="3490" y="1"/>
                      <a:pt x="3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34"/>
              <p:cNvSpPr/>
              <p:nvPr/>
            </p:nvSpPr>
            <p:spPr>
              <a:xfrm rot="-596131">
                <a:off x="1667759" y="959523"/>
                <a:ext cx="394046" cy="303551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15061" extrusionOk="0">
                    <a:moveTo>
                      <a:pt x="18624" y="1"/>
                    </a:moveTo>
                    <a:cubicBezTo>
                      <a:pt x="18470" y="1"/>
                      <a:pt x="18313" y="46"/>
                      <a:pt x="18172" y="145"/>
                    </a:cubicBezTo>
                    <a:lnTo>
                      <a:pt x="553" y="12726"/>
                    </a:lnTo>
                    <a:cubicBezTo>
                      <a:pt x="377" y="12851"/>
                      <a:pt x="252" y="13027"/>
                      <a:pt x="227" y="13227"/>
                    </a:cubicBezTo>
                    <a:lnTo>
                      <a:pt x="77" y="14130"/>
                    </a:lnTo>
                    <a:cubicBezTo>
                      <a:pt x="0" y="14646"/>
                      <a:pt x="406" y="15060"/>
                      <a:pt x="858" y="15060"/>
                    </a:cubicBezTo>
                    <a:cubicBezTo>
                      <a:pt x="998" y="15060"/>
                      <a:pt x="1143" y="15021"/>
                      <a:pt x="1280" y="14932"/>
                    </a:cubicBezTo>
                    <a:lnTo>
                      <a:pt x="19175" y="3052"/>
                    </a:lnTo>
                    <a:cubicBezTo>
                      <a:pt x="19400" y="2902"/>
                      <a:pt x="19550" y="2651"/>
                      <a:pt x="19525" y="2350"/>
                    </a:cubicBezTo>
                    <a:lnTo>
                      <a:pt x="19425" y="746"/>
                    </a:lnTo>
                    <a:cubicBezTo>
                      <a:pt x="19389" y="296"/>
                      <a:pt x="19016" y="1"/>
                      <a:pt x="18624" y="1"/>
                    </a:cubicBezTo>
                    <a:close/>
                  </a:path>
                </a:pathLst>
              </a:custGeom>
              <a:solidFill>
                <a:srgbClr val="FFF2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48" name="Google Shape;2648;p34"/>
          <p:cNvGrpSpPr/>
          <p:nvPr/>
        </p:nvGrpSpPr>
        <p:grpSpPr>
          <a:xfrm>
            <a:off x="6541797" y="2953428"/>
            <a:ext cx="2718095" cy="2122886"/>
            <a:chOff x="6786991" y="2585758"/>
            <a:chExt cx="2292258" cy="1855423"/>
          </a:xfrm>
        </p:grpSpPr>
        <p:grpSp>
          <p:nvGrpSpPr>
            <p:cNvPr id="2649" name="Google Shape;2649;p34"/>
            <p:cNvGrpSpPr/>
            <p:nvPr/>
          </p:nvGrpSpPr>
          <p:grpSpPr>
            <a:xfrm>
              <a:off x="6853241" y="2652008"/>
              <a:ext cx="2226007" cy="1789173"/>
              <a:chOff x="6834243" y="2965628"/>
              <a:chExt cx="1927446" cy="1549201"/>
            </a:xfrm>
          </p:grpSpPr>
          <p:sp>
            <p:nvSpPr>
              <p:cNvPr id="2650" name="Google Shape;2650;p34"/>
              <p:cNvSpPr/>
              <p:nvPr/>
            </p:nvSpPr>
            <p:spPr>
              <a:xfrm>
                <a:off x="6834243" y="3817498"/>
                <a:ext cx="1361639" cy="692001"/>
              </a:xfrm>
              <a:custGeom>
                <a:avLst/>
                <a:gdLst/>
                <a:ahLst/>
                <a:cxnLst/>
                <a:rect l="l" t="t" r="r" b="b"/>
                <a:pathLst>
                  <a:path w="87678" h="44559" extrusionOk="0">
                    <a:moveTo>
                      <a:pt x="39707" y="0"/>
                    </a:moveTo>
                    <a:cubicBezTo>
                      <a:pt x="28795" y="0"/>
                      <a:pt x="15869" y="50"/>
                      <a:pt x="15869" y="50"/>
                    </a:cubicBezTo>
                    <a:cubicBezTo>
                      <a:pt x="15162" y="43"/>
                      <a:pt x="14483" y="40"/>
                      <a:pt x="13832" y="40"/>
                    </a:cubicBezTo>
                    <a:cubicBezTo>
                      <a:pt x="3163" y="40"/>
                      <a:pt x="1" y="1012"/>
                      <a:pt x="1421" y="5939"/>
                    </a:cubicBezTo>
                    <a:cubicBezTo>
                      <a:pt x="2356" y="9226"/>
                      <a:pt x="12651" y="31024"/>
                      <a:pt x="17421" y="40314"/>
                    </a:cubicBezTo>
                    <a:cubicBezTo>
                      <a:pt x="18448" y="42299"/>
                      <a:pt x="22032" y="44559"/>
                      <a:pt x="24155" y="44559"/>
                    </a:cubicBezTo>
                    <a:lnTo>
                      <a:pt x="86171" y="44103"/>
                    </a:lnTo>
                    <a:cubicBezTo>
                      <a:pt x="87267" y="44080"/>
                      <a:pt x="87677" y="43441"/>
                      <a:pt x="87198" y="42436"/>
                    </a:cubicBezTo>
                    <a:cubicBezTo>
                      <a:pt x="84162" y="35794"/>
                      <a:pt x="72773" y="11234"/>
                      <a:pt x="69257" y="6441"/>
                    </a:cubicBezTo>
                    <a:cubicBezTo>
                      <a:pt x="65195" y="871"/>
                      <a:pt x="57069" y="278"/>
                      <a:pt x="54421" y="95"/>
                    </a:cubicBezTo>
                    <a:cubicBezTo>
                      <a:pt x="53362" y="22"/>
                      <a:pt x="46982" y="0"/>
                      <a:pt x="3970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34"/>
              <p:cNvSpPr/>
              <p:nvPr/>
            </p:nvSpPr>
            <p:spPr>
              <a:xfrm>
                <a:off x="6859032" y="3828494"/>
                <a:ext cx="1336853" cy="681006"/>
              </a:xfrm>
              <a:custGeom>
                <a:avLst/>
                <a:gdLst/>
                <a:ahLst/>
                <a:cxnLst/>
                <a:rect l="l" t="t" r="r" b="b"/>
                <a:pathLst>
                  <a:path w="86082" h="43851" extrusionOk="0">
                    <a:moveTo>
                      <a:pt x="38965" y="0"/>
                    </a:moveTo>
                    <a:cubicBezTo>
                      <a:pt x="28247" y="0"/>
                      <a:pt x="15551" y="49"/>
                      <a:pt x="15551" y="49"/>
                    </a:cubicBezTo>
                    <a:cubicBezTo>
                      <a:pt x="14857" y="43"/>
                      <a:pt x="14190" y="39"/>
                      <a:pt x="13551" y="39"/>
                    </a:cubicBezTo>
                    <a:cubicBezTo>
                      <a:pt x="3103" y="39"/>
                      <a:pt x="0" y="1007"/>
                      <a:pt x="1377" y="5847"/>
                    </a:cubicBezTo>
                    <a:cubicBezTo>
                      <a:pt x="2290" y="9065"/>
                      <a:pt x="12401" y="30544"/>
                      <a:pt x="17081" y="39674"/>
                    </a:cubicBezTo>
                    <a:cubicBezTo>
                      <a:pt x="18108" y="41637"/>
                      <a:pt x="21600" y="43851"/>
                      <a:pt x="23700" y="43851"/>
                    </a:cubicBezTo>
                    <a:lnTo>
                      <a:pt x="84598" y="43395"/>
                    </a:lnTo>
                    <a:cubicBezTo>
                      <a:pt x="85671" y="43395"/>
                      <a:pt x="86081" y="42755"/>
                      <a:pt x="85602" y="41751"/>
                    </a:cubicBezTo>
                    <a:cubicBezTo>
                      <a:pt x="82612" y="35223"/>
                      <a:pt x="71428" y="11051"/>
                      <a:pt x="67981" y="6326"/>
                    </a:cubicBezTo>
                    <a:cubicBezTo>
                      <a:pt x="63987" y="871"/>
                      <a:pt x="56021" y="300"/>
                      <a:pt x="53418" y="95"/>
                    </a:cubicBezTo>
                    <a:cubicBezTo>
                      <a:pt x="52378" y="22"/>
                      <a:pt x="46111" y="0"/>
                      <a:pt x="3896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34"/>
              <p:cNvSpPr/>
              <p:nvPr/>
            </p:nvSpPr>
            <p:spPr>
              <a:xfrm>
                <a:off x="6882531" y="3793439"/>
                <a:ext cx="1074396" cy="707205"/>
              </a:xfrm>
              <a:custGeom>
                <a:avLst/>
                <a:gdLst/>
                <a:ahLst/>
                <a:cxnLst/>
                <a:rect l="l" t="t" r="r" b="b"/>
                <a:pathLst>
                  <a:path w="69182" h="45538" extrusionOk="0">
                    <a:moveTo>
                      <a:pt x="4383" y="1"/>
                    </a:moveTo>
                    <a:cubicBezTo>
                      <a:pt x="2900" y="1"/>
                      <a:pt x="1439" y="321"/>
                      <a:pt x="800" y="1142"/>
                    </a:cubicBezTo>
                    <a:cubicBezTo>
                      <a:pt x="1" y="2147"/>
                      <a:pt x="1804" y="4543"/>
                      <a:pt x="2603" y="6392"/>
                    </a:cubicBezTo>
                    <a:cubicBezTo>
                      <a:pt x="7533" y="17576"/>
                      <a:pt x="11528" y="28099"/>
                      <a:pt x="16869" y="39397"/>
                    </a:cubicBezTo>
                    <a:cubicBezTo>
                      <a:pt x="17416" y="40584"/>
                      <a:pt x="18010" y="41840"/>
                      <a:pt x="19151" y="43049"/>
                    </a:cubicBezTo>
                    <a:cubicBezTo>
                      <a:pt x="20270" y="44282"/>
                      <a:pt x="22096" y="45492"/>
                      <a:pt x="23305" y="45537"/>
                    </a:cubicBezTo>
                    <a:lnTo>
                      <a:pt x="68134" y="3470"/>
                    </a:lnTo>
                    <a:cubicBezTo>
                      <a:pt x="68176" y="3477"/>
                      <a:pt x="68215" y="3480"/>
                      <a:pt x="68250" y="3480"/>
                    </a:cubicBezTo>
                    <a:cubicBezTo>
                      <a:pt x="69181" y="3480"/>
                      <a:pt x="68247" y="1273"/>
                      <a:pt x="67039" y="526"/>
                    </a:cubicBezTo>
                    <a:cubicBezTo>
                      <a:pt x="66575" y="239"/>
                      <a:pt x="66145" y="149"/>
                      <a:pt x="65737" y="149"/>
                    </a:cubicBezTo>
                    <a:cubicBezTo>
                      <a:pt x="65041" y="149"/>
                      <a:pt x="64408" y="412"/>
                      <a:pt x="63775" y="412"/>
                    </a:cubicBezTo>
                    <a:cubicBezTo>
                      <a:pt x="55626" y="343"/>
                      <a:pt x="47477" y="298"/>
                      <a:pt x="39329" y="229"/>
                    </a:cubicBezTo>
                    <a:cubicBezTo>
                      <a:pt x="27688" y="161"/>
                      <a:pt x="16024" y="92"/>
                      <a:pt x="43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34"/>
              <p:cNvSpPr/>
              <p:nvPr/>
            </p:nvSpPr>
            <p:spPr>
              <a:xfrm>
                <a:off x="6894584" y="3799977"/>
                <a:ext cx="1162700" cy="697825"/>
              </a:xfrm>
              <a:custGeom>
                <a:avLst/>
                <a:gdLst/>
                <a:ahLst/>
                <a:cxnLst/>
                <a:rect l="l" t="t" r="r" b="b"/>
                <a:pathLst>
                  <a:path w="74868" h="44934" extrusionOk="0">
                    <a:moveTo>
                      <a:pt x="9992" y="1"/>
                    </a:moveTo>
                    <a:cubicBezTo>
                      <a:pt x="7136" y="1"/>
                      <a:pt x="4080" y="117"/>
                      <a:pt x="2534" y="607"/>
                    </a:cubicBezTo>
                    <a:cubicBezTo>
                      <a:pt x="1" y="1406"/>
                      <a:pt x="3927" y="7135"/>
                      <a:pt x="5228" y="10285"/>
                    </a:cubicBezTo>
                    <a:cubicBezTo>
                      <a:pt x="9154" y="19803"/>
                      <a:pt x="13103" y="29344"/>
                      <a:pt x="17028" y="38862"/>
                    </a:cubicBezTo>
                    <a:cubicBezTo>
                      <a:pt x="17896" y="40939"/>
                      <a:pt x="19539" y="43770"/>
                      <a:pt x="22255" y="44934"/>
                    </a:cubicBezTo>
                    <a:lnTo>
                      <a:pt x="74868" y="18411"/>
                    </a:lnTo>
                    <a:cubicBezTo>
                      <a:pt x="74000" y="14074"/>
                      <a:pt x="73156" y="9760"/>
                      <a:pt x="72289" y="5423"/>
                    </a:cubicBezTo>
                    <a:cubicBezTo>
                      <a:pt x="72083" y="4419"/>
                      <a:pt x="71376" y="2296"/>
                      <a:pt x="70120" y="1246"/>
                    </a:cubicBezTo>
                    <a:cubicBezTo>
                      <a:pt x="69437" y="688"/>
                      <a:pt x="68788" y="537"/>
                      <a:pt x="68156" y="537"/>
                    </a:cubicBezTo>
                    <a:cubicBezTo>
                      <a:pt x="67414" y="537"/>
                      <a:pt x="66697" y="745"/>
                      <a:pt x="65981" y="745"/>
                    </a:cubicBezTo>
                    <a:cubicBezTo>
                      <a:pt x="65961" y="745"/>
                      <a:pt x="65941" y="744"/>
                      <a:pt x="65920" y="744"/>
                    </a:cubicBezTo>
                    <a:cubicBezTo>
                      <a:pt x="47865" y="493"/>
                      <a:pt x="29811" y="265"/>
                      <a:pt x="11756" y="14"/>
                    </a:cubicBezTo>
                    <a:cubicBezTo>
                      <a:pt x="11187" y="6"/>
                      <a:pt x="10594" y="1"/>
                      <a:pt x="9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34"/>
              <p:cNvSpPr/>
              <p:nvPr/>
            </p:nvSpPr>
            <p:spPr>
              <a:xfrm>
                <a:off x="6945995" y="3816473"/>
                <a:ext cx="1127602" cy="691613"/>
              </a:xfrm>
              <a:custGeom>
                <a:avLst/>
                <a:gdLst/>
                <a:ahLst/>
                <a:cxnLst/>
                <a:rect l="l" t="t" r="r" b="b"/>
                <a:pathLst>
                  <a:path w="72608" h="44534" extrusionOk="0">
                    <a:moveTo>
                      <a:pt x="42667" y="1"/>
                    </a:moveTo>
                    <a:cubicBezTo>
                      <a:pt x="36094" y="1"/>
                      <a:pt x="29088" y="45"/>
                      <a:pt x="24127" y="70"/>
                    </a:cubicBezTo>
                    <a:cubicBezTo>
                      <a:pt x="23128" y="73"/>
                      <a:pt x="22098" y="73"/>
                      <a:pt x="21051" y="73"/>
                    </a:cubicBezTo>
                    <a:cubicBezTo>
                      <a:pt x="20069" y="73"/>
                      <a:pt x="19073" y="73"/>
                      <a:pt x="18078" y="73"/>
                    </a:cubicBezTo>
                    <a:cubicBezTo>
                      <a:pt x="10338" y="73"/>
                      <a:pt x="2615" y="104"/>
                      <a:pt x="1461" y="664"/>
                    </a:cubicBezTo>
                    <a:cubicBezTo>
                      <a:pt x="0" y="1348"/>
                      <a:pt x="3424" y="7945"/>
                      <a:pt x="5524" y="12282"/>
                    </a:cubicBezTo>
                    <a:cubicBezTo>
                      <a:pt x="7624" y="16596"/>
                      <a:pt x="11162" y="28647"/>
                      <a:pt x="12668" y="34057"/>
                    </a:cubicBezTo>
                    <a:cubicBezTo>
                      <a:pt x="14175" y="39444"/>
                      <a:pt x="20726" y="44534"/>
                      <a:pt x="20726" y="44534"/>
                    </a:cubicBezTo>
                    <a:lnTo>
                      <a:pt x="72608" y="11300"/>
                    </a:lnTo>
                    <a:cubicBezTo>
                      <a:pt x="72608" y="11300"/>
                      <a:pt x="71763" y="3129"/>
                      <a:pt x="69367" y="1531"/>
                    </a:cubicBezTo>
                    <a:cubicBezTo>
                      <a:pt x="67495" y="253"/>
                      <a:pt x="64550" y="390"/>
                      <a:pt x="57018" y="139"/>
                    </a:cubicBezTo>
                    <a:cubicBezTo>
                      <a:pt x="53580" y="33"/>
                      <a:pt x="48282" y="1"/>
                      <a:pt x="4266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34"/>
              <p:cNvSpPr/>
              <p:nvPr/>
            </p:nvSpPr>
            <p:spPr>
              <a:xfrm>
                <a:off x="8105976" y="3442648"/>
                <a:ext cx="136850" cy="127626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8218" extrusionOk="0">
                    <a:moveTo>
                      <a:pt x="5808" y="1"/>
                    </a:moveTo>
                    <a:cubicBezTo>
                      <a:pt x="4560" y="1"/>
                      <a:pt x="3104" y="715"/>
                      <a:pt x="1987" y="1998"/>
                    </a:cubicBezTo>
                    <a:cubicBezTo>
                      <a:pt x="298" y="3938"/>
                      <a:pt x="1" y="6471"/>
                      <a:pt x="1348" y="7635"/>
                    </a:cubicBezTo>
                    <a:cubicBezTo>
                      <a:pt x="1804" y="8030"/>
                      <a:pt x="2388" y="8217"/>
                      <a:pt x="3028" y="8217"/>
                    </a:cubicBezTo>
                    <a:cubicBezTo>
                      <a:pt x="4275" y="8217"/>
                      <a:pt x="5732" y="7503"/>
                      <a:pt x="6848" y="6220"/>
                    </a:cubicBezTo>
                    <a:cubicBezTo>
                      <a:pt x="8538" y="4280"/>
                      <a:pt x="8811" y="1747"/>
                      <a:pt x="7488" y="582"/>
                    </a:cubicBezTo>
                    <a:cubicBezTo>
                      <a:pt x="7031" y="188"/>
                      <a:pt x="6447" y="1"/>
                      <a:pt x="580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34"/>
              <p:cNvSpPr/>
              <p:nvPr/>
            </p:nvSpPr>
            <p:spPr>
              <a:xfrm>
                <a:off x="8153131" y="3495612"/>
                <a:ext cx="122314" cy="113866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7332" extrusionOk="0">
                    <a:moveTo>
                      <a:pt x="5172" y="1"/>
                    </a:moveTo>
                    <a:cubicBezTo>
                      <a:pt x="4067" y="1"/>
                      <a:pt x="2775" y="639"/>
                      <a:pt x="1781" y="1783"/>
                    </a:cubicBezTo>
                    <a:cubicBezTo>
                      <a:pt x="252" y="3518"/>
                      <a:pt x="1" y="5778"/>
                      <a:pt x="1210" y="6805"/>
                    </a:cubicBezTo>
                    <a:cubicBezTo>
                      <a:pt x="1614" y="7162"/>
                      <a:pt x="2134" y="7332"/>
                      <a:pt x="2704" y="7332"/>
                    </a:cubicBezTo>
                    <a:cubicBezTo>
                      <a:pt x="3809" y="7332"/>
                      <a:pt x="5101" y="6694"/>
                      <a:pt x="6095" y="5549"/>
                    </a:cubicBezTo>
                    <a:cubicBezTo>
                      <a:pt x="7601" y="3815"/>
                      <a:pt x="7875" y="1555"/>
                      <a:pt x="6666" y="528"/>
                    </a:cubicBezTo>
                    <a:cubicBezTo>
                      <a:pt x="6262" y="170"/>
                      <a:pt x="5742" y="1"/>
                      <a:pt x="5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34"/>
              <p:cNvSpPr/>
              <p:nvPr/>
            </p:nvSpPr>
            <p:spPr>
              <a:xfrm>
                <a:off x="8193188" y="3544336"/>
                <a:ext cx="130468" cy="10807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6959" extrusionOk="0">
                    <a:moveTo>
                      <a:pt x="5497" y="0"/>
                    </a:moveTo>
                    <a:cubicBezTo>
                      <a:pt x="4495" y="0"/>
                      <a:pt x="3334" y="446"/>
                      <a:pt x="2329" y="1294"/>
                    </a:cubicBezTo>
                    <a:cubicBezTo>
                      <a:pt x="594" y="2800"/>
                      <a:pt x="1" y="4992"/>
                      <a:pt x="1051" y="6201"/>
                    </a:cubicBezTo>
                    <a:cubicBezTo>
                      <a:pt x="1491" y="6710"/>
                      <a:pt x="2157" y="6958"/>
                      <a:pt x="2910" y="6958"/>
                    </a:cubicBezTo>
                    <a:cubicBezTo>
                      <a:pt x="3917" y="6958"/>
                      <a:pt x="5081" y="6515"/>
                      <a:pt x="6072" y="5653"/>
                    </a:cubicBezTo>
                    <a:cubicBezTo>
                      <a:pt x="7807" y="4147"/>
                      <a:pt x="8401" y="1956"/>
                      <a:pt x="7351" y="769"/>
                    </a:cubicBezTo>
                    <a:cubicBezTo>
                      <a:pt x="6911" y="251"/>
                      <a:pt x="6249" y="0"/>
                      <a:pt x="54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34"/>
              <p:cNvSpPr/>
              <p:nvPr/>
            </p:nvSpPr>
            <p:spPr>
              <a:xfrm>
                <a:off x="8286084" y="3651320"/>
                <a:ext cx="120528" cy="124038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7987" extrusionOk="0">
                    <a:moveTo>
                      <a:pt x="2572" y="0"/>
                    </a:moveTo>
                    <a:cubicBezTo>
                      <a:pt x="2048" y="0"/>
                      <a:pt x="1560" y="285"/>
                      <a:pt x="1027" y="1002"/>
                    </a:cubicBezTo>
                    <a:cubicBezTo>
                      <a:pt x="1027" y="1002"/>
                      <a:pt x="0" y="2235"/>
                      <a:pt x="1666" y="4905"/>
                    </a:cubicBezTo>
                    <a:cubicBezTo>
                      <a:pt x="3355" y="7599"/>
                      <a:pt x="3629" y="7987"/>
                      <a:pt x="3629" y="7987"/>
                    </a:cubicBezTo>
                    <a:cubicBezTo>
                      <a:pt x="3629" y="7987"/>
                      <a:pt x="4702" y="7348"/>
                      <a:pt x="5250" y="6709"/>
                    </a:cubicBezTo>
                    <a:lnTo>
                      <a:pt x="4063" y="5065"/>
                    </a:lnTo>
                    <a:lnTo>
                      <a:pt x="5729" y="6366"/>
                    </a:lnTo>
                    <a:cubicBezTo>
                      <a:pt x="5729" y="6366"/>
                      <a:pt x="6460" y="5727"/>
                      <a:pt x="7099" y="4677"/>
                    </a:cubicBezTo>
                    <a:lnTo>
                      <a:pt x="5798" y="3376"/>
                    </a:lnTo>
                    <a:lnTo>
                      <a:pt x="7555" y="4038"/>
                    </a:lnTo>
                    <a:cubicBezTo>
                      <a:pt x="7555" y="4038"/>
                      <a:pt x="7761" y="3216"/>
                      <a:pt x="7555" y="2623"/>
                    </a:cubicBezTo>
                    <a:cubicBezTo>
                      <a:pt x="7555" y="2623"/>
                      <a:pt x="6916" y="2372"/>
                      <a:pt x="5113" y="1208"/>
                    </a:cubicBezTo>
                    <a:cubicBezTo>
                      <a:pt x="4062" y="525"/>
                      <a:pt x="3283" y="0"/>
                      <a:pt x="257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34"/>
              <p:cNvSpPr/>
              <p:nvPr/>
            </p:nvSpPr>
            <p:spPr>
              <a:xfrm>
                <a:off x="8272959" y="3643974"/>
                <a:ext cx="76936" cy="65319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4206" extrusionOk="0">
                    <a:moveTo>
                      <a:pt x="3026" y="0"/>
                    </a:moveTo>
                    <a:cubicBezTo>
                      <a:pt x="2451" y="0"/>
                      <a:pt x="1816" y="236"/>
                      <a:pt x="1279" y="699"/>
                    </a:cubicBezTo>
                    <a:cubicBezTo>
                      <a:pt x="274" y="1567"/>
                      <a:pt x="1" y="2891"/>
                      <a:pt x="663" y="3667"/>
                    </a:cubicBezTo>
                    <a:cubicBezTo>
                      <a:pt x="971" y="4028"/>
                      <a:pt x="1427" y="4206"/>
                      <a:pt x="1928" y="4206"/>
                    </a:cubicBezTo>
                    <a:cubicBezTo>
                      <a:pt x="2504" y="4206"/>
                      <a:pt x="3138" y="3971"/>
                      <a:pt x="3675" y="3507"/>
                    </a:cubicBezTo>
                    <a:cubicBezTo>
                      <a:pt x="4680" y="2639"/>
                      <a:pt x="4954" y="1316"/>
                      <a:pt x="4292" y="540"/>
                    </a:cubicBezTo>
                    <a:cubicBezTo>
                      <a:pt x="3984" y="178"/>
                      <a:pt x="3527" y="0"/>
                      <a:pt x="30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34"/>
              <p:cNvSpPr/>
              <p:nvPr/>
            </p:nvSpPr>
            <p:spPr>
              <a:xfrm>
                <a:off x="8236087" y="3593603"/>
                <a:ext cx="119829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6518" extrusionOk="0">
                    <a:moveTo>
                      <a:pt x="4703" y="0"/>
                    </a:moveTo>
                    <a:cubicBezTo>
                      <a:pt x="3807" y="0"/>
                      <a:pt x="2818" y="368"/>
                      <a:pt x="1987" y="1089"/>
                    </a:cubicBezTo>
                    <a:cubicBezTo>
                      <a:pt x="434" y="2413"/>
                      <a:pt x="1" y="4490"/>
                      <a:pt x="1051" y="5677"/>
                    </a:cubicBezTo>
                    <a:cubicBezTo>
                      <a:pt x="1530" y="6241"/>
                      <a:pt x="2242" y="6517"/>
                      <a:pt x="3023" y="6517"/>
                    </a:cubicBezTo>
                    <a:cubicBezTo>
                      <a:pt x="3917" y="6517"/>
                      <a:pt x="4901" y="6155"/>
                      <a:pt x="5730" y="5449"/>
                    </a:cubicBezTo>
                    <a:cubicBezTo>
                      <a:pt x="7282" y="4102"/>
                      <a:pt x="7716" y="2048"/>
                      <a:pt x="6666" y="838"/>
                    </a:cubicBezTo>
                    <a:cubicBezTo>
                      <a:pt x="6189" y="276"/>
                      <a:pt x="5481" y="0"/>
                      <a:pt x="470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34"/>
              <p:cNvSpPr/>
              <p:nvPr/>
            </p:nvSpPr>
            <p:spPr>
              <a:xfrm>
                <a:off x="8273674" y="3647236"/>
                <a:ext cx="43608" cy="2020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1301" extrusionOk="0">
                    <a:moveTo>
                      <a:pt x="70" y="1"/>
                    </a:moveTo>
                    <a:cubicBezTo>
                      <a:pt x="61" y="1"/>
                      <a:pt x="53" y="3"/>
                      <a:pt x="46" y="10"/>
                    </a:cubicBezTo>
                    <a:cubicBezTo>
                      <a:pt x="0" y="10"/>
                      <a:pt x="0" y="56"/>
                      <a:pt x="0" y="101"/>
                    </a:cubicBezTo>
                    <a:cubicBezTo>
                      <a:pt x="228" y="581"/>
                      <a:pt x="662" y="969"/>
                      <a:pt x="1187" y="1151"/>
                    </a:cubicBezTo>
                    <a:cubicBezTo>
                      <a:pt x="1426" y="1249"/>
                      <a:pt x="1685" y="1300"/>
                      <a:pt x="1942" y="1300"/>
                    </a:cubicBezTo>
                    <a:cubicBezTo>
                      <a:pt x="2227" y="1300"/>
                      <a:pt x="2510" y="1237"/>
                      <a:pt x="2762" y="1106"/>
                    </a:cubicBezTo>
                    <a:cubicBezTo>
                      <a:pt x="2785" y="1083"/>
                      <a:pt x="2808" y="1060"/>
                      <a:pt x="2785" y="1037"/>
                    </a:cubicBezTo>
                    <a:cubicBezTo>
                      <a:pt x="2785" y="991"/>
                      <a:pt x="2739" y="969"/>
                      <a:pt x="2716" y="969"/>
                    </a:cubicBezTo>
                    <a:cubicBezTo>
                      <a:pt x="2507" y="1016"/>
                      <a:pt x="2302" y="1040"/>
                      <a:pt x="2101" y="1040"/>
                    </a:cubicBezTo>
                    <a:cubicBezTo>
                      <a:pt x="1819" y="1040"/>
                      <a:pt x="1545" y="993"/>
                      <a:pt x="1278" y="900"/>
                    </a:cubicBezTo>
                    <a:cubicBezTo>
                      <a:pt x="822" y="740"/>
                      <a:pt x="411" y="444"/>
                      <a:pt x="114" y="33"/>
                    </a:cubicBezTo>
                    <a:cubicBezTo>
                      <a:pt x="114" y="17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34"/>
              <p:cNvSpPr/>
              <p:nvPr/>
            </p:nvSpPr>
            <p:spPr>
              <a:xfrm>
                <a:off x="8300606" y="3629296"/>
                <a:ext cx="10654" cy="28373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27" extrusionOk="0">
                    <a:moveTo>
                      <a:pt x="47" y="1"/>
                    </a:moveTo>
                    <a:cubicBezTo>
                      <a:pt x="24" y="1"/>
                      <a:pt x="1" y="47"/>
                      <a:pt x="1" y="92"/>
                    </a:cubicBezTo>
                    <a:cubicBezTo>
                      <a:pt x="47" y="389"/>
                      <a:pt x="115" y="686"/>
                      <a:pt x="206" y="960"/>
                    </a:cubicBezTo>
                    <a:cubicBezTo>
                      <a:pt x="298" y="1256"/>
                      <a:pt x="389" y="1530"/>
                      <a:pt x="549" y="1804"/>
                    </a:cubicBezTo>
                    <a:cubicBezTo>
                      <a:pt x="572" y="1804"/>
                      <a:pt x="594" y="1827"/>
                      <a:pt x="617" y="1827"/>
                    </a:cubicBezTo>
                    <a:cubicBezTo>
                      <a:pt x="663" y="1827"/>
                      <a:pt x="686" y="1781"/>
                      <a:pt x="686" y="1758"/>
                    </a:cubicBezTo>
                    <a:cubicBezTo>
                      <a:pt x="663" y="1439"/>
                      <a:pt x="572" y="1165"/>
                      <a:pt x="480" y="868"/>
                    </a:cubicBezTo>
                    <a:cubicBezTo>
                      <a:pt x="366" y="594"/>
                      <a:pt x="275" y="320"/>
                      <a:pt x="138" y="47"/>
                    </a:cubicBezTo>
                    <a:cubicBezTo>
                      <a:pt x="115" y="24"/>
                      <a:pt x="92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34"/>
              <p:cNvSpPr/>
              <p:nvPr/>
            </p:nvSpPr>
            <p:spPr>
              <a:xfrm>
                <a:off x="8231831" y="3602798"/>
                <a:ext cx="39011" cy="18403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185" extrusionOk="0">
                    <a:moveTo>
                      <a:pt x="81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1"/>
                      <a:pt x="1" y="86"/>
                      <a:pt x="24" y="109"/>
                    </a:cubicBezTo>
                    <a:cubicBezTo>
                      <a:pt x="298" y="474"/>
                      <a:pt x="686" y="771"/>
                      <a:pt x="1096" y="954"/>
                    </a:cubicBezTo>
                    <a:cubicBezTo>
                      <a:pt x="1422" y="1108"/>
                      <a:pt x="1760" y="1185"/>
                      <a:pt x="2101" y="1185"/>
                    </a:cubicBezTo>
                    <a:cubicBezTo>
                      <a:pt x="2215" y="1185"/>
                      <a:pt x="2329" y="1176"/>
                      <a:pt x="2443" y="1159"/>
                    </a:cubicBezTo>
                    <a:cubicBezTo>
                      <a:pt x="2489" y="1159"/>
                      <a:pt x="2512" y="1136"/>
                      <a:pt x="2512" y="1113"/>
                    </a:cubicBezTo>
                    <a:cubicBezTo>
                      <a:pt x="2512" y="1068"/>
                      <a:pt x="2489" y="1022"/>
                      <a:pt x="2443" y="1022"/>
                    </a:cubicBezTo>
                    <a:cubicBezTo>
                      <a:pt x="2009" y="954"/>
                      <a:pt x="1599" y="862"/>
                      <a:pt x="1211" y="703"/>
                    </a:cubicBezTo>
                    <a:cubicBezTo>
                      <a:pt x="823" y="543"/>
                      <a:pt x="457" y="315"/>
                      <a:pt x="115" y="18"/>
                    </a:cubicBezTo>
                    <a:cubicBezTo>
                      <a:pt x="104" y="6"/>
                      <a:pt x="92" y="1"/>
                      <a:pt x="8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34"/>
              <p:cNvSpPr/>
              <p:nvPr/>
            </p:nvSpPr>
            <p:spPr>
              <a:xfrm>
                <a:off x="8250625" y="3569746"/>
                <a:ext cx="15965" cy="3901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512" extrusionOk="0">
                    <a:moveTo>
                      <a:pt x="23" y="0"/>
                    </a:moveTo>
                    <a:cubicBezTo>
                      <a:pt x="1" y="23"/>
                      <a:pt x="1" y="69"/>
                      <a:pt x="23" y="114"/>
                    </a:cubicBezTo>
                    <a:cubicBezTo>
                      <a:pt x="252" y="457"/>
                      <a:pt x="457" y="822"/>
                      <a:pt x="571" y="1210"/>
                    </a:cubicBezTo>
                    <a:cubicBezTo>
                      <a:pt x="685" y="1621"/>
                      <a:pt x="731" y="2032"/>
                      <a:pt x="754" y="2443"/>
                    </a:cubicBezTo>
                    <a:cubicBezTo>
                      <a:pt x="754" y="2465"/>
                      <a:pt x="777" y="2511"/>
                      <a:pt x="799" y="2511"/>
                    </a:cubicBezTo>
                    <a:cubicBezTo>
                      <a:pt x="845" y="2511"/>
                      <a:pt x="891" y="2511"/>
                      <a:pt x="891" y="2465"/>
                    </a:cubicBezTo>
                    <a:cubicBezTo>
                      <a:pt x="1028" y="2032"/>
                      <a:pt x="982" y="1552"/>
                      <a:pt x="845" y="1142"/>
                    </a:cubicBezTo>
                    <a:cubicBezTo>
                      <a:pt x="708" y="708"/>
                      <a:pt x="457" y="297"/>
                      <a:pt x="115" y="23"/>
                    </a:cubicBezTo>
                    <a:cubicBezTo>
                      <a:pt x="92" y="0"/>
                      <a:pt x="69" y="0"/>
                      <a:pt x="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34"/>
              <p:cNvSpPr/>
              <p:nvPr/>
            </p:nvSpPr>
            <p:spPr>
              <a:xfrm>
                <a:off x="8192489" y="3554851"/>
                <a:ext cx="28730" cy="1473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949" extrusionOk="0">
                    <a:moveTo>
                      <a:pt x="46" y="1"/>
                    </a:moveTo>
                    <a:cubicBezTo>
                      <a:pt x="23" y="23"/>
                      <a:pt x="0" y="69"/>
                      <a:pt x="23" y="92"/>
                    </a:cubicBezTo>
                    <a:cubicBezTo>
                      <a:pt x="183" y="411"/>
                      <a:pt x="457" y="640"/>
                      <a:pt x="776" y="799"/>
                    </a:cubicBezTo>
                    <a:cubicBezTo>
                      <a:pt x="969" y="888"/>
                      <a:pt x="1200" y="948"/>
                      <a:pt x="1426" y="948"/>
                    </a:cubicBezTo>
                    <a:cubicBezTo>
                      <a:pt x="1548" y="948"/>
                      <a:pt x="1668" y="931"/>
                      <a:pt x="1781" y="891"/>
                    </a:cubicBezTo>
                    <a:cubicBezTo>
                      <a:pt x="1803" y="891"/>
                      <a:pt x="1826" y="868"/>
                      <a:pt x="1826" y="822"/>
                    </a:cubicBezTo>
                    <a:cubicBezTo>
                      <a:pt x="1849" y="799"/>
                      <a:pt x="1803" y="754"/>
                      <a:pt x="1781" y="754"/>
                    </a:cubicBezTo>
                    <a:cubicBezTo>
                      <a:pt x="1461" y="708"/>
                      <a:pt x="1164" y="663"/>
                      <a:pt x="890" y="526"/>
                    </a:cubicBezTo>
                    <a:cubicBezTo>
                      <a:pt x="617" y="411"/>
                      <a:pt x="343" y="252"/>
                      <a:pt x="137" y="23"/>
                    </a:cubicBezTo>
                    <a:cubicBezTo>
                      <a:pt x="114" y="1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34"/>
              <p:cNvSpPr/>
              <p:nvPr/>
            </p:nvSpPr>
            <p:spPr>
              <a:xfrm>
                <a:off x="8217293" y="3532516"/>
                <a:ext cx="11368" cy="32629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101" extrusionOk="0">
                    <a:moveTo>
                      <a:pt x="47" y="1"/>
                    </a:moveTo>
                    <a:cubicBezTo>
                      <a:pt x="24" y="23"/>
                      <a:pt x="1" y="46"/>
                      <a:pt x="1" y="92"/>
                    </a:cubicBezTo>
                    <a:cubicBezTo>
                      <a:pt x="138" y="411"/>
                      <a:pt x="229" y="731"/>
                      <a:pt x="321" y="1051"/>
                    </a:cubicBezTo>
                    <a:cubicBezTo>
                      <a:pt x="389" y="1393"/>
                      <a:pt x="458" y="1712"/>
                      <a:pt x="526" y="2055"/>
                    </a:cubicBezTo>
                    <a:cubicBezTo>
                      <a:pt x="526" y="2078"/>
                      <a:pt x="549" y="2101"/>
                      <a:pt x="572" y="2101"/>
                    </a:cubicBezTo>
                    <a:cubicBezTo>
                      <a:pt x="617" y="2101"/>
                      <a:pt x="640" y="2078"/>
                      <a:pt x="663" y="2055"/>
                    </a:cubicBezTo>
                    <a:cubicBezTo>
                      <a:pt x="731" y="1690"/>
                      <a:pt x="686" y="1324"/>
                      <a:pt x="594" y="982"/>
                    </a:cubicBezTo>
                    <a:cubicBezTo>
                      <a:pt x="503" y="640"/>
                      <a:pt x="343" y="297"/>
                      <a:pt x="138" y="23"/>
                    </a:cubicBezTo>
                    <a:cubicBezTo>
                      <a:pt x="115" y="1"/>
                      <a:pt x="69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34"/>
              <p:cNvSpPr/>
              <p:nvPr/>
            </p:nvSpPr>
            <p:spPr>
              <a:xfrm>
                <a:off x="8151361" y="3562648"/>
                <a:ext cx="5388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3151" fill="none" extrusionOk="0">
                    <a:moveTo>
                      <a:pt x="571" y="1"/>
                    </a:moveTo>
                    <a:cubicBezTo>
                      <a:pt x="0" y="754"/>
                      <a:pt x="160" y="1964"/>
                      <a:pt x="914" y="2557"/>
                    </a:cubicBezTo>
                    <a:cubicBezTo>
                      <a:pt x="1644" y="3151"/>
                      <a:pt x="2831" y="3059"/>
                      <a:pt x="3470" y="235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34"/>
              <p:cNvSpPr/>
              <p:nvPr/>
            </p:nvSpPr>
            <p:spPr>
              <a:xfrm>
                <a:off x="8254880" y="3533929"/>
                <a:ext cx="6524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4247" fill="none" extrusionOk="0">
                    <a:moveTo>
                      <a:pt x="0" y="708"/>
                    </a:moveTo>
                    <a:cubicBezTo>
                      <a:pt x="594" y="161"/>
                      <a:pt x="1484" y="1"/>
                      <a:pt x="2260" y="252"/>
                    </a:cubicBezTo>
                    <a:cubicBezTo>
                      <a:pt x="3013" y="503"/>
                      <a:pt x="3630" y="1142"/>
                      <a:pt x="3904" y="1895"/>
                    </a:cubicBezTo>
                    <a:cubicBezTo>
                      <a:pt x="4200" y="2626"/>
                      <a:pt x="4178" y="3493"/>
                      <a:pt x="3904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34"/>
              <p:cNvSpPr/>
              <p:nvPr/>
            </p:nvSpPr>
            <p:spPr>
              <a:xfrm>
                <a:off x="8235031" y="3639578"/>
                <a:ext cx="47165" cy="6524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4201" fill="none" extrusionOk="0">
                    <a:moveTo>
                      <a:pt x="502" y="1"/>
                    </a:moveTo>
                    <a:cubicBezTo>
                      <a:pt x="229" y="777"/>
                      <a:pt x="0" y="1621"/>
                      <a:pt x="160" y="2443"/>
                    </a:cubicBezTo>
                    <a:cubicBezTo>
                      <a:pt x="320" y="3242"/>
                      <a:pt x="936" y="4018"/>
                      <a:pt x="1758" y="4132"/>
                    </a:cubicBezTo>
                    <a:cubicBezTo>
                      <a:pt x="2214" y="4201"/>
                      <a:pt x="2671" y="4064"/>
                      <a:pt x="3036" y="379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34"/>
              <p:cNvSpPr/>
              <p:nvPr/>
            </p:nvSpPr>
            <p:spPr>
              <a:xfrm>
                <a:off x="8144822" y="3297827"/>
                <a:ext cx="340821" cy="425739"/>
              </a:xfrm>
              <a:custGeom>
                <a:avLst/>
                <a:gdLst/>
                <a:ahLst/>
                <a:cxnLst/>
                <a:rect l="l" t="t" r="r" b="b"/>
                <a:pathLst>
                  <a:path w="21946" h="27414" extrusionOk="0">
                    <a:moveTo>
                      <a:pt x="33" y="18649"/>
                    </a:moveTo>
                    <a:cubicBezTo>
                      <a:pt x="21" y="18651"/>
                      <a:pt x="12" y="18656"/>
                      <a:pt x="11" y="18669"/>
                    </a:cubicBezTo>
                    <a:lnTo>
                      <a:pt x="11" y="18669"/>
                    </a:lnTo>
                    <a:cubicBezTo>
                      <a:pt x="19" y="18667"/>
                      <a:pt x="33" y="18662"/>
                      <a:pt x="33" y="18649"/>
                    </a:cubicBezTo>
                    <a:close/>
                    <a:moveTo>
                      <a:pt x="11" y="18669"/>
                    </a:moveTo>
                    <a:cubicBezTo>
                      <a:pt x="4" y="18671"/>
                      <a:pt x="1" y="18671"/>
                      <a:pt x="11" y="18671"/>
                    </a:cubicBezTo>
                    <a:cubicBezTo>
                      <a:pt x="11" y="18671"/>
                      <a:pt x="11" y="18670"/>
                      <a:pt x="11" y="18669"/>
                    </a:cubicBezTo>
                    <a:close/>
                    <a:moveTo>
                      <a:pt x="15349" y="0"/>
                    </a:moveTo>
                    <a:lnTo>
                      <a:pt x="13866" y="2968"/>
                    </a:lnTo>
                    <a:lnTo>
                      <a:pt x="13067" y="4383"/>
                    </a:lnTo>
                    <a:lnTo>
                      <a:pt x="12679" y="5113"/>
                    </a:lnTo>
                    <a:lnTo>
                      <a:pt x="12473" y="5456"/>
                    </a:lnTo>
                    <a:lnTo>
                      <a:pt x="12268" y="5798"/>
                    </a:lnTo>
                    <a:lnTo>
                      <a:pt x="11400" y="7190"/>
                    </a:lnTo>
                    <a:cubicBezTo>
                      <a:pt x="11264" y="7418"/>
                      <a:pt x="11127" y="7647"/>
                      <a:pt x="10967" y="7852"/>
                    </a:cubicBezTo>
                    <a:lnTo>
                      <a:pt x="10510" y="8514"/>
                    </a:lnTo>
                    <a:lnTo>
                      <a:pt x="9597" y="9838"/>
                    </a:lnTo>
                    <a:lnTo>
                      <a:pt x="8616" y="11093"/>
                    </a:lnTo>
                    <a:cubicBezTo>
                      <a:pt x="7292" y="12737"/>
                      <a:pt x="5900" y="14289"/>
                      <a:pt x="4393" y="15636"/>
                    </a:cubicBezTo>
                    <a:cubicBezTo>
                      <a:pt x="3617" y="16275"/>
                      <a:pt x="2864" y="16914"/>
                      <a:pt x="2088" y="17462"/>
                    </a:cubicBezTo>
                    <a:cubicBezTo>
                      <a:pt x="1677" y="17735"/>
                      <a:pt x="1289" y="17964"/>
                      <a:pt x="924" y="18192"/>
                    </a:cubicBezTo>
                    <a:cubicBezTo>
                      <a:pt x="741" y="18306"/>
                      <a:pt x="536" y="18420"/>
                      <a:pt x="376" y="18512"/>
                    </a:cubicBezTo>
                    <a:lnTo>
                      <a:pt x="125" y="18626"/>
                    </a:lnTo>
                    <a:lnTo>
                      <a:pt x="33" y="18649"/>
                    </a:lnTo>
                    <a:cubicBezTo>
                      <a:pt x="33" y="18649"/>
                      <a:pt x="33" y="18649"/>
                      <a:pt x="33" y="18649"/>
                    </a:cubicBezTo>
                    <a:lnTo>
                      <a:pt x="33" y="18649"/>
                    </a:lnTo>
                    <a:cubicBezTo>
                      <a:pt x="40" y="18649"/>
                      <a:pt x="48" y="18649"/>
                      <a:pt x="56" y="18649"/>
                    </a:cubicBezTo>
                    <a:lnTo>
                      <a:pt x="4005" y="27413"/>
                    </a:lnTo>
                    <a:lnTo>
                      <a:pt x="4256" y="27276"/>
                    </a:lnTo>
                    <a:lnTo>
                      <a:pt x="4416" y="27185"/>
                    </a:lnTo>
                    <a:lnTo>
                      <a:pt x="4713" y="27025"/>
                    </a:lnTo>
                    <a:cubicBezTo>
                      <a:pt x="4895" y="26911"/>
                      <a:pt x="5055" y="26820"/>
                      <a:pt x="5238" y="26706"/>
                    </a:cubicBezTo>
                    <a:cubicBezTo>
                      <a:pt x="5397" y="26615"/>
                      <a:pt x="5557" y="26500"/>
                      <a:pt x="5694" y="26409"/>
                    </a:cubicBezTo>
                    <a:lnTo>
                      <a:pt x="6151" y="26090"/>
                    </a:lnTo>
                    <a:cubicBezTo>
                      <a:pt x="6721" y="25656"/>
                      <a:pt x="7292" y="25245"/>
                      <a:pt x="7794" y="24788"/>
                    </a:cubicBezTo>
                    <a:cubicBezTo>
                      <a:pt x="8844" y="23921"/>
                      <a:pt x="9780" y="22985"/>
                      <a:pt x="10693" y="22027"/>
                    </a:cubicBezTo>
                    <a:cubicBezTo>
                      <a:pt x="12496" y="20132"/>
                      <a:pt x="14025" y="18078"/>
                      <a:pt x="15418" y="15978"/>
                    </a:cubicBezTo>
                    <a:lnTo>
                      <a:pt x="16445" y="14380"/>
                    </a:lnTo>
                    <a:lnTo>
                      <a:pt x="17358" y="12760"/>
                    </a:lnTo>
                    <a:lnTo>
                      <a:pt x="17837" y="11961"/>
                    </a:lnTo>
                    <a:cubicBezTo>
                      <a:pt x="17974" y="11687"/>
                      <a:pt x="18111" y="11413"/>
                      <a:pt x="18248" y="11116"/>
                    </a:cubicBezTo>
                    <a:lnTo>
                      <a:pt x="19093" y="9473"/>
                    </a:lnTo>
                    <a:lnTo>
                      <a:pt x="19298" y="9062"/>
                    </a:lnTo>
                    <a:lnTo>
                      <a:pt x="19481" y="8628"/>
                    </a:lnTo>
                    <a:lnTo>
                      <a:pt x="19869" y="7807"/>
                    </a:lnTo>
                    <a:lnTo>
                      <a:pt x="20599" y="6117"/>
                    </a:lnTo>
                    <a:lnTo>
                      <a:pt x="21946" y="2716"/>
                    </a:lnTo>
                    <a:lnTo>
                      <a:pt x="1534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34"/>
              <p:cNvSpPr/>
              <p:nvPr/>
            </p:nvSpPr>
            <p:spPr>
              <a:xfrm>
                <a:off x="8381362" y="3176423"/>
                <a:ext cx="146759" cy="165441"/>
              </a:xfrm>
              <a:custGeom>
                <a:avLst/>
                <a:gdLst/>
                <a:ahLst/>
                <a:cxnLst/>
                <a:rect l="l" t="t" r="r" b="b"/>
                <a:pathLst>
                  <a:path w="9450" h="10653" extrusionOk="0">
                    <a:moveTo>
                      <a:pt x="6356" y="0"/>
                    </a:moveTo>
                    <a:cubicBezTo>
                      <a:pt x="5605" y="0"/>
                      <a:pt x="4839" y="2392"/>
                      <a:pt x="4488" y="3648"/>
                    </a:cubicBezTo>
                    <a:lnTo>
                      <a:pt x="4488" y="3648"/>
                    </a:lnTo>
                    <a:cubicBezTo>
                      <a:pt x="4766" y="2515"/>
                      <a:pt x="5187" y="464"/>
                      <a:pt x="4679" y="153"/>
                    </a:cubicBezTo>
                    <a:cubicBezTo>
                      <a:pt x="4651" y="136"/>
                      <a:pt x="4620" y="127"/>
                      <a:pt x="4587" y="127"/>
                    </a:cubicBezTo>
                    <a:cubicBezTo>
                      <a:pt x="3788" y="127"/>
                      <a:pt x="1872" y="4992"/>
                      <a:pt x="1872" y="4992"/>
                    </a:cubicBezTo>
                    <a:cubicBezTo>
                      <a:pt x="1872" y="4992"/>
                      <a:pt x="1309" y="1776"/>
                      <a:pt x="825" y="1776"/>
                    </a:cubicBezTo>
                    <a:cubicBezTo>
                      <a:pt x="793" y="1776"/>
                      <a:pt x="762" y="1790"/>
                      <a:pt x="731" y="1819"/>
                    </a:cubicBezTo>
                    <a:cubicBezTo>
                      <a:pt x="228" y="2298"/>
                      <a:pt x="160" y="6042"/>
                      <a:pt x="0" y="7936"/>
                    </a:cubicBezTo>
                    <a:lnTo>
                      <a:pt x="6597" y="10652"/>
                    </a:lnTo>
                    <a:cubicBezTo>
                      <a:pt x="6597" y="10652"/>
                      <a:pt x="8058" y="6453"/>
                      <a:pt x="8103" y="6338"/>
                    </a:cubicBezTo>
                    <a:cubicBezTo>
                      <a:pt x="8400" y="5631"/>
                      <a:pt x="9450" y="2960"/>
                      <a:pt x="8902" y="2550"/>
                    </a:cubicBezTo>
                    <a:cubicBezTo>
                      <a:pt x="8862" y="2519"/>
                      <a:pt x="8819" y="2504"/>
                      <a:pt x="8774" y="2504"/>
                    </a:cubicBezTo>
                    <a:cubicBezTo>
                      <a:pt x="8125" y="2504"/>
                      <a:pt x="6967" y="5467"/>
                      <a:pt x="6940" y="5538"/>
                    </a:cubicBezTo>
                    <a:lnTo>
                      <a:pt x="6940" y="5538"/>
                    </a:lnTo>
                    <a:cubicBezTo>
                      <a:pt x="6972" y="5456"/>
                      <a:pt x="8506" y="1496"/>
                      <a:pt x="7738" y="1112"/>
                    </a:cubicBezTo>
                    <a:cubicBezTo>
                      <a:pt x="7705" y="1094"/>
                      <a:pt x="7670" y="1086"/>
                      <a:pt x="7635" y="1086"/>
                    </a:cubicBezTo>
                    <a:cubicBezTo>
                      <a:pt x="6863" y="1086"/>
                      <a:pt x="5570" y="4923"/>
                      <a:pt x="5570" y="4923"/>
                    </a:cubicBezTo>
                    <a:cubicBezTo>
                      <a:pt x="5570" y="4923"/>
                      <a:pt x="7145" y="221"/>
                      <a:pt x="6460" y="16"/>
                    </a:cubicBezTo>
                    <a:cubicBezTo>
                      <a:pt x="6425" y="5"/>
                      <a:pt x="6391" y="0"/>
                      <a:pt x="63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34"/>
              <p:cNvSpPr/>
              <p:nvPr/>
            </p:nvSpPr>
            <p:spPr>
              <a:xfrm>
                <a:off x="8415750" y="3252856"/>
                <a:ext cx="77293" cy="26634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1715" extrusionOk="0">
                    <a:moveTo>
                      <a:pt x="169" y="0"/>
                    </a:moveTo>
                    <a:cubicBezTo>
                      <a:pt x="113" y="0"/>
                      <a:pt x="57" y="1"/>
                      <a:pt x="0" y="2"/>
                    </a:cubicBezTo>
                    <a:cubicBezTo>
                      <a:pt x="0" y="2"/>
                      <a:pt x="0" y="25"/>
                      <a:pt x="0" y="25"/>
                    </a:cubicBezTo>
                    <a:cubicBezTo>
                      <a:pt x="890" y="231"/>
                      <a:pt x="1712" y="413"/>
                      <a:pt x="2534" y="710"/>
                    </a:cubicBezTo>
                    <a:cubicBezTo>
                      <a:pt x="3356" y="961"/>
                      <a:pt x="4132" y="1326"/>
                      <a:pt x="4953" y="1714"/>
                    </a:cubicBezTo>
                    <a:cubicBezTo>
                      <a:pt x="4953" y="1714"/>
                      <a:pt x="4953" y="1714"/>
                      <a:pt x="4976" y="1691"/>
                    </a:cubicBezTo>
                    <a:cubicBezTo>
                      <a:pt x="4269" y="1144"/>
                      <a:pt x="3470" y="710"/>
                      <a:pt x="2625" y="413"/>
                    </a:cubicBezTo>
                    <a:cubicBezTo>
                      <a:pt x="1834" y="157"/>
                      <a:pt x="1003" y="0"/>
                      <a:pt x="1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34"/>
              <p:cNvSpPr/>
              <p:nvPr/>
            </p:nvSpPr>
            <p:spPr>
              <a:xfrm>
                <a:off x="8156331" y="3543202"/>
                <a:ext cx="136478" cy="197852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12740" extrusionOk="0">
                    <a:moveTo>
                      <a:pt x="3185" y="1"/>
                    </a:moveTo>
                    <a:cubicBezTo>
                      <a:pt x="2719" y="1"/>
                      <a:pt x="1479" y="1031"/>
                      <a:pt x="396" y="1031"/>
                    </a:cubicBezTo>
                    <a:cubicBezTo>
                      <a:pt x="261" y="1031"/>
                      <a:pt x="129" y="1015"/>
                      <a:pt x="0" y="979"/>
                    </a:cubicBezTo>
                    <a:lnTo>
                      <a:pt x="0" y="979"/>
                    </a:lnTo>
                    <a:lnTo>
                      <a:pt x="114" y="12688"/>
                    </a:lnTo>
                    <a:cubicBezTo>
                      <a:pt x="261" y="12723"/>
                      <a:pt x="419" y="12739"/>
                      <a:pt x="586" y="12739"/>
                    </a:cubicBezTo>
                    <a:cubicBezTo>
                      <a:pt x="3381" y="12739"/>
                      <a:pt x="8788" y="8146"/>
                      <a:pt x="8788" y="8146"/>
                    </a:cubicBezTo>
                    <a:cubicBezTo>
                      <a:pt x="8788" y="8146"/>
                      <a:pt x="6094" y="4015"/>
                      <a:pt x="3333" y="66"/>
                    </a:cubicBezTo>
                    <a:cubicBezTo>
                      <a:pt x="3300" y="21"/>
                      <a:pt x="3250" y="1"/>
                      <a:pt x="318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34"/>
              <p:cNvSpPr/>
              <p:nvPr/>
            </p:nvSpPr>
            <p:spPr>
              <a:xfrm>
                <a:off x="8200643" y="3540981"/>
                <a:ext cx="99967" cy="133946"/>
              </a:xfrm>
              <a:custGeom>
                <a:avLst/>
                <a:gdLst/>
                <a:ahLst/>
                <a:cxnLst/>
                <a:rect l="l" t="t" r="r" b="b"/>
                <a:pathLst>
                  <a:path w="6437" h="8625" extrusionOk="0">
                    <a:moveTo>
                      <a:pt x="1033" y="0"/>
                    </a:moveTo>
                    <a:cubicBezTo>
                      <a:pt x="1016" y="0"/>
                      <a:pt x="999" y="1"/>
                      <a:pt x="982" y="3"/>
                    </a:cubicBezTo>
                    <a:lnTo>
                      <a:pt x="343" y="118"/>
                    </a:lnTo>
                    <a:cubicBezTo>
                      <a:pt x="137" y="163"/>
                      <a:pt x="0" y="346"/>
                      <a:pt x="46" y="528"/>
                    </a:cubicBezTo>
                    <a:cubicBezTo>
                      <a:pt x="639" y="3245"/>
                      <a:pt x="4634" y="7787"/>
                      <a:pt x="5273" y="8494"/>
                    </a:cubicBezTo>
                    <a:cubicBezTo>
                      <a:pt x="5352" y="8588"/>
                      <a:pt x="5442" y="8625"/>
                      <a:pt x="5534" y="8625"/>
                    </a:cubicBezTo>
                    <a:cubicBezTo>
                      <a:pt x="5895" y="8625"/>
                      <a:pt x="6300" y="8061"/>
                      <a:pt x="6300" y="8061"/>
                    </a:cubicBezTo>
                    <a:cubicBezTo>
                      <a:pt x="6437" y="7947"/>
                      <a:pt x="6437" y="7741"/>
                      <a:pt x="6300" y="7604"/>
                    </a:cubicBezTo>
                    <a:cubicBezTo>
                      <a:pt x="5729" y="6988"/>
                      <a:pt x="1918" y="2605"/>
                      <a:pt x="1393" y="277"/>
                    </a:cubicBezTo>
                    <a:cubicBezTo>
                      <a:pt x="1351" y="110"/>
                      <a:pt x="1214" y="0"/>
                      <a:pt x="103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34"/>
              <p:cNvSpPr/>
              <p:nvPr/>
            </p:nvSpPr>
            <p:spPr>
              <a:xfrm>
                <a:off x="8248854" y="3370952"/>
                <a:ext cx="118059" cy="142068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9148" extrusionOk="0">
                    <a:moveTo>
                      <a:pt x="4476" y="1"/>
                    </a:moveTo>
                    <a:cubicBezTo>
                      <a:pt x="2950" y="1"/>
                      <a:pt x="1351" y="1501"/>
                      <a:pt x="708" y="3692"/>
                    </a:cubicBezTo>
                    <a:cubicBezTo>
                      <a:pt x="0" y="6180"/>
                      <a:pt x="799" y="8577"/>
                      <a:pt x="2511" y="9056"/>
                    </a:cubicBezTo>
                    <a:cubicBezTo>
                      <a:pt x="2721" y="9118"/>
                      <a:pt x="2936" y="9147"/>
                      <a:pt x="3151" y="9147"/>
                    </a:cubicBezTo>
                    <a:cubicBezTo>
                      <a:pt x="4686" y="9147"/>
                      <a:pt x="6273" y="7635"/>
                      <a:pt x="6894" y="5472"/>
                    </a:cubicBezTo>
                    <a:cubicBezTo>
                      <a:pt x="7601" y="2984"/>
                      <a:pt x="6802" y="588"/>
                      <a:pt x="5090" y="86"/>
                    </a:cubicBezTo>
                    <a:cubicBezTo>
                      <a:pt x="4889" y="28"/>
                      <a:pt x="4683" y="1"/>
                      <a:pt x="44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34"/>
              <p:cNvSpPr/>
              <p:nvPr/>
            </p:nvSpPr>
            <p:spPr>
              <a:xfrm>
                <a:off x="8310888" y="3403693"/>
                <a:ext cx="105293" cy="126834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8167" extrusionOk="0">
                    <a:moveTo>
                      <a:pt x="3985" y="0"/>
                    </a:moveTo>
                    <a:cubicBezTo>
                      <a:pt x="2608" y="0"/>
                      <a:pt x="1180" y="1348"/>
                      <a:pt x="617" y="3296"/>
                    </a:cubicBezTo>
                    <a:cubicBezTo>
                      <a:pt x="1" y="5510"/>
                      <a:pt x="708" y="7655"/>
                      <a:pt x="2238" y="8089"/>
                    </a:cubicBezTo>
                    <a:cubicBezTo>
                      <a:pt x="2419" y="8141"/>
                      <a:pt x="2603" y="8166"/>
                      <a:pt x="2789" y="8166"/>
                    </a:cubicBezTo>
                    <a:cubicBezTo>
                      <a:pt x="4150" y="8166"/>
                      <a:pt x="5579" y="6819"/>
                      <a:pt x="6141" y="4871"/>
                    </a:cubicBezTo>
                    <a:cubicBezTo>
                      <a:pt x="6780" y="2680"/>
                      <a:pt x="6050" y="534"/>
                      <a:pt x="4543" y="77"/>
                    </a:cubicBezTo>
                    <a:cubicBezTo>
                      <a:pt x="4359" y="25"/>
                      <a:pt x="4173" y="0"/>
                      <a:pt x="39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34"/>
              <p:cNvSpPr/>
              <p:nvPr/>
            </p:nvSpPr>
            <p:spPr>
              <a:xfrm>
                <a:off x="8367611" y="3428234"/>
                <a:ext cx="110620" cy="123479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7951" extrusionOk="0">
                    <a:moveTo>
                      <a:pt x="4409" y="1"/>
                    </a:moveTo>
                    <a:cubicBezTo>
                      <a:pt x="3134" y="1"/>
                      <a:pt x="1713" y="1088"/>
                      <a:pt x="937" y="2789"/>
                    </a:cubicBezTo>
                    <a:cubicBezTo>
                      <a:pt x="1" y="4889"/>
                      <a:pt x="389" y="7125"/>
                      <a:pt x="1827" y="7765"/>
                    </a:cubicBezTo>
                    <a:cubicBezTo>
                      <a:pt x="2105" y="7890"/>
                      <a:pt x="2400" y="7950"/>
                      <a:pt x="2702" y="7950"/>
                    </a:cubicBezTo>
                    <a:cubicBezTo>
                      <a:pt x="3989" y="7950"/>
                      <a:pt x="5406" y="6863"/>
                      <a:pt x="6164" y="5162"/>
                    </a:cubicBezTo>
                    <a:cubicBezTo>
                      <a:pt x="7122" y="3063"/>
                      <a:pt x="6712" y="848"/>
                      <a:pt x="5274" y="187"/>
                    </a:cubicBezTo>
                    <a:cubicBezTo>
                      <a:pt x="5000" y="61"/>
                      <a:pt x="4709" y="1"/>
                      <a:pt x="44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34"/>
              <p:cNvSpPr/>
              <p:nvPr/>
            </p:nvSpPr>
            <p:spPr>
              <a:xfrm>
                <a:off x="8484969" y="3506857"/>
                <a:ext cx="118044" cy="108260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6971" extrusionOk="0">
                    <a:moveTo>
                      <a:pt x="2336" y="1"/>
                    </a:moveTo>
                    <a:cubicBezTo>
                      <a:pt x="1319" y="1"/>
                      <a:pt x="692" y="362"/>
                      <a:pt x="388" y="1744"/>
                    </a:cubicBezTo>
                    <a:cubicBezTo>
                      <a:pt x="388" y="1744"/>
                      <a:pt x="0" y="3296"/>
                      <a:pt x="2648" y="5008"/>
                    </a:cubicBezTo>
                    <a:cubicBezTo>
                      <a:pt x="5296" y="6720"/>
                      <a:pt x="5706" y="6971"/>
                      <a:pt x="5706" y="6971"/>
                    </a:cubicBezTo>
                    <a:cubicBezTo>
                      <a:pt x="5706" y="6971"/>
                      <a:pt x="6391" y="5921"/>
                      <a:pt x="6619" y="5122"/>
                    </a:cubicBezTo>
                    <a:lnTo>
                      <a:pt x="4885" y="4141"/>
                    </a:lnTo>
                    <a:lnTo>
                      <a:pt x="6939" y="4620"/>
                    </a:lnTo>
                    <a:cubicBezTo>
                      <a:pt x="6939" y="4620"/>
                      <a:pt x="7304" y="3730"/>
                      <a:pt x="7464" y="2497"/>
                    </a:cubicBezTo>
                    <a:lnTo>
                      <a:pt x="5729" y="1881"/>
                    </a:lnTo>
                    <a:lnTo>
                      <a:pt x="7601" y="1744"/>
                    </a:lnTo>
                    <a:cubicBezTo>
                      <a:pt x="7601" y="1744"/>
                      <a:pt x="7441" y="899"/>
                      <a:pt x="7007" y="466"/>
                    </a:cubicBezTo>
                    <a:cubicBezTo>
                      <a:pt x="7007" y="466"/>
                      <a:pt x="6995" y="466"/>
                      <a:pt x="6969" y="466"/>
                    </a:cubicBezTo>
                    <a:cubicBezTo>
                      <a:pt x="6799" y="466"/>
                      <a:pt x="6037" y="449"/>
                      <a:pt x="4177" y="192"/>
                    </a:cubicBezTo>
                    <a:cubicBezTo>
                      <a:pt x="3459" y="92"/>
                      <a:pt x="2848" y="1"/>
                      <a:pt x="23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34"/>
              <p:cNvSpPr/>
              <p:nvPr/>
            </p:nvSpPr>
            <p:spPr>
              <a:xfrm>
                <a:off x="8471488" y="3493049"/>
                <a:ext cx="69140" cy="71888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629" extrusionOk="0">
                    <a:moveTo>
                      <a:pt x="2597" y="0"/>
                    </a:moveTo>
                    <a:cubicBezTo>
                      <a:pt x="1786" y="0"/>
                      <a:pt x="945" y="617"/>
                      <a:pt x="526" y="1583"/>
                    </a:cubicBezTo>
                    <a:cubicBezTo>
                      <a:pt x="1" y="2793"/>
                      <a:pt x="343" y="4117"/>
                      <a:pt x="1279" y="4505"/>
                    </a:cubicBezTo>
                    <a:cubicBezTo>
                      <a:pt x="1471" y="4589"/>
                      <a:pt x="1673" y="4629"/>
                      <a:pt x="1878" y="4629"/>
                    </a:cubicBezTo>
                    <a:cubicBezTo>
                      <a:pt x="2673" y="4629"/>
                      <a:pt x="3509" y="4024"/>
                      <a:pt x="3927" y="3044"/>
                    </a:cubicBezTo>
                    <a:cubicBezTo>
                      <a:pt x="4452" y="1834"/>
                      <a:pt x="4132" y="533"/>
                      <a:pt x="3196" y="122"/>
                    </a:cubicBezTo>
                    <a:cubicBezTo>
                      <a:pt x="3003" y="39"/>
                      <a:pt x="2801" y="0"/>
                      <a:pt x="25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34"/>
              <p:cNvSpPr/>
              <p:nvPr/>
            </p:nvSpPr>
            <p:spPr>
              <a:xfrm>
                <a:off x="8422562" y="3460183"/>
                <a:ext cx="107421" cy="111350"/>
              </a:xfrm>
              <a:custGeom>
                <a:avLst/>
                <a:gdLst/>
                <a:ahLst/>
                <a:cxnLst/>
                <a:rect l="l" t="t" r="r" b="b"/>
                <a:pathLst>
                  <a:path w="6917" h="7170" extrusionOk="0">
                    <a:moveTo>
                      <a:pt x="4022" y="0"/>
                    </a:moveTo>
                    <a:cubicBezTo>
                      <a:pt x="2801" y="0"/>
                      <a:pt x="1511" y="922"/>
                      <a:pt x="845" y="2398"/>
                    </a:cubicBezTo>
                    <a:cubicBezTo>
                      <a:pt x="1" y="4270"/>
                      <a:pt x="480" y="6301"/>
                      <a:pt x="1918" y="6963"/>
                    </a:cubicBezTo>
                    <a:cubicBezTo>
                      <a:pt x="2223" y="7103"/>
                      <a:pt x="2546" y="7170"/>
                      <a:pt x="2876" y="7170"/>
                    </a:cubicBezTo>
                    <a:cubicBezTo>
                      <a:pt x="4102" y="7170"/>
                      <a:pt x="5407" y="6247"/>
                      <a:pt x="6072" y="4772"/>
                    </a:cubicBezTo>
                    <a:cubicBezTo>
                      <a:pt x="6917" y="2900"/>
                      <a:pt x="6438" y="846"/>
                      <a:pt x="4977" y="207"/>
                    </a:cubicBezTo>
                    <a:cubicBezTo>
                      <a:pt x="4672" y="67"/>
                      <a:pt x="4350" y="0"/>
                      <a:pt x="402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34"/>
              <p:cNvSpPr/>
              <p:nvPr/>
            </p:nvSpPr>
            <p:spPr>
              <a:xfrm>
                <a:off x="8298478" y="3359505"/>
                <a:ext cx="7198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4247" fill="none" extrusionOk="0">
                    <a:moveTo>
                      <a:pt x="1" y="412"/>
                    </a:moveTo>
                    <a:cubicBezTo>
                      <a:pt x="1119" y="1"/>
                      <a:pt x="2443" y="252"/>
                      <a:pt x="3333" y="1051"/>
                    </a:cubicBezTo>
                    <a:cubicBezTo>
                      <a:pt x="4224" y="1827"/>
                      <a:pt x="4635" y="3105"/>
                      <a:pt x="4383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34"/>
              <p:cNvSpPr/>
              <p:nvPr/>
            </p:nvSpPr>
            <p:spPr>
              <a:xfrm>
                <a:off x="8356987" y="3400634"/>
                <a:ext cx="63456" cy="47522"/>
              </a:xfrm>
              <a:custGeom>
                <a:avLst/>
                <a:gdLst/>
                <a:ahLst/>
                <a:cxnLst/>
                <a:rect l="l" t="t" r="r" b="b"/>
                <a:pathLst>
                  <a:path w="4086" h="3060" fill="none" extrusionOk="0">
                    <a:moveTo>
                      <a:pt x="0" y="663"/>
                    </a:moveTo>
                    <a:cubicBezTo>
                      <a:pt x="776" y="69"/>
                      <a:pt x="1940" y="1"/>
                      <a:pt x="2785" y="526"/>
                    </a:cubicBezTo>
                    <a:cubicBezTo>
                      <a:pt x="3629" y="1028"/>
                      <a:pt x="4086" y="2078"/>
                      <a:pt x="3926" y="305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34"/>
              <p:cNvSpPr/>
              <p:nvPr/>
            </p:nvSpPr>
            <p:spPr>
              <a:xfrm>
                <a:off x="8315144" y="3496000"/>
                <a:ext cx="69854" cy="43624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809" fill="none" extrusionOk="0">
                    <a:moveTo>
                      <a:pt x="1" y="1"/>
                    </a:moveTo>
                    <a:cubicBezTo>
                      <a:pt x="183" y="685"/>
                      <a:pt x="480" y="1324"/>
                      <a:pt x="937" y="1849"/>
                    </a:cubicBezTo>
                    <a:cubicBezTo>
                      <a:pt x="1416" y="2374"/>
                      <a:pt x="2055" y="2740"/>
                      <a:pt x="2763" y="2785"/>
                    </a:cubicBezTo>
                    <a:cubicBezTo>
                      <a:pt x="3470" y="2808"/>
                      <a:pt x="4178" y="2466"/>
                      <a:pt x="4497" y="1827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34"/>
              <p:cNvSpPr/>
              <p:nvPr/>
            </p:nvSpPr>
            <p:spPr>
              <a:xfrm>
                <a:off x="8461206" y="3455229"/>
                <a:ext cx="69497" cy="68084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4384" fill="none" extrusionOk="0">
                    <a:moveTo>
                      <a:pt x="115" y="1530"/>
                    </a:moveTo>
                    <a:cubicBezTo>
                      <a:pt x="1" y="1028"/>
                      <a:pt x="343" y="480"/>
                      <a:pt x="823" y="229"/>
                    </a:cubicBezTo>
                    <a:cubicBezTo>
                      <a:pt x="1279" y="1"/>
                      <a:pt x="1850" y="24"/>
                      <a:pt x="2352" y="206"/>
                    </a:cubicBezTo>
                    <a:cubicBezTo>
                      <a:pt x="3174" y="480"/>
                      <a:pt x="3835" y="1119"/>
                      <a:pt x="4155" y="1895"/>
                    </a:cubicBezTo>
                    <a:cubicBezTo>
                      <a:pt x="4475" y="2694"/>
                      <a:pt x="4429" y="3630"/>
                      <a:pt x="4018" y="4383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34"/>
              <p:cNvSpPr/>
              <p:nvPr/>
            </p:nvSpPr>
            <p:spPr>
              <a:xfrm>
                <a:off x="8339607" y="3480406"/>
                <a:ext cx="58502" cy="2731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759" extrusionOk="0">
                    <a:moveTo>
                      <a:pt x="3721" y="0"/>
                    </a:moveTo>
                    <a:cubicBezTo>
                      <a:pt x="3676" y="0"/>
                      <a:pt x="3630" y="23"/>
                      <a:pt x="3630" y="46"/>
                    </a:cubicBezTo>
                    <a:cubicBezTo>
                      <a:pt x="3425" y="776"/>
                      <a:pt x="2763" y="1347"/>
                      <a:pt x="2055" y="1438"/>
                    </a:cubicBezTo>
                    <a:cubicBezTo>
                      <a:pt x="1965" y="1452"/>
                      <a:pt x="1876" y="1459"/>
                      <a:pt x="1786" y="1459"/>
                    </a:cubicBezTo>
                    <a:cubicBezTo>
                      <a:pt x="1145" y="1459"/>
                      <a:pt x="518" y="1112"/>
                      <a:pt x="138" y="571"/>
                    </a:cubicBezTo>
                    <a:cubicBezTo>
                      <a:pt x="115" y="548"/>
                      <a:pt x="69" y="548"/>
                      <a:pt x="46" y="548"/>
                    </a:cubicBezTo>
                    <a:cubicBezTo>
                      <a:pt x="24" y="571"/>
                      <a:pt x="1" y="617"/>
                      <a:pt x="24" y="639"/>
                    </a:cubicBezTo>
                    <a:cubicBezTo>
                      <a:pt x="327" y="1306"/>
                      <a:pt x="1059" y="1758"/>
                      <a:pt x="1809" y="1758"/>
                    </a:cubicBezTo>
                    <a:cubicBezTo>
                      <a:pt x="1906" y="1758"/>
                      <a:pt x="2004" y="1751"/>
                      <a:pt x="2101" y="1735"/>
                    </a:cubicBezTo>
                    <a:cubicBezTo>
                      <a:pt x="2945" y="1598"/>
                      <a:pt x="3630" y="890"/>
                      <a:pt x="3767" y="69"/>
                    </a:cubicBezTo>
                    <a:cubicBezTo>
                      <a:pt x="3767" y="46"/>
                      <a:pt x="3744" y="23"/>
                      <a:pt x="372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34"/>
              <p:cNvSpPr/>
              <p:nvPr/>
            </p:nvSpPr>
            <p:spPr>
              <a:xfrm>
                <a:off x="8420435" y="3456409"/>
                <a:ext cx="48236" cy="37474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2413" extrusionOk="0">
                    <a:moveTo>
                      <a:pt x="992" y="1"/>
                    </a:moveTo>
                    <a:cubicBezTo>
                      <a:pt x="660" y="1"/>
                      <a:pt x="331" y="82"/>
                      <a:pt x="47" y="244"/>
                    </a:cubicBezTo>
                    <a:cubicBezTo>
                      <a:pt x="24" y="267"/>
                      <a:pt x="1" y="313"/>
                      <a:pt x="24" y="336"/>
                    </a:cubicBezTo>
                    <a:cubicBezTo>
                      <a:pt x="47" y="358"/>
                      <a:pt x="69" y="381"/>
                      <a:pt x="115" y="381"/>
                    </a:cubicBezTo>
                    <a:cubicBezTo>
                      <a:pt x="349" y="297"/>
                      <a:pt x="593" y="257"/>
                      <a:pt x="835" y="257"/>
                    </a:cubicBezTo>
                    <a:cubicBezTo>
                      <a:pt x="1252" y="257"/>
                      <a:pt x="1663" y="378"/>
                      <a:pt x="2010" y="609"/>
                    </a:cubicBezTo>
                    <a:cubicBezTo>
                      <a:pt x="2535" y="997"/>
                      <a:pt x="2854" y="1659"/>
                      <a:pt x="2831" y="2344"/>
                    </a:cubicBezTo>
                    <a:cubicBezTo>
                      <a:pt x="2831" y="2367"/>
                      <a:pt x="2854" y="2390"/>
                      <a:pt x="2900" y="2413"/>
                    </a:cubicBezTo>
                    <a:cubicBezTo>
                      <a:pt x="2923" y="2413"/>
                      <a:pt x="2968" y="2390"/>
                      <a:pt x="2968" y="2344"/>
                    </a:cubicBezTo>
                    <a:cubicBezTo>
                      <a:pt x="3105" y="1637"/>
                      <a:pt x="2786" y="838"/>
                      <a:pt x="2169" y="381"/>
                    </a:cubicBezTo>
                    <a:cubicBezTo>
                      <a:pt x="1827" y="128"/>
                      <a:pt x="1407" y="1"/>
                      <a:pt x="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34"/>
              <p:cNvSpPr/>
              <p:nvPr/>
            </p:nvSpPr>
            <p:spPr>
              <a:xfrm>
                <a:off x="8455537" y="3527282"/>
                <a:ext cx="52833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916" extrusionOk="0">
                    <a:moveTo>
                      <a:pt x="3333" y="1"/>
                    </a:moveTo>
                    <a:cubicBezTo>
                      <a:pt x="3316" y="1"/>
                      <a:pt x="3299" y="7"/>
                      <a:pt x="3287" y="18"/>
                    </a:cubicBezTo>
                    <a:cubicBezTo>
                      <a:pt x="2831" y="383"/>
                      <a:pt x="2283" y="589"/>
                      <a:pt x="1735" y="611"/>
                    </a:cubicBezTo>
                    <a:cubicBezTo>
                      <a:pt x="1663" y="617"/>
                      <a:pt x="1592" y="620"/>
                      <a:pt x="1521" y="620"/>
                    </a:cubicBezTo>
                    <a:cubicBezTo>
                      <a:pt x="1027" y="620"/>
                      <a:pt x="554" y="483"/>
                      <a:pt x="115" y="223"/>
                    </a:cubicBezTo>
                    <a:cubicBezTo>
                      <a:pt x="92" y="223"/>
                      <a:pt x="46" y="223"/>
                      <a:pt x="23" y="246"/>
                    </a:cubicBezTo>
                    <a:cubicBezTo>
                      <a:pt x="1" y="269"/>
                      <a:pt x="1" y="315"/>
                      <a:pt x="23" y="338"/>
                    </a:cubicBezTo>
                    <a:cubicBezTo>
                      <a:pt x="435" y="728"/>
                      <a:pt x="1012" y="915"/>
                      <a:pt x="1573" y="915"/>
                    </a:cubicBezTo>
                    <a:cubicBezTo>
                      <a:pt x="1635" y="915"/>
                      <a:pt x="1697" y="913"/>
                      <a:pt x="1758" y="908"/>
                    </a:cubicBezTo>
                    <a:cubicBezTo>
                      <a:pt x="2374" y="863"/>
                      <a:pt x="2991" y="589"/>
                      <a:pt x="3379" y="109"/>
                    </a:cubicBezTo>
                    <a:cubicBezTo>
                      <a:pt x="3402" y="87"/>
                      <a:pt x="3402" y="41"/>
                      <a:pt x="3379" y="18"/>
                    </a:cubicBezTo>
                    <a:cubicBezTo>
                      <a:pt x="3367" y="7"/>
                      <a:pt x="3350" y="1"/>
                      <a:pt x="333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34"/>
              <p:cNvSpPr/>
              <p:nvPr/>
            </p:nvSpPr>
            <p:spPr>
              <a:xfrm>
                <a:off x="8363370" y="3448845"/>
                <a:ext cx="25174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93" extrusionOk="0">
                    <a:moveTo>
                      <a:pt x="91" y="1"/>
                    </a:moveTo>
                    <a:cubicBezTo>
                      <a:pt x="69" y="1"/>
                      <a:pt x="23" y="1"/>
                      <a:pt x="23" y="24"/>
                    </a:cubicBezTo>
                    <a:cubicBezTo>
                      <a:pt x="0" y="69"/>
                      <a:pt x="0" y="115"/>
                      <a:pt x="46" y="138"/>
                    </a:cubicBezTo>
                    <a:cubicBezTo>
                      <a:pt x="411" y="366"/>
                      <a:pt x="708" y="640"/>
                      <a:pt x="959" y="982"/>
                    </a:cubicBezTo>
                    <a:cubicBezTo>
                      <a:pt x="1210" y="1325"/>
                      <a:pt x="1392" y="1713"/>
                      <a:pt x="1461" y="2124"/>
                    </a:cubicBezTo>
                    <a:cubicBezTo>
                      <a:pt x="1484" y="2169"/>
                      <a:pt x="1506" y="2192"/>
                      <a:pt x="1529" y="2192"/>
                    </a:cubicBezTo>
                    <a:cubicBezTo>
                      <a:pt x="1575" y="2192"/>
                      <a:pt x="1598" y="2169"/>
                      <a:pt x="1598" y="2124"/>
                    </a:cubicBezTo>
                    <a:cubicBezTo>
                      <a:pt x="1621" y="1667"/>
                      <a:pt x="1461" y="1188"/>
                      <a:pt x="1187" y="823"/>
                    </a:cubicBezTo>
                    <a:cubicBezTo>
                      <a:pt x="936" y="435"/>
                      <a:pt x="548" y="115"/>
                      <a:pt x="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34"/>
              <p:cNvSpPr/>
              <p:nvPr/>
            </p:nvSpPr>
            <p:spPr>
              <a:xfrm>
                <a:off x="8419378" y="3492226"/>
                <a:ext cx="30501" cy="15033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968" extrusionOk="0">
                    <a:moveTo>
                      <a:pt x="1885" y="0"/>
                    </a:moveTo>
                    <a:cubicBezTo>
                      <a:pt x="1861" y="0"/>
                      <a:pt x="1840" y="11"/>
                      <a:pt x="1826" y="38"/>
                    </a:cubicBezTo>
                    <a:cubicBezTo>
                      <a:pt x="1667" y="335"/>
                      <a:pt x="1393" y="563"/>
                      <a:pt x="1073" y="632"/>
                    </a:cubicBezTo>
                    <a:cubicBezTo>
                      <a:pt x="960" y="664"/>
                      <a:pt x="844" y="679"/>
                      <a:pt x="727" y="679"/>
                    </a:cubicBezTo>
                    <a:cubicBezTo>
                      <a:pt x="514" y="679"/>
                      <a:pt x="298" y="629"/>
                      <a:pt x="92" y="540"/>
                    </a:cubicBezTo>
                    <a:cubicBezTo>
                      <a:pt x="84" y="533"/>
                      <a:pt x="77" y="530"/>
                      <a:pt x="69" y="530"/>
                    </a:cubicBezTo>
                    <a:cubicBezTo>
                      <a:pt x="54" y="530"/>
                      <a:pt x="38" y="540"/>
                      <a:pt x="23" y="540"/>
                    </a:cubicBezTo>
                    <a:cubicBezTo>
                      <a:pt x="0" y="586"/>
                      <a:pt x="0" y="632"/>
                      <a:pt x="23" y="654"/>
                    </a:cubicBezTo>
                    <a:cubicBezTo>
                      <a:pt x="214" y="861"/>
                      <a:pt x="492" y="968"/>
                      <a:pt x="775" y="968"/>
                    </a:cubicBezTo>
                    <a:cubicBezTo>
                      <a:pt x="899" y="968"/>
                      <a:pt x="1023" y="947"/>
                      <a:pt x="1142" y="906"/>
                    </a:cubicBezTo>
                    <a:cubicBezTo>
                      <a:pt x="1553" y="791"/>
                      <a:pt x="1872" y="472"/>
                      <a:pt x="1963" y="84"/>
                    </a:cubicBezTo>
                    <a:cubicBezTo>
                      <a:pt x="1963" y="61"/>
                      <a:pt x="1963" y="15"/>
                      <a:pt x="1941" y="15"/>
                    </a:cubicBezTo>
                    <a:cubicBezTo>
                      <a:pt x="1922" y="6"/>
                      <a:pt x="1903" y="0"/>
                      <a:pt x="18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34"/>
              <p:cNvSpPr/>
              <p:nvPr/>
            </p:nvSpPr>
            <p:spPr>
              <a:xfrm>
                <a:off x="8479999" y="3507789"/>
                <a:ext cx="17735" cy="1649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62" extrusionOk="0">
                    <a:moveTo>
                      <a:pt x="80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0"/>
                      <a:pt x="1" y="86"/>
                      <a:pt x="1" y="109"/>
                    </a:cubicBezTo>
                    <a:cubicBezTo>
                      <a:pt x="138" y="314"/>
                      <a:pt x="297" y="497"/>
                      <a:pt x="457" y="634"/>
                    </a:cubicBezTo>
                    <a:cubicBezTo>
                      <a:pt x="640" y="794"/>
                      <a:pt x="822" y="931"/>
                      <a:pt x="1028" y="1045"/>
                    </a:cubicBezTo>
                    <a:cubicBezTo>
                      <a:pt x="1039" y="1056"/>
                      <a:pt x="1051" y="1062"/>
                      <a:pt x="1062" y="1062"/>
                    </a:cubicBezTo>
                    <a:cubicBezTo>
                      <a:pt x="1073" y="1062"/>
                      <a:pt x="1085" y="1056"/>
                      <a:pt x="1096" y="1045"/>
                    </a:cubicBezTo>
                    <a:cubicBezTo>
                      <a:pt x="1119" y="1022"/>
                      <a:pt x="1142" y="976"/>
                      <a:pt x="1119" y="953"/>
                    </a:cubicBezTo>
                    <a:cubicBezTo>
                      <a:pt x="982" y="771"/>
                      <a:pt x="822" y="588"/>
                      <a:pt x="662" y="428"/>
                    </a:cubicBezTo>
                    <a:cubicBezTo>
                      <a:pt x="503" y="269"/>
                      <a:pt x="320" y="109"/>
                      <a:pt x="115" y="18"/>
                    </a:cubicBezTo>
                    <a:cubicBezTo>
                      <a:pt x="103" y="6"/>
                      <a:pt x="92" y="1"/>
                      <a:pt x="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34"/>
              <p:cNvSpPr/>
              <p:nvPr/>
            </p:nvSpPr>
            <p:spPr>
              <a:xfrm>
                <a:off x="8111304" y="3028393"/>
                <a:ext cx="265516" cy="318676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0520" fill="none" extrusionOk="0">
                    <a:moveTo>
                      <a:pt x="0" y="0"/>
                    </a:moveTo>
                    <a:cubicBezTo>
                      <a:pt x="4269" y="662"/>
                      <a:pt x="8765" y="1415"/>
                      <a:pt x="12143" y="4131"/>
                    </a:cubicBezTo>
                    <a:cubicBezTo>
                      <a:pt x="14517" y="6026"/>
                      <a:pt x="16138" y="8811"/>
                      <a:pt x="16617" y="11824"/>
                    </a:cubicBezTo>
                    <a:cubicBezTo>
                      <a:pt x="17096" y="14814"/>
                      <a:pt x="16434" y="17964"/>
                      <a:pt x="14791" y="2052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34"/>
              <p:cNvSpPr/>
              <p:nvPr/>
            </p:nvSpPr>
            <p:spPr>
              <a:xfrm>
                <a:off x="7816338" y="3019167"/>
                <a:ext cx="275797" cy="31266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20133" fill="none" extrusionOk="0">
                    <a:moveTo>
                      <a:pt x="17759" y="663"/>
                    </a:moveTo>
                    <a:cubicBezTo>
                      <a:pt x="16343" y="206"/>
                      <a:pt x="14472" y="1"/>
                      <a:pt x="13125" y="252"/>
                    </a:cubicBezTo>
                    <a:cubicBezTo>
                      <a:pt x="10226" y="822"/>
                      <a:pt x="7487" y="2283"/>
                      <a:pt x="5365" y="4360"/>
                    </a:cubicBezTo>
                    <a:cubicBezTo>
                      <a:pt x="3242" y="6415"/>
                      <a:pt x="1690" y="9062"/>
                      <a:pt x="891" y="11915"/>
                    </a:cubicBezTo>
                    <a:cubicBezTo>
                      <a:pt x="115" y="14586"/>
                      <a:pt x="1" y="17439"/>
                      <a:pt x="685" y="2013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34"/>
              <p:cNvSpPr/>
              <p:nvPr/>
            </p:nvSpPr>
            <p:spPr>
              <a:xfrm>
                <a:off x="8076916" y="2967166"/>
                <a:ext cx="69838" cy="82495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312" extrusionOk="0">
                    <a:moveTo>
                      <a:pt x="2391" y="0"/>
                    </a:moveTo>
                    <a:cubicBezTo>
                      <a:pt x="2196" y="0"/>
                      <a:pt x="1993" y="134"/>
                      <a:pt x="1826" y="267"/>
                    </a:cubicBezTo>
                    <a:cubicBezTo>
                      <a:pt x="685" y="1272"/>
                      <a:pt x="0" y="2778"/>
                      <a:pt x="23" y="4307"/>
                    </a:cubicBezTo>
                    <a:lnTo>
                      <a:pt x="228" y="5312"/>
                    </a:lnTo>
                    <a:cubicBezTo>
                      <a:pt x="1278" y="4787"/>
                      <a:pt x="2351" y="4262"/>
                      <a:pt x="3401" y="3737"/>
                    </a:cubicBezTo>
                    <a:cubicBezTo>
                      <a:pt x="3698" y="3600"/>
                      <a:pt x="3972" y="3463"/>
                      <a:pt x="4177" y="3234"/>
                    </a:cubicBezTo>
                    <a:cubicBezTo>
                      <a:pt x="4383" y="2983"/>
                      <a:pt x="4497" y="2641"/>
                      <a:pt x="4337" y="2367"/>
                    </a:cubicBezTo>
                    <a:cubicBezTo>
                      <a:pt x="4207" y="2126"/>
                      <a:pt x="3927" y="2005"/>
                      <a:pt x="3655" y="2005"/>
                    </a:cubicBezTo>
                    <a:cubicBezTo>
                      <a:pt x="3592" y="2005"/>
                      <a:pt x="3530" y="2012"/>
                      <a:pt x="3470" y="2025"/>
                    </a:cubicBezTo>
                    <a:cubicBezTo>
                      <a:pt x="3127" y="2093"/>
                      <a:pt x="2853" y="2299"/>
                      <a:pt x="2579" y="2504"/>
                    </a:cubicBezTo>
                    <a:cubicBezTo>
                      <a:pt x="1918" y="3006"/>
                      <a:pt x="1233" y="3508"/>
                      <a:pt x="571" y="4011"/>
                    </a:cubicBezTo>
                    <a:cubicBezTo>
                      <a:pt x="1210" y="3029"/>
                      <a:pt x="1872" y="2070"/>
                      <a:pt x="2534" y="1089"/>
                    </a:cubicBezTo>
                    <a:cubicBezTo>
                      <a:pt x="2739" y="769"/>
                      <a:pt x="2922" y="267"/>
                      <a:pt x="2602" y="62"/>
                    </a:cubicBezTo>
                    <a:cubicBezTo>
                      <a:pt x="2535" y="19"/>
                      <a:pt x="2464" y="0"/>
                      <a:pt x="239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34"/>
              <p:cNvSpPr/>
              <p:nvPr/>
            </p:nvSpPr>
            <p:spPr>
              <a:xfrm>
                <a:off x="7797203" y="3026094"/>
                <a:ext cx="572809" cy="507350"/>
              </a:xfrm>
              <a:custGeom>
                <a:avLst/>
                <a:gdLst/>
                <a:ahLst/>
                <a:cxnLst/>
                <a:rect l="l" t="t" r="r" b="b"/>
                <a:pathLst>
                  <a:path w="36884" h="32669" extrusionOk="0">
                    <a:moveTo>
                      <a:pt x="17672" y="1"/>
                    </a:moveTo>
                    <a:cubicBezTo>
                      <a:pt x="14899" y="1"/>
                      <a:pt x="6974" y="674"/>
                      <a:pt x="3835" y="8091"/>
                    </a:cubicBezTo>
                    <a:cubicBezTo>
                      <a:pt x="0" y="17130"/>
                      <a:pt x="2579" y="25142"/>
                      <a:pt x="9450" y="29479"/>
                    </a:cubicBezTo>
                    <a:cubicBezTo>
                      <a:pt x="12846" y="31618"/>
                      <a:pt x="16630" y="32669"/>
                      <a:pt x="20149" y="32669"/>
                    </a:cubicBezTo>
                    <a:cubicBezTo>
                      <a:pt x="23726" y="32669"/>
                      <a:pt x="27029" y="31584"/>
                      <a:pt x="29376" y="29456"/>
                    </a:cubicBezTo>
                    <a:cubicBezTo>
                      <a:pt x="34033" y="25210"/>
                      <a:pt x="36498" y="20531"/>
                      <a:pt x="36680" y="16377"/>
                    </a:cubicBezTo>
                    <a:cubicBezTo>
                      <a:pt x="36883" y="12275"/>
                      <a:pt x="34772" y="28"/>
                      <a:pt x="19248" y="28"/>
                    </a:cubicBezTo>
                    <a:cubicBezTo>
                      <a:pt x="19051" y="28"/>
                      <a:pt x="18851" y="30"/>
                      <a:pt x="18648" y="34"/>
                    </a:cubicBezTo>
                    <a:cubicBezTo>
                      <a:pt x="18648" y="34"/>
                      <a:pt x="18287" y="1"/>
                      <a:pt x="17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34"/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34"/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34"/>
              <p:cNvSpPr/>
              <p:nvPr/>
            </p:nvSpPr>
            <p:spPr>
              <a:xfrm>
                <a:off x="7828391" y="3534597"/>
                <a:ext cx="382504" cy="334687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21551" extrusionOk="0">
                    <a:moveTo>
                      <a:pt x="8069" y="0"/>
                    </a:moveTo>
                    <a:cubicBezTo>
                      <a:pt x="2763" y="0"/>
                      <a:pt x="1" y="7330"/>
                      <a:pt x="1" y="7330"/>
                    </a:cubicBezTo>
                    <a:cubicBezTo>
                      <a:pt x="1" y="7330"/>
                      <a:pt x="2466" y="10617"/>
                      <a:pt x="5136" y="10823"/>
                    </a:cubicBezTo>
                    <a:lnTo>
                      <a:pt x="2968" y="20455"/>
                    </a:lnTo>
                    <a:lnTo>
                      <a:pt x="13034" y="21300"/>
                    </a:lnTo>
                    <a:cubicBezTo>
                      <a:pt x="13057" y="21300"/>
                      <a:pt x="22506" y="21551"/>
                      <a:pt x="22506" y="21551"/>
                    </a:cubicBezTo>
                    <a:lnTo>
                      <a:pt x="23670" y="13402"/>
                    </a:lnTo>
                    <a:cubicBezTo>
                      <a:pt x="24629" y="7833"/>
                      <a:pt x="24629" y="2606"/>
                      <a:pt x="22415" y="1898"/>
                    </a:cubicBezTo>
                    <a:cubicBezTo>
                      <a:pt x="18900" y="780"/>
                      <a:pt x="16777" y="985"/>
                      <a:pt x="16024" y="939"/>
                    </a:cubicBezTo>
                    <a:cubicBezTo>
                      <a:pt x="15271" y="780"/>
                      <a:pt x="11961" y="163"/>
                      <a:pt x="8263" y="4"/>
                    </a:cubicBezTo>
                    <a:cubicBezTo>
                      <a:pt x="8198" y="1"/>
                      <a:pt x="8133" y="0"/>
                      <a:pt x="80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34"/>
              <p:cNvSpPr/>
              <p:nvPr/>
            </p:nvSpPr>
            <p:spPr>
              <a:xfrm>
                <a:off x="7988633" y="3545439"/>
                <a:ext cx="146774" cy="7603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4896" extrusionOk="0">
                    <a:moveTo>
                      <a:pt x="2784" y="1"/>
                    </a:moveTo>
                    <a:cubicBezTo>
                      <a:pt x="2313" y="1"/>
                      <a:pt x="1826" y="18"/>
                      <a:pt x="1325" y="59"/>
                    </a:cubicBezTo>
                    <a:cubicBezTo>
                      <a:pt x="275" y="150"/>
                      <a:pt x="183" y="995"/>
                      <a:pt x="183" y="995"/>
                    </a:cubicBezTo>
                    <a:cubicBezTo>
                      <a:pt x="1" y="2843"/>
                      <a:pt x="1279" y="4487"/>
                      <a:pt x="3059" y="4669"/>
                    </a:cubicBezTo>
                    <a:lnTo>
                      <a:pt x="5205" y="4875"/>
                    </a:lnTo>
                    <a:cubicBezTo>
                      <a:pt x="5344" y="4889"/>
                      <a:pt x="5481" y="4896"/>
                      <a:pt x="5618" y="4896"/>
                    </a:cubicBezTo>
                    <a:cubicBezTo>
                      <a:pt x="7478" y="4896"/>
                      <a:pt x="9078" y="3612"/>
                      <a:pt x="9291" y="1634"/>
                    </a:cubicBezTo>
                    <a:cubicBezTo>
                      <a:pt x="9291" y="1634"/>
                      <a:pt x="9450" y="698"/>
                      <a:pt x="8378" y="584"/>
                    </a:cubicBezTo>
                    <a:cubicBezTo>
                      <a:pt x="7229" y="469"/>
                      <a:pt x="5230" y="1"/>
                      <a:pt x="27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34"/>
              <p:cNvSpPr/>
              <p:nvPr/>
            </p:nvSpPr>
            <p:spPr>
              <a:xfrm>
                <a:off x="7812440" y="3647515"/>
                <a:ext cx="99982" cy="57352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3693" extrusionOk="0">
                    <a:moveTo>
                      <a:pt x="1050" y="0"/>
                    </a:moveTo>
                    <a:cubicBezTo>
                      <a:pt x="966" y="0"/>
                      <a:pt x="882" y="35"/>
                      <a:pt x="822" y="106"/>
                    </a:cubicBezTo>
                    <a:cubicBezTo>
                      <a:pt x="822" y="106"/>
                      <a:pt x="0" y="745"/>
                      <a:pt x="457" y="1088"/>
                    </a:cubicBezTo>
                    <a:cubicBezTo>
                      <a:pt x="1187" y="1635"/>
                      <a:pt x="3310" y="3279"/>
                      <a:pt x="5958" y="3690"/>
                    </a:cubicBezTo>
                    <a:cubicBezTo>
                      <a:pt x="5971" y="3691"/>
                      <a:pt x="5985" y="3692"/>
                      <a:pt x="5998" y="3692"/>
                    </a:cubicBezTo>
                    <a:cubicBezTo>
                      <a:pt x="6166" y="3692"/>
                      <a:pt x="6325" y="3562"/>
                      <a:pt x="6346" y="3393"/>
                    </a:cubicBezTo>
                    <a:lnTo>
                      <a:pt x="6414" y="2799"/>
                    </a:lnTo>
                    <a:cubicBezTo>
                      <a:pt x="6437" y="2617"/>
                      <a:pt x="6300" y="2457"/>
                      <a:pt x="6141" y="2434"/>
                    </a:cubicBezTo>
                    <a:cubicBezTo>
                      <a:pt x="3858" y="2069"/>
                      <a:pt x="1872" y="585"/>
                      <a:pt x="1256" y="83"/>
                    </a:cubicBezTo>
                    <a:cubicBezTo>
                      <a:pt x="1201" y="29"/>
                      <a:pt x="1126" y="0"/>
                      <a:pt x="105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34"/>
              <p:cNvSpPr/>
              <p:nvPr/>
            </p:nvSpPr>
            <p:spPr>
              <a:xfrm>
                <a:off x="8003885" y="3416135"/>
                <a:ext cx="119829" cy="185024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1914" extrusionOk="0">
                    <a:moveTo>
                      <a:pt x="3877" y="1"/>
                    </a:moveTo>
                    <a:cubicBezTo>
                      <a:pt x="2029" y="1"/>
                      <a:pt x="499" y="1447"/>
                      <a:pt x="411" y="3317"/>
                    </a:cubicBezTo>
                    <a:lnTo>
                      <a:pt x="91" y="9160"/>
                    </a:lnTo>
                    <a:cubicBezTo>
                      <a:pt x="0" y="11100"/>
                      <a:pt x="1529" y="11785"/>
                      <a:pt x="3470" y="11899"/>
                    </a:cubicBezTo>
                    <a:lnTo>
                      <a:pt x="3675" y="11899"/>
                    </a:lnTo>
                    <a:cubicBezTo>
                      <a:pt x="3833" y="11908"/>
                      <a:pt x="3990" y="11913"/>
                      <a:pt x="4143" y="11913"/>
                    </a:cubicBezTo>
                    <a:cubicBezTo>
                      <a:pt x="5850" y="11913"/>
                      <a:pt x="7220" y="11307"/>
                      <a:pt x="7304" y="9548"/>
                    </a:cubicBezTo>
                    <a:lnTo>
                      <a:pt x="7601" y="3705"/>
                    </a:lnTo>
                    <a:cubicBezTo>
                      <a:pt x="7715" y="1764"/>
                      <a:pt x="6231" y="121"/>
                      <a:pt x="4291" y="7"/>
                    </a:cubicBezTo>
                    <a:lnTo>
                      <a:pt x="4086" y="7"/>
                    </a:lnTo>
                    <a:cubicBezTo>
                      <a:pt x="4016" y="3"/>
                      <a:pt x="3946" y="1"/>
                      <a:pt x="387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34"/>
              <p:cNvSpPr/>
              <p:nvPr/>
            </p:nvSpPr>
            <p:spPr>
              <a:xfrm>
                <a:off x="8007070" y="3416135"/>
                <a:ext cx="116646" cy="128076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8247" extrusionOk="0">
                    <a:moveTo>
                      <a:pt x="3672" y="1"/>
                    </a:moveTo>
                    <a:cubicBezTo>
                      <a:pt x="1824" y="1"/>
                      <a:pt x="294" y="1447"/>
                      <a:pt x="206" y="3317"/>
                    </a:cubicBezTo>
                    <a:lnTo>
                      <a:pt x="1" y="7220"/>
                    </a:lnTo>
                    <a:cubicBezTo>
                      <a:pt x="2290" y="8017"/>
                      <a:pt x="4278" y="8247"/>
                      <a:pt x="5785" y="8247"/>
                    </a:cubicBezTo>
                    <a:cubicBezTo>
                      <a:pt x="6305" y="8247"/>
                      <a:pt x="6769" y="8219"/>
                      <a:pt x="7168" y="8178"/>
                    </a:cubicBezTo>
                    <a:lnTo>
                      <a:pt x="7396" y="3705"/>
                    </a:lnTo>
                    <a:cubicBezTo>
                      <a:pt x="7510" y="1764"/>
                      <a:pt x="6026" y="121"/>
                      <a:pt x="4086" y="7"/>
                    </a:cubicBezTo>
                    <a:lnTo>
                      <a:pt x="3881" y="7"/>
                    </a:lnTo>
                    <a:cubicBezTo>
                      <a:pt x="3811" y="3"/>
                      <a:pt x="3741" y="1"/>
                      <a:pt x="3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34"/>
              <p:cNvSpPr/>
              <p:nvPr/>
            </p:nvSpPr>
            <p:spPr>
              <a:xfrm>
                <a:off x="7796846" y="3286924"/>
                <a:ext cx="153499" cy="138776"/>
              </a:xfrm>
              <a:custGeom>
                <a:avLst/>
                <a:gdLst/>
                <a:ahLst/>
                <a:cxnLst/>
                <a:rect l="l" t="t" r="r" b="b"/>
                <a:pathLst>
                  <a:path w="9884" h="8936" extrusionOk="0">
                    <a:moveTo>
                      <a:pt x="4955" y="1"/>
                    </a:moveTo>
                    <a:cubicBezTo>
                      <a:pt x="3029" y="1"/>
                      <a:pt x="1250" y="1276"/>
                      <a:pt x="685" y="3236"/>
                    </a:cubicBezTo>
                    <a:cubicBezTo>
                      <a:pt x="0" y="5610"/>
                      <a:pt x="1347" y="8075"/>
                      <a:pt x="3698" y="8760"/>
                    </a:cubicBezTo>
                    <a:cubicBezTo>
                      <a:pt x="4112" y="8879"/>
                      <a:pt x="4528" y="8936"/>
                      <a:pt x="4937" y="8936"/>
                    </a:cubicBezTo>
                    <a:cubicBezTo>
                      <a:pt x="6870" y="8936"/>
                      <a:pt x="8633" y="7661"/>
                      <a:pt x="9199" y="5701"/>
                    </a:cubicBezTo>
                    <a:cubicBezTo>
                      <a:pt x="9884" y="3327"/>
                      <a:pt x="8537" y="862"/>
                      <a:pt x="6186" y="177"/>
                    </a:cubicBezTo>
                    <a:cubicBezTo>
                      <a:pt x="5776" y="58"/>
                      <a:pt x="5362" y="1"/>
                      <a:pt x="495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34"/>
              <p:cNvSpPr/>
              <p:nvPr/>
            </p:nvSpPr>
            <p:spPr>
              <a:xfrm>
                <a:off x="7813496" y="3332945"/>
                <a:ext cx="117003" cy="91922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5919" extrusionOk="0">
                    <a:moveTo>
                      <a:pt x="3455" y="0"/>
                    </a:moveTo>
                    <a:cubicBezTo>
                      <a:pt x="2042" y="0"/>
                      <a:pt x="798" y="773"/>
                      <a:pt x="435" y="2008"/>
                    </a:cubicBezTo>
                    <a:cubicBezTo>
                      <a:pt x="1" y="3537"/>
                      <a:pt x="1119" y="5226"/>
                      <a:pt x="2968" y="5751"/>
                    </a:cubicBezTo>
                    <a:cubicBezTo>
                      <a:pt x="3347" y="5865"/>
                      <a:pt x="3728" y="5918"/>
                      <a:pt x="4096" y="5918"/>
                    </a:cubicBezTo>
                    <a:cubicBezTo>
                      <a:pt x="5502" y="5918"/>
                      <a:pt x="6738" y="5137"/>
                      <a:pt x="7100" y="3925"/>
                    </a:cubicBezTo>
                    <a:cubicBezTo>
                      <a:pt x="7533" y="2373"/>
                      <a:pt x="6415" y="684"/>
                      <a:pt x="4566" y="159"/>
                    </a:cubicBezTo>
                    <a:cubicBezTo>
                      <a:pt x="4193" y="51"/>
                      <a:pt x="3818" y="0"/>
                      <a:pt x="345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34"/>
              <p:cNvSpPr/>
              <p:nvPr/>
            </p:nvSpPr>
            <p:spPr>
              <a:xfrm>
                <a:off x="7814210" y="3333877"/>
                <a:ext cx="119472" cy="36014"/>
              </a:xfrm>
              <a:custGeom>
                <a:avLst/>
                <a:gdLst/>
                <a:ahLst/>
                <a:cxnLst/>
                <a:rect l="l" t="t" r="r" b="b"/>
                <a:pathLst>
                  <a:path w="7693" h="2319" extrusionOk="0">
                    <a:moveTo>
                      <a:pt x="3468" y="0"/>
                    </a:moveTo>
                    <a:cubicBezTo>
                      <a:pt x="2968" y="0"/>
                      <a:pt x="2472" y="61"/>
                      <a:pt x="1986" y="190"/>
                    </a:cubicBezTo>
                    <a:cubicBezTo>
                      <a:pt x="1644" y="281"/>
                      <a:pt x="1324" y="395"/>
                      <a:pt x="1005" y="532"/>
                    </a:cubicBezTo>
                    <a:cubicBezTo>
                      <a:pt x="685" y="692"/>
                      <a:pt x="389" y="852"/>
                      <a:pt x="92" y="1057"/>
                    </a:cubicBezTo>
                    <a:cubicBezTo>
                      <a:pt x="23" y="1103"/>
                      <a:pt x="1" y="1172"/>
                      <a:pt x="46" y="1240"/>
                    </a:cubicBezTo>
                    <a:cubicBezTo>
                      <a:pt x="81" y="1291"/>
                      <a:pt x="128" y="1317"/>
                      <a:pt x="188" y="1317"/>
                    </a:cubicBezTo>
                    <a:cubicBezTo>
                      <a:pt x="207" y="1317"/>
                      <a:pt x="229" y="1314"/>
                      <a:pt x="252" y="1308"/>
                    </a:cubicBezTo>
                    <a:cubicBezTo>
                      <a:pt x="822" y="989"/>
                      <a:pt x="1461" y="761"/>
                      <a:pt x="2101" y="601"/>
                    </a:cubicBezTo>
                    <a:cubicBezTo>
                      <a:pt x="2528" y="490"/>
                      <a:pt x="2978" y="423"/>
                      <a:pt x="3435" y="423"/>
                    </a:cubicBezTo>
                    <a:cubicBezTo>
                      <a:pt x="3636" y="423"/>
                      <a:pt x="3838" y="436"/>
                      <a:pt x="4041" y="464"/>
                    </a:cubicBezTo>
                    <a:cubicBezTo>
                      <a:pt x="4680" y="532"/>
                      <a:pt x="5319" y="715"/>
                      <a:pt x="5890" y="1035"/>
                    </a:cubicBezTo>
                    <a:cubicBezTo>
                      <a:pt x="6186" y="1172"/>
                      <a:pt x="6437" y="1400"/>
                      <a:pt x="6688" y="1582"/>
                    </a:cubicBezTo>
                    <a:cubicBezTo>
                      <a:pt x="6848" y="1674"/>
                      <a:pt x="6940" y="1811"/>
                      <a:pt x="7076" y="1925"/>
                    </a:cubicBezTo>
                    <a:lnTo>
                      <a:pt x="7442" y="2267"/>
                    </a:lnTo>
                    <a:cubicBezTo>
                      <a:pt x="7476" y="2301"/>
                      <a:pt x="7510" y="2318"/>
                      <a:pt x="7544" y="2318"/>
                    </a:cubicBezTo>
                    <a:cubicBezTo>
                      <a:pt x="7579" y="2318"/>
                      <a:pt x="7613" y="2301"/>
                      <a:pt x="7647" y="2267"/>
                    </a:cubicBezTo>
                    <a:cubicBezTo>
                      <a:pt x="7693" y="2221"/>
                      <a:pt x="7693" y="2130"/>
                      <a:pt x="7647" y="2062"/>
                    </a:cubicBezTo>
                    <a:lnTo>
                      <a:pt x="7282" y="1697"/>
                    </a:lnTo>
                    <a:cubicBezTo>
                      <a:pt x="7168" y="1582"/>
                      <a:pt x="7054" y="1423"/>
                      <a:pt x="6917" y="1331"/>
                    </a:cubicBezTo>
                    <a:cubicBezTo>
                      <a:pt x="6643" y="1103"/>
                      <a:pt x="6392" y="875"/>
                      <a:pt x="6072" y="715"/>
                    </a:cubicBezTo>
                    <a:cubicBezTo>
                      <a:pt x="5912" y="624"/>
                      <a:pt x="5775" y="532"/>
                      <a:pt x="5593" y="464"/>
                    </a:cubicBezTo>
                    <a:lnTo>
                      <a:pt x="5113" y="259"/>
                    </a:lnTo>
                    <a:cubicBezTo>
                      <a:pt x="4771" y="167"/>
                      <a:pt x="4429" y="76"/>
                      <a:pt x="4086" y="30"/>
                    </a:cubicBezTo>
                    <a:cubicBezTo>
                      <a:pt x="3880" y="10"/>
                      <a:pt x="3674" y="0"/>
                      <a:pt x="3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34"/>
              <p:cNvSpPr/>
              <p:nvPr/>
            </p:nvSpPr>
            <p:spPr>
              <a:xfrm>
                <a:off x="7858166" y="3363636"/>
                <a:ext cx="92543" cy="28684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1847" extrusionOk="0">
                    <a:moveTo>
                      <a:pt x="2638" y="0"/>
                    </a:moveTo>
                    <a:cubicBezTo>
                      <a:pt x="2254" y="0"/>
                      <a:pt x="1870" y="51"/>
                      <a:pt x="1507" y="146"/>
                    </a:cubicBezTo>
                    <a:cubicBezTo>
                      <a:pt x="982" y="283"/>
                      <a:pt x="480" y="511"/>
                      <a:pt x="47" y="876"/>
                    </a:cubicBezTo>
                    <a:cubicBezTo>
                      <a:pt x="1" y="899"/>
                      <a:pt x="1" y="945"/>
                      <a:pt x="24" y="1013"/>
                    </a:cubicBezTo>
                    <a:cubicBezTo>
                      <a:pt x="40" y="1046"/>
                      <a:pt x="82" y="1068"/>
                      <a:pt x="120" y="1068"/>
                    </a:cubicBezTo>
                    <a:cubicBezTo>
                      <a:pt x="135" y="1068"/>
                      <a:pt x="149" y="1065"/>
                      <a:pt x="161" y="1059"/>
                    </a:cubicBezTo>
                    <a:lnTo>
                      <a:pt x="184" y="1059"/>
                    </a:lnTo>
                    <a:cubicBezTo>
                      <a:pt x="640" y="853"/>
                      <a:pt x="1119" y="671"/>
                      <a:pt x="1622" y="557"/>
                    </a:cubicBezTo>
                    <a:cubicBezTo>
                      <a:pt x="1969" y="474"/>
                      <a:pt x="2328" y="415"/>
                      <a:pt x="2691" y="415"/>
                    </a:cubicBezTo>
                    <a:cubicBezTo>
                      <a:pt x="2829" y="415"/>
                      <a:pt x="2967" y="424"/>
                      <a:pt x="3105" y="442"/>
                    </a:cubicBezTo>
                    <a:cubicBezTo>
                      <a:pt x="3607" y="488"/>
                      <a:pt x="4087" y="625"/>
                      <a:pt x="4520" y="876"/>
                    </a:cubicBezTo>
                    <a:cubicBezTo>
                      <a:pt x="4771" y="990"/>
                      <a:pt x="4954" y="1150"/>
                      <a:pt x="5159" y="1287"/>
                    </a:cubicBezTo>
                    <a:cubicBezTo>
                      <a:pt x="5365" y="1447"/>
                      <a:pt x="5548" y="1629"/>
                      <a:pt x="5753" y="1789"/>
                    </a:cubicBezTo>
                    <a:lnTo>
                      <a:pt x="5753" y="1812"/>
                    </a:lnTo>
                    <a:cubicBezTo>
                      <a:pt x="5776" y="1835"/>
                      <a:pt x="5804" y="1846"/>
                      <a:pt x="5833" y="1846"/>
                    </a:cubicBezTo>
                    <a:cubicBezTo>
                      <a:pt x="5861" y="1846"/>
                      <a:pt x="5890" y="1835"/>
                      <a:pt x="5913" y="1812"/>
                    </a:cubicBezTo>
                    <a:cubicBezTo>
                      <a:pt x="5958" y="1766"/>
                      <a:pt x="5958" y="1698"/>
                      <a:pt x="5913" y="1652"/>
                    </a:cubicBezTo>
                    <a:cubicBezTo>
                      <a:pt x="5730" y="1447"/>
                      <a:pt x="5570" y="1241"/>
                      <a:pt x="5365" y="1059"/>
                    </a:cubicBezTo>
                    <a:cubicBezTo>
                      <a:pt x="5159" y="899"/>
                      <a:pt x="4954" y="694"/>
                      <a:pt x="4703" y="579"/>
                    </a:cubicBezTo>
                    <a:cubicBezTo>
                      <a:pt x="4475" y="420"/>
                      <a:pt x="4224" y="328"/>
                      <a:pt x="3950" y="214"/>
                    </a:cubicBezTo>
                    <a:cubicBezTo>
                      <a:pt x="3699" y="146"/>
                      <a:pt x="3425" y="54"/>
                      <a:pt x="3151" y="32"/>
                    </a:cubicBezTo>
                    <a:cubicBezTo>
                      <a:pt x="2981" y="10"/>
                      <a:pt x="2809" y="0"/>
                      <a:pt x="26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34"/>
              <p:cNvSpPr/>
              <p:nvPr/>
            </p:nvSpPr>
            <p:spPr>
              <a:xfrm>
                <a:off x="7856395" y="3057283"/>
                <a:ext cx="454812" cy="462049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9752" extrusionOk="0">
                    <a:moveTo>
                      <a:pt x="14594" y="0"/>
                    </a:moveTo>
                    <a:cubicBezTo>
                      <a:pt x="14402" y="0"/>
                      <a:pt x="14209" y="4"/>
                      <a:pt x="14016" y="12"/>
                    </a:cubicBezTo>
                    <a:cubicBezTo>
                      <a:pt x="6118" y="354"/>
                      <a:pt x="1" y="7156"/>
                      <a:pt x="343" y="15191"/>
                    </a:cubicBezTo>
                    <a:cubicBezTo>
                      <a:pt x="675" y="22996"/>
                      <a:pt x="4969" y="29752"/>
                      <a:pt x="14201" y="29752"/>
                    </a:cubicBezTo>
                    <a:cubicBezTo>
                      <a:pt x="14500" y="29752"/>
                      <a:pt x="14803" y="29745"/>
                      <a:pt x="15111" y="29730"/>
                    </a:cubicBezTo>
                    <a:cubicBezTo>
                      <a:pt x="24355" y="29297"/>
                      <a:pt x="29286" y="22038"/>
                      <a:pt x="28943" y="13981"/>
                    </a:cubicBezTo>
                    <a:cubicBezTo>
                      <a:pt x="28609" y="6143"/>
                      <a:pt x="22237" y="0"/>
                      <a:pt x="1459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34"/>
              <p:cNvSpPr/>
              <p:nvPr/>
            </p:nvSpPr>
            <p:spPr>
              <a:xfrm>
                <a:off x="7835831" y="3049455"/>
                <a:ext cx="474674" cy="264305"/>
              </a:xfrm>
              <a:custGeom>
                <a:avLst/>
                <a:gdLst/>
                <a:ahLst/>
                <a:cxnLst/>
                <a:rect l="l" t="t" r="r" b="b"/>
                <a:pathLst>
                  <a:path w="30565" h="17019" extrusionOk="0">
                    <a:moveTo>
                      <a:pt x="15893" y="1"/>
                    </a:moveTo>
                    <a:cubicBezTo>
                      <a:pt x="15659" y="1"/>
                      <a:pt x="15421" y="5"/>
                      <a:pt x="15180" y="14"/>
                    </a:cubicBezTo>
                    <a:cubicBezTo>
                      <a:pt x="1" y="539"/>
                      <a:pt x="1599" y="15192"/>
                      <a:pt x="1599" y="15192"/>
                    </a:cubicBezTo>
                    <a:cubicBezTo>
                      <a:pt x="1599" y="15192"/>
                      <a:pt x="10044" y="11449"/>
                      <a:pt x="15203" y="4967"/>
                    </a:cubicBezTo>
                    <a:cubicBezTo>
                      <a:pt x="15203" y="4967"/>
                      <a:pt x="20589" y="12659"/>
                      <a:pt x="28761" y="17018"/>
                    </a:cubicBezTo>
                    <a:lnTo>
                      <a:pt x="30564" y="16402"/>
                    </a:lnTo>
                    <a:cubicBezTo>
                      <a:pt x="30564" y="16402"/>
                      <a:pt x="30365" y="1"/>
                      <a:pt x="1589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34"/>
              <p:cNvSpPr/>
              <p:nvPr/>
            </p:nvSpPr>
            <p:spPr>
              <a:xfrm>
                <a:off x="7895760" y="3364120"/>
                <a:ext cx="103516" cy="88642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7214" extrusionOk="0">
                    <a:moveTo>
                      <a:pt x="343" y="2785"/>
                    </a:moveTo>
                    <a:cubicBezTo>
                      <a:pt x="0" y="4543"/>
                      <a:pt x="1553" y="6323"/>
                      <a:pt x="3789" y="6757"/>
                    </a:cubicBezTo>
                    <a:cubicBezTo>
                      <a:pt x="6049" y="7213"/>
                      <a:pt x="8149" y="6163"/>
                      <a:pt x="8491" y="4429"/>
                    </a:cubicBezTo>
                    <a:cubicBezTo>
                      <a:pt x="8857" y="2671"/>
                      <a:pt x="7305" y="891"/>
                      <a:pt x="5068" y="457"/>
                    </a:cubicBezTo>
                    <a:cubicBezTo>
                      <a:pt x="2808" y="1"/>
                      <a:pt x="708" y="1051"/>
                      <a:pt x="343" y="2785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34"/>
              <p:cNvSpPr/>
              <p:nvPr/>
            </p:nvSpPr>
            <p:spPr>
              <a:xfrm>
                <a:off x="8120152" y="3379729"/>
                <a:ext cx="109554" cy="82303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6464" extrusionOk="0">
                    <a:moveTo>
                      <a:pt x="4483" y="1"/>
                    </a:moveTo>
                    <a:cubicBezTo>
                      <a:pt x="4322" y="1"/>
                      <a:pt x="4160" y="8"/>
                      <a:pt x="3995" y="23"/>
                    </a:cubicBezTo>
                    <a:cubicBezTo>
                      <a:pt x="1713" y="251"/>
                      <a:pt x="1" y="1872"/>
                      <a:pt x="161" y="3629"/>
                    </a:cubicBezTo>
                    <a:cubicBezTo>
                      <a:pt x="329" y="5269"/>
                      <a:pt x="2027" y="6463"/>
                      <a:pt x="4077" y="6463"/>
                    </a:cubicBezTo>
                    <a:cubicBezTo>
                      <a:pt x="4253" y="6463"/>
                      <a:pt x="4431" y="6455"/>
                      <a:pt x="4611" y="6437"/>
                    </a:cubicBezTo>
                    <a:cubicBezTo>
                      <a:pt x="6894" y="6208"/>
                      <a:pt x="8606" y="4611"/>
                      <a:pt x="8446" y="2830"/>
                    </a:cubicBezTo>
                    <a:cubicBezTo>
                      <a:pt x="8277" y="1199"/>
                      <a:pt x="6554" y="1"/>
                      <a:pt x="44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34"/>
              <p:cNvSpPr/>
              <p:nvPr/>
            </p:nvSpPr>
            <p:spPr>
              <a:xfrm>
                <a:off x="8195316" y="3360934"/>
                <a:ext cx="22348" cy="5731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369" extrusionOk="0">
                    <a:moveTo>
                      <a:pt x="161" y="0"/>
                    </a:moveTo>
                    <a:cubicBezTo>
                      <a:pt x="69" y="0"/>
                      <a:pt x="1" y="91"/>
                      <a:pt x="1" y="206"/>
                    </a:cubicBezTo>
                    <a:cubicBezTo>
                      <a:pt x="21" y="287"/>
                      <a:pt x="78" y="369"/>
                      <a:pt x="172" y="369"/>
                    </a:cubicBezTo>
                    <a:cubicBezTo>
                      <a:pt x="183" y="369"/>
                      <a:pt x="194" y="368"/>
                      <a:pt x="206" y="365"/>
                    </a:cubicBezTo>
                    <a:lnTo>
                      <a:pt x="1325" y="274"/>
                    </a:lnTo>
                    <a:cubicBezTo>
                      <a:pt x="1393" y="274"/>
                      <a:pt x="1439" y="206"/>
                      <a:pt x="1439" y="137"/>
                    </a:cubicBezTo>
                    <a:cubicBezTo>
                      <a:pt x="1439" y="69"/>
                      <a:pt x="1393" y="23"/>
                      <a:pt x="1325" y="2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34"/>
              <p:cNvSpPr/>
              <p:nvPr/>
            </p:nvSpPr>
            <p:spPr>
              <a:xfrm>
                <a:off x="8197086" y="3344532"/>
                <a:ext cx="2234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513" extrusionOk="0">
                    <a:moveTo>
                      <a:pt x="1338" y="0"/>
                    </a:moveTo>
                    <a:cubicBezTo>
                      <a:pt x="1326" y="0"/>
                      <a:pt x="1314" y="2"/>
                      <a:pt x="1302" y="6"/>
                    </a:cubicBezTo>
                    <a:lnTo>
                      <a:pt x="184" y="143"/>
                    </a:lnTo>
                    <a:lnTo>
                      <a:pt x="161" y="143"/>
                    </a:lnTo>
                    <a:cubicBezTo>
                      <a:pt x="69" y="166"/>
                      <a:pt x="1" y="280"/>
                      <a:pt x="24" y="371"/>
                    </a:cubicBezTo>
                    <a:cubicBezTo>
                      <a:pt x="44" y="451"/>
                      <a:pt x="115" y="513"/>
                      <a:pt x="208" y="513"/>
                    </a:cubicBezTo>
                    <a:cubicBezTo>
                      <a:pt x="222" y="513"/>
                      <a:pt x="237" y="511"/>
                      <a:pt x="252" y="508"/>
                    </a:cubicBezTo>
                    <a:lnTo>
                      <a:pt x="1348" y="257"/>
                    </a:lnTo>
                    <a:cubicBezTo>
                      <a:pt x="1393" y="234"/>
                      <a:pt x="1439" y="166"/>
                      <a:pt x="1439" y="98"/>
                    </a:cubicBezTo>
                    <a:cubicBezTo>
                      <a:pt x="1439" y="41"/>
                      <a:pt x="1393" y="0"/>
                      <a:pt x="13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34"/>
              <p:cNvSpPr/>
              <p:nvPr/>
            </p:nvSpPr>
            <p:spPr>
              <a:xfrm>
                <a:off x="8194617" y="3327509"/>
                <a:ext cx="21276" cy="11803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760" extrusionOk="0">
                    <a:moveTo>
                      <a:pt x="1225" y="1"/>
                    </a:moveTo>
                    <a:cubicBezTo>
                      <a:pt x="1212" y="1"/>
                      <a:pt x="1200" y="2"/>
                      <a:pt x="1187" y="7"/>
                    </a:cubicBezTo>
                    <a:lnTo>
                      <a:pt x="137" y="395"/>
                    </a:lnTo>
                    <a:cubicBezTo>
                      <a:pt x="137" y="417"/>
                      <a:pt x="114" y="417"/>
                      <a:pt x="114" y="417"/>
                    </a:cubicBezTo>
                    <a:cubicBezTo>
                      <a:pt x="23" y="463"/>
                      <a:pt x="0" y="577"/>
                      <a:pt x="46" y="669"/>
                    </a:cubicBezTo>
                    <a:cubicBezTo>
                      <a:pt x="76" y="729"/>
                      <a:pt x="127" y="760"/>
                      <a:pt x="184" y="760"/>
                    </a:cubicBezTo>
                    <a:cubicBezTo>
                      <a:pt x="213" y="760"/>
                      <a:pt x="244" y="752"/>
                      <a:pt x="274" y="737"/>
                    </a:cubicBezTo>
                    <a:lnTo>
                      <a:pt x="1278" y="235"/>
                    </a:lnTo>
                    <a:cubicBezTo>
                      <a:pt x="1347" y="212"/>
                      <a:pt x="1370" y="144"/>
                      <a:pt x="1347" y="75"/>
                    </a:cubicBezTo>
                    <a:cubicBezTo>
                      <a:pt x="1328" y="38"/>
                      <a:pt x="1279" y="1"/>
                      <a:pt x="122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34"/>
              <p:cNvSpPr/>
              <p:nvPr/>
            </p:nvSpPr>
            <p:spPr>
              <a:xfrm>
                <a:off x="8187876" y="3311821"/>
                <a:ext cx="17735" cy="1694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91" extrusionOk="0">
                    <a:moveTo>
                      <a:pt x="1016" y="1"/>
                    </a:moveTo>
                    <a:cubicBezTo>
                      <a:pt x="988" y="1"/>
                      <a:pt x="959" y="12"/>
                      <a:pt x="936" y="35"/>
                    </a:cubicBezTo>
                    <a:lnTo>
                      <a:pt x="69" y="766"/>
                    </a:lnTo>
                    <a:cubicBezTo>
                      <a:pt x="0" y="857"/>
                      <a:pt x="0" y="971"/>
                      <a:pt x="69" y="1039"/>
                    </a:cubicBezTo>
                    <a:cubicBezTo>
                      <a:pt x="103" y="1074"/>
                      <a:pt x="149" y="1091"/>
                      <a:pt x="195" y="1091"/>
                    </a:cubicBezTo>
                    <a:cubicBezTo>
                      <a:pt x="240" y="1091"/>
                      <a:pt x="286" y="1074"/>
                      <a:pt x="320" y="1039"/>
                    </a:cubicBezTo>
                    <a:lnTo>
                      <a:pt x="1096" y="218"/>
                    </a:lnTo>
                    <a:cubicBezTo>
                      <a:pt x="1142" y="172"/>
                      <a:pt x="1142" y="104"/>
                      <a:pt x="1096" y="35"/>
                    </a:cubicBezTo>
                    <a:cubicBezTo>
                      <a:pt x="1073" y="12"/>
                      <a:pt x="1045" y="1"/>
                      <a:pt x="10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34"/>
              <p:cNvSpPr/>
              <p:nvPr/>
            </p:nvSpPr>
            <p:spPr>
              <a:xfrm>
                <a:off x="8176879" y="3300266"/>
                <a:ext cx="14552" cy="1955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259" extrusionOk="0">
                    <a:moveTo>
                      <a:pt x="801" y="1"/>
                    </a:moveTo>
                    <a:cubicBezTo>
                      <a:pt x="760" y="1"/>
                      <a:pt x="714" y="20"/>
                      <a:pt x="686" y="49"/>
                    </a:cubicBezTo>
                    <a:lnTo>
                      <a:pt x="47" y="985"/>
                    </a:lnTo>
                    <a:cubicBezTo>
                      <a:pt x="1" y="1076"/>
                      <a:pt x="24" y="1190"/>
                      <a:pt x="115" y="1236"/>
                    </a:cubicBezTo>
                    <a:cubicBezTo>
                      <a:pt x="145" y="1251"/>
                      <a:pt x="178" y="1258"/>
                      <a:pt x="211" y="1258"/>
                    </a:cubicBezTo>
                    <a:cubicBezTo>
                      <a:pt x="275" y="1258"/>
                      <a:pt x="336" y="1228"/>
                      <a:pt x="366" y="1167"/>
                    </a:cubicBezTo>
                    <a:lnTo>
                      <a:pt x="914" y="186"/>
                    </a:lnTo>
                    <a:cubicBezTo>
                      <a:pt x="937" y="140"/>
                      <a:pt x="937" y="49"/>
                      <a:pt x="868" y="26"/>
                    </a:cubicBezTo>
                    <a:cubicBezTo>
                      <a:pt x="851" y="8"/>
                      <a:pt x="827" y="1"/>
                      <a:pt x="8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34"/>
              <p:cNvSpPr/>
              <p:nvPr/>
            </p:nvSpPr>
            <p:spPr>
              <a:xfrm>
                <a:off x="8163056" y="3291304"/>
                <a:ext cx="11710" cy="2115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1362" extrusionOk="0">
                    <a:moveTo>
                      <a:pt x="631" y="1"/>
                    </a:moveTo>
                    <a:cubicBezTo>
                      <a:pt x="576" y="1"/>
                      <a:pt x="520" y="27"/>
                      <a:pt x="503" y="78"/>
                    </a:cubicBezTo>
                    <a:lnTo>
                      <a:pt x="46" y="1105"/>
                    </a:lnTo>
                    <a:cubicBezTo>
                      <a:pt x="1" y="1219"/>
                      <a:pt x="46" y="1310"/>
                      <a:pt x="161" y="1356"/>
                    </a:cubicBezTo>
                    <a:cubicBezTo>
                      <a:pt x="176" y="1360"/>
                      <a:pt x="193" y="1362"/>
                      <a:pt x="209" y="1362"/>
                    </a:cubicBezTo>
                    <a:cubicBezTo>
                      <a:pt x="288" y="1362"/>
                      <a:pt x="370" y="1318"/>
                      <a:pt x="389" y="1242"/>
                    </a:cubicBezTo>
                    <a:lnTo>
                      <a:pt x="754" y="169"/>
                    </a:lnTo>
                    <a:cubicBezTo>
                      <a:pt x="754" y="101"/>
                      <a:pt x="731" y="32"/>
                      <a:pt x="685" y="9"/>
                    </a:cubicBezTo>
                    <a:cubicBezTo>
                      <a:pt x="668" y="4"/>
                      <a:pt x="650" y="1"/>
                      <a:pt x="63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34"/>
              <p:cNvSpPr/>
              <p:nvPr/>
            </p:nvSpPr>
            <p:spPr>
              <a:xfrm>
                <a:off x="8097480" y="3301617"/>
                <a:ext cx="107064" cy="99842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6429" extrusionOk="0">
                    <a:moveTo>
                      <a:pt x="3452" y="0"/>
                    </a:moveTo>
                    <a:cubicBezTo>
                      <a:pt x="3262" y="0"/>
                      <a:pt x="3069" y="17"/>
                      <a:pt x="2876" y="53"/>
                    </a:cubicBezTo>
                    <a:cubicBezTo>
                      <a:pt x="1141" y="350"/>
                      <a:pt x="0" y="2016"/>
                      <a:pt x="297" y="3774"/>
                    </a:cubicBezTo>
                    <a:cubicBezTo>
                      <a:pt x="581" y="5335"/>
                      <a:pt x="1928" y="6428"/>
                      <a:pt x="3442" y="6428"/>
                    </a:cubicBezTo>
                    <a:cubicBezTo>
                      <a:pt x="3632" y="6428"/>
                      <a:pt x="3824" y="6411"/>
                      <a:pt x="4017" y="6376"/>
                    </a:cubicBezTo>
                    <a:cubicBezTo>
                      <a:pt x="5752" y="6079"/>
                      <a:pt x="6893" y="4413"/>
                      <a:pt x="6574" y="2655"/>
                    </a:cubicBezTo>
                    <a:cubicBezTo>
                      <a:pt x="6310" y="1093"/>
                      <a:pt x="4965" y="0"/>
                      <a:pt x="34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34"/>
              <p:cNvSpPr/>
              <p:nvPr/>
            </p:nvSpPr>
            <p:spPr>
              <a:xfrm>
                <a:off x="8096766" y="3305966"/>
                <a:ext cx="106707" cy="99392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400" extrusionOk="0">
                    <a:moveTo>
                      <a:pt x="3426" y="0"/>
                    </a:moveTo>
                    <a:cubicBezTo>
                      <a:pt x="3245" y="0"/>
                      <a:pt x="3061" y="15"/>
                      <a:pt x="2876" y="47"/>
                    </a:cubicBezTo>
                    <a:cubicBezTo>
                      <a:pt x="1164" y="366"/>
                      <a:pt x="0" y="2010"/>
                      <a:pt x="320" y="3767"/>
                    </a:cubicBezTo>
                    <a:cubicBezTo>
                      <a:pt x="604" y="5309"/>
                      <a:pt x="1933" y="6399"/>
                      <a:pt x="3426" y="6399"/>
                    </a:cubicBezTo>
                    <a:cubicBezTo>
                      <a:pt x="3614" y="6399"/>
                      <a:pt x="3804" y="6382"/>
                      <a:pt x="3995" y="6347"/>
                    </a:cubicBezTo>
                    <a:cubicBezTo>
                      <a:pt x="5730" y="6050"/>
                      <a:pt x="6871" y="4384"/>
                      <a:pt x="6574" y="2649"/>
                    </a:cubicBezTo>
                    <a:cubicBezTo>
                      <a:pt x="6289" y="1078"/>
                      <a:pt x="4946" y="0"/>
                      <a:pt x="34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34"/>
              <p:cNvSpPr/>
              <p:nvPr/>
            </p:nvSpPr>
            <p:spPr>
              <a:xfrm>
                <a:off x="8103507" y="3310160"/>
                <a:ext cx="69124" cy="64760"/>
              </a:xfrm>
              <a:custGeom>
                <a:avLst/>
                <a:gdLst/>
                <a:ahLst/>
                <a:cxnLst/>
                <a:rect l="l" t="t" r="r" b="b"/>
                <a:pathLst>
                  <a:path w="4451" h="4170" extrusionOk="0">
                    <a:moveTo>
                      <a:pt x="2207" y="1"/>
                    </a:moveTo>
                    <a:cubicBezTo>
                      <a:pt x="2096" y="1"/>
                      <a:pt x="1984" y="10"/>
                      <a:pt x="1872" y="28"/>
                    </a:cubicBezTo>
                    <a:cubicBezTo>
                      <a:pt x="753" y="233"/>
                      <a:pt x="0" y="1306"/>
                      <a:pt x="206" y="2447"/>
                    </a:cubicBezTo>
                    <a:cubicBezTo>
                      <a:pt x="389" y="3445"/>
                      <a:pt x="1261" y="4170"/>
                      <a:pt x="2241" y="4170"/>
                    </a:cubicBezTo>
                    <a:cubicBezTo>
                      <a:pt x="2360" y="4170"/>
                      <a:pt x="2481" y="4159"/>
                      <a:pt x="2602" y="4137"/>
                    </a:cubicBezTo>
                    <a:cubicBezTo>
                      <a:pt x="3721" y="3931"/>
                      <a:pt x="4451" y="2858"/>
                      <a:pt x="4268" y="1717"/>
                    </a:cubicBezTo>
                    <a:cubicBezTo>
                      <a:pt x="4084" y="711"/>
                      <a:pt x="3197" y="1"/>
                      <a:pt x="220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34"/>
              <p:cNvSpPr/>
              <p:nvPr/>
            </p:nvSpPr>
            <p:spPr>
              <a:xfrm>
                <a:off x="8155973" y="3337496"/>
                <a:ext cx="23761" cy="15747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14" extrusionOk="0">
                    <a:moveTo>
                      <a:pt x="730" y="1"/>
                    </a:moveTo>
                    <a:cubicBezTo>
                      <a:pt x="351" y="1"/>
                      <a:pt x="45" y="178"/>
                      <a:pt x="23" y="436"/>
                    </a:cubicBezTo>
                    <a:cubicBezTo>
                      <a:pt x="0" y="733"/>
                      <a:pt x="297" y="984"/>
                      <a:pt x="708" y="1007"/>
                    </a:cubicBezTo>
                    <a:cubicBezTo>
                      <a:pt x="746" y="1011"/>
                      <a:pt x="785" y="1013"/>
                      <a:pt x="822" y="1013"/>
                    </a:cubicBezTo>
                    <a:cubicBezTo>
                      <a:pt x="1184" y="1013"/>
                      <a:pt x="1486" y="821"/>
                      <a:pt x="1507" y="573"/>
                    </a:cubicBezTo>
                    <a:cubicBezTo>
                      <a:pt x="1530" y="299"/>
                      <a:pt x="1210" y="48"/>
                      <a:pt x="799" y="3"/>
                    </a:cubicBezTo>
                    <a:cubicBezTo>
                      <a:pt x="776" y="1"/>
                      <a:pt x="753" y="1"/>
                      <a:pt x="73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34"/>
              <p:cNvSpPr/>
              <p:nvPr/>
            </p:nvSpPr>
            <p:spPr>
              <a:xfrm>
                <a:off x="7892910" y="3333892"/>
                <a:ext cx="21649" cy="6911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45" extrusionOk="0">
                    <a:moveTo>
                      <a:pt x="126" y="1"/>
                    </a:moveTo>
                    <a:cubicBezTo>
                      <a:pt x="77" y="1"/>
                      <a:pt x="42" y="41"/>
                      <a:pt x="24" y="98"/>
                    </a:cubicBezTo>
                    <a:cubicBezTo>
                      <a:pt x="1" y="166"/>
                      <a:pt x="46" y="235"/>
                      <a:pt x="115" y="235"/>
                    </a:cubicBezTo>
                    <a:lnTo>
                      <a:pt x="1188" y="440"/>
                    </a:lnTo>
                    <a:cubicBezTo>
                      <a:pt x="1203" y="443"/>
                      <a:pt x="1217" y="444"/>
                      <a:pt x="1231" y="444"/>
                    </a:cubicBezTo>
                    <a:cubicBezTo>
                      <a:pt x="1324" y="444"/>
                      <a:pt x="1393" y="380"/>
                      <a:pt x="1393" y="280"/>
                    </a:cubicBezTo>
                    <a:cubicBezTo>
                      <a:pt x="1393" y="189"/>
                      <a:pt x="1325" y="98"/>
                      <a:pt x="1233" y="98"/>
                    </a:cubicBezTo>
                    <a:lnTo>
                      <a:pt x="161" y="6"/>
                    </a:lnTo>
                    <a:cubicBezTo>
                      <a:pt x="148" y="2"/>
                      <a:pt x="137" y="1"/>
                      <a:pt x="1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34"/>
              <p:cNvSpPr/>
              <p:nvPr/>
            </p:nvSpPr>
            <p:spPr>
              <a:xfrm>
                <a:off x="7892910" y="3317677"/>
                <a:ext cx="21292" cy="9318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600" extrusionOk="0">
                    <a:moveTo>
                      <a:pt x="161" y="0"/>
                    </a:moveTo>
                    <a:cubicBezTo>
                      <a:pt x="115" y="0"/>
                      <a:pt x="46" y="23"/>
                      <a:pt x="24" y="92"/>
                    </a:cubicBezTo>
                    <a:cubicBezTo>
                      <a:pt x="1" y="137"/>
                      <a:pt x="46" y="206"/>
                      <a:pt x="92" y="229"/>
                    </a:cubicBezTo>
                    <a:lnTo>
                      <a:pt x="1119" y="594"/>
                    </a:lnTo>
                    <a:lnTo>
                      <a:pt x="1142" y="594"/>
                    </a:lnTo>
                    <a:cubicBezTo>
                      <a:pt x="1157" y="598"/>
                      <a:pt x="1173" y="600"/>
                      <a:pt x="1187" y="600"/>
                    </a:cubicBezTo>
                    <a:cubicBezTo>
                      <a:pt x="1262" y="600"/>
                      <a:pt x="1329" y="552"/>
                      <a:pt x="1348" y="457"/>
                    </a:cubicBezTo>
                    <a:cubicBezTo>
                      <a:pt x="1370" y="366"/>
                      <a:pt x="1325" y="274"/>
                      <a:pt x="1233" y="252"/>
                    </a:cubicBez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34"/>
              <p:cNvSpPr/>
              <p:nvPr/>
            </p:nvSpPr>
            <p:spPr>
              <a:xfrm>
                <a:off x="7898238" y="3301943"/>
                <a:ext cx="19863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827" extrusionOk="0">
                    <a:moveTo>
                      <a:pt x="142" y="0"/>
                    </a:moveTo>
                    <a:cubicBezTo>
                      <a:pt x="102" y="0"/>
                      <a:pt x="56" y="21"/>
                      <a:pt x="23" y="55"/>
                    </a:cubicBezTo>
                    <a:cubicBezTo>
                      <a:pt x="0" y="100"/>
                      <a:pt x="23" y="192"/>
                      <a:pt x="69" y="215"/>
                    </a:cubicBezTo>
                    <a:lnTo>
                      <a:pt x="982" y="808"/>
                    </a:lnTo>
                    <a:lnTo>
                      <a:pt x="1005" y="808"/>
                    </a:lnTo>
                    <a:cubicBezTo>
                      <a:pt x="1030" y="821"/>
                      <a:pt x="1056" y="826"/>
                      <a:pt x="1080" y="826"/>
                    </a:cubicBezTo>
                    <a:cubicBezTo>
                      <a:pt x="1143" y="826"/>
                      <a:pt x="1200" y="789"/>
                      <a:pt x="1233" y="740"/>
                    </a:cubicBezTo>
                    <a:cubicBezTo>
                      <a:pt x="1278" y="648"/>
                      <a:pt x="1256" y="534"/>
                      <a:pt x="1164" y="488"/>
                    </a:cubicBezTo>
                    <a:lnTo>
                      <a:pt x="183" y="9"/>
                    </a:lnTo>
                    <a:cubicBezTo>
                      <a:pt x="171" y="3"/>
                      <a:pt x="157" y="0"/>
                      <a:pt x="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34"/>
              <p:cNvSpPr/>
              <p:nvPr/>
            </p:nvSpPr>
            <p:spPr>
              <a:xfrm>
                <a:off x="7909576" y="3287871"/>
                <a:ext cx="15965" cy="17502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127" extrusionOk="0">
                    <a:moveTo>
                      <a:pt x="129" y="0"/>
                    </a:moveTo>
                    <a:cubicBezTo>
                      <a:pt x="107" y="0"/>
                      <a:pt x="87" y="8"/>
                      <a:pt x="69" y="25"/>
                    </a:cubicBezTo>
                    <a:cubicBezTo>
                      <a:pt x="1" y="71"/>
                      <a:pt x="1" y="139"/>
                      <a:pt x="46" y="185"/>
                    </a:cubicBezTo>
                    <a:lnTo>
                      <a:pt x="685" y="1052"/>
                    </a:lnTo>
                    <a:cubicBezTo>
                      <a:pt x="708" y="1052"/>
                      <a:pt x="708" y="1075"/>
                      <a:pt x="708" y="1075"/>
                    </a:cubicBezTo>
                    <a:cubicBezTo>
                      <a:pt x="742" y="1109"/>
                      <a:pt x="788" y="1126"/>
                      <a:pt x="834" y="1126"/>
                    </a:cubicBezTo>
                    <a:cubicBezTo>
                      <a:pt x="879" y="1126"/>
                      <a:pt x="925" y="1109"/>
                      <a:pt x="959" y="1075"/>
                    </a:cubicBezTo>
                    <a:cubicBezTo>
                      <a:pt x="1028" y="1006"/>
                      <a:pt x="1028" y="892"/>
                      <a:pt x="959" y="824"/>
                    </a:cubicBezTo>
                    <a:lnTo>
                      <a:pt x="229" y="48"/>
                    </a:lnTo>
                    <a:cubicBezTo>
                      <a:pt x="201" y="20"/>
                      <a:pt x="164" y="0"/>
                      <a:pt x="12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34"/>
              <p:cNvSpPr/>
              <p:nvPr/>
            </p:nvSpPr>
            <p:spPr>
              <a:xfrm>
                <a:off x="7924471" y="3278179"/>
                <a:ext cx="12424" cy="1994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284" extrusionOk="0">
                    <a:moveTo>
                      <a:pt x="132" y="1"/>
                    </a:moveTo>
                    <a:cubicBezTo>
                      <a:pt x="118" y="1"/>
                      <a:pt x="104" y="4"/>
                      <a:pt x="92" y="10"/>
                    </a:cubicBezTo>
                    <a:cubicBezTo>
                      <a:pt x="23" y="33"/>
                      <a:pt x="0" y="101"/>
                      <a:pt x="23" y="170"/>
                    </a:cubicBezTo>
                    <a:lnTo>
                      <a:pt x="434" y="1174"/>
                    </a:lnTo>
                    <a:cubicBezTo>
                      <a:pt x="484" y="1241"/>
                      <a:pt x="546" y="1283"/>
                      <a:pt x="612" y="1283"/>
                    </a:cubicBezTo>
                    <a:cubicBezTo>
                      <a:pt x="636" y="1283"/>
                      <a:pt x="661" y="1277"/>
                      <a:pt x="685" y="1265"/>
                    </a:cubicBezTo>
                    <a:cubicBezTo>
                      <a:pt x="776" y="1197"/>
                      <a:pt x="799" y="1105"/>
                      <a:pt x="754" y="1014"/>
                    </a:cubicBezTo>
                    <a:lnTo>
                      <a:pt x="229" y="56"/>
                    </a:lnTo>
                    <a:cubicBezTo>
                      <a:pt x="212" y="22"/>
                      <a:pt x="171" y="1"/>
                      <a:pt x="13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34"/>
              <p:cNvSpPr/>
              <p:nvPr/>
            </p:nvSpPr>
            <p:spPr>
              <a:xfrm>
                <a:off x="7941137" y="3271236"/>
                <a:ext cx="9582" cy="21012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3" extrusionOk="0">
                    <a:moveTo>
                      <a:pt x="114" y="0"/>
                    </a:moveTo>
                    <a:cubicBezTo>
                      <a:pt x="46" y="23"/>
                      <a:pt x="0" y="92"/>
                      <a:pt x="23" y="160"/>
                    </a:cubicBezTo>
                    <a:lnTo>
                      <a:pt x="251" y="1210"/>
                    </a:lnTo>
                    <a:cubicBezTo>
                      <a:pt x="251" y="1210"/>
                      <a:pt x="251" y="1233"/>
                      <a:pt x="251" y="1233"/>
                    </a:cubicBezTo>
                    <a:cubicBezTo>
                      <a:pt x="270" y="1309"/>
                      <a:pt x="352" y="1353"/>
                      <a:pt x="431" y="1353"/>
                    </a:cubicBezTo>
                    <a:cubicBezTo>
                      <a:pt x="447" y="1353"/>
                      <a:pt x="464" y="1351"/>
                      <a:pt x="479" y="1347"/>
                    </a:cubicBezTo>
                    <a:cubicBezTo>
                      <a:pt x="571" y="1301"/>
                      <a:pt x="616" y="1210"/>
                      <a:pt x="594" y="1119"/>
                    </a:cubicBezTo>
                    <a:lnTo>
                      <a:pt x="251" y="92"/>
                    </a:lnTo>
                    <a:cubicBezTo>
                      <a:pt x="228" y="23"/>
                      <a:pt x="160" y="0"/>
                      <a:pt x="11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34"/>
              <p:cNvSpPr/>
              <p:nvPr/>
            </p:nvSpPr>
            <p:spPr>
              <a:xfrm>
                <a:off x="7906749" y="3281845"/>
                <a:ext cx="104222" cy="96022"/>
              </a:xfrm>
              <a:custGeom>
                <a:avLst/>
                <a:gdLst/>
                <a:ahLst/>
                <a:cxnLst/>
                <a:rect l="l" t="t" r="r" b="b"/>
                <a:pathLst>
                  <a:path w="6711" h="6183" extrusionOk="0">
                    <a:moveTo>
                      <a:pt x="3349" y="0"/>
                    </a:moveTo>
                    <a:cubicBezTo>
                      <a:pt x="1928" y="0"/>
                      <a:pt x="663" y="1018"/>
                      <a:pt x="365" y="2467"/>
                    </a:cubicBezTo>
                    <a:cubicBezTo>
                      <a:pt x="0" y="4134"/>
                      <a:pt x="1073" y="5777"/>
                      <a:pt x="2716" y="6119"/>
                    </a:cubicBezTo>
                    <a:cubicBezTo>
                      <a:pt x="2925" y="6162"/>
                      <a:pt x="3134" y="6183"/>
                      <a:pt x="3339" y="6183"/>
                    </a:cubicBezTo>
                    <a:cubicBezTo>
                      <a:pt x="4769" y="6183"/>
                      <a:pt x="6046" y="5180"/>
                      <a:pt x="6345" y="3723"/>
                    </a:cubicBezTo>
                    <a:cubicBezTo>
                      <a:pt x="6711" y="2056"/>
                      <a:pt x="5661" y="413"/>
                      <a:pt x="3994" y="71"/>
                    </a:cubicBezTo>
                    <a:cubicBezTo>
                      <a:pt x="3778" y="23"/>
                      <a:pt x="3561" y="0"/>
                      <a:pt x="334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34"/>
              <p:cNvSpPr/>
              <p:nvPr/>
            </p:nvSpPr>
            <p:spPr>
              <a:xfrm>
                <a:off x="7907805" y="3286178"/>
                <a:ext cx="103523" cy="9560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156" extrusionOk="0">
                    <a:moveTo>
                      <a:pt x="3324" y="1"/>
                    </a:moveTo>
                    <a:cubicBezTo>
                      <a:pt x="1913" y="1"/>
                      <a:pt x="642" y="986"/>
                      <a:pt x="343" y="2439"/>
                    </a:cubicBezTo>
                    <a:cubicBezTo>
                      <a:pt x="1" y="4106"/>
                      <a:pt x="1050" y="5726"/>
                      <a:pt x="2694" y="6091"/>
                    </a:cubicBezTo>
                    <a:cubicBezTo>
                      <a:pt x="2900" y="6134"/>
                      <a:pt x="3106" y="6155"/>
                      <a:pt x="3309" y="6155"/>
                    </a:cubicBezTo>
                    <a:cubicBezTo>
                      <a:pt x="4724" y="6155"/>
                      <a:pt x="6001" y="5152"/>
                      <a:pt x="6300" y="3695"/>
                    </a:cubicBezTo>
                    <a:cubicBezTo>
                      <a:pt x="6665" y="2028"/>
                      <a:pt x="5593" y="408"/>
                      <a:pt x="3949" y="66"/>
                    </a:cubicBezTo>
                    <a:cubicBezTo>
                      <a:pt x="3740" y="22"/>
                      <a:pt x="3531" y="1"/>
                      <a:pt x="33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34"/>
              <p:cNvSpPr/>
              <p:nvPr/>
            </p:nvSpPr>
            <p:spPr>
              <a:xfrm>
                <a:off x="7911347" y="3295482"/>
                <a:ext cx="67012" cy="62213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4006" extrusionOk="0">
                    <a:moveTo>
                      <a:pt x="2182" y="1"/>
                    </a:moveTo>
                    <a:cubicBezTo>
                      <a:pt x="1268" y="1"/>
                      <a:pt x="430" y="645"/>
                      <a:pt x="229" y="1589"/>
                    </a:cubicBezTo>
                    <a:cubicBezTo>
                      <a:pt x="1" y="2685"/>
                      <a:pt x="686" y="3735"/>
                      <a:pt x="1735" y="3963"/>
                    </a:cubicBezTo>
                    <a:cubicBezTo>
                      <a:pt x="1872" y="3992"/>
                      <a:pt x="2007" y="4006"/>
                      <a:pt x="2141" y="4006"/>
                    </a:cubicBezTo>
                    <a:cubicBezTo>
                      <a:pt x="3061" y="4006"/>
                      <a:pt x="3887" y="3348"/>
                      <a:pt x="4086" y="2411"/>
                    </a:cubicBezTo>
                    <a:cubicBezTo>
                      <a:pt x="4315" y="1338"/>
                      <a:pt x="3630" y="265"/>
                      <a:pt x="2557" y="37"/>
                    </a:cubicBezTo>
                    <a:cubicBezTo>
                      <a:pt x="2432" y="13"/>
                      <a:pt x="2306" y="1"/>
                      <a:pt x="218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34"/>
              <p:cNvSpPr/>
              <p:nvPr/>
            </p:nvSpPr>
            <p:spPr>
              <a:xfrm>
                <a:off x="7965242" y="3323968"/>
                <a:ext cx="23404" cy="15437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994" extrusionOk="0">
                    <a:moveTo>
                      <a:pt x="627" y="1"/>
                    </a:moveTo>
                    <a:cubicBezTo>
                      <a:pt x="339" y="1"/>
                      <a:pt x="100" y="128"/>
                      <a:pt x="46" y="326"/>
                    </a:cubicBezTo>
                    <a:cubicBezTo>
                      <a:pt x="0" y="600"/>
                      <a:pt x="251" y="874"/>
                      <a:pt x="639" y="965"/>
                    </a:cubicBezTo>
                    <a:cubicBezTo>
                      <a:pt x="721" y="984"/>
                      <a:pt x="801" y="993"/>
                      <a:pt x="877" y="993"/>
                    </a:cubicBezTo>
                    <a:cubicBezTo>
                      <a:pt x="1160" y="993"/>
                      <a:pt x="1384" y="866"/>
                      <a:pt x="1438" y="668"/>
                    </a:cubicBezTo>
                    <a:cubicBezTo>
                      <a:pt x="1507" y="417"/>
                      <a:pt x="1256" y="120"/>
                      <a:pt x="868" y="29"/>
                    </a:cubicBezTo>
                    <a:cubicBezTo>
                      <a:pt x="786" y="10"/>
                      <a:pt x="705" y="1"/>
                      <a:pt x="62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34"/>
              <p:cNvSpPr/>
              <p:nvPr/>
            </p:nvSpPr>
            <p:spPr>
              <a:xfrm>
                <a:off x="8048897" y="3453458"/>
                <a:ext cx="31215" cy="8309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535" extrusionOk="0">
                    <a:moveTo>
                      <a:pt x="1918" y="1"/>
                    </a:moveTo>
                    <a:cubicBezTo>
                      <a:pt x="1644" y="183"/>
                      <a:pt x="1348" y="320"/>
                      <a:pt x="1028" y="389"/>
                    </a:cubicBezTo>
                    <a:cubicBezTo>
                      <a:pt x="922" y="404"/>
                      <a:pt x="813" y="411"/>
                      <a:pt x="703" y="411"/>
                    </a:cubicBezTo>
                    <a:cubicBezTo>
                      <a:pt x="483" y="411"/>
                      <a:pt x="260" y="381"/>
                      <a:pt x="47" y="320"/>
                    </a:cubicBezTo>
                    <a:cubicBezTo>
                      <a:pt x="40" y="313"/>
                      <a:pt x="33" y="311"/>
                      <a:pt x="27" y="311"/>
                    </a:cubicBezTo>
                    <a:cubicBezTo>
                      <a:pt x="12" y="311"/>
                      <a:pt x="1" y="327"/>
                      <a:pt x="1" y="343"/>
                    </a:cubicBezTo>
                    <a:cubicBezTo>
                      <a:pt x="1" y="366"/>
                      <a:pt x="1" y="389"/>
                      <a:pt x="24" y="389"/>
                    </a:cubicBezTo>
                    <a:cubicBezTo>
                      <a:pt x="244" y="483"/>
                      <a:pt x="487" y="534"/>
                      <a:pt x="728" y="534"/>
                    </a:cubicBezTo>
                    <a:cubicBezTo>
                      <a:pt x="837" y="534"/>
                      <a:pt x="945" y="524"/>
                      <a:pt x="1051" y="503"/>
                    </a:cubicBezTo>
                    <a:cubicBezTo>
                      <a:pt x="1393" y="457"/>
                      <a:pt x="1736" y="320"/>
                      <a:pt x="1987" y="69"/>
                    </a:cubicBezTo>
                    <a:cubicBezTo>
                      <a:pt x="2010" y="46"/>
                      <a:pt x="2010" y="23"/>
                      <a:pt x="19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34"/>
              <p:cNvSpPr/>
              <p:nvPr/>
            </p:nvSpPr>
            <p:spPr>
              <a:xfrm>
                <a:off x="8130439" y="3218055"/>
                <a:ext cx="103057" cy="83241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5360" extrusionOk="0">
                    <a:moveTo>
                      <a:pt x="2262" y="1"/>
                    </a:moveTo>
                    <a:cubicBezTo>
                      <a:pt x="2113" y="1"/>
                      <a:pt x="1967" y="29"/>
                      <a:pt x="1827" y="92"/>
                    </a:cubicBezTo>
                    <a:cubicBezTo>
                      <a:pt x="1" y="914"/>
                      <a:pt x="3470" y="4155"/>
                      <a:pt x="4018" y="4566"/>
                    </a:cubicBezTo>
                    <a:cubicBezTo>
                      <a:pt x="4355" y="4808"/>
                      <a:pt x="5326" y="5360"/>
                      <a:pt x="5945" y="5360"/>
                    </a:cubicBezTo>
                    <a:cubicBezTo>
                      <a:pt x="6376" y="5360"/>
                      <a:pt x="6635" y="5093"/>
                      <a:pt x="6392" y="4269"/>
                    </a:cubicBezTo>
                    <a:cubicBezTo>
                      <a:pt x="6392" y="4269"/>
                      <a:pt x="4073" y="1"/>
                      <a:pt x="226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34"/>
              <p:cNvSpPr/>
              <p:nvPr/>
            </p:nvSpPr>
            <p:spPr>
              <a:xfrm>
                <a:off x="7894495" y="3206809"/>
                <a:ext cx="118245" cy="67276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4332" extrusionOk="0">
                    <a:moveTo>
                      <a:pt x="5301" y="1"/>
                    </a:moveTo>
                    <a:cubicBezTo>
                      <a:pt x="3498" y="1"/>
                      <a:pt x="584" y="3121"/>
                      <a:pt x="584" y="3121"/>
                    </a:cubicBezTo>
                    <a:cubicBezTo>
                      <a:pt x="0" y="4069"/>
                      <a:pt x="478" y="4331"/>
                      <a:pt x="1149" y="4331"/>
                    </a:cubicBezTo>
                    <a:cubicBezTo>
                      <a:pt x="1738" y="4331"/>
                      <a:pt x="2476" y="4129"/>
                      <a:pt x="2775" y="4011"/>
                    </a:cubicBezTo>
                    <a:cubicBezTo>
                      <a:pt x="3414" y="3738"/>
                      <a:pt x="7614" y="1523"/>
                      <a:pt x="6039" y="245"/>
                    </a:cubicBezTo>
                    <a:cubicBezTo>
                      <a:pt x="5829" y="75"/>
                      <a:pt x="5578" y="1"/>
                      <a:pt x="5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34"/>
              <p:cNvSpPr/>
              <p:nvPr/>
            </p:nvSpPr>
            <p:spPr>
              <a:xfrm>
                <a:off x="8015938" y="3276548"/>
                <a:ext cx="57430" cy="118416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7625" extrusionOk="0">
                    <a:moveTo>
                      <a:pt x="3584" y="1"/>
                    </a:moveTo>
                    <a:cubicBezTo>
                      <a:pt x="3538" y="1"/>
                      <a:pt x="3515" y="46"/>
                      <a:pt x="3515" y="69"/>
                    </a:cubicBezTo>
                    <a:cubicBezTo>
                      <a:pt x="3515" y="549"/>
                      <a:pt x="3515" y="1051"/>
                      <a:pt x="3492" y="1530"/>
                    </a:cubicBezTo>
                    <a:cubicBezTo>
                      <a:pt x="3470" y="2009"/>
                      <a:pt x="3447" y="2489"/>
                      <a:pt x="3378" y="2968"/>
                    </a:cubicBezTo>
                    <a:cubicBezTo>
                      <a:pt x="3333" y="3447"/>
                      <a:pt x="3287" y="3927"/>
                      <a:pt x="3127" y="4383"/>
                    </a:cubicBezTo>
                    <a:cubicBezTo>
                      <a:pt x="3104" y="4497"/>
                      <a:pt x="3059" y="4589"/>
                      <a:pt x="2990" y="4680"/>
                    </a:cubicBezTo>
                    <a:cubicBezTo>
                      <a:pt x="2945" y="4771"/>
                      <a:pt x="2876" y="4817"/>
                      <a:pt x="2831" y="4817"/>
                    </a:cubicBezTo>
                    <a:cubicBezTo>
                      <a:pt x="2809" y="4819"/>
                      <a:pt x="2787" y="4820"/>
                      <a:pt x="2765" y="4820"/>
                    </a:cubicBezTo>
                    <a:cubicBezTo>
                      <a:pt x="2577" y="4820"/>
                      <a:pt x="2375" y="4739"/>
                      <a:pt x="2191" y="4657"/>
                    </a:cubicBezTo>
                    <a:cubicBezTo>
                      <a:pt x="1963" y="4566"/>
                      <a:pt x="1758" y="4475"/>
                      <a:pt x="1530" y="4383"/>
                    </a:cubicBezTo>
                    <a:cubicBezTo>
                      <a:pt x="1332" y="4311"/>
                      <a:pt x="1134" y="4225"/>
                      <a:pt x="914" y="4225"/>
                    </a:cubicBezTo>
                    <a:cubicBezTo>
                      <a:pt x="855" y="4225"/>
                      <a:pt x="794" y="4232"/>
                      <a:pt x="731" y="4246"/>
                    </a:cubicBezTo>
                    <a:cubicBezTo>
                      <a:pt x="662" y="4269"/>
                      <a:pt x="594" y="4292"/>
                      <a:pt x="525" y="4338"/>
                    </a:cubicBezTo>
                    <a:lnTo>
                      <a:pt x="434" y="4406"/>
                    </a:lnTo>
                    <a:cubicBezTo>
                      <a:pt x="411" y="4429"/>
                      <a:pt x="388" y="4452"/>
                      <a:pt x="365" y="4475"/>
                    </a:cubicBezTo>
                    <a:cubicBezTo>
                      <a:pt x="251" y="4589"/>
                      <a:pt x="206" y="4703"/>
                      <a:pt x="137" y="4840"/>
                    </a:cubicBezTo>
                    <a:cubicBezTo>
                      <a:pt x="92" y="4954"/>
                      <a:pt x="46" y="5068"/>
                      <a:pt x="23" y="5205"/>
                    </a:cubicBezTo>
                    <a:lnTo>
                      <a:pt x="0" y="5410"/>
                    </a:lnTo>
                    <a:cubicBezTo>
                      <a:pt x="0" y="5456"/>
                      <a:pt x="0" y="5524"/>
                      <a:pt x="0" y="5593"/>
                    </a:cubicBezTo>
                    <a:cubicBezTo>
                      <a:pt x="0" y="5730"/>
                      <a:pt x="46" y="5867"/>
                      <a:pt x="69" y="5981"/>
                    </a:cubicBezTo>
                    <a:cubicBezTo>
                      <a:pt x="114" y="6118"/>
                      <a:pt x="160" y="6232"/>
                      <a:pt x="228" y="6346"/>
                    </a:cubicBezTo>
                    <a:cubicBezTo>
                      <a:pt x="365" y="6574"/>
                      <a:pt x="548" y="6757"/>
                      <a:pt x="731" y="6917"/>
                    </a:cubicBezTo>
                    <a:cubicBezTo>
                      <a:pt x="1119" y="7236"/>
                      <a:pt x="1575" y="7465"/>
                      <a:pt x="2032" y="7624"/>
                    </a:cubicBezTo>
                    <a:cubicBezTo>
                      <a:pt x="2077" y="7624"/>
                      <a:pt x="2100" y="7624"/>
                      <a:pt x="2123" y="7579"/>
                    </a:cubicBezTo>
                    <a:cubicBezTo>
                      <a:pt x="2123" y="7556"/>
                      <a:pt x="2100" y="7533"/>
                      <a:pt x="2077" y="7510"/>
                    </a:cubicBezTo>
                    <a:cubicBezTo>
                      <a:pt x="1644" y="7328"/>
                      <a:pt x="1210" y="7077"/>
                      <a:pt x="868" y="6757"/>
                    </a:cubicBezTo>
                    <a:cubicBezTo>
                      <a:pt x="708" y="6597"/>
                      <a:pt x="548" y="6437"/>
                      <a:pt x="434" y="6232"/>
                    </a:cubicBezTo>
                    <a:cubicBezTo>
                      <a:pt x="365" y="6141"/>
                      <a:pt x="343" y="6027"/>
                      <a:pt x="297" y="5912"/>
                    </a:cubicBezTo>
                    <a:cubicBezTo>
                      <a:pt x="274" y="5798"/>
                      <a:pt x="251" y="5707"/>
                      <a:pt x="251" y="5593"/>
                    </a:cubicBezTo>
                    <a:cubicBezTo>
                      <a:pt x="251" y="5524"/>
                      <a:pt x="251" y="5479"/>
                      <a:pt x="251" y="5433"/>
                    </a:cubicBezTo>
                    <a:lnTo>
                      <a:pt x="297" y="5251"/>
                    </a:lnTo>
                    <a:cubicBezTo>
                      <a:pt x="297" y="5136"/>
                      <a:pt x="343" y="5045"/>
                      <a:pt x="388" y="4931"/>
                    </a:cubicBezTo>
                    <a:cubicBezTo>
                      <a:pt x="480" y="4726"/>
                      <a:pt x="617" y="4566"/>
                      <a:pt x="799" y="4520"/>
                    </a:cubicBezTo>
                    <a:cubicBezTo>
                      <a:pt x="839" y="4510"/>
                      <a:pt x="881" y="4506"/>
                      <a:pt x="925" y="4506"/>
                    </a:cubicBezTo>
                    <a:cubicBezTo>
                      <a:pt x="1081" y="4506"/>
                      <a:pt x="1255" y="4563"/>
                      <a:pt x="1415" y="4634"/>
                    </a:cubicBezTo>
                    <a:cubicBezTo>
                      <a:pt x="1644" y="4726"/>
                      <a:pt x="1849" y="4840"/>
                      <a:pt x="2077" y="4931"/>
                    </a:cubicBezTo>
                    <a:cubicBezTo>
                      <a:pt x="2306" y="5022"/>
                      <a:pt x="2557" y="5114"/>
                      <a:pt x="2853" y="5114"/>
                    </a:cubicBezTo>
                    <a:cubicBezTo>
                      <a:pt x="3059" y="5091"/>
                      <a:pt x="3173" y="4931"/>
                      <a:pt x="3241" y="4817"/>
                    </a:cubicBezTo>
                    <a:cubicBezTo>
                      <a:pt x="3310" y="4703"/>
                      <a:pt x="3356" y="4589"/>
                      <a:pt x="3401" y="4452"/>
                    </a:cubicBezTo>
                    <a:cubicBezTo>
                      <a:pt x="3538" y="3972"/>
                      <a:pt x="3607" y="3493"/>
                      <a:pt x="3629" y="2991"/>
                    </a:cubicBezTo>
                    <a:cubicBezTo>
                      <a:pt x="3698" y="2009"/>
                      <a:pt x="3698" y="1028"/>
                      <a:pt x="3652" y="69"/>
                    </a:cubicBezTo>
                    <a:cubicBezTo>
                      <a:pt x="3629" y="24"/>
                      <a:pt x="3607" y="1"/>
                      <a:pt x="35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34"/>
              <p:cNvSpPr/>
              <p:nvPr/>
            </p:nvSpPr>
            <p:spPr>
              <a:xfrm>
                <a:off x="8250982" y="3301120"/>
                <a:ext cx="131166" cy="138838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8940" extrusionOk="0">
                    <a:moveTo>
                      <a:pt x="3709" y="1"/>
                    </a:moveTo>
                    <a:cubicBezTo>
                      <a:pt x="3517" y="1"/>
                      <a:pt x="3323" y="14"/>
                      <a:pt x="3127" y="39"/>
                    </a:cubicBezTo>
                    <a:cubicBezTo>
                      <a:pt x="2443" y="131"/>
                      <a:pt x="1826" y="382"/>
                      <a:pt x="1301" y="724"/>
                    </a:cubicBezTo>
                    <a:cubicBezTo>
                      <a:pt x="1279" y="1546"/>
                      <a:pt x="1210" y="2596"/>
                      <a:pt x="1005" y="3714"/>
                    </a:cubicBezTo>
                    <a:cubicBezTo>
                      <a:pt x="1210" y="3600"/>
                      <a:pt x="1393" y="3509"/>
                      <a:pt x="1621" y="3440"/>
                    </a:cubicBezTo>
                    <a:cubicBezTo>
                      <a:pt x="1781" y="3372"/>
                      <a:pt x="1941" y="3281"/>
                      <a:pt x="2100" y="3258"/>
                    </a:cubicBezTo>
                    <a:lnTo>
                      <a:pt x="2625" y="3121"/>
                    </a:lnTo>
                    <a:cubicBezTo>
                      <a:pt x="2785" y="3098"/>
                      <a:pt x="2945" y="3075"/>
                      <a:pt x="3105" y="3075"/>
                    </a:cubicBezTo>
                    <a:cubicBezTo>
                      <a:pt x="3150" y="3052"/>
                      <a:pt x="3173" y="3052"/>
                      <a:pt x="3219" y="3052"/>
                    </a:cubicBezTo>
                    <a:cubicBezTo>
                      <a:pt x="3416" y="3021"/>
                      <a:pt x="3611" y="3007"/>
                      <a:pt x="3802" y="3007"/>
                    </a:cubicBezTo>
                    <a:cubicBezTo>
                      <a:pt x="4451" y="3007"/>
                      <a:pt x="5058" y="3176"/>
                      <a:pt x="5570" y="3440"/>
                    </a:cubicBezTo>
                    <a:cubicBezTo>
                      <a:pt x="5615" y="3463"/>
                      <a:pt x="5661" y="3486"/>
                      <a:pt x="5730" y="3509"/>
                    </a:cubicBezTo>
                    <a:cubicBezTo>
                      <a:pt x="6049" y="3646"/>
                      <a:pt x="6346" y="3806"/>
                      <a:pt x="6643" y="3988"/>
                    </a:cubicBezTo>
                    <a:cubicBezTo>
                      <a:pt x="6939" y="4194"/>
                      <a:pt x="7213" y="4399"/>
                      <a:pt x="7464" y="4650"/>
                    </a:cubicBezTo>
                    <a:cubicBezTo>
                      <a:pt x="7533" y="4696"/>
                      <a:pt x="7533" y="4764"/>
                      <a:pt x="7487" y="4833"/>
                    </a:cubicBezTo>
                    <a:cubicBezTo>
                      <a:pt x="7462" y="4870"/>
                      <a:pt x="7423" y="4887"/>
                      <a:pt x="7382" y="4887"/>
                    </a:cubicBezTo>
                    <a:cubicBezTo>
                      <a:pt x="7348" y="4887"/>
                      <a:pt x="7312" y="4876"/>
                      <a:pt x="7282" y="4855"/>
                    </a:cubicBezTo>
                    <a:cubicBezTo>
                      <a:pt x="7099" y="4719"/>
                      <a:pt x="6871" y="4582"/>
                      <a:pt x="6665" y="4467"/>
                    </a:cubicBezTo>
                    <a:lnTo>
                      <a:pt x="6665" y="4467"/>
                    </a:lnTo>
                    <a:cubicBezTo>
                      <a:pt x="6871" y="4764"/>
                      <a:pt x="6985" y="5107"/>
                      <a:pt x="7053" y="5472"/>
                    </a:cubicBezTo>
                    <a:cubicBezTo>
                      <a:pt x="7259" y="7070"/>
                      <a:pt x="5889" y="8576"/>
                      <a:pt x="3995" y="8827"/>
                    </a:cubicBezTo>
                    <a:cubicBezTo>
                      <a:pt x="3811" y="8852"/>
                      <a:pt x="3628" y="8864"/>
                      <a:pt x="3448" y="8864"/>
                    </a:cubicBezTo>
                    <a:cubicBezTo>
                      <a:pt x="1824" y="8864"/>
                      <a:pt x="432" y="7876"/>
                      <a:pt x="206" y="6499"/>
                    </a:cubicBezTo>
                    <a:cubicBezTo>
                      <a:pt x="137" y="6636"/>
                      <a:pt x="69" y="6750"/>
                      <a:pt x="0" y="6887"/>
                    </a:cubicBezTo>
                    <a:cubicBezTo>
                      <a:pt x="806" y="8135"/>
                      <a:pt x="2179" y="8940"/>
                      <a:pt x="3698" y="8940"/>
                    </a:cubicBezTo>
                    <a:cubicBezTo>
                      <a:pt x="3901" y="8940"/>
                      <a:pt x="4107" y="8925"/>
                      <a:pt x="4314" y="8896"/>
                    </a:cubicBezTo>
                    <a:cubicBezTo>
                      <a:pt x="6757" y="8576"/>
                      <a:pt x="8446" y="6316"/>
                      <a:pt x="8126" y="3874"/>
                    </a:cubicBezTo>
                    <a:cubicBezTo>
                      <a:pt x="7811" y="1629"/>
                      <a:pt x="5896" y="1"/>
                      <a:pt x="37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34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34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34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34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34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34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34"/>
              <p:cNvSpPr/>
              <p:nvPr/>
            </p:nvSpPr>
            <p:spPr>
              <a:xfrm>
                <a:off x="8337479" y="3354550"/>
                <a:ext cx="30501" cy="22487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448" extrusionOk="0">
                    <a:moveTo>
                      <a:pt x="1" y="0"/>
                    </a:moveTo>
                    <a:cubicBezTo>
                      <a:pt x="457" y="251"/>
                      <a:pt x="845" y="617"/>
                      <a:pt x="1096" y="1027"/>
                    </a:cubicBezTo>
                    <a:cubicBezTo>
                      <a:pt x="1302" y="1142"/>
                      <a:pt x="1530" y="1279"/>
                      <a:pt x="1713" y="1415"/>
                    </a:cubicBezTo>
                    <a:cubicBezTo>
                      <a:pt x="1743" y="1436"/>
                      <a:pt x="1779" y="1447"/>
                      <a:pt x="1813" y="1447"/>
                    </a:cubicBezTo>
                    <a:cubicBezTo>
                      <a:pt x="1854" y="1447"/>
                      <a:pt x="1893" y="1430"/>
                      <a:pt x="1918" y="1393"/>
                    </a:cubicBezTo>
                    <a:cubicBezTo>
                      <a:pt x="1964" y="1324"/>
                      <a:pt x="1964" y="1256"/>
                      <a:pt x="1895" y="1210"/>
                    </a:cubicBezTo>
                    <a:cubicBezTo>
                      <a:pt x="1644" y="959"/>
                      <a:pt x="1370" y="754"/>
                      <a:pt x="1074" y="548"/>
                    </a:cubicBezTo>
                    <a:cubicBezTo>
                      <a:pt x="777" y="366"/>
                      <a:pt x="480" y="206"/>
                      <a:pt x="161" y="69"/>
                    </a:cubicBezTo>
                    <a:cubicBezTo>
                      <a:pt x="92" y="46"/>
                      <a:pt x="46" y="23"/>
                      <a:pt x="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34"/>
              <p:cNvSpPr/>
              <p:nvPr/>
            </p:nvSpPr>
            <p:spPr>
              <a:xfrm>
                <a:off x="8265877" y="3348881"/>
                <a:ext cx="33327" cy="14893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959" extrusionOk="0">
                    <a:moveTo>
                      <a:pt x="2146" y="0"/>
                    </a:moveTo>
                    <a:cubicBezTo>
                      <a:pt x="1986" y="0"/>
                      <a:pt x="1826" y="23"/>
                      <a:pt x="1666" y="46"/>
                    </a:cubicBezTo>
                    <a:lnTo>
                      <a:pt x="1141" y="183"/>
                    </a:lnTo>
                    <a:cubicBezTo>
                      <a:pt x="982" y="206"/>
                      <a:pt x="822" y="297"/>
                      <a:pt x="662" y="365"/>
                    </a:cubicBezTo>
                    <a:cubicBezTo>
                      <a:pt x="434" y="434"/>
                      <a:pt x="251" y="525"/>
                      <a:pt x="46" y="639"/>
                    </a:cubicBezTo>
                    <a:cubicBezTo>
                      <a:pt x="46" y="753"/>
                      <a:pt x="23" y="845"/>
                      <a:pt x="0" y="959"/>
                    </a:cubicBezTo>
                    <a:cubicBezTo>
                      <a:pt x="46" y="959"/>
                      <a:pt x="114" y="936"/>
                      <a:pt x="183" y="936"/>
                    </a:cubicBezTo>
                    <a:cubicBezTo>
                      <a:pt x="708" y="457"/>
                      <a:pt x="1370" y="114"/>
                      <a:pt x="21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34"/>
              <p:cNvSpPr/>
              <p:nvPr/>
            </p:nvSpPr>
            <p:spPr>
              <a:xfrm>
                <a:off x="8268704" y="3348368"/>
                <a:ext cx="85803" cy="22146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1426" extrusionOk="0">
                    <a:moveTo>
                      <a:pt x="2369" y="1"/>
                    </a:moveTo>
                    <a:cubicBezTo>
                      <a:pt x="2233" y="1"/>
                      <a:pt x="2093" y="17"/>
                      <a:pt x="1964" y="33"/>
                    </a:cubicBezTo>
                    <a:cubicBezTo>
                      <a:pt x="1188" y="147"/>
                      <a:pt x="526" y="490"/>
                      <a:pt x="1" y="969"/>
                    </a:cubicBezTo>
                    <a:cubicBezTo>
                      <a:pt x="46" y="946"/>
                      <a:pt x="92" y="946"/>
                      <a:pt x="115" y="946"/>
                    </a:cubicBezTo>
                    <a:cubicBezTo>
                      <a:pt x="275" y="855"/>
                      <a:pt x="434" y="786"/>
                      <a:pt x="594" y="741"/>
                    </a:cubicBezTo>
                    <a:cubicBezTo>
                      <a:pt x="1150" y="514"/>
                      <a:pt x="1743" y="418"/>
                      <a:pt x="2323" y="418"/>
                    </a:cubicBezTo>
                    <a:cubicBezTo>
                      <a:pt x="2386" y="418"/>
                      <a:pt x="2449" y="419"/>
                      <a:pt x="2511" y="421"/>
                    </a:cubicBezTo>
                    <a:cubicBezTo>
                      <a:pt x="3173" y="444"/>
                      <a:pt x="3812" y="604"/>
                      <a:pt x="4429" y="855"/>
                    </a:cubicBezTo>
                    <a:cubicBezTo>
                      <a:pt x="4794" y="1015"/>
                      <a:pt x="5182" y="1197"/>
                      <a:pt x="5524" y="1425"/>
                    </a:cubicBezTo>
                    <a:cubicBezTo>
                      <a:pt x="5273" y="1015"/>
                      <a:pt x="4885" y="649"/>
                      <a:pt x="4429" y="398"/>
                    </a:cubicBezTo>
                    <a:cubicBezTo>
                      <a:pt x="3835" y="170"/>
                      <a:pt x="3173" y="33"/>
                      <a:pt x="2534" y="10"/>
                    </a:cubicBezTo>
                    <a:cubicBezTo>
                      <a:pt x="2481" y="4"/>
                      <a:pt x="2425" y="1"/>
                      <a:pt x="23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34"/>
              <p:cNvSpPr/>
              <p:nvPr/>
            </p:nvSpPr>
            <p:spPr>
              <a:xfrm>
                <a:off x="8265162" y="3365190"/>
                <a:ext cx="1429" cy="1072"/>
              </a:xfrm>
              <a:custGeom>
                <a:avLst/>
                <a:gdLst/>
                <a:ahLst/>
                <a:cxnLst/>
                <a:rect l="l" t="t" r="r" b="b"/>
                <a:pathLst>
                  <a:path w="92" h="69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23" y="46"/>
                      <a:pt x="0" y="69"/>
                      <a:pt x="0" y="69"/>
                    </a:cubicBezTo>
                    <a:cubicBezTo>
                      <a:pt x="46" y="46"/>
                      <a:pt x="69" y="23"/>
                      <a:pt x="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34"/>
              <p:cNvSpPr/>
              <p:nvPr/>
            </p:nvSpPr>
            <p:spPr>
              <a:xfrm>
                <a:off x="8264805" y="3362704"/>
                <a:ext cx="53547" cy="26417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701" extrusionOk="0">
                    <a:moveTo>
                      <a:pt x="868" y="0"/>
                    </a:moveTo>
                    <a:cubicBezTo>
                      <a:pt x="708" y="0"/>
                      <a:pt x="548" y="0"/>
                      <a:pt x="366" y="23"/>
                    </a:cubicBezTo>
                    <a:cubicBezTo>
                      <a:pt x="297" y="69"/>
                      <a:pt x="206" y="114"/>
                      <a:pt x="115" y="160"/>
                    </a:cubicBezTo>
                    <a:cubicBezTo>
                      <a:pt x="92" y="183"/>
                      <a:pt x="69" y="206"/>
                      <a:pt x="23" y="229"/>
                    </a:cubicBezTo>
                    <a:cubicBezTo>
                      <a:pt x="23" y="274"/>
                      <a:pt x="23" y="297"/>
                      <a:pt x="1" y="343"/>
                    </a:cubicBezTo>
                    <a:cubicBezTo>
                      <a:pt x="92" y="320"/>
                      <a:pt x="183" y="297"/>
                      <a:pt x="274" y="297"/>
                    </a:cubicBezTo>
                    <a:cubicBezTo>
                      <a:pt x="378" y="285"/>
                      <a:pt x="482" y="279"/>
                      <a:pt x="586" y="279"/>
                    </a:cubicBezTo>
                    <a:cubicBezTo>
                      <a:pt x="867" y="279"/>
                      <a:pt x="1142" y="321"/>
                      <a:pt x="1393" y="388"/>
                    </a:cubicBezTo>
                    <a:cubicBezTo>
                      <a:pt x="1758" y="502"/>
                      <a:pt x="2101" y="685"/>
                      <a:pt x="2420" y="890"/>
                    </a:cubicBezTo>
                    <a:cubicBezTo>
                      <a:pt x="2717" y="1119"/>
                      <a:pt x="3014" y="1393"/>
                      <a:pt x="3287" y="1667"/>
                    </a:cubicBezTo>
                    <a:cubicBezTo>
                      <a:pt x="3299" y="1689"/>
                      <a:pt x="3322" y="1701"/>
                      <a:pt x="3344" y="1701"/>
                    </a:cubicBezTo>
                    <a:cubicBezTo>
                      <a:pt x="3367" y="1701"/>
                      <a:pt x="3390" y="1689"/>
                      <a:pt x="3402" y="1667"/>
                    </a:cubicBezTo>
                    <a:cubicBezTo>
                      <a:pt x="3447" y="1644"/>
                      <a:pt x="3447" y="1598"/>
                      <a:pt x="3424" y="1575"/>
                    </a:cubicBezTo>
                    <a:cubicBezTo>
                      <a:pt x="3219" y="1210"/>
                      <a:pt x="2945" y="890"/>
                      <a:pt x="2603" y="639"/>
                    </a:cubicBezTo>
                    <a:cubicBezTo>
                      <a:pt x="2283" y="388"/>
                      <a:pt x="1895" y="206"/>
                      <a:pt x="1484" y="92"/>
                    </a:cubicBezTo>
                    <a:cubicBezTo>
                      <a:pt x="1279" y="46"/>
                      <a:pt x="1073" y="23"/>
                      <a:pt x="8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34"/>
              <p:cNvSpPr/>
              <p:nvPr/>
            </p:nvSpPr>
            <p:spPr>
              <a:xfrm>
                <a:off x="8264091" y="3366246"/>
                <a:ext cx="1087" cy="1786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47" y="46"/>
                      <a:pt x="24" y="92"/>
                      <a:pt x="1" y="115"/>
                    </a:cubicBezTo>
                    <a:lnTo>
                      <a:pt x="47" y="115"/>
                    </a:lnTo>
                    <a:cubicBezTo>
                      <a:pt x="69" y="69"/>
                      <a:pt x="69" y="46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34"/>
              <p:cNvSpPr/>
              <p:nvPr/>
            </p:nvSpPr>
            <p:spPr>
              <a:xfrm>
                <a:off x="8265520" y="3363403"/>
                <a:ext cx="3199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1" extrusionOk="0">
                    <a:moveTo>
                      <a:pt x="206" y="1"/>
                    </a:moveTo>
                    <a:cubicBezTo>
                      <a:pt x="137" y="1"/>
                      <a:pt x="69" y="24"/>
                      <a:pt x="23" y="24"/>
                    </a:cubicBezTo>
                    <a:cubicBezTo>
                      <a:pt x="0" y="69"/>
                      <a:pt x="0" y="115"/>
                      <a:pt x="0" y="161"/>
                    </a:cubicBezTo>
                    <a:cubicBezTo>
                      <a:pt x="23" y="138"/>
                      <a:pt x="46" y="115"/>
                      <a:pt x="69" y="115"/>
                    </a:cubicBezTo>
                    <a:cubicBezTo>
                      <a:pt x="114" y="69"/>
                      <a:pt x="160" y="24"/>
                      <a:pt x="20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34"/>
              <p:cNvSpPr/>
              <p:nvPr/>
            </p:nvSpPr>
            <p:spPr>
              <a:xfrm>
                <a:off x="8266576" y="3363062"/>
                <a:ext cx="3914" cy="2143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38" extrusionOk="0">
                    <a:moveTo>
                      <a:pt x="252" y="0"/>
                    </a:moveTo>
                    <a:cubicBezTo>
                      <a:pt x="229" y="0"/>
                      <a:pt x="183" y="0"/>
                      <a:pt x="138" y="23"/>
                    </a:cubicBezTo>
                    <a:cubicBezTo>
                      <a:pt x="92" y="46"/>
                      <a:pt x="46" y="91"/>
                      <a:pt x="1" y="137"/>
                    </a:cubicBezTo>
                    <a:cubicBezTo>
                      <a:pt x="92" y="91"/>
                      <a:pt x="183" y="46"/>
                      <a:pt x="2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34"/>
              <p:cNvSpPr/>
              <p:nvPr/>
            </p:nvSpPr>
            <p:spPr>
              <a:xfrm>
                <a:off x="8024791" y="3414100"/>
                <a:ext cx="61701" cy="3727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2400" extrusionOk="0">
                    <a:moveTo>
                      <a:pt x="3447" y="1"/>
                    </a:moveTo>
                    <a:cubicBezTo>
                      <a:pt x="2078" y="24"/>
                      <a:pt x="982" y="206"/>
                      <a:pt x="366" y="321"/>
                    </a:cubicBezTo>
                    <a:cubicBezTo>
                      <a:pt x="69" y="389"/>
                      <a:pt x="1" y="686"/>
                      <a:pt x="92" y="982"/>
                    </a:cubicBezTo>
                    <a:cubicBezTo>
                      <a:pt x="278" y="1644"/>
                      <a:pt x="896" y="2400"/>
                      <a:pt x="1944" y="2400"/>
                    </a:cubicBezTo>
                    <a:cubicBezTo>
                      <a:pt x="2053" y="2400"/>
                      <a:pt x="2166" y="2392"/>
                      <a:pt x="2283" y="2375"/>
                    </a:cubicBezTo>
                    <a:cubicBezTo>
                      <a:pt x="3539" y="2215"/>
                      <a:pt x="3927" y="1165"/>
                      <a:pt x="3972" y="526"/>
                    </a:cubicBezTo>
                    <a:cubicBezTo>
                      <a:pt x="3972" y="252"/>
                      <a:pt x="3744" y="1"/>
                      <a:pt x="3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34"/>
              <p:cNvSpPr/>
              <p:nvPr/>
            </p:nvSpPr>
            <p:spPr>
              <a:xfrm>
                <a:off x="8030472" y="3417676"/>
                <a:ext cx="22348" cy="1436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02" extrusionOk="0">
                    <a:moveTo>
                      <a:pt x="1210" y="0"/>
                    </a:moveTo>
                    <a:lnTo>
                      <a:pt x="0" y="388"/>
                    </a:lnTo>
                    <a:cubicBezTo>
                      <a:pt x="0" y="388"/>
                      <a:pt x="91" y="1484"/>
                      <a:pt x="342" y="1621"/>
                    </a:cubicBezTo>
                    <a:cubicBezTo>
                      <a:pt x="444" y="1676"/>
                      <a:pt x="599" y="1702"/>
                      <a:pt x="759" y="1702"/>
                    </a:cubicBezTo>
                    <a:cubicBezTo>
                      <a:pt x="993" y="1702"/>
                      <a:pt x="1238" y="1647"/>
                      <a:pt x="1347" y="1552"/>
                    </a:cubicBezTo>
                    <a:cubicBezTo>
                      <a:pt x="1438" y="1484"/>
                      <a:pt x="1210" y="0"/>
                      <a:pt x="121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34"/>
              <p:cNvSpPr/>
              <p:nvPr/>
            </p:nvSpPr>
            <p:spPr>
              <a:xfrm>
                <a:off x="8057044" y="3415557"/>
                <a:ext cx="20934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567" extrusionOk="0">
                    <a:moveTo>
                      <a:pt x="1142" y="0"/>
                    </a:moveTo>
                    <a:lnTo>
                      <a:pt x="1" y="342"/>
                    </a:lnTo>
                    <a:cubicBezTo>
                      <a:pt x="1" y="342"/>
                      <a:pt x="92" y="1370"/>
                      <a:pt x="321" y="1484"/>
                    </a:cubicBezTo>
                    <a:cubicBezTo>
                      <a:pt x="416" y="1541"/>
                      <a:pt x="564" y="1566"/>
                      <a:pt x="717" y="1566"/>
                    </a:cubicBezTo>
                    <a:cubicBezTo>
                      <a:pt x="928" y="1566"/>
                      <a:pt x="1150" y="1518"/>
                      <a:pt x="1256" y="1438"/>
                    </a:cubicBezTo>
                    <a:cubicBezTo>
                      <a:pt x="1348" y="1370"/>
                      <a:pt x="1142" y="0"/>
                      <a:pt x="1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34"/>
              <p:cNvSpPr/>
              <p:nvPr/>
            </p:nvSpPr>
            <p:spPr>
              <a:xfrm>
                <a:off x="8188233" y="3154591"/>
                <a:ext cx="119115" cy="92419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5951" extrusionOk="0">
                    <a:moveTo>
                      <a:pt x="46" y="1"/>
                    </a:moveTo>
                    <a:cubicBezTo>
                      <a:pt x="23" y="24"/>
                      <a:pt x="0" y="47"/>
                      <a:pt x="23" y="92"/>
                    </a:cubicBezTo>
                    <a:cubicBezTo>
                      <a:pt x="411" y="1233"/>
                      <a:pt x="891" y="2352"/>
                      <a:pt x="1461" y="3402"/>
                    </a:cubicBezTo>
                    <a:cubicBezTo>
                      <a:pt x="1621" y="3676"/>
                      <a:pt x="1758" y="3950"/>
                      <a:pt x="1940" y="4201"/>
                    </a:cubicBezTo>
                    <a:cubicBezTo>
                      <a:pt x="2123" y="4452"/>
                      <a:pt x="2420" y="4726"/>
                      <a:pt x="2785" y="4726"/>
                    </a:cubicBezTo>
                    <a:cubicBezTo>
                      <a:pt x="2806" y="4727"/>
                      <a:pt x="2828" y="4728"/>
                      <a:pt x="2850" y="4728"/>
                    </a:cubicBezTo>
                    <a:cubicBezTo>
                      <a:pt x="3173" y="4728"/>
                      <a:pt x="3504" y="4569"/>
                      <a:pt x="3675" y="4269"/>
                    </a:cubicBezTo>
                    <a:cubicBezTo>
                      <a:pt x="3711" y="4211"/>
                      <a:pt x="3740" y="4150"/>
                      <a:pt x="3764" y="4086"/>
                    </a:cubicBezTo>
                    <a:lnTo>
                      <a:pt x="3764" y="4086"/>
                    </a:lnTo>
                    <a:cubicBezTo>
                      <a:pt x="3878" y="4322"/>
                      <a:pt x="4005" y="4553"/>
                      <a:pt x="4155" y="4771"/>
                    </a:cubicBezTo>
                    <a:cubicBezTo>
                      <a:pt x="4451" y="5205"/>
                      <a:pt x="4862" y="5570"/>
                      <a:pt x="5364" y="5798"/>
                    </a:cubicBezTo>
                    <a:cubicBezTo>
                      <a:pt x="5588" y="5894"/>
                      <a:pt x="5842" y="5951"/>
                      <a:pt x="6095" y="5951"/>
                    </a:cubicBezTo>
                    <a:cubicBezTo>
                      <a:pt x="6384" y="5951"/>
                      <a:pt x="6673" y="5877"/>
                      <a:pt x="6916" y="5707"/>
                    </a:cubicBezTo>
                    <a:cubicBezTo>
                      <a:pt x="7373" y="5410"/>
                      <a:pt x="7670" y="4840"/>
                      <a:pt x="7510" y="4315"/>
                    </a:cubicBezTo>
                    <a:cubicBezTo>
                      <a:pt x="7493" y="4281"/>
                      <a:pt x="7464" y="4260"/>
                      <a:pt x="7441" y="4260"/>
                    </a:cubicBezTo>
                    <a:cubicBezTo>
                      <a:pt x="7432" y="4260"/>
                      <a:pt x="7425" y="4263"/>
                      <a:pt x="7419" y="4269"/>
                    </a:cubicBezTo>
                    <a:cubicBezTo>
                      <a:pt x="7373" y="4269"/>
                      <a:pt x="7350" y="4315"/>
                      <a:pt x="7373" y="4338"/>
                    </a:cubicBezTo>
                    <a:cubicBezTo>
                      <a:pt x="7510" y="4817"/>
                      <a:pt x="7213" y="5296"/>
                      <a:pt x="6802" y="5547"/>
                    </a:cubicBezTo>
                    <a:cubicBezTo>
                      <a:pt x="6608" y="5673"/>
                      <a:pt x="6380" y="5730"/>
                      <a:pt x="6146" y="5730"/>
                    </a:cubicBezTo>
                    <a:cubicBezTo>
                      <a:pt x="5912" y="5730"/>
                      <a:pt x="5672" y="5673"/>
                      <a:pt x="5456" y="5570"/>
                    </a:cubicBezTo>
                    <a:cubicBezTo>
                      <a:pt x="5022" y="5365"/>
                      <a:pt x="4657" y="5022"/>
                      <a:pt x="4383" y="4612"/>
                    </a:cubicBezTo>
                    <a:cubicBezTo>
                      <a:pt x="4109" y="4201"/>
                      <a:pt x="3903" y="3744"/>
                      <a:pt x="3721" y="3288"/>
                    </a:cubicBezTo>
                    <a:lnTo>
                      <a:pt x="3713" y="3291"/>
                    </a:lnTo>
                    <a:lnTo>
                      <a:pt x="3713" y="3291"/>
                    </a:lnTo>
                    <a:cubicBezTo>
                      <a:pt x="3708" y="3283"/>
                      <a:pt x="3703" y="3274"/>
                      <a:pt x="3698" y="3265"/>
                    </a:cubicBezTo>
                    <a:cubicBezTo>
                      <a:pt x="3681" y="3214"/>
                      <a:pt x="3625" y="3188"/>
                      <a:pt x="3570" y="3188"/>
                    </a:cubicBezTo>
                    <a:cubicBezTo>
                      <a:pt x="3551" y="3188"/>
                      <a:pt x="3533" y="3191"/>
                      <a:pt x="3515" y="3196"/>
                    </a:cubicBezTo>
                    <a:cubicBezTo>
                      <a:pt x="3447" y="3242"/>
                      <a:pt x="3424" y="3311"/>
                      <a:pt x="3447" y="3379"/>
                    </a:cubicBezTo>
                    <a:cubicBezTo>
                      <a:pt x="3475" y="3444"/>
                      <a:pt x="3503" y="3510"/>
                      <a:pt x="3531" y="3575"/>
                    </a:cubicBezTo>
                    <a:lnTo>
                      <a:pt x="3531" y="3575"/>
                    </a:lnTo>
                    <a:cubicBezTo>
                      <a:pt x="3566" y="3755"/>
                      <a:pt x="3532" y="3963"/>
                      <a:pt x="3447" y="4132"/>
                    </a:cubicBezTo>
                    <a:cubicBezTo>
                      <a:pt x="3322" y="4320"/>
                      <a:pt x="3101" y="4432"/>
                      <a:pt x="2871" y="4432"/>
                    </a:cubicBezTo>
                    <a:cubicBezTo>
                      <a:pt x="2850" y="4432"/>
                      <a:pt x="2829" y="4431"/>
                      <a:pt x="2808" y="4429"/>
                    </a:cubicBezTo>
                    <a:cubicBezTo>
                      <a:pt x="2557" y="4429"/>
                      <a:pt x="2329" y="4269"/>
                      <a:pt x="2169" y="4041"/>
                    </a:cubicBezTo>
                    <a:cubicBezTo>
                      <a:pt x="2009" y="3813"/>
                      <a:pt x="1849" y="3539"/>
                      <a:pt x="1712" y="3288"/>
                    </a:cubicBezTo>
                    <a:cubicBezTo>
                      <a:pt x="1119" y="2238"/>
                      <a:pt x="594" y="1142"/>
                      <a:pt x="137" y="47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34"/>
              <p:cNvSpPr/>
              <p:nvPr/>
            </p:nvSpPr>
            <p:spPr>
              <a:xfrm>
                <a:off x="7881215" y="3127767"/>
                <a:ext cx="128697" cy="7911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5094" extrusionOk="0">
                    <a:moveTo>
                      <a:pt x="8204" y="1"/>
                    </a:moveTo>
                    <a:cubicBezTo>
                      <a:pt x="8184" y="1"/>
                      <a:pt x="8163" y="12"/>
                      <a:pt x="8149" y="39"/>
                    </a:cubicBezTo>
                    <a:cubicBezTo>
                      <a:pt x="7487" y="1066"/>
                      <a:pt x="6711" y="2047"/>
                      <a:pt x="5821" y="2892"/>
                    </a:cubicBezTo>
                    <a:cubicBezTo>
                      <a:pt x="5593" y="3097"/>
                      <a:pt x="5365" y="3303"/>
                      <a:pt x="5136" y="3508"/>
                    </a:cubicBezTo>
                    <a:cubicBezTo>
                      <a:pt x="4908" y="3714"/>
                      <a:pt x="4680" y="3896"/>
                      <a:pt x="4406" y="3988"/>
                    </a:cubicBezTo>
                    <a:cubicBezTo>
                      <a:pt x="4298" y="4027"/>
                      <a:pt x="4177" y="4049"/>
                      <a:pt x="4060" y="4049"/>
                    </a:cubicBezTo>
                    <a:cubicBezTo>
                      <a:pt x="3905" y="4049"/>
                      <a:pt x="3757" y="4010"/>
                      <a:pt x="3653" y="3919"/>
                    </a:cubicBezTo>
                    <a:cubicBezTo>
                      <a:pt x="3535" y="3816"/>
                      <a:pt x="3484" y="3647"/>
                      <a:pt x="3505" y="3504"/>
                    </a:cubicBezTo>
                    <a:lnTo>
                      <a:pt x="3505" y="3504"/>
                    </a:lnTo>
                    <a:cubicBezTo>
                      <a:pt x="3554" y="3428"/>
                      <a:pt x="3604" y="3354"/>
                      <a:pt x="3653" y="3280"/>
                    </a:cubicBezTo>
                    <a:cubicBezTo>
                      <a:pt x="3675" y="3212"/>
                      <a:pt x="3675" y="3143"/>
                      <a:pt x="3630" y="3097"/>
                    </a:cubicBezTo>
                    <a:cubicBezTo>
                      <a:pt x="3605" y="3060"/>
                      <a:pt x="3566" y="3043"/>
                      <a:pt x="3524" y="3043"/>
                    </a:cubicBezTo>
                    <a:cubicBezTo>
                      <a:pt x="3491" y="3043"/>
                      <a:pt x="3455" y="3054"/>
                      <a:pt x="3424" y="3075"/>
                    </a:cubicBezTo>
                    <a:cubicBezTo>
                      <a:pt x="3330" y="3155"/>
                      <a:pt x="3268" y="3267"/>
                      <a:pt x="3237" y="3383"/>
                    </a:cubicBezTo>
                    <a:lnTo>
                      <a:pt x="3237" y="3383"/>
                    </a:lnTo>
                    <a:cubicBezTo>
                      <a:pt x="3069" y="3650"/>
                      <a:pt x="2901" y="3900"/>
                      <a:pt x="2694" y="4125"/>
                    </a:cubicBezTo>
                    <a:cubicBezTo>
                      <a:pt x="2443" y="4444"/>
                      <a:pt x="2101" y="4672"/>
                      <a:pt x="1735" y="4786"/>
                    </a:cubicBezTo>
                    <a:cubicBezTo>
                      <a:pt x="1600" y="4829"/>
                      <a:pt x="1455" y="4852"/>
                      <a:pt x="1311" y="4852"/>
                    </a:cubicBezTo>
                    <a:cubicBezTo>
                      <a:pt x="1067" y="4852"/>
                      <a:pt x="826" y="4785"/>
                      <a:pt x="640" y="4627"/>
                    </a:cubicBezTo>
                    <a:cubicBezTo>
                      <a:pt x="343" y="4376"/>
                      <a:pt x="183" y="3942"/>
                      <a:pt x="343" y="3577"/>
                    </a:cubicBezTo>
                    <a:cubicBezTo>
                      <a:pt x="343" y="3554"/>
                      <a:pt x="343" y="3508"/>
                      <a:pt x="320" y="3508"/>
                    </a:cubicBezTo>
                    <a:cubicBezTo>
                      <a:pt x="301" y="3499"/>
                      <a:pt x="282" y="3493"/>
                      <a:pt x="265" y="3493"/>
                    </a:cubicBezTo>
                    <a:cubicBezTo>
                      <a:pt x="241" y="3493"/>
                      <a:pt x="219" y="3504"/>
                      <a:pt x="206" y="3531"/>
                    </a:cubicBezTo>
                    <a:cubicBezTo>
                      <a:pt x="1" y="3942"/>
                      <a:pt x="183" y="4467"/>
                      <a:pt x="503" y="4764"/>
                    </a:cubicBezTo>
                    <a:cubicBezTo>
                      <a:pt x="737" y="4998"/>
                      <a:pt x="1058" y="5094"/>
                      <a:pt x="1376" y="5094"/>
                    </a:cubicBezTo>
                    <a:cubicBezTo>
                      <a:pt x="1522" y="5094"/>
                      <a:pt x="1667" y="5073"/>
                      <a:pt x="1804" y="5038"/>
                    </a:cubicBezTo>
                    <a:cubicBezTo>
                      <a:pt x="2237" y="4923"/>
                      <a:pt x="2626" y="4649"/>
                      <a:pt x="2899" y="4330"/>
                    </a:cubicBezTo>
                    <a:cubicBezTo>
                      <a:pt x="3038" y="4171"/>
                      <a:pt x="3161" y="4006"/>
                      <a:pt x="3276" y="3841"/>
                    </a:cubicBezTo>
                    <a:lnTo>
                      <a:pt x="3276" y="3841"/>
                    </a:lnTo>
                    <a:cubicBezTo>
                      <a:pt x="3321" y="3952"/>
                      <a:pt x="3387" y="4055"/>
                      <a:pt x="3470" y="4125"/>
                    </a:cubicBezTo>
                    <a:cubicBezTo>
                      <a:pt x="3647" y="4274"/>
                      <a:pt x="3865" y="4335"/>
                      <a:pt x="4080" y="4335"/>
                    </a:cubicBezTo>
                    <a:cubicBezTo>
                      <a:pt x="4225" y="4335"/>
                      <a:pt x="4369" y="4307"/>
                      <a:pt x="4497" y="4261"/>
                    </a:cubicBezTo>
                    <a:cubicBezTo>
                      <a:pt x="4817" y="4147"/>
                      <a:pt x="5091" y="3919"/>
                      <a:pt x="5319" y="3714"/>
                    </a:cubicBezTo>
                    <a:cubicBezTo>
                      <a:pt x="5547" y="3508"/>
                      <a:pt x="5775" y="3303"/>
                      <a:pt x="6004" y="3075"/>
                    </a:cubicBezTo>
                    <a:cubicBezTo>
                      <a:pt x="6894" y="2184"/>
                      <a:pt x="7647" y="1180"/>
                      <a:pt x="8263" y="107"/>
                    </a:cubicBezTo>
                    <a:cubicBezTo>
                      <a:pt x="8286" y="62"/>
                      <a:pt x="8286" y="16"/>
                      <a:pt x="8241" y="16"/>
                    </a:cubicBezTo>
                    <a:cubicBezTo>
                      <a:pt x="8231" y="7"/>
                      <a:pt x="8218" y="1"/>
                      <a:pt x="820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34"/>
              <p:cNvSpPr/>
              <p:nvPr/>
            </p:nvSpPr>
            <p:spPr>
              <a:xfrm>
                <a:off x="7871290" y="3535001"/>
                <a:ext cx="329686" cy="361228"/>
              </a:xfrm>
              <a:custGeom>
                <a:avLst/>
                <a:gdLst/>
                <a:ahLst/>
                <a:cxnLst/>
                <a:rect l="l" t="t" r="r" b="b"/>
                <a:pathLst>
                  <a:path w="21229" h="23260" extrusionOk="0">
                    <a:moveTo>
                      <a:pt x="6209" y="0"/>
                    </a:moveTo>
                    <a:cubicBezTo>
                      <a:pt x="6209" y="0"/>
                      <a:pt x="7305" y="4817"/>
                      <a:pt x="6004" y="8537"/>
                    </a:cubicBezTo>
                    <a:cubicBezTo>
                      <a:pt x="4703" y="12235"/>
                      <a:pt x="1005" y="16686"/>
                      <a:pt x="1005" y="16686"/>
                    </a:cubicBezTo>
                    <a:cubicBezTo>
                      <a:pt x="1005" y="16686"/>
                      <a:pt x="571" y="17941"/>
                      <a:pt x="137" y="20794"/>
                    </a:cubicBezTo>
                    <a:cubicBezTo>
                      <a:pt x="1" y="21639"/>
                      <a:pt x="46" y="22483"/>
                      <a:pt x="229" y="23259"/>
                    </a:cubicBezTo>
                    <a:lnTo>
                      <a:pt x="21228" y="23259"/>
                    </a:lnTo>
                    <a:lnTo>
                      <a:pt x="21023" y="13559"/>
                    </a:lnTo>
                    <a:cubicBezTo>
                      <a:pt x="21023" y="13559"/>
                      <a:pt x="20863" y="5068"/>
                      <a:pt x="18649" y="1644"/>
                    </a:cubicBezTo>
                    <a:cubicBezTo>
                      <a:pt x="18649" y="1644"/>
                      <a:pt x="17622" y="1324"/>
                      <a:pt x="16914" y="1324"/>
                    </a:cubicBezTo>
                    <a:cubicBezTo>
                      <a:pt x="16914" y="1324"/>
                      <a:pt x="17941" y="5570"/>
                      <a:pt x="17530" y="7510"/>
                    </a:cubicBezTo>
                    <a:cubicBezTo>
                      <a:pt x="17530" y="7510"/>
                      <a:pt x="10274" y="7075"/>
                      <a:pt x="9072" y="7075"/>
                    </a:cubicBezTo>
                    <a:cubicBezTo>
                      <a:pt x="9042" y="7075"/>
                      <a:pt x="9016" y="7076"/>
                      <a:pt x="8994" y="7076"/>
                    </a:cubicBezTo>
                    <a:cubicBezTo>
                      <a:pt x="8994" y="7076"/>
                      <a:pt x="9222" y="2283"/>
                      <a:pt x="8172" y="160"/>
                    </a:cubicBezTo>
                    <a:lnTo>
                      <a:pt x="620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34"/>
              <p:cNvSpPr/>
              <p:nvPr/>
            </p:nvSpPr>
            <p:spPr>
              <a:xfrm>
                <a:off x="8003342" y="3672196"/>
                <a:ext cx="141634" cy="8864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5708" extrusionOk="0">
                    <a:moveTo>
                      <a:pt x="172" y="1"/>
                    </a:moveTo>
                    <a:lnTo>
                      <a:pt x="172" y="1"/>
                    </a:lnTo>
                    <a:cubicBezTo>
                      <a:pt x="0" y="5546"/>
                      <a:pt x="4442" y="5708"/>
                      <a:pt x="4962" y="5708"/>
                    </a:cubicBezTo>
                    <a:cubicBezTo>
                      <a:pt x="4994" y="5708"/>
                      <a:pt x="5011" y="5707"/>
                      <a:pt x="5011" y="5707"/>
                    </a:cubicBezTo>
                    <a:cubicBezTo>
                      <a:pt x="8937" y="5593"/>
                      <a:pt x="9120" y="526"/>
                      <a:pt x="9120" y="526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756;p34"/>
              <p:cNvSpPr/>
              <p:nvPr/>
            </p:nvSpPr>
            <p:spPr>
              <a:xfrm>
                <a:off x="7962400" y="3628923"/>
                <a:ext cx="58502" cy="24864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1" extrusionOk="0">
                    <a:moveTo>
                      <a:pt x="761" y="1"/>
                    </a:moveTo>
                    <a:cubicBezTo>
                      <a:pt x="366" y="1"/>
                      <a:pt x="23" y="335"/>
                      <a:pt x="23" y="732"/>
                    </a:cubicBezTo>
                    <a:cubicBezTo>
                      <a:pt x="1" y="1166"/>
                      <a:pt x="343" y="1509"/>
                      <a:pt x="754" y="1531"/>
                    </a:cubicBezTo>
                    <a:lnTo>
                      <a:pt x="2968" y="1600"/>
                    </a:lnTo>
                    <a:cubicBezTo>
                      <a:pt x="2982" y="1601"/>
                      <a:pt x="2995" y="1601"/>
                      <a:pt x="3009" y="1601"/>
                    </a:cubicBezTo>
                    <a:cubicBezTo>
                      <a:pt x="3423" y="1601"/>
                      <a:pt x="3745" y="1267"/>
                      <a:pt x="3767" y="869"/>
                    </a:cubicBezTo>
                    <a:cubicBezTo>
                      <a:pt x="3767" y="436"/>
                      <a:pt x="3447" y="93"/>
                      <a:pt x="3014" y="71"/>
                    </a:cubicBezTo>
                    <a:lnTo>
                      <a:pt x="799" y="2"/>
                    </a:lnTo>
                    <a:cubicBezTo>
                      <a:pt x="786" y="1"/>
                      <a:pt x="774" y="1"/>
                      <a:pt x="76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34"/>
              <p:cNvSpPr/>
              <p:nvPr/>
            </p:nvSpPr>
            <p:spPr>
              <a:xfrm>
                <a:off x="8138593" y="3632480"/>
                <a:ext cx="58502" cy="24848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0" extrusionOk="0">
                    <a:moveTo>
                      <a:pt x="761" y="0"/>
                    </a:moveTo>
                    <a:cubicBezTo>
                      <a:pt x="366" y="0"/>
                      <a:pt x="24" y="334"/>
                      <a:pt x="24" y="732"/>
                    </a:cubicBezTo>
                    <a:cubicBezTo>
                      <a:pt x="1" y="1165"/>
                      <a:pt x="320" y="1508"/>
                      <a:pt x="754" y="1531"/>
                    </a:cubicBezTo>
                    <a:lnTo>
                      <a:pt x="2968" y="1599"/>
                    </a:lnTo>
                    <a:cubicBezTo>
                      <a:pt x="3402" y="1599"/>
                      <a:pt x="3744" y="1280"/>
                      <a:pt x="3767" y="869"/>
                    </a:cubicBezTo>
                    <a:cubicBezTo>
                      <a:pt x="3767" y="435"/>
                      <a:pt x="3447" y="93"/>
                      <a:pt x="3014" y="70"/>
                    </a:cubicBezTo>
                    <a:lnTo>
                      <a:pt x="800" y="1"/>
                    </a:lnTo>
                    <a:cubicBezTo>
                      <a:pt x="787" y="1"/>
                      <a:pt x="774" y="0"/>
                      <a:pt x="76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758;p34"/>
              <p:cNvSpPr/>
              <p:nvPr/>
            </p:nvSpPr>
            <p:spPr>
              <a:xfrm>
                <a:off x="7829804" y="3106022"/>
                <a:ext cx="252766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1345" fill="none" extrusionOk="0">
                    <a:moveTo>
                      <a:pt x="1" y="10751"/>
                    </a:moveTo>
                    <a:cubicBezTo>
                      <a:pt x="2557" y="11345"/>
                      <a:pt x="5182" y="10158"/>
                      <a:pt x="7465" y="8834"/>
                    </a:cubicBezTo>
                    <a:cubicBezTo>
                      <a:pt x="11140" y="6711"/>
                      <a:pt x="14723" y="3950"/>
                      <a:pt x="16275" y="1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2759;p34"/>
              <p:cNvSpPr/>
              <p:nvPr/>
            </p:nvSpPr>
            <p:spPr>
              <a:xfrm>
                <a:off x="8055638" y="3121974"/>
                <a:ext cx="258435" cy="208102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13400" fill="none" extrusionOk="0">
                    <a:moveTo>
                      <a:pt x="1" y="1"/>
                    </a:moveTo>
                    <a:cubicBezTo>
                      <a:pt x="2055" y="3060"/>
                      <a:pt x="4132" y="6164"/>
                      <a:pt x="6848" y="8675"/>
                    </a:cubicBezTo>
                    <a:cubicBezTo>
                      <a:pt x="9542" y="11208"/>
                      <a:pt x="12965" y="13148"/>
                      <a:pt x="16640" y="1339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2760;p34"/>
              <p:cNvSpPr/>
              <p:nvPr/>
            </p:nvSpPr>
            <p:spPr>
              <a:xfrm>
                <a:off x="7008743" y="3281519"/>
                <a:ext cx="320632" cy="437791"/>
              </a:xfrm>
              <a:custGeom>
                <a:avLst/>
                <a:gdLst/>
                <a:ahLst/>
                <a:cxnLst/>
                <a:rect l="l" t="t" r="r" b="b"/>
                <a:pathLst>
                  <a:path w="20646" h="28190" extrusionOk="0">
                    <a:moveTo>
                      <a:pt x="20589" y="19744"/>
                    </a:move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612" y="19767"/>
                    </a:lnTo>
                    <a:cubicBezTo>
                      <a:pt x="20612" y="19767"/>
                      <a:pt x="20624" y="19773"/>
                      <a:pt x="20632" y="19779"/>
                    </a:cubicBezTo>
                    <a:lnTo>
                      <a:pt x="20632" y="19779"/>
                    </a:lnTo>
                    <a:cubicBezTo>
                      <a:pt x="20626" y="19766"/>
                      <a:pt x="20607" y="19762"/>
                      <a:pt x="20589" y="19744"/>
                    </a:cubicBezTo>
                    <a:close/>
                    <a:moveTo>
                      <a:pt x="20632" y="19779"/>
                    </a:moveTo>
                    <a:cubicBezTo>
                      <a:pt x="20634" y="19782"/>
                      <a:pt x="20635" y="19785"/>
                      <a:pt x="20635" y="19790"/>
                    </a:cubicBezTo>
                    <a:cubicBezTo>
                      <a:pt x="20646" y="19790"/>
                      <a:pt x="20640" y="19784"/>
                      <a:pt x="20632" y="19779"/>
                    </a:cubicBezTo>
                    <a:close/>
                    <a:moveTo>
                      <a:pt x="6802" y="0"/>
                    </a:moveTo>
                    <a:lnTo>
                      <a:pt x="1" y="2169"/>
                    </a:lnTo>
                    <a:lnTo>
                      <a:pt x="1073" y="5684"/>
                    </a:lnTo>
                    <a:lnTo>
                      <a:pt x="1690" y="7419"/>
                    </a:lnTo>
                    <a:lnTo>
                      <a:pt x="1986" y="8286"/>
                    </a:lnTo>
                    <a:lnTo>
                      <a:pt x="2146" y="8720"/>
                    </a:lnTo>
                    <a:lnTo>
                      <a:pt x="2306" y="9130"/>
                    </a:lnTo>
                    <a:lnTo>
                      <a:pt x="3013" y="10842"/>
                    </a:lnTo>
                    <a:cubicBezTo>
                      <a:pt x="3150" y="11139"/>
                      <a:pt x="3265" y="11436"/>
                      <a:pt x="3379" y="11710"/>
                    </a:cubicBezTo>
                    <a:lnTo>
                      <a:pt x="3790" y="12554"/>
                    </a:lnTo>
                    <a:lnTo>
                      <a:pt x="4588" y="14243"/>
                    </a:lnTo>
                    <a:lnTo>
                      <a:pt x="5479" y="15910"/>
                    </a:lnTo>
                    <a:cubicBezTo>
                      <a:pt x="6711" y="18101"/>
                      <a:pt x="8081" y="20269"/>
                      <a:pt x="9724" y="22323"/>
                    </a:cubicBezTo>
                    <a:cubicBezTo>
                      <a:pt x="10546" y="23328"/>
                      <a:pt x="11413" y="24332"/>
                      <a:pt x="12395" y="25291"/>
                    </a:cubicBezTo>
                    <a:cubicBezTo>
                      <a:pt x="12874" y="25770"/>
                      <a:pt x="13399" y="26227"/>
                      <a:pt x="13947" y="26706"/>
                    </a:cubicBezTo>
                    <a:lnTo>
                      <a:pt x="14358" y="27048"/>
                    </a:lnTo>
                    <a:cubicBezTo>
                      <a:pt x="14517" y="27162"/>
                      <a:pt x="14654" y="27276"/>
                      <a:pt x="14814" y="27391"/>
                    </a:cubicBezTo>
                    <a:cubicBezTo>
                      <a:pt x="14974" y="27528"/>
                      <a:pt x="15111" y="27619"/>
                      <a:pt x="15293" y="27756"/>
                    </a:cubicBezTo>
                    <a:lnTo>
                      <a:pt x="15567" y="27938"/>
                    </a:lnTo>
                    <a:lnTo>
                      <a:pt x="15727" y="28030"/>
                    </a:lnTo>
                    <a:lnTo>
                      <a:pt x="15955" y="28189"/>
                    </a:ln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520" y="19721"/>
                    </a:lnTo>
                    <a:lnTo>
                      <a:pt x="20292" y="19584"/>
                    </a:lnTo>
                    <a:cubicBezTo>
                      <a:pt x="20132" y="19493"/>
                      <a:pt x="19950" y="19356"/>
                      <a:pt x="19767" y="19242"/>
                    </a:cubicBezTo>
                    <a:cubicBezTo>
                      <a:pt x="19402" y="18991"/>
                      <a:pt x="19037" y="18717"/>
                      <a:pt x="18672" y="18397"/>
                    </a:cubicBezTo>
                    <a:cubicBezTo>
                      <a:pt x="17918" y="17804"/>
                      <a:pt x="17211" y="17119"/>
                      <a:pt x="16503" y="16412"/>
                    </a:cubicBezTo>
                    <a:cubicBezTo>
                      <a:pt x="15111" y="14951"/>
                      <a:pt x="13833" y="13307"/>
                      <a:pt x="12646" y="11573"/>
                    </a:cubicBezTo>
                    <a:lnTo>
                      <a:pt x="11756" y="10226"/>
                    </a:lnTo>
                    <a:lnTo>
                      <a:pt x="10934" y="8857"/>
                    </a:lnTo>
                    <a:lnTo>
                      <a:pt x="10546" y="8172"/>
                    </a:lnTo>
                    <a:cubicBezTo>
                      <a:pt x="10409" y="7921"/>
                      <a:pt x="10295" y="7692"/>
                      <a:pt x="10158" y="7441"/>
                    </a:cubicBezTo>
                    <a:lnTo>
                      <a:pt x="9405" y="6003"/>
                    </a:lnTo>
                    <a:lnTo>
                      <a:pt x="9222" y="5638"/>
                    </a:lnTo>
                    <a:lnTo>
                      <a:pt x="9039" y="5273"/>
                    </a:lnTo>
                    <a:lnTo>
                      <a:pt x="8720" y="4543"/>
                    </a:lnTo>
                    <a:lnTo>
                      <a:pt x="8035" y="3059"/>
                    </a:lnTo>
                    <a:lnTo>
                      <a:pt x="6802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2761;p34"/>
              <p:cNvSpPr/>
              <p:nvPr/>
            </p:nvSpPr>
            <p:spPr>
              <a:xfrm>
                <a:off x="6975500" y="3152426"/>
                <a:ext cx="143590" cy="164618"/>
              </a:xfrm>
              <a:custGeom>
                <a:avLst/>
                <a:gdLst/>
                <a:ahLst/>
                <a:cxnLst/>
                <a:rect l="l" t="t" r="r" b="b"/>
                <a:pathLst>
                  <a:path w="9246" h="10600" extrusionOk="0">
                    <a:moveTo>
                      <a:pt x="3294" y="1"/>
                    </a:moveTo>
                    <a:cubicBezTo>
                      <a:pt x="3269" y="1"/>
                      <a:pt x="3244" y="3"/>
                      <a:pt x="3219" y="9"/>
                    </a:cubicBezTo>
                    <a:cubicBezTo>
                      <a:pt x="2518" y="167"/>
                      <a:pt x="3699" y="4894"/>
                      <a:pt x="3721" y="4983"/>
                    </a:cubicBezTo>
                    <a:lnTo>
                      <a:pt x="3721" y="4983"/>
                    </a:lnTo>
                    <a:cubicBezTo>
                      <a:pt x="3701" y="4902"/>
                      <a:pt x="2716" y="996"/>
                      <a:pt x="1937" y="996"/>
                    </a:cubicBezTo>
                    <a:cubicBezTo>
                      <a:pt x="1907" y="996"/>
                      <a:pt x="1878" y="1002"/>
                      <a:pt x="1850" y="1013"/>
                    </a:cubicBezTo>
                    <a:cubicBezTo>
                      <a:pt x="1056" y="1331"/>
                      <a:pt x="2291" y="5437"/>
                      <a:pt x="2306" y="5486"/>
                    </a:cubicBezTo>
                    <a:lnTo>
                      <a:pt x="2306" y="5486"/>
                    </a:lnTo>
                    <a:cubicBezTo>
                      <a:pt x="2293" y="5444"/>
                      <a:pt x="1348" y="2323"/>
                      <a:pt x="689" y="2323"/>
                    </a:cubicBezTo>
                    <a:cubicBezTo>
                      <a:pt x="649" y="2323"/>
                      <a:pt x="609" y="2335"/>
                      <a:pt x="571" y="2360"/>
                    </a:cubicBezTo>
                    <a:cubicBezTo>
                      <a:pt x="1" y="2725"/>
                      <a:pt x="845" y="5464"/>
                      <a:pt x="1074" y="6194"/>
                    </a:cubicBezTo>
                    <a:cubicBezTo>
                      <a:pt x="1119" y="6331"/>
                      <a:pt x="2261" y="10600"/>
                      <a:pt x="2261" y="10600"/>
                    </a:cubicBezTo>
                    <a:lnTo>
                      <a:pt x="9040" y="8431"/>
                    </a:lnTo>
                    <a:cubicBezTo>
                      <a:pt x="9040" y="6514"/>
                      <a:pt x="9245" y="2771"/>
                      <a:pt x="8789" y="2268"/>
                    </a:cubicBezTo>
                    <a:cubicBezTo>
                      <a:pt x="8756" y="2233"/>
                      <a:pt x="8721" y="2216"/>
                      <a:pt x="8685" y="2216"/>
                    </a:cubicBezTo>
                    <a:cubicBezTo>
                      <a:pt x="8192" y="2216"/>
                      <a:pt x="7419" y="5327"/>
                      <a:pt x="7419" y="5327"/>
                    </a:cubicBezTo>
                    <a:cubicBezTo>
                      <a:pt x="7419" y="5327"/>
                      <a:pt x="5838" y="265"/>
                      <a:pt x="5053" y="265"/>
                    </a:cubicBezTo>
                    <a:cubicBezTo>
                      <a:pt x="5027" y="265"/>
                      <a:pt x="5001" y="271"/>
                      <a:pt x="4977" y="283"/>
                    </a:cubicBezTo>
                    <a:cubicBezTo>
                      <a:pt x="4450" y="563"/>
                      <a:pt x="4707" y="2659"/>
                      <a:pt x="4891" y="3806"/>
                    </a:cubicBezTo>
                    <a:lnTo>
                      <a:pt x="4891" y="3806"/>
                    </a:lnTo>
                    <a:cubicBezTo>
                      <a:pt x="4643" y="2516"/>
                      <a:pt x="4061" y="1"/>
                      <a:pt x="32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34"/>
              <p:cNvSpPr/>
              <p:nvPr/>
            </p:nvSpPr>
            <p:spPr>
              <a:xfrm>
                <a:off x="7006346" y="3230770"/>
                <a:ext cx="79063" cy="23543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516" extrusionOk="0">
                    <a:moveTo>
                      <a:pt x="3754" y="1"/>
                    </a:moveTo>
                    <a:cubicBezTo>
                      <a:pt x="3286" y="1"/>
                      <a:pt x="2818" y="64"/>
                      <a:pt x="2374" y="169"/>
                    </a:cubicBezTo>
                    <a:cubicBezTo>
                      <a:pt x="1484" y="420"/>
                      <a:pt x="640" y="831"/>
                      <a:pt x="1" y="1493"/>
                    </a:cubicBezTo>
                    <a:cubicBezTo>
                      <a:pt x="1" y="1493"/>
                      <a:pt x="1" y="1493"/>
                      <a:pt x="1" y="1516"/>
                    </a:cubicBezTo>
                    <a:lnTo>
                      <a:pt x="23" y="1516"/>
                    </a:lnTo>
                    <a:cubicBezTo>
                      <a:pt x="754" y="1036"/>
                      <a:pt x="1576" y="671"/>
                      <a:pt x="2443" y="466"/>
                    </a:cubicBezTo>
                    <a:cubicBezTo>
                      <a:pt x="3104" y="287"/>
                      <a:pt x="3792" y="192"/>
                      <a:pt x="4487" y="192"/>
                    </a:cubicBezTo>
                    <a:cubicBezTo>
                      <a:pt x="4680" y="192"/>
                      <a:pt x="4874" y="200"/>
                      <a:pt x="5068" y="215"/>
                    </a:cubicBezTo>
                    <a:lnTo>
                      <a:pt x="5091" y="215"/>
                    </a:lnTo>
                    <a:cubicBezTo>
                      <a:pt x="5091" y="192"/>
                      <a:pt x="5091" y="192"/>
                      <a:pt x="5068" y="192"/>
                    </a:cubicBezTo>
                    <a:cubicBezTo>
                      <a:pt x="4644" y="58"/>
                      <a:pt x="4199" y="1"/>
                      <a:pt x="375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2763;p34"/>
              <p:cNvSpPr/>
              <p:nvPr/>
            </p:nvSpPr>
            <p:spPr>
              <a:xfrm>
                <a:off x="7140624" y="3517916"/>
                <a:ext cx="177617" cy="233742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5051" extrusionOk="0">
                    <a:moveTo>
                      <a:pt x="7958" y="0"/>
                    </a:moveTo>
                    <a:cubicBezTo>
                      <a:pt x="7907" y="0"/>
                      <a:pt x="7864" y="16"/>
                      <a:pt x="7830" y="50"/>
                    </a:cubicBezTo>
                    <a:cubicBezTo>
                      <a:pt x="3904" y="3976"/>
                      <a:pt x="1" y="8153"/>
                      <a:pt x="1" y="8153"/>
                    </a:cubicBezTo>
                    <a:cubicBezTo>
                      <a:pt x="1" y="8153"/>
                      <a:pt x="5740" y="15050"/>
                      <a:pt x="8852" y="15050"/>
                    </a:cubicBezTo>
                    <a:cubicBezTo>
                      <a:pt x="8892" y="15050"/>
                      <a:pt x="8932" y="15049"/>
                      <a:pt x="8971" y="15047"/>
                    </a:cubicBezTo>
                    <a:lnTo>
                      <a:pt x="11436" y="1739"/>
                    </a:lnTo>
                    <a:lnTo>
                      <a:pt x="11436" y="1739"/>
                    </a:lnTo>
                    <a:cubicBezTo>
                      <a:pt x="11383" y="1745"/>
                      <a:pt x="11330" y="1748"/>
                      <a:pt x="11276" y="1748"/>
                    </a:cubicBezTo>
                    <a:cubicBezTo>
                      <a:pt x="9903" y="1748"/>
                      <a:pt x="8494" y="0"/>
                      <a:pt x="795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2764;p34"/>
              <p:cNvSpPr/>
              <p:nvPr/>
            </p:nvSpPr>
            <p:spPr>
              <a:xfrm>
                <a:off x="7132827" y="3513023"/>
                <a:ext cx="137549" cy="138745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8934" extrusionOk="0">
                    <a:moveTo>
                      <a:pt x="7646" y="1"/>
                    </a:moveTo>
                    <a:cubicBezTo>
                      <a:pt x="7485" y="1"/>
                      <a:pt x="7335" y="91"/>
                      <a:pt x="7282" y="251"/>
                    </a:cubicBezTo>
                    <a:cubicBezTo>
                      <a:pt x="6209" y="2808"/>
                      <a:pt x="1005" y="7030"/>
                      <a:pt x="229" y="7601"/>
                    </a:cubicBezTo>
                    <a:cubicBezTo>
                      <a:pt x="46" y="7738"/>
                      <a:pt x="0" y="7966"/>
                      <a:pt x="137" y="8149"/>
                    </a:cubicBezTo>
                    <a:cubicBezTo>
                      <a:pt x="137" y="8149"/>
                      <a:pt x="522" y="8933"/>
                      <a:pt x="955" y="8933"/>
                    </a:cubicBezTo>
                    <a:cubicBezTo>
                      <a:pt x="1039" y="8933"/>
                      <a:pt x="1125" y="8904"/>
                      <a:pt x="1210" y="8834"/>
                    </a:cubicBezTo>
                    <a:cubicBezTo>
                      <a:pt x="2077" y="8149"/>
                      <a:pt x="7556" y="3789"/>
                      <a:pt x="8765" y="799"/>
                    </a:cubicBezTo>
                    <a:cubicBezTo>
                      <a:pt x="8857" y="594"/>
                      <a:pt x="8742" y="365"/>
                      <a:pt x="8514" y="274"/>
                    </a:cubicBezTo>
                    <a:lnTo>
                      <a:pt x="7784" y="23"/>
                    </a:lnTo>
                    <a:cubicBezTo>
                      <a:pt x="7738" y="8"/>
                      <a:pt x="7692" y="1"/>
                      <a:pt x="76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2765;p34"/>
              <p:cNvSpPr/>
              <p:nvPr/>
            </p:nvSpPr>
            <p:spPr>
              <a:xfrm>
                <a:off x="7275690" y="3510538"/>
                <a:ext cx="424683" cy="490965"/>
              </a:xfrm>
              <a:custGeom>
                <a:avLst/>
                <a:gdLst/>
                <a:ahLst/>
                <a:cxnLst/>
                <a:rect l="l" t="t" r="r" b="b"/>
                <a:pathLst>
                  <a:path w="27346" h="31614" extrusionOk="0">
                    <a:moveTo>
                      <a:pt x="5867" y="0"/>
                    </a:moveTo>
                    <a:cubicBezTo>
                      <a:pt x="3836" y="0"/>
                      <a:pt x="2055" y="1598"/>
                      <a:pt x="1918" y="3607"/>
                    </a:cubicBezTo>
                    <a:lnTo>
                      <a:pt x="206" y="26638"/>
                    </a:lnTo>
                    <a:cubicBezTo>
                      <a:pt x="1" y="29354"/>
                      <a:pt x="1827" y="31613"/>
                      <a:pt x="4292" y="31613"/>
                    </a:cubicBezTo>
                    <a:lnTo>
                      <a:pt x="23077" y="31613"/>
                    </a:lnTo>
                    <a:cubicBezTo>
                      <a:pt x="25520" y="31613"/>
                      <a:pt x="27346" y="29354"/>
                      <a:pt x="27140" y="26638"/>
                    </a:cubicBezTo>
                    <a:lnTo>
                      <a:pt x="25451" y="3607"/>
                    </a:lnTo>
                    <a:cubicBezTo>
                      <a:pt x="25291" y="1598"/>
                      <a:pt x="23511" y="0"/>
                      <a:pt x="2148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2766;p34"/>
              <p:cNvSpPr/>
              <p:nvPr/>
            </p:nvSpPr>
            <p:spPr>
              <a:xfrm>
                <a:off x="7287758" y="3524362"/>
                <a:ext cx="400922" cy="463322"/>
              </a:xfrm>
              <a:custGeom>
                <a:avLst/>
                <a:gdLst/>
                <a:ahLst/>
                <a:cxnLst/>
                <a:rect l="l" t="t" r="r" b="b"/>
                <a:pathLst>
                  <a:path w="25816" h="29834" extrusionOk="0">
                    <a:moveTo>
                      <a:pt x="5547" y="1"/>
                    </a:moveTo>
                    <a:cubicBezTo>
                      <a:pt x="3606" y="1"/>
                      <a:pt x="1940" y="1507"/>
                      <a:pt x="1803" y="3402"/>
                    </a:cubicBezTo>
                    <a:lnTo>
                      <a:pt x="183" y="25154"/>
                    </a:lnTo>
                    <a:cubicBezTo>
                      <a:pt x="0" y="27710"/>
                      <a:pt x="1712" y="29833"/>
                      <a:pt x="4040" y="29833"/>
                    </a:cubicBezTo>
                    <a:lnTo>
                      <a:pt x="21775" y="29833"/>
                    </a:lnTo>
                    <a:cubicBezTo>
                      <a:pt x="24081" y="29833"/>
                      <a:pt x="25815" y="27710"/>
                      <a:pt x="25633" y="25154"/>
                    </a:cubicBezTo>
                    <a:lnTo>
                      <a:pt x="24012" y="3402"/>
                    </a:lnTo>
                    <a:cubicBezTo>
                      <a:pt x="23875" y="1507"/>
                      <a:pt x="22186" y="1"/>
                      <a:pt x="202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34"/>
              <p:cNvSpPr/>
              <p:nvPr/>
            </p:nvSpPr>
            <p:spPr>
              <a:xfrm>
                <a:off x="7589449" y="3672863"/>
                <a:ext cx="169805" cy="211332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13608" extrusionOk="0">
                    <a:moveTo>
                      <a:pt x="3402" y="0"/>
                    </a:moveTo>
                    <a:cubicBezTo>
                      <a:pt x="2923" y="0"/>
                      <a:pt x="2437" y="118"/>
                      <a:pt x="1986" y="369"/>
                    </a:cubicBezTo>
                    <a:cubicBezTo>
                      <a:pt x="548" y="1145"/>
                      <a:pt x="0" y="2948"/>
                      <a:pt x="776" y="4386"/>
                    </a:cubicBezTo>
                    <a:lnTo>
                      <a:pt x="4931" y="12055"/>
                    </a:lnTo>
                    <a:cubicBezTo>
                      <a:pt x="5456" y="13037"/>
                      <a:pt x="6483" y="13607"/>
                      <a:pt x="7533" y="13607"/>
                    </a:cubicBezTo>
                    <a:cubicBezTo>
                      <a:pt x="8012" y="13607"/>
                      <a:pt x="8491" y="13493"/>
                      <a:pt x="8948" y="13242"/>
                    </a:cubicBezTo>
                    <a:cubicBezTo>
                      <a:pt x="10386" y="12466"/>
                      <a:pt x="10934" y="10663"/>
                      <a:pt x="10158" y="9225"/>
                    </a:cubicBezTo>
                    <a:lnTo>
                      <a:pt x="6003" y="1556"/>
                    </a:lnTo>
                    <a:cubicBezTo>
                      <a:pt x="5470" y="568"/>
                      <a:pt x="4453" y="0"/>
                      <a:pt x="340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2768;p34"/>
              <p:cNvSpPr/>
              <p:nvPr/>
            </p:nvSpPr>
            <p:spPr>
              <a:xfrm>
                <a:off x="7278532" y="3905828"/>
                <a:ext cx="380019" cy="486120"/>
              </a:xfrm>
              <a:custGeom>
                <a:avLst/>
                <a:gdLst/>
                <a:ahLst/>
                <a:cxnLst/>
                <a:rect l="l" t="t" r="r" b="b"/>
                <a:pathLst>
                  <a:path w="24470" h="31302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366" y="21114"/>
                      <a:pt x="1758" y="29879"/>
                    </a:cubicBezTo>
                    <a:cubicBezTo>
                      <a:pt x="1758" y="29879"/>
                      <a:pt x="3513" y="31302"/>
                      <a:pt x="6031" y="31302"/>
                    </a:cubicBezTo>
                    <a:cubicBezTo>
                      <a:pt x="7007" y="31302"/>
                      <a:pt x="8097" y="31088"/>
                      <a:pt x="9245" y="30495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5590" y="30495"/>
                    </a:lnTo>
                    <a:cubicBezTo>
                      <a:pt x="16744" y="31088"/>
                      <a:pt x="17839" y="31302"/>
                      <a:pt x="18818" y="31302"/>
                    </a:cubicBezTo>
                    <a:cubicBezTo>
                      <a:pt x="21345" y="31302"/>
                      <a:pt x="23100" y="29879"/>
                      <a:pt x="23100" y="29879"/>
                    </a:cubicBezTo>
                    <a:cubicBezTo>
                      <a:pt x="24469" y="21114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2769;p34"/>
              <p:cNvSpPr/>
              <p:nvPr/>
            </p:nvSpPr>
            <p:spPr>
              <a:xfrm>
                <a:off x="7278532" y="3905828"/>
                <a:ext cx="364769" cy="349891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22530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06" y="11961"/>
                      <a:pt x="914" y="21616"/>
                    </a:cubicBezTo>
                    <a:cubicBezTo>
                      <a:pt x="2854" y="22027"/>
                      <a:pt x="5775" y="22461"/>
                      <a:pt x="9450" y="22529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4175" y="22392"/>
                    </a:lnTo>
                    <a:cubicBezTo>
                      <a:pt x="17005" y="22210"/>
                      <a:pt x="20133" y="21776"/>
                      <a:pt x="23488" y="21000"/>
                    </a:cubicBezTo>
                    <a:cubicBezTo>
                      <a:pt x="23282" y="11459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2770;p34"/>
              <p:cNvSpPr/>
              <p:nvPr/>
            </p:nvSpPr>
            <p:spPr>
              <a:xfrm>
                <a:off x="7270020" y="3911497"/>
                <a:ext cx="377534" cy="309125"/>
              </a:xfrm>
              <a:custGeom>
                <a:avLst/>
                <a:gdLst/>
                <a:ahLst/>
                <a:cxnLst/>
                <a:rect l="l" t="t" r="r" b="b"/>
                <a:pathLst>
                  <a:path w="24310" h="19905" extrusionOk="0">
                    <a:moveTo>
                      <a:pt x="549" y="1"/>
                    </a:moveTo>
                    <a:cubicBezTo>
                      <a:pt x="549" y="1"/>
                      <a:pt x="1" y="9496"/>
                      <a:pt x="526" y="18398"/>
                    </a:cubicBezTo>
                    <a:cubicBezTo>
                      <a:pt x="2512" y="19790"/>
                      <a:pt x="7487" y="19608"/>
                      <a:pt x="10523" y="19653"/>
                    </a:cubicBezTo>
                    <a:lnTo>
                      <a:pt x="10295" y="10637"/>
                    </a:lnTo>
                    <a:lnTo>
                      <a:pt x="10295" y="10386"/>
                    </a:lnTo>
                    <a:cubicBezTo>
                      <a:pt x="10828" y="10370"/>
                      <a:pt x="11383" y="10354"/>
                      <a:pt x="11953" y="10354"/>
                    </a:cubicBezTo>
                    <a:cubicBezTo>
                      <a:pt x="12189" y="10354"/>
                      <a:pt x="12428" y="10357"/>
                      <a:pt x="12669" y="10363"/>
                    </a:cubicBezTo>
                    <a:lnTo>
                      <a:pt x="12669" y="10637"/>
                    </a:lnTo>
                    <a:lnTo>
                      <a:pt x="13742" y="19904"/>
                    </a:lnTo>
                    <a:cubicBezTo>
                      <a:pt x="16686" y="19767"/>
                      <a:pt x="21365" y="19608"/>
                      <a:pt x="24310" y="18535"/>
                    </a:cubicBezTo>
                    <a:cubicBezTo>
                      <a:pt x="23899" y="9222"/>
                      <a:pt x="22438" y="1"/>
                      <a:pt x="22438" y="1"/>
                    </a:cubicBezTo>
                    <a:lnTo>
                      <a:pt x="17759" y="937"/>
                    </a:lnTo>
                    <a:lnTo>
                      <a:pt x="4931" y="891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2771;p34"/>
              <p:cNvSpPr/>
              <p:nvPr/>
            </p:nvSpPr>
            <p:spPr>
              <a:xfrm>
                <a:off x="7376740" y="4068200"/>
                <a:ext cx="144631" cy="5249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338" extrusionOk="0">
                    <a:moveTo>
                      <a:pt x="4657" y="1"/>
                    </a:moveTo>
                    <a:cubicBezTo>
                      <a:pt x="3881" y="23"/>
                      <a:pt x="3104" y="46"/>
                      <a:pt x="2351" y="46"/>
                    </a:cubicBezTo>
                    <a:cubicBezTo>
                      <a:pt x="1575" y="92"/>
                      <a:pt x="822" y="115"/>
                      <a:pt x="46" y="183"/>
                    </a:cubicBezTo>
                    <a:cubicBezTo>
                      <a:pt x="23" y="183"/>
                      <a:pt x="0" y="206"/>
                      <a:pt x="0" y="252"/>
                    </a:cubicBezTo>
                    <a:cubicBezTo>
                      <a:pt x="0" y="274"/>
                      <a:pt x="23" y="320"/>
                      <a:pt x="46" y="320"/>
                    </a:cubicBezTo>
                    <a:cubicBezTo>
                      <a:pt x="434" y="332"/>
                      <a:pt x="822" y="337"/>
                      <a:pt x="1207" y="337"/>
                    </a:cubicBezTo>
                    <a:cubicBezTo>
                      <a:pt x="1592" y="337"/>
                      <a:pt x="1975" y="332"/>
                      <a:pt x="2351" y="320"/>
                    </a:cubicBezTo>
                    <a:lnTo>
                      <a:pt x="4657" y="297"/>
                    </a:lnTo>
                    <a:lnTo>
                      <a:pt x="9244" y="229"/>
                    </a:lnTo>
                    <a:cubicBezTo>
                      <a:pt x="9290" y="229"/>
                      <a:pt x="9313" y="183"/>
                      <a:pt x="9313" y="160"/>
                    </a:cubicBezTo>
                    <a:cubicBezTo>
                      <a:pt x="9313" y="115"/>
                      <a:pt x="9290" y="92"/>
                      <a:pt x="9244" y="92"/>
                    </a:cubicBezTo>
                    <a:cubicBezTo>
                      <a:pt x="7715" y="1"/>
                      <a:pt x="6186" y="1"/>
                      <a:pt x="465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2772;p34"/>
              <p:cNvSpPr/>
              <p:nvPr/>
            </p:nvSpPr>
            <p:spPr>
              <a:xfrm>
                <a:off x="7444800" y="3892719"/>
                <a:ext cx="5342" cy="14498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9336" extrusionOk="0">
                    <a:moveTo>
                      <a:pt x="183" y="0"/>
                    </a:moveTo>
                    <a:cubicBezTo>
                      <a:pt x="138" y="0"/>
                      <a:pt x="115" y="23"/>
                      <a:pt x="92" y="69"/>
                    </a:cubicBezTo>
                    <a:cubicBezTo>
                      <a:pt x="46" y="822"/>
                      <a:pt x="23" y="1598"/>
                      <a:pt x="23" y="2374"/>
                    </a:cubicBezTo>
                    <a:cubicBezTo>
                      <a:pt x="1" y="3127"/>
                      <a:pt x="1" y="3903"/>
                      <a:pt x="1" y="4656"/>
                    </a:cubicBezTo>
                    <a:cubicBezTo>
                      <a:pt x="23" y="6186"/>
                      <a:pt x="46" y="7738"/>
                      <a:pt x="206" y="9267"/>
                    </a:cubicBezTo>
                    <a:cubicBezTo>
                      <a:pt x="206" y="9290"/>
                      <a:pt x="229" y="9336"/>
                      <a:pt x="275" y="9336"/>
                    </a:cubicBezTo>
                    <a:cubicBezTo>
                      <a:pt x="297" y="9313"/>
                      <a:pt x="343" y="9290"/>
                      <a:pt x="343" y="9244"/>
                    </a:cubicBezTo>
                    <a:cubicBezTo>
                      <a:pt x="297" y="8491"/>
                      <a:pt x="297" y="7715"/>
                      <a:pt x="297" y="6962"/>
                    </a:cubicBezTo>
                    <a:lnTo>
                      <a:pt x="297" y="4656"/>
                    </a:lnTo>
                    <a:lnTo>
                      <a:pt x="297" y="2374"/>
                    </a:lnTo>
                    <a:cubicBezTo>
                      <a:pt x="275" y="1598"/>
                      <a:pt x="275" y="845"/>
                      <a:pt x="229" y="69"/>
                    </a:cubicBezTo>
                    <a:cubicBezTo>
                      <a:pt x="229" y="23"/>
                      <a:pt x="206" y="0"/>
                      <a:pt x="18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2773;p34"/>
              <p:cNvSpPr/>
              <p:nvPr/>
            </p:nvSpPr>
            <p:spPr>
              <a:xfrm>
                <a:off x="7447286" y="3938088"/>
                <a:ext cx="24832" cy="92031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5926" extrusionOk="0">
                    <a:moveTo>
                      <a:pt x="1416" y="1"/>
                    </a:moveTo>
                    <a:cubicBezTo>
                      <a:pt x="1393" y="1"/>
                      <a:pt x="1347" y="24"/>
                      <a:pt x="1347" y="69"/>
                    </a:cubicBezTo>
                    <a:cubicBezTo>
                      <a:pt x="1324" y="1142"/>
                      <a:pt x="1324" y="2215"/>
                      <a:pt x="1256" y="3265"/>
                    </a:cubicBezTo>
                    <a:cubicBezTo>
                      <a:pt x="1187" y="3813"/>
                      <a:pt x="1165" y="4337"/>
                      <a:pt x="1028" y="4840"/>
                    </a:cubicBezTo>
                    <a:cubicBezTo>
                      <a:pt x="959" y="5091"/>
                      <a:pt x="868" y="5342"/>
                      <a:pt x="731" y="5524"/>
                    </a:cubicBezTo>
                    <a:cubicBezTo>
                      <a:pt x="598" y="5676"/>
                      <a:pt x="419" y="5764"/>
                      <a:pt x="232" y="5764"/>
                    </a:cubicBezTo>
                    <a:cubicBezTo>
                      <a:pt x="193" y="5764"/>
                      <a:pt x="154" y="5760"/>
                      <a:pt x="115" y="5753"/>
                    </a:cubicBezTo>
                    <a:lnTo>
                      <a:pt x="92" y="5753"/>
                    </a:lnTo>
                    <a:cubicBezTo>
                      <a:pt x="85" y="5746"/>
                      <a:pt x="76" y="5743"/>
                      <a:pt x="68" y="5743"/>
                    </a:cubicBezTo>
                    <a:cubicBezTo>
                      <a:pt x="46" y="5743"/>
                      <a:pt x="23" y="5759"/>
                      <a:pt x="23" y="5775"/>
                    </a:cubicBezTo>
                    <a:cubicBezTo>
                      <a:pt x="0" y="5821"/>
                      <a:pt x="23" y="5844"/>
                      <a:pt x="46" y="5867"/>
                    </a:cubicBezTo>
                    <a:cubicBezTo>
                      <a:pt x="134" y="5907"/>
                      <a:pt x="226" y="5926"/>
                      <a:pt x="318" y="5926"/>
                    </a:cubicBezTo>
                    <a:cubicBezTo>
                      <a:pt x="534" y="5926"/>
                      <a:pt x="746" y="5822"/>
                      <a:pt x="891" y="5661"/>
                    </a:cubicBezTo>
                    <a:cubicBezTo>
                      <a:pt x="1096" y="5456"/>
                      <a:pt x="1210" y="5182"/>
                      <a:pt x="1301" y="4908"/>
                    </a:cubicBezTo>
                    <a:cubicBezTo>
                      <a:pt x="1461" y="4383"/>
                      <a:pt x="1507" y="3835"/>
                      <a:pt x="1530" y="3288"/>
                    </a:cubicBezTo>
                    <a:cubicBezTo>
                      <a:pt x="1598" y="2215"/>
                      <a:pt x="1575" y="1142"/>
                      <a:pt x="1484" y="46"/>
                    </a:cubicBezTo>
                    <a:cubicBezTo>
                      <a:pt x="1484" y="24"/>
                      <a:pt x="1461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34"/>
              <p:cNvSpPr/>
              <p:nvPr/>
            </p:nvSpPr>
            <p:spPr>
              <a:xfrm>
                <a:off x="7283844" y="3928163"/>
                <a:ext cx="43624" cy="72820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4689" extrusionOk="0">
                    <a:moveTo>
                      <a:pt x="2717" y="1"/>
                    </a:moveTo>
                    <a:cubicBezTo>
                      <a:pt x="2672" y="1"/>
                      <a:pt x="2649" y="23"/>
                      <a:pt x="2649" y="69"/>
                    </a:cubicBezTo>
                    <a:cubicBezTo>
                      <a:pt x="2626" y="297"/>
                      <a:pt x="2626" y="548"/>
                      <a:pt x="2603" y="777"/>
                    </a:cubicBezTo>
                    <a:cubicBezTo>
                      <a:pt x="2557" y="982"/>
                      <a:pt x="2557" y="1233"/>
                      <a:pt x="2489" y="1439"/>
                    </a:cubicBezTo>
                    <a:lnTo>
                      <a:pt x="2398" y="1781"/>
                    </a:lnTo>
                    <a:lnTo>
                      <a:pt x="2283" y="2101"/>
                    </a:lnTo>
                    <a:cubicBezTo>
                      <a:pt x="2261" y="2215"/>
                      <a:pt x="2215" y="2306"/>
                      <a:pt x="2169" y="2420"/>
                    </a:cubicBezTo>
                    <a:cubicBezTo>
                      <a:pt x="2101" y="2511"/>
                      <a:pt x="2078" y="2625"/>
                      <a:pt x="2010" y="2717"/>
                    </a:cubicBezTo>
                    <a:cubicBezTo>
                      <a:pt x="1781" y="3105"/>
                      <a:pt x="1507" y="3470"/>
                      <a:pt x="1165" y="3767"/>
                    </a:cubicBezTo>
                    <a:cubicBezTo>
                      <a:pt x="846" y="4086"/>
                      <a:pt x="457" y="4360"/>
                      <a:pt x="69" y="4543"/>
                    </a:cubicBezTo>
                    <a:lnTo>
                      <a:pt x="47" y="4566"/>
                    </a:lnTo>
                    <a:cubicBezTo>
                      <a:pt x="24" y="4566"/>
                      <a:pt x="1" y="4611"/>
                      <a:pt x="24" y="4634"/>
                    </a:cubicBezTo>
                    <a:cubicBezTo>
                      <a:pt x="24" y="4668"/>
                      <a:pt x="48" y="4689"/>
                      <a:pt x="79" y="4689"/>
                    </a:cubicBezTo>
                    <a:cubicBezTo>
                      <a:pt x="91" y="4689"/>
                      <a:pt x="103" y="4686"/>
                      <a:pt x="115" y="4680"/>
                    </a:cubicBezTo>
                    <a:cubicBezTo>
                      <a:pt x="572" y="4543"/>
                      <a:pt x="982" y="4292"/>
                      <a:pt x="1348" y="3972"/>
                    </a:cubicBezTo>
                    <a:cubicBezTo>
                      <a:pt x="1713" y="3653"/>
                      <a:pt x="2032" y="3287"/>
                      <a:pt x="2261" y="2854"/>
                    </a:cubicBezTo>
                    <a:cubicBezTo>
                      <a:pt x="2329" y="2740"/>
                      <a:pt x="2375" y="2625"/>
                      <a:pt x="2420" y="2534"/>
                    </a:cubicBezTo>
                    <a:cubicBezTo>
                      <a:pt x="2466" y="2420"/>
                      <a:pt x="2512" y="2306"/>
                      <a:pt x="2557" y="2192"/>
                    </a:cubicBezTo>
                    <a:lnTo>
                      <a:pt x="2672" y="1849"/>
                    </a:lnTo>
                    <a:lnTo>
                      <a:pt x="2740" y="1484"/>
                    </a:lnTo>
                    <a:cubicBezTo>
                      <a:pt x="2763" y="1370"/>
                      <a:pt x="2763" y="1256"/>
                      <a:pt x="2786" y="1142"/>
                    </a:cubicBezTo>
                    <a:lnTo>
                      <a:pt x="2808" y="777"/>
                    </a:lnTo>
                    <a:cubicBezTo>
                      <a:pt x="2808" y="548"/>
                      <a:pt x="2786" y="297"/>
                      <a:pt x="2786" y="69"/>
                    </a:cubicBezTo>
                    <a:cubicBezTo>
                      <a:pt x="2763" y="23"/>
                      <a:pt x="2740" y="1"/>
                      <a:pt x="27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2775;p34"/>
              <p:cNvSpPr/>
              <p:nvPr/>
            </p:nvSpPr>
            <p:spPr>
              <a:xfrm>
                <a:off x="7575625" y="3928163"/>
                <a:ext cx="43608" cy="72836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4690" extrusionOk="0">
                    <a:moveTo>
                      <a:pt x="114" y="1"/>
                    </a:moveTo>
                    <a:cubicBezTo>
                      <a:pt x="69" y="1"/>
                      <a:pt x="46" y="23"/>
                      <a:pt x="46" y="69"/>
                    </a:cubicBezTo>
                    <a:cubicBezTo>
                      <a:pt x="23" y="297"/>
                      <a:pt x="0" y="548"/>
                      <a:pt x="0" y="777"/>
                    </a:cubicBezTo>
                    <a:lnTo>
                      <a:pt x="23" y="1142"/>
                    </a:lnTo>
                    <a:cubicBezTo>
                      <a:pt x="46" y="1256"/>
                      <a:pt x="46" y="1370"/>
                      <a:pt x="91" y="1484"/>
                    </a:cubicBezTo>
                    <a:lnTo>
                      <a:pt x="160" y="1849"/>
                    </a:lnTo>
                    <a:lnTo>
                      <a:pt x="251" y="2192"/>
                    </a:lnTo>
                    <a:cubicBezTo>
                      <a:pt x="297" y="2306"/>
                      <a:pt x="343" y="2420"/>
                      <a:pt x="388" y="2534"/>
                    </a:cubicBezTo>
                    <a:cubicBezTo>
                      <a:pt x="457" y="2625"/>
                      <a:pt x="480" y="2740"/>
                      <a:pt x="548" y="2854"/>
                    </a:cubicBezTo>
                    <a:cubicBezTo>
                      <a:pt x="776" y="3287"/>
                      <a:pt x="1096" y="3653"/>
                      <a:pt x="1461" y="3972"/>
                    </a:cubicBezTo>
                    <a:cubicBezTo>
                      <a:pt x="1826" y="4292"/>
                      <a:pt x="2237" y="4543"/>
                      <a:pt x="2716" y="4680"/>
                    </a:cubicBezTo>
                    <a:cubicBezTo>
                      <a:pt x="2723" y="4686"/>
                      <a:pt x="2732" y="4689"/>
                      <a:pt x="2741" y="4689"/>
                    </a:cubicBezTo>
                    <a:cubicBezTo>
                      <a:pt x="2762" y="4689"/>
                      <a:pt x="2785" y="4673"/>
                      <a:pt x="2785" y="4657"/>
                    </a:cubicBezTo>
                    <a:cubicBezTo>
                      <a:pt x="2808" y="4611"/>
                      <a:pt x="2785" y="4566"/>
                      <a:pt x="2762" y="4566"/>
                    </a:cubicBezTo>
                    <a:cubicBezTo>
                      <a:pt x="2351" y="4360"/>
                      <a:pt x="1963" y="4086"/>
                      <a:pt x="1644" y="3767"/>
                    </a:cubicBezTo>
                    <a:cubicBezTo>
                      <a:pt x="1301" y="3470"/>
                      <a:pt x="1027" y="3105"/>
                      <a:pt x="799" y="2717"/>
                    </a:cubicBezTo>
                    <a:cubicBezTo>
                      <a:pt x="731" y="2625"/>
                      <a:pt x="708" y="2511"/>
                      <a:pt x="639" y="2420"/>
                    </a:cubicBezTo>
                    <a:cubicBezTo>
                      <a:pt x="594" y="2306"/>
                      <a:pt x="548" y="2215"/>
                      <a:pt x="525" y="2101"/>
                    </a:cubicBezTo>
                    <a:lnTo>
                      <a:pt x="411" y="1781"/>
                    </a:lnTo>
                    <a:lnTo>
                      <a:pt x="320" y="1439"/>
                    </a:lnTo>
                    <a:cubicBezTo>
                      <a:pt x="251" y="1233"/>
                      <a:pt x="251" y="982"/>
                      <a:pt x="206" y="777"/>
                    </a:cubicBezTo>
                    <a:cubicBezTo>
                      <a:pt x="183" y="548"/>
                      <a:pt x="183" y="297"/>
                      <a:pt x="183" y="69"/>
                    </a:cubicBezTo>
                    <a:cubicBezTo>
                      <a:pt x="183" y="23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2776;p34"/>
              <p:cNvSpPr/>
              <p:nvPr/>
            </p:nvSpPr>
            <p:spPr>
              <a:xfrm>
                <a:off x="7246987" y="3526692"/>
                <a:ext cx="136105" cy="387474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24950" extrusionOk="0">
                    <a:moveTo>
                      <a:pt x="6416" y="1"/>
                    </a:moveTo>
                    <a:cubicBezTo>
                      <a:pt x="6148" y="1"/>
                      <a:pt x="5939" y="37"/>
                      <a:pt x="5866" y="79"/>
                    </a:cubicBezTo>
                    <a:cubicBezTo>
                      <a:pt x="5547" y="216"/>
                      <a:pt x="5204" y="421"/>
                      <a:pt x="4999" y="627"/>
                    </a:cubicBezTo>
                    <a:cubicBezTo>
                      <a:pt x="4520" y="1106"/>
                      <a:pt x="4086" y="1608"/>
                      <a:pt x="3698" y="2156"/>
                    </a:cubicBezTo>
                    <a:cubicBezTo>
                      <a:pt x="2922" y="3229"/>
                      <a:pt x="2351" y="4370"/>
                      <a:pt x="1872" y="5534"/>
                    </a:cubicBezTo>
                    <a:cubicBezTo>
                      <a:pt x="1415" y="6698"/>
                      <a:pt x="1050" y="7839"/>
                      <a:pt x="776" y="9004"/>
                    </a:cubicBezTo>
                    <a:cubicBezTo>
                      <a:pt x="639" y="9551"/>
                      <a:pt x="502" y="10145"/>
                      <a:pt x="388" y="10693"/>
                    </a:cubicBezTo>
                    <a:cubicBezTo>
                      <a:pt x="343" y="10989"/>
                      <a:pt x="297" y="11263"/>
                      <a:pt x="251" y="11560"/>
                    </a:cubicBezTo>
                    <a:lnTo>
                      <a:pt x="114" y="12473"/>
                    </a:lnTo>
                    <a:cubicBezTo>
                      <a:pt x="114" y="12610"/>
                      <a:pt x="91" y="12770"/>
                      <a:pt x="69" y="12929"/>
                    </a:cubicBezTo>
                    <a:lnTo>
                      <a:pt x="46" y="13363"/>
                    </a:lnTo>
                    <a:cubicBezTo>
                      <a:pt x="23" y="13660"/>
                      <a:pt x="0" y="13957"/>
                      <a:pt x="0" y="14253"/>
                    </a:cubicBezTo>
                    <a:cubicBezTo>
                      <a:pt x="0" y="14824"/>
                      <a:pt x="0" y="15395"/>
                      <a:pt x="46" y="15942"/>
                    </a:cubicBezTo>
                    <a:cubicBezTo>
                      <a:pt x="114" y="17061"/>
                      <a:pt x="274" y="18111"/>
                      <a:pt x="502" y="19115"/>
                    </a:cubicBezTo>
                    <a:cubicBezTo>
                      <a:pt x="708" y="20142"/>
                      <a:pt x="1004" y="21078"/>
                      <a:pt x="1347" y="21991"/>
                    </a:cubicBezTo>
                    <a:cubicBezTo>
                      <a:pt x="1438" y="22219"/>
                      <a:pt x="1529" y="22448"/>
                      <a:pt x="1621" y="22676"/>
                    </a:cubicBezTo>
                    <a:cubicBezTo>
                      <a:pt x="1712" y="22904"/>
                      <a:pt x="1803" y="23110"/>
                      <a:pt x="1895" y="23315"/>
                    </a:cubicBezTo>
                    <a:cubicBezTo>
                      <a:pt x="2100" y="23749"/>
                      <a:pt x="2328" y="24160"/>
                      <a:pt x="2579" y="24593"/>
                    </a:cubicBezTo>
                    <a:cubicBezTo>
                      <a:pt x="2726" y="24830"/>
                      <a:pt x="2956" y="24950"/>
                      <a:pt x="3212" y="24950"/>
                    </a:cubicBezTo>
                    <a:cubicBezTo>
                      <a:pt x="3474" y="24950"/>
                      <a:pt x="3763" y="24824"/>
                      <a:pt x="4017" y="24570"/>
                    </a:cubicBezTo>
                    <a:cubicBezTo>
                      <a:pt x="4405" y="24182"/>
                      <a:pt x="4565" y="23589"/>
                      <a:pt x="4474" y="23110"/>
                    </a:cubicBezTo>
                    <a:lnTo>
                      <a:pt x="4451" y="23041"/>
                    </a:lnTo>
                    <a:lnTo>
                      <a:pt x="4200" y="21694"/>
                    </a:lnTo>
                    <a:cubicBezTo>
                      <a:pt x="4109" y="21238"/>
                      <a:pt x="4017" y="20781"/>
                      <a:pt x="3949" y="20325"/>
                    </a:cubicBezTo>
                    <a:cubicBezTo>
                      <a:pt x="3789" y="19412"/>
                      <a:pt x="3652" y="18499"/>
                      <a:pt x="3561" y="17563"/>
                    </a:cubicBezTo>
                    <a:cubicBezTo>
                      <a:pt x="3470" y="16650"/>
                      <a:pt x="3401" y="15714"/>
                      <a:pt x="3401" y="14801"/>
                    </a:cubicBezTo>
                    <a:cubicBezTo>
                      <a:pt x="3378" y="14345"/>
                      <a:pt x="3424" y="13865"/>
                      <a:pt x="3424" y="13409"/>
                    </a:cubicBezTo>
                    <a:cubicBezTo>
                      <a:pt x="3424" y="13181"/>
                      <a:pt x="3447" y="12952"/>
                      <a:pt x="3470" y="12724"/>
                    </a:cubicBezTo>
                    <a:lnTo>
                      <a:pt x="3492" y="12404"/>
                    </a:lnTo>
                    <a:cubicBezTo>
                      <a:pt x="3515" y="12290"/>
                      <a:pt x="3538" y="12176"/>
                      <a:pt x="3538" y="12062"/>
                    </a:cubicBezTo>
                    <a:lnTo>
                      <a:pt x="3629" y="11400"/>
                    </a:lnTo>
                    <a:lnTo>
                      <a:pt x="3766" y="10647"/>
                    </a:lnTo>
                    <a:cubicBezTo>
                      <a:pt x="3858" y="10145"/>
                      <a:pt x="3949" y="9665"/>
                      <a:pt x="4040" y="9186"/>
                    </a:cubicBezTo>
                    <a:cubicBezTo>
                      <a:pt x="4268" y="8227"/>
                      <a:pt x="4497" y="7269"/>
                      <a:pt x="4771" y="6333"/>
                    </a:cubicBezTo>
                    <a:cubicBezTo>
                      <a:pt x="5067" y="5443"/>
                      <a:pt x="5387" y="4530"/>
                      <a:pt x="5775" y="3754"/>
                    </a:cubicBezTo>
                    <a:cubicBezTo>
                      <a:pt x="5980" y="3343"/>
                      <a:pt x="6186" y="2978"/>
                      <a:pt x="6414" y="2635"/>
                    </a:cubicBezTo>
                    <a:cubicBezTo>
                      <a:pt x="6642" y="2293"/>
                      <a:pt x="7008" y="1791"/>
                      <a:pt x="7281" y="1631"/>
                    </a:cubicBezTo>
                    <a:cubicBezTo>
                      <a:pt x="7532" y="1471"/>
                      <a:pt x="8331" y="1357"/>
                      <a:pt x="8331" y="1357"/>
                    </a:cubicBezTo>
                    <a:cubicBezTo>
                      <a:pt x="8422" y="1457"/>
                      <a:pt x="8496" y="1500"/>
                      <a:pt x="8547" y="1500"/>
                    </a:cubicBezTo>
                    <a:cubicBezTo>
                      <a:pt x="8764" y="1500"/>
                      <a:pt x="8564" y="715"/>
                      <a:pt x="7510" y="216"/>
                    </a:cubicBezTo>
                    <a:cubicBezTo>
                      <a:pt x="7148" y="54"/>
                      <a:pt x="6739" y="1"/>
                      <a:pt x="6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2777;p34"/>
              <p:cNvSpPr/>
              <p:nvPr/>
            </p:nvSpPr>
            <p:spPr>
              <a:xfrm>
                <a:off x="7260810" y="3546277"/>
                <a:ext cx="457638" cy="419434"/>
              </a:xfrm>
              <a:custGeom>
                <a:avLst/>
                <a:gdLst/>
                <a:ahLst/>
                <a:cxnLst/>
                <a:rect l="l" t="t" r="r" b="b"/>
                <a:pathLst>
                  <a:path w="29468" h="27008" extrusionOk="0">
                    <a:moveTo>
                      <a:pt x="9767" y="0"/>
                    </a:moveTo>
                    <a:cubicBezTo>
                      <a:pt x="8831" y="0"/>
                      <a:pt x="7609" y="29"/>
                      <a:pt x="5981" y="119"/>
                    </a:cubicBezTo>
                    <a:cubicBezTo>
                      <a:pt x="5981" y="119"/>
                      <a:pt x="2055" y="1283"/>
                      <a:pt x="480" y="13586"/>
                    </a:cubicBezTo>
                    <a:lnTo>
                      <a:pt x="23" y="23971"/>
                    </a:lnTo>
                    <a:cubicBezTo>
                      <a:pt x="0" y="24473"/>
                      <a:pt x="297" y="24907"/>
                      <a:pt x="754" y="25067"/>
                    </a:cubicBezTo>
                    <a:cubicBezTo>
                      <a:pt x="2465" y="25660"/>
                      <a:pt x="6871" y="26961"/>
                      <a:pt x="12121" y="27007"/>
                    </a:cubicBezTo>
                    <a:lnTo>
                      <a:pt x="12303" y="27007"/>
                    </a:lnTo>
                    <a:cubicBezTo>
                      <a:pt x="19059" y="26961"/>
                      <a:pt x="23921" y="24656"/>
                      <a:pt x="23921" y="24656"/>
                    </a:cubicBezTo>
                    <a:lnTo>
                      <a:pt x="22985" y="13221"/>
                    </a:lnTo>
                    <a:lnTo>
                      <a:pt x="22985" y="13221"/>
                    </a:lnTo>
                    <a:cubicBezTo>
                      <a:pt x="23067" y="13225"/>
                      <a:pt x="23149" y="13228"/>
                      <a:pt x="23231" y="13228"/>
                    </a:cubicBezTo>
                    <a:cubicBezTo>
                      <a:pt x="26265" y="13228"/>
                      <a:pt x="29468" y="10025"/>
                      <a:pt x="29468" y="10025"/>
                    </a:cubicBezTo>
                    <a:cubicBezTo>
                      <a:pt x="29468" y="10025"/>
                      <a:pt x="27391" y="941"/>
                      <a:pt x="21114" y="279"/>
                    </a:cubicBezTo>
                    <a:cubicBezTo>
                      <a:pt x="18869" y="63"/>
                      <a:pt x="16756" y="4"/>
                      <a:pt x="15135" y="4"/>
                    </a:cubicBezTo>
                    <a:cubicBezTo>
                      <a:pt x="13674" y="4"/>
                      <a:pt x="12612" y="52"/>
                      <a:pt x="12212" y="73"/>
                    </a:cubicBezTo>
                    <a:cubicBezTo>
                      <a:pt x="11699" y="48"/>
                      <a:pt x="10969" y="0"/>
                      <a:pt x="97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2778;p34"/>
              <p:cNvSpPr/>
              <p:nvPr/>
            </p:nvSpPr>
            <p:spPr>
              <a:xfrm>
                <a:off x="7357946" y="3547101"/>
                <a:ext cx="166264" cy="81501"/>
              </a:xfrm>
              <a:custGeom>
                <a:avLst/>
                <a:gdLst/>
                <a:ahLst/>
                <a:cxnLst/>
                <a:rect l="l" t="t" r="r" b="b"/>
                <a:pathLst>
                  <a:path w="10706" h="5248" extrusionOk="0">
                    <a:moveTo>
                      <a:pt x="5436" y="0"/>
                    </a:moveTo>
                    <a:cubicBezTo>
                      <a:pt x="4170" y="0"/>
                      <a:pt x="2736" y="76"/>
                      <a:pt x="1210" y="340"/>
                    </a:cubicBezTo>
                    <a:cubicBezTo>
                      <a:pt x="0" y="568"/>
                      <a:pt x="0" y="1527"/>
                      <a:pt x="0" y="1527"/>
                    </a:cubicBezTo>
                    <a:cubicBezTo>
                      <a:pt x="0" y="3581"/>
                      <a:pt x="1690" y="5247"/>
                      <a:pt x="3744" y="5247"/>
                    </a:cubicBezTo>
                    <a:lnTo>
                      <a:pt x="6277" y="5247"/>
                    </a:lnTo>
                    <a:cubicBezTo>
                      <a:pt x="8651" y="5247"/>
                      <a:pt x="10614" y="3581"/>
                      <a:pt x="10614" y="1184"/>
                    </a:cubicBezTo>
                    <a:cubicBezTo>
                      <a:pt x="10614" y="1184"/>
                      <a:pt x="10706" y="134"/>
                      <a:pt x="9427" y="134"/>
                    </a:cubicBezTo>
                    <a:cubicBezTo>
                      <a:pt x="8514" y="134"/>
                      <a:pt x="7124" y="0"/>
                      <a:pt x="543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2779;p34"/>
              <p:cNvSpPr/>
              <p:nvPr/>
            </p:nvSpPr>
            <p:spPr>
              <a:xfrm>
                <a:off x="7614269" y="3700899"/>
                <a:ext cx="120171" cy="53920"/>
              </a:xfrm>
              <a:custGeom>
                <a:avLst/>
                <a:gdLst/>
                <a:ahLst/>
                <a:cxnLst/>
                <a:rect l="l" t="t" r="r" b="b"/>
                <a:pathLst>
                  <a:path w="7738" h="3472" extrusionOk="0">
                    <a:moveTo>
                      <a:pt x="6573" y="1"/>
                    </a:moveTo>
                    <a:cubicBezTo>
                      <a:pt x="6509" y="1"/>
                      <a:pt x="6446" y="16"/>
                      <a:pt x="6391" y="47"/>
                    </a:cubicBezTo>
                    <a:cubicBezTo>
                      <a:pt x="5592" y="549"/>
                      <a:pt x="3082" y="1919"/>
                      <a:pt x="411" y="1965"/>
                    </a:cubicBezTo>
                    <a:cubicBezTo>
                      <a:pt x="206" y="1987"/>
                      <a:pt x="23" y="2147"/>
                      <a:pt x="23" y="2353"/>
                    </a:cubicBezTo>
                    <a:lnTo>
                      <a:pt x="0" y="3060"/>
                    </a:lnTo>
                    <a:cubicBezTo>
                      <a:pt x="0" y="3288"/>
                      <a:pt x="183" y="3471"/>
                      <a:pt x="388" y="3471"/>
                    </a:cubicBezTo>
                    <a:cubicBezTo>
                      <a:pt x="3515" y="3403"/>
                      <a:pt x="6231" y="1850"/>
                      <a:pt x="7167" y="1348"/>
                    </a:cubicBezTo>
                    <a:cubicBezTo>
                      <a:pt x="7738" y="1029"/>
                      <a:pt x="6916" y="161"/>
                      <a:pt x="6916" y="161"/>
                    </a:cubicBezTo>
                    <a:cubicBezTo>
                      <a:pt x="6826" y="56"/>
                      <a:pt x="6697" y="1"/>
                      <a:pt x="65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34"/>
              <p:cNvSpPr/>
              <p:nvPr/>
            </p:nvSpPr>
            <p:spPr>
              <a:xfrm>
                <a:off x="7524572" y="3542752"/>
                <a:ext cx="137549" cy="361507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23278" extrusionOk="0">
                    <a:moveTo>
                      <a:pt x="4087" y="1"/>
                    </a:moveTo>
                    <a:cubicBezTo>
                      <a:pt x="3561" y="1"/>
                      <a:pt x="3120" y="102"/>
                      <a:pt x="3013" y="163"/>
                    </a:cubicBezTo>
                    <a:cubicBezTo>
                      <a:pt x="2694" y="323"/>
                      <a:pt x="2351" y="551"/>
                      <a:pt x="2192" y="780"/>
                    </a:cubicBezTo>
                    <a:cubicBezTo>
                      <a:pt x="1804" y="1259"/>
                      <a:pt x="1484" y="1784"/>
                      <a:pt x="1210" y="2309"/>
                    </a:cubicBezTo>
                    <a:cubicBezTo>
                      <a:pt x="662" y="3404"/>
                      <a:pt x="388" y="4523"/>
                      <a:pt x="206" y="5641"/>
                    </a:cubicBezTo>
                    <a:cubicBezTo>
                      <a:pt x="23" y="6760"/>
                      <a:pt x="0" y="7855"/>
                      <a:pt x="23" y="8951"/>
                    </a:cubicBezTo>
                    <a:cubicBezTo>
                      <a:pt x="46" y="9476"/>
                      <a:pt x="69" y="10024"/>
                      <a:pt x="137" y="10549"/>
                    </a:cubicBezTo>
                    <a:cubicBezTo>
                      <a:pt x="160" y="10823"/>
                      <a:pt x="183" y="11074"/>
                      <a:pt x="229" y="11348"/>
                    </a:cubicBezTo>
                    <a:lnTo>
                      <a:pt x="388" y="12192"/>
                    </a:lnTo>
                    <a:cubicBezTo>
                      <a:pt x="411" y="12352"/>
                      <a:pt x="434" y="12489"/>
                      <a:pt x="457" y="12626"/>
                    </a:cubicBezTo>
                    <a:lnTo>
                      <a:pt x="571" y="13037"/>
                    </a:lnTo>
                    <a:cubicBezTo>
                      <a:pt x="639" y="13311"/>
                      <a:pt x="708" y="13585"/>
                      <a:pt x="799" y="13858"/>
                    </a:cubicBezTo>
                    <a:cubicBezTo>
                      <a:pt x="982" y="14383"/>
                      <a:pt x="1142" y="14908"/>
                      <a:pt x="1370" y="15411"/>
                    </a:cubicBezTo>
                    <a:cubicBezTo>
                      <a:pt x="1781" y="16415"/>
                      <a:pt x="2306" y="17351"/>
                      <a:pt x="2876" y="18264"/>
                    </a:cubicBezTo>
                    <a:cubicBezTo>
                      <a:pt x="3424" y="19154"/>
                      <a:pt x="4063" y="19998"/>
                      <a:pt x="4725" y="20797"/>
                    </a:cubicBezTo>
                    <a:cubicBezTo>
                      <a:pt x="4885" y="20980"/>
                      <a:pt x="5068" y="21185"/>
                      <a:pt x="5227" y="21368"/>
                    </a:cubicBezTo>
                    <a:cubicBezTo>
                      <a:pt x="5410" y="21573"/>
                      <a:pt x="5593" y="21756"/>
                      <a:pt x="5775" y="21939"/>
                    </a:cubicBezTo>
                    <a:cubicBezTo>
                      <a:pt x="6140" y="22327"/>
                      <a:pt x="6483" y="22669"/>
                      <a:pt x="6916" y="23011"/>
                    </a:cubicBezTo>
                    <a:cubicBezTo>
                      <a:pt x="7134" y="23189"/>
                      <a:pt x="7390" y="23277"/>
                      <a:pt x="7644" y="23277"/>
                    </a:cubicBezTo>
                    <a:cubicBezTo>
                      <a:pt x="7976" y="23277"/>
                      <a:pt x="8304" y="23126"/>
                      <a:pt x="8537" y="22829"/>
                    </a:cubicBezTo>
                    <a:cubicBezTo>
                      <a:pt x="8834" y="22418"/>
                      <a:pt x="8857" y="21870"/>
                      <a:pt x="8605" y="21436"/>
                    </a:cubicBezTo>
                    <a:lnTo>
                      <a:pt x="8560" y="21368"/>
                    </a:lnTo>
                    <a:lnTo>
                      <a:pt x="7829" y="20181"/>
                    </a:lnTo>
                    <a:cubicBezTo>
                      <a:pt x="7601" y="19770"/>
                      <a:pt x="7350" y="19359"/>
                      <a:pt x="7122" y="18948"/>
                    </a:cubicBezTo>
                    <a:cubicBezTo>
                      <a:pt x="6665" y="18127"/>
                      <a:pt x="6232" y="17305"/>
                      <a:pt x="5844" y="16461"/>
                    </a:cubicBezTo>
                    <a:cubicBezTo>
                      <a:pt x="5456" y="15639"/>
                      <a:pt x="5090" y="14794"/>
                      <a:pt x="4794" y="13950"/>
                    </a:cubicBezTo>
                    <a:cubicBezTo>
                      <a:pt x="4634" y="13516"/>
                      <a:pt x="4543" y="13105"/>
                      <a:pt x="4406" y="12672"/>
                    </a:cubicBezTo>
                    <a:cubicBezTo>
                      <a:pt x="4337" y="12466"/>
                      <a:pt x="4292" y="12261"/>
                      <a:pt x="4246" y="12055"/>
                    </a:cubicBezTo>
                    <a:lnTo>
                      <a:pt x="4177" y="11736"/>
                    </a:lnTo>
                    <a:cubicBezTo>
                      <a:pt x="4155" y="11622"/>
                      <a:pt x="4132" y="11530"/>
                      <a:pt x="4109" y="11416"/>
                    </a:cubicBezTo>
                    <a:lnTo>
                      <a:pt x="4018" y="10800"/>
                    </a:lnTo>
                    <a:lnTo>
                      <a:pt x="3926" y="10115"/>
                    </a:lnTo>
                    <a:cubicBezTo>
                      <a:pt x="3858" y="9636"/>
                      <a:pt x="3835" y="9179"/>
                      <a:pt x="3789" y="8723"/>
                    </a:cubicBezTo>
                    <a:cubicBezTo>
                      <a:pt x="3744" y="7810"/>
                      <a:pt x="3698" y="6920"/>
                      <a:pt x="3721" y="6029"/>
                    </a:cubicBezTo>
                    <a:cubicBezTo>
                      <a:pt x="3767" y="5162"/>
                      <a:pt x="3858" y="4317"/>
                      <a:pt x="4063" y="3541"/>
                    </a:cubicBezTo>
                    <a:cubicBezTo>
                      <a:pt x="4155" y="3153"/>
                      <a:pt x="4269" y="2788"/>
                      <a:pt x="4428" y="2446"/>
                    </a:cubicBezTo>
                    <a:cubicBezTo>
                      <a:pt x="4565" y="2103"/>
                      <a:pt x="4839" y="1601"/>
                      <a:pt x="5068" y="1419"/>
                    </a:cubicBezTo>
                    <a:cubicBezTo>
                      <a:pt x="5341" y="1236"/>
                      <a:pt x="6186" y="1053"/>
                      <a:pt x="6186" y="1053"/>
                    </a:cubicBezTo>
                    <a:cubicBezTo>
                      <a:pt x="6307" y="1123"/>
                      <a:pt x="6397" y="1154"/>
                      <a:pt x="6457" y="1154"/>
                    </a:cubicBezTo>
                    <a:cubicBezTo>
                      <a:pt x="6746" y="1154"/>
                      <a:pt x="6290" y="436"/>
                      <a:pt x="4908" y="95"/>
                    </a:cubicBezTo>
                    <a:cubicBezTo>
                      <a:pt x="4634" y="26"/>
                      <a:pt x="4350" y="1"/>
                      <a:pt x="40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34"/>
              <p:cNvSpPr/>
              <p:nvPr/>
            </p:nvSpPr>
            <p:spPr>
              <a:xfrm>
                <a:off x="7534854" y="3646847"/>
                <a:ext cx="224750" cy="25720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16562" extrusionOk="0">
                    <a:moveTo>
                      <a:pt x="3399" y="1"/>
                    </a:moveTo>
                    <a:cubicBezTo>
                      <a:pt x="2909" y="1"/>
                      <a:pt x="2416" y="122"/>
                      <a:pt x="1963" y="377"/>
                    </a:cubicBezTo>
                    <a:cubicBezTo>
                      <a:pt x="525" y="1176"/>
                      <a:pt x="0" y="3002"/>
                      <a:pt x="799" y="4440"/>
                    </a:cubicBezTo>
                    <a:lnTo>
                      <a:pt x="6391" y="14483"/>
                    </a:lnTo>
                    <a:cubicBezTo>
                      <a:pt x="6505" y="14689"/>
                      <a:pt x="6642" y="14894"/>
                      <a:pt x="6802" y="15100"/>
                    </a:cubicBezTo>
                    <a:cubicBezTo>
                      <a:pt x="7609" y="16061"/>
                      <a:pt x="8769" y="16561"/>
                      <a:pt x="9934" y="16561"/>
                    </a:cubicBezTo>
                    <a:cubicBezTo>
                      <a:pt x="10844" y="16561"/>
                      <a:pt x="11758" y="16255"/>
                      <a:pt x="12509" y="15625"/>
                    </a:cubicBezTo>
                    <a:cubicBezTo>
                      <a:pt x="14220" y="14187"/>
                      <a:pt x="14472" y="11653"/>
                      <a:pt x="13034" y="9918"/>
                    </a:cubicBezTo>
                    <a:lnTo>
                      <a:pt x="5707" y="1085"/>
                    </a:lnTo>
                    <a:cubicBezTo>
                      <a:pt x="5123" y="384"/>
                      <a:pt x="4268" y="1"/>
                      <a:pt x="339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34"/>
              <p:cNvSpPr/>
              <p:nvPr/>
            </p:nvSpPr>
            <p:spPr>
              <a:xfrm>
                <a:off x="7636246" y="3811875"/>
                <a:ext cx="153141" cy="128340"/>
              </a:xfrm>
              <a:custGeom>
                <a:avLst/>
                <a:gdLst/>
                <a:ahLst/>
                <a:cxnLst/>
                <a:rect l="l" t="t" r="r" b="b"/>
                <a:pathLst>
                  <a:path w="9861" h="8264" extrusionOk="0">
                    <a:moveTo>
                      <a:pt x="8925" y="1370"/>
                    </a:moveTo>
                    <a:cubicBezTo>
                      <a:pt x="9861" y="2740"/>
                      <a:pt x="8857" y="5091"/>
                      <a:pt x="6642" y="6620"/>
                    </a:cubicBezTo>
                    <a:cubicBezTo>
                      <a:pt x="4451" y="8150"/>
                      <a:pt x="1895" y="8264"/>
                      <a:pt x="936" y="6894"/>
                    </a:cubicBezTo>
                    <a:cubicBezTo>
                      <a:pt x="0" y="5525"/>
                      <a:pt x="1005" y="3196"/>
                      <a:pt x="3219" y="1667"/>
                    </a:cubicBezTo>
                    <a:cubicBezTo>
                      <a:pt x="5410" y="138"/>
                      <a:pt x="7966" y="1"/>
                      <a:pt x="8925" y="137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34"/>
              <p:cNvSpPr/>
              <p:nvPr/>
            </p:nvSpPr>
            <p:spPr>
              <a:xfrm>
                <a:off x="7505779" y="3607147"/>
                <a:ext cx="112391" cy="106318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6846" extrusionOk="0">
                    <a:moveTo>
                      <a:pt x="4983" y="1"/>
                    </a:moveTo>
                    <a:cubicBezTo>
                      <a:pt x="4964" y="1"/>
                      <a:pt x="4947" y="4"/>
                      <a:pt x="4931" y="12"/>
                    </a:cubicBezTo>
                    <a:cubicBezTo>
                      <a:pt x="4406" y="240"/>
                      <a:pt x="4543" y="1541"/>
                      <a:pt x="4543" y="1541"/>
                    </a:cubicBezTo>
                    <a:cubicBezTo>
                      <a:pt x="4543" y="1541"/>
                      <a:pt x="3394" y="1348"/>
                      <a:pt x="2358" y="1348"/>
                    </a:cubicBezTo>
                    <a:cubicBezTo>
                      <a:pt x="1722" y="1348"/>
                      <a:pt x="1128" y="1421"/>
                      <a:pt x="868" y="1655"/>
                    </a:cubicBezTo>
                    <a:cubicBezTo>
                      <a:pt x="160" y="2317"/>
                      <a:pt x="799" y="2956"/>
                      <a:pt x="799" y="2956"/>
                    </a:cubicBezTo>
                    <a:cubicBezTo>
                      <a:pt x="799" y="2956"/>
                      <a:pt x="1" y="3458"/>
                      <a:pt x="708" y="4440"/>
                    </a:cubicBezTo>
                    <a:cubicBezTo>
                      <a:pt x="708" y="4440"/>
                      <a:pt x="23" y="5262"/>
                      <a:pt x="845" y="5901"/>
                    </a:cubicBezTo>
                    <a:cubicBezTo>
                      <a:pt x="1826" y="6670"/>
                      <a:pt x="2665" y="6846"/>
                      <a:pt x="3226" y="6846"/>
                    </a:cubicBezTo>
                    <a:cubicBezTo>
                      <a:pt x="3697" y="6846"/>
                      <a:pt x="3972" y="6722"/>
                      <a:pt x="3972" y="6722"/>
                    </a:cubicBezTo>
                    <a:lnTo>
                      <a:pt x="7236" y="3253"/>
                    </a:lnTo>
                    <a:cubicBezTo>
                      <a:pt x="7236" y="3253"/>
                      <a:pt x="5546" y="1"/>
                      <a:pt x="49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34"/>
              <p:cNvSpPr/>
              <p:nvPr/>
            </p:nvSpPr>
            <p:spPr>
              <a:xfrm>
                <a:off x="7226422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3310" y="1"/>
                    </a:moveTo>
                    <a:lnTo>
                      <a:pt x="3310" y="1"/>
                    </a:lnTo>
                    <a:cubicBezTo>
                      <a:pt x="0" y="663"/>
                      <a:pt x="594" y="2717"/>
                      <a:pt x="594" y="2717"/>
                    </a:cubicBezTo>
                    <a:cubicBezTo>
                      <a:pt x="1552" y="2922"/>
                      <a:pt x="2032" y="3059"/>
                      <a:pt x="3173" y="3151"/>
                    </a:cubicBezTo>
                    <a:cubicBezTo>
                      <a:pt x="3675" y="2146"/>
                      <a:pt x="3789" y="1073"/>
                      <a:pt x="331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34"/>
              <p:cNvSpPr/>
              <p:nvPr/>
            </p:nvSpPr>
            <p:spPr>
              <a:xfrm>
                <a:off x="7274991" y="4330707"/>
                <a:ext cx="150237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74" h="6321" extrusionOk="0">
                    <a:moveTo>
                      <a:pt x="3473" y="1"/>
                    </a:moveTo>
                    <a:cubicBezTo>
                      <a:pt x="980" y="1"/>
                      <a:pt x="1256" y="2821"/>
                      <a:pt x="1256" y="2821"/>
                    </a:cubicBezTo>
                    <a:cubicBezTo>
                      <a:pt x="936" y="2843"/>
                      <a:pt x="913" y="2843"/>
                      <a:pt x="137" y="3003"/>
                    </a:cubicBezTo>
                    <a:cubicBezTo>
                      <a:pt x="617" y="4076"/>
                      <a:pt x="502" y="5149"/>
                      <a:pt x="0" y="6153"/>
                    </a:cubicBezTo>
                    <a:cubicBezTo>
                      <a:pt x="1470" y="6276"/>
                      <a:pt x="2878" y="6320"/>
                      <a:pt x="4143" y="6320"/>
                    </a:cubicBezTo>
                    <a:cubicBezTo>
                      <a:pt x="7337" y="6320"/>
                      <a:pt x="9610" y="6039"/>
                      <a:pt x="9610" y="6039"/>
                    </a:cubicBezTo>
                    <a:lnTo>
                      <a:pt x="9655" y="2638"/>
                    </a:lnTo>
                    <a:cubicBezTo>
                      <a:pt x="9674" y="1563"/>
                      <a:pt x="8805" y="764"/>
                      <a:pt x="7827" y="764"/>
                    </a:cubicBezTo>
                    <a:cubicBezTo>
                      <a:pt x="7579" y="764"/>
                      <a:pt x="7325" y="816"/>
                      <a:pt x="7076" y="926"/>
                    </a:cubicBezTo>
                    <a:cubicBezTo>
                      <a:pt x="6290" y="1263"/>
                      <a:pt x="6035" y="1688"/>
                      <a:pt x="5918" y="2006"/>
                    </a:cubicBezTo>
                    <a:lnTo>
                      <a:pt x="5918" y="2006"/>
                    </a:lnTo>
                    <a:cubicBezTo>
                      <a:pt x="5916" y="2008"/>
                      <a:pt x="5914" y="2011"/>
                      <a:pt x="5913" y="2015"/>
                    </a:cubicBezTo>
                    <a:lnTo>
                      <a:pt x="5913" y="2015"/>
                    </a:lnTo>
                    <a:cubicBezTo>
                      <a:pt x="5976" y="1374"/>
                      <a:pt x="5268" y="127"/>
                      <a:pt x="3767" y="13"/>
                    </a:cubicBezTo>
                    <a:cubicBezTo>
                      <a:pt x="3665" y="5"/>
                      <a:pt x="3567" y="1"/>
                      <a:pt x="34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34"/>
              <p:cNvSpPr/>
              <p:nvPr/>
            </p:nvSpPr>
            <p:spPr>
              <a:xfrm>
                <a:off x="7234406" y="4419503"/>
                <a:ext cx="190538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69" h="1529" extrusionOk="0">
                    <a:moveTo>
                      <a:pt x="180" y="1"/>
                    </a:moveTo>
                    <a:cubicBezTo>
                      <a:pt x="1" y="1"/>
                      <a:pt x="240" y="870"/>
                      <a:pt x="240" y="870"/>
                    </a:cubicBezTo>
                    <a:cubicBezTo>
                      <a:pt x="2178" y="1374"/>
                      <a:pt x="4422" y="1529"/>
                      <a:pt x="6442" y="1529"/>
                    </a:cubicBezTo>
                    <a:cubicBezTo>
                      <a:pt x="9633" y="1529"/>
                      <a:pt x="12268" y="1144"/>
                      <a:pt x="12268" y="1144"/>
                    </a:cubicBezTo>
                    <a:lnTo>
                      <a:pt x="12268" y="390"/>
                    </a:lnTo>
                    <a:cubicBezTo>
                      <a:pt x="12268" y="390"/>
                      <a:pt x="10456" y="568"/>
                      <a:pt x="7827" y="568"/>
                    </a:cubicBezTo>
                    <a:cubicBezTo>
                      <a:pt x="5654" y="568"/>
                      <a:pt x="2921" y="447"/>
                      <a:pt x="194" y="2"/>
                    </a:cubicBezTo>
                    <a:cubicBezTo>
                      <a:pt x="189" y="1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34"/>
              <p:cNvSpPr/>
              <p:nvPr/>
            </p:nvSpPr>
            <p:spPr>
              <a:xfrm>
                <a:off x="7376025" y="4376278"/>
                <a:ext cx="27317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736" extrusionOk="0">
                    <a:moveTo>
                      <a:pt x="891" y="1"/>
                    </a:moveTo>
                    <a:cubicBezTo>
                      <a:pt x="411" y="1"/>
                      <a:pt x="23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7" y="1735"/>
                      <a:pt x="1758" y="1347"/>
                      <a:pt x="1758" y="868"/>
                    </a:cubicBezTo>
                    <a:cubicBezTo>
                      <a:pt x="1758" y="389"/>
                      <a:pt x="1370" y="1"/>
                      <a:pt x="8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34"/>
              <p:cNvSpPr/>
              <p:nvPr/>
            </p:nvSpPr>
            <p:spPr>
              <a:xfrm>
                <a:off x="7292355" y="4373032"/>
                <a:ext cx="52476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553" extrusionOk="0">
                    <a:moveTo>
                      <a:pt x="172" y="1"/>
                    </a:moveTo>
                    <a:cubicBezTo>
                      <a:pt x="78" y="1"/>
                      <a:pt x="24" y="82"/>
                      <a:pt x="24" y="164"/>
                    </a:cubicBezTo>
                    <a:cubicBezTo>
                      <a:pt x="1" y="255"/>
                      <a:pt x="69" y="347"/>
                      <a:pt x="183" y="347"/>
                    </a:cubicBezTo>
                    <a:lnTo>
                      <a:pt x="3173" y="552"/>
                    </a:lnTo>
                    <a:lnTo>
                      <a:pt x="3196" y="552"/>
                    </a:lnTo>
                    <a:cubicBezTo>
                      <a:pt x="3288" y="552"/>
                      <a:pt x="3356" y="484"/>
                      <a:pt x="3356" y="392"/>
                    </a:cubicBezTo>
                    <a:cubicBezTo>
                      <a:pt x="3379" y="278"/>
                      <a:pt x="3310" y="210"/>
                      <a:pt x="3196" y="210"/>
                    </a:cubicBezTo>
                    <a:lnTo>
                      <a:pt x="206" y="4"/>
                    </a:lnTo>
                    <a:cubicBezTo>
                      <a:pt x="194" y="2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34"/>
              <p:cNvSpPr/>
              <p:nvPr/>
            </p:nvSpPr>
            <p:spPr>
              <a:xfrm>
                <a:off x="7271791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1576" y="341"/>
                    </a:moveTo>
                    <a:cubicBezTo>
                      <a:pt x="1622" y="341"/>
                      <a:pt x="1644" y="341"/>
                      <a:pt x="1667" y="364"/>
                    </a:cubicBezTo>
                    <a:cubicBezTo>
                      <a:pt x="1736" y="409"/>
                      <a:pt x="1804" y="501"/>
                      <a:pt x="1850" y="569"/>
                    </a:cubicBezTo>
                    <a:cubicBezTo>
                      <a:pt x="2032" y="889"/>
                      <a:pt x="2101" y="1231"/>
                      <a:pt x="2192" y="1596"/>
                    </a:cubicBezTo>
                    <a:cubicBezTo>
                      <a:pt x="2215" y="1710"/>
                      <a:pt x="2261" y="1847"/>
                      <a:pt x="2283" y="1961"/>
                    </a:cubicBezTo>
                    <a:lnTo>
                      <a:pt x="2215" y="1916"/>
                    </a:lnTo>
                    <a:cubicBezTo>
                      <a:pt x="1918" y="1528"/>
                      <a:pt x="1690" y="1094"/>
                      <a:pt x="1553" y="637"/>
                    </a:cubicBezTo>
                    <a:cubicBezTo>
                      <a:pt x="1507" y="501"/>
                      <a:pt x="1507" y="386"/>
                      <a:pt x="1530" y="364"/>
                    </a:cubicBezTo>
                    <a:cubicBezTo>
                      <a:pt x="1553" y="341"/>
                      <a:pt x="1576" y="341"/>
                      <a:pt x="1576" y="341"/>
                    </a:cubicBezTo>
                    <a:close/>
                    <a:moveTo>
                      <a:pt x="549" y="1162"/>
                    </a:moveTo>
                    <a:cubicBezTo>
                      <a:pt x="663" y="1162"/>
                      <a:pt x="777" y="1231"/>
                      <a:pt x="891" y="1299"/>
                    </a:cubicBezTo>
                    <a:cubicBezTo>
                      <a:pt x="1279" y="1550"/>
                      <a:pt x="1644" y="1824"/>
                      <a:pt x="1964" y="2144"/>
                    </a:cubicBezTo>
                    <a:cubicBezTo>
                      <a:pt x="1987" y="2167"/>
                      <a:pt x="2010" y="2190"/>
                      <a:pt x="2032" y="2212"/>
                    </a:cubicBezTo>
                    <a:cubicBezTo>
                      <a:pt x="1530" y="2121"/>
                      <a:pt x="982" y="1870"/>
                      <a:pt x="526" y="1505"/>
                    </a:cubicBezTo>
                    <a:cubicBezTo>
                      <a:pt x="389" y="1391"/>
                      <a:pt x="366" y="1322"/>
                      <a:pt x="366" y="1277"/>
                    </a:cubicBezTo>
                    <a:cubicBezTo>
                      <a:pt x="366" y="1208"/>
                      <a:pt x="457" y="1162"/>
                      <a:pt x="549" y="1162"/>
                    </a:cubicBezTo>
                    <a:close/>
                    <a:moveTo>
                      <a:pt x="1594" y="1"/>
                    </a:moveTo>
                    <a:cubicBezTo>
                      <a:pt x="1495" y="1"/>
                      <a:pt x="1397" y="29"/>
                      <a:pt x="1325" y="90"/>
                    </a:cubicBezTo>
                    <a:cubicBezTo>
                      <a:pt x="1211" y="181"/>
                      <a:pt x="1097" y="364"/>
                      <a:pt x="1211" y="752"/>
                    </a:cubicBezTo>
                    <a:cubicBezTo>
                      <a:pt x="1279" y="911"/>
                      <a:pt x="1348" y="1071"/>
                      <a:pt x="1416" y="1231"/>
                    </a:cubicBezTo>
                    <a:cubicBezTo>
                      <a:pt x="1302" y="1162"/>
                      <a:pt x="1188" y="1071"/>
                      <a:pt x="1074" y="1003"/>
                    </a:cubicBezTo>
                    <a:cubicBezTo>
                      <a:pt x="937" y="911"/>
                      <a:pt x="754" y="820"/>
                      <a:pt x="549" y="820"/>
                    </a:cubicBezTo>
                    <a:cubicBezTo>
                      <a:pt x="320" y="820"/>
                      <a:pt x="47" y="980"/>
                      <a:pt x="24" y="1231"/>
                    </a:cubicBezTo>
                    <a:cubicBezTo>
                      <a:pt x="1" y="1505"/>
                      <a:pt x="229" y="1710"/>
                      <a:pt x="320" y="1756"/>
                    </a:cubicBezTo>
                    <a:cubicBezTo>
                      <a:pt x="594" y="2007"/>
                      <a:pt x="982" y="2235"/>
                      <a:pt x="1416" y="2395"/>
                    </a:cubicBezTo>
                    <a:cubicBezTo>
                      <a:pt x="1416" y="2486"/>
                      <a:pt x="1485" y="2578"/>
                      <a:pt x="1576" y="2578"/>
                    </a:cubicBezTo>
                    <a:lnTo>
                      <a:pt x="2466" y="2669"/>
                    </a:lnTo>
                    <a:cubicBezTo>
                      <a:pt x="2512" y="2692"/>
                      <a:pt x="2535" y="2692"/>
                      <a:pt x="2557" y="2692"/>
                    </a:cubicBezTo>
                    <a:lnTo>
                      <a:pt x="2626" y="2692"/>
                    </a:lnTo>
                    <a:lnTo>
                      <a:pt x="4726" y="2897"/>
                    </a:lnTo>
                    <a:lnTo>
                      <a:pt x="4749" y="2897"/>
                    </a:lnTo>
                    <a:cubicBezTo>
                      <a:pt x="4817" y="2897"/>
                      <a:pt x="4908" y="2829"/>
                      <a:pt x="4908" y="2737"/>
                    </a:cubicBezTo>
                    <a:cubicBezTo>
                      <a:pt x="4931" y="2646"/>
                      <a:pt x="4863" y="2555"/>
                      <a:pt x="4749" y="2555"/>
                    </a:cubicBezTo>
                    <a:lnTo>
                      <a:pt x="2786" y="2372"/>
                    </a:lnTo>
                    <a:cubicBezTo>
                      <a:pt x="2671" y="2098"/>
                      <a:pt x="2603" y="1824"/>
                      <a:pt x="2535" y="1528"/>
                    </a:cubicBezTo>
                    <a:cubicBezTo>
                      <a:pt x="2443" y="1140"/>
                      <a:pt x="2352" y="752"/>
                      <a:pt x="2146" y="409"/>
                    </a:cubicBezTo>
                    <a:cubicBezTo>
                      <a:pt x="2055" y="272"/>
                      <a:pt x="1987" y="158"/>
                      <a:pt x="1850" y="67"/>
                    </a:cubicBezTo>
                    <a:cubicBezTo>
                      <a:pt x="1774" y="24"/>
                      <a:pt x="1684" y="1"/>
                      <a:pt x="15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34"/>
              <p:cNvSpPr/>
              <p:nvPr/>
            </p:nvSpPr>
            <p:spPr>
              <a:xfrm>
                <a:off x="7661408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503" y="1"/>
                    </a:moveTo>
                    <a:cubicBezTo>
                      <a:pt x="1" y="1073"/>
                      <a:pt x="138" y="2146"/>
                      <a:pt x="617" y="3151"/>
                    </a:cubicBezTo>
                    <a:cubicBezTo>
                      <a:pt x="1758" y="3059"/>
                      <a:pt x="2261" y="2922"/>
                      <a:pt x="3219" y="2717"/>
                    </a:cubicBezTo>
                    <a:cubicBezTo>
                      <a:pt x="3219" y="2717"/>
                      <a:pt x="3790" y="663"/>
                      <a:pt x="5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34"/>
              <p:cNvSpPr/>
              <p:nvPr/>
            </p:nvSpPr>
            <p:spPr>
              <a:xfrm>
                <a:off x="7521807" y="4330707"/>
                <a:ext cx="149880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51" h="6321" extrusionOk="0">
                    <a:moveTo>
                      <a:pt x="6180" y="1"/>
                    </a:moveTo>
                    <a:cubicBezTo>
                      <a:pt x="6086" y="1"/>
                      <a:pt x="5987" y="5"/>
                      <a:pt x="5885" y="13"/>
                    </a:cubicBezTo>
                    <a:cubicBezTo>
                      <a:pt x="4401" y="127"/>
                      <a:pt x="3671" y="1383"/>
                      <a:pt x="3762" y="2022"/>
                    </a:cubicBezTo>
                    <a:cubicBezTo>
                      <a:pt x="3625" y="1702"/>
                      <a:pt x="3397" y="1268"/>
                      <a:pt x="2598" y="926"/>
                    </a:cubicBezTo>
                    <a:cubicBezTo>
                      <a:pt x="2349" y="816"/>
                      <a:pt x="2095" y="764"/>
                      <a:pt x="1847" y="764"/>
                    </a:cubicBezTo>
                    <a:cubicBezTo>
                      <a:pt x="869" y="764"/>
                      <a:pt x="0" y="1563"/>
                      <a:pt x="19" y="2638"/>
                    </a:cubicBezTo>
                    <a:lnTo>
                      <a:pt x="41" y="6039"/>
                    </a:lnTo>
                    <a:cubicBezTo>
                      <a:pt x="41" y="6039"/>
                      <a:pt x="2326" y="6320"/>
                      <a:pt x="5518" y="6320"/>
                    </a:cubicBezTo>
                    <a:cubicBezTo>
                      <a:pt x="6782" y="6320"/>
                      <a:pt x="8188" y="6276"/>
                      <a:pt x="9651" y="6153"/>
                    </a:cubicBezTo>
                    <a:cubicBezTo>
                      <a:pt x="9172" y="5149"/>
                      <a:pt x="9035" y="4076"/>
                      <a:pt x="9537" y="3003"/>
                    </a:cubicBezTo>
                    <a:cubicBezTo>
                      <a:pt x="8761" y="2843"/>
                      <a:pt x="8738" y="2843"/>
                      <a:pt x="8418" y="2821"/>
                    </a:cubicBezTo>
                    <a:cubicBezTo>
                      <a:pt x="8418" y="2821"/>
                      <a:pt x="8694" y="1"/>
                      <a:pt x="6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34"/>
              <p:cNvSpPr/>
              <p:nvPr/>
            </p:nvSpPr>
            <p:spPr>
              <a:xfrm>
                <a:off x="7539809" y="4376278"/>
                <a:ext cx="26960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36" extrusionOk="0">
                    <a:moveTo>
                      <a:pt x="868" y="1"/>
                    </a:moveTo>
                    <a:cubicBezTo>
                      <a:pt x="389" y="1"/>
                      <a:pt x="1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8" y="1735"/>
                      <a:pt x="1736" y="1347"/>
                      <a:pt x="1736" y="868"/>
                    </a:cubicBezTo>
                    <a:cubicBezTo>
                      <a:pt x="1736" y="389"/>
                      <a:pt x="1348" y="1"/>
                      <a:pt x="86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34"/>
              <p:cNvSpPr/>
              <p:nvPr/>
            </p:nvSpPr>
            <p:spPr>
              <a:xfrm>
                <a:off x="7521730" y="4419503"/>
                <a:ext cx="190879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1529" extrusionOk="0">
                    <a:moveTo>
                      <a:pt x="12112" y="1"/>
                    </a:moveTo>
                    <a:cubicBezTo>
                      <a:pt x="12108" y="1"/>
                      <a:pt x="12103" y="1"/>
                      <a:pt x="12098" y="2"/>
                    </a:cubicBezTo>
                    <a:cubicBezTo>
                      <a:pt x="9371" y="447"/>
                      <a:pt x="6634" y="568"/>
                      <a:pt x="4455" y="568"/>
                    </a:cubicBezTo>
                    <a:cubicBezTo>
                      <a:pt x="1820" y="568"/>
                      <a:pt x="1" y="390"/>
                      <a:pt x="1" y="390"/>
                    </a:cubicBezTo>
                    <a:lnTo>
                      <a:pt x="1" y="390"/>
                    </a:lnTo>
                    <a:lnTo>
                      <a:pt x="24" y="1144"/>
                    </a:lnTo>
                    <a:cubicBezTo>
                      <a:pt x="24" y="1144"/>
                      <a:pt x="2659" y="1529"/>
                      <a:pt x="5844" y="1529"/>
                    </a:cubicBezTo>
                    <a:cubicBezTo>
                      <a:pt x="7862" y="1529"/>
                      <a:pt x="10100" y="1374"/>
                      <a:pt x="12030" y="870"/>
                    </a:cubicBezTo>
                    <a:cubicBezTo>
                      <a:pt x="12030" y="870"/>
                      <a:pt x="12290" y="1"/>
                      <a:pt x="121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34"/>
              <p:cNvSpPr/>
              <p:nvPr/>
            </p:nvSpPr>
            <p:spPr>
              <a:xfrm>
                <a:off x="7602216" y="4373032"/>
                <a:ext cx="52119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553" extrusionOk="0">
                    <a:moveTo>
                      <a:pt x="3202" y="1"/>
                    </a:moveTo>
                    <a:cubicBezTo>
                      <a:pt x="3192" y="1"/>
                      <a:pt x="3182" y="2"/>
                      <a:pt x="3173" y="4"/>
                    </a:cubicBezTo>
                    <a:lnTo>
                      <a:pt x="160" y="210"/>
                    </a:lnTo>
                    <a:cubicBezTo>
                      <a:pt x="69" y="210"/>
                      <a:pt x="0" y="278"/>
                      <a:pt x="0" y="392"/>
                    </a:cubicBezTo>
                    <a:cubicBezTo>
                      <a:pt x="0" y="484"/>
                      <a:pt x="91" y="552"/>
                      <a:pt x="183" y="552"/>
                    </a:cubicBezTo>
                    <a:lnTo>
                      <a:pt x="3196" y="347"/>
                    </a:lnTo>
                    <a:cubicBezTo>
                      <a:pt x="3287" y="347"/>
                      <a:pt x="3355" y="255"/>
                      <a:pt x="3355" y="164"/>
                    </a:cubicBezTo>
                    <a:cubicBezTo>
                      <a:pt x="3355" y="82"/>
                      <a:pt x="3282" y="1"/>
                      <a:pt x="320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2795;p34"/>
              <p:cNvSpPr/>
              <p:nvPr/>
            </p:nvSpPr>
            <p:spPr>
              <a:xfrm>
                <a:off x="7598659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3333" y="341"/>
                    </a:moveTo>
                    <a:cubicBezTo>
                      <a:pt x="3356" y="341"/>
                      <a:pt x="3379" y="341"/>
                      <a:pt x="3379" y="364"/>
                    </a:cubicBezTo>
                    <a:cubicBezTo>
                      <a:pt x="3425" y="386"/>
                      <a:pt x="3425" y="501"/>
                      <a:pt x="3379" y="637"/>
                    </a:cubicBezTo>
                    <a:cubicBezTo>
                      <a:pt x="3219" y="1094"/>
                      <a:pt x="2991" y="1528"/>
                      <a:pt x="2694" y="1916"/>
                    </a:cubicBezTo>
                    <a:cubicBezTo>
                      <a:pt x="2675" y="1934"/>
                      <a:pt x="2657" y="1938"/>
                      <a:pt x="2651" y="1951"/>
                    </a:cubicBezTo>
                    <a:lnTo>
                      <a:pt x="2651" y="1951"/>
                    </a:lnTo>
                    <a:cubicBezTo>
                      <a:pt x="2673" y="1840"/>
                      <a:pt x="2695" y="1729"/>
                      <a:pt x="2717" y="1596"/>
                    </a:cubicBezTo>
                    <a:cubicBezTo>
                      <a:pt x="2808" y="1231"/>
                      <a:pt x="2900" y="889"/>
                      <a:pt x="3082" y="569"/>
                    </a:cubicBezTo>
                    <a:cubicBezTo>
                      <a:pt x="3128" y="501"/>
                      <a:pt x="3174" y="409"/>
                      <a:pt x="3242" y="364"/>
                    </a:cubicBezTo>
                    <a:cubicBezTo>
                      <a:pt x="3288" y="341"/>
                      <a:pt x="3311" y="341"/>
                      <a:pt x="3333" y="341"/>
                    </a:cubicBezTo>
                    <a:close/>
                    <a:moveTo>
                      <a:pt x="4383" y="1162"/>
                    </a:moveTo>
                    <a:cubicBezTo>
                      <a:pt x="4452" y="1162"/>
                      <a:pt x="4543" y="1208"/>
                      <a:pt x="4543" y="1277"/>
                    </a:cubicBezTo>
                    <a:cubicBezTo>
                      <a:pt x="4566" y="1322"/>
                      <a:pt x="4543" y="1391"/>
                      <a:pt x="4383" y="1505"/>
                    </a:cubicBezTo>
                    <a:cubicBezTo>
                      <a:pt x="3950" y="1870"/>
                      <a:pt x="3402" y="2121"/>
                      <a:pt x="2877" y="2212"/>
                    </a:cubicBezTo>
                    <a:cubicBezTo>
                      <a:pt x="2900" y="2190"/>
                      <a:pt x="2922" y="2167"/>
                      <a:pt x="2945" y="2144"/>
                    </a:cubicBezTo>
                    <a:cubicBezTo>
                      <a:pt x="3288" y="1824"/>
                      <a:pt x="3630" y="1550"/>
                      <a:pt x="4018" y="1299"/>
                    </a:cubicBezTo>
                    <a:cubicBezTo>
                      <a:pt x="4132" y="1231"/>
                      <a:pt x="4269" y="1162"/>
                      <a:pt x="4383" y="1162"/>
                    </a:cubicBezTo>
                    <a:close/>
                    <a:moveTo>
                      <a:pt x="3326" y="1"/>
                    </a:moveTo>
                    <a:cubicBezTo>
                      <a:pt x="3237" y="1"/>
                      <a:pt x="3146" y="24"/>
                      <a:pt x="3059" y="67"/>
                    </a:cubicBezTo>
                    <a:cubicBezTo>
                      <a:pt x="2945" y="158"/>
                      <a:pt x="2854" y="272"/>
                      <a:pt x="2786" y="409"/>
                    </a:cubicBezTo>
                    <a:cubicBezTo>
                      <a:pt x="2557" y="752"/>
                      <a:pt x="2489" y="1140"/>
                      <a:pt x="2397" y="1528"/>
                    </a:cubicBezTo>
                    <a:cubicBezTo>
                      <a:pt x="2329" y="1824"/>
                      <a:pt x="2261" y="2098"/>
                      <a:pt x="2124" y="2372"/>
                    </a:cubicBezTo>
                    <a:lnTo>
                      <a:pt x="161" y="2555"/>
                    </a:lnTo>
                    <a:cubicBezTo>
                      <a:pt x="69" y="2555"/>
                      <a:pt x="1" y="2646"/>
                      <a:pt x="1" y="2737"/>
                    </a:cubicBezTo>
                    <a:cubicBezTo>
                      <a:pt x="24" y="2829"/>
                      <a:pt x="92" y="2897"/>
                      <a:pt x="183" y="2897"/>
                    </a:cubicBezTo>
                    <a:lnTo>
                      <a:pt x="206" y="2897"/>
                    </a:lnTo>
                    <a:lnTo>
                      <a:pt x="2306" y="2692"/>
                    </a:lnTo>
                    <a:cubicBezTo>
                      <a:pt x="2321" y="2692"/>
                      <a:pt x="2337" y="2702"/>
                      <a:pt x="2345" y="2702"/>
                    </a:cubicBezTo>
                    <a:cubicBezTo>
                      <a:pt x="2349" y="2702"/>
                      <a:pt x="2352" y="2699"/>
                      <a:pt x="2352" y="2692"/>
                    </a:cubicBezTo>
                    <a:cubicBezTo>
                      <a:pt x="2397" y="2692"/>
                      <a:pt x="2420" y="2692"/>
                      <a:pt x="2443" y="2669"/>
                    </a:cubicBezTo>
                    <a:lnTo>
                      <a:pt x="3356" y="2578"/>
                    </a:lnTo>
                    <a:cubicBezTo>
                      <a:pt x="3447" y="2578"/>
                      <a:pt x="3516" y="2486"/>
                      <a:pt x="3516" y="2395"/>
                    </a:cubicBezTo>
                    <a:cubicBezTo>
                      <a:pt x="3927" y="2235"/>
                      <a:pt x="4315" y="2007"/>
                      <a:pt x="4612" y="1756"/>
                    </a:cubicBezTo>
                    <a:cubicBezTo>
                      <a:pt x="4680" y="1710"/>
                      <a:pt x="4931" y="1505"/>
                      <a:pt x="4885" y="1231"/>
                    </a:cubicBezTo>
                    <a:cubicBezTo>
                      <a:pt x="4863" y="980"/>
                      <a:pt x="4612" y="820"/>
                      <a:pt x="4383" y="820"/>
                    </a:cubicBezTo>
                    <a:cubicBezTo>
                      <a:pt x="4178" y="820"/>
                      <a:pt x="3995" y="911"/>
                      <a:pt x="3835" y="1003"/>
                    </a:cubicBezTo>
                    <a:cubicBezTo>
                      <a:pt x="3721" y="1071"/>
                      <a:pt x="3630" y="1162"/>
                      <a:pt x="3516" y="1231"/>
                    </a:cubicBezTo>
                    <a:cubicBezTo>
                      <a:pt x="3584" y="1071"/>
                      <a:pt x="3653" y="911"/>
                      <a:pt x="3699" y="752"/>
                    </a:cubicBezTo>
                    <a:cubicBezTo>
                      <a:pt x="3835" y="364"/>
                      <a:pt x="3721" y="181"/>
                      <a:pt x="3607" y="90"/>
                    </a:cubicBezTo>
                    <a:cubicBezTo>
                      <a:pt x="3523" y="29"/>
                      <a:pt x="3426" y="1"/>
                      <a:pt x="33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2796;p34"/>
              <p:cNvSpPr/>
              <p:nvPr/>
            </p:nvSpPr>
            <p:spPr>
              <a:xfrm>
                <a:off x="7536268" y="3459842"/>
                <a:ext cx="148544" cy="81905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5274" fill="none" extrusionOk="0">
                    <a:moveTo>
                      <a:pt x="9564" y="0"/>
                    </a:moveTo>
                    <a:cubicBezTo>
                      <a:pt x="9108" y="1963"/>
                      <a:pt x="7693" y="3698"/>
                      <a:pt x="5821" y="4474"/>
                    </a:cubicBezTo>
                    <a:cubicBezTo>
                      <a:pt x="3972" y="5273"/>
                      <a:pt x="1735" y="5090"/>
                      <a:pt x="1" y="404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2797;p34"/>
              <p:cNvSpPr/>
              <p:nvPr/>
            </p:nvSpPr>
            <p:spPr>
              <a:xfrm>
                <a:off x="7674175" y="3112049"/>
                <a:ext cx="144289" cy="301686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19426" fill="none" extrusionOk="0">
                    <a:moveTo>
                      <a:pt x="1" y="138"/>
                    </a:moveTo>
                    <a:cubicBezTo>
                      <a:pt x="2397" y="1"/>
                      <a:pt x="4657" y="1484"/>
                      <a:pt x="6163" y="3379"/>
                    </a:cubicBezTo>
                    <a:cubicBezTo>
                      <a:pt x="8400" y="6209"/>
                      <a:pt x="9291" y="10021"/>
                      <a:pt x="8537" y="13536"/>
                    </a:cubicBezTo>
                    <a:cubicBezTo>
                      <a:pt x="8195" y="15157"/>
                      <a:pt x="7487" y="16732"/>
                      <a:pt x="6232" y="17827"/>
                    </a:cubicBezTo>
                    <a:cubicBezTo>
                      <a:pt x="4999" y="18923"/>
                      <a:pt x="3173" y="19425"/>
                      <a:pt x="1644" y="18832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34"/>
              <p:cNvSpPr/>
              <p:nvPr/>
            </p:nvSpPr>
            <p:spPr>
              <a:xfrm>
                <a:off x="7184580" y="3064909"/>
                <a:ext cx="76237" cy="181142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1664" fill="none" extrusionOk="0">
                    <a:moveTo>
                      <a:pt x="4908" y="0"/>
                    </a:moveTo>
                    <a:cubicBezTo>
                      <a:pt x="1804" y="1986"/>
                      <a:pt x="1" y="5843"/>
                      <a:pt x="457" y="9495"/>
                    </a:cubicBezTo>
                    <a:cubicBezTo>
                      <a:pt x="526" y="9998"/>
                      <a:pt x="640" y="10523"/>
                      <a:pt x="914" y="10933"/>
                    </a:cubicBezTo>
                    <a:cubicBezTo>
                      <a:pt x="1211" y="11367"/>
                      <a:pt x="1736" y="11664"/>
                      <a:pt x="2238" y="1155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34"/>
              <p:cNvSpPr/>
              <p:nvPr/>
            </p:nvSpPr>
            <p:spPr>
              <a:xfrm>
                <a:off x="7229964" y="3350294"/>
                <a:ext cx="119829" cy="165193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0637" fill="none" extrusionOk="0">
                    <a:moveTo>
                      <a:pt x="7715" y="9815"/>
                    </a:moveTo>
                    <a:cubicBezTo>
                      <a:pt x="7327" y="10409"/>
                      <a:pt x="6620" y="10637"/>
                      <a:pt x="5981" y="10546"/>
                    </a:cubicBezTo>
                    <a:cubicBezTo>
                      <a:pt x="5342" y="10454"/>
                      <a:pt x="4748" y="10089"/>
                      <a:pt x="4223" y="9655"/>
                    </a:cubicBezTo>
                    <a:cubicBezTo>
                      <a:pt x="1530" y="7510"/>
                      <a:pt x="1" y="3675"/>
                      <a:pt x="366" y="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34"/>
              <p:cNvSpPr/>
              <p:nvPr/>
            </p:nvSpPr>
            <p:spPr>
              <a:xfrm>
                <a:off x="7191320" y="2974078"/>
                <a:ext cx="611494" cy="563289"/>
              </a:xfrm>
              <a:custGeom>
                <a:avLst/>
                <a:gdLst/>
                <a:ahLst/>
                <a:cxnLst/>
                <a:rect l="l" t="t" r="r" b="b"/>
                <a:pathLst>
                  <a:path w="39375" h="36271" extrusionOk="0">
                    <a:moveTo>
                      <a:pt x="16909" y="1"/>
                    </a:moveTo>
                    <a:cubicBezTo>
                      <a:pt x="14402" y="1"/>
                      <a:pt x="13125" y="1237"/>
                      <a:pt x="13125" y="1237"/>
                    </a:cubicBezTo>
                    <a:cubicBezTo>
                      <a:pt x="13125" y="1237"/>
                      <a:pt x="12415" y="999"/>
                      <a:pt x="11322" y="999"/>
                    </a:cubicBezTo>
                    <a:cubicBezTo>
                      <a:pt x="10123" y="999"/>
                      <a:pt x="8464" y="1286"/>
                      <a:pt x="6780" y="2493"/>
                    </a:cubicBezTo>
                    <a:cubicBezTo>
                      <a:pt x="3538" y="4798"/>
                      <a:pt x="4223" y="6099"/>
                      <a:pt x="4223" y="6099"/>
                    </a:cubicBezTo>
                    <a:cubicBezTo>
                      <a:pt x="2283" y="7537"/>
                      <a:pt x="731" y="10459"/>
                      <a:pt x="366" y="13061"/>
                    </a:cubicBezTo>
                    <a:cubicBezTo>
                      <a:pt x="1" y="15686"/>
                      <a:pt x="1735" y="16987"/>
                      <a:pt x="1735" y="16987"/>
                    </a:cubicBezTo>
                    <a:cubicBezTo>
                      <a:pt x="1735" y="16987"/>
                      <a:pt x="1667" y="19041"/>
                      <a:pt x="1849" y="21095"/>
                    </a:cubicBezTo>
                    <a:cubicBezTo>
                      <a:pt x="2032" y="23150"/>
                      <a:pt x="2397" y="26459"/>
                      <a:pt x="4223" y="29746"/>
                    </a:cubicBezTo>
                    <a:cubicBezTo>
                      <a:pt x="6518" y="33861"/>
                      <a:pt x="8916" y="34135"/>
                      <a:pt x="9514" y="34135"/>
                    </a:cubicBezTo>
                    <a:cubicBezTo>
                      <a:pt x="9606" y="34135"/>
                      <a:pt x="9656" y="34129"/>
                      <a:pt x="9656" y="34129"/>
                    </a:cubicBezTo>
                    <a:cubicBezTo>
                      <a:pt x="11592" y="35932"/>
                      <a:pt x="13988" y="36012"/>
                      <a:pt x="17179" y="36012"/>
                    </a:cubicBezTo>
                    <a:cubicBezTo>
                      <a:pt x="17490" y="36012"/>
                      <a:pt x="17809" y="36011"/>
                      <a:pt x="18135" y="36011"/>
                    </a:cubicBezTo>
                    <a:cubicBezTo>
                      <a:pt x="19631" y="36011"/>
                      <a:pt x="21291" y="36027"/>
                      <a:pt x="23145" y="36206"/>
                    </a:cubicBezTo>
                    <a:cubicBezTo>
                      <a:pt x="23604" y="36250"/>
                      <a:pt x="24035" y="36270"/>
                      <a:pt x="24439" y="36270"/>
                    </a:cubicBezTo>
                    <a:cubicBezTo>
                      <a:pt x="29674" y="36270"/>
                      <a:pt x="30584" y="32824"/>
                      <a:pt x="32024" y="32485"/>
                    </a:cubicBezTo>
                    <a:cubicBezTo>
                      <a:pt x="33577" y="32097"/>
                      <a:pt x="35768" y="25934"/>
                      <a:pt x="35768" y="25934"/>
                    </a:cubicBezTo>
                    <a:cubicBezTo>
                      <a:pt x="39374" y="24131"/>
                      <a:pt x="38758" y="18539"/>
                      <a:pt x="37000" y="14248"/>
                    </a:cubicBezTo>
                    <a:cubicBezTo>
                      <a:pt x="35083" y="9477"/>
                      <a:pt x="29788" y="8016"/>
                      <a:pt x="29788" y="8016"/>
                    </a:cubicBezTo>
                    <a:cubicBezTo>
                      <a:pt x="24015" y="1534"/>
                      <a:pt x="19700" y="1"/>
                      <a:pt x="169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2801;p34"/>
              <p:cNvSpPr/>
              <p:nvPr/>
            </p:nvSpPr>
            <p:spPr>
              <a:xfrm>
                <a:off x="7386307" y="3421912"/>
                <a:ext cx="114860" cy="18929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2189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9587"/>
                    </a:lnTo>
                    <a:cubicBezTo>
                      <a:pt x="0" y="11573"/>
                      <a:pt x="1598" y="12189"/>
                      <a:pt x="3584" y="12189"/>
                    </a:cubicBezTo>
                    <a:lnTo>
                      <a:pt x="3789" y="12189"/>
                    </a:lnTo>
                    <a:cubicBezTo>
                      <a:pt x="5775" y="12189"/>
                      <a:pt x="7396" y="11573"/>
                      <a:pt x="7396" y="9587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2802;p34"/>
              <p:cNvSpPr/>
              <p:nvPr/>
            </p:nvSpPr>
            <p:spPr>
              <a:xfrm>
                <a:off x="7386307" y="3421912"/>
                <a:ext cx="114860" cy="129738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8354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7601"/>
                    </a:lnTo>
                    <a:cubicBezTo>
                      <a:pt x="1960" y="8175"/>
                      <a:pt x="3697" y="8354"/>
                      <a:pt x="5115" y="8354"/>
                    </a:cubicBezTo>
                    <a:cubicBezTo>
                      <a:pt x="6010" y="8354"/>
                      <a:pt x="6778" y="8283"/>
                      <a:pt x="7396" y="8194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2803;p34"/>
              <p:cNvSpPr/>
              <p:nvPr/>
            </p:nvSpPr>
            <p:spPr>
              <a:xfrm>
                <a:off x="7616039" y="3351288"/>
                <a:ext cx="144289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140" extrusionOk="0">
                    <a:moveTo>
                      <a:pt x="4654" y="0"/>
                    </a:moveTo>
                    <a:cubicBezTo>
                      <a:pt x="2235" y="0"/>
                      <a:pt x="225" y="1923"/>
                      <a:pt x="114" y="4365"/>
                    </a:cubicBezTo>
                    <a:cubicBezTo>
                      <a:pt x="0" y="6898"/>
                      <a:pt x="1940" y="9021"/>
                      <a:pt x="4451" y="9135"/>
                    </a:cubicBezTo>
                    <a:cubicBezTo>
                      <a:pt x="4521" y="9138"/>
                      <a:pt x="4590" y="9140"/>
                      <a:pt x="4659" y="9140"/>
                    </a:cubicBezTo>
                    <a:cubicBezTo>
                      <a:pt x="7078" y="9140"/>
                      <a:pt x="9088" y="7216"/>
                      <a:pt x="9199" y="4775"/>
                    </a:cubicBezTo>
                    <a:cubicBezTo>
                      <a:pt x="9290" y="2242"/>
                      <a:pt x="7350" y="119"/>
                      <a:pt x="4862" y="5"/>
                    </a:cubicBezTo>
                    <a:cubicBezTo>
                      <a:pt x="4792" y="2"/>
                      <a:pt x="4723" y="0"/>
                      <a:pt x="465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2804;p34"/>
              <p:cNvSpPr/>
              <p:nvPr/>
            </p:nvSpPr>
            <p:spPr>
              <a:xfrm>
                <a:off x="7625964" y="3398148"/>
                <a:ext cx="121243" cy="40922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635" extrusionOk="0">
                    <a:moveTo>
                      <a:pt x="3150" y="1"/>
                    </a:moveTo>
                    <a:lnTo>
                      <a:pt x="2602" y="24"/>
                    </a:lnTo>
                    <a:cubicBezTo>
                      <a:pt x="2420" y="24"/>
                      <a:pt x="2260" y="92"/>
                      <a:pt x="2077" y="115"/>
                    </a:cubicBezTo>
                    <a:cubicBezTo>
                      <a:pt x="1712" y="161"/>
                      <a:pt x="1393" y="320"/>
                      <a:pt x="1050" y="434"/>
                    </a:cubicBezTo>
                    <a:cubicBezTo>
                      <a:pt x="868" y="480"/>
                      <a:pt x="731" y="594"/>
                      <a:pt x="571" y="663"/>
                    </a:cubicBezTo>
                    <a:lnTo>
                      <a:pt x="92" y="914"/>
                    </a:lnTo>
                    <a:cubicBezTo>
                      <a:pt x="23" y="959"/>
                      <a:pt x="0" y="1028"/>
                      <a:pt x="46" y="1119"/>
                    </a:cubicBezTo>
                    <a:cubicBezTo>
                      <a:pt x="61" y="1163"/>
                      <a:pt x="104" y="1189"/>
                      <a:pt x="151" y="1189"/>
                    </a:cubicBezTo>
                    <a:cubicBezTo>
                      <a:pt x="177" y="1189"/>
                      <a:pt x="204" y="1181"/>
                      <a:pt x="229" y="1165"/>
                    </a:cubicBezTo>
                    <a:lnTo>
                      <a:pt x="251" y="1165"/>
                    </a:lnTo>
                    <a:lnTo>
                      <a:pt x="708" y="959"/>
                    </a:lnTo>
                    <a:cubicBezTo>
                      <a:pt x="868" y="891"/>
                      <a:pt x="1005" y="800"/>
                      <a:pt x="1187" y="754"/>
                    </a:cubicBezTo>
                    <a:cubicBezTo>
                      <a:pt x="1507" y="663"/>
                      <a:pt x="1804" y="526"/>
                      <a:pt x="2146" y="503"/>
                    </a:cubicBezTo>
                    <a:cubicBezTo>
                      <a:pt x="2450" y="440"/>
                      <a:pt x="2758" y="411"/>
                      <a:pt x="3064" y="411"/>
                    </a:cubicBezTo>
                    <a:cubicBezTo>
                      <a:pt x="3426" y="411"/>
                      <a:pt x="3786" y="452"/>
                      <a:pt x="4132" y="526"/>
                    </a:cubicBezTo>
                    <a:cubicBezTo>
                      <a:pt x="4794" y="663"/>
                      <a:pt x="5410" y="937"/>
                      <a:pt x="5981" y="1302"/>
                    </a:cubicBezTo>
                    <a:cubicBezTo>
                      <a:pt x="6528" y="1667"/>
                      <a:pt x="7076" y="2101"/>
                      <a:pt x="7533" y="2580"/>
                    </a:cubicBezTo>
                    <a:cubicBezTo>
                      <a:pt x="7570" y="2618"/>
                      <a:pt x="7615" y="2635"/>
                      <a:pt x="7655" y="2635"/>
                    </a:cubicBezTo>
                    <a:cubicBezTo>
                      <a:pt x="7688" y="2635"/>
                      <a:pt x="7718" y="2623"/>
                      <a:pt x="7738" y="2603"/>
                    </a:cubicBezTo>
                    <a:cubicBezTo>
                      <a:pt x="7807" y="2534"/>
                      <a:pt x="7807" y="2466"/>
                      <a:pt x="7761" y="2397"/>
                    </a:cubicBezTo>
                    <a:cubicBezTo>
                      <a:pt x="7556" y="2101"/>
                      <a:pt x="7304" y="1850"/>
                      <a:pt x="7053" y="1599"/>
                    </a:cubicBezTo>
                    <a:cubicBezTo>
                      <a:pt x="6780" y="1348"/>
                      <a:pt x="6506" y="1142"/>
                      <a:pt x="6209" y="937"/>
                    </a:cubicBezTo>
                    <a:cubicBezTo>
                      <a:pt x="5615" y="549"/>
                      <a:pt x="4931" y="252"/>
                      <a:pt x="4223" y="115"/>
                    </a:cubicBezTo>
                    <a:cubicBezTo>
                      <a:pt x="3881" y="24"/>
                      <a:pt x="3515" y="1"/>
                      <a:pt x="315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2805;p34"/>
              <p:cNvSpPr/>
              <p:nvPr/>
            </p:nvSpPr>
            <p:spPr>
              <a:xfrm>
                <a:off x="7602216" y="3417657"/>
                <a:ext cx="93941" cy="32442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2089" extrusionOk="0">
                    <a:moveTo>
                      <a:pt x="2442" y="0"/>
                    </a:moveTo>
                    <a:cubicBezTo>
                      <a:pt x="2168" y="23"/>
                      <a:pt x="1872" y="23"/>
                      <a:pt x="1598" y="114"/>
                    </a:cubicBezTo>
                    <a:cubicBezTo>
                      <a:pt x="1324" y="160"/>
                      <a:pt x="1073" y="274"/>
                      <a:pt x="799" y="365"/>
                    </a:cubicBezTo>
                    <a:cubicBezTo>
                      <a:pt x="548" y="480"/>
                      <a:pt x="320" y="616"/>
                      <a:pt x="69" y="753"/>
                    </a:cubicBezTo>
                    <a:cubicBezTo>
                      <a:pt x="23" y="776"/>
                      <a:pt x="0" y="845"/>
                      <a:pt x="23" y="913"/>
                    </a:cubicBezTo>
                    <a:cubicBezTo>
                      <a:pt x="40" y="947"/>
                      <a:pt x="81" y="968"/>
                      <a:pt x="120" y="968"/>
                    </a:cubicBezTo>
                    <a:cubicBezTo>
                      <a:pt x="134" y="968"/>
                      <a:pt x="148" y="965"/>
                      <a:pt x="160" y="959"/>
                    </a:cubicBezTo>
                    <a:lnTo>
                      <a:pt x="183" y="959"/>
                    </a:lnTo>
                    <a:cubicBezTo>
                      <a:pt x="434" y="845"/>
                      <a:pt x="662" y="731"/>
                      <a:pt x="913" y="639"/>
                    </a:cubicBezTo>
                    <a:cubicBezTo>
                      <a:pt x="1164" y="571"/>
                      <a:pt x="1415" y="480"/>
                      <a:pt x="1666" y="457"/>
                    </a:cubicBezTo>
                    <a:cubicBezTo>
                      <a:pt x="1876" y="419"/>
                      <a:pt x="2090" y="400"/>
                      <a:pt x="2304" y="400"/>
                    </a:cubicBezTo>
                    <a:cubicBezTo>
                      <a:pt x="2603" y="400"/>
                      <a:pt x="2903" y="436"/>
                      <a:pt x="3196" y="502"/>
                    </a:cubicBezTo>
                    <a:cubicBezTo>
                      <a:pt x="3698" y="594"/>
                      <a:pt x="4177" y="822"/>
                      <a:pt x="4611" y="1096"/>
                    </a:cubicBezTo>
                    <a:cubicBezTo>
                      <a:pt x="5044" y="1370"/>
                      <a:pt x="5455" y="1689"/>
                      <a:pt x="5843" y="2054"/>
                    </a:cubicBezTo>
                    <a:cubicBezTo>
                      <a:pt x="5866" y="2077"/>
                      <a:pt x="5895" y="2089"/>
                      <a:pt x="5923" y="2089"/>
                    </a:cubicBezTo>
                    <a:cubicBezTo>
                      <a:pt x="5952" y="2089"/>
                      <a:pt x="5980" y="2077"/>
                      <a:pt x="6003" y="2054"/>
                    </a:cubicBezTo>
                    <a:cubicBezTo>
                      <a:pt x="6049" y="2009"/>
                      <a:pt x="6049" y="1940"/>
                      <a:pt x="6026" y="1918"/>
                    </a:cubicBezTo>
                    <a:cubicBezTo>
                      <a:pt x="5706" y="1438"/>
                      <a:pt x="5296" y="1050"/>
                      <a:pt x="4839" y="731"/>
                    </a:cubicBezTo>
                    <a:cubicBezTo>
                      <a:pt x="4383" y="411"/>
                      <a:pt x="3835" y="206"/>
                      <a:pt x="3287" y="92"/>
                    </a:cubicBezTo>
                    <a:cubicBezTo>
                      <a:pt x="3013" y="23"/>
                      <a:pt x="2716" y="0"/>
                      <a:pt x="24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2806;p34"/>
              <p:cNvSpPr/>
              <p:nvPr/>
            </p:nvSpPr>
            <p:spPr>
              <a:xfrm>
                <a:off x="7136011" y="3236600"/>
                <a:ext cx="161310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10387" h="9140" extrusionOk="0">
                    <a:moveTo>
                      <a:pt x="5223" y="0"/>
                    </a:moveTo>
                    <a:cubicBezTo>
                      <a:pt x="3539" y="0"/>
                      <a:pt x="1917" y="938"/>
                      <a:pt x="1119" y="2550"/>
                    </a:cubicBezTo>
                    <a:cubicBezTo>
                      <a:pt x="1" y="4810"/>
                      <a:pt x="937" y="7549"/>
                      <a:pt x="3174" y="8667"/>
                    </a:cubicBezTo>
                    <a:cubicBezTo>
                      <a:pt x="3821" y="8987"/>
                      <a:pt x="4505" y="9139"/>
                      <a:pt x="5179" y="9139"/>
                    </a:cubicBezTo>
                    <a:cubicBezTo>
                      <a:pt x="6858" y="9139"/>
                      <a:pt x="8470" y="8196"/>
                      <a:pt x="9268" y="6567"/>
                    </a:cubicBezTo>
                    <a:cubicBezTo>
                      <a:pt x="10386" y="4307"/>
                      <a:pt x="9473" y="1568"/>
                      <a:pt x="7236" y="473"/>
                    </a:cubicBezTo>
                    <a:cubicBezTo>
                      <a:pt x="6588" y="152"/>
                      <a:pt x="5901" y="0"/>
                      <a:pt x="52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2807;p34"/>
              <p:cNvSpPr/>
              <p:nvPr/>
            </p:nvSpPr>
            <p:spPr>
              <a:xfrm>
                <a:off x="7157989" y="3282373"/>
                <a:ext cx="117360" cy="49277"/>
              </a:xfrm>
              <a:custGeom>
                <a:avLst/>
                <a:gdLst/>
                <a:ahLst/>
                <a:cxnLst/>
                <a:rect l="l" t="t" r="r" b="b"/>
                <a:pathLst>
                  <a:path w="7557" h="3173" extrusionOk="0">
                    <a:moveTo>
                      <a:pt x="2588" y="0"/>
                    </a:moveTo>
                    <a:cubicBezTo>
                      <a:pt x="2448" y="0"/>
                      <a:pt x="2308" y="5"/>
                      <a:pt x="2169" y="14"/>
                    </a:cubicBezTo>
                    <a:cubicBezTo>
                      <a:pt x="1804" y="59"/>
                      <a:pt x="1439" y="105"/>
                      <a:pt x="1097" y="196"/>
                    </a:cubicBezTo>
                    <a:cubicBezTo>
                      <a:pt x="754" y="288"/>
                      <a:pt x="412" y="402"/>
                      <a:pt x="92" y="562"/>
                    </a:cubicBezTo>
                    <a:cubicBezTo>
                      <a:pt x="24" y="584"/>
                      <a:pt x="1" y="653"/>
                      <a:pt x="24" y="744"/>
                    </a:cubicBezTo>
                    <a:cubicBezTo>
                      <a:pt x="43" y="801"/>
                      <a:pt x="92" y="841"/>
                      <a:pt x="160" y="841"/>
                    </a:cubicBezTo>
                    <a:cubicBezTo>
                      <a:pt x="175" y="841"/>
                      <a:pt x="190" y="840"/>
                      <a:pt x="206" y="835"/>
                    </a:cubicBezTo>
                    <a:cubicBezTo>
                      <a:pt x="846" y="607"/>
                      <a:pt x="1530" y="493"/>
                      <a:pt x="2192" y="447"/>
                    </a:cubicBezTo>
                    <a:cubicBezTo>
                      <a:pt x="2295" y="444"/>
                      <a:pt x="2398" y="442"/>
                      <a:pt x="2501" y="442"/>
                    </a:cubicBezTo>
                    <a:cubicBezTo>
                      <a:pt x="3065" y="442"/>
                      <a:pt x="3638" y="499"/>
                      <a:pt x="4178" y="653"/>
                    </a:cubicBezTo>
                    <a:cubicBezTo>
                      <a:pt x="4817" y="835"/>
                      <a:pt x="5411" y="1155"/>
                      <a:pt x="5936" y="1589"/>
                    </a:cubicBezTo>
                    <a:cubicBezTo>
                      <a:pt x="6209" y="1794"/>
                      <a:pt x="6415" y="2045"/>
                      <a:pt x="6643" y="2296"/>
                    </a:cubicBezTo>
                    <a:cubicBezTo>
                      <a:pt x="6780" y="2410"/>
                      <a:pt x="6871" y="2547"/>
                      <a:pt x="6963" y="2684"/>
                    </a:cubicBezTo>
                    <a:lnTo>
                      <a:pt x="7259" y="3095"/>
                    </a:lnTo>
                    <a:lnTo>
                      <a:pt x="7282" y="3118"/>
                    </a:lnTo>
                    <a:cubicBezTo>
                      <a:pt x="7307" y="3156"/>
                      <a:pt x="7346" y="3173"/>
                      <a:pt x="7388" y="3173"/>
                    </a:cubicBezTo>
                    <a:cubicBezTo>
                      <a:pt x="7422" y="3173"/>
                      <a:pt x="7457" y="3161"/>
                      <a:pt x="7488" y="3141"/>
                    </a:cubicBezTo>
                    <a:cubicBezTo>
                      <a:pt x="7556" y="3095"/>
                      <a:pt x="7556" y="3004"/>
                      <a:pt x="7511" y="2935"/>
                    </a:cubicBezTo>
                    <a:lnTo>
                      <a:pt x="7237" y="2502"/>
                    </a:lnTo>
                    <a:cubicBezTo>
                      <a:pt x="7122" y="2365"/>
                      <a:pt x="7054" y="2182"/>
                      <a:pt x="6917" y="2068"/>
                    </a:cubicBezTo>
                    <a:cubicBezTo>
                      <a:pt x="6689" y="1794"/>
                      <a:pt x="6461" y="1520"/>
                      <a:pt x="6164" y="1292"/>
                    </a:cubicBezTo>
                    <a:cubicBezTo>
                      <a:pt x="6027" y="1178"/>
                      <a:pt x="5913" y="1041"/>
                      <a:pt x="5753" y="950"/>
                    </a:cubicBezTo>
                    <a:lnTo>
                      <a:pt x="5296" y="676"/>
                    </a:lnTo>
                    <a:cubicBezTo>
                      <a:pt x="4977" y="516"/>
                      <a:pt x="4657" y="333"/>
                      <a:pt x="4292" y="242"/>
                    </a:cubicBezTo>
                    <a:cubicBezTo>
                      <a:pt x="3742" y="77"/>
                      <a:pt x="3162" y="0"/>
                      <a:pt x="25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2808;p34"/>
              <p:cNvSpPr/>
              <p:nvPr/>
            </p:nvSpPr>
            <p:spPr>
              <a:xfrm>
                <a:off x="7196990" y="3318531"/>
                <a:ext cx="91115" cy="3888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504" extrusionOk="0">
                    <a:moveTo>
                      <a:pt x="2028" y="0"/>
                    </a:moveTo>
                    <a:cubicBezTo>
                      <a:pt x="1914" y="0"/>
                      <a:pt x="1802" y="5"/>
                      <a:pt x="1690" y="14"/>
                    </a:cubicBezTo>
                    <a:cubicBezTo>
                      <a:pt x="1119" y="60"/>
                      <a:pt x="571" y="197"/>
                      <a:pt x="69" y="470"/>
                    </a:cubicBezTo>
                    <a:cubicBezTo>
                      <a:pt x="24" y="493"/>
                      <a:pt x="1" y="539"/>
                      <a:pt x="24" y="607"/>
                    </a:cubicBezTo>
                    <a:cubicBezTo>
                      <a:pt x="24" y="645"/>
                      <a:pt x="69" y="682"/>
                      <a:pt x="123" y="682"/>
                    </a:cubicBezTo>
                    <a:cubicBezTo>
                      <a:pt x="135" y="682"/>
                      <a:pt x="148" y="680"/>
                      <a:pt x="161" y="676"/>
                    </a:cubicBezTo>
                    <a:cubicBezTo>
                      <a:pt x="663" y="562"/>
                      <a:pt x="1188" y="470"/>
                      <a:pt x="1713" y="448"/>
                    </a:cubicBezTo>
                    <a:cubicBezTo>
                      <a:pt x="1838" y="436"/>
                      <a:pt x="1965" y="431"/>
                      <a:pt x="2093" y="431"/>
                    </a:cubicBezTo>
                    <a:cubicBezTo>
                      <a:pt x="2476" y="431"/>
                      <a:pt x="2865" y="482"/>
                      <a:pt x="3242" y="585"/>
                    </a:cubicBezTo>
                    <a:cubicBezTo>
                      <a:pt x="3721" y="744"/>
                      <a:pt x="4201" y="973"/>
                      <a:pt x="4589" y="1292"/>
                    </a:cubicBezTo>
                    <a:cubicBezTo>
                      <a:pt x="4794" y="1452"/>
                      <a:pt x="4977" y="1635"/>
                      <a:pt x="5159" y="1817"/>
                    </a:cubicBezTo>
                    <a:cubicBezTo>
                      <a:pt x="5342" y="2023"/>
                      <a:pt x="5479" y="2251"/>
                      <a:pt x="5639" y="2433"/>
                    </a:cubicBezTo>
                    <a:lnTo>
                      <a:pt x="5661" y="2456"/>
                    </a:lnTo>
                    <a:cubicBezTo>
                      <a:pt x="5690" y="2484"/>
                      <a:pt x="5718" y="2504"/>
                      <a:pt x="5746" y="2504"/>
                    </a:cubicBezTo>
                    <a:cubicBezTo>
                      <a:pt x="5764" y="2504"/>
                      <a:pt x="5781" y="2497"/>
                      <a:pt x="5798" y="2479"/>
                    </a:cubicBezTo>
                    <a:cubicBezTo>
                      <a:pt x="5867" y="2456"/>
                      <a:pt x="5867" y="2388"/>
                      <a:pt x="5844" y="2319"/>
                    </a:cubicBezTo>
                    <a:cubicBezTo>
                      <a:pt x="5707" y="2091"/>
                      <a:pt x="5570" y="1840"/>
                      <a:pt x="5388" y="1635"/>
                    </a:cubicBezTo>
                    <a:cubicBezTo>
                      <a:pt x="5205" y="1429"/>
                      <a:pt x="5045" y="1201"/>
                      <a:pt x="4817" y="1018"/>
                    </a:cubicBezTo>
                    <a:cubicBezTo>
                      <a:pt x="4611" y="836"/>
                      <a:pt x="4383" y="676"/>
                      <a:pt x="4132" y="516"/>
                    </a:cubicBezTo>
                    <a:cubicBezTo>
                      <a:pt x="3881" y="402"/>
                      <a:pt x="3630" y="265"/>
                      <a:pt x="3356" y="197"/>
                    </a:cubicBezTo>
                    <a:cubicBezTo>
                      <a:pt x="2920" y="69"/>
                      <a:pt x="2470" y="0"/>
                      <a:pt x="202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2809;p34"/>
              <p:cNvSpPr/>
              <p:nvPr/>
            </p:nvSpPr>
            <p:spPr>
              <a:xfrm>
                <a:off x="7220039" y="3053384"/>
                <a:ext cx="479271" cy="472314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30413" extrusionOk="0">
                    <a:moveTo>
                      <a:pt x="15447" y="1"/>
                    </a:moveTo>
                    <a:cubicBezTo>
                      <a:pt x="8038" y="1"/>
                      <a:pt x="1657" y="5734"/>
                      <a:pt x="845" y="13410"/>
                    </a:cubicBezTo>
                    <a:cubicBezTo>
                      <a:pt x="0" y="21627"/>
                      <a:pt x="3584" y="29319"/>
                      <a:pt x="13650" y="30324"/>
                    </a:cubicBezTo>
                    <a:cubicBezTo>
                      <a:pt x="14249" y="30383"/>
                      <a:pt x="14834" y="30412"/>
                      <a:pt x="15406" y="30412"/>
                    </a:cubicBezTo>
                    <a:cubicBezTo>
                      <a:pt x="23827" y="30412"/>
                      <a:pt x="29202" y="24120"/>
                      <a:pt x="29993" y="16446"/>
                    </a:cubicBezTo>
                    <a:cubicBezTo>
                      <a:pt x="30860" y="8229"/>
                      <a:pt x="25017" y="902"/>
                      <a:pt x="16960" y="80"/>
                    </a:cubicBezTo>
                    <a:cubicBezTo>
                      <a:pt x="16452" y="27"/>
                      <a:pt x="15947" y="1"/>
                      <a:pt x="15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2810;p34"/>
              <p:cNvSpPr/>
              <p:nvPr/>
            </p:nvSpPr>
            <p:spPr>
              <a:xfrm>
                <a:off x="7283145" y="3153892"/>
                <a:ext cx="324717" cy="98911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369" fill="none" extrusionOk="0">
                    <a:moveTo>
                      <a:pt x="20908" y="0"/>
                    </a:moveTo>
                    <a:cubicBezTo>
                      <a:pt x="19744" y="2579"/>
                      <a:pt x="17302" y="4246"/>
                      <a:pt x="14677" y="5296"/>
                    </a:cubicBezTo>
                    <a:cubicBezTo>
                      <a:pt x="14015" y="5570"/>
                      <a:pt x="13353" y="5570"/>
                      <a:pt x="12782" y="5250"/>
                    </a:cubicBezTo>
                    <a:cubicBezTo>
                      <a:pt x="12189" y="4908"/>
                      <a:pt x="11892" y="4177"/>
                      <a:pt x="11892" y="3492"/>
                    </a:cubicBezTo>
                    <a:cubicBezTo>
                      <a:pt x="11915" y="2785"/>
                      <a:pt x="12166" y="2123"/>
                      <a:pt x="12394" y="1484"/>
                    </a:cubicBezTo>
                    <a:cubicBezTo>
                      <a:pt x="12075" y="2374"/>
                      <a:pt x="11755" y="3241"/>
                      <a:pt x="11276" y="4040"/>
                    </a:cubicBezTo>
                    <a:cubicBezTo>
                      <a:pt x="10774" y="4839"/>
                      <a:pt x="10112" y="5547"/>
                      <a:pt x="9267" y="5935"/>
                    </a:cubicBezTo>
                    <a:cubicBezTo>
                      <a:pt x="8423" y="6323"/>
                      <a:pt x="7396" y="6368"/>
                      <a:pt x="6597" y="5889"/>
                    </a:cubicBezTo>
                    <a:cubicBezTo>
                      <a:pt x="5798" y="5410"/>
                      <a:pt x="5341" y="4360"/>
                      <a:pt x="5638" y="3470"/>
                    </a:cubicBezTo>
                    <a:cubicBezTo>
                      <a:pt x="5159" y="4565"/>
                      <a:pt x="4223" y="5478"/>
                      <a:pt x="3127" y="5912"/>
                    </a:cubicBezTo>
                    <a:cubicBezTo>
                      <a:pt x="2443" y="6209"/>
                      <a:pt x="1621" y="6300"/>
                      <a:pt x="982" y="5958"/>
                    </a:cubicBezTo>
                    <a:cubicBezTo>
                      <a:pt x="343" y="5615"/>
                      <a:pt x="0" y="4679"/>
                      <a:pt x="434" y="408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2811;p34"/>
              <p:cNvSpPr/>
              <p:nvPr/>
            </p:nvSpPr>
            <p:spPr>
              <a:xfrm>
                <a:off x="7493369" y="3308808"/>
                <a:ext cx="101395" cy="102467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6598" extrusionOk="0">
                    <a:moveTo>
                      <a:pt x="3265" y="1"/>
                    </a:moveTo>
                    <a:cubicBezTo>
                      <a:pt x="1462" y="1"/>
                      <a:pt x="1" y="1484"/>
                      <a:pt x="1" y="3311"/>
                    </a:cubicBezTo>
                    <a:cubicBezTo>
                      <a:pt x="1" y="5114"/>
                      <a:pt x="1462" y="6597"/>
                      <a:pt x="3265" y="6597"/>
                    </a:cubicBezTo>
                    <a:cubicBezTo>
                      <a:pt x="5068" y="6597"/>
                      <a:pt x="6529" y="5114"/>
                      <a:pt x="6529" y="3311"/>
                    </a:cubicBezTo>
                    <a:cubicBezTo>
                      <a:pt x="6529" y="1484"/>
                      <a:pt x="5068" y="1"/>
                      <a:pt x="326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2812;p34"/>
              <p:cNvSpPr/>
              <p:nvPr/>
            </p:nvSpPr>
            <p:spPr>
              <a:xfrm>
                <a:off x="7492312" y="3313064"/>
                <a:ext cx="100681" cy="102110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6575" extrusionOk="0">
                    <a:moveTo>
                      <a:pt x="3241" y="1"/>
                    </a:moveTo>
                    <a:cubicBezTo>
                      <a:pt x="1461" y="1"/>
                      <a:pt x="0" y="1484"/>
                      <a:pt x="0" y="3288"/>
                    </a:cubicBezTo>
                    <a:cubicBezTo>
                      <a:pt x="0" y="5091"/>
                      <a:pt x="1461" y="6574"/>
                      <a:pt x="3241" y="6574"/>
                    </a:cubicBezTo>
                    <a:cubicBezTo>
                      <a:pt x="5045" y="6574"/>
                      <a:pt x="6483" y="5091"/>
                      <a:pt x="6483" y="3288"/>
                    </a:cubicBezTo>
                    <a:cubicBezTo>
                      <a:pt x="6483" y="1484"/>
                      <a:pt x="5045" y="1"/>
                      <a:pt x="32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2813;p34"/>
              <p:cNvSpPr/>
              <p:nvPr/>
            </p:nvSpPr>
            <p:spPr>
              <a:xfrm>
                <a:off x="7494798" y="3318733"/>
                <a:ext cx="65583" cy="66313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4270" extrusionOk="0">
                    <a:moveTo>
                      <a:pt x="2123" y="1"/>
                    </a:moveTo>
                    <a:cubicBezTo>
                      <a:pt x="959" y="1"/>
                      <a:pt x="0" y="960"/>
                      <a:pt x="0" y="2124"/>
                    </a:cubicBezTo>
                    <a:cubicBezTo>
                      <a:pt x="0" y="3311"/>
                      <a:pt x="959" y="4269"/>
                      <a:pt x="2123" y="4269"/>
                    </a:cubicBezTo>
                    <a:cubicBezTo>
                      <a:pt x="3287" y="4269"/>
                      <a:pt x="4223" y="3311"/>
                      <a:pt x="4223" y="2124"/>
                    </a:cubicBezTo>
                    <a:cubicBezTo>
                      <a:pt x="4223" y="960"/>
                      <a:pt x="3287" y="1"/>
                      <a:pt x="212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2814;p34"/>
              <p:cNvSpPr/>
              <p:nvPr/>
            </p:nvSpPr>
            <p:spPr>
              <a:xfrm>
                <a:off x="7549392" y="3339655"/>
                <a:ext cx="23761" cy="1596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28" extrusionOk="0">
                    <a:moveTo>
                      <a:pt x="776" y="1"/>
                    </a:moveTo>
                    <a:cubicBezTo>
                      <a:pt x="343" y="1"/>
                      <a:pt x="0" y="229"/>
                      <a:pt x="0" y="526"/>
                    </a:cubicBezTo>
                    <a:cubicBezTo>
                      <a:pt x="0" y="800"/>
                      <a:pt x="343" y="1028"/>
                      <a:pt x="776" y="1028"/>
                    </a:cubicBezTo>
                    <a:cubicBezTo>
                      <a:pt x="1187" y="1028"/>
                      <a:pt x="1529" y="800"/>
                      <a:pt x="1529" y="526"/>
                    </a:cubicBezTo>
                    <a:cubicBezTo>
                      <a:pt x="1529" y="229"/>
                      <a:pt x="1187" y="1"/>
                      <a:pt x="7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2815;p34"/>
              <p:cNvSpPr/>
              <p:nvPr/>
            </p:nvSpPr>
            <p:spPr>
              <a:xfrm>
                <a:off x="7285273" y="3255269"/>
                <a:ext cx="115217" cy="102327"/>
              </a:xfrm>
              <a:custGeom>
                <a:avLst/>
                <a:gdLst/>
                <a:ahLst/>
                <a:cxnLst/>
                <a:rect l="l" t="t" r="r" b="b"/>
                <a:pathLst>
                  <a:path w="7419" h="6589" extrusionOk="0">
                    <a:moveTo>
                      <a:pt x="3736" y="1"/>
                    </a:moveTo>
                    <a:cubicBezTo>
                      <a:pt x="2434" y="1"/>
                      <a:pt x="1192" y="785"/>
                      <a:pt x="685" y="2078"/>
                    </a:cubicBezTo>
                    <a:cubicBezTo>
                      <a:pt x="0" y="3767"/>
                      <a:pt x="799" y="5685"/>
                      <a:pt x="2465" y="6347"/>
                    </a:cubicBezTo>
                    <a:cubicBezTo>
                      <a:pt x="2864" y="6511"/>
                      <a:pt x="3278" y="6588"/>
                      <a:pt x="3685" y="6588"/>
                    </a:cubicBezTo>
                    <a:cubicBezTo>
                      <a:pt x="4979" y="6588"/>
                      <a:pt x="6213" y="5805"/>
                      <a:pt x="6734" y="4521"/>
                    </a:cubicBezTo>
                    <a:cubicBezTo>
                      <a:pt x="7418" y="2832"/>
                      <a:pt x="6620" y="914"/>
                      <a:pt x="4931" y="229"/>
                    </a:cubicBezTo>
                    <a:cubicBezTo>
                      <a:pt x="4540" y="74"/>
                      <a:pt x="4135" y="1"/>
                      <a:pt x="37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2816;p34"/>
              <p:cNvSpPr/>
              <p:nvPr/>
            </p:nvSpPr>
            <p:spPr>
              <a:xfrm>
                <a:off x="7285273" y="3259836"/>
                <a:ext cx="114503" cy="101659"/>
              </a:xfrm>
              <a:custGeom>
                <a:avLst/>
                <a:gdLst/>
                <a:ahLst/>
                <a:cxnLst/>
                <a:rect l="l" t="t" r="r" b="b"/>
                <a:pathLst>
                  <a:path w="7373" h="6546" extrusionOk="0">
                    <a:moveTo>
                      <a:pt x="3713" y="0"/>
                    </a:moveTo>
                    <a:cubicBezTo>
                      <a:pt x="2432" y="0"/>
                      <a:pt x="1207" y="770"/>
                      <a:pt x="685" y="2058"/>
                    </a:cubicBezTo>
                    <a:cubicBezTo>
                      <a:pt x="0" y="3747"/>
                      <a:pt x="799" y="5642"/>
                      <a:pt x="2465" y="6304"/>
                    </a:cubicBezTo>
                    <a:cubicBezTo>
                      <a:pt x="2864" y="6468"/>
                      <a:pt x="3276" y="6545"/>
                      <a:pt x="3682" y="6545"/>
                    </a:cubicBezTo>
                    <a:cubicBezTo>
                      <a:pt x="4970" y="6545"/>
                      <a:pt x="6190" y="5762"/>
                      <a:pt x="6711" y="4478"/>
                    </a:cubicBezTo>
                    <a:cubicBezTo>
                      <a:pt x="7373" y="2811"/>
                      <a:pt x="6574" y="894"/>
                      <a:pt x="4908" y="232"/>
                    </a:cubicBezTo>
                    <a:cubicBezTo>
                      <a:pt x="4517" y="75"/>
                      <a:pt x="4113" y="0"/>
                      <a:pt x="371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2817;p34"/>
              <p:cNvSpPr/>
              <p:nvPr/>
            </p:nvSpPr>
            <p:spPr>
              <a:xfrm>
                <a:off x="7290227" y="3269233"/>
                <a:ext cx="74466" cy="66049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4253" extrusionOk="0">
                    <a:moveTo>
                      <a:pt x="2417" y="0"/>
                    </a:moveTo>
                    <a:cubicBezTo>
                      <a:pt x="1582" y="0"/>
                      <a:pt x="783" y="504"/>
                      <a:pt x="435" y="1339"/>
                    </a:cubicBezTo>
                    <a:cubicBezTo>
                      <a:pt x="1" y="2435"/>
                      <a:pt x="526" y="3667"/>
                      <a:pt x="1599" y="4101"/>
                    </a:cubicBezTo>
                    <a:cubicBezTo>
                      <a:pt x="1854" y="4204"/>
                      <a:pt x="2117" y="4253"/>
                      <a:pt x="2378" y="4253"/>
                    </a:cubicBezTo>
                    <a:cubicBezTo>
                      <a:pt x="3213" y="4253"/>
                      <a:pt x="4012" y="3749"/>
                      <a:pt x="4360" y="2914"/>
                    </a:cubicBezTo>
                    <a:cubicBezTo>
                      <a:pt x="4794" y="1818"/>
                      <a:pt x="4269" y="586"/>
                      <a:pt x="3196" y="152"/>
                    </a:cubicBezTo>
                    <a:cubicBezTo>
                      <a:pt x="2941" y="49"/>
                      <a:pt x="2678" y="0"/>
                      <a:pt x="241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2818;p34"/>
              <p:cNvSpPr/>
              <p:nvPr/>
            </p:nvSpPr>
            <p:spPr>
              <a:xfrm>
                <a:off x="7348379" y="3288927"/>
                <a:ext cx="24475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032" extrusionOk="0">
                    <a:moveTo>
                      <a:pt x="760" y="1"/>
                    </a:moveTo>
                    <a:cubicBezTo>
                      <a:pt x="375" y="1"/>
                      <a:pt x="45" y="199"/>
                      <a:pt x="23" y="459"/>
                    </a:cubicBezTo>
                    <a:cubicBezTo>
                      <a:pt x="0" y="733"/>
                      <a:pt x="320" y="1007"/>
                      <a:pt x="753" y="1030"/>
                    </a:cubicBezTo>
                    <a:cubicBezTo>
                      <a:pt x="777" y="1031"/>
                      <a:pt x="799" y="1032"/>
                      <a:pt x="822" y="1032"/>
                    </a:cubicBezTo>
                    <a:cubicBezTo>
                      <a:pt x="1204" y="1032"/>
                      <a:pt x="1531" y="853"/>
                      <a:pt x="1552" y="573"/>
                    </a:cubicBezTo>
                    <a:cubicBezTo>
                      <a:pt x="1575" y="299"/>
                      <a:pt x="1256" y="48"/>
                      <a:pt x="822" y="3"/>
                    </a:cubicBezTo>
                    <a:cubicBezTo>
                      <a:pt x="801" y="1"/>
                      <a:pt x="780" y="1"/>
                      <a:pt x="76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34"/>
              <p:cNvSpPr/>
              <p:nvPr/>
            </p:nvSpPr>
            <p:spPr>
              <a:xfrm>
                <a:off x="7487342" y="3387478"/>
                <a:ext cx="99268" cy="46497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994" extrusionOk="0">
                    <a:moveTo>
                      <a:pt x="2459" y="0"/>
                    </a:moveTo>
                    <a:cubicBezTo>
                      <a:pt x="1199" y="0"/>
                      <a:pt x="225" y="404"/>
                      <a:pt x="115" y="1030"/>
                    </a:cubicBezTo>
                    <a:cubicBezTo>
                      <a:pt x="1" y="1829"/>
                      <a:pt x="1279" y="2674"/>
                      <a:pt x="2991" y="2925"/>
                    </a:cubicBezTo>
                    <a:cubicBezTo>
                      <a:pt x="3307" y="2972"/>
                      <a:pt x="3615" y="2994"/>
                      <a:pt x="3907" y="2994"/>
                    </a:cubicBezTo>
                    <a:cubicBezTo>
                      <a:pt x="5179" y="2994"/>
                      <a:pt x="6162" y="2574"/>
                      <a:pt x="6255" y="1943"/>
                    </a:cubicBezTo>
                    <a:cubicBezTo>
                      <a:pt x="6392" y="1144"/>
                      <a:pt x="5091" y="300"/>
                      <a:pt x="3402" y="72"/>
                    </a:cubicBezTo>
                    <a:cubicBezTo>
                      <a:pt x="3076" y="23"/>
                      <a:pt x="2759" y="0"/>
                      <a:pt x="245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2820;p34"/>
              <p:cNvSpPr/>
              <p:nvPr/>
            </p:nvSpPr>
            <p:spPr>
              <a:xfrm>
                <a:off x="7279945" y="3341394"/>
                <a:ext cx="98926" cy="46528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2996" extrusionOk="0">
                    <a:moveTo>
                      <a:pt x="2460" y="0"/>
                    </a:moveTo>
                    <a:cubicBezTo>
                      <a:pt x="1194" y="0"/>
                      <a:pt x="207" y="407"/>
                      <a:pt x="115" y="1053"/>
                    </a:cubicBezTo>
                    <a:cubicBezTo>
                      <a:pt x="1" y="1829"/>
                      <a:pt x="1279" y="2673"/>
                      <a:pt x="2968" y="2924"/>
                    </a:cubicBezTo>
                    <a:cubicBezTo>
                      <a:pt x="3297" y="2973"/>
                      <a:pt x="3616" y="2996"/>
                      <a:pt x="3918" y="2996"/>
                    </a:cubicBezTo>
                    <a:cubicBezTo>
                      <a:pt x="5191" y="2996"/>
                      <a:pt x="6163" y="2588"/>
                      <a:pt x="6255" y="1943"/>
                    </a:cubicBezTo>
                    <a:cubicBezTo>
                      <a:pt x="6369" y="1167"/>
                      <a:pt x="5091" y="322"/>
                      <a:pt x="3402" y="71"/>
                    </a:cubicBezTo>
                    <a:cubicBezTo>
                      <a:pt x="3078" y="23"/>
                      <a:pt x="2761" y="0"/>
                      <a:pt x="24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2821;p34"/>
              <p:cNvSpPr/>
              <p:nvPr/>
            </p:nvSpPr>
            <p:spPr>
              <a:xfrm>
                <a:off x="7449056" y="3387525"/>
                <a:ext cx="160953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6666" extrusionOk="0">
                    <a:moveTo>
                      <a:pt x="115" y="3013"/>
                    </a:moveTo>
                    <a:cubicBezTo>
                      <a:pt x="1" y="4748"/>
                      <a:pt x="2192" y="6300"/>
                      <a:pt x="4976" y="6482"/>
                    </a:cubicBezTo>
                    <a:cubicBezTo>
                      <a:pt x="7784" y="6665"/>
                      <a:pt x="10135" y="5387"/>
                      <a:pt x="10249" y="3652"/>
                    </a:cubicBezTo>
                    <a:cubicBezTo>
                      <a:pt x="10363" y="1917"/>
                      <a:pt x="8172" y="342"/>
                      <a:pt x="5387" y="183"/>
                    </a:cubicBezTo>
                    <a:cubicBezTo>
                      <a:pt x="2580" y="0"/>
                      <a:pt x="229" y="1278"/>
                      <a:pt x="115" y="3013"/>
                    </a:cubicBezTo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2822;p34"/>
              <p:cNvSpPr/>
              <p:nvPr/>
            </p:nvSpPr>
            <p:spPr>
              <a:xfrm>
                <a:off x="7246987" y="3345309"/>
                <a:ext cx="166621" cy="104983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6760" extrusionOk="0">
                    <a:moveTo>
                      <a:pt x="4030" y="0"/>
                    </a:moveTo>
                    <a:cubicBezTo>
                      <a:pt x="2299" y="0"/>
                      <a:pt x="895" y="676"/>
                      <a:pt x="525" y="1851"/>
                    </a:cubicBezTo>
                    <a:cubicBezTo>
                      <a:pt x="0" y="3494"/>
                      <a:pt x="1735" y="5548"/>
                      <a:pt x="4405" y="6393"/>
                    </a:cubicBezTo>
                    <a:cubicBezTo>
                      <a:pt x="5193" y="6642"/>
                      <a:pt x="5974" y="6760"/>
                      <a:pt x="6698" y="6760"/>
                    </a:cubicBezTo>
                    <a:cubicBezTo>
                      <a:pt x="8430" y="6760"/>
                      <a:pt x="9833" y="6084"/>
                      <a:pt x="10203" y="4909"/>
                    </a:cubicBezTo>
                    <a:cubicBezTo>
                      <a:pt x="10728" y="3243"/>
                      <a:pt x="8993" y="1212"/>
                      <a:pt x="6323" y="367"/>
                    </a:cubicBezTo>
                    <a:cubicBezTo>
                      <a:pt x="5536" y="118"/>
                      <a:pt x="4754" y="0"/>
                      <a:pt x="403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34"/>
              <p:cNvSpPr/>
              <p:nvPr/>
            </p:nvSpPr>
            <p:spPr>
              <a:xfrm>
                <a:off x="7434161" y="3447432"/>
                <a:ext cx="30858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765" extrusionOk="0">
                    <a:moveTo>
                      <a:pt x="1918" y="1"/>
                    </a:moveTo>
                    <a:cubicBezTo>
                      <a:pt x="1667" y="229"/>
                      <a:pt x="1370" y="411"/>
                      <a:pt x="1051" y="526"/>
                    </a:cubicBezTo>
                    <a:cubicBezTo>
                      <a:pt x="832" y="603"/>
                      <a:pt x="603" y="639"/>
                      <a:pt x="378" y="639"/>
                    </a:cubicBezTo>
                    <a:cubicBezTo>
                      <a:pt x="274" y="639"/>
                      <a:pt x="171" y="631"/>
                      <a:pt x="69" y="617"/>
                    </a:cubicBezTo>
                    <a:cubicBezTo>
                      <a:pt x="47" y="617"/>
                      <a:pt x="24" y="617"/>
                      <a:pt x="1" y="640"/>
                    </a:cubicBezTo>
                    <a:cubicBezTo>
                      <a:pt x="1" y="662"/>
                      <a:pt x="24" y="708"/>
                      <a:pt x="47" y="708"/>
                    </a:cubicBezTo>
                    <a:cubicBezTo>
                      <a:pt x="189" y="746"/>
                      <a:pt x="336" y="764"/>
                      <a:pt x="484" y="764"/>
                    </a:cubicBezTo>
                    <a:cubicBezTo>
                      <a:pt x="690" y="764"/>
                      <a:pt x="897" y="729"/>
                      <a:pt x="1097" y="662"/>
                    </a:cubicBezTo>
                    <a:cubicBezTo>
                      <a:pt x="1439" y="548"/>
                      <a:pt x="1758" y="366"/>
                      <a:pt x="1987" y="69"/>
                    </a:cubicBezTo>
                    <a:cubicBezTo>
                      <a:pt x="1987" y="46"/>
                      <a:pt x="1987" y="23"/>
                      <a:pt x="1964" y="23"/>
                    </a:cubicBezTo>
                    <a:cubicBezTo>
                      <a:pt x="1964" y="1"/>
                      <a:pt x="1918" y="1"/>
                      <a:pt x="191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34"/>
              <p:cNvSpPr/>
              <p:nvPr/>
            </p:nvSpPr>
            <p:spPr>
              <a:xfrm>
                <a:off x="7205501" y="3003387"/>
                <a:ext cx="507986" cy="344238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2166" extrusionOk="0">
                    <a:moveTo>
                      <a:pt x="13153" y="0"/>
                    </a:moveTo>
                    <a:cubicBezTo>
                      <a:pt x="12954" y="0"/>
                      <a:pt x="12754" y="4"/>
                      <a:pt x="12554" y="12"/>
                    </a:cubicBezTo>
                    <a:cubicBezTo>
                      <a:pt x="10318" y="126"/>
                      <a:pt x="8058" y="766"/>
                      <a:pt x="6232" y="2067"/>
                    </a:cubicBezTo>
                    <a:cubicBezTo>
                      <a:pt x="3561" y="3984"/>
                      <a:pt x="2055" y="7134"/>
                      <a:pt x="914" y="10215"/>
                    </a:cubicBezTo>
                    <a:cubicBezTo>
                      <a:pt x="434" y="11516"/>
                      <a:pt x="1" y="13000"/>
                      <a:pt x="594" y="14278"/>
                    </a:cubicBezTo>
                    <a:cubicBezTo>
                      <a:pt x="1125" y="15472"/>
                      <a:pt x="2469" y="16152"/>
                      <a:pt x="3777" y="16152"/>
                    </a:cubicBezTo>
                    <a:cubicBezTo>
                      <a:pt x="3819" y="16152"/>
                      <a:pt x="3861" y="16151"/>
                      <a:pt x="3904" y="16150"/>
                    </a:cubicBezTo>
                    <a:cubicBezTo>
                      <a:pt x="5250" y="16081"/>
                      <a:pt x="6506" y="15374"/>
                      <a:pt x="7487" y="14461"/>
                    </a:cubicBezTo>
                    <a:cubicBezTo>
                      <a:pt x="8469" y="13525"/>
                      <a:pt x="9199" y="12384"/>
                      <a:pt x="9930" y="11265"/>
                    </a:cubicBezTo>
                    <a:lnTo>
                      <a:pt x="9930" y="11265"/>
                    </a:lnTo>
                    <a:cubicBezTo>
                      <a:pt x="9542" y="12224"/>
                      <a:pt x="9656" y="13411"/>
                      <a:pt x="10249" y="14278"/>
                    </a:cubicBezTo>
                    <a:cubicBezTo>
                      <a:pt x="10841" y="15132"/>
                      <a:pt x="11853" y="15650"/>
                      <a:pt x="12861" y="15650"/>
                    </a:cubicBezTo>
                    <a:cubicBezTo>
                      <a:pt x="12904" y="15650"/>
                      <a:pt x="12946" y="15649"/>
                      <a:pt x="12988" y="15648"/>
                    </a:cubicBezTo>
                    <a:cubicBezTo>
                      <a:pt x="13992" y="15625"/>
                      <a:pt x="14951" y="15077"/>
                      <a:pt x="15682" y="14392"/>
                    </a:cubicBezTo>
                    <a:cubicBezTo>
                      <a:pt x="16307" y="13806"/>
                      <a:pt x="16815" y="13086"/>
                      <a:pt x="17292" y="12362"/>
                    </a:cubicBezTo>
                    <a:lnTo>
                      <a:pt x="17292" y="12362"/>
                    </a:lnTo>
                    <a:cubicBezTo>
                      <a:pt x="17051" y="12937"/>
                      <a:pt x="17232" y="13693"/>
                      <a:pt x="17713" y="14118"/>
                    </a:cubicBezTo>
                    <a:cubicBezTo>
                      <a:pt x="18104" y="14452"/>
                      <a:pt x="18597" y="14537"/>
                      <a:pt x="19103" y="14537"/>
                    </a:cubicBezTo>
                    <a:cubicBezTo>
                      <a:pt x="19394" y="14537"/>
                      <a:pt x="19689" y="14509"/>
                      <a:pt x="19973" y="14484"/>
                    </a:cubicBezTo>
                    <a:cubicBezTo>
                      <a:pt x="21365" y="14369"/>
                      <a:pt x="24857" y="11676"/>
                      <a:pt x="25702" y="9827"/>
                    </a:cubicBezTo>
                    <a:cubicBezTo>
                      <a:pt x="25999" y="12406"/>
                      <a:pt x="26136" y="13571"/>
                      <a:pt x="26638" y="16104"/>
                    </a:cubicBezTo>
                    <a:cubicBezTo>
                      <a:pt x="26957" y="17702"/>
                      <a:pt x="27528" y="19277"/>
                      <a:pt x="28509" y="20578"/>
                    </a:cubicBezTo>
                    <a:cubicBezTo>
                      <a:pt x="29044" y="21295"/>
                      <a:pt x="29761" y="22166"/>
                      <a:pt x="30438" y="22166"/>
                    </a:cubicBezTo>
                    <a:cubicBezTo>
                      <a:pt x="30773" y="22166"/>
                      <a:pt x="31098" y="21952"/>
                      <a:pt x="31385" y="21400"/>
                    </a:cubicBezTo>
                    <a:cubicBezTo>
                      <a:pt x="32024" y="20121"/>
                      <a:pt x="32390" y="18683"/>
                      <a:pt x="32481" y="17245"/>
                    </a:cubicBezTo>
                    <a:cubicBezTo>
                      <a:pt x="32709" y="14392"/>
                      <a:pt x="31933" y="11448"/>
                      <a:pt x="30404" y="9028"/>
                    </a:cubicBezTo>
                    <a:cubicBezTo>
                      <a:pt x="27893" y="5057"/>
                      <a:pt x="23648" y="2432"/>
                      <a:pt x="19174" y="1017"/>
                    </a:cubicBezTo>
                    <a:cubicBezTo>
                      <a:pt x="17220" y="414"/>
                      <a:pt x="15190" y="0"/>
                      <a:pt x="1315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34"/>
              <p:cNvSpPr/>
              <p:nvPr/>
            </p:nvSpPr>
            <p:spPr>
              <a:xfrm>
                <a:off x="7391977" y="3118789"/>
                <a:ext cx="162009" cy="61390"/>
              </a:xfrm>
              <a:custGeom>
                <a:avLst/>
                <a:gdLst/>
                <a:ahLst/>
                <a:cxnLst/>
                <a:rect l="l" t="t" r="r" b="b"/>
                <a:pathLst>
                  <a:path w="10432" h="3953" extrusionOk="0">
                    <a:moveTo>
                      <a:pt x="914" y="1"/>
                    </a:moveTo>
                    <a:cubicBezTo>
                      <a:pt x="891" y="1"/>
                      <a:pt x="845" y="1"/>
                      <a:pt x="845" y="23"/>
                    </a:cubicBezTo>
                    <a:cubicBezTo>
                      <a:pt x="617" y="389"/>
                      <a:pt x="412" y="754"/>
                      <a:pt x="252" y="1142"/>
                    </a:cubicBezTo>
                    <a:cubicBezTo>
                      <a:pt x="92" y="1530"/>
                      <a:pt x="1" y="1963"/>
                      <a:pt x="24" y="2397"/>
                    </a:cubicBezTo>
                    <a:cubicBezTo>
                      <a:pt x="69" y="2831"/>
                      <a:pt x="229" y="3265"/>
                      <a:pt x="571" y="3561"/>
                    </a:cubicBezTo>
                    <a:cubicBezTo>
                      <a:pt x="886" y="3834"/>
                      <a:pt x="1296" y="3952"/>
                      <a:pt x="1697" y="3952"/>
                    </a:cubicBezTo>
                    <a:cubicBezTo>
                      <a:pt x="1732" y="3952"/>
                      <a:pt x="1768" y="3951"/>
                      <a:pt x="1804" y="3949"/>
                    </a:cubicBezTo>
                    <a:cubicBezTo>
                      <a:pt x="2671" y="3926"/>
                      <a:pt x="3447" y="3493"/>
                      <a:pt x="4132" y="2991"/>
                    </a:cubicBezTo>
                    <a:cubicBezTo>
                      <a:pt x="4567" y="2661"/>
                      <a:pt x="4972" y="2272"/>
                      <a:pt x="5328" y="1837"/>
                    </a:cubicBezTo>
                    <a:lnTo>
                      <a:pt x="5328" y="1837"/>
                    </a:lnTo>
                    <a:cubicBezTo>
                      <a:pt x="5306" y="1916"/>
                      <a:pt x="5288" y="1996"/>
                      <a:pt x="5273" y="2078"/>
                    </a:cubicBezTo>
                    <a:cubicBezTo>
                      <a:pt x="5182" y="2443"/>
                      <a:pt x="5228" y="2854"/>
                      <a:pt x="5410" y="3196"/>
                    </a:cubicBezTo>
                    <a:cubicBezTo>
                      <a:pt x="5524" y="3356"/>
                      <a:pt x="5661" y="3516"/>
                      <a:pt x="5821" y="3607"/>
                    </a:cubicBezTo>
                    <a:cubicBezTo>
                      <a:pt x="5973" y="3702"/>
                      <a:pt x="6141" y="3750"/>
                      <a:pt x="6312" y="3750"/>
                    </a:cubicBezTo>
                    <a:cubicBezTo>
                      <a:pt x="6346" y="3750"/>
                      <a:pt x="6380" y="3748"/>
                      <a:pt x="6415" y="3744"/>
                    </a:cubicBezTo>
                    <a:cubicBezTo>
                      <a:pt x="6803" y="3744"/>
                      <a:pt x="7145" y="3584"/>
                      <a:pt x="7465" y="3401"/>
                    </a:cubicBezTo>
                    <a:cubicBezTo>
                      <a:pt x="8720" y="2648"/>
                      <a:pt x="9747" y="1530"/>
                      <a:pt x="10409" y="252"/>
                    </a:cubicBezTo>
                    <a:cubicBezTo>
                      <a:pt x="10432" y="229"/>
                      <a:pt x="10432" y="183"/>
                      <a:pt x="10409" y="183"/>
                    </a:cubicBezTo>
                    <a:cubicBezTo>
                      <a:pt x="10386" y="172"/>
                      <a:pt x="10369" y="166"/>
                      <a:pt x="10355" y="166"/>
                    </a:cubicBezTo>
                    <a:cubicBezTo>
                      <a:pt x="10341" y="166"/>
                      <a:pt x="10329" y="172"/>
                      <a:pt x="10318" y="183"/>
                    </a:cubicBezTo>
                    <a:cubicBezTo>
                      <a:pt x="9633" y="1439"/>
                      <a:pt x="8606" y="2511"/>
                      <a:pt x="7373" y="3242"/>
                    </a:cubicBezTo>
                    <a:cubicBezTo>
                      <a:pt x="7077" y="3401"/>
                      <a:pt x="6734" y="3538"/>
                      <a:pt x="6392" y="3561"/>
                    </a:cubicBezTo>
                    <a:cubicBezTo>
                      <a:pt x="6072" y="3561"/>
                      <a:pt x="5753" y="3379"/>
                      <a:pt x="5593" y="3082"/>
                    </a:cubicBezTo>
                    <a:cubicBezTo>
                      <a:pt x="5433" y="2808"/>
                      <a:pt x="5410" y="2443"/>
                      <a:pt x="5479" y="2100"/>
                    </a:cubicBezTo>
                    <a:cubicBezTo>
                      <a:pt x="5547" y="1781"/>
                      <a:pt x="5707" y="1439"/>
                      <a:pt x="5844" y="1119"/>
                    </a:cubicBezTo>
                    <a:lnTo>
                      <a:pt x="5844" y="1119"/>
                    </a:lnTo>
                    <a:cubicBezTo>
                      <a:pt x="5844" y="1119"/>
                      <a:pt x="5844" y="1119"/>
                      <a:pt x="5844" y="1119"/>
                    </a:cubicBezTo>
                    <a:cubicBezTo>
                      <a:pt x="5867" y="1073"/>
                      <a:pt x="5844" y="1005"/>
                      <a:pt x="5798" y="982"/>
                    </a:cubicBezTo>
                    <a:cubicBezTo>
                      <a:pt x="5782" y="974"/>
                      <a:pt x="5762" y="968"/>
                      <a:pt x="5742" y="968"/>
                    </a:cubicBezTo>
                    <a:cubicBezTo>
                      <a:pt x="5709" y="968"/>
                      <a:pt x="5676" y="984"/>
                      <a:pt x="5661" y="1028"/>
                    </a:cubicBezTo>
                    <a:cubicBezTo>
                      <a:pt x="5660" y="1030"/>
                      <a:pt x="5658" y="1033"/>
                      <a:pt x="5656" y="1036"/>
                    </a:cubicBezTo>
                    <a:lnTo>
                      <a:pt x="5656" y="1036"/>
                    </a:lnTo>
                    <a:lnTo>
                      <a:pt x="5639" y="1028"/>
                    </a:lnTo>
                    <a:cubicBezTo>
                      <a:pt x="5624" y="1063"/>
                      <a:pt x="5608" y="1098"/>
                      <a:pt x="5593" y="1134"/>
                    </a:cubicBezTo>
                    <a:lnTo>
                      <a:pt x="5593" y="1134"/>
                    </a:lnTo>
                    <a:cubicBezTo>
                      <a:pt x="5168" y="1776"/>
                      <a:pt x="4623" y="2355"/>
                      <a:pt x="3995" y="2831"/>
                    </a:cubicBezTo>
                    <a:cubicBezTo>
                      <a:pt x="3356" y="3333"/>
                      <a:pt x="2603" y="3744"/>
                      <a:pt x="1781" y="3767"/>
                    </a:cubicBezTo>
                    <a:cubicBezTo>
                      <a:pt x="1743" y="3769"/>
                      <a:pt x="1705" y="3770"/>
                      <a:pt x="1667" y="3770"/>
                    </a:cubicBezTo>
                    <a:cubicBezTo>
                      <a:pt x="1314" y="3770"/>
                      <a:pt x="953" y="3672"/>
                      <a:pt x="685" y="3424"/>
                    </a:cubicBezTo>
                    <a:cubicBezTo>
                      <a:pt x="389" y="3173"/>
                      <a:pt x="229" y="2785"/>
                      <a:pt x="183" y="2374"/>
                    </a:cubicBezTo>
                    <a:cubicBezTo>
                      <a:pt x="92" y="1553"/>
                      <a:pt x="526" y="799"/>
                      <a:pt x="914" y="69"/>
                    </a:cubicBezTo>
                    <a:cubicBezTo>
                      <a:pt x="937" y="46"/>
                      <a:pt x="937" y="23"/>
                      <a:pt x="9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2826;p34"/>
              <p:cNvSpPr/>
              <p:nvPr/>
            </p:nvSpPr>
            <p:spPr>
              <a:xfrm>
                <a:off x="7246629" y="3137226"/>
                <a:ext cx="52476" cy="45891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2955" extrusionOk="0">
                    <a:moveTo>
                      <a:pt x="388" y="0"/>
                    </a:moveTo>
                    <a:cubicBezTo>
                      <a:pt x="366" y="0"/>
                      <a:pt x="343" y="23"/>
                      <a:pt x="320" y="46"/>
                    </a:cubicBezTo>
                    <a:cubicBezTo>
                      <a:pt x="160" y="571"/>
                      <a:pt x="0" y="1119"/>
                      <a:pt x="92" y="1689"/>
                    </a:cubicBezTo>
                    <a:cubicBezTo>
                      <a:pt x="137" y="1986"/>
                      <a:pt x="229" y="2260"/>
                      <a:pt x="411" y="2488"/>
                    </a:cubicBezTo>
                    <a:cubicBezTo>
                      <a:pt x="594" y="2717"/>
                      <a:pt x="890" y="2899"/>
                      <a:pt x="1187" y="2945"/>
                    </a:cubicBezTo>
                    <a:cubicBezTo>
                      <a:pt x="1241" y="2951"/>
                      <a:pt x="1295" y="2954"/>
                      <a:pt x="1349" y="2954"/>
                    </a:cubicBezTo>
                    <a:cubicBezTo>
                      <a:pt x="1887" y="2954"/>
                      <a:pt x="2405" y="2652"/>
                      <a:pt x="2717" y="2237"/>
                    </a:cubicBezTo>
                    <a:cubicBezTo>
                      <a:pt x="3059" y="1781"/>
                      <a:pt x="3219" y="1233"/>
                      <a:pt x="3356" y="685"/>
                    </a:cubicBezTo>
                    <a:cubicBezTo>
                      <a:pt x="3378" y="662"/>
                      <a:pt x="3356" y="640"/>
                      <a:pt x="3333" y="640"/>
                    </a:cubicBezTo>
                    <a:cubicBezTo>
                      <a:pt x="3326" y="633"/>
                      <a:pt x="3317" y="630"/>
                      <a:pt x="3309" y="630"/>
                    </a:cubicBezTo>
                    <a:cubicBezTo>
                      <a:pt x="3287" y="630"/>
                      <a:pt x="3264" y="646"/>
                      <a:pt x="3264" y="662"/>
                    </a:cubicBezTo>
                    <a:cubicBezTo>
                      <a:pt x="3082" y="1187"/>
                      <a:pt x="2876" y="1689"/>
                      <a:pt x="2557" y="2100"/>
                    </a:cubicBezTo>
                    <a:cubicBezTo>
                      <a:pt x="2270" y="2469"/>
                      <a:pt x="1818" y="2727"/>
                      <a:pt x="1366" y="2727"/>
                    </a:cubicBezTo>
                    <a:cubicBezTo>
                      <a:pt x="1314" y="2727"/>
                      <a:pt x="1262" y="2724"/>
                      <a:pt x="1210" y="2717"/>
                    </a:cubicBezTo>
                    <a:cubicBezTo>
                      <a:pt x="708" y="2671"/>
                      <a:pt x="366" y="2169"/>
                      <a:pt x="274" y="1667"/>
                    </a:cubicBezTo>
                    <a:cubicBezTo>
                      <a:pt x="160" y="1142"/>
                      <a:pt x="297" y="594"/>
                      <a:pt x="434" y="69"/>
                    </a:cubicBezTo>
                    <a:cubicBezTo>
                      <a:pt x="434" y="46"/>
                      <a:pt x="411" y="23"/>
                      <a:pt x="3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2827;p34"/>
              <p:cNvSpPr/>
              <p:nvPr/>
            </p:nvSpPr>
            <p:spPr>
              <a:xfrm>
                <a:off x="7630577" y="3189336"/>
                <a:ext cx="90400" cy="124085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7990" extrusionOk="0">
                    <a:moveTo>
                      <a:pt x="69" y="1"/>
                    </a:moveTo>
                    <a:cubicBezTo>
                      <a:pt x="23" y="1"/>
                      <a:pt x="0" y="24"/>
                      <a:pt x="0" y="46"/>
                    </a:cubicBezTo>
                    <a:cubicBezTo>
                      <a:pt x="0" y="1576"/>
                      <a:pt x="206" y="3105"/>
                      <a:pt x="594" y="4589"/>
                    </a:cubicBezTo>
                    <a:cubicBezTo>
                      <a:pt x="685" y="4954"/>
                      <a:pt x="799" y="5319"/>
                      <a:pt x="936" y="5684"/>
                    </a:cubicBezTo>
                    <a:cubicBezTo>
                      <a:pt x="1050" y="6049"/>
                      <a:pt x="1187" y="6437"/>
                      <a:pt x="1438" y="6757"/>
                    </a:cubicBezTo>
                    <a:cubicBezTo>
                      <a:pt x="1661" y="7020"/>
                      <a:pt x="2010" y="7248"/>
                      <a:pt x="2388" y="7248"/>
                    </a:cubicBezTo>
                    <a:cubicBezTo>
                      <a:pt x="2436" y="7248"/>
                      <a:pt x="2485" y="7244"/>
                      <a:pt x="2534" y="7236"/>
                    </a:cubicBezTo>
                    <a:cubicBezTo>
                      <a:pt x="2743" y="7215"/>
                      <a:pt x="2914" y="7099"/>
                      <a:pt x="3046" y="6939"/>
                    </a:cubicBezTo>
                    <a:lnTo>
                      <a:pt x="3046" y="6939"/>
                    </a:lnTo>
                    <a:cubicBezTo>
                      <a:pt x="3102" y="7122"/>
                      <a:pt x="3194" y="7294"/>
                      <a:pt x="3310" y="7442"/>
                    </a:cubicBezTo>
                    <a:cubicBezTo>
                      <a:pt x="3584" y="7761"/>
                      <a:pt x="3972" y="7990"/>
                      <a:pt x="4383" y="7990"/>
                    </a:cubicBezTo>
                    <a:cubicBezTo>
                      <a:pt x="4793" y="7990"/>
                      <a:pt x="5181" y="7761"/>
                      <a:pt x="5433" y="7442"/>
                    </a:cubicBezTo>
                    <a:cubicBezTo>
                      <a:pt x="5684" y="7122"/>
                      <a:pt x="5821" y="6711"/>
                      <a:pt x="5729" y="6323"/>
                    </a:cubicBezTo>
                    <a:cubicBezTo>
                      <a:pt x="5729" y="6278"/>
                      <a:pt x="5706" y="6278"/>
                      <a:pt x="5661" y="6278"/>
                    </a:cubicBezTo>
                    <a:cubicBezTo>
                      <a:pt x="5638" y="6278"/>
                      <a:pt x="5615" y="6301"/>
                      <a:pt x="5638" y="6346"/>
                    </a:cubicBezTo>
                    <a:cubicBezTo>
                      <a:pt x="5752" y="7077"/>
                      <a:pt x="5090" y="7807"/>
                      <a:pt x="4383" y="7807"/>
                    </a:cubicBezTo>
                    <a:cubicBezTo>
                      <a:pt x="3781" y="7788"/>
                      <a:pt x="3272" y="7258"/>
                      <a:pt x="3201" y="6689"/>
                    </a:cubicBezTo>
                    <a:lnTo>
                      <a:pt x="3201" y="6689"/>
                    </a:lnTo>
                    <a:cubicBezTo>
                      <a:pt x="3250" y="6557"/>
                      <a:pt x="3262" y="6408"/>
                      <a:pt x="3218" y="6278"/>
                    </a:cubicBezTo>
                    <a:cubicBezTo>
                      <a:pt x="3196" y="6232"/>
                      <a:pt x="3173" y="6209"/>
                      <a:pt x="3150" y="6209"/>
                    </a:cubicBezTo>
                    <a:cubicBezTo>
                      <a:pt x="3137" y="6205"/>
                      <a:pt x="3126" y="6203"/>
                      <a:pt x="3115" y="6203"/>
                    </a:cubicBezTo>
                    <a:cubicBezTo>
                      <a:pt x="3066" y="6203"/>
                      <a:pt x="3032" y="6240"/>
                      <a:pt x="3013" y="6278"/>
                    </a:cubicBezTo>
                    <a:cubicBezTo>
                      <a:pt x="2986" y="6398"/>
                      <a:pt x="2979" y="6521"/>
                      <a:pt x="2989" y="6642"/>
                    </a:cubicBezTo>
                    <a:lnTo>
                      <a:pt x="2989" y="6642"/>
                    </a:lnTo>
                    <a:cubicBezTo>
                      <a:pt x="2908" y="6833"/>
                      <a:pt x="2719" y="6993"/>
                      <a:pt x="2511" y="7008"/>
                    </a:cubicBezTo>
                    <a:cubicBezTo>
                      <a:pt x="2462" y="7018"/>
                      <a:pt x="2413" y="7023"/>
                      <a:pt x="2365" y="7023"/>
                    </a:cubicBezTo>
                    <a:cubicBezTo>
                      <a:pt x="2073" y="7023"/>
                      <a:pt x="1794" y="6855"/>
                      <a:pt x="1598" y="6620"/>
                    </a:cubicBezTo>
                    <a:cubicBezTo>
                      <a:pt x="1370" y="6346"/>
                      <a:pt x="1233" y="5981"/>
                      <a:pt x="1119" y="5639"/>
                    </a:cubicBezTo>
                    <a:cubicBezTo>
                      <a:pt x="982" y="5273"/>
                      <a:pt x="867" y="4908"/>
                      <a:pt x="776" y="4543"/>
                    </a:cubicBezTo>
                    <a:cubicBezTo>
                      <a:pt x="365" y="3082"/>
                      <a:pt x="160" y="1576"/>
                      <a:pt x="114" y="46"/>
                    </a:cubicBezTo>
                    <a:cubicBezTo>
                      <a:pt x="114" y="24"/>
                      <a:pt x="91" y="1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2828;p34"/>
              <p:cNvSpPr/>
              <p:nvPr/>
            </p:nvSpPr>
            <p:spPr>
              <a:xfrm>
                <a:off x="7313634" y="3016899"/>
                <a:ext cx="80476" cy="67183"/>
              </a:xfrm>
              <a:custGeom>
                <a:avLst/>
                <a:gdLst/>
                <a:ahLst/>
                <a:cxnLst/>
                <a:rect l="l" t="t" r="r" b="b"/>
                <a:pathLst>
                  <a:path w="5182" h="4326" extrusionOk="0">
                    <a:moveTo>
                      <a:pt x="1646" y="0"/>
                    </a:moveTo>
                    <a:cubicBezTo>
                      <a:pt x="1636" y="0"/>
                      <a:pt x="1628" y="3"/>
                      <a:pt x="1621" y="10"/>
                    </a:cubicBezTo>
                    <a:cubicBezTo>
                      <a:pt x="1233" y="284"/>
                      <a:pt x="845" y="535"/>
                      <a:pt x="525" y="923"/>
                    </a:cubicBezTo>
                    <a:cubicBezTo>
                      <a:pt x="206" y="1288"/>
                      <a:pt x="0" y="1790"/>
                      <a:pt x="69" y="2292"/>
                    </a:cubicBezTo>
                    <a:cubicBezTo>
                      <a:pt x="92" y="2543"/>
                      <a:pt x="183" y="2794"/>
                      <a:pt x="365" y="2977"/>
                    </a:cubicBezTo>
                    <a:cubicBezTo>
                      <a:pt x="525" y="3182"/>
                      <a:pt x="776" y="3296"/>
                      <a:pt x="1027" y="3342"/>
                    </a:cubicBezTo>
                    <a:cubicBezTo>
                      <a:pt x="1069" y="3346"/>
                      <a:pt x="1110" y="3347"/>
                      <a:pt x="1151" y="3347"/>
                    </a:cubicBezTo>
                    <a:cubicBezTo>
                      <a:pt x="1444" y="3347"/>
                      <a:pt x="1727" y="3257"/>
                      <a:pt x="1969" y="3105"/>
                    </a:cubicBezTo>
                    <a:lnTo>
                      <a:pt x="1969" y="3105"/>
                    </a:lnTo>
                    <a:cubicBezTo>
                      <a:pt x="1965" y="3138"/>
                      <a:pt x="1963" y="3172"/>
                      <a:pt x="1963" y="3205"/>
                    </a:cubicBezTo>
                    <a:cubicBezTo>
                      <a:pt x="1963" y="3411"/>
                      <a:pt x="2009" y="3616"/>
                      <a:pt x="2123" y="3799"/>
                    </a:cubicBezTo>
                    <a:cubicBezTo>
                      <a:pt x="2337" y="4163"/>
                      <a:pt x="2752" y="4326"/>
                      <a:pt x="3142" y="4326"/>
                    </a:cubicBezTo>
                    <a:cubicBezTo>
                      <a:pt x="3168" y="4326"/>
                      <a:pt x="3193" y="4325"/>
                      <a:pt x="3219" y="4324"/>
                    </a:cubicBezTo>
                    <a:cubicBezTo>
                      <a:pt x="3630" y="4301"/>
                      <a:pt x="4018" y="4141"/>
                      <a:pt x="4337" y="3913"/>
                    </a:cubicBezTo>
                    <a:cubicBezTo>
                      <a:pt x="4657" y="3662"/>
                      <a:pt x="4908" y="3365"/>
                      <a:pt x="5159" y="3091"/>
                    </a:cubicBezTo>
                    <a:cubicBezTo>
                      <a:pt x="5182" y="3068"/>
                      <a:pt x="5182" y="3023"/>
                      <a:pt x="5159" y="3000"/>
                    </a:cubicBezTo>
                    <a:cubicBezTo>
                      <a:pt x="5136" y="3000"/>
                      <a:pt x="5113" y="3000"/>
                      <a:pt x="5090" y="3023"/>
                    </a:cubicBezTo>
                    <a:cubicBezTo>
                      <a:pt x="4816" y="3296"/>
                      <a:pt x="4543" y="3548"/>
                      <a:pt x="4246" y="3776"/>
                    </a:cubicBezTo>
                    <a:cubicBezTo>
                      <a:pt x="3926" y="3981"/>
                      <a:pt x="3584" y="4118"/>
                      <a:pt x="3219" y="4118"/>
                    </a:cubicBezTo>
                    <a:cubicBezTo>
                      <a:pt x="3193" y="4120"/>
                      <a:pt x="3167" y="4121"/>
                      <a:pt x="3141" y="4121"/>
                    </a:cubicBezTo>
                    <a:cubicBezTo>
                      <a:pt x="2802" y="4121"/>
                      <a:pt x="2475" y="3981"/>
                      <a:pt x="2306" y="3685"/>
                    </a:cubicBezTo>
                    <a:cubicBezTo>
                      <a:pt x="2123" y="3411"/>
                      <a:pt x="2123" y="2977"/>
                      <a:pt x="2374" y="2772"/>
                    </a:cubicBezTo>
                    <a:lnTo>
                      <a:pt x="2364" y="2761"/>
                    </a:lnTo>
                    <a:lnTo>
                      <a:pt x="2364" y="2761"/>
                    </a:lnTo>
                    <a:cubicBezTo>
                      <a:pt x="2367" y="2757"/>
                      <a:pt x="2371" y="2753"/>
                      <a:pt x="2374" y="2749"/>
                    </a:cubicBezTo>
                    <a:cubicBezTo>
                      <a:pt x="2420" y="2703"/>
                      <a:pt x="2420" y="2657"/>
                      <a:pt x="2374" y="2612"/>
                    </a:cubicBezTo>
                    <a:cubicBezTo>
                      <a:pt x="2351" y="2589"/>
                      <a:pt x="2323" y="2578"/>
                      <a:pt x="2294" y="2578"/>
                    </a:cubicBezTo>
                    <a:cubicBezTo>
                      <a:pt x="2266" y="2578"/>
                      <a:pt x="2237" y="2589"/>
                      <a:pt x="2214" y="2612"/>
                    </a:cubicBezTo>
                    <a:cubicBezTo>
                      <a:pt x="2174" y="2646"/>
                      <a:pt x="2138" y="2686"/>
                      <a:pt x="2107" y="2731"/>
                    </a:cubicBezTo>
                    <a:lnTo>
                      <a:pt x="2107" y="2731"/>
                    </a:lnTo>
                    <a:cubicBezTo>
                      <a:pt x="1857" y="2979"/>
                      <a:pt x="1508" y="3143"/>
                      <a:pt x="1162" y="3143"/>
                    </a:cubicBezTo>
                    <a:cubicBezTo>
                      <a:pt x="1125" y="3143"/>
                      <a:pt x="1087" y="3141"/>
                      <a:pt x="1050" y="3137"/>
                    </a:cubicBezTo>
                    <a:cubicBezTo>
                      <a:pt x="845" y="3114"/>
                      <a:pt x="639" y="3023"/>
                      <a:pt x="502" y="2863"/>
                    </a:cubicBezTo>
                    <a:cubicBezTo>
                      <a:pt x="343" y="2703"/>
                      <a:pt x="274" y="2498"/>
                      <a:pt x="229" y="2269"/>
                    </a:cubicBezTo>
                    <a:cubicBezTo>
                      <a:pt x="183" y="1813"/>
                      <a:pt x="343" y="1356"/>
                      <a:pt x="639" y="1014"/>
                    </a:cubicBezTo>
                    <a:cubicBezTo>
                      <a:pt x="936" y="649"/>
                      <a:pt x="1301" y="375"/>
                      <a:pt x="1689" y="101"/>
                    </a:cubicBezTo>
                    <a:cubicBezTo>
                      <a:pt x="1712" y="78"/>
                      <a:pt x="1712" y="55"/>
                      <a:pt x="1712" y="32"/>
                    </a:cubicBezTo>
                    <a:cubicBezTo>
                      <a:pt x="1696" y="16"/>
                      <a:pt x="1669" y="0"/>
                      <a:pt x="16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2829;p34"/>
              <p:cNvSpPr/>
              <p:nvPr/>
            </p:nvSpPr>
            <p:spPr>
              <a:xfrm>
                <a:off x="7666735" y="3138997"/>
                <a:ext cx="52119" cy="63005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4057" extrusionOk="0">
                    <a:moveTo>
                      <a:pt x="46" y="1"/>
                    </a:moveTo>
                    <a:cubicBezTo>
                      <a:pt x="23" y="1"/>
                      <a:pt x="0" y="23"/>
                      <a:pt x="23" y="46"/>
                    </a:cubicBezTo>
                    <a:cubicBezTo>
                      <a:pt x="160" y="1028"/>
                      <a:pt x="525" y="1964"/>
                      <a:pt x="1027" y="2808"/>
                    </a:cubicBezTo>
                    <a:cubicBezTo>
                      <a:pt x="1279" y="3242"/>
                      <a:pt x="1552" y="3675"/>
                      <a:pt x="2032" y="3949"/>
                    </a:cubicBezTo>
                    <a:cubicBezTo>
                      <a:pt x="2174" y="4021"/>
                      <a:pt x="2344" y="4056"/>
                      <a:pt x="2512" y="4056"/>
                    </a:cubicBezTo>
                    <a:cubicBezTo>
                      <a:pt x="2613" y="4056"/>
                      <a:pt x="2714" y="4043"/>
                      <a:pt x="2808" y="4018"/>
                    </a:cubicBezTo>
                    <a:cubicBezTo>
                      <a:pt x="3059" y="3949"/>
                      <a:pt x="3287" y="3744"/>
                      <a:pt x="3356" y="3493"/>
                    </a:cubicBezTo>
                    <a:cubicBezTo>
                      <a:pt x="3356" y="3470"/>
                      <a:pt x="3333" y="3424"/>
                      <a:pt x="3310" y="3424"/>
                    </a:cubicBezTo>
                    <a:cubicBezTo>
                      <a:pt x="3287" y="3424"/>
                      <a:pt x="3264" y="3424"/>
                      <a:pt x="3241" y="3447"/>
                    </a:cubicBezTo>
                    <a:cubicBezTo>
                      <a:pt x="3173" y="3675"/>
                      <a:pt x="2968" y="3812"/>
                      <a:pt x="2762" y="3858"/>
                    </a:cubicBezTo>
                    <a:cubicBezTo>
                      <a:pt x="2690" y="3872"/>
                      <a:pt x="2618" y="3880"/>
                      <a:pt x="2547" y="3880"/>
                    </a:cubicBezTo>
                    <a:cubicBezTo>
                      <a:pt x="2394" y="3880"/>
                      <a:pt x="2248" y="3845"/>
                      <a:pt x="2123" y="3767"/>
                    </a:cubicBezTo>
                    <a:cubicBezTo>
                      <a:pt x="1712" y="3538"/>
                      <a:pt x="1461" y="3105"/>
                      <a:pt x="1210" y="2717"/>
                    </a:cubicBezTo>
                    <a:cubicBezTo>
                      <a:pt x="708" y="1895"/>
                      <a:pt x="343" y="982"/>
                      <a:pt x="114" y="46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2830;p34"/>
              <p:cNvSpPr/>
              <p:nvPr/>
            </p:nvSpPr>
            <p:spPr>
              <a:xfrm>
                <a:off x="7462880" y="3037697"/>
                <a:ext cx="58502" cy="3506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258" extrusionOk="0">
                    <a:moveTo>
                      <a:pt x="711" y="0"/>
                    </a:moveTo>
                    <a:cubicBezTo>
                      <a:pt x="697" y="0"/>
                      <a:pt x="686" y="6"/>
                      <a:pt x="686" y="17"/>
                    </a:cubicBezTo>
                    <a:cubicBezTo>
                      <a:pt x="366" y="360"/>
                      <a:pt x="24" y="771"/>
                      <a:pt x="24" y="1296"/>
                    </a:cubicBezTo>
                    <a:cubicBezTo>
                      <a:pt x="1" y="1547"/>
                      <a:pt x="92" y="1821"/>
                      <a:pt x="275" y="2003"/>
                    </a:cubicBezTo>
                    <a:cubicBezTo>
                      <a:pt x="480" y="2186"/>
                      <a:pt x="754" y="2254"/>
                      <a:pt x="1005" y="2254"/>
                    </a:cubicBezTo>
                    <a:cubicBezTo>
                      <a:pt x="1047" y="2256"/>
                      <a:pt x="1089" y="2257"/>
                      <a:pt x="1130" y="2257"/>
                    </a:cubicBezTo>
                    <a:cubicBezTo>
                      <a:pt x="1568" y="2257"/>
                      <a:pt x="2003" y="2153"/>
                      <a:pt x="2420" y="2049"/>
                    </a:cubicBezTo>
                    <a:cubicBezTo>
                      <a:pt x="2877" y="1912"/>
                      <a:pt x="3310" y="1729"/>
                      <a:pt x="3721" y="1501"/>
                    </a:cubicBezTo>
                    <a:cubicBezTo>
                      <a:pt x="3744" y="1478"/>
                      <a:pt x="3767" y="1455"/>
                      <a:pt x="3744" y="1433"/>
                    </a:cubicBezTo>
                    <a:cubicBezTo>
                      <a:pt x="3744" y="1416"/>
                      <a:pt x="3721" y="1400"/>
                      <a:pt x="3700" y="1400"/>
                    </a:cubicBezTo>
                    <a:cubicBezTo>
                      <a:pt x="3691" y="1400"/>
                      <a:pt x="3682" y="1403"/>
                      <a:pt x="3676" y="1410"/>
                    </a:cubicBezTo>
                    <a:cubicBezTo>
                      <a:pt x="3242" y="1592"/>
                      <a:pt x="2808" y="1752"/>
                      <a:pt x="2375" y="1843"/>
                    </a:cubicBezTo>
                    <a:cubicBezTo>
                      <a:pt x="1918" y="1957"/>
                      <a:pt x="1439" y="2049"/>
                      <a:pt x="1005" y="2049"/>
                    </a:cubicBezTo>
                    <a:cubicBezTo>
                      <a:pt x="777" y="2049"/>
                      <a:pt x="571" y="1980"/>
                      <a:pt x="434" y="1843"/>
                    </a:cubicBezTo>
                    <a:cubicBezTo>
                      <a:pt x="275" y="1729"/>
                      <a:pt x="206" y="1501"/>
                      <a:pt x="206" y="1296"/>
                    </a:cubicBezTo>
                    <a:cubicBezTo>
                      <a:pt x="183" y="862"/>
                      <a:pt x="480" y="451"/>
                      <a:pt x="754" y="86"/>
                    </a:cubicBezTo>
                    <a:cubicBezTo>
                      <a:pt x="777" y="63"/>
                      <a:pt x="777" y="40"/>
                      <a:pt x="754" y="17"/>
                    </a:cubicBezTo>
                    <a:cubicBezTo>
                      <a:pt x="743" y="6"/>
                      <a:pt x="725" y="0"/>
                      <a:pt x="7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2831;p34"/>
              <p:cNvSpPr/>
              <p:nvPr/>
            </p:nvSpPr>
            <p:spPr>
              <a:xfrm>
                <a:off x="7563914" y="3476150"/>
                <a:ext cx="62772" cy="41434"/>
              </a:xfrm>
              <a:custGeom>
                <a:avLst/>
                <a:gdLst/>
                <a:ahLst/>
                <a:cxnLst/>
                <a:rect l="l" t="t" r="r" b="b"/>
                <a:pathLst>
                  <a:path w="4042" h="2668" extrusionOk="0">
                    <a:moveTo>
                      <a:pt x="3995" y="0"/>
                    </a:moveTo>
                    <a:cubicBezTo>
                      <a:pt x="3973" y="0"/>
                      <a:pt x="3950" y="23"/>
                      <a:pt x="3927" y="46"/>
                    </a:cubicBezTo>
                    <a:cubicBezTo>
                      <a:pt x="3676" y="845"/>
                      <a:pt x="3151" y="1530"/>
                      <a:pt x="2443" y="1986"/>
                    </a:cubicBezTo>
                    <a:cubicBezTo>
                      <a:pt x="1892" y="2335"/>
                      <a:pt x="1223" y="2522"/>
                      <a:pt x="554" y="2522"/>
                    </a:cubicBezTo>
                    <a:cubicBezTo>
                      <a:pt x="392" y="2522"/>
                      <a:pt x="230" y="2511"/>
                      <a:pt x="69" y="2488"/>
                    </a:cubicBezTo>
                    <a:cubicBezTo>
                      <a:pt x="47" y="2488"/>
                      <a:pt x="24" y="2488"/>
                      <a:pt x="1" y="2534"/>
                    </a:cubicBezTo>
                    <a:cubicBezTo>
                      <a:pt x="1" y="2557"/>
                      <a:pt x="24" y="2580"/>
                      <a:pt x="47" y="2580"/>
                    </a:cubicBezTo>
                    <a:cubicBezTo>
                      <a:pt x="291" y="2639"/>
                      <a:pt x="543" y="2668"/>
                      <a:pt x="795" y="2668"/>
                    </a:cubicBezTo>
                    <a:cubicBezTo>
                      <a:pt x="1415" y="2668"/>
                      <a:pt x="2038" y="2493"/>
                      <a:pt x="2557" y="2169"/>
                    </a:cubicBezTo>
                    <a:cubicBezTo>
                      <a:pt x="3311" y="1689"/>
                      <a:pt x="3858" y="913"/>
                      <a:pt x="4041" y="69"/>
                    </a:cubicBezTo>
                    <a:cubicBezTo>
                      <a:pt x="4041" y="46"/>
                      <a:pt x="4018" y="23"/>
                      <a:pt x="39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2832;p34"/>
              <p:cNvSpPr/>
              <p:nvPr/>
            </p:nvSpPr>
            <p:spPr>
              <a:xfrm>
                <a:off x="7622765" y="3038551"/>
                <a:ext cx="71624" cy="64418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148" extrusionOk="0">
                    <a:moveTo>
                      <a:pt x="3869" y="0"/>
                    </a:moveTo>
                    <a:cubicBezTo>
                      <a:pt x="3803" y="0"/>
                      <a:pt x="3737" y="10"/>
                      <a:pt x="3676" y="31"/>
                    </a:cubicBezTo>
                    <a:cubicBezTo>
                      <a:pt x="3470" y="76"/>
                      <a:pt x="3288" y="213"/>
                      <a:pt x="3128" y="328"/>
                    </a:cubicBezTo>
                    <a:cubicBezTo>
                      <a:pt x="1941" y="1218"/>
                      <a:pt x="891" y="2291"/>
                      <a:pt x="1" y="3477"/>
                    </a:cubicBezTo>
                    <a:lnTo>
                      <a:pt x="206" y="4048"/>
                    </a:lnTo>
                    <a:cubicBezTo>
                      <a:pt x="638" y="4114"/>
                      <a:pt x="1076" y="4148"/>
                      <a:pt x="1515" y="4148"/>
                    </a:cubicBezTo>
                    <a:cubicBezTo>
                      <a:pt x="2284" y="4148"/>
                      <a:pt x="3057" y="4046"/>
                      <a:pt x="3813" y="3843"/>
                    </a:cubicBezTo>
                    <a:cubicBezTo>
                      <a:pt x="4018" y="3797"/>
                      <a:pt x="4224" y="3729"/>
                      <a:pt x="4383" y="3569"/>
                    </a:cubicBezTo>
                    <a:cubicBezTo>
                      <a:pt x="4543" y="3432"/>
                      <a:pt x="4612" y="3181"/>
                      <a:pt x="4498" y="2998"/>
                    </a:cubicBezTo>
                    <a:cubicBezTo>
                      <a:pt x="4405" y="2853"/>
                      <a:pt x="4245" y="2807"/>
                      <a:pt x="4069" y="2807"/>
                    </a:cubicBezTo>
                    <a:cubicBezTo>
                      <a:pt x="3939" y="2807"/>
                      <a:pt x="3802" y="2832"/>
                      <a:pt x="3676" y="2861"/>
                    </a:cubicBezTo>
                    <a:cubicBezTo>
                      <a:pt x="2649" y="3135"/>
                      <a:pt x="1622" y="3386"/>
                      <a:pt x="594" y="3660"/>
                    </a:cubicBezTo>
                    <a:cubicBezTo>
                      <a:pt x="1827" y="3044"/>
                      <a:pt x="2968" y="2245"/>
                      <a:pt x="3950" y="1263"/>
                    </a:cubicBezTo>
                    <a:cubicBezTo>
                      <a:pt x="4087" y="1104"/>
                      <a:pt x="4246" y="967"/>
                      <a:pt x="4315" y="761"/>
                    </a:cubicBezTo>
                    <a:cubicBezTo>
                      <a:pt x="4406" y="579"/>
                      <a:pt x="4383" y="328"/>
                      <a:pt x="4269" y="168"/>
                    </a:cubicBezTo>
                    <a:cubicBezTo>
                      <a:pt x="4173" y="56"/>
                      <a:pt x="4022" y="0"/>
                      <a:pt x="38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2833;p34"/>
              <p:cNvSpPr/>
              <p:nvPr/>
            </p:nvSpPr>
            <p:spPr>
              <a:xfrm>
                <a:off x="7538753" y="3233773"/>
                <a:ext cx="94702" cy="93227"/>
              </a:xfrm>
              <a:custGeom>
                <a:avLst/>
                <a:gdLst/>
                <a:ahLst/>
                <a:cxnLst/>
                <a:rect l="l" t="t" r="r" b="b"/>
                <a:pathLst>
                  <a:path w="6098" h="6003" extrusionOk="0">
                    <a:moveTo>
                      <a:pt x="2292" y="0"/>
                    </a:moveTo>
                    <a:cubicBezTo>
                      <a:pt x="2198" y="0"/>
                      <a:pt x="2104" y="12"/>
                      <a:pt x="2009" y="39"/>
                    </a:cubicBezTo>
                    <a:cubicBezTo>
                      <a:pt x="0" y="609"/>
                      <a:pt x="3059" y="4398"/>
                      <a:pt x="3561" y="4900"/>
                    </a:cubicBezTo>
                    <a:cubicBezTo>
                      <a:pt x="3865" y="5218"/>
                      <a:pt x="4882" y="6003"/>
                      <a:pt x="5506" y="6003"/>
                    </a:cubicBezTo>
                    <a:cubicBezTo>
                      <a:pt x="5868" y="6003"/>
                      <a:pt x="6098" y="5739"/>
                      <a:pt x="5981" y="4969"/>
                    </a:cubicBezTo>
                    <a:cubicBezTo>
                      <a:pt x="5981" y="4969"/>
                      <a:pt x="4179" y="0"/>
                      <a:pt x="22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2834;p34"/>
              <p:cNvSpPr/>
              <p:nvPr/>
            </p:nvSpPr>
            <p:spPr>
              <a:xfrm>
                <a:off x="7285816" y="3179395"/>
                <a:ext cx="128495" cy="59371"/>
              </a:xfrm>
              <a:custGeom>
                <a:avLst/>
                <a:gdLst/>
                <a:ahLst/>
                <a:cxnLst/>
                <a:rect l="l" t="t" r="r" b="b"/>
                <a:pathLst>
                  <a:path w="8274" h="3823" extrusionOk="0">
                    <a:moveTo>
                      <a:pt x="5912" y="1"/>
                    </a:moveTo>
                    <a:cubicBezTo>
                      <a:pt x="4032" y="1"/>
                      <a:pt x="901" y="2490"/>
                      <a:pt x="901" y="2490"/>
                    </a:cubicBezTo>
                    <a:cubicBezTo>
                      <a:pt x="0" y="3571"/>
                      <a:pt x="897" y="3822"/>
                      <a:pt x="1811" y="3822"/>
                    </a:cubicBezTo>
                    <a:cubicBezTo>
                      <a:pt x="2286" y="3822"/>
                      <a:pt x="2767" y="3754"/>
                      <a:pt x="3001" y="3699"/>
                    </a:cubicBezTo>
                    <a:cubicBezTo>
                      <a:pt x="3686" y="3540"/>
                      <a:pt x="8274" y="1896"/>
                      <a:pt x="6881" y="367"/>
                    </a:cubicBezTo>
                    <a:cubicBezTo>
                      <a:pt x="6638" y="108"/>
                      <a:pt x="6302" y="1"/>
                      <a:pt x="59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34"/>
              <p:cNvSpPr/>
              <p:nvPr/>
            </p:nvSpPr>
            <p:spPr>
              <a:xfrm>
                <a:off x="7387721" y="3339298"/>
                <a:ext cx="53190" cy="53190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3425" extrusionOk="0">
                    <a:moveTo>
                      <a:pt x="1462" y="0"/>
                    </a:moveTo>
                    <a:cubicBezTo>
                      <a:pt x="1185" y="0"/>
                      <a:pt x="929" y="172"/>
                      <a:pt x="708" y="663"/>
                    </a:cubicBezTo>
                    <a:cubicBezTo>
                      <a:pt x="1" y="2261"/>
                      <a:pt x="2260" y="3425"/>
                      <a:pt x="2260" y="3425"/>
                    </a:cubicBezTo>
                    <a:lnTo>
                      <a:pt x="3425" y="914"/>
                    </a:lnTo>
                    <a:cubicBezTo>
                      <a:pt x="2781" y="835"/>
                      <a:pt x="2072" y="0"/>
                      <a:pt x="146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34"/>
              <p:cNvSpPr/>
              <p:nvPr/>
            </p:nvSpPr>
            <p:spPr>
              <a:xfrm>
                <a:off x="7394462" y="3276905"/>
                <a:ext cx="70553" cy="116522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7503" extrusionOk="0">
                    <a:moveTo>
                      <a:pt x="4474" y="1"/>
                    </a:moveTo>
                    <a:cubicBezTo>
                      <a:pt x="4451" y="1"/>
                      <a:pt x="4429" y="23"/>
                      <a:pt x="4406" y="69"/>
                    </a:cubicBezTo>
                    <a:cubicBezTo>
                      <a:pt x="4269" y="1051"/>
                      <a:pt x="4086" y="2032"/>
                      <a:pt x="3858" y="2991"/>
                    </a:cubicBezTo>
                    <a:cubicBezTo>
                      <a:pt x="3721" y="3447"/>
                      <a:pt x="3584" y="3949"/>
                      <a:pt x="3379" y="4360"/>
                    </a:cubicBezTo>
                    <a:cubicBezTo>
                      <a:pt x="3292" y="4556"/>
                      <a:pt x="3142" y="4773"/>
                      <a:pt x="3030" y="4773"/>
                    </a:cubicBezTo>
                    <a:cubicBezTo>
                      <a:pt x="3024" y="4773"/>
                      <a:pt x="3019" y="4772"/>
                      <a:pt x="3013" y="4771"/>
                    </a:cubicBezTo>
                    <a:cubicBezTo>
                      <a:pt x="2808" y="4771"/>
                      <a:pt x="2580" y="4634"/>
                      <a:pt x="2374" y="4520"/>
                    </a:cubicBezTo>
                    <a:cubicBezTo>
                      <a:pt x="2169" y="4383"/>
                      <a:pt x="1963" y="4246"/>
                      <a:pt x="1758" y="4132"/>
                    </a:cubicBezTo>
                    <a:cubicBezTo>
                      <a:pt x="1547" y="4005"/>
                      <a:pt x="1316" y="3878"/>
                      <a:pt x="1029" y="3878"/>
                    </a:cubicBezTo>
                    <a:cubicBezTo>
                      <a:pt x="1006" y="3878"/>
                      <a:pt x="983" y="3879"/>
                      <a:pt x="959" y="3881"/>
                    </a:cubicBezTo>
                    <a:cubicBezTo>
                      <a:pt x="640" y="3904"/>
                      <a:pt x="411" y="4155"/>
                      <a:pt x="274" y="4383"/>
                    </a:cubicBezTo>
                    <a:cubicBezTo>
                      <a:pt x="229" y="4497"/>
                      <a:pt x="160" y="4611"/>
                      <a:pt x="115" y="4748"/>
                    </a:cubicBezTo>
                    <a:lnTo>
                      <a:pt x="46" y="4931"/>
                    </a:lnTo>
                    <a:cubicBezTo>
                      <a:pt x="46" y="4999"/>
                      <a:pt x="46" y="5068"/>
                      <a:pt x="23" y="5136"/>
                    </a:cubicBezTo>
                    <a:cubicBezTo>
                      <a:pt x="0" y="5273"/>
                      <a:pt x="23" y="5410"/>
                      <a:pt x="46" y="5547"/>
                    </a:cubicBezTo>
                    <a:cubicBezTo>
                      <a:pt x="69" y="5661"/>
                      <a:pt x="92" y="5798"/>
                      <a:pt x="160" y="5935"/>
                    </a:cubicBezTo>
                    <a:cubicBezTo>
                      <a:pt x="252" y="6163"/>
                      <a:pt x="411" y="6392"/>
                      <a:pt x="571" y="6574"/>
                    </a:cubicBezTo>
                    <a:cubicBezTo>
                      <a:pt x="913" y="6962"/>
                      <a:pt x="1347" y="7259"/>
                      <a:pt x="1781" y="7487"/>
                    </a:cubicBezTo>
                    <a:cubicBezTo>
                      <a:pt x="1800" y="7497"/>
                      <a:pt x="1815" y="7502"/>
                      <a:pt x="1827" y="7502"/>
                    </a:cubicBezTo>
                    <a:cubicBezTo>
                      <a:pt x="1845" y="7502"/>
                      <a:pt x="1859" y="7491"/>
                      <a:pt x="1872" y="7464"/>
                    </a:cubicBezTo>
                    <a:cubicBezTo>
                      <a:pt x="1895" y="7442"/>
                      <a:pt x="1872" y="7396"/>
                      <a:pt x="1849" y="7396"/>
                    </a:cubicBezTo>
                    <a:cubicBezTo>
                      <a:pt x="1416" y="7145"/>
                      <a:pt x="1028" y="6825"/>
                      <a:pt x="731" y="6437"/>
                    </a:cubicBezTo>
                    <a:cubicBezTo>
                      <a:pt x="434" y="6072"/>
                      <a:pt x="206" y="5616"/>
                      <a:pt x="274" y="5159"/>
                    </a:cubicBezTo>
                    <a:cubicBezTo>
                      <a:pt x="343" y="4748"/>
                      <a:pt x="594" y="4200"/>
                      <a:pt x="982" y="4178"/>
                    </a:cubicBezTo>
                    <a:cubicBezTo>
                      <a:pt x="1003" y="4175"/>
                      <a:pt x="1024" y="4174"/>
                      <a:pt x="1046" y="4174"/>
                    </a:cubicBezTo>
                    <a:cubicBezTo>
                      <a:pt x="1230" y="4174"/>
                      <a:pt x="1414" y="4260"/>
                      <a:pt x="1598" y="4383"/>
                    </a:cubicBezTo>
                    <a:cubicBezTo>
                      <a:pt x="1804" y="4497"/>
                      <a:pt x="2009" y="4634"/>
                      <a:pt x="2237" y="4771"/>
                    </a:cubicBezTo>
                    <a:cubicBezTo>
                      <a:pt x="2443" y="4908"/>
                      <a:pt x="2694" y="5045"/>
                      <a:pt x="2991" y="5068"/>
                    </a:cubicBezTo>
                    <a:cubicBezTo>
                      <a:pt x="3196" y="5068"/>
                      <a:pt x="3333" y="4931"/>
                      <a:pt x="3424" y="4840"/>
                    </a:cubicBezTo>
                    <a:cubicBezTo>
                      <a:pt x="3516" y="4725"/>
                      <a:pt x="3584" y="4611"/>
                      <a:pt x="3630" y="4497"/>
                    </a:cubicBezTo>
                    <a:cubicBezTo>
                      <a:pt x="3858" y="4018"/>
                      <a:pt x="3972" y="3538"/>
                      <a:pt x="4086" y="3036"/>
                    </a:cubicBezTo>
                    <a:cubicBezTo>
                      <a:pt x="4314" y="2055"/>
                      <a:pt x="4451" y="1073"/>
                      <a:pt x="4543" y="69"/>
                    </a:cubicBezTo>
                    <a:cubicBezTo>
                      <a:pt x="4543" y="46"/>
                      <a:pt x="4520" y="23"/>
                      <a:pt x="447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34"/>
              <p:cNvSpPr/>
              <p:nvPr/>
            </p:nvSpPr>
            <p:spPr>
              <a:xfrm>
                <a:off x="7398360" y="3398785"/>
                <a:ext cx="74109" cy="47677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2838;p34"/>
              <p:cNvSpPr/>
              <p:nvPr/>
            </p:nvSpPr>
            <p:spPr>
              <a:xfrm>
                <a:off x="7403668" y="3403061"/>
                <a:ext cx="28730" cy="2155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2092" extrusionOk="0">
                    <a:moveTo>
                      <a:pt x="1416" y="1"/>
                    </a:moveTo>
                    <a:lnTo>
                      <a:pt x="1" y="571"/>
                    </a:lnTo>
                    <a:cubicBezTo>
                      <a:pt x="1" y="571"/>
                      <a:pt x="229" y="1895"/>
                      <a:pt x="549" y="2032"/>
                    </a:cubicBezTo>
                    <a:cubicBezTo>
                      <a:pt x="644" y="2073"/>
                      <a:pt x="771" y="2091"/>
                      <a:pt x="908" y="2091"/>
                    </a:cubicBezTo>
                    <a:cubicBezTo>
                      <a:pt x="1232" y="2091"/>
                      <a:pt x="1614" y="1987"/>
                      <a:pt x="1758" y="1827"/>
                    </a:cubicBezTo>
                    <a:cubicBezTo>
                      <a:pt x="1850" y="1736"/>
                      <a:pt x="1416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2839;p34"/>
              <p:cNvSpPr/>
              <p:nvPr/>
            </p:nvSpPr>
            <p:spPr>
              <a:xfrm>
                <a:off x="7435228" y="3397651"/>
                <a:ext cx="26603" cy="2015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56" extrusionOk="0">
                    <a:moveTo>
                      <a:pt x="1301" y="1"/>
                    </a:moveTo>
                    <a:lnTo>
                      <a:pt x="0" y="549"/>
                    </a:lnTo>
                    <a:cubicBezTo>
                      <a:pt x="0" y="549"/>
                      <a:pt x="206" y="1781"/>
                      <a:pt x="503" y="1895"/>
                    </a:cubicBezTo>
                    <a:cubicBezTo>
                      <a:pt x="592" y="1937"/>
                      <a:pt x="713" y="1955"/>
                      <a:pt x="843" y="1955"/>
                    </a:cubicBezTo>
                    <a:cubicBezTo>
                      <a:pt x="1143" y="1955"/>
                      <a:pt x="1493" y="1856"/>
                      <a:pt x="1621" y="1713"/>
                    </a:cubicBezTo>
                    <a:cubicBezTo>
                      <a:pt x="1712" y="1621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2840;p34"/>
              <p:cNvSpPr/>
              <p:nvPr/>
            </p:nvSpPr>
            <p:spPr>
              <a:xfrm>
                <a:off x="7382409" y="2965628"/>
                <a:ext cx="252409" cy="125513"/>
              </a:xfrm>
              <a:custGeom>
                <a:avLst/>
                <a:gdLst/>
                <a:ahLst/>
                <a:cxnLst/>
                <a:rect l="l" t="t" r="r" b="b"/>
                <a:pathLst>
                  <a:path w="16253" h="8082" fill="none" extrusionOk="0">
                    <a:moveTo>
                      <a:pt x="16252" y="8081"/>
                    </a:moveTo>
                    <a:cubicBezTo>
                      <a:pt x="15271" y="5639"/>
                      <a:pt x="13490" y="3516"/>
                      <a:pt x="11276" y="2101"/>
                    </a:cubicBezTo>
                    <a:cubicBezTo>
                      <a:pt x="9062" y="686"/>
                      <a:pt x="6391" y="1"/>
                      <a:pt x="3744" y="138"/>
                    </a:cubicBezTo>
                    <a:cubicBezTo>
                      <a:pt x="2739" y="184"/>
                      <a:pt x="1644" y="412"/>
                      <a:pt x="913" y="1119"/>
                    </a:cubicBezTo>
                    <a:cubicBezTo>
                      <a:pt x="183" y="1827"/>
                      <a:pt x="0" y="3174"/>
                      <a:pt x="776" y="383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2841;p34"/>
              <p:cNvSpPr/>
              <p:nvPr/>
            </p:nvSpPr>
            <p:spPr>
              <a:xfrm>
                <a:off x="7175012" y="3791994"/>
                <a:ext cx="1256610" cy="699083"/>
              </a:xfrm>
              <a:custGeom>
                <a:avLst/>
                <a:gdLst/>
                <a:ahLst/>
                <a:cxnLst/>
                <a:rect l="l" t="t" r="r" b="b"/>
                <a:pathLst>
                  <a:path w="80915" h="45015" extrusionOk="0">
                    <a:moveTo>
                      <a:pt x="14857" y="0"/>
                    </a:moveTo>
                    <a:cubicBezTo>
                      <a:pt x="14431" y="0"/>
                      <a:pt x="14024" y="84"/>
                      <a:pt x="13650" y="322"/>
                    </a:cubicBezTo>
                    <a:cubicBezTo>
                      <a:pt x="12075" y="1304"/>
                      <a:pt x="12007" y="4910"/>
                      <a:pt x="11413" y="6713"/>
                    </a:cubicBezTo>
                    <a:cubicBezTo>
                      <a:pt x="7853" y="17669"/>
                      <a:pt x="3904" y="27964"/>
                      <a:pt x="663" y="39011"/>
                    </a:cubicBezTo>
                    <a:cubicBezTo>
                      <a:pt x="343" y="40175"/>
                      <a:pt x="1" y="41385"/>
                      <a:pt x="183" y="42595"/>
                    </a:cubicBezTo>
                    <a:cubicBezTo>
                      <a:pt x="389" y="43782"/>
                      <a:pt x="1302" y="44968"/>
                      <a:pt x="2466" y="45014"/>
                    </a:cubicBezTo>
                    <a:lnTo>
                      <a:pt x="79136" y="3883"/>
                    </a:lnTo>
                    <a:cubicBezTo>
                      <a:pt x="79172" y="3890"/>
                      <a:pt x="79208" y="3893"/>
                      <a:pt x="79243" y="3893"/>
                    </a:cubicBezTo>
                    <a:cubicBezTo>
                      <a:pt x="80156" y="3893"/>
                      <a:pt x="80914" y="1709"/>
                      <a:pt x="80277" y="984"/>
                    </a:cubicBezTo>
                    <a:cubicBezTo>
                      <a:pt x="80023" y="705"/>
                      <a:pt x="79656" y="617"/>
                      <a:pt x="79245" y="617"/>
                    </a:cubicBezTo>
                    <a:cubicBezTo>
                      <a:pt x="78547" y="617"/>
                      <a:pt x="77722" y="870"/>
                      <a:pt x="77104" y="870"/>
                    </a:cubicBezTo>
                    <a:cubicBezTo>
                      <a:pt x="69001" y="802"/>
                      <a:pt x="60876" y="756"/>
                      <a:pt x="52773" y="710"/>
                    </a:cubicBezTo>
                    <a:cubicBezTo>
                      <a:pt x="41177" y="619"/>
                      <a:pt x="29605" y="550"/>
                      <a:pt x="18010" y="482"/>
                    </a:cubicBezTo>
                    <a:cubicBezTo>
                      <a:pt x="16968" y="466"/>
                      <a:pt x="15859" y="0"/>
                      <a:pt x="1485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2842;p34"/>
              <p:cNvSpPr/>
              <p:nvPr/>
            </p:nvSpPr>
            <p:spPr>
              <a:xfrm>
                <a:off x="7183166" y="3805973"/>
                <a:ext cx="1292080" cy="682264"/>
              </a:xfrm>
              <a:custGeom>
                <a:avLst/>
                <a:gdLst/>
                <a:ahLst/>
                <a:cxnLst/>
                <a:rect l="l" t="t" r="r" b="b"/>
                <a:pathLst>
                  <a:path w="83199" h="43932" extrusionOk="0">
                    <a:moveTo>
                      <a:pt x="23341" y="1"/>
                    </a:moveTo>
                    <a:cubicBezTo>
                      <a:pt x="20533" y="1"/>
                      <a:pt x="17488" y="108"/>
                      <a:pt x="15613" y="586"/>
                    </a:cubicBezTo>
                    <a:cubicBezTo>
                      <a:pt x="12486" y="1362"/>
                      <a:pt x="12098" y="6955"/>
                      <a:pt x="11002" y="10036"/>
                    </a:cubicBezTo>
                    <a:cubicBezTo>
                      <a:pt x="7738" y="19349"/>
                      <a:pt x="4452" y="28684"/>
                      <a:pt x="1187" y="37997"/>
                    </a:cubicBezTo>
                    <a:cubicBezTo>
                      <a:pt x="480" y="40028"/>
                      <a:pt x="1" y="42790"/>
                      <a:pt x="1804" y="43931"/>
                    </a:cubicBezTo>
                    <a:lnTo>
                      <a:pt x="74502" y="18002"/>
                    </a:lnTo>
                    <a:lnTo>
                      <a:pt x="81738" y="5288"/>
                    </a:lnTo>
                    <a:cubicBezTo>
                      <a:pt x="82286" y="4307"/>
                      <a:pt x="83199" y="2230"/>
                      <a:pt x="82742" y="1203"/>
                    </a:cubicBezTo>
                    <a:cubicBezTo>
                      <a:pt x="82484" y="655"/>
                      <a:pt x="81944" y="505"/>
                      <a:pt x="81310" y="505"/>
                    </a:cubicBezTo>
                    <a:cubicBezTo>
                      <a:pt x="80545" y="505"/>
                      <a:pt x="79642" y="723"/>
                      <a:pt x="78930" y="723"/>
                    </a:cubicBezTo>
                    <a:cubicBezTo>
                      <a:pt x="61058" y="472"/>
                      <a:pt x="43186" y="244"/>
                      <a:pt x="25314" y="16"/>
                    </a:cubicBezTo>
                    <a:cubicBezTo>
                      <a:pt x="24683" y="7"/>
                      <a:pt x="24019" y="1"/>
                      <a:pt x="233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2843;p34"/>
              <p:cNvSpPr/>
              <p:nvPr/>
            </p:nvSpPr>
            <p:spPr>
              <a:xfrm>
                <a:off x="7189193" y="3821909"/>
                <a:ext cx="1321153" cy="676611"/>
              </a:xfrm>
              <a:custGeom>
                <a:avLst/>
                <a:gdLst/>
                <a:ahLst/>
                <a:cxnLst/>
                <a:rect l="l" t="t" r="r" b="b"/>
                <a:pathLst>
                  <a:path w="85071" h="43568" extrusionOk="0">
                    <a:moveTo>
                      <a:pt x="59145" y="1"/>
                    </a:moveTo>
                    <a:cubicBezTo>
                      <a:pt x="52347" y="1"/>
                      <a:pt x="44926" y="50"/>
                      <a:pt x="39739" y="62"/>
                    </a:cubicBezTo>
                    <a:cubicBezTo>
                      <a:pt x="38764" y="65"/>
                      <a:pt x="37758" y="66"/>
                      <a:pt x="36737" y="66"/>
                    </a:cubicBezTo>
                    <a:cubicBezTo>
                      <a:pt x="35638" y="66"/>
                      <a:pt x="34522" y="65"/>
                      <a:pt x="33407" y="65"/>
                    </a:cubicBezTo>
                    <a:cubicBezTo>
                      <a:pt x="25770" y="65"/>
                      <a:pt x="18190" y="99"/>
                      <a:pt x="16640" y="633"/>
                    </a:cubicBezTo>
                    <a:cubicBezTo>
                      <a:pt x="14654" y="1318"/>
                      <a:pt x="13080" y="7777"/>
                      <a:pt x="11915" y="12000"/>
                    </a:cubicBezTo>
                    <a:cubicBezTo>
                      <a:pt x="10751" y="16246"/>
                      <a:pt x="5159" y="28023"/>
                      <a:pt x="2580" y="33319"/>
                    </a:cubicBezTo>
                    <a:cubicBezTo>
                      <a:pt x="1" y="38592"/>
                      <a:pt x="2694" y="43567"/>
                      <a:pt x="2694" y="43567"/>
                    </a:cubicBezTo>
                    <a:lnTo>
                      <a:pt x="79729" y="11064"/>
                    </a:lnTo>
                    <a:cubicBezTo>
                      <a:pt x="79729" y="11064"/>
                      <a:pt x="85071" y="3075"/>
                      <a:pt x="83906" y="1478"/>
                    </a:cubicBezTo>
                    <a:cubicBezTo>
                      <a:pt x="82993" y="245"/>
                      <a:pt x="79935" y="382"/>
                      <a:pt x="72585" y="131"/>
                    </a:cubicBezTo>
                    <a:cubicBezTo>
                      <a:pt x="69399" y="31"/>
                      <a:pt x="64463" y="1"/>
                      <a:pt x="5914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2844;p34"/>
              <p:cNvSpPr/>
              <p:nvPr/>
            </p:nvSpPr>
            <p:spPr>
              <a:xfrm>
                <a:off x="7166143" y="3833806"/>
                <a:ext cx="1329663" cy="681022"/>
              </a:xfrm>
              <a:custGeom>
                <a:avLst/>
                <a:gdLst/>
                <a:ahLst/>
                <a:cxnLst/>
                <a:rect l="l" t="t" r="r" b="b"/>
                <a:pathLst>
                  <a:path w="85619" h="43852" extrusionOk="0">
                    <a:moveTo>
                      <a:pt x="60956" y="0"/>
                    </a:moveTo>
                    <a:cubicBezTo>
                      <a:pt x="50044" y="0"/>
                      <a:pt x="37069" y="50"/>
                      <a:pt x="37069" y="50"/>
                    </a:cubicBezTo>
                    <a:cubicBezTo>
                      <a:pt x="36165" y="41"/>
                      <a:pt x="35308" y="37"/>
                      <a:pt x="34494" y="37"/>
                    </a:cubicBezTo>
                    <a:cubicBezTo>
                      <a:pt x="24336" y="37"/>
                      <a:pt x="20981" y="730"/>
                      <a:pt x="18741" y="2949"/>
                    </a:cubicBezTo>
                    <a:cubicBezTo>
                      <a:pt x="15408" y="6304"/>
                      <a:pt x="4794" y="30544"/>
                      <a:pt x="846" y="39674"/>
                    </a:cubicBezTo>
                    <a:cubicBezTo>
                      <a:pt x="1" y="41637"/>
                      <a:pt x="1462" y="43851"/>
                      <a:pt x="3585" y="43851"/>
                    </a:cubicBezTo>
                    <a:lnTo>
                      <a:pt x="66035" y="43395"/>
                    </a:lnTo>
                    <a:cubicBezTo>
                      <a:pt x="67153" y="43395"/>
                      <a:pt x="68157" y="42756"/>
                      <a:pt x="68637" y="41751"/>
                    </a:cubicBezTo>
                    <a:cubicBezTo>
                      <a:pt x="71809" y="35223"/>
                      <a:pt x="83473" y="11051"/>
                      <a:pt x="84477" y="6327"/>
                    </a:cubicBezTo>
                    <a:cubicBezTo>
                      <a:pt x="85619" y="871"/>
                      <a:pt x="78041" y="301"/>
                      <a:pt x="75576" y="95"/>
                    </a:cubicBezTo>
                    <a:cubicBezTo>
                      <a:pt x="74590" y="22"/>
                      <a:pt x="68231" y="0"/>
                      <a:pt x="609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34"/>
              <p:cNvSpPr/>
              <p:nvPr/>
            </p:nvSpPr>
            <p:spPr>
              <a:xfrm>
                <a:off x="8145691" y="4363650"/>
                <a:ext cx="615997" cy="145578"/>
              </a:xfrm>
              <a:custGeom>
                <a:avLst/>
                <a:gdLst/>
                <a:ahLst/>
                <a:cxnLst/>
                <a:rect l="l" t="t" r="r" b="b"/>
                <a:pathLst>
                  <a:path w="39665" h="9374" extrusionOk="0">
                    <a:moveTo>
                      <a:pt x="7641" y="1"/>
                    </a:moveTo>
                    <a:cubicBezTo>
                      <a:pt x="4870" y="1"/>
                      <a:pt x="2435" y="550"/>
                      <a:pt x="297" y="1658"/>
                    </a:cubicBezTo>
                    <a:cubicBezTo>
                      <a:pt x="92" y="1772"/>
                      <a:pt x="0" y="2046"/>
                      <a:pt x="114" y="2252"/>
                    </a:cubicBezTo>
                    <a:lnTo>
                      <a:pt x="2397" y="6337"/>
                    </a:lnTo>
                    <a:cubicBezTo>
                      <a:pt x="2474" y="6476"/>
                      <a:pt x="2613" y="6552"/>
                      <a:pt x="2759" y="6552"/>
                    </a:cubicBezTo>
                    <a:cubicBezTo>
                      <a:pt x="2829" y="6552"/>
                      <a:pt x="2901" y="6534"/>
                      <a:pt x="2968" y="6497"/>
                    </a:cubicBezTo>
                    <a:cubicBezTo>
                      <a:pt x="4292" y="5841"/>
                      <a:pt x="5855" y="5515"/>
                      <a:pt x="7681" y="5515"/>
                    </a:cubicBezTo>
                    <a:cubicBezTo>
                      <a:pt x="9287" y="5515"/>
                      <a:pt x="11096" y="5767"/>
                      <a:pt x="13125" y="6269"/>
                    </a:cubicBezTo>
                    <a:cubicBezTo>
                      <a:pt x="14380" y="6589"/>
                      <a:pt x="15613" y="6954"/>
                      <a:pt x="16914" y="7342"/>
                    </a:cubicBezTo>
                    <a:cubicBezTo>
                      <a:pt x="19835" y="8209"/>
                      <a:pt x="22871" y="9099"/>
                      <a:pt x="26112" y="9328"/>
                    </a:cubicBezTo>
                    <a:cubicBezTo>
                      <a:pt x="26523" y="9350"/>
                      <a:pt x="26980" y="9373"/>
                      <a:pt x="27413" y="9373"/>
                    </a:cubicBezTo>
                    <a:cubicBezTo>
                      <a:pt x="31636" y="9373"/>
                      <a:pt x="36589" y="7958"/>
                      <a:pt x="39442" y="3986"/>
                    </a:cubicBezTo>
                    <a:cubicBezTo>
                      <a:pt x="39665" y="3720"/>
                      <a:pt x="39454" y="3324"/>
                      <a:pt x="39106" y="3324"/>
                    </a:cubicBezTo>
                    <a:cubicBezTo>
                      <a:pt x="39097" y="3324"/>
                      <a:pt x="39087" y="3324"/>
                      <a:pt x="39077" y="3324"/>
                    </a:cubicBezTo>
                    <a:lnTo>
                      <a:pt x="36772" y="3461"/>
                    </a:lnTo>
                    <a:cubicBezTo>
                      <a:pt x="36756" y="3463"/>
                      <a:pt x="36741" y="3464"/>
                      <a:pt x="36725" y="3464"/>
                    </a:cubicBezTo>
                    <a:cubicBezTo>
                      <a:pt x="36559" y="3464"/>
                      <a:pt x="36401" y="3355"/>
                      <a:pt x="36338" y="3188"/>
                    </a:cubicBezTo>
                    <a:lnTo>
                      <a:pt x="35516" y="1110"/>
                    </a:lnTo>
                    <a:cubicBezTo>
                      <a:pt x="35437" y="938"/>
                      <a:pt x="35272" y="842"/>
                      <a:pt x="35108" y="842"/>
                    </a:cubicBezTo>
                    <a:cubicBezTo>
                      <a:pt x="34990" y="842"/>
                      <a:pt x="34872" y="891"/>
                      <a:pt x="34786" y="996"/>
                    </a:cubicBezTo>
                    <a:cubicBezTo>
                      <a:pt x="33070" y="3121"/>
                      <a:pt x="29964" y="3856"/>
                      <a:pt x="27384" y="3856"/>
                    </a:cubicBezTo>
                    <a:cubicBezTo>
                      <a:pt x="27081" y="3856"/>
                      <a:pt x="26786" y="3846"/>
                      <a:pt x="26500" y="3827"/>
                    </a:cubicBezTo>
                    <a:cubicBezTo>
                      <a:pt x="23853" y="3644"/>
                      <a:pt x="21251" y="2868"/>
                      <a:pt x="18466" y="2046"/>
                    </a:cubicBezTo>
                    <a:cubicBezTo>
                      <a:pt x="17165" y="1658"/>
                      <a:pt x="15818" y="1247"/>
                      <a:pt x="14472" y="928"/>
                    </a:cubicBezTo>
                    <a:cubicBezTo>
                      <a:pt x="11994" y="311"/>
                      <a:pt x="9723" y="1"/>
                      <a:pt x="76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2846;p34"/>
              <p:cNvSpPr/>
              <p:nvPr/>
            </p:nvSpPr>
            <p:spPr>
              <a:xfrm>
                <a:off x="7191383" y="3847273"/>
                <a:ext cx="1304070" cy="667557"/>
              </a:xfrm>
              <a:custGeom>
                <a:avLst/>
                <a:gdLst/>
                <a:ahLst/>
                <a:cxnLst/>
                <a:rect l="l" t="t" r="r" b="b"/>
                <a:pathLst>
                  <a:path w="83971" h="42985" extrusionOk="0">
                    <a:moveTo>
                      <a:pt x="59791" y="1"/>
                    </a:moveTo>
                    <a:cubicBezTo>
                      <a:pt x="49086" y="1"/>
                      <a:pt x="36357" y="50"/>
                      <a:pt x="36357" y="50"/>
                    </a:cubicBezTo>
                    <a:cubicBezTo>
                      <a:pt x="35444" y="41"/>
                      <a:pt x="34580" y="37"/>
                      <a:pt x="33761" y="37"/>
                    </a:cubicBezTo>
                    <a:cubicBezTo>
                      <a:pt x="23847" y="37"/>
                      <a:pt x="20565" y="709"/>
                      <a:pt x="18394" y="2880"/>
                    </a:cubicBezTo>
                    <a:cubicBezTo>
                      <a:pt x="15107" y="6167"/>
                      <a:pt x="4699" y="29951"/>
                      <a:pt x="818" y="38899"/>
                    </a:cubicBezTo>
                    <a:cubicBezTo>
                      <a:pt x="1" y="40829"/>
                      <a:pt x="1420" y="42985"/>
                      <a:pt x="3479" y="42985"/>
                    </a:cubicBezTo>
                    <a:cubicBezTo>
                      <a:pt x="3490" y="42985"/>
                      <a:pt x="3501" y="42985"/>
                      <a:pt x="3512" y="42984"/>
                    </a:cubicBezTo>
                    <a:lnTo>
                      <a:pt x="64775" y="42551"/>
                    </a:lnTo>
                    <a:cubicBezTo>
                      <a:pt x="65870" y="42551"/>
                      <a:pt x="66852" y="41934"/>
                      <a:pt x="67308" y="40953"/>
                    </a:cubicBezTo>
                    <a:cubicBezTo>
                      <a:pt x="70435" y="34539"/>
                      <a:pt x="81871" y="10846"/>
                      <a:pt x="82852" y="6213"/>
                    </a:cubicBezTo>
                    <a:cubicBezTo>
                      <a:pt x="83971" y="849"/>
                      <a:pt x="76553" y="278"/>
                      <a:pt x="74133" y="96"/>
                    </a:cubicBezTo>
                    <a:cubicBezTo>
                      <a:pt x="73165" y="23"/>
                      <a:pt x="66928" y="1"/>
                      <a:pt x="597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2847;p34"/>
              <p:cNvSpPr/>
              <p:nvPr/>
            </p:nvSpPr>
            <p:spPr>
              <a:xfrm>
                <a:off x="7448000" y="4027428"/>
                <a:ext cx="351289" cy="324002"/>
              </a:xfrm>
              <a:custGeom>
                <a:avLst/>
                <a:gdLst/>
                <a:ahLst/>
                <a:cxnLst/>
                <a:rect l="l" t="t" r="r" b="b"/>
                <a:pathLst>
                  <a:path w="22620" h="20863" extrusionOk="0">
                    <a:moveTo>
                      <a:pt x="7943" y="1"/>
                    </a:moveTo>
                    <a:cubicBezTo>
                      <a:pt x="7624" y="1"/>
                      <a:pt x="7327" y="206"/>
                      <a:pt x="7213" y="480"/>
                    </a:cubicBezTo>
                    <a:lnTo>
                      <a:pt x="114" y="19745"/>
                    </a:lnTo>
                    <a:cubicBezTo>
                      <a:pt x="0" y="19996"/>
                      <a:pt x="23" y="20269"/>
                      <a:pt x="183" y="20498"/>
                    </a:cubicBezTo>
                    <a:cubicBezTo>
                      <a:pt x="342" y="20726"/>
                      <a:pt x="594" y="20863"/>
                      <a:pt x="867" y="20863"/>
                    </a:cubicBezTo>
                    <a:lnTo>
                      <a:pt x="15339" y="20863"/>
                    </a:lnTo>
                    <a:cubicBezTo>
                      <a:pt x="15681" y="20863"/>
                      <a:pt x="16001" y="20635"/>
                      <a:pt x="16115" y="20315"/>
                    </a:cubicBezTo>
                    <a:lnTo>
                      <a:pt x="22529" y="1393"/>
                    </a:lnTo>
                    <a:cubicBezTo>
                      <a:pt x="22620" y="1142"/>
                      <a:pt x="22574" y="868"/>
                      <a:pt x="22415" y="663"/>
                    </a:cubicBezTo>
                    <a:cubicBezTo>
                      <a:pt x="22278" y="457"/>
                      <a:pt x="22049" y="320"/>
                      <a:pt x="21775" y="320"/>
                    </a:cubicBezTo>
                    <a:lnTo>
                      <a:pt x="7943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2848;p34"/>
              <p:cNvSpPr/>
              <p:nvPr/>
            </p:nvSpPr>
            <p:spPr>
              <a:xfrm>
                <a:off x="7435233" y="4018218"/>
                <a:ext cx="376121" cy="342436"/>
              </a:xfrm>
              <a:custGeom>
                <a:avLst/>
                <a:gdLst/>
                <a:ahLst/>
                <a:cxnLst/>
                <a:rect l="l" t="t" r="r" b="b"/>
                <a:pathLst>
                  <a:path w="24219" h="22050" extrusionOk="0">
                    <a:moveTo>
                      <a:pt x="8788" y="1187"/>
                    </a:moveTo>
                    <a:lnTo>
                      <a:pt x="22575" y="1507"/>
                    </a:lnTo>
                    <a:cubicBezTo>
                      <a:pt x="22666" y="1507"/>
                      <a:pt x="22734" y="1552"/>
                      <a:pt x="22757" y="1598"/>
                    </a:cubicBezTo>
                    <a:cubicBezTo>
                      <a:pt x="22780" y="1644"/>
                      <a:pt x="22826" y="1689"/>
                      <a:pt x="22780" y="1781"/>
                    </a:cubicBezTo>
                    <a:lnTo>
                      <a:pt x="16366" y="20726"/>
                    </a:lnTo>
                    <a:cubicBezTo>
                      <a:pt x="16343" y="20817"/>
                      <a:pt x="16252" y="20862"/>
                      <a:pt x="16161" y="20862"/>
                    </a:cubicBezTo>
                    <a:lnTo>
                      <a:pt x="1689" y="20862"/>
                    </a:lnTo>
                    <a:cubicBezTo>
                      <a:pt x="1575" y="20862"/>
                      <a:pt x="1530" y="20817"/>
                      <a:pt x="1507" y="20771"/>
                    </a:cubicBezTo>
                    <a:cubicBezTo>
                      <a:pt x="1461" y="20726"/>
                      <a:pt x="1438" y="20657"/>
                      <a:pt x="1484" y="20566"/>
                    </a:cubicBezTo>
                    <a:lnTo>
                      <a:pt x="1484" y="20543"/>
                    </a:lnTo>
                    <a:lnTo>
                      <a:pt x="1484" y="20520"/>
                    </a:lnTo>
                    <a:lnTo>
                      <a:pt x="8583" y="1301"/>
                    </a:lnTo>
                    <a:cubicBezTo>
                      <a:pt x="8606" y="1233"/>
                      <a:pt x="8697" y="1187"/>
                      <a:pt x="8765" y="1187"/>
                    </a:cubicBezTo>
                    <a:close/>
                    <a:moveTo>
                      <a:pt x="8765" y="0"/>
                    </a:moveTo>
                    <a:cubicBezTo>
                      <a:pt x="8195" y="0"/>
                      <a:pt x="7693" y="343"/>
                      <a:pt x="7464" y="868"/>
                    </a:cubicBezTo>
                    <a:lnTo>
                      <a:pt x="388" y="20109"/>
                    </a:lnTo>
                    <a:cubicBezTo>
                      <a:pt x="0" y="21045"/>
                      <a:pt x="685" y="22049"/>
                      <a:pt x="1689" y="22049"/>
                    </a:cubicBezTo>
                    <a:lnTo>
                      <a:pt x="16161" y="22049"/>
                    </a:lnTo>
                    <a:cubicBezTo>
                      <a:pt x="16754" y="22049"/>
                      <a:pt x="17302" y="21661"/>
                      <a:pt x="17485" y="21091"/>
                    </a:cubicBezTo>
                    <a:lnTo>
                      <a:pt x="23898" y="2169"/>
                    </a:lnTo>
                    <a:cubicBezTo>
                      <a:pt x="24218" y="1278"/>
                      <a:pt x="23556" y="343"/>
                      <a:pt x="22620" y="320"/>
                    </a:cubicBezTo>
                    <a:lnTo>
                      <a:pt x="881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2849;p34"/>
              <p:cNvSpPr/>
              <p:nvPr/>
            </p:nvSpPr>
            <p:spPr>
              <a:xfrm>
                <a:off x="7666021" y="4101532"/>
                <a:ext cx="60629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45" fill="none" extrusionOk="0">
                    <a:moveTo>
                      <a:pt x="1" y="11344"/>
                    </a:moveTo>
                    <a:lnTo>
                      <a:pt x="3904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2850;p34"/>
              <p:cNvSpPr/>
              <p:nvPr/>
            </p:nvSpPr>
            <p:spPr>
              <a:xfrm>
                <a:off x="7602915" y="4101532"/>
                <a:ext cx="59930" cy="177601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11436" fill="none" extrusionOk="0">
                    <a:moveTo>
                      <a:pt x="1" y="11436"/>
                    </a:moveTo>
                    <a:lnTo>
                      <a:pt x="3858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2851;p34"/>
              <p:cNvSpPr/>
              <p:nvPr/>
            </p:nvSpPr>
            <p:spPr>
              <a:xfrm>
                <a:off x="7540881" y="4101532"/>
                <a:ext cx="60272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1345" fill="none" extrusionOk="0">
                    <a:moveTo>
                      <a:pt x="0" y="11344"/>
                    </a:moveTo>
                    <a:lnTo>
                      <a:pt x="3881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2852;p34"/>
              <p:cNvSpPr/>
              <p:nvPr/>
            </p:nvSpPr>
            <p:spPr>
              <a:xfrm>
                <a:off x="7779823" y="3774396"/>
                <a:ext cx="134723" cy="82728"/>
              </a:xfrm>
              <a:custGeom>
                <a:avLst/>
                <a:gdLst/>
                <a:ahLst/>
                <a:cxnLst/>
                <a:rect l="l" t="t" r="r" b="b"/>
                <a:pathLst>
                  <a:path w="8675" h="5327" extrusionOk="0">
                    <a:moveTo>
                      <a:pt x="3316" y="1"/>
                    </a:moveTo>
                    <a:cubicBezTo>
                      <a:pt x="2643" y="1"/>
                      <a:pt x="2008" y="83"/>
                      <a:pt x="1553" y="314"/>
                    </a:cubicBezTo>
                    <a:cubicBezTo>
                      <a:pt x="1" y="1090"/>
                      <a:pt x="274" y="4514"/>
                      <a:pt x="1028" y="4833"/>
                    </a:cubicBezTo>
                    <a:cubicBezTo>
                      <a:pt x="1064" y="4849"/>
                      <a:pt x="1099" y="4856"/>
                      <a:pt x="1134" y="4856"/>
                    </a:cubicBezTo>
                    <a:cubicBezTo>
                      <a:pt x="1761" y="4856"/>
                      <a:pt x="2073" y="2428"/>
                      <a:pt x="2118" y="2052"/>
                    </a:cubicBezTo>
                    <a:lnTo>
                      <a:pt x="2118" y="2052"/>
                    </a:lnTo>
                    <a:cubicBezTo>
                      <a:pt x="2073" y="2452"/>
                      <a:pt x="1799" y="5184"/>
                      <a:pt x="2603" y="5290"/>
                    </a:cubicBezTo>
                    <a:cubicBezTo>
                      <a:pt x="2614" y="5291"/>
                      <a:pt x="2625" y="5292"/>
                      <a:pt x="2637" y="5292"/>
                    </a:cubicBezTo>
                    <a:cubicBezTo>
                      <a:pt x="3478" y="5292"/>
                      <a:pt x="3767" y="1959"/>
                      <a:pt x="3767" y="1957"/>
                    </a:cubicBezTo>
                    <a:lnTo>
                      <a:pt x="3767" y="1957"/>
                    </a:lnTo>
                    <a:cubicBezTo>
                      <a:pt x="3767" y="1959"/>
                      <a:pt x="3562" y="5130"/>
                      <a:pt x="4588" y="5153"/>
                    </a:cubicBezTo>
                    <a:cubicBezTo>
                      <a:pt x="4595" y="5153"/>
                      <a:pt x="4602" y="5153"/>
                      <a:pt x="4609" y="5153"/>
                    </a:cubicBezTo>
                    <a:cubicBezTo>
                      <a:pt x="5392" y="5153"/>
                      <a:pt x="5500" y="3204"/>
                      <a:pt x="5507" y="2277"/>
                    </a:cubicBezTo>
                    <a:lnTo>
                      <a:pt x="5507" y="2277"/>
                    </a:lnTo>
                    <a:cubicBezTo>
                      <a:pt x="5529" y="3241"/>
                      <a:pt x="5636" y="5327"/>
                      <a:pt x="6156" y="5327"/>
                    </a:cubicBezTo>
                    <a:cubicBezTo>
                      <a:pt x="6180" y="5327"/>
                      <a:pt x="6206" y="5322"/>
                      <a:pt x="6232" y="5313"/>
                    </a:cubicBezTo>
                    <a:cubicBezTo>
                      <a:pt x="6985" y="5039"/>
                      <a:pt x="6825" y="2072"/>
                      <a:pt x="6825" y="2072"/>
                    </a:cubicBezTo>
                    <a:lnTo>
                      <a:pt x="6825" y="2072"/>
                    </a:lnTo>
                    <a:cubicBezTo>
                      <a:pt x="6825" y="2072"/>
                      <a:pt x="7669" y="2669"/>
                      <a:pt x="8162" y="2669"/>
                    </a:cubicBezTo>
                    <a:cubicBezTo>
                      <a:pt x="8323" y="2669"/>
                      <a:pt x="8447" y="2605"/>
                      <a:pt x="8492" y="2437"/>
                    </a:cubicBezTo>
                    <a:cubicBezTo>
                      <a:pt x="8674" y="1729"/>
                      <a:pt x="6848" y="497"/>
                      <a:pt x="6848" y="497"/>
                    </a:cubicBezTo>
                    <a:cubicBezTo>
                      <a:pt x="6848" y="497"/>
                      <a:pt x="4969" y="1"/>
                      <a:pt x="33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2853;p34"/>
              <p:cNvSpPr/>
              <p:nvPr/>
            </p:nvSpPr>
            <p:spPr>
              <a:xfrm>
                <a:off x="7412729" y="3422304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2854;p34"/>
              <p:cNvSpPr/>
              <p:nvPr/>
            </p:nvSpPr>
            <p:spPr>
              <a:xfrm>
                <a:off x="8033275" y="3430956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55" name="Google Shape;2855;p34"/>
            <p:cNvSpPr/>
            <p:nvPr/>
          </p:nvSpPr>
          <p:spPr>
            <a:xfrm>
              <a:off x="6786991" y="3569582"/>
              <a:ext cx="1572557" cy="799192"/>
            </a:xfrm>
            <a:custGeom>
              <a:avLst/>
              <a:gdLst/>
              <a:ahLst/>
              <a:cxnLst/>
              <a:rect l="l" t="t" r="r" b="b"/>
              <a:pathLst>
                <a:path w="87678" h="44559" extrusionOk="0">
                  <a:moveTo>
                    <a:pt x="39707" y="0"/>
                  </a:moveTo>
                  <a:cubicBezTo>
                    <a:pt x="28795" y="0"/>
                    <a:pt x="15869" y="50"/>
                    <a:pt x="15869" y="50"/>
                  </a:cubicBezTo>
                  <a:cubicBezTo>
                    <a:pt x="15162" y="43"/>
                    <a:pt x="14483" y="40"/>
                    <a:pt x="13832" y="40"/>
                  </a:cubicBezTo>
                  <a:cubicBezTo>
                    <a:pt x="3163" y="40"/>
                    <a:pt x="1" y="1012"/>
                    <a:pt x="1421" y="5939"/>
                  </a:cubicBezTo>
                  <a:cubicBezTo>
                    <a:pt x="2356" y="9226"/>
                    <a:pt x="12651" y="31024"/>
                    <a:pt x="17421" y="40314"/>
                  </a:cubicBezTo>
                  <a:cubicBezTo>
                    <a:pt x="18448" y="42299"/>
                    <a:pt x="22032" y="44559"/>
                    <a:pt x="24155" y="44559"/>
                  </a:cubicBezTo>
                  <a:lnTo>
                    <a:pt x="86171" y="44103"/>
                  </a:lnTo>
                  <a:cubicBezTo>
                    <a:pt x="87267" y="44080"/>
                    <a:pt x="87677" y="43441"/>
                    <a:pt x="87198" y="42436"/>
                  </a:cubicBezTo>
                  <a:cubicBezTo>
                    <a:pt x="84162" y="35794"/>
                    <a:pt x="72773" y="11234"/>
                    <a:pt x="69257" y="6441"/>
                  </a:cubicBezTo>
                  <a:cubicBezTo>
                    <a:pt x="65195" y="871"/>
                    <a:pt x="57069" y="278"/>
                    <a:pt x="54421" y="95"/>
                  </a:cubicBezTo>
                  <a:cubicBezTo>
                    <a:pt x="53362" y="22"/>
                    <a:pt x="46982" y="0"/>
                    <a:pt x="39707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4"/>
            <p:cNvSpPr/>
            <p:nvPr/>
          </p:nvSpPr>
          <p:spPr>
            <a:xfrm>
              <a:off x="6815620" y="3582282"/>
              <a:ext cx="1543932" cy="786494"/>
            </a:xfrm>
            <a:custGeom>
              <a:avLst/>
              <a:gdLst/>
              <a:ahLst/>
              <a:cxnLst/>
              <a:rect l="l" t="t" r="r" b="b"/>
              <a:pathLst>
                <a:path w="86082" h="43851" extrusionOk="0">
                  <a:moveTo>
                    <a:pt x="38965" y="0"/>
                  </a:moveTo>
                  <a:cubicBezTo>
                    <a:pt x="28247" y="0"/>
                    <a:pt x="15551" y="49"/>
                    <a:pt x="15551" y="49"/>
                  </a:cubicBezTo>
                  <a:cubicBezTo>
                    <a:pt x="14857" y="43"/>
                    <a:pt x="14190" y="39"/>
                    <a:pt x="13551" y="39"/>
                  </a:cubicBezTo>
                  <a:cubicBezTo>
                    <a:pt x="3103" y="39"/>
                    <a:pt x="0" y="1007"/>
                    <a:pt x="1377" y="5847"/>
                  </a:cubicBezTo>
                  <a:cubicBezTo>
                    <a:pt x="2290" y="9065"/>
                    <a:pt x="12401" y="30544"/>
                    <a:pt x="17081" y="39674"/>
                  </a:cubicBezTo>
                  <a:cubicBezTo>
                    <a:pt x="18108" y="41637"/>
                    <a:pt x="21600" y="43851"/>
                    <a:pt x="23700" y="43851"/>
                  </a:cubicBezTo>
                  <a:lnTo>
                    <a:pt x="84598" y="43395"/>
                  </a:lnTo>
                  <a:cubicBezTo>
                    <a:pt x="85671" y="43395"/>
                    <a:pt x="86081" y="42755"/>
                    <a:pt x="85602" y="41751"/>
                  </a:cubicBezTo>
                  <a:cubicBezTo>
                    <a:pt x="82612" y="35223"/>
                    <a:pt x="71428" y="11051"/>
                    <a:pt x="67981" y="6326"/>
                  </a:cubicBezTo>
                  <a:cubicBezTo>
                    <a:pt x="63987" y="871"/>
                    <a:pt x="56021" y="300"/>
                    <a:pt x="53418" y="95"/>
                  </a:cubicBezTo>
                  <a:cubicBezTo>
                    <a:pt x="52378" y="22"/>
                    <a:pt x="46111" y="0"/>
                    <a:pt x="38965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4"/>
            <p:cNvSpPr/>
            <p:nvPr/>
          </p:nvSpPr>
          <p:spPr>
            <a:xfrm>
              <a:off x="8255716" y="3136668"/>
              <a:ext cx="158048" cy="147395"/>
            </a:xfrm>
            <a:custGeom>
              <a:avLst/>
              <a:gdLst/>
              <a:ahLst/>
              <a:cxnLst/>
              <a:rect l="l" t="t" r="r" b="b"/>
              <a:pathLst>
                <a:path w="8812" h="8218" extrusionOk="0">
                  <a:moveTo>
                    <a:pt x="5808" y="1"/>
                  </a:moveTo>
                  <a:cubicBezTo>
                    <a:pt x="4560" y="1"/>
                    <a:pt x="3104" y="715"/>
                    <a:pt x="1987" y="1998"/>
                  </a:cubicBezTo>
                  <a:cubicBezTo>
                    <a:pt x="298" y="3938"/>
                    <a:pt x="1" y="6471"/>
                    <a:pt x="1348" y="7635"/>
                  </a:cubicBezTo>
                  <a:cubicBezTo>
                    <a:pt x="1804" y="8030"/>
                    <a:pt x="2388" y="8217"/>
                    <a:pt x="3028" y="8217"/>
                  </a:cubicBezTo>
                  <a:cubicBezTo>
                    <a:pt x="4275" y="8217"/>
                    <a:pt x="5732" y="7503"/>
                    <a:pt x="6848" y="6220"/>
                  </a:cubicBezTo>
                  <a:cubicBezTo>
                    <a:pt x="8538" y="4280"/>
                    <a:pt x="8811" y="1747"/>
                    <a:pt x="7488" y="582"/>
                  </a:cubicBezTo>
                  <a:cubicBezTo>
                    <a:pt x="7031" y="188"/>
                    <a:pt x="6447" y="1"/>
                    <a:pt x="5808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4"/>
            <p:cNvSpPr/>
            <p:nvPr/>
          </p:nvSpPr>
          <p:spPr>
            <a:xfrm>
              <a:off x="8310175" y="3197836"/>
              <a:ext cx="141261" cy="131504"/>
            </a:xfrm>
            <a:custGeom>
              <a:avLst/>
              <a:gdLst/>
              <a:ahLst/>
              <a:cxnLst/>
              <a:rect l="l" t="t" r="r" b="b"/>
              <a:pathLst>
                <a:path w="7876" h="7332" extrusionOk="0">
                  <a:moveTo>
                    <a:pt x="5172" y="1"/>
                  </a:moveTo>
                  <a:cubicBezTo>
                    <a:pt x="4067" y="1"/>
                    <a:pt x="2775" y="639"/>
                    <a:pt x="1781" y="1783"/>
                  </a:cubicBezTo>
                  <a:cubicBezTo>
                    <a:pt x="252" y="3518"/>
                    <a:pt x="1" y="5778"/>
                    <a:pt x="1210" y="6805"/>
                  </a:cubicBezTo>
                  <a:cubicBezTo>
                    <a:pt x="1614" y="7162"/>
                    <a:pt x="2134" y="7332"/>
                    <a:pt x="2704" y="7332"/>
                  </a:cubicBezTo>
                  <a:cubicBezTo>
                    <a:pt x="3809" y="7332"/>
                    <a:pt x="5101" y="6694"/>
                    <a:pt x="6095" y="5549"/>
                  </a:cubicBezTo>
                  <a:cubicBezTo>
                    <a:pt x="7601" y="3815"/>
                    <a:pt x="7875" y="1555"/>
                    <a:pt x="6666" y="528"/>
                  </a:cubicBezTo>
                  <a:cubicBezTo>
                    <a:pt x="6262" y="170"/>
                    <a:pt x="5742" y="1"/>
                    <a:pt x="51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4"/>
            <p:cNvSpPr/>
            <p:nvPr/>
          </p:nvSpPr>
          <p:spPr>
            <a:xfrm>
              <a:off x="8356437" y="3254108"/>
              <a:ext cx="150677" cy="124814"/>
            </a:xfrm>
            <a:custGeom>
              <a:avLst/>
              <a:gdLst/>
              <a:ahLst/>
              <a:cxnLst/>
              <a:rect l="l" t="t" r="r" b="b"/>
              <a:pathLst>
                <a:path w="8401" h="6959" extrusionOk="0">
                  <a:moveTo>
                    <a:pt x="5497" y="0"/>
                  </a:moveTo>
                  <a:cubicBezTo>
                    <a:pt x="4495" y="0"/>
                    <a:pt x="3334" y="446"/>
                    <a:pt x="2329" y="1294"/>
                  </a:cubicBezTo>
                  <a:cubicBezTo>
                    <a:pt x="594" y="2800"/>
                    <a:pt x="1" y="4992"/>
                    <a:pt x="1051" y="6201"/>
                  </a:cubicBezTo>
                  <a:cubicBezTo>
                    <a:pt x="1491" y="6710"/>
                    <a:pt x="2157" y="6958"/>
                    <a:pt x="2910" y="6958"/>
                  </a:cubicBezTo>
                  <a:cubicBezTo>
                    <a:pt x="3917" y="6958"/>
                    <a:pt x="5081" y="6515"/>
                    <a:pt x="6072" y="5653"/>
                  </a:cubicBezTo>
                  <a:cubicBezTo>
                    <a:pt x="7807" y="4147"/>
                    <a:pt x="8401" y="1956"/>
                    <a:pt x="7351" y="769"/>
                  </a:cubicBezTo>
                  <a:cubicBezTo>
                    <a:pt x="6911" y="251"/>
                    <a:pt x="6249" y="0"/>
                    <a:pt x="549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4"/>
            <p:cNvSpPr/>
            <p:nvPr/>
          </p:nvSpPr>
          <p:spPr>
            <a:xfrm>
              <a:off x="8463722" y="3377664"/>
              <a:ext cx="139198" cy="143252"/>
            </a:xfrm>
            <a:custGeom>
              <a:avLst/>
              <a:gdLst/>
              <a:ahLst/>
              <a:cxnLst/>
              <a:rect l="l" t="t" r="r" b="b"/>
              <a:pathLst>
                <a:path w="7761" h="7987" extrusionOk="0">
                  <a:moveTo>
                    <a:pt x="2572" y="0"/>
                  </a:moveTo>
                  <a:cubicBezTo>
                    <a:pt x="2048" y="0"/>
                    <a:pt x="1560" y="285"/>
                    <a:pt x="1027" y="1002"/>
                  </a:cubicBezTo>
                  <a:cubicBezTo>
                    <a:pt x="1027" y="1002"/>
                    <a:pt x="0" y="2235"/>
                    <a:pt x="1666" y="4905"/>
                  </a:cubicBezTo>
                  <a:cubicBezTo>
                    <a:pt x="3355" y="7599"/>
                    <a:pt x="3629" y="7987"/>
                    <a:pt x="3629" y="7987"/>
                  </a:cubicBezTo>
                  <a:cubicBezTo>
                    <a:pt x="3629" y="7987"/>
                    <a:pt x="4702" y="7348"/>
                    <a:pt x="5250" y="6709"/>
                  </a:cubicBezTo>
                  <a:lnTo>
                    <a:pt x="4063" y="5065"/>
                  </a:lnTo>
                  <a:lnTo>
                    <a:pt x="5729" y="6366"/>
                  </a:lnTo>
                  <a:cubicBezTo>
                    <a:pt x="5729" y="6366"/>
                    <a:pt x="6460" y="5727"/>
                    <a:pt x="7099" y="4677"/>
                  </a:cubicBezTo>
                  <a:lnTo>
                    <a:pt x="5798" y="3376"/>
                  </a:lnTo>
                  <a:lnTo>
                    <a:pt x="7555" y="4038"/>
                  </a:lnTo>
                  <a:cubicBezTo>
                    <a:pt x="7555" y="4038"/>
                    <a:pt x="7761" y="3216"/>
                    <a:pt x="7555" y="2623"/>
                  </a:cubicBezTo>
                  <a:cubicBezTo>
                    <a:pt x="7555" y="2623"/>
                    <a:pt x="6916" y="2372"/>
                    <a:pt x="5113" y="1208"/>
                  </a:cubicBezTo>
                  <a:cubicBezTo>
                    <a:pt x="4062" y="525"/>
                    <a:pt x="3283" y="0"/>
                    <a:pt x="257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4"/>
            <p:cNvSpPr/>
            <p:nvPr/>
          </p:nvSpPr>
          <p:spPr>
            <a:xfrm>
              <a:off x="8448565" y="3369180"/>
              <a:ext cx="88853" cy="75437"/>
            </a:xfrm>
            <a:custGeom>
              <a:avLst/>
              <a:gdLst/>
              <a:ahLst/>
              <a:cxnLst/>
              <a:rect l="l" t="t" r="r" b="b"/>
              <a:pathLst>
                <a:path w="4954" h="4206" extrusionOk="0">
                  <a:moveTo>
                    <a:pt x="3026" y="0"/>
                  </a:moveTo>
                  <a:cubicBezTo>
                    <a:pt x="2451" y="0"/>
                    <a:pt x="1816" y="236"/>
                    <a:pt x="1279" y="699"/>
                  </a:cubicBezTo>
                  <a:cubicBezTo>
                    <a:pt x="274" y="1567"/>
                    <a:pt x="1" y="2891"/>
                    <a:pt x="663" y="3667"/>
                  </a:cubicBezTo>
                  <a:cubicBezTo>
                    <a:pt x="971" y="4028"/>
                    <a:pt x="1427" y="4206"/>
                    <a:pt x="1928" y="4206"/>
                  </a:cubicBezTo>
                  <a:cubicBezTo>
                    <a:pt x="2504" y="4206"/>
                    <a:pt x="3138" y="3971"/>
                    <a:pt x="3675" y="3507"/>
                  </a:cubicBezTo>
                  <a:cubicBezTo>
                    <a:pt x="4680" y="2639"/>
                    <a:pt x="4954" y="1316"/>
                    <a:pt x="4292" y="540"/>
                  </a:cubicBezTo>
                  <a:cubicBezTo>
                    <a:pt x="3984" y="178"/>
                    <a:pt x="3527" y="0"/>
                    <a:pt x="30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4"/>
            <p:cNvSpPr/>
            <p:nvPr/>
          </p:nvSpPr>
          <p:spPr>
            <a:xfrm>
              <a:off x="8405981" y="3311007"/>
              <a:ext cx="138391" cy="116904"/>
            </a:xfrm>
            <a:custGeom>
              <a:avLst/>
              <a:gdLst/>
              <a:ahLst/>
              <a:cxnLst/>
              <a:rect l="l" t="t" r="r" b="b"/>
              <a:pathLst>
                <a:path w="7716" h="6518" extrusionOk="0">
                  <a:moveTo>
                    <a:pt x="4703" y="0"/>
                  </a:moveTo>
                  <a:cubicBezTo>
                    <a:pt x="3807" y="0"/>
                    <a:pt x="2818" y="368"/>
                    <a:pt x="1987" y="1089"/>
                  </a:cubicBezTo>
                  <a:cubicBezTo>
                    <a:pt x="434" y="2413"/>
                    <a:pt x="1" y="4490"/>
                    <a:pt x="1051" y="5677"/>
                  </a:cubicBezTo>
                  <a:cubicBezTo>
                    <a:pt x="1530" y="6241"/>
                    <a:pt x="2242" y="6517"/>
                    <a:pt x="3023" y="6517"/>
                  </a:cubicBezTo>
                  <a:cubicBezTo>
                    <a:pt x="3917" y="6517"/>
                    <a:pt x="4901" y="6155"/>
                    <a:pt x="5730" y="5449"/>
                  </a:cubicBezTo>
                  <a:cubicBezTo>
                    <a:pt x="7282" y="4102"/>
                    <a:pt x="7716" y="2048"/>
                    <a:pt x="6666" y="838"/>
                  </a:cubicBezTo>
                  <a:cubicBezTo>
                    <a:pt x="6189" y="276"/>
                    <a:pt x="5481" y="0"/>
                    <a:pt x="4703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4"/>
            <p:cNvSpPr/>
            <p:nvPr/>
          </p:nvSpPr>
          <p:spPr>
            <a:xfrm>
              <a:off x="6842759" y="3541796"/>
              <a:ext cx="1240820" cy="816751"/>
            </a:xfrm>
            <a:custGeom>
              <a:avLst/>
              <a:gdLst/>
              <a:ahLst/>
              <a:cxnLst/>
              <a:rect l="l" t="t" r="r" b="b"/>
              <a:pathLst>
                <a:path w="69182" h="45538" extrusionOk="0">
                  <a:moveTo>
                    <a:pt x="4383" y="1"/>
                  </a:moveTo>
                  <a:cubicBezTo>
                    <a:pt x="2900" y="1"/>
                    <a:pt x="1439" y="321"/>
                    <a:pt x="800" y="1142"/>
                  </a:cubicBezTo>
                  <a:cubicBezTo>
                    <a:pt x="1" y="2147"/>
                    <a:pt x="1804" y="4543"/>
                    <a:pt x="2603" y="6392"/>
                  </a:cubicBezTo>
                  <a:cubicBezTo>
                    <a:pt x="7533" y="17576"/>
                    <a:pt x="11528" y="28099"/>
                    <a:pt x="16869" y="39397"/>
                  </a:cubicBezTo>
                  <a:cubicBezTo>
                    <a:pt x="17416" y="40584"/>
                    <a:pt x="18010" y="41840"/>
                    <a:pt x="19151" y="43049"/>
                  </a:cubicBezTo>
                  <a:cubicBezTo>
                    <a:pt x="20270" y="44282"/>
                    <a:pt x="22096" y="45492"/>
                    <a:pt x="23305" y="45537"/>
                  </a:cubicBezTo>
                  <a:lnTo>
                    <a:pt x="68134" y="3470"/>
                  </a:lnTo>
                  <a:cubicBezTo>
                    <a:pt x="68176" y="3477"/>
                    <a:pt x="68215" y="3480"/>
                    <a:pt x="68250" y="3480"/>
                  </a:cubicBezTo>
                  <a:cubicBezTo>
                    <a:pt x="69181" y="3480"/>
                    <a:pt x="68247" y="1273"/>
                    <a:pt x="67039" y="526"/>
                  </a:cubicBezTo>
                  <a:cubicBezTo>
                    <a:pt x="66575" y="239"/>
                    <a:pt x="66145" y="149"/>
                    <a:pt x="65737" y="149"/>
                  </a:cubicBezTo>
                  <a:cubicBezTo>
                    <a:pt x="65041" y="149"/>
                    <a:pt x="64408" y="412"/>
                    <a:pt x="63775" y="412"/>
                  </a:cubicBezTo>
                  <a:cubicBezTo>
                    <a:pt x="55626" y="343"/>
                    <a:pt x="47477" y="298"/>
                    <a:pt x="39329" y="229"/>
                  </a:cubicBezTo>
                  <a:cubicBezTo>
                    <a:pt x="27688" y="161"/>
                    <a:pt x="16024" y="92"/>
                    <a:pt x="4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4"/>
            <p:cNvSpPr/>
            <p:nvPr/>
          </p:nvSpPr>
          <p:spPr>
            <a:xfrm>
              <a:off x="6856679" y="3549348"/>
              <a:ext cx="1342802" cy="805918"/>
            </a:xfrm>
            <a:custGeom>
              <a:avLst/>
              <a:gdLst/>
              <a:ahLst/>
              <a:cxnLst/>
              <a:rect l="l" t="t" r="r" b="b"/>
              <a:pathLst>
                <a:path w="74868" h="44934" extrusionOk="0">
                  <a:moveTo>
                    <a:pt x="9992" y="1"/>
                  </a:moveTo>
                  <a:cubicBezTo>
                    <a:pt x="7136" y="1"/>
                    <a:pt x="4080" y="117"/>
                    <a:pt x="2534" y="607"/>
                  </a:cubicBezTo>
                  <a:cubicBezTo>
                    <a:pt x="1" y="1406"/>
                    <a:pt x="3927" y="7135"/>
                    <a:pt x="5228" y="10285"/>
                  </a:cubicBezTo>
                  <a:cubicBezTo>
                    <a:pt x="9154" y="19803"/>
                    <a:pt x="13103" y="29344"/>
                    <a:pt x="17028" y="38862"/>
                  </a:cubicBezTo>
                  <a:cubicBezTo>
                    <a:pt x="17896" y="40939"/>
                    <a:pt x="19539" y="43770"/>
                    <a:pt x="22255" y="44934"/>
                  </a:cubicBezTo>
                  <a:lnTo>
                    <a:pt x="74868" y="18411"/>
                  </a:lnTo>
                  <a:cubicBezTo>
                    <a:pt x="74000" y="14074"/>
                    <a:pt x="73156" y="9760"/>
                    <a:pt x="72289" y="5423"/>
                  </a:cubicBezTo>
                  <a:cubicBezTo>
                    <a:pt x="72083" y="4419"/>
                    <a:pt x="71376" y="2296"/>
                    <a:pt x="70120" y="1246"/>
                  </a:cubicBezTo>
                  <a:cubicBezTo>
                    <a:pt x="69437" y="688"/>
                    <a:pt x="68788" y="537"/>
                    <a:pt x="68156" y="537"/>
                  </a:cubicBezTo>
                  <a:cubicBezTo>
                    <a:pt x="67414" y="537"/>
                    <a:pt x="66697" y="745"/>
                    <a:pt x="65981" y="745"/>
                  </a:cubicBezTo>
                  <a:cubicBezTo>
                    <a:pt x="65961" y="745"/>
                    <a:pt x="65941" y="744"/>
                    <a:pt x="65920" y="744"/>
                  </a:cubicBezTo>
                  <a:cubicBezTo>
                    <a:pt x="47865" y="493"/>
                    <a:pt x="29811" y="265"/>
                    <a:pt x="11756" y="14"/>
                  </a:cubicBezTo>
                  <a:cubicBezTo>
                    <a:pt x="11187" y="6"/>
                    <a:pt x="10594" y="1"/>
                    <a:pt x="9992" y="1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4"/>
            <p:cNvSpPr/>
            <p:nvPr/>
          </p:nvSpPr>
          <p:spPr>
            <a:xfrm>
              <a:off x="6916053" y="3568398"/>
              <a:ext cx="1302268" cy="798744"/>
            </a:xfrm>
            <a:custGeom>
              <a:avLst/>
              <a:gdLst/>
              <a:ahLst/>
              <a:cxnLst/>
              <a:rect l="l" t="t" r="r" b="b"/>
              <a:pathLst>
                <a:path w="72608" h="44534" extrusionOk="0">
                  <a:moveTo>
                    <a:pt x="42667" y="1"/>
                  </a:moveTo>
                  <a:cubicBezTo>
                    <a:pt x="36094" y="1"/>
                    <a:pt x="29088" y="45"/>
                    <a:pt x="24127" y="70"/>
                  </a:cubicBezTo>
                  <a:cubicBezTo>
                    <a:pt x="23128" y="73"/>
                    <a:pt x="22098" y="73"/>
                    <a:pt x="21051" y="73"/>
                  </a:cubicBezTo>
                  <a:cubicBezTo>
                    <a:pt x="20069" y="73"/>
                    <a:pt x="19073" y="73"/>
                    <a:pt x="18078" y="73"/>
                  </a:cubicBezTo>
                  <a:cubicBezTo>
                    <a:pt x="10338" y="73"/>
                    <a:pt x="2615" y="104"/>
                    <a:pt x="1461" y="664"/>
                  </a:cubicBezTo>
                  <a:cubicBezTo>
                    <a:pt x="0" y="1348"/>
                    <a:pt x="3424" y="7945"/>
                    <a:pt x="5524" y="12282"/>
                  </a:cubicBezTo>
                  <a:cubicBezTo>
                    <a:pt x="7624" y="16596"/>
                    <a:pt x="11162" y="28647"/>
                    <a:pt x="12668" y="34057"/>
                  </a:cubicBezTo>
                  <a:cubicBezTo>
                    <a:pt x="14175" y="39444"/>
                    <a:pt x="20726" y="44534"/>
                    <a:pt x="20726" y="44534"/>
                  </a:cubicBezTo>
                  <a:lnTo>
                    <a:pt x="72608" y="11300"/>
                  </a:lnTo>
                  <a:cubicBezTo>
                    <a:pt x="72608" y="11300"/>
                    <a:pt x="71763" y="3129"/>
                    <a:pt x="69367" y="1531"/>
                  </a:cubicBezTo>
                  <a:cubicBezTo>
                    <a:pt x="67495" y="253"/>
                    <a:pt x="64550" y="390"/>
                    <a:pt x="57018" y="139"/>
                  </a:cubicBezTo>
                  <a:cubicBezTo>
                    <a:pt x="53580" y="33"/>
                    <a:pt x="48282" y="1"/>
                    <a:pt x="42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4"/>
            <p:cNvSpPr/>
            <p:nvPr/>
          </p:nvSpPr>
          <p:spPr>
            <a:xfrm>
              <a:off x="8449390" y="3372947"/>
              <a:ext cx="50363" cy="23334"/>
            </a:xfrm>
            <a:custGeom>
              <a:avLst/>
              <a:gdLst/>
              <a:ahLst/>
              <a:cxnLst/>
              <a:rect l="l" t="t" r="r" b="b"/>
              <a:pathLst>
                <a:path w="2808" h="1301" extrusionOk="0">
                  <a:moveTo>
                    <a:pt x="70" y="1"/>
                  </a:moveTo>
                  <a:cubicBezTo>
                    <a:pt x="61" y="1"/>
                    <a:pt x="53" y="3"/>
                    <a:pt x="46" y="10"/>
                  </a:cubicBezTo>
                  <a:cubicBezTo>
                    <a:pt x="0" y="10"/>
                    <a:pt x="0" y="56"/>
                    <a:pt x="0" y="101"/>
                  </a:cubicBezTo>
                  <a:cubicBezTo>
                    <a:pt x="228" y="581"/>
                    <a:pt x="662" y="969"/>
                    <a:pt x="1187" y="1151"/>
                  </a:cubicBezTo>
                  <a:cubicBezTo>
                    <a:pt x="1426" y="1249"/>
                    <a:pt x="1685" y="1300"/>
                    <a:pt x="1942" y="1300"/>
                  </a:cubicBezTo>
                  <a:cubicBezTo>
                    <a:pt x="2227" y="1300"/>
                    <a:pt x="2510" y="1237"/>
                    <a:pt x="2762" y="1106"/>
                  </a:cubicBezTo>
                  <a:cubicBezTo>
                    <a:pt x="2785" y="1083"/>
                    <a:pt x="2808" y="1060"/>
                    <a:pt x="2785" y="1037"/>
                  </a:cubicBezTo>
                  <a:cubicBezTo>
                    <a:pt x="2785" y="991"/>
                    <a:pt x="2739" y="969"/>
                    <a:pt x="2716" y="969"/>
                  </a:cubicBezTo>
                  <a:cubicBezTo>
                    <a:pt x="2507" y="1016"/>
                    <a:pt x="2302" y="1040"/>
                    <a:pt x="2101" y="1040"/>
                  </a:cubicBezTo>
                  <a:cubicBezTo>
                    <a:pt x="1819" y="1040"/>
                    <a:pt x="1545" y="993"/>
                    <a:pt x="1278" y="900"/>
                  </a:cubicBezTo>
                  <a:cubicBezTo>
                    <a:pt x="822" y="740"/>
                    <a:pt x="411" y="444"/>
                    <a:pt x="114" y="33"/>
                  </a:cubicBezTo>
                  <a:cubicBezTo>
                    <a:pt x="114" y="17"/>
                    <a:pt x="92" y="1"/>
                    <a:pt x="7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4"/>
            <p:cNvSpPr/>
            <p:nvPr/>
          </p:nvSpPr>
          <p:spPr>
            <a:xfrm>
              <a:off x="8480494" y="3352228"/>
              <a:ext cx="12304" cy="32768"/>
            </a:xfrm>
            <a:custGeom>
              <a:avLst/>
              <a:gdLst/>
              <a:ahLst/>
              <a:cxnLst/>
              <a:rect l="l" t="t" r="r" b="b"/>
              <a:pathLst>
                <a:path w="686" h="1827" extrusionOk="0">
                  <a:moveTo>
                    <a:pt x="47" y="1"/>
                  </a:moveTo>
                  <a:cubicBezTo>
                    <a:pt x="24" y="1"/>
                    <a:pt x="1" y="47"/>
                    <a:pt x="1" y="92"/>
                  </a:cubicBezTo>
                  <a:cubicBezTo>
                    <a:pt x="47" y="389"/>
                    <a:pt x="115" y="686"/>
                    <a:pt x="206" y="960"/>
                  </a:cubicBezTo>
                  <a:cubicBezTo>
                    <a:pt x="298" y="1256"/>
                    <a:pt x="389" y="1530"/>
                    <a:pt x="549" y="1804"/>
                  </a:cubicBezTo>
                  <a:cubicBezTo>
                    <a:pt x="572" y="1804"/>
                    <a:pt x="594" y="1827"/>
                    <a:pt x="617" y="1827"/>
                  </a:cubicBezTo>
                  <a:cubicBezTo>
                    <a:pt x="663" y="1827"/>
                    <a:pt x="686" y="1781"/>
                    <a:pt x="686" y="1758"/>
                  </a:cubicBezTo>
                  <a:cubicBezTo>
                    <a:pt x="663" y="1439"/>
                    <a:pt x="572" y="1165"/>
                    <a:pt x="480" y="868"/>
                  </a:cubicBezTo>
                  <a:cubicBezTo>
                    <a:pt x="366" y="594"/>
                    <a:pt x="275" y="320"/>
                    <a:pt x="138" y="47"/>
                  </a:cubicBezTo>
                  <a:cubicBezTo>
                    <a:pt x="115" y="24"/>
                    <a:pt x="92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4"/>
            <p:cNvSpPr/>
            <p:nvPr/>
          </p:nvSpPr>
          <p:spPr>
            <a:xfrm>
              <a:off x="8401066" y="3321626"/>
              <a:ext cx="45054" cy="21254"/>
            </a:xfrm>
            <a:custGeom>
              <a:avLst/>
              <a:gdLst/>
              <a:ahLst/>
              <a:cxnLst/>
              <a:rect l="l" t="t" r="r" b="b"/>
              <a:pathLst>
                <a:path w="2512" h="1185" extrusionOk="0">
                  <a:moveTo>
                    <a:pt x="81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1"/>
                    <a:pt x="1" y="86"/>
                    <a:pt x="24" y="109"/>
                  </a:cubicBezTo>
                  <a:cubicBezTo>
                    <a:pt x="298" y="474"/>
                    <a:pt x="686" y="771"/>
                    <a:pt x="1096" y="954"/>
                  </a:cubicBezTo>
                  <a:cubicBezTo>
                    <a:pt x="1422" y="1108"/>
                    <a:pt x="1760" y="1185"/>
                    <a:pt x="2101" y="1185"/>
                  </a:cubicBezTo>
                  <a:cubicBezTo>
                    <a:pt x="2215" y="1185"/>
                    <a:pt x="2329" y="1176"/>
                    <a:pt x="2443" y="1159"/>
                  </a:cubicBezTo>
                  <a:cubicBezTo>
                    <a:pt x="2489" y="1159"/>
                    <a:pt x="2512" y="1136"/>
                    <a:pt x="2512" y="1113"/>
                  </a:cubicBezTo>
                  <a:cubicBezTo>
                    <a:pt x="2512" y="1068"/>
                    <a:pt x="2489" y="1022"/>
                    <a:pt x="2443" y="1022"/>
                  </a:cubicBezTo>
                  <a:cubicBezTo>
                    <a:pt x="2009" y="954"/>
                    <a:pt x="1599" y="862"/>
                    <a:pt x="1211" y="703"/>
                  </a:cubicBezTo>
                  <a:cubicBezTo>
                    <a:pt x="823" y="543"/>
                    <a:pt x="457" y="315"/>
                    <a:pt x="115" y="18"/>
                  </a:cubicBezTo>
                  <a:cubicBezTo>
                    <a:pt x="104" y="6"/>
                    <a:pt x="92" y="1"/>
                    <a:pt x="8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4"/>
            <p:cNvSpPr/>
            <p:nvPr/>
          </p:nvSpPr>
          <p:spPr>
            <a:xfrm>
              <a:off x="8422770" y="3283454"/>
              <a:ext cx="18438" cy="45054"/>
            </a:xfrm>
            <a:custGeom>
              <a:avLst/>
              <a:gdLst/>
              <a:ahLst/>
              <a:cxnLst/>
              <a:rect l="l" t="t" r="r" b="b"/>
              <a:pathLst>
                <a:path w="1028" h="2512" extrusionOk="0">
                  <a:moveTo>
                    <a:pt x="23" y="0"/>
                  </a:moveTo>
                  <a:cubicBezTo>
                    <a:pt x="1" y="23"/>
                    <a:pt x="1" y="69"/>
                    <a:pt x="23" y="114"/>
                  </a:cubicBezTo>
                  <a:cubicBezTo>
                    <a:pt x="252" y="457"/>
                    <a:pt x="457" y="822"/>
                    <a:pt x="571" y="1210"/>
                  </a:cubicBezTo>
                  <a:cubicBezTo>
                    <a:pt x="685" y="1621"/>
                    <a:pt x="731" y="2032"/>
                    <a:pt x="754" y="2443"/>
                  </a:cubicBezTo>
                  <a:cubicBezTo>
                    <a:pt x="754" y="2465"/>
                    <a:pt x="777" y="2511"/>
                    <a:pt x="799" y="2511"/>
                  </a:cubicBezTo>
                  <a:cubicBezTo>
                    <a:pt x="845" y="2511"/>
                    <a:pt x="891" y="2511"/>
                    <a:pt x="891" y="2465"/>
                  </a:cubicBezTo>
                  <a:cubicBezTo>
                    <a:pt x="1028" y="2032"/>
                    <a:pt x="982" y="1552"/>
                    <a:pt x="845" y="1142"/>
                  </a:cubicBezTo>
                  <a:cubicBezTo>
                    <a:pt x="708" y="708"/>
                    <a:pt x="457" y="297"/>
                    <a:pt x="115" y="23"/>
                  </a:cubicBezTo>
                  <a:cubicBezTo>
                    <a:pt x="92" y="0"/>
                    <a:pt x="69" y="0"/>
                    <a:pt x="23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4"/>
            <p:cNvSpPr/>
            <p:nvPr/>
          </p:nvSpPr>
          <p:spPr>
            <a:xfrm>
              <a:off x="8355629" y="3266252"/>
              <a:ext cx="33181" cy="17021"/>
            </a:xfrm>
            <a:custGeom>
              <a:avLst/>
              <a:gdLst/>
              <a:ahLst/>
              <a:cxnLst/>
              <a:rect l="l" t="t" r="r" b="b"/>
              <a:pathLst>
                <a:path w="1850" h="949" extrusionOk="0">
                  <a:moveTo>
                    <a:pt x="46" y="1"/>
                  </a:moveTo>
                  <a:cubicBezTo>
                    <a:pt x="23" y="23"/>
                    <a:pt x="0" y="69"/>
                    <a:pt x="23" y="92"/>
                  </a:cubicBezTo>
                  <a:cubicBezTo>
                    <a:pt x="183" y="411"/>
                    <a:pt x="457" y="640"/>
                    <a:pt x="776" y="799"/>
                  </a:cubicBezTo>
                  <a:cubicBezTo>
                    <a:pt x="969" y="888"/>
                    <a:pt x="1200" y="948"/>
                    <a:pt x="1426" y="948"/>
                  </a:cubicBezTo>
                  <a:cubicBezTo>
                    <a:pt x="1548" y="948"/>
                    <a:pt x="1668" y="931"/>
                    <a:pt x="1781" y="891"/>
                  </a:cubicBezTo>
                  <a:cubicBezTo>
                    <a:pt x="1803" y="891"/>
                    <a:pt x="1826" y="868"/>
                    <a:pt x="1826" y="822"/>
                  </a:cubicBezTo>
                  <a:cubicBezTo>
                    <a:pt x="1849" y="799"/>
                    <a:pt x="1803" y="754"/>
                    <a:pt x="1781" y="754"/>
                  </a:cubicBezTo>
                  <a:cubicBezTo>
                    <a:pt x="1461" y="708"/>
                    <a:pt x="1164" y="663"/>
                    <a:pt x="890" y="526"/>
                  </a:cubicBezTo>
                  <a:cubicBezTo>
                    <a:pt x="617" y="411"/>
                    <a:pt x="343" y="252"/>
                    <a:pt x="137" y="23"/>
                  </a:cubicBezTo>
                  <a:cubicBezTo>
                    <a:pt x="114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4"/>
            <p:cNvSpPr/>
            <p:nvPr/>
          </p:nvSpPr>
          <p:spPr>
            <a:xfrm>
              <a:off x="8384276" y="3240457"/>
              <a:ext cx="13129" cy="37683"/>
            </a:xfrm>
            <a:custGeom>
              <a:avLst/>
              <a:gdLst/>
              <a:ahLst/>
              <a:cxnLst/>
              <a:rect l="l" t="t" r="r" b="b"/>
              <a:pathLst>
                <a:path w="732" h="2101" extrusionOk="0">
                  <a:moveTo>
                    <a:pt x="47" y="1"/>
                  </a:moveTo>
                  <a:cubicBezTo>
                    <a:pt x="24" y="23"/>
                    <a:pt x="1" y="46"/>
                    <a:pt x="1" y="92"/>
                  </a:cubicBezTo>
                  <a:cubicBezTo>
                    <a:pt x="138" y="411"/>
                    <a:pt x="229" y="731"/>
                    <a:pt x="321" y="1051"/>
                  </a:cubicBezTo>
                  <a:cubicBezTo>
                    <a:pt x="389" y="1393"/>
                    <a:pt x="458" y="1712"/>
                    <a:pt x="526" y="2055"/>
                  </a:cubicBezTo>
                  <a:cubicBezTo>
                    <a:pt x="526" y="2078"/>
                    <a:pt x="549" y="2101"/>
                    <a:pt x="572" y="2101"/>
                  </a:cubicBezTo>
                  <a:cubicBezTo>
                    <a:pt x="617" y="2101"/>
                    <a:pt x="640" y="2078"/>
                    <a:pt x="663" y="2055"/>
                  </a:cubicBezTo>
                  <a:cubicBezTo>
                    <a:pt x="731" y="1690"/>
                    <a:pt x="686" y="1324"/>
                    <a:pt x="594" y="982"/>
                  </a:cubicBezTo>
                  <a:cubicBezTo>
                    <a:pt x="503" y="640"/>
                    <a:pt x="343" y="297"/>
                    <a:pt x="138" y="23"/>
                  </a:cubicBezTo>
                  <a:cubicBezTo>
                    <a:pt x="115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4"/>
            <p:cNvSpPr/>
            <p:nvPr/>
          </p:nvSpPr>
          <p:spPr>
            <a:xfrm>
              <a:off x="8308130" y="3275257"/>
              <a:ext cx="62237" cy="56515"/>
            </a:xfrm>
            <a:custGeom>
              <a:avLst/>
              <a:gdLst/>
              <a:ahLst/>
              <a:cxnLst/>
              <a:rect l="l" t="t" r="r" b="b"/>
              <a:pathLst>
                <a:path w="3470" h="3151" fill="none" extrusionOk="0">
                  <a:moveTo>
                    <a:pt x="571" y="1"/>
                  </a:moveTo>
                  <a:cubicBezTo>
                    <a:pt x="0" y="754"/>
                    <a:pt x="160" y="1964"/>
                    <a:pt x="914" y="2557"/>
                  </a:cubicBezTo>
                  <a:cubicBezTo>
                    <a:pt x="1644" y="3151"/>
                    <a:pt x="2831" y="3059"/>
                    <a:pt x="3470" y="235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4"/>
            <p:cNvSpPr/>
            <p:nvPr/>
          </p:nvSpPr>
          <p:spPr>
            <a:xfrm>
              <a:off x="8427685" y="3242089"/>
              <a:ext cx="75347" cy="76172"/>
            </a:xfrm>
            <a:custGeom>
              <a:avLst/>
              <a:gdLst/>
              <a:ahLst/>
              <a:cxnLst/>
              <a:rect l="l" t="t" r="r" b="b"/>
              <a:pathLst>
                <a:path w="4201" h="4247" fill="none" extrusionOk="0">
                  <a:moveTo>
                    <a:pt x="0" y="708"/>
                  </a:moveTo>
                  <a:cubicBezTo>
                    <a:pt x="594" y="161"/>
                    <a:pt x="1484" y="1"/>
                    <a:pt x="2260" y="252"/>
                  </a:cubicBezTo>
                  <a:cubicBezTo>
                    <a:pt x="3013" y="503"/>
                    <a:pt x="3630" y="1142"/>
                    <a:pt x="3904" y="1895"/>
                  </a:cubicBezTo>
                  <a:cubicBezTo>
                    <a:pt x="4200" y="2626"/>
                    <a:pt x="4178" y="3493"/>
                    <a:pt x="3904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4"/>
            <p:cNvSpPr/>
            <p:nvPr/>
          </p:nvSpPr>
          <p:spPr>
            <a:xfrm>
              <a:off x="8404761" y="3364103"/>
              <a:ext cx="54470" cy="75347"/>
            </a:xfrm>
            <a:custGeom>
              <a:avLst/>
              <a:gdLst/>
              <a:ahLst/>
              <a:cxnLst/>
              <a:rect l="l" t="t" r="r" b="b"/>
              <a:pathLst>
                <a:path w="3037" h="4201" fill="none" extrusionOk="0">
                  <a:moveTo>
                    <a:pt x="502" y="1"/>
                  </a:moveTo>
                  <a:cubicBezTo>
                    <a:pt x="229" y="777"/>
                    <a:pt x="0" y="1621"/>
                    <a:pt x="160" y="2443"/>
                  </a:cubicBezTo>
                  <a:cubicBezTo>
                    <a:pt x="320" y="3242"/>
                    <a:pt x="936" y="4018"/>
                    <a:pt x="1758" y="4132"/>
                  </a:cubicBezTo>
                  <a:cubicBezTo>
                    <a:pt x="2214" y="4201"/>
                    <a:pt x="2671" y="4064"/>
                    <a:pt x="3036" y="379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4"/>
            <p:cNvSpPr/>
            <p:nvPr/>
          </p:nvSpPr>
          <p:spPr>
            <a:xfrm>
              <a:off x="8300578" y="2969415"/>
              <a:ext cx="393615" cy="491686"/>
            </a:xfrm>
            <a:custGeom>
              <a:avLst/>
              <a:gdLst/>
              <a:ahLst/>
              <a:cxnLst/>
              <a:rect l="l" t="t" r="r" b="b"/>
              <a:pathLst>
                <a:path w="21946" h="27414" extrusionOk="0">
                  <a:moveTo>
                    <a:pt x="33" y="18649"/>
                  </a:moveTo>
                  <a:cubicBezTo>
                    <a:pt x="21" y="18651"/>
                    <a:pt x="12" y="18656"/>
                    <a:pt x="11" y="18669"/>
                  </a:cubicBezTo>
                  <a:lnTo>
                    <a:pt x="11" y="18669"/>
                  </a:lnTo>
                  <a:cubicBezTo>
                    <a:pt x="19" y="18667"/>
                    <a:pt x="33" y="18662"/>
                    <a:pt x="33" y="18649"/>
                  </a:cubicBezTo>
                  <a:close/>
                  <a:moveTo>
                    <a:pt x="11" y="18669"/>
                  </a:moveTo>
                  <a:cubicBezTo>
                    <a:pt x="4" y="18671"/>
                    <a:pt x="1" y="18671"/>
                    <a:pt x="11" y="18671"/>
                  </a:cubicBezTo>
                  <a:cubicBezTo>
                    <a:pt x="11" y="18671"/>
                    <a:pt x="11" y="18670"/>
                    <a:pt x="11" y="18669"/>
                  </a:cubicBezTo>
                  <a:close/>
                  <a:moveTo>
                    <a:pt x="15349" y="0"/>
                  </a:moveTo>
                  <a:lnTo>
                    <a:pt x="13866" y="2968"/>
                  </a:lnTo>
                  <a:lnTo>
                    <a:pt x="13067" y="4383"/>
                  </a:lnTo>
                  <a:lnTo>
                    <a:pt x="12679" y="5113"/>
                  </a:lnTo>
                  <a:lnTo>
                    <a:pt x="12473" y="5456"/>
                  </a:lnTo>
                  <a:lnTo>
                    <a:pt x="12268" y="5798"/>
                  </a:lnTo>
                  <a:lnTo>
                    <a:pt x="11400" y="7190"/>
                  </a:lnTo>
                  <a:cubicBezTo>
                    <a:pt x="11264" y="7418"/>
                    <a:pt x="11127" y="7647"/>
                    <a:pt x="10967" y="7852"/>
                  </a:cubicBezTo>
                  <a:lnTo>
                    <a:pt x="10510" y="8514"/>
                  </a:lnTo>
                  <a:lnTo>
                    <a:pt x="9597" y="9838"/>
                  </a:lnTo>
                  <a:lnTo>
                    <a:pt x="8616" y="11093"/>
                  </a:lnTo>
                  <a:cubicBezTo>
                    <a:pt x="7292" y="12737"/>
                    <a:pt x="5900" y="14289"/>
                    <a:pt x="4393" y="15636"/>
                  </a:cubicBezTo>
                  <a:cubicBezTo>
                    <a:pt x="3617" y="16275"/>
                    <a:pt x="2864" y="16914"/>
                    <a:pt x="2088" y="17462"/>
                  </a:cubicBezTo>
                  <a:cubicBezTo>
                    <a:pt x="1677" y="17735"/>
                    <a:pt x="1289" y="17964"/>
                    <a:pt x="924" y="18192"/>
                  </a:cubicBezTo>
                  <a:cubicBezTo>
                    <a:pt x="741" y="18306"/>
                    <a:pt x="536" y="18420"/>
                    <a:pt x="376" y="18512"/>
                  </a:cubicBezTo>
                  <a:lnTo>
                    <a:pt x="125" y="18626"/>
                  </a:lnTo>
                  <a:lnTo>
                    <a:pt x="33" y="18649"/>
                  </a:lnTo>
                  <a:cubicBezTo>
                    <a:pt x="33" y="18649"/>
                    <a:pt x="33" y="18649"/>
                    <a:pt x="33" y="18649"/>
                  </a:cubicBezTo>
                  <a:lnTo>
                    <a:pt x="33" y="18649"/>
                  </a:lnTo>
                  <a:cubicBezTo>
                    <a:pt x="40" y="18649"/>
                    <a:pt x="48" y="18649"/>
                    <a:pt x="56" y="18649"/>
                  </a:cubicBezTo>
                  <a:lnTo>
                    <a:pt x="4005" y="27413"/>
                  </a:lnTo>
                  <a:lnTo>
                    <a:pt x="4256" y="27276"/>
                  </a:lnTo>
                  <a:lnTo>
                    <a:pt x="4416" y="27185"/>
                  </a:lnTo>
                  <a:lnTo>
                    <a:pt x="4713" y="27025"/>
                  </a:lnTo>
                  <a:cubicBezTo>
                    <a:pt x="4895" y="26911"/>
                    <a:pt x="5055" y="26820"/>
                    <a:pt x="5238" y="26706"/>
                  </a:cubicBezTo>
                  <a:cubicBezTo>
                    <a:pt x="5397" y="26615"/>
                    <a:pt x="5557" y="26500"/>
                    <a:pt x="5694" y="26409"/>
                  </a:cubicBezTo>
                  <a:lnTo>
                    <a:pt x="6151" y="26090"/>
                  </a:lnTo>
                  <a:cubicBezTo>
                    <a:pt x="6721" y="25656"/>
                    <a:pt x="7292" y="25245"/>
                    <a:pt x="7794" y="24788"/>
                  </a:cubicBezTo>
                  <a:cubicBezTo>
                    <a:pt x="8844" y="23921"/>
                    <a:pt x="9780" y="22985"/>
                    <a:pt x="10693" y="22027"/>
                  </a:cubicBezTo>
                  <a:cubicBezTo>
                    <a:pt x="12496" y="20132"/>
                    <a:pt x="14025" y="18078"/>
                    <a:pt x="15418" y="15978"/>
                  </a:cubicBezTo>
                  <a:lnTo>
                    <a:pt x="16445" y="14380"/>
                  </a:lnTo>
                  <a:lnTo>
                    <a:pt x="17358" y="12760"/>
                  </a:lnTo>
                  <a:lnTo>
                    <a:pt x="17837" y="11961"/>
                  </a:lnTo>
                  <a:cubicBezTo>
                    <a:pt x="17974" y="11687"/>
                    <a:pt x="18111" y="11413"/>
                    <a:pt x="18248" y="11116"/>
                  </a:cubicBezTo>
                  <a:lnTo>
                    <a:pt x="19093" y="9473"/>
                  </a:lnTo>
                  <a:lnTo>
                    <a:pt x="19298" y="9062"/>
                  </a:lnTo>
                  <a:lnTo>
                    <a:pt x="19481" y="8628"/>
                  </a:lnTo>
                  <a:lnTo>
                    <a:pt x="19869" y="7807"/>
                  </a:lnTo>
                  <a:lnTo>
                    <a:pt x="20599" y="6117"/>
                  </a:lnTo>
                  <a:lnTo>
                    <a:pt x="21946" y="2716"/>
                  </a:lnTo>
                  <a:lnTo>
                    <a:pt x="15349" y="0"/>
                  </a:ln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4"/>
            <p:cNvSpPr/>
            <p:nvPr/>
          </p:nvSpPr>
          <p:spPr>
            <a:xfrm>
              <a:off x="8573759" y="2829205"/>
              <a:ext cx="169491" cy="191068"/>
            </a:xfrm>
            <a:custGeom>
              <a:avLst/>
              <a:gdLst/>
              <a:ahLst/>
              <a:cxnLst/>
              <a:rect l="l" t="t" r="r" b="b"/>
              <a:pathLst>
                <a:path w="9450" h="10653" extrusionOk="0">
                  <a:moveTo>
                    <a:pt x="6356" y="0"/>
                  </a:moveTo>
                  <a:cubicBezTo>
                    <a:pt x="5605" y="0"/>
                    <a:pt x="4839" y="2392"/>
                    <a:pt x="4488" y="3648"/>
                  </a:cubicBezTo>
                  <a:lnTo>
                    <a:pt x="4488" y="3648"/>
                  </a:lnTo>
                  <a:cubicBezTo>
                    <a:pt x="4766" y="2515"/>
                    <a:pt x="5187" y="464"/>
                    <a:pt x="4679" y="153"/>
                  </a:cubicBezTo>
                  <a:cubicBezTo>
                    <a:pt x="4651" y="136"/>
                    <a:pt x="4620" y="127"/>
                    <a:pt x="4587" y="127"/>
                  </a:cubicBezTo>
                  <a:cubicBezTo>
                    <a:pt x="3788" y="127"/>
                    <a:pt x="1872" y="4992"/>
                    <a:pt x="1872" y="4992"/>
                  </a:cubicBezTo>
                  <a:cubicBezTo>
                    <a:pt x="1872" y="4992"/>
                    <a:pt x="1309" y="1776"/>
                    <a:pt x="825" y="1776"/>
                  </a:cubicBezTo>
                  <a:cubicBezTo>
                    <a:pt x="793" y="1776"/>
                    <a:pt x="762" y="1790"/>
                    <a:pt x="731" y="1819"/>
                  </a:cubicBezTo>
                  <a:cubicBezTo>
                    <a:pt x="228" y="2298"/>
                    <a:pt x="160" y="6042"/>
                    <a:pt x="0" y="7936"/>
                  </a:cubicBezTo>
                  <a:lnTo>
                    <a:pt x="6597" y="10652"/>
                  </a:lnTo>
                  <a:cubicBezTo>
                    <a:pt x="6597" y="10652"/>
                    <a:pt x="8058" y="6453"/>
                    <a:pt x="8103" y="6338"/>
                  </a:cubicBezTo>
                  <a:cubicBezTo>
                    <a:pt x="8400" y="5631"/>
                    <a:pt x="9450" y="2960"/>
                    <a:pt x="8902" y="2550"/>
                  </a:cubicBezTo>
                  <a:cubicBezTo>
                    <a:pt x="8862" y="2519"/>
                    <a:pt x="8819" y="2504"/>
                    <a:pt x="8774" y="2504"/>
                  </a:cubicBezTo>
                  <a:cubicBezTo>
                    <a:pt x="8125" y="2504"/>
                    <a:pt x="6967" y="5467"/>
                    <a:pt x="6940" y="5538"/>
                  </a:cubicBezTo>
                  <a:lnTo>
                    <a:pt x="6940" y="5538"/>
                  </a:lnTo>
                  <a:cubicBezTo>
                    <a:pt x="6972" y="5456"/>
                    <a:pt x="8506" y="1496"/>
                    <a:pt x="7738" y="1112"/>
                  </a:cubicBezTo>
                  <a:cubicBezTo>
                    <a:pt x="7705" y="1094"/>
                    <a:pt x="7670" y="1086"/>
                    <a:pt x="7635" y="1086"/>
                  </a:cubicBezTo>
                  <a:cubicBezTo>
                    <a:pt x="6863" y="1086"/>
                    <a:pt x="5570" y="4923"/>
                    <a:pt x="5570" y="4923"/>
                  </a:cubicBezTo>
                  <a:cubicBezTo>
                    <a:pt x="5570" y="4923"/>
                    <a:pt x="7145" y="221"/>
                    <a:pt x="6460" y="16"/>
                  </a:cubicBezTo>
                  <a:cubicBezTo>
                    <a:pt x="6425" y="5"/>
                    <a:pt x="6391" y="0"/>
                    <a:pt x="6356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4"/>
            <p:cNvSpPr/>
            <p:nvPr/>
          </p:nvSpPr>
          <p:spPr>
            <a:xfrm>
              <a:off x="8613473" y="2917478"/>
              <a:ext cx="89265" cy="30760"/>
            </a:xfrm>
            <a:custGeom>
              <a:avLst/>
              <a:gdLst/>
              <a:ahLst/>
              <a:cxnLst/>
              <a:rect l="l" t="t" r="r" b="b"/>
              <a:pathLst>
                <a:path w="4977" h="1715" extrusionOk="0">
                  <a:moveTo>
                    <a:pt x="169" y="0"/>
                  </a:moveTo>
                  <a:cubicBezTo>
                    <a:pt x="113" y="0"/>
                    <a:pt x="57" y="1"/>
                    <a:pt x="0" y="2"/>
                  </a:cubicBezTo>
                  <a:cubicBezTo>
                    <a:pt x="0" y="2"/>
                    <a:pt x="0" y="25"/>
                    <a:pt x="0" y="25"/>
                  </a:cubicBezTo>
                  <a:cubicBezTo>
                    <a:pt x="890" y="231"/>
                    <a:pt x="1712" y="413"/>
                    <a:pt x="2534" y="710"/>
                  </a:cubicBezTo>
                  <a:cubicBezTo>
                    <a:pt x="3356" y="961"/>
                    <a:pt x="4132" y="1326"/>
                    <a:pt x="4953" y="1714"/>
                  </a:cubicBezTo>
                  <a:cubicBezTo>
                    <a:pt x="4953" y="1714"/>
                    <a:pt x="4953" y="1714"/>
                    <a:pt x="4976" y="1691"/>
                  </a:cubicBezTo>
                  <a:cubicBezTo>
                    <a:pt x="4269" y="1144"/>
                    <a:pt x="3470" y="710"/>
                    <a:pt x="2625" y="413"/>
                  </a:cubicBezTo>
                  <a:cubicBezTo>
                    <a:pt x="1834" y="157"/>
                    <a:pt x="1003" y="0"/>
                    <a:pt x="169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4"/>
            <p:cNvSpPr/>
            <p:nvPr/>
          </p:nvSpPr>
          <p:spPr>
            <a:xfrm>
              <a:off x="8313870" y="3252798"/>
              <a:ext cx="157618" cy="228500"/>
            </a:xfrm>
            <a:custGeom>
              <a:avLst/>
              <a:gdLst/>
              <a:ahLst/>
              <a:cxnLst/>
              <a:rect l="l" t="t" r="r" b="b"/>
              <a:pathLst>
                <a:path w="8788" h="12740" extrusionOk="0">
                  <a:moveTo>
                    <a:pt x="3185" y="1"/>
                  </a:moveTo>
                  <a:cubicBezTo>
                    <a:pt x="2719" y="1"/>
                    <a:pt x="1479" y="1031"/>
                    <a:pt x="396" y="1031"/>
                  </a:cubicBezTo>
                  <a:cubicBezTo>
                    <a:pt x="261" y="1031"/>
                    <a:pt x="129" y="1015"/>
                    <a:pt x="0" y="979"/>
                  </a:cubicBezTo>
                  <a:lnTo>
                    <a:pt x="0" y="979"/>
                  </a:lnTo>
                  <a:lnTo>
                    <a:pt x="114" y="12688"/>
                  </a:lnTo>
                  <a:cubicBezTo>
                    <a:pt x="261" y="12723"/>
                    <a:pt x="419" y="12739"/>
                    <a:pt x="586" y="12739"/>
                  </a:cubicBezTo>
                  <a:cubicBezTo>
                    <a:pt x="3381" y="12739"/>
                    <a:pt x="8788" y="8146"/>
                    <a:pt x="8788" y="8146"/>
                  </a:cubicBezTo>
                  <a:cubicBezTo>
                    <a:pt x="8788" y="8146"/>
                    <a:pt x="6094" y="4015"/>
                    <a:pt x="3333" y="66"/>
                  </a:cubicBezTo>
                  <a:cubicBezTo>
                    <a:pt x="3300" y="21"/>
                    <a:pt x="3250" y="1"/>
                    <a:pt x="3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4"/>
            <p:cNvSpPr/>
            <p:nvPr/>
          </p:nvSpPr>
          <p:spPr>
            <a:xfrm>
              <a:off x="8365047" y="3250233"/>
              <a:ext cx="115451" cy="154695"/>
            </a:xfrm>
            <a:custGeom>
              <a:avLst/>
              <a:gdLst/>
              <a:ahLst/>
              <a:cxnLst/>
              <a:rect l="l" t="t" r="r" b="b"/>
              <a:pathLst>
                <a:path w="6437" h="8625" extrusionOk="0">
                  <a:moveTo>
                    <a:pt x="1033" y="0"/>
                  </a:moveTo>
                  <a:cubicBezTo>
                    <a:pt x="1016" y="0"/>
                    <a:pt x="999" y="1"/>
                    <a:pt x="982" y="3"/>
                  </a:cubicBezTo>
                  <a:lnTo>
                    <a:pt x="343" y="118"/>
                  </a:lnTo>
                  <a:cubicBezTo>
                    <a:pt x="137" y="163"/>
                    <a:pt x="0" y="346"/>
                    <a:pt x="46" y="528"/>
                  </a:cubicBezTo>
                  <a:cubicBezTo>
                    <a:pt x="639" y="3245"/>
                    <a:pt x="4634" y="7787"/>
                    <a:pt x="5273" y="8494"/>
                  </a:cubicBezTo>
                  <a:cubicBezTo>
                    <a:pt x="5352" y="8588"/>
                    <a:pt x="5442" y="8625"/>
                    <a:pt x="5534" y="8625"/>
                  </a:cubicBezTo>
                  <a:cubicBezTo>
                    <a:pt x="5895" y="8625"/>
                    <a:pt x="6300" y="8061"/>
                    <a:pt x="6300" y="8061"/>
                  </a:cubicBezTo>
                  <a:cubicBezTo>
                    <a:pt x="6437" y="7947"/>
                    <a:pt x="6437" y="7741"/>
                    <a:pt x="6300" y="7604"/>
                  </a:cubicBezTo>
                  <a:cubicBezTo>
                    <a:pt x="5729" y="6988"/>
                    <a:pt x="1918" y="2605"/>
                    <a:pt x="1393" y="277"/>
                  </a:cubicBezTo>
                  <a:cubicBezTo>
                    <a:pt x="1351" y="110"/>
                    <a:pt x="1214" y="0"/>
                    <a:pt x="1033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8420725" y="3053867"/>
              <a:ext cx="136346" cy="164075"/>
            </a:xfrm>
            <a:custGeom>
              <a:avLst/>
              <a:gdLst/>
              <a:ahLst/>
              <a:cxnLst/>
              <a:rect l="l" t="t" r="r" b="b"/>
              <a:pathLst>
                <a:path w="7602" h="9148" extrusionOk="0">
                  <a:moveTo>
                    <a:pt x="4476" y="1"/>
                  </a:moveTo>
                  <a:cubicBezTo>
                    <a:pt x="2950" y="1"/>
                    <a:pt x="1351" y="1501"/>
                    <a:pt x="708" y="3692"/>
                  </a:cubicBezTo>
                  <a:cubicBezTo>
                    <a:pt x="0" y="6180"/>
                    <a:pt x="799" y="8577"/>
                    <a:pt x="2511" y="9056"/>
                  </a:cubicBezTo>
                  <a:cubicBezTo>
                    <a:pt x="2721" y="9118"/>
                    <a:pt x="2936" y="9147"/>
                    <a:pt x="3151" y="9147"/>
                  </a:cubicBezTo>
                  <a:cubicBezTo>
                    <a:pt x="4686" y="9147"/>
                    <a:pt x="6273" y="7635"/>
                    <a:pt x="6894" y="5472"/>
                  </a:cubicBezTo>
                  <a:cubicBezTo>
                    <a:pt x="7601" y="2984"/>
                    <a:pt x="6802" y="588"/>
                    <a:pt x="5090" y="86"/>
                  </a:cubicBezTo>
                  <a:cubicBezTo>
                    <a:pt x="4889" y="28"/>
                    <a:pt x="4683" y="1"/>
                    <a:pt x="447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8492369" y="3091680"/>
              <a:ext cx="121603" cy="146480"/>
            </a:xfrm>
            <a:custGeom>
              <a:avLst/>
              <a:gdLst/>
              <a:ahLst/>
              <a:cxnLst/>
              <a:rect l="l" t="t" r="r" b="b"/>
              <a:pathLst>
                <a:path w="6780" h="8167" extrusionOk="0">
                  <a:moveTo>
                    <a:pt x="3985" y="0"/>
                  </a:moveTo>
                  <a:cubicBezTo>
                    <a:pt x="2608" y="0"/>
                    <a:pt x="1180" y="1348"/>
                    <a:pt x="617" y="3296"/>
                  </a:cubicBezTo>
                  <a:cubicBezTo>
                    <a:pt x="1" y="5510"/>
                    <a:pt x="708" y="7655"/>
                    <a:pt x="2238" y="8089"/>
                  </a:cubicBezTo>
                  <a:cubicBezTo>
                    <a:pt x="2419" y="8141"/>
                    <a:pt x="2603" y="8166"/>
                    <a:pt x="2789" y="8166"/>
                  </a:cubicBezTo>
                  <a:cubicBezTo>
                    <a:pt x="4150" y="8166"/>
                    <a:pt x="5579" y="6819"/>
                    <a:pt x="6141" y="4871"/>
                  </a:cubicBezTo>
                  <a:cubicBezTo>
                    <a:pt x="6780" y="2680"/>
                    <a:pt x="6050" y="534"/>
                    <a:pt x="4543" y="77"/>
                  </a:cubicBezTo>
                  <a:cubicBezTo>
                    <a:pt x="4359" y="25"/>
                    <a:pt x="4173" y="0"/>
                    <a:pt x="3985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4"/>
            <p:cNvSpPr/>
            <p:nvPr/>
          </p:nvSpPr>
          <p:spPr>
            <a:xfrm>
              <a:off x="8557877" y="3120022"/>
              <a:ext cx="127755" cy="142606"/>
            </a:xfrm>
            <a:custGeom>
              <a:avLst/>
              <a:gdLst/>
              <a:ahLst/>
              <a:cxnLst/>
              <a:rect l="l" t="t" r="r" b="b"/>
              <a:pathLst>
                <a:path w="7123" h="7951" extrusionOk="0">
                  <a:moveTo>
                    <a:pt x="4409" y="1"/>
                  </a:moveTo>
                  <a:cubicBezTo>
                    <a:pt x="3134" y="1"/>
                    <a:pt x="1713" y="1088"/>
                    <a:pt x="937" y="2789"/>
                  </a:cubicBezTo>
                  <a:cubicBezTo>
                    <a:pt x="1" y="4889"/>
                    <a:pt x="389" y="7125"/>
                    <a:pt x="1827" y="7765"/>
                  </a:cubicBezTo>
                  <a:cubicBezTo>
                    <a:pt x="2105" y="7890"/>
                    <a:pt x="2400" y="7950"/>
                    <a:pt x="2702" y="7950"/>
                  </a:cubicBezTo>
                  <a:cubicBezTo>
                    <a:pt x="3989" y="7950"/>
                    <a:pt x="5406" y="6863"/>
                    <a:pt x="6164" y="5162"/>
                  </a:cubicBezTo>
                  <a:cubicBezTo>
                    <a:pt x="7122" y="3063"/>
                    <a:pt x="6712" y="848"/>
                    <a:pt x="5274" y="187"/>
                  </a:cubicBezTo>
                  <a:cubicBezTo>
                    <a:pt x="5000" y="61"/>
                    <a:pt x="4709" y="1"/>
                    <a:pt x="4409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8693415" y="3210823"/>
              <a:ext cx="136328" cy="125029"/>
            </a:xfrm>
            <a:custGeom>
              <a:avLst/>
              <a:gdLst/>
              <a:ahLst/>
              <a:cxnLst/>
              <a:rect l="l" t="t" r="r" b="b"/>
              <a:pathLst>
                <a:path w="7601" h="6971" extrusionOk="0">
                  <a:moveTo>
                    <a:pt x="2336" y="1"/>
                  </a:moveTo>
                  <a:cubicBezTo>
                    <a:pt x="1319" y="1"/>
                    <a:pt x="692" y="362"/>
                    <a:pt x="388" y="1744"/>
                  </a:cubicBezTo>
                  <a:cubicBezTo>
                    <a:pt x="388" y="1744"/>
                    <a:pt x="0" y="3296"/>
                    <a:pt x="2648" y="5008"/>
                  </a:cubicBezTo>
                  <a:cubicBezTo>
                    <a:pt x="5296" y="6720"/>
                    <a:pt x="5706" y="6971"/>
                    <a:pt x="5706" y="6971"/>
                  </a:cubicBezTo>
                  <a:cubicBezTo>
                    <a:pt x="5706" y="6971"/>
                    <a:pt x="6391" y="5921"/>
                    <a:pt x="6619" y="5122"/>
                  </a:cubicBezTo>
                  <a:lnTo>
                    <a:pt x="4885" y="4141"/>
                  </a:lnTo>
                  <a:lnTo>
                    <a:pt x="6939" y="4620"/>
                  </a:lnTo>
                  <a:cubicBezTo>
                    <a:pt x="6939" y="4620"/>
                    <a:pt x="7304" y="3730"/>
                    <a:pt x="7464" y="2497"/>
                  </a:cubicBezTo>
                  <a:lnTo>
                    <a:pt x="5729" y="1881"/>
                  </a:lnTo>
                  <a:lnTo>
                    <a:pt x="7601" y="1744"/>
                  </a:lnTo>
                  <a:cubicBezTo>
                    <a:pt x="7601" y="1744"/>
                    <a:pt x="7441" y="899"/>
                    <a:pt x="7007" y="466"/>
                  </a:cubicBezTo>
                  <a:cubicBezTo>
                    <a:pt x="7007" y="466"/>
                    <a:pt x="6995" y="466"/>
                    <a:pt x="6969" y="466"/>
                  </a:cubicBezTo>
                  <a:cubicBezTo>
                    <a:pt x="6799" y="466"/>
                    <a:pt x="6037" y="449"/>
                    <a:pt x="4177" y="192"/>
                  </a:cubicBezTo>
                  <a:cubicBezTo>
                    <a:pt x="3459" y="92"/>
                    <a:pt x="2848" y="1"/>
                    <a:pt x="233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8677845" y="3194877"/>
              <a:ext cx="79849" cy="83024"/>
            </a:xfrm>
            <a:custGeom>
              <a:avLst/>
              <a:gdLst/>
              <a:ahLst/>
              <a:cxnLst/>
              <a:rect l="l" t="t" r="r" b="b"/>
              <a:pathLst>
                <a:path w="4452" h="4629" extrusionOk="0">
                  <a:moveTo>
                    <a:pt x="2597" y="0"/>
                  </a:moveTo>
                  <a:cubicBezTo>
                    <a:pt x="1786" y="0"/>
                    <a:pt x="945" y="617"/>
                    <a:pt x="526" y="1583"/>
                  </a:cubicBezTo>
                  <a:cubicBezTo>
                    <a:pt x="1" y="2793"/>
                    <a:pt x="343" y="4117"/>
                    <a:pt x="1279" y="4505"/>
                  </a:cubicBezTo>
                  <a:cubicBezTo>
                    <a:pt x="1471" y="4589"/>
                    <a:pt x="1673" y="4629"/>
                    <a:pt x="1878" y="4629"/>
                  </a:cubicBezTo>
                  <a:cubicBezTo>
                    <a:pt x="2673" y="4629"/>
                    <a:pt x="3509" y="4024"/>
                    <a:pt x="3927" y="3044"/>
                  </a:cubicBezTo>
                  <a:cubicBezTo>
                    <a:pt x="4452" y="1834"/>
                    <a:pt x="4132" y="533"/>
                    <a:pt x="3196" y="122"/>
                  </a:cubicBezTo>
                  <a:cubicBezTo>
                    <a:pt x="3003" y="39"/>
                    <a:pt x="2801" y="0"/>
                    <a:pt x="2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8621341" y="3156920"/>
              <a:ext cx="124061" cy="128598"/>
            </a:xfrm>
            <a:custGeom>
              <a:avLst/>
              <a:gdLst/>
              <a:ahLst/>
              <a:cxnLst/>
              <a:rect l="l" t="t" r="r" b="b"/>
              <a:pathLst>
                <a:path w="6917" h="7170" extrusionOk="0">
                  <a:moveTo>
                    <a:pt x="4022" y="0"/>
                  </a:moveTo>
                  <a:cubicBezTo>
                    <a:pt x="2801" y="0"/>
                    <a:pt x="1511" y="922"/>
                    <a:pt x="845" y="2398"/>
                  </a:cubicBezTo>
                  <a:cubicBezTo>
                    <a:pt x="1" y="4270"/>
                    <a:pt x="480" y="6301"/>
                    <a:pt x="1918" y="6963"/>
                  </a:cubicBezTo>
                  <a:cubicBezTo>
                    <a:pt x="2223" y="7103"/>
                    <a:pt x="2546" y="7170"/>
                    <a:pt x="2876" y="7170"/>
                  </a:cubicBezTo>
                  <a:cubicBezTo>
                    <a:pt x="4102" y="7170"/>
                    <a:pt x="5407" y="6247"/>
                    <a:pt x="6072" y="4772"/>
                  </a:cubicBezTo>
                  <a:cubicBezTo>
                    <a:pt x="6917" y="2900"/>
                    <a:pt x="6438" y="846"/>
                    <a:pt x="4977" y="207"/>
                  </a:cubicBezTo>
                  <a:cubicBezTo>
                    <a:pt x="4672" y="67"/>
                    <a:pt x="4350" y="0"/>
                    <a:pt x="402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8478037" y="3040646"/>
              <a:ext cx="83131" cy="76172"/>
            </a:xfrm>
            <a:custGeom>
              <a:avLst/>
              <a:gdLst/>
              <a:ahLst/>
              <a:cxnLst/>
              <a:rect l="l" t="t" r="r" b="b"/>
              <a:pathLst>
                <a:path w="4635" h="4247" fill="none" extrusionOk="0">
                  <a:moveTo>
                    <a:pt x="1" y="412"/>
                  </a:moveTo>
                  <a:cubicBezTo>
                    <a:pt x="1119" y="1"/>
                    <a:pt x="2443" y="252"/>
                    <a:pt x="3333" y="1051"/>
                  </a:cubicBezTo>
                  <a:cubicBezTo>
                    <a:pt x="4224" y="1827"/>
                    <a:pt x="4635" y="3105"/>
                    <a:pt x="4383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8545608" y="3088146"/>
              <a:ext cx="73285" cy="54883"/>
            </a:xfrm>
            <a:custGeom>
              <a:avLst/>
              <a:gdLst/>
              <a:ahLst/>
              <a:cxnLst/>
              <a:rect l="l" t="t" r="r" b="b"/>
              <a:pathLst>
                <a:path w="4086" h="3060" fill="none" extrusionOk="0">
                  <a:moveTo>
                    <a:pt x="0" y="663"/>
                  </a:moveTo>
                  <a:cubicBezTo>
                    <a:pt x="776" y="69"/>
                    <a:pt x="1940" y="1"/>
                    <a:pt x="2785" y="526"/>
                  </a:cubicBezTo>
                  <a:cubicBezTo>
                    <a:pt x="3629" y="1028"/>
                    <a:pt x="4086" y="2078"/>
                    <a:pt x="3926" y="305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8497284" y="3198285"/>
              <a:ext cx="80674" cy="50381"/>
            </a:xfrm>
            <a:custGeom>
              <a:avLst/>
              <a:gdLst/>
              <a:ahLst/>
              <a:cxnLst/>
              <a:rect l="l" t="t" r="r" b="b"/>
              <a:pathLst>
                <a:path w="4498" h="2809" fill="none" extrusionOk="0">
                  <a:moveTo>
                    <a:pt x="1" y="1"/>
                  </a:moveTo>
                  <a:cubicBezTo>
                    <a:pt x="183" y="685"/>
                    <a:pt x="480" y="1324"/>
                    <a:pt x="937" y="1849"/>
                  </a:cubicBezTo>
                  <a:cubicBezTo>
                    <a:pt x="1416" y="2374"/>
                    <a:pt x="2055" y="2740"/>
                    <a:pt x="2763" y="2785"/>
                  </a:cubicBezTo>
                  <a:cubicBezTo>
                    <a:pt x="3470" y="2808"/>
                    <a:pt x="4178" y="2466"/>
                    <a:pt x="4497" y="1827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8665970" y="3151198"/>
              <a:ext cx="80262" cy="78630"/>
            </a:xfrm>
            <a:custGeom>
              <a:avLst/>
              <a:gdLst/>
              <a:ahLst/>
              <a:cxnLst/>
              <a:rect l="l" t="t" r="r" b="b"/>
              <a:pathLst>
                <a:path w="4475" h="4384" fill="none" extrusionOk="0">
                  <a:moveTo>
                    <a:pt x="115" y="1530"/>
                  </a:moveTo>
                  <a:cubicBezTo>
                    <a:pt x="1" y="1028"/>
                    <a:pt x="343" y="480"/>
                    <a:pt x="823" y="229"/>
                  </a:cubicBezTo>
                  <a:cubicBezTo>
                    <a:pt x="1279" y="1"/>
                    <a:pt x="1850" y="24"/>
                    <a:pt x="2352" y="206"/>
                  </a:cubicBezTo>
                  <a:cubicBezTo>
                    <a:pt x="3174" y="480"/>
                    <a:pt x="3835" y="1119"/>
                    <a:pt x="4155" y="1895"/>
                  </a:cubicBezTo>
                  <a:cubicBezTo>
                    <a:pt x="4475" y="2694"/>
                    <a:pt x="4429" y="3630"/>
                    <a:pt x="4018" y="4383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8525536" y="3180275"/>
              <a:ext cx="67563" cy="31549"/>
            </a:xfrm>
            <a:custGeom>
              <a:avLst/>
              <a:gdLst/>
              <a:ahLst/>
              <a:cxnLst/>
              <a:rect l="l" t="t" r="r" b="b"/>
              <a:pathLst>
                <a:path w="3767" h="1759" extrusionOk="0">
                  <a:moveTo>
                    <a:pt x="3721" y="0"/>
                  </a:moveTo>
                  <a:cubicBezTo>
                    <a:pt x="3676" y="0"/>
                    <a:pt x="3630" y="23"/>
                    <a:pt x="3630" y="46"/>
                  </a:cubicBezTo>
                  <a:cubicBezTo>
                    <a:pt x="3425" y="776"/>
                    <a:pt x="2763" y="1347"/>
                    <a:pt x="2055" y="1438"/>
                  </a:cubicBezTo>
                  <a:cubicBezTo>
                    <a:pt x="1965" y="1452"/>
                    <a:pt x="1876" y="1459"/>
                    <a:pt x="1786" y="1459"/>
                  </a:cubicBezTo>
                  <a:cubicBezTo>
                    <a:pt x="1145" y="1459"/>
                    <a:pt x="518" y="1112"/>
                    <a:pt x="138" y="571"/>
                  </a:cubicBezTo>
                  <a:cubicBezTo>
                    <a:pt x="115" y="548"/>
                    <a:pt x="69" y="548"/>
                    <a:pt x="46" y="548"/>
                  </a:cubicBezTo>
                  <a:cubicBezTo>
                    <a:pt x="24" y="571"/>
                    <a:pt x="1" y="617"/>
                    <a:pt x="24" y="639"/>
                  </a:cubicBezTo>
                  <a:cubicBezTo>
                    <a:pt x="327" y="1306"/>
                    <a:pt x="1059" y="1758"/>
                    <a:pt x="1809" y="1758"/>
                  </a:cubicBezTo>
                  <a:cubicBezTo>
                    <a:pt x="1906" y="1758"/>
                    <a:pt x="2004" y="1751"/>
                    <a:pt x="2101" y="1735"/>
                  </a:cubicBezTo>
                  <a:cubicBezTo>
                    <a:pt x="2945" y="1598"/>
                    <a:pt x="3630" y="890"/>
                    <a:pt x="3767" y="69"/>
                  </a:cubicBezTo>
                  <a:cubicBezTo>
                    <a:pt x="3767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8618884" y="3152561"/>
              <a:ext cx="55708" cy="43279"/>
            </a:xfrm>
            <a:custGeom>
              <a:avLst/>
              <a:gdLst/>
              <a:ahLst/>
              <a:cxnLst/>
              <a:rect l="l" t="t" r="r" b="b"/>
              <a:pathLst>
                <a:path w="3106" h="2413" extrusionOk="0">
                  <a:moveTo>
                    <a:pt x="992" y="1"/>
                  </a:moveTo>
                  <a:cubicBezTo>
                    <a:pt x="660" y="1"/>
                    <a:pt x="331" y="82"/>
                    <a:pt x="47" y="244"/>
                  </a:cubicBezTo>
                  <a:cubicBezTo>
                    <a:pt x="24" y="267"/>
                    <a:pt x="1" y="313"/>
                    <a:pt x="24" y="336"/>
                  </a:cubicBezTo>
                  <a:cubicBezTo>
                    <a:pt x="47" y="358"/>
                    <a:pt x="69" y="381"/>
                    <a:pt x="115" y="381"/>
                  </a:cubicBezTo>
                  <a:cubicBezTo>
                    <a:pt x="349" y="297"/>
                    <a:pt x="593" y="257"/>
                    <a:pt x="835" y="257"/>
                  </a:cubicBezTo>
                  <a:cubicBezTo>
                    <a:pt x="1252" y="257"/>
                    <a:pt x="1663" y="378"/>
                    <a:pt x="2010" y="609"/>
                  </a:cubicBezTo>
                  <a:cubicBezTo>
                    <a:pt x="2535" y="997"/>
                    <a:pt x="2854" y="1659"/>
                    <a:pt x="2831" y="2344"/>
                  </a:cubicBezTo>
                  <a:cubicBezTo>
                    <a:pt x="2831" y="2367"/>
                    <a:pt x="2854" y="2390"/>
                    <a:pt x="2900" y="2413"/>
                  </a:cubicBezTo>
                  <a:cubicBezTo>
                    <a:pt x="2923" y="2413"/>
                    <a:pt x="2968" y="2390"/>
                    <a:pt x="2968" y="2344"/>
                  </a:cubicBezTo>
                  <a:cubicBezTo>
                    <a:pt x="3105" y="1637"/>
                    <a:pt x="2786" y="838"/>
                    <a:pt x="2169" y="381"/>
                  </a:cubicBezTo>
                  <a:cubicBezTo>
                    <a:pt x="1827" y="128"/>
                    <a:pt x="1407" y="1"/>
                    <a:pt x="992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8659423" y="3234412"/>
              <a:ext cx="61017" cy="16429"/>
            </a:xfrm>
            <a:custGeom>
              <a:avLst/>
              <a:gdLst/>
              <a:ahLst/>
              <a:cxnLst/>
              <a:rect l="l" t="t" r="r" b="b"/>
              <a:pathLst>
                <a:path w="3402" h="916" extrusionOk="0">
                  <a:moveTo>
                    <a:pt x="3333" y="1"/>
                  </a:moveTo>
                  <a:cubicBezTo>
                    <a:pt x="3316" y="1"/>
                    <a:pt x="3299" y="7"/>
                    <a:pt x="3287" y="18"/>
                  </a:cubicBezTo>
                  <a:cubicBezTo>
                    <a:pt x="2831" y="383"/>
                    <a:pt x="2283" y="589"/>
                    <a:pt x="1735" y="611"/>
                  </a:cubicBezTo>
                  <a:cubicBezTo>
                    <a:pt x="1663" y="617"/>
                    <a:pt x="1592" y="620"/>
                    <a:pt x="1521" y="620"/>
                  </a:cubicBezTo>
                  <a:cubicBezTo>
                    <a:pt x="1027" y="620"/>
                    <a:pt x="554" y="483"/>
                    <a:pt x="115" y="223"/>
                  </a:cubicBezTo>
                  <a:cubicBezTo>
                    <a:pt x="92" y="223"/>
                    <a:pt x="46" y="223"/>
                    <a:pt x="23" y="246"/>
                  </a:cubicBezTo>
                  <a:cubicBezTo>
                    <a:pt x="1" y="269"/>
                    <a:pt x="1" y="315"/>
                    <a:pt x="23" y="338"/>
                  </a:cubicBezTo>
                  <a:cubicBezTo>
                    <a:pt x="435" y="728"/>
                    <a:pt x="1012" y="915"/>
                    <a:pt x="1573" y="915"/>
                  </a:cubicBezTo>
                  <a:cubicBezTo>
                    <a:pt x="1635" y="915"/>
                    <a:pt x="1697" y="913"/>
                    <a:pt x="1758" y="908"/>
                  </a:cubicBezTo>
                  <a:cubicBezTo>
                    <a:pt x="2374" y="863"/>
                    <a:pt x="2991" y="589"/>
                    <a:pt x="3379" y="109"/>
                  </a:cubicBezTo>
                  <a:cubicBezTo>
                    <a:pt x="3402" y="87"/>
                    <a:pt x="3402" y="41"/>
                    <a:pt x="3379" y="18"/>
                  </a:cubicBezTo>
                  <a:cubicBezTo>
                    <a:pt x="3367" y="7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8552980" y="3143825"/>
              <a:ext cx="29074" cy="39333"/>
            </a:xfrm>
            <a:custGeom>
              <a:avLst/>
              <a:gdLst/>
              <a:ahLst/>
              <a:cxnLst/>
              <a:rect l="l" t="t" r="r" b="b"/>
              <a:pathLst>
                <a:path w="1621" h="2193" extrusionOk="0">
                  <a:moveTo>
                    <a:pt x="91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411" y="366"/>
                    <a:pt x="708" y="640"/>
                    <a:pt x="959" y="982"/>
                  </a:cubicBezTo>
                  <a:cubicBezTo>
                    <a:pt x="1210" y="1325"/>
                    <a:pt x="1392" y="1713"/>
                    <a:pt x="1461" y="2124"/>
                  </a:cubicBezTo>
                  <a:cubicBezTo>
                    <a:pt x="1484" y="2169"/>
                    <a:pt x="1506" y="2192"/>
                    <a:pt x="1529" y="2192"/>
                  </a:cubicBezTo>
                  <a:cubicBezTo>
                    <a:pt x="1575" y="2192"/>
                    <a:pt x="1598" y="2169"/>
                    <a:pt x="1598" y="2124"/>
                  </a:cubicBezTo>
                  <a:cubicBezTo>
                    <a:pt x="1621" y="1667"/>
                    <a:pt x="1461" y="1188"/>
                    <a:pt x="1187" y="823"/>
                  </a:cubicBezTo>
                  <a:cubicBezTo>
                    <a:pt x="936" y="435"/>
                    <a:pt x="548" y="115"/>
                    <a:pt x="9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8617664" y="3193926"/>
              <a:ext cx="35226" cy="17362"/>
            </a:xfrm>
            <a:custGeom>
              <a:avLst/>
              <a:gdLst/>
              <a:ahLst/>
              <a:cxnLst/>
              <a:rect l="l" t="t" r="r" b="b"/>
              <a:pathLst>
                <a:path w="1964" h="968" extrusionOk="0">
                  <a:moveTo>
                    <a:pt x="1885" y="0"/>
                  </a:moveTo>
                  <a:cubicBezTo>
                    <a:pt x="1861" y="0"/>
                    <a:pt x="1840" y="11"/>
                    <a:pt x="1826" y="38"/>
                  </a:cubicBezTo>
                  <a:cubicBezTo>
                    <a:pt x="1667" y="335"/>
                    <a:pt x="1393" y="563"/>
                    <a:pt x="1073" y="632"/>
                  </a:cubicBezTo>
                  <a:cubicBezTo>
                    <a:pt x="960" y="664"/>
                    <a:pt x="844" y="679"/>
                    <a:pt x="727" y="679"/>
                  </a:cubicBezTo>
                  <a:cubicBezTo>
                    <a:pt x="514" y="679"/>
                    <a:pt x="298" y="629"/>
                    <a:pt x="92" y="540"/>
                  </a:cubicBezTo>
                  <a:cubicBezTo>
                    <a:pt x="84" y="533"/>
                    <a:pt x="77" y="530"/>
                    <a:pt x="69" y="530"/>
                  </a:cubicBezTo>
                  <a:cubicBezTo>
                    <a:pt x="54" y="530"/>
                    <a:pt x="38" y="540"/>
                    <a:pt x="23" y="540"/>
                  </a:cubicBezTo>
                  <a:cubicBezTo>
                    <a:pt x="0" y="586"/>
                    <a:pt x="0" y="632"/>
                    <a:pt x="23" y="654"/>
                  </a:cubicBezTo>
                  <a:cubicBezTo>
                    <a:pt x="214" y="861"/>
                    <a:pt x="492" y="968"/>
                    <a:pt x="775" y="968"/>
                  </a:cubicBezTo>
                  <a:cubicBezTo>
                    <a:pt x="899" y="968"/>
                    <a:pt x="1023" y="947"/>
                    <a:pt x="1142" y="906"/>
                  </a:cubicBezTo>
                  <a:cubicBezTo>
                    <a:pt x="1553" y="791"/>
                    <a:pt x="1872" y="472"/>
                    <a:pt x="1963" y="84"/>
                  </a:cubicBezTo>
                  <a:cubicBezTo>
                    <a:pt x="1963" y="61"/>
                    <a:pt x="1963" y="15"/>
                    <a:pt x="1941" y="15"/>
                  </a:cubicBezTo>
                  <a:cubicBezTo>
                    <a:pt x="1922" y="6"/>
                    <a:pt x="1903" y="0"/>
                    <a:pt x="1885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8687675" y="3211900"/>
              <a:ext cx="20482" cy="19048"/>
            </a:xfrm>
            <a:custGeom>
              <a:avLst/>
              <a:gdLst/>
              <a:ahLst/>
              <a:cxnLst/>
              <a:rect l="l" t="t" r="r" b="b"/>
              <a:pathLst>
                <a:path w="1142" h="1062" extrusionOk="0">
                  <a:moveTo>
                    <a:pt x="80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0"/>
                    <a:pt x="1" y="86"/>
                    <a:pt x="1" y="109"/>
                  </a:cubicBezTo>
                  <a:cubicBezTo>
                    <a:pt x="138" y="314"/>
                    <a:pt x="297" y="497"/>
                    <a:pt x="457" y="634"/>
                  </a:cubicBezTo>
                  <a:cubicBezTo>
                    <a:pt x="640" y="794"/>
                    <a:pt x="822" y="931"/>
                    <a:pt x="1028" y="1045"/>
                  </a:cubicBezTo>
                  <a:cubicBezTo>
                    <a:pt x="1039" y="1056"/>
                    <a:pt x="1051" y="1062"/>
                    <a:pt x="1062" y="1062"/>
                  </a:cubicBezTo>
                  <a:cubicBezTo>
                    <a:pt x="1073" y="1062"/>
                    <a:pt x="1085" y="1056"/>
                    <a:pt x="1096" y="1045"/>
                  </a:cubicBezTo>
                  <a:cubicBezTo>
                    <a:pt x="1119" y="1022"/>
                    <a:pt x="1142" y="976"/>
                    <a:pt x="1119" y="953"/>
                  </a:cubicBezTo>
                  <a:cubicBezTo>
                    <a:pt x="982" y="771"/>
                    <a:pt x="822" y="588"/>
                    <a:pt x="662" y="428"/>
                  </a:cubicBezTo>
                  <a:cubicBezTo>
                    <a:pt x="503" y="269"/>
                    <a:pt x="320" y="109"/>
                    <a:pt x="115" y="18"/>
                  </a:cubicBezTo>
                  <a:cubicBezTo>
                    <a:pt x="103" y="6"/>
                    <a:pt x="92" y="1"/>
                    <a:pt x="8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8261869" y="2658245"/>
              <a:ext cx="306645" cy="368038"/>
            </a:xfrm>
            <a:custGeom>
              <a:avLst/>
              <a:gdLst/>
              <a:ahLst/>
              <a:cxnLst/>
              <a:rect l="l" t="t" r="r" b="b"/>
              <a:pathLst>
                <a:path w="17097" h="20520" fill="none" extrusionOk="0">
                  <a:moveTo>
                    <a:pt x="0" y="0"/>
                  </a:moveTo>
                  <a:cubicBezTo>
                    <a:pt x="4269" y="662"/>
                    <a:pt x="8765" y="1415"/>
                    <a:pt x="12143" y="4131"/>
                  </a:cubicBezTo>
                  <a:cubicBezTo>
                    <a:pt x="14517" y="6026"/>
                    <a:pt x="16138" y="8811"/>
                    <a:pt x="16617" y="11824"/>
                  </a:cubicBezTo>
                  <a:cubicBezTo>
                    <a:pt x="17096" y="14814"/>
                    <a:pt x="16434" y="17964"/>
                    <a:pt x="14791" y="2052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7921213" y="2647590"/>
              <a:ext cx="318518" cy="361097"/>
            </a:xfrm>
            <a:custGeom>
              <a:avLst/>
              <a:gdLst/>
              <a:ahLst/>
              <a:cxnLst/>
              <a:rect l="l" t="t" r="r" b="b"/>
              <a:pathLst>
                <a:path w="17759" h="20133" fill="none" extrusionOk="0">
                  <a:moveTo>
                    <a:pt x="17759" y="663"/>
                  </a:moveTo>
                  <a:cubicBezTo>
                    <a:pt x="16343" y="206"/>
                    <a:pt x="14472" y="1"/>
                    <a:pt x="13125" y="252"/>
                  </a:cubicBezTo>
                  <a:cubicBezTo>
                    <a:pt x="10226" y="822"/>
                    <a:pt x="7487" y="2283"/>
                    <a:pt x="5365" y="4360"/>
                  </a:cubicBezTo>
                  <a:cubicBezTo>
                    <a:pt x="3242" y="6415"/>
                    <a:pt x="1690" y="9062"/>
                    <a:pt x="891" y="11915"/>
                  </a:cubicBezTo>
                  <a:cubicBezTo>
                    <a:pt x="115" y="14586"/>
                    <a:pt x="1" y="17439"/>
                    <a:pt x="685" y="2013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8222155" y="2587534"/>
              <a:ext cx="80656" cy="95274"/>
            </a:xfrm>
            <a:custGeom>
              <a:avLst/>
              <a:gdLst/>
              <a:ahLst/>
              <a:cxnLst/>
              <a:rect l="l" t="t" r="r" b="b"/>
              <a:pathLst>
                <a:path w="4497" h="5312" extrusionOk="0">
                  <a:moveTo>
                    <a:pt x="2391" y="0"/>
                  </a:moveTo>
                  <a:cubicBezTo>
                    <a:pt x="2196" y="0"/>
                    <a:pt x="1993" y="134"/>
                    <a:pt x="1826" y="267"/>
                  </a:cubicBezTo>
                  <a:cubicBezTo>
                    <a:pt x="685" y="1272"/>
                    <a:pt x="0" y="2778"/>
                    <a:pt x="23" y="4307"/>
                  </a:cubicBezTo>
                  <a:lnTo>
                    <a:pt x="228" y="5312"/>
                  </a:lnTo>
                  <a:cubicBezTo>
                    <a:pt x="1278" y="4787"/>
                    <a:pt x="2351" y="4262"/>
                    <a:pt x="3401" y="3737"/>
                  </a:cubicBezTo>
                  <a:cubicBezTo>
                    <a:pt x="3698" y="3600"/>
                    <a:pt x="3972" y="3463"/>
                    <a:pt x="4177" y="3234"/>
                  </a:cubicBezTo>
                  <a:cubicBezTo>
                    <a:pt x="4383" y="2983"/>
                    <a:pt x="4497" y="2641"/>
                    <a:pt x="4337" y="2367"/>
                  </a:cubicBezTo>
                  <a:cubicBezTo>
                    <a:pt x="4207" y="2126"/>
                    <a:pt x="3927" y="2005"/>
                    <a:pt x="3655" y="2005"/>
                  </a:cubicBezTo>
                  <a:cubicBezTo>
                    <a:pt x="3592" y="2005"/>
                    <a:pt x="3530" y="2012"/>
                    <a:pt x="3470" y="2025"/>
                  </a:cubicBezTo>
                  <a:cubicBezTo>
                    <a:pt x="3127" y="2093"/>
                    <a:pt x="2853" y="2299"/>
                    <a:pt x="2579" y="2504"/>
                  </a:cubicBezTo>
                  <a:cubicBezTo>
                    <a:pt x="1918" y="3006"/>
                    <a:pt x="1233" y="3508"/>
                    <a:pt x="571" y="4011"/>
                  </a:cubicBezTo>
                  <a:cubicBezTo>
                    <a:pt x="1210" y="3029"/>
                    <a:pt x="1872" y="2070"/>
                    <a:pt x="2534" y="1089"/>
                  </a:cubicBezTo>
                  <a:cubicBezTo>
                    <a:pt x="2739" y="769"/>
                    <a:pt x="2922" y="267"/>
                    <a:pt x="2602" y="62"/>
                  </a:cubicBezTo>
                  <a:cubicBezTo>
                    <a:pt x="2535" y="19"/>
                    <a:pt x="2464" y="0"/>
                    <a:pt x="2391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7899114" y="2655591"/>
              <a:ext cx="661537" cy="585938"/>
            </a:xfrm>
            <a:custGeom>
              <a:avLst/>
              <a:gdLst/>
              <a:ahLst/>
              <a:cxnLst/>
              <a:rect l="l" t="t" r="r" b="b"/>
              <a:pathLst>
                <a:path w="36884" h="32669" extrusionOk="0">
                  <a:moveTo>
                    <a:pt x="17672" y="1"/>
                  </a:moveTo>
                  <a:cubicBezTo>
                    <a:pt x="14899" y="1"/>
                    <a:pt x="6974" y="674"/>
                    <a:pt x="3835" y="8091"/>
                  </a:cubicBezTo>
                  <a:cubicBezTo>
                    <a:pt x="0" y="17130"/>
                    <a:pt x="2579" y="25142"/>
                    <a:pt x="9450" y="29479"/>
                  </a:cubicBezTo>
                  <a:cubicBezTo>
                    <a:pt x="12846" y="31618"/>
                    <a:pt x="16630" y="32669"/>
                    <a:pt x="20149" y="32669"/>
                  </a:cubicBezTo>
                  <a:cubicBezTo>
                    <a:pt x="23726" y="32669"/>
                    <a:pt x="27029" y="31584"/>
                    <a:pt x="29376" y="29456"/>
                  </a:cubicBezTo>
                  <a:cubicBezTo>
                    <a:pt x="34033" y="25210"/>
                    <a:pt x="36498" y="20531"/>
                    <a:pt x="36680" y="16377"/>
                  </a:cubicBezTo>
                  <a:cubicBezTo>
                    <a:pt x="36883" y="12275"/>
                    <a:pt x="34772" y="28"/>
                    <a:pt x="19248" y="28"/>
                  </a:cubicBezTo>
                  <a:cubicBezTo>
                    <a:pt x="19051" y="28"/>
                    <a:pt x="18851" y="30"/>
                    <a:pt x="18648" y="34"/>
                  </a:cubicBezTo>
                  <a:cubicBezTo>
                    <a:pt x="18648" y="34"/>
                    <a:pt x="18287" y="1"/>
                    <a:pt x="176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7865534" y="3324119"/>
              <a:ext cx="204304" cy="351179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7865534" y="3324119"/>
              <a:ext cx="204304" cy="351179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7935133" y="3242861"/>
              <a:ext cx="441754" cy="386530"/>
            </a:xfrm>
            <a:custGeom>
              <a:avLst/>
              <a:gdLst/>
              <a:ahLst/>
              <a:cxnLst/>
              <a:rect l="l" t="t" r="r" b="b"/>
              <a:pathLst>
                <a:path w="24630" h="21551" extrusionOk="0">
                  <a:moveTo>
                    <a:pt x="8069" y="0"/>
                  </a:moveTo>
                  <a:cubicBezTo>
                    <a:pt x="2763" y="0"/>
                    <a:pt x="1" y="7330"/>
                    <a:pt x="1" y="7330"/>
                  </a:cubicBezTo>
                  <a:cubicBezTo>
                    <a:pt x="1" y="7330"/>
                    <a:pt x="2466" y="10617"/>
                    <a:pt x="5136" y="10823"/>
                  </a:cubicBezTo>
                  <a:lnTo>
                    <a:pt x="2968" y="20455"/>
                  </a:lnTo>
                  <a:lnTo>
                    <a:pt x="13034" y="21300"/>
                  </a:lnTo>
                  <a:cubicBezTo>
                    <a:pt x="13057" y="21300"/>
                    <a:pt x="22506" y="21551"/>
                    <a:pt x="22506" y="21551"/>
                  </a:cubicBezTo>
                  <a:lnTo>
                    <a:pt x="23670" y="13402"/>
                  </a:lnTo>
                  <a:cubicBezTo>
                    <a:pt x="24629" y="7833"/>
                    <a:pt x="24629" y="2606"/>
                    <a:pt x="22415" y="1898"/>
                  </a:cubicBezTo>
                  <a:cubicBezTo>
                    <a:pt x="18900" y="780"/>
                    <a:pt x="16777" y="985"/>
                    <a:pt x="16024" y="939"/>
                  </a:cubicBezTo>
                  <a:cubicBezTo>
                    <a:pt x="15271" y="780"/>
                    <a:pt x="11961" y="163"/>
                    <a:pt x="8263" y="4"/>
                  </a:cubicBezTo>
                  <a:cubicBezTo>
                    <a:pt x="8198" y="1"/>
                    <a:pt x="8133" y="0"/>
                    <a:pt x="8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4"/>
            <p:cNvSpPr/>
            <p:nvPr/>
          </p:nvSpPr>
          <p:spPr>
            <a:xfrm>
              <a:off x="8120196" y="3255381"/>
              <a:ext cx="169509" cy="87813"/>
            </a:xfrm>
            <a:custGeom>
              <a:avLst/>
              <a:gdLst/>
              <a:ahLst/>
              <a:cxnLst/>
              <a:rect l="l" t="t" r="r" b="b"/>
              <a:pathLst>
                <a:path w="9451" h="4896" extrusionOk="0">
                  <a:moveTo>
                    <a:pt x="2784" y="1"/>
                  </a:moveTo>
                  <a:cubicBezTo>
                    <a:pt x="2313" y="1"/>
                    <a:pt x="1826" y="18"/>
                    <a:pt x="1325" y="59"/>
                  </a:cubicBezTo>
                  <a:cubicBezTo>
                    <a:pt x="275" y="150"/>
                    <a:pt x="183" y="995"/>
                    <a:pt x="183" y="995"/>
                  </a:cubicBezTo>
                  <a:cubicBezTo>
                    <a:pt x="1" y="2843"/>
                    <a:pt x="1279" y="4487"/>
                    <a:pt x="3059" y="4669"/>
                  </a:cubicBezTo>
                  <a:lnTo>
                    <a:pt x="5205" y="4875"/>
                  </a:lnTo>
                  <a:cubicBezTo>
                    <a:pt x="5344" y="4889"/>
                    <a:pt x="5481" y="4896"/>
                    <a:pt x="5618" y="4896"/>
                  </a:cubicBezTo>
                  <a:cubicBezTo>
                    <a:pt x="7478" y="4896"/>
                    <a:pt x="9078" y="3612"/>
                    <a:pt x="9291" y="1634"/>
                  </a:cubicBezTo>
                  <a:cubicBezTo>
                    <a:pt x="9291" y="1634"/>
                    <a:pt x="9450" y="698"/>
                    <a:pt x="8378" y="584"/>
                  </a:cubicBezTo>
                  <a:cubicBezTo>
                    <a:pt x="7229" y="469"/>
                    <a:pt x="5230" y="1"/>
                    <a:pt x="2784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4"/>
            <p:cNvSpPr/>
            <p:nvPr/>
          </p:nvSpPr>
          <p:spPr>
            <a:xfrm>
              <a:off x="7916711" y="3373269"/>
              <a:ext cx="115469" cy="66236"/>
            </a:xfrm>
            <a:custGeom>
              <a:avLst/>
              <a:gdLst/>
              <a:ahLst/>
              <a:cxnLst/>
              <a:rect l="l" t="t" r="r" b="b"/>
              <a:pathLst>
                <a:path w="6438" h="3693" extrusionOk="0">
                  <a:moveTo>
                    <a:pt x="1050" y="0"/>
                  </a:moveTo>
                  <a:cubicBezTo>
                    <a:pt x="966" y="0"/>
                    <a:pt x="882" y="35"/>
                    <a:pt x="822" y="106"/>
                  </a:cubicBezTo>
                  <a:cubicBezTo>
                    <a:pt x="822" y="106"/>
                    <a:pt x="0" y="745"/>
                    <a:pt x="457" y="1088"/>
                  </a:cubicBezTo>
                  <a:cubicBezTo>
                    <a:pt x="1187" y="1635"/>
                    <a:pt x="3310" y="3279"/>
                    <a:pt x="5958" y="3690"/>
                  </a:cubicBezTo>
                  <a:cubicBezTo>
                    <a:pt x="5971" y="3691"/>
                    <a:pt x="5985" y="3692"/>
                    <a:pt x="5998" y="3692"/>
                  </a:cubicBezTo>
                  <a:cubicBezTo>
                    <a:pt x="6166" y="3692"/>
                    <a:pt x="6325" y="3562"/>
                    <a:pt x="6346" y="3393"/>
                  </a:cubicBezTo>
                  <a:lnTo>
                    <a:pt x="6414" y="2799"/>
                  </a:lnTo>
                  <a:cubicBezTo>
                    <a:pt x="6437" y="2617"/>
                    <a:pt x="6300" y="2457"/>
                    <a:pt x="6141" y="2434"/>
                  </a:cubicBezTo>
                  <a:cubicBezTo>
                    <a:pt x="3858" y="2069"/>
                    <a:pt x="1872" y="585"/>
                    <a:pt x="1256" y="83"/>
                  </a:cubicBezTo>
                  <a:cubicBezTo>
                    <a:pt x="1201" y="29"/>
                    <a:pt x="1126" y="0"/>
                    <a:pt x="1050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4"/>
            <p:cNvSpPr/>
            <p:nvPr/>
          </p:nvSpPr>
          <p:spPr>
            <a:xfrm>
              <a:off x="8137811" y="3106048"/>
              <a:ext cx="138391" cy="213685"/>
            </a:xfrm>
            <a:custGeom>
              <a:avLst/>
              <a:gdLst/>
              <a:ahLst/>
              <a:cxnLst/>
              <a:rect l="l" t="t" r="r" b="b"/>
              <a:pathLst>
                <a:path w="7716" h="11914" extrusionOk="0">
                  <a:moveTo>
                    <a:pt x="3877" y="1"/>
                  </a:moveTo>
                  <a:cubicBezTo>
                    <a:pt x="2029" y="1"/>
                    <a:pt x="499" y="1447"/>
                    <a:pt x="411" y="3317"/>
                  </a:cubicBezTo>
                  <a:lnTo>
                    <a:pt x="91" y="9160"/>
                  </a:lnTo>
                  <a:cubicBezTo>
                    <a:pt x="0" y="11100"/>
                    <a:pt x="1529" y="11785"/>
                    <a:pt x="3470" y="11899"/>
                  </a:cubicBezTo>
                  <a:lnTo>
                    <a:pt x="3675" y="11899"/>
                  </a:lnTo>
                  <a:cubicBezTo>
                    <a:pt x="3833" y="11908"/>
                    <a:pt x="3990" y="11913"/>
                    <a:pt x="4143" y="11913"/>
                  </a:cubicBezTo>
                  <a:cubicBezTo>
                    <a:pt x="5850" y="11913"/>
                    <a:pt x="7220" y="11307"/>
                    <a:pt x="7304" y="9548"/>
                  </a:cubicBezTo>
                  <a:lnTo>
                    <a:pt x="7601" y="3705"/>
                  </a:lnTo>
                  <a:cubicBezTo>
                    <a:pt x="7715" y="1764"/>
                    <a:pt x="6231" y="121"/>
                    <a:pt x="4291" y="7"/>
                  </a:cubicBezTo>
                  <a:lnTo>
                    <a:pt x="4086" y="7"/>
                  </a:lnTo>
                  <a:cubicBezTo>
                    <a:pt x="4016" y="3"/>
                    <a:pt x="3946" y="1"/>
                    <a:pt x="387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4"/>
            <p:cNvSpPr/>
            <p:nvPr/>
          </p:nvSpPr>
          <p:spPr>
            <a:xfrm>
              <a:off x="8141488" y="3106048"/>
              <a:ext cx="134714" cy="147915"/>
            </a:xfrm>
            <a:custGeom>
              <a:avLst/>
              <a:gdLst/>
              <a:ahLst/>
              <a:cxnLst/>
              <a:rect l="l" t="t" r="r" b="b"/>
              <a:pathLst>
                <a:path w="7511" h="8247" extrusionOk="0">
                  <a:moveTo>
                    <a:pt x="3672" y="1"/>
                  </a:moveTo>
                  <a:cubicBezTo>
                    <a:pt x="1824" y="1"/>
                    <a:pt x="294" y="1447"/>
                    <a:pt x="206" y="3317"/>
                  </a:cubicBezTo>
                  <a:lnTo>
                    <a:pt x="1" y="7220"/>
                  </a:lnTo>
                  <a:cubicBezTo>
                    <a:pt x="2290" y="8017"/>
                    <a:pt x="4278" y="8247"/>
                    <a:pt x="5785" y="8247"/>
                  </a:cubicBezTo>
                  <a:cubicBezTo>
                    <a:pt x="6305" y="8247"/>
                    <a:pt x="6769" y="8219"/>
                    <a:pt x="7168" y="8178"/>
                  </a:cubicBezTo>
                  <a:lnTo>
                    <a:pt x="7396" y="3705"/>
                  </a:lnTo>
                  <a:cubicBezTo>
                    <a:pt x="7510" y="1764"/>
                    <a:pt x="6026" y="121"/>
                    <a:pt x="4086" y="7"/>
                  </a:cubicBezTo>
                  <a:lnTo>
                    <a:pt x="3881" y="7"/>
                  </a:lnTo>
                  <a:cubicBezTo>
                    <a:pt x="3811" y="3"/>
                    <a:pt x="3741" y="1"/>
                    <a:pt x="3672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4"/>
            <p:cNvSpPr/>
            <p:nvPr/>
          </p:nvSpPr>
          <p:spPr>
            <a:xfrm>
              <a:off x="7898701" y="2956822"/>
              <a:ext cx="177275" cy="160272"/>
            </a:xfrm>
            <a:custGeom>
              <a:avLst/>
              <a:gdLst/>
              <a:ahLst/>
              <a:cxnLst/>
              <a:rect l="l" t="t" r="r" b="b"/>
              <a:pathLst>
                <a:path w="9884" h="8936" extrusionOk="0">
                  <a:moveTo>
                    <a:pt x="4955" y="1"/>
                  </a:moveTo>
                  <a:cubicBezTo>
                    <a:pt x="3029" y="1"/>
                    <a:pt x="1250" y="1276"/>
                    <a:pt x="685" y="3236"/>
                  </a:cubicBezTo>
                  <a:cubicBezTo>
                    <a:pt x="0" y="5610"/>
                    <a:pt x="1347" y="8075"/>
                    <a:pt x="3698" y="8760"/>
                  </a:cubicBezTo>
                  <a:cubicBezTo>
                    <a:pt x="4112" y="8879"/>
                    <a:pt x="4528" y="8936"/>
                    <a:pt x="4937" y="8936"/>
                  </a:cubicBezTo>
                  <a:cubicBezTo>
                    <a:pt x="6870" y="8936"/>
                    <a:pt x="8633" y="7661"/>
                    <a:pt x="9199" y="5701"/>
                  </a:cubicBezTo>
                  <a:cubicBezTo>
                    <a:pt x="9884" y="3327"/>
                    <a:pt x="8537" y="862"/>
                    <a:pt x="6186" y="177"/>
                  </a:cubicBezTo>
                  <a:cubicBezTo>
                    <a:pt x="5776" y="58"/>
                    <a:pt x="5362" y="1"/>
                    <a:pt x="4955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4"/>
            <p:cNvSpPr/>
            <p:nvPr/>
          </p:nvSpPr>
          <p:spPr>
            <a:xfrm>
              <a:off x="7918755" y="3011049"/>
              <a:ext cx="137979" cy="41593"/>
            </a:xfrm>
            <a:custGeom>
              <a:avLst/>
              <a:gdLst/>
              <a:ahLst/>
              <a:cxnLst/>
              <a:rect l="l" t="t" r="r" b="b"/>
              <a:pathLst>
                <a:path w="7693" h="2319" extrusionOk="0">
                  <a:moveTo>
                    <a:pt x="3468" y="0"/>
                  </a:moveTo>
                  <a:cubicBezTo>
                    <a:pt x="2968" y="0"/>
                    <a:pt x="2472" y="61"/>
                    <a:pt x="1986" y="190"/>
                  </a:cubicBezTo>
                  <a:cubicBezTo>
                    <a:pt x="1644" y="281"/>
                    <a:pt x="1324" y="395"/>
                    <a:pt x="1005" y="532"/>
                  </a:cubicBezTo>
                  <a:cubicBezTo>
                    <a:pt x="685" y="692"/>
                    <a:pt x="389" y="852"/>
                    <a:pt x="92" y="1057"/>
                  </a:cubicBezTo>
                  <a:cubicBezTo>
                    <a:pt x="23" y="1103"/>
                    <a:pt x="1" y="1172"/>
                    <a:pt x="46" y="1240"/>
                  </a:cubicBezTo>
                  <a:cubicBezTo>
                    <a:pt x="81" y="1291"/>
                    <a:pt x="128" y="1317"/>
                    <a:pt x="188" y="1317"/>
                  </a:cubicBezTo>
                  <a:cubicBezTo>
                    <a:pt x="207" y="1317"/>
                    <a:pt x="229" y="1314"/>
                    <a:pt x="252" y="1308"/>
                  </a:cubicBezTo>
                  <a:cubicBezTo>
                    <a:pt x="822" y="989"/>
                    <a:pt x="1461" y="761"/>
                    <a:pt x="2101" y="601"/>
                  </a:cubicBezTo>
                  <a:cubicBezTo>
                    <a:pt x="2528" y="490"/>
                    <a:pt x="2978" y="423"/>
                    <a:pt x="3435" y="423"/>
                  </a:cubicBezTo>
                  <a:cubicBezTo>
                    <a:pt x="3636" y="423"/>
                    <a:pt x="3838" y="436"/>
                    <a:pt x="4041" y="464"/>
                  </a:cubicBezTo>
                  <a:cubicBezTo>
                    <a:pt x="4680" y="532"/>
                    <a:pt x="5319" y="715"/>
                    <a:pt x="5890" y="1035"/>
                  </a:cubicBezTo>
                  <a:cubicBezTo>
                    <a:pt x="6186" y="1172"/>
                    <a:pt x="6437" y="1400"/>
                    <a:pt x="6688" y="1582"/>
                  </a:cubicBezTo>
                  <a:cubicBezTo>
                    <a:pt x="6848" y="1674"/>
                    <a:pt x="6940" y="1811"/>
                    <a:pt x="7076" y="1925"/>
                  </a:cubicBezTo>
                  <a:lnTo>
                    <a:pt x="7442" y="2267"/>
                  </a:lnTo>
                  <a:cubicBezTo>
                    <a:pt x="7476" y="2301"/>
                    <a:pt x="7510" y="2318"/>
                    <a:pt x="7544" y="2318"/>
                  </a:cubicBezTo>
                  <a:cubicBezTo>
                    <a:pt x="7579" y="2318"/>
                    <a:pt x="7613" y="2301"/>
                    <a:pt x="7647" y="2267"/>
                  </a:cubicBezTo>
                  <a:cubicBezTo>
                    <a:pt x="7693" y="2221"/>
                    <a:pt x="7693" y="2130"/>
                    <a:pt x="7647" y="2062"/>
                  </a:cubicBezTo>
                  <a:lnTo>
                    <a:pt x="7282" y="1697"/>
                  </a:lnTo>
                  <a:cubicBezTo>
                    <a:pt x="7168" y="1582"/>
                    <a:pt x="7054" y="1423"/>
                    <a:pt x="6917" y="1331"/>
                  </a:cubicBezTo>
                  <a:cubicBezTo>
                    <a:pt x="6643" y="1103"/>
                    <a:pt x="6392" y="875"/>
                    <a:pt x="6072" y="715"/>
                  </a:cubicBezTo>
                  <a:cubicBezTo>
                    <a:pt x="5912" y="624"/>
                    <a:pt x="5775" y="532"/>
                    <a:pt x="5593" y="464"/>
                  </a:cubicBezTo>
                  <a:lnTo>
                    <a:pt x="5113" y="259"/>
                  </a:lnTo>
                  <a:cubicBezTo>
                    <a:pt x="4771" y="167"/>
                    <a:pt x="4429" y="76"/>
                    <a:pt x="4086" y="30"/>
                  </a:cubicBezTo>
                  <a:cubicBezTo>
                    <a:pt x="3880" y="10"/>
                    <a:pt x="3674" y="0"/>
                    <a:pt x="34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4"/>
            <p:cNvSpPr/>
            <p:nvPr/>
          </p:nvSpPr>
          <p:spPr>
            <a:xfrm>
              <a:off x="7969519" y="3045418"/>
              <a:ext cx="106878" cy="33127"/>
            </a:xfrm>
            <a:custGeom>
              <a:avLst/>
              <a:gdLst/>
              <a:ahLst/>
              <a:cxnLst/>
              <a:rect l="l" t="t" r="r" b="b"/>
              <a:pathLst>
                <a:path w="5959" h="1847" extrusionOk="0">
                  <a:moveTo>
                    <a:pt x="2638" y="0"/>
                  </a:moveTo>
                  <a:cubicBezTo>
                    <a:pt x="2254" y="0"/>
                    <a:pt x="1870" y="51"/>
                    <a:pt x="1507" y="146"/>
                  </a:cubicBezTo>
                  <a:cubicBezTo>
                    <a:pt x="982" y="283"/>
                    <a:pt x="480" y="511"/>
                    <a:pt x="47" y="876"/>
                  </a:cubicBezTo>
                  <a:cubicBezTo>
                    <a:pt x="1" y="899"/>
                    <a:pt x="1" y="945"/>
                    <a:pt x="24" y="1013"/>
                  </a:cubicBezTo>
                  <a:cubicBezTo>
                    <a:pt x="40" y="1046"/>
                    <a:pt x="82" y="1068"/>
                    <a:pt x="120" y="1068"/>
                  </a:cubicBezTo>
                  <a:cubicBezTo>
                    <a:pt x="135" y="1068"/>
                    <a:pt x="149" y="1065"/>
                    <a:pt x="161" y="1059"/>
                  </a:cubicBezTo>
                  <a:lnTo>
                    <a:pt x="184" y="1059"/>
                  </a:lnTo>
                  <a:cubicBezTo>
                    <a:pt x="640" y="853"/>
                    <a:pt x="1119" y="671"/>
                    <a:pt x="1622" y="557"/>
                  </a:cubicBezTo>
                  <a:cubicBezTo>
                    <a:pt x="1969" y="474"/>
                    <a:pt x="2328" y="415"/>
                    <a:pt x="2691" y="415"/>
                  </a:cubicBezTo>
                  <a:cubicBezTo>
                    <a:pt x="2829" y="415"/>
                    <a:pt x="2967" y="424"/>
                    <a:pt x="3105" y="442"/>
                  </a:cubicBezTo>
                  <a:cubicBezTo>
                    <a:pt x="3607" y="488"/>
                    <a:pt x="4087" y="625"/>
                    <a:pt x="4520" y="876"/>
                  </a:cubicBezTo>
                  <a:cubicBezTo>
                    <a:pt x="4771" y="990"/>
                    <a:pt x="4954" y="1150"/>
                    <a:pt x="5159" y="1287"/>
                  </a:cubicBezTo>
                  <a:cubicBezTo>
                    <a:pt x="5365" y="1447"/>
                    <a:pt x="5548" y="1629"/>
                    <a:pt x="5753" y="1789"/>
                  </a:cubicBezTo>
                  <a:lnTo>
                    <a:pt x="5753" y="1812"/>
                  </a:lnTo>
                  <a:cubicBezTo>
                    <a:pt x="5776" y="1835"/>
                    <a:pt x="5804" y="1846"/>
                    <a:pt x="5833" y="1846"/>
                  </a:cubicBezTo>
                  <a:cubicBezTo>
                    <a:pt x="5861" y="1846"/>
                    <a:pt x="5890" y="1835"/>
                    <a:pt x="5913" y="1812"/>
                  </a:cubicBezTo>
                  <a:cubicBezTo>
                    <a:pt x="5958" y="1766"/>
                    <a:pt x="5958" y="1698"/>
                    <a:pt x="5913" y="1652"/>
                  </a:cubicBezTo>
                  <a:cubicBezTo>
                    <a:pt x="5730" y="1447"/>
                    <a:pt x="5570" y="1241"/>
                    <a:pt x="5365" y="1059"/>
                  </a:cubicBezTo>
                  <a:cubicBezTo>
                    <a:pt x="5159" y="899"/>
                    <a:pt x="4954" y="694"/>
                    <a:pt x="4703" y="579"/>
                  </a:cubicBezTo>
                  <a:cubicBezTo>
                    <a:pt x="4475" y="420"/>
                    <a:pt x="4224" y="328"/>
                    <a:pt x="3950" y="214"/>
                  </a:cubicBezTo>
                  <a:cubicBezTo>
                    <a:pt x="3699" y="146"/>
                    <a:pt x="3425" y="54"/>
                    <a:pt x="3151" y="32"/>
                  </a:cubicBezTo>
                  <a:cubicBezTo>
                    <a:pt x="2981" y="10"/>
                    <a:pt x="2809" y="0"/>
                    <a:pt x="263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4"/>
            <p:cNvSpPr/>
            <p:nvPr/>
          </p:nvSpPr>
          <p:spPr>
            <a:xfrm>
              <a:off x="7967474" y="2691610"/>
              <a:ext cx="525262" cy="533620"/>
            </a:xfrm>
            <a:custGeom>
              <a:avLst/>
              <a:gdLst/>
              <a:ahLst/>
              <a:cxnLst/>
              <a:rect l="l" t="t" r="r" b="b"/>
              <a:pathLst>
                <a:path w="29286" h="29752" extrusionOk="0">
                  <a:moveTo>
                    <a:pt x="14594" y="0"/>
                  </a:moveTo>
                  <a:cubicBezTo>
                    <a:pt x="14402" y="0"/>
                    <a:pt x="14209" y="4"/>
                    <a:pt x="14016" y="12"/>
                  </a:cubicBezTo>
                  <a:cubicBezTo>
                    <a:pt x="6118" y="354"/>
                    <a:pt x="1" y="7156"/>
                    <a:pt x="343" y="15191"/>
                  </a:cubicBezTo>
                  <a:cubicBezTo>
                    <a:pt x="675" y="22996"/>
                    <a:pt x="4969" y="29752"/>
                    <a:pt x="14201" y="29752"/>
                  </a:cubicBezTo>
                  <a:cubicBezTo>
                    <a:pt x="14500" y="29752"/>
                    <a:pt x="14803" y="29745"/>
                    <a:pt x="15111" y="29730"/>
                  </a:cubicBezTo>
                  <a:cubicBezTo>
                    <a:pt x="24355" y="29297"/>
                    <a:pt x="29286" y="22038"/>
                    <a:pt x="28943" y="13981"/>
                  </a:cubicBezTo>
                  <a:cubicBezTo>
                    <a:pt x="28609" y="6143"/>
                    <a:pt x="22237" y="0"/>
                    <a:pt x="14594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4"/>
            <p:cNvSpPr/>
            <p:nvPr/>
          </p:nvSpPr>
          <p:spPr>
            <a:xfrm>
              <a:off x="7943725" y="2682569"/>
              <a:ext cx="548202" cy="305246"/>
            </a:xfrm>
            <a:custGeom>
              <a:avLst/>
              <a:gdLst/>
              <a:ahLst/>
              <a:cxnLst/>
              <a:rect l="l" t="t" r="r" b="b"/>
              <a:pathLst>
                <a:path w="30565" h="17019" extrusionOk="0">
                  <a:moveTo>
                    <a:pt x="15893" y="1"/>
                  </a:moveTo>
                  <a:cubicBezTo>
                    <a:pt x="15659" y="1"/>
                    <a:pt x="15421" y="5"/>
                    <a:pt x="15180" y="14"/>
                  </a:cubicBezTo>
                  <a:cubicBezTo>
                    <a:pt x="1" y="539"/>
                    <a:pt x="1599" y="15192"/>
                    <a:pt x="1599" y="15192"/>
                  </a:cubicBezTo>
                  <a:cubicBezTo>
                    <a:pt x="1599" y="15192"/>
                    <a:pt x="10044" y="11449"/>
                    <a:pt x="15203" y="4967"/>
                  </a:cubicBezTo>
                  <a:cubicBezTo>
                    <a:pt x="15203" y="4967"/>
                    <a:pt x="20589" y="12659"/>
                    <a:pt x="28761" y="17018"/>
                  </a:cubicBezTo>
                  <a:lnTo>
                    <a:pt x="30564" y="16402"/>
                  </a:lnTo>
                  <a:cubicBezTo>
                    <a:pt x="30564" y="16402"/>
                    <a:pt x="30365" y="1"/>
                    <a:pt x="1589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4"/>
            <p:cNvSpPr/>
            <p:nvPr/>
          </p:nvSpPr>
          <p:spPr>
            <a:xfrm>
              <a:off x="8012937" y="3045976"/>
              <a:ext cx="119551" cy="102373"/>
            </a:xfrm>
            <a:custGeom>
              <a:avLst/>
              <a:gdLst/>
              <a:ahLst/>
              <a:cxnLst/>
              <a:rect l="l" t="t" r="r" b="b"/>
              <a:pathLst>
                <a:path w="8857" h="7214" extrusionOk="0">
                  <a:moveTo>
                    <a:pt x="343" y="2785"/>
                  </a:moveTo>
                  <a:cubicBezTo>
                    <a:pt x="0" y="4543"/>
                    <a:pt x="1553" y="6323"/>
                    <a:pt x="3789" y="6757"/>
                  </a:cubicBezTo>
                  <a:cubicBezTo>
                    <a:pt x="6049" y="7213"/>
                    <a:pt x="8149" y="6163"/>
                    <a:pt x="8491" y="4429"/>
                  </a:cubicBezTo>
                  <a:cubicBezTo>
                    <a:pt x="8857" y="2671"/>
                    <a:pt x="7305" y="891"/>
                    <a:pt x="5068" y="457"/>
                  </a:cubicBezTo>
                  <a:cubicBezTo>
                    <a:pt x="2808" y="1"/>
                    <a:pt x="708" y="1051"/>
                    <a:pt x="343" y="2785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4"/>
            <p:cNvSpPr/>
            <p:nvPr/>
          </p:nvSpPr>
          <p:spPr>
            <a:xfrm>
              <a:off x="8272087" y="3064003"/>
              <a:ext cx="126524" cy="95052"/>
            </a:xfrm>
            <a:custGeom>
              <a:avLst/>
              <a:gdLst/>
              <a:ahLst/>
              <a:cxnLst/>
              <a:rect l="l" t="t" r="r" b="b"/>
              <a:pathLst>
                <a:path w="8606" h="6464" extrusionOk="0">
                  <a:moveTo>
                    <a:pt x="4483" y="1"/>
                  </a:moveTo>
                  <a:cubicBezTo>
                    <a:pt x="4322" y="1"/>
                    <a:pt x="4160" y="8"/>
                    <a:pt x="3995" y="23"/>
                  </a:cubicBezTo>
                  <a:cubicBezTo>
                    <a:pt x="1713" y="251"/>
                    <a:pt x="1" y="1872"/>
                    <a:pt x="161" y="3629"/>
                  </a:cubicBezTo>
                  <a:cubicBezTo>
                    <a:pt x="329" y="5269"/>
                    <a:pt x="2027" y="6463"/>
                    <a:pt x="4077" y="6463"/>
                  </a:cubicBezTo>
                  <a:cubicBezTo>
                    <a:pt x="4253" y="6463"/>
                    <a:pt x="4431" y="6455"/>
                    <a:pt x="4611" y="6437"/>
                  </a:cubicBezTo>
                  <a:cubicBezTo>
                    <a:pt x="6894" y="6208"/>
                    <a:pt x="8606" y="4611"/>
                    <a:pt x="8446" y="2830"/>
                  </a:cubicBezTo>
                  <a:cubicBezTo>
                    <a:pt x="8277" y="1199"/>
                    <a:pt x="6554" y="1"/>
                    <a:pt x="4483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4"/>
            <p:cNvSpPr/>
            <p:nvPr/>
          </p:nvSpPr>
          <p:spPr>
            <a:xfrm>
              <a:off x="8358894" y="3042297"/>
              <a:ext cx="25809" cy="6618"/>
            </a:xfrm>
            <a:custGeom>
              <a:avLst/>
              <a:gdLst/>
              <a:ahLst/>
              <a:cxnLst/>
              <a:rect l="l" t="t" r="r" b="b"/>
              <a:pathLst>
                <a:path w="1439" h="369" extrusionOk="0">
                  <a:moveTo>
                    <a:pt x="161" y="0"/>
                  </a:moveTo>
                  <a:cubicBezTo>
                    <a:pt x="69" y="0"/>
                    <a:pt x="1" y="91"/>
                    <a:pt x="1" y="206"/>
                  </a:cubicBezTo>
                  <a:cubicBezTo>
                    <a:pt x="21" y="287"/>
                    <a:pt x="78" y="369"/>
                    <a:pt x="172" y="369"/>
                  </a:cubicBezTo>
                  <a:cubicBezTo>
                    <a:pt x="183" y="369"/>
                    <a:pt x="194" y="368"/>
                    <a:pt x="206" y="365"/>
                  </a:cubicBezTo>
                  <a:lnTo>
                    <a:pt x="1325" y="274"/>
                  </a:lnTo>
                  <a:cubicBezTo>
                    <a:pt x="1393" y="274"/>
                    <a:pt x="1439" y="206"/>
                    <a:pt x="1439" y="137"/>
                  </a:cubicBezTo>
                  <a:cubicBezTo>
                    <a:pt x="1439" y="69"/>
                    <a:pt x="1393" y="23"/>
                    <a:pt x="1325" y="23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4"/>
            <p:cNvSpPr/>
            <p:nvPr/>
          </p:nvSpPr>
          <p:spPr>
            <a:xfrm>
              <a:off x="8360939" y="3023354"/>
              <a:ext cx="25809" cy="9201"/>
            </a:xfrm>
            <a:custGeom>
              <a:avLst/>
              <a:gdLst/>
              <a:ahLst/>
              <a:cxnLst/>
              <a:rect l="l" t="t" r="r" b="b"/>
              <a:pathLst>
                <a:path w="1439" h="513" extrusionOk="0">
                  <a:moveTo>
                    <a:pt x="1338" y="0"/>
                  </a:moveTo>
                  <a:cubicBezTo>
                    <a:pt x="1326" y="0"/>
                    <a:pt x="1314" y="2"/>
                    <a:pt x="1302" y="6"/>
                  </a:cubicBezTo>
                  <a:lnTo>
                    <a:pt x="184" y="143"/>
                  </a:lnTo>
                  <a:lnTo>
                    <a:pt x="161" y="143"/>
                  </a:lnTo>
                  <a:cubicBezTo>
                    <a:pt x="69" y="166"/>
                    <a:pt x="1" y="280"/>
                    <a:pt x="24" y="371"/>
                  </a:cubicBezTo>
                  <a:cubicBezTo>
                    <a:pt x="44" y="451"/>
                    <a:pt x="115" y="513"/>
                    <a:pt x="208" y="513"/>
                  </a:cubicBezTo>
                  <a:cubicBezTo>
                    <a:pt x="222" y="513"/>
                    <a:pt x="237" y="511"/>
                    <a:pt x="252" y="508"/>
                  </a:cubicBezTo>
                  <a:lnTo>
                    <a:pt x="1348" y="257"/>
                  </a:lnTo>
                  <a:cubicBezTo>
                    <a:pt x="1393" y="234"/>
                    <a:pt x="1439" y="166"/>
                    <a:pt x="1439" y="98"/>
                  </a:cubicBezTo>
                  <a:cubicBezTo>
                    <a:pt x="1439" y="41"/>
                    <a:pt x="1393" y="0"/>
                    <a:pt x="1338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4"/>
            <p:cNvSpPr/>
            <p:nvPr/>
          </p:nvSpPr>
          <p:spPr>
            <a:xfrm>
              <a:off x="8358087" y="3003694"/>
              <a:ext cx="24572" cy="13631"/>
            </a:xfrm>
            <a:custGeom>
              <a:avLst/>
              <a:gdLst/>
              <a:ahLst/>
              <a:cxnLst/>
              <a:rect l="l" t="t" r="r" b="b"/>
              <a:pathLst>
                <a:path w="1370" h="760" extrusionOk="0">
                  <a:moveTo>
                    <a:pt x="1225" y="1"/>
                  </a:moveTo>
                  <a:cubicBezTo>
                    <a:pt x="1212" y="1"/>
                    <a:pt x="1200" y="2"/>
                    <a:pt x="1187" y="7"/>
                  </a:cubicBezTo>
                  <a:lnTo>
                    <a:pt x="137" y="395"/>
                  </a:lnTo>
                  <a:cubicBezTo>
                    <a:pt x="137" y="417"/>
                    <a:pt x="114" y="417"/>
                    <a:pt x="114" y="417"/>
                  </a:cubicBezTo>
                  <a:cubicBezTo>
                    <a:pt x="23" y="463"/>
                    <a:pt x="0" y="577"/>
                    <a:pt x="46" y="669"/>
                  </a:cubicBezTo>
                  <a:cubicBezTo>
                    <a:pt x="76" y="729"/>
                    <a:pt x="127" y="760"/>
                    <a:pt x="184" y="760"/>
                  </a:cubicBezTo>
                  <a:cubicBezTo>
                    <a:pt x="213" y="760"/>
                    <a:pt x="244" y="752"/>
                    <a:pt x="274" y="737"/>
                  </a:cubicBezTo>
                  <a:lnTo>
                    <a:pt x="1278" y="235"/>
                  </a:lnTo>
                  <a:cubicBezTo>
                    <a:pt x="1347" y="212"/>
                    <a:pt x="1370" y="144"/>
                    <a:pt x="1347" y="75"/>
                  </a:cubicBezTo>
                  <a:cubicBezTo>
                    <a:pt x="1328" y="38"/>
                    <a:pt x="1279" y="1"/>
                    <a:pt x="1225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4"/>
            <p:cNvSpPr/>
            <p:nvPr/>
          </p:nvSpPr>
          <p:spPr>
            <a:xfrm>
              <a:off x="8350302" y="2985577"/>
              <a:ext cx="20482" cy="19568"/>
            </a:xfrm>
            <a:custGeom>
              <a:avLst/>
              <a:gdLst/>
              <a:ahLst/>
              <a:cxnLst/>
              <a:rect l="l" t="t" r="r" b="b"/>
              <a:pathLst>
                <a:path w="1142" h="1091" extrusionOk="0">
                  <a:moveTo>
                    <a:pt x="1016" y="1"/>
                  </a:moveTo>
                  <a:cubicBezTo>
                    <a:pt x="988" y="1"/>
                    <a:pt x="959" y="12"/>
                    <a:pt x="936" y="35"/>
                  </a:cubicBezTo>
                  <a:lnTo>
                    <a:pt x="69" y="766"/>
                  </a:lnTo>
                  <a:cubicBezTo>
                    <a:pt x="0" y="857"/>
                    <a:pt x="0" y="971"/>
                    <a:pt x="69" y="1039"/>
                  </a:cubicBezTo>
                  <a:cubicBezTo>
                    <a:pt x="103" y="1074"/>
                    <a:pt x="149" y="1091"/>
                    <a:pt x="195" y="1091"/>
                  </a:cubicBezTo>
                  <a:cubicBezTo>
                    <a:pt x="240" y="1091"/>
                    <a:pt x="286" y="1074"/>
                    <a:pt x="320" y="1039"/>
                  </a:cubicBezTo>
                  <a:lnTo>
                    <a:pt x="1096" y="218"/>
                  </a:lnTo>
                  <a:cubicBezTo>
                    <a:pt x="1142" y="172"/>
                    <a:pt x="1142" y="104"/>
                    <a:pt x="1096" y="35"/>
                  </a:cubicBezTo>
                  <a:cubicBezTo>
                    <a:pt x="1073" y="12"/>
                    <a:pt x="1045" y="1"/>
                    <a:pt x="101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4"/>
            <p:cNvSpPr/>
            <p:nvPr/>
          </p:nvSpPr>
          <p:spPr>
            <a:xfrm>
              <a:off x="8337602" y="2972231"/>
              <a:ext cx="16806" cy="22581"/>
            </a:xfrm>
            <a:custGeom>
              <a:avLst/>
              <a:gdLst/>
              <a:ahLst/>
              <a:cxnLst/>
              <a:rect l="l" t="t" r="r" b="b"/>
              <a:pathLst>
                <a:path w="937" h="1259" extrusionOk="0">
                  <a:moveTo>
                    <a:pt x="801" y="1"/>
                  </a:moveTo>
                  <a:cubicBezTo>
                    <a:pt x="760" y="1"/>
                    <a:pt x="714" y="20"/>
                    <a:pt x="686" y="49"/>
                  </a:cubicBezTo>
                  <a:lnTo>
                    <a:pt x="47" y="985"/>
                  </a:lnTo>
                  <a:cubicBezTo>
                    <a:pt x="1" y="1076"/>
                    <a:pt x="24" y="1190"/>
                    <a:pt x="115" y="1236"/>
                  </a:cubicBezTo>
                  <a:cubicBezTo>
                    <a:pt x="145" y="1251"/>
                    <a:pt x="178" y="1258"/>
                    <a:pt x="211" y="1258"/>
                  </a:cubicBezTo>
                  <a:cubicBezTo>
                    <a:pt x="275" y="1258"/>
                    <a:pt x="336" y="1228"/>
                    <a:pt x="366" y="1167"/>
                  </a:cubicBezTo>
                  <a:lnTo>
                    <a:pt x="914" y="186"/>
                  </a:lnTo>
                  <a:cubicBezTo>
                    <a:pt x="937" y="140"/>
                    <a:pt x="937" y="49"/>
                    <a:pt x="868" y="26"/>
                  </a:cubicBezTo>
                  <a:cubicBezTo>
                    <a:pt x="851" y="8"/>
                    <a:pt x="827" y="1"/>
                    <a:pt x="80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4"/>
            <p:cNvSpPr/>
            <p:nvPr/>
          </p:nvSpPr>
          <p:spPr>
            <a:xfrm>
              <a:off x="8321637" y="2961881"/>
              <a:ext cx="13523" cy="24428"/>
            </a:xfrm>
            <a:custGeom>
              <a:avLst/>
              <a:gdLst/>
              <a:ahLst/>
              <a:cxnLst/>
              <a:rect l="l" t="t" r="r" b="b"/>
              <a:pathLst>
                <a:path w="754" h="1362" extrusionOk="0">
                  <a:moveTo>
                    <a:pt x="631" y="1"/>
                  </a:moveTo>
                  <a:cubicBezTo>
                    <a:pt x="576" y="1"/>
                    <a:pt x="520" y="27"/>
                    <a:pt x="503" y="78"/>
                  </a:cubicBezTo>
                  <a:lnTo>
                    <a:pt x="46" y="1105"/>
                  </a:lnTo>
                  <a:cubicBezTo>
                    <a:pt x="1" y="1219"/>
                    <a:pt x="46" y="1310"/>
                    <a:pt x="161" y="1356"/>
                  </a:cubicBezTo>
                  <a:cubicBezTo>
                    <a:pt x="176" y="1360"/>
                    <a:pt x="193" y="1362"/>
                    <a:pt x="209" y="1362"/>
                  </a:cubicBezTo>
                  <a:cubicBezTo>
                    <a:pt x="288" y="1362"/>
                    <a:pt x="370" y="1318"/>
                    <a:pt x="389" y="1242"/>
                  </a:cubicBezTo>
                  <a:lnTo>
                    <a:pt x="754" y="169"/>
                  </a:lnTo>
                  <a:cubicBezTo>
                    <a:pt x="754" y="101"/>
                    <a:pt x="731" y="32"/>
                    <a:pt x="685" y="9"/>
                  </a:cubicBezTo>
                  <a:cubicBezTo>
                    <a:pt x="668" y="4"/>
                    <a:pt x="650" y="1"/>
                    <a:pt x="63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4"/>
            <p:cNvSpPr/>
            <p:nvPr/>
          </p:nvSpPr>
          <p:spPr>
            <a:xfrm>
              <a:off x="8245904" y="2973792"/>
              <a:ext cx="123648" cy="115308"/>
            </a:xfrm>
            <a:custGeom>
              <a:avLst/>
              <a:gdLst/>
              <a:ahLst/>
              <a:cxnLst/>
              <a:rect l="l" t="t" r="r" b="b"/>
              <a:pathLst>
                <a:path w="6894" h="6429" extrusionOk="0">
                  <a:moveTo>
                    <a:pt x="3452" y="0"/>
                  </a:moveTo>
                  <a:cubicBezTo>
                    <a:pt x="3262" y="0"/>
                    <a:pt x="3069" y="17"/>
                    <a:pt x="2876" y="53"/>
                  </a:cubicBezTo>
                  <a:cubicBezTo>
                    <a:pt x="1141" y="350"/>
                    <a:pt x="0" y="2016"/>
                    <a:pt x="297" y="3774"/>
                  </a:cubicBezTo>
                  <a:cubicBezTo>
                    <a:pt x="581" y="5335"/>
                    <a:pt x="1928" y="6428"/>
                    <a:pt x="3442" y="6428"/>
                  </a:cubicBezTo>
                  <a:cubicBezTo>
                    <a:pt x="3632" y="6428"/>
                    <a:pt x="3824" y="6411"/>
                    <a:pt x="4017" y="6376"/>
                  </a:cubicBezTo>
                  <a:cubicBezTo>
                    <a:pt x="5752" y="6079"/>
                    <a:pt x="6893" y="4413"/>
                    <a:pt x="6574" y="2655"/>
                  </a:cubicBezTo>
                  <a:cubicBezTo>
                    <a:pt x="6310" y="1093"/>
                    <a:pt x="4965" y="0"/>
                    <a:pt x="345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4"/>
            <p:cNvSpPr/>
            <p:nvPr/>
          </p:nvSpPr>
          <p:spPr>
            <a:xfrm>
              <a:off x="8245079" y="2978814"/>
              <a:ext cx="123235" cy="114788"/>
            </a:xfrm>
            <a:custGeom>
              <a:avLst/>
              <a:gdLst/>
              <a:ahLst/>
              <a:cxnLst/>
              <a:rect l="l" t="t" r="r" b="b"/>
              <a:pathLst>
                <a:path w="6871" h="6400" extrusionOk="0">
                  <a:moveTo>
                    <a:pt x="3426" y="0"/>
                  </a:moveTo>
                  <a:cubicBezTo>
                    <a:pt x="3245" y="0"/>
                    <a:pt x="3061" y="15"/>
                    <a:pt x="2876" y="47"/>
                  </a:cubicBezTo>
                  <a:cubicBezTo>
                    <a:pt x="1164" y="366"/>
                    <a:pt x="0" y="2010"/>
                    <a:pt x="320" y="3767"/>
                  </a:cubicBezTo>
                  <a:cubicBezTo>
                    <a:pt x="604" y="5309"/>
                    <a:pt x="1933" y="6399"/>
                    <a:pt x="3426" y="6399"/>
                  </a:cubicBezTo>
                  <a:cubicBezTo>
                    <a:pt x="3614" y="6399"/>
                    <a:pt x="3804" y="6382"/>
                    <a:pt x="3995" y="6347"/>
                  </a:cubicBezTo>
                  <a:cubicBezTo>
                    <a:pt x="5730" y="6050"/>
                    <a:pt x="6871" y="4384"/>
                    <a:pt x="6574" y="2649"/>
                  </a:cubicBezTo>
                  <a:cubicBezTo>
                    <a:pt x="6289" y="1078"/>
                    <a:pt x="4946" y="0"/>
                    <a:pt x="3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4"/>
            <p:cNvSpPr/>
            <p:nvPr/>
          </p:nvSpPr>
          <p:spPr>
            <a:xfrm>
              <a:off x="8252864" y="2983657"/>
              <a:ext cx="79831" cy="74791"/>
            </a:xfrm>
            <a:custGeom>
              <a:avLst/>
              <a:gdLst/>
              <a:ahLst/>
              <a:cxnLst/>
              <a:rect l="l" t="t" r="r" b="b"/>
              <a:pathLst>
                <a:path w="4451" h="4170" extrusionOk="0">
                  <a:moveTo>
                    <a:pt x="2207" y="1"/>
                  </a:moveTo>
                  <a:cubicBezTo>
                    <a:pt x="2096" y="1"/>
                    <a:pt x="1984" y="10"/>
                    <a:pt x="1872" y="28"/>
                  </a:cubicBezTo>
                  <a:cubicBezTo>
                    <a:pt x="753" y="233"/>
                    <a:pt x="0" y="1306"/>
                    <a:pt x="206" y="2447"/>
                  </a:cubicBezTo>
                  <a:cubicBezTo>
                    <a:pt x="389" y="3445"/>
                    <a:pt x="1261" y="4170"/>
                    <a:pt x="2241" y="4170"/>
                  </a:cubicBezTo>
                  <a:cubicBezTo>
                    <a:pt x="2360" y="4170"/>
                    <a:pt x="2481" y="4159"/>
                    <a:pt x="2602" y="4137"/>
                  </a:cubicBezTo>
                  <a:cubicBezTo>
                    <a:pt x="3721" y="3931"/>
                    <a:pt x="4451" y="2858"/>
                    <a:pt x="4268" y="1717"/>
                  </a:cubicBezTo>
                  <a:cubicBezTo>
                    <a:pt x="4084" y="711"/>
                    <a:pt x="3197" y="1"/>
                    <a:pt x="2207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4"/>
            <p:cNvSpPr/>
            <p:nvPr/>
          </p:nvSpPr>
          <p:spPr>
            <a:xfrm>
              <a:off x="8313458" y="3015228"/>
              <a:ext cx="27441" cy="18187"/>
            </a:xfrm>
            <a:custGeom>
              <a:avLst/>
              <a:gdLst/>
              <a:ahLst/>
              <a:cxnLst/>
              <a:rect l="l" t="t" r="r" b="b"/>
              <a:pathLst>
                <a:path w="1530" h="1014" extrusionOk="0">
                  <a:moveTo>
                    <a:pt x="730" y="1"/>
                  </a:moveTo>
                  <a:cubicBezTo>
                    <a:pt x="351" y="1"/>
                    <a:pt x="45" y="178"/>
                    <a:pt x="23" y="436"/>
                  </a:cubicBezTo>
                  <a:cubicBezTo>
                    <a:pt x="0" y="733"/>
                    <a:pt x="297" y="984"/>
                    <a:pt x="708" y="1007"/>
                  </a:cubicBezTo>
                  <a:cubicBezTo>
                    <a:pt x="746" y="1011"/>
                    <a:pt x="785" y="1013"/>
                    <a:pt x="822" y="1013"/>
                  </a:cubicBezTo>
                  <a:cubicBezTo>
                    <a:pt x="1184" y="1013"/>
                    <a:pt x="1486" y="821"/>
                    <a:pt x="1507" y="573"/>
                  </a:cubicBezTo>
                  <a:cubicBezTo>
                    <a:pt x="1530" y="299"/>
                    <a:pt x="1210" y="48"/>
                    <a:pt x="799" y="3"/>
                  </a:cubicBezTo>
                  <a:cubicBezTo>
                    <a:pt x="776" y="1"/>
                    <a:pt x="753" y="1"/>
                    <a:pt x="7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4"/>
            <p:cNvSpPr/>
            <p:nvPr/>
          </p:nvSpPr>
          <p:spPr>
            <a:xfrm>
              <a:off x="8009646" y="3011067"/>
              <a:ext cx="25002" cy="7981"/>
            </a:xfrm>
            <a:custGeom>
              <a:avLst/>
              <a:gdLst/>
              <a:ahLst/>
              <a:cxnLst/>
              <a:rect l="l" t="t" r="r" b="b"/>
              <a:pathLst>
                <a:path w="1394" h="445" extrusionOk="0">
                  <a:moveTo>
                    <a:pt x="126" y="1"/>
                  </a:moveTo>
                  <a:cubicBezTo>
                    <a:pt x="77" y="1"/>
                    <a:pt x="42" y="41"/>
                    <a:pt x="24" y="98"/>
                  </a:cubicBezTo>
                  <a:cubicBezTo>
                    <a:pt x="1" y="166"/>
                    <a:pt x="46" y="235"/>
                    <a:pt x="115" y="235"/>
                  </a:cubicBezTo>
                  <a:lnTo>
                    <a:pt x="1188" y="440"/>
                  </a:lnTo>
                  <a:cubicBezTo>
                    <a:pt x="1203" y="443"/>
                    <a:pt x="1217" y="444"/>
                    <a:pt x="1231" y="444"/>
                  </a:cubicBezTo>
                  <a:cubicBezTo>
                    <a:pt x="1324" y="444"/>
                    <a:pt x="1393" y="380"/>
                    <a:pt x="1393" y="280"/>
                  </a:cubicBezTo>
                  <a:cubicBezTo>
                    <a:pt x="1393" y="189"/>
                    <a:pt x="1325" y="98"/>
                    <a:pt x="1233" y="98"/>
                  </a:cubicBezTo>
                  <a:lnTo>
                    <a:pt x="161" y="6"/>
                  </a:lnTo>
                  <a:cubicBezTo>
                    <a:pt x="148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4"/>
            <p:cNvSpPr/>
            <p:nvPr/>
          </p:nvSpPr>
          <p:spPr>
            <a:xfrm>
              <a:off x="8009646" y="2992339"/>
              <a:ext cx="24590" cy="10761"/>
            </a:xfrm>
            <a:custGeom>
              <a:avLst/>
              <a:gdLst/>
              <a:ahLst/>
              <a:cxnLst/>
              <a:rect l="l" t="t" r="r" b="b"/>
              <a:pathLst>
                <a:path w="1371" h="600" extrusionOk="0">
                  <a:moveTo>
                    <a:pt x="161" y="0"/>
                  </a:moveTo>
                  <a:cubicBezTo>
                    <a:pt x="115" y="0"/>
                    <a:pt x="46" y="23"/>
                    <a:pt x="24" y="92"/>
                  </a:cubicBezTo>
                  <a:cubicBezTo>
                    <a:pt x="1" y="137"/>
                    <a:pt x="46" y="206"/>
                    <a:pt x="92" y="229"/>
                  </a:cubicBezTo>
                  <a:lnTo>
                    <a:pt x="1119" y="594"/>
                  </a:lnTo>
                  <a:lnTo>
                    <a:pt x="1142" y="594"/>
                  </a:lnTo>
                  <a:cubicBezTo>
                    <a:pt x="1157" y="598"/>
                    <a:pt x="1173" y="600"/>
                    <a:pt x="1187" y="600"/>
                  </a:cubicBezTo>
                  <a:cubicBezTo>
                    <a:pt x="1262" y="600"/>
                    <a:pt x="1329" y="552"/>
                    <a:pt x="1348" y="457"/>
                  </a:cubicBezTo>
                  <a:cubicBezTo>
                    <a:pt x="1370" y="366"/>
                    <a:pt x="1325" y="274"/>
                    <a:pt x="1233" y="252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4"/>
            <p:cNvSpPr/>
            <p:nvPr/>
          </p:nvSpPr>
          <p:spPr>
            <a:xfrm>
              <a:off x="8015799" y="2974168"/>
              <a:ext cx="22940" cy="14833"/>
            </a:xfrm>
            <a:custGeom>
              <a:avLst/>
              <a:gdLst/>
              <a:ahLst/>
              <a:cxnLst/>
              <a:rect l="l" t="t" r="r" b="b"/>
              <a:pathLst>
                <a:path w="1279" h="827" extrusionOk="0">
                  <a:moveTo>
                    <a:pt x="142" y="0"/>
                  </a:moveTo>
                  <a:cubicBezTo>
                    <a:pt x="102" y="0"/>
                    <a:pt x="56" y="21"/>
                    <a:pt x="23" y="55"/>
                  </a:cubicBezTo>
                  <a:cubicBezTo>
                    <a:pt x="0" y="100"/>
                    <a:pt x="23" y="192"/>
                    <a:pt x="69" y="215"/>
                  </a:cubicBezTo>
                  <a:lnTo>
                    <a:pt x="982" y="808"/>
                  </a:lnTo>
                  <a:lnTo>
                    <a:pt x="1005" y="808"/>
                  </a:lnTo>
                  <a:cubicBezTo>
                    <a:pt x="1030" y="821"/>
                    <a:pt x="1056" y="826"/>
                    <a:pt x="1080" y="826"/>
                  </a:cubicBezTo>
                  <a:cubicBezTo>
                    <a:pt x="1143" y="826"/>
                    <a:pt x="1200" y="789"/>
                    <a:pt x="1233" y="740"/>
                  </a:cubicBezTo>
                  <a:cubicBezTo>
                    <a:pt x="1278" y="648"/>
                    <a:pt x="1256" y="534"/>
                    <a:pt x="1164" y="488"/>
                  </a:cubicBezTo>
                  <a:lnTo>
                    <a:pt x="183" y="9"/>
                  </a:lnTo>
                  <a:cubicBezTo>
                    <a:pt x="171" y="3"/>
                    <a:pt x="157" y="0"/>
                    <a:pt x="142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4"/>
            <p:cNvSpPr/>
            <p:nvPr/>
          </p:nvSpPr>
          <p:spPr>
            <a:xfrm>
              <a:off x="8028893" y="2957916"/>
              <a:ext cx="18438" cy="20213"/>
            </a:xfrm>
            <a:custGeom>
              <a:avLst/>
              <a:gdLst/>
              <a:ahLst/>
              <a:cxnLst/>
              <a:rect l="l" t="t" r="r" b="b"/>
              <a:pathLst>
                <a:path w="1028" h="1127" extrusionOk="0">
                  <a:moveTo>
                    <a:pt x="129" y="0"/>
                  </a:moveTo>
                  <a:cubicBezTo>
                    <a:pt x="107" y="0"/>
                    <a:pt x="87" y="8"/>
                    <a:pt x="69" y="25"/>
                  </a:cubicBezTo>
                  <a:cubicBezTo>
                    <a:pt x="1" y="71"/>
                    <a:pt x="1" y="139"/>
                    <a:pt x="46" y="185"/>
                  </a:cubicBezTo>
                  <a:lnTo>
                    <a:pt x="685" y="1052"/>
                  </a:lnTo>
                  <a:cubicBezTo>
                    <a:pt x="708" y="1052"/>
                    <a:pt x="708" y="1075"/>
                    <a:pt x="708" y="1075"/>
                  </a:cubicBezTo>
                  <a:cubicBezTo>
                    <a:pt x="742" y="1109"/>
                    <a:pt x="788" y="1126"/>
                    <a:pt x="834" y="1126"/>
                  </a:cubicBezTo>
                  <a:cubicBezTo>
                    <a:pt x="879" y="1126"/>
                    <a:pt x="925" y="1109"/>
                    <a:pt x="959" y="1075"/>
                  </a:cubicBezTo>
                  <a:cubicBezTo>
                    <a:pt x="1028" y="1006"/>
                    <a:pt x="1028" y="892"/>
                    <a:pt x="959" y="824"/>
                  </a:cubicBezTo>
                  <a:lnTo>
                    <a:pt x="229" y="48"/>
                  </a:lnTo>
                  <a:cubicBezTo>
                    <a:pt x="201" y="20"/>
                    <a:pt x="164" y="0"/>
                    <a:pt x="12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4"/>
            <p:cNvSpPr/>
            <p:nvPr/>
          </p:nvSpPr>
          <p:spPr>
            <a:xfrm>
              <a:off x="8046096" y="2946723"/>
              <a:ext cx="14348" cy="23029"/>
            </a:xfrm>
            <a:custGeom>
              <a:avLst/>
              <a:gdLst/>
              <a:ahLst/>
              <a:cxnLst/>
              <a:rect l="l" t="t" r="r" b="b"/>
              <a:pathLst>
                <a:path w="800" h="1284" extrusionOk="0">
                  <a:moveTo>
                    <a:pt x="132" y="1"/>
                  </a:moveTo>
                  <a:cubicBezTo>
                    <a:pt x="118" y="1"/>
                    <a:pt x="104" y="4"/>
                    <a:pt x="92" y="10"/>
                  </a:cubicBezTo>
                  <a:cubicBezTo>
                    <a:pt x="23" y="33"/>
                    <a:pt x="0" y="101"/>
                    <a:pt x="23" y="170"/>
                  </a:cubicBezTo>
                  <a:lnTo>
                    <a:pt x="434" y="1174"/>
                  </a:lnTo>
                  <a:cubicBezTo>
                    <a:pt x="484" y="1241"/>
                    <a:pt x="546" y="1283"/>
                    <a:pt x="612" y="1283"/>
                  </a:cubicBezTo>
                  <a:cubicBezTo>
                    <a:pt x="636" y="1283"/>
                    <a:pt x="661" y="1277"/>
                    <a:pt x="685" y="1265"/>
                  </a:cubicBezTo>
                  <a:cubicBezTo>
                    <a:pt x="776" y="1197"/>
                    <a:pt x="799" y="1105"/>
                    <a:pt x="754" y="1014"/>
                  </a:cubicBezTo>
                  <a:lnTo>
                    <a:pt x="229" y="56"/>
                  </a:lnTo>
                  <a:cubicBezTo>
                    <a:pt x="212" y="22"/>
                    <a:pt x="171" y="1"/>
                    <a:pt x="132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4"/>
            <p:cNvSpPr/>
            <p:nvPr/>
          </p:nvSpPr>
          <p:spPr>
            <a:xfrm>
              <a:off x="8065343" y="2938705"/>
              <a:ext cx="11066" cy="24267"/>
            </a:xfrm>
            <a:custGeom>
              <a:avLst/>
              <a:gdLst/>
              <a:ahLst/>
              <a:cxnLst/>
              <a:rect l="l" t="t" r="r" b="b"/>
              <a:pathLst>
                <a:path w="617" h="1353" extrusionOk="0">
                  <a:moveTo>
                    <a:pt x="114" y="0"/>
                  </a:moveTo>
                  <a:cubicBezTo>
                    <a:pt x="46" y="23"/>
                    <a:pt x="0" y="92"/>
                    <a:pt x="23" y="160"/>
                  </a:cubicBezTo>
                  <a:lnTo>
                    <a:pt x="251" y="1210"/>
                  </a:lnTo>
                  <a:cubicBezTo>
                    <a:pt x="251" y="1210"/>
                    <a:pt x="251" y="1233"/>
                    <a:pt x="251" y="1233"/>
                  </a:cubicBezTo>
                  <a:cubicBezTo>
                    <a:pt x="270" y="1309"/>
                    <a:pt x="352" y="1353"/>
                    <a:pt x="431" y="1353"/>
                  </a:cubicBezTo>
                  <a:cubicBezTo>
                    <a:pt x="447" y="1353"/>
                    <a:pt x="464" y="1351"/>
                    <a:pt x="479" y="1347"/>
                  </a:cubicBezTo>
                  <a:cubicBezTo>
                    <a:pt x="571" y="1301"/>
                    <a:pt x="616" y="1210"/>
                    <a:pt x="594" y="1119"/>
                  </a:cubicBezTo>
                  <a:lnTo>
                    <a:pt x="251" y="92"/>
                  </a:lnTo>
                  <a:cubicBezTo>
                    <a:pt x="228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4"/>
            <p:cNvSpPr/>
            <p:nvPr/>
          </p:nvSpPr>
          <p:spPr>
            <a:xfrm>
              <a:off x="8025629" y="2950957"/>
              <a:ext cx="120366" cy="110896"/>
            </a:xfrm>
            <a:custGeom>
              <a:avLst/>
              <a:gdLst/>
              <a:ahLst/>
              <a:cxnLst/>
              <a:rect l="l" t="t" r="r" b="b"/>
              <a:pathLst>
                <a:path w="6711" h="6183" extrusionOk="0">
                  <a:moveTo>
                    <a:pt x="3349" y="0"/>
                  </a:moveTo>
                  <a:cubicBezTo>
                    <a:pt x="1928" y="0"/>
                    <a:pt x="663" y="1018"/>
                    <a:pt x="365" y="2467"/>
                  </a:cubicBezTo>
                  <a:cubicBezTo>
                    <a:pt x="0" y="4134"/>
                    <a:pt x="1073" y="5777"/>
                    <a:pt x="2716" y="6119"/>
                  </a:cubicBezTo>
                  <a:cubicBezTo>
                    <a:pt x="2925" y="6162"/>
                    <a:pt x="3134" y="6183"/>
                    <a:pt x="3339" y="6183"/>
                  </a:cubicBezTo>
                  <a:cubicBezTo>
                    <a:pt x="4769" y="6183"/>
                    <a:pt x="6046" y="5180"/>
                    <a:pt x="6345" y="3723"/>
                  </a:cubicBezTo>
                  <a:cubicBezTo>
                    <a:pt x="6711" y="2056"/>
                    <a:pt x="5661" y="413"/>
                    <a:pt x="3994" y="71"/>
                  </a:cubicBezTo>
                  <a:cubicBezTo>
                    <a:pt x="3778" y="23"/>
                    <a:pt x="3561" y="0"/>
                    <a:pt x="334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4"/>
            <p:cNvSpPr/>
            <p:nvPr/>
          </p:nvSpPr>
          <p:spPr>
            <a:xfrm>
              <a:off x="8026848" y="2955961"/>
              <a:ext cx="119559" cy="110412"/>
            </a:xfrm>
            <a:custGeom>
              <a:avLst/>
              <a:gdLst/>
              <a:ahLst/>
              <a:cxnLst/>
              <a:rect l="l" t="t" r="r" b="b"/>
              <a:pathLst>
                <a:path w="6666" h="6156" extrusionOk="0">
                  <a:moveTo>
                    <a:pt x="3324" y="1"/>
                  </a:moveTo>
                  <a:cubicBezTo>
                    <a:pt x="1913" y="1"/>
                    <a:pt x="642" y="986"/>
                    <a:pt x="343" y="2439"/>
                  </a:cubicBezTo>
                  <a:cubicBezTo>
                    <a:pt x="1" y="4106"/>
                    <a:pt x="1050" y="5726"/>
                    <a:pt x="2694" y="6091"/>
                  </a:cubicBezTo>
                  <a:cubicBezTo>
                    <a:pt x="2900" y="6134"/>
                    <a:pt x="3106" y="6155"/>
                    <a:pt x="3309" y="6155"/>
                  </a:cubicBezTo>
                  <a:cubicBezTo>
                    <a:pt x="4724" y="6155"/>
                    <a:pt x="6001" y="5152"/>
                    <a:pt x="6300" y="3695"/>
                  </a:cubicBezTo>
                  <a:cubicBezTo>
                    <a:pt x="6665" y="2028"/>
                    <a:pt x="5593" y="408"/>
                    <a:pt x="3949" y="66"/>
                  </a:cubicBezTo>
                  <a:cubicBezTo>
                    <a:pt x="3740" y="22"/>
                    <a:pt x="3531" y="1"/>
                    <a:pt x="3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4"/>
            <p:cNvSpPr/>
            <p:nvPr/>
          </p:nvSpPr>
          <p:spPr>
            <a:xfrm>
              <a:off x="8030938" y="2966706"/>
              <a:ext cx="77392" cy="71850"/>
            </a:xfrm>
            <a:custGeom>
              <a:avLst/>
              <a:gdLst/>
              <a:ahLst/>
              <a:cxnLst/>
              <a:rect l="l" t="t" r="r" b="b"/>
              <a:pathLst>
                <a:path w="4315" h="4006" extrusionOk="0">
                  <a:moveTo>
                    <a:pt x="2182" y="1"/>
                  </a:moveTo>
                  <a:cubicBezTo>
                    <a:pt x="1268" y="1"/>
                    <a:pt x="430" y="645"/>
                    <a:pt x="229" y="1589"/>
                  </a:cubicBezTo>
                  <a:cubicBezTo>
                    <a:pt x="1" y="2685"/>
                    <a:pt x="686" y="3735"/>
                    <a:pt x="1735" y="3963"/>
                  </a:cubicBezTo>
                  <a:cubicBezTo>
                    <a:pt x="1872" y="3992"/>
                    <a:pt x="2007" y="4006"/>
                    <a:pt x="2141" y="4006"/>
                  </a:cubicBezTo>
                  <a:cubicBezTo>
                    <a:pt x="3061" y="4006"/>
                    <a:pt x="3887" y="3348"/>
                    <a:pt x="4086" y="2411"/>
                  </a:cubicBezTo>
                  <a:cubicBezTo>
                    <a:pt x="4315" y="1338"/>
                    <a:pt x="3630" y="265"/>
                    <a:pt x="2557" y="37"/>
                  </a:cubicBezTo>
                  <a:cubicBezTo>
                    <a:pt x="2432" y="13"/>
                    <a:pt x="2306" y="1"/>
                    <a:pt x="218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4"/>
            <p:cNvSpPr/>
            <p:nvPr/>
          </p:nvSpPr>
          <p:spPr>
            <a:xfrm>
              <a:off x="8093182" y="2999604"/>
              <a:ext cx="27029" cy="17828"/>
            </a:xfrm>
            <a:custGeom>
              <a:avLst/>
              <a:gdLst/>
              <a:ahLst/>
              <a:cxnLst/>
              <a:rect l="l" t="t" r="r" b="b"/>
              <a:pathLst>
                <a:path w="1507" h="994" extrusionOk="0">
                  <a:moveTo>
                    <a:pt x="627" y="1"/>
                  </a:moveTo>
                  <a:cubicBezTo>
                    <a:pt x="339" y="1"/>
                    <a:pt x="100" y="128"/>
                    <a:pt x="46" y="326"/>
                  </a:cubicBezTo>
                  <a:cubicBezTo>
                    <a:pt x="0" y="600"/>
                    <a:pt x="251" y="874"/>
                    <a:pt x="639" y="965"/>
                  </a:cubicBezTo>
                  <a:cubicBezTo>
                    <a:pt x="721" y="984"/>
                    <a:pt x="801" y="993"/>
                    <a:pt x="877" y="993"/>
                  </a:cubicBezTo>
                  <a:cubicBezTo>
                    <a:pt x="1160" y="993"/>
                    <a:pt x="1384" y="866"/>
                    <a:pt x="1438" y="668"/>
                  </a:cubicBezTo>
                  <a:cubicBezTo>
                    <a:pt x="1507" y="417"/>
                    <a:pt x="1256" y="120"/>
                    <a:pt x="868" y="29"/>
                  </a:cubicBezTo>
                  <a:cubicBezTo>
                    <a:pt x="786" y="10"/>
                    <a:pt x="705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4"/>
            <p:cNvSpPr/>
            <p:nvPr/>
          </p:nvSpPr>
          <p:spPr>
            <a:xfrm>
              <a:off x="8189795" y="3149153"/>
              <a:ext cx="36051" cy="9596"/>
            </a:xfrm>
            <a:custGeom>
              <a:avLst/>
              <a:gdLst/>
              <a:ahLst/>
              <a:cxnLst/>
              <a:rect l="l" t="t" r="r" b="b"/>
              <a:pathLst>
                <a:path w="2010" h="535" extrusionOk="0">
                  <a:moveTo>
                    <a:pt x="1918" y="1"/>
                  </a:moveTo>
                  <a:cubicBezTo>
                    <a:pt x="1644" y="183"/>
                    <a:pt x="1348" y="320"/>
                    <a:pt x="1028" y="389"/>
                  </a:cubicBezTo>
                  <a:cubicBezTo>
                    <a:pt x="922" y="404"/>
                    <a:pt x="813" y="411"/>
                    <a:pt x="703" y="411"/>
                  </a:cubicBezTo>
                  <a:cubicBezTo>
                    <a:pt x="483" y="411"/>
                    <a:pt x="260" y="381"/>
                    <a:pt x="47" y="320"/>
                  </a:cubicBezTo>
                  <a:cubicBezTo>
                    <a:pt x="40" y="313"/>
                    <a:pt x="33" y="311"/>
                    <a:pt x="27" y="311"/>
                  </a:cubicBezTo>
                  <a:cubicBezTo>
                    <a:pt x="12" y="311"/>
                    <a:pt x="1" y="327"/>
                    <a:pt x="1" y="343"/>
                  </a:cubicBezTo>
                  <a:cubicBezTo>
                    <a:pt x="1" y="366"/>
                    <a:pt x="1" y="389"/>
                    <a:pt x="24" y="389"/>
                  </a:cubicBezTo>
                  <a:cubicBezTo>
                    <a:pt x="244" y="483"/>
                    <a:pt x="487" y="534"/>
                    <a:pt x="728" y="534"/>
                  </a:cubicBezTo>
                  <a:cubicBezTo>
                    <a:pt x="837" y="534"/>
                    <a:pt x="945" y="524"/>
                    <a:pt x="1051" y="503"/>
                  </a:cubicBezTo>
                  <a:cubicBezTo>
                    <a:pt x="1393" y="457"/>
                    <a:pt x="1736" y="320"/>
                    <a:pt x="1987" y="69"/>
                  </a:cubicBezTo>
                  <a:cubicBezTo>
                    <a:pt x="2010" y="46"/>
                    <a:pt x="2010" y="23"/>
                    <a:pt x="1987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4"/>
            <p:cNvSpPr/>
            <p:nvPr/>
          </p:nvSpPr>
          <p:spPr>
            <a:xfrm>
              <a:off x="8283968" y="2877285"/>
              <a:ext cx="119021" cy="96135"/>
            </a:xfrm>
            <a:custGeom>
              <a:avLst/>
              <a:gdLst/>
              <a:ahLst/>
              <a:cxnLst/>
              <a:rect l="l" t="t" r="r" b="b"/>
              <a:pathLst>
                <a:path w="6636" h="5360" extrusionOk="0">
                  <a:moveTo>
                    <a:pt x="2262" y="1"/>
                  </a:moveTo>
                  <a:cubicBezTo>
                    <a:pt x="2113" y="1"/>
                    <a:pt x="1967" y="29"/>
                    <a:pt x="1827" y="92"/>
                  </a:cubicBezTo>
                  <a:cubicBezTo>
                    <a:pt x="1" y="914"/>
                    <a:pt x="3470" y="4155"/>
                    <a:pt x="4018" y="4566"/>
                  </a:cubicBezTo>
                  <a:cubicBezTo>
                    <a:pt x="4355" y="4808"/>
                    <a:pt x="5326" y="5360"/>
                    <a:pt x="5945" y="5360"/>
                  </a:cubicBezTo>
                  <a:cubicBezTo>
                    <a:pt x="6376" y="5360"/>
                    <a:pt x="6635" y="5093"/>
                    <a:pt x="6392" y="4269"/>
                  </a:cubicBezTo>
                  <a:cubicBezTo>
                    <a:pt x="6392" y="4269"/>
                    <a:pt x="4073" y="1"/>
                    <a:pt x="226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4"/>
            <p:cNvSpPr/>
            <p:nvPr/>
          </p:nvSpPr>
          <p:spPr>
            <a:xfrm>
              <a:off x="8011476" y="2864298"/>
              <a:ext cx="136562" cy="77697"/>
            </a:xfrm>
            <a:custGeom>
              <a:avLst/>
              <a:gdLst/>
              <a:ahLst/>
              <a:cxnLst/>
              <a:rect l="l" t="t" r="r" b="b"/>
              <a:pathLst>
                <a:path w="7614" h="4332" extrusionOk="0">
                  <a:moveTo>
                    <a:pt x="5301" y="1"/>
                  </a:moveTo>
                  <a:cubicBezTo>
                    <a:pt x="3498" y="1"/>
                    <a:pt x="584" y="3121"/>
                    <a:pt x="584" y="3121"/>
                  </a:cubicBezTo>
                  <a:cubicBezTo>
                    <a:pt x="0" y="4069"/>
                    <a:pt x="478" y="4331"/>
                    <a:pt x="1149" y="4331"/>
                  </a:cubicBezTo>
                  <a:cubicBezTo>
                    <a:pt x="1738" y="4331"/>
                    <a:pt x="2476" y="4129"/>
                    <a:pt x="2775" y="4011"/>
                  </a:cubicBezTo>
                  <a:cubicBezTo>
                    <a:pt x="3414" y="3738"/>
                    <a:pt x="7614" y="1523"/>
                    <a:pt x="6039" y="245"/>
                  </a:cubicBezTo>
                  <a:cubicBezTo>
                    <a:pt x="5829" y="75"/>
                    <a:pt x="5578" y="1"/>
                    <a:pt x="5301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4"/>
            <p:cNvSpPr/>
            <p:nvPr/>
          </p:nvSpPr>
          <p:spPr>
            <a:xfrm>
              <a:off x="8151731" y="2944840"/>
              <a:ext cx="66326" cy="136759"/>
            </a:xfrm>
            <a:custGeom>
              <a:avLst/>
              <a:gdLst/>
              <a:ahLst/>
              <a:cxnLst/>
              <a:rect l="l" t="t" r="r" b="b"/>
              <a:pathLst>
                <a:path w="3698" h="7625" extrusionOk="0">
                  <a:moveTo>
                    <a:pt x="3584" y="1"/>
                  </a:moveTo>
                  <a:cubicBezTo>
                    <a:pt x="3538" y="1"/>
                    <a:pt x="3515" y="46"/>
                    <a:pt x="3515" y="69"/>
                  </a:cubicBezTo>
                  <a:cubicBezTo>
                    <a:pt x="3515" y="549"/>
                    <a:pt x="3515" y="1051"/>
                    <a:pt x="3492" y="1530"/>
                  </a:cubicBezTo>
                  <a:cubicBezTo>
                    <a:pt x="3470" y="2009"/>
                    <a:pt x="3447" y="2489"/>
                    <a:pt x="3378" y="2968"/>
                  </a:cubicBezTo>
                  <a:cubicBezTo>
                    <a:pt x="3333" y="3447"/>
                    <a:pt x="3287" y="3927"/>
                    <a:pt x="3127" y="4383"/>
                  </a:cubicBezTo>
                  <a:cubicBezTo>
                    <a:pt x="3104" y="4497"/>
                    <a:pt x="3059" y="4589"/>
                    <a:pt x="2990" y="4680"/>
                  </a:cubicBezTo>
                  <a:cubicBezTo>
                    <a:pt x="2945" y="4771"/>
                    <a:pt x="2876" y="4817"/>
                    <a:pt x="2831" y="4817"/>
                  </a:cubicBezTo>
                  <a:cubicBezTo>
                    <a:pt x="2809" y="4819"/>
                    <a:pt x="2787" y="4820"/>
                    <a:pt x="2765" y="4820"/>
                  </a:cubicBezTo>
                  <a:cubicBezTo>
                    <a:pt x="2577" y="4820"/>
                    <a:pt x="2375" y="4739"/>
                    <a:pt x="2191" y="4657"/>
                  </a:cubicBezTo>
                  <a:cubicBezTo>
                    <a:pt x="1963" y="4566"/>
                    <a:pt x="1758" y="4475"/>
                    <a:pt x="1530" y="4383"/>
                  </a:cubicBezTo>
                  <a:cubicBezTo>
                    <a:pt x="1332" y="4311"/>
                    <a:pt x="1134" y="4225"/>
                    <a:pt x="914" y="4225"/>
                  </a:cubicBezTo>
                  <a:cubicBezTo>
                    <a:pt x="855" y="4225"/>
                    <a:pt x="794" y="4232"/>
                    <a:pt x="731" y="4246"/>
                  </a:cubicBezTo>
                  <a:cubicBezTo>
                    <a:pt x="662" y="4269"/>
                    <a:pt x="594" y="4292"/>
                    <a:pt x="525" y="4338"/>
                  </a:cubicBezTo>
                  <a:lnTo>
                    <a:pt x="434" y="4406"/>
                  </a:lnTo>
                  <a:cubicBezTo>
                    <a:pt x="411" y="4429"/>
                    <a:pt x="388" y="4452"/>
                    <a:pt x="365" y="4475"/>
                  </a:cubicBezTo>
                  <a:cubicBezTo>
                    <a:pt x="251" y="4589"/>
                    <a:pt x="206" y="4703"/>
                    <a:pt x="137" y="4840"/>
                  </a:cubicBezTo>
                  <a:cubicBezTo>
                    <a:pt x="92" y="4954"/>
                    <a:pt x="46" y="5068"/>
                    <a:pt x="23" y="5205"/>
                  </a:cubicBezTo>
                  <a:lnTo>
                    <a:pt x="0" y="5410"/>
                  </a:lnTo>
                  <a:cubicBezTo>
                    <a:pt x="0" y="5456"/>
                    <a:pt x="0" y="5524"/>
                    <a:pt x="0" y="5593"/>
                  </a:cubicBezTo>
                  <a:cubicBezTo>
                    <a:pt x="0" y="5730"/>
                    <a:pt x="46" y="5867"/>
                    <a:pt x="69" y="5981"/>
                  </a:cubicBezTo>
                  <a:cubicBezTo>
                    <a:pt x="114" y="6118"/>
                    <a:pt x="160" y="6232"/>
                    <a:pt x="228" y="6346"/>
                  </a:cubicBezTo>
                  <a:cubicBezTo>
                    <a:pt x="365" y="6574"/>
                    <a:pt x="548" y="6757"/>
                    <a:pt x="731" y="6917"/>
                  </a:cubicBezTo>
                  <a:cubicBezTo>
                    <a:pt x="1119" y="7236"/>
                    <a:pt x="1575" y="7465"/>
                    <a:pt x="2032" y="7624"/>
                  </a:cubicBezTo>
                  <a:cubicBezTo>
                    <a:pt x="2077" y="7624"/>
                    <a:pt x="2100" y="7624"/>
                    <a:pt x="2123" y="7579"/>
                  </a:cubicBezTo>
                  <a:cubicBezTo>
                    <a:pt x="2123" y="7556"/>
                    <a:pt x="2100" y="7533"/>
                    <a:pt x="2077" y="7510"/>
                  </a:cubicBezTo>
                  <a:cubicBezTo>
                    <a:pt x="1644" y="7328"/>
                    <a:pt x="1210" y="7077"/>
                    <a:pt x="868" y="6757"/>
                  </a:cubicBezTo>
                  <a:cubicBezTo>
                    <a:pt x="708" y="6597"/>
                    <a:pt x="548" y="6437"/>
                    <a:pt x="434" y="6232"/>
                  </a:cubicBezTo>
                  <a:cubicBezTo>
                    <a:pt x="365" y="6141"/>
                    <a:pt x="343" y="6027"/>
                    <a:pt x="297" y="5912"/>
                  </a:cubicBezTo>
                  <a:cubicBezTo>
                    <a:pt x="274" y="5798"/>
                    <a:pt x="251" y="5707"/>
                    <a:pt x="251" y="5593"/>
                  </a:cubicBezTo>
                  <a:cubicBezTo>
                    <a:pt x="251" y="5524"/>
                    <a:pt x="251" y="5479"/>
                    <a:pt x="251" y="5433"/>
                  </a:cubicBezTo>
                  <a:lnTo>
                    <a:pt x="297" y="5251"/>
                  </a:lnTo>
                  <a:cubicBezTo>
                    <a:pt x="297" y="5136"/>
                    <a:pt x="343" y="5045"/>
                    <a:pt x="388" y="4931"/>
                  </a:cubicBezTo>
                  <a:cubicBezTo>
                    <a:pt x="480" y="4726"/>
                    <a:pt x="617" y="4566"/>
                    <a:pt x="799" y="4520"/>
                  </a:cubicBezTo>
                  <a:cubicBezTo>
                    <a:pt x="839" y="4510"/>
                    <a:pt x="881" y="4506"/>
                    <a:pt x="925" y="4506"/>
                  </a:cubicBezTo>
                  <a:cubicBezTo>
                    <a:pt x="1081" y="4506"/>
                    <a:pt x="1255" y="4563"/>
                    <a:pt x="1415" y="4634"/>
                  </a:cubicBezTo>
                  <a:cubicBezTo>
                    <a:pt x="1644" y="4726"/>
                    <a:pt x="1849" y="4840"/>
                    <a:pt x="2077" y="4931"/>
                  </a:cubicBezTo>
                  <a:cubicBezTo>
                    <a:pt x="2306" y="5022"/>
                    <a:pt x="2557" y="5114"/>
                    <a:pt x="2853" y="5114"/>
                  </a:cubicBezTo>
                  <a:cubicBezTo>
                    <a:pt x="3059" y="5091"/>
                    <a:pt x="3173" y="4931"/>
                    <a:pt x="3241" y="4817"/>
                  </a:cubicBezTo>
                  <a:cubicBezTo>
                    <a:pt x="3310" y="4703"/>
                    <a:pt x="3356" y="4589"/>
                    <a:pt x="3401" y="4452"/>
                  </a:cubicBezTo>
                  <a:cubicBezTo>
                    <a:pt x="3538" y="3972"/>
                    <a:pt x="3607" y="3493"/>
                    <a:pt x="3629" y="2991"/>
                  </a:cubicBezTo>
                  <a:cubicBezTo>
                    <a:pt x="3698" y="2009"/>
                    <a:pt x="3698" y="1028"/>
                    <a:pt x="3652" y="69"/>
                  </a:cubicBezTo>
                  <a:cubicBezTo>
                    <a:pt x="3629" y="24"/>
                    <a:pt x="3607" y="1"/>
                    <a:pt x="3584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4"/>
            <p:cNvSpPr/>
            <p:nvPr/>
          </p:nvSpPr>
          <p:spPr>
            <a:xfrm>
              <a:off x="8423183" y="2973218"/>
              <a:ext cx="151484" cy="160344"/>
            </a:xfrm>
            <a:custGeom>
              <a:avLst/>
              <a:gdLst/>
              <a:ahLst/>
              <a:cxnLst/>
              <a:rect l="l" t="t" r="r" b="b"/>
              <a:pathLst>
                <a:path w="8446" h="8940" extrusionOk="0">
                  <a:moveTo>
                    <a:pt x="3709" y="1"/>
                  </a:moveTo>
                  <a:cubicBezTo>
                    <a:pt x="3517" y="1"/>
                    <a:pt x="3323" y="14"/>
                    <a:pt x="3127" y="39"/>
                  </a:cubicBezTo>
                  <a:cubicBezTo>
                    <a:pt x="2443" y="131"/>
                    <a:pt x="1826" y="382"/>
                    <a:pt x="1301" y="724"/>
                  </a:cubicBezTo>
                  <a:cubicBezTo>
                    <a:pt x="1279" y="1546"/>
                    <a:pt x="1210" y="2596"/>
                    <a:pt x="1005" y="3714"/>
                  </a:cubicBezTo>
                  <a:cubicBezTo>
                    <a:pt x="1210" y="3600"/>
                    <a:pt x="1393" y="3509"/>
                    <a:pt x="1621" y="3440"/>
                  </a:cubicBezTo>
                  <a:cubicBezTo>
                    <a:pt x="1781" y="3372"/>
                    <a:pt x="1941" y="3281"/>
                    <a:pt x="2100" y="3258"/>
                  </a:cubicBezTo>
                  <a:lnTo>
                    <a:pt x="2625" y="3121"/>
                  </a:lnTo>
                  <a:cubicBezTo>
                    <a:pt x="2785" y="3098"/>
                    <a:pt x="2945" y="3075"/>
                    <a:pt x="3105" y="3075"/>
                  </a:cubicBezTo>
                  <a:cubicBezTo>
                    <a:pt x="3150" y="3052"/>
                    <a:pt x="3173" y="3052"/>
                    <a:pt x="3219" y="3052"/>
                  </a:cubicBezTo>
                  <a:cubicBezTo>
                    <a:pt x="3416" y="3021"/>
                    <a:pt x="3611" y="3007"/>
                    <a:pt x="3802" y="3007"/>
                  </a:cubicBezTo>
                  <a:cubicBezTo>
                    <a:pt x="4451" y="3007"/>
                    <a:pt x="5058" y="3176"/>
                    <a:pt x="5570" y="3440"/>
                  </a:cubicBezTo>
                  <a:cubicBezTo>
                    <a:pt x="5615" y="3463"/>
                    <a:pt x="5661" y="3486"/>
                    <a:pt x="5730" y="3509"/>
                  </a:cubicBezTo>
                  <a:cubicBezTo>
                    <a:pt x="6049" y="3646"/>
                    <a:pt x="6346" y="3806"/>
                    <a:pt x="6643" y="3988"/>
                  </a:cubicBezTo>
                  <a:cubicBezTo>
                    <a:pt x="6939" y="4194"/>
                    <a:pt x="7213" y="4399"/>
                    <a:pt x="7464" y="4650"/>
                  </a:cubicBezTo>
                  <a:cubicBezTo>
                    <a:pt x="7533" y="4696"/>
                    <a:pt x="7533" y="4764"/>
                    <a:pt x="7487" y="4833"/>
                  </a:cubicBezTo>
                  <a:cubicBezTo>
                    <a:pt x="7462" y="4870"/>
                    <a:pt x="7423" y="4887"/>
                    <a:pt x="7382" y="4887"/>
                  </a:cubicBezTo>
                  <a:cubicBezTo>
                    <a:pt x="7348" y="4887"/>
                    <a:pt x="7312" y="4876"/>
                    <a:pt x="7282" y="4855"/>
                  </a:cubicBezTo>
                  <a:cubicBezTo>
                    <a:pt x="7099" y="4719"/>
                    <a:pt x="6871" y="4582"/>
                    <a:pt x="6665" y="4467"/>
                  </a:cubicBezTo>
                  <a:lnTo>
                    <a:pt x="6665" y="4467"/>
                  </a:lnTo>
                  <a:cubicBezTo>
                    <a:pt x="6871" y="4764"/>
                    <a:pt x="6985" y="5107"/>
                    <a:pt x="7053" y="5472"/>
                  </a:cubicBezTo>
                  <a:cubicBezTo>
                    <a:pt x="7259" y="7070"/>
                    <a:pt x="5889" y="8576"/>
                    <a:pt x="3995" y="8827"/>
                  </a:cubicBezTo>
                  <a:cubicBezTo>
                    <a:pt x="3811" y="8852"/>
                    <a:pt x="3628" y="8864"/>
                    <a:pt x="3448" y="8864"/>
                  </a:cubicBezTo>
                  <a:cubicBezTo>
                    <a:pt x="1824" y="8864"/>
                    <a:pt x="432" y="7876"/>
                    <a:pt x="206" y="6499"/>
                  </a:cubicBezTo>
                  <a:cubicBezTo>
                    <a:pt x="137" y="6636"/>
                    <a:pt x="69" y="6750"/>
                    <a:pt x="0" y="6887"/>
                  </a:cubicBezTo>
                  <a:cubicBezTo>
                    <a:pt x="806" y="8135"/>
                    <a:pt x="2179" y="8940"/>
                    <a:pt x="3698" y="8940"/>
                  </a:cubicBezTo>
                  <a:cubicBezTo>
                    <a:pt x="3901" y="8940"/>
                    <a:pt x="4107" y="8925"/>
                    <a:pt x="4314" y="8896"/>
                  </a:cubicBezTo>
                  <a:cubicBezTo>
                    <a:pt x="6757" y="8576"/>
                    <a:pt x="8446" y="6316"/>
                    <a:pt x="8126" y="3874"/>
                  </a:cubicBezTo>
                  <a:cubicBezTo>
                    <a:pt x="7811" y="1629"/>
                    <a:pt x="5896" y="1"/>
                    <a:pt x="370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4"/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4"/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4"/>
            <p:cNvSpPr/>
            <p:nvPr/>
          </p:nvSpPr>
          <p:spPr>
            <a:xfrm>
              <a:off x="8478862" y="3027139"/>
              <a:ext cx="44229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4"/>
            <p:cNvSpPr/>
            <p:nvPr/>
          </p:nvSpPr>
          <p:spPr>
            <a:xfrm>
              <a:off x="8426860" y="3035265"/>
              <a:ext cx="126518" cy="96960"/>
            </a:xfrm>
            <a:custGeom>
              <a:avLst/>
              <a:gdLst/>
              <a:ahLst/>
              <a:cxnLst/>
              <a:rect l="l" t="t" r="r" b="b"/>
              <a:pathLst>
                <a:path w="7054" h="5406" extrusionOk="0">
                  <a:moveTo>
                    <a:pt x="3259" y="1"/>
                  </a:moveTo>
                  <a:cubicBezTo>
                    <a:pt x="2679" y="1"/>
                    <a:pt x="2086" y="97"/>
                    <a:pt x="1530" y="324"/>
                  </a:cubicBezTo>
                  <a:cubicBezTo>
                    <a:pt x="1370" y="369"/>
                    <a:pt x="1211" y="438"/>
                    <a:pt x="1051" y="529"/>
                  </a:cubicBezTo>
                  <a:cubicBezTo>
                    <a:pt x="1233" y="506"/>
                    <a:pt x="1393" y="506"/>
                    <a:pt x="1553" y="506"/>
                  </a:cubicBezTo>
                  <a:cubicBezTo>
                    <a:pt x="1758" y="529"/>
                    <a:pt x="1964" y="552"/>
                    <a:pt x="2169" y="598"/>
                  </a:cubicBezTo>
                  <a:cubicBezTo>
                    <a:pt x="2580" y="712"/>
                    <a:pt x="2968" y="894"/>
                    <a:pt x="3288" y="1145"/>
                  </a:cubicBezTo>
                  <a:cubicBezTo>
                    <a:pt x="3630" y="1396"/>
                    <a:pt x="3904" y="1716"/>
                    <a:pt x="4109" y="2081"/>
                  </a:cubicBezTo>
                  <a:cubicBezTo>
                    <a:pt x="4132" y="2104"/>
                    <a:pt x="4132" y="2150"/>
                    <a:pt x="4087" y="2173"/>
                  </a:cubicBezTo>
                  <a:cubicBezTo>
                    <a:pt x="4075" y="2195"/>
                    <a:pt x="4052" y="2207"/>
                    <a:pt x="4029" y="2207"/>
                  </a:cubicBezTo>
                  <a:cubicBezTo>
                    <a:pt x="4007" y="2207"/>
                    <a:pt x="3984" y="2195"/>
                    <a:pt x="3972" y="2173"/>
                  </a:cubicBezTo>
                  <a:cubicBezTo>
                    <a:pt x="3699" y="1899"/>
                    <a:pt x="3402" y="1625"/>
                    <a:pt x="3105" y="1396"/>
                  </a:cubicBezTo>
                  <a:cubicBezTo>
                    <a:pt x="2786" y="1191"/>
                    <a:pt x="2443" y="1008"/>
                    <a:pt x="2078" y="894"/>
                  </a:cubicBezTo>
                  <a:cubicBezTo>
                    <a:pt x="1827" y="827"/>
                    <a:pt x="1552" y="785"/>
                    <a:pt x="1271" y="785"/>
                  </a:cubicBezTo>
                  <a:cubicBezTo>
                    <a:pt x="1167" y="785"/>
                    <a:pt x="1063" y="791"/>
                    <a:pt x="959" y="803"/>
                  </a:cubicBezTo>
                  <a:cubicBezTo>
                    <a:pt x="868" y="803"/>
                    <a:pt x="777" y="826"/>
                    <a:pt x="686" y="849"/>
                  </a:cubicBezTo>
                  <a:cubicBezTo>
                    <a:pt x="526" y="1579"/>
                    <a:pt x="298" y="2332"/>
                    <a:pt x="1" y="3040"/>
                  </a:cubicBezTo>
                  <a:cubicBezTo>
                    <a:pt x="227" y="4417"/>
                    <a:pt x="1619" y="5405"/>
                    <a:pt x="3243" y="5405"/>
                  </a:cubicBezTo>
                  <a:cubicBezTo>
                    <a:pt x="3423" y="5405"/>
                    <a:pt x="3606" y="5393"/>
                    <a:pt x="3790" y="5368"/>
                  </a:cubicBezTo>
                  <a:cubicBezTo>
                    <a:pt x="5684" y="5117"/>
                    <a:pt x="7054" y="3611"/>
                    <a:pt x="6848" y="2013"/>
                  </a:cubicBezTo>
                  <a:cubicBezTo>
                    <a:pt x="6780" y="1648"/>
                    <a:pt x="6666" y="1305"/>
                    <a:pt x="6460" y="1008"/>
                  </a:cubicBezTo>
                  <a:cubicBezTo>
                    <a:pt x="6118" y="780"/>
                    <a:pt x="5730" y="598"/>
                    <a:pt x="5365" y="438"/>
                  </a:cubicBezTo>
                  <a:cubicBezTo>
                    <a:pt x="4748" y="187"/>
                    <a:pt x="4109" y="27"/>
                    <a:pt x="3447" y="4"/>
                  </a:cubicBezTo>
                  <a:cubicBezTo>
                    <a:pt x="3385" y="2"/>
                    <a:pt x="3322" y="1"/>
                    <a:pt x="325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4"/>
            <p:cNvSpPr/>
            <p:nvPr/>
          </p:nvSpPr>
          <p:spPr>
            <a:xfrm>
              <a:off x="8523078" y="3034924"/>
              <a:ext cx="35226" cy="25971"/>
            </a:xfrm>
            <a:custGeom>
              <a:avLst/>
              <a:gdLst/>
              <a:ahLst/>
              <a:cxnLst/>
              <a:rect l="l" t="t" r="r" b="b"/>
              <a:pathLst>
                <a:path w="1964" h="1448" extrusionOk="0">
                  <a:moveTo>
                    <a:pt x="1" y="0"/>
                  </a:moveTo>
                  <a:cubicBezTo>
                    <a:pt x="457" y="251"/>
                    <a:pt x="845" y="617"/>
                    <a:pt x="1096" y="1027"/>
                  </a:cubicBezTo>
                  <a:cubicBezTo>
                    <a:pt x="1302" y="1142"/>
                    <a:pt x="1530" y="1279"/>
                    <a:pt x="1713" y="1415"/>
                  </a:cubicBezTo>
                  <a:cubicBezTo>
                    <a:pt x="1743" y="1436"/>
                    <a:pt x="1779" y="1447"/>
                    <a:pt x="1813" y="1447"/>
                  </a:cubicBezTo>
                  <a:cubicBezTo>
                    <a:pt x="1854" y="1447"/>
                    <a:pt x="1893" y="1430"/>
                    <a:pt x="1918" y="1393"/>
                  </a:cubicBezTo>
                  <a:cubicBezTo>
                    <a:pt x="1964" y="1324"/>
                    <a:pt x="1964" y="1256"/>
                    <a:pt x="1895" y="1210"/>
                  </a:cubicBezTo>
                  <a:cubicBezTo>
                    <a:pt x="1644" y="959"/>
                    <a:pt x="1370" y="754"/>
                    <a:pt x="1074" y="548"/>
                  </a:cubicBezTo>
                  <a:cubicBezTo>
                    <a:pt x="777" y="366"/>
                    <a:pt x="480" y="206"/>
                    <a:pt x="161" y="69"/>
                  </a:cubicBezTo>
                  <a:cubicBezTo>
                    <a:pt x="92" y="46"/>
                    <a:pt x="46" y="23"/>
                    <a:pt x="1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4"/>
            <p:cNvSpPr/>
            <p:nvPr/>
          </p:nvSpPr>
          <p:spPr>
            <a:xfrm>
              <a:off x="8440385" y="3028377"/>
              <a:ext cx="38490" cy="17200"/>
            </a:xfrm>
            <a:custGeom>
              <a:avLst/>
              <a:gdLst/>
              <a:ahLst/>
              <a:cxnLst/>
              <a:rect l="l" t="t" r="r" b="b"/>
              <a:pathLst>
                <a:path w="2146" h="959" extrusionOk="0">
                  <a:moveTo>
                    <a:pt x="2146" y="0"/>
                  </a:moveTo>
                  <a:cubicBezTo>
                    <a:pt x="1986" y="0"/>
                    <a:pt x="1826" y="23"/>
                    <a:pt x="1666" y="46"/>
                  </a:cubicBezTo>
                  <a:lnTo>
                    <a:pt x="1141" y="183"/>
                  </a:lnTo>
                  <a:cubicBezTo>
                    <a:pt x="982" y="206"/>
                    <a:pt x="822" y="297"/>
                    <a:pt x="662" y="365"/>
                  </a:cubicBezTo>
                  <a:cubicBezTo>
                    <a:pt x="434" y="434"/>
                    <a:pt x="251" y="525"/>
                    <a:pt x="46" y="639"/>
                  </a:cubicBezTo>
                  <a:cubicBezTo>
                    <a:pt x="46" y="753"/>
                    <a:pt x="23" y="845"/>
                    <a:pt x="0" y="959"/>
                  </a:cubicBezTo>
                  <a:cubicBezTo>
                    <a:pt x="46" y="959"/>
                    <a:pt x="114" y="936"/>
                    <a:pt x="183" y="936"/>
                  </a:cubicBezTo>
                  <a:cubicBezTo>
                    <a:pt x="708" y="457"/>
                    <a:pt x="1370" y="114"/>
                    <a:pt x="2146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4"/>
            <p:cNvSpPr/>
            <p:nvPr/>
          </p:nvSpPr>
          <p:spPr>
            <a:xfrm>
              <a:off x="8439560" y="3047212"/>
              <a:ext cx="1650" cy="1238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23" y="46"/>
                    <a:pt x="0" y="69"/>
                    <a:pt x="0" y="69"/>
                  </a:cubicBezTo>
                  <a:cubicBezTo>
                    <a:pt x="46" y="46"/>
                    <a:pt x="69" y="23"/>
                    <a:pt x="9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4"/>
            <p:cNvSpPr/>
            <p:nvPr/>
          </p:nvSpPr>
          <p:spPr>
            <a:xfrm>
              <a:off x="8439147" y="3044341"/>
              <a:ext cx="61842" cy="30508"/>
            </a:xfrm>
            <a:custGeom>
              <a:avLst/>
              <a:gdLst/>
              <a:ahLst/>
              <a:cxnLst/>
              <a:rect l="l" t="t" r="r" b="b"/>
              <a:pathLst>
                <a:path w="3448" h="1701" extrusionOk="0">
                  <a:moveTo>
                    <a:pt x="868" y="0"/>
                  </a:moveTo>
                  <a:cubicBezTo>
                    <a:pt x="708" y="0"/>
                    <a:pt x="548" y="0"/>
                    <a:pt x="366" y="23"/>
                  </a:cubicBezTo>
                  <a:cubicBezTo>
                    <a:pt x="297" y="69"/>
                    <a:pt x="206" y="114"/>
                    <a:pt x="115" y="160"/>
                  </a:cubicBezTo>
                  <a:cubicBezTo>
                    <a:pt x="92" y="183"/>
                    <a:pt x="69" y="206"/>
                    <a:pt x="23" y="229"/>
                  </a:cubicBezTo>
                  <a:cubicBezTo>
                    <a:pt x="23" y="274"/>
                    <a:pt x="23" y="297"/>
                    <a:pt x="1" y="343"/>
                  </a:cubicBezTo>
                  <a:cubicBezTo>
                    <a:pt x="92" y="320"/>
                    <a:pt x="183" y="297"/>
                    <a:pt x="274" y="297"/>
                  </a:cubicBezTo>
                  <a:cubicBezTo>
                    <a:pt x="378" y="285"/>
                    <a:pt x="482" y="279"/>
                    <a:pt x="586" y="279"/>
                  </a:cubicBezTo>
                  <a:cubicBezTo>
                    <a:pt x="867" y="279"/>
                    <a:pt x="1142" y="321"/>
                    <a:pt x="1393" y="388"/>
                  </a:cubicBezTo>
                  <a:cubicBezTo>
                    <a:pt x="1758" y="502"/>
                    <a:pt x="2101" y="685"/>
                    <a:pt x="2420" y="890"/>
                  </a:cubicBezTo>
                  <a:cubicBezTo>
                    <a:pt x="2717" y="1119"/>
                    <a:pt x="3014" y="1393"/>
                    <a:pt x="3287" y="1667"/>
                  </a:cubicBezTo>
                  <a:cubicBezTo>
                    <a:pt x="3299" y="1689"/>
                    <a:pt x="3322" y="1701"/>
                    <a:pt x="3344" y="1701"/>
                  </a:cubicBezTo>
                  <a:cubicBezTo>
                    <a:pt x="3367" y="1701"/>
                    <a:pt x="3390" y="1689"/>
                    <a:pt x="3402" y="1667"/>
                  </a:cubicBezTo>
                  <a:cubicBezTo>
                    <a:pt x="3447" y="1644"/>
                    <a:pt x="3447" y="1598"/>
                    <a:pt x="3424" y="1575"/>
                  </a:cubicBezTo>
                  <a:cubicBezTo>
                    <a:pt x="3219" y="1210"/>
                    <a:pt x="2945" y="890"/>
                    <a:pt x="2603" y="639"/>
                  </a:cubicBezTo>
                  <a:cubicBezTo>
                    <a:pt x="2283" y="388"/>
                    <a:pt x="1895" y="206"/>
                    <a:pt x="1484" y="92"/>
                  </a:cubicBezTo>
                  <a:cubicBezTo>
                    <a:pt x="1279" y="46"/>
                    <a:pt x="1073" y="23"/>
                    <a:pt x="8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4"/>
            <p:cNvSpPr/>
            <p:nvPr/>
          </p:nvSpPr>
          <p:spPr>
            <a:xfrm>
              <a:off x="8438322" y="3048431"/>
              <a:ext cx="1255" cy="2063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69" y="1"/>
                  </a:lnTo>
                  <a:cubicBezTo>
                    <a:pt x="47" y="46"/>
                    <a:pt x="24" y="92"/>
                    <a:pt x="1" y="115"/>
                  </a:cubicBezTo>
                  <a:lnTo>
                    <a:pt x="47" y="115"/>
                  </a:lnTo>
                  <a:cubicBezTo>
                    <a:pt x="69" y="69"/>
                    <a:pt x="69" y="46"/>
                    <a:pt x="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4"/>
            <p:cNvSpPr/>
            <p:nvPr/>
          </p:nvSpPr>
          <p:spPr>
            <a:xfrm>
              <a:off x="8439973" y="3045149"/>
              <a:ext cx="3695" cy="2888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6" y="1"/>
                  </a:moveTo>
                  <a:cubicBezTo>
                    <a:pt x="137" y="1"/>
                    <a:pt x="69" y="24"/>
                    <a:pt x="23" y="24"/>
                  </a:cubicBezTo>
                  <a:cubicBezTo>
                    <a:pt x="0" y="69"/>
                    <a:pt x="0" y="115"/>
                    <a:pt x="0" y="161"/>
                  </a:cubicBezTo>
                  <a:cubicBezTo>
                    <a:pt x="23" y="138"/>
                    <a:pt x="46" y="115"/>
                    <a:pt x="69" y="115"/>
                  </a:cubicBezTo>
                  <a:cubicBezTo>
                    <a:pt x="114" y="69"/>
                    <a:pt x="160" y="24"/>
                    <a:pt x="206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4"/>
            <p:cNvSpPr/>
            <p:nvPr/>
          </p:nvSpPr>
          <p:spPr>
            <a:xfrm>
              <a:off x="8441192" y="3044754"/>
              <a:ext cx="4520" cy="2475"/>
            </a:xfrm>
            <a:custGeom>
              <a:avLst/>
              <a:gdLst/>
              <a:ahLst/>
              <a:cxnLst/>
              <a:rect l="l" t="t" r="r" b="b"/>
              <a:pathLst>
                <a:path w="252" h="138" extrusionOk="0">
                  <a:moveTo>
                    <a:pt x="252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92" y="46"/>
                    <a:pt x="46" y="91"/>
                    <a:pt x="1" y="137"/>
                  </a:cubicBezTo>
                  <a:cubicBezTo>
                    <a:pt x="92" y="91"/>
                    <a:pt x="183" y="46"/>
                    <a:pt x="25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4"/>
            <p:cNvSpPr/>
            <p:nvPr/>
          </p:nvSpPr>
          <p:spPr>
            <a:xfrm>
              <a:off x="8161955" y="3103698"/>
              <a:ext cx="71258" cy="43045"/>
            </a:xfrm>
            <a:custGeom>
              <a:avLst/>
              <a:gdLst/>
              <a:ahLst/>
              <a:cxnLst/>
              <a:rect l="l" t="t" r="r" b="b"/>
              <a:pathLst>
                <a:path w="3973" h="2400" extrusionOk="0">
                  <a:moveTo>
                    <a:pt x="3447" y="1"/>
                  </a:moveTo>
                  <a:cubicBezTo>
                    <a:pt x="2078" y="24"/>
                    <a:pt x="982" y="206"/>
                    <a:pt x="366" y="321"/>
                  </a:cubicBezTo>
                  <a:cubicBezTo>
                    <a:pt x="69" y="389"/>
                    <a:pt x="1" y="686"/>
                    <a:pt x="92" y="982"/>
                  </a:cubicBezTo>
                  <a:cubicBezTo>
                    <a:pt x="278" y="1644"/>
                    <a:pt x="896" y="2400"/>
                    <a:pt x="1944" y="2400"/>
                  </a:cubicBezTo>
                  <a:cubicBezTo>
                    <a:pt x="2053" y="2400"/>
                    <a:pt x="2166" y="2392"/>
                    <a:pt x="2283" y="2375"/>
                  </a:cubicBezTo>
                  <a:cubicBezTo>
                    <a:pt x="3539" y="2215"/>
                    <a:pt x="3927" y="1165"/>
                    <a:pt x="3972" y="526"/>
                  </a:cubicBezTo>
                  <a:cubicBezTo>
                    <a:pt x="3972" y="252"/>
                    <a:pt x="3744" y="1"/>
                    <a:pt x="3447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4"/>
            <p:cNvSpPr/>
            <p:nvPr/>
          </p:nvSpPr>
          <p:spPr>
            <a:xfrm>
              <a:off x="8168516" y="3107828"/>
              <a:ext cx="25809" cy="16590"/>
            </a:xfrm>
            <a:custGeom>
              <a:avLst/>
              <a:gdLst/>
              <a:ahLst/>
              <a:cxnLst/>
              <a:rect l="l" t="t" r="r" b="b"/>
              <a:pathLst>
                <a:path w="1439" h="1702" extrusionOk="0">
                  <a:moveTo>
                    <a:pt x="1210" y="0"/>
                  </a:moveTo>
                  <a:lnTo>
                    <a:pt x="0" y="388"/>
                  </a:lnTo>
                  <a:cubicBezTo>
                    <a:pt x="0" y="388"/>
                    <a:pt x="91" y="1484"/>
                    <a:pt x="342" y="1621"/>
                  </a:cubicBezTo>
                  <a:cubicBezTo>
                    <a:pt x="444" y="1676"/>
                    <a:pt x="599" y="1702"/>
                    <a:pt x="759" y="1702"/>
                  </a:cubicBezTo>
                  <a:cubicBezTo>
                    <a:pt x="993" y="1702"/>
                    <a:pt x="1238" y="1647"/>
                    <a:pt x="1347" y="1552"/>
                  </a:cubicBezTo>
                  <a:cubicBezTo>
                    <a:pt x="1438" y="1484"/>
                    <a:pt x="1210" y="0"/>
                    <a:pt x="1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4"/>
            <p:cNvSpPr/>
            <p:nvPr/>
          </p:nvSpPr>
          <p:spPr>
            <a:xfrm>
              <a:off x="8199204" y="3105381"/>
              <a:ext cx="24177" cy="15274"/>
            </a:xfrm>
            <a:custGeom>
              <a:avLst/>
              <a:gdLst/>
              <a:ahLst/>
              <a:cxnLst/>
              <a:rect l="l" t="t" r="r" b="b"/>
              <a:pathLst>
                <a:path w="1348" h="1567" extrusionOk="0">
                  <a:moveTo>
                    <a:pt x="1142" y="0"/>
                  </a:moveTo>
                  <a:lnTo>
                    <a:pt x="1" y="342"/>
                  </a:lnTo>
                  <a:cubicBezTo>
                    <a:pt x="1" y="342"/>
                    <a:pt x="92" y="1370"/>
                    <a:pt x="321" y="1484"/>
                  </a:cubicBezTo>
                  <a:cubicBezTo>
                    <a:pt x="416" y="1541"/>
                    <a:pt x="564" y="1566"/>
                    <a:pt x="717" y="1566"/>
                  </a:cubicBezTo>
                  <a:cubicBezTo>
                    <a:pt x="928" y="1566"/>
                    <a:pt x="1150" y="1518"/>
                    <a:pt x="1256" y="1438"/>
                  </a:cubicBezTo>
                  <a:cubicBezTo>
                    <a:pt x="1348" y="1370"/>
                    <a:pt x="1142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4"/>
            <p:cNvSpPr/>
            <p:nvPr/>
          </p:nvSpPr>
          <p:spPr>
            <a:xfrm>
              <a:off x="7984677" y="3243327"/>
              <a:ext cx="380755" cy="417182"/>
            </a:xfrm>
            <a:custGeom>
              <a:avLst/>
              <a:gdLst/>
              <a:ahLst/>
              <a:cxnLst/>
              <a:rect l="l" t="t" r="r" b="b"/>
              <a:pathLst>
                <a:path w="21229" h="23260" extrusionOk="0">
                  <a:moveTo>
                    <a:pt x="6209" y="0"/>
                  </a:moveTo>
                  <a:cubicBezTo>
                    <a:pt x="6209" y="0"/>
                    <a:pt x="7305" y="4817"/>
                    <a:pt x="6004" y="8537"/>
                  </a:cubicBezTo>
                  <a:cubicBezTo>
                    <a:pt x="4703" y="12235"/>
                    <a:pt x="1005" y="16686"/>
                    <a:pt x="1005" y="16686"/>
                  </a:cubicBezTo>
                  <a:cubicBezTo>
                    <a:pt x="1005" y="16686"/>
                    <a:pt x="571" y="17941"/>
                    <a:pt x="137" y="20794"/>
                  </a:cubicBezTo>
                  <a:cubicBezTo>
                    <a:pt x="1" y="21639"/>
                    <a:pt x="46" y="22483"/>
                    <a:pt x="229" y="23259"/>
                  </a:cubicBezTo>
                  <a:lnTo>
                    <a:pt x="21228" y="23259"/>
                  </a:lnTo>
                  <a:lnTo>
                    <a:pt x="21023" y="13559"/>
                  </a:lnTo>
                  <a:cubicBezTo>
                    <a:pt x="21023" y="13559"/>
                    <a:pt x="20863" y="5068"/>
                    <a:pt x="18649" y="1644"/>
                  </a:cubicBezTo>
                  <a:cubicBezTo>
                    <a:pt x="18649" y="1644"/>
                    <a:pt x="17622" y="1324"/>
                    <a:pt x="16914" y="1324"/>
                  </a:cubicBezTo>
                  <a:cubicBezTo>
                    <a:pt x="16914" y="1324"/>
                    <a:pt x="17941" y="5570"/>
                    <a:pt x="17530" y="7510"/>
                  </a:cubicBezTo>
                  <a:cubicBezTo>
                    <a:pt x="17530" y="7510"/>
                    <a:pt x="10274" y="7075"/>
                    <a:pt x="9072" y="7075"/>
                  </a:cubicBezTo>
                  <a:cubicBezTo>
                    <a:pt x="9042" y="7075"/>
                    <a:pt x="9016" y="7076"/>
                    <a:pt x="8994" y="7076"/>
                  </a:cubicBezTo>
                  <a:cubicBezTo>
                    <a:pt x="8994" y="7076"/>
                    <a:pt x="9222" y="2283"/>
                    <a:pt x="8172" y="160"/>
                  </a:cubicBezTo>
                  <a:lnTo>
                    <a:pt x="6209" y="0"/>
                  </a:lnTo>
                  <a:close/>
                </a:path>
              </a:pathLst>
            </a:custGeom>
            <a:solidFill>
              <a:srgbClr val="CAC8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4"/>
            <p:cNvSpPr/>
            <p:nvPr/>
          </p:nvSpPr>
          <p:spPr>
            <a:xfrm>
              <a:off x="8137183" y="3401773"/>
              <a:ext cx="163573" cy="102376"/>
            </a:xfrm>
            <a:custGeom>
              <a:avLst/>
              <a:gdLst/>
              <a:ahLst/>
              <a:cxnLst/>
              <a:rect l="l" t="t" r="r" b="b"/>
              <a:pathLst>
                <a:path w="9120" h="5708" extrusionOk="0">
                  <a:moveTo>
                    <a:pt x="172" y="1"/>
                  </a:moveTo>
                  <a:lnTo>
                    <a:pt x="172" y="1"/>
                  </a:lnTo>
                  <a:cubicBezTo>
                    <a:pt x="0" y="5546"/>
                    <a:pt x="4442" y="5708"/>
                    <a:pt x="4962" y="5708"/>
                  </a:cubicBezTo>
                  <a:cubicBezTo>
                    <a:pt x="4994" y="5708"/>
                    <a:pt x="5011" y="5707"/>
                    <a:pt x="5011" y="5707"/>
                  </a:cubicBezTo>
                  <a:cubicBezTo>
                    <a:pt x="8937" y="5593"/>
                    <a:pt x="9120" y="526"/>
                    <a:pt x="9120" y="526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4"/>
            <p:cNvSpPr/>
            <p:nvPr/>
          </p:nvSpPr>
          <p:spPr>
            <a:xfrm>
              <a:off x="8089899" y="3351798"/>
              <a:ext cx="67563" cy="28715"/>
            </a:xfrm>
            <a:custGeom>
              <a:avLst/>
              <a:gdLst/>
              <a:ahLst/>
              <a:cxnLst/>
              <a:rect l="l" t="t" r="r" b="b"/>
              <a:pathLst>
                <a:path w="3767" h="1601" extrusionOk="0">
                  <a:moveTo>
                    <a:pt x="761" y="1"/>
                  </a:moveTo>
                  <a:cubicBezTo>
                    <a:pt x="366" y="1"/>
                    <a:pt x="23" y="335"/>
                    <a:pt x="23" y="732"/>
                  </a:cubicBezTo>
                  <a:cubicBezTo>
                    <a:pt x="1" y="1166"/>
                    <a:pt x="343" y="1509"/>
                    <a:pt x="754" y="1531"/>
                  </a:cubicBezTo>
                  <a:lnTo>
                    <a:pt x="2968" y="1600"/>
                  </a:lnTo>
                  <a:cubicBezTo>
                    <a:pt x="2982" y="1601"/>
                    <a:pt x="2995" y="1601"/>
                    <a:pt x="3009" y="1601"/>
                  </a:cubicBezTo>
                  <a:cubicBezTo>
                    <a:pt x="3423" y="1601"/>
                    <a:pt x="3745" y="1267"/>
                    <a:pt x="3767" y="869"/>
                  </a:cubicBezTo>
                  <a:cubicBezTo>
                    <a:pt x="3767" y="436"/>
                    <a:pt x="3447" y="93"/>
                    <a:pt x="3014" y="71"/>
                  </a:cubicBezTo>
                  <a:lnTo>
                    <a:pt x="799" y="2"/>
                  </a:lnTo>
                  <a:cubicBezTo>
                    <a:pt x="786" y="1"/>
                    <a:pt x="774" y="1"/>
                    <a:pt x="7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4"/>
            <p:cNvSpPr/>
            <p:nvPr/>
          </p:nvSpPr>
          <p:spPr>
            <a:xfrm>
              <a:off x="8293385" y="3355905"/>
              <a:ext cx="67563" cy="28697"/>
            </a:xfrm>
            <a:custGeom>
              <a:avLst/>
              <a:gdLst/>
              <a:ahLst/>
              <a:cxnLst/>
              <a:rect l="l" t="t" r="r" b="b"/>
              <a:pathLst>
                <a:path w="3767" h="1600" extrusionOk="0">
                  <a:moveTo>
                    <a:pt x="761" y="0"/>
                  </a:moveTo>
                  <a:cubicBezTo>
                    <a:pt x="366" y="0"/>
                    <a:pt x="24" y="334"/>
                    <a:pt x="24" y="732"/>
                  </a:cubicBezTo>
                  <a:cubicBezTo>
                    <a:pt x="1" y="1165"/>
                    <a:pt x="320" y="1508"/>
                    <a:pt x="754" y="1531"/>
                  </a:cubicBezTo>
                  <a:lnTo>
                    <a:pt x="2968" y="1599"/>
                  </a:lnTo>
                  <a:cubicBezTo>
                    <a:pt x="3402" y="1599"/>
                    <a:pt x="3744" y="1280"/>
                    <a:pt x="3767" y="869"/>
                  </a:cubicBezTo>
                  <a:cubicBezTo>
                    <a:pt x="3767" y="435"/>
                    <a:pt x="3447" y="93"/>
                    <a:pt x="3014" y="70"/>
                  </a:cubicBezTo>
                  <a:lnTo>
                    <a:pt x="800" y="1"/>
                  </a:lnTo>
                  <a:cubicBezTo>
                    <a:pt x="787" y="1"/>
                    <a:pt x="774" y="0"/>
                    <a:pt x="7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4"/>
            <p:cNvSpPr/>
            <p:nvPr/>
          </p:nvSpPr>
          <p:spPr>
            <a:xfrm>
              <a:off x="7936765" y="2747899"/>
              <a:ext cx="291920" cy="203479"/>
            </a:xfrm>
            <a:custGeom>
              <a:avLst/>
              <a:gdLst/>
              <a:ahLst/>
              <a:cxnLst/>
              <a:rect l="l" t="t" r="r" b="b"/>
              <a:pathLst>
                <a:path w="16276" h="11345" fill="none" extrusionOk="0">
                  <a:moveTo>
                    <a:pt x="1" y="10751"/>
                  </a:moveTo>
                  <a:cubicBezTo>
                    <a:pt x="2557" y="11345"/>
                    <a:pt x="5182" y="10158"/>
                    <a:pt x="7465" y="8834"/>
                  </a:cubicBezTo>
                  <a:cubicBezTo>
                    <a:pt x="11140" y="6711"/>
                    <a:pt x="14723" y="3950"/>
                    <a:pt x="16275" y="1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4"/>
            <p:cNvSpPr/>
            <p:nvPr/>
          </p:nvSpPr>
          <p:spPr>
            <a:xfrm>
              <a:off x="8197580" y="2766321"/>
              <a:ext cx="298466" cy="240337"/>
            </a:xfrm>
            <a:custGeom>
              <a:avLst/>
              <a:gdLst/>
              <a:ahLst/>
              <a:cxnLst/>
              <a:rect l="l" t="t" r="r" b="b"/>
              <a:pathLst>
                <a:path w="16641" h="13400" fill="none" extrusionOk="0">
                  <a:moveTo>
                    <a:pt x="1" y="1"/>
                  </a:moveTo>
                  <a:cubicBezTo>
                    <a:pt x="2055" y="3060"/>
                    <a:pt x="4132" y="6164"/>
                    <a:pt x="6848" y="8675"/>
                  </a:cubicBezTo>
                  <a:cubicBezTo>
                    <a:pt x="9542" y="11208"/>
                    <a:pt x="12965" y="13148"/>
                    <a:pt x="16640" y="1339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4"/>
            <p:cNvSpPr/>
            <p:nvPr/>
          </p:nvSpPr>
          <p:spPr>
            <a:xfrm>
              <a:off x="6988522" y="2950580"/>
              <a:ext cx="370298" cy="505604"/>
            </a:xfrm>
            <a:custGeom>
              <a:avLst/>
              <a:gdLst/>
              <a:ahLst/>
              <a:cxnLst/>
              <a:rect l="l" t="t" r="r" b="b"/>
              <a:pathLst>
                <a:path w="20646" h="28190" extrusionOk="0">
                  <a:moveTo>
                    <a:pt x="20589" y="19744"/>
                  </a:moveTo>
                  <a:lnTo>
                    <a:pt x="20584" y="19753"/>
                  </a:lnTo>
                  <a:lnTo>
                    <a:pt x="20584" y="19753"/>
                  </a:lnTo>
                  <a:lnTo>
                    <a:pt x="20612" y="19767"/>
                  </a:lnTo>
                  <a:cubicBezTo>
                    <a:pt x="20612" y="19767"/>
                    <a:pt x="20624" y="19773"/>
                    <a:pt x="20632" y="19779"/>
                  </a:cubicBezTo>
                  <a:lnTo>
                    <a:pt x="20632" y="19779"/>
                  </a:lnTo>
                  <a:cubicBezTo>
                    <a:pt x="20626" y="19766"/>
                    <a:pt x="20607" y="19762"/>
                    <a:pt x="20589" y="19744"/>
                  </a:cubicBezTo>
                  <a:close/>
                  <a:moveTo>
                    <a:pt x="20632" y="19779"/>
                  </a:moveTo>
                  <a:cubicBezTo>
                    <a:pt x="20634" y="19782"/>
                    <a:pt x="20635" y="19785"/>
                    <a:pt x="20635" y="19790"/>
                  </a:cubicBezTo>
                  <a:cubicBezTo>
                    <a:pt x="20646" y="19790"/>
                    <a:pt x="20640" y="19784"/>
                    <a:pt x="20632" y="19779"/>
                  </a:cubicBezTo>
                  <a:close/>
                  <a:moveTo>
                    <a:pt x="6802" y="0"/>
                  </a:moveTo>
                  <a:lnTo>
                    <a:pt x="1" y="2169"/>
                  </a:lnTo>
                  <a:lnTo>
                    <a:pt x="1073" y="5684"/>
                  </a:lnTo>
                  <a:lnTo>
                    <a:pt x="1690" y="7419"/>
                  </a:lnTo>
                  <a:lnTo>
                    <a:pt x="1986" y="8286"/>
                  </a:lnTo>
                  <a:lnTo>
                    <a:pt x="2146" y="8720"/>
                  </a:lnTo>
                  <a:lnTo>
                    <a:pt x="2306" y="9130"/>
                  </a:lnTo>
                  <a:lnTo>
                    <a:pt x="3013" y="10842"/>
                  </a:lnTo>
                  <a:cubicBezTo>
                    <a:pt x="3150" y="11139"/>
                    <a:pt x="3265" y="11436"/>
                    <a:pt x="3379" y="11710"/>
                  </a:cubicBezTo>
                  <a:lnTo>
                    <a:pt x="3790" y="12554"/>
                  </a:lnTo>
                  <a:lnTo>
                    <a:pt x="4588" y="14243"/>
                  </a:lnTo>
                  <a:lnTo>
                    <a:pt x="5479" y="15910"/>
                  </a:lnTo>
                  <a:cubicBezTo>
                    <a:pt x="6711" y="18101"/>
                    <a:pt x="8081" y="20269"/>
                    <a:pt x="9724" y="22323"/>
                  </a:cubicBezTo>
                  <a:cubicBezTo>
                    <a:pt x="10546" y="23328"/>
                    <a:pt x="11413" y="24332"/>
                    <a:pt x="12395" y="25291"/>
                  </a:cubicBezTo>
                  <a:cubicBezTo>
                    <a:pt x="12874" y="25770"/>
                    <a:pt x="13399" y="26227"/>
                    <a:pt x="13947" y="26706"/>
                  </a:cubicBezTo>
                  <a:lnTo>
                    <a:pt x="14358" y="27048"/>
                  </a:lnTo>
                  <a:cubicBezTo>
                    <a:pt x="14517" y="27162"/>
                    <a:pt x="14654" y="27276"/>
                    <a:pt x="14814" y="27391"/>
                  </a:cubicBezTo>
                  <a:cubicBezTo>
                    <a:pt x="14974" y="27528"/>
                    <a:pt x="15111" y="27619"/>
                    <a:pt x="15293" y="27756"/>
                  </a:cubicBezTo>
                  <a:lnTo>
                    <a:pt x="15567" y="27938"/>
                  </a:lnTo>
                  <a:lnTo>
                    <a:pt x="15727" y="28030"/>
                  </a:lnTo>
                  <a:lnTo>
                    <a:pt x="15955" y="28189"/>
                  </a:lnTo>
                  <a:lnTo>
                    <a:pt x="20584" y="19753"/>
                  </a:lnTo>
                  <a:lnTo>
                    <a:pt x="20584" y="19753"/>
                  </a:lnTo>
                  <a:lnTo>
                    <a:pt x="20520" y="19721"/>
                  </a:lnTo>
                  <a:lnTo>
                    <a:pt x="20292" y="19584"/>
                  </a:lnTo>
                  <a:cubicBezTo>
                    <a:pt x="20132" y="19493"/>
                    <a:pt x="19950" y="19356"/>
                    <a:pt x="19767" y="19242"/>
                  </a:cubicBezTo>
                  <a:cubicBezTo>
                    <a:pt x="19402" y="18991"/>
                    <a:pt x="19037" y="18717"/>
                    <a:pt x="18672" y="18397"/>
                  </a:cubicBezTo>
                  <a:cubicBezTo>
                    <a:pt x="17918" y="17804"/>
                    <a:pt x="17211" y="17119"/>
                    <a:pt x="16503" y="16412"/>
                  </a:cubicBezTo>
                  <a:cubicBezTo>
                    <a:pt x="15111" y="14951"/>
                    <a:pt x="13833" y="13307"/>
                    <a:pt x="12646" y="11573"/>
                  </a:cubicBezTo>
                  <a:lnTo>
                    <a:pt x="11756" y="10226"/>
                  </a:lnTo>
                  <a:lnTo>
                    <a:pt x="10934" y="8857"/>
                  </a:lnTo>
                  <a:lnTo>
                    <a:pt x="10546" y="8172"/>
                  </a:lnTo>
                  <a:cubicBezTo>
                    <a:pt x="10409" y="7921"/>
                    <a:pt x="10295" y="7692"/>
                    <a:pt x="10158" y="7441"/>
                  </a:cubicBezTo>
                  <a:lnTo>
                    <a:pt x="9405" y="6003"/>
                  </a:lnTo>
                  <a:lnTo>
                    <a:pt x="9222" y="5638"/>
                  </a:lnTo>
                  <a:lnTo>
                    <a:pt x="9039" y="5273"/>
                  </a:lnTo>
                  <a:lnTo>
                    <a:pt x="8720" y="4543"/>
                  </a:lnTo>
                  <a:lnTo>
                    <a:pt x="8035" y="3059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4"/>
            <p:cNvSpPr/>
            <p:nvPr/>
          </p:nvSpPr>
          <p:spPr>
            <a:xfrm>
              <a:off x="6950128" y="2801491"/>
              <a:ext cx="165833" cy="190117"/>
            </a:xfrm>
            <a:custGeom>
              <a:avLst/>
              <a:gdLst/>
              <a:ahLst/>
              <a:cxnLst/>
              <a:rect l="l" t="t" r="r" b="b"/>
              <a:pathLst>
                <a:path w="9246" h="10600" extrusionOk="0">
                  <a:moveTo>
                    <a:pt x="3294" y="1"/>
                  </a:moveTo>
                  <a:cubicBezTo>
                    <a:pt x="3269" y="1"/>
                    <a:pt x="3244" y="3"/>
                    <a:pt x="3219" y="9"/>
                  </a:cubicBezTo>
                  <a:cubicBezTo>
                    <a:pt x="2518" y="167"/>
                    <a:pt x="3699" y="4894"/>
                    <a:pt x="3721" y="4983"/>
                  </a:cubicBezTo>
                  <a:lnTo>
                    <a:pt x="3721" y="4983"/>
                  </a:lnTo>
                  <a:cubicBezTo>
                    <a:pt x="3701" y="4902"/>
                    <a:pt x="2716" y="996"/>
                    <a:pt x="1937" y="996"/>
                  </a:cubicBezTo>
                  <a:cubicBezTo>
                    <a:pt x="1907" y="996"/>
                    <a:pt x="1878" y="1002"/>
                    <a:pt x="1850" y="1013"/>
                  </a:cubicBezTo>
                  <a:cubicBezTo>
                    <a:pt x="1056" y="1331"/>
                    <a:pt x="2291" y="5437"/>
                    <a:pt x="2306" y="5486"/>
                  </a:cubicBezTo>
                  <a:lnTo>
                    <a:pt x="2306" y="5486"/>
                  </a:lnTo>
                  <a:cubicBezTo>
                    <a:pt x="2293" y="5444"/>
                    <a:pt x="1348" y="2323"/>
                    <a:pt x="689" y="2323"/>
                  </a:cubicBezTo>
                  <a:cubicBezTo>
                    <a:pt x="649" y="2323"/>
                    <a:pt x="609" y="2335"/>
                    <a:pt x="571" y="2360"/>
                  </a:cubicBezTo>
                  <a:cubicBezTo>
                    <a:pt x="1" y="2725"/>
                    <a:pt x="845" y="5464"/>
                    <a:pt x="1074" y="6194"/>
                  </a:cubicBezTo>
                  <a:cubicBezTo>
                    <a:pt x="1119" y="6331"/>
                    <a:pt x="2261" y="10600"/>
                    <a:pt x="2261" y="10600"/>
                  </a:cubicBezTo>
                  <a:lnTo>
                    <a:pt x="9040" y="8431"/>
                  </a:lnTo>
                  <a:cubicBezTo>
                    <a:pt x="9040" y="6514"/>
                    <a:pt x="9245" y="2771"/>
                    <a:pt x="8789" y="2268"/>
                  </a:cubicBezTo>
                  <a:cubicBezTo>
                    <a:pt x="8756" y="2233"/>
                    <a:pt x="8721" y="2216"/>
                    <a:pt x="8685" y="2216"/>
                  </a:cubicBezTo>
                  <a:cubicBezTo>
                    <a:pt x="8192" y="2216"/>
                    <a:pt x="7419" y="5327"/>
                    <a:pt x="7419" y="5327"/>
                  </a:cubicBezTo>
                  <a:cubicBezTo>
                    <a:pt x="7419" y="5327"/>
                    <a:pt x="5838" y="265"/>
                    <a:pt x="5053" y="265"/>
                  </a:cubicBezTo>
                  <a:cubicBezTo>
                    <a:pt x="5027" y="265"/>
                    <a:pt x="5001" y="271"/>
                    <a:pt x="4977" y="283"/>
                  </a:cubicBezTo>
                  <a:cubicBezTo>
                    <a:pt x="4450" y="563"/>
                    <a:pt x="4707" y="2659"/>
                    <a:pt x="4891" y="3806"/>
                  </a:cubicBezTo>
                  <a:lnTo>
                    <a:pt x="4891" y="3806"/>
                  </a:lnTo>
                  <a:cubicBezTo>
                    <a:pt x="4643" y="2516"/>
                    <a:pt x="4061" y="1"/>
                    <a:pt x="3294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4"/>
            <p:cNvSpPr/>
            <p:nvPr/>
          </p:nvSpPr>
          <p:spPr>
            <a:xfrm>
              <a:off x="6985753" y="2891970"/>
              <a:ext cx="91310" cy="27190"/>
            </a:xfrm>
            <a:custGeom>
              <a:avLst/>
              <a:gdLst/>
              <a:ahLst/>
              <a:cxnLst/>
              <a:rect l="l" t="t" r="r" b="b"/>
              <a:pathLst>
                <a:path w="5091" h="1516" extrusionOk="0">
                  <a:moveTo>
                    <a:pt x="3754" y="1"/>
                  </a:moveTo>
                  <a:cubicBezTo>
                    <a:pt x="3286" y="1"/>
                    <a:pt x="2818" y="64"/>
                    <a:pt x="2374" y="169"/>
                  </a:cubicBezTo>
                  <a:cubicBezTo>
                    <a:pt x="1484" y="420"/>
                    <a:pt x="640" y="831"/>
                    <a:pt x="1" y="1493"/>
                  </a:cubicBezTo>
                  <a:cubicBezTo>
                    <a:pt x="1" y="1493"/>
                    <a:pt x="1" y="1493"/>
                    <a:pt x="1" y="1516"/>
                  </a:cubicBezTo>
                  <a:lnTo>
                    <a:pt x="23" y="1516"/>
                  </a:lnTo>
                  <a:cubicBezTo>
                    <a:pt x="754" y="1036"/>
                    <a:pt x="1576" y="671"/>
                    <a:pt x="2443" y="466"/>
                  </a:cubicBezTo>
                  <a:cubicBezTo>
                    <a:pt x="3104" y="287"/>
                    <a:pt x="3792" y="192"/>
                    <a:pt x="4487" y="192"/>
                  </a:cubicBezTo>
                  <a:cubicBezTo>
                    <a:pt x="4680" y="192"/>
                    <a:pt x="4874" y="200"/>
                    <a:pt x="5068" y="215"/>
                  </a:cubicBezTo>
                  <a:lnTo>
                    <a:pt x="5091" y="215"/>
                  </a:lnTo>
                  <a:cubicBezTo>
                    <a:pt x="5091" y="192"/>
                    <a:pt x="5091" y="192"/>
                    <a:pt x="5068" y="192"/>
                  </a:cubicBezTo>
                  <a:cubicBezTo>
                    <a:pt x="4644" y="58"/>
                    <a:pt x="4199" y="1"/>
                    <a:pt x="375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4"/>
            <p:cNvSpPr/>
            <p:nvPr/>
          </p:nvSpPr>
          <p:spPr>
            <a:xfrm>
              <a:off x="7140831" y="3223595"/>
              <a:ext cx="205129" cy="269949"/>
            </a:xfrm>
            <a:custGeom>
              <a:avLst/>
              <a:gdLst/>
              <a:ahLst/>
              <a:cxnLst/>
              <a:rect l="l" t="t" r="r" b="b"/>
              <a:pathLst>
                <a:path w="11437" h="15051" extrusionOk="0">
                  <a:moveTo>
                    <a:pt x="7958" y="0"/>
                  </a:moveTo>
                  <a:cubicBezTo>
                    <a:pt x="7907" y="0"/>
                    <a:pt x="7864" y="16"/>
                    <a:pt x="7830" y="50"/>
                  </a:cubicBezTo>
                  <a:cubicBezTo>
                    <a:pt x="3904" y="3976"/>
                    <a:pt x="1" y="8153"/>
                    <a:pt x="1" y="8153"/>
                  </a:cubicBezTo>
                  <a:cubicBezTo>
                    <a:pt x="1" y="8153"/>
                    <a:pt x="5740" y="15050"/>
                    <a:pt x="8852" y="15050"/>
                  </a:cubicBezTo>
                  <a:cubicBezTo>
                    <a:pt x="8892" y="15050"/>
                    <a:pt x="8932" y="15049"/>
                    <a:pt x="8971" y="15047"/>
                  </a:cubicBezTo>
                  <a:lnTo>
                    <a:pt x="11436" y="1739"/>
                  </a:lnTo>
                  <a:lnTo>
                    <a:pt x="11436" y="1739"/>
                  </a:lnTo>
                  <a:cubicBezTo>
                    <a:pt x="11383" y="1745"/>
                    <a:pt x="11330" y="1748"/>
                    <a:pt x="11276" y="1748"/>
                  </a:cubicBezTo>
                  <a:cubicBezTo>
                    <a:pt x="9903" y="1748"/>
                    <a:pt x="8494" y="0"/>
                    <a:pt x="7958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4"/>
            <p:cNvSpPr/>
            <p:nvPr/>
          </p:nvSpPr>
          <p:spPr>
            <a:xfrm>
              <a:off x="7131826" y="3217945"/>
              <a:ext cx="158856" cy="160237"/>
            </a:xfrm>
            <a:custGeom>
              <a:avLst/>
              <a:gdLst/>
              <a:ahLst/>
              <a:cxnLst/>
              <a:rect l="l" t="t" r="r" b="b"/>
              <a:pathLst>
                <a:path w="8857" h="8934" extrusionOk="0">
                  <a:moveTo>
                    <a:pt x="7646" y="1"/>
                  </a:moveTo>
                  <a:cubicBezTo>
                    <a:pt x="7485" y="1"/>
                    <a:pt x="7335" y="91"/>
                    <a:pt x="7282" y="251"/>
                  </a:cubicBezTo>
                  <a:cubicBezTo>
                    <a:pt x="6209" y="2808"/>
                    <a:pt x="1005" y="7030"/>
                    <a:pt x="229" y="7601"/>
                  </a:cubicBezTo>
                  <a:cubicBezTo>
                    <a:pt x="46" y="7738"/>
                    <a:pt x="0" y="7966"/>
                    <a:pt x="137" y="8149"/>
                  </a:cubicBezTo>
                  <a:cubicBezTo>
                    <a:pt x="137" y="8149"/>
                    <a:pt x="522" y="8933"/>
                    <a:pt x="955" y="8933"/>
                  </a:cubicBezTo>
                  <a:cubicBezTo>
                    <a:pt x="1039" y="8933"/>
                    <a:pt x="1125" y="8904"/>
                    <a:pt x="1210" y="8834"/>
                  </a:cubicBezTo>
                  <a:cubicBezTo>
                    <a:pt x="2077" y="8149"/>
                    <a:pt x="7556" y="3789"/>
                    <a:pt x="8765" y="799"/>
                  </a:cubicBezTo>
                  <a:cubicBezTo>
                    <a:pt x="8857" y="594"/>
                    <a:pt x="8742" y="365"/>
                    <a:pt x="8514" y="274"/>
                  </a:cubicBezTo>
                  <a:lnTo>
                    <a:pt x="7784" y="23"/>
                  </a:lnTo>
                  <a:cubicBezTo>
                    <a:pt x="7738" y="8"/>
                    <a:pt x="7692" y="1"/>
                    <a:pt x="7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4"/>
            <p:cNvSpPr/>
            <p:nvPr/>
          </p:nvSpPr>
          <p:spPr>
            <a:xfrm>
              <a:off x="7296818" y="3215075"/>
              <a:ext cx="490467" cy="567016"/>
            </a:xfrm>
            <a:custGeom>
              <a:avLst/>
              <a:gdLst/>
              <a:ahLst/>
              <a:cxnLst/>
              <a:rect l="l" t="t" r="r" b="b"/>
              <a:pathLst>
                <a:path w="27346" h="31614" extrusionOk="0">
                  <a:moveTo>
                    <a:pt x="5867" y="0"/>
                  </a:moveTo>
                  <a:cubicBezTo>
                    <a:pt x="3836" y="0"/>
                    <a:pt x="2055" y="1598"/>
                    <a:pt x="1918" y="3607"/>
                  </a:cubicBezTo>
                  <a:lnTo>
                    <a:pt x="206" y="26638"/>
                  </a:lnTo>
                  <a:cubicBezTo>
                    <a:pt x="1" y="29354"/>
                    <a:pt x="1827" y="31613"/>
                    <a:pt x="4292" y="31613"/>
                  </a:cubicBezTo>
                  <a:lnTo>
                    <a:pt x="23077" y="31613"/>
                  </a:lnTo>
                  <a:cubicBezTo>
                    <a:pt x="25520" y="31613"/>
                    <a:pt x="27346" y="29354"/>
                    <a:pt x="27140" y="26638"/>
                  </a:cubicBezTo>
                  <a:lnTo>
                    <a:pt x="25451" y="3607"/>
                  </a:lnTo>
                  <a:cubicBezTo>
                    <a:pt x="25291" y="1598"/>
                    <a:pt x="23511" y="0"/>
                    <a:pt x="21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4"/>
            <p:cNvSpPr/>
            <p:nvPr/>
          </p:nvSpPr>
          <p:spPr>
            <a:xfrm>
              <a:off x="7310755" y="3231040"/>
              <a:ext cx="463025" cy="535091"/>
            </a:xfrm>
            <a:custGeom>
              <a:avLst/>
              <a:gdLst/>
              <a:ahLst/>
              <a:cxnLst/>
              <a:rect l="l" t="t" r="r" b="b"/>
              <a:pathLst>
                <a:path w="25816" h="29834" extrusionOk="0">
                  <a:moveTo>
                    <a:pt x="5547" y="1"/>
                  </a:moveTo>
                  <a:cubicBezTo>
                    <a:pt x="3606" y="1"/>
                    <a:pt x="1940" y="1507"/>
                    <a:pt x="1803" y="3402"/>
                  </a:cubicBezTo>
                  <a:lnTo>
                    <a:pt x="183" y="25154"/>
                  </a:lnTo>
                  <a:cubicBezTo>
                    <a:pt x="0" y="27710"/>
                    <a:pt x="1712" y="29833"/>
                    <a:pt x="4040" y="29833"/>
                  </a:cubicBezTo>
                  <a:lnTo>
                    <a:pt x="21775" y="29833"/>
                  </a:lnTo>
                  <a:cubicBezTo>
                    <a:pt x="24081" y="29833"/>
                    <a:pt x="25815" y="27710"/>
                    <a:pt x="25633" y="25154"/>
                  </a:cubicBezTo>
                  <a:lnTo>
                    <a:pt x="24012" y="3402"/>
                  </a:lnTo>
                  <a:cubicBezTo>
                    <a:pt x="23875" y="1507"/>
                    <a:pt x="22186" y="1"/>
                    <a:pt x="20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4"/>
            <p:cNvSpPr/>
            <p:nvPr/>
          </p:nvSpPr>
          <p:spPr>
            <a:xfrm>
              <a:off x="7659178" y="3402544"/>
              <a:ext cx="196108" cy="244068"/>
            </a:xfrm>
            <a:custGeom>
              <a:avLst/>
              <a:gdLst/>
              <a:ahLst/>
              <a:cxnLst/>
              <a:rect l="l" t="t" r="r" b="b"/>
              <a:pathLst>
                <a:path w="10934" h="13608" extrusionOk="0">
                  <a:moveTo>
                    <a:pt x="3402" y="0"/>
                  </a:moveTo>
                  <a:cubicBezTo>
                    <a:pt x="2923" y="0"/>
                    <a:pt x="2437" y="118"/>
                    <a:pt x="1986" y="369"/>
                  </a:cubicBezTo>
                  <a:cubicBezTo>
                    <a:pt x="548" y="1145"/>
                    <a:pt x="0" y="2948"/>
                    <a:pt x="776" y="4386"/>
                  </a:cubicBezTo>
                  <a:lnTo>
                    <a:pt x="4931" y="12055"/>
                  </a:lnTo>
                  <a:cubicBezTo>
                    <a:pt x="5456" y="13037"/>
                    <a:pt x="6483" y="13607"/>
                    <a:pt x="7533" y="13607"/>
                  </a:cubicBezTo>
                  <a:cubicBezTo>
                    <a:pt x="8012" y="13607"/>
                    <a:pt x="8491" y="13493"/>
                    <a:pt x="8948" y="13242"/>
                  </a:cubicBezTo>
                  <a:cubicBezTo>
                    <a:pt x="10386" y="12466"/>
                    <a:pt x="10934" y="10663"/>
                    <a:pt x="10158" y="9225"/>
                  </a:cubicBezTo>
                  <a:lnTo>
                    <a:pt x="6003" y="1556"/>
                  </a:lnTo>
                  <a:cubicBezTo>
                    <a:pt x="5470" y="568"/>
                    <a:pt x="4453" y="0"/>
                    <a:pt x="3402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4"/>
            <p:cNvSpPr/>
            <p:nvPr/>
          </p:nvSpPr>
          <p:spPr>
            <a:xfrm>
              <a:off x="7300100" y="3671595"/>
              <a:ext cx="438884" cy="561420"/>
            </a:xfrm>
            <a:custGeom>
              <a:avLst/>
              <a:gdLst/>
              <a:ahLst/>
              <a:cxnLst/>
              <a:rect l="l" t="t" r="r" b="b"/>
              <a:pathLst>
                <a:path w="24470" h="31302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366" y="21114"/>
                    <a:pt x="1758" y="29879"/>
                  </a:cubicBezTo>
                  <a:cubicBezTo>
                    <a:pt x="1758" y="29879"/>
                    <a:pt x="3513" y="31302"/>
                    <a:pt x="6031" y="31302"/>
                  </a:cubicBezTo>
                  <a:cubicBezTo>
                    <a:pt x="7007" y="31302"/>
                    <a:pt x="8097" y="31088"/>
                    <a:pt x="9245" y="30495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5590" y="30495"/>
                  </a:lnTo>
                  <a:cubicBezTo>
                    <a:pt x="16744" y="31088"/>
                    <a:pt x="17839" y="31302"/>
                    <a:pt x="18818" y="31302"/>
                  </a:cubicBezTo>
                  <a:cubicBezTo>
                    <a:pt x="21345" y="31302"/>
                    <a:pt x="23100" y="29879"/>
                    <a:pt x="23100" y="29879"/>
                  </a:cubicBezTo>
                  <a:cubicBezTo>
                    <a:pt x="24469" y="21114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4"/>
            <p:cNvSpPr/>
            <p:nvPr/>
          </p:nvSpPr>
          <p:spPr>
            <a:xfrm>
              <a:off x="7300100" y="3671595"/>
              <a:ext cx="421271" cy="404089"/>
            </a:xfrm>
            <a:custGeom>
              <a:avLst/>
              <a:gdLst/>
              <a:ahLst/>
              <a:cxnLst/>
              <a:rect l="l" t="t" r="r" b="b"/>
              <a:pathLst>
                <a:path w="23488" h="22530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206" y="11961"/>
                    <a:pt x="914" y="21616"/>
                  </a:cubicBezTo>
                  <a:cubicBezTo>
                    <a:pt x="2854" y="22027"/>
                    <a:pt x="5775" y="22461"/>
                    <a:pt x="9450" y="22529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4175" y="22392"/>
                  </a:lnTo>
                  <a:cubicBezTo>
                    <a:pt x="17005" y="22210"/>
                    <a:pt x="20133" y="21776"/>
                    <a:pt x="23488" y="21000"/>
                  </a:cubicBezTo>
                  <a:cubicBezTo>
                    <a:pt x="23282" y="11459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4"/>
            <p:cNvSpPr/>
            <p:nvPr/>
          </p:nvSpPr>
          <p:spPr>
            <a:xfrm>
              <a:off x="7290270" y="3678143"/>
              <a:ext cx="436014" cy="357008"/>
            </a:xfrm>
            <a:custGeom>
              <a:avLst/>
              <a:gdLst/>
              <a:ahLst/>
              <a:cxnLst/>
              <a:rect l="l" t="t" r="r" b="b"/>
              <a:pathLst>
                <a:path w="24310" h="19905" extrusionOk="0">
                  <a:moveTo>
                    <a:pt x="549" y="1"/>
                  </a:moveTo>
                  <a:cubicBezTo>
                    <a:pt x="549" y="1"/>
                    <a:pt x="1" y="9496"/>
                    <a:pt x="526" y="18398"/>
                  </a:cubicBezTo>
                  <a:cubicBezTo>
                    <a:pt x="2512" y="19790"/>
                    <a:pt x="7487" y="19608"/>
                    <a:pt x="10523" y="19653"/>
                  </a:cubicBezTo>
                  <a:lnTo>
                    <a:pt x="10295" y="10637"/>
                  </a:lnTo>
                  <a:lnTo>
                    <a:pt x="10295" y="10386"/>
                  </a:lnTo>
                  <a:cubicBezTo>
                    <a:pt x="10828" y="10370"/>
                    <a:pt x="11383" y="10354"/>
                    <a:pt x="11953" y="10354"/>
                  </a:cubicBezTo>
                  <a:cubicBezTo>
                    <a:pt x="12189" y="10354"/>
                    <a:pt x="12428" y="10357"/>
                    <a:pt x="12669" y="10363"/>
                  </a:cubicBezTo>
                  <a:lnTo>
                    <a:pt x="12669" y="10637"/>
                  </a:lnTo>
                  <a:lnTo>
                    <a:pt x="13742" y="19904"/>
                  </a:lnTo>
                  <a:cubicBezTo>
                    <a:pt x="16686" y="19767"/>
                    <a:pt x="21365" y="19608"/>
                    <a:pt x="24310" y="18535"/>
                  </a:cubicBezTo>
                  <a:cubicBezTo>
                    <a:pt x="23899" y="9222"/>
                    <a:pt x="22438" y="1"/>
                    <a:pt x="22438" y="1"/>
                  </a:cubicBezTo>
                  <a:lnTo>
                    <a:pt x="17759" y="937"/>
                  </a:lnTo>
                  <a:lnTo>
                    <a:pt x="4931" y="891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4"/>
            <p:cNvSpPr/>
            <p:nvPr/>
          </p:nvSpPr>
          <p:spPr>
            <a:xfrm>
              <a:off x="7413521" y="3859118"/>
              <a:ext cx="167034" cy="6062"/>
            </a:xfrm>
            <a:custGeom>
              <a:avLst/>
              <a:gdLst/>
              <a:ahLst/>
              <a:cxnLst/>
              <a:rect l="l" t="t" r="r" b="b"/>
              <a:pathLst>
                <a:path w="9313" h="338" extrusionOk="0">
                  <a:moveTo>
                    <a:pt x="4657" y="1"/>
                  </a:moveTo>
                  <a:cubicBezTo>
                    <a:pt x="3881" y="23"/>
                    <a:pt x="3104" y="46"/>
                    <a:pt x="2351" y="46"/>
                  </a:cubicBezTo>
                  <a:cubicBezTo>
                    <a:pt x="1575" y="92"/>
                    <a:pt x="822" y="115"/>
                    <a:pt x="46" y="183"/>
                  </a:cubicBezTo>
                  <a:cubicBezTo>
                    <a:pt x="23" y="183"/>
                    <a:pt x="0" y="206"/>
                    <a:pt x="0" y="252"/>
                  </a:cubicBezTo>
                  <a:cubicBezTo>
                    <a:pt x="0" y="274"/>
                    <a:pt x="23" y="320"/>
                    <a:pt x="46" y="320"/>
                  </a:cubicBezTo>
                  <a:cubicBezTo>
                    <a:pt x="434" y="332"/>
                    <a:pt x="822" y="337"/>
                    <a:pt x="1207" y="337"/>
                  </a:cubicBezTo>
                  <a:cubicBezTo>
                    <a:pt x="1592" y="337"/>
                    <a:pt x="1975" y="332"/>
                    <a:pt x="2351" y="320"/>
                  </a:cubicBezTo>
                  <a:lnTo>
                    <a:pt x="4657" y="297"/>
                  </a:lnTo>
                  <a:lnTo>
                    <a:pt x="9244" y="229"/>
                  </a:lnTo>
                  <a:cubicBezTo>
                    <a:pt x="9290" y="229"/>
                    <a:pt x="9313" y="183"/>
                    <a:pt x="9313" y="160"/>
                  </a:cubicBezTo>
                  <a:cubicBezTo>
                    <a:pt x="9313" y="115"/>
                    <a:pt x="9290" y="92"/>
                    <a:pt x="9244" y="92"/>
                  </a:cubicBezTo>
                  <a:cubicBezTo>
                    <a:pt x="7715" y="1"/>
                    <a:pt x="6186" y="1"/>
                    <a:pt x="4657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4"/>
            <p:cNvSpPr/>
            <p:nvPr/>
          </p:nvSpPr>
          <p:spPr>
            <a:xfrm>
              <a:off x="7492124" y="3656456"/>
              <a:ext cx="6170" cy="167447"/>
            </a:xfrm>
            <a:custGeom>
              <a:avLst/>
              <a:gdLst/>
              <a:ahLst/>
              <a:cxnLst/>
              <a:rect l="l" t="t" r="r" b="b"/>
              <a:pathLst>
                <a:path w="344" h="9336" extrusionOk="0">
                  <a:moveTo>
                    <a:pt x="183" y="0"/>
                  </a:moveTo>
                  <a:cubicBezTo>
                    <a:pt x="138" y="0"/>
                    <a:pt x="115" y="23"/>
                    <a:pt x="92" y="69"/>
                  </a:cubicBezTo>
                  <a:cubicBezTo>
                    <a:pt x="46" y="822"/>
                    <a:pt x="23" y="1598"/>
                    <a:pt x="23" y="2374"/>
                  </a:cubicBezTo>
                  <a:cubicBezTo>
                    <a:pt x="1" y="3127"/>
                    <a:pt x="1" y="3903"/>
                    <a:pt x="1" y="4656"/>
                  </a:cubicBezTo>
                  <a:cubicBezTo>
                    <a:pt x="23" y="6186"/>
                    <a:pt x="46" y="7738"/>
                    <a:pt x="206" y="9267"/>
                  </a:cubicBezTo>
                  <a:cubicBezTo>
                    <a:pt x="206" y="9290"/>
                    <a:pt x="229" y="9336"/>
                    <a:pt x="275" y="9336"/>
                  </a:cubicBezTo>
                  <a:cubicBezTo>
                    <a:pt x="297" y="9313"/>
                    <a:pt x="343" y="9290"/>
                    <a:pt x="343" y="9244"/>
                  </a:cubicBezTo>
                  <a:cubicBezTo>
                    <a:pt x="297" y="8491"/>
                    <a:pt x="297" y="7715"/>
                    <a:pt x="297" y="6962"/>
                  </a:cubicBezTo>
                  <a:lnTo>
                    <a:pt x="297" y="4656"/>
                  </a:lnTo>
                  <a:lnTo>
                    <a:pt x="297" y="2374"/>
                  </a:lnTo>
                  <a:cubicBezTo>
                    <a:pt x="275" y="1598"/>
                    <a:pt x="275" y="845"/>
                    <a:pt x="229" y="69"/>
                  </a:cubicBezTo>
                  <a:cubicBezTo>
                    <a:pt x="229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4"/>
            <p:cNvSpPr/>
            <p:nvPr/>
          </p:nvSpPr>
          <p:spPr>
            <a:xfrm>
              <a:off x="7494994" y="3708852"/>
              <a:ext cx="28679" cy="106286"/>
            </a:xfrm>
            <a:custGeom>
              <a:avLst/>
              <a:gdLst/>
              <a:ahLst/>
              <a:cxnLst/>
              <a:rect l="l" t="t" r="r" b="b"/>
              <a:pathLst>
                <a:path w="1599" h="5926" extrusionOk="0">
                  <a:moveTo>
                    <a:pt x="1416" y="1"/>
                  </a:moveTo>
                  <a:cubicBezTo>
                    <a:pt x="1393" y="1"/>
                    <a:pt x="1347" y="24"/>
                    <a:pt x="1347" y="69"/>
                  </a:cubicBezTo>
                  <a:cubicBezTo>
                    <a:pt x="1324" y="1142"/>
                    <a:pt x="1324" y="2215"/>
                    <a:pt x="1256" y="3265"/>
                  </a:cubicBezTo>
                  <a:cubicBezTo>
                    <a:pt x="1187" y="3813"/>
                    <a:pt x="1165" y="4337"/>
                    <a:pt x="1028" y="4840"/>
                  </a:cubicBezTo>
                  <a:cubicBezTo>
                    <a:pt x="959" y="5091"/>
                    <a:pt x="868" y="5342"/>
                    <a:pt x="731" y="5524"/>
                  </a:cubicBezTo>
                  <a:cubicBezTo>
                    <a:pt x="598" y="5676"/>
                    <a:pt x="419" y="5764"/>
                    <a:pt x="232" y="5764"/>
                  </a:cubicBezTo>
                  <a:cubicBezTo>
                    <a:pt x="193" y="5764"/>
                    <a:pt x="154" y="5760"/>
                    <a:pt x="115" y="5753"/>
                  </a:cubicBezTo>
                  <a:lnTo>
                    <a:pt x="92" y="5753"/>
                  </a:lnTo>
                  <a:cubicBezTo>
                    <a:pt x="85" y="5746"/>
                    <a:pt x="76" y="5743"/>
                    <a:pt x="68" y="5743"/>
                  </a:cubicBezTo>
                  <a:cubicBezTo>
                    <a:pt x="46" y="5743"/>
                    <a:pt x="23" y="5759"/>
                    <a:pt x="23" y="5775"/>
                  </a:cubicBezTo>
                  <a:cubicBezTo>
                    <a:pt x="0" y="5821"/>
                    <a:pt x="23" y="5844"/>
                    <a:pt x="46" y="5867"/>
                  </a:cubicBezTo>
                  <a:cubicBezTo>
                    <a:pt x="134" y="5907"/>
                    <a:pt x="226" y="5926"/>
                    <a:pt x="318" y="5926"/>
                  </a:cubicBezTo>
                  <a:cubicBezTo>
                    <a:pt x="534" y="5926"/>
                    <a:pt x="746" y="5822"/>
                    <a:pt x="891" y="5661"/>
                  </a:cubicBezTo>
                  <a:cubicBezTo>
                    <a:pt x="1096" y="5456"/>
                    <a:pt x="1210" y="5182"/>
                    <a:pt x="1301" y="4908"/>
                  </a:cubicBezTo>
                  <a:cubicBezTo>
                    <a:pt x="1461" y="4383"/>
                    <a:pt x="1507" y="3835"/>
                    <a:pt x="1530" y="3288"/>
                  </a:cubicBezTo>
                  <a:cubicBezTo>
                    <a:pt x="1598" y="2215"/>
                    <a:pt x="1575" y="1142"/>
                    <a:pt x="1484" y="46"/>
                  </a:cubicBezTo>
                  <a:cubicBezTo>
                    <a:pt x="1484" y="24"/>
                    <a:pt x="1461" y="1"/>
                    <a:pt x="1416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4"/>
            <p:cNvSpPr/>
            <p:nvPr/>
          </p:nvSpPr>
          <p:spPr>
            <a:xfrm>
              <a:off x="7306235" y="3697390"/>
              <a:ext cx="50381" cy="84100"/>
            </a:xfrm>
            <a:custGeom>
              <a:avLst/>
              <a:gdLst/>
              <a:ahLst/>
              <a:cxnLst/>
              <a:rect l="l" t="t" r="r" b="b"/>
              <a:pathLst>
                <a:path w="2809" h="4689" extrusionOk="0">
                  <a:moveTo>
                    <a:pt x="2717" y="1"/>
                  </a:moveTo>
                  <a:cubicBezTo>
                    <a:pt x="2672" y="1"/>
                    <a:pt x="2649" y="23"/>
                    <a:pt x="2649" y="69"/>
                  </a:cubicBezTo>
                  <a:cubicBezTo>
                    <a:pt x="2626" y="297"/>
                    <a:pt x="2626" y="548"/>
                    <a:pt x="2603" y="777"/>
                  </a:cubicBezTo>
                  <a:cubicBezTo>
                    <a:pt x="2557" y="982"/>
                    <a:pt x="2557" y="1233"/>
                    <a:pt x="2489" y="1439"/>
                  </a:cubicBezTo>
                  <a:lnTo>
                    <a:pt x="2398" y="1781"/>
                  </a:lnTo>
                  <a:lnTo>
                    <a:pt x="2283" y="2101"/>
                  </a:lnTo>
                  <a:cubicBezTo>
                    <a:pt x="2261" y="2215"/>
                    <a:pt x="2215" y="2306"/>
                    <a:pt x="2169" y="2420"/>
                  </a:cubicBezTo>
                  <a:cubicBezTo>
                    <a:pt x="2101" y="2511"/>
                    <a:pt x="2078" y="2625"/>
                    <a:pt x="2010" y="2717"/>
                  </a:cubicBezTo>
                  <a:cubicBezTo>
                    <a:pt x="1781" y="3105"/>
                    <a:pt x="1507" y="3470"/>
                    <a:pt x="1165" y="3767"/>
                  </a:cubicBezTo>
                  <a:cubicBezTo>
                    <a:pt x="846" y="4086"/>
                    <a:pt x="457" y="4360"/>
                    <a:pt x="69" y="4543"/>
                  </a:cubicBezTo>
                  <a:lnTo>
                    <a:pt x="47" y="4566"/>
                  </a:lnTo>
                  <a:cubicBezTo>
                    <a:pt x="24" y="4566"/>
                    <a:pt x="1" y="4611"/>
                    <a:pt x="24" y="4634"/>
                  </a:cubicBezTo>
                  <a:cubicBezTo>
                    <a:pt x="24" y="4668"/>
                    <a:pt x="48" y="4689"/>
                    <a:pt x="79" y="4689"/>
                  </a:cubicBezTo>
                  <a:cubicBezTo>
                    <a:pt x="91" y="4689"/>
                    <a:pt x="103" y="4686"/>
                    <a:pt x="115" y="4680"/>
                  </a:cubicBezTo>
                  <a:cubicBezTo>
                    <a:pt x="572" y="4543"/>
                    <a:pt x="982" y="4292"/>
                    <a:pt x="1348" y="3972"/>
                  </a:cubicBezTo>
                  <a:cubicBezTo>
                    <a:pt x="1713" y="3653"/>
                    <a:pt x="2032" y="3287"/>
                    <a:pt x="2261" y="2854"/>
                  </a:cubicBezTo>
                  <a:cubicBezTo>
                    <a:pt x="2329" y="2740"/>
                    <a:pt x="2375" y="2625"/>
                    <a:pt x="2420" y="2534"/>
                  </a:cubicBezTo>
                  <a:cubicBezTo>
                    <a:pt x="2466" y="2420"/>
                    <a:pt x="2512" y="2306"/>
                    <a:pt x="2557" y="2192"/>
                  </a:cubicBezTo>
                  <a:lnTo>
                    <a:pt x="2672" y="1849"/>
                  </a:lnTo>
                  <a:lnTo>
                    <a:pt x="2740" y="1484"/>
                  </a:lnTo>
                  <a:cubicBezTo>
                    <a:pt x="2763" y="1370"/>
                    <a:pt x="2763" y="1256"/>
                    <a:pt x="2786" y="1142"/>
                  </a:cubicBezTo>
                  <a:lnTo>
                    <a:pt x="2808" y="777"/>
                  </a:lnTo>
                  <a:cubicBezTo>
                    <a:pt x="2808" y="548"/>
                    <a:pt x="2786" y="297"/>
                    <a:pt x="2786" y="69"/>
                  </a:cubicBezTo>
                  <a:cubicBezTo>
                    <a:pt x="2763" y="23"/>
                    <a:pt x="2740" y="1"/>
                    <a:pt x="2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4"/>
            <p:cNvSpPr/>
            <p:nvPr/>
          </p:nvSpPr>
          <p:spPr>
            <a:xfrm>
              <a:off x="7643214" y="3697390"/>
              <a:ext cx="50363" cy="84118"/>
            </a:xfrm>
            <a:custGeom>
              <a:avLst/>
              <a:gdLst/>
              <a:ahLst/>
              <a:cxnLst/>
              <a:rect l="l" t="t" r="r" b="b"/>
              <a:pathLst>
                <a:path w="2808" h="4690" extrusionOk="0">
                  <a:moveTo>
                    <a:pt x="114" y="1"/>
                  </a:moveTo>
                  <a:cubicBezTo>
                    <a:pt x="69" y="1"/>
                    <a:pt x="46" y="23"/>
                    <a:pt x="46" y="69"/>
                  </a:cubicBezTo>
                  <a:cubicBezTo>
                    <a:pt x="23" y="297"/>
                    <a:pt x="0" y="548"/>
                    <a:pt x="0" y="777"/>
                  </a:cubicBezTo>
                  <a:lnTo>
                    <a:pt x="23" y="1142"/>
                  </a:lnTo>
                  <a:cubicBezTo>
                    <a:pt x="46" y="1256"/>
                    <a:pt x="46" y="1370"/>
                    <a:pt x="91" y="1484"/>
                  </a:cubicBezTo>
                  <a:lnTo>
                    <a:pt x="160" y="1849"/>
                  </a:lnTo>
                  <a:lnTo>
                    <a:pt x="251" y="2192"/>
                  </a:lnTo>
                  <a:cubicBezTo>
                    <a:pt x="297" y="2306"/>
                    <a:pt x="343" y="2420"/>
                    <a:pt x="388" y="2534"/>
                  </a:cubicBezTo>
                  <a:cubicBezTo>
                    <a:pt x="457" y="2625"/>
                    <a:pt x="480" y="2740"/>
                    <a:pt x="548" y="2854"/>
                  </a:cubicBezTo>
                  <a:cubicBezTo>
                    <a:pt x="776" y="3287"/>
                    <a:pt x="1096" y="3653"/>
                    <a:pt x="1461" y="3972"/>
                  </a:cubicBezTo>
                  <a:cubicBezTo>
                    <a:pt x="1826" y="4292"/>
                    <a:pt x="2237" y="4543"/>
                    <a:pt x="2716" y="4680"/>
                  </a:cubicBezTo>
                  <a:cubicBezTo>
                    <a:pt x="2723" y="4686"/>
                    <a:pt x="2732" y="4689"/>
                    <a:pt x="2741" y="4689"/>
                  </a:cubicBezTo>
                  <a:cubicBezTo>
                    <a:pt x="2762" y="4689"/>
                    <a:pt x="2785" y="4673"/>
                    <a:pt x="2785" y="4657"/>
                  </a:cubicBezTo>
                  <a:cubicBezTo>
                    <a:pt x="2808" y="4611"/>
                    <a:pt x="2785" y="4566"/>
                    <a:pt x="2762" y="4566"/>
                  </a:cubicBezTo>
                  <a:cubicBezTo>
                    <a:pt x="2351" y="4360"/>
                    <a:pt x="1963" y="4086"/>
                    <a:pt x="1644" y="3767"/>
                  </a:cubicBezTo>
                  <a:cubicBezTo>
                    <a:pt x="1301" y="3470"/>
                    <a:pt x="1027" y="3105"/>
                    <a:pt x="799" y="2717"/>
                  </a:cubicBezTo>
                  <a:cubicBezTo>
                    <a:pt x="731" y="2625"/>
                    <a:pt x="708" y="2511"/>
                    <a:pt x="639" y="2420"/>
                  </a:cubicBezTo>
                  <a:cubicBezTo>
                    <a:pt x="594" y="2306"/>
                    <a:pt x="548" y="2215"/>
                    <a:pt x="525" y="2101"/>
                  </a:cubicBezTo>
                  <a:lnTo>
                    <a:pt x="411" y="1781"/>
                  </a:lnTo>
                  <a:lnTo>
                    <a:pt x="320" y="1439"/>
                  </a:lnTo>
                  <a:cubicBezTo>
                    <a:pt x="251" y="1233"/>
                    <a:pt x="251" y="982"/>
                    <a:pt x="206" y="777"/>
                  </a:cubicBezTo>
                  <a:cubicBezTo>
                    <a:pt x="183" y="548"/>
                    <a:pt x="183" y="297"/>
                    <a:pt x="183" y="69"/>
                  </a:cubicBezTo>
                  <a:cubicBezTo>
                    <a:pt x="183" y="23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4"/>
            <p:cNvSpPr/>
            <p:nvPr/>
          </p:nvSpPr>
          <p:spPr>
            <a:xfrm>
              <a:off x="7263669" y="3233730"/>
              <a:ext cx="157188" cy="447493"/>
            </a:xfrm>
            <a:custGeom>
              <a:avLst/>
              <a:gdLst/>
              <a:ahLst/>
              <a:cxnLst/>
              <a:rect l="l" t="t" r="r" b="b"/>
              <a:pathLst>
                <a:path w="8764" h="24950" extrusionOk="0">
                  <a:moveTo>
                    <a:pt x="6416" y="1"/>
                  </a:moveTo>
                  <a:cubicBezTo>
                    <a:pt x="6148" y="1"/>
                    <a:pt x="5939" y="37"/>
                    <a:pt x="5866" y="79"/>
                  </a:cubicBezTo>
                  <a:cubicBezTo>
                    <a:pt x="5547" y="216"/>
                    <a:pt x="5204" y="421"/>
                    <a:pt x="4999" y="627"/>
                  </a:cubicBezTo>
                  <a:cubicBezTo>
                    <a:pt x="4520" y="1106"/>
                    <a:pt x="4086" y="1608"/>
                    <a:pt x="3698" y="2156"/>
                  </a:cubicBezTo>
                  <a:cubicBezTo>
                    <a:pt x="2922" y="3229"/>
                    <a:pt x="2351" y="4370"/>
                    <a:pt x="1872" y="5534"/>
                  </a:cubicBezTo>
                  <a:cubicBezTo>
                    <a:pt x="1415" y="6698"/>
                    <a:pt x="1050" y="7839"/>
                    <a:pt x="776" y="9004"/>
                  </a:cubicBezTo>
                  <a:cubicBezTo>
                    <a:pt x="639" y="9551"/>
                    <a:pt x="502" y="10145"/>
                    <a:pt x="388" y="10693"/>
                  </a:cubicBezTo>
                  <a:cubicBezTo>
                    <a:pt x="343" y="10989"/>
                    <a:pt x="297" y="11263"/>
                    <a:pt x="251" y="11560"/>
                  </a:cubicBezTo>
                  <a:lnTo>
                    <a:pt x="114" y="12473"/>
                  </a:lnTo>
                  <a:cubicBezTo>
                    <a:pt x="114" y="12610"/>
                    <a:pt x="91" y="12770"/>
                    <a:pt x="69" y="12929"/>
                  </a:cubicBezTo>
                  <a:lnTo>
                    <a:pt x="46" y="13363"/>
                  </a:lnTo>
                  <a:cubicBezTo>
                    <a:pt x="23" y="13660"/>
                    <a:pt x="0" y="13957"/>
                    <a:pt x="0" y="14253"/>
                  </a:cubicBezTo>
                  <a:cubicBezTo>
                    <a:pt x="0" y="14824"/>
                    <a:pt x="0" y="15395"/>
                    <a:pt x="46" y="15942"/>
                  </a:cubicBezTo>
                  <a:cubicBezTo>
                    <a:pt x="114" y="17061"/>
                    <a:pt x="274" y="18111"/>
                    <a:pt x="502" y="19115"/>
                  </a:cubicBezTo>
                  <a:cubicBezTo>
                    <a:pt x="708" y="20142"/>
                    <a:pt x="1004" y="21078"/>
                    <a:pt x="1347" y="21991"/>
                  </a:cubicBezTo>
                  <a:cubicBezTo>
                    <a:pt x="1438" y="22219"/>
                    <a:pt x="1529" y="22448"/>
                    <a:pt x="1621" y="22676"/>
                  </a:cubicBezTo>
                  <a:cubicBezTo>
                    <a:pt x="1712" y="22904"/>
                    <a:pt x="1803" y="23110"/>
                    <a:pt x="1895" y="23315"/>
                  </a:cubicBezTo>
                  <a:cubicBezTo>
                    <a:pt x="2100" y="23749"/>
                    <a:pt x="2328" y="24160"/>
                    <a:pt x="2579" y="24593"/>
                  </a:cubicBezTo>
                  <a:cubicBezTo>
                    <a:pt x="2726" y="24830"/>
                    <a:pt x="2956" y="24950"/>
                    <a:pt x="3212" y="24950"/>
                  </a:cubicBezTo>
                  <a:cubicBezTo>
                    <a:pt x="3474" y="24950"/>
                    <a:pt x="3763" y="24824"/>
                    <a:pt x="4017" y="24570"/>
                  </a:cubicBezTo>
                  <a:cubicBezTo>
                    <a:pt x="4405" y="24182"/>
                    <a:pt x="4565" y="23589"/>
                    <a:pt x="4474" y="23110"/>
                  </a:cubicBezTo>
                  <a:lnTo>
                    <a:pt x="4451" y="23041"/>
                  </a:lnTo>
                  <a:lnTo>
                    <a:pt x="4200" y="21694"/>
                  </a:lnTo>
                  <a:cubicBezTo>
                    <a:pt x="4109" y="21238"/>
                    <a:pt x="4017" y="20781"/>
                    <a:pt x="3949" y="20325"/>
                  </a:cubicBezTo>
                  <a:cubicBezTo>
                    <a:pt x="3789" y="19412"/>
                    <a:pt x="3652" y="18499"/>
                    <a:pt x="3561" y="17563"/>
                  </a:cubicBezTo>
                  <a:cubicBezTo>
                    <a:pt x="3470" y="16650"/>
                    <a:pt x="3401" y="15714"/>
                    <a:pt x="3401" y="14801"/>
                  </a:cubicBezTo>
                  <a:cubicBezTo>
                    <a:pt x="3378" y="14345"/>
                    <a:pt x="3424" y="13865"/>
                    <a:pt x="3424" y="13409"/>
                  </a:cubicBezTo>
                  <a:cubicBezTo>
                    <a:pt x="3424" y="13181"/>
                    <a:pt x="3447" y="12952"/>
                    <a:pt x="3470" y="12724"/>
                  </a:cubicBezTo>
                  <a:lnTo>
                    <a:pt x="3492" y="12404"/>
                  </a:lnTo>
                  <a:cubicBezTo>
                    <a:pt x="3515" y="12290"/>
                    <a:pt x="3538" y="12176"/>
                    <a:pt x="3538" y="12062"/>
                  </a:cubicBezTo>
                  <a:lnTo>
                    <a:pt x="3629" y="11400"/>
                  </a:lnTo>
                  <a:lnTo>
                    <a:pt x="3766" y="10647"/>
                  </a:lnTo>
                  <a:cubicBezTo>
                    <a:pt x="3858" y="10145"/>
                    <a:pt x="3949" y="9665"/>
                    <a:pt x="4040" y="9186"/>
                  </a:cubicBezTo>
                  <a:cubicBezTo>
                    <a:pt x="4268" y="8227"/>
                    <a:pt x="4497" y="7269"/>
                    <a:pt x="4771" y="6333"/>
                  </a:cubicBezTo>
                  <a:cubicBezTo>
                    <a:pt x="5067" y="5443"/>
                    <a:pt x="5387" y="4530"/>
                    <a:pt x="5775" y="3754"/>
                  </a:cubicBezTo>
                  <a:cubicBezTo>
                    <a:pt x="5980" y="3343"/>
                    <a:pt x="6186" y="2978"/>
                    <a:pt x="6414" y="2635"/>
                  </a:cubicBezTo>
                  <a:cubicBezTo>
                    <a:pt x="6642" y="2293"/>
                    <a:pt x="7008" y="1791"/>
                    <a:pt x="7281" y="1631"/>
                  </a:cubicBezTo>
                  <a:cubicBezTo>
                    <a:pt x="7532" y="1471"/>
                    <a:pt x="8331" y="1357"/>
                    <a:pt x="8331" y="1357"/>
                  </a:cubicBezTo>
                  <a:cubicBezTo>
                    <a:pt x="8422" y="1457"/>
                    <a:pt x="8496" y="1500"/>
                    <a:pt x="8547" y="1500"/>
                  </a:cubicBezTo>
                  <a:cubicBezTo>
                    <a:pt x="8764" y="1500"/>
                    <a:pt x="8564" y="715"/>
                    <a:pt x="7510" y="216"/>
                  </a:cubicBezTo>
                  <a:cubicBezTo>
                    <a:pt x="7148" y="54"/>
                    <a:pt x="6739" y="1"/>
                    <a:pt x="6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4"/>
            <p:cNvSpPr/>
            <p:nvPr/>
          </p:nvSpPr>
          <p:spPr>
            <a:xfrm>
              <a:off x="7279633" y="3256350"/>
              <a:ext cx="528526" cy="484405"/>
            </a:xfrm>
            <a:custGeom>
              <a:avLst/>
              <a:gdLst/>
              <a:ahLst/>
              <a:cxnLst/>
              <a:rect l="l" t="t" r="r" b="b"/>
              <a:pathLst>
                <a:path w="29468" h="27008" extrusionOk="0">
                  <a:moveTo>
                    <a:pt x="9767" y="0"/>
                  </a:moveTo>
                  <a:cubicBezTo>
                    <a:pt x="8831" y="0"/>
                    <a:pt x="7609" y="29"/>
                    <a:pt x="5981" y="119"/>
                  </a:cubicBezTo>
                  <a:cubicBezTo>
                    <a:pt x="5981" y="119"/>
                    <a:pt x="2055" y="1283"/>
                    <a:pt x="480" y="13586"/>
                  </a:cubicBezTo>
                  <a:lnTo>
                    <a:pt x="23" y="23971"/>
                  </a:lnTo>
                  <a:cubicBezTo>
                    <a:pt x="0" y="24473"/>
                    <a:pt x="297" y="24907"/>
                    <a:pt x="754" y="25067"/>
                  </a:cubicBezTo>
                  <a:cubicBezTo>
                    <a:pt x="2465" y="25660"/>
                    <a:pt x="6871" y="26961"/>
                    <a:pt x="12121" y="27007"/>
                  </a:cubicBezTo>
                  <a:lnTo>
                    <a:pt x="12303" y="27007"/>
                  </a:lnTo>
                  <a:cubicBezTo>
                    <a:pt x="19059" y="26961"/>
                    <a:pt x="23921" y="24656"/>
                    <a:pt x="23921" y="24656"/>
                  </a:cubicBezTo>
                  <a:lnTo>
                    <a:pt x="22985" y="13221"/>
                  </a:lnTo>
                  <a:lnTo>
                    <a:pt x="22985" y="13221"/>
                  </a:lnTo>
                  <a:cubicBezTo>
                    <a:pt x="23067" y="13225"/>
                    <a:pt x="23149" y="13228"/>
                    <a:pt x="23231" y="13228"/>
                  </a:cubicBezTo>
                  <a:cubicBezTo>
                    <a:pt x="26265" y="13228"/>
                    <a:pt x="29468" y="10025"/>
                    <a:pt x="29468" y="10025"/>
                  </a:cubicBezTo>
                  <a:cubicBezTo>
                    <a:pt x="29468" y="10025"/>
                    <a:pt x="27391" y="941"/>
                    <a:pt x="21114" y="279"/>
                  </a:cubicBezTo>
                  <a:cubicBezTo>
                    <a:pt x="18869" y="63"/>
                    <a:pt x="16756" y="4"/>
                    <a:pt x="15135" y="4"/>
                  </a:cubicBezTo>
                  <a:cubicBezTo>
                    <a:pt x="13674" y="4"/>
                    <a:pt x="12612" y="52"/>
                    <a:pt x="12212" y="73"/>
                  </a:cubicBezTo>
                  <a:cubicBezTo>
                    <a:pt x="11699" y="48"/>
                    <a:pt x="10969" y="0"/>
                    <a:pt x="9767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4"/>
            <p:cNvSpPr/>
            <p:nvPr/>
          </p:nvSpPr>
          <p:spPr>
            <a:xfrm>
              <a:off x="7391816" y="3257301"/>
              <a:ext cx="192019" cy="94126"/>
            </a:xfrm>
            <a:custGeom>
              <a:avLst/>
              <a:gdLst/>
              <a:ahLst/>
              <a:cxnLst/>
              <a:rect l="l" t="t" r="r" b="b"/>
              <a:pathLst>
                <a:path w="10706" h="5248" extrusionOk="0">
                  <a:moveTo>
                    <a:pt x="5436" y="0"/>
                  </a:moveTo>
                  <a:cubicBezTo>
                    <a:pt x="4170" y="0"/>
                    <a:pt x="2736" y="76"/>
                    <a:pt x="1210" y="340"/>
                  </a:cubicBezTo>
                  <a:cubicBezTo>
                    <a:pt x="0" y="568"/>
                    <a:pt x="0" y="1527"/>
                    <a:pt x="0" y="1527"/>
                  </a:cubicBezTo>
                  <a:cubicBezTo>
                    <a:pt x="0" y="3581"/>
                    <a:pt x="1690" y="5247"/>
                    <a:pt x="3744" y="5247"/>
                  </a:cubicBezTo>
                  <a:lnTo>
                    <a:pt x="6277" y="5247"/>
                  </a:lnTo>
                  <a:cubicBezTo>
                    <a:pt x="8651" y="5247"/>
                    <a:pt x="10614" y="3581"/>
                    <a:pt x="10614" y="1184"/>
                  </a:cubicBezTo>
                  <a:cubicBezTo>
                    <a:pt x="10614" y="1184"/>
                    <a:pt x="10706" y="134"/>
                    <a:pt x="9427" y="134"/>
                  </a:cubicBezTo>
                  <a:cubicBezTo>
                    <a:pt x="8514" y="134"/>
                    <a:pt x="7124" y="0"/>
                    <a:pt x="5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4"/>
            <p:cNvSpPr/>
            <p:nvPr/>
          </p:nvSpPr>
          <p:spPr>
            <a:xfrm>
              <a:off x="7687843" y="3434922"/>
              <a:ext cx="138786" cy="62272"/>
            </a:xfrm>
            <a:custGeom>
              <a:avLst/>
              <a:gdLst/>
              <a:ahLst/>
              <a:cxnLst/>
              <a:rect l="l" t="t" r="r" b="b"/>
              <a:pathLst>
                <a:path w="7738" h="3472" extrusionOk="0">
                  <a:moveTo>
                    <a:pt x="6573" y="1"/>
                  </a:moveTo>
                  <a:cubicBezTo>
                    <a:pt x="6509" y="1"/>
                    <a:pt x="6446" y="16"/>
                    <a:pt x="6391" y="47"/>
                  </a:cubicBezTo>
                  <a:cubicBezTo>
                    <a:pt x="5592" y="549"/>
                    <a:pt x="3082" y="1919"/>
                    <a:pt x="411" y="1965"/>
                  </a:cubicBezTo>
                  <a:cubicBezTo>
                    <a:pt x="206" y="1987"/>
                    <a:pt x="23" y="2147"/>
                    <a:pt x="23" y="2353"/>
                  </a:cubicBezTo>
                  <a:lnTo>
                    <a:pt x="0" y="3060"/>
                  </a:lnTo>
                  <a:cubicBezTo>
                    <a:pt x="0" y="3288"/>
                    <a:pt x="183" y="3471"/>
                    <a:pt x="388" y="3471"/>
                  </a:cubicBezTo>
                  <a:cubicBezTo>
                    <a:pt x="3515" y="3403"/>
                    <a:pt x="6231" y="1850"/>
                    <a:pt x="7167" y="1348"/>
                  </a:cubicBezTo>
                  <a:cubicBezTo>
                    <a:pt x="7738" y="1029"/>
                    <a:pt x="6916" y="161"/>
                    <a:pt x="6916" y="161"/>
                  </a:cubicBezTo>
                  <a:cubicBezTo>
                    <a:pt x="6826" y="56"/>
                    <a:pt x="6697" y="1"/>
                    <a:pt x="6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4"/>
            <p:cNvSpPr/>
            <p:nvPr/>
          </p:nvSpPr>
          <p:spPr>
            <a:xfrm>
              <a:off x="7584252" y="3252278"/>
              <a:ext cx="158856" cy="417505"/>
            </a:xfrm>
            <a:custGeom>
              <a:avLst/>
              <a:gdLst/>
              <a:ahLst/>
              <a:cxnLst/>
              <a:rect l="l" t="t" r="r" b="b"/>
              <a:pathLst>
                <a:path w="8857" h="23278" extrusionOk="0">
                  <a:moveTo>
                    <a:pt x="4087" y="1"/>
                  </a:moveTo>
                  <a:cubicBezTo>
                    <a:pt x="3561" y="1"/>
                    <a:pt x="3120" y="102"/>
                    <a:pt x="3013" y="163"/>
                  </a:cubicBezTo>
                  <a:cubicBezTo>
                    <a:pt x="2694" y="323"/>
                    <a:pt x="2351" y="551"/>
                    <a:pt x="2192" y="780"/>
                  </a:cubicBezTo>
                  <a:cubicBezTo>
                    <a:pt x="1804" y="1259"/>
                    <a:pt x="1484" y="1784"/>
                    <a:pt x="1210" y="2309"/>
                  </a:cubicBezTo>
                  <a:cubicBezTo>
                    <a:pt x="662" y="3404"/>
                    <a:pt x="388" y="4523"/>
                    <a:pt x="206" y="5641"/>
                  </a:cubicBezTo>
                  <a:cubicBezTo>
                    <a:pt x="23" y="6760"/>
                    <a:pt x="0" y="7855"/>
                    <a:pt x="23" y="8951"/>
                  </a:cubicBezTo>
                  <a:cubicBezTo>
                    <a:pt x="46" y="9476"/>
                    <a:pt x="69" y="10024"/>
                    <a:pt x="137" y="10549"/>
                  </a:cubicBezTo>
                  <a:cubicBezTo>
                    <a:pt x="160" y="10823"/>
                    <a:pt x="183" y="11074"/>
                    <a:pt x="229" y="11348"/>
                  </a:cubicBezTo>
                  <a:lnTo>
                    <a:pt x="388" y="12192"/>
                  </a:lnTo>
                  <a:cubicBezTo>
                    <a:pt x="411" y="12352"/>
                    <a:pt x="434" y="12489"/>
                    <a:pt x="457" y="12626"/>
                  </a:cubicBezTo>
                  <a:lnTo>
                    <a:pt x="571" y="13037"/>
                  </a:lnTo>
                  <a:cubicBezTo>
                    <a:pt x="639" y="13311"/>
                    <a:pt x="708" y="13585"/>
                    <a:pt x="799" y="13858"/>
                  </a:cubicBezTo>
                  <a:cubicBezTo>
                    <a:pt x="982" y="14383"/>
                    <a:pt x="1142" y="14908"/>
                    <a:pt x="1370" y="15411"/>
                  </a:cubicBezTo>
                  <a:cubicBezTo>
                    <a:pt x="1781" y="16415"/>
                    <a:pt x="2306" y="17351"/>
                    <a:pt x="2876" y="18264"/>
                  </a:cubicBezTo>
                  <a:cubicBezTo>
                    <a:pt x="3424" y="19154"/>
                    <a:pt x="4063" y="19998"/>
                    <a:pt x="4725" y="20797"/>
                  </a:cubicBezTo>
                  <a:cubicBezTo>
                    <a:pt x="4885" y="20980"/>
                    <a:pt x="5068" y="21185"/>
                    <a:pt x="5227" y="21368"/>
                  </a:cubicBezTo>
                  <a:cubicBezTo>
                    <a:pt x="5410" y="21573"/>
                    <a:pt x="5593" y="21756"/>
                    <a:pt x="5775" y="21939"/>
                  </a:cubicBezTo>
                  <a:cubicBezTo>
                    <a:pt x="6140" y="22327"/>
                    <a:pt x="6483" y="22669"/>
                    <a:pt x="6916" y="23011"/>
                  </a:cubicBezTo>
                  <a:cubicBezTo>
                    <a:pt x="7134" y="23189"/>
                    <a:pt x="7390" y="23277"/>
                    <a:pt x="7644" y="23277"/>
                  </a:cubicBezTo>
                  <a:cubicBezTo>
                    <a:pt x="7976" y="23277"/>
                    <a:pt x="8304" y="23126"/>
                    <a:pt x="8537" y="22829"/>
                  </a:cubicBezTo>
                  <a:cubicBezTo>
                    <a:pt x="8834" y="22418"/>
                    <a:pt x="8857" y="21870"/>
                    <a:pt x="8605" y="21436"/>
                  </a:cubicBezTo>
                  <a:lnTo>
                    <a:pt x="8560" y="21368"/>
                  </a:lnTo>
                  <a:lnTo>
                    <a:pt x="7829" y="20181"/>
                  </a:lnTo>
                  <a:cubicBezTo>
                    <a:pt x="7601" y="19770"/>
                    <a:pt x="7350" y="19359"/>
                    <a:pt x="7122" y="18948"/>
                  </a:cubicBezTo>
                  <a:cubicBezTo>
                    <a:pt x="6665" y="18127"/>
                    <a:pt x="6232" y="17305"/>
                    <a:pt x="5844" y="16461"/>
                  </a:cubicBezTo>
                  <a:cubicBezTo>
                    <a:pt x="5456" y="15639"/>
                    <a:pt x="5090" y="14794"/>
                    <a:pt x="4794" y="13950"/>
                  </a:cubicBezTo>
                  <a:cubicBezTo>
                    <a:pt x="4634" y="13516"/>
                    <a:pt x="4543" y="13105"/>
                    <a:pt x="4406" y="12672"/>
                  </a:cubicBezTo>
                  <a:cubicBezTo>
                    <a:pt x="4337" y="12466"/>
                    <a:pt x="4292" y="12261"/>
                    <a:pt x="4246" y="12055"/>
                  </a:cubicBezTo>
                  <a:lnTo>
                    <a:pt x="4177" y="11736"/>
                  </a:lnTo>
                  <a:cubicBezTo>
                    <a:pt x="4155" y="11622"/>
                    <a:pt x="4132" y="11530"/>
                    <a:pt x="4109" y="11416"/>
                  </a:cubicBezTo>
                  <a:lnTo>
                    <a:pt x="4018" y="10800"/>
                  </a:lnTo>
                  <a:lnTo>
                    <a:pt x="3926" y="10115"/>
                  </a:lnTo>
                  <a:cubicBezTo>
                    <a:pt x="3858" y="9636"/>
                    <a:pt x="3835" y="9179"/>
                    <a:pt x="3789" y="8723"/>
                  </a:cubicBezTo>
                  <a:cubicBezTo>
                    <a:pt x="3744" y="7810"/>
                    <a:pt x="3698" y="6920"/>
                    <a:pt x="3721" y="6029"/>
                  </a:cubicBezTo>
                  <a:cubicBezTo>
                    <a:pt x="3767" y="5162"/>
                    <a:pt x="3858" y="4317"/>
                    <a:pt x="4063" y="3541"/>
                  </a:cubicBezTo>
                  <a:cubicBezTo>
                    <a:pt x="4155" y="3153"/>
                    <a:pt x="4269" y="2788"/>
                    <a:pt x="4428" y="2446"/>
                  </a:cubicBezTo>
                  <a:cubicBezTo>
                    <a:pt x="4565" y="2103"/>
                    <a:pt x="4839" y="1601"/>
                    <a:pt x="5068" y="1419"/>
                  </a:cubicBezTo>
                  <a:cubicBezTo>
                    <a:pt x="5341" y="1236"/>
                    <a:pt x="6186" y="1053"/>
                    <a:pt x="6186" y="1053"/>
                  </a:cubicBezTo>
                  <a:cubicBezTo>
                    <a:pt x="6307" y="1123"/>
                    <a:pt x="6397" y="1154"/>
                    <a:pt x="6457" y="1154"/>
                  </a:cubicBezTo>
                  <a:cubicBezTo>
                    <a:pt x="6746" y="1154"/>
                    <a:pt x="6290" y="436"/>
                    <a:pt x="4908" y="95"/>
                  </a:cubicBezTo>
                  <a:cubicBezTo>
                    <a:pt x="4634" y="26"/>
                    <a:pt x="4350" y="1"/>
                    <a:pt x="4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4"/>
            <p:cNvSpPr/>
            <p:nvPr/>
          </p:nvSpPr>
          <p:spPr>
            <a:xfrm>
              <a:off x="7596127" y="3372498"/>
              <a:ext cx="259564" cy="297049"/>
            </a:xfrm>
            <a:custGeom>
              <a:avLst/>
              <a:gdLst/>
              <a:ahLst/>
              <a:cxnLst/>
              <a:rect l="l" t="t" r="r" b="b"/>
              <a:pathLst>
                <a:path w="14472" h="16562" extrusionOk="0">
                  <a:moveTo>
                    <a:pt x="3399" y="1"/>
                  </a:moveTo>
                  <a:cubicBezTo>
                    <a:pt x="2909" y="1"/>
                    <a:pt x="2416" y="122"/>
                    <a:pt x="1963" y="377"/>
                  </a:cubicBezTo>
                  <a:cubicBezTo>
                    <a:pt x="525" y="1176"/>
                    <a:pt x="0" y="3002"/>
                    <a:pt x="799" y="4440"/>
                  </a:cubicBezTo>
                  <a:lnTo>
                    <a:pt x="6391" y="14483"/>
                  </a:lnTo>
                  <a:cubicBezTo>
                    <a:pt x="6505" y="14689"/>
                    <a:pt x="6642" y="14894"/>
                    <a:pt x="6802" y="15100"/>
                  </a:cubicBezTo>
                  <a:cubicBezTo>
                    <a:pt x="7609" y="16061"/>
                    <a:pt x="8769" y="16561"/>
                    <a:pt x="9934" y="16561"/>
                  </a:cubicBezTo>
                  <a:cubicBezTo>
                    <a:pt x="10844" y="16561"/>
                    <a:pt x="11758" y="16255"/>
                    <a:pt x="12509" y="15625"/>
                  </a:cubicBezTo>
                  <a:cubicBezTo>
                    <a:pt x="14220" y="14187"/>
                    <a:pt x="14472" y="11653"/>
                    <a:pt x="13034" y="9918"/>
                  </a:cubicBezTo>
                  <a:lnTo>
                    <a:pt x="5707" y="1085"/>
                  </a:lnTo>
                  <a:cubicBezTo>
                    <a:pt x="5123" y="384"/>
                    <a:pt x="4268" y="1"/>
                    <a:pt x="3399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4"/>
            <p:cNvSpPr/>
            <p:nvPr/>
          </p:nvSpPr>
          <p:spPr>
            <a:xfrm>
              <a:off x="7713225" y="3563089"/>
              <a:ext cx="176863" cy="148220"/>
            </a:xfrm>
            <a:custGeom>
              <a:avLst/>
              <a:gdLst/>
              <a:ahLst/>
              <a:cxnLst/>
              <a:rect l="l" t="t" r="r" b="b"/>
              <a:pathLst>
                <a:path w="9861" h="8264" extrusionOk="0">
                  <a:moveTo>
                    <a:pt x="8925" y="1370"/>
                  </a:moveTo>
                  <a:cubicBezTo>
                    <a:pt x="9861" y="2740"/>
                    <a:pt x="8857" y="5091"/>
                    <a:pt x="6642" y="6620"/>
                  </a:cubicBezTo>
                  <a:cubicBezTo>
                    <a:pt x="4451" y="8150"/>
                    <a:pt x="1895" y="8264"/>
                    <a:pt x="936" y="6894"/>
                  </a:cubicBezTo>
                  <a:cubicBezTo>
                    <a:pt x="0" y="5525"/>
                    <a:pt x="1005" y="3196"/>
                    <a:pt x="3219" y="1667"/>
                  </a:cubicBezTo>
                  <a:cubicBezTo>
                    <a:pt x="5410" y="138"/>
                    <a:pt x="7966" y="1"/>
                    <a:pt x="8925" y="1370"/>
                  </a:cubicBezTo>
                  <a:close/>
                </a:path>
              </a:pathLst>
            </a:custGeom>
            <a:solidFill>
              <a:srgbClr val="CA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4"/>
            <p:cNvSpPr/>
            <p:nvPr/>
          </p:nvSpPr>
          <p:spPr>
            <a:xfrm>
              <a:off x="7562548" y="3326649"/>
              <a:ext cx="129800" cy="122787"/>
            </a:xfrm>
            <a:custGeom>
              <a:avLst/>
              <a:gdLst/>
              <a:ahLst/>
              <a:cxnLst/>
              <a:rect l="l" t="t" r="r" b="b"/>
              <a:pathLst>
                <a:path w="7237" h="6846" extrusionOk="0">
                  <a:moveTo>
                    <a:pt x="4983" y="1"/>
                  </a:moveTo>
                  <a:cubicBezTo>
                    <a:pt x="4964" y="1"/>
                    <a:pt x="4947" y="4"/>
                    <a:pt x="4931" y="12"/>
                  </a:cubicBezTo>
                  <a:cubicBezTo>
                    <a:pt x="4406" y="240"/>
                    <a:pt x="4543" y="1541"/>
                    <a:pt x="4543" y="1541"/>
                  </a:cubicBezTo>
                  <a:cubicBezTo>
                    <a:pt x="4543" y="1541"/>
                    <a:pt x="3394" y="1348"/>
                    <a:pt x="2358" y="1348"/>
                  </a:cubicBezTo>
                  <a:cubicBezTo>
                    <a:pt x="1722" y="1348"/>
                    <a:pt x="1128" y="1421"/>
                    <a:pt x="868" y="1655"/>
                  </a:cubicBezTo>
                  <a:cubicBezTo>
                    <a:pt x="160" y="2317"/>
                    <a:pt x="799" y="2956"/>
                    <a:pt x="799" y="2956"/>
                  </a:cubicBezTo>
                  <a:cubicBezTo>
                    <a:pt x="799" y="2956"/>
                    <a:pt x="1" y="3458"/>
                    <a:pt x="708" y="4440"/>
                  </a:cubicBezTo>
                  <a:cubicBezTo>
                    <a:pt x="708" y="4440"/>
                    <a:pt x="23" y="5262"/>
                    <a:pt x="845" y="5901"/>
                  </a:cubicBezTo>
                  <a:cubicBezTo>
                    <a:pt x="1826" y="6670"/>
                    <a:pt x="2665" y="6846"/>
                    <a:pt x="3226" y="6846"/>
                  </a:cubicBezTo>
                  <a:cubicBezTo>
                    <a:pt x="3697" y="6846"/>
                    <a:pt x="3972" y="6722"/>
                    <a:pt x="3972" y="6722"/>
                  </a:cubicBezTo>
                  <a:lnTo>
                    <a:pt x="7236" y="3253"/>
                  </a:lnTo>
                  <a:cubicBezTo>
                    <a:pt x="7236" y="3253"/>
                    <a:pt x="5546" y="1"/>
                    <a:pt x="4983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4"/>
            <p:cNvSpPr/>
            <p:nvPr/>
          </p:nvSpPr>
          <p:spPr>
            <a:xfrm>
              <a:off x="7239919" y="4217375"/>
              <a:ext cx="67976" cy="56515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3310" y="1"/>
                  </a:moveTo>
                  <a:lnTo>
                    <a:pt x="3310" y="1"/>
                  </a:lnTo>
                  <a:cubicBezTo>
                    <a:pt x="0" y="663"/>
                    <a:pt x="594" y="2717"/>
                    <a:pt x="594" y="2717"/>
                  </a:cubicBezTo>
                  <a:cubicBezTo>
                    <a:pt x="1552" y="2922"/>
                    <a:pt x="2032" y="3059"/>
                    <a:pt x="3173" y="3151"/>
                  </a:cubicBezTo>
                  <a:cubicBezTo>
                    <a:pt x="3675" y="2146"/>
                    <a:pt x="3789" y="1073"/>
                    <a:pt x="3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4"/>
            <p:cNvSpPr/>
            <p:nvPr/>
          </p:nvSpPr>
          <p:spPr>
            <a:xfrm>
              <a:off x="7296011" y="4162287"/>
              <a:ext cx="173509" cy="113371"/>
            </a:xfrm>
            <a:custGeom>
              <a:avLst/>
              <a:gdLst/>
              <a:ahLst/>
              <a:cxnLst/>
              <a:rect l="l" t="t" r="r" b="b"/>
              <a:pathLst>
                <a:path w="9674" h="6321" extrusionOk="0">
                  <a:moveTo>
                    <a:pt x="3473" y="1"/>
                  </a:moveTo>
                  <a:cubicBezTo>
                    <a:pt x="980" y="1"/>
                    <a:pt x="1256" y="2821"/>
                    <a:pt x="1256" y="2821"/>
                  </a:cubicBezTo>
                  <a:cubicBezTo>
                    <a:pt x="936" y="2843"/>
                    <a:pt x="913" y="2843"/>
                    <a:pt x="137" y="3003"/>
                  </a:cubicBezTo>
                  <a:cubicBezTo>
                    <a:pt x="617" y="4076"/>
                    <a:pt x="502" y="5149"/>
                    <a:pt x="0" y="6153"/>
                  </a:cubicBezTo>
                  <a:cubicBezTo>
                    <a:pt x="1470" y="6276"/>
                    <a:pt x="2878" y="6320"/>
                    <a:pt x="4143" y="6320"/>
                  </a:cubicBezTo>
                  <a:cubicBezTo>
                    <a:pt x="7337" y="6320"/>
                    <a:pt x="9610" y="6039"/>
                    <a:pt x="9610" y="6039"/>
                  </a:cubicBezTo>
                  <a:lnTo>
                    <a:pt x="9655" y="2638"/>
                  </a:lnTo>
                  <a:cubicBezTo>
                    <a:pt x="9674" y="1563"/>
                    <a:pt x="8805" y="764"/>
                    <a:pt x="7827" y="764"/>
                  </a:cubicBezTo>
                  <a:cubicBezTo>
                    <a:pt x="7579" y="764"/>
                    <a:pt x="7325" y="816"/>
                    <a:pt x="7076" y="926"/>
                  </a:cubicBezTo>
                  <a:cubicBezTo>
                    <a:pt x="6290" y="1263"/>
                    <a:pt x="6035" y="1688"/>
                    <a:pt x="5918" y="2006"/>
                  </a:cubicBezTo>
                  <a:lnTo>
                    <a:pt x="5918" y="2006"/>
                  </a:lnTo>
                  <a:cubicBezTo>
                    <a:pt x="5916" y="2008"/>
                    <a:pt x="5914" y="2011"/>
                    <a:pt x="5913" y="2015"/>
                  </a:cubicBezTo>
                  <a:lnTo>
                    <a:pt x="5913" y="2015"/>
                  </a:lnTo>
                  <a:cubicBezTo>
                    <a:pt x="5976" y="1374"/>
                    <a:pt x="5268" y="127"/>
                    <a:pt x="3767" y="13"/>
                  </a:cubicBezTo>
                  <a:cubicBezTo>
                    <a:pt x="3665" y="5"/>
                    <a:pt x="3567" y="1"/>
                    <a:pt x="3473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4"/>
            <p:cNvSpPr/>
            <p:nvPr/>
          </p:nvSpPr>
          <p:spPr>
            <a:xfrm>
              <a:off x="7249139" y="4264839"/>
              <a:ext cx="220052" cy="27424"/>
            </a:xfrm>
            <a:custGeom>
              <a:avLst/>
              <a:gdLst/>
              <a:ahLst/>
              <a:cxnLst/>
              <a:rect l="l" t="t" r="r" b="b"/>
              <a:pathLst>
                <a:path w="12269" h="1529" extrusionOk="0">
                  <a:moveTo>
                    <a:pt x="180" y="1"/>
                  </a:moveTo>
                  <a:cubicBezTo>
                    <a:pt x="1" y="1"/>
                    <a:pt x="240" y="870"/>
                    <a:pt x="240" y="870"/>
                  </a:cubicBezTo>
                  <a:cubicBezTo>
                    <a:pt x="2178" y="1374"/>
                    <a:pt x="4422" y="1529"/>
                    <a:pt x="6442" y="1529"/>
                  </a:cubicBezTo>
                  <a:cubicBezTo>
                    <a:pt x="9633" y="1529"/>
                    <a:pt x="12268" y="1144"/>
                    <a:pt x="12268" y="1144"/>
                  </a:cubicBezTo>
                  <a:lnTo>
                    <a:pt x="12268" y="390"/>
                  </a:lnTo>
                  <a:cubicBezTo>
                    <a:pt x="12268" y="390"/>
                    <a:pt x="10456" y="568"/>
                    <a:pt x="7827" y="568"/>
                  </a:cubicBezTo>
                  <a:cubicBezTo>
                    <a:pt x="5654" y="568"/>
                    <a:pt x="2921" y="447"/>
                    <a:pt x="194" y="2"/>
                  </a:cubicBezTo>
                  <a:cubicBezTo>
                    <a:pt x="189" y="1"/>
                    <a:pt x="184" y="1"/>
                    <a:pt x="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4"/>
            <p:cNvSpPr/>
            <p:nvPr/>
          </p:nvSpPr>
          <p:spPr>
            <a:xfrm>
              <a:off x="7412696" y="4214917"/>
              <a:ext cx="31549" cy="31136"/>
            </a:xfrm>
            <a:custGeom>
              <a:avLst/>
              <a:gdLst/>
              <a:ahLst/>
              <a:cxnLst/>
              <a:rect l="l" t="t" r="r" b="b"/>
              <a:pathLst>
                <a:path w="1759" h="1736" extrusionOk="0">
                  <a:moveTo>
                    <a:pt x="891" y="1"/>
                  </a:moveTo>
                  <a:cubicBezTo>
                    <a:pt x="411" y="1"/>
                    <a:pt x="23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7" y="1735"/>
                    <a:pt x="1758" y="1347"/>
                    <a:pt x="1758" y="868"/>
                  </a:cubicBezTo>
                  <a:cubicBezTo>
                    <a:pt x="1758" y="389"/>
                    <a:pt x="1370" y="1"/>
                    <a:pt x="8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4"/>
            <p:cNvSpPr/>
            <p:nvPr/>
          </p:nvSpPr>
          <p:spPr>
            <a:xfrm>
              <a:off x="7316065" y="4211168"/>
              <a:ext cx="60604" cy="9918"/>
            </a:xfrm>
            <a:custGeom>
              <a:avLst/>
              <a:gdLst/>
              <a:ahLst/>
              <a:cxnLst/>
              <a:rect l="l" t="t" r="r" b="b"/>
              <a:pathLst>
                <a:path w="3379" h="553" extrusionOk="0">
                  <a:moveTo>
                    <a:pt x="172" y="1"/>
                  </a:moveTo>
                  <a:cubicBezTo>
                    <a:pt x="78" y="1"/>
                    <a:pt x="24" y="82"/>
                    <a:pt x="24" y="164"/>
                  </a:cubicBezTo>
                  <a:cubicBezTo>
                    <a:pt x="1" y="255"/>
                    <a:pt x="69" y="347"/>
                    <a:pt x="183" y="347"/>
                  </a:cubicBezTo>
                  <a:lnTo>
                    <a:pt x="3173" y="552"/>
                  </a:lnTo>
                  <a:lnTo>
                    <a:pt x="3196" y="552"/>
                  </a:lnTo>
                  <a:cubicBezTo>
                    <a:pt x="3288" y="552"/>
                    <a:pt x="3356" y="484"/>
                    <a:pt x="3356" y="392"/>
                  </a:cubicBezTo>
                  <a:cubicBezTo>
                    <a:pt x="3379" y="278"/>
                    <a:pt x="3310" y="210"/>
                    <a:pt x="3196" y="210"/>
                  </a:cubicBezTo>
                  <a:lnTo>
                    <a:pt x="206" y="4"/>
                  </a:lnTo>
                  <a:cubicBezTo>
                    <a:pt x="194" y="2"/>
                    <a:pt x="183" y="1"/>
                    <a:pt x="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4"/>
            <p:cNvSpPr/>
            <p:nvPr/>
          </p:nvSpPr>
          <p:spPr>
            <a:xfrm>
              <a:off x="7292315" y="4157229"/>
              <a:ext cx="88458" cy="51977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1576" y="341"/>
                  </a:moveTo>
                  <a:cubicBezTo>
                    <a:pt x="1622" y="341"/>
                    <a:pt x="1644" y="341"/>
                    <a:pt x="1667" y="364"/>
                  </a:cubicBezTo>
                  <a:cubicBezTo>
                    <a:pt x="1736" y="409"/>
                    <a:pt x="1804" y="501"/>
                    <a:pt x="1850" y="569"/>
                  </a:cubicBezTo>
                  <a:cubicBezTo>
                    <a:pt x="2032" y="889"/>
                    <a:pt x="2101" y="1231"/>
                    <a:pt x="2192" y="1596"/>
                  </a:cubicBezTo>
                  <a:cubicBezTo>
                    <a:pt x="2215" y="1710"/>
                    <a:pt x="2261" y="1847"/>
                    <a:pt x="2283" y="1961"/>
                  </a:cubicBezTo>
                  <a:lnTo>
                    <a:pt x="2215" y="1916"/>
                  </a:lnTo>
                  <a:cubicBezTo>
                    <a:pt x="1918" y="1528"/>
                    <a:pt x="1690" y="1094"/>
                    <a:pt x="1553" y="637"/>
                  </a:cubicBezTo>
                  <a:cubicBezTo>
                    <a:pt x="1507" y="501"/>
                    <a:pt x="1507" y="386"/>
                    <a:pt x="1530" y="364"/>
                  </a:cubicBezTo>
                  <a:cubicBezTo>
                    <a:pt x="1553" y="341"/>
                    <a:pt x="1576" y="341"/>
                    <a:pt x="1576" y="341"/>
                  </a:cubicBezTo>
                  <a:close/>
                  <a:moveTo>
                    <a:pt x="549" y="1162"/>
                  </a:moveTo>
                  <a:cubicBezTo>
                    <a:pt x="663" y="1162"/>
                    <a:pt x="777" y="1231"/>
                    <a:pt x="891" y="1299"/>
                  </a:cubicBezTo>
                  <a:cubicBezTo>
                    <a:pt x="1279" y="1550"/>
                    <a:pt x="1644" y="1824"/>
                    <a:pt x="1964" y="2144"/>
                  </a:cubicBezTo>
                  <a:cubicBezTo>
                    <a:pt x="1987" y="2167"/>
                    <a:pt x="2010" y="2190"/>
                    <a:pt x="2032" y="2212"/>
                  </a:cubicBezTo>
                  <a:cubicBezTo>
                    <a:pt x="1530" y="2121"/>
                    <a:pt x="982" y="1870"/>
                    <a:pt x="526" y="1505"/>
                  </a:cubicBezTo>
                  <a:cubicBezTo>
                    <a:pt x="389" y="1391"/>
                    <a:pt x="366" y="1322"/>
                    <a:pt x="366" y="1277"/>
                  </a:cubicBezTo>
                  <a:cubicBezTo>
                    <a:pt x="366" y="1208"/>
                    <a:pt x="457" y="1162"/>
                    <a:pt x="549" y="1162"/>
                  </a:cubicBezTo>
                  <a:close/>
                  <a:moveTo>
                    <a:pt x="1594" y="1"/>
                  </a:moveTo>
                  <a:cubicBezTo>
                    <a:pt x="1495" y="1"/>
                    <a:pt x="1397" y="29"/>
                    <a:pt x="1325" y="90"/>
                  </a:cubicBezTo>
                  <a:cubicBezTo>
                    <a:pt x="1211" y="181"/>
                    <a:pt x="1097" y="364"/>
                    <a:pt x="1211" y="752"/>
                  </a:cubicBezTo>
                  <a:cubicBezTo>
                    <a:pt x="1279" y="911"/>
                    <a:pt x="1348" y="1071"/>
                    <a:pt x="1416" y="1231"/>
                  </a:cubicBezTo>
                  <a:cubicBezTo>
                    <a:pt x="1302" y="1162"/>
                    <a:pt x="1188" y="1071"/>
                    <a:pt x="1074" y="1003"/>
                  </a:cubicBezTo>
                  <a:cubicBezTo>
                    <a:pt x="937" y="911"/>
                    <a:pt x="754" y="820"/>
                    <a:pt x="549" y="820"/>
                  </a:cubicBezTo>
                  <a:cubicBezTo>
                    <a:pt x="320" y="820"/>
                    <a:pt x="47" y="980"/>
                    <a:pt x="24" y="1231"/>
                  </a:cubicBezTo>
                  <a:cubicBezTo>
                    <a:pt x="1" y="1505"/>
                    <a:pt x="229" y="1710"/>
                    <a:pt x="320" y="1756"/>
                  </a:cubicBezTo>
                  <a:cubicBezTo>
                    <a:pt x="594" y="2007"/>
                    <a:pt x="982" y="2235"/>
                    <a:pt x="1416" y="2395"/>
                  </a:cubicBezTo>
                  <a:cubicBezTo>
                    <a:pt x="1416" y="2486"/>
                    <a:pt x="1485" y="2578"/>
                    <a:pt x="1576" y="2578"/>
                  </a:cubicBezTo>
                  <a:lnTo>
                    <a:pt x="2466" y="2669"/>
                  </a:lnTo>
                  <a:cubicBezTo>
                    <a:pt x="2512" y="2692"/>
                    <a:pt x="2535" y="2692"/>
                    <a:pt x="2557" y="2692"/>
                  </a:cubicBezTo>
                  <a:lnTo>
                    <a:pt x="2626" y="2692"/>
                  </a:lnTo>
                  <a:lnTo>
                    <a:pt x="4726" y="2897"/>
                  </a:lnTo>
                  <a:lnTo>
                    <a:pt x="4749" y="2897"/>
                  </a:lnTo>
                  <a:cubicBezTo>
                    <a:pt x="4817" y="2897"/>
                    <a:pt x="4908" y="2829"/>
                    <a:pt x="4908" y="2737"/>
                  </a:cubicBezTo>
                  <a:cubicBezTo>
                    <a:pt x="4931" y="2646"/>
                    <a:pt x="4863" y="2555"/>
                    <a:pt x="4749" y="2555"/>
                  </a:cubicBezTo>
                  <a:lnTo>
                    <a:pt x="2786" y="2372"/>
                  </a:lnTo>
                  <a:cubicBezTo>
                    <a:pt x="2671" y="2098"/>
                    <a:pt x="2603" y="1824"/>
                    <a:pt x="2535" y="1528"/>
                  </a:cubicBezTo>
                  <a:cubicBezTo>
                    <a:pt x="2443" y="1140"/>
                    <a:pt x="2352" y="752"/>
                    <a:pt x="2146" y="409"/>
                  </a:cubicBezTo>
                  <a:cubicBezTo>
                    <a:pt x="2055" y="272"/>
                    <a:pt x="1987" y="158"/>
                    <a:pt x="1850" y="67"/>
                  </a:cubicBezTo>
                  <a:cubicBezTo>
                    <a:pt x="1774" y="24"/>
                    <a:pt x="1684" y="1"/>
                    <a:pt x="1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4"/>
            <p:cNvSpPr/>
            <p:nvPr/>
          </p:nvSpPr>
          <p:spPr>
            <a:xfrm>
              <a:off x="7742284" y="4217375"/>
              <a:ext cx="67976" cy="56515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503" y="1"/>
                  </a:moveTo>
                  <a:cubicBezTo>
                    <a:pt x="1" y="1073"/>
                    <a:pt x="138" y="2146"/>
                    <a:pt x="617" y="3151"/>
                  </a:cubicBezTo>
                  <a:cubicBezTo>
                    <a:pt x="1758" y="3059"/>
                    <a:pt x="2261" y="2922"/>
                    <a:pt x="3219" y="2717"/>
                  </a:cubicBezTo>
                  <a:cubicBezTo>
                    <a:pt x="3219" y="2717"/>
                    <a:pt x="3790" y="663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4"/>
            <p:cNvSpPr/>
            <p:nvPr/>
          </p:nvSpPr>
          <p:spPr>
            <a:xfrm>
              <a:off x="7581059" y="4162287"/>
              <a:ext cx="173096" cy="113371"/>
            </a:xfrm>
            <a:custGeom>
              <a:avLst/>
              <a:gdLst/>
              <a:ahLst/>
              <a:cxnLst/>
              <a:rect l="l" t="t" r="r" b="b"/>
              <a:pathLst>
                <a:path w="9651" h="6321" extrusionOk="0">
                  <a:moveTo>
                    <a:pt x="6180" y="1"/>
                  </a:moveTo>
                  <a:cubicBezTo>
                    <a:pt x="6086" y="1"/>
                    <a:pt x="5987" y="5"/>
                    <a:pt x="5885" y="13"/>
                  </a:cubicBezTo>
                  <a:cubicBezTo>
                    <a:pt x="4401" y="127"/>
                    <a:pt x="3671" y="1383"/>
                    <a:pt x="3762" y="2022"/>
                  </a:cubicBezTo>
                  <a:cubicBezTo>
                    <a:pt x="3625" y="1702"/>
                    <a:pt x="3397" y="1268"/>
                    <a:pt x="2598" y="926"/>
                  </a:cubicBezTo>
                  <a:cubicBezTo>
                    <a:pt x="2349" y="816"/>
                    <a:pt x="2095" y="764"/>
                    <a:pt x="1847" y="764"/>
                  </a:cubicBezTo>
                  <a:cubicBezTo>
                    <a:pt x="869" y="764"/>
                    <a:pt x="0" y="1563"/>
                    <a:pt x="19" y="2638"/>
                  </a:cubicBezTo>
                  <a:lnTo>
                    <a:pt x="41" y="6039"/>
                  </a:lnTo>
                  <a:cubicBezTo>
                    <a:pt x="41" y="6039"/>
                    <a:pt x="2326" y="6320"/>
                    <a:pt x="5518" y="6320"/>
                  </a:cubicBezTo>
                  <a:cubicBezTo>
                    <a:pt x="6782" y="6320"/>
                    <a:pt x="8188" y="6276"/>
                    <a:pt x="9651" y="6153"/>
                  </a:cubicBezTo>
                  <a:cubicBezTo>
                    <a:pt x="9172" y="5149"/>
                    <a:pt x="9035" y="4076"/>
                    <a:pt x="9537" y="3003"/>
                  </a:cubicBezTo>
                  <a:cubicBezTo>
                    <a:pt x="8761" y="2843"/>
                    <a:pt x="8738" y="2843"/>
                    <a:pt x="8418" y="2821"/>
                  </a:cubicBezTo>
                  <a:cubicBezTo>
                    <a:pt x="8418" y="2821"/>
                    <a:pt x="8694" y="1"/>
                    <a:pt x="6180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4"/>
            <p:cNvSpPr/>
            <p:nvPr/>
          </p:nvSpPr>
          <p:spPr>
            <a:xfrm>
              <a:off x="7601849" y="4214917"/>
              <a:ext cx="31136" cy="31136"/>
            </a:xfrm>
            <a:custGeom>
              <a:avLst/>
              <a:gdLst/>
              <a:ahLst/>
              <a:cxnLst/>
              <a:rect l="l" t="t" r="r" b="b"/>
              <a:pathLst>
                <a:path w="1736" h="1736" extrusionOk="0">
                  <a:moveTo>
                    <a:pt x="868" y="1"/>
                  </a:moveTo>
                  <a:cubicBezTo>
                    <a:pt x="389" y="1"/>
                    <a:pt x="1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8" y="1735"/>
                    <a:pt x="1736" y="1347"/>
                    <a:pt x="1736" y="868"/>
                  </a:cubicBezTo>
                  <a:cubicBezTo>
                    <a:pt x="1736" y="389"/>
                    <a:pt x="1348" y="1"/>
                    <a:pt x="8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4"/>
            <p:cNvSpPr/>
            <p:nvPr/>
          </p:nvSpPr>
          <p:spPr>
            <a:xfrm>
              <a:off x="7580970" y="4264839"/>
              <a:ext cx="220446" cy="27424"/>
            </a:xfrm>
            <a:custGeom>
              <a:avLst/>
              <a:gdLst/>
              <a:ahLst/>
              <a:cxnLst/>
              <a:rect l="l" t="t" r="r" b="b"/>
              <a:pathLst>
                <a:path w="12291" h="1529" extrusionOk="0">
                  <a:moveTo>
                    <a:pt x="12112" y="1"/>
                  </a:moveTo>
                  <a:cubicBezTo>
                    <a:pt x="12108" y="1"/>
                    <a:pt x="12103" y="1"/>
                    <a:pt x="12098" y="2"/>
                  </a:cubicBezTo>
                  <a:cubicBezTo>
                    <a:pt x="9371" y="447"/>
                    <a:pt x="6634" y="568"/>
                    <a:pt x="4455" y="568"/>
                  </a:cubicBezTo>
                  <a:cubicBezTo>
                    <a:pt x="1820" y="568"/>
                    <a:pt x="1" y="390"/>
                    <a:pt x="1" y="390"/>
                  </a:cubicBezTo>
                  <a:lnTo>
                    <a:pt x="1" y="390"/>
                  </a:lnTo>
                  <a:lnTo>
                    <a:pt x="24" y="1144"/>
                  </a:lnTo>
                  <a:cubicBezTo>
                    <a:pt x="24" y="1144"/>
                    <a:pt x="2659" y="1529"/>
                    <a:pt x="5844" y="1529"/>
                  </a:cubicBezTo>
                  <a:cubicBezTo>
                    <a:pt x="7862" y="1529"/>
                    <a:pt x="10100" y="1374"/>
                    <a:pt x="12030" y="870"/>
                  </a:cubicBezTo>
                  <a:cubicBezTo>
                    <a:pt x="12030" y="870"/>
                    <a:pt x="12290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4"/>
            <p:cNvSpPr/>
            <p:nvPr/>
          </p:nvSpPr>
          <p:spPr>
            <a:xfrm>
              <a:off x="7673923" y="4211168"/>
              <a:ext cx="60192" cy="9918"/>
            </a:xfrm>
            <a:custGeom>
              <a:avLst/>
              <a:gdLst/>
              <a:ahLst/>
              <a:cxnLst/>
              <a:rect l="l" t="t" r="r" b="b"/>
              <a:pathLst>
                <a:path w="3356" h="553" extrusionOk="0">
                  <a:moveTo>
                    <a:pt x="3202" y="1"/>
                  </a:moveTo>
                  <a:cubicBezTo>
                    <a:pt x="3192" y="1"/>
                    <a:pt x="3182" y="2"/>
                    <a:pt x="3173" y="4"/>
                  </a:cubicBezTo>
                  <a:lnTo>
                    <a:pt x="160" y="210"/>
                  </a:lnTo>
                  <a:cubicBezTo>
                    <a:pt x="69" y="210"/>
                    <a:pt x="0" y="278"/>
                    <a:pt x="0" y="392"/>
                  </a:cubicBezTo>
                  <a:cubicBezTo>
                    <a:pt x="0" y="484"/>
                    <a:pt x="91" y="552"/>
                    <a:pt x="183" y="552"/>
                  </a:cubicBezTo>
                  <a:lnTo>
                    <a:pt x="3196" y="347"/>
                  </a:lnTo>
                  <a:cubicBezTo>
                    <a:pt x="3287" y="347"/>
                    <a:pt x="3355" y="255"/>
                    <a:pt x="3355" y="164"/>
                  </a:cubicBezTo>
                  <a:cubicBezTo>
                    <a:pt x="3355" y="82"/>
                    <a:pt x="3282" y="1"/>
                    <a:pt x="3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4"/>
            <p:cNvSpPr/>
            <p:nvPr/>
          </p:nvSpPr>
          <p:spPr>
            <a:xfrm>
              <a:off x="7669815" y="4157229"/>
              <a:ext cx="88458" cy="51977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3333" y="341"/>
                  </a:moveTo>
                  <a:cubicBezTo>
                    <a:pt x="3356" y="341"/>
                    <a:pt x="3379" y="341"/>
                    <a:pt x="3379" y="364"/>
                  </a:cubicBezTo>
                  <a:cubicBezTo>
                    <a:pt x="3425" y="386"/>
                    <a:pt x="3425" y="501"/>
                    <a:pt x="3379" y="637"/>
                  </a:cubicBezTo>
                  <a:cubicBezTo>
                    <a:pt x="3219" y="1094"/>
                    <a:pt x="2991" y="1528"/>
                    <a:pt x="2694" y="1916"/>
                  </a:cubicBezTo>
                  <a:cubicBezTo>
                    <a:pt x="2675" y="1934"/>
                    <a:pt x="2657" y="1938"/>
                    <a:pt x="2651" y="1951"/>
                  </a:cubicBezTo>
                  <a:lnTo>
                    <a:pt x="2651" y="1951"/>
                  </a:lnTo>
                  <a:cubicBezTo>
                    <a:pt x="2673" y="1840"/>
                    <a:pt x="2695" y="1729"/>
                    <a:pt x="2717" y="1596"/>
                  </a:cubicBezTo>
                  <a:cubicBezTo>
                    <a:pt x="2808" y="1231"/>
                    <a:pt x="2900" y="889"/>
                    <a:pt x="3082" y="569"/>
                  </a:cubicBezTo>
                  <a:cubicBezTo>
                    <a:pt x="3128" y="501"/>
                    <a:pt x="3174" y="409"/>
                    <a:pt x="3242" y="364"/>
                  </a:cubicBezTo>
                  <a:cubicBezTo>
                    <a:pt x="3288" y="341"/>
                    <a:pt x="3311" y="341"/>
                    <a:pt x="3333" y="341"/>
                  </a:cubicBezTo>
                  <a:close/>
                  <a:moveTo>
                    <a:pt x="4383" y="1162"/>
                  </a:moveTo>
                  <a:cubicBezTo>
                    <a:pt x="4452" y="1162"/>
                    <a:pt x="4543" y="1208"/>
                    <a:pt x="4543" y="1277"/>
                  </a:cubicBezTo>
                  <a:cubicBezTo>
                    <a:pt x="4566" y="1322"/>
                    <a:pt x="4543" y="1391"/>
                    <a:pt x="4383" y="1505"/>
                  </a:cubicBezTo>
                  <a:cubicBezTo>
                    <a:pt x="3950" y="1870"/>
                    <a:pt x="3402" y="2121"/>
                    <a:pt x="2877" y="2212"/>
                  </a:cubicBezTo>
                  <a:cubicBezTo>
                    <a:pt x="2900" y="2190"/>
                    <a:pt x="2922" y="2167"/>
                    <a:pt x="2945" y="2144"/>
                  </a:cubicBezTo>
                  <a:cubicBezTo>
                    <a:pt x="3288" y="1824"/>
                    <a:pt x="3630" y="1550"/>
                    <a:pt x="4018" y="1299"/>
                  </a:cubicBezTo>
                  <a:cubicBezTo>
                    <a:pt x="4132" y="1231"/>
                    <a:pt x="4269" y="1162"/>
                    <a:pt x="4383" y="1162"/>
                  </a:cubicBezTo>
                  <a:close/>
                  <a:moveTo>
                    <a:pt x="3326" y="1"/>
                  </a:moveTo>
                  <a:cubicBezTo>
                    <a:pt x="3237" y="1"/>
                    <a:pt x="3146" y="24"/>
                    <a:pt x="3059" y="67"/>
                  </a:cubicBezTo>
                  <a:cubicBezTo>
                    <a:pt x="2945" y="158"/>
                    <a:pt x="2854" y="272"/>
                    <a:pt x="2786" y="409"/>
                  </a:cubicBezTo>
                  <a:cubicBezTo>
                    <a:pt x="2557" y="752"/>
                    <a:pt x="2489" y="1140"/>
                    <a:pt x="2397" y="1528"/>
                  </a:cubicBezTo>
                  <a:cubicBezTo>
                    <a:pt x="2329" y="1824"/>
                    <a:pt x="2261" y="2098"/>
                    <a:pt x="2124" y="2372"/>
                  </a:cubicBezTo>
                  <a:lnTo>
                    <a:pt x="161" y="2555"/>
                  </a:lnTo>
                  <a:cubicBezTo>
                    <a:pt x="69" y="2555"/>
                    <a:pt x="1" y="2646"/>
                    <a:pt x="1" y="2737"/>
                  </a:cubicBezTo>
                  <a:cubicBezTo>
                    <a:pt x="24" y="2829"/>
                    <a:pt x="92" y="2897"/>
                    <a:pt x="183" y="2897"/>
                  </a:cubicBezTo>
                  <a:lnTo>
                    <a:pt x="206" y="2897"/>
                  </a:lnTo>
                  <a:lnTo>
                    <a:pt x="2306" y="2692"/>
                  </a:lnTo>
                  <a:cubicBezTo>
                    <a:pt x="2321" y="2692"/>
                    <a:pt x="2337" y="2702"/>
                    <a:pt x="2345" y="2702"/>
                  </a:cubicBezTo>
                  <a:cubicBezTo>
                    <a:pt x="2349" y="2702"/>
                    <a:pt x="2352" y="2699"/>
                    <a:pt x="2352" y="2692"/>
                  </a:cubicBezTo>
                  <a:cubicBezTo>
                    <a:pt x="2397" y="2692"/>
                    <a:pt x="2420" y="2692"/>
                    <a:pt x="2443" y="2669"/>
                  </a:cubicBezTo>
                  <a:lnTo>
                    <a:pt x="3356" y="2578"/>
                  </a:lnTo>
                  <a:cubicBezTo>
                    <a:pt x="3447" y="2578"/>
                    <a:pt x="3516" y="2486"/>
                    <a:pt x="3516" y="2395"/>
                  </a:cubicBezTo>
                  <a:cubicBezTo>
                    <a:pt x="3927" y="2235"/>
                    <a:pt x="4315" y="2007"/>
                    <a:pt x="4612" y="1756"/>
                  </a:cubicBezTo>
                  <a:cubicBezTo>
                    <a:pt x="4680" y="1710"/>
                    <a:pt x="4931" y="1505"/>
                    <a:pt x="4885" y="1231"/>
                  </a:cubicBezTo>
                  <a:cubicBezTo>
                    <a:pt x="4863" y="980"/>
                    <a:pt x="4612" y="820"/>
                    <a:pt x="4383" y="820"/>
                  </a:cubicBezTo>
                  <a:cubicBezTo>
                    <a:pt x="4178" y="820"/>
                    <a:pt x="3995" y="911"/>
                    <a:pt x="3835" y="1003"/>
                  </a:cubicBezTo>
                  <a:cubicBezTo>
                    <a:pt x="3721" y="1071"/>
                    <a:pt x="3630" y="1162"/>
                    <a:pt x="3516" y="1231"/>
                  </a:cubicBezTo>
                  <a:cubicBezTo>
                    <a:pt x="3584" y="1071"/>
                    <a:pt x="3653" y="911"/>
                    <a:pt x="3699" y="752"/>
                  </a:cubicBezTo>
                  <a:cubicBezTo>
                    <a:pt x="3835" y="364"/>
                    <a:pt x="3721" y="181"/>
                    <a:pt x="3607" y="90"/>
                  </a:cubicBezTo>
                  <a:cubicBezTo>
                    <a:pt x="3523" y="29"/>
                    <a:pt x="3426" y="1"/>
                    <a:pt x="3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4"/>
            <p:cNvSpPr/>
            <p:nvPr/>
          </p:nvSpPr>
          <p:spPr>
            <a:xfrm>
              <a:off x="7597759" y="3156525"/>
              <a:ext cx="171554" cy="94592"/>
            </a:xfrm>
            <a:custGeom>
              <a:avLst/>
              <a:gdLst/>
              <a:ahLst/>
              <a:cxnLst/>
              <a:rect l="l" t="t" r="r" b="b"/>
              <a:pathLst>
                <a:path w="9565" h="5274" fill="none" extrusionOk="0">
                  <a:moveTo>
                    <a:pt x="9564" y="0"/>
                  </a:moveTo>
                  <a:cubicBezTo>
                    <a:pt x="9108" y="1963"/>
                    <a:pt x="7693" y="3698"/>
                    <a:pt x="5821" y="4474"/>
                  </a:cubicBezTo>
                  <a:cubicBezTo>
                    <a:pt x="3972" y="5273"/>
                    <a:pt x="1735" y="5090"/>
                    <a:pt x="1" y="404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4"/>
            <p:cNvSpPr/>
            <p:nvPr/>
          </p:nvSpPr>
          <p:spPr>
            <a:xfrm>
              <a:off x="7757029" y="2754859"/>
              <a:ext cx="166640" cy="348417"/>
            </a:xfrm>
            <a:custGeom>
              <a:avLst/>
              <a:gdLst/>
              <a:ahLst/>
              <a:cxnLst/>
              <a:rect l="l" t="t" r="r" b="b"/>
              <a:pathLst>
                <a:path w="9291" h="19426" fill="none" extrusionOk="0">
                  <a:moveTo>
                    <a:pt x="1" y="138"/>
                  </a:moveTo>
                  <a:cubicBezTo>
                    <a:pt x="2397" y="1"/>
                    <a:pt x="4657" y="1484"/>
                    <a:pt x="6163" y="3379"/>
                  </a:cubicBezTo>
                  <a:cubicBezTo>
                    <a:pt x="8400" y="6209"/>
                    <a:pt x="9291" y="10021"/>
                    <a:pt x="8537" y="13536"/>
                  </a:cubicBezTo>
                  <a:cubicBezTo>
                    <a:pt x="8195" y="15157"/>
                    <a:pt x="7487" y="16732"/>
                    <a:pt x="6232" y="17827"/>
                  </a:cubicBezTo>
                  <a:cubicBezTo>
                    <a:pt x="4999" y="18923"/>
                    <a:pt x="3173" y="19425"/>
                    <a:pt x="1644" y="18832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4"/>
            <p:cNvSpPr/>
            <p:nvPr/>
          </p:nvSpPr>
          <p:spPr>
            <a:xfrm>
              <a:off x="7191595" y="2700417"/>
              <a:ext cx="88046" cy="209201"/>
            </a:xfrm>
            <a:custGeom>
              <a:avLst/>
              <a:gdLst/>
              <a:ahLst/>
              <a:cxnLst/>
              <a:rect l="l" t="t" r="r" b="b"/>
              <a:pathLst>
                <a:path w="4909" h="11664" fill="none" extrusionOk="0">
                  <a:moveTo>
                    <a:pt x="4908" y="0"/>
                  </a:moveTo>
                  <a:cubicBezTo>
                    <a:pt x="1804" y="1986"/>
                    <a:pt x="1" y="5843"/>
                    <a:pt x="457" y="9495"/>
                  </a:cubicBezTo>
                  <a:cubicBezTo>
                    <a:pt x="526" y="9998"/>
                    <a:pt x="640" y="10523"/>
                    <a:pt x="914" y="10933"/>
                  </a:cubicBezTo>
                  <a:cubicBezTo>
                    <a:pt x="1211" y="11367"/>
                    <a:pt x="1736" y="11664"/>
                    <a:pt x="2238" y="1155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4"/>
            <p:cNvSpPr/>
            <p:nvPr/>
          </p:nvSpPr>
          <p:spPr>
            <a:xfrm>
              <a:off x="7244009" y="3030009"/>
              <a:ext cx="138391" cy="190781"/>
            </a:xfrm>
            <a:custGeom>
              <a:avLst/>
              <a:gdLst/>
              <a:ahLst/>
              <a:cxnLst/>
              <a:rect l="l" t="t" r="r" b="b"/>
              <a:pathLst>
                <a:path w="7716" h="10637" fill="none" extrusionOk="0">
                  <a:moveTo>
                    <a:pt x="7715" y="9815"/>
                  </a:moveTo>
                  <a:cubicBezTo>
                    <a:pt x="7327" y="10409"/>
                    <a:pt x="6620" y="10637"/>
                    <a:pt x="5981" y="10546"/>
                  </a:cubicBezTo>
                  <a:cubicBezTo>
                    <a:pt x="5342" y="10454"/>
                    <a:pt x="4748" y="10089"/>
                    <a:pt x="4223" y="9655"/>
                  </a:cubicBezTo>
                  <a:cubicBezTo>
                    <a:pt x="1530" y="7510"/>
                    <a:pt x="1" y="3675"/>
                    <a:pt x="366" y="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4"/>
            <p:cNvSpPr/>
            <p:nvPr/>
          </p:nvSpPr>
          <p:spPr>
            <a:xfrm>
              <a:off x="7199380" y="2595516"/>
              <a:ext cx="706214" cy="650542"/>
            </a:xfrm>
            <a:custGeom>
              <a:avLst/>
              <a:gdLst/>
              <a:ahLst/>
              <a:cxnLst/>
              <a:rect l="l" t="t" r="r" b="b"/>
              <a:pathLst>
                <a:path w="39375" h="36271" extrusionOk="0">
                  <a:moveTo>
                    <a:pt x="16909" y="1"/>
                  </a:moveTo>
                  <a:cubicBezTo>
                    <a:pt x="14402" y="1"/>
                    <a:pt x="13125" y="1237"/>
                    <a:pt x="13125" y="1237"/>
                  </a:cubicBezTo>
                  <a:cubicBezTo>
                    <a:pt x="13125" y="1237"/>
                    <a:pt x="12415" y="999"/>
                    <a:pt x="11322" y="999"/>
                  </a:cubicBezTo>
                  <a:cubicBezTo>
                    <a:pt x="10123" y="999"/>
                    <a:pt x="8464" y="1286"/>
                    <a:pt x="6780" y="2493"/>
                  </a:cubicBezTo>
                  <a:cubicBezTo>
                    <a:pt x="3538" y="4798"/>
                    <a:pt x="4223" y="6099"/>
                    <a:pt x="4223" y="6099"/>
                  </a:cubicBezTo>
                  <a:cubicBezTo>
                    <a:pt x="2283" y="7537"/>
                    <a:pt x="731" y="10459"/>
                    <a:pt x="366" y="13061"/>
                  </a:cubicBezTo>
                  <a:cubicBezTo>
                    <a:pt x="1" y="15686"/>
                    <a:pt x="1735" y="16987"/>
                    <a:pt x="1735" y="16987"/>
                  </a:cubicBezTo>
                  <a:cubicBezTo>
                    <a:pt x="1735" y="16987"/>
                    <a:pt x="1667" y="19041"/>
                    <a:pt x="1849" y="21095"/>
                  </a:cubicBezTo>
                  <a:cubicBezTo>
                    <a:pt x="2032" y="23150"/>
                    <a:pt x="2397" y="26459"/>
                    <a:pt x="4223" y="29746"/>
                  </a:cubicBezTo>
                  <a:cubicBezTo>
                    <a:pt x="6518" y="33861"/>
                    <a:pt x="8916" y="34135"/>
                    <a:pt x="9514" y="34135"/>
                  </a:cubicBezTo>
                  <a:cubicBezTo>
                    <a:pt x="9606" y="34135"/>
                    <a:pt x="9656" y="34129"/>
                    <a:pt x="9656" y="34129"/>
                  </a:cubicBezTo>
                  <a:cubicBezTo>
                    <a:pt x="11592" y="35932"/>
                    <a:pt x="13988" y="36012"/>
                    <a:pt x="17179" y="36012"/>
                  </a:cubicBezTo>
                  <a:cubicBezTo>
                    <a:pt x="17490" y="36012"/>
                    <a:pt x="17809" y="36011"/>
                    <a:pt x="18135" y="36011"/>
                  </a:cubicBezTo>
                  <a:cubicBezTo>
                    <a:pt x="19631" y="36011"/>
                    <a:pt x="21291" y="36027"/>
                    <a:pt x="23145" y="36206"/>
                  </a:cubicBezTo>
                  <a:cubicBezTo>
                    <a:pt x="23604" y="36250"/>
                    <a:pt x="24035" y="36270"/>
                    <a:pt x="24439" y="36270"/>
                  </a:cubicBezTo>
                  <a:cubicBezTo>
                    <a:pt x="29674" y="36270"/>
                    <a:pt x="30584" y="32824"/>
                    <a:pt x="32024" y="32485"/>
                  </a:cubicBezTo>
                  <a:cubicBezTo>
                    <a:pt x="33577" y="32097"/>
                    <a:pt x="35768" y="25934"/>
                    <a:pt x="35768" y="25934"/>
                  </a:cubicBezTo>
                  <a:cubicBezTo>
                    <a:pt x="39374" y="24131"/>
                    <a:pt x="38758" y="18539"/>
                    <a:pt x="37000" y="14248"/>
                  </a:cubicBezTo>
                  <a:cubicBezTo>
                    <a:pt x="35083" y="9477"/>
                    <a:pt x="29788" y="8016"/>
                    <a:pt x="29788" y="8016"/>
                  </a:cubicBezTo>
                  <a:cubicBezTo>
                    <a:pt x="24015" y="1534"/>
                    <a:pt x="19700" y="1"/>
                    <a:pt x="16909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4"/>
            <p:cNvSpPr/>
            <p:nvPr/>
          </p:nvSpPr>
          <p:spPr>
            <a:xfrm>
              <a:off x="7424570" y="3112721"/>
              <a:ext cx="132652" cy="218617"/>
            </a:xfrm>
            <a:custGeom>
              <a:avLst/>
              <a:gdLst/>
              <a:ahLst/>
              <a:cxnLst/>
              <a:rect l="l" t="t" r="r" b="b"/>
              <a:pathLst>
                <a:path w="7396" h="12189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9587"/>
                  </a:lnTo>
                  <a:cubicBezTo>
                    <a:pt x="0" y="11573"/>
                    <a:pt x="1598" y="12189"/>
                    <a:pt x="3584" y="12189"/>
                  </a:cubicBezTo>
                  <a:lnTo>
                    <a:pt x="3789" y="12189"/>
                  </a:lnTo>
                  <a:cubicBezTo>
                    <a:pt x="5775" y="12189"/>
                    <a:pt x="7396" y="11573"/>
                    <a:pt x="7396" y="9587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4"/>
            <p:cNvSpPr/>
            <p:nvPr/>
          </p:nvSpPr>
          <p:spPr>
            <a:xfrm>
              <a:off x="7424570" y="3112721"/>
              <a:ext cx="132652" cy="149834"/>
            </a:xfrm>
            <a:custGeom>
              <a:avLst/>
              <a:gdLst/>
              <a:ahLst/>
              <a:cxnLst/>
              <a:rect l="l" t="t" r="r" b="b"/>
              <a:pathLst>
                <a:path w="7396" h="8354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7601"/>
                  </a:lnTo>
                  <a:cubicBezTo>
                    <a:pt x="1960" y="8175"/>
                    <a:pt x="3697" y="8354"/>
                    <a:pt x="5115" y="8354"/>
                  </a:cubicBezTo>
                  <a:cubicBezTo>
                    <a:pt x="6010" y="8354"/>
                    <a:pt x="6778" y="8283"/>
                    <a:pt x="7396" y="8194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4"/>
            <p:cNvSpPr/>
            <p:nvPr/>
          </p:nvSpPr>
          <p:spPr>
            <a:xfrm>
              <a:off x="7689888" y="3031157"/>
              <a:ext cx="166640" cy="163931"/>
            </a:xfrm>
            <a:custGeom>
              <a:avLst/>
              <a:gdLst/>
              <a:ahLst/>
              <a:cxnLst/>
              <a:rect l="l" t="t" r="r" b="b"/>
              <a:pathLst>
                <a:path w="9291" h="9140" extrusionOk="0">
                  <a:moveTo>
                    <a:pt x="4654" y="0"/>
                  </a:moveTo>
                  <a:cubicBezTo>
                    <a:pt x="2235" y="0"/>
                    <a:pt x="225" y="1923"/>
                    <a:pt x="114" y="4365"/>
                  </a:cubicBezTo>
                  <a:cubicBezTo>
                    <a:pt x="0" y="6898"/>
                    <a:pt x="1940" y="9021"/>
                    <a:pt x="4451" y="9135"/>
                  </a:cubicBezTo>
                  <a:cubicBezTo>
                    <a:pt x="4521" y="9138"/>
                    <a:pt x="4590" y="9140"/>
                    <a:pt x="4659" y="9140"/>
                  </a:cubicBezTo>
                  <a:cubicBezTo>
                    <a:pt x="7078" y="9140"/>
                    <a:pt x="9088" y="7216"/>
                    <a:pt x="9199" y="4775"/>
                  </a:cubicBezTo>
                  <a:cubicBezTo>
                    <a:pt x="9290" y="2242"/>
                    <a:pt x="7350" y="119"/>
                    <a:pt x="4862" y="5"/>
                  </a:cubicBezTo>
                  <a:cubicBezTo>
                    <a:pt x="4792" y="2"/>
                    <a:pt x="4723" y="0"/>
                    <a:pt x="4654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4"/>
            <p:cNvSpPr/>
            <p:nvPr/>
          </p:nvSpPr>
          <p:spPr>
            <a:xfrm>
              <a:off x="7701350" y="3085276"/>
              <a:ext cx="140023" cy="47260"/>
            </a:xfrm>
            <a:custGeom>
              <a:avLst/>
              <a:gdLst/>
              <a:ahLst/>
              <a:cxnLst/>
              <a:rect l="l" t="t" r="r" b="b"/>
              <a:pathLst>
                <a:path w="7807" h="2635" extrusionOk="0">
                  <a:moveTo>
                    <a:pt x="3150" y="1"/>
                  </a:moveTo>
                  <a:lnTo>
                    <a:pt x="2602" y="24"/>
                  </a:lnTo>
                  <a:cubicBezTo>
                    <a:pt x="2420" y="24"/>
                    <a:pt x="2260" y="92"/>
                    <a:pt x="2077" y="115"/>
                  </a:cubicBezTo>
                  <a:cubicBezTo>
                    <a:pt x="1712" y="161"/>
                    <a:pt x="1393" y="320"/>
                    <a:pt x="1050" y="434"/>
                  </a:cubicBezTo>
                  <a:cubicBezTo>
                    <a:pt x="868" y="480"/>
                    <a:pt x="731" y="594"/>
                    <a:pt x="571" y="663"/>
                  </a:cubicBezTo>
                  <a:lnTo>
                    <a:pt x="92" y="914"/>
                  </a:lnTo>
                  <a:cubicBezTo>
                    <a:pt x="23" y="959"/>
                    <a:pt x="0" y="1028"/>
                    <a:pt x="46" y="1119"/>
                  </a:cubicBezTo>
                  <a:cubicBezTo>
                    <a:pt x="61" y="1163"/>
                    <a:pt x="104" y="1189"/>
                    <a:pt x="151" y="1189"/>
                  </a:cubicBezTo>
                  <a:cubicBezTo>
                    <a:pt x="177" y="1189"/>
                    <a:pt x="204" y="1181"/>
                    <a:pt x="229" y="1165"/>
                  </a:cubicBezTo>
                  <a:lnTo>
                    <a:pt x="251" y="1165"/>
                  </a:lnTo>
                  <a:lnTo>
                    <a:pt x="708" y="959"/>
                  </a:lnTo>
                  <a:cubicBezTo>
                    <a:pt x="868" y="891"/>
                    <a:pt x="1005" y="800"/>
                    <a:pt x="1187" y="754"/>
                  </a:cubicBezTo>
                  <a:cubicBezTo>
                    <a:pt x="1507" y="663"/>
                    <a:pt x="1804" y="526"/>
                    <a:pt x="2146" y="503"/>
                  </a:cubicBezTo>
                  <a:cubicBezTo>
                    <a:pt x="2450" y="440"/>
                    <a:pt x="2758" y="411"/>
                    <a:pt x="3064" y="411"/>
                  </a:cubicBezTo>
                  <a:cubicBezTo>
                    <a:pt x="3426" y="411"/>
                    <a:pt x="3786" y="452"/>
                    <a:pt x="4132" y="526"/>
                  </a:cubicBezTo>
                  <a:cubicBezTo>
                    <a:pt x="4794" y="663"/>
                    <a:pt x="5410" y="937"/>
                    <a:pt x="5981" y="1302"/>
                  </a:cubicBezTo>
                  <a:cubicBezTo>
                    <a:pt x="6528" y="1667"/>
                    <a:pt x="7076" y="2101"/>
                    <a:pt x="7533" y="2580"/>
                  </a:cubicBezTo>
                  <a:cubicBezTo>
                    <a:pt x="7570" y="2618"/>
                    <a:pt x="7615" y="2635"/>
                    <a:pt x="7655" y="2635"/>
                  </a:cubicBezTo>
                  <a:cubicBezTo>
                    <a:pt x="7688" y="2635"/>
                    <a:pt x="7718" y="2623"/>
                    <a:pt x="7738" y="2603"/>
                  </a:cubicBezTo>
                  <a:cubicBezTo>
                    <a:pt x="7807" y="2534"/>
                    <a:pt x="7807" y="2466"/>
                    <a:pt x="7761" y="2397"/>
                  </a:cubicBezTo>
                  <a:cubicBezTo>
                    <a:pt x="7556" y="2101"/>
                    <a:pt x="7304" y="1850"/>
                    <a:pt x="7053" y="1599"/>
                  </a:cubicBezTo>
                  <a:cubicBezTo>
                    <a:pt x="6780" y="1348"/>
                    <a:pt x="6506" y="1142"/>
                    <a:pt x="6209" y="937"/>
                  </a:cubicBezTo>
                  <a:cubicBezTo>
                    <a:pt x="5615" y="549"/>
                    <a:pt x="4931" y="252"/>
                    <a:pt x="4223" y="115"/>
                  </a:cubicBezTo>
                  <a:cubicBezTo>
                    <a:pt x="3881" y="24"/>
                    <a:pt x="3515" y="1"/>
                    <a:pt x="3150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4"/>
            <p:cNvSpPr/>
            <p:nvPr/>
          </p:nvSpPr>
          <p:spPr>
            <a:xfrm>
              <a:off x="7673923" y="3107806"/>
              <a:ext cx="108492" cy="37467"/>
            </a:xfrm>
            <a:custGeom>
              <a:avLst/>
              <a:gdLst/>
              <a:ahLst/>
              <a:cxnLst/>
              <a:rect l="l" t="t" r="r" b="b"/>
              <a:pathLst>
                <a:path w="6049" h="2089" extrusionOk="0">
                  <a:moveTo>
                    <a:pt x="2442" y="0"/>
                  </a:moveTo>
                  <a:cubicBezTo>
                    <a:pt x="2168" y="23"/>
                    <a:pt x="1872" y="23"/>
                    <a:pt x="1598" y="114"/>
                  </a:cubicBezTo>
                  <a:cubicBezTo>
                    <a:pt x="1324" y="160"/>
                    <a:pt x="1073" y="274"/>
                    <a:pt x="799" y="365"/>
                  </a:cubicBezTo>
                  <a:cubicBezTo>
                    <a:pt x="548" y="480"/>
                    <a:pt x="320" y="616"/>
                    <a:pt x="69" y="753"/>
                  </a:cubicBezTo>
                  <a:cubicBezTo>
                    <a:pt x="23" y="776"/>
                    <a:pt x="0" y="845"/>
                    <a:pt x="23" y="913"/>
                  </a:cubicBezTo>
                  <a:cubicBezTo>
                    <a:pt x="40" y="947"/>
                    <a:pt x="81" y="968"/>
                    <a:pt x="120" y="968"/>
                  </a:cubicBezTo>
                  <a:cubicBezTo>
                    <a:pt x="134" y="968"/>
                    <a:pt x="148" y="965"/>
                    <a:pt x="160" y="959"/>
                  </a:cubicBezTo>
                  <a:lnTo>
                    <a:pt x="183" y="959"/>
                  </a:lnTo>
                  <a:cubicBezTo>
                    <a:pt x="434" y="845"/>
                    <a:pt x="662" y="731"/>
                    <a:pt x="913" y="639"/>
                  </a:cubicBezTo>
                  <a:cubicBezTo>
                    <a:pt x="1164" y="571"/>
                    <a:pt x="1415" y="480"/>
                    <a:pt x="1666" y="457"/>
                  </a:cubicBezTo>
                  <a:cubicBezTo>
                    <a:pt x="1876" y="419"/>
                    <a:pt x="2090" y="400"/>
                    <a:pt x="2304" y="400"/>
                  </a:cubicBezTo>
                  <a:cubicBezTo>
                    <a:pt x="2603" y="400"/>
                    <a:pt x="2903" y="436"/>
                    <a:pt x="3196" y="502"/>
                  </a:cubicBezTo>
                  <a:cubicBezTo>
                    <a:pt x="3698" y="594"/>
                    <a:pt x="4177" y="822"/>
                    <a:pt x="4611" y="1096"/>
                  </a:cubicBezTo>
                  <a:cubicBezTo>
                    <a:pt x="5044" y="1370"/>
                    <a:pt x="5455" y="1689"/>
                    <a:pt x="5843" y="2054"/>
                  </a:cubicBezTo>
                  <a:cubicBezTo>
                    <a:pt x="5866" y="2077"/>
                    <a:pt x="5895" y="2089"/>
                    <a:pt x="5923" y="2089"/>
                  </a:cubicBezTo>
                  <a:cubicBezTo>
                    <a:pt x="5952" y="2089"/>
                    <a:pt x="5980" y="2077"/>
                    <a:pt x="6003" y="2054"/>
                  </a:cubicBezTo>
                  <a:cubicBezTo>
                    <a:pt x="6049" y="2009"/>
                    <a:pt x="6049" y="1940"/>
                    <a:pt x="6026" y="1918"/>
                  </a:cubicBezTo>
                  <a:cubicBezTo>
                    <a:pt x="5706" y="1438"/>
                    <a:pt x="5296" y="1050"/>
                    <a:pt x="4839" y="731"/>
                  </a:cubicBezTo>
                  <a:cubicBezTo>
                    <a:pt x="4383" y="411"/>
                    <a:pt x="3835" y="206"/>
                    <a:pt x="3287" y="92"/>
                  </a:cubicBezTo>
                  <a:cubicBezTo>
                    <a:pt x="3013" y="23"/>
                    <a:pt x="2716" y="0"/>
                    <a:pt x="2442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4"/>
            <p:cNvSpPr/>
            <p:nvPr/>
          </p:nvSpPr>
          <p:spPr>
            <a:xfrm>
              <a:off x="7135504" y="2898703"/>
              <a:ext cx="186297" cy="163931"/>
            </a:xfrm>
            <a:custGeom>
              <a:avLst/>
              <a:gdLst/>
              <a:ahLst/>
              <a:cxnLst/>
              <a:rect l="l" t="t" r="r" b="b"/>
              <a:pathLst>
                <a:path w="10387" h="9140" extrusionOk="0">
                  <a:moveTo>
                    <a:pt x="5223" y="0"/>
                  </a:moveTo>
                  <a:cubicBezTo>
                    <a:pt x="3539" y="0"/>
                    <a:pt x="1917" y="938"/>
                    <a:pt x="1119" y="2550"/>
                  </a:cubicBezTo>
                  <a:cubicBezTo>
                    <a:pt x="1" y="4810"/>
                    <a:pt x="937" y="7549"/>
                    <a:pt x="3174" y="8667"/>
                  </a:cubicBezTo>
                  <a:cubicBezTo>
                    <a:pt x="3821" y="8987"/>
                    <a:pt x="4505" y="9139"/>
                    <a:pt x="5179" y="9139"/>
                  </a:cubicBezTo>
                  <a:cubicBezTo>
                    <a:pt x="6858" y="9139"/>
                    <a:pt x="8470" y="8196"/>
                    <a:pt x="9268" y="6567"/>
                  </a:cubicBezTo>
                  <a:cubicBezTo>
                    <a:pt x="10386" y="4307"/>
                    <a:pt x="9473" y="1568"/>
                    <a:pt x="7236" y="473"/>
                  </a:cubicBezTo>
                  <a:cubicBezTo>
                    <a:pt x="6588" y="152"/>
                    <a:pt x="5901" y="0"/>
                    <a:pt x="5223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4"/>
            <p:cNvSpPr/>
            <p:nvPr/>
          </p:nvSpPr>
          <p:spPr>
            <a:xfrm>
              <a:off x="7160885" y="2951566"/>
              <a:ext cx="135539" cy="56910"/>
            </a:xfrm>
            <a:custGeom>
              <a:avLst/>
              <a:gdLst/>
              <a:ahLst/>
              <a:cxnLst/>
              <a:rect l="l" t="t" r="r" b="b"/>
              <a:pathLst>
                <a:path w="7557" h="3173" extrusionOk="0">
                  <a:moveTo>
                    <a:pt x="2588" y="0"/>
                  </a:moveTo>
                  <a:cubicBezTo>
                    <a:pt x="2448" y="0"/>
                    <a:pt x="2308" y="5"/>
                    <a:pt x="2169" y="14"/>
                  </a:cubicBezTo>
                  <a:cubicBezTo>
                    <a:pt x="1804" y="59"/>
                    <a:pt x="1439" y="105"/>
                    <a:pt x="1097" y="196"/>
                  </a:cubicBezTo>
                  <a:cubicBezTo>
                    <a:pt x="754" y="288"/>
                    <a:pt x="412" y="402"/>
                    <a:pt x="92" y="562"/>
                  </a:cubicBezTo>
                  <a:cubicBezTo>
                    <a:pt x="24" y="584"/>
                    <a:pt x="1" y="653"/>
                    <a:pt x="24" y="744"/>
                  </a:cubicBezTo>
                  <a:cubicBezTo>
                    <a:pt x="43" y="801"/>
                    <a:pt x="92" y="841"/>
                    <a:pt x="160" y="841"/>
                  </a:cubicBezTo>
                  <a:cubicBezTo>
                    <a:pt x="175" y="841"/>
                    <a:pt x="190" y="840"/>
                    <a:pt x="206" y="835"/>
                  </a:cubicBezTo>
                  <a:cubicBezTo>
                    <a:pt x="846" y="607"/>
                    <a:pt x="1530" y="493"/>
                    <a:pt x="2192" y="447"/>
                  </a:cubicBezTo>
                  <a:cubicBezTo>
                    <a:pt x="2295" y="444"/>
                    <a:pt x="2398" y="442"/>
                    <a:pt x="2501" y="442"/>
                  </a:cubicBezTo>
                  <a:cubicBezTo>
                    <a:pt x="3065" y="442"/>
                    <a:pt x="3638" y="499"/>
                    <a:pt x="4178" y="653"/>
                  </a:cubicBezTo>
                  <a:cubicBezTo>
                    <a:pt x="4817" y="835"/>
                    <a:pt x="5411" y="1155"/>
                    <a:pt x="5936" y="1589"/>
                  </a:cubicBezTo>
                  <a:cubicBezTo>
                    <a:pt x="6209" y="1794"/>
                    <a:pt x="6415" y="2045"/>
                    <a:pt x="6643" y="2296"/>
                  </a:cubicBezTo>
                  <a:cubicBezTo>
                    <a:pt x="6780" y="2410"/>
                    <a:pt x="6871" y="2547"/>
                    <a:pt x="6963" y="2684"/>
                  </a:cubicBezTo>
                  <a:lnTo>
                    <a:pt x="7259" y="3095"/>
                  </a:lnTo>
                  <a:lnTo>
                    <a:pt x="7282" y="3118"/>
                  </a:lnTo>
                  <a:cubicBezTo>
                    <a:pt x="7307" y="3156"/>
                    <a:pt x="7346" y="3173"/>
                    <a:pt x="7388" y="3173"/>
                  </a:cubicBezTo>
                  <a:cubicBezTo>
                    <a:pt x="7422" y="3173"/>
                    <a:pt x="7457" y="3161"/>
                    <a:pt x="7488" y="3141"/>
                  </a:cubicBezTo>
                  <a:cubicBezTo>
                    <a:pt x="7556" y="3095"/>
                    <a:pt x="7556" y="3004"/>
                    <a:pt x="7511" y="2935"/>
                  </a:cubicBezTo>
                  <a:lnTo>
                    <a:pt x="7237" y="2502"/>
                  </a:lnTo>
                  <a:cubicBezTo>
                    <a:pt x="7122" y="2365"/>
                    <a:pt x="7054" y="2182"/>
                    <a:pt x="6917" y="2068"/>
                  </a:cubicBezTo>
                  <a:cubicBezTo>
                    <a:pt x="6689" y="1794"/>
                    <a:pt x="6461" y="1520"/>
                    <a:pt x="6164" y="1292"/>
                  </a:cubicBezTo>
                  <a:cubicBezTo>
                    <a:pt x="6027" y="1178"/>
                    <a:pt x="5913" y="1041"/>
                    <a:pt x="5753" y="950"/>
                  </a:cubicBezTo>
                  <a:lnTo>
                    <a:pt x="5296" y="676"/>
                  </a:lnTo>
                  <a:cubicBezTo>
                    <a:pt x="4977" y="516"/>
                    <a:pt x="4657" y="333"/>
                    <a:pt x="4292" y="242"/>
                  </a:cubicBezTo>
                  <a:cubicBezTo>
                    <a:pt x="3742" y="77"/>
                    <a:pt x="3162" y="0"/>
                    <a:pt x="258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4"/>
            <p:cNvSpPr/>
            <p:nvPr/>
          </p:nvSpPr>
          <p:spPr>
            <a:xfrm>
              <a:off x="7205927" y="2993326"/>
              <a:ext cx="105228" cy="44911"/>
            </a:xfrm>
            <a:custGeom>
              <a:avLst/>
              <a:gdLst/>
              <a:ahLst/>
              <a:cxnLst/>
              <a:rect l="l" t="t" r="r" b="b"/>
              <a:pathLst>
                <a:path w="5867" h="2504" extrusionOk="0">
                  <a:moveTo>
                    <a:pt x="2028" y="0"/>
                  </a:moveTo>
                  <a:cubicBezTo>
                    <a:pt x="1914" y="0"/>
                    <a:pt x="1802" y="5"/>
                    <a:pt x="1690" y="14"/>
                  </a:cubicBezTo>
                  <a:cubicBezTo>
                    <a:pt x="1119" y="60"/>
                    <a:pt x="571" y="197"/>
                    <a:pt x="69" y="470"/>
                  </a:cubicBezTo>
                  <a:cubicBezTo>
                    <a:pt x="24" y="493"/>
                    <a:pt x="1" y="539"/>
                    <a:pt x="24" y="607"/>
                  </a:cubicBezTo>
                  <a:cubicBezTo>
                    <a:pt x="24" y="645"/>
                    <a:pt x="69" y="682"/>
                    <a:pt x="123" y="682"/>
                  </a:cubicBezTo>
                  <a:cubicBezTo>
                    <a:pt x="135" y="682"/>
                    <a:pt x="148" y="680"/>
                    <a:pt x="161" y="676"/>
                  </a:cubicBezTo>
                  <a:cubicBezTo>
                    <a:pt x="663" y="562"/>
                    <a:pt x="1188" y="470"/>
                    <a:pt x="1713" y="448"/>
                  </a:cubicBezTo>
                  <a:cubicBezTo>
                    <a:pt x="1838" y="436"/>
                    <a:pt x="1965" y="431"/>
                    <a:pt x="2093" y="431"/>
                  </a:cubicBezTo>
                  <a:cubicBezTo>
                    <a:pt x="2476" y="431"/>
                    <a:pt x="2865" y="482"/>
                    <a:pt x="3242" y="585"/>
                  </a:cubicBezTo>
                  <a:cubicBezTo>
                    <a:pt x="3721" y="744"/>
                    <a:pt x="4201" y="973"/>
                    <a:pt x="4589" y="1292"/>
                  </a:cubicBezTo>
                  <a:cubicBezTo>
                    <a:pt x="4794" y="1452"/>
                    <a:pt x="4977" y="1635"/>
                    <a:pt x="5159" y="1817"/>
                  </a:cubicBezTo>
                  <a:cubicBezTo>
                    <a:pt x="5342" y="2023"/>
                    <a:pt x="5479" y="2251"/>
                    <a:pt x="5639" y="2433"/>
                  </a:cubicBezTo>
                  <a:lnTo>
                    <a:pt x="5661" y="2456"/>
                  </a:lnTo>
                  <a:cubicBezTo>
                    <a:pt x="5690" y="2484"/>
                    <a:pt x="5718" y="2504"/>
                    <a:pt x="5746" y="2504"/>
                  </a:cubicBezTo>
                  <a:cubicBezTo>
                    <a:pt x="5764" y="2504"/>
                    <a:pt x="5781" y="2497"/>
                    <a:pt x="5798" y="2479"/>
                  </a:cubicBezTo>
                  <a:cubicBezTo>
                    <a:pt x="5867" y="2456"/>
                    <a:pt x="5867" y="2388"/>
                    <a:pt x="5844" y="2319"/>
                  </a:cubicBezTo>
                  <a:cubicBezTo>
                    <a:pt x="5707" y="2091"/>
                    <a:pt x="5570" y="1840"/>
                    <a:pt x="5388" y="1635"/>
                  </a:cubicBezTo>
                  <a:cubicBezTo>
                    <a:pt x="5205" y="1429"/>
                    <a:pt x="5045" y="1201"/>
                    <a:pt x="4817" y="1018"/>
                  </a:cubicBezTo>
                  <a:cubicBezTo>
                    <a:pt x="4611" y="836"/>
                    <a:pt x="4383" y="676"/>
                    <a:pt x="4132" y="516"/>
                  </a:cubicBezTo>
                  <a:cubicBezTo>
                    <a:pt x="3881" y="402"/>
                    <a:pt x="3630" y="265"/>
                    <a:pt x="3356" y="197"/>
                  </a:cubicBezTo>
                  <a:cubicBezTo>
                    <a:pt x="2920" y="69"/>
                    <a:pt x="2470" y="0"/>
                    <a:pt x="202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4"/>
            <p:cNvSpPr/>
            <p:nvPr/>
          </p:nvSpPr>
          <p:spPr>
            <a:xfrm>
              <a:off x="7232547" y="2687107"/>
              <a:ext cx="553510" cy="545475"/>
            </a:xfrm>
            <a:custGeom>
              <a:avLst/>
              <a:gdLst/>
              <a:ahLst/>
              <a:cxnLst/>
              <a:rect l="l" t="t" r="r" b="b"/>
              <a:pathLst>
                <a:path w="30861" h="30413" extrusionOk="0">
                  <a:moveTo>
                    <a:pt x="15447" y="1"/>
                  </a:moveTo>
                  <a:cubicBezTo>
                    <a:pt x="8038" y="1"/>
                    <a:pt x="1657" y="5734"/>
                    <a:pt x="845" y="13410"/>
                  </a:cubicBezTo>
                  <a:cubicBezTo>
                    <a:pt x="0" y="21627"/>
                    <a:pt x="3584" y="29319"/>
                    <a:pt x="13650" y="30324"/>
                  </a:cubicBezTo>
                  <a:cubicBezTo>
                    <a:pt x="14249" y="30383"/>
                    <a:pt x="14834" y="30412"/>
                    <a:pt x="15406" y="30412"/>
                  </a:cubicBezTo>
                  <a:cubicBezTo>
                    <a:pt x="23827" y="30412"/>
                    <a:pt x="29202" y="24120"/>
                    <a:pt x="29993" y="16446"/>
                  </a:cubicBezTo>
                  <a:cubicBezTo>
                    <a:pt x="30860" y="8229"/>
                    <a:pt x="25017" y="902"/>
                    <a:pt x="16960" y="80"/>
                  </a:cubicBezTo>
                  <a:cubicBezTo>
                    <a:pt x="16452" y="27"/>
                    <a:pt x="15947" y="1"/>
                    <a:pt x="15447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4"/>
            <p:cNvSpPr/>
            <p:nvPr/>
          </p:nvSpPr>
          <p:spPr>
            <a:xfrm>
              <a:off x="7305428" y="2803184"/>
              <a:ext cx="375015" cy="114232"/>
            </a:xfrm>
            <a:custGeom>
              <a:avLst/>
              <a:gdLst/>
              <a:ahLst/>
              <a:cxnLst/>
              <a:rect l="l" t="t" r="r" b="b"/>
              <a:pathLst>
                <a:path w="20909" h="6369" fill="none" extrusionOk="0">
                  <a:moveTo>
                    <a:pt x="20908" y="0"/>
                  </a:moveTo>
                  <a:cubicBezTo>
                    <a:pt x="19744" y="2579"/>
                    <a:pt x="17302" y="4246"/>
                    <a:pt x="14677" y="5296"/>
                  </a:cubicBezTo>
                  <a:cubicBezTo>
                    <a:pt x="14015" y="5570"/>
                    <a:pt x="13353" y="5570"/>
                    <a:pt x="12782" y="5250"/>
                  </a:cubicBezTo>
                  <a:cubicBezTo>
                    <a:pt x="12189" y="4908"/>
                    <a:pt x="11892" y="4177"/>
                    <a:pt x="11892" y="3492"/>
                  </a:cubicBezTo>
                  <a:cubicBezTo>
                    <a:pt x="11915" y="2785"/>
                    <a:pt x="12166" y="2123"/>
                    <a:pt x="12394" y="1484"/>
                  </a:cubicBezTo>
                  <a:cubicBezTo>
                    <a:pt x="12075" y="2374"/>
                    <a:pt x="11755" y="3241"/>
                    <a:pt x="11276" y="4040"/>
                  </a:cubicBezTo>
                  <a:cubicBezTo>
                    <a:pt x="10774" y="4839"/>
                    <a:pt x="10112" y="5547"/>
                    <a:pt x="9267" y="5935"/>
                  </a:cubicBezTo>
                  <a:cubicBezTo>
                    <a:pt x="8423" y="6323"/>
                    <a:pt x="7396" y="6368"/>
                    <a:pt x="6597" y="5889"/>
                  </a:cubicBezTo>
                  <a:cubicBezTo>
                    <a:pt x="5798" y="5410"/>
                    <a:pt x="5341" y="4360"/>
                    <a:pt x="5638" y="3470"/>
                  </a:cubicBezTo>
                  <a:cubicBezTo>
                    <a:pt x="5159" y="4565"/>
                    <a:pt x="4223" y="5478"/>
                    <a:pt x="3127" y="5912"/>
                  </a:cubicBezTo>
                  <a:cubicBezTo>
                    <a:pt x="2443" y="6209"/>
                    <a:pt x="1621" y="6300"/>
                    <a:pt x="982" y="5958"/>
                  </a:cubicBezTo>
                  <a:cubicBezTo>
                    <a:pt x="343" y="5615"/>
                    <a:pt x="0" y="4679"/>
                    <a:pt x="434" y="408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4"/>
            <p:cNvSpPr/>
            <p:nvPr/>
          </p:nvSpPr>
          <p:spPr>
            <a:xfrm>
              <a:off x="7548215" y="2982097"/>
              <a:ext cx="117098" cy="118335"/>
            </a:xfrm>
            <a:custGeom>
              <a:avLst/>
              <a:gdLst/>
              <a:ahLst/>
              <a:cxnLst/>
              <a:rect l="l" t="t" r="r" b="b"/>
              <a:pathLst>
                <a:path w="6529" h="6598" extrusionOk="0">
                  <a:moveTo>
                    <a:pt x="3265" y="1"/>
                  </a:moveTo>
                  <a:cubicBezTo>
                    <a:pt x="1462" y="1"/>
                    <a:pt x="1" y="1484"/>
                    <a:pt x="1" y="3311"/>
                  </a:cubicBezTo>
                  <a:cubicBezTo>
                    <a:pt x="1" y="5114"/>
                    <a:pt x="1462" y="6597"/>
                    <a:pt x="3265" y="6597"/>
                  </a:cubicBezTo>
                  <a:cubicBezTo>
                    <a:pt x="5068" y="6597"/>
                    <a:pt x="6529" y="5114"/>
                    <a:pt x="6529" y="3311"/>
                  </a:cubicBezTo>
                  <a:cubicBezTo>
                    <a:pt x="6529" y="1484"/>
                    <a:pt x="5068" y="1"/>
                    <a:pt x="3265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4"/>
            <p:cNvSpPr/>
            <p:nvPr/>
          </p:nvSpPr>
          <p:spPr>
            <a:xfrm>
              <a:off x="7546996" y="2987012"/>
              <a:ext cx="116273" cy="117923"/>
            </a:xfrm>
            <a:custGeom>
              <a:avLst/>
              <a:gdLst/>
              <a:ahLst/>
              <a:cxnLst/>
              <a:rect l="l" t="t" r="r" b="b"/>
              <a:pathLst>
                <a:path w="6483" h="6575" extrusionOk="0">
                  <a:moveTo>
                    <a:pt x="3241" y="1"/>
                  </a:moveTo>
                  <a:cubicBezTo>
                    <a:pt x="1461" y="1"/>
                    <a:pt x="0" y="1484"/>
                    <a:pt x="0" y="3288"/>
                  </a:cubicBezTo>
                  <a:cubicBezTo>
                    <a:pt x="0" y="5091"/>
                    <a:pt x="1461" y="6574"/>
                    <a:pt x="3241" y="6574"/>
                  </a:cubicBezTo>
                  <a:cubicBezTo>
                    <a:pt x="5045" y="6574"/>
                    <a:pt x="6483" y="5091"/>
                    <a:pt x="6483" y="3288"/>
                  </a:cubicBezTo>
                  <a:cubicBezTo>
                    <a:pt x="6483" y="1484"/>
                    <a:pt x="5045" y="1"/>
                    <a:pt x="3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4"/>
            <p:cNvSpPr/>
            <p:nvPr/>
          </p:nvSpPr>
          <p:spPr>
            <a:xfrm>
              <a:off x="7549866" y="2993559"/>
              <a:ext cx="75740" cy="76582"/>
            </a:xfrm>
            <a:custGeom>
              <a:avLst/>
              <a:gdLst/>
              <a:ahLst/>
              <a:cxnLst/>
              <a:rect l="l" t="t" r="r" b="b"/>
              <a:pathLst>
                <a:path w="4223" h="4270" extrusionOk="0">
                  <a:moveTo>
                    <a:pt x="2123" y="1"/>
                  </a:moveTo>
                  <a:cubicBezTo>
                    <a:pt x="959" y="1"/>
                    <a:pt x="0" y="960"/>
                    <a:pt x="0" y="2124"/>
                  </a:cubicBezTo>
                  <a:cubicBezTo>
                    <a:pt x="0" y="3311"/>
                    <a:pt x="959" y="4269"/>
                    <a:pt x="2123" y="4269"/>
                  </a:cubicBezTo>
                  <a:cubicBezTo>
                    <a:pt x="3287" y="4269"/>
                    <a:pt x="4223" y="3311"/>
                    <a:pt x="4223" y="2124"/>
                  </a:cubicBezTo>
                  <a:cubicBezTo>
                    <a:pt x="4223" y="960"/>
                    <a:pt x="3287" y="1"/>
                    <a:pt x="212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4"/>
            <p:cNvSpPr/>
            <p:nvPr/>
          </p:nvSpPr>
          <p:spPr>
            <a:xfrm>
              <a:off x="7612917" y="3017722"/>
              <a:ext cx="27441" cy="18437"/>
            </a:xfrm>
            <a:custGeom>
              <a:avLst/>
              <a:gdLst/>
              <a:ahLst/>
              <a:cxnLst/>
              <a:rect l="l" t="t" r="r" b="b"/>
              <a:pathLst>
                <a:path w="1530" h="1028" extrusionOk="0">
                  <a:moveTo>
                    <a:pt x="776" y="1"/>
                  </a:moveTo>
                  <a:cubicBezTo>
                    <a:pt x="343" y="1"/>
                    <a:pt x="0" y="229"/>
                    <a:pt x="0" y="526"/>
                  </a:cubicBezTo>
                  <a:cubicBezTo>
                    <a:pt x="0" y="800"/>
                    <a:pt x="343" y="1028"/>
                    <a:pt x="776" y="1028"/>
                  </a:cubicBezTo>
                  <a:cubicBezTo>
                    <a:pt x="1187" y="1028"/>
                    <a:pt x="1529" y="800"/>
                    <a:pt x="1529" y="526"/>
                  </a:cubicBezTo>
                  <a:cubicBezTo>
                    <a:pt x="1529" y="229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4"/>
            <p:cNvSpPr/>
            <p:nvPr/>
          </p:nvSpPr>
          <p:spPr>
            <a:xfrm>
              <a:off x="7307885" y="2920265"/>
              <a:ext cx="133060" cy="118174"/>
            </a:xfrm>
            <a:custGeom>
              <a:avLst/>
              <a:gdLst/>
              <a:ahLst/>
              <a:cxnLst/>
              <a:rect l="l" t="t" r="r" b="b"/>
              <a:pathLst>
                <a:path w="7419" h="6589" extrusionOk="0">
                  <a:moveTo>
                    <a:pt x="3736" y="1"/>
                  </a:moveTo>
                  <a:cubicBezTo>
                    <a:pt x="2434" y="1"/>
                    <a:pt x="1192" y="785"/>
                    <a:pt x="685" y="2078"/>
                  </a:cubicBezTo>
                  <a:cubicBezTo>
                    <a:pt x="0" y="3767"/>
                    <a:pt x="799" y="5685"/>
                    <a:pt x="2465" y="6347"/>
                  </a:cubicBezTo>
                  <a:cubicBezTo>
                    <a:pt x="2864" y="6511"/>
                    <a:pt x="3278" y="6588"/>
                    <a:pt x="3685" y="6588"/>
                  </a:cubicBezTo>
                  <a:cubicBezTo>
                    <a:pt x="4979" y="6588"/>
                    <a:pt x="6213" y="5805"/>
                    <a:pt x="6734" y="4521"/>
                  </a:cubicBezTo>
                  <a:cubicBezTo>
                    <a:pt x="7418" y="2832"/>
                    <a:pt x="6620" y="914"/>
                    <a:pt x="4931" y="229"/>
                  </a:cubicBezTo>
                  <a:cubicBezTo>
                    <a:pt x="4540" y="74"/>
                    <a:pt x="4135" y="1"/>
                    <a:pt x="3736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4"/>
            <p:cNvSpPr/>
            <p:nvPr/>
          </p:nvSpPr>
          <p:spPr>
            <a:xfrm>
              <a:off x="7307885" y="2925539"/>
              <a:ext cx="132239" cy="117406"/>
            </a:xfrm>
            <a:custGeom>
              <a:avLst/>
              <a:gdLst/>
              <a:ahLst/>
              <a:cxnLst/>
              <a:rect l="l" t="t" r="r" b="b"/>
              <a:pathLst>
                <a:path w="7373" h="6546" extrusionOk="0">
                  <a:moveTo>
                    <a:pt x="3713" y="0"/>
                  </a:moveTo>
                  <a:cubicBezTo>
                    <a:pt x="2432" y="0"/>
                    <a:pt x="1207" y="770"/>
                    <a:pt x="685" y="2058"/>
                  </a:cubicBezTo>
                  <a:cubicBezTo>
                    <a:pt x="0" y="3747"/>
                    <a:pt x="799" y="5642"/>
                    <a:pt x="2465" y="6304"/>
                  </a:cubicBezTo>
                  <a:cubicBezTo>
                    <a:pt x="2864" y="6468"/>
                    <a:pt x="3276" y="6545"/>
                    <a:pt x="3682" y="6545"/>
                  </a:cubicBezTo>
                  <a:cubicBezTo>
                    <a:pt x="4970" y="6545"/>
                    <a:pt x="6190" y="5762"/>
                    <a:pt x="6711" y="4478"/>
                  </a:cubicBezTo>
                  <a:cubicBezTo>
                    <a:pt x="7373" y="2811"/>
                    <a:pt x="6574" y="894"/>
                    <a:pt x="4908" y="232"/>
                  </a:cubicBezTo>
                  <a:cubicBezTo>
                    <a:pt x="4517" y="75"/>
                    <a:pt x="4113" y="0"/>
                    <a:pt x="3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4"/>
            <p:cNvSpPr/>
            <p:nvPr/>
          </p:nvSpPr>
          <p:spPr>
            <a:xfrm>
              <a:off x="7313607" y="2936391"/>
              <a:ext cx="86001" cy="76280"/>
            </a:xfrm>
            <a:custGeom>
              <a:avLst/>
              <a:gdLst/>
              <a:ahLst/>
              <a:cxnLst/>
              <a:rect l="l" t="t" r="r" b="b"/>
              <a:pathLst>
                <a:path w="4795" h="4253" extrusionOk="0">
                  <a:moveTo>
                    <a:pt x="2417" y="0"/>
                  </a:moveTo>
                  <a:cubicBezTo>
                    <a:pt x="1582" y="0"/>
                    <a:pt x="783" y="504"/>
                    <a:pt x="435" y="1339"/>
                  </a:cubicBezTo>
                  <a:cubicBezTo>
                    <a:pt x="1" y="2435"/>
                    <a:pt x="526" y="3667"/>
                    <a:pt x="1599" y="4101"/>
                  </a:cubicBezTo>
                  <a:cubicBezTo>
                    <a:pt x="1854" y="4204"/>
                    <a:pt x="2117" y="4253"/>
                    <a:pt x="2378" y="4253"/>
                  </a:cubicBezTo>
                  <a:cubicBezTo>
                    <a:pt x="3213" y="4253"/>
                    <a:pt x="4012" y="3749"/>
                    <a:pt x="4360" y="2914"/>
                  </a:cubicBezTo>
                  <a:cubicBezTo>
                    <a:pt x="4794" y="1818"/>
                    <a:pt x="4269" y="586"/>
                    <a:pt x="3196" y="152"/>
                  </a:cubicBezTo>
                  <a:cubicBezTo>
                    <a:pt x="2941" y="49"/>
                    <a:pt x="2678" y="0"/>
                    <a:pt x="241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4"/>
            <p:cNvSpPr/>
            <p:nvPr/>
          </p:nvSpPr>
          <p:spPr>
            <a:xfrm>
              <a:off x="7380766" y="2959136"/>
              <a:ext cx="28267" cy="18510"/>
            </a:xfrm>
            <a:custGeom>
              <a:avLst/>
              <a:gdLst/>
              <a:ahLst/>
              <a:cxnLst/>
              <a:rect l="l" t="t" r="r" b="b"/>
              <a:pathLst>
                <a:path w="1576" h="1032" extrusionOk="0">
                  <a:moveTo>
                    <a:pt x="760" y="1"/>
                  </a:moveTo>
                  <a:cubicBezTo>
                    <a:pt x="375" y="1"/>
                    <a:pt x="45" y="199"/>
                    <a:pt x="23" y="459"/>
                  </a:cubicBezTo>
                  <a:cubicBezTo>
                    <a:pt x="0" y="733"/>
                    <a:pt x="320" y="1007"/>
                    <a:pt x="753" y="1030"/>
                  </a:cubicBezTo>
                  <a:cubicBezTo>
                    <a:pt x="777" y="1031"/>
                    <a:pt x="799" y="1032"/>
                    <a:pt x="822" y="1032"/>
                  </a:cubicBezTo>
                  <a:cubicBezTo>
                    <a:pt x="1204" y="1032"/>
                    <a:pt x="1531" y="853"/>
                    <a:pt x="1552" y="573"/>
                  </a:cubicBezTo>
                  <a:cubicBezTo>
                    <a:pt x="1575" y="299"/>
                    <a:pt x="1256" y="48"/>
                    <a:pt x="822" y="3"/>
                  </a:cubicBezTo>
                  <a:cubicBezTo>
                    <a:pt x="801" y="1"/>
                    <a:pt x="780" y="1"/>
                    <a:pt x="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4"/>
            <p:cNvSpPr/>
            <p:nvPr/>
          </p:nvSpPr>
          <p:spPr>
            <a:xfrm>
              <a:off x="7541255" y="3072952"/>
              <a:ext cx="114644" cy="53699"/>
            </a:xfrm>
            <a:custGeom>
              <a:avLst/>
              <a:gdLst/>
              <a:ahLst/>
              <a:cxnLst/>
              <a:rect l="l" t="t" r="r" b="b"/>
              <a:pathLst>
                <a:path w="6392" h="2994" extrusionOk="0">
                  <a:moveTo>
                    <a:pt x="2459" y="0"/>
                  </a:moveTo>
                  <a:cubicBezTo>
                    <a:pt x="1199" y="0"/>
                    <a:pt x="225" y="404"/>
                    <a:pt x="115" y="1030"/>
                  </a:cubicBezTo>
                  <a:cubicBezTo>
                    <a:pt x="1" y="1829"/>
                    <a:pt x="1279" y="2674"/>
                    <a:pt x="2991" y="2925"/>
                  </a:cubicBezTo>
                  <a:cubicBezTo>
                    <a:pt x="3307" y="2972"/>
                    <a:pt x="3615" y="2994"/>
                    <a:pt x="3907" y="2994"/>
                  </a:cubicBezTo>
                  <a:cubicBezTo>
                    <a:pt x="5179" y="2994"/>
                    <a:pt x="6162" y="2574"/>
                    <a:pt x="6255" y="1943"/>
                  </a:cubicBezTo>
                  <a:cubicBezTo>
                    <a:pt x="6392" y="1144"/>
                    <a:pt x="5091" y="300"/>
                    <a:pt x="3402" y="72"/>
                  </a:cubicBezTo>
                  <a:cubicBezTo>
                    <a:pt x="3076" y="23"/>
                    <a:pt x="2759" y="0"/>
                    <a:pt x="245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4"/>
            <p:cNvSpPr/>
            <p:nvPr/>
          </p:nvSpPr>
          <p:spPr>
            <a:xfrm>
              <a:off x="7301733" y="3019731"/>
              <a:ext cx="114250" cy="53735"/>
            </a:xfrm>
            <a:custGeom>
              <a:avLst/>
              <a:gdLst/>
              <a:ahLst/>
              <a:cxnLst/>
              <a:rect l="l" t="t" r="r" b="b"/>
              <a:pathLst>
                <a:path w="6370" h="2996" extrusionOk="0">
                  <a:moveTo>
                    <a:pt x="2460" y="0"/>
                  </a:moveTo>
                  <a:cubicBezTo>
                    <a:pt x="1194" y="0"/>
                    <a:pt x="207" y="407"/>
                    <a:pt x="115" y="1053"/>
                  </a:cubicBezTo>
                  <a:cubicBezTo>
                    <a:pt x="1" y="1829"/>
                    <a:pt x="1279" y="2673"/>
                    <a:pt x="2968" y="2924"/>
                  </a:cubicBezTo>
                  <a:cubicBezTo>
                    <a:pt x="3297" y="2973"/>
                    <a:pt x="3616" y="2996"/>
                    <a:pt x="3918" y="2996"/>
                  </a:cubicBezTo>
                  <a:cubicBezTo>
                    <a:pt x="5191" y="2996"/>
                    <a:pt x="6163" y="2588"/>
                    <a:pt x="6255" y="1943"/>
                  </a:cubicBezTo>
                  <a:cubicBezTo>
                    <a:pt x="6369" y="1167"/>
                    <a:pt x="5091" y="322"/>
                    <a:pt x="3402" y="71"/>
                  </a:cubicBezTo>
                  <a:cubicBezTo>
                    <a:pt x="3078" y="23"/>
                    <a:pt x="2761" y="0"/>
                    <a:pt x="2460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4"/>
            <p:cNvSpPr/>
            <p:nvPr/>
          </p:nvSpPr>
          <p:spPr>
            <a:xfrm>
              <a:off x="7497039" y="3073006"/>
              <a:ext cx="185885" cy="119559"/>
            </a:xfrm>
            <a:custGeom>
              <a:avLst/>
              <a:gdLst/>
              <a:ahLst/>
              <a:cxnLst/>
              <a:rect l="l" t="t" r="r" b="b"/>
              <a:pathLst>
                <a:path w="10364" h="6666" extrusionOk="0">
                  <a:moveTo>
                    <a:pt x="115" y="3013"/>
                  </a:moveTo>
                  <a:cubicBezTo>
                    <a:pt x="1" y="4748"/>
                    <a:pt x="2192" y="6300"/>
                    <a:pt x="4976" y="6482"/>
                  </a:cubicBezTo>
                  <a:cubicBezTo>
                    <a:pt x="7784" y="6665"/>
                    <a:pt x="10135" y="5387"/>
                    <a:pt x="10249" y="3652"/>
                  </a:cubicBezTo>
                  <a:cubicBezTo>
                    <a:pt x="10363" y="1917"/>
                    <a:pt x="8172" y="342"/>
                    <a:pt x="5387" y="183"/>
                  </a:cubicBezTo>
                  <a:cubicBezTo>
                    <a:pt x="2580" y="0"/>
                    <a:pt x="229" y="1278"/>
                    <a:pt x="115" y="3013"/>
                  </a:cubicBezTo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4"/>
            <p:cNvSpPr/>
            <p:nvPr/>
          </p:nvSpPr>
          <p:spPr>
            <a:xfrm>
              <a:off x="7263669" y="3024251"/>
              <a:ext cx="192431" cy="121245"/>
            </a:xfrm>
            <a:custGeom>
              <a:avLst/>
              <a:gdLst/>
              <a:ahLst/>
              <a:cxnLst/>
              <a:rect l="l" t="t" r="r" b="b"/>
              <a:pathLst>
                <a:path w="10729" h="6760" extrusionOk="0">
                  <a:moveTo>
                    <a:pt x="4030" y="0"/>
                  </a:moveTo>
                  <a:cubicBezTo>
                    <a:pt x="2299" y="0"/>
                    <a:pt x="895" y="676"/>
                    <a:pt x="525" y="1851"/>
                  </a:cubicBezTo>
                  <a:cubicBezTo>
                    <a:pt x="0" y="3494"/>
                    <a:pt x="1735" y="5548"/>
                    <a:pt x="4405" y="6393"/>
                  </a:cubicBezTo>
                  <a:cubicBezTo>
                    <a:pt x="5193" y="6642"/>
                    <a:pt x="5974" y="6760"/>
                    <a:pt x="6698" y="6760"/>
                  </a:cubicBezTo>
                  <a:cubicBezTo>
                    <a:pt x="8430" y="6760"/>
                    <a:pt x="9833" y="6084"/>
                    <a:pt x="10203" y="4909"/>
                  </a:cubicBezTo>
                  <a:cubicBezTo>
                    <a:pt x="10728" y="3243"/>
                    <a:pt x="8993" y="1212"/>
                    <a:pt x="6323" y="367"/>
                  </a:cubicBezTo>
                  <a:cubicBezTo>
                    <a:pt x="5536" y="118"/>
                    <a:pt x="4754" y="0"/>
                    <a:pt x="4030" y="0"/>
                  </a:cubicBezTo>
                  <a:close/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4"/>
            <p:cNvSpPr/>
            <p:nvPr/>
          </p:nvSpPr>
          <p:spPr>
            <a:xfrm>
              <a:off x="7479837" y="3142193"/>
              <a:ext cx="35638" cy="13721"/>
            </a:xfrm>
            <a:custGeom>
              <a:avLst/>
              <a:gdLst/>
              <a:ahLst/>
              <a:cxnLst/>
              <a:rect l="l" t="t" r="r" b="b"/>
              <a:pathLst>
                <a:path w="1987" h="765" extrusionOk="0">
                  <a:moveTo>
                    <a:pt x="1918" y="1"/>
                  </a:moveTo>
                  <a:cubicBezTo>
                    <a:pt x="1667" y="229"/>
                    <a:pt x="1370" y="411"/>
                    <a:pt x="1051" y="526"/>
                  </a:cubicBezTo>
                  <a:cubicBezTo>
                    <a:pt x="832" y="603"/>
                    <a:pt x="603" y="639"/>
                    <a:pt x="378" y="639"/>
                  </a:cubicBezTo>
                  <a:cubicBezTo>
                    <a:pt x="274" y="639"/>
                    <a:pt x="171" y="631"/>
                    <a:pt x="69" y="617"/>
                  </a:cubicBezTo>
                  <a:cubicBezTo>
                    <a:pt x="47" y="617"/>
                    <a:pt x="24" y="617"/>
                    <a:pt x="1" y="640"/>
                  </a:cubicBezTo>
                  <a:cubicBezTo>
                    <a:pt x="1" y="662"/>
                    <a:pt x="24" y="708"/>
                    <a:pt x="47" y="708"/>
                  </a:cubicBezTo>
                  <a:cubicBezTo>
                    <a:pt x="189" y="746"/>
                    <a:pt x="336" y="764"/>
                    <a:pt x="484" y="764"/>
                  </a:cubicBezTo>
                  <a:cubicBezTo>
                    <a:pt x="690" y="764"/>
                    <a:pt x="897" y="729"/>
                    <a:pt x="1097" y="662"/>
                  </a:cubicBezTo>
                  <a:cubicBezTo>
                    <a:pt x="1439" y="548"/>
                    <a:pt x="1758" y="366"/>
                    <a:pt x="1987" y="69"/>
                  </a:cubicBezTo>
                  <a:cubicBezTo>
                    <a:pt x="1987" y="46"/>
                    <a:pt x="1987" y="23"/>
                    <a:pt x="1964" y="23"/>
                  </a:cubicBezTo>
                  <a:cubicBezTo>
                    <a:pt x="1964" y="1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4"/>
            <p:cNvSpPr/>
            <p:nvPr/>
          </p:nvSpPr>
          <p:spPr>
            <a:xfrm>
              <a:off x="7215757" y="2629365"/>
              <a:ext cx="586673" cy="397560"/>
            </a:xfrm>
            <a:custGeom>
              <a:avLst/>
              <a:gdLst/>
              <a:ahLst/>
              <a:cxnLst/>
              <a:rect l="l" t="t" r="r" b="b"/>
              <a:pathLst>
                <a:path w="32710" h="22166" extrusionOk="0">
                  <a:moveTo>
                    <a:pt x="13153" y="0"/>
                  </a:moveTo>
                  <a:cubicBezTo>
                    <a:pt x="12954" y="0"/>
                    <a:pt x="12754" y="4"/>
                    <a:pt x="12554" y="12"/>
                  </a:cubicBezTo>
                  <a:cubicBezTo>
                    <a:pt x="10318" y="126"/>
                    <a:pt x="8058" y="766"/>
                    <a:pt x="6232" y="2067"/>
                  </a:cubicBezTo>
                  <a:cubicBezTo>
                    <a:pt x="3561" y="3984"/>
                    <a:pt x="2055" y="7134"/>
                    <a:pt x="914" y="10215"/>
                  </a:cubicBezTo>
                  <a:cubicBezTo>
                    <a:pt x="434" y="11516"/>
                    <a:pt x="1" y="13000"/>
                    <a:pt x="594" y="14278"/>
                  </a:cubicBezTo>
                  <a:cubicBezTo>
                    <a:pt x="1125" y="15472"/>
                    <a:pt x="2469" y="16152"/>
                    <a:pt x="3777" y="16152"/>
                  </a:cubicBezTo>
                  <a:cubicBezTo>
                    <a:pt x="3819" y="16152"/>
                    <a:pt x="3861" y="16151"/>
                    <a:pt x="3904" y="16150"/>
                  </a:cubicBezTo>
                  <a:cubicBezTo>
                    <a:pt x="5250" y="16081"/>
                    <a:pt x="6506" y="15374"/>
                    <a:pt x="7487" y="14461"/>
                  </a:cubicBezTo>
                  <a:cubicBezTo>
                    <a:pt x="8469" y="13525"/>
                    <a:pt x="9199" y="12384"/>
                    <a:pt x="9930" y="11265"/>
                  </a:cubicBezTo>
                  <a:lnTo>
                    <a:pt x="9930" y="11265"/>
                  </a:lnTo>
                  <a:cubicBezTo>
                    <a:pt x="9542" y="12224"/>
                    <a:pt x="9656" y="13411"/>
                    <a:pt x="10249" y="14278"/>
                  </a:cubicBezTo>
                  <a:cubicBezTo>
                    <a:pt x="10841" y="15132"/>
                    <a:pt x="11853" y="15650"/>
                    <a:pt x="12861" y="15650"/>
                  </a:cubicBezTo>
                  <a:cubicBezTo>
                    <a:pt x="12904" y="15650"/>
                    <a:pt x="12946" y="15649"/>
                    <a:pt x="12988" y="15648"/>
                  </a:cubicBezTo>
                  <a:cubicBezTo>
                    <a:pt x="13992" y="15625"/>
                    <a:pt x="14951" y="15077"/>
                    <a:pt x="15682" y="14392"/>
                  </a:cubicBezTo>
                  <a:cubicBezTo>
                    <a:pt x="16307" y="13806"/>
                    <a:pt x="16815" y="13086"/>
                    <a:pt x="17292" y="12362"/>
                  </a:cubicBezTo>
                  <a:lnTo>
                    <a:pt x="17292" y="12362"/>
                  </a:lnTo>
                  <a:cubicBezTo>
                    <a:pt x="17051" y="12937"/>
                    <a:pt x="17232" y="13693"/>
                    <a:pt x="17713" y="14118"/>
                  </a:cubicBezTo>
                  <a:cubicBezTo>
                    <a:pt x="18104" y="14452"/>
                    <a:pt x="18597" y="14537"/>
                    <a:pt x="19103" y="14537"/>
                  </a:cubicBezTo>
                  <a:cubicBezTo>
                    <a:pt x="19394" y="14537"/>
                    <a:pt x="19689" y="14509"/>
                    <a:pt x="19973" y="14484"/>
                  </a:cubicBezTo>
                  <a:cubicBezTo>
                    <a:pt x="21365" y="14369"/>
                    <a:pt x="24857" y="11676"/>
                    <a:pt x="25702" y="9827"/>
                  </a:cubicBezTo>
                  <a:cubicBezTo>
                    <a:pt x="25999" y="12406"/>
                    <a:pt x="26136" y="13571"/>
                    <a:pt x="26638" y="16104"/>
                  </a:cubicBezTo>
                  <a:cubicBezTo>
                    <a:pt x="26957" y="17702"/>
                    <a:pt x="27528" y="19277"/>
                    <a:pt x="28509" y="20578"/>
                  </a:cubicBezTo>
                  <a:cubicBezTo>
                    <a:pt x="29044" y="21295"/>
                    <a:pt x="29761" y="22166"/>
                    <a:pt x="30438" y="22166"/>
                  </a:cubicBezTo>
                  <a:cubicBezTo>
                    <a:pt x="30773" y="22166"/>
                    <a:pt x="31098" y="21952"/>
                    <a:pt x="31385" y="21400"/>
                  </a:cubicBezTo>
                  <a:cubicBezTo>
                    <a:pt x="32024" y="20121"/>
                    <a:pt x="32390" y="18683"/>
                    <a:pt x="32481" y="17245"/>
                  </a:cubicBezTo>
                  <a:cubicBezTo>
                    <a:pt x="32709" y="14392"/>
                    <a:pt x="31933" y="11448"/>
                    <a:pt x="30404" y="9028"/>
                  </a:cubicBezTo>
                  <a:cubicBezTo>
                    <a:pt x="27893" y="5057"/>
                    <a:pt x="23648" y="2432"/>
                    <a:pt x="19174" y="1017"/>
                  </a:cubicBezTo>
                  <a:cubicBezTo>
                    <a:pt x="17220" y="414"/>
                    <a:pt x="15190" y="0"/>
                    <a:pt x="13153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4"/>
            <p:cNvSpPr/>
            <p:nvPr/>
          </p:nvSpPr>
          <p:spPr>
            <a:xfrm>
              <a:off x="7431118" y="2762644"/>
              <a:ext cx="187104" cy="70899"/>
            </a:xfrm>
            <a:custGeom>
              <a:avLst/>
              <a:gdLst/>
              <a:ahLst/>
              <a:cxnLst/>
              <a:rect l="l" t="t" r="r" b="b"/>
              <a:pathLst>
                <a:path w="10432" h="3953" extrusionOk="0">
                  <a:moveTo>
                    <a:pt x="914" y="1"/>
                  </a:moveTo>
                  <a:cubicBezTo>
                    <a:pt x="891" y="1"/>
                    <a:pt x="845" y="1"/>
                    <a:pt x="845" y="23"/>
                  </a:cubicBezTo>
                  <a:cubicBezTo>
                    <a:pt x="617" y="389"/>
                    <a:pt x="412" y="754"/>
                    <a:pt x="252" y="1142"/>
                  </a:cubicBezTo>
                  <a:cubicBezTo>
                    <a:pt x="92" y="1530"/>
                    <a:pt x="1" y="1963"/>
                    <a:pt x="24" y="2397"/>
                  </a:cubicBezTo>
                  <a:cubicBezTo>
                    <a:pt x="69" y="2831"/>
                    <a:pt x="229" y="3265"/>
                    <a:pt x="571" y="3561"/>
                  </a:cubicBezTo>
                  <a:cubicBezTo>
                    <a:pt x="886" y="3834"/>
                    <a:pt x="1296" y="3952"/>
                    <a:pt x="1697" y="3952"/>
                  </a:cubicBezTo>
                  <a:cubicBezTo>
                    <a:pt x="1732" y="3952"/>
                    <a:pt x="1768" y="3951"/>
                    <a:pt x="1804" y="3949"/>
                  </a:cubicBezTo>
                  <a:cubicBezTo>
                    <a:pt x="2671" y="3926"/>
                    <a:pt x="3447" y="3493"/>
                    <a:pt x="4132" y="2991"/>
                  </a:cubicBezTo>
                  <a:cubicBezTo>
                    <a:pt x="4567" y="2661"/>
                    <a:pt x="4972" y="2272"/>
                    <a:pt x="5328" y="1837"/>
                  </a:cubicBezTo>
                  <a:lnTo>
                    <a:pt x="5328" y="1837"/>
                  </a:lnTo>
                  <a:cubicBezTo>
                    <a:pt x="5306" y="1916"/>
                    <a:pt x="5288" y="1996"/>
                    <a:pt x="5273" y="2078"/>
                  </a:cubicBezTo>
                  <a:cubicBezTo>
                    <a:pt x="5182" y="2443"/>
                    <a:pt x="5228" y="2854"/>
                    <a:pt x="5410" y="3196"/>
                  </a:cubicBezTo>
                  <a:cubicBezTo>
                    <a:pt x="5524" y="3356"/>
                    <a:pt x="5661" y="3516"/>
                    <a:pt x="5821" y="3607"/>
                  </a:cubicBezTo>
                  <a:cubicBezTo>
                    <a:pt x="5973" y="3702"/>
                    <a:pt x="6141" y="3750"/>
                    <a:pt x="6312" y="3750"/>
                  </a:cubicBezTo>
                  <a:cubicBezTo>
                    <a:pt x="6346" y="3750"/>
                    <a:pt x="6380" y="3748"/>
                    <a:pt x="6415" y="3744"/>
                  </a:cubicBezTo>
                  <a:cubicBezTo>
                    <a:pt x="6803" y="3744"/>
                    <a:pt x="7145" y="3584"/>
                    <a:pt x="7465" y="3401"/>
                  </a:cubicBezTo>
                  <a:cubicBezTo>
                    <a:pt x="8720" y="2648"/>
                    <a:pt x="9747" y="1530"/>
                    <a:pt x="10409" y="252"/>
                  </a:cubicBezTo>
                  <a:cubicBezTo>
                    <a:pt x="10432" y="229"/>
                    <a:pt x="10432" y="183"/>
                    <a:pt x="10409" y="183"/>
                  </a:cubicBezTo>
                  <a:cubicBezTo>
                    <a:pt x="10386" y="172"/>
                    <a:pt x="10369" y="166"/>
                    <a:pt x="10355" y="166"/>
                  </a:cubicBezTo>
                  <a:cubicBezTo>
                    <a:pt x="10341" y="166"/>
                    <a:pt x="10329" y="172"/>
                    <a:pt x="10318" y="183"/>
                  </a:cubicBezTo>
                  <a:cubicBezTo>
                    <a:pt x="9633" y="1439"/>
                    <a:pt x="8606" y="2511"/>
                    <a:pt x="7373" y="3242"/>
                  </a:cubicBezTo>
                  <a:cubicBezTo>
                    <a:pt x="7077" y="3401"/>
                    <a:pt x="6734" y="3538"/>
                    <a:pt x="6392" y="3561"/>
                  </a:cubicBezTo>
                  <a:cubicBezTo>
                    <a:pt x="6072" y="3561"/>
                    <a:pt x="5753" y="3379"/>
                    <a:pt x="5593" y="3082"/>
                  </a:cubicBezTo>
                  <a:cubicBezTo>
                    <a:pt x="5433" y="2808"/>
                    <a:pt x="5410" y="2443"/>
                    <a:pt x="5479" y="2100"/>
                  </a:cubicBezTo>
                  <a:cubicBezTo>
                    <a:pt x="5547" y="1781"/>
                    <a:pt x="5707" y="1439"/>
                    <a:pt x="5844" y="1119"/>
                  </a:cubicBezTo>
                  <a:lnTo>
                    <a:pt x="5844" y="1119"/>
                  </a:lnTo>
                  <a:cubicBezTo>
                    <a:pt x="5844" y="1119"/>
                    <a:pt x="5844" y="1119"/>
                    <a:pt x="5844" y="1119"/>
                  </a:cubicBezTo>
                  <a:cubicBezTo>
                    <a:pt x="5867" y="1073"/>
                    <a:pt x="5844" y="1005"/>
                    <a:pt x="5798" y="982"/>
                  </a:cubicBezTo>
                  <a:cubicBezTo>
                    <a:pt x="5782" y="974"/>
                    <a:pt x="5762" y="968"/>
                    <a:pt x="5742" y="968"/>
                  </a:cubicBezTo>
                  <a:cubicBezTo>
                    <a:pt x="5709" y="968"/>
                    <a:pt x="5676" y="984"/>
                    <a:pt x="5661" y="1028"/>
                  </a:cubicBezTo>
                  <a:cubicBezTo>
                    <a:pt x="5660" y="1030"/>
                    <a:pt x="5658" y="1033"/>
                    <a:pt x="5656" y="1036"/>
                  </a:cubicBezTo>
                  <a:lnTo>
                    <a:pt x="5656" y="1036"/>
                  </a:lnTo>
                  <a:lnTo>
                    <a:pt x="5639" y="1028"/>
                  </a:lnTo>
                  <a:cubicBezTo>
                    <a:pt x="5624" y="1063"/>
                    <a:pt x="5608" y="1098"/>
                    <a:pt x="5593" y="1134"/>
                  </a:cubicBezTo>
                  <a:lnTo>
                    <a:pt x="5593" y="1134"/>
                  </a:lnTo>
                  <a:cubicBezTo>
                    <a:pt x="5168" y="1776"/>
                    <a:pt x="4623" y="2355"/>
                    <a:pt x="3995" y="2831"/>
                  </a:cubicBezTo>
                  <a:cubicBezTo>
                    <a:pt x="3356" y="3333"/>
                    <a:pt x="2603" y="3744"/>
                    <a:pt x="1781" y="3767"/>
                  </a:cubicBezTo>
                  <a:cubicBezTo>
                    <a:pt x="1743" y="3769"/>
                    <a:pt x="1705" y="3770"/>
                    <a:pt x="1667" y="3770"/>
                  </a:cubicBezTo>
                  <a:cubicBezTo>
                    <a:pt x="1314" y="3770"/>
                    <a:pt x="953" y="3672"/>
                    <a:pt x="685" y="3424"/>
                  </a:cubicBezTo>
                  <a:cubicBezTo>
                    <a:pt x="389" y="3173"/>
                    <a:pt x="229" y="2785"/>
                    <a:pt x="183" y="2374"/>
                  </a:cubicBezTo>
                  <a:cubicBezTo>
                    <a:pt x="92" y="1553"/>
                    <a:pt x="526" y="799"/>
                    <a:pt x="914" y="69"/>
                  </a:cubicBezTo>
                  <a:cubicBezTo>
                    <a:pt x="937" y="46"/>
                    <a:pt x="937" y="23"/>
                    <a:pt x="914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4"/>
            <p:cNvSpPr/>
            <p:nvPr/>
          </p:nvSpPr>
          <p:spPr>
            <a:xfrm>
              <a:off x="7263256" y="2783936"/>
              <a:ext cx="60604" cy="53000"/>
            </a:xfrm>
            <a:custGeom>
              <a:avLst/>
              <a:gdLst/>
              <a:ahLst/>
              <a:cxnLst/>
              <a:rect l="l" t="t" r="r" b="b"/>
              <a:pathLst>
                <a:path w="3379" h="2955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160" y="571"/>
                    <a:pt x="0" y="1119"/>
                    <a:pt x="92" y="1689"/>
                  </a:cubicBezTo>
                  <a:cubicBezTo>
                    <a:pt x="137" y="1986"/>
                    <a:pt x="229" y="2260"/>
                    <a:pt x="411" y="2488"/>
                  </a:cubicBezTo>
                  <a:cubicBezTo>
                    <a:pt x="594" y="2717"/>
                    <a:pt x="890" y="2899"/>
                    <a:pt x="1187" y="2945"/>
                  </a:cubicBezTo>
                  <a:cubicBezTo>
                    <a:pt x="1241" y="2951"/>
                    <a:pt x="1295" y="2954"/>
                    <a:pt x="1349" y="2954"/>
                  </a:cubicBezTo>
                  <a:cubicBezTo>
                    <a:pt x="1887" y="2954"/>
                    <a:pt x="2405" y="2652"/>
                    <a:pt x="2717" y="2237"/>
                  </a:cubicBezTo>
                  <a:cubicBezTo>
                    <a:pt x="3059" y="1781"/>
                    <a:pt x="3219" y="1233"/>
                    <a:pt x="3356" y="685"/>
                  </a:cubicBezTo>
                  <a:cubicBezTo>
                    <a:pt x="3378" y="662"/>
                    <a:pt x="3356" y="640"/>
                    <a:pt x="3333" y="640"/>
                  </a:cubicBezTo>
                  <a:cubicBezTo>
                    <a:pt x="3326" y="633"/>
                    <a:pt x="3317" y="630"/>
                    <a:pt x="3309" y="630"/>
                  </a:cubicBezTo>
                  <a:cubicBezTo>
                    <a:pt x="3287" y="630"/>
                    <a:pt x="3264" y="646"/>
                    <a:pt x="3264" y="662"/>
                  </a:cubicBezTo>
                  <a:cubicBezTo>
                    <a:pt x="3082" y="1187"/>
                    <a:pt x="2876" y="1689"/>
                    <a:pt x="2557" y="2100"/>
                  </a:cubicBezTo>
                  <a:cubicBezTo>
                    <a:pt x="2270" y="2469"/>
                    <a:pt x="1818" y="2727"/>
                    <a:pt x="1366" y="2727"/>
                  </a:cubicBezTo>
                  <a:cubicBezTo>
                    <a:pt x="1314" y="2727"/>
                    <a:pt x="1262" y="2724"/>
                    <a:pt x="1210" y="2717"/>
                  </a:cubicBezTo>
                  <a:cubicBezTo>
                    <a:pt x="708" y="2671"/>
                    <a:pt x="366" y="2169"/>
                    <a:pt x="274" y="1667"/>
                  </a:cubicBezTo>
                  <a:cubicBezTo>
                    <a:pt x="160" y="1142"/>
                    <a:pt x="297" y="594"/>
                    <a:pt x="434" y="69"/>
                  </a:cubicBezTo>
                  <a:cubicBezTo>
                    <a:pt x="434" y="46"/>
                    <a:pt x="411" y="23"/>
                    <a:pt x="388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4"/>
            <p:cNvSpPr/>
            <p:nvPr/>
          </p:nvSpPr>
          <p:spPr>
            <a:xfrm>
              <a:off x="7706677" y="2844118"/>
              <a:ext cx="104403" cy="143305"/>
            </a:xfrm>
            <a:custGeom>
              <a:avLst/>
              <a:gdLst/>
              <a:ahLst/>
              <a:cxnLst/>
              <a:rect l="l" t="t" r="r" b="b"/>
              <a:pathLst>
                <a:path w="5821" h="7990" extrusionOk="0">
                  <a:moveTo>
                    <a:pt x="69" y="1"/>
                  </a:moveTo>
                  <a:cubicBezTo>
                    <a:pt x="23" y="1"/>
                    <a:pt x="0" y="24"/>
                    <a:pt x="0" y="46"/>
                  </a:cubicBezTo>
                  <a:cubicBezTo>
                    <a:pt x="0" y="1576"/>
                    <a:pt x="206" y="3105"/>
                    <a:pt x="594" y="4589"/>
                  </a:cubicBezTo>
                  <a:cubicBezTo>
                    <a:pt x="685" y="4954"/>
                    <a:pt x="799" y="5319"/>
                    <a:pt x="936" y="5684"/>
                  </a:cubicBezTo>
                  <a:cubicBezTo>
                    <a:pt x="1050" y="6049"/>
                    <a:pt x="1187" y="6437"/>
                    <a:pt x="1438" y="6757"/>
                  </a:cubicBezTo>
                  <a:cubicBezTo>
                    <a:pt x="1661" y="7020"/>
                    <a:pt x="2010" y="7248"/>
                    <a:pt x="2388" y="7248"/>
                  </a:cubicBezTo>
                  <a:cubicBezTo>
                    <a:pt x="2436" y="7248"/>
                    <a:pt x="2485" y="7244"/>
                    <a:pt x="2534" y="7236"/>
                  </a:cubicBezTo>
                  <a:cubicBezTo>
                    <a:pt x="2743" y="7215"/>
                    <a:pt x="2914" y="7099"/>
                    <a:pt x="3046" y="6939"/>
                  </a:cubicBezTo>
                  <a:lnTo>
                    <a:pt x="3046" y="6939"/>
                  </a:lnTo>
                  <a:cubicBezTo>
                    <a:pt x="3102" y="7122"/>
                    <a:pt x="3194" y="7294"/>
                    <a:pt x="3310" y="7442"/>
                  </a:cubicBezTo>
                  <a:cubicBezTo>
                    <a:pt x="3584" y="7761"/>
                    <a:pt x="3972" y="7990"/>
                    <a:pt x="4383" y="7990"/>
                  </a:cubicBezTo>
                  <a:cubicBezTo>
                    <a:pt x="4793" y="7990"/>
                    <a:pt x="5181" y="7761"/>
                    <a:pt x="5433" y="7442"/>
                  </a:cubicBezTo>
                  <a:cubicBezTo>
                    <a:pt x="5684" y="7122"/>
                    <a:pt x="5821" y="6711"/>
                    <a:pt x="5729" y="6323"/>
                  </a:cubicBezTo>
                  <a:cubicBezTo>
                    <a:pt x="5729" y="6278"/>
                    <a:pt x="5706" y="6278"/>
                    <a:pt x="5661" y="6278"/>
                  </a:cubicBezTo>
                  <a:cubicBezTo>
                    <a:pt x="5638" y="6278"/>
                    <a:pt x="5615" y="6301"/>
                    <a:pt x="5638" y="6346"/>
                  </a:cubicBezTo>
                  <a:cubicBezTo>
                    <a:pt x="5752" y="7077"/>
                    <a:pt x="5090" y="7807"/>
                    <a:pt x="4383" y="7807"/>
                  </a:cubicBezTo>
                  <a:cubicBezTo>
                    <a:pt x="3781" y="7788"/>
                    <a:pt x="3272" y="7258"/>
                    <a:pt x="3201" y="6689"/>
                  </a:cubicBezTo>
                  <a:lnTo>
                    <a:pt x="3201" y="6689"/>
                  </a:lnTo>
                  <a:cubicBezTo>
                    <a:pt x="3250" y="6557"/>
                    <a:pt x="3262" y="6408"/>
                    <a:pt x="3218" y="6278"/>
                  </a:cubicBezTo>
                  <a:cubicBezTo>
                    <a:pt x="3196" y="6232"/>
                    <a:pt x="3173" y="6209"/>
                    <a:pt x="3150" y="6209"/>
                  </a:cubicBezTo>
                  <a:cubicBezTo>
                    <a:pt x="3137" y="6205"/>
                    <a:pt x="3126" y="6203"/>
                    <a:pt x="3115" y="6203"/>
                  </a:cubicBezTo>
                  <a:cubicBezTo>
                    <a:pt x="3066" y="6203"/>
                    <a:pt x="3032" y="6240"/>
                    <a:pt x="3013" y="6278"/>
                  </a:cubicBezTo>
                  <a:cubicBezTo>
                    <a:pt x="2986" y="6398"/>
                    <a:pt x="2979" y="6521"/>
                    <a:pt x="2989" y="6642"/>
                  </a:cubicBezTo>
                  <a:lnTo>
                    <a:pt x="2989" y="6642"/>
                  </a:lnTo>
                  <a:cubicBezTo>
                    <a:pt x="2908" y="6833"/>
                    <a:pt x="2719" y="6993"/>
                    <a:pt x="2511" y="7008"/>
                  </a:cubicBezTo>
                  <a:cubicBezTo>
                    <a:pt x="2462" y="7018"/>
                    <a:pt x="2413" y="7023"/>
                    <a:pt x="2365" y="7023"/>
                  </a:cubicBezTo>
                  <a:cubicBezTo>
                    <a:pt x="2073" y="7023"/>
                    <a:pt x="1794" y="6855"/>
                    <a:pt x="1598" y="6620"/>
                  </a:cubicBezTo>
                  <a:cubicBezTo>
                    <a:pt x="1370" y="6346"/>
                    <a:pt x="1233" y="5981"/>
                    <a:pt x="1119" y="5639"/>
                  </a:cubicBezTo>
                  <a:cubicBezTo>
                    <a:pt x="982" y="5273"/>
                    <a:pt x="867" y="4908"/>
                    <a:pt x="776" y="4543"/>
                  </a:cubicBezTo>
                  <a:cubicBezTo>
                    <a:pt x="365" y="3082"/>
                    <a:pt x="160" y="1576"/>
                    <a:pt x="114" y="46"/>
                  </a:cubicBezTo>
                  <a:cubicBezTo>
                    <a:pt x="114" y="24"/>
                    <a:pt x="91" y="1"/>
                    <a:pt x="69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4"/>
            <p:cNvSpPr/>
            <p:nvPr/>
          </p:nvSpPr>
          <p:spPr>
            <a:xfrm>
              <a:off x="7340640" y="2644971"/>
              <a:ext cx="92942" cy="77589"/>
            </a:xfrm>
            <a:custGeom>
              <a:avLst/>
              <a:gdLst/>
              <a:ahLst/>
              <a:cxnLst/>
              <a:rect l="l" t="t" r="r" b="b"/>
              <a:pathLst>
                <a:path w="5182" h="4326" extrusionOk="0">
                  <a:moveTo>
                    <a:pt x="1646" y="0"/>
                  </a:moveTo>
                  <a:cubicBezTo>
                    <a:pt x="1636" y="0"/>
                    <a:pt x="1628" y="3"/>
                    <a:pt x="1621" y="10"/>
                  </a:cubicBezTo>
                  <a:cubicBezTo>
                    <a:pt x="1233" y="284"/>
                    <a:pt x="845" y="535"/>
                    <a:pt x="525" y="923"/>
                  </a:cubicBezTo>
                  <a:cubicBezTo>
                    <a:pt x="206" y="1288"/>
                    <a:pt x="0" y="1790"/>
                    <a:pt x="69" y="2292"/>
                  </a:cubicBezTo>
                  <a:cubicBezTo>
                    <a:pt x="92" y="2543"/>
                    <a:pt x="183" y="2794"/>
                    <a:pt x="365" y="2977"/>
                  </a:cubicBezTo>
                  <a:cubicBezTo>
                    <a:pt x="525" y="3182"/>
                    <a:pt x="776" y="3296"/>
                    <a:pt x="1027" y="3342"/>
                  </a:cubicBezTo>
                  <a:cubicBezTo>
                    <a:pt x="1069" y="3346"/>
                    <a:pt x="1110" y="3347"/>
                    <a:pt x="1151" y="3347"/>
                  </a:cubicBezTo>
                  <a:cubicBezTo>
                    <a:pt x="1444" y="3347"/>
                    <a:pt x="1727" y="3257"/>
                    <a:pt x="1969" y="3105"/>
                  </a:cubicBezTo>
                  <a:lnTo>
                    <a:pt x="1969" y="3105"/>
                  </a:lnTo>
                  <a:cubicBezTo>
                    <a:pt x="1965" y="3138"/>
                    <a:pt x="1963" y="3172"/>
                    <a:pt x="1963" y="3205"/>
                  </a:cubicBezTo>
                  <a:cubicBezTo>
                    <a:pt x="1963" y="3411"/>
                    <a:pt x="2009" y="3616"/>
                    <a:pt x="2123" y="3799"/>
                  </a:cubicBezTo>
                  <a:cubicBezTo>
                    <a:pt x="2337" y="4163"/>
                    <a:pt x="2752" y="4326"/>
                    <a:pt x="3142" y="4326"/>
                  </a:cubicBezTo>
                  <a:cubicBezTo>
                    <a:pt x="3168" y="4326"/>
                    <a:pt x="3193" y="4325"/>
                    <a:pt x="3219" y="4324"/>
                  </a:cubicBezTo>
                  <a:cubicBezTo>
                    <a:pt x="3630" y="4301"/>
                    <a:pt x="4018" y="4141"/>
                    <a:pt x="4337" y="3913"/>
                  </a:cubicBezTo>
                  <a:cubicBezTo>
                    <a:pt x="4657" y="3662"/>
                    <a:pt x="4908" y="3365"/>
                    <a:pt x="5159" y="3091"/>
                  </a:cubicBezTo>
                  <a:cubicBezTo>
                    <a:pt x="5182" y="3068"/>
                    <a:pt x="5182" y="3023"/>
                    <a:pt x="5159" y="3000"/>
                  </a:cubicBezTo>
                  <a:cubicBezTo>
                    <a:pt x="5136" y="3000"/>
                    <a:pt x="5113" y="3000"/>
                    <a:pt x="5090" y="3023"/>
                  </a:cubicBezTo>
                  <a:cubicBezTo>
                    <a:pt x="4816" y="3296"/>
                    <a:pt x="4543" y="3548"/>
                    <a:pt x="4246" y="3776"/>
                  </a:cubicBezTo>
                  <a:cubicBezTo>
                    <a:pt x="3926" y="3981"/>
                    <a:pt x="3584" y="4118"/>
                    <a:pt x="3219" y="4118"/>
                  </a:cubicBezTo>
                  <a:cubicBezTo>
                    <a:pt x="3193" y="4120"/>
                    <a:pt x="3167" y="4121"/>
                    <a:pt x="3141" y="4121"/>
                  </a:cubicBezTo>
                  <a:cubicBezTo>
                    <a:pt x="2802" y="4121"/>
                    <a:pt x="2475" y="3981"/>
                    <a:pt x="2306" y="3685"/>
                  </a:cubicBezTo>
                  <a:cubicBezTo>
                    <a:pt x="2123" y="3411"/>
                    <a:pt x="2123" y="2977"/>
                    <a:pt x="2374" y="2772"/>
                  </a:cubicBezTo>
                  <a:lnTo>
                    <a:pt x="2364" y="2761"/>
                  </a:lnTo>
                  <a:lnTo>
                    <a:pt x="2364" y="2761"/>
                  </a:lnTo>
                  <a:cubicBezTo>
                    <a:pt x="2367" y="2757"/>
                    <a:pt x="2371" y="2753"/>
                    <a:pt x="2374" y="2749"/>
                  </a:cubicBezTo>
                  <a:cubicBezTo>
                    <a:pt x="2420" y="2703"/>
                    <a:pt x="2420" y="2657"/>
                    <a:pt x="2374" y="2612"/>
                  </a:cubicBezTo>
                  <a:cubicBezTo>
                    <a:pt x="2351" y="2589"/>
                    <a:pt x="2323" y="2578"/>
                    <a:pt x="2294" y="2578"/>
                  </a:cubicBezTo>
                  <a:cubicBezTo>
                    <a:pt x="2266" y="2578"/>
                    <a:pt x="2237" y="2589"/>
                    <a:pt x="2214" y="2612"/>
                  </a:cubicBezTo>
                  <a:cubicBezTo>
                    <a:pt x="2174" y="2646"/>
                    <a:pt x="2138" y="2686"/>
                    <a:pt x="2107" y="2731"/>
                  </a:cubicBezTo>
                  <a:lnTo>
                    <a:pt x="2107" y="2731"/>
                  </a:lnTo>
                  <a:cubicBezTo>
                    <a:pt x="1857" y="2979"/>
                    <a:pt x="1508" y="3143"/>
                    <a:pt x="1162" y="3143"/>
                  </a:cubicBezTo>
                  <a:cubicBezTo>
                    <a:pt x="1125" y="3143"/>
                    <a:pt x="1087" y="3141"/>
                    <a:pt x="1050" y="3137"/>
                  </a:cubicBezTo>
                  <a:cubicBezTo>
                    <a:pt x="845" y="3114"/>
                    <a:pt x="639" y="3023"/>
                    <a:pt x="502" y="2863"/>
                  </a:cubicBezTo>
                  <a:cubicBezTo>
                    <a:pt x="343" y="2703"/>
                    <a:pt x="274" y="2498"/>
                    <a:pt x="229" y="2269"/>
                  </a:cubicBezTo>
                  <a:cubicBezTo>
                    <a:pt x="183" y="1813"/>
                    <a:pt x="343" y="1356"/>
                    <a:pt x="639" y="1014"/>
                  </a:cubicBezTo>
                  <a:cubicBezTo>
                    <a:pt x="936" y="649"/>
                    <a:pt x="1301" y="375"/>
                    <a:pt x="1689" y="101"/>
                  </a:cubicBezTo>
                  <a:cubicBezTo>
                    <a:pt x="1712" y="78"/>
                    <a:pt x="1712" y="55"/>
                    <a:pt x="1712" y="32"/>
                  </a:cubicBezTo>
                  <a:cubicBezTo>
                    <a:pt x="1696" y="16"/>
                    <a:pt x="1669" y="0"/>
                    <a:pt x="1646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4"/>
            <p:cNvSpPr/>
            <p:nvPr/>
          </p:nvSpPr>
          <p:spPr>
            <a:xfrm>
              <a:off x="7748436" y="2785981"/>
              <a:ext cx="60192" cy="72765"/>
            </a:xfrm>
            <a:custGeom>
              <a:avLst/>
              <a:gdLst/>
              <a:ahLst/>
              <a:cxnLst/>
              <a:rect l="l" t="t" r="r" b="b"/>
              <a:pathLst>
                <a:path w="3356" h="4057" extrusionOk="0">
                  <a:moveTo>
                    <a:pt x="46" y="1"/>
                  </a:moveTo>
                  <a:cubicBezTo>
                    <a:pt x="23" y="1"/>
                    <a:pt x="0" y="23"/>
                    <a:pt x="23" y="46"/>
                  </a:cubicBezTo>
                  <a:cubicBezTo>
                    <a:pt x="160" y="1028"/>
                    <a:pt x="525" y="1964"/>
                    <a:pt x="1027" y="2808"/>
                  </a:cubicBezTo>
                  <a:cubicBezTo>
                    <a:pt x="1279" y="3242"/>
                    <a:pt x="1552" y="3675"/>
                    <a:pt x="2032" y="3949"/>
                  </a:cubicBezTo>
                  <a:cubicBezTo>
                    <a:pt x="2174" y="4021"/>
                    <a:pt x="2344" y="4056"/>
                    <a:pt x="2512" y="4056"/>
                  </a:cubicBezTo>
                  <a:cubicBezTo>
                    <a:pt x="2613" y="4056"/>
                    <a:pt x="2714" y="4043"/>
                    <a:pt x="2808" y="4018"/>
                  </a:cubicBezTo>
                  <a:cubicBezTo>
                    <a:pt x="3059" y="3949"/>
                    <a:pt x="3287" y="3744"/>
                    <a:pt x="3356" y="3493"/>
                  </a:cubicBezTo>
                  <a:cubicBezTo>
                    <a:pt x="3356" y="3470"/>
                    <a:pt x="3333" y="3424"/>
                    <a:pt x="3310" y="3424"/>
                  </a:cubicBezTo>
                  <a:cubicBezTo>
                    <a:pt x="3287" y="3424"/>
                    <a:pt x="3264" y="3424"/>
                    <a:pt x="3241" y="3447"/>
                  </a:cubicBezTo>
                  <a:cubicBezTo>
                    <a:pt x="3173" y="3675"/>
                    <a:pt x="2968" y="3812"/>
                    <a:pt x="2762" y="3858"/>
                  </a:cubicBezTo>
                  <a:cubicBezTo>
                    <a:pt x="2690" y="3872"/>
                    <a:pt x="2618" y="3880"/>
                    <a:pt x="2547" y="3880"/>
                  </a:cubicBezTo>
                  <a:cubicBezTo>
                    <a:pt x="2394" y="3880"/>
                    <a:pt x="2248" y="3845"/>
                    <a:pt x="2123" y="3767"/>
                  </a:cubicBezTo>
                  <a:cubicBezTo>
                    <a:pt x="1712" y="3538"/>
                    <a:pt x="1461" y="3105"/>
                    <a:pt x="1210" y="2717"/>
                  </a:cubicBezTo>
                  <a:cubicBezTo>
                    <a:pt x="708" y="1895"/>
                    <a:pt x="343" y="982"/>
                    <a:pt x="114" y="46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4"/>
            <p:cNvSpPr/>
            <p:nvPr/>
          </p:nvSpPr>
          <p:spPr>
            <a:xfrm>
              <a:off x="7513004" y="2668990"/>
              <a:ext cx="67563" cy="40499"/>
            </a:xfrm>
            <a:custGeom>
              <a:avLst/>
              <a:gdLst/>
              <a:ahLst/>
              <a:cxnLst/>
              <a:rect l="l" t="t" r="r" b="b"/>
              <a:pathLst>
                <a:path w="3767" h="2258" extrusionOk="0">
                  <a:moveTo>
                    <a:pt x="711" y="0"/>
                  </a:moveTo>
                  <a:cubicBezTo>
                    <a:pt x="697" y="0"/>
                    <a:pt x="686" y="6"/>
                    <a:pt x="686" y="17"/>
                  </a:cubicBezTo>
                  <a:cubicBezTo>
                    <a:pt x="366" y="360"/>
                    <a:pt x="24" y="771"/>
                    <a:pt x="24" y="1296"/>
                  </a:cubicBezTo>
                  <a:cubicBezTo>
                    <a:pt x="1" y="1547"/>
                    <a:pt x="92" y="1821"/>
                    <a:pt x="275" y="2003"/>
                  </a:cubicBezTo>
                  <a:cubicBezTo>
                    <a:pt x="480" y="2186"/>
                    <a:pt x="754" y="2254"/>
                    <a:pt x="1005" y="2254"/>
                  </a:cubicBezTo>
                  <a:cubicBezTo>
                    <a:pt x="1047" y="2256"/>
                    <a:pt x="1089" y="2257"/>
                    <a:pt x="1130" y="2257"/>
                  </a:cubicBezTo>
                  <a:cubicBezTo>
                    <a:pt x="1568" y="2257"/>
                    <a:pt x="2003" y="2153"/>
                    <a:pt x="2420" y="2049"/>
                  </a:cubicBezTo>
                  <a:cubicBezTo>
                    <a:pt x="2877" y="1912"/>
                    <a:pt x="3310" y="1729"/>
                    <a:pt x="3721" y="1501"/>
                  </a:cubicBezTo>
                  <a:cubicBezTo>
                    <a:pt x="3744" y="1478"/>
                    <a:pt x="3767" y="1455"/>
                    <a:pt x="3744" y="1433"/>
                  </a:cubicBezTo>
                  <a:cubicBezTo>
                    <a:pt x="3744" y="1416"/>
                    <a:pt x="3721" y="1400"/>
                    <a:pt x="3700" y="1400"/>
                  </a:cubicBezTo>
                  <a:cubicBezTo>
                    <a:pt x="3691" y="1400"/>
                    <a:pt x="3682" y="1403"/>
                    <a:pt x="3676" y="1410"/>
                  </a:cubicBezTo>
                  <a:cubicBezTo>
                    <a:pt x="3242" y="1592"/>
                    <a:pt x="2808" y="1752"/>
                    <a:pt x="2375" y="1843"/>
                  </a:cubicBezTo>
                  <a:cubicBezTo>
                    <a:pt x="1918" y="1957"/>
                    <a:pt x="1439" y="2049"/>
                    <a:pt x="1005" y="2049"/>
                  </a:cubicBezTo>
                  <a:cubicBezTo>
                    <a:pt x="777" y="2049"/>
                    <a:pt x="571" y="1980"/>
                    <a:pt x="434" y="1843"/>
                  </a:cubicBezTo>
                  <a:cubicBezTo>
                    <a:pt x="275" y="1729"/>
                    <a:pt x="206" y="1501"/>
                    <a:pt x="206" y="1296"/>
                  </a:cubicBezTo>
                  <a:cubicBezTo>
                    <a:pt x="183" y="862"/>
                    <a:pt x="480" y="451"/>
                    <a:pt x="754" y="86"/>
                  </a:cubicBezTo>
                  <a:cubicBezTo>
                    <a:pt x="777" y="63"/>
                    <a:pt x="777" y="40"/>
                    <a:pt x="754" y="17"/>
                  </a:cubicBezTo>
                  <a:cubicBezTo>
                    <a:pt x="743" y="6"/>
                    <a:pt x="725" y="0"/>
                    <a:pt x="711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4"/>
            <p:cNvSpPr/>
            <p:nvPr/>
          </p:nvSpPr>
          <p:spPr>
            <a:xfrm>
              <a:off x="7629689" y="3175360"/>
              <a:ext cx="72496" cy="47852"/>
            </a:xfrm>
            <a:custGeom>
              <a:avLst/>
              <a:gdLst/>
              <a:ahLst/>
              <a:cxnLst/>
              <a:rect l="l" t="t" r="r" b="b"/>
              <a:pathLst>
                <a:path w="4042" h="2668" extrusionOk="0">
                  <a:moveTo>
                    <a:pt x="3995" y="0"/>
                  </a:moveTo>
                  <a:cubicBezTo>
                    <a:pt x="3973" y="0"/>
                    <a:pt x="3950" y="23"/>
                    <a:pt x="3927" y="46"/>
                  </a:cubicBezTo>
                  <a:cubicBezTo>
                    <a:pt x="3676" y="845"/>
                    <a:pt x="3151" y="1530"/>
                    <a:pt x="2443" y="1986"/>
                  </a:cubicBezTo>
                  <a:cubicBezTo>
                    <a:pt x="1892" y="2335"/>
                    <a:pt x="1223" y="2522"/>
                    <a:pt x="554" y="2522"/>
                  </a:cubicBezTo>
                  <a:cubicBezTo>
                    <a:pt x="392" y="2522"/>
                    <a:pt x="230" y="2511"/>
                    <a:pt x="69" y="2488"/>
                  </a:cubicBezTo>
                  <a:cubicBezTo>
                    <a:pt x="47" y="2488"/>
                    <a:pt x="24" y="2488"/>
                    <a:pt x="1" y="2534"/>
                  </a:cubicBezTo>
                  <a:cubicBezTo>
                    <a:pt x="1" y="2557"/>
                    <a:pt x="24" y="2580"/>
                    <a:pt x="47" y="2580"/>
                  </a:cubicBezTo>
                  <a:cubicBezTo>
                    <a:pt x="291" y="2639"/>
                    <a:pt x="543" y="2668"/>
                    <a:pt x="795" y="2668"/>
                  </a:cubicBezTo>
                  <a:cubicBezTo>
                    <a:pt x="1415" y="2668"/>
                    <a:pt x="2038" y="2493"/>
                    <a:pt x="2557" y="2169"/>
                  </a:cubicBezTo>
                  <a:cubicBezTo>
                    <a:pt x="3311" y="1689"/>
                    <a:pt x="3858" y="913"/>
                    <a:pt x="4041" y="69"/>
                  </a:cubicBezTo>
                  <a:cubicBezTo>
                    <a:pt x="4041" y="46"/>
                    <a:pt x="4018" y="23"/>
                    <a:pt x="3995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4"/>
            <p:cNvSpPr/>
            <p:nvPr/>
          </p:nvSpPr>
          <p:spPr>
            <a:xfrm>
              <a:off x="7697655" y="2669977"/>
              <a:ext cx="82719" cy="74397"/>
            </a:xfrm>
            <a:custGeom>
              <a:avLst/>
              <a:gdLst/>
              <a:ahLst/>
              <a:cxnLst/>
              <a:rect l="l" t="t" r="r" b="b"/>
              <a:pathLst>
                <a:path w="4612" h="4148" extrusionOk="0">
                  <a:moveTo>
                    <a:pt x="3869" y="0"/>
                  </a:moveTo>
                  <a:cubicBezTo>
                    <a:pt x="3803" y="0"/>
                    <a:pt x="3737" y="10"/>
                    <a:pt x="3676" y="31"/>
                  </a:cubicBezTo>
                  <a:cubicBezTo>
                    <a:pt x="3470" y="76"/>
                    <a:pt x="3288" y="213"/>
                    <a:pt x="3128" y="328"/>
                  </a:cubicBezTo>
                  <a:cubicBezTo>
                    <a:pt x="1941" y="1218"/>
                    <a:pt x="891" y="2291"/>
                    <a:pt x="1" y="3477"/>
                  </a:cubicBezTo>
                  <a:lnTo>
                    <a:pt x="206" y="4048"/>
                  </a:lnTo>
                  <a:cubicBezTo>
                    <a:pt x="638" y="4114"/>
                    <a:pt x="1076" y="4148"/>
                    <a:pt x="1515" y="4148"/>
                  </a:cubicBezTo>
                  <a:cubicBezTo>
                    <a:pt x="2284" y="4148"/>
                    <a:pt x="3057" y="4046"/>
                    <a:pt x="3813" y="3843"/>
                  </a:cubicBezTo>
                  <a:cubicBezTo>
                    <a:pt x="4018" y="3797"/>
                    <a:pt x="4224" y="3729"/>
                    <a:pt x="4383" y="3569"/>
                  </a:cubicBezTo>
                  <a:cubicBezTo>
                    <a:pt x="4543" y="3432"/>
                    <a:pt x="4612" y="3181"/>
                    <a:pt x="4498" y="2998"/>
                  </a:cubicBezTo>
                  <a:cubicBezTo>
                    <a:pt x="4405" y="2853"/>
                    <a:pt x="4245" y="2807"/>
                    <a:pt x="4069" y="2807"/>
                  </a:cubicBezTo>
                  <a:cubicBezTo>
                    <a:pt x="3939" y="2807"/>
                    <a:pt x="3802" y="2832"/>
                    <a:pt x="3676" y="2861"/>
                  </a:cubicBezTo>
                  <a:cubicBezTo>
                    <a:pt x="2649" y="3135"/>
                    <a:pt x="1622" y="3386"/>
                    <a:pt x="594" y="3660"/>
                  </a:cubicBezTo>
                  <a:cubicBezTo>
                    <a:pt x="1827" y="3044"/>
                    <a:pt x="2968" y="2245"/>
                    <a:pt x="3950" y="1263"/>
                  </a:cubicBezTo>
                  <a:cubicBezTo>
                    <a:pt x="4087" y="1104"/>
                    <a:pt x="4246" y="967"/>
                    <a:pt x="4315" y="761"/>
                  </a:cubicBezTo>
                  <a:cubicBezTo>
                    <a:pt x="4406" y="579"/>
                    <a:pt x="4383" y="328"/>
                    <a:pt x="4269" y="168"/>
                  </a:cubicBezTo>
                  <a:cubicBezTo>
                    <a:pt x="4173" y="56"/>
                    <a:pt x="4022" y="0"/>
                    <a:pt x="3869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4"/>
            <p:cNvSpPr/>
            <p:nvPr/>
          </p:nvSpPr>
          <p:spPr>
            <a:xfrm>
              <a:off x="7600629" y="2895439"/>
              <a:ext cx="109371" cy="107667"/>
            </a:xfrm>
            <a:custGeom>
              <a:avLst/>
              <a:gdLst/>
              <a:ahLst/>
              <a:cxnLst/>
              <a:rect l="l" t="t" r="r" b="b"/>
              <a:pathLst>
                <a:path w="6098" h="6003" extrusionOk="0">
                  <a:moveTo>
                    <a:pt x="2292" y="0"/>
                  </a:moveTo>
                  <a:cubicBezTo>
                    <a:pt x="2198" y="0"/>
                    <a:pt x="2104" y="12"/>
                    <a:pt x="2009" y="39"/>
                  </a:cubicBezTo>
                  <a:cubicBezTo>
                    <a:pt x="0" y="609"/>
                    <a:pt x="3059" y="4398"/>
                    <a:pt x="3561" y="4900"/>
                  </a:cubicBezTo>
                  <a:cubicBezTo>
                    <a:pt x="3865" y="5218"/>
                    <a:pt x="4882" y="6003"/>
                    <a:pt x="5506" y="6003"/>
                  </a:cubicBezTo>
                  <a:cubicBezTo>
                    <a:pt x="5868" y="6003"/>
                    <a:pt x="6098" y="5739"/>
                    <a:pt x="5981" y="4969"/>
                  </a:cubicBezTo>
                  <a:cubicBezTo>
                    <a:pt x="5981" y="4969"/>
                    <a:pt x="4179" y="0"/>
                    <a:pt x="2292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4"/>
            <p:cNvSpPr/>
            <p:nvPr/>
          </p:nvSpPr>
          <p:spPr>
            <a:xfrm>
              <a:off x="7308513" y="2832638"/>
              <a:ext cx="148399" cy="68568"/>
            </a:xfrm>
            <a:custGeom>
              <a:avLst/>
              <a:gdLst/>
              <a:ahLst/>
              <a:cxnLst/>
              <a:rect l="l" t="t" r="r" b="b"/>
              <a:pathLst>
                <a:path w="8274" h="3823" extrusionOk="0">
                  <a:moveTo>
                    <a:pt x="5912" y="1"/>
                  </a:moveTo>
                  <a:cubicBezTo>
                    <a:pt x="4032" y="1"/>
                    <a:pt x="901" y="2490"/>
                    <a:pt x="901" y="2490"/>
                  </a:cubicBezTo>
                  <a:cubicBezTo>
                    <a:pt x="0" y="3571"/>
                    <a:pt x="897" y="3822"/>
                    <a:pt x="1811" y="3822"/>
                  </a:cubicBezTo>
                  <a:cubicBezTo>
                    <a:pt x="2286" y="3822"/>
                    <a:pt x="2767" y="3754"/>
                    <a:pt x="3001" y="3699"/>
                  </a:cubicBezTo>
                  <a:cubicBezTo>
                    <a:pt x="3686" y="3540"/>
                    <a:pt x="8274" y="1896"/>
                    <a:pt x="6881" y="367"/>
                  </a:cubicBezTo>
                  <a:cubicBezTo>
                    <a:pt x="6638" y="108"/>
                    <a:pt x="6302" y="1"/>
                    <a:pt x="5912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4"/>
            <p:cNvSpPr/>
            <p:nvPr/>
          </p:nvSpPr>
          <p:spPr>
            <a:xfrm>
              <a:off x="7426203" y="3017309"/>
              <a:ext cx="61429" cy="61429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462" y="0"/>
                  </a:moveTo>
                  <a:cubicBezTo>
                    <a:pt x="1185" y="0"/>
                    <a:pt x="929" y="172"/>
                    <a:pt x="708" y="663"/>
                  </a:cubicBezTo>
                  <a:cubicBezTo>
                    <a:pt x="1" y="2261"/>
                    <a:pt x="2260" y="3425"/>
                    <a:pt x="2260" y="3425"/>
                  </a:cubicBezTo>
                  <a:lnTo>
                    <a:pt x="3425" y="914"/>
                  </a:lnTo>
                  <a:cubicBezTo>
                    <a:pt x="2781" y="835"/>
                    <a:pt x="2072" y="0"/>
                    <a:pt x="1462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4"/>
            <p:cNvSpPr/>
            <p:nvPr/>
          </p:nvSpPr>
          <p:spPr>
            <a:xfrm>
              <a:off x="7433988" y="2945252"/>
              <a:ext cx="81479" cy="134566"/>
            </a:xfrm>
            <a:custGeom>
              <a:avLst/>
              <a:gdLst/>
              <a:ahLst/>
              <a:cxnLst/>
              <a:rect l="l" t="t" r="r" b="b"/>
              <a:pathLst>
                <a:path w="4543" h="7503" extrusionOk="0">
                  <a:moveTo>
                    <a:pt x="4474" y="1"/>
                  </a:moveTo>
                  <a:cubicBezTo>
                    <a:pt x="4451" y="1"/>
                    <a:pt x="4429" y="23"/>
                    <a:pt x="4406" y="69"/>
                  </a:cubicBezTo>
                  <a:cubicBezTo>
                    <a:pt x="4269" y="1051"/>
                    <a:pt x="4086" y="2032"/>
                    <a:pt x="3858" y="2991"/>
                  </a:cubicBezTo>
                  <a:cubicBezTo>
                    <a:pt x="3721" y="3447"/>
                    <a:pt x="3584" y="3949"/>
                    <a:pt x="3379" y="4360"/>
                  </a:cubicBezTo>
                  <a:cubicBezTo>
                    <a:pt x="3292" y="4556"/>
                    <a:pt x="3142" y="4773"/>
                    <a:pt x="3030" y="4773"/>
                  </a:cubicBezTo>
                  <a:cubicBezTo>
                    <a:pt x="3024" y="4773"/>
                    <a:pt x="3019" y="4772"/>
                    <a:pt x="3013" y="4771"/>
                  </a:cubicBezTo>
                  <a:cubicBezTo>
                    <a:pt x="2808" y="4771"/>
                    <a:pt x="2580" y="4634"/>
                    <a:pt x="2374" y="4520"/>
                  </a:cubicBezTo>
                  <a:cubicBezTo>
                    <a:pt x="2169" y="4383"/>
                    <a:pt x="1963" y="4246"/>
                    <a:pt x="1758" y="4132"/>
                  </a:cubicBezTo>
                  <a:cubicBezTo>
                    <a:pt x="1547" y="4005"/>
                    <a:pt x="1316" y="3878"/>
                    <a:pt x="1029" y="3878"/>
                  </a:cubicBezTo>
                  <a:cubicBezTo>
                    <a:pt x="1006" y="3878"/>
                    <a:pt x="983" y="3879"/>
                    <a:pt x="959" y="3881"/>
                  </a:cubicBezTo>
                  <a:cubicBezTo>
                    <a:pt x="640" y="3904"/>
                    <a:pt x="411" y="4155"/>
                    <a:pt x="274" y="4383"/>
                  </a:cubicBezTo>
                  <a:cubicBezTo>
                    <a:pt x="229" y="4497"/>
                    <a:pt x="160" y="4611"/>
                    <a:pt x="115" y="4748"/>
                  </a:cubicBezTo>
                  <a:lnTo>
                    <a:pt x="46" y="4931"/>
                  </a:lnTo>
                  <a:cubicBezTo>
                    <a:pt x="46" y="4999"/>
                    <a:pt x="46" y="5068"/>
                    <a:pt x="23" y="5136"/>
                  </a:cubicBezTo>
                  <a:cubicBezTo>
                    <a:pt x="0" y="5273"/>
                    <a:pt x="23" y="5410"/>
                    <a:pt x="46" y="5547"/>
                  </a:cubicBezTo>
                  <a:cubicBezTo>
                    <a:pt x="69" y="5661"/>
                    <a:pt x="92" y="5798"/>
                    <a:pt x="160" y="5935"/>
                  </a:cubicBezTo>
                  <a:cubicBezTo>
                    <a:pt x="252" y="6163"/>
                    <a:pt x="411" y="6392"/>
                    <a:pt x="571" y="6574"/>
                  </a:cubicBezTo>
                  <a:cubicBezTo>
                    <a:pt x="913" y="6962"/>
                    <a:pt x="1347" y="7259"/>
                    <a:pt x="1781" y="7487"/>
                  </a:cubicBezTo>
                  <a:cubicBezTo>
                    <a:pt x="1800" y="7497"/>
                    <a:pt x="1815" y="7502"/>
                    <a:pt x="1827" y="7502"/>
                  </a:cubicBezTo>
                  <a:cubicBezTo>
                    <a:pt x="1845" y="7502"/>
                    <a:pt x="1859" y="7491"/>
                    <a:pt x="1872" y="7464"/>
                  </a:cubicBezTo>
                  <a:cubicBezTo>
                    <a:pt x="1895" y="7442"/>
                    <a:pt x="1872" y="7396"/>
                    <a:pt x="1849" y="7396"/>
                  </a:cubicBezTo>
                  <a:cubicBezTo>
                    <a:pt x="1416" y="7145"/>
                    <a:pt x="1028" y="6825"/>
                    <a:pt x="731" y="6437"/>
                  </a:cubicBezTo>
                  <a:cubicBezTo>
                    <a:pt x="434" y="6072"/>
                    <a:pt x="206" y="5616"/>
                    <a:pt x="274" y="5159"/>
                  </a:cubicBezTo>
                  <a:cubicBezTo>
                    <a:pt x="343" y="4748"/>
                    <a:pt x="594" y="4200"/>
                    <a:pt x="982" y="4178"/>
                  </a:cubicBezTo>
                  <a:cubicBezTo>
                    <a:pt x="1003" y="4175"/>
                    <a:pt x="1024" y="4174"/>
                    <a:pt x="1046" y="4174"/>
                  </a:cubicBezTo>
                  <a:cubicBezTo>
                    <a:pt x="1230" y="4174"/>
                    <a:pt x="1414" y="4260"/>
                    <a:pt x="1598" y="4383"/>
                  </a:cubicBezTo>
                  <a:cubicBezTo>
                    <a:pt x="1804" y="4497"/>
                    <a:pt x="2009" y="4634"/>
                    <a:pt x="2237" y="4771"/>
                  </a:cubicBezTo>
                  <a:cubicBezTo>
                    <a:pt x="2443" y="4908"/>
                    <a:pt x="2694" y="5045"/>
                    <a:pt x="2991" y="5068"/>
                  </a:cubicBezTo>
                  <a:cubicBezTo>
                    <a:pt x="3196" y="5068"/>
                    <a:pt x="3333" y="4931"/>
                    <a:pt x="3424" y="4840"/>
                  </a:cubicBezTo>
                  <a:cubicBezTo>
                    <a:pt x="3516" y="4725"/>
                    <a:pt x="3584" y="4611"/>
                    <a:pt x="3630" y="4497"/>
                  </a:cubicBezTo>
                  <a:cubicBezTo>
                    <a:pt x="3858" y="4018"/>
                    <a:pt x="3972" y="3538"/>
                    <a:pt x="4086" y="3036"/>
                  </a:cubicBezTo>
                  <a:cubicBezTo>
                    <a:pt x="4314" y="2055"/>
                    <a:pt x="4451" y="1073"/>
                    <a:pt x="4543" y="69"/>
                  </a:cubicBezTo>
                  <a:cubicBezTo>
                    <a:pt x="4543" y="46"/>
                    <a:pt x="4520" y="23"/>
                    <a:pt x="447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4"/>
            <p:cNvSpPr/>
            <p:nvPr/>
          </p:nvSpPr>
          <p:spPr>
            <a:xfrm>
              <a:off x="7438490" y="3086011"/>
              <a:ext cx="85589" cy="55062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4"/>
            <p:cNvSpPr/>
            <p:nvPr/>
          </p:nvSpPr>
          <p:spPr>
            <a:xfrm>
              <a:off x="7444620" y="3090949"/>
              <a:ext cx="33181" cy="24891"/>
            </a:xfrm>
            <a:custGeom>
              <a:avLst/>
              <a:gdLst/>
              <a:ahLst/>
              <a:cxnLst/>
              <a:rect l="l" t="t" r="r" b="b"/>
              <a:pathLst>
                <a:path w="1850" h="2092" extrusionOk="0">
                  <a:moveTo>
                    <a:pt x="1416" y="1"/>
                  </a:moveTo>
                  <a:lnTo>
                    <a:pt x="1" y="571"/>
                  </a:lnTo>
                  <a:cubicBezTo>
                    <a:pt x="1" y="571"/>
                    <a:pt x="229" y="1895"/>
                    <a:pt x="549" y="2032"/>
                  </a:cubicBezTo>
                  <a:cubicBezTo>
                    <a:pt x="644" y="2073"/>
                    <a:pt x="771" y="2091"/>
                    <a:pt x="908" y="2091"/>
                  </a:cubicBezTo>
                  <a:cubicBezTo>
                    <a:pt x="1232" y="2091"/>
                    <a:pt x="1614" y="1987"/>
                    <a:pt x="1758" y="1827"/>
                  </a:cubicBezTo>
                  <a:cubicBezTo>
                    <a:pt x="1850" y="1736"/>
                    <a:pt x="1416" y="1"/>
                    <a:pt x="1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4"/>
            <p:cNvSpPr/>
            <p:nvPr/>
          </p:nvSpPr>
          <p:spPr>
            <a:xfrm>
              <a:off x="7481069" y="3084701"/>
              <a:ext cx="30724" cy="23273"/>
            </a:xfrm>
            <a:custGeom>
              <a:avLst/>
              <a:gdLst/>
              <a:ahLst/>
              <a:cxnLst/>
              <a:rect l="l" t="t" r="r" b="b"/>
              <a:pathLst>
                <a:path w="1713" h="1956" extrusionOk="0">
                  <a:moveTo>
                    <a:pt x="1301" y="1"/>
                  </a:moveTo>
                  <a:lnTo>
                    <a:pt x="0" y="549"/>
                  </a:lnTo>
                  <a:cubicBezTo>
                    <a:pt x="0" y="549"/>
                    <a:pt x="206" y="1781"/>
                    <a:pt x="503" y="1895"/>
                  </a:cubicBezTo>
                  <a:cubicBezTo>
                    <a:pt x="592" y="1937"/>
                    <a:pt x="713" y="1955"/>
                    <a:pt x="843" y="1955"/>
                  </a:cubicBezTo>
                  <a:cubicBezTo>
                    <a:pt x="1143" y="1955"/>
                    <a:pt x="1493" y="1856"/>
                    <a:pt x="1621" y="1713"/>
                  </a:cubicBezTo>
                  <a:cubicBezTo>
                    <a:pt x="1712" y="1621"/>
                    <a:pt x="1301" y="1"/>
                    <a:pt x="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4"/>
            <p:cNvSpPr/>
            <p:nvPr/>
          </p:nvSpPr>
          <p:spPr>
            <a:xfrm>
              <a:off x="7420068" y="2585758"/>
              <a:ext cx="291507" cy="144955"/>
            </a:xfrm>
            <a:custGeom>
              <a:avLst/>
              <a:gdLst/>
              <a:ahLst/>
              <a:cxnLst/>
              <a:rect l="l" t="t" r="r" b="b"/>
              <a:pathLst>
                <a:path w="16253" h="8082" fill="none" extrusionOk="0">
                  <a:moveTo>
                    <a:pt x="16252" y="8081"/>
                  </a:moveTo>
                  <a:cubicBezTo>
                    <a:pt x="15271" y="5639"/>
                    <a:pt x="13490" y="3516"/>
                    <a:pt x="11276" y="2101"/>
                  </a:cubicBezTo>
                  <a:cubicBezTo>
                    <a:pt x="9062" y="686"/>
                    <a:pt x="6391" y="1"/>
                    <a:pt x="3744" y="138"/>
                  </a:cubicBezTo>
                  <a:cubicBezTo>
                    <a:pt x="2739" y="184"/>
                    <a:pt x="1644" y="412"/>
                    <a:pt x="913" y="1119"/>
                  </a:cubicBezTo>
                  <a:cubicBezTo>
                    <a:pt x="183" y="1827"/>
                    <a:pt x="0" y="3174"/>
                    <a:pt x="776" y="383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4"/>
            <p:cNvSpPr/>
            <p:nvPr/>
          </p:nvSpPr>
          <p:spPr>
            <a:xfrm>
              <a:off x="7180545" y="3540128"/>
              <a:ext cx="1451259" cy="807371"/>
            </a:xfrm>
            <a:custGeom>
              <a:avLst/>
              <a:gdLst/>
              <a:ahLst/>
              <a:cxnLst/>
              <a:rect l="l" t="t" r="r" b="b"/>
              <a:pathLst>
                <a:path w="80915" h="45015" extrusionOk="0">
                  <a:moveTo>
                    <a:pt x="14857" y="0"/>
                  </a:moveTo>
                  <a:cubicBezTo>
                    <a:pt x="14431" y="0"/>
                    <a:pt x="14024" y="84"/>
                    <a:pt x="13650" y="322"/>
                  </a:cubicBezTo>
                  <a:cubicBezTo>
                    <a:pt x="12075" y="1304"/>
                    <a:pt x="12007" y="4910"/>
                    <a:pt x="11413" y="6713"/>
                  </a:cubicBezTo>
                  <a:cubicBezTo>
                    <a:pt x="7853" y="17669"/>
                    <a:pt x="3904" y="27964"/>
                    <a:pt x="663" y="39011"/>
                  </a:cubicBezTo>
                  <a:cubicBezTo>
                    <a:pt x="343" y="40175"/>
                    <a:pt x="1" y="41385"/>
                    <a:pt x="183" y="42595"/>
                  </a:cubicBezTo>
                  <a:cubicBezTo>
                    <a:pt x="389" y="43782"/>
                    <a:pt x="1302" y="44968"/>
                    <a:pt x="2466" y="45014"/>
                  </a:cubicBezTo>
                  <a:lnTo>
                    <a:pt x="79136" y="3883"/>
                  </a:lnTo>
                  <a:cubicBezTo>
                    <a:pt x="79172" y="3890"/>
                    <a:pt x="79208" y="3893"/>
                    <a:pt x="79243" y="3893"/>
                  </a:cubicBezTo>
                  <a:cubicBezTo>
                    <a:pt x="80156" y="3893"/>
                    <a:pt x="80914" y="1709"/>
                    <a:pt x="80277" y="984"/>
                  </a:cubicBezTo>
                  <a:cubicBezTo>
                    <a:pt x="80023" y="705"/>
                    <a:pt x="79656" y="617"/>
                    <a:pt x="79245" y="617"/>
                  </a:cubicBezTo>
                  <a:cubicBezTo>
                    <a:pt x="78547" y="617"/>
                    <a:pt x="77722" y="870"/>
                    <a:pt x="77104" y="870"/>
                  </a:cubicBezTo>
                  <a:cubicBezTo>
                    <a:pt x="69001" y="802"/>
                    <a:pt x="60876" y="756"/>
                    <a:pt x="52773" y="710"/>
                  </a:cubicBezTo>
                  <a:cubicBezTo>
                    <a:pt x="41177" y="619"/>
                    <a:pt x="29605" y="550"/>
                    <a:pt x="18010" y="482"/>
                  </a:cubicBezTo>
                  <a:cubicBezTo>
                    <a:pt x="16968" y="466"/>
                    <a:pt x="15859" y="0"/>
                    <a:pt x="14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4"/>
            <p:cNvSpPr/>
            <p:nvPr/>
          </p:nvSpPr>
          <p:spPr>
            <a:xfrm>
              <a:off x="7189963" y="3556272"/>
              <a:ext cx="1492224" cy="787947"/>
            </a:xfrm>
            <a:custGeom>
              <a:avLst/>
              <a:gdLst/>
              <a:ahLst/>
              <a:cxnLst/>
              <a:rect l="l" t="t" r="r" b="b"/>
              <a:pathLst>
                <a:path w="83199" h="43932" extrusionOk="0">
                  <a:moveTo>
                    <a:pt x="23341" y="1"/>
                  </a:moveTo>
                  <a:cubicBezTo>
                    <a:pt x="20533" y="1"/>
                    <a:pt x="17488" y="108"/>
                    <a:pt x="15613" y="586"/>
                  </a:cubicBezTo>
                  <a:cubicBezTo>
                    <a:pt x="12486" y="1362"/>
                    <a:pt x="12098" y="6955"/>
                    <a:pt x="11002" y="10036"/>
                  </a:cubicBezTo>
                  <a:cubicBezTo>
                    <a:pt x="7738" y="19349"/>
                    <a:pt x="4452" y="28684"/>
                    <a:pt x="1187" y="37997"/>
                  </a:cubicBezTo>
                  <a:cubicBezTo>
                    <a:pt x="480" y="40028"/>
                    <a:pt x="1" y="42790"/>
                    <a:pt x="1804" y="43931"/>
                  </a:cubicBezTo>
                  <a:lnTo>
                    <a:pt x="74502" y="18002"/>
                  </a:lnTo>
                  <a:lnTo>
                    <a:pt x="81738" y="5288"/>
                  </a:lnTo>
                  <a:cubicBezTo>
                    <a:pt x="82286" y="4307"/>
                    <a:pt x="83199" y="2230"/>
                    <a:pt x="82742" y="1203"/>
                  </a:cubicBezTo>
                  <a:cubicBezTo>
                    <a:pt x="82484" y="655"/>
                    <a:pt x="81944" y="505"/>
                    <a:pt x="81310" y="505"/>
                  </a:cubicBezTo>
                  <a:cubicBezTo>
                    <a:pt x="80545" y="505"/>
                    <a:pt x="79642" y="723"/>
                    <a:pt x="78930" y="723"/>
                  </a:cubicBezTo>
                  <a:cubicBezTo>
                    <a:pt x="61058" y="472"/>
                    <a:pt x="43186" y="244"/>
                    <a:pt x="25314" y="16"/>
                  </a:cubicBezTo>
                  <a:cubicBezTo>
                    <a:pt x="24683" y="7"/>
                    <a:pt x="24019" y="1"/>
                    <a:pt x="23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4"/>
            <p:cNvSpPr/>
            <p:nvPr/>
          </p:nvSpPr>
          <p:spPr>
            <a:xfrm>
              <a:off x="7196922" y="3574677"/>
              <a:ext cx="1525799" cy="781418"/>
            </a:xfrm>
            <a:custGeom>
              <a:avLst/>
              <a:gdLst/>
              <a:ahLst/>
              <a:cxnLst/>
              <a:rect l="l" t="t" r="r" b="b"/>
              <a:pathLst>
                <a:path w="85071" h="43568" extrusionOk="0">
                  <a:moveTo>
                    <a:pt x="59145" y="1"/>
                  </a:moveTo>
                  <a:cubicBezTo>
                    <a:pt x="52347" y="1"/>
                    <a:pt x="44926" y="50"/>
                    <a:pt x="39739" y="62"/>
                  </a:cubicBezTo>
                  <a:cubicBezTo>
                    <a:pt x="38764" y="65"/>
                    <a:pt x="37758" y="66"/>
                    <a:pt x="36737" y="66"/>
                  </a:cubicBezTo>
                  <a:cubicBezTo>
                    <a:pt x="35638" y="66"/>
                    <a:pt x="34522" y="65"/>
                    <a:pt x="33407" y="65"/>
                  </a:cubicBezTo>
                  <a:cubicBezTo>
                    <a:pt x="25770" y="65"/>
                    <a:pt x="18190" y="99"/>
                    <a:pt x="16640" y="633"/>
                  </a:cubicBezTo>
                  <a:cubicBezTo>
                    <a:pt x="14654" y="1318"/>
                    <a:pt x="13080" y="7777"/>
                    <a:pt x="11915" y="12000"/>
                  </a:cubicBezTo>
                  <a:cubicBezTo>
                    <a:pt x="10751" y="16246"/>
                    <a:pt x="5159" y="28023"/>
                    <a:pt x="2580" y="33319"/>
                  </a:cubicBezTo>
                  <a:cubicBezTo>
                    <a:pt x="1" y="38592"/>
                    <a:pt x="2694" y="43567"/>
                    <a:pt x="2694" y="43567"/>
                  </a:cubicBezTo>
                  <a:lnTo>
                    <a:pt x="79729" y="11064"/>
                  </a:lnTo>
                  <a:cubicBezTo>
                    <a:pt x="79729" y="11064"/>
                    <a:pt x="85071" y="3075"/>
                    <a:pt x="83906" y="1478"/>
                  </a:cubicBezTo>
                  <a:cubicBezTo>
                    <a:pt x="82993" y="245"/>
                    <a:pt x="79935" y="382"/>
                    <a:pt x="72585" y="131"/>
                  </a:cubicBezTo>
                  <a:cubicBezTo>
                    <a:pt x="69399" y="31"/>
                    <a:pt x="64463" y="1"/>
                    <a:pt x="5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4"/>
            <p:cNvSpPr/>
            <p:nvPr/>
          </p:nvSpPr>
          <p:spPr>
            <a:xfrm>
              <a:off x="7170303" y="3588417"/>
              <a:ext cx="1535628" cy="786512"/>
            </a:xfrm>
            <a:custGeom>
              <a:avLst/>
              <a:gdLst/>
              <a:ahLst/>
              <a:cxnLst/>
              <a:rect l="l" t="t" r="r" b="b"/>
              <a:pathLst>
                <a:path w="85619" h="43852" extrusionOk="0">
                  <a:moveTo>
                    <a:pt x="60956" y="0"/>
                  </a:moveTo>
                  <a:cubicBezTo>
                    <a:pt x="50044" y="0"/>
                    <a:pt x="37069" y="50"/>
                    <a:pt x="37069" y="50"/>
                  </a:cubicBezTo>
                  <a:cubicBezTo>
                    <a:pt x="36165" y="41"/>
                    <a:pt x="35308" y="37"/>
                    <a:pt x="34494" y="37"/>
                  </a:cubicBezTo>
                  <a:cubicBezTo>
                    <a:pt x="24336" y="37"/>
                    <a:pt x="20981" y="730"/>
                    <a:pt x="18741" y="2949"/>
                  </a:cubicBezTo>
                  <a:cubicBezTo>
                    <a:pt x="15408" y="6304"/>
                    <a:pt x="4794" y="30544"/>
                    <a:pt x="846" y="39674"/>
                  </a:cubicBezTo>
                  <a:cubicBezTo>
                    <a:pt x="1" y="41637"/>
                    <a:pt x="1462" y="43851"/>
                    <a:pt x="3585" y="43851"/>
                  </a:cubicBezTo>
                  <a:lnTo>
                    <a:pt x="66035" y="43395"/>
                  </a:lnTo>
                  <a:cubicBezTo>
                    <a:pt x="67153" y="43395"/>
                    <a:pt x="68157" y="42756"/>
                    <a:pt x="68637" y="41751"/>
                  </a:cubicBezTo>
                  <a:cubicBezTo>
                    <a:pt x="71809" y="35223"/>
                    <a:pt x="83473" y="11051"/>
                    <a:pt x="84477" y="6327"/>
                  </a:cubicBezTo>
                  <a:cubicBezTo>
                    <a:pt x="85619" y="871"/>
                    <a:pt x="78041" y="301"/>
                    <a:pt x="75576" y="95"/>
                  </a:cubicBezTo>
                  <a:cubicBezTo>
                    <a:pt x="74590" y="22"/>
                    <a:pt x="68231" y="0"/>
                    <a:pt x="60956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4"/>
            <p:cNvSpPr/>
            <p:nvPr/>
          </p:nvSpPr>
          <p:spPr>
            <a:xfrm>
              <a:off x="8301583" y="4200334"/>
              <a:ext cx="711415" cy="168128"/>
            </a:xfrm>
            <a:custGeom>
              <a:avLst/>
              <a:gdLst/>
              <a:ahLst/>
              <a:cxnLst/>
              <a:rect l="l" t="t" r="r" b="b"/>
              <a:pathLst>
                <a:path w="39665" h="9374" extrusionOk="0">
                  <a:moveTo>
                    <a:pt x="7641" y="1"/>
                  </a:moveTo>
                  <a:cubicBezTo>
                    <a:pt x="4870" y="1"/>
                    <a:pt x="2435" y="550"/>
                    <a:pt x="297" y="1658"/>
                  </a:cubicBezTo>
                  <a:cubicBezTo>
                    <a:pt x="92" y="1772"/>
                    <a:pt x="0" y="2046"/>
                    <a:pt x="114" y="2252"/>
                  </a:cubicBezTo>
                  <a:lnTo>
                    <a:pt x="2397" y="6337"/>
                  </a:lnTo>
                  <a:cubicBezTo>
                    <a:pt x="2474" y="6476"/>
                    <a:pt x="2613" y="6552"/>
                    <a:pt x="2759" y="6552"/>
                  </a:cubicBezTo>
                  <a:cubicBezTo>
                    <a:pt x="2829" y="6552"/>
                    <a:pt x="2901" y="6534"/>
                    <a:pt x="2968" y="6497"/>
                  </a:cubicBezTo>
                  <a:cubicBezTo>
                    <a:pt x="4292" y="5841"/>
                    <a:pt x="5855" y="5515"/>
                    <a:pt x="7681" y="5515"/>
                  </a:cubicBezTo>
                  <a:cubicBezTo>
                    <a:pt x="9287" y="5515"/>
                    <a:pt x="11096" y="5767"/>
                    <a:pt x="13125" y="6269"/>
                  </a:cubicBezTo>
                  <a:cubicBezTo>
                    <a:pt x="14380" y="6589"/>
                    <a:pt x="15613" y="6954"/>
                    <a:pt x="16914" y="7342"/>
                  </a:cubicBezTo>
                  <a:cubicBezTo>
                    <a:pt x="19835" y="8209"/>
                    <a:pt x="22871" y="9099"/>
                    <a:pt x="26112" y="9328"/>
                  </a:cubicBezTo>
                  <a:cubicBezTo>
                    <a:pt x="26523" y="9350"/>
                    <a:pt x="26980" y="9373"/>
                    <a:pt x="27413" y="9373"/>
                  </a:cubicBezTo>
                  <a:cubicBezTo>
                    <a:pt x="31636" y="9373"/>
                    <a:pt x="36589" y="7958"/>
                    <a:pt x="39442" y="3986"/>
                  </a:cubicBezTo>
                  <a:cubicBezTo>
                    <a:pt x="39665" y="3720"/>
                    <a:pt x="39454" y="3324"/>
                    <a:pt x="39106" y="3324"/>
                  </a:cubicBezTo>
                  <a:cubicBezTo>
                    <a:pt x="39097" y="3324"/>
                    <a:pt x="39087" y="3324"/>
                    <a:pt x="39077" y="3324"/>
                  </a:cubicBezTo>
                  <a:lnTo>
                    <a:pt x="36772" y="3461"/>
                  </a:lnTo>
                  <a:cubicBezTo>
                    <a:pt x="36756" y="3463"/>
                    <a:pt x="36741" y="3464"/>
                    <a:pt x="36725" y="3464"/>
                  </a:cubicBezTo>
                  <a:cubicBezTo>
                    <a:pt x="36559" y="3464"/>
                    <a:pt x="36401" y="3355"/>
                    <a:pt x="36338" y="3188"/>
                  </a:cubicBezTo>
                  <a:lnTo>
                    <a:pt x="35516" y="1110"/>
                  </a:lnTo>
                  <a:cubicBezTo>
                    <a:pt x="35437" y="938"/>
                    <a:pt x="35272" y="842"/>
                    <a:pt x="35108" y="842"/>
                  </a:cubicBezTo>
                  <a:cubicBezTo>
                    <a:pt x="34990" y="842"/>
                    <a:pt x="34872" y="891"/>
                    <a:pt x="34786" y="996"/>
                  </a:cubicBezTo>
                  <a:cubicBezTo>
                    <a:pt x="33070" y="3121"/>
                    <a:pt x="29964" y="3856"/>
                    <a:pt x="27384" y="3856"/>
                  </a:cubicBezTo>
                  <a:cubicBezTo>
                    <a:pt x="27081" y="3856"/>
                    <a:pt x="26786" y="3846"/>
                    <a:pt x="26500" y="3827"/>
                  </a:cubicBezTo>
                  <a:cubicBezTo>
                    <a:pt x="23853" y="3644"/>
                    <a:pt x="21251" y="2868"/>
                    <a:pt x="18466" y="2046"/>
                  </a:cubicBezTo>
                  <a:cubicBezTo>
                    <a:pt x="17165" y="1658"/>
                    <a:pt x="15818" y="1247"/>
                    <a:pt x="14472" y="928"/>
                  </a:cubicBezTo>
                  <a:cubicBezTo>
                    <a:pt x="11994" y="311"/>
                    <a:pt x="9723" y="1"/>
                    <a:pt x="76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4"/>
            <p:cNvSpPr/>
            <p:nvPr/>
          </p:nvSpPr>
          <p:spPr>
            <a:xfrm>
              <a:off x="7199452" y="3603969"/>
              <a:ext cx="1506020" cy="770936"/>
            </a:xfrm>
            <a:custGeom>
              <a:avLst/>
              <a:gdLst/>
              <a:ahLst/>
              <a:cxnLst/>
              <a:rect l="l" t="t" r="r" b="b"/>
              <a:pathLst>
                <a:path w="83971" h="42985" extrusionOk="0">
                  <a:moveTo>
                    <a:pt x="59791" y="1"/>
                  </a:moveTo>
                  <a:cubicBezTo>
                    <a:pt x="49086" y="1"/>
                    <a:pt x="36357" y="50"/>
                    <a:pt x="36357" y="50"/>
                  </a:cubicBezTo>
                  <a:cubicBezTo>
                    <a:pt x="35444" y="41"/>
                    <a:pt x="34580" y="37"/>
                    <a:pt x="33761" y="37"/>
                  </a:cubicBezTo>
                  <a:cubicBezTo>
                    <a:pt x="23847" y="37"/>
                    <a:pt x="20565" y="709"/>
                    <a:pt x="18394" y="2880"/>
                  </a:cubicBezTo>
                  <a:cubicBezTo>
                    <a:pt x="15107" y="6167"/>
                    <a:pt x="4699" y="29951"/>
                    <a:pt x="818" y="38899"/>
                  </a:cubicBezTo>
                  <a:cubicBezTo>
                    <a:pt x="1" y="40829"/>
                    <a:pt x="1420" y="42985"/>
                    <a:pt x="3479" y="42985"/>
                  </a:cubicBezTo>
                  <a:cubicBezTo>
                    <a:pt x="3490" y="42985"/>
                    <a:pt x="3501" y="42985"/>
                    <a:pt x="3512" y="42984"/>
                  </a:cubicBezTo>
                  <a:lnTo>
                    <a:pt x="64775" y="42551"/>
                  </a:lnTo>
                  <a:cubicBezTo>
                    <a:pt x="65870" y="42551"/>
                    <a:pt x="66852" y="41934"/>
                    <a:pt x="67308" y="40953"/>
                  </a:cubicBezTo>
                  <a:cubicBezTo>
                    <a:pt x="70435" y="34539"/>
                    <a:pt x="81871" y="10846"/>
                    <a:pt x="82852" y="6213"/>
                  </a:cubicBezTo>
                  <a:cubicBezTo>
                    <a:pt x="83971" y="849"/>
                    <a:pt x="76553" y="278"/>
                    <a:pt x="74133" y="96"/>
                  </a:cubicBezTo>
                  <a:cubicBezTo>
                    <a:pt x="73165" y="23"/>
                    <a:pt x="66928" y="1"/>
                    <a:pt x="59791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4"/>
            <p:cNvSpPr/>
            <p:nvPr/>
          </p:nvSpPr>
          <p:spPr>
            <a:xfrm>
              <a:off x="7495819" y="3812031"/>
              <a:ext cx="405703" cy="374190"/>
            </a:xfrm>
            <a:custGeom>
              <a:avLst/>
              <a:gdLst/>
              <a:ahLst/>
              <a:cxnLst/>
              <a:rect l="l" t="t" r="r" b="b"/>
              <a:pathLst>
                <a:path w="22620" h="20863" extrusionOk="0">
                  <a:moveTo>
                    <a:pt x="7943" y="1"/>
                  </a:moveTo>
                  <a:cubicBezTo>
                    <a:pt x="7624" y="1"/>
                    <a:pt x="7327" y="206"/>
                    <a:pt x="7213" y="480"/>
                  </a:cubicBezTo>
                  <a:lnTo>
                    <a:pt x="114" y="19745"/>
                  </a:lnTo>
                  <a:cubicBezTo>
                    <a:pt x="0" y="19996"/>
                    <a:pt x="23" y="20269"/>
                    <a:pt x="183" y="20498"/>
                  </a:cubicBezTo>
                  <a:cubicBezTo>
                    <a:pt x="342" y="20726"/>
                    <a:pt x="594" y="20863"/>
                    <a:pt x="867" y="20863"/>
                  </a:cubicBezTo>
                  <a:lnTo>
                    <a:pt x="15339" y="20863"/>
                  </a:lnTo>
                  <a:cubicBezTo>
                    <a:pt x="15681" y="20863"/>
                    <a:pt x="16001" y="20635"/>
                    <a:pt x="16115" y="20315"/>
                  </a:cubicBezTo>
                  <a:lnTo>
                    <a:pt x="22529" y="1393"/>
                  </a:lnTo>
                  <a:cubicBezTo>
                    <a:pt x="22620" y="1142"/>
                    <a:pt x="22574" y="868"/>
                    <a:pt x="22415" y="663"/>
                  </a:cubicBezTo>
                  <a:cubicBezTo>
                    <a:pt x="22278" y="457"/>
                    <a:pt x="22049" y="320"/>
                    <a:pt x="21775" y="320"/>
                  </a:cubicBezTo>
                  <a:lnTo>
                    <a:pt x="7943" y="1"/>
                  </a:ln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4"/>
            <p:cNvSpPr/>
            <p:nvPr/>
          </p:nvSpPr>
          <p:spPr>
            <a:xfrm>
              <a:off x="7747611" y="3897613"/>
              <a:ext cx="70021" cy="203479"/>
            </a:xfrm>
            <a:custGeom>
              <a:avLst/>
              <a:gdLst/>
              <a:ahLst/>
              <a:cxnLst/>
              <a:rect l="l" t="t" r="r" b="b"/>
              <a:pathLst>
                <a:path w="3904" h="11345" fill="none" extrusionOk="0">
                  <a:moveTo>
                    <a:pt x="1" y="11344"/>
                  </a:moveTo>
                  <a:lnTo>
                    <a:pt x="390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4"/>
            <p:cNvSpPr/>
            <p:nvPr/>
          </p:nvSpPr>
          <p:spPr>
            <a:xfrm>
              <a:off x="7674730" y="3897613"/>
              <a:ext cx="69213" cy="205111"/>
            </a:xfrm>
            <a:custGeom>
              <a:avLst/>
              <a:gdLst/>
              <a:ahLst/>
              <a:cxnLst/>
              <a:rect l="l" t="t" r="r" b="b"/>
              <a:pathLst>
                <a:path w="3859" h="11436" fill="none" extrusionOk="0">
                  <a:moveTo>
                    <a:pt x="1" y="11436"/>
                  </a:moveTo>
                  <a:lnTo>
                    <a:pt x="38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4"/>
            <p:cNvSpPr/>
            <p:nvPr/>
          </p:nvSpPr>
          <p:spPr>
            <a:xfrm>
              <a:off x="7603087" y="3897613"/>
              <a:ext cx="69608" cy="203479"/>
            </a:xfrm>
            <a:custGeom>
              <a:avLst/>
              <a:gdLst/>
              <a:ahLst/>
              <a:cxnLst/>
              <a:rect l="l" t="t" r="r" b="b"/>
              <a:pathLst>
                <a:path w="3881" h="11345" fill="none" extrusionOk="0">
                  <a:moveTo>
                    <a:pt x="0" y="11344"/>
                  </a:moveTo>
                  <a:lnTo>
                    <a:pt x="388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4"/>
            <p:cNvSpPr/>
            <p:nvPr/>
          </p:nvSpPr>
          <p:spPr>
            <a:xfrm>
              <a:off x="7879041" y="3519804"/>
              <a:ext cx="155591" cy="95543"/>
            </a:xfrm>
            <a:custGeom>
              <a:avLst/>
              <a:gdLst/>
              <a:ahLst/>
              <a:cxnLst/>
              <a:rect l="l" t="t" r="r" b="b"/>
              <a:pathLst>
                <a:path w="8675" h="5327" extrusionOk="0">
                  <a:moveTo>
                    <a:pt x="3316" y="1"/>
                  </a:moveTo>
                  <a:cubicBezTo>
                    <a:pt x="2643" y="1"/>
                    <a:pt x="2008" y="83"/>
                    <a:pt x="1553" y="314"/>
                  </a:cubicBezTo>
                  <a:cubicBezTo>
                    <a:pt x="1" y="1090"/>
                    <a:pt x="274" y="4514"/>
                    <a:pt x="1028" y="4833"/>
                  </a:cubicBezTo>
                  <a:cubicBezTo>
                    <a:pt x="1064" y="4849"/>
                    <a:pt x="1099" y="4856"/>
                    <a:pt x="1134" y="4856"/>
                  </a:cubicBezTo>
                  <a:cubicBezTo>
                    <a:pt x="1761" y="4856"/>
                    <a:pt x="2073" y="2428"/>
                    <a:pt x="2118" y="2052"/>
                  </a:cubicBezTo>
                  <a:lnTo>
                    <a:pt x="2118" y="2052"/>
                  </a:lnTo>
                  <a:cubicBezTo>
                    <a:pt x="2073" y="2452"/>
                    <a:pt x="1799" y="5184"/>
                    <a:pt x="2603" y="5290"/>
                  </a:cubicBezTo>
                  <a:cubicBezTo>
                    <a:pt x="2614" y="5291"/>
                    <a:pt x="2625" y="5292"/>
                    <a:pt x="2637" y="5292"/>
                  </a:cubicBezTo>
                  <a:cubicBezTo>
                    <a:pt x="3478" y="5292"/>
                    <a:pt x="3767" y="1959"/>
                    <a:pt x="3767" y="1957"/>
                  </a:cubicBezTo>
                  <a:lnTo>
                    <a:pt x="3767" y="1957"/>
                  </a:lnTo>
                  <a:cubicBezTo>
                    <a:pt x="3767" y="1959"/>
                    <a:pt x="3562" y="5130"/>
                    <a:pt x="4588" y="5153"/>
                  </a:cubicBezTo>
                  <a:cubicBezTo>
                    <a:pt x="4595" y="5153"/>
                    <a:pt x="4602" y="5153"/>
                    <a:pt x="4609" y="5153"/>
                  </a:cubicBezTo>
                  <a:cubicBezTo>
                    <a:pt x="5392" y="5153"/>
                    <a:pt x="5500" y="3204"/>
                    <a:pt x="5507" y="2277"/>
                  </a:cubicBezTo>
                  <a:lnTo>
                    <a:pt x="5507" y="2277"/>
                  </a:lnTo>
                  <a:cubicBezTo>
                    <a:pt x="5529" y="3241"/>
                    <a:pt x="5636" y="5327"/>
                    <a:pt x="6156" y="5327"/>
                  </a:cubicBezTo>
                  <a:cubicBezTo>
                    <a:pt x="6180" y="5327"/>
                    <a:pt x="6206" y="5322"/>
                    <a:pt x="6232" y="5313"/>
                  </a:cubicBezTo>
                  <a:cubicBezTo>
                    <a:pt x="6985" y="5039"/>
                    <a:pt x="6825" y="2072"/>
                    <a:pt x="6825" y="2072"/>
                  </a:cubicBezTo>
                  <a:lnTo>
                    <a:pt x="6825" y="2072"/>
                  </a:lnTo>
                  <a:cubicBezTo>
                    <a:pt x="6825" y="2072"/>
                    <a:pt x="7669" y="2669"/>
                    <a:pt x="8162" y="2669"/>
                  </a:cubicBezTo>
                  <a:cubicBezTo>
                    <a:pt x="8323" y="2669"/>
                    <a:pt x="8447" y="2605"/>
                    <a:pt x="8492" y="2437"/>
                  </a:cubicBezTo>
                  <a:cubicBezTo>
                    <a:pt x="8674" y="1729"/>
                    <a:pt x="6848" y="497"/>
                    <a:pt x="6848" y="497"/>
                  </a:cubicBezTo>
                  <a:cubicBezTo>
                    <a:pt x="6848" y="497"/>
                    <a:pt x="4969" y="1"/>
                    <a:pt x="331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4"/>
            <p:cNvSpPr/>
            <p:nvPr/>
          </p:nvSpPr>
          <p:spPr>
            <a:xfrm>
              <a:off x="7455084" y="3113173"/>
              <a:ext cx="54492" cy="24899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4"/>
            <p:cNvSpPr/>
            <p:nvPr/>
          </p:nvSpPr>
          <p:spPr>
            <a:xfrm>
              <a:off x="8171753" y="3123166"/>
              <a:ext cx="54492" cy="24899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4"/>
            <p:cNvSpPr/>
            <p:nvPr/>
          </p:nvSpPr>
          <p:spPr>
            <a:xfrm>
              <a:off x="8443650" y="3027785"/>
              <a:ext cx="99094" cy="25576"/>
            </a:xfrm>
            <a:custGeom>
              <a:avLst/>
              <a:gdLst/>
              <a:ahLst/>
              <a:cxnLst/>
              <a:rect l="l" t="t" r="r" b="b"/>
              <a:pathLst>
                <a:path w="5525" h="1426" extrusionOk="0">
                  <a:moveTo>
                    <a:pt x="2369" y="1"/>
                  </a:moveTo>
                  <a:cubicBezTo>
                    <a:pt x="2233" y="1"/>
                    <a:pt x="2093" y="17"/>
                    <a:pt x="1964" y="33"/>
                  </a:cubicBezTo>
                  <a:cubicBezTo>
                    <a:pt x="1188" y="147"/>
                    <a:pt x="526" y="490"/>
                    <a:pt x="1" y="969"/>
                  </a:cubicBezTo>
                  <a:cubicBezTo>
                    <a:pt x="46" y="946"/>
                    <a:pt x="92" y="946"/>
                    <a:pt x="115" y="946"/>
                  </a:cubicBezTo>
                  <a:cubicBezTo>
                    <a:pt x="275" y="855"/>
                    <a:pt x="434" y="786"/>
                    <a:pt x="594" y="741"/>
                  </a:cubicBezTo>
                  <a:cubicBezTo>
                    <a:pt x="1150" y="514"/>
                    <a:pt x="1743" y="418"/>
                    <a:pt x="2323" y="418"/>
                  </a:cubicBezTo>
                  <a:cubicBezTo>
                    <a:pt x="2386" y="418"/>
                    <a:pt x="2449" y="419"/>
                    <a:pt x="2511" y="421"/>
                  </a:cubicBezTo>
                  <a:cubicBezTo>
                    <a:pt x="3173" y="444"/>
                    <a:pt x="3812" y="604"/>
                    <a:pt x="4429" y="855"/>
                  </a:cubicBezTo>
                  <a:cubicBezTo>
                    <a:pt x="4794" y="1015"/>
                    <a:pt x="5182" y="1197"/>
                    <a:pt x="5524" y="1425"/>
                  </a:cubicBezTo>
                  <a:cubicBezTo>
                    <a:pt x="5273" y="1015"/>
                    <a:pt x="4885" y="649"/>
                    <a:pt x="4429" y="398"/>
                  </a:cubicBezTo>
                  <a:cubicBezTo>
                    <a:pt x="3835" y="170"/>
                    <a:pt x="3173" y="33"/>
                    <a:pt x="2534" y="10"/>
                  </a:cubicBezTo>
                  <a:cubicBezTo>
                    <a:pt x="2481" y="4"/>
                    <a:pt x="2425" y="1"/>
                    <a:pt x="23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4"/>
            <p:cNvSpPr/>
            <p:nvPr/>
          </p:nvSpPr>
          <p:spPr>
            <a:xfrm>
              <a:off x="7984489" y="2719225"/>
              <a:ext cx="148632" cy="91364"/>
            </a:xfrm>
            <a:custGeom>
              <a:avLst/>
              <a:gdLst/>
              <a:ahLst/>
              <a:cxnLst/>
              <a:rect l="l" t="t" r="r" b="b"/>
              <a:pathLst>
                <a:path w="8287" h="5094" extrusionOk="0">
                  <a:moveTo>
                    <a:pt x="8204" y="1"/>
                  </a:moveTo>
                  <a:cubicBezTo>
                    <a:pt x="8184" y="1"/>
                    <a:pt x="8163" y="12"/>
                    <a:pt x="8149" y="39"/>
                  </a:cubicBezTo>
                  <a:cubicBezTo>
                    <a:pt x="7487" y="1066"/>
                    <a:pt x="6711" y="2047"/>
                    <a:pt x="5821" y="2892"/>
                  </a:cubicBezTo>
                  <a:cubicBezTo>
                    <a:pt x="5593" y="3097"/>
                    <a:pt x="5365" y="3303"/>
                    <a:pt x="5136" y="3508"/>
                  </a:cubicBezTo>
                  <a:cubicBezTo>
                    <a:pt x="4908" y="3714"/>
                    <a:pt x="4680" y="3896"/>
                    <a:pt x="4406" y="3988"/>
                  </a:cubicBezTo>
                  <a:cubicBezTo>
                    <a:pt x="4298" y="4027"/>
                    <a:pt x="4177" y="4049"/>
                    <a:pt x="4060" y="4049"/>
                  </a:cubicBezTo>
                  <a:cubicBezTo>
                    <a:pt x="3905" y="4049"/>
                    <a:pt x="3757" y="4010"/>
                    <a:pt x="3653" y="3919"/>
                  </a:cubicBezTo>
                  <a:cubicBezTo>
                    <a:pt x="3535" y="3816"/>
                    <a:pt x="3484" y="3647"/>
                    <a:pt x="3505" y="3504"/>
                  </a:cubicBezTo>
                  <a:lnTo>
                    <a:pt x="3505" y="3504"/>
                  </a:lnTo>
                  <a:cubicBezTo>
                    <a:pt x="3554" y="3428"/>
                    <a:pt x="3604" y="3354"/>
                    <a:pt x="3653" y="3280"/>
                  </a:cubicBezTo>
                  <a:cubicBezTo>
                    <a:pt x="3675" y="3212"/>
                    <a:pt x="3675" y="3143"/>
                    <a:pt x="3630" y="3097"/>
                  </a:cubicBezTo>
                  <a:cubicBezTo>
                    <a:pt x="3605" y="3060"/>
                    <a:pt x="3566" y="3043"/>
                    <a:pt x="3524" y="3043"/>
                  </a:cubicBezTo>
                  <a:cubicBezTo>
                    <a:pt x="3491" y="3043"/>
                    <a:pt x="3455" y="3054"/>
                    <a:pt x="3424" y="3075"/>
                  </a:cubicBezTo>
                  <a:cubicBezTo>
                    <a:pt x="3330" y="3155"/>
                    <a:pt x="3268" y="3267"/>
                    <a:pt x="3237" y="3383"/>
                  </a:cubicBezTo>
                  <a:lnTo>
                    <a:pt x="3237" y="3383"/>
                  </a:lnTo>
                  <a:cubicBezTo>
                    <a:pt x="3069" y="3650"/>
                    <a:pt x="2901" y="3900"/>
                    <a:pt x="2694" y="4125"/>
                  </a:cubicBezTo>
                  <a:cubicBezTo>
                    <a:pt x="2443" y="4444"/>
                    <a:pt x="2101" y="4672"/>
                    <a:pt x="1735" y="4786"/>
                  </a:cubicBezTo>
                  <a:cubicBezTo>
                    <a:pt x="1600" y="4829"/>
                    <a:pt x="1455" y="4852"/>
                    <a:pt x="1311" y="4852"/>
                  </a:cubicBezTo>
                  <a:cubicBezTo>
                    <a:pt x="1067" y="4852"/>
                    <a:pt x="826" y="4785"/>
                    <a:pt x="640" y="4627"/>
                  </a:cubicBezTo>
                  <a:cubicBezTo>
                    <a:pt x="343" y="4376"/>
                    <a:pt x="183" y="3942"/>
                    <a:pt x="343" y="3577"/>
                  </a:cubicBezTo>
                  <a:cubicBezTo>
                    <a:pt x="343" y="3554"/>
                    <a:pt x="343" y="3508"/>
                    <a:pt x="320" y="3508"/>
                  </a:cubicBezTo>
                  <a:cubicBezTo>
                    <a:pt x="301" y="3499"/>
                    <a:pt x="282" y="3493"/>
                    <a:pt x="265" y="3493"/>
                  </a:cubicBezTo>
                  <a:cubicBezTo>
                    <a:pt x="241" y="3493"/>
                    <a:pt x="219" y="3504"/>
                    <a:pt x="206" y="3531"/>
                  </a:cubicBezTo>
                  <a:cubicBezTo>
                    <a:pt x="1" y="3942"/>
                    <a:pt x="183" y="4467"/>
                    <a:pt x="503" y="4764"/>
                  </a:cubicBezTo>
                  <a:cubicBezTo>
                    <a:pt x="737" y="4998"/>
                    <a:pt x="1058" y="5094"/>
                    <a:pt x="1376" y="5094"/>
                  </a:cubicBezTo>
                  <a:cubicBezTo>
                    <a:pt x="1522" y="5094"/>
                    <a:pt x="1667" y="5073"/>
                    <a:pt x="1804" y="5038"/>
                  </a:cubicBezTo>
                  <a:cubicBezTo>
                    <a:pt x="2237" y="4923"/>
                    <a:pt x="2626" y="4649"/>
                    <a:pt x="2899" y="4330"/>
                  </a:cubicBezTo>
                  <a:cubicBezTo>
                    <a:pt x="3038" y="4171"/>
                    <a:pt x="3161" y="4006"/>
                    <a:pt x="3276" y="3841"/>
                  </a:cubicBezTo>
                  <a:lnTo>
                    <a:pt x="3276" y="3841"/>
                  </a:lnTo>
                  <a:cubicBezTo>
                    <a:pt x="3321" y="3952"/>
                    <a:pt x="3387" y="4055"/>
                    <a:pt x="3470" y="4125"/>
                  </a:cubicBezTo>
                  <a:cubicBezTo>
                    <a:pt x="3647" y="4274"/>
                    <a:pt x="3865" y="4335"/>
                    <a:pt x="4080" y="4335"/>
                  </a:cubicBezTo>
                  <a:cubicBezTo>
                    <a:pt x="4225" y="4335"/>
                    <a:pt x="4369" y="4307"/>
                    <a:pt x="4497" y="4261"/>
                  </a:cubicBezTo>
                  <a:cubicBezTo>
                    <a:pt x="4817" y="4147"/>
                    <a:pt x="5091" y="3919"/>
                    <a:pt x="5319" y="3714"/>
                  </a:cubicBezTo>
                  <a:cubicBezTo>
                    <a:pt x="5547" y="3508"/>
                    <a:pt x="5775" y="3303"/>
                    <a:pt x="6004" y="3075"/>
                  </a:cubicBezTo>
                  <a:cubicBezTo>
                    <a:pt x="6894" y="2184"/>
                    <a:pt x="7647" y="1180"/>
                    <a:pt x="8263" y="107"/>
                  </a:cubicBezTo>
                  <a:cubicBezTo>
                    <a:pt x="8286" y="62"/>
                    <a:pt x="8286" y="16"/>
                    <a:pt x="8241" y="16"/>
                  </a:cubicBezTo>
                  <a:cubicBezTo>
                    <a:pt x="8231" y="7"/>
                    <a:pt x="8218" y="1"/>
                    <a:pt x="8204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4"/>
            <p:cNvSpPr/>
            <p:nvPr/>
          </p:nvSpPr>
          <p:spPr>
            <a:xfrm>
              <a:off x="8339064" y="2750204"/>
              <a:ext cx="137566" cy="106735"/>
            </a:xfrm>
            <a:custGeom>
              <a:avLst/>
              <a:gdLst/>
              <a:ahLst/>
              <a:cxnLst/>
              <a:rect l="l" t="t" r="r" b="b"/>
              <a:pathLst>
                <a:path w="7670" h="5951" extrusionOk="0">
                  <a:moveTo>
                    <a:pt x="46" y="1"/>
                  </a:moveTo>
                  <a:cubicBezTo>
                    <a:pt x="23" y="24"/>
                    <a:pt x="0" y="47"/>
                    <a:pt x="23" y="92"/>
                  </a:cubicBezTo>
                  <a:cubicBezTo>
                    <a:pt x="411" y="1233"/>
                    <a:pt x="891" y="2352"/>
                    <a:pt x="1461" y="3402"/>
                  </a:cubicBezTo>
                  <a:cubicBezTo>
                    <a:pt x="1621" y="3676"/>
                    <a:pt x="1758" y="3950"/>
                    <a:pt x="1940" y="4201"/>
                  </a:cubicBezTo>
                  <a:cubicBezTo>
                    <a:pt x="2123" y="4452"/>
                    <a:pt x="2420" y="4726"/>
                    <a:pt x="2785" y="4726"/>
                  </a:cubicBezTo>
                  <a:cubicBezTo>
                    <a:pt x="2806" y="4727"/>
                    <a:pt x="2828" y="4728"/>
                    <a:pt x="2850" y="4728"/>
                  </a:cubicBezTo>
                  <a:cubicBezTo>
                    <a:pt x="3173" y="4728"/>
                    <a:pt x="3504" y="4569"/>
                    <a:pt x="3675" y="4269"/>
                  </a:cubicBezTo>
                  <a:cubicBezTo>
                    <a:pt x="3711" y="4211"/>
                    <a:pt x="3740" y="4150"/>
                    <a:pt x="3764" y="4086"/>
                  </a:cubicBezTo>
                  <a:lnTo>
                    <a:pt x="3764" y="4086"/>
                  </a:lnTo>
                  <a:cubicBezTo>
                    <a:pt x="3878" y="4322"/>
                    <a:pt x="4005" y="4553"/>
                    <a:pt x="4155" y="4771"/>
                  </a:cubicBezTo>
                  <a:cubicBezTo>
                    <a:pt x="4451" y="5205"/>
                    <a:pt x="4862" y="5570"/>
                    <a:pt x="5364" y="5798"/>
                  </a:cubicBezTo>
                  <a:cubicBezTo>
                    <a:pt x="5588" y="5894"/>
                    <a:pt x="5842" y="5951"/>
                    <a:pt x="6095" y="5951"/>
                  </a:cubicBezTo>
                  <a:cubicBezTo>
                    <a:pt x="6384" y="5951"/>
                    <a:pt x="6673" y="5877"/>
                    <a:pt x="6916" y="5707"/>
                  </a:cubicBezTo>
                  <a:cubicBezTo>
                    <a:pt x="7373" y="5410"/>
                    <a:pt x="7670" y="4840"/>
                    <a:pt x="7510" y="4315"/>
                  </a:cubicBezTo>
                  <a:cubicBezTo>
                    <a:pt x="7493" y="4281"/>
                    <a:pt x="7464" y="4260"/>
                    <a:pt x="7441" y="4260"/>
                  </a:cubicBezTo>
                  <a:cubicBezTo>
                    <a:pt x="7432" y="4260"/>
                    <a:pt x="7425" y="4263"/>
                    <a:pt x="7419" y="4269"/>
                  </a:cubicBezTo>
                  <a:cubicBezTo>
                    <a:pt x="7373" y="4269"/>
                    <a:pt x="7350" y="4315"/>
                    <a:pt x="7373" y="4338"/>
                  </a:cubicBezTo>
                  <a:cubicBezTo>
                    <a:pt x="7510" y="4817"/>
                    <a:pt x="7213" y="5296"/>
                    <a:pt x="6802" y="5547"/>
                  </a:cubicBezTo>
                  <a:cubicBezTo>
                    <a:pt x="6608" y="5673"/>
                    <a:pt x="6380" y="5730"/>
                    <a:pt x="6146" y="5730"/>
                  </a:cubicBezTo>
                  <a:cubicBezTo>
                    <a:pt x="5912" y="5730"/>
                    <a:pt x="5672" y="5673"/>
                    <a:pt x="5456" y="5570"/>
                  </a:cubicBezTo>
                  <a:cubicBezTo>
                    <a:pt x="5022" y="5365"/>
                    <a:pt x="4657" y="5022"/>
                    <a:pt x="4383" y="4612"/>
                  </a:cubicBezTo>
                  <a:cubicBezTo>
                    <a:pt x="4109" y="4201"/>
                    <a:pt x="3903" y="3744"/>
                    <a:pt x="3721" y="3288"/>
                  </a:cubicBezTo>
                  <a:lnTo>
                    <a:pt x="3713" y="3291"/>
                  </a:lnTo>
                  <a:lnTo>
                    <a:pt x="3713" y="3291"/>
                  </a:lnTo>
                  <a:cubicBezTo>
                    <a:pt x="3708" y="3283"/>
                    <a:pt x="3703" y="3274"/>
                    <a:pt x="3698" y="3265"/>
                  </a:cubicBezTo>
                  <a:cubicBezTo>
                    <a:pt x="3681" y="3214"/>
                    <a:pt x="3625" y="3188"/>
                    <a:pt x="3570" y="3188"/>
                  </a:cubicBezTo>
                  <a:cubicBezTo>
                    <a:pt x="3551" y="3188"/>
                    <a:pt x="3533" y="3191"/>
                    <a:pt x="3515" y="3196"/>
                  </a:cubicBezTo>
                  <a:cubicBezTo>
                    <a:pt x="3447" y="3242"/>
                    <a:pt x="3424" y="3311"/>
                    <a:pt x="3447" y="3379"/>
                  </a:cubicBezTo>
                  <a:cubicBezTo>
                    <a:pt x="3475" y="3444"/>
                    <a:pt x="3503" y="3510"/>
                    <a:pt x="3531" y="3575"/>
                  </a:cubicBezTo>
                  <a:lnTo>
                    <a:pt x="3531" y="3575"/>
                  </a:lnTo>
                  <a:cubicBezTo>
                    <a:pt x="3566" y="3755"/>
                    <a:pt x="3532" y="3963"/>
                    <a:pt x="3447" y="4132"/>
                  </a:cubicBezTo>
                  <a:cubicBezTo>
                    <a:pt x="3322" y="4320"/>
                    <a:pt x="3101" y="4432"/>
                    <a:pt x="2871" y="4432"/>
                  </a:cubicBezTo>
                  <a:cubicBezTo>
                    <a:pt x="2850" y="4432"/>
                    <a:pt x="2829" y="4431"/>
                    <a:pt x="2808" y="4429"/>
                  </a:cubicBezTo>
                  <a:cubicBezTo>
                    <a:pt x="2557" y="4429"/>
                    <a:pt x="2329" y="4269"/>
                    <a:pt x="2169" y="4041"/>
                  </a:cubicBezTo>
                  <a:cubicBezTo>
                    <a:pt x="2009" y="3813"/>
                    <a:pt x="1849" y="3539"/>
                    <a:pt x="1712" y="3288"/>
                  </a:cubicBezTo>
                  <a:cubicBezTo>
                    <a:pt x="1119" y="2238"/>
                    <a:pt x="594" y="1142"/>
                    <a:pt x="137" y="47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CB676D6-C00E-4FB9-BDFE-866682A86E4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0394" r="6805"/>
          <a:stretch/>
        </p:blipFill>
        <p:spPr>
          <a:xfrm rot="20905731">
            <a:off x="532438" y="480857"/>
            <a:ext cx="852164" cy="926839"/>
          </a:xfrm>
          <a:prstGeom prst="rect">
            <a:avLst/>
          </a:prstGeom>
        </p:spPr>
      </p:pic>
      <p:grpSp>
        <p:nvGrpSpPr>
          <p:cNvPr id="534" name="Google Shape;3083;p36">
            <a:extLst>
              <a:ext uri="{FF2B5EF4-FFF2-40B4-BE49-F238E27FC236}">
                <a16:creationId xmlns:a16="http://schemas.microsoft.com/office/drawing/2014/main" id="{5AE04DE3-DC43-4428-90EB-A5517302D282}"/>
              </a:ext>
            </a:extLst>
          </p:cNvPr>
          <p:cNvGrpSpPr/>
          <p:nvPr/>
        </p:nvGrpSpPr>
        <p:grpSpPr>
          <a:xfrm>
            <a:off x="1996" y="2914959"/>
            <a:ext cx="1358891" cy="2254789"/>
            <a:chOff x="668986" y="1369754"/>
            <a:chExt cx="1123524" cy="2387254"/>
          </a:xfrm>
        </p:grpSpPr>
        <p:grpSp>
          <p:nvGrpSpPr>
            <p:cNvPr id="535" name="Google Shape;3084;p36">
              <a:extLst>
                <a:ext uri="{FF2B5EF4-FFF2-40B4-BE49-F238E27FC236}">
                  <a16:creationId xmlns:a16="http://schemas.microsoft.com/office/drawing/2014/main" id="{D10DBB1E-9ACB-4D12-B6CC-4B85BA3E8934}"/>
                </a:ext>
              </a:extLst>
            </p:cNvPr>
            <p:cNvGrpSpPr/>
            <p:nvPr/>
          </p:nvGrpSpPr>
          <p:grpSpPr>
            <a:xfrm>
              <a:off x="720000" y="1386475"/>
              <a:ext cx="1072510" cy="2370533"/>
              <a:chOff x="805700" y="1906850"/>
              <a:chExt cx="1072510" cy="2370533"/>
            </a:xfrm>
          </p:grpSpPr>
          <p:sp>
            <p:nvSpPr>
              <p:cNvPr id="621" name="Google Shape;3085;p36">
                <a:extLst>
                  <a:ext uri="{FF2B5EF4-FFF2-40B4-BE49-F238E27FC236}">
                    <a16:creationId xmlns:a16="http://schemas.microsoft.com/office/drawing/2014/main" id="{9AF3AFA0-2C84-48AD-8AEB-FA06D5AB7B80}"/>
                  </a:ext>
                </a:extLst>
              </p:cNvPr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3086;p36">
                <a:extLst>
                  <a:ext uri="{FF2B5EF4-FFF2-40B4-BE49-F238E27FC236}">
                    <a16:creationId xmlns:a16="http://schemas.microsoft.com/office/drawing/2014/main" id="{53034CF0-E38A-4CE5-9D2E-CA9D4A0D3A19}"/>
                  </a:ext>
                </a:extLst>
              </p:cNvPr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3087;p36">
                <a:extLst>
                  <a:ext uri="{FF2B5EF4-FFF2-40B4-BE49-F238E27FC236}">
                    <a16:creationId xmlns:a16="http://schemas.microsoft.com/office/drawing/2014/main" id="{6371042D-6A47-440C-A3DF-AC6249D263FF}"/>
                  </a:ext>
                </a:extLst>
              </p:cNvPr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3088;p36">
                <a:extLst>
                  <a:ext uri="{FF2B5EF4-FFF2-40B4-BE49-F238E27FC236}">
                    <a16:creationId xmlns:a16="http://schemas.microsoft.com/office/drawing/2014/main" id="{8BF59DDA-1CA9-44AF-B577-3C7FA5A1A391}"/>
                  </a:ext>
                </a:extLst>
              </p:cNvPr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3089;p36">
                <a:extLst>
                  <a:ext uri="{FF2B5EF4-FFF2-40B4-BE49-F238E27FC236}">
                    <a16:creationId xmlns:a16="http://schemas.microsoft.com/office/drawing/2014/main" id="{D17C5149-4CB7-454C-9FDF-7DEC145C8DEB}"/>
                  </a:ext>
                </a:extLst>
              </p:cNvPr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3090;p36">
                <a:extLst>
                  <a:ext uri="{FF2B5EF4-FFF2-40B4-BE49-F238E27FC236}">
                    <a16:creationId xmlns:a16="http://schemas.microsoft.com/office/drawing/2014/main" id="{D2094576-FC56-4722-9333-79839A2CD4EC}"/>
                  </a:ext>
                </a:extLst>
              </p:cNvPr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3091;p36">
                <a:extLst>
                  <a:ext uri="{FF2B5EF4-FFF2-40B4-BE49-F238E27FC236}">
                    <a16:creationId xmlns:a16="http://schemas.microsoft.com/office/drawing/2014/main" id="{2BFE54E8-2D53-4E85-92ED-18DB5B88A8C8}"/>
                  </a:ext>
                </a:extLst>
              </p:cNvPr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3092;p36">
                <a:extLst>
                  <a:ext uri="{FF2B5EF4-FFF2-40B4-BE49-F238E27FC236}">
                    <a16:creationId xmlns:a16="http://schemas.microsoft.com/office/drawing/2014/main" id="{0B52C7FE-22E7-4B08-82FE-246CE41A509A}"/>
                  </a:ext>
                </a:extLst>
              </p:cNvPr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3093;p36">
                <a:extLst>
                  <a:ext uri="{FF2B5EF4-FFF2-40B4-BE49-F238E27FC236}">
                    <a16:creationId xmlns:a16="http://schemas.microsoft.com/office/drawing/2014/main" id="{78CD383B-7627-4F2E-9E3C-86C79CBEC97B}"/>
                  </a:ext>
                </a:extLst>
              </p:cNvPr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3094;p36">
                <a:extLst>
                  <a:ext uri="{FF2B5EF4-FFF2-40B4-BE49-F238E27FC236}">
                    <a16:creationId xmlns:a16="http://schemas.microsoft.com/office/drawing/2014/main" id="{DBFF23CA-68B8-447D-A50E-8CB7BA508899}"/>
                  </a:ext>
                </a:extLst>
              </p:cNvPr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3095;p36">
                <a:extLst>
                  <a:ext uri="{FF2B5EF4-FFF2-40B4-BE49-F238E27FC236}">
                    <a16:creationId xmlns:a16="http://schemas.microsoft.com/office/drawing/2014/main" id="{92174496-C950-48F2-AA66-72DDBE576671}"/>
                  </a:ext>
                </a:extLst>
              </p:cNvPr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3096;p36">
                <a:extLst>
                  <a:ext uri="{FF2B5EF4-FFF2-40B4-BE49-F238E27FC236}">
                    <a16:creationId xmlns:a16="http://schemas.microsoft.com/office/drawing/2014/main" id="{D9A56186-6240-49ED-AC2A-5BF1F75C2E38}"/>
                  </a:ext>
                </a:extLst>
              </p:cNvPr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3097;p36">
                <a:extLst>
                  <a:ext uri="{FF2B5EF4-FFF2-40B4-BE49-F238E27FC236}">
                    <a16:creationId xmlns:a16="http://schemas.microsoft.com/office/drawing/2014/main" id="{16EE7B10-6217-47F9-A859-356B0C70F07D}"/>
                  </a:ext>
                </a:extLst>
              </p:cNvPr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3098;p36">
                <a:extLst>
                  <a:ext uri="{FF2B5EF4-FFF2-40B4-BE49-F238E27FC236}">
                    <a16:creationId xmlns:a16="http://schemas.microsoft.com/office/drawing/2014/main" id="{89F969D8-4C7A-43C7-A3FC-64D3F1DDACEA}"/>
                  </a:ext>
                </a:extLst>
              </p:cNvPr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3099;p36">
                <a:extLst>
                  <a:ext uri="{FF2B5EF4-FFF2-40B4-BE49-F238E27FC236}">
                    <a16:creationId xmlns:a16="http://schemas.microsoft.com/office/drawing/2014/main" id="{598B8F3E-56DB-4566-94A2-9532B41360BA}"/>
                  </a:ext>
                </a:extLst>
              </p:cNvPr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3100;p36">
                <a:extLst>
                  <a:ext uri="{FF2B5EF4-FFF2-40B4-BE49-F238E27FC236}">
                    <a16:creationId xmlns:a16="http://schemas.microsoft.com/office/drawing/2014/main" id="{152AF204-1A0B-4D10-95DD-98F5E97BC2AC}"/>
                  </a:ext>
                </a:extLst>
              </p:cNvPr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3101;p36">
                <a:extLst>
                  <a:ext uri="{FF2B5EF4-FFF2-40B4-BE49-F238E27FC236}">
                    <a16:creationId xmlns:a16="http://schemas.microsoft.com/office/drawing/2014/main" id="{B6E2C564-788F-41A9-9365-AFCE65CCDF43}"/>
                  </a:ext>
                </a:extLst>
              </p:cNvPr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3102;p36">
                <a:extLst>
                  <a:ext uri="{FF2B5EF4-FFF2-40B4-BE49-F238E27FC236}">
                    <a16:creationId xmlns:a16="http://schemas.microsoft.com/office/drawing/2014/main" id="{5DCB3F80-2AD0-463D-B5BF-2CB7B0C2314A}"/>
                  </a:ext>
                </a:extLst>
              </p:cNvPr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3103;p36">
                <a:extLst>
                  <a:ext uri="{FF2B5EF4-FFF2-40B4-BE49-F238E27FC236}">
                    <a16:creationId xmlns:a16="http://schemas.microsoft.com/office/drawing/2014/main" id="{BAF140F8-DEB2-4566-9C31-ECE3AE984367}"/>
                  </a:ext>
                </a:extLst>
              </p:cNvPr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3104;p36">
                <a:extLst>
                  <a:ext uri="{FF2B5EF4-FFF2-40B4-BE49-F238E27FC236}">
                    <a16:creationId xmlns:a16="http://schemas.microsoft.com/office/drawing/2014/main" id="{2341DF60-BD4B-4399-A465-5EEAD9B580E2}"/>
                  </a:ext>
                </a:extLst>
              </p:cNvPr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chemeClr val="dk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3105;p36">
                <a:extLst>
                  <a:ext uri="{FF2B5EF4-FFF2-40B4-BE49-F238E27FC236}">
                    <a16:creationId xmlns:a16="http://schemas.microsoft.com/office/drawing/2014/main" id="{42F3A1E2-7E41-4349-B509-77120EFC1BEA}"/>
                  </a:ext>
                </a:extLst>
              </p:cNvPr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3106;p36">
                <a:extLst>
                  <a:ext uri="{FF2B5EF4-FFF2-40B4-BE49-F238E27FC236}">
                    <a16:creationId xmlns:a16="http://schemas.microsoft.com/office/drawing/2014/main" id="{ED3E7B44-6723-4608-988A-C51BAB178739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3107;p36">
                <a:extLst>
                  <a:ext uri="{FF2B5EF4-FFF2-40B4-BE49-F238E27FC236}">
                    <a16:creationId xmlns:a16="http://schemas.microsoft.com/office/drawing/2014/main" id="{4B9B4F3D-0843-40BD-AC51-7480903CED4C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3108;p36">
                <a:extLst>
                  <a:ext uri="{FF2B5EF4-FFF2-40B4-BE49-F238E27FC236}">
                    <a16:creationId xmlns:a16="http://schemas.microsoft.com/office/drawing/2014/main" id="{FF21B40D-2636-4D91-9739-91B9628F138D}"/>
                  </a:ext>
                </a:extLst>
              </p:cNvPr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3109;p36">
                <a:extLst>
                  <a:ext uri="{FF2B5EF4-FFF2-40B4-BE49-F238E27FC236}">
                    <a16:creationId xmlns:a16="http://schemas.microsoft.com/office/drawing/2014/main" id="{F27C805F-4DAE-4ACE-B334-DC15BFFFAA5F}"/>
                  </a:ext>
                </a:extLst>
              </p:cNvPr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3110;p36">
                <a:extLst>
                  <a:ext uri="{FF2B5EF4-FFF2-40B4-BE49-F238E27FC236}">
                    <a16:creationId xmlns:a16="http://schemas.microsoft.com/office/drawing/2014/main" id="{86797352-91A9-4B7E-8F1A-4574933FF50D}"/>
                  </a:ext>
                </a:extLst>
              </p:cNvPr>
              <p:cNvSpPr/>
              <p:nvPr/>
            </p:nvSpPr>
            <p:spPr>
              <a:xfrm>
                <a:off x="896195" y="2600577"/>
                <a:ext cx="180067" cy="148531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7682" extrusionOk="0">
                    <a:moveTo>
                      <a:pt x="4725" y="1"/>
                    </a:moveTo>
                    <a:cubicBezTo>
                      <a:pt x="4642" y="1"/>
                      <a:pt x="4558" y="2"/>
                      <a:pt x="4474" y="6"/>
                    </a:cubicBezTo>
                    <a:cubicBezTo>
                      <a:pt x="1963" y="120"/>
                      <a:pt x="0" y="1924"/>
                      <a:pt x="91" y="4046"/>
                    </a:cubicBezTo>
                    <a:cubicBezTo>
                      <a:pt x="180" y="6098"/>
                      <a:pt x="2166" y="7681"/>
                      <a:pt x="4567" y="7681"/>
                    </a:cubicBezTo>
                    <a:cubicBezTo>
                      <a:pt x="4650" y="7681"/>
                      <a:pt x="4733" y="7679"/>
                      <a:pt x="4816" y="7675"/>
                    </a:cubicBezTo>
                    <a:cubicBezTo>
                      <a:pt x="7327" y="7561"/>
                      <a:pt x="9313" y="5758"/>
                      <a:pt x="9199" y="3635"/>
                    </a:cubicBezTo>
                    <a:cubicBezTo>
                      <a:pt x="9111" y="1583"/>
                      <a:pt x="7145" y="1"/>
                      <a:pt x="472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3111;p36">
                <a:extLst>
                  <a:ext uri="{FF2B5EF4-FFF2-40B4-BE49-F238E27FC236}">
                    <a16:creationId xmlns:a16="http://schemas.microsoft.com/office/drawing/2014/main" id="{65CAE174-9116-43B3-81E5-B495F183482F}"/>
                  </a:ext>
                </a:extLst>
              </p:cNvPr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3112;p36">
                <a:extLst>
                  <a:ext uri="{FF2B5EF4-FFF2-40B4-BE49-F238E27FC236}">
                    <a16:creationId xmlns:a16="http://schemas.microsoft.com/office/drawing/2014/main" id="{E2721226-3E5B-4D25-ACC1-08A355E40625}"/>
                  </a:ext>
                </a:extLst>
              </p:cNvPr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3113;p36">
                <a:extLst>
                  <a:ext uri="{FF2B5EF4-FFF2-40B4-BE49-F238E27FC236}">
                    <a16:creationId xmlns:a16="http://schemas.microsoft.com/office/drawing/2014/main" id="{3E89CACC-A3D5-49FE-B1C9-A297D81703E2}"/>
                  </a:ext>
                </a:extLst>
              </p:cNvPr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3114;p36">
                <a:extLst>
                  <a:ext uri="{FF2B5EF4-FFF2-40B4-BE49-F238E27FC236}">
                    <a16:creationId xmlns:a16="http://schemas.microsoft.com/office/drawing/2014/main" id="{151C18F2-FF4E-4288-A996-A563160C5ED1}"/>
                  </a:ext>
                </a:extLst>
              </p:cNvPr>
              <p:cNvSpPr/>
              <p:nvPr/>
            </p:nvSpPr>
            <p:spPr>
              <a:xfrm>
                <a:off x="1644305" y="2413919"/>
                <a:ext cx="194645" cy="154274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7979" extrusionOk="0">
                    <a:moveTo>
                      <a:pt x="5632" y="1"/>
                    </a:moveTo>
                    <a:cubicBezTo>
                      <a:pt x="4878" y="1"/>
                      <a:pt x="4088" y="178"/>
                      <a:pt x="3333" y="552"/>
                    </a:cubicBezTo>
                    <a:cubicBezTo>
                      <a:pt x="1073" y="1670"/>
                      <a:pt x="0" y="4113"/>
                      <a:pt x="936" y="6007"/>
                    </a:cubicBezTo>
                    <a:cubicBezTo>
                      <a:pt x="1557" y="7279"/>
                      <a:pt x="2911" y="7979"/>
                      <a:pt x="4412" y="7979"/>
                    </a:cubicBezTo>
                    <a:cubicBezTo>
                      <a:pt x="5174" y="7979"/>
                      <a:pt x="5973" y="7799"/>
                      <a:pt x="6734" y="7422"/>
                    </a:cubicBezTo>
                    <a:cubicBezTo>
                      <a:pt x="8993" y="6327"/>
                      <a:pt x="10066" y="3862"/>
                      <a:pt x="9130" y="1967"/>
                    </a:cubicBezTo>
                    <a:cubicBezTo>
                      <a:pt x="8492" y="706"/>
                      <a:pt x="7135" y="1"/>
                      <a:pt x="56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3115;p36">
                <a:extLst>
                  <a:ext uri="{FF2B5EF4-FFF2-40B4-BE49-F238E27FC236}">
                    <a16:creationId xmlns:a16="http://schemas.microsoft.com/office/drawing/2014/main" id="{CF722FB4-859D-4D00-9298-B59575E3DE1F}"/>
                  </a:ext>
                </a:extLst>
              </p:cNvPr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3116;p36">
                <a:extLst>
                  <a:ext uri="{FF2B5EF4-FFF2-40B4-BE49-F238E27FC236}">
                    <a16:creationId xmlns:a16="http://schemas.microsoft.com/office/drawing/2014/main" id="{4E0C5449-D0D6-4F72-9D73-48E73C9B4C21}"/>
                  </a:ext>
                </a:extLst>
              </p:cNvPr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3117;p36">
                <a:extLst>
                  <a:ext uri="{FF2B5EF4-FFF2-40B4-BE49-F238E27FC236}">
                    <a16:creationId xmlns:a16="http://schemas.microsoft.com/office/drawing/2014/main" id="{20075767-412B-4761-B136-D3901C084648}"/>
                  </a:ext>
                </a:extLst>
              </p:cNvPr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3118;p36">
                <a:extLst>
                  <a:ext uri="{FF2B5EF4-FFF2-40B4-BE49-F238E27FC236}">
                    <a16:creationId xmlns:a16="http://schemas.microsoft.com/office/drawing/2014/main" id="{D1EDC734-531F-4EB7-ADEB-D4460387CF21}"/>
                  </a:ext>
                </a:extLst>
              </p:cNvPr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3119;p36">
                <a:extLst>
                  <a:ext uri="{FF2B5EF4-FFF2-40B4-BE49-F238E27FC236}">
                    <a16:creationId xmlns:a16="http://schemas.microsoft.com/office/drawing/2014/main" id="{EE77BA95-5E7A-4D42-B171-DC956CE52030}"/>
                  </a:ext>
                </a:extLst>
              </p:cNvPr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3120;p36">
                <a:extLst>
                  <a:ext uri="{FF2B5EF4-FFF2-40B4-BE49-F238E27FC236}">
                    <a16:creationId xmlns:a16="http://schemas.microsoft.com/office/drawing/2014/main" id="{C300EFE5-590E-4C7C-B367-8809F302C037}"/>
                  </a:ext>
                </a:extLst>
              </p:cNvPr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3121;p36">
                <a:extLst>
                  <a:ext uri="{FF2B5EF4-FFF2-40B4-BE49-F238E27FC236}">
                    <a16:creationId xmlns:a16="http://schemas.microsoft.com/office/drawing/2014/main" id="{D78B43C5-CDEF-4304-B32E-5779C911F3D2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3122;p36">
                <a:extLst>
                  <a:ext uri="{FF2B5EF4-FFF2-40B4-BE49-F238E27FC236}">
                    <a16:creationId xmlns:a16="http://schemas.microsoft.com/office/drawing/2014/main" id="{1C6081B3-ED10-4F2C-A32B-9519C93A4D77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3123;p36">
                <a:extLst>
                  <a:ext uri="{FF2B5EF4-FFF2-40B4-BE49-F238E27FC236}">
                    <a16:creationId xmlns:a16="http://schemas.microsoft.com/office/drawing/2014/main" id="{70C88326-2571-44F6-ADA7-62BF87E05C76}"/>
                  </a:ext>
                </a:extLst>
              </p:cNvPr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3124;p36">
                <a:extLst>
                  <a:ext uri="{FF2B5EF4-FFF2-40B4-BE49-F238E27FC236}">
                    <a16:creationId xmlns:a16="http://schemas.microsoft.com/office/drawing/2014/main" id="{12B0E0C2-8FD3-45AC-90BD-111F144B87E7}"/>
                  </a:ext>
                </a:extLst>
              </p:cNvPr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3125;p36">
                <a:extLst>
                  <a:ext uri="{FF2B5EF4-FFF2-40B4-BE49-F238E27FC236}">
                    <a16:creationId xmlns:a16="http://schemas.microsoft.com/office/drawing/2014/main" id="{ACFABA5F-C397-441F-ADBF-1275EB193376}"/>
                  </a:ext>
                </a:extLst>
              </p:cNvPr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3126;p36">
                <a:extLst>
                  <a:ext uri="{FF2B5EF4-FFF2-40B4-BE49-F238E27FC236}">
                    <a16:creationId xmlns:a16="http://schemas.microsoft.com/office/drawing/2014/main" id="{C87A4D24-726A-4D11-9578-68601065ADA4}"/>
                  </a:ext>
                </a:extLst>
              </p:cNvPr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3127;p36">
                <a:extLst>
                  <a:ext uri="{FF2B5EF4-FFF2-40B4-BE49-F238E27FC236}">
                    <a16:creationId xmlns:a16="http://schemas.microsoft.com/office/drawing/2014/main" id="{5CD3433E-448C-4664-9F5D-6E3B4E8AB1FE}"/>
                  </a:ext>
                </a:extLst>
              </p:cNvPr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chemeClr val="dk2"/>
              </a:solidFill>
              <a:ln w="7425" cap="flat" cmpd="sng">
                <a:solidFill>
                  <a:srgbClr val="000000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3128;p36">
                <a:extLst>
                  <a:ext uri="{FF2B5EF4-FFF2-40B4-BE49-F238E27FC236}">
                    <a16:creationId xmlns:a16="http://schemas.microsoft.com/office/drawing/2014/main" id="{4A2D320E-92A2-4A6E-AB81-8B2BFCB49A58}"/>
                  </a:ext>
                </a:extLst>
              </p:cNvPr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3129;p36">
                <a:extLst>
                  <a:ext uri="{FF2B5EF4-FFF2-40B4-BE49-F238E27FC236}">
                    <a16:creationId xmlns:a16="http://schemas.microsoft.com/office/drawing/2014/main" id="{E26A3752-09C2-4B83-8A98-A4FB4A07F6AC}"/>
                  </a:ext>
                </a:extLst>
              </p:cNvPr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3130;p36">
                <a:extLst>
                  <a:ext uri="{FF2B5EF4-FFF2-40B4-BE49-F238E27FC236}">
                    <a16:creationId xmlns:a16="http://schemas.microsoft.com/office/drawing/2014/main" id="{2F1FFF71-8C2D-4706-BF68-227E74DAFECD}"/>
                  </a:ext>
                </a:extLst>
              </p:cNvPr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3131;p36">
                <a:extLst>
                  <a:ext uri="{FF2B5EF4-FFF2-40B4-BE49-F238E27FC236}">
                    <a16:creationId xmlns:a16="http://schemas.microsoft.com/office/drawing/2014/main" id="{759307E6-FEE6-4847-B581-9106F781931E}"/>
                  </a:ext>
                </a:extLst>
              </p:cNvPr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3132;p36">
                <a:extLst>
                  <a:ext uri="{FF2B5EF4-FFF2-40B4-BE49-F238E27FC236}">
                    <a16:creationId xmlns:a16="http://schemas.microsoft.com/office/drawing/2014/main" id="{8CBE8CB8-3704-4BFE-AADB-CB06C8CEB22C}"/>
                  </a:ext>
                </a:extLst>
              </p:cNvPr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3133;p36">
                <a:extLst>
                  <a:ext uri="{FF2B5EF4-FFF2-40B4-BE49-F238E27FC236}">
                    <a16:creationId xmlns:a16="http://schemas.microsoft.com/office/drawing/2014/main" id="{95C73ED5-861D-465C-9FCD-FF9B73C8BAA7}"/>
                  </a:ext>
                </a:extLst>
              </p:cNvPr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3134;p36">
                <a:extLst>
                  <a:ext uri="{FF2B5EF4-FFF2-40B4-BE49-F238E27FC236}">
                    <a16:creationId xmlns:a16="http://schemas.microsoft.com/office/drawing/2014/main" id="{3C8668F7-6208-4821-8ED0-7A096A35265A}"/>
                  </a:ext>
                </a:extLst>
              </p:cNvPr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3135;p36">
                <a:extLst>
                  <a:ext uri="{FF2B5EF4-FFF2-40B4-BE49-F238E27FC236}">
                    <a16:creationId xmlns:a16="http://schemas.microsoft.com/office/drawing/2014/main" id="{E0A6DADC-8935-42D0-8B70-EF2AA79A7EBE}"/>
                  </a:ext>
                </a:extLst>
              </p:cNvPr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3136;p36">
                <a:extLst>
                  <a:ext uri="{FF2B5EF4-FFF2-40B4-BE49-F238E27FC236}">
                    <a16:creationId xmlns:a16="http://schemas.microsoft.com/office/drawing/2014/main" id="{67D163F8-6D36-4567-8C32-1638432D50DF}"/>
                  </a:ext>
                </a:extLst>
              </p:cNvPr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3137;p36">
                <a:extLst>
                  <a:ext uri="{FF2B5EF4-FFF2-40B4-BE49-F238E27FC236}">
                    <a16:creationId xmlns:a16="http://schemas.microsoft.com/office/drawing/2014/main" id="{73BC4D6E-C248-4372-80B6-1CCD947F463E}"/>
                  </a:ext>
                </a:extLst>
              </p:cNvPr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3138;p36">
                <a:extLst>
                  <a:ext uri="{FF2B5EF4-FFF2-40B4-BE49-F238E27FC236}">
                    <a16:creationId xmlns:a16="http://schemas.microsoft.com/office/drawing/2014/main" id="{E16EEDCE-615D-4858-965A-1180F929DD67}"/>
                  </a:ext>
                </a:extLst>
              </p:cNvPr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3139;p36">
                <a:extLst>
                  <a:ext uri="{FF2B5EF4-FFF2-40B4-BE49-F238E27FC236}">
                    <a16:creationId xmlns:a16="http://schemas.microsoft.com/office/drawing/2014/main" id="{997BD6F2-2F9F-4AB7-9D07-7DA7574A11F4}"/>
                  </a:ext>
                </a:extLst>
              </p:cNvPr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3140;p36">
                <a:extLst>
                  <a:ext uri="{FF2B5EF4-FFF2-40B4-BE49-F238E27FC236}">
                    <a16:creationId xmlns:a16="http://schemas.microsoft.com/office/drawing/2014/main" id="{BB14CBB4-41FE-4B5F-9E09-A4113E8B5482}"/>
                  </a:ext>
                </a:extLst>
              </p:cNvPr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3141;p36">
                <a:extLst>
                  <a:ext uri="{FF2B5EF4-FFF2-40B4-BE49-F238E27FC236}">
                    <a16:creationId xmlns:a16="http://schemas.microsoft.com/office/drawing/2014/main" id="{3EA225EC-E538-42B8-9653-123E0868AF96}"/>
                  </a:ext>
                </a:extLst>
              </p:cNvPr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3142;p36">
                <a:extLst>
                  <a:ext uri="{FF2B5EF4-FFF2-40B4-BE49-F238E27FC236}">
                    <a16:creationId xmlns:a16="http://schemas.microsoft.com/office/drawing/2014/main" id="{7228F479-97C3-4BE5-8D45-6D0AD0B3E72F}"/>
                  </a:ext>
                </a:extLst>
              </p:cNvPr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3143;p36">
                <a:extLst>
                  <a:ext uri="{FF2B5EF4-FFF2-40B4-BE49-F238E27FC236}">
                    <a16:creationId xmlns:a16="http://schemas.microsoft.com/office/drawing/2014/main" id="{53A559E3-E6D3-45F7-8DF4-2317677EA9D2}"/>
                  </a:ext>
                </a:extLst>
              </p:cNvPr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3144;p36">
                <a:extLst>
                  <a:ext uri="{FF2B5EF4-FFF2-40B4-BE49-F238E27FC236}">
                    <a16:creationId xmlns:a16="http://schemas.microsoft.com/office/drawing/2014/main" id="{915F3660-8131-475B-B0A3-883D535CCF64}"/>
                  </a:ext>
                </a:extLst>
              </p:cNvPr>
              <p:cNvSpPr/>
              <p:nvPr/>
            </p:nvSpPr>
            <p:spPr>
              <a:xfrm>
                <a:off x="1408168" y="2286876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3145;p36">
                <a:extLst>
                  <a:ext uri="{FF2B5EF4-FFF2-40B4-BE49-F238E27FC236}">
                    <a16:creationId xmlns:a16="http://schemas.microsoft.com/office/drawing/2014/main" id="{3361808E-ED64-425A-9E2C-5BD3D1C575C5}"/>
                  </a:ext>
                </a:extLst>
              </p:cNvPr>
              <p:cNvSpPr/>
              <p:nvPr/>
            </p:nvSpPr>
            <p:spPr>
              <a:xfrm>
                <a:off x="1392273" y="2270981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3146;p36">
                <a:extLst>
                  <a:ext uri="{FF2B5EF4-FFF2-40B4-BE49-F238E27FC236}">
                    <a16:creationId xmlns:a16="http://schemas.microsoft.com/office/drawing/2014/main" id="{3AC1CF70-6637-4086-9095-78D6F7E41230}"/>
                  </a:ext>
                </a:extLst>
              </p:cNvPr>
              <p:cNvSpPr/>
              <p:nvPr/>
            </p:nvSpPr>
            <p:spPr>
              <a:xfrm>
                <a:off x="1438178" y="2351113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3147;p36">
                <a:extLst>
                  <a:ext uri="{FF2B5EF4-FFF2-40B4-BE49-F238E27FC236}">
                    <a16:creationId xmlns:a16="http://schemas.microsoft.com/office/drawing/2014/main" id="{30F6E52C-A6A7-4FE0-97F1-9BCFEF97464D}"/>
                  </a:ext>
                </a:extLst>
              </p:cNvPr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3148;p36">
                <a:extLst>
                  <a:ext uri="{FF2B5EF4-FFF2-40B4-BE49-F238E27FC236}">
                    <a16:creationId xmlns:a16="http://schemas.microsoft.com/office/drawing/2014/main" id="{AB7151FA-2B98-4D36-A9B5-D9287073389E}"/>
                  </a:ext>
                </a:extLst>
              </p:cNvPr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3149;p36">
                <a:extLst>
                  <a:ext uri="{FF2B5EF4-FFF2-40B4-BE49-F238E27FC236}">
                    <a16:creationId xmlns:a16="http://schemas.microsoft.com/office/drawing/2014/main" id="{D4EC737F-E350-48AF-8633-56A949E2E568}"/>
                  </a:ext>
                </a:extLst>
              </p:cNvPr>
              <p:cNvSpPr/>
              <p:nvPr/>
            </p:nvSpPr>
            <p:spPr>
              <a:xfrm>
                <a:off x="1003880" y="2384411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3150;p36">
                <a:extLst>
                  <a:ext uri="{FF2B5EF4-FFF2-40B4-BE49-F238E27FC236}">
                    <a16:creationId xmlns:a16="http://schemas.microsoft.com/office/drawing/2014/main" id="{DD7337D0-01DD-4668-A222-AF0E7251E696}"/>
                  </a:ext>
                </a:extLst>
              </p:cNvPr>
              <p:cNvSpPr/>
              <p:nvPr/>
            </p:nvSpPr>
            <p:spPr>
              <a:xfrm>
                <a:off x="988430" y="2368535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3151;p36">
                <a:extLst>
                  <a:ext uri="{FF2B5EF4-FFF2-40B4-BE49-F238E27FC236}">
                    <a16:creationId xmlns:a16="http://schemas.microsoft.com/office/drawing/2014/main" id="{99F58D05-6374-409B-A001-B9ACCAD0FB52}"/>
                  </a:ext>
                </a:extLst>
              </p:cNvPr>
              <p:cNvSpPr/>
              <p:nvPr/>
            </p:nvSpPr>
            <p:spPr>
              <a:xfrm>
                <a:off x="1034335" y="2448667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3152;p36">
                <a:extLst>
                  <a:ext uri="{FF2B5EF4-FFF2-40B4-BE49-F238E27FC236}">
                    <a16:creationId xmlns:a16="http://schemas.microsoft.com/office/drawing/2014/main" id="{DD1B4CD7-3977-4ABE-ABDB-58C0F88C3775}"/>
                  </a:ext>
                </a:extLst>
              </p:cNvPr>
              <p:cNvSpPr/>
              <p:nvPr/>
            </p:nvSpPr>
            <p:spPr>
              <a:xfrm>
                <a:off x="1312394" y="2461603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3153;p36">
                <a:extLst>
                  <a:ext uri="{FF2B5EF4-FFF2-40B4-BE49-F238E27FC236}">
                    <a16:creationId xmlns:a16="http://schemas.microsoft.com/office/drawing/2014/main" id="{5FDBE5C2-3BDB-482F-9180-36E2B458381B}"/>
                  </a:ext>
                </a:extLst>
              </p:cNvPr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solidFill>
                <a:schemeClr val="dk2"/>
              </a:solidFill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3154;p36">
                <a:extLst>
                  <a:ext uri="{FF2B5EF4-FFF2-40B4-BE49-F238E27FC236}">
                    <a16:creationId xmlns:a16="http://schemas.microsoft.com/office/drawing/2014/main" id="{8E28A88F-9A11-40E0-B6E1-986DB0E64A68}"/>
                  </a:ext>
                </a:extLst>
              </p:cNvPr>
              <p:cNvSpPr/>
              <p:nvPr/>
            </p:nvSpPr>
            <p:spPr>
              <a:xfrm>
                <a:off x="1514538" y="3025580"/>
                <a:ext cx="348668" cy="391746"/>
              </a:xfrm>
              <a:custGeom>
                <a:avLst/>
                <a:gdLst/>
                <a:ahLst/>
                <a:cxnLst/>
                <a:rect l="l" t="t" r="r" b="b"/>
                <a:pathLst>
                  <a:path w="18033" h="20261" extrusionOk="0">
                    <a:moveTo>
                      <a:pt x="4248" y="1"/>
                    </a:moveTo>
                    <a:cubicBezTo>
                      <a:pt x="3634" y="1"/>
                      <a:pt x="3013" y="150"/>
                      <a:pt x="2443" y="464"/>
                    </a:cubicBezTo>
                    <a:cubicBezTo>
                      <a:pt x="640" y="1446"/>
                      <a:pt x="0" y="3660"/>
                      <a:pt x="1005" y="5418"/>
                    </a:cubicBezTo>
                    <a:lnTo>
                      <a:pt x="7966" y="17720"/>
                    </a:lnTo>
                    <a:cubicBezTo>
                      <a:pt x="8103" y="17971"/>
                      <a:pt x="8286" y="18245"/>
                      <a:pt x="8491" y="18474"/>
                    </a:cubicBezTo>
                    <a:cubicBezTo>
                      <a:pt x="9489" y="19650"/>
                      <a:pt x="10924" y="20261"/>
                      <a:pt x="12371" y="20261"/>
                    </a:cubicBezTo>
                    <a:cubicBezTo>
                      <a:pt x="13505" y="20261"/>
                      <a:pt x="14647" y="19885"/>
                      <a:pt x="15590" y="19113"/>
                    </a:cubicBezTo>
                    <a:cubicBezTo>
                      <a:pt x="17736" y="17378"/>
                      <a:pt x="18032" y="14251"/>
                      <a:pt x="16252" y="12151"/>
                    </a:cubicBezTo>
                    <a:lnTo>
                      <a:pt x="7099" y="1309"/>
                    </a:lnTo>
                    <a:cubicBezTo>
                      <a:pt x="6386" y="465"/>
                      <a:pt x="5329" y="1"/>
                      <a:pt x="42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3155;p36">
                <a:extLst>
                  <a:ext uri="{FF2B5EF4-FFF2-40B4-BE49-F238E27FC236}">
                    <a16:creationId xmlns:a16="http://schemas.microsoft.com/office/drawing/2014/main" id="{14E5710D-E071-456E-BB55-D80963F2D4EC}"/>
                  </a:ext>
                </a:extLst>
              </p:cNvPr>
              <p:cNvSpPr/>
              <p:nvPr/>
            </p:nvSpPr>
            <p:spPr>
              <a:xfrm>
                <a:off x="1469522" y="2965017"/>
                <a:ext cx="174344" cy="161931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8375" extrusionOk="0">
                    <a:moveTo>
                      <a:pt x="6205" y="0"/>
                    </a:moveTo>
                    <a:cubicBezTo>
                      <a:pt x="6182" y="0"/>
                      <a:pt x="6160" y="4"/>
                      <a:pt x="6140" y="13"/>
                    </a:cubicBezTo>
                    <a:cubicBezTo>
                      <a:pt x="5478" y="310"/>
                      <a:pt x="5661" y="1885"/>
                      <a:pt x="5661" y="1885"/>
                    </a:cubicBezTo>
                    <a:cubicBezTo>
                      <a:pt x="5661" y="1885"/>
                      <a:pt x="4219" y="1647"/>
                      <a:pt x="2928" y="1647"/>
                    </a:cubicBezTo>
                    <a:cubicBezTo>
                      <a:pt x="2140" y="1647"/>
                      <a:pt x="1408" y="1736"/>
                      <a:pt x="1096" y="2021"/>
                    </a:cubicBezTo>
                    <a:cubicBezTo>
                      <a:pt x="183" y="2843"/>
                      <a:pt x="982" y="3596"/>
                      <a:pt x="982" y="3596"/>
                    </a:cubicBezTo>
                    <a:cubicBezTo>
                      <a:pt x="982" y="3596"/>
                      <a:pt x="0" y="4258"/>
                      <a:pt x="868" y="5445"/>
                    </a:cubicBezTo>
                    <a:cubicBezTo>
                      <a:pt x="868" y="5445"/>
                      <a:pt x="23" y="6427"/>
                      <a:pt x="1050" y="7226"/>
                    </a:cubicBezTo>
                    <a:cubicBezTo>
                      <a:pt x="2275" y="8163"/>
                      <a:pt x="3321" y="8375"/>
                      <a:pt x="4018" y="8375"/>
                    </a:cubicBezTo>
                    <a:cubicBezTo>
                      <a:pt x="4594" y="8375"/>
                      <a:pt x="4931" y="8230"/>
                      <a:pt x="4931" y="8230"/>
                    </a:cubicBezTo>
                    <a:lnTo>
                      <a:pt x="9016" y="3984"/>
                    </a:lnTo>
                    <a:cubicBezTo>
                      <a:pt x="9016" y="3984"/>
                      <a:pt x="6917" y="0"/>
                      <a:pt x="6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3156;p36">
                <a:extLst>
                  <a:ext uri="{FF2B5EF4-FFF2-40B4-BE49-F238E27FC236}">
                    <a16:creationId xmlns:a16="http://schemas.microsoft.com/office/drawing/2014/main" id="{503E6ADB-EE12-446A-B11F-0223A95BD8BE}"/>
                  </a:ext>
                </a:extLst>
              </p:cNvPr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3157;p36">
                <a:extLst>
                  <a:ext uri="{FF2B5EF4-FFF2-40B4-BE49-F238E27FC236}">
                    <a16:creationId xmlns:a16="http://schemas.microsoft.com/office/drawing/2014/main" id="{90B6D6B4-0863-4741-80F2-6C517CCDD5EA}"/>
                  </a:ext>
                </a:extLst>
              </p:cNvPr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3158;p36">
                <a:extLst>
                  <a:ext uri="{FF2B5EF4-FFF2-40B4-BE49-F238E27FC236}">
                    <a16:creationId xmlns:a16="http://schemas.microsoft.com/office/drawing/2014/main" id="{0CC52896-5CE7-4346-A20C-E3BB519333C4}"/>
                  </a:ext>
                </a:extLst>
              </p:cNvPr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3159;p36">
                <a:extLst>
                  <a:ext uri="{FF2B5EF4-FFF2-40B4-BE49-F238E27FC236}">
                    <a16:creationId xmlns:a16="http://schemas.microsoft.com/office/drawing/2014/main" id="{829DA34C-607A-4FC8-948D-6EC4DC352879}"/>
                  </a:ext>
                </a:extLst>
              </p:cNvPr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3160;p36">
                <a:extLst>
                  <a:ext uri="{FF2B5EF4-FFF2-40B4-BE49-F238E27FC236}">
                    <a16:creationId xmlns:a16="http://schemas.microsoft.com/office/drawing/2014/main" id="{C37A94E7-4449-4FE0-B56D-F62E5E5727FB}"/>
                  </a:ext>
                </a:extLst>
              </p:cNvPr>
              <p:cNvSpPr/>
              <p:nvPr/>
            </p:nvSpPr>
            <p:spPr>
              <a:xfrm>
                <a:off x="911645" y="3016067"/>
                <a:ext cx="348223" cy="401549"/>
              </a:xfrm>
              <a:custGeom>
                <a:avLst/>
                <a:gdLst/>
                <a:ahLst/>
                <a:cxnLst/>
                <a:rect l="l" t="t" r="r" b="b"/>
                <a:pathLst>
                  <a:path w="18010" h="20768" extrusionOk="0">
                    <a:moveTo>
                      <a:pt x="13368" y="0"/>
                    </a:moveTo>
                    <a:cubicBezTo>
                      <a:pt x="12576" y="0"/>
                      <a:pt x="11847" y="310"/>
                      <a:pt x="11253" y="1025"/>
                    </a:cubicBezTo>
                    <a:lnTo>
                      <a:pt x="1780" y="12529"/>
                    </a:lnTo>
                    <a:cubicBezTo>
                      <a:pt x="0" y="14652"/>
                      <a:pt x="297" y="17824"/>
                      <a:pt x="2442" y="19605"/>
                    </a:cubicBezTo>
                    <a:cubicBezTo>
                      <a:pt x="3385" y="20387"/>
                      <a:pt x="4525" y="20768"/>
                      <a:pt x="5657" y="20768"/>
                    </a:cubicBezTo>
                    <a:cubicBezTo>
                      <a:pt x="7102" y="20768"/>
                      <a:pt x="8533" y="20146"/>
                      <a:pt x="9518" y="18943"/>
                    </a:cubicBezTo>
                    <a:cubicBezTo>
                      <a:pt x="9724" y="18714"/>
                      <a:pt x="9906" y="18441"/>
                      <a:pt x="10043" y="18190"/>
                    </a:cubicBezTo>
                    <a:lnTo>
                      <a:pt x="17005" y="5704"/>
                    </a:lnTo>
                    <a:cubicBezTo>
                      <a:pt x="18009" y="3901"/>
                      <a:pt x="17347" y="1641"/>
                      <a:pt x="15567" y="660"/>
                    </a:cubicBezTo>
                    <a:cubicBezTo>
                      <a:pt x="14817" y="242"/>
                      <a:pt x="14068" y="0"/>
                      <a:pt x="133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3161;p36">
                <a:extLst>
                  <a:ext uri="{FF2B5EF4-FFF2-40B4-BE49-F238E27FC236}">
                    <a16:creationId xmlns:a16="http://schemas.microsoft.com/office/drawing/2014/main" id="{83335B4A-F24C-4673-9A66-6FE249B50FB9}"/>
                  </a:ext>
                </a:extLst>
              </p:cNvPr>
              <p:cNvSpPr/>
              <p:nvPr/>
            </p:nvSpPr>
            <p:spPr>
              <a:xfrm>
                <a:off x="1128794" y="2958346"/>
                <a:ext cx="173899" cy="164309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8498" extrusionOk="0">
                    <a:moveTo>
                      <a:pt x="2807" y="1"/>
                    </a:moveTo>
                    <a:cubicBezTo>
                      <a:pt x="2091" y="1"/>
                      <a:pt x="0" y="4033"/>
                      <a:pt x="0" y="4033"/>
                    </a:cubicBezTo>
                    <a:lnTo>
                      <a:pt x="4063" y="8347"/>
                    </a:lnTo>
                    <a:cubicBezTo>
                      <a:pt x="4063" y="8347"/>
                      <a:pt x="4402" y="8497"/>
                      <a:pt x="4981" y="8497"/>
                    </a:cubicBezTo>
                    <a:cubicBezTo>
                      <a:pt x="5677" y="8497"/>
                      <a:pt x="6722" y="8279"/>
                      <a:pt x="7943" y="7320"/>
                    </a:cubicBezTo>
                    <a:cubicBezTo>
                      <a:pt x="8970" y="6521"/>
                      <a:pt x="8126" y="5516"/>
                      <a:pt x="8126" y="5516"/>
                    </a:cubicBezTo>
                    <a:cubicBezTo>
                      <a:pt x="8993" y="4307"/>
                      <a:pt x="8012" y="3645"/>
                      <a:pt x="8012" y="3645"/>
                    </a:cubicBezTo>
                    <a:cubicBezTo>
                      <a:pt x="8012" y="3645"/>
                      <a:pt x="8811" y="2869"/>
                      <a:pt x="7920" y="2047"/>
                    </a:cubicBezTo>
                    <a:cubicBezTo>
                      <a:pt x="7600" y="1761"/>
                      <a:pt x="6863" y="1673"/>
                      <a:pt x="6071" y="1673"/>
                    </a:cubicBezTo>
                    <a:cubicBezTo>
                      <a:pt x="4775" y="1673"/>
                      <a:pt x="3333" y="1910"/>
                      <a:pt x="3333" y="1910"/>
                    </a:cubicBezTo>
                    <a:cubicBezTo>
                      <a:pt x="3333" y="1910"/>
                      <a:pt x="3515" y="312"/>
                      <a:pt x="2876" y="15"/>
                    </a:cubicBezTo>
                    <a:cubicBezTo>
                      <a:pt x="2855" y="6"/>
                      <a:pt x="2832" y="1"/>
                      <a:pt x="28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3162;p36">
                <a:extLst>
                  <a:ext uri="{FF2B5EF4-FFF2-40B4-BE49-F238E27FC236}">
                    <a16:creationId xmlns:a16="http://schemas.microsoft.com/office/drawing/2014/main" id="{9804F0EC-284B-4349-BC70-7B4DFCE0E540}"/>
                  </a:ext>
                </a:extLst>
              </p:cNvPr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3163;p36">
                <a:extLst>
                  <a:ext uri="{FF2B5EF4-FFF2-40B4-BE49-F238E27FC236}">
                    <a16:creationId xmlns:a16="http://schemas.microsoft.com/office/drawing/2014/main" id="{2B98ACA9-1E39-410D-984E-A5489C9F1368}"/>
                  </a:ext>
                </a:extLst>
              </p:cNvPr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3164;p36">
                <a:extLst>
                  <a:ext uri="{FF2B5EF4-FFF2-40B4-BE49-F238E27FC236}">
                    <a16:creationId xmlns:a16="http://schemas.microsoft.com/office/drawing/2014/main" id="{CC92FBAC-9601-447B-B479-6EB5AFF83DA4}"/>
                  </a:ext>
                </a:extLst>
              </p:cNvPr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3165;p36">
                <a:extLst>
                  <a:ext uri="{FF2B5EF4-FFF2-40B4-BE49-F238E27FC236}">
                    <a16:creationId xmlns:a16="http://schemas.microsoft.com/office/drawing/2014/main" id="{7D68A973-39AC-494E-8604-6BEAF54032D2}"/>
                  </a:ext>
                </a:extLst>
              </p:cNvPr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3166;p36">
                <a:extLst>
                  <a:ext uri="{FF2B5EF4-FFF2-40B4-BE49-F238E27FC236}">
                    <a16:creationId xmlns:a16="http://schemas.microsoft.com/office/drawing/2014/main" id="{5D44FE4A-F1AE-4D19-A0ED-DF54384A20E1}"/>
                  </a:ext>
                </a:extLst>
              </p:cNvPr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3167;p36">
                <a:extLst>
                  <a:ext uri="{FF2B5EF4-FFF2-40B4-BE49-F238E27FC236}">
                    <a16:creationId xmlns:a16="http://schemas.microsoft.com/office/drawing/2014/main" id="{B2847415-90DA-4ABE-B36A-552D710184A7}"/>
                  </a:ext>
                </a:extLst>
              </p:cNvPr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3168;p36">
                <a:extLst>
                  <a:ext uri="{FF2B5EF4-FFF2-40B4-BE49-F238E27FC236}">
                    <a16:creationId xmlns:a16="http://schemas.microsoft.com/office/drawing/2014/main" id="{1337CD6A-1D65-40A2-A0B4-F571235B9F70}"/>
                  </a:ext>
                </a:extLst>
              </p:cNvPr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3169;p36">
                <a:extLst>
                  <a:ext uri="{FF2B5EF4-FFF2-40B4-BE49-F238E27FC236}">
                    <a16:creationId xmlns:a16="http://schemas.microsoft.com/office/drawing/2014/main" id="{2D662DF3-5232-4826-84FC-284586F5AF68}"/>
                  </a:ext>
                </a:extLst>
              </p:cNvPr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3170;p36">
                <a:extLst>
                  <a:ext uri="{FF2B5EF4-FFF2-40B4-BE49-F238E27FC236}">
                    <a16:creationId xmlns:a16="http://schemas.microsoft.com/office/drawing/2014/main" id="{1307DFD3-27EA-4732-9C52-59F1510FE171}"/>
                  </a:ext>
                </a:extLst>
              </p:cNvPr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3171;p36">
                <a:extLst>
                  <a:ext uri="{FF2B5EF4-FFF2-40B4-BE49-F238E27FC236}">
                    <a16:creationId xmlns:a16="http://schemas.microsoft.com/office/drawing/2014/main" id="{B3D2931B-1368-43CA-98C8-0CC1318FFD7D}"/>
                  </a:ext>
                </a:extLst>
              </p:cNvPr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3172;p36">
                <a:extLst>
                  <a:ext uri="{FF2B5EF4-FFF2-40B4-BE49-F238E27FC236}">
                    <a16:creationId xmlns:a16="http://schemas.microsoft.com/office/drawing/2014/main" id="{F182041B-1D0E-44A7-96FC-DE32F359143F}"/>
                  </a:ext>
                </a:extLst>
              </p:cNvPr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3173;p36">
                <a:extLst>
                  <a:ext uri="{FF2B5EF4-FFF2-40B4-BE49-F238E27FC236}">
                    <a16:creationId xmlns:a16="http://schemas.microsoft.com/office/drawing/2014/main" id="{146F86B7-BBB5-41CC-8B41-7BCF6D268CE6}"/>
                  </a:ext>
                </a:extLst>
              </p:cNvPr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3174;p36">
                <a:extLst>
                  <a:ext uri="{FF2B5EF4-FFF2-40B4-BE49-F238E27FC236}">
                    <a16:creationId xmlns:a16="http://schemas.microsoft.com/office/drawing/2014/main" id="{BA4BEEE8-9051-47A5-BF41-28E2E066D83E}"/>
                  </a:ext>
                </a:extLst>
              </p:cNvPr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3175;p36">
                <a:extLst>
                  <a:ext uri="{FF2B5EF4-FFF2-40B4-BE49-F238E27FC236}">
                    <a16:creationId xmlns:a16="http://schemas.microsoft.com/office/drawing/2014/main" id="{0EA15A87-01E7-4349-945B-3AF44B6A62F2}"/>
                  </a:ext>
                </a:extLst>
              </p:cNvPr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6" name="Google Shape;3176;p36">
              <a:extLst>
                <a:ext uri="{FF2B5EF4-FFF2-40B4-BE49-F238E27FC236}">
                  <a16:creationId xmlns:a16="http://schemas.microsoft.com/office/drawing/2014/main" id="{1FB4C3F4-E54B-47F1-B43D-2FE1CA928DAA}"/>
                </a:ext>
              </a:extLst>
            </p:cNvPr>
            <p:cNvGrpSpPr/>
            <p:nvPr/>
          </p:nvGrpSpPr>
          <p:grpSpPr>
            <a:xfrm>
              <a:off x="668986" y="1369754"/>
              <a:ext cx="1072510" cy="2370533"/>
              <a:chOff x="805700" y="1906850"/>
              <a:chExt cx="1072510" cy="2370533"/>
            </a:xfrm>
          </p:grpSpPr>
          <p:sp>
            <p:nvSpPr>
              <p:cNvPr id="537" name="Google Shape;3177;p36">
                <a:extLst>
                  <a:ext uri="{FF2B5EF4-FFF2-40B4-BE49-F238E27FC236}">
                    <a16:creationId xmlns:a16="http://schemas.microsoft.com/office/drawing/2014/main" id="{EE12DC2C-B9C3-43C2-8A4A-54794FE5C4C8}"/>
                  </a:ext>
                </a:extLst>
              </p:cNvPr>
              <p:cNvSpPr/>
              <p:nvPr/>
            </p:nvSpPr>
            <p:spPr>
              <a:xfrm>
                <a:off x="1052879" y="2794003"/>
                <a:ext cx="677440" cy="782932"/>
              </a:xfrm>
              <a:custGeom>
                <a:avLst/>
                <a:gdLst/>
                <a:ahLst/>
                <a:cxnLst/>
                <a:rect l="l" t="t" r="r" b="b"/>
                <a:pathLst>
                  <a:path w="35037" h="40493" extrusionOk="0">
                    <a:moveTo>
                      <a:pt x="7533" y="1"/>
                    </a:moveTo>
                    <a:cubicBezTo>
                      <a:pt x="4908" y="1"/>
                      <a:pt x="2648" y="2032"/>
                      <a:pt x="2442" y="4611"/>
                    </a:cubicBezTo>
                    <a:lnTo>
                      <a:pt x="274" y="34124"/>
                    </a:lnTo>
                    <a:cubicBezTo>
                      <a:pt x="0" y="37594"/>
                      <a:pt x="2351" y="40493"/>
                      <a:pt x="5501" y="40493"/>
                    </a:cubicBezTo>
                    <a:lnTo>
                      <a:pt x="29559" y="40493"/>
                    </a:lnTo>
                    <a:cubicBezTo>
                      <a:pt x="32686" y="40493"/>
                      <a:pt x="35037" y="37594"/>
                      <a:pt x="34786" y="34124"/>
                    </a:cubicBezTo>
                    <a:lnTo>
                      <a:pt x="32595" y="4611"/>
                    </a:lnTo>
                    <a:cubicBezTo>
                      <a:pt x="32389" y="2032"/>
                      <a:pt x="30130" y="1"/>
                      <a:pt x="27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3178;p36">
                <a:extLst>
                  <a:ext uri="{FF2B5EF4-FFF2-40B4-BE49-F238E27FC236}">
                    <a16:creationId xmlns:a16="http://schemas.microsoft.com/office/drawing/2014/main" id="{9E6DB5AA-45B5-4542-BE05-E9BA60DADFF9}"/>
                  </a:ext>
                </a:extLst>
              </p:cNvPr>
              <p:cNvSpPr/>
              <p:nvPr/>
            </p:nvSpPr>
            <p:spPr>
              <a:xfrm>
                <a:off x="1071848" y="2815641"/>
                <a:ext cx="639505" cy="739235"/>
              </a:xfrm>
              <a:custGeom>
                <a:avLst/>
                <a:gdLst/>
                <a:ahLst/>
                <a:cxnLst/>
                <a:rect l="l" t="t" r="r" b="b"/>
                <a:pathLst>
                  <a:path w="33075" h="38233" extrusionOk="0">
                    <a:moveTo>
                      <a:pt x="7099" y="0"/>
                    </a:moveTo>
                    <a:cubicBezTo>
                      <a:pt x="4634" y="0"/>
                      <a:pt x="2489" y="1940"/>
                      <a:pt x="2306" y="4360"/>
                    </a:cubicBezTo>
                    <a:lnTo>
                      <a:pt x="252" y="32229"/>
                    </a:lnTo>
                    <a:cubicBezTo>
                      <a:pt x="1" y="35516"/>
                      <a:pt x="2215" y="38232"/>
                      <a:pt x="5182" y="38232"/>
                    </a:cubicBezTo>
                    <a:lnTo>
                      <a:pt x="27893" y="38232"/>
                    </a:lnTo>
                    <a:cubicBezTo>
                      <a:pt x="30860" y="38232"/>
                      <a:pt x="33075" y="35516"/>
                      <a:pt x="32823" y="32229"/>
                    </a:cubicBezTo>
                    <a:lnTo>
                      <a:pt x="30769" y="4360"/>
                    </a:lnTo>
                    <a:cubicBezTo>
                      <a:pt x="30587" y="1940"/>
                      <a:pt x="28441" y="0"/>
                      <a:pt x="259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3179;p36">
                <a:extLst>
                  <a:ext uri="{FF2B5EF4-FFF2-40B4-BE49-F238E27FC236}">
                    <a16:creationId xmlns:a16="http://schemas.microsoft.com/office/drawing/2014/main" id="{333B63FC-7998-469D-8DDA-2EA7782CD7A3}"/>
                  </a:ext>
                </a:extLst>
              </p:cNvPr>
              <p:cNvSpPr/>
              <p:nvPr/>
            </p:nvSpPr>
            <p:spPr>
              <a:xfrm>
                <a:off x="905012" y="3033354"/>
                <a:ext cx="258644" cy="342771"/>
              </a:xfrm>
              <a:custGeom>
                <a:avLst/>
                <a:gdLst/>
                <a:ahLst/>
                <a:cxnLst/>
                <a:rect l="l" t="t" r="r" b="b"/>
                <a:pathLst>
                  <a:path w="13377" h="17728" extrusionOk="0">
                    <a:moveTo>
                      <a:pt x="9045" y="0"/>
                    </a:moveTo>
                    <a:cubicBezTo>
                      <a:pt x="7609" y="0"/>
                      <a:pt x="6240" y="815"/>
                      <a:pt x="5593" y="2208"/>
                    </a:cubicBezTo>
                    <a:lnTo>
                      <a:pt x="891" y="12320"/>
                    </a:lnTo>
                    <a:cubicBezTo>
                      <a:pt x="1" y="14214"/>
                      <a:pt x="822" y="16497"/>
                      <a:pt x="2740" y="17364"/>
                    </a:cubicBezTo>
                    <a:cubicBezTo>
                      <a:pt x="3082" y="17524"/>
                      <a:pt x="3424" y="17638"/>
                      <a:pt x="3790" y="17684"/>
                    </a:cubicBezTo>
                    <a:cubicBezTo>
                      <a:pt x="3979" y="17713"/>
                      <a:pt x="4169" y="17727"/>
                      <a:pt x="4358" y="17727"/>
                    </a:cubicBezTo>
                    <a:cubicBezTo>
                      <a:pt x="5782" y="17727"/>
                      <a:pt x="7139" y="16908"/>
                      <a:pt x="7784" y="15538"/>
                    </a:cubicBezTo>
                    <a:lnTo>
                      <a:pt x="12486" y="5426"/>
                    </a:lnTo>
                    <a:cubicBezTo>
                      <a:pt x="13376" y="3509"/>
                      <a:pt x="12555" y="1249"/>
                      <a:pt x="10660" y="359"/>
                    </a:cubicBezTo>
                    <a:cubicBezTo>
                      <a:pt x="10136" y="116"/>
                      <a:pt x="9586" y="0"/>
                      <a:pt x="9045" y="0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3180;p36">
                <a:extLst>
                  <a:ext uri="{FF2B5EF4-FFF2-40B4-BE49-F238E27FC236}">
                    <a16:creationId xmlns:a16="http://schemas.microsoft.com/office/drawing/2014/main" id="{7CF416F4-0757-4622-A0CD-A8E7B3DC81B6}"/>
                  </a:ext>
                </a:extLst>
              </p:cNvPr>
              <p:cNvSpPr/>
              <p:nvPr/>
            </p:nvSpPr>
            <p:spPr>
              <a:xfrm>
                <a:off x="1606773" y="3048649"/>
                <a:ext cx="270555" cy="336777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17418" extrusionOk="0">
                    <a:moveTo>
                      <a:pt x="4329" y="1"/>
                    </a:moveTo>
                    <a:cubicBezTo>
                      <a:pt x="3722" y="1"/>
                      <a:pt x="3106" y="148"/>
                      <a:pt x="2535" y="458"/>
                    </a:cubicBezTo>
                    <a:cubicBezTo>
                      <a:pt x="686" y="1463"/>
                      <a:pt x="1" y="3768"/>
                      <a:pt x="1005" y="5617"/>
                    </a:cubicBezTo>
                    <a:lnTo>
                      <a:pt x="6301" y="15432"/>
                    </a:lnTo>
                    <a:cubicBezTo>
                      <a:pt x="7008" y="16710"/>
                      <a:pt x="8309" y="17418"/>
                      <a:pt x="9656" y="17418"/>
                    </a:cubicBezTo>
                    <a:cubicBezTo>
                      <a:pt x="10272" y="17418"/>
                      <a:pt x="10889" y="17281"/>
                      <a:pt x="11459" y="16961"/>
                    </a:cubicBezTo>
                    <a:cubicBezTo>
                      <a:pt x="13308" y="15957"/>
                      <a:pt x="13993" y="13651"/>
                      <a:pt x="13011" y="11802"/>
                    </a:cubicBezTo>
                    <a:lnTo>
                      <a:pt x="7693" y="2010"/>
                    </a:lnTo>
                    <a:cubicBezTo>
                      <a:pt x="6999" y="733"/>
                      <a:pt x="5685" y="1"/>
                      <a:pt x="4329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3181;p36">
                <a:extLst>
                  <a:ext uri="{FF2B5EF4-FFF2-40B4-BE49-F238E27FC236}">
                    <a16:creationId xmlns:a16="http://schemas.microsoft.com/office/drawing/2014/main" id="{49B6B2FA-D1E3-41AB-AB11-9C831AF9BAE9}"/>
                  </a:ext>
                </a:extLst>
              </p:cNvPr>
              <p:cNvSpPr/>
              <p:nvPr/>
            </p:nvSpPr>
            <p:spPr>
              <a:xfrm>
                <a:off x="1110695" y="3429139"/>
                <a:ext cx="541960" cy="775914"/>
              </a:xfrm>
              <a:custGeom>
                <a:avLst/>
                <a:gdLst/>
                <a:ahLst/>
                <a:cxnLst/>
                <a:rect l="l" t="t" r="r" b="b"/>
                <a:pathLst>
                  <a:path w="28030" h="40130" extrusionOk="0">
                    <a:moveTo>
                      <a:pt x="0" y="0"/>
                    </a:moveTo>
                    <a:cubicBezTo>
                      <a:pt x="0" y="0"/>
                      <a:pt x="480" y="27071"/>
                      <a:pt x="2260" y="38301"/>
                    </a:cubicBezTo>
                    <a:cubicBezTo>
                      <a:pt x="2260" y="38301"/>
                      <a:pt x="4504" y="40130"/>
                      <a:pt x="7743" y="40130"/>
                    </a:cubicBezTo>
                    <a:cubicBezTo>
                      <a:pt x="8994" y="40130"/>
                      <a:pt x="10394" y="39857"/>
                      <a:pt x="11869" y="39100"/>
                    </a:cubicBezTo>
                    <a:lnTo>
                      <a:pt x="12509" y="13627"/>
                    </a:lnTo>
                    <a:lnTo>
                      <a:pt x="12509" y="13307"/>
                    </a:lnTo>
                    <a:cubicBezTo>
                      <a:pt x="13186" y="13291"/>
                      <a:pt x="13899" y="13275"/>
                      <a:pt x="14629" y="13275"/>
                    </a:cubicBezTo>
                    <a:cubicBezTo>
                      <a:pt x="14931" y="13275"/>
                      <a:pt x="15237" y="13278"/>
                      <a:pt x="15544" y="13285"/>
                    </a:cubicBezTo>
                    <a:lnTo>
                      <a:pt x="15544" y="13627"/>
                    </a:lnTo>
                    <a:lnTo>
                      <a:pt x="16183" y="39100"/>
                    </a:lnTo>
                    <a:cubicBezTo>
                      <a:pt x="17659" y="39857"/>
                      <a:pt x="19059" y="40130"/>
                      <a:pt x="20310" y="40130"/>
                    </a:cubicBezTo>
                    <a:cubicBezTo>
                      <a:pt x="23548" y="40130"/>
                      <a:pt x="25793" y="38301"/>
                      <a:pt x="25793" y="38301"/>
                    </a:cubicBezTo>
                    <a:cubicBezTo>
                      <a:pt x="27550" y="27071"/>
                      <a:pt x="28030" y="0"/>
                      <a:pt x="28030" y="0"/>
                    </a:cubicBezTo>
                    <a:lnTo>
                      <a:pt x="28030" y="0"/>
                    </a:lnTo>
                    <a:lnTo>
                      <a:pt x="22072" y="1233"/>
                    </a:lnTo>
                    <a:lnTo>
                      <a:pt x="5615" y="11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3182;p36">
                <a:extLst>
                  <a:ext uri="{FF2B5EF4-FFF2-40B4-BE49-F238E27FC236}">
                    <a16:creationId xmlns:a16="http://schemas.microsoft.com/office/drawing/2014/main" id="{227339B4-592F-4142-85A2-BB95F3421256}"/>
                  </a:ext>
                </a:extLst>
              </p:cNvPr>
              <p:cNvSpPr/>
              <p:nvPr/>
            </p:nvSpPr>
            <p:spPr>
              <a:xfrm>
                <a:off x="1267379" y="3679222"/>
                <a:ext cx="2308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420" extrusionOk="0">
                    <a:moveTo>
                      <a:pt x="7348" y="1"/>
                    </a:moveTo>
                    <a:cubicBezTo>
                      <a:pt x="6884" y="1"/>
                      <a:pt x="6421" y="4"/>
                      <a:pt x="5958" y="9"/>
                    </a:cubicBezTo>
                    <a:cubicBezTo>
                      <a:pt x="4976" y="9"/>
                      <a:pt x="3995" y="55"/>
                      <a:pt x="3013" y="78"/>
                    </a:cubicBezTo>
                    <a:cubicBezTo>
                      <a:pt x="2032" y="100"/>
                      <a:pt x="1050" y="146"/>
                      <a:pt x="69" y="215"/>
                    </a:cubicBezTo>
                    <a:cubicBezTo>
                      <a:pt x="23" y="237"/>
                      <a:pt x="0" y="260"/>
                      <a:pt x="0" y="306"/>
                    </a:cubicBezTo>
                    <a:cubicBezTo>
                      <a:pt x="0" y="352"/>
                      <a:pt x="23" y="397"/>
                      <a:pt x="69" y="397"/>
                    </a:cubicBezTo>
                    <a:cubicBezTo>
                      <a:pt x="1050" y="420"/>
                      <a:pt x="2032" y="420"/>
                      <a:pt x="3013" y="420"/>
                    </a:cubicBezTo>
                    <a:lnTo>
                      <a:pt x="5958" y="374"/>
                    </a:lnTo>
                    <a:lnTo>
                      <a:pt x="11847" y="283"/>
                    </a:lnTo>
                    <a:cubicBezTo>
                      <a:pt x="11892" y="283"/>
                      <a:pt x="11938" y="237"/>
                      <a:pt x="11938" y="192"/>
                    </a:cubicBezTo>
                    <a:cubicBezTo>
                      <a:pt x="11938" y="146"/>
                      <a:pt x="11892" y="100"/>
                      <a:pt x="11847" y="100"/>
                    </a:cubicBezTo>
                    <a:cubicBezTo>
                      <a:pt x="10347" y="31"/>
                      <a:pt x="8847" y="1"/>
                      <a:pt x="73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3183;p36">
                <a:extLst>
                  <a:ext uri="{FF2B5EF4-FFF2-40B4-BE49-F238E27FC236}">
                    <a16:creationId xmlns:a16="http://schemas.microsoft.com/office/drawing/2014/main" id="{877D80CF-CE21-4FAF-B28C-E11D9D4135E1}"/>
                  </a:ext>
                </a:extLst>
              </p:cNvPr>
              <p:cNvSpPr/>
              <p:nvPr/>
            </p:nvSpPr>
            <p:spPr>
              <a:xfrm>
                <a:off x="1375953" y="3399438"/>
                <a:ext cx="8391" cy="230957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945" extrusionOk="0">
                    <a:moveTo>
                      <a:pt x="204" y="1"/>
                    </a:moveTo>
                    <a:cubicBezTo>
                      <a:pt x="168" y="1"/>
                      <a:pt x="137" y="38"/>
                      <a:pt x="137" y="75"/>
                    </a:cubicBezTo>
                    <a:cubicBezTo>
                      <a:pt x="69" y="1057"/>
                      <a:pt x="46" y="2038"/>
                      <a:pt x="23" y="3020"/>
                    </a:cubicBezTo>
                    <a:cubicBezTo>
                      <a:pt x="0" y="4001"/>
                      <a:pt x="0" y="4983"/>
                      <a:pt x="0" y="5964"/>
                    </a:cubicBezTo>
                    <a:cubicBezTo>
                      <a:pt x="23" y="7927"/>
                      <a:pt x="69" y="9890"/>
                      <a:pt x="251" y="11853"/>
                    </a:cubicBezTo>
                    <a:cubicBezTo>
                      <a:pt x="251" y="11899"/>
                      <a:pt x="297" y="11945"/>
                      <a:pt x="343" y="11945"/>
                    </a:cubicBezTo>
                    <a:cubicBezTo>
                      <a:pt x="388" y="11945"/>
                      <a:pt x="434" y="11899"/>
                      <a:pt x="434" y="11853"/>
                    </a:cubicBezTo>
                    <a:cubicBezTo>
                      <a:pt x="388" y="10872"/>
                      <a:pt x="388" y="9890"/>
                      <a:pt x="388" y="8909"/>
                    </a:cubicBezTo>
                    <a:lnTo>
                      <a:pt x="388" y="5964"/>
                    </a:lnTo>
                    <a:lnTo>
                      <a:pt x="365" y="3020"/>
                    </a:lnTo>
                    <a:cubicBezTo>
                      <a:pt x="365" y="2038"/>
                      <a:pt x="343" y="1057"/>
                      <a:pt x="320" y="75"/>
                    </a:cubicBezTo>
                    <a:cubicBezTo>
                      <a:pt x="297" y="30"/>
                      <a:pt x="274" y="7"/>
                      <a:pt x="229" y="7"/>
                    </a:cubicBezTo>
                    <a:cubicBezTo>
                      <a:pt x="220" y="3"/>
                      <a:pt x="212" y="1"/>
                      <a:pt x="2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3184;p36">
                <a:extLst>
                  <a:ext uri="{FF2B5EF4-FFF2-40B4-BE49-F238E27FC236}">
                    <a16:creationId xmlns:a16="http://schemas.microsoft.com/office/drawing/2014/main" id="{38FC4BB6-4450-40D5-8B66-A906F0122D6C}"/>
                  </a:ext>
                </a:extLst>
              </p:cNvPr>
              <p:cNvSpPr/>
              <p:nvPr/>
            </p:nvSpPr>
            <p:spPr>
              <a:xfrm>
                <a:off x="1379917" y="3471506"/>
                <a:ext cx="39733" cy="147159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611" extrusionOk="0">
                    <a:moveTo>
                      <a:pt x="1827" y="0"/>
                    </a:moveTo>
                    <a:cubicBezTo>
                      <a:pt x="1781" y="0"/>
                      <a:pt x="1735" y="46"/>
                      <a:pt x="1735" y="92"/>
                    </a:cubicBezTo>
                    <a:cubicBezTo>
                      <a:pt x="1713" y="1461"/>
                      <a:pt x="1690" y="2831"/>
                      <a:pt x="1598" y="4200"/>
                    </a:cubicBezTo>
                    <a:cubicBezTo>
                      <a:pt x="1530" y="4885"/>
                      <a:pt x="1507" y="5570"/>
                      <a:pt x="1325" y="6209"/>
                    </a:cubicBezTo>
                    <a:cubicBezTo>
                      <a:pt x="1233" y="6528"/>
                      <a:pt x="1119" y="6848"/>
                      <a:pt x="937" y="7076"/>
                    </a:cubicBezTo>
                    <a:cubicBezTo>
                      <a:pt x="771" y="7279"/>
                      <a:pt x="545" y="7393"/>
                      <a:pt x="308" y="7393"/>
                    </a:cubicBezTo>
                    <a:cubicBezTo>
                      <a:pt x="252" y="7393"/>
                      <a:pt x="195" y="7386"/>
                      <a:pt x="138" y="7373"/>
                    </a:cubicBezTo>
                    <a:cubicBezTo>
                      <a:pt x="125" y="7367"/>
                      <a:pt x="113" y="7364"/>
                      <a:pt x="101" y="7364"/>
                    </a:cubicBezTo>
                    <a:cubicBezTo>
                      <a:pt x="69" y="7364"/>
                      <a:pt x="40" y="7385"/>
                      <a:pt x="24" y="7419"/>
                    </a:cubicBezTo>
                    <a:cubicBezTo>
                      <a:pt x="1" y="7464"/>
                      <a:pt x="24" y="7510"/>
                      <a:pt x="69" y="7533"/>
                    </a:cubicBezTo>
                    <a:cubicBezTo>
                      <a:pt x="177" y="7587"/>
                      <a:pt x="293" y="7611"/>
                      <a:pt x="410" y="7611"/>
                    </a:cubicBezTo>
                    <a:cubicBezTo>
                      <a:pt x="687" y="7611"/>
                      <a:pt x="965" y="7475"/>
                      <a:pt x="1142" y="7282"/>
                    </a:cubicBezTo>
                    <a:cubicBezTo>
                      <a:pt x="1393" y="6985"/>
                      <a:pt x="1553" y="6643"/>
                      <a:pt x="1667" y="6300"/>
                    </a:cubicBezTo>
                    <a:cubicBezTo>
                      <a:pt x="1872" y="5615"/>
                      <a:pt x="1918" y="4931"/>
                      <a:pt x="1964" y="4223"/>
                    </a:cubicBezTo>
                    <a:cubicBezTo>
                      <a:pt x="2055" y="2854"/>
                      <a:pt x="2032" y="1461"/>
                      <a:pt x="1918" y="69"/>
                    </a:cubicBezTo>
                    <a:cubicBezTo>
                      <a:pt x="1918" y="46"/>
                      <a:pt x="1872" y="0"/>
                      <a:pt x="18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3185;p36">
                <a:extLst>
                  <a:ext uri="{FF2B5EF4-FFF2-40B4-BE49-F238E27FC236}">
                    <a16:creationId xmlns:a16="http://schemas.microsoft.com/office/drawing/2014/main" id="{E14054F0-624E-49AC-AFED-22CBB0B806D1}"/>
                  </a:ext>
                </a:extLst>
              </p:cNvPr>
              <p:cNvSpPr/>
              <p:nvPr/>
            </p:nvSpPr>
            <p:spPr>
              <a:xfrm>
                <a:off x="1119512" y="3456056"/>
                <a:ext cx="69316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5990" extrusionOk="0">
                    <a:moveTo>
                      <a:pt x="3470" y="1"/>
                    </a:moveTo>
                    <a:cubicBezTo>
                      <a:pt x="3425" y="1"/>
                      <a:pt x="3379" y="23"/>
                      <a:pt x="3379" y="69"/>
                    </a:cubicBezTo>
                    <a:lnTo>
                      <a:pt x="3379" y="92"/>
                    </a:lnTo>
                    <a:cubicBezTo>
                      <a:pt x="3356" y="389"/>
                      <a:pt x="3356" y="685"/>
                      <a:pt x="3310" y="982"/>
                    </a:cubicBezTo>
                    <a:cubicBezTo>
                      <a:pt x="3265" y="1256"/>
                      <a:pt x="3265" y="1553"/>
                      <a:pt x="3173" y="1849"/>
                    </a:cubicBezTo>
                    <a:lnTo>
                      <a:pt x="3082" y="2260"/>
                    </a:lnTo>
                    <a:lnTo>
                      <a:pt x="2922" y="2671"/>
                    </a:lnTo>
                    <a:cubicBezTo>
                      <a:pt x="2877" y="2808"/>
                      <a:pt x="2831" y="2945"/>
                      <a:pt x="2763" y="3082"/>
                    </a:cubicBezTo>
                    <a:cubicBezTo>
                      <a:pt x="2694" y="3196"/>
                      <a:pt x="2649" y="3333"/>
                      <a:pt x="2557" y="3470"/>
                    </a:cubicBezTo>
                    <a:cubicBezTo>
                      <a:pt x="2283" y="3972"/>
                      <a:pt x="1918" y="4429"/>
                      <a:pt x="1484" y="4817"/>
                    </a:cubicBezTo>
                    <a:cubicBezTo>
                      <a:pt x="1074" y="5228"/>
                      <a:pt x="571" y="5570"/>
                      <a:pt x="69" y="5821"/>
                    </a:cubicBezTo>
                    <a:lnTo>
                      <a:pt x="46" y="5821"/>
                    </a:lnTo>
                    <a:cubicBezTo>
                      <a:pt x="24" y="5844"/>
                      <a:pt x="1" y="5889"/>
                      <a:pt x="24" y="5935"/>
                    </a:cubicBezTo>
                    <a:cubicBezTo>
                      <a:pt x="24" y="5969"/>
                      <a:pt x="48" y="5990"/>
                      <a:pt x="79" y="5990"/>
                    </a:cubicBezTo>
                    <a:cubicBezTo>
                      <a:pt x="90" y="5990"/>
                      <a:pt x="103" y="5987"/>
                      <a:pt x="115" y="5981"/>
                    </a:cubicBezTo>
                    <a:cubicBezTo>
                      <a:pt x="708" y="5798"/>
                      <a:pt x="1256" y="5479"/>
                      <a:pt x="1713" y="5091"/>
                    </a:cubicBezTo>
                    <a:cubicBezTo>
                      <a:pt x="2192" y="4680"/>
                      <a:pt x="2603" y="4200"/>
                      <a:pt x="2877" y="3653"/>
                    </a:cubicBezTo>
                    <a:cubicBezTo>
                      <a:pt x="2968" y="3516"/>
                      <a:pt x="3014" y="3356"/>
                      <a:pt x="3082" y="3219"/>
                    </a:cubicBezTo>
                    <a:cubicBezTo>
                      <a:pt x="3151" y="3082"/>
                      <a:pt x="3219" y="2945"/>
                      <a:pt x="3265" y="2785"/>
                    </a:cubicBezTo>
                    <a:lnTo>
                      <a:pt x="3402" y="2352"/>
                    </a:lnTo>
                    <a:lnTo>
                      <a:pt x="3493" y="1895"/>
                    </a:lnTo>
                    <a:cubicBezTo>
                      <a:pt x="3516" y="1758"/>
                      <a:pt x="3539" y="1598"/>
                      <a:pt x="3539" y="1439"/>
                    </a:cubicBezTo>
                    <a:lnTo>
                      <a:pt x="3584" y="982"/>
                    </a:lnTo>
                    <a:cubicBezTo>
                      <a:pt x="3584" y="685"/>
                      <a:pt x="3562" y="389"/>
                      <a:pt x="3539" y="69"/>
                    </a:cubicBezTo>
                    <a:cubicBezTo>
                      <a:pt x="3539" y="23"/>
                      <a:pt x="3516" y="1"/>
                      <a:pt x="34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3186;p36">
                <a:extLst>
                  <a:ext uri="{FF2B5EF4-FFF2-40B4-BE49-F238E27FC236}">
                    <a16:creationId xmlns:a16="http://schemas.microsoft.com/office/drawing/2014/main" id="{884CA2A2-44EF-475A-8DB0-A3BD38E18E64}"/>
                  </a:ext>
                </a:extLst>
              </p:cNvPr>
              <p:cNvSpPr/>
              <p:nvPr/>
            </p:nvSpPr>
            <p:spPr>
              <a:xfrm>
                <a:off x="1584710" y="3456056"/>
                <a:ext cx="69761" cy="115817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5990" extrusionOk="0">
                    <a:moveTo>
                      <a:pt x="138" y="1"/>
                    </a:moveTo>
                    <a:cubicBezTo>
                      <a:pt x="92" y="1"/>
                      <a:pt x="46" y="23"/>
                      <a:pt x="46" y="69"/>
                    </a:cubicBezTo>
                    <a:cubicBezTo>
                      <a:pt x="23" y="389"/>
                      <a:pt x="1" y="685"/>
                      <a:pt x="1" y="982"/>
                    </a:cubicBezTo>
                    <a:lnTo>
                      <a:pt x="46" y="1439"/>
                    </a:lnTo>
                    <a:cubicBezTo>
                      <a:pt x="46" y="1598"/>
                      <a:pt x="69" y="1758"/>
                      <a:pt x="115" y="1895"/>
                    </a:cubicBezTo>
                    <a:lnTo>
                      <a:pt x="183" y="2352"/>
                    </a:lnTo>
                    <a:lnTo>
                      <a:pt x="320" y="2785"/>
                    </a:lnTo>
                    <a:cubicBezTo>
                      <a:pt x="366" y="2945"/>
                      <a:pt x="434" y="3082"/>
                      <a:pt x="503" y="3219"/>
                    </a:cubicBezTo>
                    <a:cubicBezTo>
                      <a:pt x="571" y="3356"/>
                      <a:pt x="617" y="3516"/>
                      <a:pt x="708" y="3653"/>
                    </a:cubicBezTo>
                    <a:cubicBezTo>
                      <a:pt x="982" y="4200"/>
                      <a:pt x="1416" y="4680"/>
                      <a:pt x="1872" y="5091"/>
                    </a:cubicBezTo>
                    <a:cubicBezTo>
                      <a:pt x="2352" y="5479"/>
                      <a:pt x="2877" y="5798"/>
                      <a:pt x="3470" y="5981"/>
                    </a:cubicBezTo>
                    <a:cubicBezTo>
                      <a:pt x="3482" y="5987"/>
                      <a:pt x="3495" y="5990"/>
                      <a:pt x="3506" y="5990"/>
                    </a:cubicBezTo>
                    <a:cubicBezTo>
                      <a:pt x="3539" y="5990"/>
                      <a:pt x="3568" y="5969"/>
                      <a:pt x="3584" y="5935"/>
                    </a:cubicBezTo>
                    <a:cubicBezTo>
                      <a:pt x="3607" y="5912"/>
                      <a:pt x="3584" y="5844"/>
                      <a:pt x="3539" y="5821"/>
                    </a:cubicBezTo>
                    <a:cubicBezTo>
                      <a:pt x="3014" y="5570"/>
                      <a:pt x="2511" y="5228"/>
                      <a:pt x="2101" y="4817"/>
                    </a:cubicBezTo>
                    <a:cubicBezTo>
                      <a:pt x="1667" y="4429"/>
                      <a:pt x="1302" y="3972"/>
                      <a:pt x="1028" y="3470"/>
                    </a:cubicBezTo>
                    <a:cubicBezTo>
                      <a:pt x="936" y="3333"/>
                      <a:pt x="891" y="3196"/>
                      <a:pt x="822" y="3082"/>
                    </a:cubicBezTo>
                    <a:cubicBezTo>
                      <a:pt x="777" y="2945"/>
                      <a:pt x="708" y="2808"/>
                      <a:pt x="663" y="2671"/>
                    </a:cubicBezTo>
                    <a:lnTo>
                      <a:pt x="526" y="2260"/>
                    </a:lnTo>
                    <a:lnTo>
                      <a:pt x="412" y="1849"/>
                    </a:lnTo>
                    <a:cubicBezTo>
                      <a:pt x="320" y="1553"/>
                      <a:pt x="320" y="1256"/>
                      <a:pt x="275" y="982"/>
                    </a:cubicBezTo>
                    <a:cubicBezTo>
                      <a:pt x="252" y="685"/>
                      <a:pt x="252" y="389"/>
                      <a:pt x="229" y="92"/>
                    </a:cubicBezTo>
                    <a:lnTo>
                      <a:pt x="229" y="69"/>
                    </a:lnTo>
                    <a:cubicBezTo>
                      <a:pt x="229" y="23"/>
                      <a:pt x="183" y="1"/>
                      <a:pt x="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3187;p36">
                <a:extLst>
                  <a:ext uri="{FF2B5EF4-FFF2-40B4-BE49-F238E27FC236}">
                    <a16:creationId xmlns:a16="http://schemas.microsoft.com/office/drawing/2014/main" id="{F8F9E08E-4063-41A8-9BD7-4FC0C20E9644}"/>
                  </a:ext>
                </a:extLst>
              </p:cNvPr>
              <p:cNvSpPr/>
              <p:nvPr/>
            </p:nvSpPr>
            <p:spPr>
              <a:xfrm>
                <a:off x="953122" y="2846850"/>
                <a:ext cx="859286" cy="668740"/>
              </a:xfrm>
              <a:custGeom>
                <a:avLst/>
                <a:gdLst/>
                <a:ahLst/>
                <a:cxnLst/>
                <a:rect l="l" t="t" r="r" b="b"/>
                <a:pathLst>
                  <a:path w="44442" h="34587" extrusionOk="0">
                    <a:moveTo>
                      <a:pt x="18375" y="1"/>
                    </a:moveTo>
                    <a:cubicBezTo>
                      <a:pt x="16255" y="1"/>
                      <a:pt x="13530" y="76"/>
                      <a:pt x="10683" y="349"/>
                    </a:cubicBezTo>
                    <a:cubicBezTo>
                      <a:pt x="2626" y="1194"/>
                      <a:pt x="1" y="12834"/>
                      <a:pt x="1" y="12834"/>
                    </a:cubicBezTo>
                    <a:cubicBezTo>
                      <a:pt x="1" y="12834"/>
                      <a:pt x="4075" y="16931"/>
                      <a:pt x="7950" y="16931"/>
                    </a:cubicBezTo>
                    <a:cubicBezTo>
                      <a:pt x="8062" y="16931"/>
                      <a:pt x="8174" y="16927"/>
                      <a:pt x="8286" y="16920"/>
                    </a:cubicBezTo>
                    <a:lnTo>
                      <a:pt x="8286" y="16920"/>
                    </a:lnTo>
                    <a:lnTo>
                      <a:pt x="7076" y="31597"/>
                    </a:lnTo>
                    <a:cubicBezTo>
                      <a:pt x="7076" y="31597"/>
                      <a:pt x="13559" y="34541"/>
                      <a:pt x="22210" y="34587"/>
                    </a:cubicBezTo>
                    <a:lnTo>
                      <a:pt x="22461" y="34587"/>
                    </a:lnTo>
                    <a:cubicBezTo>
                      <a:pt x="31089" y="34541"/>
                      <a:pt x="37343" y="31597"/>
                      <a:pt x="37343" y="31597"/>
                    </a:cubicBezTo>
                    <a:lnTo>
                      <a:pt x="36156" y="16920"/>
                    </a:lnTo>
                    <a:lnTo>
                      <a:pt x="36156" y="16920"/>
                    </a:lnTo>
                    <a:cubicBezTo>
                      <a:pt x="36267" y="16927"/>
                      <a:pt x="36378" y="16931"/>
                      <a:pt x="36490" y="16931"/>
                    </a:cubicBezTo>
                    <a:cubicBezTo>
                      <a:pt x="40345" y="16931"/>
                      <a:pt x="44442" y="12834"/>
                      <a:pt x="44442" y="12834"/>
                    </a:cubicBezTo>
                    <a:cubicBezTo>
                      <a:pt x="44442" y="12834"/>
                      <a:pt x="41794" y="1194"/>
                      <a:pt x="33736" y="349"/>
                    </a:cubicBezTo>
                    <a:cubicBezTo>
                      <a:pt x="30889" y="76"/>
                      <a:pt x="28214" y="1"/>
                      <a:pt x="26148" y="1"/>
                    </a:cubicBezTo>
                    <a:cubicBezTo>
                      <a:pt x="24239" y="1"/>
                      <a:pt x="22850" y="65"/>
                      <a:pt x="22324" y="98"/>
                    </a:cubicBezTo>
                    <a:cubicBezTo>
                      <a:pt x="21776" y="65"/>
                      <a:pt x="20333" y="1"/>
                      <a:pt x="183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3188;p36">
                <a:extLst>
                  <a:ext uri="{FF2B5EF4-FFF2-40B4-BE49-F238E27FC236}">
                    <a16:creationId xmlns:a16="http://schemas.microsoft.com/office/drawing/2014/main" id="{CE6E1B8B-8EE8-4084-978A-20BB11B9A063}"/>
                  </a:ext>
                </a:extLst>
              </p:cNvPr>
              <p:cNvSpPr/>
              <p:nvPr/>
            </p:nvSpPr>
            <p:spPr>
              <a:xfrm>
                <a:off x="1237794" y="2848107"/>
                <a:ext cx="264831" cy="130395"/>
              </a:xfrm>
              <a:custGeom>
                <a:avLst/>
                <a:gdLst/>
                <a:ahLst/>
                <a:cxnLst/>
                <a:rect l="l" t="t" r="r" b="b"/>
                <a:pathLst>
                  <a:path w="13697" h="6744" extrusionOk="0">
                    <a:moveTo>
                      <a:pt x="6991" y="1"/>
                    </a:moveTo>
                    <a:cubicBezTo>
                      <a:pt x="5356" y="1"/>
                      <a:pt x="3503" y="99"/>
                      <a:pt x="1530" y="444"/>
                    </a:cubicBezTo>
                    <a:cubicBezTo>
                      <a:pt x="1" y="718"/>
                      <a:pt x="1" y="1950"/>
                      <a:pt x="1" y="1950"/>
                    </a:cubicBezTo>
                    <a:cubicBezTo>
                      <a:pt x="1" y="4598"/>
                      <a:pt x="2147" y="6744"/>
                      <a:pt x="4794" y="6744"/>
                    </a:cubicBezTo>
                    <a:lnTo>
                      <a:pt x="8013" y="6744"/>
                    </a:lnTo>
                    <a:cubicBezTo>
                      <a:pt x="11071" y="6744"/>
                      <a:pt x="13582" y="4575"/>
                      <a:pt x="13582" y="1517"/>
                    </a:cubicBezTo>
                    <a:cubicBezTo>
                      <a:pt x="13582" y="1517"/>
                      <a:pt x="13696" y="170"/>
                      <a:pt x="12076" y="170"/>
                    </a:cubicBezTo>
                    <a:cubicBezTo>
                      <a:pt x="10909" y="170"/>
                      <a:pt x="9139" y="1"/>
                      <a:pt x="69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3189;p36">
                <a:extLst>
                  <a:ext uri="{FF2B5EF4-FFF2-40B4-BE49-F238E27FC236}">
                    <a16:creationId xmlns:a16="http://schemas.microsoft.com/office/drawing/2014/main" id="{7D97BE9E-64D8-4910-BDD9-BB840D20527E}"/>
                  </a:ext>
                </a:extLst>
              </p:cNvPr>
              <p:cNvSpPr/>
              <p:nvPr/>
            </p:nvSpPr>
            <p:spPr>
              <a:xfrm>
                <a:off x="926650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1477" y="0"/>
                    </a:moveTo>
                    <a:cubicBezTo>
                      <a:pt x="1316" y="0"/>
                      <a:pt x="1161" y="76"/>
                      <a:pt x="1073" y="209"/>
                    </a:cubicBezTo>
                    <a:cubicBezTo>
                      <a:pt x="1073" y="209"/>
                      <a:pt x="0" y="1327"/>
                      <a:pt x="731" y="1738"/>
                    </a:cubicBezTo>
                    <a:cubicBezTo>
                      <a:pt x="1917" y="2400"/>
                      <a:pt x="5387" y="4386"/>
                      <a:pt x="9404" y="4431"/>
                    </a:cubicBezTo>
                    <a:cubicBezTo>
                      <a:pt x="9416" y="4432"/>
                      <a:pt x="9427" y="4433"/>
                      <a:pt x="9439" y="4433"/>
                    </a:cubicBezTo>
                    <a:cubicBezTo>
                      <a:pt x="9697" y="4433"/>
                      <a:pt x="9906" y="4191"/>
                      <a:pt x="9906" y="3929"/>
                    </a:cubicBezTo>
                    <a:lnTo>
                      <a:pt x="9883" y="3016"/>
                    </a:lnTo>
                    <a:cubicBezTo>
                      <a:pt x="9883" y="2742"/>
                      <a:pt x="9655" y="2537"/>
                      <a:pt x="9381" y="2537"/>
                    </a:cubicBezTo>
                    <a:cubicBezTo>
                      <a:pt x="5958" y="2468"/>
                      <a:pt x="2739" y="711"/>
                      <a:pt x="1735" y="72"/>
                    </a:cubicBezTo>
                    <a:cubicBezTo>
                      <a:pt x="1654" y="23"/>
                      <a:pt x="1565" y="0"/>
                      <a:pt x="1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3190;p36">
                <a:extLst>
                  <a:ext uri="{FF2B5EF4-FFF2-40B4-BE49-F238E27FC236}">
                    <a16:creationId xmlns:a16="http://schemas.microsoft.com/office/drawing/2014/main" id="{B409B856-4435-4903-AF2D-941A881DBAD4}"/>
                  </a:ext>
                </a:extLst>
              </p:cNvPr>
              <p:cNvSpPr/>
              <p:nvPr/>
            </p:nvSpPr>
            <p:spPr>
              <a:xfrm>
                <a:off x="1646509" y="3093201"/>
                <a:ext cx="191552" cy="85712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4433" extrusionOk="0">
                    <a:moveTo>
                      <a:pt x="8424" y="0"/>
                    </a:moveTo>
                    <a:cubicBezTo>
                      <a:pt x="8339" y="0"/>
                      <a:pt x="8253" y="23"/>
                      <a:pt x="8172" y="72"/>
                    </a:cubicBezTo>
                    <a:cubicBezTo>
                      <a:pt x="7167" y="711"/>
                      <a:pt x="3949" y="2468"/>
                      <a:pt x="502" y="2537"/>
                    </a:cubicBezTo>
                    <a:cubicBezTo>
                      <a:pt x="251" y="2537"/>
                      <a:pt x="23" y="2742"/>
                      <a:pt x="23" y="3016"/>
                    </a:cubicBezTo>
                    <a:lnTo>
                      <a:pt x="0" y="3929"/>
                    </a:lnTo>
                    <a:cubicBezTo>
                      <a:pt x="0" y="4191"/>
                      <a:pt x="209" y="4433"/>
                      <a:pt x="468" y="4433"/>
                    </a:cubicBezTo>
                    <a:cubicBezTo>
                      <a:pt x="479" y="4433"/>
                      <a:pt x="491" y="4432"/>
                      <a:pt x="502" y="4431"/>
                    </a:cubicBezTo>
                    <a:cubicBezTo>
                      <a:pt x="4497" y="4386"/>
                      <a:pt x="7989" y="2400"/>
                      <a:pt x="9176" y="1738"/>
                    </a:cubicBezTo>
                    <a:cubicBezTo>
                      <a:pt x="9906" y="1327"/>
                      <a:pt x="8834" y="209"/>
                      <a:pt x="8834" y="209"/>
                    </a:cubicBezTo>
                    <a:cubicBezTo>
                      <a:pt x="8730" y="76"/>
                      <a:pt x="8580" y="0"/>
                      <a:pt x="84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3191;p36">
                <a:extLst>
                  <a:ext uri="{FF2B5EF4-FFF2-40B4-BE49-F238E27FC236}">
                    <a16:creationId xmlns:a16="http://schemas.microsoft.com/office/drawing/2014/main" id="{299408B3-ADF8-4F38-A83C-C215E01ECB53}"/>
                  </a:ext>
                </a:extLst>
              </p:cNvPr>
              <p:cNvSpPr/>
              <p:nvPr/>
            </p:nvSpPr>
            <p:spPr>
              <a:xfrm>
                <a:off x="1488936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8" y="1"/>
                      <a:pt x="4019" y="129"/>
                      <a:pt x="3881" y="205"/>
                    </a:cubicBezTo>
                    <a:cubicBezTo>
                      <a:pt x="3470" y="411"/>
                      <a:pt x="3036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4" y="7213"/>
                    </a:cubicBezTo>
                    <a:cubicBezTo>
                      <a:pt x="46" y="8651"/>
                      <a:pt x="1" y="10066"/>
                      <a:pt x="46" y="11458"/>
                    </a:cubicBezTo>
                    <a:cubicBezTo>
                      <a:pt x="69" y="12143"/>
                      <a:pt x="92" y="12828"/>
                      <a:pt x="183" y="13513"/>
                    </a:cubicBezTo>
                    <a:cubicBezTo>
                      <a:pt x="229" y="13855"/>
                      <a:pt x="252" y="14197"/>
                      <a:pt x="297" y="14540"/>
                    </a:cubicBezTo>
                    <a:lnTo>
                      <a:pt x="503" y="15635"/>
                    </a:lnTo>
                    <a:cubicBezTo>
                      <a:pt x="526" y="15795"/>
                      <a:pt x="548" y="16000"/>
                      <a:pt x="594" y="16160"/>
                    </a:cubicBezTo>
                    <a:lnTo>
                      <a:pt x="731" y="16685"/>
                    </a:lnTo>
                    <a:cubicBezTo>
                      <a:pt x="822" y="17050"/>
                      <a:pt x="914" y="17393"/>
                      <a:pt x="1028" y="17735"/>
                    </a:cubicBezTo>
                    <a:cubicBezTo>
                      <a:pt x="1256" y="18420"/>
                      <a:pt x="1484" y="19105"/>
                      <a:pt x="1781" y="19721"/>
                    </a:cubicBezTo>
                    <a:cubicBezTo>
                      <a:pt x="2306" y="21022"/>
                      <a:pt x="2968" y="22232"/>
                      <a:pt x="3675" y="23396"/>
                    </a:cubicBezTo>
                    <a:cubicBezTo>
                      <a:pt x="4406" y="24537"/>
                      <a:pt x="5205" y="25610"/>
                      <a:pt x="6072" y="26637"/>
                    </a:cubicBezTo>
                    <a:cubicBezTo>
                      <a:pt x="6278" y="26888"/>
                      <a:pt x="6483" y="27139"/>
                      <a:pt x="6711" y="27390"/>
                    </a:cubicBezTo>
                    <a:cubicBezTo>
                      <a:pt x="6939" y="27641"/>
                      <a:pt x="7168" y="27870"/>
                      <a:pt x="7396" y="28098"/>
                    </a:cubicBezTo>
                    <a:cubicBezTo>
                      <a:pt x="7875" y="28577"/>
                      <a:pt x="8332" y="29034"/>
                      <a:pt x="8880" y="29490"/>
                    </a:cubicBezTo>
                    <a:cubicBezTo>
                      <a:pt x="9150" y="29713"/>
                      <a:pt x="9470" y="29820"/>
                      <a:pt x="9787" y="29820"/>
                    </a:cubicBezTo>
                    <a:cubicBezTo>
                      <a:pt x="10218" y="29820"/>
                      <a:pt x="10644" y="29621"/>
                      <a:pt x="10934" y="29239"/>
                    </a:cubicBezTo>
                    <a:cubicBezTo>
                      <a:pt x="11345" y="28714"/>
                      <a:pt x="11368" y="28007"/>
                      <a:pt x="11048" y="27482"/>
                    </a:cubicBezTo>
                    <a:lnTo>
                      <a:pt x="10980" y="27390"/>
                    </a:lnTo>
                    <a:lnTo>
                      <a:pt x="10067" y="25838"/>
                    </a:lnTo>
                    <a:cubicBezTo>
                      <a:pt x="9747" y="25313"/>
                      <a:pt x="9427" y="24811"/>
                      <a:pt x="9154" y="24286"/>
                    </a:cubicBezTo>
                    <a:cubicBezTo>
                      <a:pt x="8560" y="23213"/>
                      <a:pt x="7989" y="22163"/>
                      <a:pt x="7487" y="21091"/>
                    </a:cubicBezTo>
                    <a:cubicBezTo>
                      <a:pt x="7008" y="20018"/>
                      <a:pt x="6529" y="18945"/>
                      <a:pt x="6163" y="17872"/>
                    </a:cubicBezTo>
                    <a:cubicBezTo>
                      <a:pt x="5958" y="17324"/>
                      <a:pt x="5821" y="16777"/>
                      <a:pt x="5638" y="16252"/>
                    </a:cubicBezTo>
                    <a:cubicBezTo>
                      <a:pt x="5570" y="15978"/>
                      <a:pt x="5524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3" y="14631"/>
                    </a:cubicBezTo>
                    <a:lnTo>
                      <a:pt x="5136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2" y="11184"/>
                    </a:cubicBezTo>
                    <a:cubicBezTo>
                      <a:pt x="4794" y="10020"/>
                      <a:pt x="4748" y="8856"/>
                      <a:pt x="4794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8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0" y="1474"/>
                    </a:cubicBezTo>
                    <a:cubicBezTo>
                      <a:pt x="8661" y="1474"/>
                      <a:pt x="8063" y="550"/>
                      <a:pt x="6300" y="114"/>
                    </a:cubicBezTo>
                    <a:cubicBezTo>
                      <a:pt x="5948" y="32"/>
                      <a:pt x="5587" y="1"/>
                      <a:pt x="52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3192;p36">
                <a:extLst>
                  <a:ext uri="{FF2B5EF4-FFF2-40B4-BE49-F238E27FC236}">
                    <a16:creationId xmlns:a16="http://schemas.microsoft.com/office/drawing/2014/main" id="{B715F258-17FF-4D25-9E65-34EEC5CBB4D7}"/>
                  </a:ext>
                </a:extLst>
              </p:cNvPr>
              <p:cNvSpPr/>
              <p:nvPr/>
            </p:nvSpPr>
            <p:spPr>
              <a:xfrm>
                <a:off x="1503052" y="2841243"/>
                <a:ext cx="219800" cy="576589"/>
              </a:xfrm>
              <a:custGeom>
                <a:avLst/>
                <a:gdLst/>
                <a:ahLst/>
                <a:cxnLst/>
                <a:rect l="l" t="t" r="r" b="b"/>
                <a:pathLst>
                  <a:path w="11368" h="29821" extrusionOk="0">
                    <a:moveTo>
                      <a:pt x="5255" y="1"/>
                    </a:moveTo>
                    <a:cubicBezTo>
                      <a:pt x="4576" y="1"/>
                      <a:pt x="4012" y="129"/>
                      <a:pt x="3858" y="205"/>
                    </a:cubicBezTo>
                    <a:cubicBezTo>
                      <a:pt x="3470" y="411"/>
                      <a:pt x="3037" y="708"/>
                      <a:pt x="2831" y="1004"/>
                    </a:cubicBezTo>
                    <a:cubicBezTo>
                      <a:pt x="2329" y="1621"/>
                      <a:pt x="1895" y="2282"/>
                      <a:pt x="1553" y="2967"/>
                    </a:cubicBezTo>
                    <a:cubicBezTo>
                      <a:pt x="868" y="4337"/>
                      <a:pt x="503" y="5798"/>
                      <a:pt x="275" y="7213"/>
                    </a:cubicBezTo>
                    <a:cubicBezTo>
                      <a:pt x="47" y="8651"/>
                      <a:pt x="1" y="10066"/>
                      <a:pt x="47" y="11458"/>
                    </a:cubicBezTo>
                    <a:cubicBezTo>
                      <a:pt x="69" y="12143"/>
                      <a:pt x="92" y="12828"/>
                      <a:pt x="184" y="13513"/>
                    </a:cubicBezTo>
                    <a:cubicBezTo>
                      <a:pt x="229" y="13855"/>
                      <a:pt x="252" y="14197"/>
                      <a:pt x="298" y="14540"/>
                    </a:cubicBezTo>
                    <a:lnTo>
                      <a:pt x="503" y="15635"/>
                    </a:lnTo>
                    <a:cubicBezTo>
                      <a:pt x="526" y="15795"/>
                      <a:pt x="549" y="16000"/>
                      <a:pt x="594" y="16160"/>
                    </a:cubicBezTo>
                    <a:lnTo>
                      <a:pt x="731" y="16685"/>
                    </a:lnTo>
                    <a:cubicBezTo>
                      <a:pt x="823" y="17050"/>
                      <a:pt x="914" y="17393"/>
                      <a:pt x="1028" y="17735"/>
                    </a:cubicBezTo>
                    <a:cubicBezTo>
                      <a:pt x="1256" y="18420"/>
                      <a:pt x="1485" y="19105"/>
                      <a:pt x="1759" y="19721"/>
                    </a:cubicBezTo>
                    <a:cubicBezTo>
                      <a:pt x="2306" y="21022"/>
                      <a:pt x="2968" y="22232"/>
                      <a:pt x="3676" y="23396"/>
                    </a:cubicBezTo>
                    <a:cubicBezTo>
                      <a:pt x="4406" y="24537"/>
                      <a:pt x="5205" y="25610"/>
                      <a:pt x="6050" y="26637"/>
                    </a:cubicBezTo>
                    <a:cubicBezTo>
                      <a:pt x="6278" y="26888"/>
                      <a:pt x="6483" y="27139"/>
                      <a:pt x="6712" y="27390"/>
                    </a:cubicBezTo>
                    <a:cubicBezTo>
                      <a:pt x="6940" y="27641"/>
                      <a:pt x="7168" y="27870"/>
                      <a:pt x="7396" y="28098"/>
                    </a:cubicBezTo>
                    <a:cubicBezTo>
                      <a:pt x="7876" y="28577"/>
                      <a:pt x="8332" y="29034"/>
                      <a:pt x="8880" y="29490"/>
                    </a:cubicBezTo>
                    <a:cubicBezTo>
                      <a:pt x="9141" y="29713"/>
                      <a:pt x="9459" y="29820"/>
                      <a:pt x="9778" y="29820"/>
                    </a:cubicBezTo>
                    <a:cubicBezTo>
                      <a:pt x="10211" y="29820"/>
                      <a:pt x="10645" y="29621"/>
                      <a:pt x="10934" y="29239"/>
                    </a:cubicBezTo>
                    <a:cubicBezTo>
                      <a:pt x="11345" y="28714"/>
                      <a:pt x="11368" y="28007"/>
                      <a:pt x="11026" y="27482"/>
                    </a:cubicBezTo>
                    <a:lnTo>
                      <a:pt x="10980" y="27390"/>
                    </a:lnTo>
                    <a:lnTo>
                      <a:pt x="10044" y="25838"/>
                    </a:lnTo>
                    <a:cubicBezTo>
                      <a:pt x="9747" y="25313"/>
                      <a:pt x="9428" y="24811"/>
                      <a:pt x="9154" y="24286"/>
                    </a:cubicBezTo>
                    <a:cubicBezTo>
                      <a:pt x="8560" y="23213"/>
                      <a:pt x="7990" y="22163"/>
                      <a:pt x="7488" y="21091"/>
                    </a:cubicBezTo>
                    <a:cubicBezTo>
                      <a:pt x="7008" y="20018"/>
                      <a:pt x="6529" y="18945"/>
                      <a:pt x="6164" y="17872"/>
                    </a:cubicBezTo>
                    <a:cubicBezTo>
                      <a:pt x="5936" y="17324"/>
                      <a:pt x="5821" y="16777"/>
                      <a:pt x="5639" y="16252"/>
                    </a:cubicBezTo>
                    <a:cubicBezTo>
                      <a:pt x="5570" y="15978"/>
                      <a:pt x="5525" y="15704"/>
                      <a:pt x="5456" y="15430"/>
                    </a:cubicBezTo>
                    <a:lnTo>
                      <a:pt x="5342" y="15042"/>
                    </a:lnTo>
                    <a:cubicBezTo>
                      <a:pt x="5319" y="14905"/>
                      <a:pt x="5296" y="14768"/>
                      <a:pt x="5274" y="14631"/>
                    </a:cubicBezTo>
                    <a:lnTo>
                      <a:pt x="5137" y="13832"/>
                    </a:lnTo>
                    <a:lnTo>
                      <a:pt x="5045" y="12942"/>
                    </a:lnTo>
                    <a:cubicBezTo>
                      <a:pt x="4954" y="12348"/>
                      <a:pt x="4931" y="11755"/>
                      <a:pt x="4863" y="11184"/>
                    </a:cubicBezTo>
                    <a:cubicBezTo>
                      <a:pt x="4794" y="10020"/>
                      <a:pt x="4749" y="8856"/>
                      <a:pt x="4771" y="7738"/>
                    </a:cubicBezTo>
                    <a:cubicBezTo>
                      <a:pt x="4840" y="6619"/>
                      <a:pt x="4954" y="5524"/>
                      <a:pt x="5205" y="4542"/>
                    </a:cubicBezTo>
                    <a:cubicBezTo>
                      <a:pt x="5319" y="4040"/>
                      <a:pt x="5479" y="3561"/>
                      <a:pt x="5684" y="3127"/>
                    </a:cubicBezTo>
                    <a:cubicBezTo>
                      <a:pt x="5867" y="2693"/>
                      <a:pt x="6209" y="2054"/>
                      <a:pt x="6506" y="1826"/>
                    </a:cubicBezTo>
                    <a:cubicBezTo>
                      <a:pt x="6849" y="1575"/>
                      <a:pt x="7944" y="1347"/>
                      <a:pt x="7944" y="1347"/>
                    </a:cubicBezTo>
                    <a:cubicBezTo>
                      <a:pt x="8099" y="1436"/>
                      <a:pt x="8215" y="1474"/>
                      <a:pt x="8291" y="1474"/>
                    </a:cubicBezTo>
                    <a:cubicBezTo>
                      <a:pt x="8662" y="1474"/>
                      <a:pt x="8064" y="550"/>
                      <a:pt x="6301" y="114"/>
                    </a:cubicBezTo>
                    <a:cubicBezTo>
                      <a:pt x="5948" y="32"/>
                      <a:pt x="5588" y="1"/>
                      <a:pt x="52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3193;p36">
                <a:extLst>
                  <a:ext uri="{FF2B5EF4-FFF2-40B4-BE49-F238E27FC236}">
                    <a16:creationId xmlns:a16="http://schemas.microsoft.com/office/drawing/2014/main" id="{4BA88CDA-ECBD-4D0F-9AD1-23CDA056B80D}"/>
                  </a:ext>
                </a:extLst>
              </p:cNvPr>
              <p:cNvSpPr/>
              <p:nvPr/>
            </p:nvSpPr>
            <p:spPr>
              <a:xfrm>
                <a:off x="982262" y="2699117"/>
                <a:ext cx="237879" cy="131091"/>
              </a:xfrm>
              <a:custGeom>
                <a:avLst/>
                <a:gdLst/>
                <a:ahLst/>
                <a:cxnLst/>
                <a:rect l="l" t="t" r="r" b="b"/>
                <a:pathLst>
                  <a:path w="12303" h="6780" fill="none" extrusionOk="0">
                    <a:moveTo>
                      <a:pt x="0" y="0"/>
                    </a:moveTo>
                    <a:cubicBezTo>
                      <a:pt x="571" y="2534"/>
                      <a:pt x="2420" y="4748"/>
                      <a:pt x="4816" y="5775"/>
                    </a:cubicBezTo>
                    <a:cubicBezTo>
                      <a:pt x="7213" y="6779"/>
                      <a:pt x="10089" y="6574"/>
                      <a:pt x="12303" y="520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3194;p36">
                <a:extLst>
                  <a:ext uri="{FF2B5EF4-FFF2-40B4-BE49-F238E27FC236}">
                    <a16:creationId xmlns:a16="http://schemas.microsoft.com/office/drawing/2014/main" id="{830FD3C4-EAD6-4348-8FBF-1BD05383085E}"/>
                  </a:ext>
                </a:extLst>
              </p:cNvPr>
              <p:cNvSpPr/>
              <p:nvPr/>
            </p:nvSpPr>
            <p:spPr>
              <a:xfrm>
                <a:off x="805700" y="2149160"/>
                <a:ext cx="212298" cy="484612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25064" fill="none" extrusionOk="0">
                    <a:moveTo>
                      <a:pt x="10980" y="1"/>
                    </a:moveTo>
                    <a:cubicBezTo>
                      <a:pt x="7876" y="69"/>
                      <a:pt x="5114" y="2192"/>
                      <a:pt x="3379" y="4749"/>
                    </a:cubicBezTo>
                    <a:cubicBezTo>
                      <a:pt x="777" y="8583"/>
                      <a:pt x="1" y="13582"/>
                      <a:pt x="1302" y="18010"/>
                    </a:cubicBezTo>
                    <a:cubicBezTo>
                      <a:pt x="1895" y="20042"/>
                      <a:pt x="2945" y="22027"/>
                      <a:pt x="4657" y="23306"/>
                    </a:cubicBezTo>
                    <a:cubicBezTo>
                      <a:pt x="6346" y="24584"/>
                      <a:pt x="8743" y="25063"/>
                      <a:pt x="10638" y="2415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3195;p36">
                <a:extLst>
                  <a:ext uri="{FF2B5EF4-FFF2-40B4-BE49-F238E27FC236}">
                    <a16:creationId xmlns:a16="http://schemas.microsoft.com/office/drawing/2014/main" id="{4264718A-E54E-44E4-AB4B-4B249A2148E4}"/>
                  </a:ext>
                </a:extLst>
              </p:cNvPr>
              <p:cNvSpPr/>
              <p:nvPr/>
            </p:nvSpPr>
            <p:spPr>
              <a:xfrm>
                <a:off x="1681373" y="2065741"/>
                <a:ext cx="122255" cy="290412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5020" fill="none" extrusionOk="0">
                    <a:moveTo>
                      <a:pt x="0" y="1"/>
                    </a:moveTo>
                    <a:cubicBezTo>
                      <a:pt x="3995" y="2580"/>
                      <a:pt x="6323" y="7533"/>
                      <a:pt x="5730" y="12258"/>
                    </a:cubicBezTo>
                    <a:cubicBezTo>
                      <a:pt x="5661" y="12897"/>
                      <a:pt x="5501" y="13559"/>
                      <a:pt x="5136" y="14107"/>
                    </a:cubicBezTo>
                    <a:cubicBezTo>
                      <a:pt x="4748" y="14655"/>
                      <a:pt x="4086" y="15020"/>
                      <a:pt x="3447" y="14906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3196;p36">
                <a:extLst>
                  <a:ext uri="{FF2B5EF4-FFF2-40B4-BE49-F238E27FC236}">
                    <a16:creationId xmlns:a16="http://schemas.microsoft.com/office/drawing/2014/main" id="{83A536A3-3FBD-4825-8A92-F076A19A224D}"/>
                  </a:ext>
                </a:extLst>
              </p:cNvPr>
              <p:cNvSpPr/>
              <p:nvPr/>
            </p:nvSpPr>
            <p:spPr>
              <a:xfrm>
                <a:off x="1545882" y="2511531"/>
                <a:ext cx="192422" cy="264812"/>
              </a:xfrm>
              <a:custGeom>
                <a:avLst/>
                <a:gdLst/>
                <a:ahLst/>
                <a:cxnLst/>
                <a:rect l="l" t="t" r="r" b="b"/>
                <a:pathLst>
                  <a:path w="9952" h="13696" fill="none" extrusionOk="0">
                    <a:moveTo>
                      <a:pt x="0" y="12646"/>
                    </a:moveTo>
                    <a:cubicBezTo>
                      <a:pt x="502" y="13399"/>
                      <a:pt x="1415" y="13696"/>
                      <a:pt x="2237" y="13559"/>
                    </a:cubicBezTo>
                    <a:cubicBezTo>
                      <a:pt x="3081" y="13445"/>
                      <a:pt x="3835" y="12988"/>
                      <a:pt x="4497" y="12440"/>
                    </a:cubicBezTo>
                    <a:cubicBezTo>
                      <a:pt x="7966" y="9678"/>
                      <a:pt x="9952" y="4725"/>
                      <a:pt x="9473" y="0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3197;p36">
                <a:extLst>
                  <a:ext uri="{FF2B5EF4-FFF2-40B4-BE49-F238E27FC236}">
                    <a16:creationId xmlns:a16="http://schemas.microsoft.com/office/drawing/2014/main" id="{47567722-423C-434D-992B-810F3942351D}"/>
                  </a:ext>
                </a:extLst>
              </p:cNvPr>
              <p:cNvSpPr/>
              <p:nvPr/>
            </p:nvSpPr>
            <p:spPr>
              <a:xfrm>
                <a:off x="812777" y="1920618"/>
                <a:ext cx="980207" cy="902770"/>
              </a:xfrm>
              <a:custGeom>
                <a:avLst/>
                <a:gdLst/>
                <a:ahLst/>
                <a:cxnLst/>
                <a:rect l="l" t="t" r="r" b="b"/>
                <a:pathLst>
                  <a:path w="50696" h="46691" extrusionOk="0">
                    <a:moveTo>
                      <a:pt x="28922" y="0"/>
                    </a:moveTo>
                    <a:cubicBezTo>
                      <a:pt x="25322" y="0"/>
                      <a:pt x="19759" y="1978"/>
                      <a:pt x="12326" y="10336"/>
                    </a:cubicBezTo>
                    <a:cubicBezTo>
                      <a:pt x="12326" y="10336"/>
                      <a:pt x="5524" y="12208"/>
                      <a:pt x="3036" y="18348"/>
                    </a:cubicBezTo>
                    <a:cubicBezTo>
                      <a:pt x="799" y="23872"/>
                      <a:pt x="0" y="31062"/>
                      <a:pt x="4634" y="33390"/>
                    </a:cubicBezTo>
                    <a:cubicBezTo>
                      <a:pt x="4634" y="33390"/>
                      <a:pt x="7441" y="41333"/>
                      <a:pt x="9450" y="41812"/>
                    </a:cubicBezTo>
                    <a:cubicBezTo>
                      <a:pt x="11313" y="42257"/>
                      <a:pt x="12470" y="46690"/>
                      <a:pt x="19226" y="46690"/>
                    </a:cubicBezTo>
                    <a:cubicBezTo>
                      <a:pt x="19752" y="46690"/>
                      <a:pt x="20311" y="46663"/>
                      <a:pt x="20908" y="46606"/>
                    </a:cubicBezTo>
                    <a:cubicBezTo>
                      <a:pt x="23185" y="46385"/>
                      <a:pt x="25233" y="46358"/>
                      <a:pt x="27086" y="46358"/>
                    </a:cubicBezTo>
                    <a:cubicBezTo>
                      <a:pt x="27696" y="46358"/>
                      <a:pt x="28285" y="46361"/>
                      <a:pt x="28854" y="46361"/>
                    </a:cubicBezTo>
                    <a:cubicBezTo>
                      <a:pt x="32813" y="46361"/>
                      <a:pt x="35806" y="46217"/>
                      <a:pt x="38233" y="43935"/>
                    </a:cubicBezTo>
                    <a:cubicBezTo>
                      <a:pt x="38233" y="43935"/>
                      <a:pt x="38298" y="43944"/>
                      <a:pt x="38421" y="43944"/>
                    </a:cubicBezTo>
                    <a:cubicBezTo>
                      <a:pt x="39203" y="43944"/>
                      <a:pt x="42298" y="43585"/>
                      <a:pt x="45240" y="38274"/>
                    </a:cubicBezTo>
                    <a:cubicBezTo>
                      <a:pt x="47591" y="34052"/>
                      <a:pt x="48047" y="29783"/>
                      <a:pt x="48299" y="27159"/>
                    </a:cubicBezTo>
                    <a:cubicBezTo>
                      <a:pt x="48527" y="24511"/>
                      <a:pt x="48458" y="21863"/>
                      <a:pt x="48458" y="21863"/>
                    </a:cubicBezTo>
                    <a:cubicBezTo>
                      <a:pt x="48458" y="21863"/>
                      <a:pt x="50695" y="20174"/>
                      <a:pt x="50216" y="16819"/>
                    </a:cubicBezTo>
                    <a:cubicBezTo>
                      <a:pt x="49737" y="13463"/>
                      <a:pt x="47728" y="9697"/>
                      <a:pt x="45240" y="7848"/>
                    </a:cubicBezTo>
                    <a:cubicBezTo>
                      <a:pt x="45240" y="7848"/>
                      <a:pt x="46130" y="6159"/>
                      <a:pt x="41976" y="3192"/>
                    </a:cubicBezTo>
                    <a:cubicBezTo>
                      <a:pt x="39794" y="1654"/>
                      <a:pt x="37663" y="1287"/>
                      <a:pt x="36124" y="1287"/>
                    </a:cubicBezTo>
                    <a:cubicBezTo>
                      <a:pt x="34716" y="1287"/>
                      <a:pt x="33804" y="1594"/>
                      <a:pt x="33804" y="1594"/>
                    </a:cubicBezTo>
                    <a:cubicBezTo>
                      <a:pt x="33804" y="1594"/>
                      <a:pt x="32154" y="0"/>
                      <a:pt x="28922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3198;p36">
                <a:extLst>
                  <a:ext uri="{FF2B5EF4-FFF2-40B4-BE49-F238E27FC236}">
                    <a16:creationId xmlns:a16="http://schemas.microsoft.com/office/drawing/2014/main" id="{F1769D2C-EB40-4103-9ADA-30D6AB84FEFD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303656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5705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2349"/>
                    </a:lnTo>
                    <a:cubicBezTo>
                      <a:pt x="1" y="14905"/>
                      <a:pt x="2078" y="15704"/>
                      <a:pt x="4634" y="15704"/>
                    </a:cubicBezTo>
                    <a:lnTo>
                      <a:pt x="4885" y="15704"/>
                    </a:lnTo>
                    <a:cubicBezTo>
                      <a:pt x="7442" y="15704"/>
                      <a:pt x="9519" y="14905"/>
                      <a:pt x="9519" y="12349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3199;p36">
                <a:extLst>
                  <a:ext uri="{FF2B5EF4-FFF2-40B4-BE49-F238E27FC236}">
                    <a16:creationId xmlns:a16="http://schemas.microsoft.com/office/drawing/2014/main" id="{5E5EA734-611C-4C32-AD39-5BF69B5DEDCB}"/>
                  </a:ext>
                </a:extLst>
              </p:cNvPr>
              <p:cNvSpPr/>
              <p:nvPr/>
            </p:nvSpPr>
            <p:spPr>
              <a:xfrm>
                <a:off x="1276641" y="2638206"/>
                <a:ext cx="184050" cy="208199"/>
              </a:xfrm>
              <a:custGeom>
                <a:avLst/>
                <a:gdLst/>
                <a:ahLst/>
                <a:cxnLst/>
                <a:rect l="l" t="t" r="r" b="b"/>
                <a:pathLst>
                  <a:path w="9519" h="10768" extrusionOk="0">
                    <a:moveTo>
                      <a:pt x="4634" y="0"/>
                    </a:moveTo>
                    <a:cubicBezTo>
                      <a:pt x="2078" y="0"/>
                      <a:pt x="1" y="2077"/>
                      <a:pt x="1" y="4634"/>
                    </a:cubicBezTo>
                    <a:lnTo>
                      <a:pt x="1" y="10546"/>
                    </a:lnTo>
                    <a:cubicBezTo>
                      <a:pt x="793" y="10670"/>
                      <a:pt x="1787" y="10767"/>
                      <a:pt x="2949" y="10767"/>
                    </a:cubicBezTo>
                    <a:cubicBezTo>
                      <a:pt x="4768" y="10767"/>
                      <a:pt x="6999" y="10530"/>
                      <a:pt x="9519" y="9792"/>
                    </a:cubicBezTo>
                    <a:lnTo>
                      <a:pt x="9519" y="4634"/>
                    </a:lnTo>
                    <a:cubicBezTo>
                      <a:pt x="9519" y="2077"/>
                      <a:pt x="7442" y="0"/>
                      <a:pt x="4885" y="0"/>
                    </a:cubicBezTo>
                    <a:close/>
                  </a:path>
                </a:pathLst>
              </a:custGeom>
              <a:solidFill>
                <a:srgbClr val="9930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3200;p36">
                <a:extLst>
                  <a:ext uri="{FF2B5EF4-FFF2-40B4-BE49-F238E27FC236}">
                    <a16:creationId xmlns:a16="http://schemas.microsoft.com/office/drawing/2014/main" id="{859416BB-085D-4F02-A7EE-7B0AF36DC8A9}"/>
                  </a:ext>
                </a:extLst>
              </p:cNvPr>
              <p:cNvSpPr/>
              <p:nvPr/>
            </p:nvSpPr>
            <p:spPr>
              <a:xfrm>
                <a:off x="860886" y="2525105"/>
                <a:ext cx="231711" cy="227515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11767" extrusionOk="0">
                    <a:moveTo>
                      <a:pt x="5980" y="1"/>
                    </a:moveTo>
                    <a:cubicBezTo>
                      <a:pt x="5897" y="1"/>
                      <a:pt x="5813" y="3"/>
                      <a:pt x="5729" y="6"/>
                    </a:cubicBezTo>
                    <a:cubicBezTo>
                      <a:pt x="2511" y="143"/>
                      <a:pt x="0" y="2905"/>
                      <a:pt x="160" y="6146"/>
                    </a:cubicBezTo>
                    <a:cubicBezTo>
                      <a:pt x="293" y="9303"/>
                      <a:pt x="2895" y="11766"/>
                      <a:pt x="6003" y="11766"/>
                    </a:cubicBezTo>
                    <a:cubicBezTo>
                      <a:pt x="6087" y="11766"/>
                      <a:pt x="6170" y="11765"/>
                      <a:pt x="6254" y="11761"/>
                    </a:cubicBezTo>
                    <a:cubicBezTo>
                      <a:pt x="9473" y="11624"/>
                      <a:pt x="11983" y="8885"/>
                      <a:pt x="11824" y="5621"/>
                    </a:cubicBezTo>
                    <a:cubicBezTo>
                      <a:pt x="11690" y="2465"/>
                      <a:pt x="9089" y="1"/>
                      <a:pt x="5980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3201;p36">
                <a:extLst>
                  <a:ext uri="{FF2B5EF4-FFF2-40B4-BE49-F238E27FC236}">
                    <a16:creationId xmlns:a16="http://schemas.microsoft.com/office/drawing/2014/main" id="{ADF080FB-992C-41FC-BD37-D6A3908D52F1}"/>
                  </a:ext>
                </a:extLst>
              </p:cNvPr>
              <p:cNvSpPr/>
              <p:nvPr/>
            </p:nvSpPr>
            <p:spPr>
              <a:xfrm>
                <a:off x="882505" y="2599803"/>
                <a:ext cx="194201" cy="66068"/>
              </a:xfrm>
              <a:custGeom>
                <a:avLst/>
                <a:gdLst/>
                <a:ahLst/>
                <a:cxnLst/>
                <a:rect l="l" t="t" r="r" b="b"/>
                <a:pathLst>
                  <a:path w="10044" h="3417" extrusionOk="0">
                    <a:moveTo>
                      <a:pt x="5981" y="1"/>
                    </a:moveTo>
                    <a:cubicBezTo>
                      <a:pt x="5524" y="23"/>
                      <a:pt x="5045" y="46"/>
                      <a:pt x="4611" y="160"/>
                    </a:cubicBezTo>
                    <a:cubicBezTo>
                      <a:pt x="3698" y="366"/>
                      <a:pt x="2831" y="731"/>
                      <a:pt x="2055" y="1233"/>
                    </a:cubicBezTo>
                    <a:cubicBezTo>
                      <a:pt x="1667" y="1484"/>
                      <a:pt x="1302" y="1758"/>
                      <a:pt x="959" y="2078"/>
                    </a:cubicBezTo>
                    <a:cubicBezTo>
                      <a:pt x="617" y="2397"/>
                      <a:pt x="320" y="2740"/>
                      <a:pt x="46" y="3105"/>
                    </a:cubicBezTo>
                    <a:cubicBezTo>
                      <a:pt x="1" y="3196"/>
                      <a:pt x="1" y="3287"/>
                      <a:pt x="69" y="3356"/>
                    </a:cubicBezTo>
                    <a:cubicBezTo>
                      <a:pt x="101" y="3398"/>
                      <a:pt x="148" y="3416"/>
                      <a:pt x="195" y="3416"/>
                    </a:cubicBezTo>
                    <a:cubicBezTo>
                      <a:pt x="250" y="3416"/>
                      <a:pt x="306" y="3393"/>
                      <a:pt x="343" y="3356"/>
                    </a:cubicBezTo>
                    <a:cubicBezTo>
                      <a:pt x="936" y="2717"/>
                      <a:pt x="1621" y="2169"/>
                      <a:pt x="2352" y="1690"/>
                    </a:cubicBezTo>
                    <a:cubicBezTo>
                      <a:pt x="3082" y="1233"/>
                      <a:pt x="3881" y="868"/>
                      <a:pt x="4725" y="708"/>
                    </a:cubicBezTo>
                    <a:cubicBezTo>
                      <a:pt x="5172" y="596"/>
                      <a:pt x="5640" y="539"/>
                      <a:pt x="6109" y="539"/>
                    </a:cubicBezTo>
                    <a:cubicBezTo>
                      <a:pt x="6502" y="539"/>
                      <a:pt x="6897" y="579"/>
                      <a:pt x="7282" y="662"/>
                    </a:cubicBezTo>
                    <a:cubicBezTo>
                      <a:pt x="7693" y="708"/>
                      <a:pt x="8104" y="868"/>
                      <a:pt x="8514" y="1005"/>
                    </a:cubicBezTo>
                    <a:cubicBezTo>
                      <a:pt x="8743" y="1051"/>
                      <a:pt x="8925" y="1165"/>
                      <a:pt x="9131" y="1256"/>
                    </a:cubicBezTo>
                    <a:lnTo>
                      <a:pt x="9724" y="1530"/>
                    </a:lnTo>
                    <a:lnTo>
                      <a:pt x="9747" y="1530"/>
                    </a:lnTo>
                    <a:cubicBezTo>
                      <a:pt x="9777" y="1545"/>
                      <a:pt x="9810" y="1553"/>
                      <a:pt x="9843" y="1553"/>
                    </a:cubicBezTo>
                    <a:cubicBezTo>
                      <a:pt x="9907" y="1553"/>
                      <a:pt x="9968" y="1522"/>
                      <a:pt x="9998" y="1461"/>
                    </a:cubicBezTo>
                    <a:cubicBezTo>
                      <a:pt x="10044" y="1370"/>
                      <a:pt x="9998" y="1256"/>
                      <a:pt x="9907" y="1187"/>
                    </a:cubicBezTo>
                    <a:lnTo>
                      <a:pt x="9313" y="868"/>
                    </a:lnTo>
                    <a:cubicBezTo>
                      <a:pt x="9108" y="777"/>
                      <a:pt x="8902" y="640"/>
                      <a:pt x="8697" y="571"/>
                    </a:cubicBezTo>
                    <a:cubicBezTo>
                      <a:pt x="8263" y="411"/>
                      <a:pt x="7830" y="229"/>
                      <a:pt x="7373" y="183"/>
                    </a:cubicBezTo>
                    <a:cubicBezTo>
                      <a:pt x="7145" y="137"/>
                      <a:pt x="6917" y="46"/>
                      <a:pt x="6688" y="46"/>
                    </a:cubicBez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3202;p36">
                <a:extLst>
                  <a:ext uri="{FF2B5EF4-FFF2-40B4-BE49-F238E27FC236}">
                    <a16:creationId xmlns:a16="http://schemas.microsoft.com/office/drawing/2014/main" id="{91906BE0-3DDE-48BF-816E-D40FF1F62FEA}"/>
                  </a:ext>
                </a:extLst>
              </p:cNvPr>
              <p:cNvSpPr/>
              <p:nvPr/>
            </p:nvSpPr>
            <p:spPr>
              <a:xfrm>
                <a:off x="964163" y="2631574"/>
                <a:ext cx="150504" cy="51837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2681" extrusionOk="0">
                    <a:moveTo>
                      <a:pt x="4634" y="1"/>
                    </a:moveTo>
                    <a:cubicBezTo>
                      <a:pt x="4269" y="1"/>
                      <a:pt x="3903" y="24"/>
                      <a:pt x="3561" y="115"/>
                    </a:cubicBezTo>
                    <a:cubicBezTo>
                      <a:pt x="2853" y="252"/>
                      <a:pt x="2146" y="549"/>
                      <a:pt x="1552" y="937"/>
                    </a:cubicBezTo>
                    <a:cubicBezTo>
                      <a:pt x="959" y="1348"/>
                      <a:pt x="434" y="1850"/>
                      <a:pt x="23" y="2443"/>
                    </a:cubicBezTo>
                    <a:cubicBezTo>
                      <a:pt x="0" y="2512"/>
                      <a:pt x="0" y="2580"/>
                      <a:pt x="46" y="2626"/>
                    </a:cubicBezTo>
                    <a:cubicBezTo>
                      <a:pt x="71" y="2664"/>
                      <a:pt x="117" y="2681"/>
                      <a:pt x="161" y="2681"/>
                    </a:cubicBezTo>
                    <a:cubicBezTo>
                      <a:pt x="196" y="2681"/>
                      <a:pt x="231" y="2669"/>
                      <a:pt x="251" y="2649"/>
                    </a:cubicBezTo>
                    <a:lnTo>
                      <a:pt x="274" y="2626"/>
                    </a:lnTo>
                    <a:cubicBezTo>
                      <a:pt x="754" y="2169"/>
                      <a:pt x="1301" y="1759"/>
                      <a:pt x="1849" y="1393"/>
                    </a:cubicBezTo>
                    <a:cubicBezTo>
                      <a:pt x="2420" y="1051"/>
                      <a:pt x="3013" y="777"/>
                      <a:pt x="3675" y="640"/>
                    </a:cubicBezTo>
                    <a:cubicBezTo>
                      <a:pt x="4048" y="547"/>
                      <a:pt x="4429" y="500"/>
                      <a:pt x="4812" y="500"/>
                    </a:cubicBezTo>
                    <a:cubicBezTo>
                      <a:pt x="5087" y="500"/>
                      <a:pt x="5362" y="524"/>
                      <a:pt x="5638" y="572"/>
                    </a:cubicBezTo>
                    <a:cubicBezTo>
                      <a:pt x="5958" y="617"/>
                      <a:pt x="6277" y="731"/>
                      <a:pt x="6597" y="823"/>
                    </a:cubicBezTo>
                    <a:cubicBezTo>
                      <a:pt x="6916" y="937"/>
                      <a:pt x="7213" y="1097"/>
                      <a:pt x="7533" y="1211"/>
                    </a:cubicBezTo>
                    <a:lnTo>
                      <a:pt x="7555" y="1234"/>
                    </a:lnTo>
                    <a:cubicBezTo>
                      <a:pt x="7573" y="1239"/>
                      <a:pt x="7591" y="1242"/>
                      <a:pt x="7610" y="1242"/>
                    </a:cubicBezTo>
                    <a:cubicBezTo>
                      <a:pt x="7665" y="1242"/>
                      <a:pt x="7721" y="1216"/>
                      <a:pt x="7738" y="1165"/>
                    </a:cubicBezTo>
                    <a:cubicBezTo>
                      <a:pt x="7784" y="1097"/>
                      <a:pt x="7761" y="1005"/>
                      <a:pt x="7692" y="960"/>
                    </a:cubicBezTo>
                    <a:cubicBezTo>
                      <a:pt x="7373" y="800"/>
                      <a:pt x="7076" y="594"/>
                      <a:pt x="6757" y="457"/>
                    </a:cubicBezTo>
                    <a:cubicBezTo>
                      <a:pt x="6414" y="343"/>
                      <a:pt x="6072" y="184"/>
                      <a:pt x="5729" y="138"/>
                    </a:cubicBezTo>
                    <a:cubicBezTo>
                      <a:pt x="5364" y="47"/>
                      <a:pt x="4999" y="24"/>
                      <a:pt x="4634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3203;p36">
                <a:extLst>
                  <a:ext uri="{FF2B5EF4-FFF2-40B4-BE49-F238E27FC236}">
                    <a16:creationId xmlns:a16="http://schemas.microsoft.com/office/drawing/2014/main" id="{3074B3DB-7843-4146-BDC8-86ED4FEB2112}"/>
                  </a:ext>
                </a:extLst>
              </p:cNvPr>
              <p:cNvSpPr/>
              <p:nvPr/>
            </p:nvSpPr>
            <p:spPr>
              <a:xfrm>
                <a:off x="1603254" y="2341348"/>
                <a:ext cx="258200" cy="227360"/>
              </a:xfrm>
              <a:custGeom>
                <a:avLst/>
                <a:gdLst/>
                <a:ahLst/>
                <a:cxnLst/>
                <a:rect l="l" t="t" r="r" b="b"/>
                <a:pathLst>
                  <a:path w="13354" h="11759" extrusionOk="0">
                    <a:moveTo>
                      <a:pt x="6642" y="1"/>
                    </a:moveTo>
                    <a:cubicBezTo>
                      <a:pt x="5774" y="1"/>
                      <a:pt x="4893" y="195"/>
                      <a:pt x="4063" y="607"/>
                    </a:cubicBezTo>
                    <a:cubicBezTo>
                      <a:pt x="1164" y="2022"/>
                      <a:pt x="0" y="5560"/>
                      <a:pt x="1438" y="8459"/>
                    </a:cubicBezTo>
                    <a:cubicBezTo>
                      <a:pt x="2465" y="10545"/>
                      <a:pt x="4551" y="11758"/>
                      <a:pt x="6715" y="11758"/>
                    </a:cubicBezTo>
                    <a:cubicBezTo>
                      <a:pt x="7582" y="11758"/>
                      <a:pt x="8461" y="11564"/>
                      <a:pt x="9290" y="11152"/>
                    </a:cubicBezTo>
                    <a:cubicBezTo>
                      <a:pt x="12189" y="9715"/>
                      <a:pt x="13353" y="6199"/>
                      <a:pt x="11915" y="3278"/>
                    </a:cubicBezTo>
                    <a:cubicBezTo>
                      <a:pt x="10889" y="1209"/>
                      <a:pt x="8805" y="1"/>
                      <a:pt x="6642" y="1"/>
                    </a:cubicBezTo>
                    <a:close/>
                  </a:path>
                </a:pathLst>
              </a:custGeom>
              <a:solidFill>
                <a:srgbClr val="EDA3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3204;p36">
                <a:extLst>
                  <a:ext uri="{FF2B5EF4-FFF2-40B4-BE49-F238E27FC236}">
                    <a16:creationId xmlns:a16="http://schemas.microsoft.com/office/drawing/2014/main" id="{07A408EB-FB68-472A-B7F3-CF8C139C0F24}"/>
                  </a:ext>
                </a:extLst>
              </p:cNvPr>
              <p:cNvSpPr/>
              <p:nvPr/>
            </p:nvSpPr>
            <p:spPr>
              <a:xfrm>
                <a:off x="1638117" y="2414886"/>
                <a:ext cx="188903" cy="78887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4080" extrusionOk="0">
                    <a:moveTo>
                      <a:pt x="6382" y="1"/>
                    </a:moveTo>
                    <a:cubicBezTo>
                      <a:pt x="5656" y="1"/>
                      <a:pt x="4925" y="103"/>
                      <a:pt x="4223" y="319"/>
                    </a:cubicBezTo>
                    <a:cubicBezTo>
                      <a:pt x="3767" y="433"/>
                      <a:pt x="3356" y="639"/>
                      <a:pt x="2922" y="844"/>
                    </a:cubicBezTo>
                    <a:lnTo>
                      <a:pt x="2352" y="1232"/>
                    </a:lnTo>
                    <a:cubicBezTo>
                      <a:pt x="2146" y="1346"/>
                      <a:pt x="1986" y="1506"/>
                      <a:pt x="1804" y="1666"/>
                    </a:cubicBezTo>
                    <a:cubicBezTo>
                      <a:pt x="1416" y="1940"/>
                      <a:pt x="1142" y="2305"/>
                      <a:pt x="845" y="2647"/>
                    </a:cubicBezTo>
                    <a:cubicBezTo>
                      <a:pt x="685" y="2807"/>
                      <a:pt x="571" y="3013"/>
                      <a:pt x="434" y="3218"/>
                    </a:cubicBezTo>
                    <a:lnTo>
                      <a:pt x="69" y="3789"/>
                    </a:lnTo>
                    <a:cubicBezTo>
                      <a:pt x="1" y="3857"/>
                      <a:pt x="23" y="3994"/>
                      <a:pt x="115" y="4040"/>
                    </a:cubicBezTo>
                    <a:cubicBezTo>
                      <a:pt x="151" y="4067"/>
                      <a:pt x="190" y="4080"/>
                      <a:pt x="228" y="4080"/>
                    </a:cubicBezTo>
                    <a:cubicBezTo>
                      <a:pt x="285" y="4080"/>
                      <a:pt x="338" y="4049"/>
                      <a:pt x="366" y="3994"/>
                    </a:cubicBezTo>
                    <a:lnTo>
                      <a:pt x="389" y="3971"/>
                    </a:lnTo>
                    <a:lnTo>
                      <a:pt x="777" y="3446"/>
                    </a:lnTo>
                    <a:cubicBezTo>
                      <a:pt x="914" y="3287"/>
                      <a:pt x="1028" y="3081"/>
                      <a:pt x="1187" y="2944"/>
                    </a:cubicBezTo>
                    <a:cubicBezTo>
                      <a:pt x="1484" y="2625"/>
                      <a:pt x="1758" y="2282"/>
                      <a:pt x="2123" y="2031"/>
                    </a:cubicBezTo>
                    <a:cubicBezTo>
                      <a:pt x="2762" y="1483"/>
                      <a:pt x="3561" y="1073"/>
                      <a:pt x="4383" y="844"/>
                    </a:cubicBezTo>
                    <a:cubicBezTo>
                      <a:pt x="5049" y="641"/>
                      <a:pt x="5745" y="557"/>
                      <a:pt x="6435" y="557"/>
                    </a:cubicBezTo>
                    <a:cubicBezTo>
                      <a:pt x="6596" y="557"/>
                      <a:pt x="6757" y="562"/>
                      <a:pt x="6917" y="570"/>
                    </a:cubicBezTo>
                    <a:cubicBezTo>
                      <a:pt x="7784" y="639"/>
                      <a:pt x="8651" y="776"/>
                      <a:pt x="9473" y="1050"/>
                    </a:cubicBezTo>
                    <a:lnTo>
                      <a:pt x="9496" y="1050"/>
                    </a:lnTo>
                    <a:cubicBezTo>
                      <a:pt x="9516" y="1060"/>
                      <a:pt x="9537" y="1064"/>
                      <a:pt x="9558" y="1064"/>
                    </a:cubicBezTo>
                    <a:cubicBezTo>
                      <a:pt x="9633" y="1064"/>
                      <a:pt x="9706" y="1007"/>
                      <a:pt x="9724" y="936"/>
                    </a:cubicBezTo>
                    <a:cubicBezTo>
                      <a:pt x="9770" y="844"/>
                      <a:pt x="9724" y="753"/>
                      <a:pt x="9633" y="707"/>
                    </a:cubicBezTo>
                    <a:cubicBezTo>
                      <a:pt x="9199" y="502"/>
                      <a:pt x="8765" y="342"/>
                      <a:pt x="8332" y="251"/>
                    </a:cubicBezTo>
                    <a:cubicBezTo>
                      <a:pt x="7875" y="137"/>
                      <a:pt x="7419" y="68"/>
                      <a:pt x="6962" y="23"/>
                    </a:cubicBezTo>
                    <a:cubicBezTo>
                      <a:pt x="6769" y="8"/>
                      <a:pt x="6576" y="1"/>
                      <a:pt x="6382" y="1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3205;p36">
                <a:extLst>
                  <a:ext uri="{FF2B5EF4-FFF2-40B4-BE49-F238E27FC236}">
                    <a16:creationId xmlns:a16="http://schemas.microsoft.com/office/drawing/2014/main" id="{AF9DCC20-F6EF-4BB4-B751-CB08A56158A2}"/>
                  </a:ext>
                </a:extLst>
              </p:cNvPr>
              <p:cNvSpPr/>
              <p:nvPr/>
            </p:nvSpPr>
            <p:spPr>
              <a:xfrm>
                <a:off x="1617814" y="2472471"/>
                <a:ext cx="146095" cy="62510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3233" extrusionOk="0">
                    <a:moveTo>
                      <a:pt x="5040" y="0"/>
                    </a:moveTo>
                    <a:cubicBezTo>
                      <a:pt x="4433" y="0"/>
                      <a:pt x="3830" y="92"/>
                      <a:pt x="3242" y="263"/>
                    </a:cubicBezTo>
                    <a:cubicBezTo>
                      <a:pt x="2899" y="354"/>
                      <a:pt x="2557" y="514"/>
                      <a:pt x="2237" y="674"/>
                    </a:cubicBezTo>
                    <a:cubicBezTo>
                      <a:pt x="1941" y="879"/>
                      <a:pt x="1621" y="1062"/>
                      <a:pt x="1370" y="1336"/>
                    </a:cubicBezTo>
                    <a:cubicBezTo>
                      <a:pt x="1073" y="1541"/>
                      <a:pt x="868" y="1838"/>
                      <a:pt x="617" y="2112"/>
                    </a:cubicBezTo>
                    <a:cubicBezTo>
                      <a:pt x="411" y="2386"/>
                      <a:pt x="229" y="2705"/>
                      <a:pt x="46" y="3002"/>
                    </a:cubicBezTo>
                    <a:cubicBezTo>
                      <a:pt x="1" y="3070"/>
                      <a:pt x="23" y="3162"/>
                      <a:pt x="92" y="3207"/>
                    </a:cubicBezTo>
                    <a:cubicBezTo>
                      <a:pt x="118" y="3225"/>
                      <a:pt x="144" y="3232"/>
                      <a:pt x="169" y="3232"/>
                    </a:cubicBezTo>
                    <a:cubicBezTo>
                      <a:pt x="209" y="3232"/>
                      <a:pt x="246" y="3213"/>
                      <a:pt x="274" y="3185"/>
                    </a:cubicBezTo>
                    <a:lnTo>
                      <a:pt x="297" y="3162"/>
                    </a:lnTo>
                    <a:cubicBezTo>
                      <a:pt x="503" y="2888"/>
                      <a:pt x="685" y="2614"/>
                      <a:pt x="936" y="2363"/>
                    </a:cubicBezTo>
                    <a:cubicBezTo>
                      <a:pt x="1165" y="2135"/>
                      <a:pt x="1393" y="1861"/>
                      <a:pt x="1667" y="1678"/>
                    </a:cubicBezTo>
                    <a:cubicBezTo>
                      <a:pt x="2169" y="1244"/>
                      <a:pt x="2762" y="948"/>
                      <a:pt x="3402" y="765"/>
                    </a:cubicBezTo>
                    <a:cubicBezTo>
                      <a:pt x="3890" y="626"/>
                      <a:pt x="4391" y="566"/>
                      <a:pt x="4896" y="566"/>
                    </a:cubicBezTo>
                    <a:cubicBezTo>
                      <a:pt x="5052" y="566"/>
                      <a:pt x="5208" y="572"/>
                      <a:pt x="5364" y="583"/>
                    </a:cubicBezTo>
                    <a:cubicBezTo>
                      <a:pt x="6026" y="605"/>
                      <a:pt x="6711" y="719"/>
                      <a:pt x="7350" y="879"/>
                    </a:cubicBezTo>
                    <a:cubicBezTo>
                      <a:pt x="7366" y="883"/>
                      <a:pt x="7382" y="885"/>
                      <a:pt x="7397" y="885"/>
                    </a:cubicBezTo>
                    <a:cubicBezTo>
                      <a:pt x="7464" y="885"/>
                      <a:pt x="7514" y="844"/>
                      <a:pt x="7533" y="788"/>
                    </a:cubicBezTo>
                    <a:cubicBezTo>
                      <a:pt x="7556" y="719"/>
                      <a:pt x="7533" y="651"/>
                      <a:pt x="7464" y="605"/>
                    </a:cubicBezTo>
                    <a:cubicBezTo>
                      <a:pt x="6825" y="263"/>
                      <a:pt x="6118" y="80"/>
                      <a:pt x="5410" y="12"/>
                    </a:cubicBezTo>
                    <a:cubicBezTo>
                      <a:pt x="5287" y="4"/>
                      <a:pt x="5163" y="0"/>
                      <a:pt x="504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3206;p36">
                <a:extLst>
                  <a:ext uri="{FF2B5EF4-FFF2-40B4-BE49-F238E27FC236}">
                    <a16:creationId xmlns:a16="http://schemas.microsoft.com/office/drawing/2014/main" id="{660D72B7-B1F7-4196-88E0-4CEFD4878742}"/>
                  </a:ext>
                </a:extLst>
              </p:cNvPr>
              <p:cNvSpPr/>
              <p:nvPr/>
            </p:nvSpPr>
            <p:spPr>
              <a:xfrm>
                <a:off x="959309" y="2047487"/>
                <a:ext cx="767928" cy="757081"/>
              </a:xfrm>
              <a:custGeom>
                <a:avLst/>
                <a:gdLst/>
                <a:ahLst/>
                <a:cxnLst/>
                <a:rect l="l" t="t" r="r" b="b"/>
                <a:pathLst>
                  <a:path w="39717" h="39156" extrusionOk="0">
                    <a:moveTo>
                      <a:pt x="19801" y="1"/>
                    </a:moveTo>
                    <a:cubicBezTo>
                      <a:pt x="19164" y="1"/>
                      <a:pt x="18520" y="33"/>
                      <a:pt x="17872" y="100"/>
                    </a:cubicBezTo>
                    <a:cubicBezTo>
                      <a:pt x="7510" y="1173"/>
                      <a:pt x="0" y="10623"/>
                      <a:pt x="1096" y="21168"/>
                    </a:cubicBezTo>
                    <a:cubicBezTo>
                      <a:pt x="2122" y="31062"/>
                      <a:pt x="9029" y="39155"/>
                      <a:pt x="19870" y="39155"/>
                    </a:cubicBezTo>
                    <a:cubicBezTo>
                      <a:pt x="20609" y="39155"/>
                      <a:pt x="21366" y="39118"/>
                      <a:pt x="22141" y="39040"/>
                    </a:cubicBezTo>
                    <a:cubicBezTo>
                      <a:pt x="35083" y="37762"/>
                      <a:pt x="39716" y="27833"/>
                      <a:pt x="38621" y="17288"/>
                    </a:cubicBezTo>
                    <a:cubicBezTo>
                      <a:pt x="37593" y="7380"/>
                      <a:pt x="29365" y="1"/>
                      <a:pt x="19801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3207;p36">
                <a:extLst>
                  <a:ext uri="{FF2B5EF4-FFF2-40B4-BE49-F238E27FC236}">
                    <a16:creationId xmlns:a16="http://schemas.microsoft.com/office/drawing/2014/main" id="{503F1EA3-34A0-4033-9179-88703739D0C9}"/>
                  </a:ext>
                </a:extLst>
              </p:cNvPr>
              <p:cNvSpPr/>
              <p:nvPr/>
            </p:nvSpPr>
            <p:spPr>
              <a:xfrm>
                <a:off x="1105841" y="2208756"/>
                <a:ext cx="520344" cy="158450"/>
              </a:xfrm>
              <a:custGeom>
                <a:avLst/>
                <a:gdLst/>
                <a:ahLst/>
                <a:cxnLst/>
                <a:rect l="l" t="t" r="r" b="b"/>
                <a:pathLst>
                  <a:path w="26912" h="8195" fill="none" extrusionOk="0">
                    <a:moveTo>
                      <a:pt x="0" y="0"/>
                    </a:moveTo>
                    <a:cubicBezTo>
                      <a:pt x="1484" y="3310"/>
                      <a:pt x="4634" y="5478"/>
                      <a:pt x="8012" y="6825"/>
                    </a:cubicBezTo>
                    <a:cubicBezTo>
                      <a:pt x="8856" y="7167"/>
                      <a:pt x="9724" y="7167"/>
                      <a:pt x="10454" y="6757"/>
                    </a:cubicBezTo>
                    <a:cubicBezTo>
                      <a:pt x="11230" y="6323"/>
                      <a:pt x="11595" y="5364"/>
                      <a:pt x="11573" y="4497"/>
                    </a:cubicBezTo>
                    <a:cubicBezTo>
                      <a:pt x="11573" y="3607"/>
                      <a:pt x="11253" y="2739"/>
                      <a:pt x="10934" y="1918"/>
                    </a:cubicBezTo>
                    <a:cubicBezTo>
                      <a:pt x="11344" y="3036"/>
                      <a:pt x="11778" y="4177"/>
                      <a:pt x="12394" y="5205"/>
                    </a:cubicBezTo>
                    <a:cubicBezTo>
                      <a:pt x="13011" y="6232"/>
                      <a:pt x="13878" y="7145"/>
                      <a:pt x="14974" y="7647"/>
                    </a:cubicBezTo>
                    <a:cubicBezTo>
                      <a:pt x="16046" y="8149"/>
                      <a:pt x="17393" y="8195"/>
                      <a:pt x="18420" y="7578"/>
                    </a:cubicBezTo>
                    <a:cubicBezTo>
                      <a:pt x="19447" y="6962"/>
                      <a:pt x="20041" y="5615"/>
                      <a:pt x="19630" y="4474"/>
                    </a:cubicBezTo>
                    <a:cubicBezTo>
                      <a:pt x="20269" y="5889"/>
                      <a:pt x="21456" y="7031"/>
                      <a:pt x="22894" y="7624"/>
                    </a:cubicBezTo>
                    <a:cubicBezTo>
                      <a:pt x="23761" y="7989"/>
                      <a:pt x="24811" y="8126"/>
                      <a:pt x="25633" y="7670"/>
                    </a:cubicBezTo>
                    <a:cubicBezTo>
                      <a:pt x="26478" y="7213"/>
                      <a:pt x="26911" y="6026"/>
                      <a:pt x="26318" y="5273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3208;p36">
                <a:extLst>
                  <a:ext uri="{FF2B5EF4-FFF2-40B4-BE49-F238E27FC236}">
                    <a16:creationId xmlns:a16="http://schemas.microsoft.com/office/drawing/2014/main" id="{2489F009-79A1-44A8-B8B5-089B54634E00}"/>
                  </a:ext>
                </a:extLst>
              </p:cNvPr>
              <p:cNvSpPr/>
              <p:nvPr/>
            </p:nvSpPr>
            <p:spPr>
              <a:xfrm>
                <a:off x="1115104" y="2590986"/>
                <a:ext cx="243196" cy="154912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8012" extrusionOk="0">
                    <a:moveTo>
                      <a:pt x="12486" y="3743"/>
                    </a:moveTo>
                    <a:cubicBezTo>
                      <a:pt x="12577" y="5866"/>
                      <a:pt x="9884" y="7715"/>
                      <a:pt x="6460" y="7875"/>
                    </a:cubicBezTo>
                    <a:cubicBezTo>
                      <a:pt x="3036" y="8012"/>
                      <a:pt x="183" y="6414"/>
                      <a:pt x="92" y="4291"/>
                    </a:cubicBezTo>
                    <a:cubicBezTo>
                      <a:pt x="1" y="2146"/>
                      <a:pt x="2694" y="297"/>
                      <a:pt x="6118" y="160"/>
                    </a:cubicBezTo>
                    <a:cubicBezTo>
                      <a:pt x="9541" y="0"/>
                      <a:pt x="12395" y="1598"/>
                      <a:pt x="12486" y="3743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3209;p36">
                <a:extLst>
                  <a:ext uri="{FF2B5EF4-FFF2-40B4-BE49-F238E27FC236}">
                    <a16:creationId xmlns:a16="http://schemas.microsoft.com/office/drawing/2014/main" id="{0C03FC7E-D01C-4489-B212-F160FD197C1C}"/>
                  </a:ext>
                </a:extLst>
              </p:cNvPr>
              <p:cNvSpPr/>
              <p:nvPr/>
            </p:nvSpPr>
            <p:spPr>
              <a:xfrm>
                <a:off x="1439512" y="2501882"/>
                <a:ext cx="254217" cy="162743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8417" extrusionOk="0">
                    <a:moveTo>
                      <a:pt x="8360" y="1"/>
                    </a:moveTo>
                    <a:cubicBezTo>
                      <a:pt x="7386" y="1"/>
                      <a:pt x="6321" y="183"/>
                      <a:pt x="5250" y="568"/>
                    </a:cubicBezTo>
                    <a:cubicBezTo>
                      <a:pt x="2032" y="1755"/>
                      <a:pt x="0" y="4311"/>
                      <a:pt x="731" y="6320"/>
                    </a:cubicBezTo>
                    <a:cubicBezTo>
                      <a:pt x="1220" y="7665"/>
                      <a:pt x="2814" y="8417"/>
                      <a:pt x="4781" y="8417"/>
                    </a:cubicBezTo>
                    <a:cubicBezTo>
                      <a:pt x="5751" y="8417"/>
                      <a:pt x="6812" y="8234"/>
                      <a:pt x="7875" y="7849"/>
                    </a:cubicBezTo>
                    <a:cubicBezTo>
                      <a:pt x="11116" y="6685"/>
                      <a:pt x="13147" y="4106"/>
                      <a:pt x="12417" y="2097"/>
                    </a:cubicBezTo>
                    <a:cubicBezTo>
                      <a:pt x="11928" y="752"/>
                      <a:pt x="10333" y="1"/>
                      <a:pt x="8360" y="1"/>
                    </a:cubicBezTo>
                    <a:close/>
                  </a:path>
                </a:pathLst>
              </a:custGeom>
              <a:solidFill>
                <a:srgbClr val="F89189">
                  <a:alpha val="30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3210;p36">
                <a:extLst>
                  <a:ext uri="{FF2B5EF4-FFF2-40B4-BE49-F238E27FC236}">
                    <a16:creationId xmlns:a16="http://schemas.microsoft.com/office/drawing/2014/main" id="{EB0D9930-E823-429C-9A36-FAA478B34FC4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extrusionOk="0">
                    <a:moveTo>
                      <a:pt x="4201" y="1"/>
                    </a:moveTo>
                    <a:cubicBezTo>
                      <a:pt x="1873" y="1"/>
                      <a:pt x="1" y="1895"/>
                      <a:pt x="1" y="4246"/>
                    </a:cubicBezTo>
                    <a:cubicBezTo>
                      <a:pt x="1" y="6597"/>
                      <a:pt x="1873" y="8492"/>
                      <a:pt x="4201" y="8492"/>
                    </a:cubicBezTo>
                    <a:cubicBezTo>
                      <a:pt x="6506" y="8492"/>
                      <a:pt x="8401" y="6597"/>
                      <a:pt x="8401" y="4246"/>
                    </a:cubicBezTo>
                    <a:cubicBezTo>
                      <a:pt x="8401" y="1895"/>
                      <a:pt x="6506" y="1"/>
                      <a:pt x="42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3211;p36">
                <a:extLst>
                  <a:ext uri="{FF2B5EF4-FFF2-40B4-BE49-F238E27FC236}">
                    <a16:creationId xmlns:a16="http://schemas.microsoft.com/office/drawing/2014/main" id="{BBA21D1B-B632-4D03-A92D-851EC7FE5144}"/>
                  </a:ext>
                </a:extLst>
              </p:cNvPr>
              <p:cNvSpPr/>
              <p:nvPr/>
            </p:nvSpPr>
            <p:spPr>
              <a:xfrm>
                <a:off x="1126570" y="2457233"/>
                <a:ext cx="162433" cy="16419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8492" fill="none" extrusionOk="0">
                    <a:moveTo>
                      <a:pt x="8401" y="4246"/>
                    </a:moveTo>
                    <a:cubicBezTo>
                      <a:pt x="8401" y="6597"/>
                      <a:pt x="6506" y="8492"/>
                      <a:pt x="4201" y="8492"/>
                    </a:cubicBezTo>
                    <a:cubicBezTo>
                      <a:pt x="1873" y="8492"/>
                      <a:pt x="1" y="6597"/>
                      <a:pt x="1" y="4246"/>
                    </a:cubicBezTo>
                    <a:cubicBezTo>
                      <a:pt x="1" y="1895"/>
                      <a:pt x="1873" y="1"/>
                      <a:pt x="4201" y="1"/>
                    </a:cubicBezTo>
                    <a:cubicBezTo>
                      <a:pt x="6506" y="1"/>
                      <a:pt x="8401" y="1895"/>
                      <a:pt x="8401" y="4246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3212;p36">
                <a:extLst>
                  <a:ext uri="{FF2B5EF4-FFF2-40B4-BE49-F238E27FC236}">
                    <a16:creationId xmlns:a16="http://schemas.microsoft.com/office/drawing/2014/main" id="{9860C131-FE25-40E6-BCDC-CE7051BEE061}"/>
                  </a:ext>
                </a:extLst>
              </p:cNvPr>
              <p:cNvSpPr/>
              <p:nvPr/>
            </p:nvSpPr>
            <p:spPr>
              <a:xfrm>
                <a:off x="1129219" y="2464311"/>
                <a:ext cx="161544" cy="162859"/>
              </a:xfrm>
              <a:custGeom>
                <a:avLst/>
                <a:gdLst/>
                <a:ahLst/>
                <a:cxnLst/>
                <a:rect l="l" t="t" r="r" b="b"/>
                <a:pathLst>
                  <a:path w="8355" h="8423" extrusionOk="0">
                    <a:moveTo>
                      <a:pt x="4178" y="0"/>
                    </a:moveTo>
                    <a:cubicBezTo>
                      <a:pt x="1873" y="0"/>
                      <a:pt x="1" y="1872"/>
                      <a:pt x="1" y="4223"/>
                    </a:cubicBezTo>
                    <a:cubicBezTo>
                      <a:pt x="1" y="6551"/>
                      <a:pt x="1873" y="8423"/>
                      <a:pt x="4178" y="8423"/>
                    </a:cubicBezTo>
                    <a:cubicBezTo>
                      <a:pt x="6483" y="8423"/>
                      <a:pt x="8355" y="6551"/>
                      <a:pt x="8355" y="4223"/>
                    </a:cubicBezTo>
                    <a:cubicBezTo>
                      <a:pt x="8355" y="1872"/>
                      <a:pt x="6483" y="0"/>
                      <a:pt x="41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3213;p36">
                <a:extLst>
                  <a:ext uri="{FF2B5EF4-FFF2-40B4-BE49-F238E27FC236}">
                    <a16:creationId xmlns:a16="http://schemas.microsoft.com/office/drawing/2014/main" id="{E321CD63-0DE2-4637-AEA5-DE4C11372BD1}"/>
                  </a:ext>
                </a:extLst>
              </p:cNvPr>
              <p:cNvSpPr/>
              <p:nvPr/>
            </p:nvSpPr>
            <p:spPr>
              <a:xfrm>
                <a:off x="1157470" y="2492562"/>
                <a:ext cx="105066" cy="106362"/>
              </a:xfrm>
              <a:custGeom>
                <a:avLst/>
                <a:gdLst/>
                <a:ahLst/>
                <a:cxnLst/>
                <a:rect l="l" t="t" r="r" b="b"/>
                <a:pathLst>
                  <a:path w="5434" h="5501" extrusionOk="0">
                    <a:moveTo>
                      <a:pt x="2717" y="0"/>
                    </a:moveTo>
                    <a:cubicBezTo>
                      <a:pt x="1210" y="0"/>
                      <a:pt x="1" y="1233"/>
                      <a:pt x="1" y="2762"/>
                    </a:cubicBezTo>
                    <a:cubicBezTo>
                      <a:pt x="1" y="4268"/>
                      <a:pt x="1210" y="5501"/>
                      <a:pt x="2717" y="5501"/>
                    </a:cubicBezTo>
                    <a:cubicBezTo>
                      <a:pt x="4223" y="5501"/>
                      <a:pt x="5433" y="4268"/>
                      <a:pt x="5433" y="2762"/>
                    </a:cubicBezTo>
                    <a:cubicBezTo>
                      <a:pt x="5433" y="1233"/>
                      <a:pt x="4223" y="0"/>
                      <a:pt x="2717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3214;p36">
                <a:extLst>
                  <a:ext uri="{FF2B5EF4-FFF2-40B4-BE49-F238E27FC236}">
                    <a16:creationId xmlns:a16="http://schemas.microsoft.com/office/drawing/2014/main" id="{513F0822-8287-4875-89B4-61116C39D0EF}"/>
                  </a:ext>
                </a:extLst>
              </p:cNvPr>
              <p:cNvSpPr/>
              <p:nvPr/>
            </p:nvSpPr>
            <p:spPr>
              <a:xfrm>
                <a:off x="1145114" y="2528296"/>
                <a:ext cx="37974" cy="25619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325" extrusionOk="0">
                    <a:moveTo>
                      <a:pt x="982" y="1"/>
                    </a:moveTo>
                    <a:cubicBezTo>
                      <a:pt x="434" y="1"/>
                      <a:pt x="1" y="298"/>
                      <a:pt x="1" y="663"/>
                    </a:cubicBezTo>
                    <a:cubicBezTo>
                      <a:pt x="1" y="1028"/>
                      <a:pt x="434" y="1325"/>
                      <a:pt x="982" y="1325"/>
                    </a:cubicBezTo>
                    <a:cubicBezTo>
                      <a:pt x="1507" y="1325"/>
                      <a:pt x="1964" y="1028"/>
                      <a:pt x="1964" y="663"/>
                    </a:cubicBezTo>
                    <a:cubicBezTo>
                      <a:pt x="1964" y="298"/>
                      <a:pt x="1507" y="1"/>
                      <a:pt x="9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3215;p36">
                <a:extLst>
                  <a:ext uri="{FF2B5EF4-FFF2-40B4-BE49-F238E27FC236}">
                    <a16:creationId xmlns:a16="http://schemas.microsoft.com/office/drawing/2014/main" id="{F5AFD00F-2C0B-4907-A64B-91800F6734B6}"/>
                  </a:ext>
                </a:extLst>
              </p:cNvPr>
              <p:cNvSpPr/>
              <p:nvPr/>
            </p:nvSpPr>
            <p:spPr>
              <a:xfrm>
                <a:off x="1438178" y="2371088"/>
                <a:ext cx="184495" cy="163980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8481" extrusionOk="0">
                    <a:moveTo>
                      <a:pt x="4728" y="1"/>
                    </a:moveTo>
                    <a:cubicBezTo>
                      <a:pt x="4210" y="1"/>
                      <a:pt x="3684" y="97"/>
                      <a:pt x="3173" y="302"/>
                    </a:cubicBezTo>
                    <a:cubicBezTo>
                      <a:pt x="1028" y="1169"/>
                      <a:pt x="1" y="3634"/>
                      <a:pt x="868" y="5826"/>
                    </a:cubicBezTo>
                    <a:cubicBezTo>
                      <a:pt x="1546" y="7478"/>
                      <a:pt x="3126" y="8481"/>
                      <a:pt x="4799" y="8481"/>
                    </a:cubicBezTo>
                    <a:cubicBezTo>
                      <a:pt x="5321" y="8481"/>
                      <a:pt x="5853" y="8383"/>
                      <a:pt x="6369" y="8177"/>
                    </a:cubicBezTo>
                    <a:cubicBezTo>
                      <a:pt x="8514" y="7309"/>
                      <a:pt x="9542" y="4844"/>
                      <a:pt x="8674" y="2676"/>
                    </a:cubicBezTo>
                    <a:cubicBezTo>
                      <a:pt x="7994" y="1018"/>
                      <a:pt x="6406" y="1"/>
                      <a:pt x="47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3216;p36">
                <a:extLst>
                  <a:ext uri="{FF2B5EF4-FFF2-40B4-BE49-F238E27FC236}">
                    <a16:creationId xmlns:a16="http://schemas.microsoft.com/office/drawing/2014/main" id="{B28BA28D-3DC0-401E-89AB-AB0C702B2B0A}"/>
                  </a:ext>
                </a:extLst>
              </p:cNvPr>
              <p:cNvSpPr/>
              <p:nvPr/>
            </p:nvSpPr>
            <p:spPr>
              <a:xfrm>
                <a:off x="1438178" y="2360143"/>
                <a:ext cx="184495" cy="185809"/>
              </a:xfrm>
              <a:custGeom>
                <a:avLst/>
                <a:gdLst/>
                <a:ahLst/>
                <a:cxnLst/>
                <a:rect l="l" t="t" r="r" b="b"/>
                <a:pathLst>
                  <a:path w="9542" h="9610" fill="none" extrusionOk="0">
                    <a:moveTo>
                      <a:pt x="868" y="6392"/>
                    </a:moveTo>
                    <a:cubicBezTo>
                      <a:pt x="1758" y="8560"/>
                      <a:pt x="4201" y="9610"/>
                      <a:pt x="6369" y="8743"/>
                    </a:cubicBezTo>
                    <a:cubicBezTo>
                      <a:pt x="8514" y="7875"/>
                      <a:pt x="9542" y="5410"/>
                      <a:pt x="8674" y="3242"/>
                    </a:cubicBezTo>
                    <a:cubicBezTo>
                      <a:pt x="7784" y="1073"/>
                      <a:pt x="5342" y="0"/>
                      <a:pt x="3173" y="868"/>
                    </a:cubicBezTo>
                    <a:cubicBezTo>
                      <a:pt x="1028" y="1735"/>
                      <a:pt x="1" y="4200"/>
                      <a:pt x="868" y="6392"/>
                    </a:cubicBezTo>
                    <a:close/>
                  </a:path>
                </a:pathLst>
              </a:custGeom>
              <a:solidFill>
                <a:srgbClr val="4B2D2A"/>
              </a:solidFill>
              <a:ln w="7425" cap="flat" cmpd="sng">
                <a:solidFill>
                  <a:srgbClr val="4B2D2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3217;p36">
                <a:extLst>
                  <a:ext uri="{FF2B5EF4-FFF2-40B4-BE49-F238E27FC236}">
                    <a16:creationId xmlns:a16="http://schemas.microsoft.com/office/drawing/2014/main" id="{8DC70977-379E-4A4F-BC15-4C59DC222443}"/>
                  </a:ext>
                </a:extLst>
              </p:cNvPr>
              <p:cNvSpPr/>
              <p:nvPr/>
            </p:nvSpPr>
            <p:spPr>
              <a:xfrm>
                <a:off x="1439067" y="2378533"/>
                <a:ext cx="183605" cy="163168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8439" extrusionOk="0">
                    <a:moveTo>
                      <a:pt x="4707" y="1"/>
                    </a:moveTo>
                    <a:cubicBezTo>
                      <a:pt x="4188" y="1"/>
                      <a:pt x="3661" y="98"/>
                      <a:pt x="3150" y="305"/>
                    </a:cubicBezTo>
                    <a:cubicBezTo>
                      <a:pt x="1027" y="1172"/>
                      <a:pt x="0" y="3614"/>
                      <a:pt x="868" y="5783"/>
                    </a:cubicBezTo>
                    <a:cubicBezTo>
                      <a:pt x="1529" y="7435"/>
                      <a:pt x="3104" y="8438"/>
                      <a:pt x="4766" y="8438"/>
                    </a:cubicBezTo>
                    <a:cubicBezTo>
                      <a:pt x="5285" y="8438"/>
                      <a:pt x="5812" y="8340"/>
                      <a:pt x="6323" y="8134"/>
                    </a:cubicBezTo>
                    <a:cubicBezTo>
                      <a:pt x="8468" y="7267"/>
                      <a:pt x="9496" y="4824"/>
                      <a:pt x="8605" y="2656"/>
                    </a:cubicBezTo>
                    <a:cubicBezTo>
                      <a:pt x="7944" y="1003"/>
                      <a:pt x="6369" y="1"/>
                      <a:pt x="47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3218;p36">
                <a:extLst>
                  <a:ext uri="{FF2B5EF4-FFF2-40B4-BE49-F238E27FC236}">
                    <a16:creationId xmlns:a16="http://schemas.microsoft.com/office/drawing/2014/main" id="{009AC9B9-1314-4DC1-817C-D36579EF860B}"/>
                  </a:ext>
                </a:extLst>
              </p:cNvPr>
              <p:cNvSpPr/>
              <p:nvPr/>
            </p:nvSpPr>
            <p:spPr>
              <a:xfrm>
                <a:off x="1471282" y="2407016"/>
                <a:ext cx="119181" cy="105975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5481" extrusionOk="0">
                    <a:moveTo>
                      <a:pt x="3069" y="0"/>
                    </a:moveTo>
                    <a:cubicBezTo>
                      <a:pt x="2731" y="0"/>
                      <a:pt x="2388" y="65"/>
                      <a:pt x="2055" y="201"/>
                    </a:cubicBezTo>
                    <a:cubicBezTo>
                      <a:pt x="662" y="772"/>
                      <a:pt x="1" y="2347"/>
                      <a:pt x="548" y="3762"/>
                    </a:cubicBezTo>
                    <a:cubicBezTo>
                      <a:pt x="986" y="4829"/>
                      <a:pt x="2026" y="5480"/>
                      <a:pt x="3114" y="5480"/>
                    </a:cubicBezTo>
                    <a:cubicBezTo>
                      <a:pt x="3447" y="5480"/>
                      <a:pt x="3783" y="5419"/>
                      <a:pt x="4109" y="5291"/>
                    </a:cubicBezTo>
                    <a:cubicBezTo>
                      <a:pt x="5479" y="4721"/>
                      <a:pt x="6163" y="3123"/>
                      <a:pt x="5593" y="1731"/>
                    </a:cubicBezTo>
                    <a:cubicBezTo>
                      <a:pt x="5159" y="654"/>
                      <a:pt x="4143" y="0"/>
                      <a:pt x="3069" y="0"/>
                    </a:cubicBezTo>
                    <a:close/>
                  </a:path>
                </a:pathLst>
              </a:custGeom>
              <a:solidFill>
                <a:srgbClr val="4B2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3219;p36">
                <a:extLst>
                  <a:ext uri="{FF2B5EF4-FFF2-40B4-BE49-F238E27FC236}">
                    <a16:creationId xmlns:a16="http://schemas.microsoft.com/office/drawing/2014/main" id="{AC64ACC2-CF44-4E2D-9987-B5D64A8671A0}"/>
                  </a:ext>
                </a:extLst>
              </p:cNvPr>
              <p:cNvSpPr/>
              <p:nvPr/>
            </p:nvSpPr>
            <p:spPr>
              <a:xfrm>
                <a:off x="1551606" y="2424806"/>
                <a:ext cx="40178" cy="2780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438" extrusionOk="0">
                    <a:moveTo>
                      <a:pt x="1294" y="1"/>
                    </a:moveTo>
                    <a:cubicBezTo>
                      <a:pt x="1139" y="1"/>
                      <a:pt x="969" y="34"/>
                      <a:pt x="800" y="103"/>
                    </a:cubicBezTo>
                    <a:cubicBezTo>
                      <a:pt x="297" y="308"/>
                      <a:pt x="1" y="742"/>
                      <a:pt x="138" y="1085"/>
                    </a:cubicBezTo>
                    <a:cubicBezTo>
                      <a:pt x="228" y="1311"/>
                      <a:pt x="479" y="1438"/>
                      <a:pt x="784" y="1438"/>
                    </a:cubicBezTo>
                    <a:cubicBezTo>
                      <a:pt x="940" y="1438"/>
                      <a:pt x="1109" y="1405"/>
                      <a:pt x="1279" y="1336"/>
                    </a:cubicBezTo>
                    <a:cubicBezTo>
                      <a:pt x="1781" y="1130"/>
                      <a:pt x="2078" y="697"/>
                      <a:pt x="1941" y="354"/>
                    </a:cubicBezTo>
                    <a:cubicBezTo>
                      <a:pt x="1850" y="127"/>
                      <a:pt x="1599" y="1"/>
                      <a:pt x="12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3220;p36">
                <a:extLst>
                  <a:ext uri="{FF2B5EF4-FFF2-40B4-BE49-F238E27FC236}">
                    <a16:creationId xmlns:a16="http://schemas.microsoft.com/office/drawing/2014/main" id="{D46F5B34-ECF9-4F52-B80D-8775401D5585}"/>
                  </a:ext>
                </a:extLst>
              </p:cNvPr>
              <p:cNvSpPr/>
              <p:nvPr/>
            </p:nvSpPr>
            <p:spPr>
              <a:xfrm>
                <a:off x="1334012" y="2606687"/>
                <a:ext cx="93581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008" extrusionOk="0">
                    <a:moveTo>
                      <a:pt x="109" y="0"/>
                    </a:moveTo>
                    <a:cubicBezTo>
                      <a:pt x="96" y="0"/>
                      <a:pt x="83" y="3"/>
                      <a:pt x="69" y="10"/>
                    </a:cubicBezTo>
                    <a:cubicBezTo>
                      <a:pt x="24" y="55"/>
                      <a:pt x="1" y="101"/>
                      <a:pt x="24" y="147"/>
                    </a:cubicBezTo>
                    <a:cubicBezTo>
                      <a:pt x="252" y="558"/>
                      <a:pt x="572" y="877"/>
                      <a:pt x="914" y="1174"/>
                    </a:cubicBezTo>
                    <a:cubicBezTo>
                      <a:pt x="1256" y="1471"/>
                      <a:pt x="1667" y="1676"/>
                      <a:pt x="2101" y="1813"/>
                    </a:cubicBezTo>
                    <a:cubicBezTo>
                      <a:pt x="2458" y="1926"/>
                      <a:pt x="2845" y="2007"/>
                      <a:pt x="3226" y="2007"/>
                    </a:cubicBezTo>
                    <a:cubicBezTo>
                      <a:pt x="3308" y="2007"/>
                      <a:pt x="3389" y="2004"/>
                      <a:pt x="3470" y="1996"/>
                    </a:cubicBezTo>
                    <a:cubicBezTo>
                      <a:pt x="3927" y="1973"/>
                      <a:pt x="4361" y="1836"/>
                      <a:pt x="4771" y="1699"/>
                    </a:cubicBezTo>
                    <a:cubicBezTo>
                      <a:pt x="4817" y="1676"/>
                      <a:pt x="4840" y="1630"/>
                      <a:pt x="4840" y="1585"/>
                    </a:cubicBezTo>
                    <a:cubicBezTo>
                      <a:pt x="4821" y="1547"/>
                      <a:pt x="4787" y="1510"/>
                      <a:pt x="4751" y="1510"/>
                    </a:cubicBezTo>
                    <a:cubicBezTo>
                      <a:pt x="4742" y="1510"/>
                      <a:pt x="4734" y="1512"/>
                      <a:pt x="4726" y="1516"/>
                    </a:cubicBezTo>
                    <a:lnTo>
                      <a:pt x="4703" y="1516"/>
                    </a:lnTo>
                    <a:cubicBezTo>
                      <a:pt x="4292" y="1608"/>
                      <a:pt x="3881" y="1676"/>
                      <a:pt x="3447" y="1676"/>
                    </a:cubicBezTo>
                    <a:cubicBezTo>
                      <a:pt x="3037" y="1676"/>
                      <a:pt x="2626" y="1608"/>
                      <a:pt x="2238" y="1471"/>
                    </a:cubicBezTo>
                    <a:cubicBezTo>
                      <a:pt x="1439" y="1197"/>
                      <a:pt x="754" y="672"/>
                      <a:pt x="183" y="55"/>
                    </a:cubicBezTo>
                    <a:lnTo>
                      <a:pt x="183" y="33"/>
                    </a:lnTo>
                    <a:cubicBezTo>
                      <a:pt x="167" y="16"/>
                      <a:pt x="140" y="0"/>
                      <a:pt x="109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3221;p36">
                <a:extLst>
                  <a:ext uri="{FF2B5EF4-FFF2-40B4-BE49-F238E27FC236}">
                    <a16:creationId xmlns:a16="http://schemas.microsoft.com/office/drawing/2014/main" id="{68ECF8E8-C109-485E-8DB6-8E4BB61D38C2}"/>
                  </a:ext>
                </a:extLst>
              </p:cNvPr>
              <p:cNvSpPr/>
              <p:nvPr/>
            </p:nvSpPr>
            <p:spPr>
              <a:xfrm>
                <a:off x="1350796" y="2640972"/>
                <a:ext cx="49440" cy="18968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981" extrusionOk="0">
                    <a:moveTo>
                      <a:pt x="80" y="0"/>
                    </a:moveTo>
                    <a:cubicBezTo>
                      <a:pt x="69" y="0"/>
                      <a:pt x="57" y="6"/>
                      <a:pt x="46" y="17"/>
                    </a:cubicBezTo>
                    <a:cubicBezTo>
                      <a:pt x="23" y="40"/>
                      <a:pt x="0" y="63"/>
                      <a:pt x="23" y="86"/>
                    </a:cubicBezTo>
                    <a:cubicBezTo>
                      <a:pt x="297" y="474"/>
                      <a:pt x="708" y="725"/>
                      <a:pt x="1164" y="862"/>
                    </a:cubicBezTo>
                    <a:cubicBezTo>
                      <a:pt x="1411" y="939"/>
                      <a:pt x="1671" y="980"/>
                      <a:pt x="1930" y="980"/>
                    </a:cubicBezTo>
                    <a:cubicBezTo>
                      <a:pt x="2128" y="980"/>
                      <a:pt x="2324" y="957"/>
                      <a:pt x="2511" y="907"/>
                    </a:cubicBezTo>
                    <a:cubicBezTo>
                      <a:pt x="2534" y="907"/>
                      <a:pt x="2557" y="862"/>
                      <a:pt x="2557" y="839"/>
                    </a:cubicBezTo>
                    <a:cubicBezTo>
                      <a:pt x="2557" y="816"/>
                      <a:pt x="2534" y="793"/>
                      <a:pt x="2488" y="793"/>
                    </a:cubicBezTo>
                    <a:cubicBezTo>
                      <a:pt x="2354" y="814"/>
                      <a:pt x="2220" y="825"/>
                      <a:pt x="2086" y="825"/>
                    </a:cubicBezTo>
                    <a:cubicBezTo>
                      <a:pt x="1788" y="825"/>
                      <a:pt x="1494" y="774"/>
                      <a:pt x="1210" y="679"/>
                    </a:cubicBezTo>
                    <a:cubicBezTo>
                      <a:pt x="799" y="542"/>
                      <a:pt x="434" y="314"/>
                      <a:pt x="114" y="17"/>
                    </a:cubicBezTo>
                    <a:cubicBezTo>
                      <a:pt x="103" y="6"/>
                      <a:pt x="92" y="0"/>
                      <a:pt x="80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3222;p36">
                <a:extLst>
                  <a:ext uri="{FF2B5EF4-FFF2-40B4-BE49-F238E27FC236}">
                    <a16:creationId xmlns:a16="http://schemas.microsoft.com/office/drawing/2014/main" id="{9EA408B0-A3E0-4B1B-BEEF-3C96417194F6}"/>
                  </a:ext>
                </a:extLst>
              </p:cNvPr>
              <p:cNvSpPr/>
              <p:nvPr/>
            </p:nvSpPr>
            <p:spPr>
              <a:xfrm>
                <a:off x="936357" y="1967800"/>
                <a:ext cx="813829" cy="551299"/>
              </a:xfrm>
              <a:custGeom>
                <a:avLst/>
                <a:gdLst/>
                <a:ahLst/>
                <a:cxnLst/>
                <a:rect l="l" t="t" r="r" b="b"/>
                <a:pathLst>
                  <a:path w="42091" h="28513" extrusionOk="0">
                    <a:moveTo>
                      <a:pt x="25043" y="1"/>
                    </a:moveTo>
                    <a:cubicBezTo>
                      <a:pt x="22464" y="1"/>
                      <a:pt x="19894" y="522"/>
                      <a:pt x="17416" y="1300"/>
                    </a:cubicBezTo>
                    <a:cubicBezTo>
                      <a:pt x="11641" y="3103"/>
                      <a:pt x="6186" y="6504"/>
                      <a:pt x="2968" y="11617"/>
                    </a:cubicBezTo>
                    <a:cubicBezTo>
                      <a:pt x="982" y="14744"/>
                      <a:pt x="0" y="18510"/>
                      <a:pt x="274" y="22208"/>
                    </a:cubicBezTo>
                    <a:cubicBezTo>
                      <a:pt x="411" y="24034"/>
                      <a:pt x="868" y="25883"/>
                      <a:pt x="1712" y="27526"/>
                    </a:cubicBezTo>
                    <a:cubicBezTo>
                      <a:pt x="2076" y="28238"/>
                      <a:pt x="2489" y="28513"/>
                      <a:pt x="2918" y="28513"/>
                    </a:cubicBezTo>
                    <a:cubicBezTo>
                      <a:pt x="3780" y="28513"/>
                      <a:pt x="4701" y="27399"/>
                      <a:pt x="5387" y="26499"/>
                    </a:cubicBezTo>
                    <a:cubicBezTo>
                      <a:pt x="6642" y="24810"/>
                      <a:pt x="7418" y="22778"/>
                      <a:pt x="7829" y="20724"/>
                    </a:cubicBezTo>
                    <a:cubicBezTo>
                      <a:pt x="8468" y="17460"/>
                      <a:pt x="8628" y="15954"/>
                      <a:pt x="9016" y="12644"/>
                    </a:cubicBezTo>
                    <a:cubicBezTo>
                      <a:pt x="10112" y="15041"/>
                      <a:pt x="14608" y="18487"/>
                      <a:pt x="16366" y="18647"/>
                    </a:cubicBezTo>
                    <a:cubicBezTo>
                      <a:pt x="16738" y="18680"/>
                      <a:pt x="17122" y="18716"/>
                      <a:pt x="17498" y="18716"/>
                    </a:cubicBezTo>
                    <a:cubicBezTo>
                      <a:pt x="18159" y="18716"/>
                      <a:pt x="18793" y="18604"/>
                      <a:pt x="19288" y="18168"/>
                    </a:cubicBezTo>
                    <a:cubicBezTo>
                      <a:pt x="19913" y="17616"/>
                      <a:pt x="20153" y="16650"/>
                      <a:pt x="19853" y="15913"/>
                    </a:cubicBezTo>
                    <a:lnTo>
                      <a:pt x="19853" y="15913"/>
                    </a:lnTo>
                    <a:cubicBezTo>
                      <a:pt x="20460" y="16843"/>
                      <a:pt x="21095" y="17751"/>
                      <a:pt x="21913" y="18510"/>
                    </a:cubicBezTo>
                    <a:cubicBezTo>
                      <a:pt x="22871" y="19423"/>
                      <a:pt x="24081" y="20085"/>
                      <a:pt x="25382" y="20131"/>
                    </a:cubicBezTo>
                    <a:cubicBezTo>
                      <a:pt x="25445" y="20134"/>
                      <a:pt x="25508" y="20135"/>
                      <a:pt x="25570" y="20135"/>
                    </a:cubicBezTo>
                    <a:cubicBezTo>
                      <a:pt x="26876" y="20135"/>
                      <a:pt x="28157" y="19462"/>
                      <a:pt x="28897" y="18373"/>
                    </a:cubicBezTo>
                    <a:cubicBezTo>
                      <a:pt x="29673" y="17255"/>
                      <a:pt x="29833" y="15748"/>
                      <a:pt x="29308" y="14470"/>
                    </a:cubicBezTo>
                    <a:lnTo>
                      <a:pt x="29308" y="14470"/>
                    </a:lnTo>
                    <a:cubicBezTo>
                      <a:pt x="30244" y="15931"/>
                      <a:pt x="31202" y="17392"/>
                      <a:pt x="32458" y="18601"/>
                    </a:cubicBezTo>
                    <a:cubicBezTo>
                      <a:pt x="33736" y="19788"/>
                      <a:pt x="35334" y="20678"/>
                      <a:pt x="37069" y="20770"/>
                    </a:cubicBezTo>
                    <a:cubicBezTo>
                      <a:pt x="37131" y="20772"/>
                      <a:pt x="37193" y="20773"/>
                      <a:pt x="37256" y="20773"/>
                    </a:cubicBezTo>
                    <a:cubicBezTo>
                      <a:pt x="38933" y="20773"/>
                      <a:pt x="40655" y="19892"/>
                      <a:pt x="41337" y="18373"/>
                    </a:cubicBezTo>
                    <a:cubicBezTo>
                      <a:pt x="42090" y="16730"/>
                      <a:pt x="41542" y="14835"/>
                      <a:pt x="40926" y="13146"/>
                    </a:cubicBezTo>
                    <a:cubicBezTo>
                      <a:pt x="39465" y="9152"/>
                      <a:pt x="37502" y="5134"/>
                      <a:pt x="34078" y="2647"/>
                    </a:cubicBezTo>
                    <a:cubicBezTo>
                      <a:pt x="31727" y="957"/>
                      <a:pt x="28829" y="136"/>
                      <a:pt x="25930" y="22"/>
                    </a:cubicBezTo>
                    <a:cubicBezTo>
                      <a:pt x="25634" y="8"/>
                      <a:pt x="25338" y="1"/>
                      <a:pt x="25043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3223;p36">
                <a:extLst>
                  <a:ext uri="{FF2B5EF4-FFF2-40B4-BE49-F238E27FC236}">
                    <a16:creationId xmlns:a16="http://schemas.microsoft.com/office/drawing/2014/main" id="{DA3A46F2-6C31-44D6-9C38-2BE4BB0ED65D}"/>
                  </a:ext>
                </a:extLst>
              </p:cNvPr>
              <p:cNvSpPr/>
              <p:nvPr/>
            </p:nvSpPr>
            <p:spPr>
              <a:xfrm>
                <a:off x="1191908" y="2152524"/>
                <a:ext cx="259959" cy="98222"/>
              </a:xfrm>
              <a:custGeom>
                <a:avLst/>
                <a:gdLst/>
                <a:ahLst/>
                <a:cxnLst/>
                <a:rect l="l" t="t" r="r" b="b"/>
                <a:pathLst>
                  <a:path w="13445" h="5080" extrusionOk="0">
                    <a:moveTo>
                      <a:pt x="12292" y="0"/>
                    </a:moveTo>
                    <a:cubicBezTo>
                      <a:pt x="12282" y="0"/>
                      <a:pt x="12271" y="3"/>
                      <a:pt x="12257" y="10"/>
                    </a:cubicBezTo>
                    <a:cubicBezTo>
                      <a:pt x="12234" y="32"/>
                      <a:pt x="12212" y="78"/>
                      <a:pt x="12234" y="101"/>
                    </a:cubicBezTo>
                    <a:cubicBezTo>
                      <a:pt x="12508" y="557"/>
                      <a:pt x="12759" y="1037"/>
                      <a:pt x="12965" y="1539"/>
                    </a:cubicBezTo>
                    <a:cubicBezTo>
                      <a:pt x="13147" y="2018"/>
                      <a:pt x="13262" y="2543"/>
                      <a:pt x="13193" y="3068"/>
                    </a:cubicBezTo>
                    <a:cubicBezTo>
                      <a:pt x="13147" y="3570"/>
                      <a:pt x="12942" y="4095"/>
                      <a:pt x="12554" y="4415"/>
                    </a:cubicBezTo>
                    <a:cubicBezTo>
                      <a:pt x="12197" y="4729"/>
                      <a:pt x="11725" y="4851"/>
                      <a:pt x="11244" y="4851"/>
                    </a:cubicBezTo>
                    <a:cubicBezTo>
                      <a:pt x="11201" y="4851"/>
                      <a:pt x="11159" y="4850"/>
                      <a:pt x="11116" y="4849"/>
                    </a:cubicBezTo>
                    <a:cubicBezTo>
                      <a:pt x="10614" y="4849"/>
                      <a:pt x="10089" y="4689"/>
                      <a:pt x="9610" y="4483"/>
                    </a:cubicBezTo>
                    <a:cubicBezTo>
                      <a:pt x="9153" y="4255"/>
                      <a:pt x="8697" y="3958"/>
                      <a:pt x="8263" y="3639"/>
                    </a:cubicBezTo>
                    <a:cubicBezTo>
                      <a:pt x="7461" y="3015"/>
                      <a:pt x="6745" y="2238"/>
                      <a:pt x="6181" y="1373"/>
                    </a:cubicBezTo>
                    <a:lnTo>
                      <a:pt x="6181" y="1373"/>
                    </a:lnTo>
                    <a:cubicBezTo>
                      <a:pt x="6175" y="1360"/>
                      <a:pt x="6169" y="1347"/>
                      <a:pt x="6163" y="1333"/>
                    </a:cubicBezTo>
                    <a:lnTo>
                      <a:pt x="6157" y="1336"/>
                    </a:lnTo>
                    <a:lnTo>
                      <a:pt x="6157" y="1336"/>
                    </a:lnTo>
                    <a:cubicBezTo>
                      <a:pt x="6151" y="1328"/>
                      <a:pt x="6146" y="1319"/>
                      <a:pt x="6140" y="1311"/>
                    </a:cubicBezTo>
                    <a:cubicBezTo>
                      <a:pt x="6125" y="1266"/>
                      <a:pt x="6092" y="1241"/>
                      <a:pt x="6051" y="1241"/>
                    </a:cubicBezTo>
                    <a:cubicBezTo>
                      <a:pt x="6029" y="1241"/>
                      <a:pt x="6005" y="1249"/>
                      <a:pt x="5980" y="1265"/>
                    </a:cubicBezTo>
                    <a:cubicBezTo>
                      <a:pt x="5912" y="1288"/>
                      <a:pt x="5866" y="1379"/>
                      <a:pt x="5912" y="1448"/>
                    </a:cubicBezTo>
                    <a:cubicBezTo>
                      <a:pt x="5912" y="1448"/>
                      <a:pt x="5912" y="1448"/>
                      <a:pt x="5912" y="1448"/>
                    </a:cubicBezTo>
                    <a:lnTo>
                      <a:pt x="5912" y="1448"/>
                    </a:lnTo>
                    <a:cubicBezTo>
                      <a:pt x="6094" y="1858"/>
                      <a:pt x="6277" y="2292"/>
                      <a:pt x="6368" y="2726"/>
                    </a:cubicBezTo>
                    <a:cubicBezTo>
                      <a:pt x="6460" y="3159"/>
                      <a:pt x="6414" y="3593"/>
                      <a:pt x="6209" y="3981"/>
                    </a:cubicBezTo>
                    <a:cubicBezTo>
                      <a:pt x="6034" y="4351"/>
                      <a:pt x="5652" y="4576"/>
                      <a:pt x="5241" y="4576"/>
                    </a:cubicBezTo>
                    <a:cubicBezTo>
                      <a:pt x="5221" y="4576"/>
                      <a:pt x="5201" y="4576"/>
                      <a:pt x="5181" y="4575"/>
                    </a:cubicBezTo>
                    <a:cubicBezTo>
                      <a:pt x="4748" y="4575"/>
                      <a:pt x="4337" y="4392"/>
                      <a:pt x="3949" y="4164"/>
                    </a:cubicBezTo>
                    <a:cubicBezTo>
                      <a:pt x="2374" y="3228"/>
                      <a:pt x="1050" y="1858"/>
                      <a:pt x="137" y="261"/>
                    </a:cubicBezTo>
                    <a:cubicBezTo>
                      <a:pt x="114" y="215"/>
                      <a:pt x="69" y="215"/>
                      <a:pt x="46" y="215"/>
                    </a:cubicBezTo>
                    <a:cubicBezTo>
                      <a:pt x="23" y="238"/>
                      <a:pt x="0" y="283"/>
                      <a:pt x="23" y="306"/>
                    </a:cubicBezTo>
                    <a:cubicBezTo>
                      <a:pt x="890" y="1973"/>
                      <a:pt x="2214" y="3388"/>
                      <a:pt x="3812" y="4369"/>
                    </a:cubicBezTo>
                    <a:cubicBezTo>
                      <a:pt x="4223" y="4620"/>
                      <a:pt x="4679" y="4826"/>
                      <a:pt x="5181" y="4826"/>
                    </a:cubicBezTo>
                    <a:cubicBezTo>
                      <a:pt x="5433" y="4826"/>
                      <a:pt x="5706" y="4780"/>
                      <a:pt x="5912" y="4643"/>
                    </a:cubicBezTo>
                    <a:cubicBezTo>
                      <a:pt x="6140" y="4529"/>
                      <a:pt x="6323" y="4324"/>
                      <a:pt x="6460" y="4118"/>
                    </a:cubicBezTo>
                    <a:cubicBezTo>
                      <a:pt x="6711" y="3662"/>
                      <a:pt x="6756" y="3137"/>
                      <a:pt x="6642" y="2657"/>
                    </a:cubicBezTo>
                    <a:cubicBezTo>
                      <a:pt x="6623" y="2556"/>
                      <a:pt x="6599" y="2457"/>
                      <a:pt x="6570" y="2359"/>
                    </a:cubicBezTo>
                    <a:lnTo>
                      <a:pt x="6570" y="2359"/>
                    </a:lnTo>
                    <a:cubicBezTo>
                      <a:pt x="7030" y="2921"/>
                      <a:pt x="7553" y="3422"/>
                      <a:pt x="8126" y="3844"/>
                    </a:cubicBezTo>
                    <a:cubicBezTo>
                      <a:pt x="8993" y="4483"/>
                      <a:pt x="9998" y="5054"/>
                      <a:pt x="11116" y="5077"/>
                    </a:cubicBezTo>
                    <a:cubicBezTo>
                      <a:pt x="11154" y="5078"/>
                      <a:pt x="11193" y="5079"/>
                      <a:pt x="11232" y="5079"/>
                    </a:cubicBezTo>
                    <a:cubicBezTo>
                      <a:pt x="11746" y="5079"/>
                      <a:pt x="12288" y="4935"/>
                      <a:pt x="12691" y="4575"/>
                    </a:cubicBezTo>
                    <a:cubicBezTo>
                      <a:pt x="13125" y="4209"/>
                      <a:pt x="13353" y="3639"/>
                      <a:pt x="13399" y="3091"/>
                    </a:cubicBezTo>
                    <a:cubicBezTo>
                      <a:pt x="13444" y="2520"/>
                      <a:pt x="13307" y="1973"/>
                      <a:pt x="13102" y="1470"/>
                    </a:cubicBezTo>
                    <a:cubicBezTo>
                      <a:pt x="12896" y="968"/>
                      <a:pt x="12623" y="489"/>
                      <a:pt x="12349" y="32"/>
                    </a:cubicBezTo>
                    <a:cubicBezTo>
                      <a:pt x="12332" y="16"/>
                      <a:pt x="12316" y="0"/>
                      <a:pt x="12292" y="0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3224;p36">
                <a:extLst>
                  <a:ext uri="{FF2B5EF4-FFF2-40B4-BE49-F238E27FC236}">
                    <a16:creationId xmlns:a16="http://schemas.microsoft.com/office/drawing/2014/main" id="{98A63036-93ED-45D0-956D-2449B855042E}"/>
                  </a:ext>
                </a:extLst>
              </p:cNvPr>
              <p:cNvSpPr/>
              <p:nvPr/>
            </p:nvSpPr>
            <p:spPr>
              <a:xfrm>
                <a:off x="1600605" y="2182264"/>
                <a:ext cx="83875" cy="73202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3786" extrusionOk="0">
                    <a:moveTo>
                      <a:pt x="3835" y="1"/>
                    </a:moveTo>
                    <a:cubicBezTo>
                      <a:pt x="3812" y="24"/>
                      <a:pt x="3789" y="47"/>
                      <a:pt x="3789" y="92"/>
                    </a:cubicBezTo>
                    <a:cubicBezTo>
                      <a:pt x="3949" y="777"/>
                      <a:pt x="4109" y="1462"/>
                      <a:pt x="3995" y="2146"/>
                    </a:cubicBezTo>
                    <a:cubicBezTo>
                      <a:pt x="3881" y="2786"/>
                      <a:pt x="3424" y="3425"/>
                      <a:pt x="2785" y="3493"/>
                    </a:cubicBezTo>
                    <a:cubicBezTo>
                      <a:pt x="2716" y="3503"/>
                      <a:pt x="2646" y="3508"/>
                      <a:pt x="2575" y="3508"/>
                    </a:cubicBezTo>
                    <a:cubicBezTo>
                      <a:pt x="2000" y="3508"/>
                      <a:pt x="1417" y="3185"/>
                      <a:pt x="1050" y="2717"/>
                    </a:cubicBezTo>
                    <a:cubicBezTo>
                      <a:pt x="617" y="2169"/>
                      <a:pt x="388" y="1507"/>
                      <a:pt x="137" y="845"/>
                    </a:cubicBezTo>
                    <a:cubicBezTo>
                      <a:pt x="114" y="823"/>
                      <a:pt x="92" y="800"/>
                      <a:pt x="69" y="800"/>
                    </a:cubicBezTo>
                    <a:cubicBezTo>
                      <a:pt x="23" y="823"/>
                      <a:pt x="0" y="845"/>
                      <a:pt x="0" y="891"/>
                    </a:cubicBezTo>
                    <a:cubicBezTo>
                      <a:pt x="206" y="1576"/>
                      <a:pt x="411" y="2283"/>
                      <a:pt x="845" y="2877"/>
                    </a:cubicBezTo>
                    <a:cubicBezTo>
                      <a:pt x="1252" y="3385"/>
                      <a:pt x="1876" y="3785"/>
                      <a:pt x="2557" y="3785"/>
                    </a:cubicBezTo>
                    <a:cubicBezTo>
                      <a:pt x="2640" y="3785"/>
                      <a:pt x="2724" y="3779"/>
                      <a:pt x="2808" y="3767"/>
                    </a:cubicBezTo>
                    <a:cubicBezTo>
                      <a:pt x="3196" y="3721"/>
                      <a:pt x="3561" y="3493"/>
                      <a:pt x="3789" y="3196"/>
                    </a:cubicBezTo>
                    <a:cubicBezTo>
                      <a:pt x="4040" y="2900"/>
                      <a:pt x="4177" y="2534"/>
                      <a:pt x="4223" y="2169"/>
                    </a:cubicBezTo>
                    <a:cubicBezTo>
                      <a:pt x="4337" y="1439"/>
                      <a:pt x="4132" y="731"/>
                      <a:pt x="3926" y="47"/>
                    </a:cubicBezTo>
                    <a:cubicBezTo>
                      <a:pt x="3903" y="24"/>
                      <a:pt x="3881" y="1"/>
                      <a:pt x="3835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3225;p36">
                <a:extLst>
                  <a:ext uri="{FF2B5EF4-FFF2-40B4-BE49-F238E27FC236}">
                    <a16:creationId xmlns:a16="http://schemas.microsoft.com/office/drawing/2014/main" id="{1FD2DC6C-8C90-4BAC-9A9F-6BD15E2A5A50}"/>
                  </a:ext>
                </a:extLst>
              </p:cNvPr>
              <p:cNvSpPr/>
              <p:nvPr/>
            </p:nvSpPr>
            <p:spPr>
              <a:xfrm>
                <a:off x="924426" y="2265238"/>
                <a:ext cx="144780" cy="199073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0296" extrusionOk="0">
                    <a:moveTo>
                      <a:pt x="7419" y="1"/>
                    </a:moveTo>
                    <a:cubicBezTo>
                      <a:pt x="7374" y="1"/>
                      <a:pt x="7351" y="47"/>
                      <a:pt x="7351" y="69"/>
                    </a:cubicBezTo>
                    <a:cubicBezTo>
                      <a:pt x="7282" y="2032"/>
                      <a:pt x="7008" y="3973"/>
                      <a:pt x="6483" y="5867"/>
                    </a:cubicBezTo>
                    <a:cubicBezTo>
                      <a:pt x="6369" y="6346"/>
                      <a:pt x="6209" y="6803"/>
                      <a:pt x="6050" y="7259"/>
                    </a:cubicBezTo>
                    <a:cubicBezTo>
                      <a:pt x="5890" y="7716"/>
                      <a:pt x="5730" y="8172"/>
                      <a:pt x="5433" y="8538"/>
                    </a:cubicBezTo>
                    <a:cubicBezTo>
                      <a:pt x="5170" y="8842"/>
                      <a:pt x="4780" y="9074"/>
                      <a:pt x="4408" y="9074"/>
                    </a:cubicBezTo>
                    <a:cubicBezTo>
                      <a:pt x="4362" y="9074"/>
                      <a:pt x="4315" y="9070"/>
                      <a:pt x="4269" y="9063"/>
                    </a:cubicBezTo>
                    <a:cubicBezTo>
                      <a:pt x="3995" y="9017"/>
                      <a:pt x="3741" y="8808"/>
                      <a:pt x="3636" y="8559"/>
                    </a:cubicBezTo>
                    <a:lnTo>
                      <a:pt x="3636" y="8559"/>
                    </a:lnTo>
                    <a:cubicBezTo>
                      <a:pt x="3648" y="8407"/>
                      <a:pt x="3640" y="8254"/>
                      <a:pt x="3607" y="8104"/>
                    </a:cubicBezTo>
                    <a:cubicBezTo>
                      <a:pt x="3607" y="8058"/>
                      <a:pt x="3562" y="8013"/>
                      <a:pt x="3516" y="7990"/>
                    </a:cubicBezTo>
                    <a:cubicBezTo>
                      <a:pt x="3504" y="7986"/>
                      <a:pt x="3491" y="7984"/>
                      <a:pt x="3478" y="7984"/>
                    </a:cubicBezTo>
                    <a:cubicBezTo>
                      <a:pt x="3417" y="7984"/>
                      <a:pt x="3352" y="8025"/>
                      <a:pt x="3333" y="8081"/>
                    </a:cubicBezTo>
                    <a:cubicBezTo>
                      <a:pt x="3294" y="8254"/>
                      <a:pt x="3308" y="8435"/>
                      <a:pt x="3359" y="8596"/>
                    </a:cubicBezTo>
                    <a:lnTo>
                      <a:pt x="3359" y="8596"/>
                    </a:lnTo>
                    <a:cubicBezTo>
                      <a:pt x="3278" y="9346"/>
                      <a:pt x="2612" y="10048"/>
                      <a:pt x="1850" y="10067"/>
                    </a:cubicBezTo>
                    <a:cubicBezTo>
                      <a:pt x="1393" y="10067"/>
                      <a:pt x="937" y="9839"/>
                      <a:pt x="640" y="9473"/>
                    </a:cubicBezTo>
                    <a:cubicBezTo>
                      <a:pt x="321" y="9131"/>
                      <a:pt x="161" y="8652"/>
                      <a:pt x="252" y="8172"/>
                    </a:cubicBezTo>
                    <a:cubicBezTo>
                      <a:pt x="252" y="8150"/>
                      <a:pt x="229" y="8104"/>
                      <a:pt x="184" y="8104"/>
                    </a:cubicBezTo>
                    <a:cubicBezTo>
                      <a:pt x="177" y="8098"/>
                      <a:pt x="170" y="8095"/>
                      <a:pt x="162" y="8095"/>
                    </a:cubicBezTo>
                    <a:cubicBezTo>
                      <a:pt x="140" y="8095"/>
                      <a:pt x="115" y="8116"/>
                      <a:pt x="115" y="8150"/>
                    </a:cubicBezTo>
                    <a:cubicBezTo>
                      <a:pt x="1" y="8652"/>
                      <a:pt x="161" y="9200"/>
                      <a:pt x="480" y="9610"/>
                    </a:cubicBezTo>
                    <a:cubicBezTo>
                      <a:pt x="800" y="9998"/>
                      <a:pt x="1302" y="10295"/>
                      <a:pt x="1850" y="10295"/>
                    </a:cubicBezTo>
                    <a:cubicBezTo>
                      <a:pt x="2398" y="10295"/>
                      <a:pt x="2900" y="9998"/>
                      <a:pt x="3219" y="9588"/>
                    </a:cubicBezTo>
                    <a:cubicBezTo>
                      <a:pt x="3366" y="9409"/>
                      <a:pt x="3484" y="9192"/>
                      <a:pt x="3558" y="8958"/>
                    </a:cubicBezTo>
                    <a:lnTo>
                      <a:pt x="3558" y="8958"/>
                    </a:lnTo>
                    <a:cubicBezTo>
                      <a:pt x="3718" y="9157"/>
                      <a:pt x="3952" y="9295"/>
                      <a:pt x="4224" y="9337"/>
                    </a:cubicBezTo>
                    <a:cubicBezTo>
                      <a:pt x="4279" y="9343"/>
                      <a:pt x="4334" y="9346"/>
                      <a:pt x="4388" y="9346"/>
                    </a:cubicBezTo>
                    <a:cubicBezTo>
                      <a:pt x="4890" y="9346"/>
                      <a:pt x="5330" y="9068"/>
                      <a:pt x="5639" y="8697"/>
                    </a:cubicBezTo>
                    <a:cubicBezTo>
                      <a:pt x="5958" y="8309"/>
                      <a:pt x="6141" y="7807"/>
                      <a:pt x="6301" y="7351"/>
                    </a:cubicBezTo>
                    <a:cubicBezTo>
                      <a:pt x="6461" y="6871"/>
                      <a:pt x="6598" y="6415"/>
                      <a:pt x="6712" y="5936"/>
                    </a:cubicBezTo>
                    <a:cubicBezTo>
                      <a:pt x="6986" y="4977"/>
                      <a:pt x="7168" y="3995"/>
                      <a:pt x="7305" y="3037"/>
                    </a:cubicBezTo>
                    <a:cubicBezTo>
                      <a:pt x="7419" y="2055"/>
                      <a:pt x="7488" y="1051"/>
                      <a:pt x="7488" y="69"/>
                    </a:cubicBezTo>
                    <a:cubicBezTo>
                      <a:pt x="7488" y="47"/>
                      <a:pt x="7442" y="1"/>
                      <a:pt x="7419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3226;p36">
                <a:extLst>
                  <a:ext uri="{FF2B5EF4-FFF2-40B4-BE49-F238E27FC236}">
                    <a16:creationId xmlns:a16="http://schemas.microsoft.com/office/drawing/2014/main" id="{F70BFBA4-DA1E-4198-93E5-851A958FD96D}"/>
                  </a:ext>
                </a:extLst>
              </p:cNvPr>
              <p:cNvSpPr/>
              <p:nvPr/>
            </p:nvSpPr>
            <p:spPr>
              <a:xfrm>
                <a:off x="1448330" y="1989206"/>
                <a:ext cx="127998" cy="107928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5582" extrusionOk="0">
                    <a:moveTo>
                      <a:pt x="4541" y="1"/>
                    </a:moveTo>
                    <a:cubicBezTo>
                      <a:pt x="4518" y="1"/>
                      <a:pt x="4491" y="17"/>
                      <a:pt x="4474" y="33"/>
                    </a:cubicBezTo>
                    <a:cubicBezTo>
                      <a:pt x="4452" y="56"/>
                      <a:pt x="4452" y="102"/>
                      <a:pt x="4497" y="124"/>
                    </a:cubicBezTo>
                    <a:cubicBezTo>
                      <a:pt x="4977" y="490"/>
                      <a:pt x="5479" y="855"/>
                      <a:pt x="5844" y="1311"/>
                    </a:cubicBezTo>
                    <a:cubicBezTo>
                      <a:pt x="6027" y="1540"/>
                      <a:pt x="6186" y="1791"/>
                      <a:pt x="6278" y="2064"/>
                    </a:cubicBezTo>
                    <a:cubicBezTo>
                      <a:pt x="6346" y="2338"/>
                      <a:pt x="6392" y="2635"/>
                      <a:pt x="6346" y="2909"/>
                    </a:cubicBezTo>
                    <a:cubicBezTo>
                      <a:pt x="6300" y="3206"/>
                      <a:pt x="6209" y="3480"/>
                      <a:pt x="6027" y="3685"/>
                    </a:cubicBezTo>
                    <a:cubicBezTo>
                      <a:pt x="5821" y="3868"/>
                      <a:pt x="5570" y="4005"/>
                      <a:pt x="5296" y="4027"/>
                    </a:cubicBezTo>
                    <a:cubicBezTo>
                      <a:pt x="5243" y="4034"/>
                      <a:pt x="5190" y="4037"/>
                      <a:pt x="5137" y="4037"/>
                    </a:cubicBezTo>
                    <a:cubicBezTo>
                      <a:pt x="4704" y="4037"/>
                      <a:pt x="4271" y="3825"/>
                      <a:pt x="3949" y="3512"/>
                    </a:cubicBezTo>
                    <a:lnTo>
                      <a:pt x="3949" y="3512"/>
                    </a:lnTo>
                    <a:cubicBezTo>
                      <a:pt x="3909" y="3451"/>
                      <a:pt x="3864" y="3394"/>
                      <a:pt x="3812" y="3343"/>
                    </a:cubicBezTo>
                    <a:cubicBezTo>
                      <a:pt x="3778" y="3320"/>
                      <a:pt x="3744" y="3308"/>
                      <a:pt x="3710" y="3308"/>
                    </a:cubicBezTo>
                    <a:cubicBezTo>
                      <a:pt x="3676" y="3308"/>
                      <a:pt x="3641" y="3320"/>
                      <a:pt x="3607" y="3343"/>
                    </a:cubicBezTo>
                    <a:cubicBezTo>
                      <a:pt x="3561" y="3388"/>
                      <a:pt x="3539" y="3480"/>
                      <a:pt x="3607" y="3548"/>
                    </a:cubicBezTo>
                    <a:cubicBezTo>
                      <a:pt x="3607" y="3548"/>
                      <a:pt x="3607" y="3548"/>
                      <a:pt x="3607" y="3548"/>
                    </a:cubicBezTo>
                    <a:lnTo>
                      <a:pt x="3607" y="3548"/>
                    </a:lnTo>
                    <a:cubicBezTo>
                      <a:pt x="3638" y="3586"/>
                      <a:pt x="3670" y="3623"/>
                      <a:pt x="3704" y="3659"/>
                    </a:cubicBezTo>
                    <a:lnTo>
                      <a:pt x="3704" y="3659"/>
                    </a:lnTo>
                    <a:cubicBezTo>
                      <a:pt x="3923" y="3967"/>
                      <a:pt x="3898" y="4434"/>
                      <a:pt x="3676" y="4758"/>
                    </a:cubicBezTo>
                    <a:cubicBezTo>
                      <a:pt x="3481" y="5124"/>
                      <a:pt x="3043" y="5308"/>
                      <a:pt x="2610" y="5308"/>
                    </a:cubicBezTo>
                    <a:cubicBezTo>
                      <a:pt x="2585" y="5308"/>
                      <a:pt x="2560" y="5307"/>
                      <a:pt x="2534" y="5306"/>
                    </a:cubicBezTo>
                    <a:cubicBezTo>
                      <a:pt x="2055" y="5306"/>
                      <a:pt x="1598" y="5123"/>
                      <a:pt x="1210" y="4849"/>
                    </a:cubicBezTo>
                    <a:cubicBezTo>
                      <a:pt x="800" y="4575"/>
                      <a:pt x="457" y="4233"/>
                      <a:pt x="115" y="3891"/>
                    </a:cubicBezTo>
                    <a:cubicBezTo>
                      <a:pt x="101" y="3864"/>
                      <a:pt x="80" y="3853"/>
                      <a:pt x="60" y="3853"/>
                    </a:cubicBezTo>
                    <a:cubicBezTo>
                      <a:pt x="46" y="3853"/>
                      <a:pt x="33" y="3858"/>
                      <a:pt x="23" y="3868"/>
                    </a:cubicBezTo>
                    <a:cubicBezTo>
                      <a:pt x="1" y="3891"/>
                      <a:pt x="1" y="3936"/>
                      <a:pt x="23" y="3959"/>
                    </a:cubicBezTo>
                    <a:cubicBezTo>
                      <a:pt x="343" y="4347"/>
                      <a:pt x="685" y="4712"/>
                      <a:pt x="1096" y="5032"/>
                    </a:cubicBezTo>
                    <a:cubicBezTo>
                      <a:pt x="1484" y="5328"/>
                      <a:pt x="1986" y="5557"/>
                      <a:pt x="2511" y="5580"/>
                    </a:cubicBezTo>
                    <a:cubicBezTo>
                      <a:pt x="2537" y="5581"/>
                      <a:pt x="2564" y="5581"/>
                      <a:pt x="2590" y="5581"/>
                    </a:cubicBezTo>
                    <a:cubicBezTo>
                      <a:pt x="3095" y="5581"/>
                      <a:pt x="3645" y="5372"/>
                      <a:pt x="3927" y="4895"/>
                    </a:cubicBezTo>
                    <a:cubicBezTo>
                      <a:pt x="4064" y="4667"/>
                      <a:pt x="4132" y="4393"/>
                      <a:pt x="4132" y="4119"/>
                    </a:cubicBezTo>
                    <a:cubicBezTo>
                      <a:pt x="4132" y="4082"/>
                      <a:pt x="4130" y="4044"/>
                      <a:pt x="4126" y="4007"/>
                    </a:cubicBezTo>
                    <a:lnTo>
                      <a:pt x="4126" y="4007"/>
                    </a:lnTo>
                    <a:cubicBezTo>
                      <a:pt x="4430" y="4198"/>
                      <a:pt x="4784" y="4311"/>
                      <a:pt x="5157" y="4311"/>
                    </a:cubicBezTo>
                    <a:cubicBezTo>
                      <a:pt x="5218" y="4311"/>
                      <a:pt x="5280" y="4308"/>
                      <a:pt x="5342" y="4301"/>
                    </a:cubicBezTo>
                    <a:cubicBezTo>
                      <a:pt x="5661" y="4256"/>
                      <a:pt x="5981" y="4096"/>
                      <a:pt x="6209" y="3845"/>
                    </a:cubicBezTo>
                    <a:cubicBezTo>
                      <a:pt x="6437" y="3594"/>
                      <a:pt x="6551" y="3274"/>
                      <a:pt x="6597" y="2955"/>
                    </a:cubicBezTo>
                    <a:cubicBezTo>
                      <a:pt x="6620" y="2635"/>
                      <a:pt x="6574" y="2293"/>
                      <a:pt x="6483" y="1996"/>
                    </a:cubicBezTo>
                    <a:cubicBezTo>
                      <a:pt x="6369" y="1699"/>
                      <a:pt x="6209" y="1425"/>
                      <a:pt x="6004" y="1174"/>
                    </a:cubicBezTo>
                    <a:cubicBezTo>
                      <a:pt x="5593" y="695"/>
                      <a:pt x="5068" y="353"/>
                      <a:pt x="4566" y="10"/>
                    </a:cubicBezTo>
                    <a:cubicBezTo>
                      <a:pt x="4559" y="4"/>
                      <a:pt x="4550" y="1"/>
                      <a:pt x="454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3227;p36">
                <a:extLst>
                  <a:ext uri="{FF2B5EF4-FFF2-40B4-BE49-F238E27FC236}">
                    <a16:creationId xmlns:a16="http://schemas.microsoft.com/office/drawing/2014/main" id="{3B461942-B371-41EB-8190-8AD1BC60A864}"/>
                  </a:ext>
                </a:extLst>
              </p:cNvPr>
              <p:cNvSpPr/>
              <p:nvPr/>
            </p:nvSpPr>
            <p:spPr>
              <a:xfrm>
                <a:off x="927520" y="2184739"/>
                <a:ext cx="83431" cy="101277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238" extrusionOk="0">
                    <a:moveTo>
                      <a:pt x="4237" y="1"/>
                    </a:moveTo>
                    <a:cubicBezTo>
                      <a:pt x="4211" y="1"/>
                      <a:pt x="4195" y="22"/>
                      <a:pt x="4178" y="55"/>
                    </a:cubicBezTo>
                    <a:cubicBezTo>
                      <a:pt x="3904" y="1265"/>
                      <a:pt x="3425" y="2429"/>
                      <a:pt x="2785" y="3502"/>
                    </a:cubicBezTo>
                    <a:cubicBezTo>
                      <a:pt x="2443" y="4004"/>
                      <a:pt x="2124" y="4575"/>
                      <a:pt x="1599" y="4849"/>
                    </a:cubicBezTo>
                    <a:cubicBezTo>
                      <a:pt x="1410" y="4951"/>
                      <a:pt x="1209" y="5003"/>
                      <a:pt x="995" y="5003"/>
                    </a:cubicBezTo>
                    <a:cubicBezTo>
                      <a:pt x="924" y="5003"/>
                      <a:pt x="851" y="4997"/>
                      <a:pt x="777" y="4986"/>
                    </a:cubicBezTo>
                    <a:cubicBezTo>
                      <a:pt x="503" y="4917"/>
                      <a:pt x="229" y="4735"/>
                      <a:pt x="138" y="4461"/>
                    </a:cubicBezTo>
                    <a:cubicBezTo>
                      <a:pt x="138" y="4438"/>
                      <a:pt x="92" y="4415"/>
                      <a:pt x="69" y="4415"/>
                    </a:cubicBezTo>
                    <a:cubicBezTo>
                      <a:pt x="24" y="4415"/>
                      <a:pt x="1" y="4461"/>
                      <a:pt x="24" y="4506"/>
                    </a:cubicBezTo>
                    <a:cubicBezTo>
                      <a:pt x="92" y="4849"/>
                      <a:pt x="389" y="5100"/>
                      <a:pt x="731" y="5191"/>
                    </a:cubicBezTo>
                    <a:cubicBezTo>
                      <a:pt x="841" y="5222"/>
                      <a:pt x="959" y="5238"/>
                      <a:pt x="1078" y="5238"/>
                    </a:cubicBezTo>
                    <a:cubicBezTo>
                      <a:pt x="1306" y="5238"/>
                      <a:pt x="1541" y="5182"/>
                      <a:pt x="1735" y="5077"/>
                    </a:cubicBezTo>
                    <a:cubicBezTo>
                      <a:pt x="2329" y="4757"/>
                      <a:pt x="2694" y="4164"/>
                      <a:pt x="3014" y="3639"/>
                    </a:cubicBezTo>
                    <a:cubicBezTo>
                      <a:pt x="3676" y="2543"/>
                      <a:pt x="4109" y="1334"/>
                      <a:pt x="4315" y="78"/>
                    </a:cubicBezTo>
                    <a:cubicBezTo>
                      <a:pt x="4315" y="55"/>
                      <a:pt x="4292" y="10"/>
                      <a:pt x="4269" y="10"/>
                    </a:cubicBezTo>
                    <a:cubicBezTo>
                      <a:pt x="4257" y="4"/>
                      <a:pt x="4246" y="1"/>
                      <a:pt x="4237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3228;p36">
                <a:extLst>
                  <a:ext uri="{FF2B5EF4-FFF2-40B4-BE49-F238E27FC236}">
                    <a16:creationId xmlns:a16="http://schemas.microsoft.com/office/drawing/2014/main" id="{2AE0D45F-89CA-423A-B521-8E3F73B87536}"/>
                  </a:ext>
                </a:extLst>
              </p:cNvPr>
              <p:cNvSpPr/>
              <p:nvPr/>
            </p:nvSpPr>
            <p:spPr>
              <a:xfrm>
                <a:off x="1244426" y="2022639"/>
                <a:ext cx="93137" cy="56362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2915" extrusionOk="0">
                    <a:moveTo>
                      <a:pt x="3918" y="1"/>
                    </a:moveTo>
                    <a:cubicBezTo>
                      <a:pt x="3903" y="1"/>
                      <a:pt x="3890" y="6"/>
                      <a:pt x="3881" y="16"/>
                    </a:cubicBezTo>
                    <a:cubicBezTo>
                      <a:pt x="3858" y="39"/>
                      <a:pt x="3835" y="84"/>
                      <a:pt x="3858" y="107"/>
                    </a:cubicBezTo>
                    <a:cubicBezTo>
                      <a:pt x="4223" y="587"/>
                      <a:pt x="4588" y="1089"/>
                      <a:pt x="4588" y="1659"/>
                    </a:cubicBezTo>
                    <a:cubicBezTo>
                      <a:pt x="4565" y="1933"/>
                      <a:pt x="4474" y="2207"/>
                      <a:pt x="4291" y="2390"/>
                    </a:cubicBezTo>
                    <a:cubicBezTo>
                      <a:pt x="4109" y="2572"/>
                      <a:pt x="3835" y="2641"/>
                      <a:pt x="3538" y="2641"/>
                    </a:cubicBezTo>
                    <a:cubicBezTo>
                      <a:pt x="2968" y="2618"/>
                      <a:pt x="2374" y="2527"/>
                      <a:pt x="1804" y="2390"/>
                    </a:cubicBezTo>
                    <a:cubicBezTo>
                      <a:pt x="1210" y="2230"/>
                      <a:pt x="662" y="2047"/>
                      <a:pt x="92" y="1819"/>
                    </a:cubicBezTo>
                    <a:cubicBezTo>
                      <a:pt x="85" y="1812"/>
                      <a:pt x="76" y="1810"/>
                      <a:pt x="67" y="1810"/>
                    </a:cubicBezTo>
                    <a:cubicBezTo>
                      <a:pt x="46" y="1810"/>
                      <a:pt x="23" y="1826"/>
                      <a:pt x="23" y="1842"/>
                    </a:cubicBezTo>
                    <a:cubicBezTo>
                      <a:pt x="0" y="1865"/>
                      <a:pt x="0" y="1910"/>
                      <a:pt x="46" y="1933"/>
                    </a:cubicBezTo>
                    <a:cubicBezTo>
                      <a:pt x="571" y="2230"/>
                      <a:pt x="1142" y="2458"/>
                      <a:pt x="1735" y="2641"/>
                    </a:cubicBezTo>
                    <a:cubicBezTo>
                      <a:pt x="2329" y="2778"/>
                      <a:pt x="2922" y="2915"/>
                      <a:pt x="3561" y="2915"/>
                    </a:cubicBezTo>
                    <a:cubicBezTo>
                      <a:pt x="3858" y="2892"/>
                      <a:pt x="4223" y="2823"/>
                      <a:pt x="4474" y="2572"/>
                    </a:cubicBezTo>
                    <a:cubicBezTo>
                      <a:pt x="4725" y="2344"/>
                      <a:pt x="4816" y="1979"/>
                      <a:pt x="4816" y="1659"/>
                    </a:cubicBezTo>
                    <a:cubicBezTo>
                      <a:pt x="4816" y="1340"/>
                      <a:pt x="4702" y="1020"/>
                      <a:pt x="4520" y="746"/>
                    </a:cubicBezTo>
                    <a:cubicBezTo>
                      <a:pt x="4360" y="495"/>
                      <a:pt x="4155" y="267"/>
                      <a:pt x="3972" y="39"/>
                    </a:cubicBezTo>
                    <a:cubicBezTo>
                      <a:pt x="3959" y="12"/>
                      <a:pt x="3937" y="1"/>
                      <a:pt x="3918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3229;p36">
                <a:extLst>
                  <a:ext uri="{FF2B5EF4-FFF2-40B4-BE49-F238E27FC236}">
                    <a16:creationId xmlns:a16="http://schemas.microsoft.com/office/drawing/2014/main" id="{231368F9-FAC2-4F2A-853B-1C23D81841A3}"/>
                  </a:ext>
                </a:extLst>
              </p:cNvPr>
              <p:cNvSpPr/>
              <p:nvPr/>
            </p:nvSpPr>
            <p:spPr>
              <a:xfrm>
                <a:off x="1075386" y="2725415"/>
                <a:ext cx="100639" cy="66222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3425" extrusionOk="0">
                    <a:moveTo>
                      <a:pt x="91" y="1"/>
                    </a:moveTo>
                    <a:cubicBezTo>
                      <a:pt x="83" y="1"/>
                      <a:pt x="75" y="4"/>
                      <a:pt x="69" y="10"/>
                    </a:cubicBezTo>
                    <a:cubicBezTo>
                      <a:pt x="23" y="10"/>
                      <a:pt x="0" y="33"/>
                      <a:pt x="23" y="78"/>
                    </a:cubicBezTo>
                    <a:cubicBezTo>
                      <a:pt x="228" y="1174"/>
                      <a:pt x="936" y="2178"/>
                      <a:pt x="1895" y="2772"/>
                    </a:cubicBezTo>
                    <a:cubicBezTo>
                      <a:pt x="2584" y="3198"/>
                      <a:pt x="3403" y="3424"/>
                      <a:pt x="4208" y="3424"/>
                    </a:cubicBezTo>
                    <a:cubicBezTo>
                      <a:pt x="4522" y="3424"/>
                      <a:pt x="4835" y="3390"/>
                      <a:pt x="5136" y="3319"/>
                    </a:cubicBezTo>
                    <a:cubicBezTo>
                      <a:pt x="5182" y="3319"/>
                      <a:pt x="5204" y="3274"/>
                      <a:pt x="5204" y="3251"/>
                    </a:cubicBezTo>
                    <a:cubicBezTo>
                      <a:pt x="5182" y="3205"/>
                      <a:pt x="5159" y="3182"/>
                      <a:pt x="5113" y="3182"/>
                    </a:cubicBezTo>
                    <a:cubicBezTo>
                      <a:pt x="4890" y="3216"/>
                      <a:pt x="4665" y="3232"/>
                      <a:pt x="4441" y="3232"/>
                    </a:cubicBezTo>
                    <a:cubicBezTo>
                      <a:pt x="3593" y="3232"/>
                      <a:pt x="2759" y="2995"/>
                      <a:pt x="2055" y="2543"/>
                    </a:cubicBezTo>
                    <a:cubicBezTo>
                      <a:pt x="1164" y="1973"/>
                      <a:pt x="480" y="1060"/>
                      <a:pt x="137" y="55"/>
                    </a:cubicBezTo>
                    <a:cubicBezTo>
                      <a:pt x="137" y="22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rgbClr val="A05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3230;p36">
                <a:extLst>
                  <a:ext uri="{FF2B5EF4-FFF2-40B4-BE49-F238E27FC236}">
                    <a16:creationId xmlns:a16="http://schemas.microsoft.com/office/drawing/2014/main" id="{F023D448-ED9D-454C-93D8-C58D6C123DF6}"/>
                  </a:ext>
                </a:extLst>
              </p:cNvPr>
              <p:cNvSpPr/>
              <p:nvPr/>
            </p:nvSpPr>
            <p:spPr>
              <a:xfrm>
                <a:off x="986670" y="2026023"/>
                <a:ext cx="84745" cy="139927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7237" extrusionOk="0">
                    <a:moveTo>
                      <a:pt x="3310" y="1"/>
                    </a:moveTo>
                    <a:cubicBezTo>
                      <a:pt x="3059" y="24"/>
                      <a:pt x="2831" y="229"/>
                      <a:pt x="2717" y="457"/>
                    </a:cubicBezTo>
                    <a:cubicBezTo>
                      <a:pt x="2602" y="708"/>
                      <a:pt x="2580" y="982"/>
                      <a:pt x="2580" y="1256"/>
                    </a:cubicBezTo>
                    <a:cubicBezTo>
                      <a:pt x="2511" y="3036"/>
                      <a:pt x="2739" y="4817"/>
                      <a:pt x="3264" y="6506"/>
                    </a:cubicBezTo>
                    <a:cubicBezTo>
                      <a:pt x="2602" y="5319"/>
                      <a:pt x="1941" y="4109"/>
                      <a:pt x="1301" y="2922"/>
                    </a:cubicBezTo>
                    <a:cubicBezTo>
                      <a:pt x="1133" y="2607"/>
                      <a:pt x="868" y="2252"/>
                      <a:pt x="541" y="2252"/>
                    </a:cubicBezTo>
                    <a:cubicBezTo>
                      <a:pt x="514" y="2252"/>
                      <a:pt x="485" y="2255"/>
                      <a:pt x="457" y="2260"/>
                    </a:cubicBezTo>
                    <a:cubicBezTo>
                      <a:pt x="183" y="2306"/>
                      <a:pt x="0" y="2603"/>
                      <a:pt x="0" y="2877"/>
                    </a:cubicBezTo>
                    <a:cubicBezTo>
                      <a:pt x="0" y="3151"/>
                      <a:pt x="137" y="3402"/>
                      <a:pt x="251" y="3653"/>
                    </a:cubicBezTo>
                    <a:cubicBezTo>
                      <a:pt x="1005" y="5022"/>
                      <a:pt x="2009" y="6255"/>
                      <a:pt x="3219" y="7236"/>
                    </a:cubicBezTo>
                    <a:lnTo>
                      <a:pt x="3926" y="6917"/>
                    </a:lnTo>
                    <a:cubicBezTo>
                      <a:pt x="4292" y="5045"/>
                      <a:pt x="4383" y="3105"/>
                      <a:pt x="4177" y="1210"/>
                    </a:cubicBezTo>
                    <a:cubicBezTo>
                      <a:pt x="4132" y="937"/>
                      <a:pt x="4109" y="663"/>
                      <a:pt x="3972" y="412"/>
                    </a:cubicBezTo>
                    <a:cubicBezTo>
                      <a:pt x="3835" y="183"/>
                      <a:pt x="3584" y="1"/>
                      <a:pt x="3310" y="1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3231;p36">
                <a:extLst>
                  <a:ext uri="{FF2B5EF4-FFF2-40B4-BE49-F238E27FC236}">
                    <a16:creationId xmlns:a16="http://schemas.microsoft.com/office/drawing/2014/main" id="{1A5ADC8B-F284-43DA-8059-5CC59ADA76AD}"/>
                  </a:ext>
                </a:extLst>
              </p:cNvPr>
              <p:cNvSpPr/>
              <p:nvPr/>
            </p:nvSpPr>
            <p:spPr>
              <a:xfrm>
                <a:off x="1064693" y="2337055"/>
                <a:ext cx="151490" cy="149073"/>
              </a:xfrm>
              <a:custGeom>
                <a:avLst/>
                <a:gdLst/>
                <a:ahLst/>
                <a:cxnLst/>
                <a:rect l="l" t="t" r="r" b="b"/>
                <a:pathLst>
                  <a:path w="7835" h="7710" extrusionOk="0">
                    <a:moveTo>
                      <a:pt x="4898" y="0"/>
                    </a:moveTo>
                    <a:cubicBezTo>
                      <a:pt x="2453" y="0"/>
                      <a:pt x="142" y="6376"/>
                      <a:pt x="142" y="6376"/>
                    </a:cubicBezTo>
                    <a:cubicBezTo>
                      <a:pt x="0" y="7370"/>
                      <a:pt x="296" y="7710"/>
                      <a:pt x="758" y="7710"/>
                    </a:cubicBezTo>
                    <a:cubicBezTo>
                      <a:pt x="1560" y="7710"/>
                      <a:pt x="2864" y="6690"/>
                      <a:pt x="3269" y="6284"/>
                    </a:cubicBezTo>
                    <a:cubicBezTo>
                      <a:pt x="3909" y="5645"/>
                      <a:pt x="7835" y="761"/>
                      <a:pt x="5278" y="53"/>
                    </a:cubicBezTo>
                    <a:cubicBezTo>
                      <a:pt x="5151" y="17"/>
                      <a:pt x="5024" y="0"/>
                      <a:pt x="4898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3232;p36">
                <a:extLst>
                  <a:ext uri="{FF2B5EF4-FFF2-40B4-BE49-F238E27FC236}">
                    <a16:creationId xmlns:a16="http://schemas.microsoft.com/office/drawing/2014/main" id="{FAB78816-EC87-4930-ACC6-8A56AB8F5845}"/>
                  </a:ext>
                </a:extLst>
              </p:cNvPr>
              <p:cNvSpPr/>
              <p:nvPr/>
            </p:nvSpPr>
            <p:spPr>
              <a:xfrm>
                <a:off x="1415670" y="2249769"/>
                <a:ext cx="205879" cy="95051"/>
              </a:xfrm>
              <a:custGeom>
                <a:avLst/>
                <a:gdLst/>
                <a:ahLst/>
                <a:cxnLst/>
                <a:rect l="l" t="t" r="r" b="b"/>
                <a:pathLst>
                  <a:path w="10648" h="4916" extrusionOk="0">
                    <a:moveTo>
                      <a:pt x="3056" y="0"/>
                    </a:moveTo>
                    <a:cubicBezTo>
                      <a:pt x="2551" y="0"/>
                      <a:pt x="2116" y="141"/>
                      <a:pt x="1804" y="481"/>
                    </a:cubicBezTo>
                    <a:cubicBezTo>
                      <a:pt x="1" y="2444"/>
                      <a:pt x="5889" y="4544"/>
                      <a:pt x="6780" y="4750"/>
                    </a:cubicBezTo>
                    <a:cubicBezTo>
                      <a:pt x="7082" y="4827"/>
                      <a:pt x="7697" y="4916"/>
                      <a:pt x="8305" y="4916"/>
                    </a:cubicBezTo>
                    <a:cubicBezTo>
                      <a:pt x="9487" y="4916"/>
                      <a:pt x="10648" y="4583"/>
                      <a:pt x="9473" y="3198"/>
                    </a:cubicBezTo>
                    <a:cubicBezTo>
                      <a:pt x="9473" y="3198"/>
                      <a:pt x="5465" y="0"/>
                      <a:pt x="3056" y="0"/>
                    </a:cubicBezTo>
                    <a:close/>
                  </a:path>
                </a:pathLst>
              </a:custGeom>
              <a:solidFill>
                <a:srgbClr val="873B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3233;p36">
                <a:extLst>
                  <a:ext uri="{FF2B5EF4-FFF2-40B4-BE49-F238E27FC236}">
                    <a16:creationId xmlns:a16="http://schemas.microsoft.com/office/drawing/2014/main" id="{CC146FA3-3B37-493F-BA72-95B26EF16330}"/>
                  </a:ext>
                </a:extLst>
              </p:cNvPr>
              <p:cNvSpPr/>
              <p:nvPr/>
            </p:nvSpPr>
            <p:spPr>
              <a:xfrm>
                <a:off x="1405554" y="2279918"/>
                <a:ext cx="314677" cy="314677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5" extrusionOk="0">
                    <a:moveTo>
                      <a:pt x="8149" y="0"/>
                    </a:moveTo>
                    <a:cubicBezTo>
                      <a:pt x="3653" y="0"/>
                      <a:pt x="1" y="3652"/>
                      <a:pt x="1" y="8126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26"/>
                    </a:cubicBezTo>
                    <a:cubicBezTo>
                      <a:pt x="16275" y="3652"/>
                      <a:pt x="12646" y="0"/>
                      <a:pt x="8149" y="0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3234;p36">
                <a:extLst>
                  <a:ext uri="{FF2B5EF4-FFF2-40B4-BE49-F238E27FC236}">
                    <a16:creationId xmlns:a16="http://schemas.microsoft.com/office/drawing/2014/main" id="{B3F41A1E-4442-45A4-BA5B-0E2AE4F72A81}"/>
                  </a:ext>
                </a:extLst>
              </p:cNvPr>
              <p:cNvSpPr/>
              <p:nvPr/>
            </p:nvSpPr>
            <p:spPr>
              <a:xfrm>
                <a:off x="1389659" y="2264023"/>
                <a:ext cx="355300" cy="355300"/>
              </a:xfrm>
              <a:custGeom>
                <a:avLst/>
                <a:gdLst/>
                <a:ahLst/>
                <a:cxnLst/>
                <a:rect l="l" t="t" r="r" b="b"/>
                <a:pathLst>
                  <a:path w="18376" h="18376" extrusionOk="0">
                    <a:moveTo>
                      <a:pt x="9199" y="1530"/>
                    </a:moveTo>
                    <a:cubicBezTo>
                      <a:pt x="13422" y="1530"/>
                      <a:pt x="16846" y="4954"/>
                      <a:pt x="16846" y="9199"/>
                    </a:cubicBezTo>
                    <a:cubicBezTo>
                      <a:pt x="16846" y="13422"/>
                      <a:pt x="13422" y="16846"/>
                      <a:pt x="9199" y="16846"/>
                    </a:cubicBezTo>
                    <a:cubicBezTo>
                      <a:pt x="4977" y="16846"/>
                      <a:pt x="1530" y="13422"/>
                      <a:pt x="1530" y="9199"/>
                    </a:cubicBezTo>
                    <a:cubicBezTo>
                      <a:pt x="1530" y="4954"/>
                      <a:pt x="4977" y="1530"/>
                      <a:pt x="9199" y="1530"/>
                    </a:cubicBezTo>
                    <a:close/>
                    <a:moveTo>
                      <a:pt x="9199" y="1"/>
                    </a:moveTo>
                    <a:cubicBezTo>
                      <a:pt x="4132" y="1"/>
                      <a:pt x="1" y="4132"/>
                      <a:pt x="1" y="9199"/>
                    </a:cubicBezTo>
                    <a:cubicBezTo>
                      <a:pt x="1" y="14244"/>
                      <a:pt x="4132" y="18375"/>
                      <a:pt x="9199" y="18375"/>
                    </a:cubicBezTo>
                    <a:cubicBezTo>
                      <a:pt x="14267" y="18375"/>
                      <a:pt x="18375" y="14244"/>
                      <a:pt x="18375" y="9199"/>
                    </a:cubicBezTo>
                    <a:cubicBezTo>
                      <a:pt x="18375" y="4132"/>
                      <a:pt x="14267" y="1"/>
                      <a:pt x="9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3235;p36">
                <a:extLst>
                  <a:ext uri="{FF2B5EF4-FFF2-40B4-BE49-F238E27FC236}">
                    <a16:creationId xmlns:a16="http://schemas.microsoft.com/office/drawing/2014/main" id="{B6B61B91-C501-4F90-81B4-FEE205E9E213}"/>
                  </a:ext>
                </a:extLst>
              </p:cNvPr>
              <p:cNvSpPr/>
              <p:nvPr/>
            </p:nvSpPr>
            <p:spPr>
              <a:xfrm>
                <a:off x="1435564" y="2344154"/>
                <a:ext cx="58276" cy="162317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395" extrusionOk="0">
                    <a:moveTo>
                      <a:pt x="2818" y="1"/>
                    </a:moveTo>
                    <a:cubicBezTo>
                      <a:pt x="2783" y="1"/>
                      <a:pt x="2747" y="11"/>
                      <a:pt x="2717" y="34"/>
                    </a:cubicBezTo>
                    <a:cubicBezTo>
                      <a:pt x="2009" y="422"/>
                      <a:pt x="1461" y="992"/>
                      <a:pt x="1028" y="1654"/>
                    </a:cubicBezTo>
                    <a:cubicBezTo>
                      <a:pt x="571" y="2293"/>
                      <a:pt x="275" y="3070"/>
                      <a:pt x="115" y="3868"/>
                    </a:cubicBezTo>
                    <a:cubicBezTo>
                      <a:pt x="23" y="4256"/>
                      <a:pt x="23" y="4667"/>
                      <a:pt x="1" y="5078"/>
                    </a:cubicBezTo>
                    <a:cubicBezTo>
                      <a:pt x="23" y="5284"/>
                      <a:pt x="46" y="5489"/>
                      <a:pt x="69" y="5694"/>
                    </a:cubicBezTo>
                    <a:cubicBezTo>
                      <a:pt x="92" y="5877"/>
                      <a:pt x="138" y="6082"/>
                      <a:pt x="206" y="6288"/>
                    </a:cubicBezTo>
                    <a:cubicBezTo>
                      <a:pt x="389" y="7064"/>
                      <a:pt x="822" y="7772"/>
                      <a:pt x="1370" y="8342"/>
                    </a:cubicBezTo>
                    <a:cubicBezTo>
                      <a:pt x="1389" y="8361"/>
                      <a:pt x="1437" y="8394"/>
                      <a:pt x="1491" y="8394"/>
                    </a:cubicBezTo>
                    <a:cubicBezTo>
                      <a:pt x="1504" y="8394"/>
                      <a:pt x="1517" y="8392"/>
                      <a:pt x="1530" y="8388"/>
                    </a:cubicBezTo>
                    <a:cubicBezTo>
                      <a:pt x="1621" y="8388"/>
                      <a:pt x="1713" y="8296"/>
                      <a:pt x="1713" y="8182"/>
                    </a:cubicBezTo>
                    <a:lnTo>
                      <a:pt x="1713" y="8160"/>
                    </a:lnTo>
                    <a:cubicBezTo>
                      <a:pt x="1644" y="7406"/>
                      <a:pt x="1530" y="6744"/>
                      <a:pt x="1553" y="6082"/>
                    </a:cubicBezTo>
                    <a:cubicBezTo>
                      <a:pt x="1530" y="5763"/>
                      <a:pt x="1576" y="5421"/>
                      <a:pt x="1576" y="5124"/>
                    </a:cubicBezTo>
                    <a:cubicBezTo>
                      <a:pt x="1621" y="4804"/>
                      <a:pt x="1644" y="4485"/>
                      <a:pt x="1735" y="4165"/>
                    </a:cubicBezTo>
                    <a:cubicBezTo>
                      <a:pt x="1849" y="3526"/>
                      <a:pt x="2032" y="2910"/>
                      <a:pt x="2238" y="2271"/>
                    </a:cubicBezTo>
                    <a:cubicBezTo>
                      <a:pt x="2466" y="1632"/>
                      <a:pt x="2717" y="992"/>
                      <a:pt x="2991" y="285"/>
                    </a:cubicBezTo>
                    <a:lnTo>
                      <a:pt x="2991" y="262"/>
                    </a:lnTo>
                    <a:cubicBezTo>
                      <a:pt x="3014" y="216"/>
                      <a:pt x="3014" y="148"/>
                      <a:pt x="2991" y="102"/>
                    </a:cubicBezTo>
                    <a:cubicBezTo>
                      <a:pt x="2960" y="41"/>
                      <a:pt x="2889" y="1"/>
                      <a:pt x="28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3236;p36">
                <a:extLst>
                  <a:ext uri="{FF2B5EF4-FFF2-40B4-BE49-F238E27FC236}">
                    <a16:creationId xmlns:a16="http://schemas.microsoft.com/office/drawing/2014/main" id="{FA1E5EAE-E8AC-486B-82F4-D86D12ECAFC7}"/>
                  </a:ext>
                </a:extLst>
              </p:cNvPr>
              <p:cNvSpPr/>
              <p:nvPr/>
            </p:nvSpPr>
            <p:spPr>
              <a:xfrm>
                <a:off x="1373304" y="2506039"/>
                <a:ext cx="84745" cy="84958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394" extrusionOk="0">
                    <a:moveTo>
                      <a:pt x="2523" y="1"/>
                    </a:moveTo>
                    <a:cubicBezTo>
                      <a:pt x="1741" y="1"/>
                      <a:pt x="833" y="1073"/>
                      <a:pt x="0" y="1152"/>
                    </a:cubicBezTo>
                    <a:lnTo>
                      <a:pt x="1507" y="4393"/>
                    </a:lnTo>
                    <a:cubicBezTo>
                      <a:pt x="1507" y="4393"/>
                      <a:pt x="4383" y="2909"/>
                      <a:pt x="3493" y="855"/>
                    </a:cubicBezTo>
                    <a:cubicBezTo>
                      <a:pt x="3208" y="221"/>
                      <a:pt x="2878" y="1"/>
                      <a:pt x="252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3237;p36">
                <a:extLst>
                  <a:ext uri="{FF2B5EF4-FFF2-40B4-BE49-F238E27FC236}">
                    <a16:creationId xmlns:a16="http://schemas.microsoft.com/office/drawing/2014/main" id="{2D794C3E-FEF4-4639-8B23-D460A70EF358}"/>
                  </a:ext>
                </a:extLst>
              </p:cNvPr>
              <p:cNvSpPr/>
              <p:nvPr/>
            </p:nvSpPr>
            <p:spPr>
              <a:xfrm>
                <a:off x="1334457" y="2406049"/>
                <a:ext cx="112994" cy="186544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9648" extrusionOk="0">
                    <a:moveTo>
                      <a:pt x="92" y="0"/>
                    </a:moveTo>
                    <a:cubicBezTo>
                      <a:pt x="46" y="0"/>
                      <a:pt x="1" y="46"/>
                      <a:pt x="24" y="92"/>
                    </a:cubicBezTo>
                    <a:cubicBezTo>
                      <a:pt x="138" y="1370"/>
                      <a:pt x="297" y="2648"/>
                      <a:pt x="571" y="3903"/>
                    </a:cubicBezTo>
                    <a:cubicBezTo>
                      <a:pt x="731" y="4542"/>
                      <a:pt x="891" y="5159"/>
                      <a:pt x="1188" y="5775"/>
                    </a:cubicBezTo>
                    <a:cubicBezTo>
                      <a:pt x="1256" y="5935"/>
                      <a:pt x="1347" y="6072"/>
                      <a:pt x="1462" y="6209"/>
                    </a:cubicBezTo>
                    <a:cubicBezTo>
                      <a:pt x="1569" y="6338"/>
                      <a:pt x="1717" y="6507"/>
                      <a:pt x="1963" y="6507"/>
                    </a:cubicBezTo>
                    <a:cubicBezTo>
                      <a:pt x="1978" y="6507"/>
                      <a:pt x="1994" y="6507"/>
                      <a:pt x="2009" y="6505"/>
                    </a:cubicBezTo>
                    <a:cubicBezTo>
                      <a:pt x="2397" y="6483"/>
                      <a:pt x="2694" y="6300"/>
                      <a:pt x="2991" y="6140"/>
                    </a:cubicBezTo>
                    <a:cubicBezTo>
                      <a:pt x="3265" y="5980"/>
                      <a:pt x="3516" y="5775"/>
                      <a:pt x="3790" y="5615"/>
                    </a:cubicBezTo>
                    <a:cubicBezTo>
                      <a:pt x="4043" y="5488"/>
                      <a:pt x="4297" y="5362"/>
                      <a:pt x="4532" y="5362"/>
                    </a:cubicBezTo>
                    <a:cubicBezTo>
                      <a:pt x="4551" y="5362"/>
                      <a:pt x="4570" y="5362"/>
                      <a:pt x="4589" y="5364"/>
                    </a:cubicBezTo>
                    <a:cubicBezTo>
                      <a:pt x="4840" y="5364"/>
                      <a:pt x="5022" y="5570"/>
                      <a:pt x="5182" y="5821"/>
                    </a:cubicBezTo>
                    <a:cubicBezTo>
                      <a:pt x="5251" y="5958"/>
                      <a:pt x="5342" y="6072"/>
                      <a:pt x="5387" y="6232"/>
                    </a:cubicBezTo>
                    <a:lnTo>
                      <a:pt x="5456" y="6437"/>
                    </a:lnTo>
                    <a:cubicBezTo>
                      <a:pt x="5479" y="6505"/>
                      <a:pt x="5479" y="6574"/>
                      <a:pt x="5479" y="6642"/>
                    </a:cubicBezTo>
                    <a:cubicBezTo>
                      <a:pt x="5524" y="6779"/>
                      <a:pt x="5502" y="6939"/>
                      <a:pt x="5502" y="7076"/>
                    </a:cubicBezTo>
                    <a:cubicBezTo>
                      <a:pt x="5456" y="7236"/>
                      <a:pt x="5433" y="7373"/>
                      <a:pt x="5387" y="7510"/>
                    </a:cubicBezTo>
                    <a:cubicBezTo>
                      <a:pt x="5273" y="7784"/>
                      <a:pt x="5091" y="8058"/>
                      <a:pt x="4908" y="8286"/>
                    </a:cubicBezTo>
                    <a:cubicBezTo>
                      <a:pt x="4520" y="8765"/>
                      <a:pt x="4018" y="9176"/>
                      <a:pt x="3470" y="9496"/>
                    </a:cubicBezTo>
                    <a:cubicBezTo>
                      <a:pt x="3447" y="9518"/>
                      <a:pt x="3424" y="9564"/>
                      <a:pt x="3447" y="9610"/>
                    </a:cubicBezTo>
                    <a:cubicBezTo>
                      <a:pt x="3461" y="9636"/>
                      <a:pt x="3482" y="9648"/>
                      <a:pt x="3502" y="9648"/>
                    </a:cubicBezTo>
                    <a:cubicBezTo>
                      <a:pt x="3516" y="9648"/>
                      <a:pt x="3529" y="9642"/>
                      <a:pt x="3539" y="9633"/>
                    </a:cubicBezTo>
                    <a:cubicBezTo>
                      <a:pt x="4132" y="9336"/>
                      <a:pt x="4657" y="8948"/>
                      <a:pt x="5114" y="8468"/>
                    </a:cubicBezTo>
                    <a:cubicBezTo>
                      <a:pt x="5319" y="8217"/>
                      <a:pt x="5524" y="7943"/>
                      <a:pt x="5661" y="7624"/>
                    </a:cubicBezTo>
                    <a:cubicBezTo>
                      <a:pt x="5730" y="7464"/>
                      <a:pt x="5753" y="7304"/>
                      <a:pt x="5798" y="7122"/>
                    </a:cubicBezTo>
                    <a:cubicBezTo>
                      <a:pt x="5821" y="6962"/>
                      <a:pt x="5844" y="6779"/>
                      <a:pt x="5821" y="6620"/>
                    </a:cubicBezTo>
                    <a:cubicBezTo>
                      <a:pt x="5798" y="6528"/>
                      <a:pt x="5798" y="6437"/>
                      <a:pt x="5775" y="6346"/>
                    </a:cubicBezTo>
                    <a:lnTo>
                      <a:pt x="5707" y="6095"/>
                    </a:lnTo>
                    <a:cubicBezTo>
                      <a:pt x="5661" y="5935"/>
                      <a:pt x="5570" y="5798"/>
                      <a:pt x="5479" y="5638"/>
                    </a:cubicBezTo>
                    <a:cubicBezTo>
                      <a:pt x="5387" y="5501"/>
                      <a:pt x="5296" y="5341"/>
                      <a:pt x="5136" y="5227"/>
                    </a:cubicBezTo>
                    <a:cubicBezTo>
                      <a:pt x="5114" y="5182"/>
                      <a:pt x="5068" y="5159"/>
                      <a:pt x="5022" y="5136"/>
                    </a:cubicBezTo>
                    <a:lnTo>
                      <a:pt x="4908" y="5067"/>
                    </a:lnTo>
                    <a:cubicBezTo>
                      <a:pt x="4817" y="5022"/>
                      <a:pt x="4703" y="4999"/>
                      <a:pt x="4611" y="4999"/>
                    </a:cubicBezTo>
                    <a:cubicBezTo>
                      <a:pt x="4586" y="4998"/>
                      <a:pt x="4561" y="4997"/>
                      <a:pt x="4537" y="4997"/>
                    </a:cubicBezTo>
                    <a:cubicBezTo>
                      <a:pt x="4179" y="4997"/>
                      <a:pt x="3863" y="5146"/>
                      <a:pt x="3607" y="5296"/>
                    </a:cubicBezTo>
                    <a:cubicBezTo>
                      <a:pt x="3310" y="5478"/>
                      <a:pt x="3059" y="5661"/>
                      <a:pt x="2785" y="5821"/>
                    </a:cubicBezTo>
                    <a:cubicBezTo>
                      <a:pt x="2534" y="5980"/>
                      <a:pt x="2238" y="6117"/>
                      <a:pt x="1986" y="6140"/>
                    </a:cubicBezTo>
                    <a:cubicBezTo>
                      <a:pt x="1918" y="6140"/>
                      <a:pt x="1827" y="6095"/>
                      <a:pt x="1735" y="5980"/>
                    </a:cubicBezTo>
                    <a:cubicBezTo>
                      <a:pt x="1644" y="5866"/>
                      <a:pt x="1553" y="5752"/>
                      <a:pt x="1507" y="5615"/>
                    </a:cubicBezTo>
                    <a:cubicBezTo>
                      <a:pt x="1233" y="5067"/>
                      <a:pt x="1051" y="4451"/>
                      <a:pt x="891" y="3835"/>
                    </a:cubicBezTo>
                    <a:cubicBezTo>
                      <a:pt x="731" y="3219"/>
                      <a:pt x="617" y="2602"/>
                      <a:pt x="503" y="1963"/>
                    </a:cubicBezTo>
                    <a:cubicBezTo>
                      <a:pt x="366" y="1347"/>
                      <a:pt x="252" y="708"/>
                      <a:pt x="160" y="69"/>
                    </a:cubicBezTo>
                    <a:cubicBezTo>
                      <a:pt x="160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26952">
                  <a:alpha val="35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3238;p36">
                <a:extLst>
                  <a:ext uri="{FF2B5EF4-FFF2-40B4-BE49-F238E27FC236}">
                    <a16:creationId xmlns:a16="http://schemas.microsoft.com/office/drawing/2014/main" id="{D3220D6F-D550-43DC-AE96-28CBB2E4FF85}"/>
                  </a:ext>
                </a:extLst>
              </p:cNvPr>
              <p:cNvSpPr/>
              <p:nvPr/>
            </p:nvSpPr>
            <p:spPr>
              <a:xfrm>
                <a:off x="1001266" y="2377452"/>
                <a:ext cx="314677" cy="314696"/>
              </a:xfrm>
              <a:custGeom>
                <a:avLst/>
                <a:gdLst/>
                <a:ahLst/>
                <a:cxnLst/>
                <a:rect l="l" t="t" r="r" b="b"/>
                <a:pathLst>
                  <a:path w="16275" h="16276" extrusionOk="0">
                    <a:moveTo>
                      <a:pt x="8149" y="1"/>
                    </a:moveTo>
                    <a:cubicBezTo>
                      <a:pt x="3653" y="1"/>
                      <a:pt x="1" y="3653"/>
                      <a:pt x="1" y="8149"/>
                    </a:cubicBezTo>
                    <a:cubicBezTo>
                      <a:pt x="1" y="12623"/>
                      <a:pt x="3653" y="16275"/>
                      <a:pt x="8149" y="16275"/>
                    </a:cubicBezTo>
                    <a:cubicBezTo>
                      <a:pt x="12646" y="16275"/>
                      <a:pt x="16275" y="12623"/>
                      <a:pt x="16275" y="8149"/>
                    </a:cubicBezTo>
                    <a:cubicBezTo>
                      <a:pt x="16275" y="3653"/>
                      <a:pt x="12646" y="1"/>
                      <a:pt x="8149" y="1"/>
                    </a:cubicBezTo>
                    <a:close/>
                  </a:path>
                </a:pathLst>
              </a:custGeom>
              <a:solidFill>
                <a:srgbClr val="FFFFFF">
                  <a:alpha val="3021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3239;p36">
                <a:extLst>
                  <a:ext uri="{FF2B5EF4-FFF2-40B4-BE49-F238E27FC236}">
                    <a16:creationId xmlns:a16="http://schemas.microsoft.com/office/drawing/2014/main" id="{B7AE597C-4DAD-459E-BD7D-D71CFA66A747}"/>
                  </a:ext>
                </a:extLst>
              </p:cNvPr>
              <p:cNvSpPr/>
              <p:nvPr/>
            </p:nvSpPr>
            <p:spPr>
              <a:xfrm>
                <a:off x="985816" y="2361577"/>
                <a:ext cx="354855" cy="355281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8375" extrusionOk="0">
                    <a:moveTo>
                      <a:pt x="9176" y="1529"/>
                    </a:moveTo>
                    <a:cubicBezTo>
                      <a:pt x="13399" y="1529"/>
                      <a:pt x="16846" y="4976"/>
                      <a:pt x="16846" y="9199"/>
                    </a:cubicBezTo>
                    <a:cubicBezTo>
                      <a:pt x="16846" y="13421"/>
                      <a:pt x="13399" y="16845"/>
                      <a:pt x="9176" y="16845"/>
                    </a:cubicBezTo>
                    <a:cubicBezTo>
                      <a:pt x="4954" y="16845"/>
                      <a:pt x="1507" y="13421"/>
                      <a:pt x="1507" y="9199"/>
                    </a:cubicBezTo>
                    <a:cubicBezTo>
                      <a:pt x="1507" y="4976"/>
                      <a:pt x="4954" y="1529"/>
                      <a:pt x="9176" y="1529"/>
                    </a:cubicBezTo>
                    <a:close/>
                    <a:moveTo>
                      <a:pt x="9176" y="0"/>
                    </a:moveTo>
                    <a:cubicBezTo>
                      <a:pt x="4109" y="0"/>
                      <a:pt x="1" y="4131"/>
                      <a:pt x="1" y="9199"/>
                    </a:cubicBezTo>
                    <a:cubicBezTo>
                      <a:pt x="1" y="14243"/>
                      <a:pt x="4109" y="18374"/>
                      <a:pt x="9176" y="18374"/>
                    </a:cubicBezTo>
                    <a:cubicBezTo>
                      <a:pt x="14244" y="18374"/>
                      <a:pt x="18352" y="14243"/>
                      <a:pt x="18352" y="9199"/>
                    </a:cubicBezTo>
                    <a:cubicBezTo>
                      <a:pt x="18352" y="4131"/>
                      <a:pt x="14244" y="0"/>
                      <a:pt x="91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3240;p36">
                <a:extLst>
                  <a:ext uri="{FF2B5EF4-FFF2-40B4-BE49-F238E27FC236}">
                    <a16:creationId xmlns:a16="http://schemas.microsoft.com/office/drawing/2014/main" id="{4A9CECF3-6EC2-44F1-A194-1C563E05C72A}"/>
                  </a:ext>
                </a:extLst>
              </p:cNvPr>
              <p:cNvSpPr/>
              <p:nvPr/>
            </p:nvSpPr>
            <p:spPr>
              <a:xfrm>
                <a:off x="1031721" y="2441709"/>
                <a:ext cx="57831" cy="162356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8397" extrusionOk="0">
                    <a:moveTo>
                      <a:pt x="2805" y="0"/>
                    </a:moveTo>
                    <a:cubicBezTo>
                      <a:pt x="2770" y="0"/>
                      <a:pt x="2732" y="10"/>
                      <a:pt x="2694" y="33"/>
                    </a:cubicBezTo>
                    <a:cubicBezTo>
                      <a:pt x="1986" y="421"/>
                      <a:pt x="1438" y="992"/>
                      <a:pt x="1005" y="1654"/>
                    </a:cubicBezTo>
                    <a:cubicBezTo>
                      <a:pt x="571" y="2293"/>
                      <a:pt x="252" y="3069"/>
                      <a:pt x="92" y="3868"/>
                    </a:cubicBezTo>
                    <a:cubicBezTo>
                      <a:pt x="0" y="4256"/>
                      <a:pt x="0" y="4667"/>
                      <a:pt x="0" y="5078"/>
                    </a:cubicBezTo>
                    <a:cubicBezTo>
                      <a:pt x="0" y="5283"/>
                      <a:pt x="23" y="5488"/>
                      <a:pt x="46" y="5694"/>
                    </a:cubicBezTo>
                    <a:cubicBezTo>
                      <a:pt x="69" y="5899"/>
                      <a:pt x="115" y="6082"/>
                      <a:pt x="183" y="6287"/>
                    </a:cubicBezTo>
                    <a:cubicBezTo>
                      <a:pt x="366" y="7063"/>
                      <a:pt x="799" y="7771"/>
                      <a:pt x="1347" y="8342"/>
                    </a:cubicBezTo>
                    <a:cubicBezTo>
                      <a:pt x="1381" y="8375"/>
                      <a:pt x="1414" y="8396"/>
                      <a:pt x="1456" y="8396"/>
                    </a:cubicBezTo>
                    <a:cubicBezTo>
                      <a:pt x="1472" y="8396"/>
                      <a:pt x="1489" y="8393"/>
                      <a:pt x="1507" y="8387"/>
                    </a:cubicBezTo>
                    <a:cubicBezTo>
                      <a:pt x="1621" y="8387"/>
                      <a:pt x="1690" y="8296"/>
                      <a:pt x="1690" y="8182"/>
                    </a:cubicBezTo>
                    <a:lnTo>
                      <a:pt x="1690" y="8159"/>
                    </a:lnTo>
                    <a:cubicBezTo>
                      <a:pt x="1621" y="7406"/>
                      <a:pt x="1507" y="6744"/>
                      <a:pt x="1530" y="6082"/>
                    </a:cubicBezTo>
                    <a:cubicBezTo>
                      <a:pt x="1507" y="5762"/>
                      <a:pt x="1553" y="5420"/>
                      <a:pt x="1553" y="5123"/>
                    </a:cubicBezTo>
                    <a:cubicBezTo>
                      <a:pt x="1621" y="4804"/>
                      <a:pt x="1644" y="4484"/>
                      <a:pt x="1712" y="4165"/>
                    </a:cubicBezTo>
                    <a:cubicBezTo>
                      <a:pt x="1827" y="3548"/>
                      <a:pt x="2009" y="2909"/>
                      <a:pt x="2215" y="2270"/>
                    </a:cubicBezTo>
                    <a:cubicBezTo>
                      <a:pt x="2443" y="1631"/>
                      <a:pt x="2717" y="992"/>
                      <a:pt x="2968" y="284"/>
                    </a:cubicBezTo>
                    <a:lnTo>
                      <a:pt x="2991" y="261"/>
                    </a:lnTo>
                    <a:cubicBezTo>
                      <a:pt x="2991" y="216"/>
                      <a:pt x="2991" y="170"/>
                      <a:pt x="2968" y="102"/>
                    </a:cubicBezTo>
                    <a:cubicBezTo>
                      <a:pt x="2937" y="41"/>
                      <a:pt x="2876" y="0"/>
                      <a:pt x="28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3241;p36">
                <a:extLst>
                  <a:ext uri="{FF2B5EF4-FFF2-40B4-BE49-F238E27FC236}">
                    <a16:creationId xmlns:a16="http://schemas.microsoft.com/office/drawing/2014/main" id="{A7594F0B-9660-48DE-B2BB-D9802DB91F66}"/>
                  </a:ext>
                </a:extLst>
              </p:cNvPr>
              <p:cNvSpPr/>
              <p:nvPr/>
            </p:nvSpPr>
            <p:spPr>
              <a:xfrm>
                <a:off x="1309780" y="2454645"/>
                <a:ext cx="101528" cy="56555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925" extrusionOk="0">
                    <a:moveTo>
                      <a:pt x="4138" y="1"/>
                    </a:moveTo>
                    <a:cubicBezTo>
                      <a:pt x="1873" y="1"/>
                      <a:pt x="79" y="1659"/>
                      <a:pt x="0" y="1738"/>
                    </a:cubicBezTo>
                    <a:lnTo>
                      <a:pt x="799" y="2925"/>
                    </a:lnTo>
                    <a:cubicBezTo>
                      <a:pt x="819" y="2925"/>
                      <a:pt x="2312" y="1537"/>
                      <a:pt x="4121" y="1537"/>
                    </a:cubicBezTo>
                    <a:cubicBezTo>
                      <a:pt x="4400" y="1537"/>
                      <a:pt x="4686" y="1570"/>
                      <a:pt x="4976" y="1647"/>
                    </a:cubicBezTo>
                    <a:lnTo>
                      <a:pt x="5250" y="140"/>
                    </a:lnTo>
                    <a:cubicBezTo>
                      <a:pt x="4871" y="43"/>
                      <a:pt x="4498" y="1"/>
                      <a:pt x="4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3242;p36">
                <a:extLst>
                  <a:ext uri="{FF2B5EF4-FFF2-40B4-BE49-F238E27FC236}">
                    <a16:creationId xmlns:a16="http://schemas.microsoft.com/office/drawing/2014/main" id="{5A192970-BE70-40A4-897C-97FFEB015804}"/>
                  </a:ext>
                </a:extLst>
              </p:cNvPr>
              <p:cNvSpPr/>
              <p:nvPr/>
            </p:nvSpPr>
            <p:spPr>
              <a:xfrm>
                <a:off x="1062586" y="1906850"/>
                <a:ext cx="404720" cy="201722"/>
              </a:xfrm>
              <a:custGeom>
                <a:avLst/>
                <a:gdLst/>
                <a:ahLst/>
                <a:cxnLst/>
                <a:rect l="l" t="t" r="r" b="b"/>
                <a:pathLst>
                  <a:path w="20932" h="10433" fill="none" extrusionOk="0">
                    <a:moveTo>
                      <a:pt x="0" y="10432"/>
                    </a:moveTo>
                    <a:cubicBezTo>
                      <a:pt x="1256" y="7282"/>
                      <a:pt x="3538" y="4543"/>
                      <a:pt x="6391" y="2717"/>
                    </a:cubicBezTo>
                    <a:cubicBezTo>
                      <a:pt x="9245" y="914"/>
                      <a:pt x="12691" y="1"/>
                      <a:pt x="16069" y="183"/>
                    </a:cubicBezTo>
                    <a:cubicBezTo>
                      <a:pt x="17393" y="252"/>
                      <a:pt x="18786" y="526"/>
                      <a:pt x="19744" y="1462"/>
                    </a:cubicBezTo>
                    <a:cubicBezTo>
                      <a:pt x="20680" y="2375"/>
                      <a:pt x="20931" y="4109"/>
                      <a:pt x="19904" y="4954"/>
                    </a:cubicBezTo>
                  </a:path>
                </a:pathLst>
              </a:custGeom>
              <a:noFill/>
              <a:ln w="4575" cap="flat" cmpd="sng">
                <a:solidFill>
                  <a:srgbClr val="873B07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3243;p36">
                <a:extLst>
                  <a:ext uri="{FF2B5EF4-FFF2-40B4-BE49-F238E27FC236}">
                    <a16:creationId xmlns:a16="http://schemas.microsoft.com/office/drawing/2014/main" id="{4C04E316-CEAA-481A-B4E1-A822B95D10B7}"/>
                  </a:ext>
                </a:extLst>
              </p:cNvPr>
              <p:cNvSpPr/>
              <p:nvPr/>
            </p:nvSpPr>
            <p:spPr>
              <a:xfrm>
                <a:off x="1519391" y="3007133"/>
                <a:ext cx="358819" cy="410211"/>
              </a:xfrm>
              <a:custGeom>
                <a:avLst/>
                <a:gdLst/>
                <a:ahLst/>
                <a:cxnLst/>
                <a:rect l="l" t="t" r="r" b="b"/>
                <a:pathLst>
                  <a:path w="18558" h="21216" extrusionOk="0">
                    <a:moveTo>
                      <a:pt x="4363" y="1"/>
                    </a:moveTo>
                    <a:cubicBezTo>
                      <a:pt x="3737" y="1"/>
                      <a:pt x="3101" y="155"/>
                      <a:pt x="2511" y="483"/>
                    </a:cubicBezTo>
                    <a:cubicBezTo>
                      <a:pt x="662" y="1510"/>
                      <a:pt x="1" y="3838"/>
                      <a:pt x="1028" y="5687"/>
                    </a:cubicBezTo>
                    <a:lnTo>
                      <a:pt x="8195" y="18560"/>
                    </a:lnTo>
                    <a:cubicBezTo>
                      <a:pt x="8355" y="18811"/>
                      <a:pt x="8537" y="19085"/>
                      <a:pt x="8743" y="19336"/>
                    </a:cubicBezTo>
                    <a:cubicBezTo>
                      <a:pt x="9766" y="20577"/>
                      <a:pt x="11242" y="21216"/>
                      <a:pt x="12731" y="21216"/>
                    </a:cubicBezTo>
                    <a:cubicBezTo>
                      <a:pt x="13898" y="21216"/>
                      <a:pt x="15074" y="20823"/>
                      <a:pt x="16047" y="20021"/>
                    </a:cubicBezTo>
                    <a:cubicBezTo>
                      <a:pt x="18238" y="18195"/>
                      <a:pt x="18557" y="14908"/>
                      <a:pt x="16731" y="12717"/>
                    </a:cubicBezTo>
                    <a:lnTo>
                      <a:pt x="7305" y="1373"/>
                    </a:lnTo>
                    <a:cubicBezTo>
                      <a:pt x="6573" y="494"/>
                      <a:pt x="5484" y="1"/>
                      <a:pt x="4363" y="1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3244;p36">
                <a:extLst>
                  <a:ext uri="{FF2B5EF4-FFF2-40B4-BE49-F238E27FC236}">
                    <a16:creationId xmlns:a16="http://schemas.microsoft.com/office/drawing/2014/main" id="{C18EE4DC-05F0-499B-9796-A082D82F2EED}"/>
                  </a:ext>
                </a:extLst>
              </p:cNvPr>
              <p:cNvSpPr/>
              <p:nvPr/>
            </p:nvSpPr>
            <p:spPr>
              <a:xfrm>
                <a:off x="1473042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6393" y="0"/>
                    </a:moveTo>
                    <a:cubicBezTo>
                      <a:pt x="6368" y="0"/>
                      <a:pt x="6345" y="5"/>
                      <a:pt x="6323" y="14"/>
                    </a:cubicBezTo>
                    <a:cubicBezTo>
                      <a:pt x="5662" y="334"/>
                      <a:pt x="5844" y="1977"/>
                      <a:pt x="5844" y="1977"/>
                    </a:cubicBezTo>
                    <a:cubicBezTo>
                      <a:pt x="5844" y="1977"/>
                      <a:pt x="4351" y="1730"/>
                      <a:pt x="3019" y="1730"/>
                    </a:cubicBezTo>
                    <a:cubicBezTo>
                      <a:pt x="2210" y="1730"/>
                      <a:pt x="1461" y="1821"/>
                      <a:pt x="1142" y="2114"/>
                    </a:cubicBezTo>
                    <a:cubicBezTo>
                      <a:pt x="206" y="2959"/>
                      <a:pt x="1028" y="3780"/>
                      <a:pt x="1028" y="3780"/>
                    </a:cubicBezTo>
                    <a:cubicBezTo>
                      <a:pt x="1028" y="3780"/>
                      <a:pt x="1" y="4442"/>
                      <a:pt x="914" y="5698"/>
                    </a:cubicBezTo>
                    <a:cubicBezTo>
                      <a:pt x="914" y="5698"/>
                      <a:pt x="24" y="6725"/>
                      <a:pt x="1096" y="7569"/>
                    </a:cubicBezTo>
                    <a:cubicBezTo>
                      <a:pt x="2352" y="8552"/>
                      <a:pt x="3426" y="8775"/>
                      <a:pt x="4142" y="8775"/>
                    </a:cubicBezTo>
                    <a:cubicBezTo>
                      <a:pt x="4741" y="8775"/>
                      <a:pt x="5091" y="8619"/>
                      <a:pt x="5091" y="8619"/>
                    </a:cubicBezTo>
                    <a:lnTo>
                      <a:pt x="9291" y="4168"/>
                    </a:lnTo>
                    <a:cubicBezTo>
                      <a:pt x="9291" y="4168"/>
                      <a:pt x="7132" y="0"/>
                      <a:pt x="6393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3245;p36">
                <a:extLst>
                  <a:ext uri="{FF2B5EF4-FFF2-40B4-BE49-F238E27FC236}">
                    <a16:creationId xmlns:a16="http://schemas.microsoft.com/office/drawing/2014/main" id="{34FD6144-184C-44D6-9997-922F212649B8}"/>
                  </a:ext>
                </a:extLst>
              </p:cNvPr>
              <p:cNvSpPr/>
              <p:nvPr/>
            </p:nvSpPr>
            <p:spPr>
              <a:xfrm>
                <a:off x="1064790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9" y="0"/>
                    </a:moveTo>
                    <a:cubicBezTo>
                      <a:pt x="5799" y="0"/>
                      <a:pt x="5416" y="35"/>
                      <a:pt x="5045" y="130"/>
                    </a:cubicBezTo>
                    <a:cubicBezTo>
                      <a:pt x="3290" y="545"/>
                      <a:pt x="2705" y="1475"/>
                      <a:pt x="3071" y="1475"/>
                    </a:cubicBezTo>
                    <a:cubicBezTo>
                      <a:pt x="3148" y="1475"/>
                      <a:pt x="3266" y="1434"/>
                      <a:pt x="3424" y="1340"/>
                    </a:cubicBezTo>
                    <a:cubicBezTo>
                      <a:pt x="3424" y="1340"/>
                      <a:pt x="4520" y="1591"/>
                      <a:pt x="4839" y="1819"/>
                    </a:cubicBezTo>
                    <a:cubicBezTo>
                      <a:pt x="5136" y="2047"/>
                      <a:pt x="5479" y="2709"/>
                      <a:pt x="5684" y="3143"/>
                    </a:cubicBezTo>
                    <a:cubicBezTo>
                      <a:pt x="5867" y="3576"/>
                      <a:pt x="6026" y="4033"/>
                      <a:pt x="6140" y="4535"/>
                    </a:cubicBezTo>
                    <a:cubicBezTo>
                      <a:pt x="6392" y="5517"/>
                      <a:pt x="6506" y="6612"/>
                      <a:pt x="6574" y="7731"/>
                    </a:cubicBezTo>
                    <a:cubicBezTo>
                      <a:pt x="6597" y="8849"/>
                      <a:pt x="6551" y="10013"/>
                      <a:pt x="6483" y="11177"/>
                    </a:cubicBezTo>
                    <a:cubicBezTo>
                      <a:pt x="6414" y="11771"/>
                      <a:pt x="6392" y="12364"/>
                      <a:pt x="6300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4" y="15697"/>
                      <a:pt x="5775" y="15971"/>
                      <a:pt x="5707" y="16244"/>
                    </a:cubicBezTo>
                    <a:cubicBezTo>
                      <a:pt x="5524" y="16792"/>
                      <a:pt x="5410" y="17340"/>
                      <a:pt x="5182" y="17865"/>
                    </a:cubicBezTo>
                    <a:cubicBezTo>
                      <a:pt x="4817" y="18938"/>
                      <a:pt x="4360" y="20011"/>
                      <a:pt x="3858" y="21083"/>
                    </a:cubicBezTo>
                    <a:cubicBezTo>
                      <a:pt x="3356" y="22156"/>
                      <a:pt x="2785" y="23229"/>
                      <a:pt x="2214" y="24279"/>
                    </a:cubicBezTo>
                    <a:cubicBezTo>
                      <a:pt x="1918" y="24804"/>
                      <a:pt x="1598" y="25329"/>
                      <a:pt x="1301" y="25854"/>
                    </a:cubicBezTo>
                    <a:lnTo>
                      <a:pt x="366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2" y="29822"/>
                      <a:pt x="1558" y="29822"/>
                    </a:cubicBezTo>
                    <a:cubicBezTo>
                      <a:pt x="1884" y="29822"/>
                      <a:pt x="2212" y="29710"/>
                      <a:pt x="2488" y="29483"/>
                    </a:cubicBezTo>
                    <a:cubicBezTo>
                      <a:pt x="3036" y="29027"/>
                      <a:pt x="3493" y="28593"/>
                      <a:pt x="3949" y="28114"/>
                    </a:cubicBezTo>
                    <a:cubicBezTo>
                      <a:pt x="4200" y="27885"/>
                      <a:pt x="4406" y="27634"/>
                      <a:pt x="4634" y="27383"/>
                    </a:cubicBezTo>
                    <a:cubicBezTo>
                      <a:pt x="4862" y="27132"/>
                      <a:pt x="5068" y="26881"/>
                      <a:pt x="5296" y="26630"/>
                    </a:cubicBezTo>
                    <a:cubicBezTo>
                      <a:pt x="6140" y="25626"/>
                      <a:pt x="6939" y="24553"/>
                      <a:pt x="7670" y="23389"/>
                    </a:cubicBezTo>
                    <a:cubicBezTo>
                      <a:pt x="8377" y="22248"/>
                      <a:pt x="9039" y="21038"/>
                      <a:pt x="9564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2" y="17409"/>
                      <a:pt x="10523" y="17043"/>
                      <a:pt x="10614" y="16701"/>
                    </a:cubicBezTo>
                    <a:lnTo>
                      <a:pt x="10751" y="16176"/>
                    </a:lnTo>
                    <a:cubicBezTo>
                      <a:pt x="10774" y="15993"/>
                      <a:pt x="10820" y="15811"/>
                      <a:pt x="10842" y="15628"/>
                    </a:cubicBezTo>
                    <a:lnTo>
                      <a:pt x="11048" y="14533"/>
                    </a:lnTo>
                    <a:cubicBezTo>
                      <a:pt x="11094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5" y="10059"/>
                      <a:pt x="11299" y="8644"/>
                      <a:pt x="11071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09" y="700"/>
                      <a:pt x="7875" y="427"/>
                      <a:pt x="7487" y="198"/>
                    </a:cubicBezTo>
                    <a:cubicBezTo>
                      <a:pt x="7353" y="124"/>
                      <a:pt x="6809" y="0"/>
                      <a:pt x="6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3246;p36">
                <a:extLst>
                  <a:ext uri="{FF2B5EF4-FFF2-40B4-BE49-F238E27FC236}">
                    <a16:creationId xmlns:a16="http://schemas.microsoft.com/office/drawing/2014/main" id="{13E813BD-1721-442E-82BA-07E86C484B1F}"/>
                  </a:ext>
                </a:extLst>
              </p:cNvPr>
              <p:cNvSpPr/>
              <p:nvPr/>
            </p:nvSpPr>
            <p:spPr>
              <a:xfrm>
                <a:off x="1050674" y="2836524"/>
                <a:ext cx="219356" cy="576628"/>
              </a:xfrm>
              <a:custGeom>
                <a:avLst/>
                <a:gdLst/>
                <a:ahLst/>
                <a:cxnLst/>
                <a:rect l="l" t="t" r="r" b="b"/>
                <a:pathLst>
                  <a:path w="11345" h="29823" extrusionOk="0">
                    <a:moveTo>
                      <a:pt x="6148" y="0"/>
                    </a:moveTo>
                    <a:cubicBezTo>
                      <a:pt x="5798" y="0"/>
                      <a:pt x="5416" y="35"/>
                      <a:pt x="5044" y="130"/>
                    </a:cubicBezTo>
                    <a:cubicBezTo>
                      <a:pt x="3289" y="545"/>
                      <a:pt x="2704" y="1475"/>
                      <a:pt x="3071" y="1475"/>
                    </a:cubicBezTo>
                    <a:cubicBezTo>
                      <a:pt x="3147" y="1475"/>
                      <a:pt x="3266" y="1434"/>
                      <a:pt x="3424" y="1340"/>
                    </a:cubicBezTo>
                    <a:cubicBezTo>
                      <a:pt x="3424" y="1340"/>
                      <a:pt x="4519" y="1591"/>
                      <a:pt x="4839" y="1819"/>
                    </a:cubicBezTo>
                    <a:cubicBezTo>
                      <a:pt x="5159" y="2047"/>
                      <a:pt x="5478" y="2709"/>
                      <a:pt x="5684" y="3143"/>
                    </a:cubicBezTo>
                    <a:cubicBezTo>
                      <a:pt x="5866" y="3576"/>
                      <a:pt x="6026" y="4033"/>
                      <a:pt x="6140" y="4535"/>
                    </a:cubicBezTo>
                    <a:cubicBezTo>
                      <a:pt x="6414" y="5517"/>
                      <a:pt x="6505" y="6612"/>
                      <a:pt x="6574" y="7731"/>
                    </a:cubicBezTo>
                    <a:cubicBezTo>
                      <a:pt x="6619" y="8849"/>
                      <a:pt x="6551" y="10013"/>
                      <a:pt x="6482" y="11177"/>
                    </a:cubicBezTo>
                    <a:cubicBezTo>
                      <a:pt x="6414" y="11771"/>
                      <a:pt x="6391" y="12364"/>
                      <a:pt x="6323" y="12958"/>
                    </a:cubicBezTo>
                    <a:lnTo>
                      <a:pt x="6209" y="13825"/>
                    </a:lnTo>
                    <a:lnTo>
                      <a:pt x="6072" y="14624"/>
                    </a:lnTo>
                    <a:cubicBezTo>
                      <a:pt x="6049" y="14761"/>
                      <a:pt x="6026" y="14898"/>
                      <a:pt x="6003" y="15035"/>
                    </a:cubicBezTo>
                    <a:lnTo>
                      <a:pt x="5912" y="15446"/>
                    </a:lnTo>
                    <a:cubicBezTo>
                      <a:pt x="5843" y="15697"/>
                      <a:pt x="5775" y="15971"/>
                      <a:pt x="5706" y="16244"/>
                    </a:cubicBezTo>
                    <a:cubicBezTo>
                      <a:pt x="5524" y="16792"/>
                      <a:pt x="5410" y="17340"/>
                      <a:pt x="5204" y="17865"/>
                    </a:cubicBezTo>
                    <a:cubicBezTo>
                      <a:pt x="4839" y="18938"/>
                      <a:pt x="4360" y="20011"/>
                      <a:pt x="3858" y="21083"/>
                    </a:cubicBezTo>
                    <a:cubicBezTo>
                      <a:pt x="3355" y="22156"/>
                      <a:pt x="2785" y="23229"/>
                      <a:pt x="2214" y="24279"/>
                    </a:cubicBezTo>
                    <a:cubicBezTo>
                      <a:pt x="1917" y="24804"/>
                      <a:pt x="1598" y="25329"/>
                      <a:pt x="1301" y="25854"/>
                    </a:cubicBezTo>
                    <a:lnTo>
                      <a:pt x="388" y="27383"/>
                    </a:lnTo>
                    <a:lnTo>
                      <a:pt x="320" y="27475"/>
                    </a:lnTo>
                    <a:cubicBezTo>
                      <a:pt x="0" y="28022"/>
                      <a:pt x="23" y="28730"/>
                      <a:pt x="411" y="29255"/>
                    </a:cubicBezTo>
                    <a:cubicBezTo>
                      <a:pt x="709" y="29630"/>
                      <a:pt x="1131" y="29822"/>
                      <a:pt x="1558" y="29822"/>
                    </a:cubicBezTo>
                    <a:cubicBezTo>
                      <a:pt x="1883" y="29822"/>
                      <a:pt x="2211" y="29710"/>
                      <a:pt x="2488" y="29483"/>
                    </a:cubicBezTo>
                    <a:cubicBezTo>
                      <a:pt x="3036" y="29027"/>
                      <a:pt x="3492" y="28593"/>
                      <a:pt x="3949" y="28114"/>
                    </a:cubicBezTo>
                    <a:cubicBezTo>
                      <a:pt x="4200" y="27885"/>
                      <a:pt x="4428" y="27634"/>
                      <a:pt x="4634" y="27383"/>
                    </a:cubicBezTo>
                    <a:cubicBezTo>
                      <a:pt x="4862" y="27132"/>
                      <a:pt x="5067" y="26881"/>
                      <a:pt x="5295" y="26630"/>
                    </a:cubicBezTo>
                    <a:cubicBezTo>
                      <a:pt x="6140" y="25626"/>
                      <a:pt x="6962" y="24553"/>
                      <a:pt x="7669" y="23389"/>
                    </a:cubicBezTo>
                    <a:cubicBezTo>
                      <a:pt x="8377" y="22248"/>
                      <a:pt x="9039" y="21038"/>
                      <a:pt x="9587" y="19737"/>
                    </a:cubicBezTo>
                    <a:cubicBezTo>
                      <a:pt x="9861" y="19098"/>
                      <a:pt x="10089" y="18413"/>
                      <a:pt x="10317" y="17751"/>
                    </a:cubicBezTo>
                    <a:cubicBezTo>
                      <a:pt x="10431" y="17409"/>
                      <a:pt x="10522" y="17043"/>
                      <a:pt x="10614" y="16701"/>
                    </a:cubicBezTo>
                    <a:lnTo>
                      <a:pt x="10751" y="16176"/>
                    </a:lnTo>
                    <a:cubicBezTo>
                      <a:pt x="10796" y="15993"/>
                      <a:pt x="10819" y="15811"/>
                      <a:pt x="10842" y="15628"/>
                    </a:cubicBezTo>
                    <a:lnTo>
                      <a:pt x="11047" y="14533"/>
                    </a:lnTo>
                    <a:cubicBezTo>
                      <a:pt x="11093" y="14190"/>
                      <a:pt x="11116" y="13848"/>
                      <a:pt x="11162" y="13528"/>
                    </a:cubicBezTo>
                    <a:cubicBezTo>
                      <a:pt x="11253" y="12844"/>
                      <a:pt x="11276" y="12136"/>
                      <a:pt x="11299" y="11451"/>
                    </a:cubicBezTo>
                    <a:cubicBezTo>
                      <a:pt x="11344" y="10059"/>
                      <a:pt x="11299" y="8644"/>
                      <a:pt x="11070" y="7228"/>
                    </a:cubicBezTo>
                    <a:cubicBezTo>
                      <a:pt x="10842" y="5791"/>
                      <a:pt x="10477" y="4353"/>
                      <a:pt x="9792" y="2960"/>
                    </a:cubicBezTo>
                    <a:cubicBezTo>
                      <a:pt x="9450" y="2275"/>
                      <a:pt x="9016" y="1613"/>
                      <a:pt x="8514" y="997"/>
                    </a:cubicBezTo>
                    <a:cubicBezTo>
                      <a:pt x="8331" y="700"/>
                      <a:pt x="7875" y="427"/>
                      <a:pt x="7487" y="198"/>
                    </a:cubicBezTo>
                    <a:cubicBezTo>
                      <a:pt x="7352" y="124"/>
                      <a:pt x="6809" y="0"/>
                      <a:pt x="6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3247;p36">
                <a:extLst>
                  <a:ext uri="{FF2B5EF4-FFF2-40B4-BE49-F238E27FC236}">
                    <a16:creationId xmlns:a16="http://schemas.microsoft.com/office/drawing/2014/main" id="{D7C37D96-AD27-4EC8-9AEC-D5B048AE3B6A}"/>
                  </a:ext>
                </a:extLst>
              </p:cNvPr>
              <p:cNvSpPr/>
              <p:nvPr/>
            </p:nvSpPr>
            <p:spPr>
              <a:xfrm>
                <a:off x="898399" y="3003420"/>
                <a:ext cx="358374" cy="413924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21408" extrusionOk="0">
                    <a:moveTo>
                      <a:pt x="13779" y="0"/>
                    </a:moveTo>
                    <a:cubicBezTo>
                      <a:pt x="12960" y="0"/>
                      <a:pt x="12203" y="321"/>
                      <a:pt x="11596" y="1063"/>
                    </a:cubicBezTo>
                    <a:lnTo>
                      <a:pt x="1826" y="12909"/>
                    </a:lnTo>
                    <a:cubicBezTo>
                      <a:pt x="0" y="15100"/>
                      <a:pt x="297" y="18387"/>
                      <a:pt x="2511" y="20213"/>
                    </a:cubicBezTo>
                    <a:cubicBezTo>
                      <a:pt x="3484" y="21015"/>
                      <a:pt x="4660" y="21408"/>
                      <a:pt x="5827" y="21408"/>
                    </a:cubicBezTo>
                    <a:cubicBezTo>
                      <a:pt x="7316" y="21408"/>
                      <a:pt x="8792" y="20769"/>
                      <a:pt x="9815" y="19528"/>
                    </a:cubicBezTo>
                    <a:cubicBezTo>
                      <a:pt x="10021" y="19277"/>
                      <a:pt x="10203" y="19003"/>
                      <a:pt x="10363" y="18752"/>
                    </a:cubicBezTo>
                    <a:lnTo>
                      <a:pt x="17507" y="5879"/>
                    </a:lnTo>
                    <a:cubicBezTo>
                      <a:pt x="18534" y="4030"/>
                      <a:pt x="17873" y="1702"/>
                      <a:pt x="16024" y="675"/>
                    </a:cubicBezTo>
                    <a:cubicBezTo>
                      <a:pt x="15266" y="248"/>
                      <a:pt x="14498" y="0"/>
                      <a:pt x="13779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3248;p36">
                <a:extLst>
                  <a:ext uri="{FF2B5EF4-FFF2-40B4-BE49-F238E27FC236}">
                    <a16:creationId xmlns:a16="http://schemas.microsoft.com/office/drawing/2014/main" id="{95C132F7-E3BF-4345-A1D3-999D4A9246C5}"/>
                  </a:ext>
                </a:extLst>
              </p:cNvPr>
              <p:cNvSpPr/>
              <p:nvPr/>
            </p:nvSpPr>
            <p:spPr>
              <a:xfrm>
                <a:off x="1121717" y="2943805"/>
                <a:ext cx="179641" cy="16968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8776" extrusionOk="0">
                    <a:moveTo>
                      <a:pt x="2922" y="0"/>
                    </a:moveTo>
                    <a:cubicBezTo>
                      <a:pt x="2181" y="0"/>
                      <a:pt x="1" y="4168"/>
                      <a:pt x="1" y="4168"/>
                    </a:cubicBezTo>
                    <a:lnTo>
                      <a:pt x="4224" y="8619"/>
                    </a:lnTo>
                    <a:cubicBezTo>
                      <a:pt x="4224" y="8619"/>
                      <a:pt x="4569" y="8775"/>
                      <a:pt x="5165" y="8775"/>
                    </a:cubicBezTo>
                    <a:cubicBezTo>
                      <a:pt x="5878" y="8775"/>
                      <a:pt x="6950" y="8552"/>
                      <a:pt x="8218" y="7569"/>
                    </a:cubicBezTo>
                    <a:cubicBezTo>
                      <a:pt x="9268" y="6725"/>
                      <a:pt x="8378" y="5698"/>
                      <a:pt x="8378" y="5698"/>
                    </a:cubicBezTo>
                    <a:cubicBezTo>
                      <a:pt x="9291" y="4442"/>
                      <a:pt x="8264" y="3780"/>
                      <a:pt x="8264" y="3780"/>
                    </a:cubicBezTo>
                    <a:cubicBezTo>
                      <a:pt x="8264" y="3780"/>
                      <a:pt x="9085" y="2959"/>
                      <a:pt x="8172" y="2114"/>
                    </a:cubicBezTo>
                    <a:cubicBezTo>
                      <a:pt x="7845" y="1821"/>
                      <a:pt x="7094" y="1730"/>
                      <a:pt x="6286" y="1730"/>
                    </a:cubicBezTo>
                    <a:cubicBezTo>
                      <a:pt x="4955" y="1730"/>
                      <a:pt x="3470" y="1977"/>
                      <a:pt x="3470" y="1977"/>
                    </a:cubicBezTo>
                    <a:cubicBezTo>
                      <a:pt x="3470" y="1977"/>
                      <a:pt x="3653" y="334"/>
                      <a:pt x="2991" y="14"/>
                    </a:cubicBezTo>
                    <a:cubicBezTo>
                      <a:pt x="2970" y="5"/>
                      <a:pt x="2947" y="0"/>
                      <a:pt x="2922" y="0"/>
                    </a:cubicBezTo>
                    <a:close/>
                  </a:path>
                </a:pathLst>
              </a:custGeom>
              <a:solidFill>
                <a:srgbClr val="FCBC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3249;p36">
                <a:extLst>
                  <a:ext uri="{FF2B5EF4-FFF2-40B4-BE49-F238E27FC236}">
                    <a16:creationId xmlns:a16="http://schemas.microsoft.com/office/drawing/2014/main" id="{4A1CABE2-0BC0-414B-A010-1FF83BD3646C}"/>
                  </a:ext>
                </a:extLst>
              </p:cNvPr>
              <p:cNvSpPr/>
              <p:nvPr/>
            </p:nvSpPr>
            <p:spPr>
              <a:xfrm>
                <a:off x="1027722" y="4174166"/>
                <a:ext cx="94007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62" h="4041" extrusionOk="0">
                    <a:moveTo>
                      <a:pt x="4246" y="0"/>
                    </a:moveTo>
                    <a:lnTo>
                      <a:pt x="4246" y="0"/>
                    </a:lnTo>
                    <a:cubicBezTo>
                      <a:pt x="0" y="822"/>
                      <a:pt x="753" y="3470"/>
                      <a:pt x="753" y="3470"/>
                    </a:cubicBezTo>
                    <a:cubicBezTo>
                      <a:pt x="1986" y="3744"/>
                      <a:pt x="2625" y="3903"/>
                      <a:pt x="4086" y="4040"/>
                    </a:cubicBezTo>
                    <a:cubicBezTo>
                      <a:pt x="4702" y="2739"/>
                      <a:pt x="4862" y="1370"/>
                      <a:pt x="4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3250;p36">
                <a:extLst>
                  <a:ext uri="{FF2B5EF4-FFF2-40B4-BE49-F238E27FC236}">
                    <a16:creationId xmlns:a16="http://schemas.microsoft.com/office/drawing/2014/main" id="{6A5FFCBB-DE5C-4928-9787-D2A00E77E235}"/>
                  </a:ext>
                </a:extLst>
              </p:cNvPr>
              <p:cNvSpPr/>
              <p:nvPr/>
            </p:nvSpPr>
            <p:spPr>
              <a:xfrm>
                <a:off x="1105397" y="4097941"/>
                <a:ext cx="239213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72" h="8090" extrusionOk="0">
                    <a:moveTo>
                      <a:pt x="4436" y="0"/>
                    </a:moveTo>
                    <a:cubicBezTo>
                      <a:pt x="1238" y="0"/>
                      <a:pt x="1598" y="3623"/>
                      <a:pt x="1598" y="3623"/>
                    </a:cubicBezTo>
                    <a:cubicBezTo>
                      <a:pt x="1187" y="3646"/>
                      <a:pt x="1164" y="3646"/>
                      <a:pt x="160" y="3851"/>
                    </a:cubicBezTo>
                    <a:cubicBezTo>
                      <a:pt x="799" y="5220"/>
                      <a:pt x="617" y="6590"/>
                      <a:pt x="0" y="7891"/>
                    </a:cubicBezTo>
                    <a:cubicBezTo>
                      <a:pt x="1835" y="8036"/>
                      <a:pt x="3597" y="8089"/>
                      <a:pt x="5187" y="8089"/>
                    </a:cubicBezTo>
                    <a:cubicBezTo>
                      <a:pt x="9333" y="8089"/>
                      <a:pt x="12303" y="7731"/>
                      <a:pt x="12303" y="7731"/>
                    </a:cubicBezTo>
                    <a:lnTo>
                      <a:pt x="12372" y="3372"/>
                    </a:lnTo>
                    <a:cubicBezTo>
                      <a:pt x="12372" y="2001"/>
                      <a:pt x="11244" y="981"/>
                      <a:pt x="9986" y="981"/>
                    </a:cubicBezTo>
                    <a:cubicBezTo>
                      <a:pt x="9674" y="981"/>
                      <a:pt x="9353" y="1044"/>
                      <a:pt x="9039" y="1180"/>
                    </a:cubicBezTo>
                    <a:cubicBezTo>
                      <a:pt x="8012" y="1614"/>
                      <a:pt x="7715" y="2185"/>
                      <a:pt x="7556" y="2596"/>
                    </a:cubicBezTo>
                    <a:cubicBezTo>
                      <a:pt x="7647" y="1774"/>
                      <a:pt x="6734" y="153"/>
                      <a:pt x="4817" y="16"/>
                    </a:cubicBezTo>
                    <a:cubicBezTo>
                      <a:pt x="4684" y="5"/>
                      <a:pt x="4558" y="0"/>
                      <a:pt x="44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3251;p36">
                <a:extLst>
                  <a:ext uri="{FF2B5EF4-FFF2-40B4-BE49-F238E27FC236}">
                    <a16:creationId xmlns:a16="http://schemas.microsoft.com/office/drawing/2014/main" id="{CCCAA40C-59A5-4535-86C0-7630C829AC54}"/>
                  </a:ext>
                </a:extLst>
              </p:cNvPr>
              <p:cNvSpPr/>
              <p:nvPr/>
            </p:nvSpPr>
            <p:spPr>
              <a:xfrm>
                <a:off x="1040329" y="4239467"/>
                <a:ext cx="304275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7" h="1961" extrusionOk="0">
                    <a:moveTo>
                      <a:pt x="246" y="0"/>
                    </a:moveTo>
                    <a:cubicBezTo>
                      <a:pt x="0" y="0"/>
                      <a:pt x="330" y="1120"/>
                      <a:pt x="330" y="1120"/>
                    </a:cubicBezTo>
                    <a:cubicBezTo>
                      <a:pt x="2798" y="1763"/>
                      <a:pt x="5655" y="1961"/>
                      <a:pt x="8232" y="1961"/>
                    </a:cubicBezTo>
                    <a:cubicBezTo>
                      <a:pt x="12326" y="1961"/>
                      <a:pt x="15714" y="1462"/>
                      <a:pt x="15714" y="1462"/>
                    </a:cubicBezTo>
                    <a:lnTo>
                      <a:pt x="15737" y="504"/>
                    </a:lnTo>
                    <a:lnTo>
                      <a:pt x="15737" y="504"/>
                    </a:lnTo>
                    <a:cubicBezTo>
                      <a:pt x="15737" y="504"/>
                      <a:pt x="13421" y="728"/>
                      <a:pt x="10067" y="728"/>
                    </a:cubicBezTo>
                    <a:cubicBezTo>
                      <a:pt x="7273" y="728"/>
                      <a:pt x="3758" y="572"/>
                      <a:pt x="261" y="1"/>
                    </a:cubicBezTo>
                    <a:cubicBezTo>
                      <a:pt x="256" y="1"/>
                      <a:pt x="251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3252;p36">
                <a:extLst>
                  <a:ext uri="{FF2B5EF4-FFF2-40B4-BE49-F238E27FC236}">
                    <a16:creationId xmlns:a16="http://schemas.microsoft.com/office/drawing/2014/main" id="{9E7D5840-DFC6-4AE1-876D-59EAE802D16A}"/>
                  </a:ext>
                </a:extLst>
              </p:cNvPr>
              <p:cNvSpPr/>
              <p:nvPr/>
            </p:nvSpPr>
            <p:spPr>
              <a:xfrm>
                <a:off x="1266489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1" y="480"/>
                      <a:pt x="1" y="1096"/>
                    </a:cubicBezTo>
                    <a:cubicBezTo>
                      <a:pt x="1" y="1713"/>
                      <a:pt x="503" y="2215"/>
                      <a:pt x="1119" y="2215"/>
                    </a:cubicBezTo>
                    <a:cubicBezTo>
                      <a:pt x="1133" y="2215"/>
                      <a:pt x="1146" y="2215"/>
                      <a:pt x="1159" y="2215"/>
                    </a:cubicBezTo>
                    <a:cubicBezTo>
                      <a:pt x="1757" y="2215"/>
                      <a:pt x="2237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3253;p36">
                <a:extLst>
                  <a:ext uri="{FF2B5EF4-FFF2-40B4-BE49-F238E27FC236}">
                    <a16:creationId xmlns:a16="http://schemas.microsoft.com/office/drawing/2014/main" id="{EF66AC72-D32A-4DAA-9825-E5D32E61D25F}"/>
                  </a:ext>
                </a:extLst>
              </p:cNvPr>
              <p:cNvSpPr/>
              <p:nvPr/>
            </p:nvSpPr>
            <p:spPr>
              <a:xfrm>
                <a:off x="1133202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06"/>
                    </a:cubicBezTo>
                    <a:cubicBezTo>
                      <a:pt x="0" y="320"/>
                      <a:pt x="92" y="434"/>
                      <a:pt x="206" y="434"/>
                    </a:cubicBezTo>
                    <a:lnTo>
                      <a:pt x="4063" y="686"/>
                    </a:lnTo>
                    <a:cubicBezTo>
                      <a:pt x="4063" y="708"/>
                      <a:pt x="4063" y="708"/>
                      <a:pt x="4086" y="708"/>
                    </a:cubicBezTo>
                    <a:cubicBezTo>
                      <a:pt x="4200" y="708"/>
                      <a:pt x="4292" y="617"/>
                      <a:pt x="4292" y="503"/>
                    </a:cubicBezTo>
                    <a:cubicBezTo>
                      <a:pt x="4314" y="366"/>
                      <a:pt x="4223" y="275"/>
                      <a:pt x="4086" y="252"/>
                    </a:cubicBezTo>
                    <a:lnTo>
                      <a:pt x="2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3254;p36">
                <a:extLst>
                  <a:ext uri="{FF2B5EF4-FFF2-40B4-BE49-F238E27FC236}">
                    <a16:creationId xmlns:a16="http://schemas.microsoft.com/office/drawing/2014/main" id="{30597DC2-5558-41FD-B11A-B96628963B58}"/>
                  </a:ext>
                </a:extLst>
              </p:cNvPr>
              <p:cNvSpPr/>
              <p:nvPr/>
            </p:nvSpPr>
            <p:spPr>
              <a:xfrm>
                <a:off x="1100098" y="4090786"/>
                <a:ext cx="121830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3719" extrusionOk="0">
                    <a:moveTo>
                      <a:pt x="2032" y="432"/>
                    </a:moveTo>
                    <a:cubicBezTo>
                      <a:pt x="2055" y="432"/>
                      <a:pt x="2100" y="455"/>
                      <a:pt x="2146" y="478"/>
                    </a:cubicBezTo>
                    <a:cubicBezTo>
                      <a:pt x="2237" y="523"/>
                      <a:pt x="2306" y="637"/>
                      <a:pt x="2351" y="752"/>
                    </a:cubicBezTo>
                    <a:cubicBezTo>
                      <a:pt x="2603" y="1140"/>
                      <a:pt x="2717" y="1596"/>
                      <a:pt x="2808" y="2053"/>
                    </a:cubicBezTo>
                    <a:cubicBezTo>
                      <a:pt x="2854" y="2212"/>
                      <a:pt x="2876" y="2372"/>
                      <a:pt x="2922" y="2532"/>
                    </a:cubicBezTo>
                    <a:cubicBezTo>
                      <a:pt x="2899" y="2509"/>
                      <a:pt x="2876" y="2463"/>
                      <a:pt x="2854" y="2441"/>
                    </a:cubicBezTo>
                    <a:cubicBezTo>
                      <a:pt x="2466" y="1961"/>
                      <a:pt x="2169" y="1413"/>
                      <a:pt x="1986" y="820"/>
                    </a:cubicBezTo>
                    <a:cubicBezTo>
                      <a:pt x="1918" y="637"/>
                      <a:pt x="1918" y="500"/>
                      <a:pt x="1963" y="455"/>
                    </a:cubicBezTo>
                    <a:cubicBezTo>
                      <a:pt x="1986" y="455"/>
                      <a:pt x="2009" y="432"/>
                      <a:pt x="2032" y="432"/>
                    </a:cubicBezTo>
                    <a:close/>
                    <a:moveTo>
                      <a:pt x="708" y="1505"/>
                    </a:moveTo>
                    <a:cubicBezTo>
                      <a:pt x="845" y="1505"/>
                      <a:pt x="1005" y="1596"/>
                      <a:pt x="1142" y="1687"/>
                    </a:cubicBezTo>
                    <a:cubicBezTo>
                      <a:pt x="1644" y="1984"/>
                      <a:pt x="2100" y="2349"/>
                      <a:pt x="2511" y="2737"/>
                    </a:cubicBezTo>
                    <a:cubicBezTo>
                      <a:pt x="2557" y="2783"/>
                      <a:pt x="2580" y="2829"/>
                      <a:pt x="2603" y="2851"/>
                    </a:cubicBezTo>
                    <a:cubicBezTo>
                      <a:pt x="1963" y="2714"/>
                      <a:pt x="1256" y="2395"/>
                      <a:pt x="685" y="1916"/>
                    </a:cubicBezTo>
                    <a:cubicBezTo>
                      <a:pt x="503" y="1779"/>
                      <a:pt x="457" y="1687"/>
                      <a:pt x="480" y="1642"/>
                    </a:cubicBezTo>
                    <a:cubicBezTo>
                      <a:pt x="480" y="1573"/>
                      <a:pt x="594" y="1505"/>
                      <a:pt x="685" y="1505"/>
                    </a:cubicBezTo>
                    <a:close/>
                    <a:moveTo>
                      <a:pt x="2029" y="1"/>
                    </a:moveTo>
                    <a:cubicBezTo>
                      <a:pt x="1904" y="1"/>
                      <a:pt x="1784" y="41"/>
                      <a:pt x="1690" y="112"/>
                    </a:cubicBezTo>
                    <a:cubicBezTo>
                      <a:pt x="1553" y="227"/>
                      <a:pt x="1393" y="478"/>
                      <a:pt x="1553" y="957"/>
                    </a:cubicBezTo>
                    <a:cubicBezTo>
                      <a:pt x="1644" y="1162"/>
                      <a:pt x="1712" y="1391"/>
                      <a:pt x="1804" y="1573"/>
                    </a:cubicBezTo>
                    <a:cubicBezTo>
                      <a:pt x="1667" y="1482"/>
                      <a:pt x="1530" y="1391"/>
                      <a:pt x="1370" y="1299"/>
                    </a:cubicBezTo>
                    <a:cubicBezTo>
                      <a:pt x="1187" y="1185"/>
                      <a:pt x="959" y="1048"/>
                      <a:pt x="708" y="1048"/>
                    </a:cubicBezTo>
                    <a:cubicBezTo>
                      <a:pt x="388" y="1048"/>
                      <a:pt x="69" y="1254"/>
                      <a:pt x="23" y="1596"/>
                    </a:cubicBezTo>
                    <a:cubicBezTo>
                      <a:pt x="0" y="1938"/>
                      <a:pt x="297" y="2190"/>
                      <a:pt x="411" y="2258"/>
                    </a:cubicBezTo>
                    <a:cubicBezTo>
                      <a:pt x="777" y="2578"/>
                      <a:pt x="1256" y="2874"/>
                      <a:pt x="1804" y="3080"/>
                    </a:cubicBezTo>
                    <a:cubicBezTo>
                      <a:pt x="1804" y="3194"/>
                      <a:pt x="1895" y="3308"/>
                      <a:pt x="2009" y="3331"/>
                    </a:cubicBezTo>
                    <a:lnTo>
                      <a:pt x="3173" y="3445"/>
                    </a:lnTo>
                    <a:cubicBezTo>
                      <a:pt x="3196" y="3445"/>
                      <a:pt x="3242" y="3468"/>
                      <a:pt x="3287" y="3468"/>
                    </a:cubicBezTo>
                    <a:cubicBezTo>
                      <a:pt x="3310" y="3468"/>
                      <a:pt x="3333" y="3468"/>
                      <a:pt x="3356" y="3445"/>
                    </a:cubicBezTo>
                    <a:lnTo>
                      <a:pt x="6049" y="3719"/>
                    </a:lnTo>
                    <a:lnTo>
                      <a:pt x="6072" y="3719"/>
                    </a:lnTo>
                    <a:cubicBezTo>
                      <a:pt x="6186" y="3719"/>
                      <a:pt x="6277" y="3627"/>
                      <a:pt x="6300" y="3513"/>
                    </a:cubicBezTo>
                    <a:cubicBezTo>
                      <a:pt x="6300" y="3399"/>
                      <a:pt x="6209" y="3285"/>
                      <a:pt x="6095" y="3285"/>
                    </a:cubicBezTo>
                    <a:lnTo>
                      <a:pt x="3561" y="3034"/>
                    </a:lnTo>
                    <a:cubicBezTo>
                      <a:pt x="3401" y="2692"/>
                      <a:pt x="3333" y="2349"/>
                      <a:pt x="3242" y="1961"/>
                    </a:cubicBezTo>
                    <a:cubicBezTo>
                      <a:pt x="3128" y="1482"/>
                      <a:pt x="3013" y="980"/>
                      <a:pt x="2739" y="523"/>
                    </a:cubicBezTo>
                    <a:cubicBezTo>
                      <a:pt x="2648" y="363"/>
                      <a:pt x="2534" y="204"/>
                      <a:pt x="2374" y="112"/>
                    </a:cubicBezTo>
                    <a:cubicBezTo>
                      <a:pt x="2265" y="36"/>
                      <a:pt x="2144" y="1"/>
                      <a:pt x="20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3255;p36">
                <a:extLst>
                  <a:ext uri="{FF2B5EF4-FFF2-40B4-BE49-F238E27FC236}">
                    <a16:creationId xmlns:a16="http://schemas.microsoft.com/office/drawing/2014/main" id="{92EA7B91-D477-49CA-9EDF-5DDCA08CF7C1}"/>
                  </a:ext>
                </a:extLst>
              </p:cNvPr>
              <p:cNvSpPr/>
              <p:nvPr/>
            </p:nvSpPr>
            <p:spPr>
              <a:xfrm>
                <a:off x="1648269" y="4174166"/>
                <a:ext cx="93581" cy="78133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4041" extrusionOk="0">
                    <a:moveTo>
                      <a:pt x="617" y="0"/>
                    </a:moveTo>
                    <a:cubicBezTo>
                      <a:pt x="0" y="1370"/>
                      <a:pt x="160" y="2739"/>
                      <a:pt x="777" y="4040"/>
                    </a:cubicBezTo>
                    <a:cubicBezTo>
                      <a:pt x="2237" y="3903"/>
                      <a:pt x="2876" y="3744"/>
                      <a:pt x="4109" y="3470"/>
                    </a:cubicBezTo>
                    <a:cubicBezTo>
                      <a:pt x="4109" y="3470"/>
                      <a:pt x="4839" y="822"/>
                      <a:pt x="6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3256;p36">
                <a:extLst>
                  <a:ext uri="{FF2B5EF4-FFF2-40B4-BE49-F238E27FC236}">
                    <a16:creationId xmlns:a16="http://schemas.microsoft.com/office/drawing/2014/main" id="{79BDAA11-1B41-4687-A1D2-9DB7607778B4}"/>
                  </a:ext>
                </a:extLst>
              </p:cNvPr>
              <p:cNvSpPr/>
              <p:nvPr/>
            </p:nvSpPr>
            <p:spPr>
              <a:xfrm>
                <a:off x="1425029" y="4097941"/>
                <a:ext cx="239580" cy="156420"/>
              </a:xfrm>
              <a:custGeom>
                <a:avLst/>
                <a:gdLst/>
                <a:ahLst/>
                <a:cxnLst/>
                <a:rect l="l" t="t" r="r" b="b"/>
                <a:pathLst>
                  <a:path w="12391" h="8090" extrusionOk="0">
                    <a:moveTo>
                      <a:pt x="7934" y="0"/>
                    </a:moveTo>
                    <a:cubicBezTo>
                      <a:pt x="7811" y="0"/>
                      <a:pt x="7684" y="5"/>
                      <a:pt x="7551" y="16"/>
                    </a:cubicBezTo>
                    <a:cubicBezTo>
                      <a:pt x="5671" y="152"/>
                      <a:pt x="4735" y="1750"/>
                      <a:pt x="4810" y="2577"/>
                    </a:cubicBezTo>
                    <a:lnTo>
                      <a:pt x="4810" y="2577"/>
                    </a:lnTo>
                    <a:cubicBezTo>
                      <a:pt x="4809" y="2571"/>
                      <a:pt x="4807" y="2569"/>
                      <a:pt x="4805" y="2569"/>
                    </a:cubicBezTo>
                    <a:cubicBezTo>
                      <a:pt x="4804" y="2569"/>
                      <a:pt x="4804" y="2569"/>
                      <a:pt x="4803" y="2570"/>
                    </a:cubicBezTo>
                    <a:lnTo>
                      <a:pt x="4803" y="2570"/>
                    </a:lnTo>
                    <a:cubicBezTo>
                      <a:pt x="4662" y="2161"/>
                      <a:pt x="4335" y="1605"/>
                      <a:pt x="3351" y="1180"/>
                    </a:cubicBezTo>
                    <a:cubicBezTo>
                      <a:pt x="3033" y="1044"/>
                      <a:pt x="2709" y="981"/>
                      <a:pt x="2393" y="981"/>
                    </a:cubicBezTo>
                    <a:cubicBezTo>
                      <a:pt x="1124" y="981"/>
                      <a:pt x="0" y="2001"/>
                      <a:pt x="19" y="3372"/>
                    </a:cubicBezTo>
                    <a:lnTo>
                      <a:pt x="87" y="7731"/>
                    </a:lnTo>
                    <a:cubicBezTo>
                      <a:pt x="87" y="7731"/>
                      <a:pt x="3045" y="8089"/>
                      <a:pt x="7194" y="8089"/>
                    </a:cubicBezTo>
                    <a:cubicBezTo>
                      <a:pt x="8784" y="8089"/>
                      <a:pt x="10549" y="8036"/>
                      <a:pt x="12390" y="7891"/>
                    </a:cubicBezTo>
                    <a:cubicBezTo>
                      <a:pt x="11774" y="6590"/>
                      <a:pt x="11591" y="5220"/>
                      <a:pt x="12230" y="3851"/>
                    </a:cubicBezTo>
                    <a:cubicBezTo>
                      <a:pt x="11226" y="3646"/>
                      <a:pt x="11203" y="3646"/>
                      <a:pt x="10792" y="3623"/>
                    </a:cubicBezTo>
                    <a:cubicBezTo>
                      <a:pt x="10792" y="3623"/>
                      <a:pt x="111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3257;p36">
                <a:extLst>
                  <a:ext uri="{FF2B5EF4-FFF2-40B4-BE49-F238E27FC236}">
                    <a16:creationId xmlns:a16="http://schemas.microsoft.com/office/drawing/2014/main" id="{5C49E615-BD63-44AB-8FE4-04C2D1936DF5}"/>
                  </a:ext>
                </a:extLst>
              </p:cNvPr>
              <p:cNvSpPr/>
              <p:nvPr/>
            </p:nvSpPr>
            <p:spPr>
              <a:xfrm>
                <a:off x="1454073" y="4170628"/>
                <a:ext cx="43272" cy="42846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2216" extrusionOk="0">
                    <a:moveTo>
                      <a:pt x="1119" y="1"/>
                    </a:moveTo>
                    <a:cubicBezTo>
                      <a:pt x="503" y="1"/>
                      <a:pt x="0" y="480"/>
                      <a:pt x="0" y="1096"/>
                    </a:cubicBezTo>
                    <a:cubicBezTo>
                      <a:pt x="0" y="1713"/>
                      <a:pt x="480" y="2215"/>
                      <a:pt x="1096" y="2215"/>
                    </a:cubicBezTo>
                    <a:cubicBezTo>
                      <a:pt x="1109" y="2215"/>
                      <a:pt x="1123" y="2215"/>
                      <a:pt x="1136" y="2215"/>
                    </a:cubicBezTo>
                    <a:cubicBezTo>
                      <a:pt x="1734" y="2215"/>
                      <a:pt x="2215" y="1722"/>
                      <a:pt x="2237" y="1119"/>
                    </a:cubicBezTo>
                    <a:cubicBezTo>
                      <a:pt x="2237" y="503"/>
                      <a:pt x="1735" y="1"/>
                      <a:pt x="111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3258;p36">
                <a:extLst>
                  <a:ext uri="{FF2B5EF4-FFF2-40B4-BE49-F238E27FC236}">
                    <a16:creationId xmlns:a16="http://schemas.microsoft.com/office/drawing/2014/main" id="{96B884D8-9820-4D7B-B63C-5E9A7CC44D39}"/>
                  </a:ext>
                </a:extLst>
              </p:cNvPr>
              <p:cNvSpPr/>
              <p:nvPr/>
            </p:nvSpPr>
            <p:spPr>
              <a:xfrm>
                <a:off x="1425377" y="4239467"/>
                <a:ext cx="304294" cy="37916"/>
              </a:xfrm>
              <a:custGeom>
                <a:avLst/>
                <a:gdLst/>
                <a:ahLst/>
                <a:cxnLst/>
                <a:rect l="l" t="t" r="r" b="b"/>
                <a:pathLst>
                  <a:path w="15738" h="1961" extrusionOk="0">
                    <a:moveTo>
                      <a:pt x="15491" y="0"/>
                    </a:moveTo>
                    <a:cubicBezTo>
                      <a:pt x="15487" y="0"/>
                      <a:pt x="15482" y="1"/>
                      <a:pt x="15476" y="1"/>
                    </a:cubicBezTo>
                    <a:cubicBezTo>
                      <a:pt x="11969" y="572"/>
                      <a:pt x="8453" y="728"/>
                      <a:pt x="5661" y="728"/>
                    </a:cubicBezTo>
                    <a:cubicBezTo>
                      <a:pt x="2310" y="728"/>
                      <a:pt x="1" y="504"/>
                      <a:pt x="1" y="504"/>
                    </a:cubicBezTo>
                    <a:lnTo>
                      <a:pt x="1" y="1462"/>
                    </a:lnTo>
                    <a:cubicBezTo>
                      <a:pt x="1" y="1462"/>
                      <a:pt x="3397" y="1961"/>
                      <a:pt x="7498" y="1961"/>
                    </a:cubicBezTo>
                    <a:cubicBezTo>
                      <a:pt x="10079" y="1961"/>
                      <a:pt x="12939" y="1763"/>
                      <a:pt x="15408" y="1120"/>
                    </a:cubicBezTo>
                    <a:cubicBezTo>
                      <a:pt x="15408" y="1120"/>
                      <a:pt x="15737" y="0"/>
                      <a:pt x="154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3259;p36">
                <a:extLst>
                  <a:ext uri="{FF2B5EF4-FFF2-40B4-BE49-F238E27FC236}">
                    <a16:creationId xmlns:a16="http://schemas.microsoft.com/office/drawing/2014/main" id="{0D570EE1-B985-43E3-89A9-D603635A6D38}"/>
                  </a:ext>
                </a:extLst>
              </p:cNvPr>
              <p:cNvSpPr/>
              <p:nvPr/>
            </p:nvSpPr>
            <p:spPr>
              <a:xfrm>
                <a:off x="1553385" y="4165329"/>
                <a:ext cx="83431" cy="1370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709" extrusionOk="0">
                    <a:moveTo>
                      <a:pt x="4063" y="1"/>
                    </a:moveTo>
                    <a:lnTo>
                      <a:pt x="228" y="252"/>
                    </a:lnTo>
                    <a:cubicBezTo>
                      <a:pt x="91" y="275"/>
                      <a:pt x="0" y="366"/>
                      <a:pt x="23" y="503"/>
                    </a:cubicBezTo>
                    <a:cubicBezTo>
                      <a:pt x="23" y="617"/>
                      <a:pt x="114" y="708"/>
                      <a:pt x="228" y="708"/>
                    </a:cubicBezTo>
                    <a:cubicBezTo>
                      <a:pt x="228" y="708"/>
                      <a:pt x="251" y="708"/>
                      <a:pt x="251" y="686"/>
                    </a:cubicBezTo>
                    <a:lnTo>
                      <a:pt x="4109" y="434"/>
                    </a:lnTo>
                    <a:cubicBezTo>
                      <a:pt x="4223" y="434"/>
                      <a:pt x="4314" y="320"/>
                      <a:pt x="4314" y="206"/>
                    </a:cubicBezTo>
                    <a:cubicBezTo>
                      <a:pt x="4291" y="92"/>
                      <a:pt x="4200" y="1"/>
                      <a:pt x="40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3260;p36">
                <a:extLst>
                  <a:ext uri="{FF2B5EF4-FFF2-40B4-BE49-F238E27FC236}">
                    <a16:creationId xmlns:a16="http://schemas.microsoft.com/office/drawing/2014/main" id="{78A70169-DD1E-452B-B253-FF73F077880E}"/>
                  </a:ext>
                </a:extLst>
              </p:cNvPr>
              <p:cNvSpPr/>
              <p:nvPr/>
            </p:nvSpPr>
            <p:spPr>
              <a:xfrm>
                <a:off x="1548087" y="4090786"/>
                <a:ext cx="121811" cy="71907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3719" extrusionOk="0">
                    <a:moveTo>
                      <a:pt x="4268" y="432"/>
                    </a:moveTo>
                    <a:cubicBezTo>
                      <a:pt x="4291" y="432"/>
                      <a:pt x="4314" y="455"/>
                      <a:pt x="4314" y="455"/>
                    </a:cubicBezTo>
                    <a:cubicBezTo>
                      <a:pt x="4383" y="500"/>
                      <a:pt x="4383" y="637"/>
                      <a:pt x="4314" y="820"/>
                    </a:cubicBezTo>
                    <a:cubicBezTo>
                      <a:pt x="4109" y="1413"/>
                      <a:pt x="3812" y="1961"/>
                      <a:pt x="3447" y="2441"/>
                    </a:cubicBezTo>
                    <a:cubicBezTo>
                      <a:pt x="3424" y="2486"/>
                      <a:pt x="3401" y="2509"/>
                      <a:pt x="3378" y="2532"/>
                    </a:cubicBezTo>
                    <a:cubicBezTo>
                      <a:pt x="3401" y="2372"/>
                      <a:pt x="3447" y="2212"/>
                      <a:pt x="3492" y="2053"/>
                    </a:cubicBezTo>
                    <a:cubicBezTo>
                      <a:pt x="3584" y="1596"/>
                      <a:pt x="3698" y="1140"/>
                      <a:pt x="3926" y="752"/>
                    </a:cubicBezTo>
                    <a:cubicBezTo>
                      <a:pt x="3995" y="637"/>
                      <a:pt x="4063" y="523"/>
                      <a:pt x="4154" y="478"/>
                    </a:cubicBezTo>
                    <a:cubicBezTo>
                      <a:pt x="4200" y="455"/>
                      <a:pt x="4223" y="432"/>
                      <a:pt x="4268" y="432"/>
                    </a:cubicBezTo>
                    <a:close/>
                    <a:moveTo>
                      <a:pt x="5592" y="1505"/>
                    </a:moveTo>
                    <a:cubicBezTo>
                      <a:pt x="5706" y="1505"/>
                      <a:pt x="5821" y="1573"/>
                      <a:pt x="5821" y="1642"/>
                    </a:cubicBezTo>
                    <a:cubicBezTo>
                      <a:pt x="5821" y="1687"/>
                      <a:pt x="5798" y="1779"/>
                      <a:pt x="5615" y="1916"/>
                    </a:cubicBezTo>
                    <a:cubicBezTo>
                      <a:pt x="5045" y="2395"/>
                      <a:pt x="4337" y="2714"/>
                      <a:pt x="3698" y="2851"/>
                    </a:cubicBezTo>
                    <a:cubicBezTo>
                      <a:pt x="3721" y="2829"/>
                      <a:pt x="3743" y="2783"/>
                      <a:pt x="3766" y="2737"/>
                    </a:cubicBezTo>
                    <a:cubicBezTo>
                      <a:pt x="4200" y="2349"/>
                      <a:pt x="4657" y="1984"/>
                      <a:pt x="5136" y="1687"/>
                    </a:cubicBezTo>
                    <a:cubicBezTo>
                      <a:pt x="5296" y="1596"/>
                      <a:pt x="5455" y="1505"/>
                      <a:pt x="5592" y="1505"/>
                    </a:cubicBezTo>
                    <a:close/>
                    <a:moveTo>
                      <a:pt x="4252" y="1"/>
                    </a:moveTo>
                    <a:cubicBezTo>
                      <a:pt x="4139" y="1"/>
                      <a:pt x="4025" y="36"/>
                      <a:pt x="3926" y="112"/>
                    </a:cubicBezTo>
                    <a:cubicBezTo>
                      <a:pt x="3766" y="204"/>
                      <a:pt x="3652" y="363"/>
                      <a:pt x="3561" y="523"/>
                    </a:cubicBezTo>
                    <a:cubicBezTo>
                      <a:pt x="3287" y="980"/>
                      <a:pt x="3173" y="1482"/>
                      <a:pt x="3059" y="1961"/>
                    </a:cubicBezTo>
                    <a:cubicBezTo>
                      <a:pt x="2967" y="2349"/>
                      <a:pt x="2876" y="2692"/>
                      <a:pt x="2716" y="3034"/>
                    </a:cubicBezTo>
                    <a:lnTo>
                      <a:pt x="206" y="3285"/>
                    </a:lnTo>
                    <a:cubicBezTo>
                      <a:pt x="91" y="3285"/>
                      <a:pt x="0" y="3399"/>
                      <a:pt x="0" y="3513"/>
                    </a:cubicBezTo>
                    <a:cubicBezTo>
                      <a:pt x="23" y="3627"/>
                      <a:pt x="114" y="3719"/>
                      <a:pt x="228" y="3719"/>
                    </a:cubicBezTo>
                    <a:lnTo>
                      <a:pt x="251" y="3719"/>
                    </a:lnTo>
                    <a:lnTo>
                      <a:pt x="2945" y="3445"/>
                    </a:lnTo>
                    <a:cubicBezTo>
                      <a:pt x="2967" y="3468"/>
                      <a:pt x="2990" y="3468"/>
                      <a:pt x="3013" y="3468"/>
                    </a:cubicBezTo>
                    <a:cubicBezTo>
                      <a:pt x="3059" y="3468"/>
                      <a:pt x="3082" y="3445"/>
                      <a:pt x="3127" y="3445"/>
                    </a:cubicBezTo>
                    <a:lnTo>
                      <a:pt x="4291" y="3331"/>
                    </a:lnTo>
                    <a:cubicBezTo>
                      <a:pt x="4405" y="3308"/>
                      <a:pt x="4497" y="3194"/>
                      <a:pt x="4474" y="3080"/>
                    </a:cubicBezTo>
                    <a:cubicBezTo>
                      <a:pt x="5022" y="2874"/>
                      <a:pt x="5524" y="2578"/>
                      <a:pt x="5889" y="2258"/>
                    </a:cubicBezTo>
                    <a:cubicBezTo>
                      <a:pt x="6003" y="2190"/>
                      <a:pt x="6300" y="1938"/>
                      <a:pt x="6254" y="1596"/>
                    </a:cubicBezTo>
                    <a:cubicBezTo>
                      <a:pt x="6231" y="1254"/>
                      <a:pt x="5889" y="1048"/>
                      <a:pt x="5592" y="1048"/>
                    </a:cubicBezTo>
                    <a:cubicBezTo>
                      <a:pt x="5341" y="1048"/>
                      <a:pt x="5113" y="1185"/>
                      <a:pt x="4908" y="1299"/>
                    </a:cubicBezTo>
                    <a:cubicBezTo>
                      <a:pt x="4771" y="1391"/>
                      <a:pt x="4634" y="1482"/>
                      <a:pt x="4497" y="1573"/>
                    </a:cubicBezTo>
                    <a:cubicBezTo>
                      <a:pt x="4588" y="1391"/>
                      <a:pt x="4657" y="1162"/>
                      <a:pt x="4725" y="957"/>
                    </a:cubicBezTo>
                    <a:cubicBezTo>
                      <a:pt x="4885" y="478"/>
                      <a:pt x="4748" y="227"/>
                      <a:pt x="4588" y="112"/>
                    </a:cubicBezTo>
                    <a:cubicBezTo>
                      <a:pt x="4493" y="41"/>
                      <a:pt x="4374" y="1"/>
                      <a:pt x="42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2" name="Google Shape;3899;p41">
            <a:extLst>
              <a:ext uri="{FF2B5EF4-FFF2-40B4-BE49-F238E27FC236}">
                <a16:creationId xmlns:a16="http://schemas.microsoft.com/office/drawing/2014/main" id="{15B36F6C-E757-4074-BD15-0DE2D2482ACA}"/>
              </a:ext>
            </a:extLst>
          </p:cNvPr>
          <p:cNvGrpSpPr/>
          <p:nvPr/>
        </p:nvGrpSpPr>
        <p:grpSpPr>
          <a:xfrm>
            <a:off x="7126056" y="579462"/>
            <a:ext cx="1484298" cy="1214893"/>
            <a:chOff x="13148813" y="944738"/>
            <a:chExt cx="1484298" cy="1214893"/>
          </a:xfrm>
        </p:grpSpPr>
        <p:sp>
          <p:nvSpPr>
            <p:cNvPr id="713" name="Google Shape;3900;p41">
              <a:extLst>
                <a:ext uri="{FF2B5EF4-FFF2-40B4-BE49-F238E27FC236}">
                  <a16:creationId xmlns:a16="http://schemas.microsoft.com/office/drawing/2014/main" id="{2866699F-2BFC-4870-925B-87C0B18538AE}"/>
                </a:ext>
              </a:extLst>
            </p:cNvPr>
            <p:cNvSpPr/>
            <p:nvPr/>
          </p:nvSpPr>
          <p:spPr>
            <a:xfrm>
              <a:off x="13207616" y="997507"/>
              <a:ext cx="1425495" cy="1162124"/>
            </a:xfrm>
            <a:custGeom>
              <a:avLst/>
              <a:gdLst/>
              <a:ahLst/>
              <a:cxnLst/>
              <a:rect l="l" t="t" r="r" b="b"/>
              <a:pathLst>
                <a:path w="51029" h="41601" extrusionOk="0">
                  <a:moveTo>
                    <a:pt x="27276" y="1"/>
                  </a:moveTo>
                  <a:cubicBezTo>
                    <a:pt x="25823" y="1"/>
                    <a:pt x="23993" y="162"/>
                    <a:pt x="21680" y="442"/>
                  </a:cubicBezTo>
                  <a:cubicBezTo>
                    <a:pt x="18598" y="818"/>
                    <a:pt x="14487" y="1545"/>
                    <a:pt x="12984" y="3124"/>
                  </a:cubicBezTo>
                  <a:cubicBezTo>
                    <a:pt x="11881" y="4277"/>
                    <a:pt x="11580" y="5731"/>
                    <a:pt x="11555" y="6934"/>
                  </a:cubicBezTo>
                  <a:lnTo>
                    <a:pt x="9149" y="7259"/>
                  </a:lnTo>
                  <a:cubicBezTo>
                    <a:pt x="9149" y="7259"/>
                    <a:pt x="9149" y="7310"/>
                    <a:pt x="9174" y="7385"/>
                  </a:cubicBezTo>
                  <a:cubicBezTo>
                    <a:pt x="6492" y="7886"/>
                    <a:pt x="4086" y="8437"/>
                    <a:pt x="2106" y="9014"/>
                  </a:cubicBezTo>
                  <a:cubicBezTo>
                    <a:pt x="803" y="9390"/>
                    <a:pt x="1" y="10693"/>
                    <a:pt x="277" y="12021"/>
                  </a:cubicBezTo>
                  <a:cubicBezTo>
                    <a:pt x="277" y="12021"/>
                    <a:pt x="3359" y="26382"/>
                    <a:pt x="4462" y="34678"/>
                  </a:cubicBezTo>
                  <a:cubicBezTo>
                    <a:pt x="4863" y="37711"/>
                    <a:pt x="3735" y="40117"/>
                    <a:pt x="4061" y="40894"/>
                  </a:cubicBezTo>
                  <a:cubicBezTo>
                    <a:pt x="4277" y="41387"/>
                    <a:pt x="5729" y="41601"/>
                    <a:pt x="7994" y="41601"/>
                  </a:cubicBezTo>
                  <a:cubicBezTo>
                    <a:pt x="18858" y="41601"/>
                    <a:pt x="48449" y="36681"/>
                    <a:pt x="50377" y="34027"/>
                  </a:cubicBezTo>
                  <a:cubicBezTo>
                    <a:pt x="51029" y="33124"/>
                    <a:pt x="48397" y="27159"/>
                    <a:pt x="48397" y="26508"/>
                  </a:cubicBezTo>
                  <a:cubicBezTo>
                    <a:pt x="47645" y="19791"/>
                    <a:pt x="46192" y="10417"/>
                    <a:pt x="45590" y="6533"/>
                  </a:cubicBezTo>
                  <a:cubicBezTo>
                    <a:pt x="45615" y="6107"/>
                    <a:pt x="45640" y="5681"/>
                    <a:pt x="45615" y="5330"/>
                  </a:cubicBezTo>
                  <a:cubicBezTo>
                    <a:pt x="45592" y="3915"/>
                    <a:pt x="44414" y="2810"/>
                    <a:pt x="43043" y="2810"/>
                  </a:cubicBezTo>
                  <a:cubicBezTo>
                    <a:pt x="42957" y="2810"/>
                    <a:pt x="42870" y="2814"/>
                    <a:pt x="42783" y="2823"/>
                  </a:cubicBezTo>
                  <a:cubicBezTo>
                    <a:pt x="40903" y="3024"/>
                    <a:pt x="38172" y="3300"/>
                    <a:pt x="34964" y="3675"/>
                  </a:cubicBezTo>
                  <a:cubicBezTo>
                    <a:pt x="34939" y="3625"/>
                    <a:pt x="34939" y="3600"/>
                    <a:pt x="34939" y="3550"/>
                  </a:cubicBezTo>
                  <a:lnTo>
                    <a:pt x="32883" y="3851"/>
                  </a:lnTo>
                  <a:cubicBezTo>
                    <a:pt x="32833" y="3675"/>
                    <a:pt x="32783" y="3500"/>
                    <a:pt x="32733" y="3325"/>
                  </a:cubicBezTo>
                  <a:cubicBezTo>
                    <a:pt x="32079" y="921"/>
                    <a:pt x="30752" y="1"/>
                    <a:pt x="27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3901;p41">
              <a:extLst>
                <a:ext uri="{FF2B5EF4-FFF2-40B4-BE49-F238E27FC236}">
                  <a16:creationId xmlns:a16="http://schemas.microsoft.com/office/drawing/2014/main" id="{E71BAA29-6D24-42AE-ACFF-45B6E615C048}"/>
                </a:ext>
              </a:extLst>
            </p:cNvPr>
            <p:cNvSpPr/>
            <p:nvPr/>
          </p:nvSpPr>
          <p:spPr>
            <a:xfrm>
              <a:off x="13156523" y="1090363"/>
              <a:ext cx="1417785" cy="1030131"/>
            </a:xfrm>
            <a:custGeom>
              <a:avLst/>
              <a:gdLst/>
              <a:ahLst/>
              <a:cxnLst/>
              <a:rect l="l" t="t" r="r" b="b"/>
              <a:pathLst>
                <a:path w="50753" h="36876" extrusionOk="0">
                  <a:moveTo>
                    <a:pt x="45013" y="1"/>
                  </a:moveTo>
                  <a:lnTo>
                    <a:pt x="0" y="7319"/>
                  </a:lnTo>
                  <a:cubicBezTo>
                    <a:pt x="0" y="7319"/>
                    <a:pt x="3083" y="21680"/>
                    <a:pt x="4186" y="29976"/>
                  </a:cubicBezTo>
                  <a:cubicBezTo>
                    <a:pt x="4587" y="32983"/>
                    <a:pt x="3459" y="35414"/>
                    <a:pt x="3785" y="36166"/>
                  </a:cubicBezTo>
                  <a:cubicBezTo>
                    <a:pt x="4002" y="36661"/>
                    <a:pt x="5461" y="36875"/>
                    <a:pt x="7737" y="36875"/>
                  </a:cubicBezTo>
                  <a:cubicBezTo>
                    <a:pt x="18617" y="36875"/>
                    <a:pt x="48173" y="31977"/>
                    <a:pt x="50101" y="29324"/>
                  </a:cubicBezTo>
                  <a:cubicBezTo>
                    <a:pt x="50753" y="28422"/>
                    <a:pt x="48121" y="22457"/>
                    <a:pt x="48121" y="21805"/>
                  </a:cubicBezTo>
                  <a:cubicBezTo>
                    <a:pt x="47144" y="13134"/>
                    <a:pt x="45013" y="1"/>
                    <a:pt x="450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3902;p41">
              <a:extLst>
                <a:ext uri="{FF2B5EF4-FFF2-40B4-BE49-F238E27FC236}">
                  <a16:creationId xmlns:a16="http://schemas.microsoft.com/office/drawing/2014/main" id="{A6243F66-A576-44E1-9A24-300C42B9EA04}"/>
                </a:ext>
              </a:extLst>
            </p:cNvPr>
            <p:cNvSpPr/>
            <p:nvPr/>
          </p:nvSpPr>
          <p:spPr>
            <a:xfrm>
              <a:off x="13446376" y="944738"/>
              <a:ext cx="632951" cy="273093"/>
            </a:xfrm>
            <a:custGeom>
              <a:avLst/>
              <a:gdLst/>
              <a:ahLst/>
              <a:cxnLst/>
              <a:rect l="l" t="t" r="r" b="b"/>
              <a:pathLst>
                <a:path w="22658" h="9776" fill="none" extrusionOk="0">
                  <a:moveTo>
                    <a:pt x="1203" y="9775"/>
                  </a:moveTo>
                  <a:cubicBezTo>
                    <a:pt x="1203" y="9775"/>
                    <a:pt x="0" y="6066"/>
                    <a:pt x="2331" y="3635"/>
                  </a:cubicBezTo>
                  <a:cubicBezTo>
                    <a:pt x="3835" y="2031"/>
                    <a:pt x="7945" y="1304"/>
                    <a:pt x="11028" y="953"/>
                  </a:cubicBezTo>
                  <a:cubicBezTo>
                    <a:pt x="18873" y="1"/>
                    <a:pt x="21153" y="402"/>
                    <a:pt x="22081" y="3835"/>
                  </a:cubicBezTo>
                  <a:cubicBezTo>
                    <a:pt x="22607" y="5740"/>
                    <a:pt x="22657" y="7269"/>
                    <a:pt x="22657" y="7269"/>
                  </a:cubicBezTo>
                </a:path>
              </a:pathLst>
            </a:custGeom>
            <a:solidFill>
              <a:schemeClr val="accent3"/>
            </a:solidFill>
            <a:ln w="53250" cap="flat" cmpd="sng">
              <a:solidFill>
                <a:srgbClr val="F17FB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3903;p41">
              <a:extLst>
                <a:ext uri="{FF2B5EF4-FFF2-40B4-BE49-F238E27FC236}">
                  <a16:creationId xmlns:a16="http://schemas.microsoft.com/office/drawing/2014/main" id="{A106B1E2-2639-4933-9C47-5D54F6D45069}"/>
                </a:ext>
              </a:extLst>
            </p:cNvPr>
            <p:cNvSpPr/>
            <p:nvPr/>
          </p:nvSpPr>
          <p:spPr>
            <a:xfrm>
              <a:off x="13148813" y="1037482"/>
              <a:ext cx="1277076" cy="628510"/>
            </a:xfrm>
            <a:custGeom>
              <a:avLst/>
              <a:gdLst/>
              <a:ahLst/>
              <a:cxnLst/>
              <a:rect l="l" t="t" r="r" b="b"/>
              <a:pathLst>
                <a:path w="45716" h="22499" extrusionOk="0">
                  <a:moveTo>
                    <a:pt x="43022" y="1"/>
                  </a:moveTo>
                  <a:cubicBezTo>
                    <a:pt x="42935" y="1"/>
                    <a:pt x="42847" y="5"/>
                    <a:pt x="42758" y="14"/>
                  </a:cubicBezTo>
                  <a:cubicBezTo>
                    <a:pt x="34988" y="791"/>
                    <a:pt x="12432" y="3222"/>
                    <a:pt x="2106" y="6179"/>
                  </a:cubicBezTo>
                  <a:cubicBezTo>
                    <a:pt x="778" y="6555"/>
                    <a:pt x="1" y="7884"/>
                    <a:pt x="276" y="9212"/>
                  </a:cubicBezTo>
                  <a:cubicBezTo>
                    <a:pt x="1103" y="13172"/>
                    <a:pt x="3535" y="20666"/>
                    <a:pt x="11179" y="21969"/>
                  </a:cubicBezTo>
                  <a:cubicBezTo>
                    <a:pt x="13323" y="22342"/>
                    <a:pt x="15615" y="22499"/>
                    <a:pt x="17932" y="22499"/>
                  </a:cubicBezTo>
                  <a:cubicBezTo>
                    <a:pt x="26825" y="22499"/>
                    <a:pt x="36083" y="20189"/>
                    <a:pt x="38748" y="18936"/>
                  </a:cubicBezTo>
                  <a:cubicBezTo>
                    <a:pt x="42933" y="16981"/>
                    <a:pt x="45715" y="6981"/>
                    <a:pt x="45615" y="2520"/>
                  </a:cubicBezTo>
                  <a:cubicBezTo>
                    <a:pt x="45591" y="1105"/>
                    <a:pt x="44414" y="1"/>
                    <a:pt x="43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3904;p41">
              <a:extLst>
                <a:ext uri="{FF2B5EF4-FFF2-40B4-BE49-F238E27FC236}">
                  <a16:creationId xmlns:a16="http://schemas.microsoft.com/office/drawing/2014/main" id="{AEF17564-BAB8-4BFC-B205-BD99858749A2}"/>
                </a:ext>
              </a:extLst>
            </p:cNvPr>
            <p:cNvSpPr/>
            <p:nvPr/>
          </p:nvSpPr>
          <p:spPr>
            <a:xfrm>
              <a:off x="13404362" y="1147071"/>
              <a:ext cx="221972" cy="833552"/>
            </a:xfrm>
            <a:custGeom>
              <a:avLst/>
              <a:gdLst/>
              <a:ahLst/>
              <a:cxnLst/>
              <a:rect l="l" t="t" r="r" b="b"/>
              <a:pathLst>
                <a:path w="7946" h="29839" extrusionOk="0">
                  <a:moveTo>
                    <a:pt x="3685" y="1"/>
                  </a:moveTo>
                  <a:lnTo>
                    <a:pt x="1" y="527"/>
                  </a:lnTo>
                  <a:cubicBezTo>
                    <a:pt x="1" y="527"/>
                    <a:pt x="3760" y="25063"/>
                    <a:pt x="4261" y="29825"/>
                  </a:cubicBezTo>
                  <a:cubicBezTo>
                    <a:pt x="4261" y="29825"/>
                    <a:pt x="4522" y="29838"/>
                    <a:pt x="4915" y="29838"/>
                  </a:cubicBezTo>
                  <a:cubicBezTo>
                    <a:pt x="5740" y="29838"/>
                    <a:pt x="7148" y="29781"/>
                    <a:pt x="7946" y="29424"/>
                  </a:cubicBezTo>
                  <a:cubicBezTo>
                    <a:pt x="7946" y="29424"/>
                    <a:pt x="4587" y="5565"/>
                    <a:pt x="36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3905;p41">
              <a:extLst>
                <a:ext uri="{FF2B5EF4-FFF2-40B4-BE49-F238E27FC236}">
                  <a16:creationId xmlns:a16="http://schemas.microsoft.com/office/drawing/2014/main" id="{CC5E3945-6838-4A64-8924-117C22F488E9}"/>
                </a:ext>
              </a:extLst>
            </p:cNvPr>
            <p:cNvSpPr/>
            <p:nvPr/>
          </p:nvSpPr>
          <p:spPr>
            <a:xfrm>
              <a:off x="13451963" y="1725382"/>
              <a:ext cx="195377" cy="127439"/>
            </a:xfrm>
            <a:custGeom>
              <a:avLst/>
              <a:gdLst/>
              <a:ahLst/>
              <a:cxnLst/>
              <a:rect l="l" t="t" r="r" b="b"/>
              <a:pathLst>
                <a:path w="6994" h="4562" fill="none" extrusionOk="0">
                  <a:moveTo>
                    <a:pt x="1931" y="4462"/>
                  </a:moveTo>
                  <a:cubicBezTo>
                    <a:pt x="1104" y="4562"/>
                    <a:pt x="352" y="4036"/>
                    <a:pt x="277" y="3284"/>
                  </a:cubicBezTo>
                  <a:lnTo>
                    <a:pt x="101" y="1981"/>
                  </a:lnTo>
                  <a:cubicBezTo>
                    <a:pt x="1" y="1254"/>
                    <a:pt x="602" y="577"/>
                    <a:pt x="1429" y="477"/>
                  </a:cubicBezTo>
                  <a:lnTo>
                    <a:pt x="5089" y="101"/>
                  </a:lnTo>
                  <a:cubicBezTo>
                    <a:pt x="5891" y="1"/>
                    <a:pt x="6643" y="552"/>
                    <a:pt x="6743" y="1279"/>
                  </a:cubicBezTo>
                  <a:lnTo>
                    <a:pt x="6893" y="2582"/>
                  </a:lnTo>
                  <a:cubicBezTo>
                    <a:pt x="6993" y="3334"/>
                    <a:pt x="6392" y="3986"/>
                    <a:pt x="5565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3906;p41">
              <a:extLst>
                <a:ext uri="{FF2B5EF4-FFF2-40B4-BE49-F238E27FC236}">
                  <a16:creationId xmlns:a16="http://schemas.microsoft.com/office/drawing/2014/main" id="{17AF54DD-9308-4B08-863A-96C798A48C7F}"/>
                </a:ext>
              </a:extLst>
            </p:cNvPr>
            <p:cNvSpPr/>
            <p:nvPr/>
          </p:nvSpPr>
          <p:spPr>
            <a:xfrm>
              <a:off x="13541579" y="1735885"/>
              <a:ext cx="9833" cy="68636"/>
            </a:xfrm>
            <a:custGeom>
              <a:avLst/>
              <a:gdLst/>
              <a:ahLst/>
              <a:cxnLst/>
              <a:rect l="l" t="t" r="r" b="b"/>
              <a:pathLst>
                <a:path w="352" h="2457" fill="none" extrusionOk="0">
                  <a:moveTo>
                    <a:pt x="1" y="1"/>
                  </a:moveTo>
                  <a:lnTo>
                    <a:pt x="352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3907;p41">
              <a:extLst>
                <a:ext uri="{FF2B5EF4-FFF2-40B4-BE49-F238E27FC236}">
                  <a16:creationId xmlns:a16="http://schemas.microsoft.com/office/drawing/2014/main" id="{EE6335BF-09F9-427D-895F-F517C52F81B1}"/>
                </a:ext>
              </a:extLst>
            </p:cNvPr>
            <p:cNvSpPr/>
            <p:nvPr/>
          </p:nvSpPr>
          <p:spPr>
            <a:xfrm>
              <a:off x="14021893" y="1058154"/>
              <a:ext cx="221944" cy="833552"/>
            </a:xfrm>
            <a:custGeom>
              <a:avLst/>
              <a:gdLst/>
              <a:ahLst/>
              <a:cxnLst/>
              <a:rect l="l" t="t" r="r" b="b"/>
              <a:pathLst>
                <a:path w="7945" h="29839" extrusionOk="0">
                  <a:moveTo>
                    <a:pt x="3684" y="1"/>
                  </a:moveTo>
                  <a:lnTo>
                    <a:pt x="0" y="527"/>
                  </a:lnTo>
                  <a:cubicBezTo>
                    <a:pt x="0" y="527"/>
                    <a:pt x="3759" y="25064"/>
                    <a:pt x="4261" y="29825"/>
                  </a:cubicBezTo>
                  <a:cubicBezTo>
                    <a:pt x="4261" y="29825"/>
                    <a:pt x="4521" y="29838"/>
                    <a:pt x="4914" y="29838"/>
                  </a:cubicBezTo>
                  <a:cubicBezTo>
                    <a:pt x="5739" y="29838"/>
                    <a:pt x="7147" y="29781"/>
                    <a:pt x="7945" y="29424"/>
                  </a:cubicBezTo>
                  <a:cubicBezTo>
                    <a:pt x="7945" y="29424"/>
                    <a:pt x="4587" y="5565"/>
                    <a:pt x="36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3908;p41">
              <a:extLst>
                <a:ext uri="{FF2B5EF4-FFF2-40B4-BE49-F238E27FC236}">
                  <a16:creationId xmlns:a16="http://schemas.microsoft.com/office/drawing/2014/main" id="{A1FF5E42-A189-405D-9535-65C8D141060C}"/>
                </a:ext>
              </a:extLst>
            </p:cNvPr>
            <p:cNvSpPr/>
            <p:nvPr/>
          </p:nvSpPr>
          <p:spPr>
            <a:xfrm>
              <a:off x="14069494" y="1636465"/>
              <a:ext cx="195349" cy="127467"/>
            </a:xfrm>
            <a:custGeom>
              <a:avLst/>
              <a:gdLst/>
              <a:ahLst/>
              <a:cxnLst/>
              <a:rect l="l" t="t" r="r" b="b"/>
              <a:pathLst>
                <a:path w="6993" h="4563" fill="none" extrusionOk="0">
                  <a:moveTo>
                    <a:pt x="1905" y="4487"/>
                  </a:moveTo>
                  <a:cubicBezTo>
                    <a:pt x="1103" y="4562"/>
                    <a:pt x="351" y="4036"/>
                    <a:pt x="251" y="3284"/>
                  </a:cubicBezTo>
                  <a:lnTo>
                    <a:pt x="101" y="1981"/>
                  </a:lnTo>
                  <a:cubicBezTo>
                    <a:pt x="0" y="1254"/>
                    <a:pt x="602" y="577"/>
                    <a:pt x="1429" y="502"/>
                  </a:cubicBezTo>
                  <a:lnTo>
                    <a:pt x="5063" y="101"/>
                  </a:lnTo>
                  <a:cubicBezTo>
                    <a:pt x="5890" y="1"/>
                    <a:pt x="6642" y="552"/>
                    <a:pt x="6717" y="1279"/>
                  </a:cubicBezTo>
                  <a:lnTo>
                    <a:pt x="6893" y="2582"/>
                  </a:lnTo>
                  <a:cubicBezTo>
                    <a:pt x="6993" y="3334"/>
                    <a:pt x="6391" y="3986"/>
                    <a:pt x="5564" y="4086"/>
                  </a:cubicBez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3909;p41">
              <a:extLst>
                <a:ext uri="{FF2B5EF4-FFF2-40B4-BE49-F238E27FC236}">
                  <a16:creationId xmlns:a16="http://schemas.microsoft.com/office/drawing/2014/main" id="{2B78FFDB-5A26-49E3-82B0-952DC67B1987}"/>
                </a:ext>
              </a:extLst>
            </p:cNvPr>
            <p:cNvSpPr/>
            <p:nvPr/>
          </p:nvSpPr>
          <p:spPr>
            <a:xfrm>
              <a:off x="14159110" y="1646968"/>
              <a:ext cx="9135" cy="68636"/>
            </a:xfrm>
            <a:custGeom>
              <a:avLst/>
              <a:gdLst/>
              <a:ahLst/>
              <a:cxnLst/>
              <a:rect l="l" t="t" r="r" b="b"/>
              <a:pathLst>
                <a:path w="327" h="2457" fill="none" extrusionOk="0">
                  <a:moveTo>
                    <a:pt x="0" y="1"/>
                  </a:moveTo>
                  <a:lnTo>
                    <a:pt x="326" y="2457"/>
                  </a:lnTo>
                </a:path>
              </a:pathLst>
            </a:custGeom>
            <a:noFill/>
            <a:ln w="23175" cap="flat" cmpd="sng">
              <a:solidFill>
                <a:schemeClr val="dk1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3910;p41">
              <a:extLst>
                <a:ext uri="{FF2B5EF4-FFF2-40B4-BE49-F238E27FC236}">
                  <a16:creationId xmlns:a16="http://schemas.microsoft.com/office/drawing/2014/main" id="{C21F9B0F-2197-4E39-BF8A-1F2473BE4DFD}"/>
                </a:ext>
              </a:extLst>
            </p:cNvPr>
            <p:cNvSpPr/>
            <p:nvPr/>
          </p:nvSpPr>
          <p:spPr>
            <a:xfrm>
              <a:off x="13734135" y="1715856"/>
              <a:ext cx="288485" cy="200406"/>
            </a:xfrm>
            <a:custGeom>
              <a:avLst/>
              <a:gdLst/>
              <a:ahLst/>
              <a:cxnLst/>
              <a:rect l="l" t="t" r="r" b="b"/>
              <a:pathLst>
                <a:path w="10327" h="7174" extrusionOk="0">
                  <a:moveTo>
                    <a:pt x="8217" y="1"/>
                  </a:moveTo>
                  <a:cubicBezTo>
                    <a:pt x="8144" y="1"/>
                    <a:pt x="8070" y="6"/>
                    <a:pt x="7995" y="16"/>
                  </a:cubicBezTo>
                  <a:lnTo>
                    <a:pt x="1579" y="743"/>
                  </a:lnTo>
                  <a:cubicBezTo>
                    <a:pt x="652" y="843"/>
                    <a:pt x="0" y="1670"/>
                    <a:pt x="100" y="2597"/>
                  </a:cubicBezTo>
                  <a:lnTo>
                    <a:pt x="451" y="5680"/>
                  </a:lnTo>
                  <a:cubicBezTo>
                    <a:pt x="544" y="6533"/>
                    <a:pt x="1250" y="7174"/>
                    <a:pt x="2085" y="7174"/>
                  </a:cubicBezTo>
                  <a:cubicBezTo>
                    <a:pt x="2158" y="7174"/>
                    <a:pt x="2231" y="7169"/>
                    <a:pt x="2306" y="7159"/>
                  </a:cubicBezTo>
                  <a:lnTo>
                    <a:pt x="8747" y="6432"/>
                  </a:lnTo>
                  <a:cubicBezTo>
                    <a:pt x="9649" y="6332"/>
                    <a:pt x="10326" y="5504"/>
                    <a:pt x="10226" y="4577"/>
                  </a:cubicBezTo>
                  <a:lnTo>
                    <a:pt x="9875" y="1494"/>
                  </a:lnTo>
                  <a:cubicBezTo>
                    <a:pt x="9760" y="642"/>
                    <a:pt x="9051" y="1"/>
                    <a:pt x="8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116044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0" name="Google Shape;3060;p35"/>
          <p:cNvSpPr txBox="1">
            <a:spLocks noGrp="1"/>
          </p:cNvSpPr>
          <p:nvPr>
            <p:ph type="title" idx="4294967295"/>
          </p:nvPr>
        </p:nvSpPr>
        <p:spPr>
          <a:xfrm>
            <a:off x="879900" y="232675"/>
            <a:ext cx="7384200" cy="4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chemeClr val="accent3">
                    <a:lumMod val="25000"/>
                  </a:schemeClr>
                </a:solidFill>
                <a:latin typeface="SVN-Every Movie Every Night" panose="02000500000000000000" pitchFamily="2" charset="0"/>
              </a:rPr>
              <a:t>Yêu cầu cần đạt</a:t>
            </a:r>
            <a:endParaRPr>
              <a:solidFill>
                <a:schemeClr val="accent3">
                  <a:lumMod val="25000"/>
                </a:schemeClr>
              </a:solidFill>
              <a:latin typeface="SVN-Every Movie Every Night" panose="02000500000000000000" pitchFamily="2" charset="0"/>
            </a:endParaRPr>
          </a:p>
        </p:txBody>
      </p:sp>
      <p:sp>
        <p:nvSpPr>
          <p:cNvPr id="3061" name="Google Shape;3061;p35"/>
          <p:cNvSpPr txBox="1">
            <a:spLocks noGrp="1"/>
          </p:cNvSpPr>
          <p:nvPr>
            <p:ph type="body" idx="4294967295"/>
          </p:nvPr>
        </p:nvSpPr>
        <p:spPr>
          <a:xfrm>
            <a:off x="558800" y="744875"/>
            <a:ext cx="8026400" cy="3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58750" indent="0" algn="just">
              <a:buNone/>
            </a:pPr>
            <a:r>
              <a:rPr lang="nl-NL" sz="2200" b="1">
                <a:solidFill>
                  <a:srgbClr val="E03095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1. Kiến thức</a:t>
            </a:r>
            <a:endParaRPr lang="en-US" sz="2200" b="1">
              <a:solidFill>
                <a:srgbClr val="E03095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-  Nhận biết được biểu thức đơn giản chứa hai số .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chemeClr val="accent6">
                    <a:lumMod val="50000"/>
                  </a:schemeClr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2. Kĩ năng</a:t>
            </a:r>
            <a:endParaRPr lang="en-US" sz="2200" b="1">
              <a:solidFill>
                <a:schemeClr val="accent6">
                  <a:lumMod val="50000"/>
                </a:schemeClr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- Biết tính giá trị một số biểu thức đơn giản có chứa hai chữ 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chemeClr val="accent2">
                    <a:lumMod val="50000"/>
                  </a:schemeClr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3. Phẩm chất</a:t>
            </a:r>
            <a:endParaRPr lang="en-US" sz="2200" b="1">
              <a:solidFill>
                <a:schemeClr val="accent2">
                  <a:lumMod val="50000"/>
                </a:schemeClr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- HS chăm chỉ học bài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4. Góp phần phát huy các năng lực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- Năng lực tự học, NL giải quyết vấn đề và sáng tạo, NL tư duy - lập luận logic.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  <a:p>
            <a:pPr marL="158750" indent="0" algn="just">
              <a:buNone/>
            </a:pPr>
            <a:r>
              <a:rPr lang="nl-NL" sz="2200" b="1">
                <a:solidFill>
                  <a:srgbClr val="002060"/>
                </a:solidFill>
                <a:effectLst/>
                <a:latin typeface="UVF TypoSlabserif" panose="02000403050000020004" pitchFamily="2" charset="0"/>
                <a:ea typeface="Times New Roman" panose="02020603050405020304" pitchFamily="18" charset="0"/>
              </a:rPr>
              <a:t>* BT cần làm: Bài 1, bài 2 (a, b), bài 3 (hai cột)</a:t>
            </a:r>
            <a:endParaRPr lang="en-US" sz="2200" b="1">
              <a:solidFill>
                <a:srgbClr val="002060"/>
              </a:solidFill>
              <a:effectLst/>
              <a:latin typeface="UVF TypoSlabserif" panose="02000403050000020004" pitchFamily="2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0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0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0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0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0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0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06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06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61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3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6" name="Google Shape;3366;p39"/>
          <p:cNvSpPr/>
          <p:nvPr/>
        </p:nvSpPr>
        <p:spPr>
          <a:xfrm>
            <a:off x="4020600" y="666481"/>
            <a:ext cx="1102800" cy="11028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dist="66675" dir="2820000" algn="bl" rotWithShape="0">
              <a:schemeClr val="dk2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7" name="Google Shape;3367;p39"/>
          <p:cNvSpPr txBox="1">
            <a:spLocks noGrp="1"/>
          </p:cNvSpPr>
          <p:nvPr>
            <p:ph type="title" idx="2"/>
          </p:nvPr>
        </p:nvSpPr>
        <p:spPr>
          <a:xfrm>
            <a:off x="4020600" y="888181"/>
            <a:ext cx="1102800" cy="65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368" name="Google Shape;3368;p39"/>
          <p:cNvSpPr txBox="1">
            <a:spLocks noGrp="1"/>
          </p:cNvSpPr>
          <p:nvPr>
            <p:ph type="title"/>
          </p:nvPr>
        </p:nvSpPr>
        <p:spPr>
          <a:xfrm>
            <a:off x="2509227" y="2025236"/>
            <a:ext cx="4125545" cy="119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n>
                  <a:solidFill>
                    <a:srgbClr val="002060"/>
                  </a:solidFill>
                </a:ln>
                <a:solidFill>
                  <a:schemeClr val="accent2">
                    <a:lumMod val="50000"/>
                  </a:schemeClr>
                </a:soli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HÌNH THÀNH</a:t>
            </a:r>
            <a:br>
              <a:rPr lang="en">
                <a:ln>
                  <a:solidFill>
                    <a:srgbClr val="002060"/>
                  </a:solidFill>
                </a:ln>
                <a:solidFill>
                  <a:schemeClr val="accent2">
                    <a:lumMod val="50000"/>
                  </a:schemeClr>
                </a:soli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</a:br>
            <a:r>
              <a:rPr lang="en">
                <a:ln>
                  <a:solidFill>
                    <a:srgbClr val="002060"/>
                  </a:solidFill>
                </a:ln>
                <a:solidFill>
                  <a:schemeClr val="accent2">
                    <a:lumMod val="50000"/>
                  </a:schemeClr>
                </a:solidFill>
                <a:effectLst>
                  <a:glow rad="63500">
                    <a:schemeClr val="accent2">
                      <a:satMod val="175000"/>
                      <a:alpha val="40000"/>
                    </a:schemeClr>
                  </a:glow>
                </a:effectLst>
                <a:latin typeface="SVN-Every Movie Every Night" panose="02000500000000000000" pitchFamily="2" charset="0"/>
              </a:rPr>
              <a:t>KIẾN THỨC</a:t>
            </a:r>
            <a:endParaRPr>
              <a:ln>
                <a:solidFill>
                  <a:srgbClr val="002060"/>
                </a:solidFill>
              </a:ln>
              <a:solidFill>
                <a:schemeClr val="accent2">
                  <a:lumMod val="50000"/>
                </a:schemeClr>
              </a:solidFill>
              <a:effectLst>
                <a:glow rad="63500">
                  <a:schemeClr val="accent2">
                    <a:satMod val="175000"/>
                    <a:alpha val="40000"/>
                  </a:schemeClr>
                </a:glow>
              </a:effectLst>
              <a:latin typeface="SVN-Every Movie Every Night" panose="02000500000000000000" pitchFamily="2" charset="0"/>
            </a:endParaRPr>
          </a:p>
        </p:txBody>
      </p:sp>
      <p:sp>
        <p:nvSpPr>
          <p:cNvPr id="3370" name="Google Shape;3370;p39"/>
          <p:cNvSpPr/>
          <p:nvPr/>
        </p:nvSpPr>
        <p:spPr>
          <a:xfrm>
            <a:off x="7772935" y="4587872"/>
            <a:ext cx="122381" cy="119801"/>
          </a:xfrm>
          <a:custGeom>
            <a:avLst/>
            <a:gdLst/>
            <a:ahLst/>
            <a:cxnLst/>
            <a:rect l="l" t="t" r="r" b="b"/>
            <a:pathLst>
              <a:path w="4885" h="4782" extrusionOk="0">
                <a:moveTo>
                  <a:pt x="2451" y="0"/>
                </a:moveTo>
                <a:cubicBezTo>
                  <a:pt x="2357" y="0"/>
                  <a:pt x="2260" y="51"/>
                  <a:pt x="2214" y="154"/>
                </a:cubicBezTo>
                <a:lnTo>
                  <a:pt x="1666" y="1455"/>
                </a:lnTo>
                <a:cubicBezTo>
                  <a:pt x="1621" y="1501"/>
                  <a:pt x="1575" y="1546"/>
                  <a:pt x="1529" y="1592"/>
                </a:cubicBezTo>
                <a:lnTo>
                  <a:pt x="206" y="2140"/>
                </a:lnTo>
                <a:cubicBezTo>
                  <a:pt x="0" y="2231"/>
                  <a:pt x="0" y="2528"/>
                  <a:pt x="206" y="2619"/>
                </a:cubicBezTo>
                <a:lnTo>
                  <a:pt x="1484" y="3167"/>
                </a:lnTo>
                <a:cubicBezTo>
                  <a:pt x="1552" y="3190"/>
                  <a:pt x="1598" y="3236"/>
                  <a:pt x="1621" y="3304"/>
                </a:cubicBezTo>
                <a:lnTo>
                  <a:pt x="2191" y="4628"/>
                </a:lnTo>
                <a:cubicBezTo>
                  <a:pt x="2237" y="4731"/>
                  <a:pt x="2334" y="4782"/>
                  <a:pt x="2431" y="4782"/>
                </a:cubicBezTo>
                <a:cubicBezTo>
                  <a:pt x="2528" y="4782"/>
                  <a:pt x="2625" y="4731"/>
                  <a:pt x="2671" y="4628"/>
                </a:cubicBezTo>
                <a:lnTo>
                  <a:pt x="3219" y="3327"/>
                </a:lnTo>
                <a:cubicBezTo>
                  <a:pt x="3241" y="3258"/>
                  <a:pt x="3287" y="3213"/>
                  <a:pt x="3356" y="3190"/>
                </a:cubicBezTo>
                <a:lnTo>
                  <a:pt x="4679" y="2619"/>
                </a:lnTo>
                <a:cubicBezTo>
                  <a:pt x="4885" y="2551"/>
                  <a:pt x="4885" y="2254"/>
                  <a:pt x="4679" y="2163"/>
                </a:cubicBezTo>
                <a:lnTo>
                  <a:pt x="3378" y="1615"/>
                </a:lnTo>
                <a:cubicBezTo>
                  <a:pt x="3310" y="1569"/>
                  <a:pt x="3264" y="1524"/>
                  <a:pt x="3241" y="1478"/>
                </a:cubicBezTo>
                <a:lnTo>
                  <a:pt x="2671" y="154"/>
                </a:lnTo>
                <a:cubicBezTo>
                  <a:pt x="2637" y="51"/>
                  <a:pt x="2545" y="0"/>
                  <a:pt x="245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1" name="Google Shape;3371;p39"/>
          <p:cNvSpPr/>
          <p:nvPr/>
        </p:nvSpPr>
        <p:spPr>
          <a:xfrm flipH="1">
            <a:off x="7771498" y="1111588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86" y="0"/>
                </a:moveTo>
                <a:cubicBezTo>
                  <a:pt x="4023" y="0"/>
                  <a:pt x="3861" y="88"/>
                  <a:pt x="3785" y="263"/>
                </a:cubicBezTo>
                <a:lnTo>
                  <a:pt x="2833" y="2469"/>
                </a:lnTo>
                <a:cubicBezTo>
                  <a:pt x="2808" y="2594"/>
                  <a:pt x="2708" y="2669"/>
                  <a:pt x="2607" y="2720"/>
                </a:cubicBezTo>
                <a:lnTo>
                  <a:pt x="352" y="3672"/>
                </a:lnTo>
                <a:cubicBezTo>
                  <a:pt x="1" y="3822"/>
                  <a:pt x="1" y="4324"/>
                  <a:pt x="352" y="4474"/>
                </a:cubicBezTo>
                <a:lnTo>
                  <a:pt x="2557" y="5401"/>
                </a:lnTo>
                <a:cubicBezTo>
                  <a:pt x="2683" y="5451"/>
                  <a:pt x="2758" y="5527"/>
                  <a:pt x="2808" y="5627"/>
                </a:cubicBezTo>
                <a:lnTo>
                  <a:pt x="3760" y="7882"/>
                </a:lnTo>
                <a:cubicBezTo>
                  <a:pt x="3835" y="8058"/>
                  <a:pt x="3998" y="8146"/>
                  <a:pt x="4161" y="8146"/>
                </a:cubicBezTo>
                <a:cubicBezTo>
                  <a:pt x="4324" y="8146"/>
                  <a:pt x="4487" y="8058"/>
                  <a:pt x="4562" y="7882"/>
                </a:cubicBezTo>
                <a:lnTo>
                  <a:pt x="5490" y="5677"/>
                </a:lnTo>
                <a:cubicBezTo>
                  <a:pt x="5540" y="5577"/>
                  <a:pt x="5615" y="5502"/>
                  <a:pt x="5740" y="5451"/>
                </a:cubicBezTo>
                <a:lnTo>
                  <a:pt x="7971" y="4499"/>
                </a:lnTo>
                <a:cubicBezTo>
                  <a:pt x="8322" y="4349"/>
                  <a:pt x="8322" y="3847"/>
                  <a:pt x="7971" y="3697"/>
                </a:cubicBezTo>
                <a:lnTo>
                  <a:pt x="5765" y="2745"/>
                </a:lnTo>
                <a:cubicBezTo>
                  <a:pt x="5665" y="2720"/>
                  <a:pt x="5590" y="2619"/>
                  <a:pt x="5540" y="2519"/>
                </a:cubicBezTo>
                <a:lnTo>
                  <a:pt x="4587" y="263"/>
                </a:lnTo>
                <a:cubicBezTo>
                  <a:pt x="4512" y="88"/>
                  <a:pt x="4349" y="0"/>
                  <a:pt x="41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2" name="Google Shape;3372;p39"/>
          <p:cNvSpPr/>
          <p:nvPr/>
        </p:nvSpPr>
        <p:spPr>
          <a:xfrm flipH="1">
            <a:off x="7467005" y="633723"/>
            <a:ext cx="149843" cy="146715"/>
          </a:xfrm>
          <a:custGeom>
            <a:avLst/>
            <a:gdLst/>
            <a:ahLst/>
            <a:cxnLst/>
            <a:rect l="l" t="t" r="r" b="b"/>
            <a:pathLst>
              <a:path w="5364" h="5252" extrusionOk="0">
                <a:moveTo>
                  <a:pt x="2695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805" y="1674"/>
                  <a:pt x="1755" y="1724"/>
                  <a:pt x="1680" y="1749"/>
                </a:cubicBezTo>
                <a:lnTo>
                  <a:pt x="226" y="2350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9"/>
                </a:cubicBezTo>
                <a:lnTo>
                  <a:pt x="2432" y="5082"/>
                </a:lnTo>
                <a:cubicBezTo>
                  <a:pt x="2469" y="5195"/>
                  <a:pt x="2570" y="5251"/>
                  <a:pt x="2673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85" y="3604"/>
                  <a:pt x="3635" y="3528"/>
                  <a:pt x="3685" y="3503"/>
                </a:cubicBezTo>
                <a:lnTo>
                  <a:pt x="5138" y="2902"/>
                </a:lnTo>
                <a:cubicBezTo>
                  <a:pt x="5364" y="2802"/>
                  <a:pt x="5364" y="2476"/>
                  <a:pt x="5138" y="2375"/>
                </a:cubicBezTo>
                <a:lnTo>
                  <a:pt x="3735" y="1774"/>
                </a:lnTo>
                <a:cubicBezTo>
                  <a:pt x="3660" y="1749"/>
                  <a:pt x="3610" y="1699"/>
                  <a:pt x="3585" y="1624"/>
                </a:cubicBezTo>
                <a:lnTo>
                  <a:pt x="2958" y="170"/>
                </a:lnTo>
                <a:cubicBezTo>
                  <a:pt x="2908" y="57"/>
                  <a:pt x="2801" y="1"/>
                  <a:pt x="26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3" name="Google Shape;3373;p39"/>
          <p:cNvSpPr/>
          <p:nvPr/>
        </p:nvSpPr>
        <p:spPr>
          <a:xfrm flipH="1">
            <a:off x="966348" y="3714716"/>
            <a:ext cx="232475" cy="227922"/>
          </a:xfrm>
          <a:custGeom>
            <a:avLst/>
            <a:gdLst/>
            <a:ahLst/>
            <a:cxnLst/>
            <a:rect l="l" t="t" r="r" b="b"/>
            <a:pathLst>
              <a:path w="8322" h="8159" extrusionOk="0">
                <a:moveTo>
                  <a:pt x="4161" y="1"/>
                </a:moveTo>
                <a:cubicBezTo>
                  <a:pt x="3998" y="1"/>
                  <a:pt x="3836" y="94"/>
                  <a:pt x="3760" y="282"/>
                </a:cubicBezTo>
                <a:lnTo>
                  <a:pt x="2833" y="2488"/>
                </a:lnTo>
                <a:cubicBezTo>
                  <a:pt x="2783" y="2588"/>
                  <a:pt x="2708" y="2663"/>
                  <a:pt x="2607" y="2714"/>
                </a:cubicBezTo>
                <a:lnTo>
                  <a:pt x="352" y="3666"/>
                </a:lnTo>
                <a:cubicBezTo>
                  <a:pt x="1" y="3816"/>
                  <a:pt x="1" y="4318"/>
                  <a:pt x="352" y="4468"/>
                </a:cubicBezTo>
                <a:lnTo>
                  <a:pt x="2557" y="5395"/>
                </a:lnTo>
                <a:cubicBezTo>
                  <a:pt x="2658" y="5445"/>
                  <a:pt x="2733" y="5521"/>
                  <a:pt x="2783" y="5646"/>
                </a:cubicBezTo>
                <a:lnTo>
                  <a:pt x="3735" y="7876"/>
                </a:lnTo>
                <a:cubicBezTo>
                  <a:pt x="3810" y="8064"/>
                  <a:pt x="3973" y="8158"/>
                  <a:pt x="4136" y="8158"/>
                </a:cubicBezTo>
                <a:cubicBezTo>
                  <a:pt x="4299" y="8158"/>
                  <a:pt x="4462" y="8064"/>
                  <a:pt x="4537" y="7876"/>
                </a:cubicBezTo>
                <a:lnTo>
                  <a:pt x="5490" y="5671"/>
                </a:lnTo>
                <a:cubicBezTo>
                  <a:pt x="5540" y="5571"/>
                  <a:pt x="5615" y="5496"/>
                  <a:pt x="5715" y="5445"/>
                </a:cubicBezTo>
                <a:lnTo>
                  <a:pt x="7971" y="4493"/>
                </a:lnTo>
                <a:cubicBezTo>
                  <a:pt x="8322" y="4343"/>
                  <a:pt x="8322" y="3841"/>
                  <a:pt x="7971" y="3691"/>
                </a:cubicBezTo>
                <a:lnTo>
                  <a:pt x="5765" y="2764"/>
                </a:lnTo>
                <a:cubicBezTo>
                  <a:pt x="5665" y="2714"/>
                  <a:pt x="5565" y="2638"/>
                  <a:pt x="5540" y="2513"/>
                </a:cubicBezTo>
                <a:lnTo>
                  <a:pt x="4562" y="282"/>
                </a:lnTo>
                <a:cubicBezTo>
                  <a:pt x="4487" y="94"/>
                  <a:pt x="4324" y="1"/>
                  <a:pt x="416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4" name="Google Shape;3374;p39"/>
          <p:cNvSpPr/>
          <p:nvPr/>
        </p:nvSpPr>
        <p:spPr>
          <a:xfrm flipH="1">
            <a:off x="713826" y="337415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1"/>
                </a:moveTo>
                <a:cubicBezTo>
                  <a:pt x="2588" y="1"/>
                  <a:pt x="2482" y="57"/>
                  <a:pt x="2432" y="170"/>
                </a:cubicBezTo>
                <a:lnTo>
                  <a:pt x="1830" y="1599"/>
                </a:lnTo>
                <a:cubicBezTo>
                  <a:pt x="1780" y="1674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1"/>
                  <a:pt x="1" y="2776"/>
                  <a:pt x="226" y="2877"/>
                </a:cubicBezTo>
                <a:lnTo>
                  <a:pt x="1655" y="3478"/>
                </a:lnTo>
                <a:cubicBezTo>
                  <a:pt x="1705" y="3503"/>
                  <a:pt x="1755" y="3579"/>
                  <a:pt x="1780" y="3629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4" y="3654"/>
                </a:lnTo>
                <a:cubicBezTo>
                  <a:pt x="3560" y="3604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2"/>
                  <a:pt x="5364" y="2476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9"/>
                  <a:pt x="3560" y="1624"/>
                </a:cubicBezTo>
                <a:lnTo>
                  <a:pt x="2933" y="170"/>
                </a:lnTo>
                <a:cubicBezTo>
                  <a:pt x="2895" y="57"/>
                  <a:pt x="2795" y="1"/>
                  <a:pt x="26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5" name="Google Shape;3375;p39"/>
          <p:cNvSpPr/>
          <p:nvPr/>
        </p:nvSpPr>
        <p:spPr>
          <a:xfrm flipH="1">
            <a:off x="702624" y="4441163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6" name="Google Shape;3376;p39"/>
          <p:cNvSpPr/>
          <p:nvPr/>
        </p:nvSpPr>
        <p:spPr>
          <a:xfrm>
            <a:off x="2185449" y="861788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77" name="Google Shape;3377;p39"/>
          <p:cNvGrpSpPr/>
          <p:nvPr/>
        </p:nvGrpSpPr>
        <p:grpSpPr>
          <a:xfrm>
            <a:off x="520964" y="975567"/>
            <a:ext cx="1612436" cy="1032422"/>
            <a:chOff x="10815989" y="4086867"/>
            <a:chExt cx="1612436" cy="1032422"/>
          </a:xfrm>
        </p:grpSpPr>
        <p:sp>
          <p:nvSpPr>
            <p:cNvPr id="3378" name="Google Shape;3378;p39"/>
            <p:cNvSpPr/>
            <p:nvPr/>
          </p:nvSpPr>
          <p:spPr>
            <a:xfrm>
              <a:off x="10875490" y="4125417"/>
              <a:ext cx="1552935" cy="993871"/>
            </a:xfrm>
            <a:custGeom>
              <a:avLst/>
              <a:gdLst/>
              <a:ahLst/>
              <a:cxnLst/>
              <a:rect l="l" t="t" r="r" b="b"/>
              <a:pathLst>
                <a:path w="55591" h="35578" extrusionOk="0">
                  <a:moveTo>
                    <a:pt x="10173" y="0"/>
                  </a:moveTo>
                  <a:cubicBezTo>
                    <a:pt x="8571" y="0"/>
                    <a:pt x="8777" y="1115"/>
                    <a:pt x="9023" y="1630"/>
                  </a:cubicBezTo>
                  <a:cubicBezTo>
                    <a:pt x="9048" y="1680"/>
                    <a:pt x="9249" y="1755"/>
                    <a:pt x="9600" y="1805"/>
                  </a:cubicBezTo>
                  <a:cubicBezTo>
                    <a:pt x="9750" y="4688"/>
                    <a:pt x="9224" y="8146"/>
                    <a:pt x="9149" y="8723"/>
                  </a:cubicBezTo>
                  <a:cubicBezTo>
                    <a:pt x="8723" y="9074"/>
                    <a:pt x="8873" y="9700"/>
                    <a:pt x="9048" y="10051"/>
                  </a:cubicBezTo>
                  <a:cubicBezTo>
                    <a:pt x="9099" y="10176"/>
                    <a:pt x="10051" y="10327"/>
                    <a:pt x="11530" y="10502"/>
                  </a:cubicBezTo>
                  <a:cubicBezTo>
                    <a:pt x="9410" y="10454"/>
                    <a:pt x="7530" y="10426"/>
                    <a:pt x="6133" y="10426"/>
                  </a:cubicBezTo>
                  <a:cubicBezTo>
                    <a:pt x="5367" y="10426"/>
                    <a:pt x="4747" y="10434"/>
                    <a:pt x="4312" y="10452"/>
                  </a:cubicBezTo>
                  <a:cubicBezTo>
                    <a:pt x="2532" y="10577"/>
                    <a:pt x="1" y="17846"/>
                    <a:pt x="2783" y="19700"/>
                  </a:cubicBezTo>
                  <a:cubicBezTo>
                    <a:pt x="3309" y="20026"/>
                    <a:pt x="4612" y="20352"/>
                    <a:pt x="6392" y="20627"/>
                  </a:cubicBezTo>
                  <a:cubicBezTo>
                    <a:pt x="5891" y="20978"/>
                    <a:pt x="6041" y="21630"/>
                    <a:pt x="6216" y="22006"/>
                  </a:cubicBezTo>
                  <a:cubicBezTo>
                    <a:pt x="6241" y="22081"/>
                    <a:pt x="6492" y="22131"/>
                    <a:pt x="6918" y="22206"/>
                  </a:cubicBezTo>
                  <a:cubicBezTo>
                    <a:pt x="7094" y="24663"/>
                    <a:pt x="6743" y="27670"/>
                    <a:pt x="6567" y="28948"/>
                  </a:cubicBezTo>
                  <a:cubicBezTo>
                    <a:pt x="5891" y="29274"/>
                    <a:pt x="6041" y="30026"/>
                    <a:pt x="6241" y="30427"/>
                  </a:cubicBezTo>
                  <a:cubicBezTo>
                    <a:pt x="6467" y="30903"/>
                    <a:pt x="20753" y="31956"/>
                    <a:pt x="26016" y="32332"/>
                  </a:cubicBezTo>
                  <a:cubicBezTo>
                    <a:pt x="27341" y="32958"/>
                    <a:pt x="43404" y="35578"/>
                    <a:pt x="48225" y="35578"/>
                  </a:cubicBezTo>
                  <a:cubicBezTo>
                    <a:pt x="48418" y="35578"/>
                    <a:pt x="48593" y="35574"/>
                    <a:pt x="48748" y="35565"/>
                  </a:cubicBezTo>
                  <a:cubicBezTo>
                    <a:pt x="50427" y="35465"/>
                    <a:pt x="52833" y="28547"/>
                    <a:pt x="50202" y="26818"/>
                  </a:cubicBezTo>
                  <a:cubicBezTo>
                    <a:pt x="49324" y="26242"/>
                    <a:pt x="46542" y="25490"/>
                    <a:pt x="43234" y="24738"/>
                  </a:cubicBezTo>
                  <a:lnTo>
                    <a:pt x="43234" y="24738"/>
                  </a:lnTo>
                  <a:cubicBezTo>
                    <a:pt x="46542" y="25314"/>
                    <a:pt x="49375" y="25815"/>
                    <a:pt x="50227" y="25941"/>
                  </a:cubicBezTo>
                  <a:cubicBezTo>
                    <a:pt x="50510" y="25984"/>
                    <a:pt x="50757" y="26004"/>
                    <a:pt x="50973" y="26004"/>
                  </a:cubicBezTo>
                  <a:cubicBezTo>
                    <a:pt x="52630" y="26004"/>
                    <a:pt x="52423" y="24841"/>
                    <a:pt x="52157" y="24287"/>
                  </a:cubicBezTo>
                  <a:cubicBezTo>
                    <a:pt x="52131" y="24237"/>
                    <a:pt x="51755" y="24111"/>
                    <a:pt x="51154" y="23961"/>
                  </a:cubicBezTo>
                  <a:cubicBezTo>
                    <a:pt x="51154" y="23735"/>
                    <a:pt x="51154" y="23485"/>
                    <a:pt x="51129" y="23259"/>
                  </a:cubicBezTo>
                  <a:cubicBezTo>
                    <a:pt x="51129" y="22883"/>
                    <a:pt x="51129" y="22532"/>
                    <a:pt x="51154" y="22156"/>
                  </a:cubicBezTo>
                  <a:cubicBezTo>
                    <a:pt x="51154" y="21906"/>
                    <a:pt x="51154" y="21680"/>
                    <a:pt x="51179" y="21430"/>
                  </a:cubicBezTo>
                  <a:cubicBezTo>
                    <a:pt x="51204" y="21054"/>
                    <a:pt x="51229" y="20703"/>
                    <a:pt x="51254" y="20377"/>
                  </a:cubicBezTo>
                  <a:cubicBezTo>
                    <a:pt x="51254" y="20126"/>
                    <a:pt x="51279" y="19901"/>
                    <a:pt x="51304" y="19700"/>
                  </a:cubicBezTo>
                  <a:cubicBezTo>
                    <a:pt x="51380" y="18723"/>
                    <a:pt x="51505" y="17896"/>
                    <a:pt x="51580" y="17344"/>
                  </a:cubicBezTo>
                  <a:cubicBezTo>
                    <a:pt x="51673" y="17350"/>
                    <a:pt x="51762" y="17353"/>
                    <a:pt x="51845" y="17353"/>
                  </a:cubicBezTo>
                  <a:cubicBezTo>
                    <a:pt x="53539" y="17353"/>
                    <a:pt x="53321" y="16189"/>
                    <a:pt x="53059" y="15640"/>
                  </a:cubicBezTo>
                  <a:cubicBezTo>
                    <a:pt x="53034" y="15540"/>
                    <a:pt x="52482" y="15364"/>
                    <a:pt x="51630" y="15164"/>
                  </a:cubicBezTo>
                  <a:cubicBezTo>
                    <a:pt x="53309" y="14838"/>
                    <a:pt x="55590" y="8146"/>
                    <a:pt x="52984" y="6417"/>
                  </a:cubicBezTo>
                  <a:cubicBezTo>
                    <a:pt x="50502" y="4788"/>
                    <a:pt x="32307" y="1655"/>
                    <a:pt x="30402" y="1329"/>
                  </a:cubicBezTo>
                  <a:lnTo>
                    <a:pt x="30402" y="1304"/>
                  </a:lnTo>
                  <a:cubicBezTo>
                    <a:pt x="30402" y="1304"/>
                    <a:pt x="13159" y="402"/>
                    <a:pt x="10828" y="51"/>
                  </a:cubicBezTo>
                  <a:cubicBezTo>
                    <a:pt x="10582" y="16"/>
                    <a:pt x="10364" y="0"/>
                    <a:pt x="10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9"/>
            <p:cNvSpPr/>
            <p:nvPr/>
          </p:nvSpPr>
          <p:spPr>
            <a:xfrm>
              <a:off x="11071538" y="4103013"/>
              <a:ext cx="637141" cy="282898"/>
            </a:xfrm>
            <a:custGeom>
              <a:avLst/>
              <a:gdLst/>
              <a:ahLst/>
              <a:cxnLst/>
              <a:rect l="l" t="t" r="r" b="b"/>
              <a:pathLst>
                <a:path w="22808" h="10127" extrusionOk="0">
                  <a:moveTo>
                    <a:pt x="376" y="1"/>
                  </a:moveTo>
                  <a:cubicBezTo>
                    <a:pt x="827" y="3284"/>
                    <a:pt x="0" y="8221"/>
                    <a:pt x="0" y="8221"/>
                  </a:cubicBezTo>
                  <a:lnTo>
                    <a:pt x="22407" y="10126"/>
                  </a:lnTo>
                  <a:lnTo>
                    <a:pt x="22808" y="1480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9"/>
            <p:cNvSpPr/>
            <p:nvPr/>
          </p:nvSpPr>
          <p:spPr>
            <a:xfrm>
              <a:off x="11266860" y="4143631"/>
              <a:ext cx="445312" cy="253482"/>
            </a:xfrm>
            <a:custGeom>
              <a:avLst/>
              <a:gdLst/>
              <a:ahLst/>
              <a:cxnLst/>
              <a:rect l="l" t="t" r="r" b="b"/>
              <a:pathLst>
                <a:path w="15941" h="9074" extrusionOk="0">
                  <a:moveTo>
                    <a:pt x="9500" y="0"/>
                  </a:moveTo>
                  <a:cubicBezTo>
                    <a:pt x="6968" y="3208"/>
                    <a:pt x="3560" y="5765"/>
                    <a:pt x="1" y="7745"/>
                  </a:cubicBezTo>
                  <a:lnTo>
                    <a:pt x="15565" y="9073"/>
                  </a:lnTo>
                  <a:lnTo>
                    <a:pt x="15941" y="427"/>
                  </a:lnTo>
                  <a:lnTo>
                    <a:pt x="950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9"/>
            <p:cNvSpPr/>
            <p:nvPr/>
          </p:nvSpPr>
          <p:spPr>
            <a:xfrm>
              <a:off x="11056732" y="4321940"/>
              <a:ext cx="621135" cy="102466"/>
            </a:xfrm>
            <a:custGeom>
              <a:avLst/>
              <a:gdLst/>
              <a:ahLst/>
              <a:cxnLst/>
              <a:rect l="l" t="t" r="r" b="b"/>
              <a:pathLst>
                <a:path w="22235" h="3668" extrusionOk="0">
                  <a:moveTo>
                    <a:pt x="1567" y="0"/>
                  </a:moveTo>
                  <a:cubicBezTo>
                    <a:pt x="1" y="0"/>
                    <a:pt x="189" y="1104"/>
                    <a:pt x="455" y="1638"/>
                  </a:cubicBezTo>
                  <a:cubicBezTo>
                    <a:pt x="731" y="2214"/>
                    <a:pt x="22160" y="3668"/>
                    <a:pt x="22160" y="3668"/>
                  </a:cubicBezTo>
                  <a:lnTo>
                    <a:pt x="22235" y="1938"/>
                  </a:lnTo>
                  <a:cubicBezTo>
                    <a:pt x="22235" y="1938"/>
                    <a:pt x="4591" y="409"/>
                    <a:pt x="2260" y="59"/>
                  </a:cubicBezTo>
                  <a:cubicBezTo>
                    <a:pt x="1997" y="19"/>
                    <a:pt x="1768" y="0"/>
                    <a:pt x="15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9"/>
            <p:cNvSpPr/>
            <p:nvPr/>
          </p:nvSpPr>
          <p:spPr>
            <a:xfrm>
              <a:off x="11055978" y="4086867"/>
              <a:ext cx="621889" cy="89001"/>
            </a:xfrm>
            <a:custGeom>
              <a:avLst/>
              <a:gdLst/>
              <a:ahLst/>
              <a:cxnLst/>
              <a:rect l="l" t="t" r="r" b="b"/>
              <a:pathLst>
                <a:path w="22262" h="3186" extrusionOk="0">
                  <a:moveTo>
                    <a:pt x="1597" y="1"/>
                  </a:moveTo>
                  <a:cubicBezTo>
                    <a:pt x="0" y="1"/>
                    <a:pt x="186" y="1095"/>
                    <a:pt x="432" y="1631"/>
                  </a:cubicBezTo>
                  <a:cubicBezTo>
                    <a:pt x="708" y="2208"/>
                    <a:pt x="22262" y="3185"/>
                    <a:pt x="22262" y="3185"/>
                  </a:cubicBezTo>
                  <a:lnTo>
                    <a:pt x="21836" y="1306"/>
                  </a:lnTo>
                  <a:cubicBezTo>
                    <a:pt x="21836" y="1306"/>
                    <a:pt x="4593" y="403"/>
                    <a:pt x="2262" y="52"/>
                  </a:cubicBezTo>
                  <a:cubicBezTo>
                    <a:pt x="2012" y="17"/>
                    <a:pt x="1791" y="1"/>
                    <a:pt x="15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9"/>
            <p:cNvSpPr/>
            <p:nvPr/>
          </p:nvSpPr>
          <p:spPr>
            <a:xfrm>
              <a:off x="11610991" y="4123322"/>
              <a:ext cx="760000" cy="387598"/>
            </a:xfrm>
            <a:custGeom>
              <a:avLst/>
              <a:gdLst/>
              <a:ahLst/>
              <a:cxnLst/>
              <a:rect l="l" t="t" r="r" b="b"/>
              <a:pathLst>
                <a:path w="27206" h="13875" extrusionOk="0">
                  <a:moveTo>
                    <a:pt x="1792" y="1"/>
                  </a:moveTo>
                  <a:cubicBezTo>
                    <a:pt x="1792" y="1"/>
                    <a:pt x="2920" y="6893"/>
                    <a:pt x="314" y="10552"/>
                  </a:cubicBezTo>
                  <a:cubicBezTo>
                    <a:pt x="0" y="10986"/>
                    <a:pt x="17453" y="13875"/>
                    <a:pt x="22544" y="13875"/>
                  </a:cubicBezTo>
                  <a:cubicBezTo>
                    <a:pt x="22748" y="13875"/>
                    <a:pt x="22933" y="13870"/>
                    <a:pt x="23096" y="13860"/>
                  </a:cubicBezTo>
                  <a:cubicBezTo>
                    <a:pt x="24800" y="13760"/>
                    <a:pt x="27206" y="6843"/>
                    <a:pt x="24549" y="5113"/>
                  </a:cubicBezTo>
                  <a:cubicBezTo>
                    <a:pt x="21918" y="3384"/>
                    <a:pt x="1793" y="1"/>
                    <a:pt x="17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9"/>
            <p:cNvSpPr/>
            <p:nvPr/>
          </p:nvSpPr>
          <p:spPr>
            <a:xfrm>
              <a:off x="11742950" y="4151449"/>
              <a:ext cx="140066" cy="371629"/>
            </a:xfrm>
            <a:custGeom>
              <a:avLst/>
              <a:gdLst/>
              <a:ahLst/>
              <a:cxnLst/>
              <a:rect l="l" t="t" r="r" b="b"/>
              <a:pathLst>
                <a:path w="5014" h="16793" extrusionOk="0">
                  <a:moveTo>
                    <a:pt x="1404" y="0"/>
                  </a:moveTo>
                  <a:cubicBezTo>
                    <a:pt x="2808" y="9750"/>
                    <a:pt x="1" y="16266"/>
                    <a:pt x="1" y="16266"/>
                  </a:cubicBezTo>
                  <a:lnTo>
                    <a:pt x="1930" y="16792"/>
                  </a:lnTo>
                  <a:cubicBezTo>
                    <a:pt x="5013" y="9925"/>
                    <a:pt x="3961" y="527"/>
                    <a:pt x="3961" y="527"/>
                  </a:cubicBezTo>
                  <a:lnTo>
                    <a:pt x="14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9"/>
            <p:cNvSpPr/>
            <p:nvPr/>
          </p:nvSpPr>
          <p:spPr>
            <a:xfrm>
              <a:off x="12133625" y="4224026"/>
              <a:ext cx="140079" cy="349504"/>
            </a:xfrm>
            <a:custGeom>
              <a:avLst/>
              <a:gdLst/>
              <a:ahLst/>
              <a:cxnLst/>
              <a:rect l="l" t="t" r="r" b="b"/>
              <a:pathLst>
                <a:path w="5014" h="16793" extrusionOk="0">
                  <a:moveTo>
                    <a:pt x="1404" y="1"/>
                  </a:moveTo>
                  <a:cubicBezTo>
                    <a:pt x="2808" y="9750"/>
                    <a:pt x="1" y="16267"/>
                    <a:pt x="1" y="16267"/>
                  </a:cubicBezTo>
                  <a:lnTo>
                    <a:pt x="1931" y="16793"/>
                  </a:lnTo>
                  <a:cubicBezTo>
                    <a:pt x="5013" y="9926"/>
                    <a:pt x="3961" y="527"/>
                    <a:pt x="3961" y="527"/>
                  </a:cubicBezTo>
                  <a:lnTo>
                    <a:pt x="140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9"/>
            <p:cNvSpPr/>
            <p:nvPr/>
          </p:nvSpPr>
          <p:spPr>
            <a:xfrm>
              <a:off x="11621830" y="4437423"/>
              <a:ext cx="638566" cy="357345"/>
            </a:xfrm>
            <a:custGeom>
              <a:avLst/>
              <a:gdLst/>
              <a:ahLst/>
              <a:cxnLst/>
              <a:rect l="l" t="t" r="r" b="b"/>
              <a:pathLst>
                <a:path w="22859" h="12792" extrusionOk="0">
                  <a:moveTo>
                    <a:pt x="1247" y="1"/>
                  </a:moveTo>
                  <a:cubicBezTo>
                    <a:pt x="757" y="1"/>
                    <a:pt x="375" y="380"/>
                    <a:pt x="352" y="887"/>
                  </a:cubicBezTo>
                  <a:lnTo>
                    <a:pt x="26" y="8155"/>
                  </a:lnTo>
                  <a:cubicBezTo>
                    <a:pt x="1" y="8631"/>
                    <a:pt x="377" y="9057"/>
                    <a:pt x="853" y="9108"/>
                  </a:cubicBezTo>
                  <a:lnTo>
                    <a:pt x="22457" y="12792"/>
                  </a:lnTo>
                  <a:cubicBezTo>
                    <a:pt x="21981" y="9333"/>
                    <a:pt x="22858" y="4070"/>
                    <a:pt x="22858" y="4070"/>
                  </a:cubicBezTo>
                  <a:lnTo>
                    <a:pt x="1379" y="10"/>
                  </a:lnTo>
                  <a:cubicBezTo>
                    <a:pt x="1334" y="4"/>
                    <a:pt x="1290" y="1"/>
                    <a:pt x="1247" y="1"/>
                  </a:cubicBezTo>
                  <a:close/>
                </a:path>
              </a:pathLst>
            </a:custGeom>
            <a:solidFill>
              <a:srgbClr val="F1EA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9"/>
            <p:cNvSpPr/>
            <p:nvPr/>
          </p:nvSpPr>
          <p:spPr>
            <a:xfrm>
              <a:off x="11621830" y="4437423"/>
              <a:ext cx="448105" cy="326560"/>
            </a:xfrm>
            <a:custGeom>
              <a:avLst/>
              <a:gdLst/>
              <a:ahLst/>
              <a:cxnLst/>
              <a:rect l="l" t="t" r="r" b="b"/>
              <a:pathLst>
                <a:path w="16041" h="11690" extrusionOk="0">
                  <a:moveTo>
                    <a:pt x="1247" y="1"/>
                  </a:moveTo>
                  <a:cubicBezTo>
                    <a:pt x="757" y="1"/>
                    <a:pt x="375" y="380"/>
                    <a:pt x="352" y="887"/>
                  </a:cubicBezTo>
                  <a:lnTo>
                    <a:pt x="26" y="8155"/>
                  </a:lnTo>
                  <a:cubicBezTo>
                    <a:pt x="1" y="8631"/>
                    <a:pt x="377" y="9057"/>
                    <a:pt x="853" y="9108"/>
                  </a:cubicBezTo>
                  <a:lnTo>
                    <a:pt x="16041" y="11689"/>
                  </a:lnTo>
                  <a:cubicBezTo>
                    <a:pt x="12607" y="8857"/>
                    <a:pt x="9800" y="5148"/>
                    <a:pt x="7645" y="1188"/>
                  </a:cubicBezTo>
                  <a:lnTo>
                    <a:pt x="1379" y="10"/>
                  </a:lnTo>
                  <a:cubicBezTo>
                    <a:pt x="1334" y="4"/>
                    <a:pt x="1290" y="1"/>
                    <a:pt x="1247" y="1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9"/>
            <p:cNvSpPr/>
            <p:nvPr/>
          </p:nvSpPr>
          <p:spPr>
            <a:xfrm>
              <a:off x="11835365" y="4470582"/>
              <a:ext cx="425031" cy="324186"/>
            </a:xfrm>
            <a:custGeom>
              <a:avLst/>
              <a:gdLst/>
              <a:ahLst/>
              <a:cxnLst/>
              <a:rect l="l" t="t" r="r" b="b"/>
              <a:pathLst>
                <a:path w="15215" h="11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56" y="3961"/>
                    <a:pt x="4963" y="7695"/>
                    <a:pt x="8397" y="10502"/>
                  </a:cubicBezTo>
                  <a:lnTo>
                    <a:pt x="14813" y="11605"/>
                  </a:lnTo>
                  <a:cubicBezTo>
                    <a:pt x="14337" y="8146"/>
                    <a:pt x="15214" y="2883"/>
                    <a:pt x="15214" y="288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9"/>
            <p:cNvSpPr/>
            <p:nvPr/>
          </p:nvSpPr>
          <p:spPr>
            <a:xfrm>
              <a:off x="11658257" y="4408147"/>
              <a:ext cx="653847" cy="162945"/>
            </a:xfrm>
            <a:custGeom>
              <a:avLst/>
              <a:gdLst/>
              <a:ahLst/>
              <a:cxnLst/>
              <a:rect l="l" t="t" r="r" b="b"/>
              <a:pathLst>
                <a:path w="23406" h="5833" extrusionOk="0">
                  <a:moveTo>
                    <a:pt x="939" y="1"/>
                  </a:moveTo>
                  <a:cubicBezTo>
                    <a:pt x="451" y="1"/>
                    <a:pt x="49" y="386"/>
                    <a:pt x="25" y="882"/>
                  </a:cubicBezTo>
                  <a:cubicBezTo>
                    <a:pt x="0" y="1359"/>
                    <a:pt x="351" y="1785"/>
                    <a:pt x="827" y="1835"/>
                  </a:cubicBezTo>
                  <a:cubicBezTo>
                    <a:pt x="4461" y="2286"/>
                    <a:pt x="18872" y="5469"/>
                    <a:pt x="21003" y="5770"/>
                  </a:cubicBezTo>
                  <a:cubicBezTo>
                    <a:pt x="21286" y="5813"/>
                    <a:pt x="21533" y="5833"/>
                    <a:pt x="21748" y="5833"/>
                  </a:cubicBezTo>
                  <a:cubicBezTo>
                    <a:pt x="23406" y="5833"/>
                    <a:pt x="23199" y="4670"/>
                    <a:pt x="22932" y="4115"/>
                  </a:cubicBezTo>
                  <a:cubicBezTo>
                    <a:pt x="22682" y="3589"/>
                    <a:pt x="5313" y="431"/>
                    <a:pt x="1028" y="5"/>
                  </a:cubicBezTo>
                  <a:cubicBezTo>
                    <a:pt x="998" y="2"/>
                    <a:pt x="968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9"/>
            <p:cNvSpPr/>
            <p:nvPr/>
          </p:nvSpPr>
          <p:spPr>
            <a:xfrm>
              <a:off x="11635322" y="4664423"/>
              <a:ext cx="651444" cy="148921"/>
            </a:xfrm>
            <a:custGeom>
              <a:avLst/>
              <a:gdLst/>
              <a:ahLst/>
              <a:cxnLst/>
              <a:rect l="l" t="t" r="r" b="b"/>
              <a:pathLst>
                <a:path w="23320" h="5331" extrusionOk="0">
                  <a:moveTo>
                    <a:pt x="1021" y="1"/>
                  </a:moveTo>
                  <a:cubicBezTo>
                    <a:pt x="454" y="1"/>
                    <a:pt x="0" y="531"/>
                    <a:pt x="144" y="1107"/>
                  </a:cubicBezTo>
                  <a:lnTo>
                    <a:pt x="169" y="1232"/>
                  </a:lnTo>
                  <a:cubicBezTo>
                    <a:pt x="245" y="1633"/>
                    <a:pt x="570" y="1909"/>
                    <a:pt x="971" y="1959"/>
                  </a:cubicBezTo>
                  <a:cubicBezTo>
                    <a:pt x="4255" y="2235"/>
                    <a:pt x="18766" y="4942"/>
                    <a:pt x="20921" y="5267"/>
                  </a:cubicBezTo>
                  <a:cubicBezTo>
                    <a:pt x="21204" y="5311"/>
                    <a:pt x="21451" y="5330"/>
                    <a:pt x="21666" y="5330"/>
                  </a:cubicBezTo>
                  <a:cubicBezTo>
                    <a:pt x="23319" y="5330"/>
                    <a:pt x="23095" y="4168"/>
                    <a:pt x="22851" y="3613"/>
                  </a:cubicBezTo>
                  <a:cubicBezTo>
                    <a:pt x="22601" y="3087"/>
                    <a:pt x="5809" y="355"/>
                    <a:pt x="1097" y="4"/>
                  </a:cubicBezTo>
                  <a:cubicBezTo>
                    <a:pt x="1071" y="2"/>
                    <a:pt x="1046" y="1"/>
                    <a:pt x="10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9"/>
            <p:cNvSpPr/>
            <p:nvPr/>
          </p:nvSpPr>
          <p:spPr>
            <a:xfrm>
              <a:off x="10815989" y="4377754"/>
              <a:ext cx="911296" cy="342315"/>
            </a:xfrm>
            <a:custGeom>
              <a:avLst/>
              <a:gdLst/>
              <a:ahLst/>
              <a:cxnLst/>
              <a:rect l="l" t="t" r="r" b="b"/>
              <a:pathLst>
                <a:path w="32622" h="12254" extrusionOk="0">
                  <a:moveTo>
                    <a:pt x="6468" y="0"/>
                  </a:moveTo>
                  <a:cubicBezTo>
                    <a:pt x="5558" y="0"/>
                    <a:pt x="4828" y="13"/>
                    <a:pt x="4336" y="41"/>
                  </a:cubicBezTo>
                  <a:cubicBezTo>
                    <a:pt x="2532" y="141"/>
                    <a:pt x="0" y="7434"/>
                    <a:pt x="2808" y="9264"/>
                  </a:cubicBezTo>
                  <a:cubicBezTo>
                    <a:pt x="5214" y="10868"/>
                    <a:pt x="24587" y="11695"/>
                    <a:pt x="29600" y="12246"/>
                  </a:cubicBezTo>
                  <a:cubicBezTo>
                    <a:pt x="29638" y="12251"/>
                    <a:pt x="29677" y="12254"/>
                    <a:pt x="29715" y="12254"/>
                  </a:cubicBezTo>
                  <a:cubicBezTo>
                    <a:pt x="30241" y="12254"/>
                    <a:pt x="30672" y="11781"/>
                    <a:pt x="30602" y="11244"/>
                  </a:cubicBezTo>
                  <a:cubicBezTo>
                    <a:pt x="30402" y="9038"/>
                    <a:pt x="30226" y="4151"/>
                    <a:pt x="32331" y="1218"/>
                  </a:cubicBezTo>
                  <a:cubicBezTo>
                    <a:pt x="32621" y="817"/>
                    <a:pt x="13769" y="0"/>
                    <a:pt x="64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9"/>
            <p:cNvSpPr/>
            <p:nvPr/>
          </p:nvSpPr>
          <p:spPr>
            <a:xfrm>
              <a:off x="10886700" y="4377825"/>
              <a:ext cx="240884" cy="282895"/>
            </a:xfrm>
            <a:custGeom>
              <a:avLst/>
              <a:gdLst/>
              <a:ahLst/>
              <a:cxnLst/>
              <a:rect l="l" t="t" r="r" b="b"/>
              <a:pathLst>
                <a:path w="8623" h="16517" extrusionOk="0">
                  <a:moveTo>
                    <a:pt x="5064" y="0"/>
                  </a:moveTo>
                  <a:cubicBezTo>
                    <a:pt x="1" y="7293"/>
                    <a:pt x="2683" y="16516"/>
                    <a:pt x="2683" y="16516"/>
                  </a:cubicBezTo>
                  <a:lnTo>
                    <a:pt x="6292" y="16441"/>
                  </a:lnTo>
                  <a:cubicBezTo>
                    <a:pt x="2933" y="6917"/>
                    <a:pt x="8622" y="251"/>
                    <a:pt x="8622" y="251"/>
                  </a:cubicBezTo>
                  <a:lnTo>
                    <a:pt x="506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9"/>
            <p:cNvSpPr/>
            <p:nvPr/>
          </p:nvSpPr>
          <p:spPr>
            <a:xfrm>
              <a:off x="11324300" y="4387501"/>
              <a:ext cx="240856" cy="399570"/>
            </a:xfrm>
            <a:custGeom>
              <a:avLst/>
              <a:gdLst/>
              <a:ahLst/>
              <a:cxnLst/>
              <a:rect l="l" t="t" r="r" b="b"/>
              <a:pathLst>
                <a:path w="8622" h="16518" extrusionOk="0">
                  <a:moveTo>
                    <a:pt x="5038" y="1"/>
                  </a:moveTo>
                  <a:cubicBezTo>
                    <a:pt x="0" y="7294"/>
                    <a:pt x="2682" y="16517"/>
                    <a:pt x="2682" y="16517"/>
                  </a:cubicBezTo>
                  <a:lnTo>
                    <a:pt x="6592" y="16517"/>
                  </a:lnTo>
                  <a:cubicBezTo>
                    <a:pt x="3233" y="6993"/>
                    <a:pt x="8622" y="226"/>
                    <a:pt x="8622" y="226"/>
                  </a:cubicBezTo>
                  <a:lnTo>
                    <a:pt x="503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9"/>
            <p:cNvSpPr/>
            <p:nvPr/>
          </p:nvSpPr>
          <p:spPr>
            <a:xfrm>
              <a:off x="11010118" y="4671188"/>
              <a:ext cx="637141" cy="282898"/>
            </a:xfrm>
            <a:custGeom>
              <a:avLst/>
              <a:gdLst/>
              <a:ahLst/>
              <a:cxnLst/>
              <a:rect l="l" t="t" r="r" b="b"/>
              <a:pathLst>
                <a:path w="22808" h="10127" extrusionOk="0">
                  <a:moveTo>
                    <a:pt x="376" y="1"/>
                  </a:moveTo>
                  <a:cubicBezTo>
                    <a:pt x="827" y="3284"/>
                    <a:pt x="0" y="8221"/>
                    <a:pt x="0" y="8221"/>
                  </a:cubicBezTo>
                  <a:lnTo>
                    <a:pt x="22407" y="10126"/>
                  </a:lnTo>
                  <a:lnTo>
                    <a:pt x="22808" y="1480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9"/>
            <p:cNvSpPr/>
            <p:nvPr/>
          </p:nvSpPr>
          <p:spPr>
            <a:xfrm>
              <a:off x="11185652" y="4714231"/>
              <a:ext cx="448105" cy="252085"/>
            </a:xfrm>
            <a:custGeom>
              <a:avLst/>
              <a:gdLst/>
              <a:ahLst/>
              <a:cxnLst/>
              <a:rect l="l" t="t" r="r" b="b"/>
              <a:pathLst>
                <a:path w="16041" h="9024" extrusionOk="0">
                  <a:moveTo>
                    <a:pt x="10251" y="1"/>
                  </a:moveTo>
                  <a:cubicBezTo>
                    <a:pt x="7494" y="3384"/>
                    <a:pt x="3986" y="6166"/>
                    <a:pt x="1" y="7695"/>
                  </a:cubicBezTo>
                  <a:lnTo>
                    <a:pt x="15665" y="9023"/>
                  </a:lnTo>
                  <a:lnTo>
                    <a:pt x="16041" y="377"/>
                  </a:lnTo>
                  <a:lnTo>
                    <a:pt x="10251" y="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9"/>
            <p:cNvSpPr/>
            <p:nvPr/>
          </p:nvSpPr>
          <p:spPr>
            <a:xfrm>
              <a:off x="10978403" y="4891339"/>
              <a:ext cx="621051" cy="102270"/>
            </a:xfrm>
            <a:custGeom>
              <a:avLst/>
              <a:gdLst/>
              <a:ahLst/>
              <a:cxnLst/>
              <a:rect l="l" t="t" r="r" b="b"/>
              <a:pathLst>
                <a:path w="22232" h="3661" extrusionOk="0">
                  <a:moveTo>
                    <a:pt x="1611" y="0"/>
                  </a:moveTo>
                  <a:cubicBezTo>
                    <a:pt x="0" y="0"/>
                    <a:pt x="206" y="1094"/>
                    <a:pt x="452" y="1631"/>
                  </a:cubicBezTo>
                  <a:cubicBezTo>
                    <a:pt x="728" y="2207"/>
                    <a:pt x="22157" y="3661"/>
                    <a:pt x="22157" y="3661"/>
                  </a:cubicBezTo>
                  <a:lnTo>
                    <a:pt x="22232" y="1931"/>
                  </a:lnTo>
                  <a:cubicBezTo>
                    <a:pt x="22232" y="1931"/>
                    <a:pt x="4588" y="403"/>
                    <a:pt x="2282" y="52"/>
                  </a:cubicBezTo>
                  <a:cubicBezTo>
                    <a:pt x="2029" y="16"/>
                    <a:pt x="1806" y="0"/>
                    <a:pt x="16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9"/>
            <p:cNvSpPr/>
            <p:nvPr/>
          </p:nvSpPr>
          <p:spPr>
            <a:xfrm>
              <a:off x="10977676" y="4656098"/>
              <a:ext cx="621777" cy="89671"/>
            </a:xfrm>
            <a:custGeom>
              <a:avLst/>
              <a:gdLst/>
              <a:ahLst/>
              <a:cxnLst/>
              <a:rect l="l" t="t" r="r" b="b"/>
              <a:pathLst>
                <a:path w="22258" h="3210" extrusionOk="0">
                  <a:moveTo>
                    <a:pt x="1603" y="1"/>
                  </a:moveTo>
                  <a:cubicBezTo>
                    <a:pt x="1" y="1"/>
                    <a:pt x="207" y="1116"/>
                    <a:pt x="453" y="1630"/>
                  </a:cubicBezTo>
                  <a:cubicBezTo>
                    <a:pt x="729" y="2207"/>
                    <a:pt x="22258" y="3209"/>
                    <a:pt x="22258" y="3209"/>
                  </a:cubicBezTo>
                  <a:lnTo>
                    <a:pt x="21832" y="1305"/>
                  </a:lnTo>
                  <a:cubicBezTo>
                    <a:pt x="21832" y="1305"/>
                    <a:pt x="4588" y="402"/>
                    <a:pt x="2258" y="52"/>
                  </a:cubicBezTo>
                  <a:cubicBezTo>
                    <a:pt x="2011" y="17"/>
                    <a:pt x="1794" y="1"/>
                    <a:pt x="16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9"/>
            <p:cNvSpPr/>
            <p:nvPr/>
          </p:nvSpPr>
          <p:spPr>
            <a:xfrm>
              <a:off x="11532577" y="4692526"/>
              <a:ext cx="760000" cy="387598"/>
            </a:xfrm>
            <a:custGeom>
              <a:avLst/>
              <a:gdLst/>
              <a:ahLst/>
              <a:cxnLst/>
              <a:rect l="l" t="t" r="r" b="b"/>
              <a:pathLst>
                <a:path w="27206" h="13875" extrusionOk="0">
                  <a:moveTo>
                    <a:pt x="1817" y="1"/>
                  </a:moveTo>
                  <a:cubicBezTo>
                    <a:pt x="1817" y="1"/>
                    <a:pt x="2945" y="6918"/>
                    <a:pt x="314" y="10577"/>
                  </a:cubicBezTo>
                  <a:cubicBezTo>
                    <a:pt x="0" y="10987"/>
                    <a:pt x="17453" y="13875"/>
                    <a:pt x="22543" y="13875"/>
                  </a:cubicBezTo>
                  <a:cubicBezTo>
                    <a:pt x="22748" y="13875"/>
                    <a:pt x="22933" y="13870"/>
                    <a:pt x="23096" y="13860"/>
                  </a:cubicBezTo>
                  <a:cubicBezTo>
                    <a:pt x="24800" y="13785"/>
                    <a:pt x="27206" y="6868"/>
                    <a:pt x="24549" y="5113"/>
                  </a:cubicBezTo>
                  <a:cubicBezTo>
                    <a:pt x="21918" y="3384"/>
                    <a:pt x="1818" y="1"/>
                    <a:pt x="1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9"/>
            <p:cNvSpPr/>
            <p:nvPr/>
          </p:nvSpPr>
          <p:spPr>
            <a:xfrm>
              <a:off x="11635850" y="4709500"/>
              <a:ext cx="100119" cy="305289"/>
            </a:xfrm>
            <a:custGeom>
              <a:avLst/>
              <a:gdLst/>
              <a:ahLst/>
              <a:cxnLst/>
              <a:rect l="l" t="t" r="r" b="b"/>
              <a:pathLst>
                <a:path w="3584" h="16818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2005" y="9775"/>
                    <a:pt x="0" y="16266"/>
                    <a:pt x="0" y="16266"/>
                  </a:cubicBezTo>
                  <a:lnTo>
                    <a:pt x="1378" y="16818"/>
                  </a:lnTo>
                  <a:cubicBezTo>
                    <a:pt x="3584" y="9950"/>
                    <a:pt x="2832" y="527"/>
                    <a:pt x="2832" y="527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9"/>
            <p:cNvSpPr/>
            <p:nvPr/>
          </p:nvSpPr>
          <p:spPr>
            <a:xfrm>
              <a:off x="11720550" y="4727850"/>
              <a:ext cx="100147" cy="305289"/>
            </a:xfrm>
            <a:custGeom>
              <a:avLst/>
              <a:gdLst/>
              <a:ahLst/>
              <a:cxnLst/>
              <a:rect l="l" t="t" r="r" b="b"/>
              <a:pathLst>
                <a:path w="3585" h="16818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2006" y="9775"/>
                    <a:pt x="1" y="16266"/>
                    <a:pt x="1" y="16266"/>
                  </a:cubicBezTo>
                  <a:lnTo>
                    <a:pt x="1379" y="16818"/>
                  </a:lnTo>
                  <a:cubicBezTo>
                    <a:pt x="3585" y="9950"/>
                    <a:pt x="2833" y="527"/>
                    <a:pt x="2833" y="527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9"/>
            <p:cNvSpPr/>
            <p:nvPr/>
          </p:nvSpPr>
          <p:spPr>
            <a:xfrm>
              <a:off x="12037725" y="4788075"/>
              <a:ext cx="100147" cy="289511"/>
            </a:xfrm>
            <a:custGeom>
              <a:avLst/>
              <a:gdLst/>
              <a:ahLst/>
              <a:cxnLst/>
              <a:rect l="l" t="t" r="r" b="b"/>
              <a:pathLst>
                <a:path w="3585" h="16793" extrusionOk="0">
                  <a:moveTo>
                    <a:pt x="1003" y="0"/>
                  </a:moveTo>
                  <a:cubicBezTo>
                    <a:pt x="2005" y="9749"/>
                    <a:pt x="0" y="16266"/>
                    <a:pt x="0" y="16266"/>
                  </a:cubicBezTo>
                  <a:lnTo>
                    <a:pt x="1379" y="16792"/>
                  </a:lnTo>
                  <a:cubicBezTo>
                    <a:pt x="3584" y="9925"/>
                    <a:pt x="2832" y="526"/>
                    <a:pt x="2832" y="526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9"/>
            <p:cNvSpPr/>
            <p:nvPr/>
          </p:nvSpPr>
          <p:spPr>
            <a:xfrm>
              <a:off x="12122426" y="4813322"/>
              <a:ext cx="100147" cy="273054"/>
            </a:xfrm>
            <a:custGeom>
              <a:avLst/>
              <a:gdLst/>
              <a:ahLst/>
              <a:cxnLst/>
              <a:rect l="l" t="t" r="r" b="b"/>
              <a:pathLst>
                <a:path w="3585" h="16793" extrusionOk="0">
                  <a:moveTo>
                    <a:pt x="1003" y="0"/>
                  </a:moveTo>
                  <a:cubicBezTo>
                    <a:pt x="2006" y="9749"/>
                    <a:pt x="1" y="16266"/>
                    <a:pt x="1" y="16266"/>
                  </a:cubicBezTo>
                  <a:lnTo>
                    <a:pt x="1379" y="16792"/>
                  </a:lnTo>
                  <a:cubicBezTo>
                    <a:pt x="3585" y="9925"/>
                    <a:pt x="2833" y="526"/>
                    <a:pt x="2833" y="526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3" name="Google Shape;3403;p39"/>
          <p:cNvGrpSpPr/>
          <p:nvPr/>
        </p:nvGrpSpPr>
        <p:grpSpPr>
          <a:xfrm>
            <a:off x="6774791" y="861791"/>
            <a:ext cx="519774" cy="447334"/>
            <a:chOff x="4312154" y="4239766"/>
            <a:chExt cx="519774" cy="447334"/>
          </a:xfrm>
        </p:grpSpPr>
        <p:grpSp>
          <p:nvGrpSpPr>
            <p:cNvPr id="3404" name="Google Shape;3404;p39"/>
            <p:cNvGrpSpPr/>
            <p:nvPr/>
          </p:nvGrpSpPr>
          <p:grpSpPr>
            <a:xfrm>
              <a:off x="4334493" y="4239766"/>
              <a:ext cx="497435" cy="443577"/>
              <a:chOff x="7250053" y="2843701"/>
              <a:chExt cx="497435" cy="443577"/>
            </a:xfrm>
          </p:grpSpPr>
          <p:sp>
            <p:nvSpPr>
              <p:cNvPr id="3405" name="Google Shape;3405;p39"/>
              <p:cNvSpPr/>
              <p:nvPr/>
            </p:nvSpPr>
            <p:spPr>
              <a:xfrm>
                <a:off x="7296886" y="2916293"/>
                <a:ext cx="450602" cy="36697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7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7"/>
                    </a:cubicBezTo>
                    <a:lnTo>
                      <a:pt x="813" y="992"/>
                    </a:lnTo>
                    <a:cubicBezTo>
                      <a:pt x="889" y="1061"/>
                      <a:pt x="982" y="1096"/>
                      <a:pt x="1065" y="1096"/>
                    </a:cubicBezTo>
                    <a:cubicBezTo>
                      <a:pt x="1137" y="1096"/>
                      <a:pt x="1201" y="1070"/>
                      <a:pt x="1246" y="1022"/>
                    </a:cubicBezTo>
                    <a:cubicBezTo>
                      <a:pt x="1346" y="913"/>
                      <a:pt x="1315" y="720"/>
                      <a:pt x="1175" y="594"/>
                    </a:cubicBezTo>
                    <a:cubicBezTo>
                      <a:pt x="1167" y="586"/>
                      <a:pt x="1155" y="582"/>
                      <a:pt x="1144" y="582"/>
                    </a:cubicBezTo>
                    <a:cubicBezTo>
                      <a:pt x="1131" y="582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1"/>
                    </a:cubicBezTo>
                    <a:cubicBezTo>
                      <a:pt x="1215" y="753"/>
                      <a:pt x="1244" y="887"/>
                      <a:pt x="1177" y="961"/>
                    </a:cubicBezTo>
                    <a:cubicBezTo>
                      <a:pt x="1150" y="990"/>
                      <a:pt x="1111" y="1005"/>
                      <a:pt x="1067" y="1005"/>
                    </a:cubicBezTo>
                    <a:cubicBezTo>
                      <a:pt x="1005" y="1005"/>
                      <a:pt x="934" y="977"/>
                      <a:pt x="875" y="922"/>
                    </a:cubicBezTo>
                    <a:lnTo>
                      <a:pt x="155" y="268"/>
                    </a:lnTo>
                    <a:cubicBezTo>
                      <a:pt x="146" y="253"/>
                      <a:pt x="101" y="184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8"/>
                      <a:pt x="277" y="127"/>
                    </a:cubicBezTo>
                    <a:lnTo>
                      <a:pt x="1001" y="784"/>
                    </a:lnTo>
                    <a:cubicBezTo>
                      <a:pt x="1009" y="792"/>
                      <a:pt x="1020" y="796"/>
                      <a:pt x="1030" y="796"/>
                    </a:cubicBezTo>
                    <a:cubicBezTo>
                      <a:pt x="1043" y="796"/>
                      <a:pt x="1056" y="790"/>
                      <a:pt x="1065" y="780"/>
                    </a:cubicBezTo>
                    <a:cubicBezTo>
                      <a:pt x="1082" y="761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6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39"/>
              <p:cNvSpPr/>
              <p:nvPr/>
            </p:nvSpPr>
            <p:spPr>
              <a:xfrm>
                <a:off x="7250053" y="2858755"/>
                <a:ext cx="447257" cy="428523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1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8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6"/>
                    </a:cubicBezTo>
                    <a:cubicBezTo>
                      <a:pt x="938" y="1247"/>
                      <a:pt x="938" y="1218"/>
                      <a:pt x="919" y="1199"/>
                    </a:cubicBezTo>
                    <a:lnTo>
                      <a:pt x="176" y="523"/>
                    </a:lnTo>
                    <a:cubicBezTo>
                      <a:pt x="129" y="480"/>
                      <a:pt x="100" y="418"/>
                      <a:pt x="98" y="352"/>
                    </a:cubicBezTo>
                    <a:cubicBezTo>
                      <a:pt x="93" y="285"/>
                      <a:pt x="117" y="223"/>
                      <a:pt x="162" y="173"/>
                    </a:cubicBezTo>
                    <a:cubicBezTo>
                      <a:pt x="211" y="120"/>
                      <a:pt x="279" y="93"/>
                      <a:pt x="346" y="93"/>
                    </a:cubicBezTo>
                    <a:cubicBezTo>
                      <a:pt x="406" y="93"/>
                      <a:pt x="465" y="114"/>
                      <a:pt x="512" y="156"/>
                    </a:cubicBezTo>
                    <a:lnTo>
                      <a:pt x="1255" y="833"/>
                    </a:lnTo>
                    <a:cubicBezTo>
                      <a:pt x="1263" y="841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3"/>
                      <a:pt x="1315" y="766"/>
                    </a:cubicBezTo>
                    <a:lnTo>
                      <a:pt x="574" y="90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39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39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09" name="Google Shape;3409;p39"/>
            <p:cNvGrpSpPr/>
            <p:nvPr/>
          </p:nvGrpSpPr>
          <p:grpSpPr>
            <a:xfrm>
              <a:off x="4312154" y="4243523"/>
              <a:ext cx="497435" cy="443577"/>
              <a:chOff x="7250053" y="2843701"/>
              <a:chExt cx="497435" cy="443577"/>
            </a:xfrm>
          </p:grpSpPr>
          <p:sp>
            <p:nvSpPr>
              <p:cNvPr id="3410" name="Google Shape;3410;p39"/>
              <p:cNvSpPr/>
              <p:nvPr/>
            </p:nvSpPr>
            <p:spPr>
              <a:xfrm>
                <a:off x="7296886" y="2916293"/>
                <a:ext cx="450602" cy="36697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7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7"/>
                    </a:cubicBezTo>
                    <a:lnTo>
                      <a:pt x="813" y="992"/>
                    </a:lnTo>
                    <a:cubicBezTo>
                      <a:pt x="889" y="1061"/>
                      <a:pt x="982" y="1096"/>
                      <a:pt x="1065" y="1096"/>
                    </a:cubicBezTo>
                    <a:cubicBezTo>
                      <a:pt x="1137" y="1096"/>
                      <a:pt x="1201" y="1070"/>
                      <a:pt x="1246" y="1022"/>
                    </a:cubicBezTo>
                    <a:cubicBezTo>
                      <a:pt x="1346" y="913"/>
                      <a:pt x="1315" y="720"/>
                      <a:pt x="1175" y="594"/>
                    </a:cubicBezTo>
                    <a:cubicBezTo>
                      <a:pt x="1167" y="586"/>
                      <a:pt x="1155" y="582"/>
                      <a:pt x="1144" y="582"/>
                    </a:cubicBezTo>
                    <a:cubicBezTo>
                      <a:pt x="1131" y="582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1"/>
                    </a:cubicBezTo>
                    <a:cubicBezTo>
                      <a:pt x="1215" y="753"/>
                      <a:pt x="1244" y="887"/>
                      <a:pt x="1177" y="961"/>
                    </a:cubicBezTo>
                    <a:cubicBezTo>
                      <a:pt x="1150" y="990"/>
                      <a:pt x="1111" y="1005"/>
                      <a:pt x="1067" y="1005"/>
                    </a:cubicBezTo>
                    <a:cubicBezTo>
                      <a:pt x="1005" y="1005"/>
                      <a:pt x="934" y="977"/>
                      <a:pt x="875" y="922"/>
                    </a:cubicBezTo>
                    <a:lnTo>
                      <a:pt x="155" y="268"/>
                    </a:lnTo>
                    <a:cubicBezTo>
                      <a:pt x="146" y="253"/>
                      <a:pt x="101" y="184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8"/>
                      <a:pt x="277" y="127"/>
                    </a:cubicBezTo>
                    <a:lnTo>
                      <a:pt x="1001" y="784"/>
                    </a:lnTo>
                    <a:cubicBezTo>
                      <a:pt x="1009" y="792"/>
                      <a:pt x="1020" y="796"/>
                      <a:pt x="1030" y="796"/>
                    </a:cubicBezTo>
                    <a:cubicBezTo>
                      <a:pt x="1043" y="796"/>
                      <a:pt x="1056" y="790"/>
                      <a:pt x="1065" y="780"/>
                    </a:cubicBezTo>
                    <a:cubicBezTo>
                      <a:pt x="1082" y="761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6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39"/>
              <p:cNvSpPr/>
              <p:nvPr/>
            </p:nvSpPr>
            <p:spPr>
              <a:xfrm>
                <a:off x="7250053" y="2858755"/>
                <a:ext cx="447257" cy="428523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1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8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6"/>
                    </a:cubicBezTo>
                    <a:cubicBezTo>
                      <a:pt x="938" y="1247"/>
                      <a:pt x="938" y="1218"/>
                      <a:pt x="919" y="1199"/>
                    </a:cubicBezTo>
                    <a:lnTo>
                      <a:pt x="176" y="523"/>
                    </a:lnTo>
                    <a:cubicBezTo>
                      <a:pt x="129" y="480"/>
                      <a:pt x="100" y="418"/>
                      <a:pt x="98" y="352"/>
                    </a:cubicBezTo>
                    <a:cubicBezTo>
                      <a:pt x="93" y="285"/>
                      <a:pt x="117" y="223"/>
                      <a:pt x="162" y="173"/>
                    </a:cubicBezTo>
                    <a:cubicBezTo>
                      <a:pt x="211" y="120"/>
                      <a:pt x="279" y="93"/>
                      <a:pt x="346" y="93"/>
                    </a:cubicBezTo>
                    <a:cubicBezTo>
                      <a:pt x="406" y="93"/>
                      <a:pt x="465" y="114"/>
                      <a:pt x="512" y="156"/>
                    </a:cubicBezTo>
                    <a:lnTo>
                      <a:pt x="1255" y="833"/>
                    </a:lnTo>
                    <a:cubicBezTo>
                      <a:pt x="1263" y="841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3"/>
                      <a:pt x="1315" y="766"/>
                    </a:cubicBezTo>
                    <a:lnTo>
                      <a:pt x="574" y="90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9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9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14" name="Google Shape;3414;p39"/>
          <p:cNvGrpSpPr/>
          <p:nvPr/>
        </p:nvGrpSpPr>
        <p:grpSpPr>
          <a:xfrm>
            <a:off x="6774788" y="2753763"/>
            <a:ext cx="2005038" cy="1622938"/>
            <a:chOff x="6786991" y="2585758"/>
            <a:chExt cx="2292258" cy="1855423"/>
          </a:xfrm>
        </p:grpSpPr>
        <p:grpSp>
          <p:nvGrpSpPr>
            <p:cNvPr id="3415" name="Google Shape;3415;p39"/>
            <p:cNvGrpSpPr/>
            <p:nvPr/>
          </p:nvGrpSpPr>
          <p:grpSpPr>
            <a:xfrm>
              <a:off x="6853241" y="2652008"/>
              <a:ext cx="2226007" cy="1789173"/>
              <a:chOff x="6834243" y="2965628"/>
              <a:chExt cx="1927446" cy="1549201"/>
            </a:xfrm>
          </p:grpSpPr>
          <p:sp>
            <p:nvSpPr>
              <p:cNvPr id="3416" name="Google Shape;3416;p39"/>
              <p:cNvSpPr/>
              <p:nvPr/>
            </p:nvSpPr>
            <p:spPr>
              <a:xfrm>
                <a:off x="6834243" y="3817498"/>
                <a:ext cx="1361639" cy="692001"/>
              </a:xfrm>
              <a:custGeom>
                <a:avLst/>
                <a:gdLst/>
                <a:ahLst/>
                <a:cxnLst/>
                <a:rect l="l" t="t" r="r" b="b"/>
                <a:pathLst>
                  <a:path w="87678" h="44559" extrusionOk="0">
                    <a:moveTo>
                      <a:pt x="39707" y="0"/>
                    </a:moveTo>
                    <a:cubicBezTo>
                      <a:pt x="28795" y="0"/>
                      <a:pt x="15869" y="50"/>
                      <a:pt x="15869" y="50"/>
                    </a:cubicBezTo>
                    <a:cubicBezTo>
                      <a:pt x="15162" y="43"/>
                      <a:pt x="14483" y="40"/>
                      <a:pt x="13832" y="40"/>
                    </a:cubicBezTo>
                    <a:cubicBezTo>
                      <a:pt x="3163" y="40"/>
                      <a:pt x="1" y="1012"/>
                      <a:pt x="1421" y="5939"/>
                    </a:cubicBezTo>
                    <a:cubicBezTo>
                      <a:pt x="2356" y="9226"/>
                      <a:pt x="12651" y="31024"/>
                      <a:pt x="17421" y="40314"/>
                    </a:cubicBezTo>
                    <a:cubicBezTo>
                      <a:pt x="18448" y="42299"/>
                      <a:pt x="22032" y="44559"/>
                      <a:pt x="24155" y="44559"/>
                    </a:cubicBezTo>
                    <a:lnTo>
                      <a:pt x="86171" y="44103"/>
                    </a:lnTo>
                    <a:cubicBezTo>
                      <a:pt x="87267" y="44080"/>
                      <a:pt x="87677" y="43441"/>
                      <a:pt x="87198" y="42436"/>
                    </a:cubicBezTo>
                    <a:cubicBezTo>
                      <a:pt x="84162" y="35794"/>
                      <a:pt x="72773" y="11234"/>
                      <a:pt x="69257" y="6441"/>
                    </a:cubicBezTo>
                    <a:cubicBezTo>
                      <a:pt x="65195" y="871"/>
                      <a:pt x="57069" y="278"/>
                      <a:pt x="54421" y="95"/>
                    </a:cubicBezTo>
                    <a:cubicBezTo>
                      <a:pt x="53362" y="22"/>
                      <a:pt x="46982" y="0"/>
                      <a:pt x="3970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9"/>
              <p:cNvSpPr/>
              <p:nvPr/>
            </p:nvSpPr>
            <p:spPr>
              <a:xfrm>
                <a:off x="6859032" y="3828494"/>
                <a:ext cx="1336853" cy="681006"/>
              </a:xfrm>
              <a:custGeom>
                <a:avLst/>
                <a:gdLst/>
                <a:ahLst/>
                <a:cxnLst/>
                <a:rect l="l" t="t" r="r" b="b"/>
                <a:pathLst>
                  <a:path w="86082" h="43851" extrusionOk="0">
                    <a:moveTo>
                      <a:pt x="38965" y="0"/>
                    </a:moveTo>
                    <a:cubicBezTo>
                      <a:pt x="28247" y="0"/>
                      <a:pt x="15551" y="49"/>
                      <a:pt x="15551" y="49"/>
                    </a:cubicBezTo>
                    <a:cubicBezTo>
                      <a:pt x="14857" y="43"/>
                      <a:pt x="14190" y="39"/>
                      <a:pt x="13551" y="39"/>
                    </a:cubicBezTo>
                    <a:cubicBezTo>
                      <a:pt x="3103" y="39"/>
                      <a:pt x="0" y="1007"/>
                      <a:pt x="1377" y="5847"/>
                    </a:cubicBezTo>
                    <a:cubicBezTo>
                      <a:pt x="2290" y="9065"/>
                      <a:pt x="12401" y="30544"/>
                      <a:pt x="17081" y="39674"/>
                    </a:cubicBezTo>
                    <a:cubicBezTo>
                      <a:pt x="18108" y="41637"/>
                      <a:pt x="21600" y="43851"/>
                      <a:pt x="23700" y="43851"/>
                    </a:cubicBezTo>
                    <a:lnTo>
                      <a:pt x="84598" y="43395"/>
                    </a:lnTo>
                    <a:cubicBezTo>
                      <a:pt x="85671" y="43395"/>
                      <a:pt x="86081" y="42755"/>
                      <a:pt x="85602" y="41751"/>
                    </a:cubicBezTo>
                    <a:cubicBezTo>
                      <a:pt x="82612" y="35223"/>
                      <a:pt x="71428" y="11051"/>
                      <a:pt x="67981" y="6326"/>
                    </a:cubicBezTo>
                    <a:cubicBezTo>
                      <a:pt x="63987" y="871"/>
                      <a:pt x="56021" y="300"/>
                      <a:pt x="53418" y="95"/>
                    </a:cubicBezTo>
                    <a:cubicBezTo>
                      <a:pt x="52378" y="22"/>
                      <a:pt x="46111" y="0"/>
                      <a:pt x="3896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9"/>
              <p:cNvSpPr/>
              <p:nvPr/>
            </p:nvSpPr>
            <p:spPr>
              <a:xfrm>
                <a:off x="6882531" y="3793439"/>
                <a:ext cx="1074396" cy="707205"/>
              </a:xfrm>
              <a:custGeom>
                <a:avLst/>
                <a:gdLst/>
                <a:ahLst/>
                <a:cxnLst/>
                <a:rect l="l" t="t" r="r" b="b"/>
                <a:pathLst>
                  <a:path w="69182" h="45538" extrusionOk="0">
                    <a:moveTo>
                      <a:pt x="4383" y="1"/>
                    </a:moveTo>
                    <a:cubicBezTo>
                      <a:pt x="2900" y="1"/>
                      <a:pt x="1439" y="321"/>
                      <a:pt x="800" y="1142"/>
                    </a:cubicBezTo>
                    <a:cubicBezTo>
                      <a:pt x="1" y="2147"/>
                      <a:pt x="1804" y="4543"/>
                      <a:pt x="2603" y="6392"/>
                    </a:cubicBezTo>
                    <a:cubicBezTo>
                      <a:pt x="7533" y="17576"/>
                      <a:pt x="11528" y="28099"/>
                      <a:pt x="16869" y="39397"/>
                    </a:cubicBezTo>
                    <a:cubicBezTo>
                      <a:pt x="17416" y="40584"/>
                      <a:pt x="18010" y="41840"/>
                      <a:pt x="19151" y="43049"/>
                    </a:cubicBezTo>
                    <a:cubicBezTo>
                      <a:pt x="20270" y="44282"/>
                      <a:pt x="22096" y="45492"/>
                      <a:pt x="23305" y="45537"/>
                    </a:cubicBezTo>
                    <a:lnTo>
                      <a:pt x="68134" y="3470"/>
                    </a:lnTo>
                    <a:cubicBezTo>
                      <a:pt x="68176" y="3477"/>
                      <a:pt x="68215" y="3480"/>
                      <a:pt x="68250" y="3480"/>
                    </a:cubicBezTo>
                    <a:cubicBezTo>
                      <a:pt x="69181" y="3480"/>
                      <a:pt x="68247" y="1273"/>
                      <a:pt x="67039" y="526"/>
                    </a:cubicBezTo>
                    <a:cubicBezTo>
                      <a:pt x="66575" y="239"/>
                      <a:pt x="66145" y="149"/>
                      <a:pt x="65737" y="149"/>
                    </a:cubicBezTo>
                    <a:cubicBezTo>
                      <a:pt x="65041" y="149"/>
                      <a:pt x="64408" y="412"/>
                      <a:pt x="63775" y="412"/>
                    </a:cubicBezTo>
                    <a:cubicBezTo>
                      <a:pt x="55626" y="343"/>
                      <a:pt x="47477" y="298"/>
                      <a:pt x="39329" y="229"/>
                    </a:cubicBezTo>
                    <a:cubicBezTo>
                      <a:pt x="27688" y="161"/>
                      <a:pt x="16024" y="92"/>
                      <a:pt x="43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9"/>
              <p:cNvSpPr/>
              <p:nvPr/>
            </p:nvSpPr>
            <p:spPr>
              <a:xfrm>
                <a:off x="6894584" y="3799977"/>
                <a:ext cx="1162700" cy="697825"/>
              </a:xfrm>
              <a:custGeom>
                <a:avLst/>
                <a:gdLst/>
                <a:ahLst/>
                <a:cxnLst/>
                <a:rect l="l" t="t" r="r" b="b"/>
                <a:pathLst>
                  <a:path w="74868" h="44934" extrusionOk="0">
                    <a:moveTo>
                      <a:pt x="9992" y="1"/>
                    </a:moveTo>
                    <a:cubicBezTo>
                      <a:pt x="7136" y="1"/>
                      <a:pt x="4080" y="117"/>
                      <a:pt x="2534" y="607"/>
                    </a:cubicBezTo>
                    <a:cubicBezTo>
                      <a:pt x="1" y="1406"/>
                      <a:pt x="3927" y="7135"/>
                      <a:pt x="5228" y="10285"/>
                    </a:cubicBezTo>
                    <a:cubicBezTo>
                      <a:pt x="9154" y="19803"/>
                      <a:pt x="13103" y="29344"/>
                      <a:pt x="17028" y="38862"/>
                    </a:cubicBezTo>
                    <a:cubicBezTo>
                      <a:pt x="17896" y="40939"/>
                      <a:pt x="19539" y="43770"/>
                      <a:pt x="22255" y="44934"/>
                    </a:cubicBezTo>
                    <a:lnTo>
                      <a:pt x="74868" y="18411"/>
                    </a:lnTo>
                    <a:cubicBezTo>
                      <a:pt x="74000" y="14074"/>
                      <a:pt x="73156" y="9760"/>
                      <a:pt x="72289" y="5423"/>
                    </a:cubicBezTo>
                    <a:cubicBezTo>
                      <a:pt x="72083" y="4419"/>
                      <a:pt x="71376" y="2296"/>
                      <a:pt x="70120" y="1246"/>
                    </a:cubicBezTo>
                    <a:cubicBezTo>
                      <a:pt x="69437" y="688"/>
                      <a:pt x="68788" y="537"/>
                      <a:pt x="68156" y="537"/>
                    </a:cubicBezTo>
                    <a:cubicBezTo>
                      <a:pt x="67414" y="537"/>
                      <a:pt x="66697" y="745"/>
                      <a:pt x="65981" y="745"/>
                    </a:cubicBezTo>
                    <a:cubicBezTo>
                      <a:pt x="65961" y="745"/>
                      <a:pt x="65941" y="744"/>
                      <a:pt x="65920" y="744"/>
                    </a:cubicBezTo>
                    <a:cubicBezTo>
                      <a:pt x="47865" y="493"/>
                      <a:pt x="29811" y="265"/>
                      <a:pt x="11756" y="14"/>
                    </a:cubicBezTo>
                    <a:cubicBezTo>
                      <a:pt x="11187" y="6"/>
                      <a:pt x="10594" y="1"/>
                      <a:pt x="9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9"/>
              <p:cNvSpPr/>
              <p:nvPr/>
            </p:nvSpPr>
            <p:spPr>
              <a:xfrm>
                <a:off x="6945995" y="3816473"/>
                <a:ext cx="1127602" cy="691613"/>
              </a:xfrm>
              <a:custGeom>
                <a:avLst/>
                <a:gdLst/>
                <a:ahLst/>
                <a:cxnLst/>
                <a:rect l="l" t="t" r="r" b="b"/>
                <a:pathLst>
                  <a:path w="72608" h="44534" extrusionOk="0">
                    <a:moveTo>
                      <a:pt x="42667" y="1"/>
                    </a:moveTo>
                    <a:cubicBezTo>
                      <a:pt x="36094" y="1"/>
                      <a:pt x="29088" y="45"/>
                      <a:pt x="24127" y="70"/>
                    </a:cubicBezTo>
                    <a:cubicBezTo>
                      <a:pt x="23128" y="73"/>
                      <a:pt x="22098" y="73"/>
                      <a:pt x="21051" y="73"/>
                    </a:cubicBezTo>
                    <a:cubicBezTo>
                      <a:pt x="20069" y="73"/>
                      <a:pt x="19073" y="73"/>
                      <a:pt x="18078" y="73"/>
                    </a:cubicBezTo>
                    <a:cubicBezTo>
                      <a:pt x="10338" y="73"/>
                      <a:pt x="2615" y="104"/>
                      <a:pt x="1461" y="664"/>
                    </a:cubicBezTo>
                    <a:cubicBezTo>
                      <a:pt x="0" y="1348"/>
                      <a:pt x="3424" y="7945"/>
                      <a:pt x="5524" y="12282"/>
                    </a:cubicBezTo>
                    <a:cubicBezTo>
                      <a:pt x="7624" y="16596"/>
                      <a:pt x="11162" y="28647"/>
                      <a:pt x="12668" y="34057"/>
                    </a:cubicBezTo>
                    <a:cubicBezTo>
                      <a:pt x="14175" y="39444"/>
                      <a:pt x="20726" y="44534"/>
                      <a:pt x="20726" y="44534"/>
                    </a:cubicBezTo>
                    <a:lnTo>
                      <a:pt x="72608" y="11300"/>
                    </a:lnTo>
                    <a:cubicBezTo>
                      <a:pt x="72608" y="11300"/>
                      <a:pt x="71763" y="3129"/>
                      <a:pt x="69367" y="1531"/>
                    </a:cubicBezTo>
                    <a:cubicBezTo>
                      <a:pt x="67495" y="253"/>
                      <a:pt x="64550" y="390"/>
                      <a:pt x="57018" y="139"/>
                    </a:cubicBezTo>
                    <a:cubicBezTo>
                      <a:pt x="53580" y="33"/>
                      <a:pt x="48282" y="1"/>
                      <a:pt x="4266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9"/>
              <p:cNvSpPr/>
              <p:nvPr/>
            </p:nvSpPr>
            <p:spPr>
              <a:xfrm>
                <a:off x="8105976" y="3442648"/>
                <a:ext cx="136850" cy="127626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8218" extrusionOk="0">
                    <a:moveTo>
                      <a:pt x="5808" y="1"/>
                    </a:moveTo>
                    <a:cubicBezTo>
                      <a:pt x="4560" y="1"/>
                      <a:pt x="3104" y="715"/>
                      <a:pt x="1987" y="1998"/>
                    </a:cubicBezTo>
                    <a:cubicBezTo>
                      <a:pt x="298" y="3938"/>
                      <a:pt x="1" y="6471"/>
                      <a:pt x="1348" y="7635"/>
                    </a:cubicBezTo>
                    <a:cubicBezTo>
                      <a:pt x="1804" y="8030"/>
                      <a:pt x="2388" y="8217"/>
                      <a:pt x="3028" y="8217"/>
                    </a:cubicBezTo>
                    <a:cubicBezTo>
                      <a:pt x="4275" y="8217"/>
                      <a:pt x="5732" y="7503"/>
                      <a:pt x="6848" y="6220"/>
                    </a:cubicBezTo>
                    <a:cubicBezTo>
                      <a:pt x="8538" y="4280"/>
                      <a:pt x="8811" y="1747"/>
                      <a:pt x="7488" y="582"/>
                    </a:cubicBezTo>
                    <a:cubicBezTo>
                      <a:pt x="7031" y="188"/>
                      <a:pt x="6447" y="1"/>
                      <a:pt x="580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9"/>
              <p:cNvSpPr/>
              <p:nvPr/>
            </p:nvSpPr>
            <p:spPr>
              <a:xfrm>
                <a:off x="8153131" y="3495612"/>
                <a:ext cx="122314" cy="113866"/>
              </a:xfrm>
              <a:custGeom>
                <a:avLst/>
                <a:gdLst/>
                <a:ahLst/>
                <a:cxnLst/>
                <a:rect l="l" t="t" r="r" b="b"/>
                <a:pathLst>
                  <a:path w="7876" h="7332" extrusionOk="0">
                    <a:moveTo>
                      <a:pt x="5172" y="1"/>
                    </a:moveTo>
                    <a:cubicBezTo>
                      <a:pt x="4067" y="1"/>
                      <a:pt x="2775" y="639"/>
                      <a:pt x="1781" y="1783"/>
                    </a:cubicBezTo>
                    <a:cubicBezTo>
                      <a:pt x="252" y="3518"/>
                      <a:pt x="1" y="5778"/>
                      <a:pt x="1210" y="6805"/>
                    </a:cubicBezTo>
                    <a:cubicBezTo>
                      <a:pt x="1614" y="7162"/>
                      <a:pt x="2134" y="7332"/>
                      <a:pt x="2704" y="7332"/>
                    </a:cubicBezTo>
                    <a:cubicBezTo>
                      <a:pt x="3809" y="7332"/>
                      <a:pt x="5101" y="6694"/>
                      <a:pt x="6095" y="5549"/>
                    </a:cubicBezTo>
                    <a:cubicBezTo>
                      <a:pt x="7601" y="3815"/>
                      <a:pt x="7875" y="1555"/>
                      <a:pt x="6666" y="528"/>
                    </a:cubicBezTo>
                    <a:cubicBezTo>
                      <a:pt x="6262" y="170"/>
                      <a:pt x="5742" y="1"/>
                      <a:pt x="5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9"/>
              <p:cNvSpPr/>
              <p:nvPr/>
            </p:nvSpPr>
            <p:spPr>
              <a:xfrm>
                <a:off x="8193188" y="3544336"/>
                <a:ext cx="130468" cy="108073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6959" extrusionOk="0">
                    <a:moveTo>
                      <a:pt x="5497" y="0"/>
                    </a:moveTo>
                    <a:cubicBezTo>
                      <a:pt x="4495" y="0"/>
                      <a:pt x="3334" y="446"/>
                      <a:pt x="2329" y="1294"/>
                    </a:cubicBezTo>
                    <a:cubicBezTo>
                      <a:pt x="594" y="2800"/>
                      <a:pt x="1" y="4992"/>
                      <a:pt x="1051" y="6201"/>
                    </a:cubicBezTo>
                    <a:cubicBezTo>
                      <a:pt x="1491" y="6710"/>
                      <a:pt x="2157" y="6958"/>
                      <a:pt x="2910" y="6958"/>
                    </a:cubicBezTo>
                    <a:cubicBezTo>
                      <a:pt x="3917" y="6958"/>
                      <a:pt x="5081" y="6515"/>
                      <a:pt x="6072" y="5653"/>
                    </a:cubicBezTo>
                    <a:cubicBezTo>
                      <a:pt x="7807" y="4147"/>
                      <a:pt x="8401" y="1956"/>
                      <a:pt x="7351" y="769"/>
                    </a:cubicBezTo>
                    <a:cubicBezTo>
                      <a:pt x="6911" y="251"/>
                      <a:pt x="6249" y="0"/>
                      <a:pt x="54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8286084" y="3651320"/>
                <a:ext cx="120528" cy="124038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7987" extrusionOk="0">
                    <a:moveTo>
                      <a:pt x="2572" y="0"/>
                    </a:moveTo>
                    <a:cubicBezTo>
                      <a:pt x="2048" y="0"/>
                      <a:pt x="1560" y="285"/>
                      <a:pt x="1027" y="1002"/>
                    </a:cubicBezTo>
                    <a:cubicBezTo>
                      <a:pt x="1027" y="1002"/>
                      <a:pt x="0" y="2235"/>
                      <a:pt x="1666" y="4905"/>
                    </a:cubicBezTo>
                    <a:cubicBezTo>
                      <a:pt x="3355" y="7599"/>
                      <a:pt x="3629" y="7987"/>
                      <a:pt x="3629" y="7987"/>
                    </a:cubicBezTo>
                    <a:cubicBezTo>
                      <a:pt x="3629" y="7987"/>
                      <a:pt x="4702" y="7348"/>
                      <a:pt x="5250" y="6709"/>
                    </a:cubicBezTo>
                    <a:lnTo>
                      <a:pt x="4063" y="5065"/>
                    </a:lnTo>
                    <a:lnTo>
                      <a:pt x="5729" y="6366"/>
                    </a:lnTo>
                    <a:cubicBezTo>
                      <a:pt x="5729" y="6366"/>
                      <a:pt x="6460" y="5727"/>
                      <a:pt x="7099" y="4677"/>
                    </a:cubicBezTo>
                    <a:lnTo>
                      <a:pt x="5798" y="3376"/>
                    </a:lnTo>
                    <a:lnTo>
                      <a:pt x="7555" y="4038"/>
                    </a:lnTo>
                    <a:cubicBezTo>
                      <a:pt x="7555" y="4038"/>
                      <a:pt x="7761" y="3216"/>
                      <a:pt x="7555" y="2623"/>
                    </a:cubicBezTo>
                    <a:cubicBezTo>
                      <a:pt x="7555" y="2623"/>
                      <a:pt x="6916" y="2372"/>
                      <a:pt x="5113" y="1208"/>
                    </a:cubicBezTo>
                    <a:cubicBezTo>
                      <a:pt x="4062" y="525"/>
                      <a:pt x="3283" y="0"/>
                      <a:pt x="257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9"/>
              <p:cNvSpPr/>
              <p:nvPr/>
            </p:nvSpPr>
            <p:spPr>
              <a:xfrm>
                <a:off x="8272959" y="3643974"/>
                <a:ext cx="76936" cy="65319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4206" extrusionOk="0">
                    <a:moveTo>
                      <a:pt x="3026" y="0"/>
                    </a:moveTo>
                    <a:cubicBezTo>
                      <a:pt x="2451" y="0"/>
                      <a:pt x="1816" y="236"/>
                      <a:pt x="1279" y="699"/>
                    </a:cubicBezTo>
                    <a:cubicBezTo>
                      <a:pt x="274" y="1567"/>
                      <a:pt x="1" y="2891"/>
                      <a:pt x="663" y="3667"/>
                    </a:cubicBezTo>
                    <a:cubicBezTo>
                      <a:pt x="971" y="4028"/>
                      <a:pt x="1427" y="4206"/>
                      <a:pt x="1928" y="4206"/>
                    </a:cubicBezTo>
                    <a:cubicBezTo>
                      <a:pt x="2504" y="4206"/>
                      <a:pt x="3138" y="3971"/>
                      <a:pt x="3675" y="3507"/>
                    </a:cubicBezTo>
                    <a:cubicBezTo>
                      <a:pt x="4680" y="2639"/>
                      <a:pt x="4954" y="1316"/>
                      <a:pt x="4292" y="540"/>
                    </a:cubicBezTo>
                    <a:cubicBezTo>
                      <a:pt x="3984" y="178"/>
                      <a:pt x="3527" y="0"/>
                      <a:pt x="30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9"/>
              <p:cNvSpPr/>
              <p:nvPr/>
            </p:nvSpPr>
            <p:spPr>
              <a:xfrm>
                <a:off x="8236087" y="3593603"/>
                <a:ext cx="119829" cy="1012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6518" extrusionOk="0">
                    <a:moveTo>
                      <a:pt x="4703" y="0"/>
                    </a:moveTo>
                    <a:cubicBezTo>
                      <a:pt x="3807" y="0"/>
                      <a:pt x="2818" y="368"/>
                      <a:pt x="1987" y="1089"/>
                    </a:cubicBezTo>
                    <a:cubicBezTo>
                      <a:pt x="434" y="2413"/>
                      <a:pt x="1" y="4490"/>
                      <a:pt x="1051" y="5677"/>
                    </a:cubicBezTo>
                    <a:cubicBezTo>
                      <a:pt x="1530" y="6241"/>
                      <a:pt x="2242" y="6517"/>
                      <a:pt x="3023" y="6517"/>
                    </a:cubicBezTo>
                    <a:cubicBezTo>
                      <a:pt x="3917" y="6517"/>
                      <a:pt x="4901" y="6155"/>
                      <a:pt x="5730" y="5449"/>
                    </a:cubicBezTo>
                    <a:cubicBezTo>
                      <a:pt x="7282" y="4102"/>
                      <a:pt x="7716" y="2048"/>
                      <a:pt x="6666" y="838"/>
                    </a:cubicBezTo>
                    <a:cubicBezTo>
                      <a:pt x="6189" y="276"/>
                      <a:pt x="5481" y="0"/>
                      <a:pt x="470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9"/>
              <p:cNvSpPr/>
              <p:nvPr/>
            </p:nvSpPr>
            <p:spPr>
              <a:xfrm>
                <a:off x="8273674" y="3647236"/>
                <a:ext cx="43608" cy="20205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1301" extrusionOk="0">
                    <a:moveTo>
                      <a:pt x="70" y="1"/>
                    </a:moveTo>
                    <a:cubicBezTo>
                      <a:pt x="61" y="1"/>
                      <a:pt x="53" y="3"/>
                      <a:pt x="46" y="10"/>
                    </a:cubicBezTo>
                    <a:cubicBezTo>
                      <a:pt x="0" y="10"/>
                      <a:pt x="0" y="56"/>
                      <a:pt x="0" y="101"/>
                    </a:cubicBezTo>
                    <a:cubicBezTo>
                      <a:pt x="228" y="581"/>
                      <a:pt x="662" y="969"/>
                      <a:pt x="1187" y="1151"/>
                    </a:cubicBezTo>
                    <a:cubicBezTo>
                      <a:pt x="1426" y="1249"/>
                      <a:pt x="1685" y="1300"/>
                      <a:pt x="1942" y="1300"/>
                    </a:cubicBezTo>
                    <a:cubicBezTo>
                      <a:pt x="2227" y="1300"/>
                      <a:pt x="2510" y="1237"/>
                      <a:pt x="2762" y="1106"/>
                    </a:cubicBezTo>
                    <a:cubicBezTo>
                      <a:pt x="2785" y="1083"/>
                      <a:pt x="2808" y="1060"/>
                      <a:pt x="2785" y="1037"/>
                    </a:cubicBezTo>
                    <a:cubicBezTo>
                      <a:pt x="2785" y="991"/>
                      <a:pt x="2739" y="969"/>
                      <a:pt x="2716" y="969"/>
                    </a:cubicBezTo>
                    <a:cubicBezTo>
                      <a:pt x="2507" y="1016"/>
                      <a:pt x="2302" y="1040"/>
                      <a:pt x="2101" y="1040"/>
                    </a:cubicBezTo>
                    <a:cubicBezTo>
                      <a:pt x="1819" y="1040"/>
                      <a:pt x="1545" y="993"/>
                      <a:pt x="1278" y="900"/>
                    </a:cubicBezTo>
                    <a:cubicBezTo>
                      <a:pt x="822" y="740"/>
                      <a:pt x="411" y="444"/>
                      <a:pt x="114" y="33"/>
                    </a:cubicBezTo>
                    <a:cubicBezTo>
                      <a:pt x="114" y="17"/>
                      <a:pt x="92" y="1"/>
                      <a:pt x="7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9"/>
              <p:cNvSpPr/>
              <p:nvPr/>
            </p:nvSpPr>
            <p:spPr>
              <a:xfrm>
                <a:off x="8300606" y="3629296"/>
                <a:ext cx="10654" cy="28373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27" extrusionOk="0">
                    <a:moveTo>
                      <a:pt x="47" y="1"/>
                    </a:moveTo>
                    <a:cubicBezTo>
                      <a:pt x="24" y="1"/>
                      <a:pt x="1" y="47"/>
                      <a:pt x="1" y="92"/>
                    </a:cubicBezTo>
                    <a:cubicBezTo>
                      <a:pt x="47" y="389"/>
                      <a:pt x="115" y="686"/>
                      <a:pt x="206" y="960"/>
                    </a:cubicBezTo>
                    <a:cubicBezTo>
                      <a:pt x="298" y="1256"/>
                      <a:pt x="389" y="1530"/>
                      <a:pt x="549" y="1804"/>
                    </a:cubicBezTo>
                    <a:cubicBezTo>
                      <a:pt x="572" y="1804"/>
                      <a:pt x="594" y="1827"/>
                      <a:pt x="617" y="1827"/>
                    </a:cubicBezTo>
                    <a:cubicBezTo>
                      <a:pt x="663" y="1827"/>
                      <a:pt x="686" y="1781"/>
                      <a:pt x="686" y="1758"/>
                    </a:cubicBezTo>
                    <a:cubicBezTo>
                      <a:pt x="663" y="1439"/>
                      <a:pt x="572" y="1165"/>
                      <a:pt x="480" y="868"/>
                    </a:cubicBezTo>
                    <a:cubicBezTo>
                      <a:pt x="366" y="594"/>
                      <a:pt x="275" y="320"/>
                      <a:pt x="138" y="47"/>
                    </a:cubicBezTo>
                    <a:cubicBezTo>
                      <a:pt x="115" y="24"/>
                      <a:pt x="92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9"/>
              <p:cNvSpPr/>
              <p:nvPr/>
            </p:nvSpPr>
            <p:spPr>
              <a:xfrm>
                <a:off x="8231831" y="3602798"/>
                <a:ext cx="39011" cy="18403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185" extrusionOk="0">
                    <a:moveTo>
                      <a:pt x="81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1"/>
                      <a:pt x="1" y="86"/>
                      <a:pt x="24" y="109"/>
                    </a:cubicBezTo>
                    <a:cubicBezTo>
                      <a:pt x="298" y="474"/>
                      <a:pt x="686" y="771"/>
                      <a:pt x="1096" y="954"/>
                    </a:cubicBezTo>
                    <a:cubicBezTo>
                      <a:pt x="1422" y="1108"/>
                      <a:pt x="1760" y="1185"/>
                      <a:pt x="2101" y="1185"/>
                    </a:cubicBezTo>
                    <a:cubicBezTo>
                      <a:pt x="2215" y="1185"/>
                      <a:pt x="2329" y="1176"/>
                      <a:pt x="2443" y="1159"/>
                    </a:cubicBezTo>
                    <a:cubicBezTo>
                      <a:pt x="2489" y="1159"/>
                      <a:pt x="2512" y="1136"/>
                      <a:pt x="2512" y="1113"/>
                    </a:cubicBezTo>
                    <a:cubicBezTo>
                      <a:pt x="2512" y="1068"/>
                      <a:pt x="2489" y="1022"/>
                      <a:pt x="2443" y="1022"/>
                    </a:cubicBezTo>
                    <a:cubicBezTo>
                      <a:pt x="2009" y="954"/>
                      <a:pt x="1599" y="862"/>
                      <a:pt x="1211" y="703"/>
                    </a:cubicBezTo>
                    <a:cubicBezTo>
                      <a:pt x="823" y="543"/>
                      <a:pt x="457" y="315"/>
                      <a:pt x="115" y="18"/>
                    </a:cubicBezTo>
                    <a:cubicBezTo>
                      <a:pt x="104" y="6"/>
                      <a:pt x="92" y="1"/>
                      <a:pt x="8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9"/>
              <p:cNvSpPr/>
              <p:nvPr/>
            </p:nvSpPr>
            <p:spPr>
              <a:xfrm>
                <a:off x="8250625" y="3569746"/>
                <a:ext cx="15965" cy="3901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512" extrusionOk="0">
                    <a:moveTo>
                      <a:pt x="23" y="0"/>
                    </a:moveTo>
                    <a:cubicBezTo>
                      <a:pt x="1" y="23"/>
                      <a:pt x="1" y="69"/>
                      <a:pt x="23" y="114"/>
                    </a:cubicBezTo>
                    <a:cubicBezTo>
                      <a:pt x="252" y="457"/>
                      <a:pt x="457" y="822"/>
                      <a:pt x="571" y="1210"/>
                    </a:cubicBezTo>
                    <a:cubicBezTo>
                      <a:pt x="685" y="1621"/>
                      <a:pt x="731" y="2032"/>
                      <a:pt x="754" y="2443"/>
                    </a:cubicBezTo>
                    <a:cubicBezTo>
                      <a:pt x="754" y="2465"/>
                      <a:pt x="777" y="2511"/>
                      <a:pt x="799" y="2511"/>
                    </a:cubicBezTo>
                    <a:cubicBezTo>
                      <a:pt x="845" y="2511"/>
                      <a:pt x="891" y="2511"/>
                      <a:pt x="891" y="2465"/>
                    </a:cubicBezTo>
                    <a:cubicBezTo>
                      <a:pt x="1028" y="2032"/>
                      <a:pt x="982" y="1552"/>
                      <a:pt x="845" y="1142"/>
                    </a:cubicBezTo>
                    <a:cubicBezTo>
                      <a:pt x="708" y="708"/>
                      <a:pt x="457" y="297"/>
                      <a:pt x="115" y="23"/>
                    </a:cubicBezTo>
                    <a:cubicBezTo>
                      <a:pt x="92" y="0"/>
                      <a:pt x="69" y="0"/>
                      <a:pt x="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9"/>
              <p:cNvSpPr/>
              <p:nvPr/>
            </p:nvSpPr>
            <p:spPr>
              <a:xfrm>
                <a:off x="8192489" y="3554851"/>
                <a:ext cx="28730" cy="1473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949" extrusionOk="0">
                    <a:moveTo>
                      <a:pt x="46" y="1"/>
                    </a:moveTo>
                    <a:cubicBezTo>
                      <a:pt x="23" y="23"/>
                      <a:pt x="0" y="69"/>
                      <a:pt x="23" y="92"/>
                    </a:cubicBezTo>
                    <a:cubicBezTo>
                      <a:pt x="183" y="411"/>
                      <a:pt x="457" y="640"/>
                      <a:pt x="776" y="799"/>
                    </a:cubicBezTo>
                    <a:cubicBezTo>
                      <a:pt x="969" y="888"/>
                      <a:pt x="1200" y="948"/>
                      <a:pt x="1426" y="948"/>
                    </a:cubicBezTo>
                    <a:cubicBezTo>
                      <a:pt x="1548" y="948"/>
                      <a:pt x="1668" y="931"/>
                      <a:pt x="1781" y="891"/>
                    </a:cubicBezTo>
                    <a:cubicBezTo>
                      <a:pt x="1803" y="891"/>
                      <a:pt x="1826" y="868"/>
                      <a:pt x="1826" y="822"/>
                    </a:cubicBezTo>
                    <a:cubicBezTo>
                      <a:pt x="1849" y="799"/>
                      <a:pt x="1803" y="754"/>
                      <a:pt x="1781" y="754"/>
                    </a:cubicBezTo>
                    <a:cubicBezTo>
                      <a:pt x="1461" y="708"/>
                      <a:pt x="1164" y="663"/>
                      <a:pt x="890" y="526"/>
                    </a:cubicBezTo>
                    <a:cubicBezTo>
                      <a:pt x="617" y="411"/>
                      <a:pt x="343" y="252"/>
                      <a:pt x="137" y="23"/>
                    </a:cubicBezTo>
                    <a:cubicBezTo>
                      <a:pt x="114" y="1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9"/>
              <p:cNvSpPr/>
              <p:nvPr/>
            </p:nvSpPr>
            <p:spPr>
              <a:xfrm>
                <a:off x="8217293" y="3532516"/>
                <a:ext cx="11368" cy="32629"/>
              </a:xfrm>
              <a:custGeom>
                <a:avLst/>
                <a:gdLst/>
                <a:ahLst/>
                <a:cxnLst/>
                <a:rect l="l" t="t" r="r" b="b"/>
                <a:pathLst>
                  <a:path w="732" h="2101" extrusionOk="0">
                    <a:moveTo>
                      <a:pt x="47" y="1"/>
                    </a:moveTo>
                    <a:cubicBezTo>
                      <a:pt x="24" y="23"/>
                      <a:pt x="1" y="46"/>
                      <a:pt x="1" y="92"/>
                    </a:cubicBezTo>
                    <a:cubicBezTo>
                      <a:pt x="138" y="411"/>
                      <a:pt x="229" y="731"/>
                      <a:pt x="321" y="1051"/>
                    </a:cubicBezTo>
                    <a:cubicBezTo>
                      <a:pt x="389" y="1393"/>
                      <a:pt x="458" y="1712"/>
                      <a:pt x="526" y="2055"/>
                    </a:cubicBezTo>
                    <a:cubicBezTo>
                      <a:pt x="526" y="2078"/>
                      <a:pt x="549" y="2101"/>
                      <a:pt x="572" y="2101"/>
                    </a:cubicBezTo>
                    <a:cubicBezTo>
                      <a:pt x="617" y="2101"/>
                      <a:pt x="640" y="2078"/>
                      <a:pt x="663" y="2055"/>
                    </a:cubicBezTo>
                    <a:cubicBezTo>
                      <a:pt x="731" y="1690"/>
                      <a:pt x="686" y="1324"/>
                      <a:pt x="594" y="982"/>
                    </a:cubicBezTo>
                    <a:cubicBezTo>
                      <a:pt x="503" y="640"/>
                      <a:pt x="343" y="297"/>
                      <a:pt x="138" y="23"/>
                    </a:cubicBezTo>
                    <a:cubicBezTo>
                      <a:pt x="115" y="1"/>
                      <a:pt x="69" y="1"/>
                      <a:pt x="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9"/>
              <p:cNvSpPr/>
              <p:nvPr/>
            </p:nvSpPr>
            <p:spPr>
              <a:xfrm>
                <a:off x="8151361" y="3562648"/>
                <a:ext cx="5388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470" h="3151" fill="none" extrusionOk="0">
                    <a:moveTo>
                      <a:pt x="571" y="1"/>
                    </a:moveTo>
                    <a:cubicBezTo>
                      <a:pt x="0" y="754"/>
                      <a:pt x="160" y="1964"/>
                      <a:pt x="914" y="2557"/>
                    </a:cubicBezTo>
                    <a:cubicBezTo>
                      <a:pt x="1644" y="3151"/>
                      <a:pt x="2831" y="3059"/>
                      <a:pt x="3470" y="235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9"/>
              <p:cNvSpPr/>
              <p:nvPr/>
            </p:nvSpPr>
            <p:spPr>
              <a:xfrm>
                <a:off x="8254880" y="3533929"/>
                <a:ext cx="6524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4247" fill="none" extrusionOk="0">
                    <a:moveTo>
                      <a:pt x="0" y="708"/>
                    </a:moveTo>
                    <a:cubicBezTo>
                      <a:pt x="594" y="161"/>
                      <a:pt x="1484" y="1"/>
                      <a:pt x="2260" y="252"/>
                    </a:cubicBezTo>
                    <a:cubicBezTo>
                      <a:pt x="3013" y="503"/>
                      <a:pt x="3630" y="1142"/>
                      <a:pt x="3904" y="1895"/>
                    </a:cubicBezTo>
                    <a:cubicBezTo>
                      <a:pt x="4200" y="2626"/>
                      <a:pt x="4178" y="3493"/>
                      <a:pt x="3904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9"/>
              <p:cNvSpPr/>
              <p:nvPr/>
            </p:nvSpPr>
            <p:spPr>
              <a:xfrm>
                <a:off x="8235031" y="3639578"/>
                <a:ext cx="47165" cy="6524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4201" fill="none" extrusionOk="0">
                    <a:moveTo>
                      <a:pt x="502" y="1"/>
                    </a:moveTo>
                    <a:cubicBezTo>
                      <a:pt x="229" y="777"/>
                      <a:pt x="0" y="1621"/>
                      <a:pt x="160" y="2443"/>
                    </a:cubicBezTo>
                    <a:cubicBezTo>
                      <a:pt x="320" y="3242"/>
                      <a:pt x="936" y="4018"/>
                      <a:pt x="1758" y="4132"/>
                    </a:cubicBezTo>
                    <a:cubicBezTo>
                      <a:pt x="2214" y="4201"/>
                      <a:pt x="2671" y="4064"/>
                      <a:pt x="3036" y="379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9"/>
              <p:cNvSpPr/>
              <p:nvPr/>
            </p:nvSpPr>
            <p:spPr>
              <a:xfrm>
                <a:off x="8144822" y="3297827"/>
                <a:ext cx="340821" cy="425739"/>
              </a:xfrm>
              <a:custGeom>
                <a:avLst/>
                <a:gdLst/>
                <a:ahLst/>
                <a:cxnLst/>
                <a:rect l="l" t="t" r="r" b="b"/>
                <a:pathLst>
                  <a:path w="21946" h="27414" extrusionOk="0">
                    <a:moveTo>
                      <a:pt x="33" y="18649"/>
                    </a:moveTo>
                    <a:cubicBezTo>
                      <a:pt x="21" y="18651"/>
                      <a:pt x="12" y="18656"/>
                      <a:pt x="11" y="18669"/>
                    </a:cubicBezTo>
                    <a:lnTo>
                      <a:pt x="11" y="18669"/>
                    </a:lnTo>
                    <a:cubicBezTo>
                      <a:pt x="19" y="18667"/>
                      <a:pt x="33" y="18662"/>
                      <a:pt x="33" y="18649"/>
                    </a:cubicBezTo>
                    <a:close/>
                    <a:moveTo>
                      <a:pt x="11" y="18669"/>
                    </a:moveTo>
                    <a:cubicBezTo>
                      <a:pt x="4" y="18671"/>
                      <a:pt x="1" y="18671"/>
                      <a:pt x="11" y="18671"/>
                    </a:cubicBezTo>
                    <a:cubicBezTo>
                      <a:pt x="11" y="18671"/>
                      <a:pt x="11" y="18670"/>
                      <a:pt x="11" y="18669"/>
                    </a:cubicBezTo>
                    <a:close/>
                    <a:moveTo>
                      <a:pt x="15349" y="0"/>
                    </a:moveTo>
                    <a:lnTo>
                      <a:pt x="13866" y="2968"/>
                    </a:lnTo>
                    <a:lnTo>
                      <a:pt x="13067" y="4383"/>
                    </a:lnTo>
                    <a:lnTo>
                      <a:pt x="12679" y="5113"/>
                    </a:lnTo>
                    <a:lnTo>
                      <a:pt x="12473" y="5456"/>
                    </a:lnTo>
                    <a:lnTo>
                      <a:pt x="12268" y="5798"/>
                    </a:lnTo>
                    <a:lnTo>
                      <a:pt x="11400" y="7190"/>
                    </a:lnTo>
                    <a:cubicBezTo>
                      <a:pt x="11264" y="7418"/>
                      <a:pt x="11127" y="7647"/>
                      <a:pt x="10967" y="7852"/>
                    </a:cubicBezTo>
                    <a:lnTo>
                      <a:pt x="10510" y="8514"/>
                    </a:lnTo>
                    <a:lnTo>
                      <a:pt x="9597" y="9838"/>
                    </a:lnTo>
                    <a:lnTo>
                      <a:pt x="8616" y="11093"/>
                    </a:lnTo>
                    <a:cubicBezTo>
                      <a:pt x="7292" y="12737"/>
                      <a:pt x="5900" y="14289"/>
                      <a:pt x="4393" y="15636"/>
                    </a:cubicBezTo>
                    <a:cubicBezTo>
                      <a:pt x="3617" y="16275"/>
                      <a:pt x="2864" y="16914"/>
                      <a:pt x="2088" y="17462"/>
                    </a:cubicBezTo>
                    <a:cubicBezTo>
                      <a:pt x="1677" y="17735"/>
                      <a:pt x="1289" y="17964"/>
                      <a:pt x="924" y="18192"/>
                    </a:cubicBezTo>
                    <a:cubicBezTo>
                      <a:pt x="741" y="18306"/>
                      <a:pt x="536" y="18420"/>
                      <a:pt x="376" y="18512"/>
                    </a:cubicBezTo>
                    <a:lnTo>
                      <a:pt x="125" y="18626"/>
                    </a:lnTo>
                    <a:lnTo>
                      <a:pt x="33" y="18649"/>
                    </a:lnTo>
                    <a:cubicBezTo>
                      <a:pt x="33" y="18649"/>
                      <a:pt x="33" y="18649"/>
                      <a:pt x="33" y="18649"/>
                    </a:cubicBezTo>
                    <a:lnTo>
                      <a:pt x="33" y="18649"/>
                    </a:lnTo>
                    <a:cubicBezTo>
                      <a:pt x="40" y="18649"/>
                      <a:pt x="48" y="18649"/>
                      <a:pt x="56" y="18649"/>
                    </a:cubicBezTo>
                    <a:lnTo>
                      <a:pt x="4005" y="27413"/>
                    </a:lnTo>
                    <a:lnTo>
                      <a:pt x="4256" y="27276"/>
                    </a:lnTo>
                    <a:lnTo>
                      <a:pt x="4416" y="27185"/>
                    </a:lnTo>
                    <a:lnTo>
                      <a:pt x="4713" y="27025"/>
                    </a:lnTo>
                    <a:cubicBezTo>
                      <a:pt x="4895" y="26911"/>
                      <a:pt x="5055" y="26820"/>
                      <a:pt x="5238" y="26706"/>
                    </a:cubicBezTo>
                    <a:cubicBezTo>
                      <a:pt x="5397" y="26615"/>
                      <a:pt x="5557" y="26500"/>
                      <a:pt x="5694" y="26409"/>
                    </a:cubicBezTo>
                    <a:lnTo>
                      <a:pt x="6151" y="26090"/>
                    </a:lnTo>
                    <a:cubicBezTo>
                      <a:pt x="6721" y="25656"/>
                      <a:pt x="7292" y="25245"/>
                      <a:pt x="7794" y="24788"/>
                    </a:cubicBezTo>
                    <a:cubicBezTo>
                      <a:pt x="8844" y="23921"/>
                      <a:pt x="9780" y="22985"/>
                      <a:pt x="10693" y="22027"/>
                    </a:cubicBezTo>
                    <a:cubicBezTo>
                      <a:pt x="12496" y="20132"/>
                      <a:pt x="14025" y="18078"/>
                      <a:pt x="15418" y="15978"/>
                    </a:cubicBezTo>
                    <a:lnTo>
                      <a:pt x="16445" y="14380"/>
                    </a:lnTo>
                    <a:lnTo>
                      <a:pt x="17358" y="12760"/>
                    </a:lnTo>
                    <a:lnTo>
                      <a:pt x="17837" y="11961"/>
                    </a:lnTo>
                    <a:cubicBezTo>
                      <a:pt x="17974" y="11687"/>
                      <a:pt x="18111" y="11413"/>
                      <a:pt x="18248" y="11116"/>
                    </a:cubicBezTo>
                    <a:lnTo>
                      <a:pt x="19093" y="9473"/>
                    </a:lnTo>
                    <a:lnTo>
                      <a:pt x="19298" y="9062"/>
                    </a:lnTo>
                    <a:lnTo>
                      <a:pt x="19481" y="8628"/>
                    </a:lnTo>
                    <a:lnTo>
                      <a:pt x="19869" y="7807"/>
                    </a:lnTo>
                    <a:lnTo>
                      <a:pt x="20599" y="6117"/>
                    </a:lnTo>
                    <a:lnTo>
                      <a:pt x="21946" y="2716"/>
                    </a:lnTo>
                    <a:lnTo>
                      <a:pt x="1534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9"/>
              <p:cNvSpPr/>
              <p:nvPr/>
            </p:nvSpPr>
            <p:spPr>
              <a:xfrm>
                <a:off x="8381362" y="3176423"/>
                <a:ext cx="146759" cy="165441"/>
              </a:xfrm>
              <a:custGeom>
                <a:avLst/>
                <a:gdLst/>
                <a:ahLst/>
                <a:cxnLst/>
                <a:rect l="l" t="t" r="r" b="b"/>
                <a:pathLst>
                  <a:path w="9450" h="10653" extrusionOk="0">
                    <a:moveTo>
                      <a:pt x="6356" y="0"/>
                    </a:moveTo>
                    <a:cubicBezTo>
                      <a:pt x="5605" y="0"/>
                      <a:pt x="4839" y="2392"/>
                      <a:pt x="4488" y="3648"/>
                    </a:cubicBezTo>
                    <a:lnTo>
                      <a:pt x="4488" y="3648"/>
                    </a:lnTo>
                    <a:cubicBezTo>
                      <a:pt x="4766" y="2515"/>
                      <a:pt x="5187" y="464"/>
                      <a:pt x="4679" y="153"/>
                    </a:cubicBezTo>
                    <a:cubicBezTo>
                      <a:pt x="4651" y="136"/>
                      <a:pt x="4620" y="127"/>
                      <a:pt x="4587" y="127"/>
                    </a:cubicBezTo>
                    <a:cubicBezTo>
                      <a:pt x="3788" y="127"/>
                      <a:pt x="1872" y="4992"/>
                      <a:pt x="1872" y="4992"/>
                    </a:cubicBezTo>
                    <a:cubicBezTo>
                      <a:pt x="1872" y="4992"/>
                      <a:pt x="1309" y="1776"/>
                      <a:pt x="825" y="1776"/>
                    </a:cubicBezTo>
                    <a:cubicBezTo>
                      <a:pt x="793" y="1776"/>
                      <a:pt x="762" y="1790"/>
                      <a:pt x="731" y="1819"/>
                    </a:cubicBezTo>
                    <a:cubicBezTo>
                      <a:pt x="228" y="2298"/>
                      <a:pt x="160" y="6042"/>
                      <a:pt x="0" y="7936"/>
                    </a:cubicBezTo>
                    <a:lnTo>
                      <a:pt x="6597" y="10652"/>
                    </a:lnTo>
                    <a:cubicBezTo>
                      <a:pt x="6597" y="10652"/>
                      <a:pt x="8058" y="6453"/>
                      <a:pt x="8103" y="6338"/>
                    </a:cubicBezTo>
                    <a:cubicBezTo>
                      <a:pt x="8400" y="5631"/>
                      <a:pt x="9450" y="2960"/>
                      <a:pt x="8902" y="2550"/>
                    </a:cubicBezTo>
                    <a:cubicBezTo>
                      <a:pt x="8862" y="2519"/>
                      <a:pt x="8819" y="2504"/>
                      <a:pt x="8774" y="2504"/>
                    </a:cubicBezTo>
                    <a:cubicBezTo>
                      <a:pt x="8125" y="2504"/>
                      <a:pt x="6967" y="5467"/>
                      <a:pt x="6940" y="5538"/>
                    </a:cubicBezTo>
                    <a:lnTo>
                      <a:pt x="6940" y="5538"/>
                    </a:lnTo>
                    <a:cubicBezTo>
                      <a:pt x="6972" y="5456"/>
                      <a:pt x="8506" y="1496"/>
                      <a:pt x="7738" y="1112"/>
                    </a:cubicBezTo>
                    <a:cubicBezTo>
                      <a:pt x="7705" y="1094"/>
                      <a:pt x="7670" y="1086"/>
                      <a:pt x="7635" y="1086"/>
                    </a:cubicBezTo>
                    <a:cubicBezTo>
                      <a:pt x="6863" y="1086"/>
                      <a:pt x="5570" y="4923"/>
                      <a:pt x="5570" y="4923"/>
                    </a:cubicBezTo>
                    <a:cubicBezTo>
                      <a:pt x="5570" y="4923"/>
                      <a:pt x="7145" y="221"/>
                      <a:pt x="6460" y="16"/>
                    </a:cubicBezTo>
                    <a:cubicBezTo>
                      <a:pt x="6425" y="5"/>
                      <a:pt x="6391" y="0"/>
                      <a:pt x="63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9"/>
              <p:cNvSpPr/>
              <p:nvPr/>
            </p:nvSpPr>
            <p:spPr>
              <a:xfrm>
                <a:off x="8415750" y="3252856"/>
                <a:ext cx="77293" cy="26634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1715" extrusionOk="0">
                    <a:moveTo>
                      <a:pt x="169" y="0"/>
                    </a:moveTo>
                    <a:cubicBezTo>
                      <a:pt x="113" y="0"/>
                      <a:pt x="57" y="1"/>
                      <a:pt x="0" y="2"/>
                    </a:cubicBezTo>
                    <a:cubicBezTo>
                      <a:pt x="0" y="2"/>
                      <a:pt x="0" y="25"/>
                      <a:pt x="0" y="25"/>
                    </a:cubicBezTo>
                    <a:cubicBezTo>
                      <a:pt x="890" y="231"/>
                      <a:pt x="1712" y="413"/>
                      <a:pt x="2534" y="710"/>
                    </a:cubicBezTo>
                    <a:cubicBezTo>
                      <a:pt x="3356" y="961"/>
                      <a:pt x="4132" y="1326"/>
                      <a:pt x="4953" y="1714"/>
                    </a:cubicBezTo>
                    <a:cubicBezTo>
                      <a:pt x="4953" y="1714"/>
                      <a:pt x="4953" y="1714"/>
                      <a:pt x="4976" y="1691"/>
                    </a:cubicBezTo>
                    <a:cubicBezTo>
                      <a:pt x="4269" y="1144"/>
                      <a:pt x="3470" y="710"/>
                      <a:pt x="2625" y="413"/>
                    </a:cubicBezTo>
                    <a:cubicBezTo>
                      <a:pt x="1834" y="157"/>
                      <a:pt x="1003" y="0"/>
                      <a:pt x="1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9"/>
              <p:cNvSpPr/>
              <p:nvPr/>
            </p:nvSpPr>
            <p:spPr>
              <a:xfrm>
                <a:off x="8156331" y="3543202"/>
                <a:ext cx="136478" cy="197852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12740" extrusionOk="0">
                    <a:moveTo>
                      <a:pt x="3185" y="1"/>
                    </a:moveTo>
                    <a:cubicBezTo>
                      <a:pt x="2719" y="1"/>
                      <a:pt x="1479" y="1031"/>
                      <a:pt x="396" y="1031"/>
                    </a:cubicBezTo>
                    <a:cubicBezTo>
                      <a:pt x="261" y="1031"/>
                      <a:pt x="129" y="1015"/>
                      <a:pt x="0" y="979"/>
                    </a:cubicBezTo>
                    <a:lnTo>
                      <a:pt x="0" y="979"/>
                    </a:lnTo>
                    <a:lnTo>
                      <a:pt x="114" y="12688"/>
                    </a:lnTo>
                    <a:cubicBezTo>
                      <a:pt x="261" y="12723"/>
                      <a:pt x="419" y="12739"/>
                      <a:pt x="586" y="12739"/>
                    </a:cubicBezTo>
                    <a:cubicBezTo>
                      <a:pt x="3381" y="12739"/>
                      <a:pt x="8788" y="8146"/>
                      <a:pt x="8788" y="8146"/>
                    </a:cubicBezTo>
                    <a:cubicBezTo>
                      <a:pt x="8788" y="8146"/>
                      <a:pt x="6094" y="4015"/>
                      <a:pt x="3333" y="66"/>
                    </a:cubicBezTo>
                    <a:cubicBezTo>
                      <a:pt x="3300" y="21"/>
                      <a:pt x="3250" y="1"/>
                      <a:pt x="318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9"/>
              <p:cNvSpPr/>
              <p:nvPr/>
            </p:nvSpPr>
            <p:spPr>
              <a:xfrm>
                <a:off x="8200643" y="3540981"/>
                <a:ext cx="99967" cy="133946"/>
              </a:xfrm>
              <a:custGeom>
                <a:avLst/>
                <a:gdLst/>
                <a:ahLst/>
                <a:cxnLst/>
                <a:rect l="l" t="t" r="r" b="b"/>
                <a:pathLst>
                  <a:path w="6437" h="8625" extrusionOk="0">
                    <a:moveTo>
                      <a:pt x="1033" y="0"/>
                    </a:moveTo>
                    <a:cubicBezTo>
                      <a:pt x="1016" y="0"/>
                      <a:pt x="999" y="1"/>
                      <a:pt x="982" y="3"/>
                    </a:cubicBezTo>
                    <a:lnTo>
                      <a:pt x="343" y="118"/>
                    </a:lnTo>
                    <a:cubicBezTo>
                      <a:pt x="137" y="163"/>
                      <a:pt x="0" y="346"/>
                      <a:pt x="46" y="528"/>
                    </a:cubicBezTo>
                    <a:cubicBezTo>
                      <a:pt x="639" y="3245"/>
                      <a:pt x="4634" y="7787"/>
                      <a:pt x="5273" y="8494"/>
                    </a:cubicBezTo>
                    <a:cubicBezTo>
                      <a:pt x="5352" y="8588"/>
                      <a:pt x="5442" y="8625"/>
                      <a:pt x="5534" y="8625"/>
                    </a:cubicBezTo>
                    <a:cubicBezTo>
                      <a:pt x="5895" y="8625"/>
                      <a:pt x="6300" y="8061"/>
                      <a:pt x="6300" y="8061"/>
                    </a:cubicBezTo>
                    <a:cubicBezTo>
                      <a:pt x="6437" y="7947"/>
                      <a:pt x="6437" y="7741"/>
                      <a:pt x="6300" y="7604"/>
                    </a:cubicBezTo>
                    <a:cubicBezTo>
                      <a:pt x="5729" y="6988"/>
                      <a:pt x="1918" y="2605"/>
                      <a:pt x="1393" y="277"/>
                    </a:cubicBezTo>
                    <a:cubicBezTo>
                      <a:pt x="1351" y="110"/>
                      <a:pt x="1214" y="0"/>
                      <a:pt x="103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9"/>
              <p:cNvSpPr/>
              <p:nvPr/>
            </p:nvSpPr>
            <p:spPr>
              <a:xfrm>
                <a:off x="8248854" y="3370952"/>
                <a:ext cx="118059" cy="142068"/>
              </a:xfrm>
              <a:custGeom>
                <a:avLst/>
                <a:gdLst/>
                <a:ahLst/>
                <a:cxnLst/>
                <a:rect l="l" t="t" r="r" b="b"/>
                <a:pathLst>
                  <a:path w="7602" h="9148" extrusionOk="0">
                    <a:moveTo>
                      <a:pt x="4476" y="1"/>
                    </a:moveTo>
                    <a:cubicBezTo>
                      <a:pt x="2950" y="1"/>
                      <a:pt x="1351" y="1501"/>
                      <a:pt x="708" y="3692"/>
                    </a:cubicBezTo>
                    <a:cubicBezTo>
                      <a:pt x="0" y="6180"/>
                      <a:pt x="799" y="8577"/>
                      <a:pt x="2511" y="9056"/>
                    </a:cubicBezTo>
                    <a:cubicBezTo>
                      <a:pt x="2721" y="9118"/>
                      <a:pt x="2936" y="9147"/>
                      <a:pt x="3151" y="9147"/>
                    </a:cubicBezTo>
                    <a:cubicBezTo>
                      <a:pt x="4686" y="9147"/>
                      <a:pt x="6273" y="7635"/>
                      <a:pt x="6894" y="5472"/>
                    </a:cubicBezTo>
                    <a:cubicBezTo>
                      <a:pt x="7601" y="2984"/>
                      <a:pt x="6802" y="588"/>
                      <a:pt x="5090" y="86"/>
                    </a:cubicBezTo>
                    <a:cubicBezTo>
                      <a:pt x="4889" y="28"/>
                      <a:pt x="4683" y="1"/>
                      <a:pt x="44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9"/>
              <p:cNvSpPr/>
              <p:nvPr/>
            </p:nvSpPr>
            <p:spPr>
              <a:xfrm>
                <a:off x="8310888" y="3403693"/>
                <a:ext cx="105293" cy="126834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8167" extrusionOk="0">
                    <a:moveTo>
                      <a:pt x="3985" y="0"/>
                    </a:moveTo>
                    <a:cubicBezTo>
                      <a:pt x="2608" y="0"/>
                      <a:pt x="1180" y="1348"/>
                      <a:pt x="617" y="3296"/>
                    </a:cubicBezTo>
                    <a:cubicBezTo>
                      <a:pt x="1" y="5510"/>
                      <a:pt x="708" y="7655"/>
                      <a:pt x="2238" y="8089"/>
                    </a:cubicBezTo>
                    <a:cubicBezTo>
                      <a:pt x="2419" y="8141"/>
                      <a:pt x="2603" y="8166"/>
                      <a:pt x="2789" y="8166"/>
                    </a:cubicBezTo>
                    <a:cubicBezTo>
                      <a:pt x="4150" y="8166"/>
                      <a:pt x="5579" y="6819"/>
                      <a:pt x="6141" y="4871"/>
                    </a:cubicBezTo>
                    <a:cubicBezTo>
                      <a:pt x="6780" y="2680"/>
                      <a:pt x="6050" y="534"/>
                      <a:pt x="4543" y="77"/>
                    </a:cubicBezTo>
                    <a:cubicBezTo>
                      <a:pt x="4359" y="25"/>
                      <a:pt x="4173" y="0"/>
                      <a:pt x="39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9"/>
              <p:cNvSpPr/>
              <p:nvPr/>
            </p:nvSpPr>
            <p:spPr>
              <a:xfrm>
                <a:off x="8367611" y="3428234"/>
                <a:ext cx="110620" cy="123479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7951" extrusionOk="0">
                    <a:moveTo>
                      <a:pt x="4409" y="1"/>
                    </a:moveTo>
                    <a:cubicBezTo>
                      <a:pt x="3134" y="1"/>
                      <a:pt x="1713" y="1088"/>
                      <a:pt x="937" y="2789"/>
                    </a:cubicBezTo>
                    <a:cubicBezTo>
                      <a:pt x="1" y="4889"/>
                      <a:pt x="389" y="7125"/>
                      <a:pt x="1827" y="7765"/>
                    </a:cubicBezTo>
                    <a:cubicBezTo>
                      <a:pt x="2105" y="7890"/>
                      <a:pt x="2400" y="7950"/>
                      <a:pt x="2702" y="7950"/>
                    </a:cubicBezTo>
                    <a:cubicBezTo>
                      <a:pt x="3989" y="7950"/>
                      <a:pt x="5406" y="6863"/>
                      <a:pt x="6164" y="5162"/>
                    </a:cubicBezTo>
                    <a:cubicBezTo>
                      <a:pt x="7122" y="3063"/>
                      <a:pt x="6712" y="848"/>
                      <a:pt x="5274" y="187"/>
                    </a:cubicBezTo>
                    <a:cubicBezTo>
                      <a:pt x="5000" y="61"/>
                      <a:pt x="4709" y="1"/>
                      <a:pt x="44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9"/>
              <p:cNvSpPr/>
              <p:nvPr/>
            </p:nvSpPr>
            <p:spPr>
              <a:xfrm>
                <a:off x="8484969" y="3506857"/>
                <a:ext cx="118044" cy="108260"/>
              </a:xfrm>
              <a:custGeom>
                <a:avLst/>
                <a:gdLst/>
                <a:ahLst/>
                <a:cxnLst/>
                <a:rect l="l" t="t" r="r" b="b"/>
                <a:pathLst>
                  <a:path w="7601" h="6971" extrusionOk="0">
                    <a:moveTo>
                      <a:pt x="2336" y="1"/>
                    </a:moveTo>
                    <a:cubicBezTo>
                      <a:pt x="1319" y="1"/>
                      <a:pt x="692" y="362"/>
                      <a:pt x="388" y="1744"/>
                    </a:cubicBezTo>
                    <a:cubicBezTo>
                      <a:pt x="388" y="1744"/>
                      <a:pt x="0" y="3296"/>
                      <a:pt x="2648" y="5008"/>
                    </a:cubicBezTo>
                    <a:cubicBezTo>
                      <a:pt x="5296" y="6720"/>
                      <a:pt x="5706" y="6971"/>
                      <a:pt x="5706" y="6971"/>
                    </a:cubicBezTo>
                    <a:cubicBezTo>
                      <a:pt x="5706" y="6971"/>
                      <a:pt x="6391" y="5921"/>
                      <a:pt x="6619" y="5122"/>
                    </a:cubicBezTo>
                    <a:lnTo>
                      <a:pt x="4885" y="4141"/>
                    </a:lnTo>
                    <a:lnTo>
                      <a:pt x="6939" y="4620"/>
                    </a:lnTo>
                    <a:cubicBezTo>
                      <a:pt x="6939" y="4620"/>
                      <a:pt x="7304" y="3730"/>
                      <a:pt x="7464" y="2497"/>
                    </a:cubicBezTo>
                    <a:lnTo>
                      <a:pt x="5729" y="1881"/>
                    </a:lnTo>
                    <a:lnTo>
                      <a:pt x="7601" y="1744"/>
                    </a:lnTo>
                    <a:cubicBezTo>
                      <a:pt x="7601" y="1744"/>
                      <a:pt x="7441" y="899"/>
                      <a:pt x="7007" y="466"/>
                    </a:cubicBezTo>
                    <a:cubicBezTo>
                      <a:pt x="7007" y="466"/>
                      <a:pt x="6995" y="466"/>
                      <a:pt x="6969" y="466"/>
                    </a:cubicBezTo>
                    <a:cubicBezTo>
                      <a:pt x="6799" y="466"/>
                      <a:pt x="6037" y="449"/>
                      <a:pt x="4177" y="192"/>
                    </a:cubicBezTo>
                    <a:cubicBezTo>
                      <a:pt x="3459" y="92"/>
                      <a:pt x="2848" y="1"/>
                      <a:pt x="23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9"/>
              <p:cNvSpPr/>
              <p:nvPr/>
            </p:nvSpPr>
            <p:spPr>
              <a:xfrm>
                <a:off x="8471488" y="3493049"/>
                <a:ext cx="69140" cy="71888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629" extrusionOk="0">
                    <a:moveTo>
                      <a:pt x="2597" y="0"/>
                    </a:moveTo>
                    <a:cubicBezTo>
                      <a:pt x="1786" y="0"/>
                      <a:pt x="945" y="617"/>
                      <a:pt x="526" y="1583"/>
                    </a:cubicBezTo>
                    <a:cubicBezTo>
                      <a:pt x="1" y="2793"/>
                      <a:pt x="343" y="4117"/>
                      <a:pt x="1279" y="4505"/>
                    </a:cubicBezTo>
                    <a:cubicBezTo>
                      <a:pt x="1471" y="4589"/>
                      <a:pt x="1673" y="4629"/>
                      <a:pt x="1878" y="4629"/>
                    </a:cubicBezTo>
                    <a:cubicBezTo>
                      <a:pt x="2673" y="4629"/>
                      <a:pt x="3509" y="4024"/>
                      <a:pt x="3927" y="3044"/>
                    </a:cubicBezTo>
                    <a:cubicBezTo>
                      <a:pt x="4452" y="1834"/>
                      <a:pt x="4132" y="533"/>
                      <a:pt x="3196" y="122"/>
                    </a:cubicBezTo>
                    <a:cubicBezTo>
                      <a:pt x="3003" y="39"/>
                      <a:pt x="2801" y="0"/>
                      <a:pt x="259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9"/>
              <p:cNvSpPr/>
              <p:nvPr/>
            </p:nvSpPr>
            <p:spPr>
              <a:xfrm>
                <a:off x="8422562" y="3460183"/>
                <a:ext cx="107421" cy="111350"/>
              </a:xfrm>
              <a:custGeom>
                <a:avLst/>
                <a:gdLst/>
                <a:ahLst/>
                <a:cxnLst/>
                <a:rect l="l" t="t" r="r" b="b"/>
                <a:pathLst>
                  <a:path w="6917" h="7170" extrusionOk="0">
                    <a:moveTo>
                      <a:pt x="4022" y="0"/>
                    </a:moveTo>
                    <a:cubicBezTo>
                      <a:pt x="2801" y="0"/>
                      <a:pt x="1511" y="922"/>
                      <a:pt x="845" y="2398"/>
                    </a:cubicBezTo>
                    <a:cubicBezTo>
                      <a:pt x="1" y="4270"/>
                      <a:pt x="480" y="6301"/>
                      <a:pt x="1918" y="6963"/>
                    </a:cubicBezTo>
                    <a:cubicBezTo>
                      <a:pt x="2223" y="7103"/>
                      <a:pt x="2546" y="7170"/>
                      <a:pt x="2876" y="7170"/>
                    </a:cubicBezTo>
                    <a:cubicBezTo>
                      <a:pt x="4102" y="7170"/>
                      <a:pt x="5407" y="6247"/>
                      <a:pt x="6072" y="4772"/>
                    </a:cubicBezTo>
                    <a:cubicBezTo>
                      <a:pt x="6917" y="2900"/>
                      <a:pt x="6438" y="846"/>
                      <a:pt x="4977" y="207"/>
                    </a:cubicBezTo>
                    <a:cubicBezTo>
                      <a:pt x="4672" y="67"/>
                      <a:pt x="4350" y="0"/>
                      <a:pt x="402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9"/>
              <p:cNvSpPr/>
              <p:nvPr/>
            </p:nvSpPr>
            <p:spPr>
              <a:xfrm>
                <a:off x="8298478" y="3359505"/>
                <a:ext cx="71982" cy="65956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4247" fill="none" extrusionOk="0">
                    <a:moveTo>
                      <a:pt x="1" y="412"/>
                    </a:moveTo>
                    <a:cubicBezTo>
                      <a:pt x="1119" y="1"/>
                      <a:pt x="2443" y="252"/>
                      <a:pt x="3333" y="1051"/>
                    </a:cubicBezTo>
                    <a:cubicBezTo>
                      <a:pt x="4224" y="1827"/>
                      <a:pt x="4635" y="3105"/>
                      <a:pt x="4383" y="4246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9"/>
              <p:cNvSpPr/>
              <p:nvPr/>
            </p:nvSpPr>
            <p:spPr>
              <a:xfrm>
                <a:off x="8356987" y="3400634"/>
                <a:ext cx="63456" cy="47522"/>
              </a:xfrm>
              <a:custGeom>
                <a:avLst/>
                <a:gdLst/>
                <a:ahLst/>
                <a:cxnLst/>
                <a:rect l="l" t="t" r="r" b="b"/>
                <a:pathLst>
                  <a:path w="4086" h="3060" fill="none" extrusionOk="0">
                    <a:moveTo>
                      <a:pt x="0" y="663"/>
                    </a:moveTo>
                    <a:cubicBezTo>
                      <a:pt x="776" y="69"/>
                      <a:pt x="1940" y="1"/>
                      <a:pt x="2785" y="526"/>
                    </a:cubicBezTo>
                    <a:cubicBezTo>
                      <a:pt x="3629" y="1028"/>
                      <a:pt x="4086" y="2078"/>
                      <a:pt x="3926" y="305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9"/>
              <p:cNvSpPr/>
              <p:nvPr/>
            </p:nvSpPr>
            <p:spPr>
              <a:xfrm>
                <a:off x="8315144" y="3496000"/>
                <a:ext cx="69854" cy="43624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809" fill="none" extrusionOk="0">
                    <a:moveTo>
                      <a:pt x="1" y="1"/>
                    </a:moveTo>
                    <a:cubicBezTo>
                      <a:pt x="183" y="685"/>
                      <a:pt x="480" y="1324"/>
                      <a:pt x="937" y="1849"/>
                    </a:cubicBezTo>
                    <a:cubicBezTo>
                      <a:pt x="1416" y="2374"/>
                      <a:pt x="2055" y="2740"/>
                      <a:pt x="2763" y="2785"/>
                    </a:cubicBezTo>
                    <a:cubicBezTo>
                      <a:pt x="3470" y="2808"/>
                      <a:pt x="4178" y="2466"/>
                      <a:pt x="4497" y="1827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9"/>
              <p:cNvSpPr/>
              <p:nvPr/>
            </p:nvSpPr>
            <p:spPr>
              <a:xfrm>
                <a:off x="8461206" y="3455229"/>
                <a:ext cx="69497" cy="68084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4384" fill="none" extrusionOk="0">
                    <a:moveTo>
                      <a:pt x="115" y="1530"/>
                    </a:moveTo>
                    <a:cubicBezTo>
                      <a:pt x="1" y="1028"/>
                      <a:pt x="343" y="480"/>
                      <a:pt x="823" y="229"/>
                    </a:cubicBezTo>
                    <a:cubicBezTo>
                      <a:pt x="1279" y="1"/>
                      <a:pt x="1850" y="24"/>
                      <a:pt x="2352" y="206"/>
                    </a:cubicBezTo>
                    <a:cubicBezTo>
                      <a:pt x="3174" y="480"/>
                      <a:pt x="3835" y="1119"/>
                      <a:pt x="4155" y="1895"/>
                    </a:cubicBezTo>
                    <a:cubicBezTo>
                      <a:pt x="4475" y="2694"/>
                      <a:pt x="4429" y="3630"/>
                      <a:pt x="4018" y="4383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9"/>
              <p:cNvSpPr/>
              <p:nvPr/>
            </p:nvSpPr>
            <p:spPr>
              <a:xfrm>
                <a:off x="8339607" y="3480406"/>
                <a:ext cx="58502" cy="2731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759" extrusionOk="0">
                    <a:moveTo>
                      <a:pt x="3721" y="0"/>
                    </a:moveTo>
                    <a:cubicBezTo>
                      <a:pt x="3676" y="0"/>
                      <a:pt x="3630" y="23"/>
                      <a:pt x="3630" y="46"/>
                    </a:cubicBezTo>
                    <a:cubicBezTo>
                      <a:pt x="3425" y="776"/>
                      <a:pt x="2763" y="1347"/>
                      <a:pt x="2055" y="1438"/>
                    </a:cubicBezTo>
                    <a:cubicBezTo>
                      <a:pt x="1965" y="1452"/>
                      <a:pt x="1876" y="1459"/>
                      <a:pt x="1786" y="1459"/>
                    </a:cubicBezTo>
                    <a:cubicBezTo>
                      <a:pt x="1145" y="1459"/>
                      <a:pt x="518" y="1112"/>
                      <a:pt x="138" y="571"/>
                    </a:cubicBezTo>
                    <a:cubicBezTo>
                      <a:pt x="115" y="548"/>
                      <a:pt x="69" y="548"/>
                      <a:pt x="46" y="548"/>
                    </a:cubicBezTo>
                    <a:cubicBezTo>
                      <a:pt x="24" y="571"/>
                      <a:pt x="1" y="617"/>
                      <a:pt x="24" y="639"/>
                    </a:cubicBezTo>
                    <a:cubicBezTo>
                      <a:pt x="327" y="1306"/>
                      <a:pt x="1059" y="1758"/>
                      <a:pt x="1809" y="1758"/>
                    </a:cubicBezTo>
                    <a:cubicBezTo>
                      <a:pt x="1906" y="1758"/>
                      <a:pt x="2004" y="1751"/>
                      <a:pt x="2101" y="1735"/>
                    </a:cubicBezTo>
                    <a:cubicBezTo>
                      <a:pt x="2945" y="1598"/>
                      <a:pt x="3630" y="890"/>
                      <a:pt x="3767" y="69"/>
                    </a:cubicBezTo>
                    <a:cubicBezTo>
                      <a:pt x="3767" y="46"/>
                      <a:pt x="3744" y="23"/>
                      <a:pt x="372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9"/>
              <p:cNvSpPr/>
              <p:nvPr/>
            </p:nvSpPr>
            <p:spPr>
              <a:xfrm>
                <a:off x="8420435" y="3456409"/>
                <a:ext cx="48236" cy="37474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2413" extrusionOk="0">
                    <a:moveTo>
                      <a:pt x="992" y="1"/>
                    </a:moveTo>
                    <a:cubicBezTo>
                      <a:pt x="660" y="1"/>
                      <a:pt x="331" y="82"/>
                      <a:pt x="47" y="244"/>
                    </a:cubicBezTo>
                    <a:cubicBezTo>
                      <a:pt x="24" y="267"/>
                      <a:pt x="1" y="313"/>
                      <a:pt x="24" y="336"/>
                    </a:cubicBezTo>
                    <a:cubicBezTo>
                      <a:pt x="47" y="358"/>
                      <a:pt x="69" y="381"/>
                      <a:pt x="115" y="381"/>
                    </a:cubicBezTo>
                    <a:cubicBezTo>
                      <a:pt x="349" y="297"/>
                      <a:pt x="593" y="257"/>
                      <a:pt x="835" y="257"/>
                    </a:cubicBezTo>
                    <a:cubicBezTo>
                      <a:pt x="1252" y="257"/>
                      <a:pt x="1663" y="378"/>
                      <a:pt x="2010" y="609"/>
                    </a:cubicBezTo>
                    <a:cubicBezTo>
                      <a:pt x="2535" y="997"/>
                      <a:pt x="2854" y="1659"/>
                      <a:pt x="2831" y="2344"/>
                    </a:cubicBezTo>
                    <a:cubicBezTo>
                      <a:pt x="2831" y="2367"/>
                      <a:pt x="2854" y="2390"/>
                      <a:pt x="2900" y="2413"/>
                    </a:cubicBezTo>
                    <a:cubicBezTo>
                      <a:pt x="2923" y="2413"/>
                      <a:pt x="2968" y="2390"/>
                      <a:pt x="2968" y="2344"/>
                    </a:cubicBezTo>
                    <a:cubicBezTo>
                      <a:pt x="3105" y="1637"/>
                      <a:pt x="2786" y="838"/>
                      <a:pt x="2169" y="381"/>
                    </a:cubicBezTo>
                    <a:cubicBezTo>
                      <a:pt x="1827" y="128"/>
                      <a:pt x="1407" y="1"/>
                      <a:pt x="99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9"/>
              <p:cNvSpPr/>
              <p:nvPr/>
            </p:nvSpPr>
            <p:spPr>
              <a:xfrm>
                <a:off x="8455537" y="3527282"/>
                <a:ext cx="52833" cy="1422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916" extrusionOk="0">
                    <a:moveTo>
                      <a:pt x="3333" y="1"/>
                    </a:moveTo>
                    <a:cubicBezTo>
                      <a:pt x="3316" y="1"/>
                      <a:pt x="3299" y="7"/>
                      <a:pt x="3287" y="18"/>
                    </a:cubicBezTo>
                    <a:cubicBezTo>
                      <a:pt x="2831" y="383"/>
                      <a:pt x="2283" y="589"/>
                      <a:pt x="1735" y="611"/>
                    </a:cubicBezTo>
                    <a:cubicBezTo>
                      <a:pt x="1663" y="617"/>
                      <a:pt x="1592" y="620"/>
                      <a:pt x="1521" y="620"/>
                    </a:cubicBezTo>
                    <a:cubicBezTo>
                      <a:pt x="1027" y="620"/>
                      <a:pt x="554" y="483"/>
                      <a:pt x="115" y="223"/>
                    </a:cubicBezTo>
                    <a:cubicBezTo>
                      <a:pt x="92" y="223"/>
                      <a:pt x="46" y="223"/>
                      <a:pt x="23" y="246"/>
                    </a:cubicBezTo>
                    <a:cubicBezTo>
                      <a:pt x="1" y="269"/>
                      <a:pt x="1" y="315"/>
                      <a:pt x="23" y="338"/>
                    </a:cubicBezTo>
                    <a:cubicBezTo>
                      <a:pt x="435" y="728"/>
                      <a:pt x="1012" y="915"/>
                      <a:pt x="1573" y="915"/>
                    </a:cubicBezTo>
                    <a:cubicBezTo>
                      <a:pt x="1635" y="915"/>
                      <a:pt x="1697" y="913"/>
                      <a:pt x="1758" y="908"/>
                    </a:cubicBezTo>
                    <a:cubicBezTo>
                      <a:pt x="2374" y="863"/>
                      <a:pt x="2991" y="589"/>
                      <a:pt x="3379" y="109"/>
                    </a:cubicBezTo>
                    <a:cubicBezTo>
                      <a:pt x="3402" y="87"/>
                      <a:pt x="3402" y="41"/>
                      <a:pt x="3379" y="18"/>
                    </a:cubicBezTo>
                    <a:cubicBezTo>
                      <a:pt x="3367" y="7"/>
                      <a:pt x="3350" y="1"/>
                      <a:pt x="333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9"/>
              <p:cNvSpPr/>
              <p:nvPr/>
            </p:nvSpPr>
            <p:spPr>
              <a:xfrm>
                <a:off x="8363370" y="3448845"/>
                <a:ext cx="25174" cy="34057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93" extrusionOk="0">
                    <a:moveTo>
                      <a:pt x="91" y="1"/>
                    </a:moveTo>
                    <a:cubicBezTo>
                      <a:pt x="69" y="1"/>
                      <a:pt x="23" y="1"/>
                      <a:pt x="23" y="24"/>
                    </a:cubicBezTo>
                    <a:cubicBezTo>
                      <a:pt x="0" y="69"/>
                      <a:pt x="0" y="115"/>
                      <a:pt x="46" y="138"/>
                    </a:cubicBezTo>
                    <a:cubicBezTo>
                      <a:pt x="411" y="366"/>
                      <a:pt x="708" y="640"/>
                      <a:pt x="959" y="982"/>
                    </a:cubicBezTo>
                    <a:cubicBezTo>
                      <a:pt x="1210" y="1325"/>
                      <a:pt x="1392" y="1713"/>
                      <a:pt x="1461" y="2124"/>
                    </a:cubicBezTo>
                    <a:cubicBezTo>
                      <a:pt x="1484" y="2169"/>
                      <a:pt x="1506" y="2192"/>
                      <a:pt x="1529" y="2192"/>
                    </a:cubicBezTo>
                    <a:cubicBezTo>
                      <a:pt x="1575" y="2192"/>
                      <a:pt x="1598" y="2169"/>
                      <a:pt x="1598" y="2124"/>
                    </a:cubicBezTo>
                    <a:cubicBezTo>
                      <a:pt x="1621" y="1667"/>
                      <a:pt x="1461" y="1188"/>
                      <a:pt x="1187" y="823"/>
                    </a:cubicBezTo>
                    <a:cubicBezTo>
                      <a:pt x="936" y="435"/>
                      <a:pt x="548" y="115"/>
                      <a:pt x="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9"/>
              <p:cNvSpPr/>
              <p:nvPr/>
            </p:nvSpPr>
            <p:spPr>
              <a:xfrm>
                <a:off x="8419378" y="3492226"/>
                <a:ext cx="30501" cy="15033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968" extrusionOk="0">
                    <a:moveTo>
                      <a:pt x="1885" y="0"/>
                    </a:moveTo>
                    <a:cubicBezTo>
                      <a:pt x="1861" y="0"/>
                      <a:pt x="1840" y="11"/>
                      <a:pt x="1826" y="38"/>
                    </a:cubicBezTo>
                    <a:cubicBezTo>
                      <a:pt x="1667" y="335"/>
                      <a:pt x="1393" y="563"/>
                      <a:pt x="1073" y="632"/>
                    </a:cubicBezTo>
                    <a:cubicBezTo>
                      <a:pt x="960" y="664"/>
                      <a:pt x="844" y="679"/>
                      <a:pt x="727" y="679"/>
                    </a:cubicBezTo>
                    <a:cubicBezTo>
                      <a:pt x="514" y="679"/>
                      <a:pt x="298" y="629"/>
                      <a:pt x="92" y="540"/>
                    </a:cubicBezTo>
                    <a:cubicBezTo>
                      <a:pt x="84" y="533"/>
                      <a:pt x="77" y="530"/>
                      <a:pt x="69" y="530"/>
                    </a:cubicBezTo>
                    <a:cubicBezTo>
                      <a:pt x="54" y="530"/>
                      <a:pt x="38" y="540"/>
                      <a:pt x="23" y="540"/>
                    </a:cubicBezTo>
                    <a:cubicBezTo>
                      <a:pt x="0" y="586"/>
                      <a:pt x="0" y="632"/>
                      <a:pt x="23" y="654"/>
                    </a:cubicBezTo>
                    <a:cubicBezTo>
                      <a:pt x="214" y="861"/>
                      <a:pt x="492" y="968"/>
                      <a:pt x="775" y="968"/>
                    </a:cubicBezTo>
                    <a:cubicBezTo>
                      <a:pt x="899" y="968"/>
                      <a:pt x="1023" y="947"/>
                      <a:pt x="1142" y="906"/>
                    </a:cubicBezTo>
                    <a:cubicBezTo>
                      <a:pt x="1553" y="791"/>
                      <a:pt x="1872" y="472"/>
                      <a:pt x="1963" y="84"/>
                    </a:cubicBezTo>
                    <a:cubicBezTo>
                      <a:pt x="1963" y="61"/>
                      <a:pt x="1963" y="15"/>
                      <a:pt x="1941" y="15"/>
                    </a:cubicBezTo>
                    <a:cubicBezTo>
                      <a:pt x="1922" y="6"/>
                      <a:pt x="1903" y="0"/>
                      <a:pt x="188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9"/>
              <p:cNvSpPr/>
              <p:nvPr/>
            </p:nvSpPr>
            <p:spPr>
              <a:xfrm>
                <a:off x="8479999" y="3507789"/>
                <a:ext cx="17735" cy="1649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62" extrusionOk="0">
                    <a:moveTo>
                      <a:pt x="80" y="1"/>
                    </a:moveTo>
                    <a:cubicBezTo>
                      <a:pt x="69" y="1"/>
                      <a:pt x="58" y="6"/>
                      <a:pt x="46" y="18"/>
                    </a:cubicBezTo>
                    <a:cubicBezTo>
                      <a:pt x="1" y="40"/>
                      <a:pt x="1" y="86"/>
                      <a:pt x="1" y="109"/>
                    </a:cubicBezTo>
                    <a:cubicBezTo>
                      <a:pt x="138" y="314"/>
                      <a:pt x="297" y="497"/>
                      <a:pt x="457" y="634"/>
                    </a:cubicBezTo>
                    <a:cubicBezTo>
                      <a:pt x="640" y="794"/>
                      <a:pt x="822" y="931"/>
                      <a:pt x="1028" y="1045"/>
                    </a:cubicBezTo>
                    <a:cubicBezTo>
                      <a:pt x="1039" y="1056"/>
                      <a:pt x="1051" y="1062"/>
                      <a:pt x="1062" y="1062"/>
                    </a:cubicBezTo>
                    <a:cubicBezTo>
                      <a:pt x="1073" y="1062"/>
                      <a:pt x="1085" y="1056"/>
                      <a:pt x="1096" y="1045"/>
                    </a:cubicBezTo>
                    <a:cubicBezTo>
                      <a:pt x="1119" y="1022"/>
                      <a:pt x="1142" y="976"/>
                      <a:pt x="1119" y="953"/>
                    </a:cubicBezTo>
                    <a:cubicBezTo>
                      <a:pt x="982" y="771"/>
                      <a:pt x="822" y="588"/>
                      <a:pt x="662" y="428"/>
                    </a:cubicBezTo>
                    <a:cubicBezTo>
                      <a:pt x="503" y="269"/>
                      <a:pt x="320" y="109"/>
                      <a:pt x="115" y="18"/>
                    </a:cubicBezTo>
                    <a:cubicBezTo>
                      <a:pt x="103" y="6"/>
                      <a:pt x="92" y="1"/>
                      <a:pt x="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9"/>
              <p:cNvSpPr/>
              <p:nvPr/>
            </p:nvSpPr>
            <p:spPr>
              <a:xfrm>
                <a:off x="8111304" y="3028393"/>
                <a:ext cx="265516" cy="318676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0520" fill="none" extrusionOk="0">
                    <a:moveTo>
                      <a:pt x="0" y="0"/>
                    </a:moveTo>
                    <a:cubicBezTo>
                      <a:pt x="4269" y="662"/>
                      <a:pt x="8765" y="1415"/>
                      <a:pt x="12143" y="4131"/>
                    </a:cubicBezTo>
                    <a:cubicBezTo>
                      <a:pt x="14517" y="6026"/>
                      <a:pt x="16138" y="8811"/>
                      <a:pt x="16617" y="11824"/>
                    </a:cubicBezTo>
                    <a:cubicBezTo>
                      <a:pt x="17096" y="14814"/>
                      <a:pt x="16434" y="17964"/>
                      <a:pt x="14791" y="20520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9"/>
              <p:cNvSpPr/>
              <p:nvPr/>
            </p:nvSpPr>
            <p:spPr>
              <a:xfrm>
                <a:off x="7816338" y="3019167"/>
                <a:ext cx="275797" cy="31266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20133" fill="none" extrusionOk="0">
                    <a:moveTo>
                      <a:pt x="17759" y="663"/>
                    </a:moveTo>
                    <a:cubicBezTo>
                      <a:pt x="16343" y="206"/>
                      <a:pt x="14472" y="1"/>
                      <a:pt x="13125" y="252"/>
                    </a:cubicBezTo>
                    <a:cubicBezTo>
                      <a:pt x="10226" y="822"/>
                      <a:pt x="7487" y="2283"/>
                      <a:pt x="5365" y="4360"/>
                    </a:cubicBezTo>
                    <a:cubicBezTo>
                      <a:pt x="3242" y="6415"/>
                      <a:pt x="1690" y="9062"/>
                      <a:pt x="891" y="11915"/>
                    </a:cubicBezTo>
                    <a:cubicBezTo>
                      <a:pt x="115" y="14586"/>
                      <a:pt x="1" y="17439"/>
                      <a:pt x="685" y="20132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9"/>
              <p:cNvSpPr/>
              <p:nvPr/>
            </p:nvSpPr>
            <p:spPr>
              <a:xfrm>
                <a:off x="8076916" y="2967166"/>
                <a:ext cx="69838" cy="82495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5312" extrusionOk="0">
                    <a:moveTo>
                      <a:pt x="2391" y="0"/>
                    </a:moveTo>
                    <a:cubicBezTo>
                      <a:pt x="2196" y="0"/>
                      <a:pt x="1993" y="134"/>
                      <a:pt x="1826" y="267"/>
                    </a:cubicBezTo>
                    <a:cubicBezTo>
                      <a:pt x="685" y="1272"/>
                      <a:pt x="0" y="2778"/>
                      <a:pt x="23" y="4307"/>
                    </a:cubicBezTo>
                    <a:lnTo>
                      <a:pt x="228" y="5312"/>
                    </a:lnTo>
                    <a:cubicBezTo>
                      <a:pt x="1278" y="4787"/>
                      <a:pt x="2351" y="4262"/>
                      <a:pt x="3401" y="3737"/>
                    </a:cubicBezTo>
                    <a:cubicBezTo>
                      <a:pt x="3698" y="3600"/>
                      <a:pt x="3972" y="3463"/>
                      <a:pt x="4177" y="3234"/>
                    </a:cubicBezTo>
                    <a:cubicBezTo>
                      <a:pt x="4383" y="2983"/>
                      <a:pt x="4497" y="2641"/>
                      <a:pt x="4337" y="2367"/>
                    </a:cubicBezTo>
                    <a:cubicBezTo>
                      <a:pt x="4207" y="2126"/>
                      <a:pt x="3927" y="2005"/>
                      <a:pt x="3655" y="2005"/>
                    </a:cubicBezTo>
                    <a:cubicBezTo>
                      <a:pt x="3592" y="2005"/>
                      <a:pt x="3530" y="2012"/>
                      <a:pt x="3470" y="2025"/>
                    </a:cubicBezTo>
                    <a:cubicBezTo>
                      <a:pt x="3127" y="2093"/>
                      <a:pt x="2853" y="2299"/>
                      <a:pt x="2579" y="2504"/>
                    </a:cubicBezTo>
                    <a:cubicBezTo>
                      <a:pt x="1918" y="3006"/>
                      <a:pt x="1233" y="3508"/>
                      <a:pt x="571" y="4011"/>
                    </a:cubicBezTo>
                    <a:cubicBezTo>
                      <a:pt x="1210" y="3029"/>
                      <a:pt x="1872" y="2070"/>
                      <a:pt x="2534" y="1089"/>
                    </a:cubicBezTo>
                    <a:cubicBezTo>
                      <a:pt x="2739" y="769"/>
                      <a:pt x="2922" y="267"/>
                      <a:pt x="2602" y="62"/>
                    </a:cubicBezTo>
                    <a:cubicBezTo>
                      <a:pt x="2535" y="19"/>
                      <a:pt x="2464" y="0"/>
                      <a:pt x="239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9"/>
              <p:cNvSpPr/>
              <p:nvPr/>
            </p:nvSpPr>
            <p:spPr>
              <a:xfrm>
                <a:off x="7797203" y="3026094"/>
                <a:ext cx="572809" cy="507350"/>
              </a:xfrm>
              <a:custGeom>
                <a:avLst/>
                <a:gdLst/>
                <a:ahLst/>
                <a:cxnLst/>
                <a:rect l="l" t="t" r="r" b="b"/>
                <a:pathLst>
                  <a:path w="36884" h="32669" extrusionOk="0">
                    <a:moveTo>
                      <a:pt x="17672" y="1"/>
                    </a:moveTo>
                    <a:cubicBezTo>
                      <a:pt x="14899" y="1"/>
                      <a:pt x="6974" y="674"/>
                      <a:pt x="3835" y="8091"/>
                    </a:cubicBezTo>
                    <a:cubicBezTo>
                      <a:pt x="0" y="17130"/>
                      <a:pt x="2579" y="25142"/>
                      <a:pt x="9450" y="29479"/>
                    </a:cubicBezTo>
                    <a:cubicBezTo>
                      <a:pt x="12846" y="31618"/>
                      <a:pt x="16630" y="32669"/>
                      <a:pt x="20149" y="32669"/>
                    </a:cubicBezTo>
                    <a:cubicBezTo>
                      <a:pt x="23726" y="32669"/>
                      <a:pt x="27029" y="31584"/>
                      <a:pt x="29376" y="29456"/>
                    </a:cubicBezTo>
                    <a:cubicBezTo>
                      <a:pt x="34033" y="25210"/>
                      <a:pt x="36498" y="20531"/>
                      <a:pt x="36680" y="16377"/>
                    </a:cubicBezTo>
                    <a:cubicBezTo>
                      <a:pt x="36883" y="12275"/>
                      <a:pt x="34772" y="28"/>
                      <a:pt x="19248" y="28"/>
                    </a:cubicBezTo>
                    <a:cubicBezTo>
                      <a:pt x="19051" y="28"/>
                      <a:pt x="18851" y="30"/>
                      <a:pt x="18648" y="34"/>
                    </a:cubicBezTo>
                    <a:cubicBezTo>
                      <a:pt x="18648" y="34"/>
                      <a:pt x="18287" y="1"/>
                      <a:pt x="17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9"/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9"/>
              <p:cNvSpPr/>
              <p:nvPr/>
            </p:nvSpPr>
            <p:spPr>
              <a:xfrm>
                <a:off x="7768127" y="3604957"/>
                <a:ext cx="176902" cy="304077"/>
              </a:xfrm>
              <a:custGeom>
                <a:avLst/>
                <a:gdLst/>
                <a:ahLst/>
                <a:cxnLst/>
                <a:rect l="l" t="t" r="r" b="b"/>
                <a:pathLst>
                  <a:path w="11391" h="19580" extrusionOk="0">
                    <a:moveTo>
                      <a:pt x="8160" y="0"/>
                    </a:moveTo>
                    <a:cubicBezTo>
                      <a:pt x="6967" y="0"/>
                      <a:pt x="5839" y="736"/>
                      <a:pt x="5410" y="1933"/>
                    </a:cubicBezTo>
                    <a:lnTo>
                      <a:pt x="594" y="15080"/>
                    </a:lnTo>
                    <a:cubicBezTo>
                      <a:pt x="571" y="15149"/>
                      <a:pt x="548" y="15217"/>
                      <a:pt x="525" y="15286"/>
                    </a:cubicBezTo>
                    <a:cubicBezTo>
                      <a:pt x="0" y="17043"/>
                      <a:pt x="1005" y="18915"/>
                      <a:pt x="2785" y="19440"/>
                    </a:cubicBezTo>
                    <a:cubicBezTo>
                      <a:pt x="3101" y="19534"/>
                      <a:pt x="3421" y="19579"/>
                      <a:pt x="3736" y="19579"/>
                    </a:cubicBezTo>
                    <a:cubicBezTo>
                      <a:pt x="5172" y="19579"/>
                      <a:pt x="6509" y="18645"/>
                      <a:pt x="6939" y="17203"/>
                    </a:cubicBezTo>
                    <a:lnTo>
                      <a:pt x="10956" y="3782"/>
                    </a:lnTo>
                    <a:cubicBezTo>
                      <a:pt x="11390" y="2298"/>
                      <a:pt x="10614" y="723"/>
                      <a:pt x="9153" y="176"/>
                    </a:cubicBezTo>
                    <a:cubicBezTo>
                      <a:pt x="8826" y="57"/>
                      <a:pt x="8491" y="0"/>
                      <a:pt x="81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9"/>
              <p:cNvSpPr/>
              <p:nvPr/>
            </p:nvSpPr>
            <p:spPr>
              <a:xfrm>
                <a:off x="7828391" y="3534597"/>
                <a:ext cx="382504" cy="334687"/>
              </a:xfrm>
              <a:custGeom>
                <a:avLst/>
                <a:gdLst/>
                <a:ahLst/>
                <a:cxnLst/>
                <a:rect l="l" t="t" r="r" b="b"/>
                <a:pathLst>
                  <a:path w="24630" h="21551" extrusionOk="0">
                    <a:moveTo>
                      <a:pt x="8069" y="0"/>
                    </a:moveTo>
                    <a:cubicBezTo>
                      <a:pt x="2763" y="0"/>
                      <a:pt x="1" y="7330"/>
                      <a:pt x="1" y="7330"/>
                    </a:cubicBezTo>
                    <a:cubicBezTo>
                      <a:pt x="1" y="7330"/>
                      <a:pt x="2466" y="10617"/>
                      <a:pt x="5136" y="10823"/>
                    </a:cubicBezTo>
                    <a:lnTo>
                      <a:pt x="2968" y="20455"/>
                    </a:lnTo>
                    <a:lnTo>
                      <a:pt x="13034" y="21300"/>
                    </a:lnTo>
                    <a:cubicBezTo>
                      <a:pt x="13057" y="21300"/>
                      <a:pt x="22506" y="21551"/>
                      <a:pt x="22506" y="21551"/>
                    </a:cubicBezTo>
                    <a:lnTo>
                      <a:pt x="23670" y="13402"/>
                    </a:lnTo>
                    <a:cubicBezTo>
                      <a:pt x="24629" y="7833"/>
                      <a:pt x="24629" y="2606"/>
                      <a:pt x="22415" y="1898"/>
                    </a:cubicBezTo>
                    <a:cubicBezTo>
                      <a:pt x="18900" y="780"/>
                      <a:pt x="16777" y="985"/>
                      <a:pt x="16024" y="939"/>
                    </a:cubicBezTo>
                    <a:cubicBezTo>
                      <a:pt x="15271" y="780"/>
                      <a:pt x="11961" y="163"/>
                      <a:pt x="8263" y="4"/>
                    </a:cubicBezTo>
                    <a:cubicBezTo>
                      <a:pt x="8198" y="1"/>
                      <a:pt x="8133" y="0"/>
                      <a:pt x="80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9"/>
              <p:cNvSpPr/>
              <p:nvPr/>
            </p:nvSpPr>
            <p:spPr>
              <a:xfrm>
                <a:off x="7988633" y="3545439"/>
                <a:ext cx="146774" cy="7603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4896" extrusionOk="0">
                    <a:moveTo>
                      <a:pt x="2784" y="1"/>
                    </a:moveTo>
                    <a:cubicBezTo>
                      <a:pt x="2313" y="1"/>
                      <a:pt x="1826" y="18"/>
                      <a:pt x="1325" y="59"/>
                    </a:cubicBezTo>
                    <a:cubicBezTo>
                      <a:pt x="275" y="150"/>
                      <a:pt x="183" y="995"/>
                      <a:pt x="183" y="995"/>
                    </a:cubicBezTo>
                    <a:cubicBezTo>
                      <a:pt x="1" y="2843"/>
                      <a:pt x="1279" y="4487"/>
                      <a:pt x="3059" y="4669"/>
                    </a:cubicBezTo>
                    <a:lnTo>
                      <a:pt x="5205" y="4875"/>
                    </a:lnTo>
                    <a:cubicBezTo>
                      <a:pt x="5344" y="4889"/>
                      <a:pt x="5481" y="4896"/>
                      <a:pt x="5618" y="4896"/>
                    </a:cubicBezTo>
                    <a:cubicBezTo>
                      <a:pt x="7478" y="4896"/>
                      <a:pt x="9078" y="3612"/>
                      <a:pt x="9291" y="1634"/>
                    </a:cubicBezTo>
                    <a:cubicBezTo>
                      <a:pt x="9291" y="1634"/>
                      <a:pt x="9450" y="698"/>
                      <a:pt x="8378" y="584"/>
                    </a:cubicBezTo>
                    <a:cubicBezTo>
                      <a:pt x="7229" y="469"/>
                      <a:pt x="5230" y="1"/>
                      <a:pt x="27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9"/>
              <p:cNvSpPr/>
              <p:nvPr/>
            </p:nvSpPr>
            <p:spPr>
              <a:xfrm>
                <a:off x="7812440" y="3647515"/>
                <a:ext cx="99982" cy="57352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3693" extrusionOk="0">
                    <a:moveTo>
                      <a:pt x="1050" y="0"/>
                    </a:moveTo>
                    <a:cubicBezTo>
                      <a:pt x="966" y="0"/>
                      <a:pt x="882" y="35"/>
                      <a:pt x="822" y="106"/>
                    </a:cubicBezTo>
                    <a:cubicBezTo>
                      <a:pt x="822" y="106"/>
                      <a:pt x="0" y="745"/>
                      <a:pt x="457" y="1088"/>
                    </a:cubicBezTo>
                    <a:cubicBezTo>
                      <a:pt x="1187" y="1635"/>
                      <a:pt x="3310" y="3279"/>
                      <a:pt x="5958" y="3690"/>
                    </a:cubicBezTo>
                    <a:cubicBezTo>
                      <a:pt x="5971" y="3691"/>
                      <a:pt x="5985" y="3692"/>
                      <a:pt x="5998" y="3692"/>
                    </a:cubicBezTo>
                    <a:cubicBezTo>
                      <a:pt x="6166" y="3692"/>
                      <a:pt x="6325" y="3562"/>
                      <a:pt x="6346" y="3393"/>
                    </a:cubicBezTo>
                    <a:lnTo>
                      <a:pt x="6414" y="2799"/>
                    </a:lnTo>
                    <a:cubicBezTo>
                      <a:pt x="6437" y="2617"/>
                      <a:pt x="6300" y="2457"/>
                      <a:pt x="6141" y="2434"/>
                    </a:cubicBezTo>
                    <a:cubicBezTo>
                      <a:pt x="3858" y="2069"/>
                      <a:pt x="1872" y="585"/>
                      <a:pt x="1256" y="83"/>
                    </a:cubicBezTo>
                    <a:cubicBezTo>
                      <a:pt x="1201" y="29"/>
                      <a:pt x="1126" y="0"/>
                      <a:pt x="105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9"/>
              <p:cNvSpPr/>
              <p:nvPr/>
            </p:nvSpPr>
            <p:spPr>
              <a:xfrm>
                <a:off x="8003885" y="3416135"/>
                <a:ext cx="119829" cy="185024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1914" extrusionOk="0">
                    <a:moveTo>
                      <a:pt x="3877" y="1"/>
                    </a:moveTo>
                    <a:cubicBezTo>
                      <a:pt x="2029" y="1"/>
                      <a:pt x="499" y="1447"/>
                      <a:pt x="411" y="3317"/>
                    </a:cubicBezTo>
                    <a:lnTo>
                      <a:pt x="91" y="9160"/>
                    </a:lnTo>
                    <a:cubicBezTo>
                      <a:pt x="0" y="11100"/>
                      <a:pt x="1529" y="11785"/>
                      <a:pt x="3470" y="11899"/>
                    </a:cubicBezTo>
                    <a:lnTo>
                      <a:pt x="3675" y="11899"/>
                    </a:lnTo>
                    <a:cubicBezTo>
                      <a:pt x="3833" y="11908"/>
                      <a:pt x="3990" y="11913"/>
                      <a:pt x="4143" y="11913"/>
                    </a:cubicBezTo>
                    <a:cubicBezTo>
                      <a:pt x="5850" y="11913"/>
                      <a:pt x="7220" y="11307"/>
                      <a:pt x="7304" y="9548"/>
                    </a:cubicBezTo>
                    <a:lnTo>
                      <a:pt x="7601" y="3705"/>
                    </a:lnTo>
                    <a:cubicBezTo>
                      <a:pt x="7715" y="1764"/>
                      <a:pt x="6231" y="121"/>
                      <a:pt x="4291" y="7"/>
                    </a:cubicBezTo>
                    <a:lnTo>
                      <a:pt x="4086" y="7"/>
                    </a:lnTo>
                    <a:cubicBezTo>
                      <a:pt x="4016" y="3"/>
                      <a:pt x="3946" y="1"/>
                      <a:pt x="387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9"/>
              <p:cNvSpPr/>
              <p:nvPr/>
            </p:nvSpPr>
            <p:spPr>
              <a:xfrm>
                <a:off x="8007070" y="3416135"/>
                <a:ext cx="116646" cy="128076"/>
              </a:xfrm>
              <a:custGeom>
                <a:avLst/>
                <a:gdLst/>
                <a:ahLst/>
                <a:cxnLst/>
                <a:rect l="l" t="t" r="r" b="b"/>
                <a:pathLst>
                  <a:path w="7511" h="8247" extrusionOk="0">
                    <a:moveTo>
                      <a:pt x="3672" y="1"/>
                    </a:moveTo>
                    <a:cubicBezTo>
                      <a:pt x="1824" y="1"/>
                      <a:pt x="294" y="1447"/>
                      <a:pt x="206" y="3317"/>
                    </a:cubicBezTo>
                    <a:lnTo>
                      <a:pt x="1" y="7220"/>
                    </a:lnTo>
                    <a:cubicBezTo>
                      <a:pt x="2290" y="8017"/>
                      <a:pt x="4278" y="8247"/>
                      <a:pt x="5785" y="8247"/>
                    </a:cubicBezTo>
                    <a:cubicBezTo>
                      <a:pt x="6305" y="8247"/>
                      <a:pt x="6769" y="8219"/>
                      <a:pt x="7168" y="8178"/>
                    </a:cubicBezTo>
                    <a:lnTo>
                      <a:pt x="7396" y="3705"/>
                    </a:lnTo>
                    <a:cubicBezTo>
                      <a:pt x="7510" y="1764"/>
                      <a:pt x="6026" y="121"/>
                      <a:pt x="4086" y="7"/>
                    </a:cubicBezTo>
                    <a:lnTo>
                      <a:pt x="3881" y="7"/>
                    </a:lnTo>
                    <a:cubicBezTo>
                      <a:pt x="3811" y="3"/>
                      <a:pt x="3741" y="1"/>
                      <a:pt x="36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9"/>
              <p:cNvSpPr/>
              <p:nvPr/>
            </p:nvSpPr>
            <p:spPr>
              <a:xfrm>
                <a:off x="7796846" y="3286924"/>
                <a:ext cx="153499" cy="138776"/>
              </a:xfrm>
              <a:custGeom>
                <a:avLst/>
                <a:gdLst/>
                <a:ahLst/>
                <a:cxnLst/>
                <a:rect l="l" t="t" r="r" b="b"/>
                <a:pathLst>
                  <a:path w="9884" h="8936" extrusionOk="0">
                    <a:moveTo>
                      <a:pt x="4955" y="1"/>
                    </a:moveTo>
                    <a:cubicBezTo>
                      <a:pt x="3029" y="1"/>
                      <a:pt x="1250" y="1276"/>
                      <a:pt x="685" y="3236"/>
                    </a:cubicBezTo>
                    <a:cubicBezTo>
                      <a:pt x="0" y="5610"/>
                      <a:pt x="1347" y="8075"/>
                      <a:pt x="3698" y="8760"/>
                    </a:cubicBezTo>
                    <a:cubicBezTo>
                      <a:pt x="4112" y="8879"/>
                      <a:pt x="4528" y="8936"/>
                      <a:pt x="4937" y="8936"/>
                    </a:cubicBezTo>
                    <a:cubicBezTo>
                      <a:pt x="6870" y="8936"/>
                      <a:pt x="8633" y="7661"/>
                      <a:pt x="9199" y="5701"/>
                    </a:cubicBezTo>
                    <a:cubicBezTo>
                      <a:pt x="9884" y="3327"/>
                      <a:pt x="8537" y="862"/>
                      <a:pt x="6186" y="177"/>
                    </a:cubicBezTo>
                    <a:cubicBezTo>
                      <a:pt x="5776" y="58"/>
                      <a:pt x="5362" y="1"/>
                      <a:pt x="495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9"/>
              <p:cNvSpPr/>
              <p:nvPr/>
            </p:nvSpPr>
            <p:spPr>
              <a:xfrm>
                <a:off x="7813496" y="3332945"/>
                <a:ext cx="117003" cy="91922"/>
              </a:xfrm>
              <a:custGeom>
                <a:avLst/>
                <a:gdLst/>
                <a:ahLst/>
                <a:cxnLst/>
                <a:rect l="l" t="t" r="r" b="b"/>
                <a:pathLst>
                  <a:path w="7534" h="5919" extrusionOk="0">
                    <a:moveTo>
                      <a:pt x="3455" y="0"/>
                    </a:moveTo>
                    <a:cubicBezTo>
                      <a:pt x="2042" y="0"/>
                      <a:pt x="798" y="773"/>
                      <a:pt x="435" y="2008"/>
                    </a:cubicBezTo>
                    <a:cubicBezTo>
                      <a:pt x="1" y="3537"/>
                      <a:pt x="1119" y="5226"/>
                      <a:pt x="2968" y="5751"/>
                    </a:cubicBezTo>
                    <a:cubicBezTo>
                      <a:pt x="3347" y="5865"/>
                      <a:pt x="3728" y="5918"/>
                      <a:pt x="4096" y="5918"/>
                    </a:cubicBezTo>
                    <a:cubicBezTo>
                      <a:pt x="5502" y="5918"/>
                      <a:pt x="6738" y="5137"/>
                      <a:pt x="7100" y="3925"/>
                    </a:cubicBezTo>
                    <a:cubicBezTo>
                      <a:pt x="7533" y="2373"/>
                      <a:pt x="6415" y="684"/>
                      <a:pt x="4566" y="159"/>
                    </a:cubicBezTo>
                    <a:cubicBezTo>
                      <a:pt x="4193" y="51"/>
                      <a:pt x="3818" y="0"/>
                      <a:pt x="345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9"/>
              <p:cNvSpPr/>
              <p:nvPr/>
            </p:nvSpPr>
            <p:spPr>
              <a:xfrm>
                <a:off x="7814210" y="3333877"/>
                <a:ext cx="119472" cy="36014"/>
              </a:xfrm>
              <a:custGeom>
                <a:avLst/>
                <a:gdLst/>
                <a:ahLst/>
                <a:cxnLst/>
                <a:rect l="l" t="t" r="r" b="b"/>
                <a:pathLst>
                  <a:path w="7693" h="2319" extrusionOk="0">
                    <a:moveTo>
                      <a:pt x="3468" y="0"/>
                    </a:moveTo>
                    <a:cubicBezTo>
                      <a:pt x="2968" y="0"/>
                      <a:pt x="2472" y="61"/>
                      <a:pt x="1986" y="190"/>
                    </a:cubicBezTo>
                    <a:cubicBezTo>
                      <a:pt x="1644" y="281"/>
                      <a:pt x="1324" y="395"/>
                      <a:pt x="1005" y="532"/>
                    </a:cubicBezTo>
                    <a:cubicBezTo>
                      <a:pt x="685" y="692"/>
                      <a:pt x="389" y="852"/>
                      <a:pt x="92" y="1057"/>
                    </a:cubicBezTo>
                    <a:cubicBezTo>
                      <a:pt x="23" y="1103"/>
                      <a:pt x="1" y="1172"/>
                      <a:pt x="46" y="1240"/>
                    </a:cubicBezTo>
                    <a:cubicBezTo>
                      <a:pt x="81" y="1291"/>
                      <a:pt x="128" y="1317"/>
                      <a:pt x="188" y="1317"/>
                    </a:cubicBezTo>
                    <a:cubicBezTo>
                      <a:pt x="207" y="1317"/>
                      <a:pt x="229" y="1314"/>
                      <a:pt x="252" y="1308"/>
                    </a:cubicBezTo>
                    <a:cubicBezTo>
                      <a:pt x="822" y="989"/>
                      <a:pt x="1461" y="761"/>
                      <a:pt x="2101" y="601"/>
                    </a:cubicBezTo>
                    <a:cubicBezTo>
                      <a:pt x="2528" y="490"/>
                      <a:pt x="2978" y="423"/>
                      <a:pt x="3435" y="423"/>
                    </a:cubicBezTo>
                    <a:cubicBezTo>
                      <a:pt x="3636" y="423"/>
                      <a:pt x="3838" y="436"/>
                      <a:pt x="4041" y="464"/>
                    </a:cubicBezTo>
                    <a:cubicBezTo>
                      <a:pt x="4680" y="532"/>
                      <a:pt x="5319" y="715"/>
                      <a:pt x="5890" y="1035"/>
                    </a:cubicBezTo>
                    <a:cubicBezTo>
                      <a:pt x="6186" y="1172"/>
                      <a:pt x="6437" y="1400"/>
                      <a:pt x="6688" y="1582"/>
                    </a:cubicBezTo>
                    <a:cubicBezTo>
                      <a:pt x="6848" y="1674"/>
                      <a:pt x="6940" y="1811"/>
                      <a:pt x="7076" y="1925"/>
                    </a:cubicBezTo>
                    <a:lnTo>
                      <a:pt x="7442" y="2267"/>
                    </a:lnTo>
                    <a:cubicBezTo>
                      <a:pt x="7476" y="2301"/>
                      <a:pt x="7510" y="2318"/>
                      <a:pt x="7544" y="2318"/>
                    </a:cubicBezTo>
                    <a:cubicBezTo>
                      <a:pt x="7579" y="2318"/>
                      <a:pt x="7613" y="2301"/>
                      <a:pt x="7647" y="2267"/>
                    </a:cubicBezTo>
                    <a:cubicBezTo>
                      <a:pt x="7693" y="2221"/>
                      <a:pt x="7693" y="2130"/>
                      <a:pt x="7647" y="2062"/>
                    </a:cubicBezTo>
                    <a:lnTo>
                      <a:pt x="7282" y="1697"/>
                    </a:lnTo>
                    <a:cubicBezTo>
                      <a:pt x="7168" y="1582"/>
                      <a:pt x="7054" y="1423"/>
                      <a:pt x="6917" y="1331"/>
                    </a:cubicBezTo>
                    <a:cubicBezTo>
                      <a:pt x="6643" y="1103"/>
                      <a:pt x="6392" y="875"/>
                      <a:pt x="6072" y="715"/>
                    </a:cubicBezTo>
                    <a:cubicBezTo>
                      <a:pt x="5912" y="624"/>
                      <a:pt x="5775" y="532"/>
                      <a:pt x="5593" y="464"/>
                    </a:cubicBezTo>
                    <a:lnTo>
                      <a:pt x="5113" y="259"/>
                    </a:lnTo>
                    <a:cubicBezTo>
                      <a:pt x="4771" y="167"/>
                      <a:pt x="4429" y="76"/>
                      <a:pt x="4086" y="30"/>
                    </a:cubicBezTo>
                    <a:cubicBezTo>
                      <a:pt x="3880" y="10"/>
                      <a:pt x="3674" y="0"/>
                      <a:pt x="34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9"/>
              <p:cNvSpPr/>
              <p:nvPr/>
            </p:nvSpPr>
            <p:spPr>
              <a:xfrm>
                <a:off x="7858166" y="3363636"/>
                <a:ext cx="92543" cy="28684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1847" extrusionOk="0">
                    <a:moveTo>
                      <a:pt x="2638" y="0"/>
                    </a:moveTo>
                    <a:cubicBezTo>
                      <a:pt x="2254" y="0"/>
                      <a:pt x="1870" y="51"/>
                      <a:pt x="1507" y="146"/>
                    </a:cubicBezTo>
                    <a:cubicBezTo>
                      <a:pt x="982" y="283"/>
                      <a:pt x="480" y="511"/>
                      <a:pt x="47" y="876"/>
                    </a:cubicBezTo>
                    <a:cubicBezTo>
                      <a:pt x="1" y="899"/>
                      <a:pt x="1" y="945"/>
                      <a:pt x="24" y="1013"/>
                    </a:cubicBezTo>
                    <a:cubicBezTo>
                      <a:pt x="40" y="1046"/>
                      <a:pt x="82" y="1068"/>
                      <a:pt x="120" y="1068"/>
                    </a:cubicBezTo>
                    <a:cubicBezTo>
                      <a:pt x="135" y="1068"/>
                      <a:pt x="149" y="1065"/>
                      <a:pt x="161" y="1059"/>
                    </a:cubicBezTo>
                    <a:lnTo>
                      <a:pt x="184" y="1059"/>
                    </a:lnTo>
                    <a:cubicBezTo>
                      <a:pt x="640" y="853"/>
                      <a:pt x="1119" y="671"/>
                      <a:pt x="1622" y="557"/>
                    </a:cubicBezTo>
                    <a:cubicBezTo>
                      <a:pt x="1969" y="474"/>
                      <a:pt x="2328" y="415"/>
                      <a:pt x="2691" y="415"/>
                    </a:cubicBezTo>
                    <a:cubicBezTo>
                      <a:pt x="2829" y="415"/>
                      <a:pt x="2967" y="424"/>
                      <a:pt x="3105" y="442"/>
                    </a:cubicBezTo>
                    <a:cubicBezTo>
                      <a:pt x="3607" y="488"/>
                      <a:pt x="4087" y="625"/>
                      <a:pt x="4520" y="876"/>
                    </a:cubicBezTo>
                    <a:cubicBezTo>
                      <a:pt x="4771" y="990"/>
                      <a:pt x="4954" y="1150"/>
                      <a:pt x="5159" y="1287"/>
                    </a:cubicBezTo>
                    <a:cubicBezTo>
                      <a:pt x="5365" y="1447"/>
                      <a:pt x="5548" y="1629"/>
                      <a:pt x="5753" y="1789"/>
                    </a:cubicBezTo>
                    <a:lnTo>
                      <a:pt x="5753" y="1812"/>
                    </a:lnTo>
                    <a:cubicBezTo>
                      <a:pt x="5776" y="1835"/>
                      <a:pt x="5804" y="1846"/>
                      <a:pt x="5833" y="1846"/>
                    </a:cubicBezTo>
                    <a:cubicBezTo>
                      <a:pt x="5861" y="1846"/>
                      <a:pt x="5890" y="1835"/>
                      <a:pt x="5913" y="1812"/>
                    </a:cubicBezTo>
                    <a:cubicBezTo>
                      <a:pt x="5958" y="1766"/>
                      <a:pt x="5958" y="1698"/>
                      <a:pt x="5913" y="1652"/>
                    </a:cubicBezTo>
                    <a:cubicBezTo>
                      <a:pt x="5730" y="1447"/>
                      <a:pt x="5570" y="1241"/>
                      <a:pt x="5365" y="1059"/>
                    </a:cubicBezTo>
                    <a:cubicBezTo>
                      <a:pt x="5159" y="899"/>
                      <a:pt x="4954" y="694"/>
                      <a:pt x="4703" y="579"/>
                    </a:cubicBezTo>
                    <a:cubicBezTo>
                      <a:pt x="4475" y="420"/>
                      <a:pt x="4224" y="328"/>
                      <a:pt x="3950" y="214"/>
                    </a:cubicBezTo>
                    <a:cubicBezTo>
                      <a:pt x="3699" y="146"/>
                      <a:pt x="3425" y="54"/>
                      <a:pt x="3151" y="32"/>
                    </a:cubicBezTo>
                    <a:cubicBezTo>
                      <a:pt x="2981" y="10"/>
                      <a:pt x="2809" y="0"/>
                      <a:pt x="26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9"/>
              <p:cNvSpPr/>
              <p:nvPr/>
            </p:nvSpPr>
            <p:spPr>
              <a:xfrm>
                <a:off x="7856395" y="3057283"/>
                <a:ext cx="454812" cy="462049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9752" extrusionOk="0">
                    <a:moveTo>
                      <a:pt x="14594" y="0"/>
                    </a:moveTo>
                    <a:cubicBezTo>
                      <a:pt x="14402" y="0"/>
                      <a:pt x="14209" y="4"/>
                      <a:pt x="14016" y="12"/>
                    </a:cubicBezTo>
                    <a:cubicBezTo>
                      <a:pt x="6118" y="354"/>
                      <a:pt x="1" y="7156"/>
                      <a:pt x="343" y="15191"/>
                    </a:cubicBezTo>
                    <a:cubicBezTo>
                      <a:pt x="675" y="22996"/>
                      <a:pt x="4969" y="29752"/>
                      <a:pt x="14201" y="29752"/>
                    </a:cubicBezTo>
                    <a:cubicBezTo>
                      <a:pt x="14500" y="29752"/>
                      <a:pt x="14803" y="29745"/>
                      <a:pt x="15111" y="29730"/>
                    </a:cubicBezTo>
                    <a:cubicBezTo>
                      <a:pt x="24355" y="29297"/>
                      <a:pt x="29286" y="22038"/>
                      <a:pt x="28943" y="13981"/>
                    </a:cubicBezTo>
                    <a:cubicBezTo>
                      <a:pt x="28609" y="6143"/>
                      <a:pt x="22237" y="0"/>
                      <a:pt x="1459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9"/>
              <p:cNvSpPr/>
              <p:nvPr/>
            </p:nvSpPr>
            <p:spPr>
              <a:xfrm>
                <a:off x="7835831" y="3049455"/>
                <a:ext cx="474674" cy="264305"/>
              </a:xfrm>
              <a:custGeom>
                <a:avLst/>
                <a:gdLst/>
                <a:ahLst/>
                <a:cxnLst/>
                <a:rect l="l" t="t" r="r" b="b"/>
                <a:pathLst>
                  <a:path w="30565" h="17019" extrusionOk="0">
                    <a:moveTo>
                      <a:pt x="15893" y="1"/>
                    </a:moveTo>
                    <a:cubicBezTo>
                      <a:pt x="15659" y="1"/>
                      <a:pt x="15421" y="5"/>
                      <a:pt x="15180" y="14"/>
                    </a:cubicBezTo>
                    <a:cubicBezTo>
                      <a:pt x="1" y="539"/>
                      <a:pt x="1599" y="15192"/>
                      <a:pt x="1599" y="15192"/>
                    </a:cubicBezTo>
                    <a:cubicBezTo>
                      <a:pt x="1599" y="15192"/>
                      <a:pt x="10044" y="11449"/>
                      <a:pt x="15203" y="4967"/>
                    </a:cubicBezTo>
                    <a:cubicBezTo>
                      <a:pt x="15203" y="4967"/>
                      <a:pt x="20589" y="12659"/>
                      <a:pt x="28761" y="17018"/>
                    </a:cubicBezTo>
                    <a:lnTo>
                      <a:pt x="30564" y="16402"/>
                    </a:lnTo>
                    <a:cubicBezTo>
                      <a:pt x="30564" y="16402"/>
                      <a:pt x="30365" y="1"/>
                      <a:pt x="1589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9"/>
              <p:cNvSpPr/>
              <p:nvPr/>
            </p:nvSpPr>
            <p:spPr>
              <a:xfrm>
                <a:off x="7895760" y="3364120"/>
                <a:ext cx="103516" cy="88642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7214" extrusionOk="0">
                    <a:moveTo>
                      <a:pt x="343" y="2785"/>
                    </a:moveTo>
                    <a:cubicBezTo>
                      <a:pt x="0" y="4543"/>
                      <a:pt x="1553" y="6323"/>
                      <a:pt x="3789" y="6757"/>
                    </a:cubicBezTo>
                    <a:cubicBezTo>
                      <a:pt x="6049" y="7213"/>
                      <a:pt x="8149" y="6163"/>
                      <a:pt x="8491" y="4429"/>
                    </a:cubicBezTo>
                    <a:cubicBezTo>
                      <a:pt x="8857" y="2671"/>
                      <a:pt x="7305" y="891"/>
                      <a:pt x="5068" y="457"/>
                    </a:cubicBezTo>
                    <a:cubicBezTo>
                      <a:pt x="2808" y="1"/>
                      <a:pt x="708" y="1051"/>
                      <a:pt x="343" y="2785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9"/>
              <p:cNvSpPr/>
              <p:nvPr/>
            </p:nvSpPr>
            <p:spPr>
              <a:xfrm>
                <a:off x="8120152" y="3379729"/>
                <a:ext cx="109554" cy="82303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6464" extrusionOk="0">
                    <a:moveTo>
                      <a:pt x="4483" y="1"/>
                    </a:moveTo>
                    <a:cubicBezTo>
                      <a:pt x="4322" y="1"/>
                      <a:pt x="4160" y="8"/>
                      <a:pt x="3995" y="23"/>
                    </a:cubicBezTo>
                    <a:cubicBezTo>
                      <a:pt x="1713" y="251"/>
                      <a:pt x="1" y="1872"/>
                      <a:pt x="161" y="3629"/>
                    </a:cubicBezTo>
                    <a:cubicBezTo>
                      <a:pt x="329" y="5269"/>
                      <a:pt x="2027" y="6463"/>
                      <a:pt x="4077" y="6463"/>
                    </a:cubicBezTo>
                    <a:cubicBezTo>
                      <a:pt x="4253" y="6463"/>
                      <a:pt x="4431" y="6455"/>
                      <a:pt x="4611" y="6437"/>
                    </a:cubicBezTo>
                    <a:cubicBezTo>
                      <a:pt x="6894" y="6208"/>
                      <a:pt x="8606" y="4611"/>
                      <a:pt x="8446" y="2830"/>
                    </a:cubicBezTo>
                    <a:cubicBezTo>
                      <a:pt x="8277" y="1199"/>
                      <a:pt x="6554" y="1"/>
                      <a:pt x="44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9"/>
              <p:cNvSpPr/>
              <p:nvPr/>
            </p:nvSpPr>
            <p:spPr>
              <a:xfrm>
                <a:off x="8195316" y="3360934"/>
                <a:ext cx="22348" cy="5731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369" extrusionOk="0">
                    <a:moveTo>
                      <a:pt x="161" y="0"/>
                    </a:moveTo>
                    <a:cubicBezTo>
                      <a:pt x="69" y="0"/>
                      <a:pt x="1" y="91"/>
                      <a:pt x="1" y="206"/>
                    </a:cubicBezTo>
                    <a:cubicBezTo>
                      <a:pt x="21" y="287"/>
                      <a:pt x="78" y="369"/>
                      <a:pt x="172" y="369"/>
                    </a:cubicBezTo>
                    <a:cubicBezTo>
                      <a:pt x="183" y="369"/>
                      <a:pt x="194" y="368"/>
                      <a:pt x="206" y="365"/>
                    </a:cubicBezTo>
                    <a:lnTo>
                      <a:pt x="1325" y="274"/>
                    </a:lnTo>
                    <a:cubicBezTo>
                      <a:pt x="1393" y="274"/>
                      <a:pt x="1439" y="206"/>
                      <a:pt x="1439" y="137"/>
                    </a:cubicBezTo>
                    <a:cubicBezTo>
                      <a:pt x="1439" y="69"/>
                      <a:pt x="1393" y="23"/>
                      <a:pt x="1325" y="2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9"/>
              <p:cNvSpPr/>
              <p:nvPr/>
            </p:nvSpPr>
            <p:spPr>
              <a:xfrm>
                <a:off x="8197086" y="3344532"/>
                <a:ext cx="22348" cy="7967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513" extrusionOk="0">
                    <a:moveTo>
                      <a:pt x="1338" y="0"/>
                    </a:moveTo>
                    <a:cubicBezTo>
                      <a:pt x="1326" y="0"/>
                      <a:pt x="1314" y="2"/>
                      <a:pt x="1302" y="6"/>
                    </a:cubicBezTo>
                    <a:lnTo>
                      <a:pt x="184" y="143"/>
                    </a:lnTo>
                    <a:lnTo>
                      <a:pt x="161" y="143"/>
                    </a:lnTo>
                    <a:cubicBezTo>
                      <a:pt x="69" y="166"/>
                      <a:pt x="1" y="280"/>
                      <a:pt x="24" y="371"/>
                    </a:cubicBezTo>
                    <a:cubicBezTo>
                      <a:pt x="44" y="451"/>
                      <a:pt x="115" y="513"/>
                      <a:pt x="208" y="513"/>
                    </a:cubicBezTo>
                    <a:cubicBezTo>
                      <a:pt x="222" y="513"/>
                      <a:pt x="237" y="511"/>
                      <a:pt x="252" y="508"/>
                    </a:cubicBezTo>
                    <a:lnTo>
                      <a:pt x="1348" y="257"/>
                    </a:lnTo>
                    <a:cubicBezTo>
                      <a:pt x="1393" y="234"/>
                      <a:pt x="1439" y="166"/>
                      <a:pt x="1439" y="98"/>
                    </a:cubicBezTo>
                    <a:cubicBezTo>
                      <a:pt x="1439" y="41"/>
                      <a:pt x="1393" y="0"/>
                      <a:pt x="133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9"/>
              <p:cNvSpPr/>
              <p:nvPr/>
            </p:nvSpPr>
            <p:spPr>
              <a:xfrm>
                <a:off x="8194617" y="3327509"/>
                <a:ext cx="21276" cy="11803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760" extrusionOk="0">
                    <a:moveTo>
                      <a:pt x="1225" y="1"/>
                    </a:moveTo>
                    <a:cubicBezTo>
                      <a:pt x="1212" y="1"/>
                      <a:pt x="1200" y="2"/>
                      <a:pt x="1187" y="7"/>
                    </a:cubicBezTo>
                    <a:lnTo>
                      <a:pt x="137" y="395"/>
                    </a:lnTo>
                    <a:cubicBezTo>
                      <a:pt x="137" y="417"/>
                      <a:pt x="114" y="417"/>
                      <a:pt x="114" y="417"/>
                    </a:cubicBezTo>
                    <a:cubicBezTo>
                      <a:pt x="23" y="463"/>
                      <a:pt x="0" y="577"/>
                      <a:pt x="46" y="669"/>
                    </a:cubicBezTo>
                    <a:cubicBezTo>
                      <a:pt x="76" y="729"/>
                      <a:pt x="127" y="760"/>
                      <a:pt x="184" y="760"/>
                    </a:cubicBezTo>
                    <a:cubicBezTo>
                      <a:pt x="213" y="760"/>
                      <a:pt x="244" y="752"/>
                      <a:pt x="274" y="737"/>
                    </a:cubicBezTo>
                    <a:lnTo>
                      <a:pt x="1278" y="235"/>
                    </a:lnTo>
                    <a:cubicBezTo>
                      <a:pt x="1347" y="212"/>
                      <a:pt x="1370" y="144"/>
                      <a:pt x="1347" y="75"/>
                    </a:cubicBezTo>
                    <a:cubicBezTo>
                      <a:pt x="1328" y="38"/>
                      <a:pt x="1279" y="1"/>
                      <a:pt x="122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9"/>
              <p:cNvSpPr/>
              <p:nvPr/>
            </p:nvSpPr>
            <p:spPr>
              <a:xfrm>
                <a:off x="8187876" y="3311821"/>
                <a:ext cx="17735" cy="1694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91" extrusionOk="0">
                    <a:moveTo>
                      <a:pt x="1016" y="1"/>
                    </a:moveTo>
                    <a:cubicBezTo>
                      <a:pt x="988" y="1"/>
                      <a:pt x="959" y="12"/>
                      <a:pt x="936" y="35"/>
                    </a:cubicBezTo>
                    <a:lnTo>
                      <a:pt x="69" y="766"/>
                    </a:lnTo>
                    <a:cubicBezTo>
                      <a:pt x="0" y="857"/>
                      <a:pt x="0" y="971"/>
                      <a:pt x="69" y="1039"/>
                    </a:cubicBezTo>
                    <a:cubicBezTo>
                      <a:pt x="103" y="1074"/>
                      <a:pt x="149" y="1091"/>
                      <a:pt x="195" y="1091"/>
                    </a:cubicBezTo>
                    <a:cubicBezTo>
                      <a:pt x="240" y="1091"/>
                      <a:pt x="286" y="1074"/>
                      <a:pt x="320" y="1039"/>
                    </a:cubicBezTo>
                    <a:lnTo>
                      <a:pt x="1096" y="218"/>
                    </a:lnTo>
                    <a:cubicBezTo>
                      <a:pt x="1142" y="172"/>
                      <a:pt x="1142" y="104"/>
                      <a:pt x="1096" y="35"/>
                    </a:cubicBezTo>
                    <a:cubicBezTo>
                      <a:pt x="1073" y="12"/>
                      <a:pt x="1045" y="1"/>
                      <a:pt x="10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9"/>
              <p:cNvSpPr/>
              <p:nvPr/>
            </p:nvSpPr>
            <p:spPr>
              <a:xfrm>
                <a:off x="8176879" y="3300266"/>
                <a:ext cx="14552" cy="19552"/>
              </a:xfrm>
              <a:custGeom>
                <a:avLst/>
                <a:gdLst/>
                <a:ahLst/>
                <a:cxnLst/>
                <a:rect l="l" t="t" r="r" b="b"/>
                <a:pathLst>
                  <a:path w="937" h="1259" extrusionOk="0">
                    <a:moveTo>
                      <a:pt x="801" y="1"/>
                    </a:moveTo>
                    <a:cubicBezTo>
                      <a:pt x="760" y="1"/>
                      <a:pt x="714" y="20"/>
                      <a:pt x="686" y="49"/>
                    </a:cubicBezTo>
                    <a:lnTo>
                      <a:pt x="47" y="985"/>
                    </a:lnTo>
                    <a:cubicBezTo>
                      <a:pt x="1" y="1076"/>
                      <a:pt x="24" y="1190"/>
                      <a:pt x="115" y="1236"/>
                    </a:cubicBezTo>
                    <a:cubicBezTo>
                      <a:pt x="145" y="1251"/>
                      <a:pt x="178" y="1258"/>
                      <a:pt x="211" y="1258"/>
                    </a:cubicBezTo>
                    <a:cubicBezTo>
                      <a:pt x="275" y="1258"/>
                      <a:pt x="336" y="1228"/>
                      <a:pt x="366" y="1167"/>
                    </a:cubicBezTo>
                    <a:lnTo>
                      <a:pt x="914" y="186"/>
                    </a:lnTo>
                    <a:cubicBezTo>
                      <a:pt x="937" y="140"/>
                      <a:pt x="937" y="49"/>
                      <a:pt x="868" y="26"/>
                    </a:cubicBezTo>
                    <a:cubicBezTo>
                      <a:pt x="851" y="8"/>
                      <a:pt x="827" y="1"/>
                      <a:pt x="8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9"/>
              <p:cNvSpPr/>
              <p:nvPr/>
            </p:nvSpPr>
            <p:spPr>
              <a:xfrm>
                <a:off x="8163056" y="3291304"/>
                <a:ext cx="11710" cy="2115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1362" extrusionOk="0">
                    <a:moveTo>
                      <a:pt x="631" y="1"/>
                    </a:moveTo>
                    <a:cubicBezTo>
                      <a:pt x="576" y="1"/>
                      <a:pt x="520" y="27"/>
                      <a:pt x="503" y="78"/>
                    </a:cubicBezTo>
                    <a:lnTo>
                      <a:pt x="46" y="1105"/>
                    </a:lnTo>
                    <a:cubicBezTo>
                      <a:pt x="1" y="1219"/>
                      <a:pt x="46" y="1310"/>
                      <a:pt x="161" y="1356"/>
                    </a:cubicBezTo>
                    <a:cubicBezTo>
                      <a:pt x="176" y="1360"/>
                      <a:pt x="193" y="1362"/>
                      <a:pt x="209" y="1362"/>
                    </a:cubicBezTo>
                    <a:cubicBezTo>
                      <a:pt x="288" y="1362"/>
                      <a:pt x="370" y="1318"/>
                      <a:pt x="389" y="1242"/>
                    </a:cubicBezTo>
                    <a:lnTo>
                      <a:pt x="754" y="169"/>
                    </a:lnTo>
                    <a:cubicBezTo>
                      <a:pt x="754" y="101"/>
                      <a:pt x="731" y="32"/>
                      <a:pt x="685" y="9"/>
                    </a:cubicBezTo>
                    <a:cubicBezTo>
                      <a:pt x="668" y="4"/>
                      <a:pt x="650" y="1"/>
                      <a:pt x="63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9"/>
              <p:cNvSpPr/>
              <p:nvPr/>
            </p:nvSpPr>
            <p:spPr>
              <a:xfrm>
                <a:off x="8097480" y="3301617"/>
                <a:ext cx="107064" cy="99842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6429" extrusionOk="0">
                    <a:moveTo>
                      <a:pt x="3452" y="0"/>
                    </a:moveTo>
                    <a:cubicBezTo>
                      <a:pt x="3262" y="0"/>
                      <a:pt x="3069" y="17"/>
                      <a:pt x="2876" y="53"/>
                    </a:cubicBezTo>
                    <a:cubicBezTo>
                      <a:pt x="1141" y="350"/>
                      <a:pt x="0" y="2016"/>
                      <a:pt x="297" y="3774"/>
                    </a:cubicBezTo>
                    <a:cubicBezTo>
                      <a:pt x="581" y="5335"/>
                      <a:pt x="1928" y="6428"/>
                      <a:pt x="3442" y="6428"/>
                    </a:cubicBezTo>
                    <a:cubicBezTo>
                      <a:pt x="3632" y="6428"/>
                      <a:pt x="3824" y="6411"/>
                      <a:pt x="4017" y="6376"/>
                    </a:cubicBezTo>
                    <a:cubicBezTo>
                      <a:pt x="5752" y="6079"/>
                      <a:pt x="6893" y="4413"/>
                      <a:pt x="6574" y="2655"/>
                    </a:cubicBezTo>
                    <a:cubicBezTo>
                      <a:pt x="6310" y="1093"/>
                      <a:pt x="4965" y="0"/>
                      <a:pt x="34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9"/>
              <p:cNvSpPr/>
              <p:nvPr/>
            </p:nvSpPr>
            <p:spPr>
              <a:xfrm>
                <a:off x="8096766" y="3305966"/>
                <a:ext cx="106707" cy="99392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400" extrusionOk="0">
                    <a:moveTo>
                      <a:pt x="3426" y="0"/>
                    </a:moveTo>
                    <a:cubicBezTo>
                      <a:pt x="3245" y="0"/>
                      <a:pt x="3061" y="15"/>
                      <a:pt x="2876" y="47"/>
                    </a:cubicBezTo>
                    <a:cubicBezTo>
                      <a:pt x="1164" y="366"/>
                      <a:pt x="0" y="2010"/>
                      <a:pt x="320" y="3767"/>
                    </a:cubicBezTo>
                    <a:cubicBezTo>
                      <a:pt x="604" y="5309"/>
                      <a:pt x="1933" y="6399"/>
                      <a:pt x="3426" y="6399"/>
                    </a:cubicBezTo>
                    <a:cubicBezTo>
                      <a:pt x="3614" y="6399"/>
                      <a:pt x="3804" y="6382"/>
                      <a:pt x="3995" y="6347"/>
                    </a:cubicBezTo>
                    <a:cubicBezTo>
                      <a:pt x="5730" y="6050"/>
                      <a:pt x="6871" y="4384"/>
                      <a:pt x="6574" y="2649"/>
                    </a:cubicBezTo>
                    <a:cubicBezTo>
                      <a:pt x="6289" y="1078"/>
                      <a:pt x="4946" y="0"/>
                      <a:pt x="342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9"/>
              <p:cNvSpPr/>
              <p:nvPr/>
            </p:nvSpPr>
            <p:spPr>
              <a:xfrm>
                <a:off x="8103507" y="3310160"/>
                <a:ext cx="69124" cy="64760"/>
              </a:xfrm>
              <a:custGeom>
                <a:avLst/>
                <a:gdLst/>
                <a:ahLst/>
                <a:cxnLst/>
                <a:rect l="l" t="t" r="r" b="b"/>
                <a:pathLst>
                  <a:path w="4451" h="4170" extrusionOk="0">
                    <a:moveTo>
                      <a:pt x="2207" y="1"/>
                    </a:moveTo>
                    <a:cubicBezTo>
                      <a:pt x="2096" y="1"/>
                      <a:pt x="1984" y="10"/>
                      <a:pt x="1872" y="28"/>
                    </a:cubicBezTo>
                    <a:cubicBezTo>
                      <a:pt x="753" y="233"/>
                      <a:pt x="0" y="1306"/>
                      <a:pt x="206" y="2447"/>
                    </a:cubicBezTo>
                    <a:cubicBezTo>
                      <a:pt x="389" y="3445"/>
                      <a:pt x="1261" y="4170"/>
                      <a:pt x="2241" y="4170"/>
                    </a:cubicBezTo>
                    <a:cubicBezTo>
                      <a:pt x="2360" y="4170"/>
                      <a:pt x="2481" y="4159"/>
                      <a:pt x="2602" y="4137"/>
                    </a:cubicBezTo>
                    <a:cubicBezTo>
                      <a:pt x="3721" y="3931"/>
                      <a:pt x="4451" y="2858"/>
                      <a:pt x="4268" y="1717"/>
                    </a:cubicBezTo>
                    <a:cubicBezTo>
                      <a:pt x="4084" y="711"/>
                      <a:pt x="3197" y="1"/>
                      <a:pt x="220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9"/>
              <p:cNvSpPr/>
              <p:nvPr/>
            </p:nvSpPr>
            <p:spPr>
              <a:xfrm>
                <a:off x="8155973" y="3337496"/>
                <a:ext cx="23761" cy="15747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14" extrusionOk="0">
                    <a:moveTo>
                      <a:pt x="730" y="1"/>
                    </a:moveTo>
                    <a:cubicBezTo>
                      <a:pt x="351" y="1"/>
                      <a:pt x="45" y="178"/>
                      <a:pt x="23" y="436"/>
                    </a:cubicBezTo>
                    <a:cubicBezTo>
                      <a:pt x="0" y="733"/>
                      <a:pt x="297" y="984"/>
                      <a:pt x="708" y="1007"/>
                    </a:cubicBezTo>
                    <a:cubicBezTo>
                      <a:pt x="746" y="1011"/>
                      <a:pt x="785" y="1013"/>
                      <a:pt x="822" y="1013"/>
                    </a:cubicBezTo>
                    <a:cubicBezTo>
                      <a:pt x="1184" y="1013"/>
                      <a:pt x="1486" y="821"/>
                      <a:pt x="1507" y="573"/>
                    </a:cubicBezTo>
                    <a:cubicBezTo>
                      <a:pt x="1530" y="299"/>
                      <a:pt x="1210" y="48"/>
                      <a:pt x="799" y="3"/>
                    </a:cubicBezTo>
                    <a:cubicBezTo>
                      <a:pt x="776" y="1"/>
                      <a:pt x="753" y="1"/>
                      <a:pt x="73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9"/>
              <p:cNvSpPr/>
              <p:nvPr/>
            </p:nvSpPr>
            <p:spPr>
              <a:xfrm>
                <a:off x="7892910" y="3333892"/>
                <a:ext cx="21649" cy="6911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445" extrusionOk="0">
                    <a:moveTo>
                      <a:pt x="126" y="1"/>
                    </a:moveTo>
                    <a:cubicBezTo>
                      <a:pt x="77" y="1"/>
                      <a:pt x="42" y="41"/>
                      <a:pt x="24" y="98"/>
                    </a:cubicBezTo>
                    <a:cubicBezTo>
                      <a:pt x="1" y="166"/>
                      <a:pt x="46" y="235"/>
                      <a:pt x="115" y="235"/>
                    </a:cubicBezTo>
                    <a:lnTo>
                      <a:pt x="1188" y="440"/>
                    </a:lnTo>
                    <a:cubicBezTo>
                      <a:pt x="1203" y="443"/>
                      <a:pt x="1217" y="444"/>
                      <a:pt x="1231" y="444"/>
                    </a:cubicBezTo>
                    <a:cubicBezTo>
                      <a:pt x="1324" y="444"/>
                      <a:pt x="1393" y="380"/>
                      <a:pt x="1393" y="280"/>
                    </a:cubicBezTo>
                    <a:cubicBezTo>
                      <a:pt x="1393" y="189"/>
                      <a:pt x="1325" y="98"/>
                      <a:pt x="1233" y="98"/>
                    </a:cubicBezTo>
                    <a:lnTo>
                      <a:pt x="161" y="6"/>
                    </a:lnTo>
                    <a:cubicBezTo>
                      <a:pt x="148" y="2"/>
                      <a:pt x="137" y="1"/>
                      <a:pt x="1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9"/>
              <p:cNvSpPr/>
              <p:nvPr/>
            </p:nvSpPr>
            <p:spPr>
              <a:xfrm>
                <a:off x="7892910" y="3317677"/>
                <a:ext cx="21292" cy="9318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600" extrusionOk="0">
                    <a:moveTo>
                      <a:pt x="161" y="0"/>
                    </a:moveTo>
                    <a:cubicBezTo>
                      <a:pt x="115" y="0"/>
                      <a:pt x="46" y="23"/>
                      <a:pt x="24" y="92"/>
                    </a:cubicBezTo>
                    <a:cubicBezTo>
                      <a:pt x="1" y="137"/>
                      <a:pt x="46" y="206"/>
                      <a:pt x="92" y="229"/>
                    </a:cubicBezTo>
                    <a:lnTo>
                      <a:pt x="1119" y="594"/>
                    </a:lnTo>
                    <a:lnTo>
                      <a:pt x="1142" y="594"/>
                    </a:lnTo>
                    <a:cubicBezTo>
                      <a:pt x="1157" y="598"/>
                      <a:pt x="1173" y="600"/>
                      <a:pt x="1187" y="600"/>
                    </a:cubicBezTo>
                    <a:cubicBezTo>
                      <a:pt x="1262" y="600"/>
                      <a:pt x="1329" y="552"/>
                      <a:pt x="1348" y="457"/>
                    </a:cubicBezTo>
                    <a:cubicBezTo>
                      <a:pt x="1370" y="366"/>
                      <a:pt x="1325" y="274"/>
                      <a:pt x="1233" y="252"/>
                    </a:cubicBez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9"/>
              <p:cNvSpPr/>
              <p:nvPr/>
            </p:nvSpPr>
            <p:spPr>
              <a:xfrm>
                <a:off x="7898238" y="3301943"/>
                <a:ext cx="19863" cy="12843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827" extrusionOk="0">
                    <a:moveTo>
                      <a:pt x="142" y="0"/>
                    </a:moveTo>
                    <a:cubicBezTo>
                      <a:pt x="102" y="0"/>
                      <a:pt x="56" y="21"/>
                      <a:pt x="23" y="55"/>
                    </a:cubicBezTo>
                    <a:cubicBezTo>
                      <a:pt x="0" y="100"/>
                      <a:pt x="23" y="192"/>
                      <a:pt x="69" y="215"/>
                    </a:cubicBezTo>
                    <a:lnTo>
                      <a:pt x="982" y="808"/>
                    </a:lnTo>
                    <a:lnTo>
                      <a:pt x="1005" y="808"/>
                    </a:lnTo>
                    <a:cubicBezTo>
                      <a:pt x="1030" y="821"/>
                      <a:pt x="1056" y="826"/>
                      <a:pt x="1080" y="826"/>
                    </a:cubicBezTo>
                    <a:cubicBezTo>
                      <a:pt x="1143" y="826"/>
                      <a:pt x="1200" y="789"/>
                      <a:pt x="1233" y="740"/>
                    </a:cubicBezTo>
                    <a:cubicBezTo>
                      <a:pt x="1278" y="648"/>
                      <a:pt x="1256" y="534"/>
                      <a:pt x="1164" y="488"/>
                    </a:cubicBezTo>
                    <a:lnTo>
                      <a:pt x="183" y="9"/>
                    </a:lnTo>
                    <a:cubicBezTo>
                      <a:pt x="171" y="3"/>
                      <a:pt x="157" y="0"/>
                      <a:pt x="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9"/>
              <p:cNvSpPr/>
              <p:nvPr/>
            </p:nvSpPr>
            <p:spPr>
              <a:xfrm>
                <a:off x="7909576" y="3287871"/>
                <a:ext cx="15965" cy="17502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127" extrusionOk="0">
                    <a:moveTo>
                      <a:pt x="129" y="0"/>
                    </a:moveTo>
                    <a:cubicBezTo>
                      <a:pt x="107" y="0"/>
                      <a:pt x="87" y="8"/>
                      <a:pt x="69" y="25"/>
                    </a:cubicBezTo>
                    <a:cubicBezTo>
                      <a:pt x="1" y="71"/>
                      <a:pt x="1" y="139"/>
                      <a:pt x="46" y="185"/>
                    </a:cubicBezTo>
                    <a:lnTo>
                      <a:pt x="685" y="1052"/>
                    </a:lnTo>
                    <a:cubicBezTo>
                      <a:pt x="708" y="1052"/>
                      <a:pt x="708" y="1075"/>
                      <a:pt x="708" y="1075"/>
                    </a:cubicBezTo>
                    <a:cubicBezTo>
                      <a:pt x="742" y="1109"/>
                      <a:pt x="788" y="1126"/>
                      <a:pt x="834" y="1126"/>
                    </a:cubicBezTo>
                    <a:cubicBezTo>
                      <a:pt x="879" y="1126"/>
                      <a:pt x="925" y="1109"/>
                      <a:pt x="959" y="1075"/>
                    </a:cubicBezTo>
                    <a:cubicBezTo>
                      <a:pt x="1028" y="1006"/>
                      <a:pt x="1028" y="892"/>
                      <a:pt x="959" y="824"/>
                    </a:cubicBezTo>
                    <a:lnTo>
                      <a:pt x="229" y="48"/>
                    </a:lnTo>
                    <a:cubicBezTo>
                      <a:pt x="201" y="20"/>
                      <a:pt x="164" y="0"/>
                      <a:pt x="12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9"/>
              <p:cNvSpPr/>
              <p:nvPr/>
            </p:nvSpPr>
            <p:spPr>
              <a:xfrm>
                <a:off x="7924471" y="3278179"/>
                <a:ext cx="12424" cy="1994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284" extrusionOk="0">
                    <a:moveTo>
                      <a:pt x="132" y="1"/>
                    </a:moveTo>
                    <a:cubicBezTo>
                      <a:pt x="118" y="1"/>
                      <a:pt x="104" y="4"/>
                      <a:pt x="92" y="10"/>
                    </a:cubicBezTo>
                    <a:cubicBezTo>
                      <a:pt x="23" y="33"/>
                      <a:pt x="0" y="101"/>
                      <a:pt x="23" y="170"/>
                    </a:cubicBezTo>
                    <a:lnTo>
                      <a:pt x="434" y="1174"/>
                    </a:lnTo>
                    <a:cubicBezTo>
                      <a:pt x="484" y="1241"/>
                      <a:pt x="546" y="1283"/>
                      <a:pt x="612" y="1283"/>
                    </a:cubicBezTo>
                    <a:cubicBezTo>
                      <a:pt x="636" y="1283"/>
                      <a:pt x="661" y="1277"/>
                      <a:pt x="685" y="1265"/>
                    </a:cubicBezTo>
                    <a:cubicBezTo>
                      <a:pt x="776" y="1197"/>
                      <a:pt x="799" y="1105"/>
                      <a:pt x="754" y="1014"/>
                    </a:cubicBezTo>
                    <a:lnTo>
                      <a:pt x="229" y="56"/>
                    </a:lnTo>
                    <a:cubicBezTo>
                      <a:pt x="212" y="22"/>
                      <a:pt x="171" y="1"/>
                      <a:pt x="13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9"/>
              <p:cNvSpPr/>
              <p:nvPr/>
            </p:nvSpPr>
            <p:spPr>
              <a:xfrm>
                <a:off x="7941137" y="3271236"/>
                <a:ext cx="9582" cy="21012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353" extrusionOk="0">
                    <a:moveTo>
                      <a:pt x="114" y="0"/>
                    </a:moveTo>
                    <a:cubicBezTo>
                      <a:pt x="46" y="23"/>
                      <a:pt x="0" y="92"/>
                      <a:pt x="23" y="160"/>
                    </a:cubicBezTo>
                    <a:lnTo>
                      <a:pt x="251" y="1210"/>
                    </a:lnTo>
                    <a:cubicBezTo>
                      <a:pt x="251" y="1210"/>
                      <a:pt x="251" y="1233"/>
                      <a:pt x="251" y="1233"/>
                    </a:cubicBezTo>
                    <a:cubicBezTo>
                      <a:pt x="270" y="1309"/>
                      <a:pt x="352" y="1353"/>
                      <a:pt x="431" y="1353"/>
                    </a:cubicBezTo>
                    <a:cubicBezTo>
                      <a:pt x="447" y="1353"/>
                      <a:pt x="464" y="1351"/>
                      <a:pt x="479" y="1347"/>
                    </a:cubicBezTo>
                    <a:cubicBezTo>
                      <a:pt x="571" y="1301"/>
                      <a:pt x="616" y="1210"/>
                      <a:pt x="594" y="1119"/>
                    </a:cubicBezTo>
                    <a:lnTo>
                      <a:pt x="251" y="92"/>
                    </a:lnTo>
                    <a:cubicBezTo>
                      <a:pt x="228" y="23"/>
                      <a:pt x="160" y="0"/>
                      <a:pt x="11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9"/>
              <p:cNvSpPr/>
              <p:nvPr/>
            </p:nvSpPr>
            <p:spPr>
              <a:xfrm>
                <a:off x="7906749" y="3281845"/>
                <a:ext cx="104222" cy="96022"/>
              </a:xfrm>
              <a:custGeom>
                <a:avLst/>
                <a:gdLst/>
                <a:ahLst/>
                <a:cxnLst/>
                <a:rect l="l" t="t" r="r" b="b"/>
                <a:pathLst>
                  <a:path w="6711" h="6183" extrusionOk="0">
                    <a:moveTo>
                      <a:pt x="3349" y="0"/>
                    </a:moveTo>
                    <a:cubicBezTo>
                      <a:pt x="1928" y="0"/>
                      <a:pt x="663" y="1018"/>
                      <a:pt x="365" y="2467"/>
                    </a:cubicBezTo>
                    <a:cubicBezTo>
                      <a:pt x="0" y="4134"/>
                      <a:pt x="1073" y="5777"/>
                      <a:pt x="2716" y="6119"/>
                    </a:cubicBezTo>
                    <a:cubicBezTo>
                      <a:pt x="2925" y="6162"/>
                      <a:pt x="3134" y="6183"/>
                      <a:pt x="3339" y="6183"/>
                    </a:cubicBezTo>
                    <a:cubicBezTo>
                      <a:pt x="4769" y="6183"/>
                      <a:pt x="6046" y="5180"/>
                      <a:pt x="6345" y="3723"/>
                    </a:cubicBezTo>
                    <a:cubicBezTo>
                      <a:pt x="6711" y="2056"/>
                      <a:pt x="5661" y="413"/>
                      <a:pt x="3994" y="71"/>
                    </a:cubicBezTo>
                    <a:cubicBezTo>
                      <a:pt x="3778" y="23"/>
                      <a:pt x="3561" y="0"/>
                      <a:pt x="334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9"/>
              <p:cNvSpPr/>
              <p:nvPr/>
            </p:nvSpPr>
            <p:spPr>
              <a:xfrm>
                <a:off x="7907805" y="3286178"/>
                <a:ext cx="103523" cy="9560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156" extrusionOk="0">
                    <a:moveTo>
                      <a:pt x="3324" y="1"/>
                    </a:moveTo>
                    <a:cubicBezTo>
                      <a:pt x="1913" y="1"/>
                      <a:pt x="642" y="986"/>
                      <a:pt x="343" y="2439"/>
                    </a:cubicBezTo>
                    <a:cubicBezTo>
                      <a:pt x="1" y="4106"/>
                      <a:pt x="1050" y="5726"/>
                      <a:pt x="2694" y="6091"/>
                    </a:cubicBezTo>
                    <a:cubicBezTo>
                      <a:pt x="2900" y="6134"/>
                      <a:pt x="3106" y="6155"/>
                      <a:pt x="3309" y="6155"/>
                    </a:cubicBezTo>
                    <a:cubicBezTo>
                      <a:pt x="4724" y="6155"/>
                      <a:pt x="6001" y="5152"/>
                      <a:pt x="6300" y="3695"/>
                    </a:cubicBezTo>
                    <a:cubicBezTo>
                      <a:pt x="6665" y="2028"/>
                      <a:pt x="5593" y="408"/>
                      <a:pt x="3949" y="66"/>
                    </a:cubicBezTo>
                    <a:cubicBezTo>
                      <a:pt x="3740" y="22"/>
                      <a:pt x="3531" y="1"/>
                      <a:pt x="332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9"/>
              <p:cNvSpPr/>
              <p:nvPr/>
            </p:nvSpPr>
            <p:spPr>
              <a:xfrm>
                <a:off x="7911347" y="3295482"/>
                <a:ext cx="67012" cy="62213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4006" extrusionOk="0">
                    <a:moveTo>
                      <a:pt x="2182" y="1"/>
                    </a:moveTo>
                    <a:cubicBezTo>
                      <a:pt x="1268" y="1"/>
                      <a:pt x="430" y="645"/>
                      <a:pt x="229" y="1589"/>
                    </a:cubicBezTo>
                    <a:cubicBezTo>
                      <a:pt x="1" y="2685"/>
                      <a:pt x="686" y="3735"/>
                      <a:pt x="1735" y="3963"/>
                    </a:cubicBezTo>
                    <a:cubicBezTo>
                      <a:pt x="1872" y="3992"/>
                      <a:pt x="2007" y="4006"/>
                      <a:pt x="2141" y="4006"/>
                    </a:cubicBezTo>
                    <a:cubicBezTo>
                      <a:pt x="3061" y="4006"/>
                      <a:pt x="3887" y="3348"/>
                      <a:pt x="4086" y="2411"/>
                    </a:cubicBezTo>
                    <a:cubicBezTo>
                      <a:pt x="4315" y="1338"/>
                      <a:pt x="3630" y="265"/>
                      <a:pt x="2557" y="37"/>
                    </a:cubicBezTo>
                    <a:cubicBezTo>
                      <a:pt x="2432" y="13"/>
                      <a:pt x="2306" y="1"/>
                      <a:pt x="218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9"/>
              <p:cNvSpPr/>
              <p:nvPr/>
            </p:nvSpPr>
            <p:spPr>
              <a:xfrm>
                <a:off x="7965242" y="3323968"/>
                <a:ext cx="23404" cy="15437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994" extrusionOk="0">
                    <a:moveTo>
                      <a:pt x="627" y="1"/>
                    </a:moveTo>
                    <a:cubicBezTo>
                      <a:pt x="339" y="1"/>
                      <a:pt x="100" y="128"/>
                      <a:pt x="46" y="326"/>
                    </a:cubicBezTo>
                    <a:cubicBezTo>
                      <a:pt x="0" y="600"/>
                      <a:pt x="251" y="874"/>
                      <a:pt x="639" y="965"/>
                    </a:cubicBezTo>
                    <a:cubicBezTo>
                      <a:pt x="721" y="984"/>
                      <a:pt x="801" y="993"/>
                      <a:pt x="877" y="993"/>
                    </a:cubicBezTo>
                    <a:cubicBezTo>
                      <a:pt x="1160" y="993"/>
                      <a:pt x="1384" y="866"/>
                      <a:pt x="1438" y="668"/>
                    </a:cubicBezTo>
                    <a:cubicBezTo>
                      <a:pt x="1507" y="417"/>
                      <a:pt x="1256" y="120"/>
                      <a:pt x="868" y="29"/>
                    </a:cubicBezTo>
                    <a:cubicBezTo>
                      <a:pt x="786" y="10"/>
                      <a:pt x="705" y="1"/>
                      <a:pt x="62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9"/>
              <p:cNvSpPr/>
              <p:nvPr/>
            </p:nvSpPr>
            <p:spPr>
              <a:xfrm>
                <a:off x="8048897" y="3453458"/>
                <a:ext cx="31215" cy="8309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535" extrusionOk="0">
                    <a:moveTo>
                      <a:pt x="1918" y="1"/>
                    </a:moveTo>
                    <a:cubicBezTo>
                      <a:pt x="1644" y="183"/>
                      <a:pt x="1348" y="320"/>
                      <a:pt x="1028" y="389"/>
                    </a:cubicBezTo>
                    <a:cubicBezTo>
                      <a:pt x="922" y="404"/>
                      <a:pt x="813" y="411"/>
                      <a:pt x="703" y="411"/>
                    </a:cubicBezTo>
                    <a:cubicBezTo>
                      <a:pt x="483" y="411"/>
                      <a:pt x="260" y="381"/>
                      <a:pt x="47" y="320"/>
                    </a:cubicBezTo>
                    <a:cubicBezTo>
                      <a:pt x="40" y="313"/>
                      <a:pt x="33" y="311"/>
                      <a:pt x="27" y="311"/>
                    </a:cubicBezTo>
                    <a:cubicBezTo>
                      <a:pt x="12" y="311"/>
                      <a:pt x="1" y="327"/>
                      <a:pt x="1" y="343"/>
                    </a:cubicBezTo>
                    <a:cubicBezTo>
                      <a:pt x="1" y="366"/>
                      <a:pt x="1" y="389"/>
                      <a:pt x="24" y="389"/>
                    </a:cubicBezTo>
                    <a:cubicBezTo>
                      <a:pt x="244" y="483"/>
                      <a:pt x="487" y="534"/>
                      <a:pt x="728" y="534"/>
                    </a:cubicBezTo>
                    <a:cubicBezTo>
                      <a:pt x="837" y="534"/>
                      <a:pt x="945" y="524"/>
                      <a:pt x="1051" y="503"/>
                    </a:cubicBezTo>
                    <a:cubicBezTo>
                      <a:pt x="1393" y="457"/>
                      <a:pt x="1736" y="320"/>
                      <a:pt x="1987" y="69"/>
                    </a:cubicBezTo>
                    <a:cubicBezTo>
                      <a:pt x="2010" y="46"/>
                      <a:pt x="2010" y="23"/>
                      <a:pt x="19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9"/>
              <p:cNvSpPr/>
              <p:nvPr/>
            </p:nvSpPr>
            <p:spPr>
              <a:xfrm>
                <a:off x="8130439" y="3218055"/>
                <a:ext cx="103057" cy="83241"/>
              </a:xfrm>
              <a:custGeom>
                <a:avLst/>
                <a:gdLst/>
                <a:ahLst/>
                <a:cxnLst/>
                <a:rect l="l" t="t" r="r" b="b"/>
                <a:pathLst>
                  <a:path w="6636" h="5360" extrusionOk="0">
                    <a:moveTo>
                      <a:pt x="2262" y="1"/>
                    </a:moveTo>
                    <a:cubicBezTo>
                      <a:pt x="2113" y="1"/>
                      <a:pt x="1967" y="29"/>
                      <a:pt x="1827" y="92"/>
                    </a:cubicBezTo>
                    <a:cubicBezTo>
                      <a:pt x="1" y="914"/>
                      <a:pt x="3470" y="4155"/>
                      <a:pt x="4018" y="4566"/>
                    </a:cubicBezTo>
                    <a:cubicBezTo>
                      <a:pt x="4355" y="4808"/>
                      <a:pt x="5326" y="5360"/>
                      <a:pt x="5945" y="5360"/>
                    </a:cubicBezTo>
                    <a:cubicBezTo>
                      <a:pt x="6376" y="5360"/>
                      <a:pt x="6635" y="5093"/>
                      <a:pt x="6392" y="4269"/>
                    </a:cubicBezTo>
                    <a:cubicBezTo>
                      <a:pt x="6392" y="4269"/>
                      <a:pt x="4073" y="1"/>
                      <a:pt x="226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9"/>
              <p:cNvSpPr/>
              <p:nvPr/>
            </p:nvSpPr>
            <p:spPr>
              <a:xfrm>
                <a:off x="7894495" y="3206809"/>
                <a:ext cx="118245" cy="67276"/>
              </a:xfrm>
              <a:custGeom>
                <a:avLst/>
                <a:gdLst/>
                <a:ahLst/>
                <a:cxnLst/>
                <a:rect l="l" t="t" r="r" b="b"/>
                <a:pathLst>
                  <a:path w="7614" h="4332" extrusionOk="0">
                    <a:moveTo>
                      <a:pt x="5301" y="1"/>
                    </a:moveTo>
                    <a:cubicBezTo>
                      <a:pt x="3498" y="1"/>
                      <a:pt x="584" y="3121"/>
                      <a:pt x="584" y="3121"/>
                    </a:cubicBezTo>
                    <a:cubicBezTo>
                      <a:pt x="0" y="4069"/>
                      <a:pt x="478" y="4331"/>
                      <a:pt x="1149" y="4331"/>
                    </a:cubicBezTo>
                    <a:cubicBezTo>
                      <a:pt x="1738" y="4331"/>
                      <a:pt x="2476" y="4129"/>
                      <a:pt x="2775" y="4011"/>
                    </a:cubicBezTo>
                    <a:cubicBezTo>
                      <a:pt x="3414" y="3738"/>
                      <a:pt x="7614" y="1523"/>
                      <a:pt x="6039" y="245"/>
                    </a:cubicBezTo>
                    <a:cubicBezTo>
                      <a:pt x="5829" y="75"/>
                      <a:pt x="5578" y="1"/>
                      <a:pt x="5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9"/>
              <p:cNvSpPr/>
              <p:nvPr/>
            </p:nvSpPr>
            <p:spPr>
              <a:xfrm>
                <a:off x="8015938" y="3276548"/>
                <a:ext cx="57430" cy="118416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7625" extrusionOk="0">
                    <a:moveTo>
                      <a:pt x="3584" y="1"/>
                    </a:moveTo>
                    <a:cubicBezTo>
                      <a:pt x="3538" y="1"/>
                      <a:pt x="3515" y="46"/>
                      <a:pt x="3515" y="69"/>
                    </a:cubicBezTo>
                    <a:cubicBezTo>
                      <a:pt x="3515" y="549"/>
                      <a:pt x="3515" y="1051"/>
                      <a:pt x="3492" y="1530"/>
                    </a:cubicBezTo>
                    <a:cubicBezTo>
                      <a:pt x="3470" y="2009"/>
                      <a:pt x="3447" y="2489"/>
                      <a:pt x="3378" y="2968"/>
                    </a:cubicBezTo>
                    <a:cubicBezTo>
                      <a:pt x="3333" y="3447"/>
                      <a:pt x="3287" y="3927"/>
                      <a:pt x="3127" y="4383"/>
                    </a:cubicBezTo>
                    <a:cubicBezTo>
                      <a:pt x="3104" y="4497"/>
                      <a:pt x="3059" y="4589"/>
                      <a:pt x="2990" y="4680"/>
                    </a:cubicBezTo>
                    <a:cubicBezTo>
                      <a:pt x="2945" y="4771"/>
                      <a:pt x="2876" y="4817"/>
                      <a:pt x="2831" y="4817"/>
                    </a:cubicBezTo>
                    <a:cubicBezTo>
                      <a:pt x="2809" y="4819"/>
                      <a:pt x="2787" y="4820"/>
                      <a:pt x="2765" y="4820"/>
                    </a:cubicBezTo>
                    <a:cubicBezTo>
                      <a:pt x="2577" y="4820"/>
                      <a:pt x="2375" y="4739"/>
                      <a:pt x="2191" y="4657"/>
                    </a:cubicBezTo>
                    <a:cubicBezTo>
                      <a:pt x="1963" y="4566"/>
                      <a:pt x="1758" y="4475"/>
                      <a:pt x="1530" y="4383"/>
                    </a:cubicBezTo>
                    <a:cubicBezTo>
                      <a:pt x="1332" y="4311"/>
                      <a:pt x="1134" y="4225"/>
                      <a:pt x="914" y="4225"/>
                    </a:cubicBezTo>
                    <a:cubicBezTo>
                      <a:pt x="855" y="4225"/>
                      <a:pt x="794" y="4232"/>
                      <a:pt x="731" y="4246"/>
                    </a:cubicBezTo>
                    <a:cubicBezTo>
                      <a:pt x="662" y="4269"/>
                      <a:pt x="594" y="4292"/>
                      <a:pt x="525" y="4338"/>
                    </a:cubicBezTo>
                    <a:lnTo>
                      <a:pt x="434" y="4406"/>
                    </a:lnTo>
                    <a:cubicBezTo>
                      <a:pt x="411" y="4429"/>
                      <a:pt x="388" y="4452"/>
                      <a:pt x="365" y="4475"/>
                    </a:cubicBezTo>
                    <a:cubicBezTo>
                      <a:pt x="251" y="4589"/>
                      <a:pt x="206" y="4703"/>
                      <a:pt x="137" y="4840"/>
                    </a:cubicBezTo>
                    <a:cubicBezTo>
                      <a:pt x="92" y="4954"/>
                      <a:pt x="46" y="5068"/>
                      <a:pt x="23" y="5205"/>
                    </a:cubicBezTo>
                    <a:lnTo>
                      <a:pt x="0" y="5410"/>
                    </a:lnTo>
                    <a:cubicBezTo>
                      <a:pt x="0" y="5456"/>
                      <a:pt x="0" y="5524"/>
                      <a:pt x="0" y="5593"/>
                    </a:cubicBezTo>
                    <a:cubicBezTo>
                      <a:pt x="0" y="5730"/>
                      <a:pt x="46" y="5867"/>
                      <a:pt x="69" y="5981"/>
                    </a:cubicBezTo>
                    <a:cubicBezTo>
                      <a:pt x="114" y="6118"/>
                      <a:pt x="160" y="6232"/>
                      <a:pt x="228" y="6346"/>
                    </a:cubicBezTo>
                    <a:cubicBezTo>
                      <a:pt x="365" y="6574"/>
                      <a:pt x="548" y="6757"/>
                      <a:pt x="731" y="6917"/>
                    </a:cubicBezTo>
                    <a:cubicBezTo>
                      <a:pt x="1119" y="7236"/>
                      <a:pt x="1575" y="7465"/>
                      <a:pt x="2032" y="7624"/>
                    </a:cubicBezTo>
                    <a:cubicBezTo>
                      <a:pt x="2077" y="7624"/>
                      <a:pt x="2100" y="7624"/>
                      <a:pt x="2123" y="7579"/>
                    </a:cubicBezTo>
                    <a:cubicBezTo>
                      <a:pt x="2123" y="7556"/>
                      <a:pt x="2100" y="7533"/>
                      <a:pt x="2077" y="7510"/>
                    </a:cubicBezTo>
                    <a:cubicBezTo>
                      <a:pt x="1644" y="7328"/>
                      <a:pt x="1210" y="7077"/>
                      <a:pt x="868" y="6757"/>
                    </a:cubicBezTo>
                    <a:cubicBezTo>
                      <a:pt x="708" y="6597"/>
                      <a:pt x="548" y="6437"/>
                      <a:pt x="434" y="6232"/>
                    </a:cubicBezTo>
                    <a:cubicBezTo>
                      <a:pt x="365" y="6141"/>
                      <a:pt x="343" y="6027"/>
                      <a:pt x="297" y="5912"/>
                    </a:cubicBezTo>
                    <a:cubicBezTo>
                      <a:pt x="274" y="5798"/>
                      <a:pt x="251" y="5707"/>
                      <a:pt x="251" y="5593"/>
                    </a:cubicBezTo>
                    <a:cubicBezTo>
                      <a:pt x="251" y="5524"/>
                      <a:pt x="251" y="5479"/>
                      <a:pt x="251" y="5433"/>
                    </a:cubicBezTo>
                    <a:lnTo>
                      <a:pt x="297" y="5251"/>
                    </a:lnTo>
                    <a:cubicBezTo>
                      <a:pt x="297" y="5136"/>
                      <a:pt x="343" y="5045"/>
                      <a:pt x="388" y="4931"/>
                    </a:cubicBezTo>
                    <a:cubicBezTo>
                      <a:pt x="480" y="4726"/>
                      <a:pt x="617" y="4566"/>
                      <a:pt x="799" y="4520"/>
                    </a:cubicBezTo>
                    <a:cubicBezTo>
                      <a:pt x="839" y="4510"/>
                      <a:pt x="881" y="4506"/>
                      <a:pt x="925" y="4506"/>
                    </a:cubicBezTo>
                    <a:cubicBezTo>
                      <a:pt x="1081" y="4506"/>
                      <a:pt x="1255" y="4563"/>
                      <a:pt x="1415" y="4634"/>
                    </a:cubicBezTo>
                    <a:cubicBezTo>
                      <a:pt x="1644" y="4726"/>
                      <a:pt x="1849" y="4840"/>
                      <a:pt x="2077" y="4931"/>
                    </a:cubicBezTo>
                    <a:cubicBezTo>
                      <a:pt x="2306" y="5022"/>
                      <a:pt x="2557" y="5114"/>
                      <a:pt x="2853" y="5114"/>
                    </a:cubicBezTo>
                    <a:cubicBezTo>
                      <a:pt x="3059" y="5091"/>
                      <a:pt x="3173" y="4931"/>
                      <a:pt x="3241" y="4817"/>
                    </a:cubicBezTo>
                    <a:cubicBezTo>
                      <a:pt x="3310" y="4703"/>
                      <a:pt x="3356" y="4589"/>
                      <a:pt x="3401" y="4452"/>
                    </a:cubicBezTo>
                    <a:cubicBezTo>
                      <a:pt x="3538" y="3972"/>
                      <a:pt x="3607" y="3493"/>
                      <a:pt x="3629" y="2991"/>
                    </a:cubicBezTo>
                    <a:cubicBezTo>
                      <a:pt x="3698" y="2009"/>
                      <a:pt x="3698" y="1028"/>
                      <a:pt x="3652" y="69"/>
                    </a:cubicBezTo>
                    <a:cubicBezTo>
                      <a:pt x="3629" y="24"/>
                      <a:pt x="3607" y="1"/>
                      <a:pt x="358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9"/>
              <p:cNvSpPr/>
              <p:nvPr/>
            </p:nvSpPr>
            <p:spPr>
              <a:xfrm>
                <a:off x="8250982" y="3301120"/>
                <a:ext cx="131166" cy="138838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8940" extrusionOk="0">
                    <a:moveTo>
                      <a:pt x="3709" y="1"/>
                    </a:moveTo>
                    <a:cubicBezTo>
                      <a:pt x="3517" y="1"/>
                      <a:pt x="3323" y="14"/>
                      <a:pt x="3127" y="39"/>
                    </a:cubicBezTo>
                    <a:cubicBezTo>
                      <a:pt x="2443" y="131"/>
                      <a:pt x="1826" y="382"/>
                      <a:pt x="1301" y="724"/>
                    </a:cubicBezTo>
                    <a:cubicBezTo>
                      <a:pt x="1279" y="1546"/>
                      <a:pt x="1210" y="2596"/>
                      <a:pt x="1005" y="3714"/>
                    </a:cubicBezTo>
                    <a:cubicBezTo>
                      <a:pt x="1210" y="3600"/>
                      <a:pt x="1393" y="3509"/>
                      <a:pt x="1621" y="3440"/>
                    </a:cubicBezTo>
                    <a:cubicBezTo>
                      <a:pt x="1781" y="3372"/>
                      <a:pt x="1941" y="3281"/>
                      <a:pt x="2100" y="3258"/>
                    </a:cubicBezTo>
                    <a:lnTo>
                      <a:pt x="2625" y="3121"/>
                    </a:lnTo>
                    <a:cubicBezTo>
                      <a:pt x="2785" y="3098"/>
                      <a:pt x="2945" y="3075"/>
                      <a:pt x="3105" y="3075"/>
                    </a:cubicBezTo>
                    <a:cubicBezTo>
                      <a:pt x="3150" y="3052"/>
                      <a:pt x="3173" y="3052"/>
                      <a:pt x="3219" y="3052"/>
                    </a:cubicBezTo>
                    <a:cubicBezTo>
                      <a:pt x="3416" y="3021"/>
                      <a:pt x="3611" y="3007"/>
                      <a:pt x="3802" y="3007"/>
                    </a:cubicBezTo>
                    <a:cubicBezTo>
                      <a:pt x="4451" y="3007"/>
                      <a:pt x="5058" y="3176"/>
                      <a:pt x="5570" y="3440"/>
                    </a:cubicBezTo>
                    <a:cubicBezTo>
                      <a:pt x="5615" y="3463"/>
                      <a:pt x="5661" y="3486"/>
                      <a:pt x="5730" y="3509"/>
                    </a:cubicBezTo>
                    <a:cubicBezTo>
                      <a:pt x="6049" y="3646"/>
                      <a:pt x="6346" y="3806"/>
                      <a:pt x="6643" y="3988"/>
                    </a:cubicBezTo>
                    <a:cubicBezTo>
                      <a:pt x="6939" y="4194"/>
                      <a:pt x="7213" y="4399"/>
                      <a:pt x="7464" y="4650"/>
                    </a:cubicBezTo>
                    <a:cubicBezTo>
                      <a:pt x="7533" y="4696"/>
                      <a:pt x="7533" y="4764"/>
                      <a:pt x="7487" y="4833"/>
                    </a:cubicBezTo>
                    <a:cubicBezTo>
                      <a:pt x="7462" y="4870"/>
                      <a:pt x="7423" y="4887"/>
                      <a:pt x="7382" y="4887"/>
                    </a:cubicBezTo>
                    <a:cubicBezTo>
                      <a:pt x="7348" y="4887"/>
                      <a:pt x="7312" y="4876"/>
                      <a:pt x="7282" y="4855"/>
                    </a:cubicBezTo>
                    <a:cubicBezTo>
                      <a:pt x="7099" y="4719"/>
                      <a:pt x="6871" y="4582"/>
                      <a:pt x="6665" y="4467"/>
                    </a:cubicBezTo>
                    <a:lnTo>
                      <a:pt x="6665" y="4467"/>
                    </a:lnTo>
                    <a:cubicBezTo>
                      <a:pt x="6871" y="4764"/>
                      <a:pt x="6985" y="5107"/>
                      <a:pt x="7053" y="5472"/>
                    </a:cubicBezTo>
                    <a:cubicBezTo>
                      <a:pt x="7259" y="7070"/>
                      <a:pt x="5889" y="8576"/>
                      <a:pt x="3995" y="8827"/>
                    </a:cubicBezTo>
                    <a:cubicBezTo>
                      <a:pt x="3811" y="8852"/>
                      <a:pt x="3628" y="8864"/>
                      <a:pt x="3448" y="8864"/>
                    </a:cubicBezTo>
                    <a:cubicBezTo>
                      <a:pt x="1824" y="8864"/>
                      <a:pt x="432" y="7876"/>
                      <a:pt x="206" y="6499"/>
                    </a:cubicBezTo>
                    <a:cubicBezTo>
                      <a:pt x="137" y="6636"/>
                      <a:pt x="69" y="6750"/>
                      <a:pt x="0" y="6887"/>
                    </a:cubicBezTo>
                    <a:cubicBezTo>
                      <a:pt x="806" y="8135"/>
                      <a:pt x="2179" y="8940"/>
                      <a:pt x="3698" y="8940"/>
                    </a:cubicBezTo>
                    <a:cubicBezTo>
                      <a:pt x="3901" y="8940"/>
                      <a:pt x="4107" y="8925"/>
                      <a:pt x="4314" y="8896"/>
                    </a:cubicBezTo>
                    <a:cubicBezTo>
                      <a:pt x="6757" y="8576"/>
                      <a:pt x="8446" y="6316"/>
                      <a:pt x="8126" y="3874"/>
                    </a:cubicBezTo>
                    <a:cubicBezTo>
                      <a:pt x="7811" y="1629"/>
                      <a:pt x="5896" y="1"/>
                      <a:pt x="37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9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9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9"/>
              <p:cNvSpPr/>
              <p:nvPr/>
            </p:nvSpPr>
            <p:spPr>
              <a:xfrm>
                <a:off x="8299193" y="3347809"/>
                <a:ext cx="38297" cy="6756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35" extrusionOk="0">
                    <a:moveTo>
                      <a:pt x="698" y="1"/>
                    </a:moveTo>
                    <a:cubicBezTo>
                      <a:pt x="507" y="1"/>
                      <a:pt x="312" y="15"/>
                      <a:pt x="115" y="46"/>
                    </a:cubicBezTo>
                    <a:cubicBezTo>
                      <a:pt x="69" y="46"/>
                      <a:pt x="46" y="46"/>
                      <a:pt x="1" y="69"/>
                    </a:cubicBezTo>
                    <a:cubicBezTo>
                      <a:pt x="130" y="53"/>
                      <a:pt x="270" y="37"/>
                      <a:pt x="406" y="37"/>
                    </a:cubicBezTo>
                    <a:cubicBezTo>
                      <a:pt x="462" y="37"/>
                      <a:pt x="518" y="40"/>
                      <a:pt x="571" y="46"/>
                    </a:cubicBezTo>
                    <a:cubicBezTo>
                      <a:pt x="1210" y="69"/>
                      <a:pt x="1872" y="206"/>
                      <a:pt x="2466" y="434"/>
                    </a:cubicBezTo>
                    <a:cubicBezTo>
                      <a:pt x="1954" y="170"/>
                      <a:pt x="1347" y="1"/>
                      <a:pt x="69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9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9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9"/>
              <p:cNvSpPr/>
              <p:nvPr/>
            </p:nvSpPr>
            <p:spPr>
              <a:xfrm>
                <a:off x="8254166" y="3354845"/>
                <a:ext cx="109549" cy="8395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5406" extrusionOk="0">
                    <a:moveTo>
                      <a:pt x="3259" y="1"/>
                    </a:moveTo>
                    <a:cubicBezTo>
                      <a:pt x="2679" y="1"/>
                      <a:pt x="2086" y="97"/>
                      <a:pt x="1530" y="324"/>
                    </a:cubicBezTo>
                    <a:cubicBezTo>
                      <a:pt x="1370" y="369"/>
                      <a:pt x="1211" y="438"/>
                      <a:pt x="1051" y="529"/>
                    </a:cubicBezTo>
                    <a:cubicBezTo>
                      <a:pt x="1233" y="506"/>
                      <a:pt x="1393" y="506"/>
                      <a:pt x="1553" y="506"/>
                    </a:cubicBezTo>
                    <a:cubicBezTo>
                      <a:pt x="1758" y="529"/>
                      <a:pt x="1964" y="552"/>
                      <a:pt x="2169" y="598"/>
                    </a:cubicBezTo>
                    <a:cubicBezTo>
                      <a:pt x="2580" y="712"/>
                      <a:pt x="2968" y="894"/>
                      <a:pt x="3288" y="1145"/>
                    </a:cubicBezTo>
                    <a:cubicBezTo>
                      <a:pt x="3630" y="1396"/>
                      <a:pt x="3904" y="1716"/>
                      <a:pt x="4109" y="2081"/>
                    </a:cubicBezTo>
                    <a:cubicBezTo>
                      <a:pt x="4132" y="2104"/>
                      <a:pt x="4132" y="2150"/>
                      <a:pt x="4087" y="2173"/>
                    </a:cubicBezTo>
                    <a:cubicBezTo>
                      <a:pt x="4075" y="2195"/>
                      <a:pt x="4052" y="2207"/>
                      <a:pt x="4029" y="2207"/>
                    </a:cubicBezTo>
                    <a:cubicBezTo>
                      <a:pt x="4007" y="2207"/>
                      <a:pt x="3984" y="2195"/>
                      <a:pt x="3972" y="2173"/>
                    </a:cubicBezTo>
                    <a:cubicBezTo>
                      <a:pt x="3699" y="1899"/>
                      <a:pt x="3402" y="1625"/>
                      <a:pt x="3105" y="1396"/>
                    </a:cubicBezTo>
                    <a:cubicBezTo>
                      <a:pt x="2786" y="1191"/>
                      <a:pt x="2443" y="1008"/>
                      <a:pt x="2078" y="894"/>
                    </a:cubicBezTo>
                    <a:cubicBezTo>
                      <a:pt x="1827" y="827"/>
                      <a:pt x="1552" y="785"/>
                      <a:pt x="1271" y="785"/>
                    </a:cubicBezTo>
                    <a:cubicBezTo>
                      <a:pt x="1167" y="785"/>
                      <a:pt x="1063" y="791"/>
                      <a:pt x="959" y="803"/>
                    </a:cubicBezTo>
                    <a:cubicBezTo>
                      <a:pt x="868" y="803"/>
                      <a:pt x="777" y="826"/>
                      <a:pt x="686" y="849"/>
                    </a:cubicBezTo>
                    <a:cubicBezTo>
                      <a:pt x="526" y="1579"/>
                      <a:pt x="298" y="2332"/>
                      <a:pt x="1" y="3040"/>
                    </a:cubicBezTo>
                    <a:cubicBezTo>
                      <a:pt x="227" y="4417"/>
                      <a:pt x="1619" y="5405"/>
                      <a:pt x="3243" y="5405"/>
                    </a:cubicBezTo>
                    <a:cubicBezTo>
                      <a:pt x="3423" y="5405"/>
                      <a:pt x="3606" y="5393"/>
                      <a:pt x="3790" y="5368"/>
                    </a:cubicBezTo>
                    <a:cubicBezTo>
                      <a:pt x="5684" y="5117"/>
                      <a:pt x="7054" y="3611"/>
                      <a:pt x="6848" y="2013"/>
                    </a:cubicBezTo>
                    <a:cubicBezTo>
                      <a:pt x="6780" y="1648"/>
                      <a:pt x="6666" y="1305"/>
                      <a:pt x="6460" y="1008"/>
                    </a:cubicBezTo>
                    <a:cubicBezTo>
                      <a:pt x="6118" y="780"/>
                      <a:pt x="5730" y="598"/>
                      <a:pt x="5365" y="438"/>
                    </a:cubicBezTo>
                    <a:cubicBezTo>
                      <a:pt x="4748" y="187"/>
                      <a:pt x="4109" y="27"/>
                      <a:pt x="3447" y="4"/>
                    </a:cubicBezTo>
                    <a:cubicBezTo>
                      <a:pt x="3385" y="2"/>
                      <a:pt x="3322" y="1"/>
                      <a:pt x="325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9"/>
              <p:cNvSpPr/>
              <p:nvPr/>
            </p:nvSpPr>
            <p:spPr>
              <a:xfrm>
                <a:off x="8337479" y="3354550"/>
                <a:ext cx="30501" cy="22487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448" extrusionOk="0">
                    <a:moveTo>
                      <a:pt x="1" y="0"/>
                    </a:moveTo>
                    <a:cubicBezTo>
                      <a:pt x="457" y="251"/>
                      <a:pt x="845" y="617"/>
                      <a:pt x="1096" y="1027"/>
                    </a:cubicBezTo>
                    <a:cubicBezTo>
                      <a:pt x="1302" y="1142"/>
                      <a:pt x="1530" y="1279"/>
                      <a:pt x="1713" y="1415"/>
                    </a:cubicBezTo>
                    <a:cubicBezTo>
                      <a:pt x="1743" y="1436"/>
                      <a:pt x="1779" y="1447"/>
                      <a:pt x="1813" y="1447"/>
                    </a:cubicBezTo>
                    <a:cubicBezTo>
                      <a:pt x="1854" y="1447"/>
                      <a:pt x="1893" y="1430"/>
                      <a:pt x="1918" y="1393"/>
                    </a:cubicBezTo>
                    <a:cubicBezTo>
                      <a:pt x="1964" y="1324"/>
                      <a:pt x="1964" y="1256"/>
                      <a:pt x="1895" y="1210"/>
                    </a:cubicBezTo>
                    <a:cubicBezTo>
                      <a:pt x="1644" y="959"/>
                      <a:pt x="1370" y="754"/>
                      <a:pt x="1074" y="548"/>
                    </a:cubicBezTo>
                    <a:cubicBezTo>
                      <a:pt x="777" y="366"/>
                      <a:pt x="480" y="206"/>
                      <a:pt x="161" y="69"/>
                    </a:cubicBezTo>
                    <a:cubicBezTo>
                      <a:pt x="92" y="46"/>
                      <a:pt x="46" y="23"/>
                      <a:pt x="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9"/>
              <p:cNvSpPr/>
              <p:nvPr/>
            </p:nvSpPr>
            <p:spPr>
              <a:xfrm>
                <a:off x="8265877" y="3348881"/>
                <a:ext cx="33327" cy="14893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959" extrusionOk="0">
                    <a:moveTo>
                      <a:pt x="2146" y="0"/>
                    </a:moveTo>
                    <a:cubicBezTo>
                      <a:pt x="1986" y="0"/>
                      <a:pt x="1826" y="23"/>
                      <a:pt x="1666" y="46"/>
                    </a:cubicBezTo>
                    <a:lnTo>
                      <a:pt x="1141" y="183"/>
                    </a:lnTo>
                    <a:cubicBezTo>
                      <a:pt x="982" y="206"/>
                      <a:pt x="822" y="297"/>
                      <a:pt x="662" y="365"/>
                    </a:cubicBezTo>
                    <a:cubicBezTo>
                      <a:pt x="434" y="434"/>
                      <a:pt x="251" y="525"/>
                      <a:pt x="46" y="639"/>
                    </a:cubicBezTo>
                    <a:cubicBezTo>
                      <a:pt x="46" y="753"/>
                      <a:pt x="23" y="845"/>
                      <a:pt x="0" y="959"/>
                    </a:cubicBezTo>
                    <a:cubicBezTo>
                      <a:pt x="46" y="959"/>
                      <a:pt x="114" y="936"/>
                      <a:pt x="183" y="936"/>
                    </a:cubicBezTo>
                    <a:cubicBezTo>
                      <a:pt x="708" y="457"/>
                      <a:pt x="1370" y="114"/>
                      <a:pt x="21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9"/>
              <p:cNvSpPr/>
              <p:nvPr/>
            </p:nvSpPr>
            <p:spPr>
              <a:xfrm>
                <a:off x="8268704" y="3348368"/>
                <a:ext cx="85803" cy="22146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1426" extrusionOk="0">
                    <a:moveTo>
                      <a:pt x="2369" y="1"/>
                    </a:moveTo>
                    <a:cubicBezTo>
                      <a:pt x="2233" y="1"/>
                      <a:pt x="2093" y="17"/>
                      <a:pt x="1964" y="33"/>
                    </a:cubicBezTo>
                    <a:cubicBezTo>
                      <a:pt x="1188" y="147"/>
                      <a:pt x="526" y="490"/>
                      <a:pt x="1" y="969"/>
                    </a:cubicBezTo>
                    <a:cubicBezTo>
                      <a:pt x="46" y="946"/>
                      <a:pt x="92" y="946"/>
                      <a:pt x="115" y="946"/>
                    </a:cubicBezTo>
                    <a:cubicBezTo>
                      <a:pt x="275" y="855"/>
                      <a:pt x="434" y="786"/>
                      <a:pt x="594" y="741"/>
                    </a:cubicBezTo>
                    <a:cubicBezTo>
                      <a:pt x="1150" y="514"/>
                      <a:pt x="1743" y="418"/>
                      <a:pt x="2323" y="418"/>
                    </a:cubicBezTo>
                    <a:cubicBezTo>
                      <a:pt x="2386" y="418"/>
                      <a:pt x="2449" y="419"/>
                      <a:pt x="2511" y="421"/>
                    </a:cubicBezTo>
                    <a:cubicBezTo>
                      <a:pt x="3173" y="444"/>
                      <a:pt x="3812" y="604"/>
                      <a:pt x="4429" y="855"/>
                    </a:cubicBezTo>
                    <a:cubicBezTo>
                      <a:pt x="4794" y="1015"/>
                      <a:pt x="5182" y="1197"/>
                      <a:pt x="5524" y="1425"/>
                    </a:cubicBezTo>
                    <a:cubicBezTo>
                      <a:pt x="5273" y="1015"/>
                      <a:pt x="4885" y="649"/>
                      <a:pt x="4429" y="398"/>
                    </a:cubicBezTo>
                    <a:cubicBezTo>
                      <a:pt x="3835" y="170"/>
                      <a:pt x="3173" y="33"/>
                      <a:pt x="2534" y="10"/>
                    </a:cubicBezTo>
                    <a:cubicBezTo>
                      <a:pt x="2481" y="4"/>
                      <a:pt x="2425" y="1"/>
                      <a:pt x="23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9"/>
              <p:cNvSpPr/>
              <p:nvPr/>
            </p:nvSpPr>
            <p:spPr>
              <a:xfrm>
                <a:off x="8265162" y="3365190"/>
                <a:ext cx="1429" cy="1072"/>
              </a:xfrm>
              <a:custGeom>
                <a:avLst/>
                <a:gdLst/>
                <a:ahLst/>
                <a:cxnLst/>
                <a:rect l="l" t="t" r="r" b="b"/>
                <a:pathLst>
                  <a:path w="92" h="69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23" y="46"/>
                      <a:pt x="0" y="69"/>
                      <a:pt x="0" y="69"/>
                    </a:cubicBezTo>
                    <a:cubicBezTo>
                      <a:pt x="46" y="46"/>
                      <a:pt x="69" y="23"/>
                      <a:pt x="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9"/>
              <p:cNvSpPr/>
              <p:nvPr/>
            </p:nvSpPr>
            <p:spPr>
              <a:xfrm>
                <a:off x="8264805" y="3362704"/>
                <a:ext cx="53547" cy="26417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701" extrusionOk="0">
                    <a:moveTo>
                      <a:pt x="868" y="0"/>
                    </a:moveTo>
                    <a:cubicBezTo>
                      <a:pt x="708" y="0"/>
                      <a:pt x="548" y="0"/>
                      <a:pt x="366" y="23"/>
                    </a:cubicBezTo>
                    <a:cubicBezTo>
                      <a:pt x="297" y="69"/>
                      <a:pt x="206" y="114"/>
                      <a:pt x="115" y="160"/>
                    </a:cubicBezTo>
                    <a:cubicBezTo>
                      <a:pt x="92" y="183"/>
                      <a:pt x="69" y="206"/>
                      <a:pt x="23" y="229"/>
                    </a:cubicBezTo>
                    <a:cubicBezTo>
                      <a:pt x="23" y="274"/>
                      <a:pt x="23" y="297"/>
                      <a:pt x="1" y="343"/>
                    </a:cubicBezTo>
                    <a:cubicBezTo>
                      <a:pt x="92" y="320"/>
                      <a:pt x="183" y="297"/>
                      <a:pt x="274" y="297"/>
                    </a:cubicBezTo>
                    <a:cubicBezTo>
                      <a:pt x="378" y="285"/>
                      <a:pt x="482" y="279"/>
                      <a:pt x="586" y="279"/>
                    </a:cubicBezTo>
                    <a:cubicBezTo>
                      <a:pt x="867" y="279"/>
                      <a:pt x="1142" y="321"/>
                      <a:pt x="1393" y="388"/>
                    </a:cubicBezTo>
                    <a:cubicBezTo>
                      <a:pt x="1758" y="502"/>
                      <a:pt x="2101" y="685"/>
                      <a:pt x="2420" y="890"/>
                    </a:cubicBezTo>
                    <a:cubicBezTo>
                      <a:pt x="2717" y="1119"/>
                      <a:pt x="3014" y="1393"/>
                      <a:pt x="3287" y="1667"/>
                    </a:cubicBezTo>
                    <a:cubicBezTo>
                      <a:pt x="3299" y="1689"/>
                      <a:pt x="3322" y="1701"/>
                      <a:pt x="3344" y="1701"/>
                    </a:cubicBezTo>
                    <a:cubicBezTo>
                      <a:pt x="3367" y="1701"/>
                      <a:pt x="3390" y="1689"/>
                      <a:pt x="3402" y="1667"/>
                    </a:cubicBezTo>
                    <a:cubicBezTo>
                      <a:pt x="3447" y="1644"/>
                      <a:pt x="3447" y="1598"/>
                      <a:pt x="3424" y="1575"/>
                    </a:cubicBezTo>
                    <a:cubicBezTo>
                      <a:pt x="3219" y="1210"/>
                      <a:pt x="2945" y="890"/>
                      <a:pt x="2603" y="639"/>
                    </a:cubicBezTo>
                    <a:cubicBezTo>
                      <a:pt x="2283" y="388"/>
                      <a:pt x="1895" y="206"/>
                      <a:pt x="1484" y="92"/>
                    </a:cubicBezTo>
                    <a:cubicBezTo>
                      <a:pt x="1279" y="46"/>
                      <a:pt x="1073" y="23"/>
                      <a:pt x="86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9"/>
              <p:cNvSpPr/>
              <p:nvPr/>
            </p:nvSpPr>
            <p:spPr>
              <a:xfrm>
                <a:off x="8264091" y="3366246"/>
                <a:ext cx="1087" cy="1786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47" y="46"/>
                      <a:pt x="24" y="92"/>
                      <a:pt x="1" y="115"/>
                    </a:cubicBezTo>
                    <a:lnTo>
                      <a:pt x="47" y="115"/>
                    </a:lnTo>
                    <a:cubicBezTo>
                      <a:pt x="69" y="69"/>
                      <a:pt x="69" y="46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9"/>
              <p:cNvSpPr/>
              <p:nvPr/>
            </p:nvSpPr>
            <p:spPr>
              <a:xfrm>
                <a:off x="8265520" y="3363403"/>
                <a:ext cx="3199" cy="250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61" extrusionOk="0">
                    <a:moveTo>
                      <a:pt x="206" y="1"/>
                    </a:moveTo>
                    <a:cubicBezTo>
                      <a:pt x="137" y="1"/>
                      <a:pt x="69" y="24"/>
                      <a:pt x="23" y="24"/>
                    </a:cubicBezTo>
                    <a:cubicBezTo>
                      <a:pt x="0" y="69"/>
                      <a:pt x="0" y="115"/>
                      <a:pt x="0" y="161"/>
                    </a:cubicBezTo>
                    <a:cubicBezTo>
                      <a:pt x="23" y="138"/>
                      <a:pt x="46" y="115"/>
                      <a:pt x="69" y="115"/>
                    </a:cubicBezTo>
                    <a:cubicBezTo>
                      <a:pt x="114" y="69"/>
                      <a:pt x="160" y="24"/>
                      <a:pt x="20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9"/>
              <p:cNvSpPr/>
              <p:nvPr/>
            </p:nvSpPr>
            <p:spPr>
              <a:xfrm>
                <a:off x="8266576" y="3363062"/>
                <a:ext cx="3914" cy="2143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38" extrusionOk="0">
                    <a:moveTo>
                      <a:pt x="252" y="0"/>
                    </a:moveTo>
                    <a:cubicBezTo>
                      <a:pt x="229" y="0"/>
                      <a:pt x="183" y="0"/>
                      <a:pt x="138" y="23"/>
                    </a:cubicBezTo>
                    <a:cubicBezTo>
                      <a:pt x="92" y="46"/>
                      <a:pt x="46" y="91"/>
                      <a:pt x="1" y="137"/>
                    </a:cubicBezTo>
                    <a:cubicBezTo>
                      <a:pt x="92" y="91"/>
                      <a:pt x="183" y="46"/>
                      <a:pt x="25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9"/>
              <p:cNvSpPr/>
              <p:nvPr/>
            </p:nvSpPr>
            <p:spPr>
              <a:xfrm>
                <a:off x="8024791" y="3414100"/>
                <a:ext cx="61701" cy="37272"/>
              </a:xfrm>
              <a:custGeom>
                <a:avLst/>
                <a:gdLst/>
                <a:ahLst/>
                <a:cxnLst/>
                <a:rect l="l" t="t" r="r" b="b"/>
                <a:pathLst>
                  <a:path w="3973" h="2400" extrusionOk="0">
                    <a:moveTo>
                      <a:pt x="3447" y="1"/>
                    </a:moveTo>
                    <a:cubicBezTo>
                      <a:pt x="2078" y="24"/>
                      <a:pt x="982" y="206"/>
                      <a:pt x="366" y="321"/>
                    </a:cubicBezTo>
                    <a:cubicBezTo>
                      <a:pt x="69" y="389"/>
                      <a:pt x="1" y="686"/>
                      <a:pt x="92" y="982"/>
                    </a:cubicBezTo>
                    <a:cubicBezTo>
                      <a:pt x="278" y="1644"/>
                      <a:pt x="896" y="2400"/>
                      <a:pt x="1944" y="2400"/>
                    </a:cubicBezTo>
                    <a:cubicBezTo>
                      <a:pt x="2053" y="2400"/>
                      <a:pt x="2166" y="2392"/>
                      <a:pt x="2283" y="2375"/>
                    </a:cubicBezTo>
                    <a:cubicBezTo>
                      <a:pt x="3539" y="2215"/>
                      <a:pt x="3927" y="1165"/>
                      <a:pt x="3972" y="526"/>
                    </a:cubicBezTo>
                    <a:cubicBezTo>
                      <a:pt x="3972" y="252"/>
                      <a:pt x="3744" y="1"/>
                      <a:pt x="3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9"/>
              <p:cNvSpPr/>
              <p:nvPr/>
            </p:nvSpPr>
            <p:spPr>
              <a:xfrm>
                <a:off x="8030472" y="3417676"/>
                <a:ext cx="22348" cy="1436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02" extrusionOk="0">
                    <a:moveTo>
                      <a:pt x="1210" y="0"/>
                    </a:moveTo>
                    <a:lnTo>
                      <a:pt x="0" y="388"/>
                    </a:lnTo>
                    <a:cubicBezTo>
                      <a:pt x="0" y="388"/>
                      <a:pt x="91" y="1484"/>
                      <a:pt x="342" y="1621"/>
                    </a:cubicBezTo>
                    <a:cubicBezTo>
                      <a:pt x="444" y="1676"/>
                      <a:pt x="599" y="1702"/>
                      <a:pt x="759" y="1702"/>
                    </a:cubicBezTo>
                    <a:cubicBezTo>
                      <a:pt x="993" y="1702"/>
                      <a:pt x="1238" y="1647"/>
                      <a:pt x="1347" y="1552"/>
                    </a:cubicBezTo>
                    <a:cubicBezTo>
                      <a:pt x="1438" y="1484"/>
                      <a:pt x="1210" y="0"/>
                      <a:pt x="121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9"/>
              <p:cNvSpPr/>
              <p:nvPr/>
            </p:nvSpPr>
            <p:spPr>
              <a:xfrm>
                <a:off x="8057044" y="3415557"/>
                <a:ext cx="20934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567" extrusionOk="0">
                    <a:moveTo>
                      <a:pt x="1142" y="0"/>
                    </a:moveTo>
                    <a:lnTo>
                      <a:pt x="1" y="342"/>
                    </a:lnTo>
                    <a:cubicBezTo>
                      <a:pt x="1" y="342"/>
                      <a:pt x="92" y="1370"/>
                      <a:pt x="321" y="1484"/>
                    </a:cubicBezTo>
                    <a:cubicBezTo>
                      <a:pt x="416" y="1541"/>
                      <a:pt x="564" y="1566"/>
                      <a:pt x="717" y="1566"/>
                    </a:cubicBezTo>
                    <a:cubicBezTo>
                      <a:pt x="928" y="1566"/>
                      <a:pt x="1150" y="1518"/>
                      <a:pt x="1256" y="1438"/>
                    </a:cubicBezTo>
                    <a:cubicBezTo>
                      <a:pt x="1348" y="1370"/>
                      <a:pt x="1142" y="0"/>
                      <a:pt x="11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9"/>
              <p:cNvSpPr/>
              <p:nvPr/>
            </p:nvSpPr>
            <p:spPr>
              <a:xfrm>
                <a:off x="8188233" y="3154591"/>
                <a:ext cx="119115" cy="92419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5951" extrusionOk="0">
                    <a:moveTo>
                      <a:pt x="46" y="1"/>
                    </a:moveTo>
                    <a:cubicBezTo>
                      <a:pt x="23" y="24"/>
                      <a:pt x="0" y="47"/>
                      <a:pt x="23" y="92"/>
                    </a:cubicBezTo>
                    <a:cubicBezTo>
                      <a:pt x="411" y="1233"/>
                      <a:pt x="891" y="2352"/>
                      <a:pt x="1461" y="3402"/>
                    </a:cubicBezTo>
                    <a:cubicBezTo>
                      <a:pt x="1621" y="3676"/>
                      <a:pt x="1758" y="3950"/>
                      <a:pt x="1940" y="4201"/>
                    </a:cubicBezTo>
                    <a:cubicBezTo>
                      <a:pt x="2123" y="4452"/>
                      <a:pt x="2420" y="4726"/>
                      <a:pt x="2785" y="4726"/>
                    </a:cubicBezTo>
                    <a:cubicBezTo>
                      <a:pt x="2806" y="4727"/>
                      <a:pt x="2828" y="4728"/>
                      <a:pt x="2850" y="4728"/>
                    </a:cubicBezTo>
                    <a:cubicBezTo>
                      <a:pt x="3173" y="4728"/>
                      <a:pt x="3504" y="4569"/>
                      <a:pt x="3675" y="4269"/>
                    </a:cubicBezTo>
                    <a:cubicBezTo>
                      <a:pt x="3711" y="4211"/>
                      <a:pt x="3740" y="4150"/>
                      <a:pt x="3764" y="4086"/>
                    </a:cubicBezTo>
                    <a:lnTo>
                      <a:pt x="3764" y="4086"/>
                    </a:lnTo>
                    <a:cubicBezTo>
                      <a:pt x="3878" y="4322"/>
                      <a:pt x="4005" y="4553"/>
                      <a:pt x="4155" y="4771"/>
                    </a:cubicBezTo>
                    <a:cubicBezTo>
                      <a:pt x="4451" y="5205"/>
                      <a:pt x="4862" y="5570"/>
                      <a:pt x="5364" y="5798"/>
                    </a:cubicBezTo>
                    <a:cubicBezTo>
                      <a:pt x="5588" y="5894"/>
                      <a:pt x="5842" y="5951"/>
                      <a:pt x="6095" y="5951"/>
                    </a:cubicBezTo>
                    <a:cubicBezTo>
                      <a:pt x="6384" y="5951"/>
                      <a:pt x="6673" y="5877"/>
                      <a:pt x="6916" y="5707"/>
                    </a:cubicBezTo>
                    <a:cubicBezTo>
                      <a:pt x="7373" y="5410"/>
                      <a:pt x="7670" y="4840"/>
                      <a:pt x="7510" y="4315"/>
                    </a:cubicBezTo>
                    <a:cubicBezTo>
                      <a:pt x="7493" y="4281"/>
                      <a:pt x="7464" y="4260"/>
                      <a:pt x="7441" y="4260"/>
                    </a:cubicBezTo>
                    <a:cubicBezTo>
                      <a:pt x="7432" y="4260"/>
                      <a:pt x="7425" y="4263"/>
                      <a:pt x="7419" y="4269"/>
                    </a:cubicBezTo>
                    <a:cubicBezTo>
                      <a:pt x="7373" y="4269"/>
                      <a:pt x="7350" y="4315"/>
                      <a:pt x="7373" y="4338"/>
                    </a:cubicBezTo>
                    <a:cubicBezTo>
                      <a:pt x="7510" y="4817"/>
                      <a:pt x="7213" y="5296"/>
                      <a:pt x="6802" y="5547"/>
                    </a:cubicBezTo>
                    <a:cubicBezTo>
                      <a:pt x="6608" y="5673"/>
                      <a:pt x="6380" y="5730"/>
                      <a:pt x="6146" y="5730"/>
                    </a:cubicBezTo>
                    <a:cubicBezTo>
                      <a:pt x="5912" y="5730"/>
                      <a:pt x="5672" y="5673"/>
                      <a:pt x="5456" y="5570"/>
                    </a:cubicBezTo>
                    <a:cubicBezTo>
                      <a:pt x="5022" y="5365"/>
                      <a:pt x="4657" y="5022"/>
                      <a:pt x="4383" y="4612"/>
                    </a:cubicBezTo>
                    <a:cubicBezTo>
                      <a:pt x="4109" y="4201"/>
                      <a:pt x="3903" y="3744"/>
                      <a:pt x="3721" y="3288"/>
                    </a:cubicBezTo>
                    <a:lnTo>
                      <a:pt x="3713" y="3291"/>
                    </a:lnTo>
                    <a:lnTo>
                      <a:pt x="3713" y="3291"/>
                    </a:lnTo>
                    <a:cubicBezTo>
                      <a:pt x="3708" y="3283"/>
                      <a:pt x="3703" y="3274"/>
                      <a:pt x="3698" y="3265"/>
                    </a:cubicBezTo>
                    <a:cubicBezTo>
                      <a:pt x="3681" y="3214"/>
                      <a:pt x="3625" y="3188"/>
                      <a:pt x="3570" y="3188"/>
                    </a:cubicBezTo>
                    <a:cubicBezTo>
                      <a:pt x="3551" y="3188"/>
                      <a:pt x="3533" y="3191"/>
                      <a:pt x="3515" y="3196"/>
                    </a:cubicBezTo>
                    <a:cubicBezTo>
                      <a:pt x="3447" y="3242"/>
                      <a:pt x="3424" y="3311"/>
                      <a:pt x="3447" y="3379"/>
                    </a:cubicBezTo>
                    <a:cubicBezTo>
                      <a:pt x="3475" y="3444"/>
                      <a:pt x="3503" y="3510"/>
                      <a:pt x="3531" y="3575"/>
                    </a:cubicBezTo>
                    <a:lnTo>
                      <a:pt x="3531" y="3575"/>
                    </a:lnTo>
                    <a:cubicBezTo>
                      <a:pt x="3566" y="3755"/>
                      <a:pt x="3532" y="3963"/>
                      <a:pt x="3447" y="4132"/>
                    </a:cubicBezTo>
                    <a:cubicBezTo>
                      <a:pt x="3322" y="4320"/>
                      <a:pt x="3101" y="4432"/>
                      <a:pt x="2871" y="4432"/>
                    </a:cubicBezTo>
                    <a:cubicBezTo>
                      <a:pt x="2850" y="4432"/>
                      <a:pt x="2829" y="4431"/>
                      <a:pt x="2808" y="4429"/>
                    </a:cubicBezTo>
                    <a:cubicBezTo>
                      <a:pt x="2557" y="4429"/>
                      <a:pt x="2329" y="4269"/>
                      <a:pt x="2169" y="4041"/>
                    </a:cubicBezTo>
                    <a:cubicBezTo>
                      <a:pt x="2009" y="3813"/>
                      <a:pt x="1849" y="3539"/>
                      <a:pt x="1712" y="3288"/>
                    </a:cubicBezTo>
                    <a:cubicBezTo>
                      <a:pt x="1119" y="2238"/>
                      <a:pt x="594" y="1142"/>
                      <a:pt x="137" y="47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9"/>
              <p:cNvSpPr/>
              <p:nvPr/>
            </p:nvSpPr>
            <p:spPr>
              <a:xfrm>
                <a:off x="7881215" y="3127767"/>
                <a:ext cx="128697" cy="7911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5094" extrusionOk="0">
                    <a:moveTo>
                      <a:pt x="8204" y="1"/>
                    </a:moveTo>
                    <a:cubicBezTo>
                      <a:pt x="8184" y="1"/>
                      <a:pt x="8163" y="12"/>
                      <a:pt x="8149" y="39"/>
                    </a:cubicBezTo>
                    <a:cubicBezTo>
                      <a:pt x="7487" y="1066"/>
                      <a:pt x="6711" y="2047"/>
                      <a:pt x="5821" y="2892"/>
                    </a:cubicBezTo>
                    <a:cubicBezTo>
                      <a:pt x="5593" y="3097"/>
                      <a:pt x="5365" y="3303"/>
                      <a:pt x="5136" y="3508"/>
                    </a:cubicBezTo>
                    <a:cubicBezTo>
                      <a:pt x="4908" y="3714"/>
                      <a:pt x="4680" y="3896"/>
                      <a:pt x="4406" y="3988"/>
                    </a:cubicBezTo>
                    <a:cubicBezTo>
                      <a:pt x="4298" y="4027"/>
                      <a:pt x="4177" y="4049"/>
                      <a:pt x="4060" y="4049"/>
                    </a:cubicBezTo>
                    <a:cubicBezTo>
                      <a:pt x="3905" y="4049"/>
                      <a:pt x="3757" y="4010"/>
                      <a:pt x="3653" y="3919"/>
                    </a:cubicBezTo>
                    <a:cubicBezTo>
                      <a:pt x="3535" y="3816"/>
                      <a:pt x="3484" y="3647"/>
                      <a:pt x="3505" y="3504"/>
                    </a:cubicBezTo>
                    <a:lnTo>
                      <a:pt x="3505" y="3504"/>
                    </a:lnTo>
                    <a:cubicBezTo>
                      <a:pt x="3554" y="3428"/>
                      <a:pt x="3604" y="3354"/>
                      <a:pt x="3653" y="3280"/>
                    </a:cubicBezTo>
                    <a:cubicBezTo>
                      <a:pt x="3675" y="3212"/>
                      <a:pt x="3675" y="3143"/>
                      <a:pt x="3630" y="3097"/>
                    </a:cubicBezTo>
                    <a:cubicBezTo>
                      <a:pt x="3605" y="3060"/>
                      <a:pt x="3566" y="3043"/>
                      <a:pt x="3524" y="3043"/>
                    </a:cubicBezTo>
                    <a:cubicBezTo>
                      <a:pt x="3491" y="3043"/>
                      <a:pt x="3455" y="3054"/>
                      <a:pt x="3424" y="3075"/>
                    </a:cubicBezTo>
                    <a:cubicBezTo>
                      <a:pt x="3330" y="3155"/>
                      <a:pt x="3268" y="3267"/>
                      <a:pt x="3237" y="3383"/>
                    </a:cubicBezTo>
                    <a:lnTo>
                      <a:pt x="3237" y="3383"/>
                    </a:lnTo>
                    <a:cubicBezTo>
                      <a:pt x="3069" y="3650"/>
                      <a:pt x="2901" y="3900"/>
                      <a:pt x="2694" y="4125"/>
                    </a:cubicBezTo>
                    <a:cubicBezTo>
                      <a:pt x="2443" y="4444"/>
                      <a:pt x="2101" y="4672"/>
                      <a:pt x="1735" y="4786"/>
                    </a:cubicBezTo>
                    <a:cubicBezTo>
                      <a:pt x="1600" y="4829"/>
                      <a:pt x="1455" y="4852"/>
                      <a:pt x="1311" y="4852"/>
                    </a:cubicBezTo>
                    <a:cubicBezTo>
                      <a:pt x="1067" y="4852"/>
                      <a:pt x="826" y="4785"/>
                      <a:pt x="640" y="4627"/>
                    </a:cubicBezTo>
                    <a:cubicBezTo>
                      <a:pt x="343" y="4376"/>
                      <a:pt x="183" y="3942"/>
                      <a:pt x="343" y="3577"/>
                    </a:cubicBezTo>
                    <a:cubicBezTo>
                      <a:pt x="343" y="3554"/>
                      <a:pt x="343" y="3508"/>
                      <a:pt x="320" y="3508"/>
                    </a:cubicBezTo>
                    <a:cubicBezTo>
                      <a:pt x="301" y="3499"/>
                      <a:pt x="282" y="3493"/>
                      <a:pt x="265" y="3493"/>
                    </a:cubicBezTo>
                    <a:cubicBezTo>
                      <a:pt x="241" y="3493"/>
                      <a:pt x="219" y="3504"/>
                      <a:pt x="206" y="3531"/>
                    </a:cubicBezTo>
                    <a:cubicBezTo>
                      <a:pt x="1" y="3942"/>
                      <a:pt x="183" y="4467"/>
                      <a:pt x="503" y="4764"/>
                    </a:cubicBezTo>
                    <a:cubicBezTo>
                      <a:pt x="737" y="4998"/>
                      <a:pt x="1058" y="5094"/>
                      <a:pt x="1376" y="5094"/>
                    </a:cubicBezTo>
                    <a:cubicBezTo>
                      <a:pt x="1522" y="5094"/>
                      <a:pt x="1667" y="5073"/>
                      <a:pt x="1804" y="5038"/>
                    </a:cubicBezTo>
                    <a:cubicBezTo>
                      <a:pt x="2237" y="4923"/>
                      <a:pt x="2626" y="4649"/>
                      <a:pt x="2899" y="4330"/>
                    </a:cubicBezTo>
                    <a:cubicBezTo>
                      <a:pt x="3038" y="4171"/>
                      <a:pt x="3161" y="4006"/>
                      <a:pt x="3276" y="3841"/>
                    </a:cubicBezTo>
                    <a:lnTo>
                      <a:pt x="3276" y="3841"/>
                    </a:lnTo>
                    <a:cubicBezTo>
                      <a:pt x="3321" y="3952"/>
                      <a:pt x="3387" y="4055"/>
                      <a:pt x="3470" y="4125"/>
                    </a:cubicBezTo>
                    <a:cubicBezTo>
                      <a:pt x="3647" y="4274"/>
                      <a:pt x="3865" y="4335"/>
                      <a:pt x="4080" y="4335"/>
                    </a:cubicBezTo>
                    <a:cubicBezTo>
                      <a:pt x="4225" y="4335"/>
                      <a:pt x="4369" y="4307"/>
                      <a:pt x="4497" y="4261"/>
                    </a:cubicBezTo>
                    <a:cubicBezTo>
                      <a:pt x="4817" y="4147"/>
                      <a:pt x="5091" y="3919"/>
                      <a:pt x="5319" y="3714"/>
                    </a:cubicBezTo>
                    <a:cubicBezTo>
                      <a:pt x="5547" y="3508"/>
                      <a:pt x="5775" y="3303"/>
                      <a:pt x="6004" y="3075"/>
                    </a:cubicBezTo>
                    <a:cubicBezTo>
                      <a:pt x="6894" y="2184"/>
                      <a:pt x="7647" y="1180"/>
                      <a:pt x="8263" y="107"/>
                    </a:cubicBezTo>
                    <a:cubicBezTo>
                      <a:pt x="8286" y="62"/>
                      <a:pt x="8286" y="16"/>
                      <a:pt x="8241" y="16"/>
                    </a:cubicBezTo>
                    <a:cubicBezTo>
                      <a:pt x="8231" y="7"/>
                      <a:pt x="8218" y="1"/>
                      <a:pt x="820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9"/>
              <p:cNvSpPr/>
              <p:nvPr/>
            </p:nvSpPr>
            <p:spPr>
              <a:xfrm>
                <a:off x="7871290" y="3535001"/>
                <a:ext cx="329686" cy="361228"/>
              </a:xfrm>
              <a:custGeom>
                <a:avLst/>
                <a:gdLst/>
                <a:ahLst/>
                <a:cxnLst/>
                <a:rect l="l" t="t" r="r" b="b"/>
                <a:pathLst>
                  <a:path w="21229" h="23260" extrusionOk="0">
                    <a:moveTo>
                      <a:pt x="6209" y="0"/>
                    </a:moveTo>
                    <a:cubicBezTo>
                      <a:pt x="6209" y="0"/>
                      <a:pt x="7305" y="4817"/>
                      <a:pt x="6004" y="8537"/>
                    </a:cubicBezTo>
                    <a:cubicBezTo>
                      <a:pt x="4703" y="12235"/>
                      <a:pt x="1005" y="16686"/>
                      <a:pt x="1005" y="16686"/>
                    </a:cubicBezTo>
                    <a:cubicBezTo>
                      <a:pt x="1005" y="16686"/>
                      <a:pt x="571" y="17941"/>
                      <a:pt x="137" y="20794"/>
                    </a:cubicBezTo>
                    <a:cubicBezTo>
                      <a:pt x="1" y="21639"/>
                      <a:pt x="46" y="22483"/>
                      <a:pt x="229" y="23259"/>
                    </a:cubicBezTo>
                    <a:lnTo>
                      <a:pt x="21228" y="23259"/>
                    </a:lnTo>
                    <a:lnTo>
                      <a:pt x="21023" y="13559"/>
                    </a:lnTo>
                    <a:cubicBezTo>
                      <a:pt x="21023" y="13559"/>
                      <a:pt x="20863" y="5068"/>
                      <a:pt x="18649" y="1644"/>
                    </a:cubicBezTo>
                    <a:cubicBezTo>
                      <a:pt x="18649" y="1644"/>
                      <a:pt x="17622" y="1324"/>
                      <a:pt x="16914" y="1324"/>
                    </a:cubicBezTo>
                    <a:cubicBezTo>
                      <a:pt x="16914" y="1324"/>
                      <a:pt x="17941" y="5570"/>
                      <a:pt x="17530" y="7510"/>
                    </a:cubicBezTo>
                    <a:cubicBezTo>
                      <a:pt x="17530" y="7510"/>
                      <a:pt x="10274" y="7075"/>
                      <a:pt x="9072" y="7075"/>
                    </a:cubicBezTo>
                    <a:cubicBezTo>
                      <a:pt x="9042" y="7075"/>
                      <a:pt x="9016" y="7076"/>
                      <a:pt x="8994" y="7076"/>
                    </a:cubicBezTo>
                    <a:cubicBezTo>
                      <a:pt x="8994" y="7076"/>
                      <a:pt x="9222" y="2283"/>
                      <a:pt x="8172" y="160"/>
                    </a:cubicBezTo>
                    <a:lnTo>
                      <a:pt x="6209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9"/>
              <p:cNvSpPr/>
              <p:nvPr/>
            </p:nvSpPr>
            <p:spPr>
              <a:xfrm>
                <a:off x="8003342" y="3672196"/>
                <a:ext cx="141634" cy="8864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5708" extrusionOk="0">
                    <a:moveTo>
                      <a:pt x="172" y="1"/>
                    </a:moveTo>
                    <a:lnTo>
                      <a:pt x="172" y="1"/>
                    </a:lnTo>
                    <a:cubicBezTo>
                      <a:pt x="0" y="5546"/>
                      <a:pt x="4442" y="5708"/>
                      <a:pt x="4962" y="5708"/>
                    </a:cubicBezTo>
                    <a:cubicBezTo>
                      <a:pt x="4994" y="5708"/>
                      <a:pt x="5011" y="5707"/>
                      <a:pt x="5011" y="5707"/>
                    </a:cubicBezTo>
                    <a:cubicBezTo>
                      <a:pt x="8937" y="5593"/>
                      <a:pt x="9120" y="526"/>
                      <a:pt x="9120" y="526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9"/>
              <p:cNvSpPr/>
              <p:nvPr/>
            </p:nvSpPr>
            <p:spPr>
              <a:xfrm>
                <a:off x="7962400" y="3628923"/>
                <a:ext cx="58502" cy="24864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1" extrusionOk="0">
                    <a:moveTo>
                      <a:pt x="761" y="1"/>
                    </a:moveTo>
                    <a:cubicBezTo>
                      <a:pt x="366" y="1"/>
                      <a:pt x="23" y="335"/>
                      <a:pt x="23" y="732"/>
                    </a:cubicBezTo>
                    <a:cubicBezTo>
                      <a:pt x="1" y="1166"/>
                      <a:pt x="343" y="1509"/>
                      <a:pt x="754" y="1531"/>
                    </a:cubicBezTo>
                    <a:lnTo>
                      <a:pt x="2968" y="1600"/>
                    </a:lnTo>
                    <a:cubicBezTo>
                      <a:pt x="2982" y="1601"/>
                      <a:pt x="2995" y="1601"/>
                      <a:pt x="3009" y="1601"/>
                    </a:cubicBezTo>
                    <a:cubicBezTo>
                      <a:pt x="3423" y="1601"/>
                      <a:pt x="3745" y="1267"/>
                      <a:pt x="3767" y="869"/>
                    </a:cubicBezTo>
                    <a:cubicBezTo>
                      <a:pt x="3767" y="436"/>
                      <a:pt x="3447" y="93"/>
                      <a:pt x="3014" y="71"/>
                    </a:cubicBezTo>
                    <a:lnTo>
                      <a:pt x="799" y="2"/>
                    </a:lnTo>
                    <a:cubicBezTo>
                      <a:pt x="786" y="1"/>
                      <a:pt x="774" y="1"/>
                      <a:pt x="76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9"/>
              <p:cNvSpPr/>
              <p:nvPr/>
            </p:nvSpPr>
            <p:spPr>
              <a:xfrm>
                <a:off x="8138593" y="3632480"/>
                <a:ext cx="58502" cy="24848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1600" extrusionOk="0">
                    <a:moveTo>
                      <a:pt x="761" y="0"/>
                    </a:moveTo>
                    <a:cubicBezTo>
                      <a:pt x="366" y="0"/>
                      <a:pt x="24" y="334"/>
                      <a:pt x="24" y="732"/>
                    </a:cubicBezTo>
                    <a:cubicBezTo>
                      <a:pt x="1" y="1165"/>
                      <a:pt x="320" y="1508"/>
                      <a:pt x="754" y="1531"/>
                    </a:cubicBezTo>
                    <a:lnTo>
                      <a:pt x="2968" y="1599"/>
                    </a:lnTo>
                    <a:cubicBezTo>
                      <a:pt x="3402" y="1599"/>
                      <a:pt x="3744" y="1280"/>
                      <a:pt x="3767" y="869"/>
                    </a:cubicBezTo>
                    <a:cubicBezTo>
                      <a:pt x="3767" y="435"/>
                      <a:pt x="3447" y="93"/>
                      <a:pt x="3014" y="70"/>
                    </a:cubicBezTo>
                    <a:lnTo>
                      <a:pt x="800" y="1"/>
                    </a:lnTo>
                    <a:cubicBezTo>
                      <a:pt x="787" y="1"/>
                      <a:pt x="774" y="0"/>
                      <a:pt x="76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9"/>
              <p:cNvSpPr/>
              <p:nvPr/>
            </p:nvSpPr>
            <p:spPr>
              <a:xfrm>
                <a:off x="7829804" y="3106022"/>
                <a:ext cx="252766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16276" h="11345" fill="none" extrusionOk="0">
                    <a:moveTo>
                      <a:pt x="1" y="10751"/>
                    </a:moveTo>
                    <a:cubicBezTo>
                      <a:pt x="2557" y="11345"/>
                      <a:pt x="5182" y="10158"/>
                      <a:pt x="7465" y="8834"/>
                    </a:cubicBezTo>
                    <a:cubicBezTo>
                      <a:pt x="11140" y="6711"/>
                      <a:pt x="14723" y="3950"/>
                      <a:pt x="16275" y="1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9"/>
              <p:cNvSpPr/>
              <p:nvPr/>
            </p:nvSpPr>
            <p:spPr>
              <a:xfrm>
                <a:off x="8055638" y="3121974"/>
                <a:ext cx="258435" cy="208102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13400" fill="none" extrusionOk="0">
                    <a:moveTo>
                      <a:pt x="1" y="1"/>
                    </a:moveTo>
                    <a:cubicBezTo>
                      <a:pt x="2055" y="3060"/>
                      <a:pt x="4132" y="6164"/>
                      <a:pt x="6848" y="8675"/>
                    </a:cubicBezTo>
                    <a:cubicBezTo>
                      <a:pt x="9542" y="11208"/>
                      <a:pt x="12965" y="13148"/>
                      <a:pt x="16640" y="13399"/>
                    </a:cubicBezTo>
                  </a:path>
                </a:pathLst>
              </a:custGeom>
              <a:solidFill>
                <a:srgbClr val="64CBC3"/>
              </a:solidFill>
              <a:ln w="7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9"/>
              <p:cNvSpPr/>
              <p:nvPr/>
            </p:nvSpPr>
            <p:spPr>
              <a:xfrm>
                <a:off x="7008743" y="3281519"/>
                <a:ext cx="320632" cy="437791"/>
              </a:xfrm>
              <a:custGeom>
                <a:avLst/>
                <a:gdLst/>
                <a:ahLst/>
                <a:cxnLst/>
                <a:rect l="l" t="t" r="r" b="b"/>
                <a:pathLst>
                  <a:path w="20646" h="28190" extrusionOk="0">
                    <a:moveTo>
                      <a:pt x="20589" y="19744"/>
                    </a:move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612" y="19767"/>
                    </a:lnTo>
                    <a:cubicBezTo>
                      <a:pt x="20612" y="19767"/>
                      <a:pt x="20624" y="19773"/>
                      <a:pt x="20632" y="19779"/>
                    </a:cubicBezTo>
                    <a:lnTo>
                      <a:pt x="20632" y="19779"/>
                    </a:lnTo>
                    <a:cubicBezTo>
                      <a:pt x="20626" y="19766"/>
                      <a:pt x="20607" y="19762"/>
                      <a:pt x="20589" y="19744"/>
                    </a:cubicBezTo>
                    <a:close/>
                    <a:moveTo>
                      <a:pt x="20632" y="19779"/>
                    </a:moveTo>
                    <a:cubicBezTo>
                      <a:pt x="20634" y="19782"/>
                      <a:pt x="20635" y="19785"/>
                      <a:pt x="20635" y="19790"/>
                    </a:cubicBezTo>
                    <a:cubicBezTo>
                      <a:pt x="20646" y="19790"/>
                      <a:pt x="20640" y="19784"/>
                      <a:pt x="20632" y="19779"/>
                    </a:cubicBezTo>
                    <a:close/>
                    <a:moveTo>
                      <a:pt x="6802" y="0"/>
                    </a:moveTo>
                    <a:lnTo>
                      <a:pt x="1" y="2169"/>
                    </a:lnTo>
                    <a:lnTo>
                      <a:pt x="1073" y="5684"/>
                    </a:lnTo>
                    <a:lnTo>
                      <a:pt x="1690" y="7419"/>
                    </a:lnTo>
                    <a:lnTo>
                      <a:pt x="1986" y="8286"/>
                    </a:lnTo>
                    <a:lnTo>
                      <a:pt x="2146" y="8720"/>
                    </a:lnTo>
                    <a:lnTo>
                      <a:pt x="2306" y="9130"/>
                    </a:lnTo>
                    <a:lnTo>
                      <a:pt x="3013" y="10842"/>
                    </a:lnTo>
                    <a:cubicBezTo>
                      <a:pt x="3150" y="11139"/>
                      <a:pt x="3265" y="11436"/>
                      <a:pt x="3379" y="11710"/>
                    </a:cubicBezTo>
                    <a:lnTo>
                      <a:pt x="3790" y="12554"/>
                    </a:lnTo>
                    <a:lnTo>
                      <a:pt x="4588" y="14243"/>
                    </a:lnTo>
                    <a:lnTo>
                      <a:pt x="5479" y="15910"/>
                    </a:lnTo>
                    <a:cubicBezTo>
                      <a:pt x="6711" y="18101"/>
                      <a:pt x="8081" y="20269"/>
                      <a:pt x="9724" y="22323"/>
                    </a:cubicBezTo>
                    <a:cubicBezTo>
                      <a:pt x="10546" y="23328"/>
                      <a:pt x="11413" y="24332"/>
                      <a:pt x="12395" y="25291"/>
                    </a:cubicBezTo>
                    <a:cubicBezTo>
                      <a:pt x="12874" y="25770"/>
                      <a:pt x="13399" y="26227"/>
                      <a:pt x="13947" y="26706"/>
                    </a:cubicBezTo>
                    <a:lnTo>
                      <a:pt x="14358" y="27048"/>
                    </a:lnTo>
                    <a:cubicBezTo>
                      <a:pt x="14517" y="27162"/>
                      <a:pt x="14654" y="27276"/>
                      <a:pt x="14814" y="27391"/>
                    </a:cubicBezTo>
                    <a:cubicBezTo>
                      <a:pt x="14974" y="27528"/>
                      <a:pt x="15111" y="27619"/>
                      <a:pt x="15293" y="27756"/>
                    </a:cubicBezTo>
                    <a:lnTo>
                      <a:pt x="15567" y="27938"/>
                    </a:lnTo>
                    <a:lnTo>
                      <a:pt x="15727" y="28030"/>
                    </a:lnTo>
                    <a:lnTo>
                      <a:pt x="15955" y="28189"/>
                    </a:lnTo>
                    <a:lnTo>
                      <a:pt x="20584" y="19753"/>
                    </a:lnTo>
                    <a:lnTo>
                      <a:pt x="20584" y="19753"/>
                    </a:lnTo>
                    <a:lnTo>
                      <a:pt x="20520" y="19721"/>
                    </a:lnTo>
                    <a:lnTo>
                      <a:pt x="20292" y="19584"/>
                    </a:lnTo>
                    <a:cubicBezTo>
                      <a:pt x="20132" y="19493"/>
                      <a:pt x="19950" y="19356"/>
                      <a:pt x="19767" y="19242"/>
                    </a:cubicBezTo>
                    <a:cubicBezTo>
                      <a:pt x="19402" y="18991"/>
                      <a:pt x="19037" y="18717"/>
                      <a:pt x="18672" y="18397"/>
                    </a:cubicBezTo>
                    <a:cubicBezTo>
                      <a:pt x="17918" y="17804"/>
                      <a:pt x="17211" y="17119"/>
                      <a:pt x="16503" y="16412"/>
                    </a:cubicBezTo>
                    <a:cubicBezTo>
                      <a:pt x="15111" y="14951"/>
                      <a:pt x="13833" y="13307"/>
                      <a:pt x="12646" y="11573"/>
                    </a:cubicBezTo>
                    <a:lnTo>
                      <a:pt x="11756" y="10226"/>
                    </a:lnTo>
                    <a:lnTo>
                      <a:pt x="10934" y="8857"/>
                    </a:lnTo>
                    <a:lnTo>
                      <a:pt x="10546" y="8172"/>
                    </a:lnTo>
                    <a:cubicBezTo>
                      <a:pt x="10409" y="7921"/>
                      <a:pt x="10295" y="7692"/>
                      <a:pt x="10158" y="7441"/>
                    </a:cubicBezTo>
                    <a:lnTo>
                      <a:pt x="9405" y="6003"/>
                    </a:lnTo>
                    <a:lnTo>
                      <a:pt x="9222" y="5638"/>
                    </a:lnTo>
                    <a:lnTo>
                      <a:pt x="9039" y="5273"/>
                    </a:lnTo>
                    <a:lnTo>
                      <a:pt x="8720" y="4543"/>
                    </a:lnTo>
                    <a:lnTo>
                      <a:pt x="8035" y="3059"/>
                    </a:lnTo>
                    <a:lnTo>
                      <a:pt x="6802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9"/>
              <p:cNvSpPr/>
              <p:nvPr/>
            </p:nvSpPr>
            <p:spPr>
              <a:xfrm>
                <a:off x="6975500" y="3152426"/>
                <a:ext cx="143590" cy="164618"/>
              </a:xfrm>
              <a:custGeom>
                <a:avLst/>
                <a:gdLst/>
                <a:ahLst/>
                <a:cxnLst/>
                <a:rect l="l" t="t" r="r" b="b"/>
                <a:pathLst>
                  <a:path w="9246" h="10600" extrusionOk="0">
                    <a:moveTo>
                      <a:pt x="3294" y="1"/>
                    </a:moveTo>
                    <a:cubicBezTo>
                      <a:pt x="3269" y="1"/>
                      <a:pt x="3244" y="3"/>
                      <a:pt x="3219" y="9"/>
                    </a:cubicBezTo>
                    <a:cubicBezTo>
                      <a:pt x="2518" y="167"/>
                      <a:pt x="3699" y="4894"/>
                      <a:pt x="3721" y="4983"/>
                    </a:cubicBezTo>
                    <a:lnTo>
                      <a:pt x="3721" y="4983"/>
                    </a:lnTo>
                    <a:cubicBezTo>
                      <a:pt x="3701" y="4902"/>
                      <a:pt x="2716" y="996"/>
                      <a:pt x="1937" y="996"/>
                    </a:cubicBezTo>
                    <a:cubicBezTo>
                      <a:pt x="1907" y="996"/>
                      <a:pt x="1878" y="1002"/>
                      <a:pt x="1850" y="1013"/>
                    </a:cubicBezTo>
                    <a:cubicBezTo>
                      <a:pt x="1056" y="1331"/>
                      <a:pt x="2291" y="5437"/>
                      <a:pt x="2306" y="5486"/>
                    </a:cubicBezTo>
                    <a:lnTo>
                      <a:pt x="2306" y="5486"/>
                    </a:lnTo>
                    <a:cubicBezTo>
                      <a:pt x="2293" y="5444"/>
                      <a:pt x="1348" y="2323"/>
                      <a:pt x="689" y="2323"/>
                    </a:cubicBezTo>
                    <a:cubicBezTo>
                      <a:pt x="649" y="2323"/>
                      <a:pt x="609" y="2335"/>
                      <a:pt x="571" y="2360"/>
                    </a:cubicBezTo>
                    <a:cubicBezTo>
                      <a:pt x="1" y="2725"/>
                      <a:pt x="845" y="5464"/>
                      <a:pt x="1074" y="6194"/>
                    </a:cubicBezTo>
                    <a:cubicBezTo>
                      <a:pt x="1119" y="6331"/>
                      <a:pt x="2261" y="10600"/>
                      <a:pt x="2261" y="10600"/>
                    </a:cubicBezTo>
                    <a:lnTo>
                      <a:pt x="9040" y="8431"/>
                    </a:lnTo>
                    <a:cubicBezTo>
                      <a:pt x="9040" y="6514"/>
                      <a:pt x="9245" y="2771"/>
                      <a:pt x="8789" y="2268"/>
                    </a:cubicBezTo>
                    <a:cubicBezTo>
                      <a:pt x="8756" y="2233"/>
                      <a:pt x="8721" y="2216"/>
                      <a:pt x="8685" y="2216"/>
                    </a:cubicBezTo>
                    <a:cubicBezTo>
                      <a:pt x="8192" y="2216"/>
                      <a:pt x="7419" y="5327"/>
                      <a:pt x="7419" y="5327"/>
                    </a:cubicBezTo>
                    <a:cubicBezTo>
                      <a:pt x="7419" y="5327"/>
                      <a:pt x="5838" y="265"/>
                      <a:pt x="5053" y="265"/>
                    </a:cubicBezTo>
                    <a:cubicBezTo>
                      <a:pt x="5027" y="265"/>
                      <a:pt x="5001" y="271"/>
                      <a:pt x="4977" y="283"/>
                    </a:cubicBezTo>
                    <a:cubicBezTo>
                      <a:pt x="4450" y="563"/>
                      <a:pt x="4707" y="2659"/>
                      <a:pt x="4891" y="3806"/>
                    </a:cubicBezTo>
                    <a:lnTo>
                      <a:pt x="4891" y="3806"/>
                    </a:lnTo>
                    <a:cubicBezTo>
                      <a:pt x="4643" y="2516"/>
                      <a:pt x="4061" y="1"/>
                      <a:pt x="32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9"/>
              <p:cNvSpPr/>
              <p:nvPr/>
            </p:nvSpPr>
            <p:spPr>
              <a:xfrm>
                <a:off x="7006346" y="3230770"/>
                <a:ext cx="79063" cy="23543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1516" extrusionOk="0">
                    <a:moveTo>
                      <a:pt x="3754" y="1"/>
                    </a:moveTo>
                    <a:cubicBezTo>
                      <a:pt x="3286" y="1"/>
                      <a:pt x="2818" y="64"/>
                      <a:pt x="2374" y="169"/>
                    </a:cubicBezTo>
                    <a:cubicBezTo>
                      <a:pt x="1484" y="420"/>
                      <a:pt x="640" y="831"/>
                      <a:pt x="1" y="1493"/>
                    </a:cubicBezTo>
                    <a:cubicBezTo>
                      <a:pt x="1" y="1493"/>
                      <a:pt x="1" y="1493"/>
                      <a:pt x="1" y="1516"/>
                    </a:cubicBezTo>
                    <a:lnTo>
                      <a:pt x="23" y="1516"/>
                    </a:lnTo>
                    <a:cubicBezTo>
                      <a:pt x="754" y="1036"/>
                      <a:pt x="1576" y="671"/>
                      <a:pt x="2443" y="466"/>
                    </a:cubicBezTo>
                    <a:cubicBezTo>
                      <a:pt x="3104" y="287"/>
                      <a:pt x="3792" y="192"/>
                      <a:pt x="4487" y="192"/>
                    </a:cubicBezTo>
                    <a:cubicBezTo>
                      <a:pt x="4680" y="192"/>
                      <a:pt x="4874" y="200"/>
                      <a:pt x="5068" y="215"/>
                    </a:cubicBezTo>
                    <a:lnTo>
                      <a:pt x="5091" y="215"/>
                    </a:lnTo>
                    <a:cubicBezTo>
                      <a:pt x="5091" y="192"/>
                      <a:pt x="5091" y="192"/>
                      <a:pt x="5068" y="192"/>
                    </a:cubicBezTo>
                    <a:cubicBezTo>
                      <a:pt x="4644" y="58"/>
                      <a:pt x="4199" y="1"/>
                      <a:pt x="375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9"/>
              <p:cNvSpPr/>
              <p:nvPr/>
            </p:nvSpPr>
            <p:spPr>
              <a:xfrm>
                <a:off x="7140624" y="3517916"/>
                <a:ext cx="177617" cy="233742"/>
              </a:xfrm>
              <a:custGeom>
                <a:avLst/>
                <a:gdLst/>
                <a:ahLst/>
                <a:cxnLst/>
                <a:rect l="l" t="t" r="r" b="b"/>
                <a:pathLst>
                  <a:path w="11437" h="15051" extrusionOk="0">
                    <a:moveTo>
                      <a:pt x="7958" y="0"/>
                    </a:moveTo>
                    <a:cubicBezTo>
                      <a:pt x="7907" y="0"/>
                      <a:pt x="7864" y="16"/>
                      <a:pt x="7830" y="50"/>
                    </a:cubicBezTo>
                    <a:cubicBezTo>
                      <a:pt x="3904" y="3976"/>
                      <a:pt x="1" y="8153"/>
                      <a:pt x="1" y="8153"/>
                    </a:cubicBezTo>
                    <a:cubicBezTo>
                      <a:pt x="1" y="8153"/>
                      <a:pt x="5740" y="15050"/>
                      <a:pt x="8852" y="15050"/>
                    </a:cubicBezTo>
                    <a:cubicBezTo>
                      <a:pt x="8892" y="15050"/>
                      <a:pt x="8932" y="15049"/>
                      <a:pt x="8971" y="15047"/>
                    </a:cubicBezTo>
                    <a:lnTo>
                      <a:pt x="11436" y="1739"/>
                    </a:lnTo>
                    <a:lnTo>
                      <a:pt x="11436" y="1739"/>
                    </a:lnTo>
                    <a:cubicBezTo>
                      <a:pt x="11383" y="1745"/>
                      <a:pt x="11330" y="1748"/>
                      <a:pt x="11276" y="1748"/>
                    </a:cubicBezTo>
                    <a:cubicBezTo>
                      <a:pt x="9903" y="1748"/>
                      <a:pt x="8494" y="0"/>
                      <a:pt x="795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9"/>
              <p:cNvSpPr/>
              <p:nvPr/>
            </p:nvSpPr>
            <p:spPr>
              <a:xfrm>
                <a:off x="7132827" y="3513023"/>
                <a:ext cx="137549" cy="138745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8934" extrusionOk="0">
                    <a:moveTo>
                      <a:pt x="7646" y="1"/>
                    </a:moveTo>
                    <a:cubicBezTo>
                      <a:pt x="7485" y="1"/>
                      <a:pt x="7335" y="91"/>
                      <a:pt x="7282" y="251"/>
                    </a:cubicBezTo>
                    <a:cubicBezTo>
                      <a:pt x="6209" y="2808"/>
                      <a:pt x="1005" y="7030"/>
                      <a:pt x="229" y="7601"/>
                    </a:cubicBezTo>
                    <a:cubicBezTo>
                      <a:pt x="46" y="7738"/>
                      <a:pt x="0" y="7966"/>
                      <a:pt x="137" y="8149"/>
                    </a:cubicBezTo>
                    <a:cubicBezTo>
                      <a:pt x="137" y="8149"/>
                      <a:pt x="522" y="8933"/>
                      <a:pt x="955" y="8933"/>
                    </a:cubicBezTo>
                    <a:cubicBezTo>
                      <a:pt x="1039" y="8933"/>
                      <a:pt x="1125" y="8904"/>
                      <a:pt x="1210" y="8834"/>
                    </a:cubicBezTo>
                    <a:cubicBezTo>
                      <a:pt x="2077" y="8149"/>
                      <a:pt x="7556" y="3789"/>
                      <a:pt x="8765" y="799"/>
                    </a:cubicBezTo>
                    <a:cubicBezTo>
                      <a:pt x="8857" y="594"/>
                      <a:pt x="8742" y="365"/>
                      <a:pt x="8514" y="274"/>
                    </a:cubicBezTo>
                    <a:lnTo>
                      <a:pt x="7784" y="23"/>
                    </a:lnTo>
                    <a:cubicBezTo>
                      <a:pt x="7738" y="8"/>
                      <a:pt x="7692" y="1"/>
                      <a:pt x="76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9"/>
              <p:cNvSpPr/>
              <p:nvPr/>
            </p:nvSpPr>
            <p:spPr>
              <a:xfrm>
                <a:off x="7275690" y="3510538"/>
                <a:ext cx="424683" cy="490965"/>
              </a:xfrm>
              <a:custGeom>
                <a:avLst/>
                <a:gdLst/>
                <a:ahLst/>
                <a:cxnLst/>
                <a:rect l="l" t="t" r="r" b="b"/>
                <a:pathLst>
                  <a:path w="27346" h="31614" extrusionOk="0">
                    <a:moveTo>
                      <a:pt x="5867" y="0"/>
                    </a:moveTo>
                    <a:cubicBezTo>
                      <a:pt x="3836" y="0"/>
                      <a:pt x="2055" y="1598"/>
                      <a:pt x="1918" y="3607"/>
                    </a:cubicBezTo>
                    <a:lnTo>
                      <a:pt x="206" y="26638"/>
                    </a:lnTo>
                    <a:cubicBezTo>
                      <a:pt x="1" y="29354"/>
                      <a:pt x="1827" y="31613"/>
                      <a:pt x="4292" y="31613"/>
                    </a:cubicBezTo>
                    <a:lnTo>
                      <a:pt x="23077" y="31613"/>
                    </a:lnTo>
                    <a:cubicBezTo>
                      <a:pt x="25520" y="31613"/>
                      <a:pt x="27346" y="29354"/>
                      <a:pt x="27140" y="26638"/>
                    </a:cubicBezTo>
                    <a:lnTo>
                      <a:pt x="25451" y="3607"/>
                    </a:lnTo>
                    <a:cubicBezTo>
                      <a:pt x="25291" y="1598"/>
                      <a:pt x="23511" y="0"/>
                      <a:pt x="2148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9"/>
              <p:cNvSpPr/>
              <p:nvPr/>
            </p:nvSpPr>
            <p:spPr>
              <a:xfrm>
                <a:off x="7287758" y="3524362"/>
                <a:ext cx="400922" cy="463322"/>
              </a:xfrm>
              <a:custGeom>
                <a:avLst/>
                <a:gdLst/>
                <a:ahLst/>
                <a:cxnLst/>
                <a:rect l="l" t="t" r="r" b="b"/>
                <a:pathLst>
                  <a:path w="25816" h="29834" extrusionOk="0">
                    <a:moveTo>
                      <a:pt x="5547" y="1"/>
                    </a:moveTo>
                    <a:cubicBezTo>
                      <a:pt x="3606" y="1"/>
                      <a:pt x="1940" y="1507"/>
                      <a:pt x="1803" y="3402"/>
                    </a:cubicBezTo>
                    <a:lnTo>
                      <a:pt x="183" y="25154"/>
                    </a:lnTo>
                    <a:cubicBezTo>
                      <a:pt x="0" y="27710"/>
                      <a:pt x="1712" y="29833"/>
                      <a:pt x="4040" y="29833"/>
                    </a:cubicBezTo>
                    <a:lnTo>
                      <a:pt x="21775" y="29833"/>
                    </a:lnTo>
                    <a:cubicBezTo>
                      <a:pt x="24081" y="29833"/>
                      <a:pt x="25815" y="27710"/>
                      <a:pt x="25633" y="25154"/>
                    </a:cubicBezTo>
                    <a:lnTo>
                      <a:pt x="24012" y="3402"/>
                    </a:lnTo>
                    <a:cubicBezTo>
                      <a:pt x="23875" y="1507"/>
                      <a:pt x="22186" y="1"/>
                      <a:pt x="202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9"/>
              <p:cNvSpPr/>
              <p:nvPr/>
            </p:nvSpPr>
            <p:spPr>
              <a:xfrm>
                <a:off x="7589449" y="3672863"/>
                <a:ext cx="169805" cy="211332"/>
              </a:xfrm>
              <a:custGeom>
                <a:avLst/>
                <a:gdLst/>
                <a:ahLst/>
                <a:cxnLst/>
                <a:rect l="l" t="t" r="r" b="b"/>
                <a:pathLst>
                  <a:path w="10934" h="13608" extrusionOk="0">
                    <a:moveTo>
                      <a:pt x="3402" y="0"/>
                    </a:moveTo>
                    <a:cubicBezTo>
                      <a:pt x="2923" y="0"/>
                      <a:pt x="2437" y="118"/>
                      <a:pt x="1986" y="369"/>
                    </a:cubicBezTo>
                    <a:cubicBezTo>
                      <a:pt x="548" y="1145"/>
                      <a:pt x="0" y="2948"/>
                      <a:pt x="776" y="4386"/>
                    </a:cubicBezTo>
                    <a:lnTo>
                      <a:pt x="4931" y="12055"/>
                    </a:lnTo>
                    <a:cubicBezTo>
                      <a:pt x="5456" y="13037"/>
                      <a:pt x="6483" y="13607"/>
                      <a:pt x="7533" y="13607"/>
                    </a:cubicBezTo>
                    <a:cubicBezTo>
                      <a:pt x="8012" y="13607"/>
                      <a:pt x="8491" y="13493"/>
                      <a:pt x="8948" y="13242"/>
                    </a:cubicBezTo>
                    <a:cubicBezTo>
                      <a:pt x="10386" y="12466"/>
                      <a:pt x="10934" y="10663"/>
                      <a:pt x="10158" y="9225"/>
                    </a:cubicBezTo>
                    <a:lnTo>
                      <a:pt x="6003" y="1556"/>
                    </a:lnTo>
                    <a:cubicBezTo>
                      <a:pt x="5470" y="568"/>
                      <a:pt x="4453" y="0"/>
                      <a:pt x="340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9"/>
              <p:cNvSpPr/>
              <p:nvPr/>
            </p:nvSpPr>
            <p:spPr>
              <a:xfrm>
                <a:off x="7278532" y="3905828"/>
                <a:ext cx="380019" cy="486120"/>
              </a:xfrm>
              <a:custGeom>
                <a:avLst/>
                <a:gdLst/>
                <a:ahLst/>
                <a:cxnLst/>
                <a:rect l="l" t="t" r="r" b="b"/>
                <a:pathLst>
                  <a:path w="24470" h="31302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366" y="21114"/>
                      <a:pt x="1758" y="29879"/>
                    </a:cubicBezTo>
                    <a:cubicBezTo>
                      <a:pt x="1758" y="29879"/>
                      <a:pt x="3513" y="31302"/>
                      <a:pt x="6031" y="31302"/>
                    </a:cubicBezTo>
                    <a:cubicBezTo>
                      <a:pt x="7007" y="31302"/>
                      <a:pt x="8097" y="31088"/>
                      <a:pt x="9245" y="30495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5590" y="30495"/>
                    </a:lnTo>
                    <a:cubicBezTo>
                      <a:pt x="16744" y="31088"/>
                      <a:pt x="17839" y="31302"/>
                      <a:pt x="18818" y="31302"/>
                    </a:cubicBezTo>
                    <a:cubicBezTo>
                      <a:pt x="21345" y="31302"/>
                      <a:pt x="23100" y="29879"/>
                      <a:pt x="23100" y="29879"/>
                    </a:cubicBezTo>
                    <a:cubicBezTo>
                      <a:pt x="24469" y="21114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9"/>
              <p:cNvSpPr/>
              <p:nvPr/>
            </p:nvSpPr>
            <p:spPr>
              <a:xfrm>
                <a:off x="7278532" y="3905828"/>
                <a:ext cx="364769" cy="349891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22530" extrusionOk="0">
                    <a:moveTo>
                      <a:pt x="21890" y="1"/>
                    </a:moveTo>
                    <a:lnTo>
                      <a:pt x="17211" y="936"/>
                    </a:lnTo>
                    <a:lnTo>
                      <a:pt x="4383" y="891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1" y="1"/>
                      <a:pt x="206" y="11961"/>
                      <a:pt x="914" y="21616"/>
                    </a:cubicBezTo>
                    <a:cubicBezTo>
                      <a:pt x="2854" y="22027"/>
                      <a:pt x="5775" y="22461"/>
                      <a:pt x="9450" y="22529"/>
                    </a:cubicBezTo>
                    <a:lnTo>
                      <a:pt x="9747" y="10614"/>
                    </a:lnTo>
                    <a:lnTo>
                      <a:pt x="9747" y="10386"/>
                    </a:lnTo>
                    <a:cubicBezTo>
                      <a:pt x="10500" y="10340"/>
                      <a:pt x="11299" y="10340"/>
                      <a:pt x="12121" y="10340"/>
                    </a:cubicBezTo>
                    <a:lnTo>
                      <a:pt x="12121" y="10614"/>
                    </a:lnTo>
                    <a:lnTo>
                      <a:pt x="14175" y="22392"/>
                    </a:lnTo>
                    <a:cubicBezTo>
                      <a:pt x="17005" y="22210"/>
                      <a:pt x="20133" y="21776"/>
                      <a:pt x="23488" y="21000"/>
                    </a:cubicBezTo>
                    <a:cubicBezTo>
                      <a:pt x="23282" y="11459"/>
                      <a:pt x="21890" y="1"/>
                      <a:pt x="2189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9"/>
              <p:cNvSpPr/>
              <p:nvPr/>
            </p:nvSpPr>
            <p:spPr>
              <a:xfrm>
                <a:off x="7270020" y="3911497"/>
                <a:ext cx="377534" cy="309125"/>
              </a:xfrm>
              <a:custGeom>
                <a:avLst/>
                <a:gdLst/>
                <a:ahLst/>
                <a:cxnLst/>
                <a:rect l="l" t="t" r="r" b="b"/>
                <a:pathLst>
                  <a:path w="24310" h="19905" extrusionOk="0">
                    <a:moveTo>
                      <a:pt x="549" y="1"/>
                    </a:moveTo>
                    <a:cubicBezTo>
                      <a:pt x="549" y="1"/>
                      <a:pt x="1" y="9496"/>
                      <a:pt x="526" y="18398"/>
                    </a:cubicBezTo>
                    <a:cubicBezTo>
                      <a:pt x="2512" y="19790"/>
                      <a:pt x="7487" y="19608"/>
                      <a:pt x="10523" y="19653"/>
                    </a:cubicBezTo>
                    <a:lnTo>
                      <a:pt x="10295" y="10637"/>
                    </a:lnTo>
                    <a:lnTo>
                      <a:pt x="10295" y="10386"/>
                    </a:lnTo>
                    <a:cubicBezTo>
                      <a:pt x="10828" y="10370"/>
                      <a:pt x="11383" y="10354"/>
                      <a:pt x="11953" y="10354"/>
                    </a:cubicBezTo>
                    <a:cubicBezTo>
                      <a:pt x="12189" y="10354"/>
                      <a:pt x="12428" y="10357"/>
                      <a:pt x="12669" y="10363"/>
                    </a:cubicBezTo>
                    <a:lnTo>
                      <a:pt x="12669" y="10637"/>
                    </a:lnTo>
                    <a:lnTo>
                      <a:pt x="13742" y="19904"/>
                    </a:lnTo>
                    <a:cubicBezTo>
                      <a:pt x="16686" y="19767"/>
                      <a:pt x="21365" y="19608"/>
                      <a:pt x="24310" y="18535"/>
                    </a:cubicBezTo>
                    <a:cubicBezTo>
                      <a:pt x="23899" y="9222"/>
                      <a:pt x="22438" y="1"/>
                      <a:pt x="22438" y="1"/>
                    </a:cubicBezTo>
                    <a:lnTo>
                      <a:pt x="17759" y="937"/>
                    </a:lnTo>
                    <a:lnTo>
                      <a:pt x="4931" y="891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9"/>
              <p:cNvSpPr/>
              <p:nvPr/>
            </p:nvSpPr>
            <p:spPr>
              <a:xfrm>
                <a:off x="7376740" y="4068200"/>
                <a:ext cx="144631" cy="5249"/>
              </a:xfrm>
              <a:custGeom>
                <a:avLst/>
                <a:gdLst/>
                <a:ahLst/>
                <a:cxnLst/>
                <a:rect l="l" t="t" r="r" b="b"/>
                <a:pathLst>
                  <a:path w="9313" h="338" extrusionOk="0">
                    <a:moveTo>
                      <a:pt x="4657" y="1"/>
                    </a:moveTo>
                    <a:cubicBezTo>
                      <a:pt x="3881" y="23"/>
                      <a:pt x="3104" y="46"/>
                      <a:pt x="2351" y="46"/>
                    </a:cubicBezTo>
                    <a:cubicBezTo>
                      <a:pt x="1575" y="92"/>
                      <a:pt x="822" y="115"/>
                      <a:pt x="46" y="183"/>
                    </a:cubicBezTo>
                    <a:cubicBezTo>
                      <a:pt x="23" y="183"/>
                      <a:pt x="0" y="206"/>
                      <a:pt x="0" y="252"/>
                    </a:cubicBezTo>
                    <a:cubicBezTo>
                      <a:pt x="0" y="274"/>
                      <a:pt x="23" y="320"/>
                      <a:pt x="46" y="320"/>
                    </a:cubicBezTo>
                    <a:cubicBezTo>
                      <a:pt x="434" y="332"/>
                      <a:pt x="822" y="337"/>
                      <a:pt x="1207" y="337"/>
                    </a:cubicBezTo>
                    <a:cubicBezTo>
                      <a:pt x="1592" y="337"/>
                      <a:pt x="1975" y="332"/>
                      <a:pt x="2351" y="320"/>
                    </a:cubicBezTo>
                    <a:lnTo>
                      <a:pt x="4657" y="297"/>
                    </a:lnTo>
                    <a:lnTo>
                      <a:pt x="9244" y="229"/>
                    </a:lnTo>
                    <a:cubicBezTo>
                      <a:pt x="9290" y="229"/>
                      <a:pt x="9313" y="183"/>
                      <a:pt x="9313" y="160"/>
                    </a:cubicBezTo>
                    <a:cubicBezTo>
                      <a:pt x="9313" y="115"/>
                      <a:pt x="9290" y="92"/>
                      <a:pt x="9244" y="92"/>
                    </a:cubicBezTo>
                    <a:cubicBezTo>
                      <a:pt x="7715" y="1"/>
                      <a:pt x="6186" y="1"/>
                      <a:pt x="465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9"/>
              <p:cNvSpPr/>
              <p:nvPr/>
            </p:nvSpPr>
            <p:spPr>
              <a:xfrm>
                <a:off x="7444800" y="3892719"/>
                <a:ext cx="5342" cy="14498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9336" extrusionOk="0">
                    <a:moveTo>
                      <a:pt x="183" y="0"/>
                    </a:moveTo>
                    <a:cubicBezTo>
                      <a:pt x="138" y="0"/>
                      <a:pt x="115" y="23"/>
                      <a:pt x="92" y="69"/>
                    </a:cubicBezTo>
                    <a:cubicBezTo>
                      <a:pt x="46" y="822"/>
                      <a:pt x="23" y="1598"/>
                      <a:pt x="23" y="2374"/>
                    </a:cubicBezTo>
                    <a:cubicBezTo>
                      <a:pt x="1" y="3127"/>
                      <a:pt x="1" y="3903"/>
                      <a:pt x="1" y="4656"/>
                    </a:cubicBezTo>
                    <a:cubicBezTo>
                      <a:pt x="23" y="6186"/>
                      <a:pt x="46" y="7738"/>
                      <a:pt x="206" y="9267"/>
                    </a:cubicBezTo>
                    <a:cubicBezTo>
                      <a:pt x="206" y="9290"/>
                      <a:pt x="229" y="9336"/>
                      <a:pt x="275" y="9336"/>
                    </a:cubicBezTo>
                    <a:cubicBezTo>
                      <a:pt x="297" y="9313"/>
                      <a:pt x="343" y="9290"/>
                      <a:pt x="343" y="9244"/>
                    </a:cubicBezTo>
                    <a:cubicBezTo>
                      <a:pt x="297" y="8491"/>
                      <a:pt x="297" y="7715"/>
                      <a:pt x="297" y="6962"/>
                    </a:cubicBezTo>
                    <a:lnTo>
                      <a:pt x="297" y="4656"/>
                    </a:lnTo>
                    <a:lnTo>
                      <a:pt x="297" y="2374"/>
                    </a:lnTo>
                    <a:cubicBezTo>
                      <a:pt x="275" y="1598"/>
                      <a:pt x="275" y="845"/>
                      <a:pt x="229" y="69"/>
                    </a:cubicBezTo>
                    <a:cubicBezTo>
                      <a:pt x="229" y="23"/>
                      <a:pt x="206" y="0"/>
                      <a:pt x="18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9"/>
              <p:cNvSpPr/>
              <p:nvPr/>
            </p:nvSpPr>
            <p:spPr>
              <a:xfrm>
                <a:off x="7447286" y="3938088"/>
                <a:ext cx="24832" cy="92031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5926" extrusionOk="0">
                    <a:moveTo>
                      <a:pt x="1416" y="1"/>
                    </a:moveTo>
                    <a:cubicBezTo>
                      <a:pt x="1393" y="1"/>
                      <a:pt x="1347" y="24"/>
                      <a:pt x="1347" y="69"/>
                    </a:cubicBezTo>
                    <a:cubicBezTo>
                      <a:pt x="1324" y="1142"/>
                      <a:pt x="1324" y="2215"/>
                      <a:pt x="1256" y="3265"/>
                    </a:cubicBezTo>
                    <a:cubicBezTo>
                      <a:pt x="1187" y="3813"/>
                      <a:pt x="1165" y="4337"/>
                      <a:pt x="1028" y="4840"/>
                    </a:cubicBezTo>
                    <a:cubicBezTo>
                      <a:pt x="959" y="5091"/>
                      <a:pt x="868" y="5342"/>
                      <a:pt x="731" y="5524"/>
                    </a:cubicBezTo>
                    <a:cubicBezTo>
                      <a:pt x="598" y="5676"/>
                      <a:pt x="419" y="5764"/>
                      <a:pt x="232" y="5764"/>
                    </a:cubicBezTo>
                    <a:cubicBezTo>
                      <a:pt x="193" y="5764"/>
                      <a:pt x="154" y="5760"/>
                      <a:pt x="115" y="5753"/>
                    </a:cubicBezTo>
                    <a:lnTo>
                      <a:pt x="92" y="5753"/>
                    </a:lnTo>
                    <a:cubicBezTo>
                      <a:pt x="85" y="5746"/>
                      <a:pt x="76" y="5743"/>
                      <a:pt x="68" y="5743"/>
                    </a:cubicBezTo>
                    <a:cubicBezTo>
                      <a:pt x="46" y="5743"/>
                      <a:pt x="23" y="5759"/>
                      <a:pt x="23" y="5775"/>
                    </a:cubicBezTo>
                    <a:cubicBezTo>
                      <a:pt x="0" y="5821"/>
                      <a:pt x="23" y="5844"/>
                      <a:pt x="46" y="5867"/>
                    </a:cubicBezTo>
                    <a:cubicBezTo>
                      <a:pt x="134" y="5907"/>
                      <a:pt x="226" y="5926"/>
                      <a:pt x="318" y="5926"/>
                    </a:cubicBezTo>
                    <a:cubicBezTo>
                      <a:pt x="534" y="5926"/>
                      <a:pt x="746" y="5822"/>
                      <a:pt x="891" y="5661"/>
                    </a:cubicBezTo>
                    <a:cubicBezTo>
                      <a:pt x="1096" y="5456"/>
                      <a:pt x="1210" y="5182"/>
                      <a:pt x="1301" y="4908"/>
                    </a:cubicBezTo>
                    <a:cubicBezTo>
                      <a:pt x="1461" y="4383"/>
                      <a:pt x="1507" y="3835"/>
                      <a:pt x="1530" y="3288"/>
                    </a:cubicBezTo>
                    <a:cubicBezTo>
                      <a:pt x="1598" y="2215"/>
                      <a:pt x="1575" y="1142"/>
                      <a:pt x="1484" y="46"/>
                    </a:cubicBezTo>
                    <a:cubicBezTo>
                      <a:pt x="1484" y="24"/>
                      <a:pt x="1461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9"/>
              <p:cNvSpPr/>
              <p:nvPr/>
            </p:nvSpPr>
            <p:spPr>
              <a:xfrm>
                <a:off x="7283844" y="3928163"/>
                <a:ext cx="43624" cy="72820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4689" extrusionOk="0">
                    <a:moveTo>
                      <a:pt x="2717" y="1"/>
                    </a:moveTo>
                    <a:cubicBezTo>
                      <a:pt x="2672" y="1"/>
                      <a:pt x="2649" y="23"/>
                      <a:pt x="2649" y="69"/>
                    </a:cubicBezTo>
                    <a:cubicBezTo>
                      <a:pt x="2626" y="297"/>
                      <a:pt x="2626" y="548"/>
                      <a:pt x="2603" y="777"/>
                    </a:cubicBezTo>
                    <a:cubicBezTo>
                      <a:pt x="2557" y="982"/>
                      <a:pt x="2557" y="1233"/>
                      <a:pt x="2489" y="1439"/>
                    </a:cubicBezTo>
                    <a:lnTo>
                      <a:pt x="2398" y="1781"/>
                    </a:lnTo>
                    <a:lnTo>
                      <a:pt x="2283" y="2101"/>
                    </a:lnTo>
                    <a:cubicBezTo>
                      <a:pt x="2261" y="2215"/>
                      <a:pt x="2215" y="2306"/>
                      <a:pt x="2169" y="2420"/>
                    </a:cubicBezTo>
                    <a:cubicBezTo>
                      <a:pt x="2101" y="2511"/>
                      <a:pt x="2078" y="2625"/>
                      <a:pt x="2010" y="2717"/>
                    </a:cubicBezTo>
                    <a:cubicBezTo>
                      <a:pt x="1781" y="3105"/>
                      <a:pt x="1507" y="3470"/>
                      <a:pt x="1165" y="3767"/>
                    </a:cubicBezTo>
                    <a:cubicBezTo>
                      <a:pt x="846" y="4086"/>
                      <a:pt x="457" y="4360"/>
                      <a:pt x="69" y="4543"/>
                    </a:cubicBezTo>
                    <a:lnTo>
                      <a:pt x="47" y="4566"/>
                    </a:lnTo>
                    <a:cubicBezTo>
                      <a:pt x="24" y="4566"/>
                      <a:pt x="1" y="4611"/>
                      <a:pt x="24" y="4634"/>
                    </a:cubicBezTo>
                    <a:cubicBezTo>
                      <a:pt x="24" y="4668"/>
                      <a:pt x="48" y="4689"/>
                      <a:pt x="79" y="4689"/>
                    </a:cubicBezTo>
                    <a:cubicBezTo>
                      <a:pt x="91" y="4689"/>
                      <a:pt x="103" y="4686"/>
                      <a:pt x="115" y="4680"/>
                    </a:cubicBezTo>
                    <a:cubicBezTo>
                      <a:pt x="572" y="4543"/>
                      <a:pt x="982" y="4292"/>
                      <a:pt x="1348" y="3972"/>
                    </a:cubicBezTo>
                    <a:cubicBezTo>
                      <a:pt x="1713" y="3653"/>
                      <a:pt x="2032" y="3287"/>
                      <a:pt x="2261" y="2854"/>
                    </a:cubicBezTo>
                    <a:cubicBezTo>
                      <a:pt x="2329" y="2740"/>
                      <a:pt x="2375" y="2625"/>
                      <a:pt x="2420" y="2534"/>
                    </a:cubicBezTo>
                    <a:cubicBezTo>
                      <a:pt x="2466" y="2420"/>
                      <a:pt x="2512" y="2306"/>
                      <a:pt x="2557" y="2192"/>
                    </a:cubicBezTo>
                    <a:lnTo>
                      <a:pt x="2672" y="1849"/>
                    </a:lnTo>
                    <a:lnTo>
                      <a:pt x="2740" y="1484"/>
                    </a:lnTo>
                    <a:cubicBezTo>
                      <a:pt x="2763" y="1370"/>
                      <a:pt x="2763" y="1256"/>
                      <a:pt x="2786" y="1142"/>
                    </a:cubicBezTo>
                    <a:lnTo>
                      <a:pt x="2808" y="777"/>
                    </a:lnTo>
                    <a:cubicBezTo>
                      <a:pt x="2808" y="548"/>
                      <a:pt x="2786" y="297"/>
                      <a:pt x="2786" y="69"/>
                    </a:cubicBezTo>
                    <a:cubicBezTo>
                      <a:pt x="2763" y="23"/>
                      <a:pt x="2740" y="1"/>
                      <a:pt x="271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9"/>
              <p:cNvSpPr/>
              <p:nvPr/>
            </p:nvSpPr>
            <p:spPr>
              <a:xfrm>
                <a:off x="7575625" y="3928163"/>
                <a:ext cx="43608" cy="72836"/>
              </a:xfrm>
              <a:custGeom>
                <a:avLst/>
                <a:gdLst/>
                <a:ahLst/>
                <a:cxnLst/>
                <a:rect l="l" t="t" r="r" b="b"/>
                <a:pathLst>
                  <a:path w="2808" h="4690" extrusionOk="0">
                    <a:moveTo>
                      <a:pt x="114" y="1"/>
                    </a:moveTo>
                    <a:cubicBezTo>
                      <a:pt x="69" y="1"/>
                      <a:pt x="46" y="23"/>
                      <a:pt x="46" y="69"/>
                    </a:cubicBezTo>
                    <a:cubicBezTo>
                      <a:pt x="23" y="297"/>
                      <a:pt x="0" y="548"/>
                      <a:pt x="0" y="777"/>
                    </a:cubicBezTo>
                    <a:lnTo>
                      <a:pt x="23" y="1142"/>
                    </a:lnTo>
                    <a:cubicBezTo>
                      <a:pt x="46" y="1256"/>
                      <a:pt x="46" y="1370"/>
                      <a:pt x="91" y="1484"/>
                    </a:cubicBezTo>
                    <a:lnTo>
                      <a:pt x="160" y="1849"/>
                    </a:lnTo>
                    <a:lnTo>
                      <a:pt x="251" y="2192"/>
                    </a:lnTo>
                    <a:cubicBezTo>
                      <a:pt x="297" y="2306"/>
                      <a:pt x="343" y="2420"/>
                      <a:pt x="388" y="2534"/>
                    </a:cubicBezTo>
                    <a:cubicBezTo>
                      <a:pt x="457" y="2625"/>
                      <a:pt x="480" y="2740"/>
                      <a:pt x="548" y="2854"/>
                    </a:cubicBezTo>
                    <a:cubicBezTo>
                      <a:pt x="776" y="3287"/>
                      <a:pt x="1096" y="3653"/>
                      <a:pt x="1461" y="3972"/>
                    </a:cubicBezTo>
                    <a:cubicBezTo>
                      <a:pt x="1826" y="4292"/>
                      <a:pt x="2237" y="4543"/>
                      <a:pt x="2716" y="4680"/>
                    </a:cubicBezTo>
                    <a:cubicBezTo>
                      <a:pt x="2723" y="4686"/>
                      <a:pt x="2732" y="4689"/>
                      <a:pt x="2741" y="4689"/>
                    </a:cubicBezTo>
                    <a:cubicBezTo>
                      <a:pt x="2762" y="4689"/>
                      <a:pt x="2785" y="4673"/>
                      <a:pt x="2785" y="4657"/>
                    </a:cubicBezTo>
                    <a:cubicBezTo>
                      <a:pt x="2808" y="4611"/>
                      <a:pt x="2785" y="4566"/>
                      <a:pt x="2762" y="4566"/>
                    </a:cubicBezTo>
                    <a:cubicBezTo>
                      <a:pt x="2351" y="4360"/>
                      <a:pt x="1963" y="4086"/>
                      <a:pt x="1644" y="3767"/>
                    </a:cubicBezTo>
                    <a:cubicBezTo>
                      <a:pt x="1301" y="3470"/>
                      <a:pt x="1027" y="3105"/>
                      <a:pt x="799" y="2717"/>
                    </a:cubicBezTo>
                    <a:cubicBezTo>
                      <a:pt x="731" y="2625"/>
                      <a:pt x="708" y="2511"/>
                      <a:pt x="639" y="2420"/>
                    </a:cubicBezTo>
                    <a:cubicBezTo>
                      <a:pt x="594" y="2306"/>
                      <a:pt x="548" y="2215"/>
                      <a:pt x="525" y="2101"/>
                    </a:cubicBezTo>
                    <a:lnTo>
                      <a:pt x="411" y="1781"/>
                    </a:lnTo>
                    <a:lnTo>
                      <a:pt x="320" y="1439"/>
                    </a:lnTo>
                    <a:cubicBezTo>
                      <a:pt x="251" y="1233"/>
                      <a:pt x="251" y="982"/>
                      <a:pt x="206" y="777"/>
                    </a:cubicBezTo>
                    <a:cubicBezTo>
                      <a:pt x="183" y="548"/>
                      <a:pt x="183" y="297"/>
                      <a:pt x="183" y="69"/>
                    </a:cubicBezTo>
                    <a:cubicBezTo>
                      <a:pt x="183" y="23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9"/>
              <p:cNvSpPr/>
              <p:nvPr/>
            </p:nvSpPr>
            <p:spPr>
              <a:xfrm>
                <a:off x="7246987" y="3526692"/>
                <a:ext cx="136105" cy="387474"/>
              </a:xfrm>
              <a:custGeom>
                <a:avLst/>
                <a:gdLst/>
                <a:ahLst/>
                <a:cxnLst/>
                <a:rect l="l" t="t" r="r" b="b"/>
                <a:pathLst>
                  <a:path w="8764" h="24950" extrusionOk="0">
                    <a:moveTo>
                      <a:pt x="6416" y="1"/>
                    </a:moveTo>
                    <a:cubicBezTo>
                      <a:pt x="6148" y="1"/>
                      <a:pt x="5939" y="37"/>
                      <a:pt x="5866" y="79"/>
                    </a:cubicBezTo>
                    <a:cubicBezTo>
                      <a:pt x="5547" y="216"/>
                      <a:pt x="5204" y="421"/>
                      <a:pt x="4999" y="627"/>
                    </a:cubicBezTo>
                    <a:cubicBezTo>
                      <a:pt x="4520" y="1106"/>
                      <a:pt x="4086" y="1608"/>
                      <a:pt x="3698" y="2156"/>
                    </a:cubicBezTo>
                    <a:cubicBezTo>
                      <a:pt x="2922" y="3229"/>
                      <a:pt x="2351" y="4370"/>
                      <a:pt x="1872" y="5534"/>
                    </a:cubicBezTo>
                    <a:cubicBezTo>
                      <a:pt x="1415" y="6698"/>
                      <a:pt x="1050" y="7839"/>
                      <a:pt x="776" y="9004"/>
                    </a:cubicBezTo>
                    <a:cubicBezTo>
                      <a:pt x="639" y="9551"/>
                      <a:pt x="502" y="10145"/>
                      <a:pt x="388" y="10693"/>
                    </a:cubicBezTo>
                    <a:cubicBezTo>
                      <a:pt x="343" y="10989"/>
                      <a:pt x="297" y="11263"/>
                      <a:pt x="251" y="11560"/>
                    </a:cubicBezTo>
                    <a:lnTo>
                      <a:pt x="114" y="12473"/>
                    </a:lnTo>
                    <a:cubicBezTo>
                      <a:pt x="114" y="12610"/>
                      <a:pt x="91" y="12770"/>
                      <a:pt x="69" y="12929"/>
                    </a:cubicBezTo>
                    <a:lnTo>
                      <a:pt x="46" y="13363"/>
                    </a:lnTo>
                    <a:cubicBezTo>
                      <a:pt x="23" y="13660"/>
                      <a:pt x="0" y="13957"/>
                      <a:pt x="0" y="14253"/>
                    </a:cubicBezTo>
                    <a:cubicBezTo>
                      <a:pt x="0" y="14824"/>
                      <a:pt x="0" y="15395"/>
                      <a:pt x="46" y="15942"/>
                    </a:cubicBezTo>
                    <a:cubicBezTo>
                      <a:pt x="114" y="17061"/>
                      <a:pt x="274" y="18111"/>
                      <a:pt x="502" y="19115"/>
                    </a:cubicBezTo>
                    <a:cubicBezTo>
                      <a:pt x="708" y="20142"/>
                      <a:pt x="1004" y="21078"/>
                      <a:pt x="1347" y="21991"/>
                    </a:cubicBezTo>
                    <a:cubicBezTo>
                      <a:pt x="1438" y="22219"/>
                      <a:pt x="1529" y="22448"/>
                      <a:pt x="1621" y="22676"/>
                    </a:cubicBezTo>
                    <a:cubicBezTo>
                      <a:pt x="1712" y="22904"/>
                      <a:pt x="1803" y="23110"/>
                      <a:pt x="1895" y="23315"/>
                    </a:cubicBezTo>
                    <a:cubicBezTo>
                      <a:pt x="2100" y="23749"/>
                      <a:pt x="2328" y="24160"/>
                      <a:pt x="2579" y="24593"/>
                    </a:cubicBezTo>
                    <a:cubicBezTo>
                      <a:pt x="2726" y="24830"/>
                      <a:pt x="2956" y="24950"/>
                      <a:pt x="3212" y="24950"/>
                    </a:cubicBezTo>
                    <a:cubicBezTo>
                      <a:pt x="3474" y="24950"/>
                      <a:pt x="3763" y="24824"/>
                      <a:pt x="4017" y="24570"/>
                    </a:cubicBezTo>
                    <a:cubicBezTo>
                      <a:pt x="4405" y="24182"/>
                      <a:pt x="4565" y="23589"/>
                      <a:pt x="4474" y="23110"/>
                    </a:cubicBezTo>
                    <a:lnTo>
                      <a:pt x="4451" y="23041"/>
                    </a:lnTo>
                    <a:lnTo>
                      <a:pt x="4200" y="21694"/>
                    </a:lnTo>
                    <a:cubicBezTo>
                      <a:pt x="4109" y="21238"/>
                      <a:pt x="4017" y="20781"/>
                      <a:pt x="3949" y="20325"/>
                    </a:cubicBezTo>
                    <a:cubicBezTo>
                      <a:pt x="3789" y="19412"/>
                      <a:pt x="3652" y="18499"/>
                      <a:pt x="3561" y="17563"/>
                    </a:cubicBezTo>
                    <a:cubicBezTo>
                      <a:pt x="3470" y="16650"/>
                      <a:pt x="3401" y="15714"/>
                      <a:pt x="3401" y="14801"/>
                    </a:cubicBezTo>
                    <a:cubicBezTo>
                      <a:pt x="3378" y="14345"/>
                      <a:pt x="3424" y="13865"/>
                      <a:pt x="3424" y="13409"/>
                    </a:cubicBezTo>
                    <a:cubicBezTo>
                      <a:pt x="3424" y="13181"/>
                      <a:pt x="3447" y="12952"/>
                      <a:pt x="3470" y="12724"/>
                    </a:cubicBezTo>
                    <a:lnTo>
                      <a:pt x="3492" y="12404"/>
                    </a:lnTo>
                    <a:cubicBezTo>
                      <a:pt x="3515" y="12290"/>
                      <a:pt x="3538" y="12176"/>
                      <a:pt x="3538" y="12062"/>
                    </a:cubicBezTo>
                    <a:lnTo>
                      <a:pt x="3629" y="11400"/>
                    </a:lnTo>
                    <a:lnTo>
                      <a:pt x="3766" y="10647"/>
                    </a:lnTo>
                    <a:cubicBezTo>
                      <a:pt x="3858" y="10145"/>
                      <a:pt x="3949" y="9665"/>
                      <a:pt x="4040" y="9186"/>
                    </a:cubicBezTo>
                    <a:cubicBezTo>
                      <a:pt x="4268" y="8227"/>
                      <a:pt x="4497" y="7269"/>
                      <a:pt x="4771" y="6333"/>
                    </a:cubicBezTo>
                    <a:cubicBezTo>
                      <a:pt x="5067" y="5443"/>
                      <a:pt x="5387" y="4530"/>
                      <a:pt x="5775" y="3754"/>
                    </a:cubicBezTo>
                    <a:cubicBezTo>
                      <a:pt x="5980" y="3343"/>
                      <a:pt x="6186" y="2978"/>
                      <a:pt x="6414" y="2635"/>
                    </a:cubicBezTo>
                    <a:cubicBezTo>
                      <a:pt x="6642" y="2293"/>
                      <a:pt x="7008" y="1791"/>
                      <a:pt x="7281" y="1631"/>
                    </a:cubicBezTo>
                    <a:cubicBezTo>
                      <a:pt x="7532" y="1471"/>
                      <a:pt x="8331" y="1357"/>
                      <a:pt x="8331" y="1357"/>
                    </a:cubicBezTo>
                    <a:cubicBezTo>
                      <a:pt x="8422" y="1457"/>
                      <a:pt x="8496" y="1500"/>
                      <a:pt x="8547" y="1500"/>
                    </a:cubicBezTo>
                    <a:cubicBezTo>
                      <a:pt x="8764" y="1500"/>
                      <a:pt x="8564" y="715"/>
                      <a:pt x="7510" y="216"/>
                    </a:cubicBezTo>
                    <a:cubicBezTo>
                      <a:pt x="7148" y="54"/>
                      <a:pt x="6739" y="1"/>
                      <a:pt x="6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9"/>
              <p:cNvSpPr/>
              <p:nvPr/>
            </p:nvSpPr>
            <p:spPr>
              <a:xfrm>
                <a:off x="7260810" y="3546277"/>
                <a:ext cx="457638" cy="419434"/>
              </a:xfrm>
              <a:custGeom>
                <a:avLst/>
                <a:gdLst/>
                <a:ahLst/>
                <a:cxnLst/>
                <a:rect l="l" t="t" r="r" b="b"/>
                <a:pathLst>
                  <a:path w="29468" h="27008" extrusionOk="0">
                    <a:moveTo>
                      <a:pt x="9767" y="0"/>
                    </a:moveTo>
                    <a:cubicBezTo>
                      <a:pt x="8831" y="0"/>
                      <a:pt x="7609" y="29"/>
                      <a:pt x="5981" y="119"/>
                    </a:cubicBezTo>
                    <a:cubicBezTo>
                      <a:pt x="5981" y="119"/>
                      <a:pt x="2055" y="1283"/>
                      <a:pt x="480" y="13586"/>
                    </a:cubicBezTo>
                    <a:lnTo>
                      <a:pt x="23" y="23971"/>
                    </a:lnTo>
                    <a:cubicBezTo>
                      <a:pt x="0" y="24473"/>
                      <a:pt x="297" y="24907"/>
                      <a:pt x="754" y="25067"/>
                    </a:cubicBezTo>
                    <a:cubicBezTo>
                      <a:pt x="2465" y="25660"/>
                      <a:pt x="6871" y="26961"/>
                      <a:pt x="12121" y="27007"/>
                    </a:cubicBezTo>
                    <a:lnTo>
                      <a:pt x="12303" y="27007"/>
                    </a:lnTo>
                    <a:cubicBezTo>
                      <a:pt x="19059" y="26961"/>
                      <a:pt x="23921" y="24656"/>
                      <a:pt x="23921" y="24656"/>
                    </a:cubicBezTo>
                    <a:lnTo>
                      <a:pt x="22985" y="13221"/>
                    </a:lnTo>
                    <a:lnTo>
                      <a:pt x="22985" y="13221"/>
                    </a:lnTo>
                    <a:cubicBezTo>
                      <a:pt x="23067" y="13225"/>
                      <a:pt x="23149" y="13228"/>
                      <a:pt x="23231" y="13228"/>
                    </a:cubicBezTo>
                    <a:cubicBezTo>
                      <a:pt x="26265" y="13228"/>
                      <a:pt x="29468" y="10025"/>
                      <a:pt x="29468" y="10025"/>
                    </a:cubicBezTo>
                    <a:cubicBezTo>
                      <a:pt x="29468" y="10025"/>
                      <a:pt x="27391" y="941"/>
                      <a:pt x="21114" y="279"/>
                    </a:cubicBezTo>
                    <a:cubicBezTo>
                      <a:pt x="18869" y="63"/>
                      <a:pt x="16756" y="4"/>
                      <a:pt x="15135" y="4"/>
                    </a:cubicBezTo>
                    <a:cubicBezTo>
                      <a:pt x="13674" y="4"/>
                      <a:pt x="12612" y="52"/>
                      <a:pt x="12212" y="73"/>
                    </a:cubicBezTo>
                    <a:cubicBezTo>
                      <a:pt x="11699" y="48"/>
                      <a:pt x="10969" y="0"/>
                      <a:pt x="976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9"/>
              <p:cNvSpPr/>
              <p:nvPr/>
            </p:nvSpPr>
            <p:spPr>
              <a:xfrm>
                <a:off x="7357946" y="3547101"/>
                <a:ext cx="166264" cy="81501"/>
              </a:xfrm>
              <a:custGeom>
                <a:avLst/>
                <a:gdLst/>
                <a:ahLst/>
                <a:cxnLst/>
                <a:rect l="l" t="t" r="r" b="b"/>
                <a:pathLst>
                  <a:path w="10706" h="5248" extrusionOk="0">
                    <a:moveTo>
                      <a:pt x="5436" y="0"/>
                    </a:moveTo>
                    <a:cubicBezTo>
                      <a:pt x="4170" y="0"/>
                      <a:pt x="2736" y="76"/>
                      <a:pt x="1210" y="340"/>
                    </a:cubicBezTo>
                    <a:cubicBezTo>
                      <a:pt x="0" y="568"/>
                      <a:pt x="0" y="1527"/>
                      <a:pt x="0" y="1527"/>
                    </a:cubicBezTo>
                    <a:cubicBezTo>
                      <a:pt x="0" y="3581"/>
                      <a:pt x="1690" y="5247"/>
                      <a:pt x="3744" y="5247"/>
                    </a:cubicBezTo>
                    <a:lnTo>
                      <a:pt x="6277" y="5247"/>
                    </a:lnTo>
                    <a:cubicBezTo>
                      <a:pt x="8651" y="5247"/>
                      <a:pt x="10614" y="3581"/>
                      <a:pt x="10614" y="1184"/>
                    </a:cubicBezTo>
                    <a:cubicBezTo>
                      <a:pt x="10614" y="1184"/>
                      <a:pt x="10706" y="134"/>
                      <a:pt x="9427" y="134"/>
                    </a:cubicBezTo>
                    <a:cubicBezTo>
                      <a:pt x="8514" y="134"/>
                      <a:pt x="7124" y="0"/>
                      <a:pt x="543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9"/>
              <p:cNvSpPr/>
              <p:nvPr/>
            </p:nvSpPr>
            <p:spPr>
              <a:xfrm>
                <a:off x="7614269" y="3700899"/>
                <a:ext cx="120171" cy="53920"/>
              </a:xfrm>
              <a:custGeom>
                <a:avLst/>
                <a:gdLst/>
                <a:ahLst/>
                <a:cxnLst/>
                <a:rect l="l" t="t" r="r" b="b"/>
                <a:pathLst>
                  <a:path w="7738" h="3472" extrusionOk="0">
                    <a:moveTo>
                      <a:pt x="6573" y="1"/>
                    </a:moveTo>
                    <a:cubicBezTo>
                      <a:pt x="6509" y="1"/>
                      <a:pt x="6446" y="16"/>
                      <a:pt x="6391" y="47"/>
                    </a:cubicBezTo>
                    <a:cubicBezTo>
                      <a:pt x="5592" y="549"/>
                      <a:pt x="3082" y="1919"/>
                      <a:pt x="411" y="1965"/>
                    </a:cubicBezTo>
                    <a:cubicBezTo>
                      <a:pt x="206" y="1987"/>
                      <a:pt x="23" y="2147"/>
                      <a:pt x="23" y="2353"/>
                    </a:cubicBezTo>
                    <a:lnTo>
                      <a:pt x="0" y="3060"/>
                    </a:lnTo>
                    <a:cubicBezTo>
                      <a:pt x="0" y="3288"/>
                      <a:pt x="183" y="3471"/>
                      <a:pt x="388" y="3471"/>
                    </a:cubicBezTo>
                    <a:cubicBezTo>
                      <a:pt x="3515" y="3403"/>
                      <a:pt x="6231" y="1850"/>
                      <a:pt x="7167" y="1348"/>
                    </a:cubicBezTo>
                    <a:cubicBezTo>
                      <a:pt x="7738" y="1029"/>
                      <a:pt x="6916" y="161"/>
                      <a:pt x="6916" y="161"/>
                    </a:cubicBezTo>
                    <a:cubicBezTo>
                      <a:pt x="6826" y="56"/>
                      <a:pt x="6697" y="1"/>
                      <a:pt x="65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9"/>
              <p:cNvSpPr/>
              <p:nvPr/>
            </p:nvSpPr>
            <p:spPr>
              <a:xfrm>
                <a:off x="7524572" y="3542752"/>
                <a:ext cx="137549" cy="361507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23278" extrusionOk="0">
                    <a:moveTo>
                      <a:pt x="4087" y="1"/>
                    </a:moveTo>
                    <a:cubicBezTo>
                      <a:pt x="3561" y="1"/>
                      <a:pt x="3120" y="102"/>
                      <a:pt x="3013" y="163"/>
                    </a:cubicBezTo>
                    <a:cubicBezTo>
                      <a:pt x="2694" y="323"/>
                      <a:pt x="2351" y="551"/>
                      <a:pt x="2192" y="780"/>
                    </a:cubicBezTo>
                    <a:cubicBezTo>
                      <a:pt x="1804" y="1259"/>
                      <a:pt x="1484" y="1784"/>
                      <a:pt x="1210" y="2309"/>
                    </a:cubicBezTo>
                    <a:cubicBezTo>
                      <a:pt x="662" y="3404"/>
                      <a:pt x="388" y="4523"/>
                      <a:pt x="206" y="5641"/>
                    </a:cubicBezTo>
                    <a:cubicBezTo>
                      <a:pt x="23" y="6760"/>
                      <a:pt x="0" y="7855"/>
                      <a:pt x="23" y="8951"/>
                    </a:cubicBezTo>
                    <a:cubicBezTo>
                      <a:pt x="46" y="9476"/>
                      <a:pt x="69" y="10024"/>
                      <a:pt x="137" y="10549"/>
                    </a:cubicBezTo>
                    <a:cubicBezTo>
                      <a:pt x="160" y="10823"/>
                      <a:pt x="183" y="11074"/>
                      <a:pt x="229" y="11348"/>
                    </a:cubicBezTo>
                    <a:lnTo>
                      <a:pt x="388" y="12192"/>
                    </a:lnTo>
                    <a:cubicBezTo>
                      <a:pt x="411" y="12352"/>
                      <a:pt x="434" y="12489"/>
                      <a:pt x="457" y="12626"/>
                    </a:cubicBezTo>
                    <a:lnTo>
                      <a:pt x="571" y="13037"/>
                    </a:lnTo>
                    <a:cubicBezTo>
                      <a:pt x="639" y="13311"/>
                      <a:pt x="708" y="13585"/>
                      <a:pt x="799" y="13858"/>
                    </a:cubicBezTo>
                    <a:cubicBezTo>
                      <a:pt x="982" y="14383"/>
                      <a:pt x="1142" y="14908"/>
                      <a:pt x="1370" y="15411"/>
                    </a:cubicBezTo>
                    <a:cubicBezTo>
                      <a:pt x="1781" y="16415"/>
                      <a:pt x="2306" y="17351"/>
                      <a:pt x="2876" y="18264"/>
                    </a:cubicBezTo>
                    <a:cubicBezTo>
                      <a:pt x="3424" y="19154"/>
                      <a:pt x="4063" y="19998"/>
                      <a:pt x="4725" y="20797"/>
                    </a:cubicBezTo>
                    <a:cubicBezTo>
                      <a:pt x="4885" y="20980"/>
                      <a:pt x="5068" y="21185"/>
                      <a:pt x="5227" y="21368"/>
                    </a:cubicBezTo>
                    <a:cubicBezTo>
                      <a:pt x="5410" y="21573"/>
                      <a:pt x="5593" y="21756"/>
                      <a:pt x="5775" y="21939"/>
                    </a:cubicBezTo>
                    <a:cubicBezTo>
                      <a:pt x="6140" y="22327"/>
                      <a:pt x="6483" y="22669"/>
                      <a:pt x="6916" y="23011"/>
                    </a:cubicBezTo>
                    <a:cubicBezTo>
                      <a:pt x="7134" y="23189"/>
                      <a:pt x="7390" y="23277"/>
                      <a:pt x="7644" y="23277"/>
                    </a:cubicBezTo>
                    <a:cubicBezTo>
                      <a:pt x="7976" y="23277"/>
                      <a:pt x="8304" y="23126"/>
                      <a:pt x="8537" y="22829"/>
                    </a:cubicBezTo>
                    <a:cubicBezTo>
                      <a:pt x="8834" y="22418"/>
                      <a:pt x="8857" y="21870"/>
                      <a:pt x="8605" y="21436"/>
                    </a:cubicBezTo>
                    <a:lnTo>
                      <a:pt x="8560" y="21368"/>
                    </a:lnTo>
                    <a:lnTo>
                      <a:pt x="7829" y="20181"/>
                    </a:lnTo>
                    <a:cubicBezTo>
                      <a:pt x="7601" y="19770"/>
                      <a:pt x="7350" y="19359"/>
                      <a:pt x="7122" y="18948"/>
                    </a:cubicBezTo>
                    <a:cubicBezTo>
                      <a:pt x="6665" y="18127"/>
                      <a:pt x="6232" y="17305"/>
                      <a:pt x="5844" y="16461"/>
                    </a:cubicBezTo>
                    <a:cubicBezTo>
                      <a:pt x="5456" y="15639"/>
                      <a:pt x="5090" y="14794"/>
                      <a:pt x="4794" y="13950"/>
                    </a:cubicBezTo>
                    <a:cubicBezTo>
                      <a:pt x="4634" y="13516"/>
                      <a:pt x="4543" y="13105"/>
                      <a:pt x="4406" y="12672"/>
                    </a:cubicBezTo>
                    <a:cubicBezTo>
                      <a:pt x="4337" y="12466"/>
                      <a:pt x="4292" y="12261"/>
                      <a:pt x="4246" y="12055"/>
                    </a:cubicBezTo>
                    <a:lnTo>
                      <a:pt x="4177" y="11736"/>
                    </a:lnTo>
                    <a:cubicBezTo>
                      <a:pt x="4155" y="11622"/>
                      <a:pt x="4132" y="11530"/>
                      <a:pt x="4109" y="11416"/>
                    </a:cubicBezTo>
                    <a:lnTo>
                      <a:pt x="4018" y="10800"/>
                    </a:lnTo>
                    <a:lnTo>
                      <a:pt x="3926" y="10115"/>
                    </a:lnTo>
                    <a:cubicBezTo>
                      <a:pt x="3858" y="9636"/>
                      <a:pt x="3835" y="9179"/>
                      <a:pt x="3789" y="8723"/>
                    </a:cubicBezTo>
                    <a:cubicBezTo>
                      <a:pt x="3744" y="7810"/>
                      <a:pt x="3698" y="6920"/>
                      <a:pt x="3721" y="6029"/>
                    </a:cubicBezTo>
                    <a:cubicBezTo>
                      <a:pt x="3767" y="5162"/>
                      <a:pt x="3858" y="4317"/>
                      <a:pt x="4063" y="3541"/>
                    </a:cubicBezTo>
                    <a:cubicBezTo>
                      <a:pt x="4155" y="3153"/>
                      <a:pt x="4269" y="2788"/>
                      <a:pt x="4428" y="2446"/>
                    </a:cubicBezTo>
                    <a:cubicBezTo>
                      <a:pt x="4565" y="2103"/>
                      <a:pt x="4839" y="1601"/>
                      <a:pt x="5068" y="1419"/>
                    </a:cubicBezTo>
                    <a:cubicBezTo>
                      <a:pt x="5341" y="1236"/>
                      <a:pt x="6186" y="1053"/>
                      <a:pt x="6186" y="1053"/>
                    </a:cubicBezTo>
                    <a:cubicBezTo>
                      <a:pt x="6307" y="1123"/>
                      <a:pt x="6397" y="1154"/>
                      <a:pt x="6457" y="1154"/>
                    </a:cubicBezTo>
                    <a:cubicBezTo>
                      <a:pt x="6746" y="1154"/>
                      <a:pt x="6290" y="436"/>
                      <a:pt x="4908" y="95"/>
                    </a:cubicBezTo>
                    <a:cubicBezTo>
                      <a:pt x="4634" y="26"/>
                      <a:pt x="4350" y="1"/>
                      <a:pt x="408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9"/>
              <p:cNvSpPr/>
              <p:nvPr/>
            </p:nvSpPr>
            <p:spPr>
              <a:xfrm>
                <a:off x="7534854" y="3646847"/>
                <a:ext cx="224750" cy="25720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16562" extrusionOk="0">
                    <a:moveTo>
                      <a:pt x="3399" y="1"/>
                    </a:moveTo>
                    <a:cubicBezTo>
                      <a:pt x="2909" y="1"/>
                      <a:pt x="2416" y="122"/>
                      <a:pt x="1963" y="377"/>
                    </a:cubicBezTo>
                    <a:cubicBezTo>
                      <a:pt x="525" y="1176"/>
                      <a:pt x="0" y="3002"/>
                      <a:pt x="799" y="4440"/>
                    </a:cubicBezTo>
                    <a:lnTo>
                      <a:pt x="6391" y="14483"/>
                    </a:lnTo>
                    <a:cubicBezTo>
                      <a:pt x="6505" y="14689"/>
                      <a:pt x="6642" y="14894"/>
                      <a:pt x="6802" y="15100"/>
                    </a:cubicBezTo>
                    <a:cubicBezTo>
                      <a:pt x="7609" y="16061"/>
                      <a:pt x="8769" y="16561"/>
                      <a:pt x="9934" y="16561"/>
                    </a:cubicBezTo>
                    <a:cubicBezTo>
                      <a:pt x="10844" y="16561"/>
                      <a:pt x="11758" y="16255"/>
                      <a:pt x="12509" y="15625"/>
                    </a:cubicBezTo>
                    <a:cubicBezTo>
                      <a:pt x="14220" y="14187"/>
                      <a:pt x="14472" y="11653"/>
                      <a:pt x="13034" y="9918"/>
                    </a:cubicBezTo>
                    <a:lnTo>
                      <a:pt x="5707" y="1085"/>
                    </a:lnTo>
                    <a:cubicBezTo>
                      <a:pt x="5123" y="384"/>
                      <a:pt x="4268" y="1"/>
                      <a:pt x="339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9"/>
              <p:cNvSpPr/>
              <p:nvPr/>
            </p:nvSpPr>
            <p:spPr>
              <a:xfrm>
                <a:off x="7636246" y="3811875"/>
                <a:ext cx="153141" cy="128340"/>
              </a:xfrm>
              <a:custGeom>
                <a:avLst/>
                <a:gdLst/>
                <a:ahLst/>
                <a:cxnLst/>
                <a:rect l="l" t="t" r="r" b="b"/>
                <a:pathLst>
                  <a:path w="9861" h="8264" extrusionOk="0">
                    <a:moveTo>
                      <a:pt x="8925" y="1370"/>
                    </a:moveTo>
                    <a:cubicBezTo>
                      <a:pt x="9861" y="2740"/>
                      <a:pt x="8857" y="5091"/>
                      <a:pt x="6642" y="6620"/>
                    </a:cubicBezTo>
                    <a:cubicBezTo>
                      <a:pt x="4451" y="8150"/>
                      <a:pt x="1895" y="8264"/>
                      <a:pt x="936" y="6894"/>
                    </a:cubicBezTo>
                    <a:cubicBezTo>
                      <a:pt x="0" y="5525"/>
                      <a:pt x="1005" y="3196"/>
                      <a:pt x="3219" y="1667"/>
                    </a:cubicBezTo>
                    <a:cubicBezTo>
                      <a:pt x="5410" y="138"/>
                      <a:pt x="7966" y="1"/>
                      <a:pt x="8925" y="137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9"/>
              <p:cNvSpPr/>
              <p:nvPr/>
            </p:nvSpPr>
            <p:spPr>
              <a:xfrm>
                <a:off x="7505779" y="3607147"/>
                <a:ext cx="112391" cy="106318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6846" extrusionOk="0">
                    <a:moveTo>
                      <a:pt x="4983" y="1"/>
                    </a:moveTo>
                    <a:cubicBezTo>
                      <a:pt x="4964" y="1"/>
                      <a:pt x="4947" y="4"/>
                      <a:pt x="4931" y="12"/>
                    </a:cubicBezTo>
                    <a:cubicBezTo>
                      <a:pt x="4406" y="240"/>
                      <a:pt x="4543" y="1541"/>
                      <a:pt x="4543" y="1541"/>
                    </a:cubicBezTo>
                    <a:cubicBezTo>
                      <a:pt x="4543" y="1541"/>
                      <a:pt x="3394" y="1348"/>
                      <a:pt x="2358" y="1348"/>
                    </a:cubicBezTo>
                    <a:cubicBezTo>
                      <a:pt x="1722" y="1348"/>
                      <a:pt x="1128" y="1421"/>
                      <a:pt x="868" y="1655"/>
                    </a:cubicBezTo>
                    <a:cubicBezTo>
                      <a:pt x="160" y="2317"/>
                      <a:pt x="799" y="2956"/>
                      <a:pt x="799" y="2956"/>
                    </a:cubicBezTo>
                    <a:cubicBezTo>
                      <a:pt x="799" y="2956"/>
                      <a:pt x="1" y="3458"/>
                      <a:pt x="708" y="4440"/>
                    </a:cubicBezTo>
                    <a:cubicBezTo>
                      <a:pt x="708" y="4440"/>
                      <a:pt x="23" y="5262"/>
                      <a:pt x="845" y="5901"/>
                    </a:cubicBezTo>
                    <a:cubicBezTo>
                      <a:pt x="1826" y="6670"/>
                      <a:pt x="2665" y="6846"/>
                      <a:pt x="3226" y="6846"/>
                    </a:cubicBezTo>
                    <a:cubicBezTo>
                      <a:pt x="3697" y="6846"/>
                      <a:pt x="3972" y="6722"/>
                      <a:pt x="3972" y="6722"/>
                    </a:cubicBezTo>
                    <a:lnTo>
                      <a:pt x="7236" y="3253"/>
                    </a:lnTo>
                    <a:cubicBezTo>
                      <a:pt x="7236" y="3253"/>
                      <a:pt x="5546" y="1"/>
                      <a:pt x="498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9"/>
              <p:cNvSpPr/>
              <p:nvPr/>
            </p:nvSpPr>
            <p:spPr>
              <a:xfrm>
                <a:off x="7226422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3310" y="1"/>
                    </a:moveTo>
                    <a:lnTo>
                      <a:pt x="3310" y="1"/>
                    </a:lnTo>
                    <a:cubicBezTo>
                      <a:pt x="0" y="663"/>
                      <a:pt x="594" y="2717"/>
                      <a:pt x="594" y="2717"/>
                    </a:cubicBezTo>
                    <a:cubicBezTo>
                      <a:pt x="1552" y="2922"/>
                      <a:pt x="2032" y="3059"/>
                      <a:pt x="3173" y="3151"/>
                    </a:cubicBezTo>
                    <a:cubicBezTo>
                      <a:pt x="3675" y="2146"/>
                      <a:pt x="3789" y="1073"/>
                      <a:pt x="331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9"/>
              <p:cNvSpPr/>
              <p:nvPr/>
            </p:nvSpPr>
            <p:spPr>
              <a:xfrm>
                <a:off x="7274991" y="4330707"/>
                <a:ext cx="150237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74" h="6321" extrusionOk="0">
                    <a:moveTo>
                      <a:pt x="3473" y="1"/>
                    </a:moveTo>
                    <a:cubicBezTo>
                      <a:pt x="980" y="1"/>
                      <a:pt x="1256" y="2821"/>
                      <a:pt x="1256" y="2821"/>
                    </a:cubicBezTo>
                    <a:cubicBezTo>
                      <a:pt x="936" y="2843"/>
                      <a:pt x="913" y="2843"/>
                      <a:pt x="137" y="3003"/>
                    </a:cubicBezTo>
                    <a:cubicBezTo>
                      <a:pt x="617" y="4076"/>
                      <a:pt x="502" y="5149"/>
                      <a:pt x="0" y="6153"/>
                    </a:cubicBezTo>
                    <a:cubicBezTo>
                      <a:pt x="1470" y="6276"/>
                      <a:pt x="2878" y="6320"/>
                      <a:pt x="4143" y="6320"/>
                    </a:cubicBezTo>
                    <a:cubicBezTo>
                      <a:pt x="7337" y="6320"/>
                      <a:pt x="9610" y="6039"/>
                      <a:pt x="9610" y="6039"/>
                    </a:cubicBezTo>
                    <a:lnTo>
                      <a:pt x="9655" y="2638"/>
                    </a:lnTo>
                    <a:cubicBezTo>
                      <a:pt x="9674" y="1563"/>
                      <a:pt x="8805" y="764"/>
                      <a:pt x="7827" y="764"/>
                    </a:cubicBezTo>
                    <a:cubicBezTo>
                      <a:pt x="7579" y="764"/>
                      <a:pt x="7325" y="816"/>
                      <a:pt x="7076" y="926"/>
                    </a:cubicBezTo>
                    <a:cubicBezTo>
                      <a:pt x="6290" y="1263"/>
                      <a:pt x="6035" y="1688"/>
                      <a:pt x="5918" y="2006"/>
                    </a:cubicBezTo>
                    <a:lnTo>
                      <a:pt x="5918" y="2006"/>
                    </a:lnTo>
                    <a:cubicBezTo>
                      <a:pt x="5916" y="2008"/>
                      <a:pt x="5914" y="2011"/>
                      <a:pt x="5913" y="2015"/>
                    </a:cubicBezTo>
                    <a:lnTo>
                      <a:pt x="5913" y="2015"/>
                    </a:lnTo>
                    <a:cubicBezTo>
                      <a:pt x="5976" y="1374"/>
                      <a:pt x="5268" y="127"/>
                      <a:pt x="3767" y="13"/>
                    </a:cubicBezTo>
                    <a:cubicBezTo>
                      <a:pt x="3665" y="5"/>
                      <a:pt x="3567" y="1"/>
                      <a:pt x="347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9"/>
              <p:cNvSpPr/>
              <p:nvPr/>
            </p:nvSpPr>
            <p:spPr>
              <a:xfrm>
                <a:off x="7234406" y="4419503"/>
                <a:ext cx="190538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69" h="1529" extrusionOk="0">
                    <a:moveTo>
                      <a:pt x="180" y="1"/>
                    </a:moveTo>
                    <a:cubicBezTo>
                      <a:pt x="1" y="1"/>
                      <a:pt x="240" y="870"/>
                      <a:pt x="240" y="870"/>
                    </a:cubicBezTo>
                    <a:cubicBezTo>
                      <a:pt x="2178" y="1374"/>
                      <a:pt x="4422" y="1529"/>
                      <a:pt x="6442" y="1529"/>
                    </a:cubicBezTo>
                    <a:cubicBezTo>
                      <a:pt x="9633" y="1529"/>
                      <a:pt x="12268" y="1144"/>
                      <a:pt x="12268" y="1144"/>
                    </a:cubicBezTo>
                    <a:lnTo>
                      <a:pt x="12268" y="390"/>
                    </a:lnTo>
                    <a:cubicBezTo>
                      <a:pt x="12268" y="390"/>
                      <a:pt x="10456" y="568"/>
                      <a:pt x="7827" y="568"/>
                    </a:cubicBezTo>
                    <a:cubicBezTo>
                      <a:pt x="5654" y="568"/>
                      <a:pt x="2921" y="447"/>
                      <a:pt x="194" y="2"/>
                    </a:cubicBezTo>
                    <a:cubicBezTo>
                      <a:pt x="189" y="1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9"/>
              <p:cNvSpPr/>
              <p:nvPr/>
            </p:nvSpPr>
            <p:spPr>
              <a:xfrm>
                <a:off x="7376025" y="4376278"/>
                <a:ext cx="27317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736" extrusionOk="0">
                    <a:moveTo>
                      <a:pt x="891" y="1"/>
                    </a:moveTo>
                    <a:cubicBezTo>
                      <a:pt x="411" y="1"/>
                      <a:pt x="23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7" y="1735"/>
                      <a:pt x="1758" y="1347"/>
                      <a:pt x="1758" y="868"/>
                    </a:cubicBezTo>
                    <a:cubicBezTo>
                      <a:pt x="1758" y="389"/>
                      <a:pt x="1370" y="1"/>
                      <a:pt x="8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9"/>
              <p:cNvSpPr/>
              <p:nvPr/>
            </p:nvSpPr>
            <p:spPr>
              <a:xfrm>
                <a:off x="7292355" y="4373032"/>
                <a:ext cx="52476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553" extrusionOk="0">
                    <a:moveTo>
                      <a:pt x="172" y="1"/>
                    </a:moveTo>
                    <a:cubicBezTo>
                      <a:pt x="78" y="1"/>
                      <a:pt x="24" y="82"/>
                      <a:pt x="24" y="164"/>
                    </a:cubicBezTo>
                    <a:cubicBezTo>
                      <a:pt x="1" y="255"/>
                      <a:pt x="69" y="347"/>
                      <a:pt x="183" y="347"/>
                    </a:cubicBezTo>
                    <a:lnTo>
                      <a:pt x="3173" y="552"/>
                    </a:lnTo>
                    <a:lnTo>
                      <a:pt x="3196" y="552"/>
                    </a:lnTo>
                    <a:cubicBezTo>
                      <a:pt x="3288" y="552"/>
                      <a:pt x="3356" y="484"/>
                      <a:pt x="3356" y="392"/>
                    </a:cubicBezTo>
                    <a:cubicBezTo>
                      <a:pt x="3379" y="278"/>
                      <a:pt x="3310" y="210"/>
                      <a:pt x="3196" y="210"/>
                    </a:cubicBezTo>
                    <a:lnTo>
                      <a:pt x="206" y="4"/>
                    </a:lnTo>
                    <a:cubicBezTo>
                      <a:pt x="194" y="2"/>
                      <a:pt x="183" y="1"/>
                      <a:pt x="17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9"/>
              <p:cNvSpPr/>
              <p:nvPr/>
            </p:nvSpPr>
            <p:spPr>
              <a:xfrm>
                <a:off x="7271791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1576" y="341"/>
                    </a:moveTo>
                    <a:cubicBezTo>
                      <a:pt x="1622" y="341"/>
                      <a:pt x="1644" y="341"/>
                      <a:pt x="1667" y="364"/>
                    </a:cubicBezTo>
                    <a:cubicBezTo>
                      <a:pt x="1736" y="409"/>
                      <a:pt x="1804" y="501"/>
                      <a:pt x="1850" y="569"/>
                    </a:cubicBezTo>
                    <a:cubicBezTo>
                      <a:pt x="2032" y="889"/>
                      <a:pt x="2101" y="1231"/>
                      <a:pt x="2192" y="1596"/>
                    </a:cubicBezTo>
                    <a:cubicBezTo>
                      <a:pt x="2215" y="1710"/>
                      <a:pt x="2261" y="1847"/>
                      <a:pt x="2283" y="1961"/>
                    </a:cubicBezTo>
                    <a:lnTo>
                      <a:pt x="2215" y="1916"/>
                    </a:lnTo>
                    <a:cubicBezTo>
                      <a:pt x="1918" y="1528"/>
                      <a:pt x="1690" y="1094"/>
                      <a:pt x="1553" y="637"/>
                    </a:cubicBezTo>
                    <a:cubicBezTo>
                      <a:pt x="1507" y="501"/>
                      <a:pt x="1507" y="386"/>
                      <a:pt x="1530" y="364"/>
                    </a:cubicBezTo>
                    <a:cubicBezTo>
                      <a:pt x="1553" y="341"/>
                      <a:pt x="1576" y="341"/>
                      <a:pt x="1576" y="341"/>
                    </a:cubicBezTo>
                    <a:close/>
                    <a:moveTo>
                      <a:pt x="549" y="1162"/>
                    </a:moveTo>
                    <a:cubicBezTo>
                      <a:pt x="663" y="1162"/>
                      <a:pt x="777" y="1231"/>
                      <a:pt x="891" y="1299"/>
                    </a:cubicBezTo>
                    <a:cubicBezTo>
                      <a:pt x="1279" y="1550"/>
                      <a:pt x="1644" y="1824"/>
                      <a:pt x="1964" y="2144"/>
                    </a:cubicBezTo>
                    <a:cubicBezTo>
                      <a:pt x="1987" y="2167"/>
                      <a:pt x="2010" y="2190"/>
                      <a:pt x="2032" y="2212"/>
                    </a:cubicBezTo>
                    <a:cubicBezTo>
                      <a:pt x="1530" y="2121"/>
                      <a:pt x="982" y="1870"/>
                      <a:pt x="526" y="1505"/>
                    </a:cubicBezTo>
                    <a:cubicBezTo>
                      <a:pt x="389" y="1391"/>
                      <a:pt x="366" y="1322"/>
                      <a:pt x="366" y="1277"/>
                    </a:cubicBezTo>
                    <a:cubicBezTo>
                      <a:pt x="366" y="1208"/>
                      <a:pt x="457" y="1162"/>
                      <a:pt x="549" y="1162"/>
                    </a:cubicBezTo>
                    <a:close/>
                    <a:moveTo>
                      <a:pt x="1594" y="1"/>
                    </a:moveTo>
                    <a:cubicBezTo>
                      <a:pt x="1495" y="1"/>
                      <a:pt x="1397" y="29"/>
                      <a:pt x="1325" y="90"/>
                    </a:cubicBezTo>
                    <a:cubicBezTo>
                      <a:pt x="1211" y="181"/>
                      <a:pt x="1097" y="364"/>
                      <a:pt x="1211" y="752"/>
                    </a:cubicBezTo>
                    <a:cubicBezTo>
                      <a:pt x="1279" y="911"/>
                      <a:pt x="1348" y="1071"/>
                      <a:pt x="1416" y="1231"/>
                    </a:cubicBezTo>
                    <a:cubicBezTo>
                      <a:pt x="1302" y="1162"/>
                      <a:pt x="1188" y="1071"/>
                      <a:pt x="1074" y="1003"/>
                    </a:cubicBezTo>
                    <a:cubicBezTo>
                      <a:pt x="937" y="911"/>
                      <a:pt x="754" y="820"/>
                      <a:pt x="549" y="820"/>
                    </a:cubicBezTo>
                    <a:cubicBezTo>
                      <a:pt x="320" y="820"/>
                      <a:pt x="47" y="980"/>
                      <a:pt x="24" y="1231"/>
                    </a:cubicBezTo>
                    <a:cubicBezTo>
                      <a:pt x="1" y="1505"/>
                      <a:pt x="229" y="1710"/>
                      <a:pt x="320" y="1756"/>
                    </a:cubicBezTo>
                    <a:cubicBezTo>
                      <a:pt x="594" y="2007"/>
                      <a:pt x="982" y="2235"/>
                      <a:pt x="1416" y="2395"/>
                    </a:cubicBezTo>
                    <a:cubicBezTo>
                      <a:pt x="1416" y="2486"/>
                      <a:pt x="1485" y="2578"/>
                      <a:pt x="1576" y="2578"/>
                    </a:cubicBezTo>
                    <a:lnTo>
                      <a:pt x="2466" y="2669"/>
                    </a:lnTo>
                    <a:cubicBezTo>
                      <a:pt x="2512" y="2692"/>
                      <a:pt x="2535" y="2692"/>
                      <a:pt x="2557" y="2692"/>
                    </a:cubicBezTo>
                    <a:lnTo>
                      <a:pt x="2626" y="2692"/>
                    </a:lnTo>
                    <a:lnTo>
                      <a:pt x="4726" y="2897"/>
                    </a:lnTo>
                    <a:lnTo>
                      <a:pt x="4749" y="2897"/>
                    </a:lnTo>
                    <a:cubicBezTo>
                      <a:pt x="4817" y="2897"/>
                      <a:pt x="4908" y="2829"/>
                      <a:pt x="4908" y="2737"/>
                    </a:cubicBezTo>
                    <a:cubicBezTo>
                      <a:pt x="4931" y="2646"/>
                      <a:pt x="4863" y="2555"/>
                      <a:pt x="4749" y="2555"/>
                    </a:cubicBezTo>
                    <a:lnTo>
                      <a:pt x="2786" y="2372"/>
                    </a:lnTo>
                    <a:cubicBezTo>
                      <a:pt x="2671" y="2098"/>
                      <a:pt x="2603" y="1824"/>
                      <a:pt x="2535" y="1528"/>
                    </a:cubicBezTo>
                    <a:cubicBezTo>
                      <a:pt x="2443" y="1140"/>
                      <a:pt x="2352" y="752"/>
                      <a:pt x="2146" y="409"/>
                    </a:cubicBezTo>
                    <a:cubicBezTo>
                      <a:pt x="2055" y="272"/>
                      <a:pt x="1987" y="158"/>
                      <a:pt x="1850" y="67"/>
                    </a:cubicBezTo>
                    <a:cubicBezTo>
                      <a:pt x="1774" y="24"/>
                      <a:pt x="1684" y="1"/>
                      <a:pt x="159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9"/>
              <p:cNvSpPr/>
              <p:nvPr/>
            </p:nvSpPr>
            <p:spPr>
              <a:xfrm>
                <a:off x="7661408" y="4378406"/>
                <a:ext cx="58859" cy="4893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51" extrusionOk="0">
                    <a:moveTo>
                      <a:pt x="503" y="1"/>
                    </a:moveTo>
                    <a:cubicBezTo>
                      <a:pt x="1" y="1073"/>
                      <a:pt x="138" y="2146"/>
                      <a:pt x="617" y="3151"/>
                    </a:cubicBezTo>
                    <a:cubicBezTo>
                      <a:pt x="1758" y="3059"/>
                      <a:pt x="2261" y="2922"/>
                      <a:pt x="3219" y="2717"/>
                    </a:cubicBezTo>
                    <a:cubicBezTo>
                      <a:pt x="3219" y="2717"/>
                      <a:pt x="3790" y="663"/>
                      <a:pt x="50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9"/>
              <p:cNvSpPr/>
              <p:nvPr/>
            </p:nvSpPr>
            <p:spPr>
              <a:xfrm>
                <a:off x="7521807" y="4330707"/>
                <a:ext cx="149880" cy="98165"/>
              </a:xfrm>
              <a:custGeom>
                <a:avLst/>
                <a:gdLst/>
                <a:ahLst/>
                <a:cxnLst/>
                <a:rect l="l" t="t" r="r" b="b"/>
                <a:pathLst>
                  <a:path w="9651" h="6321" extrusionOk="0">
                    <a:moveTo>
                      <a:pt x="6180" y="1"/>
                    </a:moveTo>
                    <a:cubicBezTo>
                      <a:pt x="6086" y="1"/>
                      <a:pt x="5987" y="5"/>
                      <a:pt x="5885" y="13"/>
                    </a:cubicBezTo>
                    <a:cubicBezTo>
                      <a:pt x="4401" y="127"/>
                      <a:pt x="3671" y="1383"/>
                      <a:pt x="3762" y="2022"/>
                    </a:cubicBezTo>
                    <a:cubicBezTo>
                      <a:pt x="3625" y="1702"/>
                      <a:pt x="3397" y="1268"/>
                      <a:pt x="2598" y="926"/>
                    </a:cubicBezTo>
                    <a:cubicBezTo>
                      <a:pt x="2349" y="816"/>
                      <a:pt x="2095" y="764"/>
                      <a:pt x="1847" y="764"/>
                    </a:cubicBezTo>
                    <a:cubicBezTo>
                      <a:pt x="869" y="764"/>
                      <a:pt x="0" y="1563"/>
                      <a:pt x="19" y="2638"/>
                    </a:cubicBezTo>
                    <a:lnTo>
                      <a:pt x="41" y="6039"/>
                    </a:lnTo>
                    <a:cubicBezTo>
                      <a:pt x="41" y="6039"/>
                      <a:pt x="2326" y="6320"/>
                      <a:pt x="5518" y="6320"/>
                    </a:cubicBezTo>
                    <a:cubicBezTo>
                      <a:pt x="6782" y="6320"/>
                      <a:pt x="8188" y="6276"/>
                      <a:pt x="9651" y="6153"/>
                    </a:cubicBezTo>
                    <a:cubicBezTo>
                      <a:pt x="9172" y="5149"/>
                      <a:pt x="9035" y="4076"/>
                      <a:pt x="9537" y="3003"/>
                    </a:cubicBezTo>
                    <a:cubicBezTo>
                      <a:pt x="8761" y="2843"/>
                      <a:pt x="8738" y="2843"/>
                      <a:pt x="8418" y="2821"/>
                    </a:cubicBezTo>
                    <a:cubicBezTo>
                      <a:pt x="8418" y="2821"/>
                      <a:pt x="8694" y="1"/>
                      <a:pt x="618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9"/>
              <p:cNvSpPr/>
              <p:nvPr/>
            </p:nvSpPr>
            <p:spPr>
              <a:xfrm>
                <a:off x="7539809" y="4376278"/>
                <a:ext cx="26960" cy="2696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36" extrusionOk="0">
                    <a:moveTo>
                      <a:pt x="868" y="1"/>
                    </a:moveTo>
                    <a:cubicBezTo>
                      <a:pt x="389" y="1"/>
                      <a:pt x="1" y="389"/>
                      <a:pt x="1" y="868"/>
                    </a:cubicBezTo>
                    <a:cubicBezTo>
                      <a:pt x="1" y="1347"/>
                      <a:pt x="389" y="1735"/>
                      <a:pt x="868" y="1735"/>
                    </a:cubicBezTo>
                    <a:cubicBezTo>
                      <a:pt x="1348" y="1735"/>
                      <a:pt x="1736" y="1347"/>
                      <a:pt x="1736" y="868"/>
                    </a:cubicBezTo>
                    <a:cubicBezTo>
                      <a:pt x="1736" y="389"/>
                      <a:pt x="1348" y="1"/>
                      <a:pt x="86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9"/>
              <p:cNvSpPr/>
              <p:nvPr/>
            </p:nvSpPr>
            <p:spPr>
              <a:xfrm>
                <a:off x="7521730" y="4419503"/>
                <a:ext cx="190879" cy="23745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1529" extrusionOk="0">
                    <a:moveTo>
                      <a:pt x="12112" y="1"/>
                    </a:moveTo>
                    <a:cubicBezTo>
                      <a:pt x="12108" y="1"/>
                      <a:pt x="12103" y="1"/>
                      <a:pt x="12098" y="2"/>
                    </a:cubicBezTo>
                    <a:cubicBezTo>
                      <a:pt x="9371" y="447"/>
                      <a:pt x="6634" y="568"/>
                      <a:pt x="4455" y="568"/>
                    </a:cubicBezTo>
                    <a:cubicBezTo>
                      <a:pt x="1820" y="568"/>
                      <a:pt x="1" y="390"/>
                      <a:pt x="1" y="390"/>
                    </a:cubicBezTo>
                    <a:lnTo>
                      <a:pt x="1" y="390"/>
                    </a:lnTo>
                    <a:lnTo>
                      <a:pt x="24" y="1144"/>
                    </a:lnTo>
                    <a:cubicBezTo>
                      <a:pt x="24" y="1144"/>
                      <a:pt x="2659" y="1529"/>
                      <a:pt x="5844" y="1529"/>
                    </a:cubicBezTo>
                    <a:cubicBezTo>
                      <a:pt x="7862" y="1529"/>
                      <a:pt x="10100" y="1374"/>
                      <a:pt x="12030" y="870"/>
                    </a:cubicBezTo>
                    <a:cubicBezTo>
                      <a:pt x="12030" y="870"/>
                      <a:pt x="12290" y="1"/>
                      <a:pt x="121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9"/>
              <p:cNvSpPr/>
              <p:nvPr/>
            </p:nvSpPr>
            <p:spPr>
              <a:xfrm>
                <a:off x="7602216" y="4373032"/>
                <a:ext cx="52119" cy="8588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553" extrusionOk="0">
                    <a:moveTo>
                      <a:pt x="3202" y="1"/>
                    </a:moveTo>
                    <a:cubicBezTo>
                      <a:pt x="3192" y="1"/>
                      <a:pt x="3182" y="2"/>
                      <a:pt x="3173" y="4"/>
                    </a:cubicBezTo>
                    <a:lnTo>
                      <a:pt x="160" y="210"/>
                    </a:lnTo>
                    <a:cubicBezTo>
                      <a:pt x="69" y="210"/>
                      <a:pt x="0" y="278"/>
                      <a:pt x="0" y="392"/>
                    </a:cubicBezTo>
                    <a:cubicBezTo>
                      <a:pt x="0" y="484"/>
                      <a:pt x="91" y="552"/>
                      <a:pt x="183" y="552"/>
                    </a:cubicBezTo>
                    <a:lnTo>
                      <a:pt x="3196" y="347"/>
                    </a:lnTo>
                    <a:cubicBezTo>
                      <a:pt x="3287" y="347"/>
                      <a:pt x="3355" y="255"/>
                      <a:pt x="3355" y="164"/>
                    </a:cubicBezTo>
                    <a:cubicBezTo>
                      <a:pt x="3355" y="82"/>
                      <a:pt x="3282" y="1"/>
                      <a:pt x="320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9"/>
              <p:cNvSpPr/>
              <p:nvPr/>
            </p:nvSpPr>
            <p:spPr>
              <a:xfrm>
                <a:off x="7598659" y="4326327"/>
                <a:ext cx="76594" cy="45006"/>
              </a:xfrm>
              <a:custGeom>
                <a:avLst/>
                <a:gdLst/>
                <a:ahLst/>
                <a:cxnLst/>
                <a:rect l="l" t="t" r="r" b="b"/>
                <a:pathLst>
                  <a:path w="4932" h="2898" extrusionOk="0">
                    <a:moveTo>
                      <a:pt x="3333" y="341"/>
                    </a:moveTo>
                    <a:cubicBezTo>
                      <a:pt x="3356" y="341"/>
                      <a:pt x="3379" y="341"/>
                      <a:pt x="3379" y="364"/>
                    </a:cubicBezTo>
                    <a:cubicBezTo>
                      <a:pt x="3425" y="386"/>
                      <a:pt x="3425" y="501"/>
                      <a:pt x="3379" y="637"/>
                    </a:cubicBezTo>
                    <a:cubicBezTo>
                      <a:pt x="3219" y="1094"/>
                      <a:pt x="2991" y="1528"/>
                      <a:pt x="2694" y="1916"/>
                    </a:cubicBezTo>
                    <a:cubicBezTo>
                      <a:pt x="2675" y="1934"/>
                      <a:pt x="2657" y="1938"/>
                      <a:pt x="2651" y="1951"/>
                    </a:cubicBezTo>
                    <a:lnTo>
                      <a:pt x="2651" y="1951"/>
                    </a:lnTo>
                    <a:cubicBezTo>
                      <a:pt x="2673" y="1840"/>
                      <a:pt x="2695" y="1729"/>
                      <a:pt x="2717" y="1596"/>
                    </a:cubicBezTo>
                    <a:cubicBezTo>
                      <a:pt x="2808" y="1231"/>
                      <a:pt x="2900" y="889"/>
                      <a:pt x="3082" y="569"/>
                    </a:cubicBezTo>
                    <a:cubicBezTo>
                      <a:pt x="3128" y="501"/>
                      <a:pt x="3174" y="409"/>
                      <a:pt x="3242" y="364"/>
                    </a:cubicBezTo>
                    <a:cubicBezTo>
                      <a:pt x="3288" y="341"/>
                      <a:pt x="3311" y="341"/>
                      <a:pt x="3333" y="341"/>
                    </a:cubicBezTo>
                    <a:close/>
                    <a:moveTo>
                      <a:pt x="4383" y="1162"/>
                    </a:moveTo>
                    <a:cubicBezTo>
                      <a:pt x="4452" y="1162"/>
                      <a:pt x="4543" y="1208"/>
                      <a:pt x="4543" y="1277"/>
                    </a:cubicBezTo>
                    <a:cubicBezTo>
                      <a:pt x="4566" y="1322"/>
                      <a:pt x="4543" y="1391"/>
                      <a:pt x="4383" y="1505"/>
                    </a:cubicBezTo>
                    <a:cubicBezTo>
                      <a:pt x="3950" y="1870"/>
                      <a:pt x="3402" y="2121"/>
                      <a:pt x="2877" y="2212"/>
                    </a:cubicBezTo>
                    <a:cubicBezTo>
                      <a:pt x="2900" y="2190"/>
                      <a:pt x="2922" y="2167"/>
                      <a:pt x="2945" y="2144"/>
                    </a:cubicBezTo>
                    <a:cubicBezTo>
                      <a:pt x="3288" y="1824"/>
                      <a:pt x="3630" y="1550"/>
                      <a:pt x="4018" y="1299"/>
                    </a:cubicBezTo>
                    <a:cubicBezTo>
                      <a:pt x="4132" y="1231"/>
                      <a:pt x="4269" y="1162"/>
                      <a:pt x="4383" y="1162"/>
                    </a:cubicBezTo>
                    <a:close/>
                    <a:moveTo>
                      <a:pt x="3326" y="1"/>
                    </a:moveTo>
                    <a:cubicBezTo>
                      <a:pt x="3237" y="1"/>
                      <a:pt x="3146" y="24"/>
                      <a:pt x="3059" y="67"/>
                    </a:cubicBezTo>
                    <a:cubicBezTo>
                      <a:pt x="2945" y="158"/>
                      <a:pt x="2854" y="272"/>
                      <a:pt x="2786" y="409"/>
                    </a:cubicBezTo>
                    <a:cubicBezTo>
                      <a:pt x="2557" y="752"/>
                      <a:pt x="2489" y="1140"/>
                      <a:pt x="2397" y="1528"/>
                    </a:cubicBezTo>
                    <a:cubicBezTo>
                      <a:pt x="2329" y="1824"/>
                      <a:pt x="2261" y="2098"/>
                      <a:pt x="2124" y="2372"/>
                    </a:cubicBezTo>
                    <a:lnTo>
                      <a:pt x="161" y="2555"/>
                    </a:lnTo>
                    <a:cubicBezTo>
                      <a:pt x="69" y="2555"/>
                      <a:pt x="1" y="2646"/>
                      <a:pt x="1" y="2737"/>
                    </a:cubicBezTo>
                    <a:cubicBezTo>
                      <a:pt x="24" y="2829"/>
                      <a:pt x="92" y="2897"/>
                      <a:pt x="183" y="2897"/>
                    </a:cubicBezTo>
                    <a:lnTo>
                      <a:pt x="206" y="2897"/>
                    </a:lnTo>
                    <a:lnTo>
                      <a:pt x="2306" y="2692"/>
                    </a:lnTo>
                    <a:cubicBezTo>
                      <a:pt x="2321" y="2692"/>
                      <a:pt x="2337" y="2702"/>
                      <a:pt x="2345" y="2702"/>
                    </a:cubicBezTo>
                    <a:cubicBezTo>
                      <a:pt x="2349" y="2702"/>
                      <a:pt x="2352" y="2699"/>
                      <a:pt x="2352" y="2692"/>
                    </a:cubicBezTo>
                    <a:cubicBezTo>
                      <a:pt x="2397" y="2692"/>
                      <a:pt x="2420" y="2692"/>
                      <a:pt x="2443" y="2669"/>
                    </a:cubicBezTo>
                    <a:lnTo>
                      <a:pt x="3356" y="2578"/>
                    </a:lnTo>
                    <a:cubicBezTo>
                      <a:pt x="3447" y="2578"/>
                      <a:pt x="3516" y="2486"/>
                      <a:pt x="3516" y="2395"/>
                    </a:cubicBezTo>
                    <a:cubicBezTo>
                      <a:pt x="3927" y="2235"/>
                      <a:pt x="4315" y="2007"/>
                      <a:pt x="4612" y="1756"/>
                    </a:cubicBezTo>
                    <a:cubicBezTo>
                      <a:pt x="4680" y="1710"/>
                      <a:pt x="4931" y="1505"/>
                      <a:pt x="4885" y="1231"/>
                    </a:cubicBezTo>
                    <a:cubicBezTo>
                      <a:pt x="4863" y="980"/>
                      <a:pt x="4612" y="820"/>
                      <a:pt x="4383" y="820"/>
                    </a:cubicBezTo>
                    <a:cubicBezTo>
                      <a:pt x="4178" y="820"/>
                      <a:pt x="3995" y="911"/>
                      <a:pt x="3835" y="1003"/>
                    </a:cubicBezTo>
                    <a:cubicBezTo>
                      <a:pt x="3721" y="1071"/>
                      <a:pt x="3630" y="1162"/>
                      <a:pt x="3516" y="1231"/>
                    </a:cubicBezTo>
                    <a:cubicBezTo>
                      <a:pt x="3584" y="1071"/>
                      <a:pt x="3653" y="911"/>
                      <a:pt x="3699" y="752"/>
                    </a:cubicBezTo>
                    <a:cubicBezTo>
                      <a:pt x="3835" y="364"/>
                      <a:pt x="3721" y="181"/>
                      <a:pt x="3607" y="90"/>
                    </a:cubicBezTo>
                    <a:cubicBezTo>
                      <a:pt x="3523" y="29"/>
                      <a:pt x="3426" y="1"/>
                      <a:pt x="332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9"/>
              <p:cNvSpPr/>
              <p:nvPr/>
            </p:nvSpPr>
            <p:spPr>
              <a:xfrm>
                <a:off x="7536268" y="3459842"/>
                <a:ext cx="148544" cy="81905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5274" fill="none" extrusionOk="0">
                    <a:moveTo>
                      <a:pt x="9564" y="0"/>
                    </a:moveTo>
                    <a:cubicBezTo>
                      <a:pt x="9108" y="1963"/>
                      <a:pt x="7693" y="3698"/>
                      <a:pt x="5821" y="4474"/>
                    </a:cubicBezTo>
                    <a:cubicBezTo>
                      <a:pt x="3972" y="5273"/>
                      <a:pt x="1735" y="5090"/>
                      <a:pt x="1" y="404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9"/>
              <p:cNvSpPr/>
              <p:nvPr/>
            </p:nvSpPr>
            <p:spPr>
              <a:xfrm>
                <a:off x="7674175" y="3112049"/>
                <a:ext cx="144289" cy="301686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19426" fill="none" extrusionOk="0">
                    <a:moveTo>
                      <a:pt x="1" y="138"/>
                    </a:moveTo>
                    <a:cubicBezTo>
                      <a:pt x="2397" y="1"/>
                      <a:pt x="4657" y="1484"/>
                      <a:pt x="6163" y="3379"/>
                    </a:cubicBezTo>
                    <a:cubicBezTo>
                      <a:pt x="8400" y="6209"/>
                      <a:pt x="9291" y="10021"/>
                      <a:pt x="8537" y="13536"/>
                    </a:cubicBezTo>
                    <a:cubicBezTo>
                      <a:pt x="8195" y="15157"/>
                      <a:pt x="7487" y="16732"/>
                      <a:pt x="6232" y="17827"/>
                    </a:cubicBezTo>
                    <a:cubicBezTo>
                      <a:pt x="4999" y="18923"/>
                      <a:pt x="3173" y="19425"/>
                      <a:pt x="1644" y="18832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9"/>
              <p:cNvSpPr/>
              <p:nvPr/>
            </p:nvSpPr>
            <p:spPr>
              <a:xfrm>
                <a:off x="7184580" y="3064909"/>
                <a:ext cx="76237" cy="181142"/>
              </a:xfrm>
              <a:custGeom>
                <a:avLst/>
                <a:gdLst/>
                <a:ahLst/>
                <a:cxnLst/>
                <a:rect l="l" t="t" r="r" b="b"/>
                <a:pathLst>
                  <a:path w="4909" h="11664" fill="none" extrusionOk="0">
                    <a:moveTo>
                      <a:pt x="4908" y="0"/>
                    </a:moveTo>
                    <a:cubicBezTo>
                      <a:pt x="1804" y="1986"/>
                      <a:pt x="1" y="5843"/>
                      <a:pt x="457" y="9495"/>
                    </a:cubicBezTo>
                    <a:cubicBezTo>
                      <a:pt x="526" y="9998"/>
                      <a:pt x="640" y="10523"/>
                      <a:pt x="914" y="10933"/>
                    </a:cubicBezTo>
                    <a:cubicBezTo>
                      <a:pt x="1211" y="11367"/>
                      <a:pt x="1736" y="11664"/>
                      <a:pt x="2238" y="1155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9"/>
              <p:cNvSpPr/>
              <p:nvPr/>
            </p:nvSpPr>
            <p:spPr>
              <a:xfrm>
                <a:off x="7229964" y="3350294"/>
                <a:ext cx="119829" cy="165193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0637" fill="none" extrusionOk="0">
                    <a:moveTo>
                      <a:pt x="7715" y="9815"/>
                    </a:moveTo>
                    <a:cubicBezTo>
                      <a:pt x="7327" y="10409"/>
                      <a:pt x="6620" y="10637"/>
                      <a:pt x="5981" y="10546"/>
                    </a:cubicBezTo>
                    <a:cubicBezTo>
                      <a:pt x="5342" y="10454"/>
                      <a:pt x="4748" y="10089"/>
                      <a:pt x="4223" y="9655"/>
                    </a:cubicBezTo>
                    <a:cubicBezTo>
                      <a:pt x="1530" y="7510"/>
                      <a:pt x="1" y="3675"/>
                      <a:pt x="366" y="0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9"/>
              <p:cNvSpPr/>
              <p:nvPr/>
            </p:nvSpPr>
            <p:spPr>
              <a:xfrm>
                <a:off x="7191320" y="2974078"/>
                <a:ext cx="611494" cy="563289"/>
              </a:xfrm>
              <a:custGeom>
                <a:avLst/>
                <a:gdLst/>
                <a:ahLst/>
                <a:cxnLst/>
                <a:rect l="l" t="t" r="r" b="b"/>
                <a:pathLst>
                  <a:path w="39375" h="36271" extrusionOk="0">
                    <a:moveTo>
                      <a:pt x="16909" y="1"/>
                    </a:moveTo>
                    <a:cubicBezTo>
                      <a:pt x="14402" y="1"/>
                      <a:pt x="13125" y="1237"/>
                      <a:pt x="13125" y="1237"/>
                    </a:cubicBezTo>
                    <a:cubicBezTo>
                      <a:pt x="13125" y="1237"/>
                      <a:pt x="12415" y="999"/>
                      <a:pt x="11322" y="999"/>
                    </a:cubicBezTo>
                    <a:cubicBezTo>
                      <a:pt x="10123" y="999"/>
                      <a:pt x="8464" y="1286"/>
                      <a:pt x="6780" y="2493"/>
                    </a:cubicBezTo>
                    <a:cubicBezTo>
                      <a:pt x="3538" y="4798"/>
                      <a:pt x="4223" y="6099"/>
                      <a:pt x="4223" y="6099"/>
                    </a:cubicBezTo>
                    <a:cubicBezTo>
                      <a:pt x="2283" y="7537"/>
                      <a:pt x="731" y="10459"/>
                      <a:pt x="366" y="13061"/>
                    </a:cubicBezTo>
                    <a:cubicBezTo>
                      <a:pt x="1" y="15686"/>
                      <a:pt x="1735" y="16987"/>
                      <a:pt x="1735" y="16987"/>
                    </a:cubicBezTo>
                    <a:cubicBezTo>
                      <a:pt x="1735" y="16987"/>
                      <a:pt x="1667" y="19041"/>
                      <a:pt x="1849" y="21095"/>
                    </a:cubicBezTo>
                    <a:cubicBezTo>
                      <a:pt x="2032" y="23150"/>
                      <a:pt x="2397" y="26459"/>
                      <a:pt x="4223" y="29746"/>
                    </a:cubicBezTo>
                    <a:cubicBezTo>
                      <a:pt x="6518" y="33861"/>
                      <a:pt x="8916" y="34135"/>
                      <a:pt x="9514" y="34135"/>
                    </a:cubicBezTo>
                    <a:cubicBezTo>
                      <a:pt x="9606" y="34135"/>
                      <a:pt x="9656" y="34129"/>
                      <a:pt x="9656" y="34129"/>
                    </a:cubicBezTo>
                    <a:cubicBezTo>
                      <a:pt x="11592" y="35932"/>
                      <a:pt x="13988" y="36012"/>
                      <a:pt x="17179" y="36012"/>
                    </a:cubicBezTo>
                    <a:cubicBezTo>
                      <a:pt x="17490" y="36012"/>
                      <a:pt x="17809" y="36011"/>
                      <a:pt x="18135" y="36011"/>
                    </a:cubicBezTo>
                    <a:cubicBezTo>
                      <a:pt x="19631" y="36011"/>
                      <a:pt x="21291" y="36027"/>
                      <a:pt x="23145" y="36206"/>
                    </a:cubicBezTo>
                    <a:cubicBezTo>
                      <a:pt x="23604" y="36250"/>
                      <a:pt x="24035" y="36270"/>
                      <a:pt x="24439" y="36270"/>
                    </a:cubicBezTo>
                    <a:cubicBezTo>
                      <a:pt x="29674" y="36270"/>
                      <a:pt x="30584" y="32824"/>
                      <a:pt x="32024" y="32485"/>
                    </a:cubicBezTo>
                    <a:cubicBezTo>
                      <a:pt x="33577" y="32097"/>
                      <a:pt x="35768" y="25934"/>
                      <a:pt x="35768" y="25934"/>
                    </a:cubicBezTo>
                    <a:cubicBezTo>
                      <a:pt x="39374" y="24131"/>
                      <a:pt x="38758" y="18539"/>
                      <a:pt x="37000" y="14248"/>
                    </a:cubicBezTo>
                    <a:cubicBezTo>
                      <a:pt x="35083" y="9477"/>
                      <a:pt x="29788" y="8016"/>
                      <a:pt x="29788" y="8016"/>
                    </a:cubicBezTo>
                    <a:cubicBezTo>
                      <a:pt x="24015" y="1534"/>
                      <a:pt x="19700" y="1"/>
                      <a:pt x="1690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9"/>
              <p:cNvSpPr/>
              <p:nvPr/>
            </p:nvSpPr>
            <p:spPr>
              <a:xfrm>
                <a:off x="7386307" y="3421912"/>
                <a:ext cx="114860" cy="189295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12189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9587"/>
                    </a:lnTo>
                    <a:cubicBezTo>
                      <a:pt x="0" y="11573"/>
                      <a:pt x="1598" y="12189"/>
                      <a:pt x="3584" y="12189"/>
                    </a:cubicBezTo>
                    <a:lnTo>
                      <a:pt x="3789" y="12189"/>
                    </a:lnTo>
                    <a:cubicBezTo>
                      <a:pt x="5775" y="12189"/>
                      <a:pt x="7396" y="11573"/>
                      <a:pt x="7396" y="9587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9"/>
              <p:cNvSpPr/>
              <p:nvPr/>
            </p:nvSpPr>
            <p:spPr>
              <a:xfrm>
                <a:off x="7386307" y="3421912"/>
                <a:ext cx="114860" cy="129738"/>
              </a:xfrm>
              <a:custGeom>
                <a:avLst/>
                <a:gdLst/>
                <a:ahLst/>
                <a:cxnLst/>
                <a:rect l="l" t="t" r="r" b="b"/>
                <a:pathLst>
                  <a:path w="7396" h="8354" extrusionOk="0">
                    <a:moveTo>
                      <a:pt x="3584" y="0"/>
                    </a:moveTo>
                    <a:cubicBezTo>
                      <a:pt x="1598" y="0"/>
                      <a:pt x="0" y="1621"/>
                      <a:pt x="0" y="3606"/>
                    </a:cubicBezTo>
                    <a:lnTo>
                      <a:pt x="0" y="7601"/>
                    </a:lnTo>
                    <a:cubicBezTo>
                      <a:pt x="1960" y="8175"/>
                      <a:pt x="3697" y="8354"/>
                      <a:pt x="5115" y="8354"/>
                    </a:cubicBezTo>
                    <a:cubicBezTo>
                      <a:pt x="6010" y="8354"/>
                      <a:pt x="6778" y="8283"/>
                      <a:pt x="7396" y="8194"/>
                    </a:cubicBezTo>
                    <a:lnTo>
                      <a:pt x="7396" y="3606"/>
                    </a:lnTo>
                    <a:cubicBezTo>
                      <a:pt x="7396" y="1621"/>
                      <a:pt x="5775" y="0"/>
                      <a:pt x="378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9"/>
              <p:cNvSpPr/>
              <p:nvPr/>
            </p:nvSpPr>
            <p:spPr>
              <a:xfrm>
                <a:off x="7616039" y="3351288"/>
                <a:ext cx="144289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9291" h="9140" extrusionOk="0">
                    <a:moveTo>
                      <a:pt x="4654" y="0"/>
                    </a:moveTo>
                    <a:cubicBezTo>
                      <a:pt x="2235" y="0"/>
                      <a:pt x="225" y="1923"/>
                      <a:pt x="114" y="4365"/>
                    </a:cubicBezTo>
                    <a:cubicBezTo>
                      <a:pt x="0" y="6898"/>
                      <a:pt x="1940" y="9021"/>
                      <a:pt x="4451" y="9135"/>
                    </a:cubicBezTo>
                    <a:cubicBezTo>
                      <a:pt x="4521" y="9138"/>
                      <a:pt x="4590" y="9140"/>
                      <a:pt x="4659" y="9140"/>
                    </a:cubicBezTo>
                    <a:cubicBezTo>
                      <a:pt x="7078" y="9140"/>
                      <a:pt x="9088" y="7216"/>
                      <a:pt x="9199" y="4775"/>
                    </a:cubicBezTo>
                    <a:cubicBezTo>
                      <a:pt x="9290" y="2242"/>
                      <a:pt x="7350" y="119"/>
                      <a:pt x="4862" y="5"/>
                    </a:cubicBezTo>
                    <a:cubicBezTo>
                      <a:pt x="4792" y="2"/>
                      <a:pt x="4723" y="0"/>
                      <a:pt x="4654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9"/>
              <p:cNvSpPr/>
              <p:nvPr/>
            </p:nvSpPr>
            <p:spPr>
              <a:xfrm>
                <a:off x="7625964" y="3398148"/>
                <a:ext cx="121243" cy="40922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2635" extrusionOk="0">
                    <a:moveTo>
                      <a:pt x="3150" y="1"/>
                    </a:moveTo>
                    <a:lnTo>
                      <a:pt x="2602" y="24"/>
                    </a:lnTo>
                    <a:cubicBezTo>
                      <a:pt x="2420" y="24"/>
                      <a:pt x="2260" y="92"/>
                      <a:pt x="2077" y="115"/>
                    </a:cubicBezTo>
                    <a:cubicBezTo>
                      <a:pt x="1712" y="161"/>
                      <a:pt x="1393" y="320"/>
                      <a:pt x="1050" y="434"/>
                    </a:cubicBezTo>
                    <a:cubicBezTo>
                      <a:pt x="868" y="480"/>
                      <a:pt x="731" y="594"/>
                      <a:pt x="571" y="663"/>
                    </a:cubicBezTo>
                    <a:lnTo>
                      <a:pt x="92" y="914"/>
                    </a:lnTo>
                    <a:cubicBezTo>
                      <a:pt x="23" y="959"/>
                      <a:pt x="0" y="1028"/>
                      <a:pt x="46" y="1119"/>
                    </a:cubicBezTo>
                    <a:cubicBezTo>
                      <a:pt x="61" y="1163"/>
                      <a:pt x="104" y="1189"/>
                      <a:pt x="151" y="1189"/>
                    </a:cubicBezTo>
                    <a:cubicBezTo>
                      <a:pt x="177" y="1189"/>
                      <a:pt x="204" y="1181"/>
                      <a:pt x="229" y="1165"/>
                    </a:cubicBezTo>
                    <a:lnTo>
                      <a:pt x="251" y="1165"/>
                    </a:lnTo>
                    <a:lnTo>
                      <a:pt x="708" y="959"/>
                    </a:lnTo>
                    <a:cubicBezTo>
                      <a:pt x="868" y="891"/>
                      <a:pt x="1005" y="800"/>
                      <a:pt x="1187" y="754"/>
                    </a:cubicBezTo>
                    <a:cubicBezTo>
                      <a:pt x="1507" y="663"/>
                      <a:pt x="1804" y="526"/>
                      <a:pt x="2146" y="503"/>
                    </a:cubicBezTo>
                    <a:cubicBezTo>
                      <a:pt x="2450" y="440"/>
                      <a:pt x="2758" y="411"/>
                      <a:pt x="3064" y="411"/>
                    </a:cubicBezTo>
                    <a:cubicBezTo>
                      <a:pt x="3426" y="411"/>
                      <a:pt x="3786" y="452"/>
                      <a:pt x="4132" y="526"/>
                    </a:cubicBezTo>
                    <a:cubicBezTo>
                      <a:pt x="4794" y="663"/>
                      <a:pt x="5410" y="937"/>
                      <a:pt x="5981" y="1302"/>
                    </a:cubicBezTo>
                    <a:cubicBezTo>
                      <a:pt x="6528" y="1667"/>
                      <a:pt x="7076" y="2101"/>
                      <a:pt x="7533" y="2580"/>
                    </a:cubicBezTo>
                    <a:cubicBezTo>
                      <a:pt x="7570" y="2618"/>
                      <a:pt x="7615" y="2635"/>
                      <a:pt x="7655" y="2635"/>
                    </a:cubicBezTo>
                    <a:cubicBezTo>
                      <a:pt x="7688" y="2635"/>
                      <a:pt x="7718" y="2623"/>
                      <a:pt x="7738" y="2603"/>
                    </a:cubicBezTo>
                    <a:cubicBezTo>
                      <a:pt x="7807" y="2534"/>
                      <a:pt x="7807" y="2466"/>
                      <a:pt x="7761" y="2397"/>
                    </a:cubicBezTo>
                    <a:cubicBezTo>
                      <a:pt x="7556" y="2101"/>
                      <a:pt x="7304" y="1850"/>
                      <a:pt x="7053" y="1599"/>
                    </a:cubicBezTo>
                    <a:cubicBezTo>
                      <a:pt x="6780" y="1348"/>
                      <a:pt x="6506" y="1142"/>
                      <a:pt x="6209" y="937"/>
                    </a:cubicBezTo>
                    <a:cubicBezTo>
                      <a:pt x="5615" y="549"/>
                      <a:pt x="4931" y="252"/>
                      <a:pt x="4223" y="115"/>
                    </a:cubicBezTo>
                    <a:cubicBezTo>
                      <a:pt x="3881" y="24"/>
                      <a:pt x="3515" y="1"/>
                      <a:pt x="315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9"/>
              <p:cNvSpPr/>
              <p:nvPr/>
            </p:nvSpPr>
            <p:spPr>
              <a:xfrm>
                <a:off x="7602216" y="3417657"/>
                <a:ext cx="93941" cy="32442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2089" extrusionOk="0">
                    <a:moveTo>
                      <a:pt x="2442" y="0"/>
                    </a:moveTo>
                    <a:cubicBezTo>
                      <a:pt x="2168" y="23"/>
                      <a:pt x="1872" y="23"/>
                      <a:pt x="1598" y="114"/>
                    </a:cubicBezTo>
                    <a:cubicBezTo>
                      <a:pt x="1324" y="160"/>
                      <a:pt x="1073" y="274"/>
                      <a:pt x="799" y="365"/>
                    </a:cubicBezTo>
                    <a:cubicBezTo>
                      <a:pt x="548" y="480"/>
                      <a:pt x="320" y="616"/>
                      <a:pt x="69" y="753"/>
                    </a:cubicBezTo>
                    <a:cubicBezTo>
                      <a:pt x="23" y="776"/>
                      <a:pt x="0" y="845"/>
                      <a:pt x="23" y="913"/>
                    </a:cubicBezTo>
                    <a:cubicBezTo>
                      <a:pt x="40" y="947"/>
                      <a:pt x="81" y="968"/>
                      <a:pt x="120" y="968"/>
                    </a:cubicBezTo>
                    <a:cubicBezTo>
                      <a:pt x="134" y="968"/>
                      <a:pt x="148" y="965"/>
                      <a:pt x="160" y="959"/>
                    </a:cubicBezTo>
                    <a:lnTo>
                      <a:pt x="183" y="959"/>
                    </a:lnTo>
                    <a:cubicBezTo>
                      <a:pt x="434" y="845"/>
                      <a:pt x="662" y="731"/>
                      <a:pt x="913" y="639"/>
                    </a:cubicBezTo>
                    <a:cubicBezTo>
                      <a:pt x="1164" y="571"/>
                      <a:pt x="1415" y="480"/>
                      <a:pt x="1666" y="457"/>
                    </a:cubicBezTo>
                    <a:cubicBezTo>
                      <a:pt x="1876" y="419"/>
                      <a:pt x="2090" y="400"/>
                      <a:pt x="2304" y="400"/>
                    </a:cubicBezTo>
                    <a:cubicBezTo>
                      <a:pt x="2603" y="400"/>
                      <a:pt x="2903" y="436"/>
                      <a:pt x="3196" y="502"/>
                    </a:cubicBezTo>
                    <a:cubicBezTo>
                      <a:pt x="3698" y="594"/>
                      <a:pt x="4177" y="822"/>
                      <a:pt x="4611" y="1096"/>
                    </a:cubicBezTo>
                    <a:cubicBezTo>
                      <a:pt x="5044" y="1370"/>
                      <a:pt x="5455" y="1689"/>
                      <a:pt x="5843" y="2054"/>
                    </a:cubicBezTo>
                    <a:cubicBezTo>
                      <a:pt x="5866" y="2077"/>
                      <a:pt x="5895" y="2089"/>
                      <a:pt x="5923" y="2089"/>
                    </a:cubicBezTo>
                    <a:cubicBezTo>
                      <a:pt x="5952" y="2089"/>
                      <a:pt x="5980" y="2077"/>
                      <a:pt x="6003" y="2054"/>
                    </a:cubicBezTo>
                    <a:cubicBezTo>
                      <a:pt x="6049" y="2009"/>
                      <a:pt x="6049" y="1940"/>
                      <a:pt x="6026" y="1918"/>
                    </a:cubicBezTo>
                    <a:cubicBezTo>
                      <a:pt x="5706" y="1438"/>
                      <a:pt x="5296" y="1050"/>
                      <a:pt x="4839" y="731"/>
                    </a:cubicBezTo>
                    <a:cubicBezTo>
                      <a:pt x="4383" y="411"/>
                      <a:pt x="3835" y="206"/>
                      <a:pt x="3287" y="92"/>
                    </a:cubicBezTo>
                    <a:cubicBezTo>
                      <a:pt x="3013" y="23"/>
                      <a:pt x="2716" y="0"/>
                      <a:pt x="244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9"/>
              <p:cNvSpPr/>
              <p:nvPr/>
            </p:nvSpPr>
            <p:spPr>
              <a:xfrm>
                <a:off x="7136011" y="3236600"/>
                <a:ext cx="161310" cy="141944"/>
              </a:xfrm>
              <a:custGeom>
                <a:avLst/>
                <a:gdLst/>
                <a:ahLst/>
                <a:cxnLst/>
                <a:rect l="l" t="t" r="r" b="b"/>
                <a:pathLst>
                  <a:path w="10387" h="9140" extrusionOk="0">
                    <a:moveTo>
                      <a:pt x="5223" y="0"/>
                    </a:moveTo>
                    <a:cubicBezTo>
                      <a:pt x="3539" y="0"/>
                      <a:pt x="1917" y="938"/>
                      <a:pt x="1119" y="2550"/>
                    </a:cubicBezTo>
                    <a:cubicBezTo>
                      <a:pt x="1" y="4810"/>
                      <a:pt x="937" y="7549"/>
                      <a:pt x="3174" y="8667"/>
                    </a:cubicBezTo>
                    <a:cubicBezTo>
                      <a:pt x="3821" y="8987"/>
                      <a:pt x="4505" y="9139"/>
                      <a:pt x="5179" y="9139"/>
                    </a:cubicBezTo>
                    <a:cubicBezTo>
                      <a:pt x="6858" y="9139"/>
                      <a:pt x="8470" y="8196"/>
                      <a:pt x="9268" y="6567"/>
                    </a:cubicBezTo>
                    <a:cubicBezTo>
                      <a:pt x="10386" y="4307"/>
                      <a:pt x="9473" y="1568"/>
                      <a:pt x="7236" y="473"/>
                    </a:cubicBezTo>
                    <a:cubicBezTo>
                      <a:pt x="6588" y="152"/>
                      <a:pt x="5901" y="0"/>
                      <a:pt x="522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9"/>
              <p:cNvSpPr/>
              <p:nvPr/>
            </p:nvSpPr>
            <p:spPr>
              <a:xfrm>
                <a:off x="7157989" y="3282373"/>
                <a:ext cx="117360" cy="49277"/>
              </a:xfrm>
              <a:custGeom>
                <a:avLst/>
                <a:gdLst/>
                <a:ahLst/>
                <a:cxnLst/>
                <a:rect l="l" t="t" r="r" b="b"/>
                <a:pathLst>
                  <a:path w="7557" h="3173" extrusionOk="0">
                    <a:moveTo>
                      <a:pt x="2588" y="0"/>
                    </a:moveTo>
                    <a:cubicBezTo>
                      <a:pt x="2448" y="0"/>
                      <a:pt x="2308" y="5"/>
                      <a:pt x="2169" y="14"/>
                    </a:cubicBezTo>
                    <a:cubicBezTo>
                      <a:pt x="1804" y="59"/>
                      <a:pt x="1439" y="105"/>
                      <a:pt x="1097" y="196"/>
                    </a:cubicBezTo>
                    <a:cubicBezTo>
                      <a:pt x="754" y="288"/>
                      <a:pt x="412" y="402"/>
                      <a:pt x="92" y="562"/>
                    </a:cubicBezTo>
                    <a:cubicBezTo>
                      <a:pt x="24" y="584"/>
                      <a:pt x="1" y="653"/>
                      <a:pt x="24" y="744"/>
                    </a:cubicBezTo>
                    <a:cubicBezTo>
                      <a:pt x="43" y="801"/>
                      <a:pt x="92" y="841"/>
                      <a:pt x="160" y="841"/>
                    </a:cubicBezTo>
                    <a:cubicBezTo>
                      <a:pt x="175" y="841"/>
                      <a:pt x="190" y="840"/>
                      <a:pt x="206" y="835"/>
                    </a:cubicBezTo>
                    <a:cubicBezTo>
                      <a:pt x="846" y="607"/>
                      <a:pt x="1530" y="493"/>
                      <a:pt x="2192" y="447"/>
                    </a:cubicBezTo>
                    <a:cubicBezTo>
                      <a:pt x="2295" y="444"/>
                      <a:pt x="2398" y="442"/>
                      <a:pt x="2501" y="442"/>
                    </a:cubicBezTo>
                    <a:cubicBezTo>
                      <a:pt x="3065" y="442"/>
                      <a:pt x="3638" y="499"/>
                      <a:pt x="4178" y="653"/>
                    </a:cubicBezTo>
                    <a:cubicBezTo>
                      <a:pt x="4817" y="835"/>
                      <a:pt x="5411" y="1155"/>
                      <a:pt x="5936" y="1589"/>
                    </a:cubicBezTo>
                    <a:cubicBezTo>
                      <a:pt x="6209" y="1794"/>
                      <a:pt x="6415" y="2045"/>
                      <a:pt x="6643" y="2296"/>
                    </a:cubicBezTo>
                    <a:cubicBezTo>
                      <a:pt x="6780" y="2410"/>
                      <a:pt x="6871" y="2547"/>
                      <a:pt x="6963" y="2684"/>
                    </a:cubicBezTo>
                    <a:lnTo>
                      <a:pt x="7259" y="3095"/>
                    </a:lnTo>
                    <a:lnTo>
                      <a:pt x="7282" y="3118"/>
                    </a:lnTo>
                    <a:cubicBezTo>
                      <a:pt x="7307" y="3156"/>
                      <a:pt x="7346" y="3173"/>
                      <a:pt x="7388" y="3173"/>
                    </a:cubicBezTo>
                    <a:cubicBezTo>
                      <a:pt x="7422" y="3173"/>
                      <a:pt x="7457" y="3161"/>
                      <a:pt x="7488" y="3141"/>
                    </a:cubicBezTo>
                    <a:cubicBezTo>
                      <a:pt x="7556" y="3095"/>
                      <a:pt x="7556" y="3004"/>
                      <a:pt x="7511" y="2935"/>
                    </a:cubicBezTo>
                    <a:lnTo>
                      <a:pt x="7237" y="2502"/>
                    </a:lnTo>
                    <a:cubicBezTo>
                      <a:pt x="7122" y="2365"/>
                      <a:pt x="7054" y="2182"/>
                      <a:pt x="6917" y="2068"/>
                    </a:cubicBezTo>
                    <a:cubicBezTo>
                      <a:pt x="6689" y="1794"/>
                      <a:pt x="6461" y="1520"/>
                      <a:pt x="6164" y="1292"/>
                    </a:cubicBezTo>
                    <a:cubicBezTo>
                      <a:pt x="6027" y="1178"/>
                      <a:pt x="5913" y="1041"/>
                      <a:pt x="5753" y="950"/>
                    </a:cubicBezTo>
                    <a:lnTo>
                      <a:pt x="5296" y="676"/>
                    </a:lnTo>
                    <a:cubicBezTo>
                      <a:pt x="4977" y="516"/>
                      <a:pt x="4657" y="333"/>
                      <a:pt x="4292" y="242"/>
                    </a:cubicBezTo>
                    <a:cubicBezTo>
                      <a:pt x="3742" y="77"/>
                      <a:pt x="3162" y="0"/>
                      <a:pt x="25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9"/>
              <p:cNvSpPr/>
              <p:nvPr/>
            </p:nvSpPr>
            <p:spPr>
              <a:xfrm>
                <a:off x="7196990" y="3318531"/>
                <a:ext cx="91115" cy="3888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504" extrusionOk="0">
                    <a:moveTo>
                      <a:pt x="2028" y="0"/>
                    </a:moveTo>
                    <a:cubicBezTo>
                      <a:pt x="1914" y="0"/>
                      <a:pt x="1802" y="5"/>
                      <a:pt x="1690" y="14"/>
                    </a:cubicBezTo>
                    <a:cubicBezTo>
                      <a:pt x="1119" y="60"/>
                      <a:pt x="571" y="197"/>
                      <a:pt x="69" y="470"/>
                    </a:cubicBezTo>
                    <a:cubicBezTo>
                      <a:pt x="24" y="493"/>
                      <a:pt x="1" y="539"/>
                      <a:pt x="24" y="607"/>
                    </a:cubicBezTo>
                    <a:cubicBezTo>
                      <a:pt x="24" y="645"/>
                      <a:pt x="69" y="682"/>
                      <a:pt x="123" y="682"/>
                    </a:cubicBezTo>
                    <a:cubicBezTo>
                      <a:pt x="135" y="682"/>
                      <a:pt x="148" y="680"/>
                      <a:pt x="161" y="676"/>
                    </a:cubicBezTo>
                    <a:cubicBezTo>
                      <a:pt x="663" y="562"/>
                      <a:pt x="1188" y="470"/>
                      <a:pt x="1713" y="448"/>
                    </a:cubicBezTo>
                    <a:cubicBezTo>
                      <a:pt x="1838" y="436"/>
                      <a:pt x="1965" y="431"/>
                      <a:pt x="2093" y="431"/>
                    </a:cubicBezTo>
                    <a:cubicBezTo>
                      <a:pt x="2476" y="431"/>
                      <a:pt x="2865" y="482"/>
                      <a:pt x="3242" y="585"/>
                    </a:cubicBezTo>
                    <a:cubicBezTo>
                      <a:pt x="3721" y="744"/>
                      <a:pt x="4201" y="973"/>
                      <a:pt x="4589" y="1292"/>
                    </a:cubicBezTo>
                    <a:cubicBezTo>
                      <a:pt x="4794" y="1452"/>
                      <a:pt x="4977" y="1635"/>
                      <a:pt x="5159" y="1817"/>
                    </a:cubicBezTo>
                    <a:cubicBezTo>
                      <a:pt x="5342" y="2023"/>
                      <a:pt x="5479" y="2251"/>
                      <a:pt x="5639" y="2433"/>
                    </a:cubicBezTo>
                    <a:lnTo>
                      <a:pt x="5661" y="2456"/>
                    </a:lnTo>
                    <a:cubicBezTo>
                      <a:pt x="5690" y="2484"/>
                      <a:pt x="5718" y="2504"/>
                      <a:pt x="5746" y="2504"/>
                    </a:cubicBezTo>
                    <a:cubicBezTo>
                      <a:pt x="5764" y="2504"/>
                      <a:pt x="5781" y="2497"/>
                      <a:pt x="5798" y="2479"/>
                    </a:cubicBezTo>
                    <a:cubicBezTo>
                      <a:pt x="5867" y="2456"/>
                      <a:pt x="5867" y="2388"/>
                      <a:pt x="5844" y="2319"/>
                    </a:cubicBezTo>
                    <a:cubicBezTo>
                      <a:pt x="5707" y="2091"/>
                      <a:pt x="5570" y="1840"/>
                      <a:pt x="5388" y="1635"/>
                    </a:cubicBezTo>
                    <a:cubicBezTo>
                      <a:pt x="5205" y="1429"/>
                      <a:pt x="5045" y="1201"/>
                      <a:pt x="4817" y="1018"/>
                    </a:cubicBezTo>
                    <a:cubicBezTo>
                      <a:pt x="4611" y="836"/>
                      <a:pt x="4383" y="676"/>
                      <a:pt x="4132" y="516"/>
                    </a:cubicBezTo>
                    <a:cubicBezTo>
                      <a:pt x="3881" y="402"/>
                      <a:pt x="3630" y="265"/>
                      <a:pt x="3356" y="197"/>
                    </a:cubicBezTo>
                    <a:cubicBezTo>
                      <a:pt x="2920" y="69"/>
                      <a:pt x="2470" y="0"/>
                      <a:pt x="202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9"/>
              <p:cNvSpPr/>
              <p:nvPr/>
            </p:nvSpPr>
            <p:spPr>
              <a:xfrm>
                <a:off x="7220039" y="3053384"/>
                <a:ext cx="479271" cy="472314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30413" extrusionOk="0">
                    <a:moveTo>
                      <a:pt x="15447" y="1"/>
                    </a:moveTo>
                    <a:cubicBezTo>
                      <a:pt x="8038" y="1"/>
                      <a:pt x="1657" y="5734"/>
                      <a:pt x="845" y="13410"/>
                    </a:cubicBezTo>
                    <a:cubicBezTo>
                      <a:pt x="0" y="21627"/>
                      <a:pt x="3584" y="29319"/>
                      <a:pt x="13650" y="30324"/>
                    </a:cubicBezTo>
                    <a:cubicBezTo>
                      <a:pt x="14249" y="30383"/>
                      <a:pt x="14834" y="30412"/>
                      <a:pt x="15406" y="30412"/>
                    </a:cubicBezTo>
                    <a:cubicBezTo>
                      <a:pt x="23827" y="30412"/>
                      <a:pt x="29202" y="24120"/>
                      <a:pt x="29993" y="16446"/>
                    </a:cubicBezTo>
                    <a:cubicBezTo>
                      <a:pt x="30860" y="8229"/>
                      <a:pt x="25017" y="902"/>
                      <a:pt x="16960" y="80"/>
                    </a:cubicBezTo>
                    <a:cubicBezTo>
                      <a:pt x="16452" y="27"/>
                      <a:pt x="15947" y="1"/>
                      <a:pt x="15447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9"/>
              <p:cNvSpPr/>
              <p:nvPr/>
            </p:nvSpPr>
            <p:spPr>
              <a:xfrm>
                <a:off x="7283145" y="3153892"/>
                <a:ext cx="324717" cy="98911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369" fill="none" extrusionOk="0">
                    <a:moveTo>
                      <a:pt x="20908" y="0"/>
                    </a:moveTo>
                    <a:cubicBezTo>
                      <a:pt x="19744" y="2579"/>
                      <a:pt x="17302" y="4246"/>
                      <a:pt x="14677" y="5296"/>
                    </a:cubicBezTo>
                    <a:cubicBezTo>
                      <a:pt x="14015" y="5570"/>
                      <a:pt x="13353" y="5570"/>
                      <a:pt x="12782" y="5250"/>
                    </a:cubicBezTo>
                    <a:cubicBezTo>
                      <a:pt x="12189" y="4908"/>
                      <a:pt x="11892" y="4177"/>
                      <a:pt x="11892" y="3492"/>
                    </a:cubicBezTo>
                    <a:cubicBezTo>
                      <a:pt x="11915" y="2785"/>
                      <a:pt x="12166" y="2123"/>
                      <a:pt x="12394" y="1484"/>
                    </a:cubicBezTo>
                    <a:cubicBezTo>
                      <a:pt x="12075" y="2374"/>
                      <a:pt x="11755" y="3241"/>
                      <a:pt x="11276" y="4040"/>
                    </a:cubicBezTo>
                    <a:cubicBezTo>
                      <a:pt x="10774" y="4839"/>
                      <a:pt x="10112" y="5547"/>
                      <a:pt x="9267" y="5935"/>
                    </a:cubicBezTo>
                    <a:cubicBezTo>
                      <a:pt x="8423" y="6323"/>
                      <a:pt x="7396" y="6368"/>
                      <a:pt x="6597" y="5889"/>
                    </a:cubicBezTo>
                    <a:cubicBezTo>
                      <a:pt x="5798" y="5410"/>
                      <a:pt x="5341" y="4360"/>
                      <a:pt x="5638" y="3470"/>
                    </a:cubicBezTo>
                    <a:cubicBezTo>
                      <a:pt x="5159" y="4565"/>
                      <a:pt x="4223" y="5478"/>
                      <a:pt x="3127" y="5912"/>
                    </a:cubicBezTo>
                    <a:cubicBezTo>
                      <a:pt x="2443" y="6209"/>
                      <a:pt x="1621" y="6300"/>
                      <a:pt x="982" y="5958"/>
                    </a:cubicBezTo>
                    <a:cubicBezTo>
                      <a:pt x="343" y="5615"/>
                      <a:pt x="0" y="4679"/>
                      <a:pt x="434" y="408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9"/>
              <p:cNvSpPr/>
              <p:nvPr/>
            </p:nvSpPr>
            <p:spPr>
              <a:xfrm>
                <a:off x="7493369" y="3308808"/>
                <a:ext cx="101395" cy="102467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6598" extrusionOk="0">
                    <a:moveTo>
                      <a:pt x="3265" y="1"/>
                    </a:moveTo>
                    <a:cubicBezTo>
                      <a:pt x="1462" y="1"/>
                      <a:pt x="1" y="1484"/>
                      <a:pt x="1" y="3311"/>
                    </a:cubicBezTo>
                    <a:cubicBezTo>
                      <a:pt x="1" y="5114"/>
                      <a:pt x="1462" y="6597"/>
                      <a:pt x="3265" y="6597"/>
                    </a:cubicBezTo>
                    <a:cubicBezTo>
                      <a:pt x="5068" y="6597"/>
                      <a:pt x="6529" y="5114"/>
                      <a:pt x="6529" y="3311"/>
                    </a:cubicBezTo>
                    <a:cubicBezTo>
                      <a:pt x="6529" y="1484"/>
                      <a:pt x="5068" y="1"/>
                      <a:pt x="326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9"/>
              <p:cNvSpPr/>
              <p:nvPr/>
            </p:nvSpPr>
            <p:spPr>
              <a:xfrm>
                <a:off x="7492312" y="3313064"/>
                <a:ext cx="100681" cy="102110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6575" extrusionOk="0">
                    <a:moveTo>
                      <a:pt x="3241" y="1"/>
                    </a:moveTo>
                    <a:cubicBezTo>
                      <a:pt x="1461" y="1"/>
                      <a:pt x="0" y="1484"/>
                      <a:pt x="0" y="3288"/>
                    </a:cubicBezTo>
                    <a:cubicBezTo>
                      <a:pt x="0" y="5091"/>
                      <a:pt x="1461" y="6574"/>
                      <a:pt x="3241" y="6574"/>
                    </a:cubicBezTo>
                    <a:cubicBezTo>
                      <a:pt x="5045" y="6574"/>
                      <a:pt x="6483" y="5091"/>
                      <a:pt x="6483" y="3288"/>
                    </a:cubicBezTo>
                    <a:cubicBezTo>
                      <a:pt x="6483" y="1484"/>
                      <a:pt x="5045" y="1"/>
                      <a:pt x="32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9"/>
              <p:cNvSpPr/>
              <p:nvPr/>
            </p:nvSpPr>
            <p:spPr>
              <a:xfrm>
                <a:off x="7494798" y="3318733"/>
                <a:ext cx="65583" cy="66313"/>
              </a:xfrm>
              <a:custGeom>
                <a:avLst/>
                <a:gdLst/>
                <a:ahLst/>
                <a:cxnLst/>
                <a:rect l="l" t="t" r="r" b="b"/>
                <a:pathLst>
                  <a:path w="4223" h="4270" extrusionOk="0">
                    <a:moveTo>
                      <a:pt x="2123" y="1"/>
                    </a:moveTo>
                    <a:cubicBezTo>
                      <a:pt x="959" y="1"/>
                      <a:pt x="0" y="960"/>
                      <a:pt x="0" y="2124"/>
                    </a:cubicBezTo>
                    <a:cubicBezTo>
                      <a:pt x="0" y="3311"/>
                      <a:pt x="959" y="4269"/>
                      <a:pt x="2123" y="4269"/>
                    </a:cubicBezTo>
                    <a:cubicBezTo>
                      <a:pt x="3287" y="4269"/>
                      <a:pt x="4223" y="3311"/>
                      <a:pt x="4223" y="2124"/>
                    </a:cubicBezTo>
                    <a:cubicBezTo>
                      <a:pt x="4223" y="960"/>
                      <a:pt x="3287" y="1"/>
                      <a:pt x="2123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9"/>
              <p:cNvSpPr/>
              <p:nvPr/>
            </p:nvSpPr>
            <p:spPr>
              <a:xfrm>
                <a:off x="7549392" y="3339655"/>
                <a:ext cx="23761" cy="15965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028" extrusionOk="0">
                    <a:moveTo>
                      <a:pt x="776" y="1"/>
                    </a:moveTo>
                    <a:cubicBezTo>
                      <a:pt x="343" y="1"/>
                      <a:pt x="0" y="229"/>
                      <a:pt x="0" y="526"/>
                    </a:cubicBezTo>
                    <a:cubicBezTo>
                      <a:pt x="0" y="800"/>
                      <a:pt x="343" y="1028"/>
                      <a:pt x="776" y="1028"/>
                    </a:cubicBezTo>
                    <a:cubicBezTo>
                      <a:pt x="1187" y="1028"/>
                      <a:pt x="1529" y="800"/>
                      <a:pt x="1529" y="526"/>
                    </a:cubicBezTo>
                    <a:cubicBezTo>
                      <a:pt x="1529" y="229"/>
                      <a:pt x="1187" y="1"/>
                      <a:pt x="77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9"/>
              <p:cNvSpPr/>
              <p:nvPr/>
            </p:nvSpPr>
            <p:spPr>
              <a:xfrm>
                <a:off x="7285273" y="3255269"/>
                <a:ext cx="115217" cy="102327"/>
              </a:xfrm>
              <a:custGeom>
                <a:avLst/>
                <a:gdLst/>
                <a:ahLst/>
                <a:cxnLst/>
                <a:rect l="l" t="t" r="r" b="b"/>
                <a:pathLst>
                  <a:path w="7419" h="6589" extrusionOk="0">
                    <a:moveTo>
                      <a:pt x="3736" y="1"/>
                    </a:moveTo>
                    <a:cubicBezTo>
                      <a:pt x="2434" y="1"/>
                      <a:pt x="1192" y="785"/>
                      <a:pt x="685" y="2078"/>
                    </a:cubicBezTo>
                    <a:cubicBezTo>
                      <a:pt x="0" y="3767"/>
                      <a:pt x="799" y="5685"/>
                      <a:pt x="2465" y="6347"/>
                    </a:cubicBezTo>
                    <a:cubicBezTo>
                      <a:pt x="2864" y="6511"/>
                      <a:pt x="3278" y="6588"/>
                      <a:pt x="3685" y="6588"/>
                    </a:cubicBezTo>
                    <a:cubicBezTo>
                      <a:pt x="4979" y="6588"/>
                      <a:pt x="6213" y="5805"/>
                      <a:pt x="6734" y="4521"/>
                    </a:cubicBezTo>
                    <a:cubicBezTo>
                      <a:pt x="7418" y="2832"/>
                      <a:pt x="6620" y="914"/>
                      <a:pt x="4931" y="229"/>
                    </a:cubicBezTo>
                    <a:cubicBezTo>
                      <a:pt x="4540" y="74"/>
                      <a:pt x="4135" y="1"/>
                      <a:pt x="373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9"/>
              <p:cNvSpPr/>
              <p:nvPr/>
            </p:nvSpPr>
            <p:spPr>
              <a:xfrm>
                <a:off x="7285273" y="3259836"/>
                <a:ext cx="114503" cy="101659"/>
              </a:xfrm>
              <a:custGeom>
                <a:avLst/>
                <a:gdLst/>
                <a:ahLst/>
                <a:cxnLst/>
                <a:rect l="l" t="t" r="r" b="b"/>
                <a:pathLst>
                  <a:path w="7373" h="6546" extrusionOk="0">
                    <a:moveTo>
                      <a:pt x="3713" y="0"/>
                    </a:moveTo>
                    <a:cubicBezTo>
                      <a:pt x="2432" y="0"/>
                      <a:pt x="1207" y="770"/>
                      <a:pt x="685" y="2058"/>
                    </a:cubicBezTo>
                    <a:cubicBezTo>
                      <a:pt x="0" y="3747"/>
                      <a:pt x="799" y="5642"/>
                      <a:pt x="2465" y="6304"/>
                    </a:cubicBezTo>
                    <a:cubicBezTo>
                      <a:pt x="2864" y="6468"/>
                      <a:pt x="3276" y="6545"/>
                      <a:pt x="3682" y="6545"/>
                    </a:cubicBezTo>
                    <a:cubicBezTo>
                      <a:pt x="4970" y="6545"/>
                      <a:pt x="6190" y="5762"/>
                      <a:pt x="6711" y="4478"/>
                    </a:cubicBezTo>
                    <a:cubicBezTo>
                      <a:pt x="7373" y="2811"/>
                      <a:pt x="6574" y="894"/>
                      <a:pt x="4908" y="232"/>
                    </a:cubicBezTo>
                    <a:cubicBezTo>
                      <a:pt x="4517" y="75"/>
                      <a:pt x="4113" y="0"/>
                      <a:pt x="371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9"/>
              <p:cNvSpPr/>
              <p:nvPr/>
            </p:nvSpPr>
            <p:spPr>
              <a:xfrm>
                <a:off x="7290227" y="3269233"/>
                <a:ext cx="74466" cy="66049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4253" extrusionOk="0">
                    <a:moveTo>
                      <a:pt x="2417" y="0"/>
                    </a:moveTo>
                    <a:cubicBezTo>
                      <a:pt x="1582" y="0"/>
                      <a:pt x="783" y="504"/>
                      <a:pt x="435" y="1339"/>
                    </a:cubicBezTo>
                    <a:cubicBezTo>
                      <a:pt x="1" y="2435"/>
                      <a:pt x="526" y="3667"/>
                      <a:pt x="1599" y="4101"/>
                    </a:cubicBezTo>
                    <a:cubicBezTo>
                      <a:pt x="1854" y="4204"/>
                      <a:pt x="2117" y="4253"/>
                      <a:pt x="2378" y="4253"/>
                    </a:cubicBezTo>
                    <a:cubicBezTo>
                      <a:pt x="3213" y="4253"/>
                      <a:pt x="4012" y="3749"/>
                      <a:pt x="4360" y="2914"/>
                    </a:cubicBezTo>
                    <a:cubicBezTo>
                      <a:pt x="4794" y="1818"/>
                      <a:pt x="4269" y="586"/>
                      <a:pt x="3196" y="152"/>
                    </a:cubicBezTo>
                    <a:cubicBezTo>
                      <a:pt x="2941" y="49"/>
                      <a:pt x="2678" y="0"/>
                      <a:pt x="241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9"/>
              <p:cNvSpPr/>
              <p:nvPr/>
            </p:nvSpPr>
            <p:spPr>
              <a:xfrm>
                <a:off x="7348379" y="3288927"/>
                <a:ext cx="24475" cy="16027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032" extrusionOk="0">
                    <a:moveTo>
                      <a:pt x="760" y="1"/>
                    </a:moveTo>
                    <a:cubicBezTo>
                      <a:pt x="375" y="1"/>
                      <a:pt x="45" y="199"/>
                      <a:pt x="23" y="459"/>
                    </a:cubicBezTo>
                    <a:cubicBezTo>
                      <a:pt x="0" y="733"/>
                      <a:pt x="320" y="1007"/>
                      <a:pt x="753" y="1030"/>
                    </a:cubicBezTo>
                    <a:cubicBezTo>
                      <a:pt x="777" y="1031"/>
                      <a:pt x="799" y="1032"/>
                      <a:pt x="822" y="1032"/>
                    </a:cubicBezTo>
                    <a:cubicBezTo>
                      <a:pt x="1204" y="1032"/>
                      <a:pt x="1531" y="853"/>
                      <a:pt x="1552" y="573"/>
                    </a:cubicBezTo>
                    <a:cubicBezTo>
                      <a:pt x="1575" y="299"/>
                      <a:pt x="1256" y="48"/>
                      <a:pt x="822" y="3"/>
                    </a:cubicBezTo>
                    <a:cubicBezTo>
                      <a:pt x="801" y="1"/>
                      <a:pt x="780" y="1"/>
                      <a:pt x="760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9"/>
              <p:cNvSpPr/>
              <p:nvPr/>
            </p:nvSpPr>
            <p:spPr>
              <a:xfrm>
                <a:off x="7487342" y="3387478"/>
                <a:ext cx="99268" cy="46497"/>
              </a:xfrm>
              <a:custGeom>
                <a:avLst/>
                <a:gdLst/>
                <a:ahLst/>
                <a:cxnLst/>
                <a:rect l="l" t="t" r="r" b="b"/>
                <a:pathLst>
                  <a:path w="6392" h="2994" extrusionOk="0">
                    <a:moveTo>
                      <a:pt x="2459" y="0"/>
                    </a:moveTo>
                    <a:cubicBezTo>
                      <a:pt x="1199" y="0"/>
                      <a:pt x="225" y="404"/>
                      <a:pt x="115" y="1030"/>
                    </a:cubicBezTo>
                    <a:cubicBezTo>
                      <a:pt x="1" y="1829"/>
                      <a:pt x="1279" y="2674"/>
                      <a:pt x="2991" y="2925"/>
                    </a:cubicBezTo>
                    <a:cubicBezTo>
                      <a:pt x="3307" y="2972"/>
                      <a:pt x="3615" y="2994"/>
                      <a:pt x="3907" y="2994"/>
                    </a:cubicBezTo>
                    <a:cubicBezTo>
                      <a:pt x="5179" y="2994"/>
                      <a:pt x="6162" y="2574"/>
                      <a:pt x="6255" y="1943"/>
                    </a:cubicBezTo>
                    <a:cubicBezTo>
                      <a:pt x="6392" y="1144"/>
                      <a:pt x="5091" y="300"/>
                      <a:pt x="3402" y="72"/>
                    </a:cubicBezTo>
                    <a:cubicBezTo>
                      <a:pt x="3076" y="23"/>
                      <a:pt x="2759" y="0"/>
                      <a:pt x="245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9"/>
              <p:cNvSpPr/>
              <p:nvPr/>
            </p:nvSpPr>
            <p:spPr>
              <a:xfrm>
                <a:off x="7279945" y="3341394"/>
                <a:ext cx="98926" cy="46528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2996" extrusionOk="0">
                    <a:moveTo>
                      <a:pt x="2460" y="0"/>
                    </a:moveTo>
                    <a:cubicBezTo>
                      <a:pt x="1194" y="0"/>
                      <a:pt x="207" y="407"/>
                      <a:pt x="115" y="1053"/>
                    </a:cubicBezTo>
                    <a:cubicBezTo>
                      <a:pt x="1" y="1829"/>
                      <a:pt x="1279" y="2673"/>
                      <a:pt x="2968" y="2924"/>
                    </a:cubicBezTo>
                    <a:cubicBezTo>
                      <a:pt x="3297" y="2973"/>
                      <a:pt x="3616" y="2996"/>
                      <a:pt x="3918" y="2996"/>
                    </a:cubicBezTo>
                    <a:cubicBezTo>
                      <a:pt x="5191" y="2996"/>
                      <a:pt x="6163" y="2588"/>
                      <a:pt x="6255" y="1943"/>
                    </a:cubicBezTo>
                    <a:cubicBezTo>
                      <a:pt x="6369" y="1167"/>
                      <a:pt x="5091" y="322"/>
                      <a:pt x="3402" y="71"/>
                    </a:cubicBezTo>
                    <a:cubicBezTo>
                      <a:pt x="3078" y="23"/>
                      <a:pt x="2761" y="0"/>
                      <a:pt x="246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9"/>
              <p:cNvSpPr/>
              <p:nvPr/>
            </p:nvSpPr>
            <p:spPr>
              <a:xfrm>
                <a:off x="7449056" y="3387525"/>
                <a:ext cx="160953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10364" h="6666" extrusionOk="0">
                    <a:moveTo>
                      <a:pt x="115" y="3013"/>
                    </a:moveTo>
                    <a:cubicBezTo>
                      <a:pt x="1" y="4748"/>
                      <a:pt x="2192" y="6300"/>
                      <a:pt x="4976" y="6482"/>
                    </a:cubicBezTo>
                    <a:cubicBezTo>
                      <a:pt x="7784" y="6665"/>
                      <a:pt x="10135" y="5387"/>
                      <a:pt x="10249" y="3652"/>
                    </a:cubicBezTo>
                    <a:cubicBezTo>
                      <a:pt x="10363" y="1917"/>
                      <a:pt x="8172" y="342"/>
                      <a:pt x="5387" y="183"/>
                    </a:cubicBezTo>
                    <a:cubicBezTo>
                      <a:pt x="2580" y="0"/>
                      <a:pt x="229" y="1278"/>
                      <a:pt x="115" y="3013"/>
                    </a:cubicBezTo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9"/>
              <p:cNvSpPr/>
              <p:nvPr/>
            </p:nvSpPr>
            <p:spPr>
              <a:xfrm>
                <a:off x="7246987" y="3345309"/>
                <a:ext cx="166621" cy="104983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6760" extrusionOk="0">
                    <a:moveTo>
                      <a:pt x="4030" y="0"/>
                    </a:moveTo>
                    <a:cubicBezTo>
                      <a:pt x="2299" y="0"/>
                      <a:pt x="895" y="676"/>
                      <a:pt x="525" y="1851"/>
                    </a:cubicBezTo>
                    <a:cubicBezTo>
                      <a:pt x="0" y="3494"/>
                      <a:pt x="1735" y="5548"/>
                      <a:pt x="4405" y="6393"/>
                    </a:cubicBezTo>
                    <a:cubicBezTo>
                      <a:pt x="5193" y="6642"/>
                      <a:pt x="5974" y="6760"/>
                      <a:pt x="6698" y="6760"/>
                    </a:cubicBezTo>
                    <a:cubicBezTo>
                      <a:pt x="8430" y="6760"/>
                      <a:pt x="9833" y="6084"/>
                      <a:pt x="10203" y="4909"/>
                    </a:cubicBezTo>
                    <a:cubicBezTo>
                      <a:pt x="10728" y="3243"/>
                      <a:pt x="8993" y="1212"/>
                      <a:pt x="6323" y="367"/>
                    </a:cubicBezTo>
                    <a:cubicBezTo>
                      <a:pt x="5536" y="118"/>
                      <a:pt x="4754" y="0"/>
                      <a:pt x="4030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9"/>
              <p:cNvSpPr/>
              <p:nvPr/>
            </p:nvSpPr>
            <p:spPr>
              <a:xfrm>
                <a:off x="7434161" y="3447432"/>
                <a:ext cx="30858" cy="1188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765" extrusionOk="0">
                    <a:moveTo>
                      <a:pt x="1918" y="1"/>
                    </a:moveTo>
                    <a:cubicBezTo>
                      <a:pt x="1667" y="229"/>
                      <a:pt x="1370" y="411"/>
                      <a:pt x="1051" y="526"/>
                    </a:cubicBezTo>
                    <a:cubicBezTo>
                      <a:pt x="832" y="603"/>
                      <a:pt x="603" y="639"/>
                      <a:pt x="378" y="639"/>
                    </a:cubicBezTo>
                    <a:cubicBezTo>
                      <a:pt x="274" y="639"/>
                      <a:pt x="171" y="631"/>
                      <a:pt x="69" y="617"/>
                    </a:cubicBezTo>
                    <a:cubicBezTo>
                      <a:pt x="47" y="617"/>
                      <a:pt x="24" y="617"/>
                      <a:pt x="1" y="640"/>
                    </a:cubicBezTo>
                    <a:cubicBezTo>
                      <a:pt x="1" y="662"/>
                      <a:pt x="24" y="708"/>
                      <a:pt x="47" y="708"/>
                    </a:cubicBezTo>
                    <a:cubicBezTo>
                      <a:pt x="189" y="746"/>
                      <a:pt x="336" y="764"/>
                      <a:pt x="484" y="764"/>
                    </a:cubicBezTo>
                    <a:cubicBezTo>
                      <a:pt x="690" y="764"/>
                      <a:pt x="897" y="729"/>
                      <a:pt x="1097" y="662"/>
                    </a:cubicBezTo>
                    <a:cubicBezTo>
                      <a:pt x="1439" y="548"/>
                      <a:pt x="1758" y="366"/>
                      <a:pt x="1987" y="69"/>
                    </a:cubicBezTo>
                    <a:cubicBezTo>
                      <a:pt x="1987" y="46"/>
                      <a:pt x="1987" y="23"/>
                      <a:pt x="1964" y="23"/>
                    </a:cubicBezTo>
                    <a:cubicBezTo>
                      <a:pt x="1964" y="1"/>
                      <a:pt x="1918" y="1"/>
                      <a:pt x="1918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9"/>
              <p:cNvSpPr/>
              <p:nvPr/>
            </p:nvSpPr>
            <p:spPr>
              <a:xfrm>
                <a:off x="7205501" y="3003387"/>
                <a:ext cx="507986" cy="344238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2166" extrusionOk="0">
                    <a:moveTo>
                      <a:pt x="13153" y="0"/>
                    </a:moveTo>
                    <a:cubicBezTo>
                      <a:pt x="12954" y="0"/>
                      <a:pt x="12754" y="4"/>
                      <a:pt x="12554" y="12"/>
                    </a:cubicBezTo>
                    <a:cubicBezTo>
                      <a:pt x="10318" y="126"/>
                      <a:pt x="8058" y="766"/>
                      <a:pt x="6232" y="2067"/>
                    </a:cubicBezTo>
                    <a:cubicBezTo>
                      <a:pt x="3561" y="3984"/>
                      <a:pt x="2055" y="7134"/>
                      <a:pt x="914" y="10215"/>
                    </a:cubicBezTo>
                    <a:cubicBezTo>
                      <a:pt x="434" y="11516"/>
                      <a:pt x="1" y="13000"/>
                      <a:pt x="594" y="14278"/>
                    </a:cubicBezTo>
                    <a:cubicBezTo>
                      <a:pt x="1125" y="15472"/>
                      <a:pt x="2469" y="16152"/>
                      <a:pt x="3777" y="16152"/>
                    </a:cubicBezTo>
                    <a:cubicBezTo>
                      <a:pt x="3819" y="16152"/>
                      <a:pt x="3861" y="16151"/>
                      <a:pt x="3904" y="16150"/>
                    </a:cubicBezTo>
                    <a:cubicBezTo>
                      <a:pt x="5250" y="16081"/>
                      <a:pt x="6506" y="15374"/>
                      <a:pt x="7487" y="14461"/>
                    </a:cubicBezTo>
                    <a:cubicBezTo>
                      <a:pt x="8469" y="13525"/>
                      <a:pt x="9199" y="12384"/>
                      <a:pt x="9930" y="11265"/>
                    </a:cubicBezTo>
                    <a:lnTo>
                      <a:pt x="9930" y="11265"/>
                    </a:lnTo>
                    <a:cubicBezTo>
                      <a:pt x="9542" y="12224"/>
                      <a:pt x="9656" y="13411"/>
                      <a:pt x="10249" y="14278"/>
                    </a:cubicBezTo>
                    <a:cubicBezTo>
                      <a:pt x="10841" y="15132"/>
                      <a:pt x="11853" y="15650"/>
                      <a:pt x="12861" y="15650"/>
                    </a:cubicBezTo>
                    <a:cubicBezTo>
                      <a:pt x="12904" y="15650"/>
                      <a:pt x="12946" y="15649"/>
                      <a:pt x="12988" y="15648"/>
                    </a:cubicBezTo>
                    <a:cubicBezTo>
                      <a:pt x="13992" y="15625"/>
                      <a:pt x="14951" y="15077"/>
                      <a:pt x="15682" y="14392"/>
                    </a:cubicBezTo>
                    <a:cubicBezTo>
                      <a:pt x="16307" y="13806"/>
                      <a:pt x="16815" y="13086"/>
                      <a:pt x="17292" y="12362"/>
                    </a:cubicBezTo>
                    <a:lnTo>
                      <a:pt x="17292" y="12362"/>
                    </a:lnTo>
                    <a:cubicBezTo>
                      <a:pt x="17051" y="12937"/>
                      <a:pt x="17232" y="13693"/>
                      <a:pt x="17713" y="14118"/>
                    </a:cubicBezTo>
                    <a:cubicBezTo>
                      <a:pt x="18104" y="14452"/>
                      <a:pt x="18597" y="14537"/>
                      <a:pt x="19103" y="14537"/>
                    </a:cubicBezTo>
                    <a:cubicBezTo>
                      <a:pt x="19394" y="14537"/>
                      <a:pt x="19689" y="14509"/>
                      <a:pt x="19973" y="14484"/>
                    </a:cubicBezTo>
                    <a:cubicBezTo>
                      <a:pt x="21365" y="14369"/>
                      <a:pt x="24857" y="11676"/>
                      <a:pt x="25702" y="9827"/>
                    </a:cubicBezTo>
                    <a:cubicBezTo>
                      <a:pt x="25999" y="12406"/>
                      <a:pt x="26136" y="13571"/>
                      <a:pt x="26638" y="16104"/>
                    </a:cubicBezTo>
                    <a:cubicBezTo>
                      <a:pt x="26957" y="17702"/>
                      <a:pt x="27528" y="19277"/>
                      <a:pt x="28509" y="20578"/>
                    </a:cubicBezTo>
                    <a:cubicBezTo>
                      <a:pt x="29044" y="21295"/>
                      <a:pt x="29761" y="22166"/>
                      <a:pt x="30438" y="22166"/>
                    </a:cubicBezTo>
                    <a:cubicBezTo>
                      <a:pt x="30773" y="22166"/>
                      <a:pt x="31098" y="21952"/>
                      <a:pt x="31385" y="21400"/>
                    </a:cubicBezTo>
                    <a:cubicBezTo>
                      <a:pt x="32024" y="20121"/>
                      <a:pt x="32390" y="18683"/>
                      <a:pt x="32481" y="17245"/>
                    </a:cubicBezTo>
                    <a:cubicBezTo>
                      <a:pt x="32709" y="14392"/>
                      <a:pt x="31933" y="11448"/>
                      <a:pt x="30404" y="9028"/>
                    </a:cubicBezTo>
                    <a:cubicBezTo>
                      <a:pt x="27893" y="5057"/>
                      <a:pt x="23648" y="2432"/>
                      <a:pt x="19174" y="1017"/>
                    </a:cubicBezTo>
                    <a:cubicBezTo>
                      <a:pt x="17220" y="414"/>
                      <a:pt x="15190" y="0"/>
                      <a:pt x="13153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9"/>
              <p:cNvSpPr/>
              <p:nvPr/>
            </p:nvSpPr>
            <p:spPr>
              <a:xfrm>
                <a:off x="7391977" y="3118789"/>
                <a:ext cx="162009" cy="61390"/>
              </a:xfrm>
              <a:custGeom>
                <a:avLst/>
                <a:gdLst/>
                <a:ahLst/>
                <a:cxnLst/>
                <a:rect l="l" t="t" r="r" b="b"/>
                <a:pathLst>
                  <a:path w="10432" h="3953" extrusionOk="0">
                    <a:moveTo>
                      <a:pt x="914" y="1"/>
                    </a:moveTo>
                    <a:cubicBezTo>
                      <a:pt x="891" y="1"/>
                      <a:pt x="845" y="1"/>
                      <a:pt x="845" y="23"/>
                    </a:cubicBezTo>
                    <a:cubicBezTo>
                      <a:pt x="617" y="389"/>
                      <a:pt x="412" y="754"/>
                      <a:pt x="252" y="1142"/>
                    </a:cubicBezTo>
                    <a:cubicBezTo>
                      <a:pt x="92" y="1530"/>
                      <a:pt x="1" y="1963"/>
                      <a:pt x="24" y="2397"/>
                    </a:cubicBezTo>
                    <a:cubicBezTo>
                      <a:pt x="69" y="2831"/>
                      <a:pt x="229" y="3265"/>
                      <a:pt x="571" y="3561"/>
                    </a:cubicBezTo>
                    <a:cubicBezTo>
                      <a:pt x="886" y="3834"/>
                      <a:pt x="1296" y="3952"/>
                      <a:pt x="1697" y="3952"/>
                    </a:cubicBezTo>
                    <a:cubicBezTo>
                      <a:pt x="1732" y="3952"/>
                      <a:pt x="1768" y="3951"/>
                      <a:pt x="1804" y="3949"/>
                    </a:cubicBezTo>
                    <a:cubicBezTo>
                      <a:pt x="2671" y="3926"/>
                      <a:pt x="3447" y="3493"/>
                      <a:pt x="4132" y="2991"/>
                    </a:cubicBezTo>
                    <a:cubicBezTo>
                      <a:pt x="4567" y="2661"/>
                      <a:pt x="4972" y="2272"/>
                      <a:pt x="5328" y="1837"/>
                    </a:cubicBezTo>
                    <a:lnTo>
                      <a:pt x="5328" y="1837"/>
                    </a:lnTo>
                    <a:cubicBezTo>
                      <a:pt x="5306" y="1916"/>
                      <a:pt x="5288" y="1996"/>
                      <a:pt x="5273" y="2078"/>
                    </a:cubicBezTo>
                    <a:cubicBezTo>
                      <a:pt x="5182" y="2443"/>
                      <a:pt x="5228" y="2854"/>
                      <a:pt x="5410" y="3196"/>
                    </a:cubicBezTo>
                    <a:cubicBezTo>
                      <a:pt x="5524" y="3356"/>
                      <a:pt x="5661" y="3516"/>
                      <a:pt x="5821" y="3607"/>
                    </a:cubicBezTo>
                    <a:cubicBezTo>
                      <a:pt x="5973" y="3702"/>
                      <a:pt x="6141" y="3750"/>
                      <a:pt x="6312" y="3750"/>
                    </a:cubicBezTo>
                    <a:cubicBezTo>
                      <a:pt x="6346" y="3750"/>
                      <a:pt x="6380" y="3748"/>
                      <a:pt x="6415" y="3744"/>
                    </a:cubicBezTo>
                    <a:cubicBezTo>
                      <a:pt x="6803" y="3744"/>
                      <a:pt x="7145" y="3584"/>
                      <a:pt x="7465" y="3401"/>
                    </a:cubicBezTo>
                    <a:cubicBezTo>
                      <a:pt x="8720" y="2648"/>
                      <a:pt x="9747" y="1530"/>
                      <a:pt x="10409" y="252"/>
                    </a:cubicBezTo>
                    <a:cubicBezTo>
                      <a:pt x="10432" y="229"/>
                      <a:pt x="10432" y="183"/>
                      <a:pt x="10409" y="183"/>
                    </a:cubicBezTo>
                    <a:cubicBezTo>
                      <a:pt x="10386" y="172"/>
                      <a:pt x="10369" y="166"/>
                      <a:pt x="10355" y="166"/>
                    </a:cubicBezTo>
                    <a:cubicBezTo>
                      <a:pt x="10341" y="166"/>
                      <a:pt x="10329" y="172"/>
                      <a:pt x="10318" y="183"/>
                    </a:cubicBezTo>
                    <a:cubicBezTo>
                      <a:pt x="9633" y="1439"/>
                      <a:pt x="8606" y="2511"/>
                      <a:pt x="7373" y="3242"/>
                    </a:cubicBezTo>
                    <a:cubicBezTo>
                      <a:pt x="7077" y="3401"/>
                      <a:pt x="6734" y="3538"/>
                      <a:pt x="6392" y="3561"/>
                    </a:cubicBezTo>
                    <a:cubicBezTo>
                      <a:pt x="6072" y="3561"/>
                      <a:pt x="5753" y="3379"/>
                      <a:pt x="5593" y="3082"/>
                    </a:cubicBezTo>
                    <a:cubicBezTo>
                      <a:pt x="5433" y="2808"/>
                      <a:pt x="5410" y="2443"/>
                      <a:pt x="5479" y="2100"/>
                    </a:cubicBezTo>
                    <a:cubicBezTo>
                      <a:pt x="5547" y="1781"/>
                      <a:pt x="5707" y="1439"/>
                      <a:pt x="5844" y="1119"/>
                    </a:cubicBezTo>
                    <a:lnTo>
                      <a:pt x="5844" y="1119"/>
                    </a:lnTo>
                    <a:cubicBezTo>
                      <a:pt x="5844" y="1119"/>
                      <a:pt x="5844" y="1119"/>
                      <a:pt x="5844" y="1119"/>
                    </a:cubicBezTo>
                    <a:cubicBezTo>
                      <a:pt x="5867" y="1073"/>
                      <a:pt x="5844" y="1005"/>
                      <a:pt x="5798" y="982"/>
                    </a:cubicBezTo>
                    <a:cubicBezTo>
                      <a:pt x="5782" y="974"/>
                      <a:pt x="5762" y="968"/>
                      <a:pt x="5742" y="968"/>
                    </a:cubicBezTo>
                    <a:cubicBezTo>
                      <a:pt x="5709" y="968"/>
                      <a:pt x="5676" y="984"/>
                      <a:pt x="5661" y="1028"/>
                    </a:cubicBezTo>
                    <a:cubicBezTo>
                      <a:pt x="5660" y="1030"/>
                      <a:pt x="5658" y="1033"/>
                      <a:pt x="5656" y="1036"/>
                    </a:cubicBezTo>
                    <a:lnTo>
                      <a:pt x="5656" y="1036"/>
                    </a:lnTo>
                    <a:lnTo>
                      <a:pt x="5639" y="1028"/>
                    </a:lnTo>
                    <a:cubicBezTo>
                      <a:pt x="5624" y="1063"/>
                      <a:pt x="5608" y="1098"/>
                      <a:pt x="5593" y="1134"/>
                    </a:cubicBezTo>
                    <a:lnTo>
                      <a:pt x="5593" y="1134"/>
                    </a:lnTo>
                    <a:cubicBezTo>
                      <a:pt x="5168" y="1776"/>
                      <a:pt x="4623" y="2355"/>
                      <a:pt x="3995" y="2831"/>
                    </a:cubicBezTo>
                    <a:cubicBezTo>
                      <a:pt x="3356" y="3333"/>
                      <a:pt x="2603" y="3744"/>
                      <a:pt x="1781" y="3767"/>
                    </a:cubicBezTo>
                    <a:cubicBezTo>
                      <a:pt x="1743" y="3769"/>
                      <a:pt x="1705" y="3770"/>
                      <a:pt x="1667" y="3770"/>
                    </a:cubicBezTo>
                    <a:cubicBezTo>
                      <a:pt x="1314" y="3770"/>
                      <a:pt x="953" y="3672"/>
                      <a:pt x="685" y="3424"/>
                    </a:cubicBezTo>
                    <a:cubicBezTo>
                      <a:pt x="389" y="3173"/>
                      <a:pt x="229" y="2785"/>
                      <a:pt x="183" y="2374"/>
                    </a:cubicBezTo>
                    <a:cubicBezTo>
                      <a:pt x="92" y="1553"/>
                      <a:pt x="526" y="799"/>
                      <a:pt x="914" y="69"/>
                    </a:cubicBezTo>
                    <a:cubicBezTo>
                      <a:pt x="937" y="46"/>
                      <a:pt x="937" y="23"/>
                      <a:pt x="91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9"/>
              <p:cNvSpPr/>
              <p:nvPr/>
            </p:nvSpPr>
            <p:spPr>
              <a:xfrm>
                <a:off x="7246629" y="3137226"/>
                <a:ext cx="52476" cy="45891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2955" extrusionOk="0">
                    <a:moveTo>
                      <a:pt x="388" y="0"/>
                    </a:moveTo>
                    <a:cubicBezTo>
                      <a:pt x="366" y="0"/>
                      <a:pt x="343" y="23"/>
                      <a:pt x="320" y="46"/>
                    </a:cubicBezTo>
                    <a:cubicBezTo>
                      <a:pt x="160" y="571"/>
                      <a:pt x="0" y="1119"/>
                      <a:pt x="92" y="1689"/>
                    </a:cubicBezTo>
                    <a:cubicBezTo>
                      <a:pt x="137" y="1986"/>
                      <a:pt x="229" y="2260"/>
                      <a:pt x="411" y="2488"/>
                    </a:cubicBezTo>
                    <a:cubicBezTo>
                      <a:pt x="594" y="2717"/>
                      <a:pt x="890" y="2899"/>
                      <a:pt x="1187" y="2945"/>
                    </a:cubicBezTo>
                    <a:cubicBezTo>
                      <a:pt x="1241" y="2951"/>
                      <a:pt x="1295" y="2954"/>
                      <a:pt x="1349" y="2954"/>
                    </a:cubicBezTo>
                    <a:cubicBezTo>
                      <a:pt x="1887" y="2954"/>
                      <a:pt x="2405" y="2652"/>
                      <a:pt x="2717" y="2237"/>
                    </a:cubicBezTo>
                    <a:cubicBezTo>
                      <a:pt x="3059" y="1781"/>
                      <a:pt x="3219" y="1233"/>
                      <a:pt x="3356" y="685"/>
                    </a:cubicBezTo>
                    <a:cubicBezTo>
                      <a:pt x="3378" y="662"/>
                      <a:pt x="3356" y="640"/>
                      <a:pt x="3333" y="640"/>
                    </a:cubicBezTo>
                    <a:cubicBezTo>
                      <a:pt x="3326" y="633"/>
                      <a:pt x="3317" y="630"/>
                      <a:pt x="3309" y="630"/>
                    </a:cubicBezTo>
                    <a:cubicBezTo>
                      <a:pt x="3287" y="630"/>
                      <a:pt x="3264" y="646"/>
                      <a:pt x="3264" y="662"/>
                    </a:cubicBezTo>
                    <a:cubicBezTo>
                      <a:pt x="3082" y="1187"/>
                      <a:pt x="2876" y="1689"/>
                      <a:pt x="2557" y="2100"/>
                    </a:cubicBezTo>
                    <a:cubicBezTo>
                      <a:pt x="2270" y="2469"/>
                      <a:pt x="1818" y="2727"/>
                      <a:pt x="1366" y="2727"/>
                    </a:cubicBezTo>
                    <a:cubicBezTo>
                      <a:pt x="1314" y="2727"/>
                      <a:pt x="1262" y="2724"/>
                      <a:pt x="1210" y="2717"/>
                    </a:cubicBezTo>
                    <a:cubicBezTo>
                      <a:pt x="708" y="2671"/>
                      <a:pt x="366" y="2169"/>
                      <a:pt x="274" y="1667"/>
                    </a:cubicBezTo>
                    <a:cubicBezTo>
                      <a:pt x="160" y="1142"/>
                      <a:pt x="297" y="594"/>
                      <a:pt x="434" y="69"/>
                    </a:cubicBezTo>
                    <a:cubicBezTo>
                      <a:pt x="434" y="46"/>
                      <a:pt x="411" y="23"/>
                      <a:pt x="388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9"/>
              <p:cNvSpPr/>
              <p:nvPr/>
            </p:nvSpPr>
            <p:spPr>
              <a:xfrm>
                <a:off x="7630577" y="3189336"/>
                <a:ext cx="90400" cy="124085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7990" extrusionOk="0">
                    <a:moveTo>
                      <a:pt x="69" y="1"/>
                    </a:moveTo>
                    <a:cubicBezTo>
                      <a:pt x="23" y="1"/>
                      <a:pt x="0" y="24"/>
                      <a:pt x="0" y="46"/>
                    </a:cubicBezTo>
                    <a:cubicBezTo>
                      <a:pt x="0" y="1576"/>
                      <a:pt x="206" y="3105"/>
                      <a:pt x="594" y="4589"/>
                    </a:cubicBezTo>
                    <a:cubicBezTo>
                      <a:pt x="685" y="4954"/>
                      <a:pt x="799" y="5319"/>
                      <a:pt x="936" y="5684"/>
                    </a:cubicBezTo>
                    <a:cubicBezTo>
                      <a:pt x="1050" y="6049"/>
                      <a:pt x="1187" y="6437"/>
                      <a:pt x="1438" y="6757"/>
                    </a:cubicBezTo>
                    <a:cubicBezTo>
                      <a:pt x="1661" y="7020"/>
                      <a:pt x="2010" y="7248"/>
                      <a:pt x="2388" y="7248"/>
                    </a:cubicBezTo>
                    <a:cubicBezTo>
                      <a:pt x="2436" y="7248"/>
                      <a:pt x="2485" y="7244"/>
                      <a:pt x="2534" y="7236"/>
                    </a:cubicBezTo>
                    <a:cubicBezTo>
                      <a:pt x="2743" y="7215"/>
                      <a:pt x="2914" y="7099"/>
                      <a:pt x="3046" y="6939"/>
                    </a:cubicBezTo>
                    <a:lnTo>
                      <a:pt x="3046" y="6939"/>
                    </a:lnTo>
                    <a:cubicBezTo>
                      <a:pt x="3102" y="7122"/>
                      <a:pt x="3194" y="7294"/>
                      <a:pt x="3310" y="7442"/>
                    </a:cubicBezTo>
                    <a:cubicBezTo>
                      <a:pt x="3584" y="7761"/>
                      <a:pt x="3972" y="7990"/>
                      <a:pt x="4383" y="7990"/>
                    </a:cubicBezTo>
                    <a:cubicBezTo>
                      <a:pt x="4793" y="7990"/>
                      <a:pt x="5181" y="7761"/>
                      <a:pt x="5433" y="7442"/>
                    </a:cubicBezTo>
                    <a:cubicBezTo>
                      <a:pt x="5684" y="7122"/>
                      <a:pt x="5821" y="6711"/>
                      <a:pt x="5729" y="6323"/>
                    </a:cubicBezTo>
                    <a:cubicBezTo>
                      <a:pt x="5729" y="6278"/>
                      <a:pt x="5706" y="6278"/>
                      <a:pt x="5661" y="6278"/>
                    </a:cubicBezTo>
                    <a:cubicBezTo>
                      <a:pt x="5638" y="6278"/>
                      <a:pt x="5615" y="6301"/>
                      <a:pt x="5638" y="6346"/>
                    </a:cubicBezTo>
                    <a:cubicBezTo>
                      <a:pt x="5752" y="7077"/>
                      <a:pt x="5090" y="7807"/>
                      <a:pt x="4383" y="7807"/>
                    </a:cubicBezTo>
                    <a:cubicBezTo>
                      <a:pt x="3781" y="7788"/>
                      <a:pt x="3272" y="7258"/>
                      <a:pt x="3201" y="6689"/>
                    </a:cubicBezTo>
                    <a:lnTo>
                      <a:pt x="3201" y="6689"/>
                    </a:lnTo>
                    <a:cubicBezTo>
                      <a:pt x="3250" y="6557"/>
                      <a:pt x="3262" y="6408"/>
                      <a:pt x="3218" y="6278"/>
                    </a:cubicBezTo>
                    <a:cubicBezTo>
                      <a:pt x="3196" y="6232"/>
                      <a:pt x="3173" y="6209"/>
                      <a:pt x="3150" y="6209"/>
                    </a:cubicBezTo>
                    <a:cubicBezTo>
                      <a:pt x="3137" y="6205"/>
                      <a:pt x="3126" y="6203"/>
                      <a:pt x="3115" y="6203"/>
                    </a:cubicBezTo>
                    <a:cubicBezTo>
                      <a:pt x="3066" y="6203"/>
                      <a:pt x="3032" y="6240"/>
                      <a:pt x="3013" y="6278"/>
                    </a:cubicBezTo>
                    <a:cubicBezTo>
                      <a:pt x="2986" y="6398"/>
                      <a:pt x="2979" y="6521"/>
                      <a:pt x="2989" y="6642"/>
                    </a:cubicBezTo>
                    <a:lnTo>
                      <a:pt x="2989" y="6642"/>
                    </a:lnTo>
                    <a:cubicBezTo>
                      <a:pt x="2908" y="6833"/>
                      <a:pt x="2719" y="6993"/>
                      <a:pt x="2511" y="7008"/>
                    </a:cubicBezTo>
                    <a:cubicBezTo>
                      <a:pt x="2462" y="7018"/>
                      <a:pt x="2413" y="7023"/>
                      <a:pt x="2365" y="7023"/>
                    </a:cubicBezTo>
                    <a:cubicBezTo>
                      <a:pt x="2073" y="7023"/>
                      <a:pt x="1794" y="6855"/>
                      <a:pt x="1598" y="6620"/>
                    </a:cubicBezTo>
                    <a:cubicBezTo>
                      <a:pt x="1370" y="6346"/>
                      <a:pt x="1233" y="5981"/>
                      <a:pt x="1119" y="5639"/>
                    </a:cubicBezTo>
                    <a:cubicBezTo>
                      <a:pt x="982" y="5273"/>
                      <a:pt x="867" y="4908"/>
                      <a:pt x="776" y="4543"/>
                    </a:cubicBezTo>
                    <a:cubicBezTo>
                      <a:pt x="365" y="3082"/>
                      <a:pt x="160" y="1576"/>
                      <a:pt x="114" y="46"/>
                    </a:cubicBezTo>
                    <a:cubicBezTo>
                      <a:pt x="114" y="24"/>
                      <a:pt x="91" y="1"/>
                      <a:pt x="69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9"/>
              <p:cNvSpPr/>
              <p:nvPr/>
            </p:nvSpPr>
            <p:spPr>
              <a:xfrm>
                <a:off x="7313634" y="3016899"/>
                <a:ext cx="80476" cy="67183"/>
              </a:xfrm>
              <a:custGeom>
                <a:avLst/>
                <a:gdLst/>
                <a:ahLst/>
                <a:cxnLst/>
                <a:rect l="l" t="t" r="r" b="b"/>
                <a:pathLst>
                  <a:path w="5182" h="4326" extrusionOk="0">
                    <a:moveTo>
                      <a:pt x="1646" y="0"/>
                    </a:moveTo>
                    <a:cubicBezTo>
                      <a:pt x="1636" y="0"/>
                      <a:pt x="1628" y="3"/>
                      <a:pt x="1621" y="10"/>
                    </a:cubicBezTo>
                    <a:cubicBezTo>
                      <a:pt x="1233" y="284"/>
                      <a:pt x="845" y="535"/>
                      <a:pt x="525" y="923"/>
                    </a:cubicBezTo>
                    <a:cubicBezTo>
                      <a:pt x="206" y="1288"/>
                      <a:pt x="0" y="1790"/>
                      <a:pt x="69" y="2292"/>
                    </a:cubicBezTo>
                    <a:cubicBezTo>
                      <a:pt x="92" y="2543"/>
                      <a:pt x="183" y="2794"/>
                      <a:pt x="365" y="2977"/>
                    </a:cubicBezTo>
                    <a:cubicBezTo>
                      <a:pt x="525" y="3182"/>
                      <a:pt x="776" y="3296"/>
                      <a:pt x="1027" y="3342"/>
                    </a:cubicBezTo>
                    <a:cubicBezTo>
                      <a:pt x="1069" y="3346"/>
                      <a:pt x="1110" y="3347"/>
                      <a:pt x="1151" y="3347"/>
                    </a:cubicBezTo>
                    <a:cubicBezTo>
                      <a:pt x="1444" y="3347"/>
                      <a:pt x="1727" y="3257"/>
                      <a:pt x="1969" y="3105"/>
                    </a:cubicBezTo>
                    <a:lnTo>
                      <a:pt x="1969" y="3105"/>
                    </a:lnTo>
                    <a:cubicBezTo>
                      <a:pt x="1965" y="3138"/>
                      <a:pt x="1963" y="3172"/>
                      <a:pt x="1963" y="3205"/>
                    </a:cubicBezTo>
                    <a:cubicBezTo>
                      <a:pt x="1963" y="3411"/>
                      <a:pt x="2009" y="3616"/>
                      <a:pt x="2123" y="3799"/>
                    </a:cubicBezTo>
                    <a:cubicBezTo>
                      <a:pt x="2337" y="4163"/>
                      <a:pt x="2752" y="4326"/>
                      <a:pt x="3142" y="4326"/>
                    </a:cubicBezTo>
                    <a:cubicBezTo>
                      <a:pt x="3168" y="4326"/>
                      <a:pt x="3193" y="4325"/>
                      <a:pt x="3219" y="4324"/>
                    </a:cubicBezTo>
                    <a:cubicBezTo>
                      <a:pt x="3630" y="4301"/>
                      <a:pt x="4018" y="4141"/>
                      <a:pt x="4337" y="3913"/>
                    </a:cubicBezTo>
                    <a:cubicBezTo>
                      <a:pt x="4657" y="3662"/>
                      <a:pt x="4908" y="3365"/>
                      <a:pt x="5159" y="3091"/>
                    </a:cubicBezTo>
                    <a:cubicBezTo>
                      <a:pt x="5182" y="3068"/>
                      <a:pt x="5182" y="3023"/>
                      <a:pt x="5159" y="3000"/>
                    </a:cubicBezTo>
                    <a:cubicBezTo>
                      <a:pt x="5136" y="3000"/>
                      <a:pt x="5113" y="3000"/>
                      <a:pt x="5090" y="3023"/>
                    </a:cubicBezTo>
                    <a:cubicBezTo>
                      <a:pt x="4816" y="3296"/>
                      <a:pt x="4543" y="3548"/>
                      <a:pt x="4246" y="3776"/>
                    </a:cubicBezTo>
                    <a:cubicBezTo>
                      <a:pt x="3926" y="3981"/>
                      <a:pt x="3584" y="4118"/>
                      <a:pt x="3219" y="4118"/>
                    </a:cubicBezTo>
                    <a:cubicBezTo>
                      <a:pt x="3193" y="4120"/>
                      <a:pt x="3167" y="4121"/>
                      <a:pt x="3141" y="4121"/>
                    </a:cubicBezTo>
                    <a:cubicBezTo>
                      <a:pt x="2802" y="4121"/>
                      <a:pt x="2475" y="3981"/>
                      <a:pt x="2306" y="3685"/>
                    </a:cubicBezTo>
                    <a:cubicBezTo>
                      <a:pt x="2123" y="3411"/>
                      <a:pt x="2123" y="2977"/>
                      <a:pt x="2374" y="2772"/>
                    </a:cubicBezTo>
                    <a:lnTo>
                      <a:pt x="2364" y="2761"/>
                    </a:lnTo>
                    <a:lnTo>
                      <a:pt x="2364" y="2761"/>
                    </a:lnTo>
                    <a:cubicBezTo>
                      <a:pt x="2367" y="2757"/>
                      <a:pt x="2371" y="2753"/>
                      <a:pt x="2374" y="2749"/>
                    </a:cubicBezTo>
                    <a:cubicBezTo>
                      <a:pt x="2420" y="2703"/>
                      <a:pt x="2420" y="2657"/>
                      <a:pt x="2374" y="2612"/>
                    </a:cubicBezTo>
                    <a:cubicBezTo>
                      <a:pt x="2351" y="2589"/>
                      <a:pt x="2323" y="2578"/>
                      <a:pt x="2294" y="2578"/>
                    </a:cubicBezTo>
                    <a:cubicBezTo>
                      <a:pt x="2266" y="2578"/>
                      <a:pt x="2237" y="2589"/>
                      <a:pt x="2214" y="2612"/>
                    </a:cubicBezTo>
                    <a:cubicBezTo>
                      <a:pt x="2174" y="2646"/>
                      <a:pt x="2138" y="2686"/>
                      <a:pt x="2107" y="2731"/>
                    </a:cubicBezTo>
                    <a:lnTo>
                      <a:pt x="2107" y="2731"/>
                    </a:lnTo>
                    <a:cubicBezTo>
                      <a:pt x="1857" y="2979"/>
                      <a:pt x="1508" y="3143"/>
                      <a:pt x="1162" y="3143"/>
                    </a:cubicBezTo>
                    <a:cubicBezTo>
                      <a:pt x="1125" y="3143"/>
                      <a:pt x="1087" y="3141"/>
                      <a:pt x="1050" y="3137"/>
                    </a:cubicBezTo>
                    <a:cubicBezTo>
                      <a:pt x="845" y="3114"/>
                      <a:pt x="639" y="3023"/>
                      <a:pt x="502" y="2863"/>
                    </a:cubicBezTo>
                    <a:cubicBezTo>
                      <a:pt x="343" y="2703"/>
                      <a:pt x="274" y="2498"/>
                      <a:pt x="229" y="2269"/>
                    </a:cubicBezTo>
                    <a:cubicBezTo>
                      <a:pt x="183" y="1813"/>
                      <a:pt x="343" y="1356"/>
                      <a:pt x="639" y="1014"/>
                    </a:cubicBezTo>
                    <a:cubicBezTo>
                      <a:pt x="936" y="649"/>
                      <a:pt x="1301" y="375"/>
                      <a:pt x="1689" y="101"/>
                    </a:cubicBezTo>
                    <a:cubicBezTo>
                      <a:pt x="1712" y="78"/>
                      <a:pt x="1712" y="55"/>
                      <a:pt x="1712" y="32"/>
                    </a:cubicBezTo>
                    <a:cubicBezTo>
                      <a:pt x="1696" y="16"/>
                      <a:pt x="1669" y="0"/>
                      <a:pt x="164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9"/>
              <p:cNvSpPr/>
              <p:nvPr/>
            </p:nvSpPr>
            <p:spPr>
              <a:xfrm>
                <a:off x="7666735" y="3138997"/>
                <a:ext cx="52119" cy="63005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4057" extrusionOk="0">
                    <a:moveTo>
                      <a:pt x="46" y="1"/>
                    </a:moveTo>
                    <a:cubicBezTo>
                      <a:pt x="23" y="1"/>
                      <a:pt x="0" y="23"/>
                      <a:pt x="23" y="46"/>
                    </a:cubicBezTo>
                    <a:cubicBezTo>
                      <a:pt x="160" y="1028"/>
                      <a:pt x="525" y="1964"/>
                      <a:pt x="1027" y="2808"/>
                    </a:cubicBezTo>
                    <a:cubicBezTo>
                      <a:pt x="1279" y="3242"/>
                      <a:pt x="1552" y="3675"/>
                      <a:pt x="2032" y="3949"/>
                    </a:cubicBezTo>
                    <a:cubicBezTo>
                      <a:pt x="2174" y="4021"/>
                      <a:pt x="2344" y="4056"/>
                      <a:pt x="2512" y="4056"/>
                    </a:cubicBezTo>
                    <a:cubicBezTo>
                      <a:pt x="2613" y="4056"/>
                      <a:pt x="2714" y="4043"/>
                      <a:pt x="2808" y="4018"/>
                    </a:cubicBezTo>
                    <a:cubicBezTo>
                      <a:pt x="3059" y="3949"/>
                      <a:pt x="3287" y="3744"/>
                      <a:pt x="3356" y="3493"/>
                    </a:cubicBezTo>
                    <a:cubicBezTo>
                      <a:pt x="3356" y="3470"/>
                      <a:pt x="3333" y="3424"/>
                      <a:pt x="3310" y="3424"/>
                    </a:cubicBezTo>
                    <a:cubicBezTo>
                      <a:pt x="3287" y="3424"/>
                      <a:pt x="3264" y="3424"/>
                      <a:pt x="3241" y="3447"/>
                    </a:cubicBezTo>
                    <a:cubicBezTo>
                      <a:pt x="3173" y="3675"/>
                      <a:pt x="2968" y="3812"/>
                      <a:pt x="2762" y="3858"/>
                    </a:cubicBezTo>
                    <a:cubicBezTo>
                      <a:pt x="2690" y="3872"/>
                      <a:pt x="2618" y="3880"/>
                      <a:pt x="2547" y="3880"/>
                    </a:cubicBezTo>
                    <a:cubicBezTo>
                      <a:pt x="2394" y="3880"/>
                      <a:pt x="2248" y="3845"/>
                      <a:pt x="2123" y="3767"/>
                    </a:cubicBezTo>
                    <a:cubicBezTo>
                      <a:pt x="1712" y="3538"/>
                      <a:pt x="1461" y="3105"/>
                      <a:pt x="1210" y="2717"/>
                    </a:cubicBezTo>
                    <a:cubicBezTo>
                      <a:pt x="708" y="1895"/>
                      <a:pt x="343" y="982"/>
                      <a:pt x="114" y="46"/>
                    </a:cubicBezTo>
                    <a:cubicBezTo>
                      <a:pt x="114" y="1"/>
                      <a:pt x="92" y="1"/>
                      <a:pt x="4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9"/>
              <p:cNvSpPr/>
              <p:nvPr/>
            </p:nvSpPr>
            <p:spPr>
              <a:xfrm>
                <a:off x="7462880" y="3037697"/>
                <a:ext cx="58502" cy="35067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2258" extrusionOk="0">
                    <a:moveTo>
                      <a:pt x="711" y="0"/>
                    </a:moveTo>
                    <a:cubicBezTo>
                      <a:pt x="697" y="0"/>
                      <a:pt x="686" y="6"/>
                      <a:pt x="686" y="17"/>
                    </a:cubicBezTo>
                    <a:cubicBezTo>
                      <a:pt x="366" y="360"/>
                      <a:pt x="24" y="771"/>
                      <a:pt x="24" y="1296"/>
                    </a:cubicBezTo>
                    <a:cubicBezTo>
                      <a:pt x="1" y="1547"/>
                      <a:pt x="92" y="1821"/>
                      <a:pt x="275" y="2003"/>
                    </a:cubicBezTo>
                    <a:cubicBezTo>
                      <a:pt x="480" y="2186"/>
                      <a:pt x="754" y="2254"/>
                      <a:pt x="1005" y="2254"/>
                    </a:cubicBezTo>
                    <a:cubicBezTo>
                      <a:pt x="1047" y="2256"/>
                      <a:pt x="1089" y="2257"/>
                      <a:pt x="1130" y="2257"/>
                    </a:cubicBezTo>
                    <a:cubicBezTo>
                      <a:pt x="1568" y="2257"/>
                      <a:pt x="2003" y="2153"/>
                      <a:pt x="2420" y="2049"/>
                    </a:cubicBezTo>
                    <a:cubicBezTo>
                      <a:pt x="2877" y="1912"/>
                      <a:pt x="3310" y="1729"/>
                      <a:pt x="3721" y="1501"/>
                    </a:cubicBezTo>
                    <a:cubicBezTo>
                      <a:pt x="3744" y="1478"/>
                      <a:pt x="3767" y="1455"/>
                      <a:pt x="3744" y="1433"/>
                    </a:cubicBezTo>
                    <a:cubicBezTo>
                      <a:pt x="3744" y="1416"/>
                      <a:pt x="3721" y="1400"/>
                      <a:pt x="3700" y="1400"/>
                    </a:cubicBezTo>
                    <a:cubicBezTo>
                      <a:pt x="3691" y="1400"/>
                      <a:pt x="3682" y="1403"/>
                      <a:pt x="3676" y="1410"/>
                    </a:cubicBezTo>
                    <a:cubicBezTo>
                      <a:pt x="3242" y="1592"/>
                      <a:pt x="2808" y="1752"/>
                      <a:pt x="2375" y="1843"/>
                    </a:cubicBezTo>
                    <a:cubicBezTo>
                      <a:pt x="1918" y="1957"/>
                      <a:pt x="1439" y="2049"/>
                      <a:pt x="1005" y="2049"/>
                    </a:cubicBezTo>
                    <a:cubicBezTo>
                      <a:pt x="777" y="2049"/>
                      <a:pt x="571" y="1980"/>
                      <a:pt x="434" y="1843"/>
                    </a:cubicBezTo>
                    <a:cubicBezTo>
                      <a:pt x="275" y="1729"/>
                      <a:pt x="206" y="1501"/>
                      <a:pt x="206" y="1296"/>
                    </a:cubicBezTo>
                    <a:cubicBezTo>
                      <a:pt x="183" y="862"/>
                      <a:pt x="480" y="451"/>
                      <a:pt x="754" y="86"/>
                    </a:cubicBezTo>
                    <a:cubicBezTo>
                      <a:pt x="777" y="63"/>
                      <a:pt x="777" y="40"/>
                      <a:pt x="754" y="17"/>
                    </a:cubicBezTo>
                    <a:cubicBezTo>
                      <a:pt x="743" y="6"/>
                      <a:pt x="725" y="0"/>
                      <a:pt x="711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9"/>
              <p:cNvSpPr/>
              <p:nvPr/>
            </p:nvSpPr>
            <p:spPr>
              <a:xfrm>
                <a:off x="7563914" y="3476150"/>
                <a:ext cx="62772" cy="41434"/>
              </a:xfrm>
              <a:custGeom>
                <a:avLst/>
                <a:gdLst/>
                <a:ahLst/>
                <a:cxnLst/>
                <a:rect l="l" t="t" r="r" b="b"/>
                <a:pathLst>
                  <a:path w="4042" h="2668" extrusionOk="0">
                    <a:moveTo>
                      <a:pt x="3995" y="0"/>
                    </a:moveTo>
                    <a:cubicBezTo>
                      <a:pt x="3973" y="0"/>
                      <a:pt x="3950" y="23"/>
                      <a:pt x="3927" y="46"/>
                    </a:cubicBezTo>
                    <a:cubicBezTo>
                      <a:pt x="3676" y="845"/>
                      <a:pt x="3151" y="1530"/>
                      <a:pt x="2443" y="1986"/>
                    </a:cubicBezTo>
                    <a:cubicBezTo>
                      <a:pt x="1892" y="2335"/>
                      <a:pt x="1223" y="2522"/>
                      <a:pt x="554" y="2522"/>
                    </a:cubicBezTo>
                    <a:cubicBezTo>
                      <a:pt x="392" y="2522"/>
                      <a:pt x="230" y="2511"/>
                      <a:pt x="69" y="2488"/>
                    </a:cubicBezTo>
                    <a:cubicBezTo>
                      <a:pt x="47" y="2488"/>
                      <a:pt x="24" y="2488"/>
                      <a:pt x="1" y="2534"/>
                    </a:cubicBezTo>
                    <a:cubicBezTo>
                      <a:pt x="1" y="2557"/>
                      <a:pt x="24" y="2580"/>
                      <a:pt x="47" y="2580"/>
                    </a:cubicBezTo>
                    <a:cubicBezTo>
                      <a:pt x="291" y="2639"/>
                      <a:pt x="543" y="2668"/>
                      <a:pt x="795" y="2668"/>
                    </a:cubicBezTo>
                    <a:cubicBezTo>
                      <a:pt x="1415" y="2668"/>
                      <a:pt x="2038" y="2493"/>
                      <a:pt x="2557" y="2169"/>
                    </a:cubicBezTo>
                    <a:cubicBezTo>
                      <a:pt x="3311" y="1689"/>
                      <a:pt x="3858" y="913"/>
                      <a:pt x="4041" y="69"/>
                    </a:cubicBezTo>
                    <a:cubicBezTo>
                      <a:pt x="4041" y="46"/>
                      <a:pt x="4018" y="23"/>
                      <a:pt x="3995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9"/>
              <p:cNvSpPr/>
              <p:nvPr/>
            </p:nvSpPr>
            <p:spPr>
              <a:xfrm>
                <a:off x="7622765" y="3038551"/>
                <a:ext cx="71624" cy="64418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4148" extrusionOk="0">
                    <a:moveTo>
                      <a:pt x="3869" y="0"/>
                    </a:moveTo>
                    <a:cubicBezTo>
                      <a:pt x="3803" y="0"/>
                      <a:pt x="3737" y="10"/>
                      <a:pt x="3676" y="31"/>
                    </a:cubicBezTo>
                    <a:cubicBezTo>
                      <a:pt x="3470" y="76"/>
                      <a:pt x="3288" y="213"/>
                      <a:pt x="3128" y="328"/>
                    </a:cubicBezTo>
                    <a:cubicBezTo>
                      <a:pt x="1941" y="1218"/>
                      <a:pt x="891" y="2291"/>
                      <a:pt x="1" y="3477"/>
                    </a:cubicBezTo>
                    <a:lnTo>
                      <a:pt x="206" y="4048"/>
                    </a:lnTo>
                    <a:cubicBezTo>
                      <a:pt x="638" y="4114"/>
                      <a:pt x="1076" y="4148"/>
                      <a:pt x="1515" y="4148"/>
                    </a:cubicBezTo>
                    <a:cubicBezTo>
                      <a:pt x="2284" y="4148"/>
                      <a:pt x="3057" y="4046"/>
                      <a:pt x="3813" y="3843"/>
                    </a:cubicBezTo>
                    <a:cubicBezTo>
                      <a:pt x="4018" y="3797"/>
                      <a:pt x="4224" y="3729"/>
                      <a:pt x="4383" y="3569"/>
                    </a:cubicBezTo>
                    <a:cubicBezTo>
                      <a:pt x="4543" y="3432"/>
                      <a:pt x="4612" y="3181"/>
                      <a:pt x="4498" y="2998"/>
                    </a:cubicBezTo>
                    <a:cubicBezTo>
                      <a:pt x="4405" y="2853"/>
                      <a:pt x="4245" y="2807"/>
                      <a:pt x="4069" y="2807"/>
                    </a:cubicBezTo>
                    <a:cubicBezTo>
                      <a:pt x="3939" y="2807"/>
                      <a:pt x="3802" y="2832"/>
                      <a:pt x="3676" y="2861"/>
                    </a:cubicBezTo>
                    <a:cubicBezTo>
                      <a:pt x="2649" y="3135"/>
                      <a:pt x="1622" y="3386"/>
                      <a:pt x="594" y="3660"/>
                    </a:cubicBezTo>
                    <a:cubicBezTo>
                      <a:pt x="1827" y="3044"/>
                      <a:pt x="2968" y="2245"/>
                      <a:pt x="3950" y="1263"/>
                    </a:cubicBezTo>
                    <a:cubicBezTo>
                      <a:pt x="4087" y="1104"/>
                      <a:pt x="4246" y="967"/>
                      <a:pt x="4315" y="761"/>
                    </a:cubicBezTo>
                    <a:cubicBezTo>
                      <a:pt x="4406" y="579"/>
                      <a:pt x="4383" y="328"/>
                      <a:pt x="4269" y="168"/>
                    </a:cubicBezTo>
                    <a:cubicBezTo>
                      <a:pt x="4173" y="56"/>
                      <a:pt x="4022" y="0"/>
                      <a:pt x="386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9"/>
              <p:cNvSpPr/>
              <p:nvPr/>
            </p:nvSpPr>
            <p:spPr>
              <a:xfrm>
                <a:off x="7538753" y="3233773"/>
                <a:ext cx="94702" cy="93227"/>
              </a:xfrm>
              <a:custGeom>
                <a:avLst/>
                <a:gdLst/>
                <a:ahLst/>
                <a:cxnLst/>
                <a:rect l="l" t="t" r="r" b="b"/>
                <a:pathLst>
                  <a:path w="6098" h="6003" extrusionOk="0">
                    <a:moveTo>
                      <a:pt x="2292" y="0"/>
                    </a:moveTo>
                    <a:cubicBezTo>
                      <a:pt x="2198" y="0"/>
                      <a:pt x="2104" y="12"/>
                      <a:pt x="2009" y="39"/>
                    </a:cubicBezTo>
                    <a:cubicBezTo>
                      <a:pt x="0" y="609"/>
                      <a:pt x="3059" y="4398"/>
                      <a:pt x="3561" y="4900"/>
                    </a:cubicBezTo>
                    <a:cubicBezTo>
                      <a:pt x="3865" y="5218"/>
                      <a:pt x="4882" y="6003"/>
                      <a:pt x="5506" y="6003"/>
                    </a:cubicBezTo>
                    <a:cubicBezTo>
                      <a:pt x="5868" y="6003"/>
                      <a:pt x="6098" y="5739"/>
                      <a:pt x="5981" y="4969"/>
                    </a:cubicBezTo>
                    <a:cubicBezTo>
                      <a:pt x="5981" y="4969"/>
                      <a:pt x="4179" y="0"/>
                      <a:pt x="229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9"/>
              <p:cNvSpPr/>
              <p:nvPr/>
            </p:nvSpPr>
            <p:spPr>
              <a:xfrm>
                <a:off x="7285816" y="3179395"/>
                <a:ext cx="128495" cy="59371"/>
              </a:xfrm>
              <a:custGeom>
                <a:avLst/>
                <a:gdLst/>
                <a:ahLst/>
                <a:cxnLst/>
                <a:rect l="l" t="t" r="r" b="b"/>
                <a:pathLst>
                  <a:path w="8274" h="3823" extrusionOk="0">
                    <a:moveTo>
                      <a:pt x="5912" y="1"/>
                    </a:moveTo>
                    <a:cubicBezTo>
                      <a:pt x="4032" y="1"/>
                      <a:pt x="901" y="2490"/>
                      <a:pt x="901" y="2490"/>
                    </a:cubicBezTo>
                    <a:cubicBezTo>
                      <a:pt x="0" y="3571"/>
                      <a:pt x="897" y="3822"/>
                      <a:pt x="1811" y="3822"/>
                    </a:cubicBezTo>
                    <a:cubicBezTo>
                      <a:pt x="2286" y="3822"/>
                      <a:pt x="2767" y="3754"/>
                      <a:pt x="3001" y="3699"/>
                    </a:cubicBezTo>
                    <a:cubicBezTo>
                      <a:pt x="3686" y="3540"/>
                      <a:pt x="8274" y="1896"/>
                      <a:pt x="6881" y="367"/>
                    </a:cubicBezTo>
                    <a:cubicBezTo>
                      <a:pt x="6638" y="108"/>
                      <a:pt x="6302" y="1"/>
                      <a:pt x="5912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9"/>
              <p:cNvSpPr/>
              <p:nvPr/>
            </p:nvSpPr>
            <p:spPr>
              <a:xfrm>
                <a:off x="7387721" y="3339298"/>
                <a:ext cx="53190" cy="53190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3425" extrusionOk="0">
                    <a:moveTo>
                      <a:pt x="1462" y="0"/>
                    </a:moveTo>
                    <a:cubicBezTo>
                      <a:pt x="1185" y="0"/>
                      <a:pt x="929" y="172"/>
                      <a:pt x="708" y="663"/>
                    </a:cubicBezTo>
                    <a:cubicBezTo>
                      <a:pt x="1" y="2261"/>
                      <a:pt x="2260" y="3425"/>
                      <a:pt x="2260" y="3425"/>
                    </a:cubicBezTo>
                    <a:lnTo>
                      <a:pt x="3425" y="914"/>
                    </a:lnTo>
                    <a:cubicBezTo>
                      <a:pt x="2781" y="835"/>
                      <a:pt x="2072" y="0"/>
                      <a:pt x="1462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9"/>
              <p:cNvSpPr/>
              <p:nvPr/>
            </p:nvSpPr>
            <p:spPr>
              <a:xfrm>
                <a:off x="7394462" y="3276905"/>
                <a:ext cx="70553" cy="116522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7503" extrusionOk="0">
                    <a:moveTo>
                      <a:pt x="4474" y="1"/>
                    </a:moveTo>
                    <a:cubicBezTo>
                      <a:pt x="4451" y="1"/>
                      <a:pt x="4429" y="23"/>
                      <a:pt x="4406" y="69"/>
                    </a:cubicBezTo>
                    <a:cubicBezTo>
                      <a:pt x="4269" y="1051"/>
                      <a:pt x="4086" y="2032"/>
                      <a:pt x="3858" y="2991"/>
                    </a:cubicBezTo>
                    <a:cubicBezTo>
                      <a:pt x="3721" y="3447"/>
                      <a:pt x="3584" y="3949"/>
                      <a:pt x="3379" y="4360"/>
                    </a:cubicBezTo>
                    <a:cubicBezTo>
                      <a:pt x="3292" y="4556"/>
                      <a:pt x="3142" y="4773"/>
                      <a:pt x="3030" y="4773"/>
                    </a:cubicBezTo>
                    <a:cubicBezTo>
                      <a:pt x="3024" y="4773"/>
                      <a:pt x="3019" y="4772"/>
                      <a:pt x="3013" y="4771"/>
                    </a:cubicBezTo>
                    <a:cubicBezTo>
                      <a:pt x="2808" y="4771"/>
                      <a:pt x="2580" y="4634"/>
                      <a:pt x="2374" y="4520"/>
                    </a:cubicBezTo>
                    <a:cubicBezTo>
                      <a:pt x="2169" y="4383"/>
                      <a:pt x="1963" y="4246"/>
                      <a:pt x="1758" y="4132"/>
                    </a:cubicBezTo>
                    <a:cubicBezTo>
                      <a:pt x="1547" y="4005"/>
                      <a:pt x="1316" y="3878"/>
                      <a:pt x="1029" y="3878"/>
                    </a:cubicBezTo>
                    <a:cubicBezTo>
                      <a:pt x="1006" y="3878"/>
                      <a:pt x="983" y="3879"/>
                      <a:pt x="959" y="3881"/>
                    </a:cubicBezTo>
                    <a:cubicBezTo>
                      <a:pt x="640" y="3904"/>
                      <a:pt x="411" y="4155"/>
                      <a:pt x="274" y="4383"/>
                    </a:cubicBezTo>
                    <a:cubicBezTo>
                      <a:pt x="229" y="4497"/>
                      <a:pt x="160" y="4611"/>
                      <a:pt x="115" y="4748"/>
                    </a:cubicBezTo>
                    <a:lnTo>
                      <a:pt x="46" y="4931"/>
                    </a:lnTo>
                    <a:cubicBezTo>
                      <a:pt x="46" y="4999"/>
                      <a:pt x="46" y="5068"/>
                      <a:pt x="23" y="5136"/>
                    </a:cubicBezTo>
                    <a:cubicBezTo>
                      <a:pt x="0" y="5273"/>
                      <a:pt x="23" y="5410"/>
                      <a:pt x="46" y="5547"/>
                    </a:cubicBezTo>
                    <a:cubicBezTo>
                      <a:pt x="69" y="5661"/>
                      <a:pt x="92" y="5798"/>
                      <a:pt x="160" y="5935"/>
                    </a:cubicBezTo>
                    <a:cubicBezTo>
                      <a:pt x="252" y="6163"/>
                      <a:pt x="411" y="6392"/>
                      <a:pt x="571" y="6574"/>
                    </a:cubicBezTo>
                    <a:cubicBezTo>
                      <a:pt x="913" y="6962"/>
                      <a:pt x="1347" y="7259"/>
                      <a:pt x="1781" y="7487"/>
                    </a:cubicBezTo>
                    <a:cubicBezTo>
                      <a:pt x="1800" y="7497"/>
                      <a:pt x="1815" y="7502"/>
                      <a:pt x="1827" y="7502"/>
                    </a:cubicBezTo>
                    <a:cubicBezTo>
                      <a:pt x="1845" y="7502"/>
                      <a:pt x="1859" y="7491"/>
                      <a:pt x="1872" y="7464"/>
                    </a:cubicBezTo>
                    <a:cubicBezTo>
                      <a:pt x="1895" y="7442"/>
                      <a:pt x="1872" y="7396"/>
                      <a:pt x="1849" y="7396"/>
                    </a:cubicBezTo>
                    <a:cubicBezTo>
                      <a:pt x="1416" y="7145"/>
                      <a:pt x="1028" y="6825"/>
                      <a:pt x="731" y="6437"/>
                    </a:cubicBezTo>
                    <a:cubicBezTo>
                      <a:pt x="434" y="6072"/>
                      <a:pt x="206" y="5616"/>
                      <a:pt x="274" y="5159"/>
                    </a:cubicBezTo>
                    <a:cubicBezTo>
                      <a:pt x="343" y="4748"/>
                      <a:pt x="594" y="4200"/>
                      <a:pt x="982" y="4178"/>
                    </a:cubicBezTo>
                    <a:cubicBezTo>
                      <a:pt x="1003" y="4175"/>
                      <a:pt x="1024" y="4174"/>
                      <a:pt x="1046" y="4174"/>
                    </a:cubicBezTo>
                    <a:cubicBezTo>
                      <a:pt x="1230" y="4174"/>
                      <a:pt x="1414" y="4260"/>
                      <a:pt x="1598" y="4383"/>
                    </a:cubicBezTo>
                    <a:cubicBezTo>
                      <a:pt x="1804" y="4497"/>
                      <a:pt x="2009" y="4634"/>
                      <a:pt x="2237" y="4771"/>
                    </a:cubicBezTo>
                    <a:cubicBezTo>
                      <a:pt x="2443" y="4908"/>
                      <a:pt x="2694" y="5045"/>
                      <a:pt x="2991" y="5068"/>
                    </a:cubicBezTo>
                    <a:cubicBezTo>
                      <a:pt x="3196" y="5068"/>
                      <a:pt x="3333" y="4931"/>
                      <a:pt x="3424" y="4840"/>
                    </a:cubicBezTo>
                    <a:cubicBezTo>
                      <a:pt x="3516" y="4725"/>
                      <a:pt x="3584" y="4611"/>
                      <a:pt x="3630" y="4497"/>
                    </a:cubicBezTo>
                    <a:cubicBezTo>
                      <a:pt x="3858" y="4018"/>
                      <a:pt x="3972" y="3538"/>
                      <a:pt x="4086" y="3036"/>
                    </a:cubicBezTo>
                    <a:cubicBezTo>
                      <a:pt x="4314" y="2055"/>
                      <a:pt x="4451" y="1073"/>
                      <a:pt x="4543" y="69"/>
                    </a:cubicBezTo>
                    <a:cubicBezTo>
                      <a:pt x="4543" y="46"/>
                      <a:pt x="4520" y="23"/>
                      <a:pt x="4474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9"/>
              <p:cNvSpPr/>
              <p:nvPr/>
            </p:nvSpPr>
            <p:spPr>
              <a:xfrm>
                <a:off x="7398360" y="3398785"/>
                <a:ext cx="74109" cy="47677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9"/>
              <p:cNvSpPr/>
              <p:nvPr/>
            </p:nvSpPr>
            <p:spPr>
              <a:xfrm>
                <a:off x="7403668" y="3403061"/>
                <a:ext cx="28730" cy="2155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2092" extrusionOk="0">
                    <a:moveTo>
                      <a:pt x="1416" y="1"/>
                    </a:moveTo>
                    <a:lnTo>
                      <a:pt x="1" y="571"/>
                    </a:lnTo>
                    <a:cubicBezTo>
                      <a:pt x="1" y="571"/>
                      <a:pt x="229" y="1895"/>
                      <a:pt x="549" y="2032"/>
                    </a:cubicBezTo>
                    <a:cubicBezTo>
                      <a:pt x="644" y="2073"/>
                      <a:pt x="771" y="2091"/>
                      <a:pt x="908" y="2091"/>
                    </a:cubicBezTo>
                    <a:cubicBezTo>
                      <a:pt x="1232" y="2091"/>
                      <a:pt x="1614" y="1987"/>
                      <a:pt x="1758" y="1827"/>
                    </a:cubicBezTo>
                    <a:cubicBezTo>
                      <a:pt x="1850" y="1736"/>
                      <a:pt x="1416" y="1"/>
                      <a:pt x="14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9"/>
              <p:cNvSpPr/>
              <p:nvPr/>
            </p:nvSpPr>
            <p:spPr>
              <a:xfrm>
                <a:off x="7435228" y="3397651"/>
                <a:ext cx="26603" cy="2015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56" extrusionOk="0">
                    <a:moveTo>
                      <a:pt x="1301" y="1"/>
                    </a:moveTo>
                    <a:lnTo>
                      <a:pt x="0" y="549"/>
                    </a:lnTo>
                    <a:cubicBezTo>
                      <a:pt x="0" y="549"/>
                      <a:pt x="206" y="1781"/>
                      <a:pt x="503" y="1895"/>
                    </a:cubicBezTo>
                    <a:cubicBezTo>
                      <a:pt x="592" y="1937"/>
                      <a:pt x="713" y="1955"/>
                      <a:pt x="843" y="1955"/>
                    </a:cubicBezTo>
                    <a:cubicBezTo>
                      <a:pt x="1143" y="1955"/>
                      <a:pt x="1493" y="1856"/>
                      <a:pt x="1621" y="1713"/>
                    </a:cubicBezTo>
                    <a:cubicBezTo>
                      <a:pt x="1712" y="1621"/>
                      <a:pt x="1301" y="1"/>
                      <a:pt x="130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9"/>
              <p:cNvSpPr/>
              <p:nvPr/>
            </p:nvSpPr>
            <p:spPr>
              <a:xfrm>
                <a:off x="7382409" y="2965628"/>
                <a:ext cx="252409" cy="125513"/>
              </a:xfrm>
              <a:custGeom>
                <a:avLst/>
                <a:gdLst/>
                <a:ahLst/>
                <a:cxnLst/>
                <a:rect l="l" t="t" r="r" b="b"/>
                <a:pathLst>
                  <a:path w="16253" h="8082" fill="none" extrusionOk="0">
                    <a:moveTo>
                      <a:pt x="16252" y="8081"/>
                    </a:moveTo>
                    <a:cubicBezTo>
                      <a:pt x="15271" y="5639"/>
                      <a:pt x="13490" y="3516"/>
                      <a:pt x="11276" y="2101"/>
                    </a:cubicBezTo>
                    <a:cubicBezTo>
                      <a:pt x="9062" y="686"/>
                      <a:pt x="6391" y="1"/>
                      <a:pt x="3744" y="138"/>
                    </a:cubicBezTo>
                    <a:cubicBezTo>
                      <a:pt x="2739" y="184"/>
                      <a:pt x="1644" y="412"/>
                      <a:pt x="913" y="1119"/>
                    </a:cubicBezTo>
                    <a:cubicBezTo>
                      <a:pt x="183" y="1827"/>
                      <a:pt x="0" y="3174"/>
                      <a:pt x="776" y="3836"/>
                    </a:cubicBezTo>
                  </a:path>
                </a:pathLst>
              </a:custGeom>
              <a:solidFill>
                <a:srgbClr val="64CBC3"/>
              </a:solidFill>
              <a:ln w="3425" cap="flat" cmpd="sng">
                <a:solidFill>
                  <a:srgbClr val="64CB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39"/>
              <p:cNvSpPr/>
              <p:nvPr/>
            </p:nvSpPr>
            <p:spPr>
              <a:xfrm>
                <a:off x="7175012" y="3791994"/>
                <a:ext cx="1256610" cy="699083"/>
              </a:xfrm>
              <a:custGeom>
                <a:avLst/>
                <a:gdLst/>
                <a:ahLst/>
                <a:cxnLst/>
                <a:rect l="l" t="t" r="r" b="b"/>
                <a:pathLst>
                  <a:path w="80915" h="45015" extrusionOk="0">
                    <a:moveTo>
                      <a:pt x="14857" y="0"/>
                    </a:moveTo>
                    <a:cubicBezTo>
                      <a:pt x="14431" y="0"/>
                      <a:pt x="14024" y="84"/>
                      <a:pt x="13650" y="322"/>
                    </a:cubicBezTo>
                    <a:cubicBezTo>
                      <a:pt x="12075" y="1304"/>
                      <a:pt x="12007" y="4910"/>
                      <a:pt x="11413" y="6713"/>
                    </a:cubicBezTo>
                    <a:cubicBezTo>
                      <a:pt x="7853" y="17669"/>
                      <a:pt x="3904" y="27964"/>
                      <a:pt x="663" y="39011"/>
                    </a:cubicBezTo>
                    <a:cubicBezTo>
                      <a:pt x="343" y="40175"/>
                      <a:pt x="1" y="41385"/>
                      <a:pt x="183" y="42595"/>
                    </a:cubicBezTo>
                    <a:cubicBezTo>
                      <a:pt x="389" y="43782"/>
                      <a:pt x="1302" y="44968"/>
                      <a:pt x="2466" y="45014"/>
                    </a:cubicBezTo>
                    <a:lnTo>
                      <a:pt x="79136" y="3883"/>
                    </a:lnTo>
                    <a:cubicBezTo>
                      <a:pt x="79172" y="3890"/>
                      <a:pt x="79208" y="3893"/>
                      <a:pt x="79243" y="3893"/>
                    </a:cubicBezTo>
                    <a:cubicBezTo>
                      <a:pt x="80156" y="3893"/>
                      <a:pt x="80914" y="1709"/>
                      <a:pt x="80277" y="984"/>
                    </a:cubicBezTo>
                    <a:cubicBezTo>
                      <a:pt x="80023" y="705"/>
                      <a:pt x="79656" y="617"/>
                      <a:pt x="79245" y="617"/>
                    </a:cubicBezTo>
                    <a:cubicBezTo>
                      <a:pt x="78547" y="617"/>
                      <a:pt x="77722" y="870"/>
                      <a:pt x="77104" y="870"/>
                    </a:cubicBezTo>
                    <a:cubicBezTo>
                      <a:pt x="69001" y="802"/>
                      <a:pt x="60876" y="756"/>
                      <a:pt x="52773" y="710"/>
                    </a:cubicBezTo>
                    <a:cubicBezTo>
                      <a:pt x="41177" y="619"/>
                      <a:pt x="29605" y="550"/>
                      <a:pt x="18010" y="482"/>
                    </a:cubicBezTo>
                    <a:cubicBezTo>
                      <a:pt x="16968" y="466"/>
                      <a:pt x="15859" y="0"/>
                      <a:pt x="14857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9"/>
              <p:cNvSpPr/>
              <p:nvPr/>
            </p:nvSpPr>
            <p:spPr>
              <a:xfrm>
                <a:off x="7183166" y="3805973"/>
                <a:ext cx="1292080" cy="682264"/>
              </a:xfrm>
              <a:custGeom>
                <a:avLst/>
                <a:gdLst/>
                <a:ahLst/>
                <a:cxnLst/>
                <a:rect l="l" t="t" r="r" b="b"/>
                <a:pathLst>
                  <a:path w="83199" h="43932" extrusionOk="0">
                    <a:moveTo>
                      <a:pt x="23341" y="1"/>
                    </a:moveTo>
                    <a:cubicBezTo>
                      <a:pt x="20533" y="1"/>
                      <a:pt x="17488" y="108"/>
                      <a:pt x="15613" y="586"/>
                    </a:cubicBezTo>
                    <a:cubicBezTo>
                      <a:pt x="12486" y="1362"/>
                      <a:pt x="12098" y="6955"/>
                      <a:pt x="11002" y="10036"/>
                    </a:cubicBezTo>
                    <a:cubicBezTo>
                      <a:pt x="7738" y="19349"/>
                      <a:pt x="4452" y="28684"/>
                      <a:pt x="1187" y="37997"/>
                    </a:cubicBezTo>
                    <a:cubicBezTo>
                      <a:pt x="480" y="40028"/>
                      <a:pt x="1" y="42790"/>
                      <a:pt x="1804" y="43931"/>
                    </a:cubicBezTo>
                    <a:lnTo>
                      <a:pt x="74502" y="18002"/>
                    </a:lnTo>
                    <a:lnTo>
                      <a:pt x="81738" y="5288"/>
                    </a:lnTo>
                    <a:cubicBezTo>
                      <a:pt x="82286" y="4307"/>
                      <a:pt x="83199" y="2230"/>
                      <a:pt x="82742" y="1203"/>
                    </a:cubicBezTo>
                    <a:cubicBezTo>
                      <a:pt x="82484" y="655"/>
                      <a:pt x="81944" y="505"/>
                      <a:pt x="81310" y="505"/>
                    </a:cubicBezTo>
                    <a:cubicBezTo>
                      <a:pt x="80545" y="505"/>
                      <a:pt x="79642" y="723"/>
                      <a:pt x="78930" y="723"/>
                    </a:cubicBezTo>
                    <a:cubicBezTo>
                      <a:pt x="61058" y="472"/>
                      <a:pt x="43186" y="244"/>
                      <a:pt x="25314" y="16"/>
                    </a:cubicBezTo>
                    <a:cubicBezTo>
                      <a:pt x="24683" y="7"/>
                      <a:pt x="24019" y="1"/>
                      <a:pt x="233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9"/>
              <p:cNvSpPr/>
              <p:nvPr/>
            </p:nvSpPr>
            <p:spPr>
              <a:xfrm>
                <a:off x="7189193" y="3821909"/>
                <a:ext cx="1321153" cy="676611"/>
              </a:xfrm>
              <a:custGeom>
                <a:avLst/>
                <a:gdLst/>
                <a:ahLst/>
                <a:cxnLst/>
                <a:rect l="l" t="t" r="r" b="b"/>
                <a:pathLst>
                  <a:path w="85071" h="43568" extrusionOk="0">
                    <a:moveTo>
                      <a:pt x="59145" y="1"/>
                    </a:moveTo>
                    <a:cubicBezTo>
                      <a:pt x="52347" y="1"/>
                      <a:pt x="44926" y="50"/>
                      <a:pt x="39739" y="62"/>
                    </a:cubicBezTo>
                    <a:cubicBezTo>
                      <a:pt x="38764" y="65"/>
                      <a:pt x="37758" y="66"/>
                      <a:pt x="36737" y="66"/>
                    </a:cubicBezTo>
                    <a:cubicBezTo>
                      <a:pt x="35638" y="66"/>
                      <a:pt x="34522" y="65"/>
                      <a:pt x="33407" y="65"/>
                    </a:cubicBezTo>
                    <a:cubicBezTo>
                      <a:pt x="25770" y="65"/>
                      <a:pt x="18190" y="99"/>
                      <a:pt x="16640" y="633"/>
                    </a:cubicBezTo>
                    <a:cubicBezTo>
                      <a:pt x="14654" y="1318"/>
                      <a:pt x="13080" y="7777"/>
                      <a:pt x="11915" y="12000"/>
                    </a:cubicBezTo>
                    <a:cubicBezTo>
                      <a:pt x="10751" y="16246"/>
                      <a:pt x="5159" y="28023"/>
                      <a:pt x="2580" y="33319"/>
                    </a:cubicBezTo>
                    <a:cubicBezTo>
                      <a:pt x="1" y="38592"/>
                      <a:pt x="2694" y="43567"/>
                      <a:pt x="2694" y="43567"/>
                    </a:cubicBezTo>
                    <a:lnTo>
                      <a:pt x="79729" y="11064"/>
                    </a:lnTo>
                    <a:cubicBezTo>
                      <a:pt x="79729" y="11064"/>
                      <a:pt x="85071" y="3075"/>
                      <a:pt x="83906" y="1478"/>
                    </a:cubicBezTo>
                    <a:cubicBezTo>
                      <a:pt x="82993" y="245"/>
                      <a:pt x="79935" y="382"/>
                      <a:pt x="72585" y="131"/>
                    </a:cubicBezTo>
                    <a:cubicBezTo>
                      <a:pt x="69399" y="31"/>
                      <a:pt x="64463" y="1"/>
                      <a:pt x="59145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9"/>
              <p:cNvSpPr/>
              <p:nvPr/>
            </p:nvSpPr>
            <p:spPr>
              <a:xfrm>
                <a:off x="7166143" y="3833806"/>
                <a:ext cx="1329663" cy="681022"/>
              </a:xfrm>
              <a:custGeom>
                <a:avLst/>
                <a:gdLst/>
                <a:ahLst/>
                <a:cxnLst/>
                <a:rect l="l" t="t" r="r" b="b"/>
                <a:pathLst>
                  <a:path w="85619" h="43852" extrusionOk="0">
                    <a:moveTo>
                      <a:pt x="60956" y="0"/>
                    </a:moveTo>
                    <a:cubicBezTo>
                      <a:pt x="50044" y="0"/>
                      <a:pt x="37069" y="50"/>
                      <a:pt x="37069" y="50"/>
                    </a:cubicBezTo>
                    <a:cubicBezTo>
                      <a:pt x="36165" y="41"/>
                      <a:pt x="35308" y="37"/>
                      <a:pt x="34494" y="37"/>
                    </a:cubicBezTo>
                    <a:cubicBezTo>
                      <a:pt x="24336" y="37"/>
                      <a:pt x="20981" y="730"/>
                      <a:pt x="18741" y="2949"/>
                    </a:cubicBezTo>
                    <a:cubicBezTo>
                      <a:pt x="15408" y="6304"/>
                      <a:pt x="4794" y="30544"/>
                      <a:pt x="846" y="39674"/>
                    </a:cubicBezTo>
                    <a:cubicBezTo>
                      <a:pt x="1" y="41637"/>
                      <a:pt x="1462" y="43851"/>
                      <a:pt x="3585" y="43851"/>
                    </a:cubicBezTo>
                    <a:lnTo>
                      <a:pt x="66035" y="43395"/>
                    </a:lnTo>
                    <a:cubicBezTo>
                      <a:pt x="67153" y="43395"/>
                      <a:pt x="68157" y="42756"/>
                      <a:pt x="68637" y="41751"/>
                    </a:cubicBezTo>
                    <a:cubicBezTo>
                      <a:pt x="71809" y="35223"/>
                      <a:pt x="83473" y="11051"/>
                      <a:pt x="84477" y="6327"/>
                    </a:cubicBezTo>
                    <a:cubicBezTo>
                      <a:pt x="85619" y="871"/>
                      <a:pt x="78041" y="301"/>
                      <a:pt x="75576" y="95"/>
                    </a:cubicBezTo>
                    <a:cubicBezTo>
                      <a:pt x="74590" y="22"/>
                      <a:pt x="68231" y="0"/>
                      <a:pt x="60956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9"/>
              <p:cNvSpPr/>
              <p:nvPr/>
            </p:nvSpPr>
            <p:spPr>
              <a:xfrm>
                <a:off x="8145691" y="4363650"/>
                <a:ext cx="615997" cy="145578"/>
              </a:xfrm>
              <a:custGeom>
                <a:avLst/>
                <a:gdLst/>
                <a:ahLst/>
                <a:cxnLst/>
                <a:rect l="l" t="t" r="r" b="b"/>
                <a:pathLst>
                  <a:path w="39665" h="9374" extrusionOk="0">
                    <a:moveTo>
                      <a:pt x="7641" y="1"/>
                    </a:moveTo>
                    <a:cubicBezTo>
                      <a:pt x="4870" y="1"/>
                      <a:pt x="2435" y="550"/>
                      <a:pt x="297" y="1658"/>
                    </a:cubicBezTo>
                    <a:cubicBezTo>
                      <a:pt x="92" y="1772"/>
                      <a:pt x="0" y="2046"/>
                      <a:pt x="114" y="2252"/>
                    </a:cubicBezTo>
                    <a:lnTo>
                      <a:pt x="2397" y="6337"/>
                    </a:lnTo>
                    <a:cubicBezTo>
                      <a:pt x="2474" y="6476"/>
                      <a:pt x="2613" y="6552"/>
                      <a:pt x="2759" y="6552"/>
                    </a:cubicBezTo>
                    <a:cubicBezTo>
                      <a:pt x="2829" y="6552"/>
                      <a:pt x="2901" y="6534"/>
                      <a:pt x="2968" y="6497"/>
                    </a:cubicBezTo>
                    <a:cubicBezTo>
                      <a:pt x="4292" y="5841"/>
                      <a:pt x="5855" y="5515"/>
                      <a:pt x="7681" y="5515"/>
                    </a:cubicBezTo>
                    <a:cubicBezTo>
                      <a:pt x="9287" y="5515"/>
                      <a:pt x="11096" y="5767"/>
                      <a:pt x="13125" y="6269"/>
                    </a:cubicBezTo>
                    <a:cubicBezTo>
                      <a:pt x="14380" y="6589"/>
                      <a:pt x="15613" y="6954"/>
                      <a:pt x="16914" y="7342"/>
                    </a:cubicBezTo>
                    <a:cubicBezTo>
                      <a:pt x="19835" y="8209"/>
                      <a:pt x="22871" y="9099"/>
                      <a:pt x="26112" y="9328"/>
                    </a:cubicBezTo>
                    <a:cubicBezTo>
                      <a:pt x="26523" y="9350"/>
                      <a:pt x="26980" y="9373"/>
                      <a:pt x="27413" y="9373"/>
                    </a:cubicBezTo>
                    <a:cubicBezTo>
                      <a:pt x="31636" y="9373"/>
                      <a:pt x="36589" y="7958"/>
                      <a:pt x="39442" y="3986"/>
                    </a:cubicBezTo>
                    <a:cubicBezTo>
                      <a:pt x="39665" y="3720"/>
                      <a:pt x="39454" y="3324"/>
                      <a:pt x="39106" y="3324"/>
                    </a:cubicBezTo>
                    <a:cubicBezTo>
                      <a:pt x="39097" y="3324"/>
                      <a:pt x="39087" y="3324"/>
                      <a:pt x="39077" y="3324"/>
                    </a:cubicBezTo>
                    <a:lnTo>
                      <a:pt x="36772" y="3461"/>
                    </a:lnTo>
                    <a:cubicBezTo>
                      <a:pt x="36756" y="3463"/>
                      <a:pt x="36741" y="3464"/>
                      <a:pt x="36725" y="3464"/>
                    </a:cubicBezTo>
                    <a:cubicBezTo>
                      <a:pt x="36559" y="3464"/>
                      <a:pt x="36401" y="3355"/>
                      <a:pt x="36338" y="3188"/>
                    </a:cubicBezTo>
                    <a:lnTo>
                      <a:pt x="35516" y="1110"/>
                    </a:lnTo>
                    <a:cubicBezTo>
                      <a:pt x="35437" y="938"/>
                      <a:pt x="35272" y="842"/>
                      <a:pt x="35108" y="842"/>
                    </a:cubicBezTo>
                    <a:cubicBezTo>
                      <a:pt x="34990" y="842"/>
                      <a:pt x="34872" y="891"/>
                      <a:pt x="34786" y="996"/>
                    </a:cubicBezTo>
                    <a:cubicBezTo>
                      <a:pt x="33070" y="3121"/>
                      <a:pt x="29964" y="3856"/>
                      <a:pt x="27384" y="3856"/>
                    </a:cubicBezTo>
                    <a:cubicBezTo>
                      <a:pt x="27081" y="3856"/>
                      <a:pt x="26786" y="3846"/>
                      <a:pt x="26500" y="3827"/>
                    </a:cubicBezTo>
                    <a:cubicBezTo>
                      <a:pt x="23853" y="3644"/>
                      <a:pt x="21251" y="2868"/>
                      <a:pt x="18466" y="2046"/>
                    </a:cubicBezTo>
                    <a:cubicBezTo>
                      <a:pt x="17165" y="1658"/>
                      <a:pt x="15818" y="1247"/>
                      <a:pt x="14472" y="928"/>
                    </a:cubicBezTo>
                    <a:cubicBezTo>
                      <a:pt x="11994" y="311"/>
                      <a:pt x="9723" y="1"/>
                      <a:pt x="764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9"/>
              <p:cNvSpPr/>
              <p:nvPr/>
            </p:nvSpPr>
            <p:spPr>
              <a:xfrm>
                <a:off x="7191383" y="3847273"/>
                <a:ext cx="1304070" cy="667557"/>
              </a:xfrm>
              <a:custGeom>
                <a:avLst/>
                <a:gdLst/>
                <a:ahLst/>
                <a:cxnLst/>
                <a:rect l="l" t="t" r="r" b="b"/>
                <a:pathLst>
                  <a:path w="83971" h="42985" extrusionOk="0">
                    <a:moveTo>
                      <a:pt x="59791" y="1"/>
                    </a:moveTo>
                    <a:cubicBezTo>
                      <a:pt x="49086" y="1"/>
                      <a:pt x="36357" y="50"/>
                      <a:pt x="36357" y="50"/>
                    </a:cubicBezTo>
                    <a:cubicBezTo>
                      <a:pt x="35444" y="41"/>
                      <a:pt x="34580" y="37"/>
                      <a:pt x="33761" y="37"/>
                    </a:cubicBezTo>
                    <a:cubicBezTo>
                      <a:pt x="23847" y="37"/>
                      <a:pt x="20565" y="709"/>
                      <a:pt x="18394" y="2880"/>
                    </a:cubicBezTo>
                    <a:cubicBezTo>
                      <a:pt x="15107" y="6167"/>
                      <a:pt x="4699" y="29951"/>
                      <a:pt x="818" y="38899"/>
                    </a:cubicBezTo>
                    <a:cubicBezTo>
                      <a:pt x="1" y="40829"/>
                      <a:pt x="1420" y="42985"/>
                      <a:pt x="3479" y="42985"/>
                    </a:cubicBezTo>
                    <a:cubicBezTo>
                      <a:pt x="3490" y="42985"/>
                      <a:pt x="3501" y="42985"/>
                      <a:pt x="3512" y="42984"/>
                    </a:cubicBezTo>
                    <a:lnTo>
                      <a:pt x="64775" y="42551"/>
                    </a:lnTo>
                    <a:cubicBezTo>
                      <a:pt x="65870" y="42551"/>
                      <a:pt x="66852" y="41934"/>
                      <a:pt x="67308" y="40953"/>
                    </a:cubicBezTo>
                    <a:cubicBezTo>
                      <a:pt x="70435" y="34539"/>
                      <a:pt x="81871" y="10846"/>
                      <a:pt x="82852" y="6213"/>
                    </a:cubicBezTo>
                    <a:cubicBezTo>
                      <a:pt x="83971" y="849"/>
                      <a:pt x="76553" y="278"/>
                      <a:pt x="74133" y="96"/>
                    </a:cubicBezTo>
                    <a:cubicBezTo>
                      <a:pt x="73165" y="23"/>
                      <a:pt x="66928" y="1"/>
                      <a:pt x="59791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9"/>
              <p:cNvSpPr/>
              <p:nvPr/>
            </p:nvSpPr>
            <p:spPr>
              <a:xfrm>
                <a:off x="7448000" y="4027428"/>
                <a:ext cx="351289" cy="324002"/>
              </a:xfrm>
              <a:custGeom>
                <a:avLst/>
                <a:gdLst/>
                <a:ahLst/>
                <a:cxnLst/>
                <a:rect l="l" t="t" r="r" b="b"/>
                <a:pathLst>
                  <a:path w="22620" h="20863" extrusionOk="0">
                    <a:moveTo>
                      <a:pt x="7943" y="1"/>
                    </a:moveTo>
                    <a:cubicBezTo>
                      <a:pt x="7624" y="1"/>
                      <a:pt x="7327" y="206"/>
                      <a:pt x="7213" y="480"/>
                    </a:cubicBezTo>
                    <a:lnTo>
                      <a:pt x="114" y="19745"/>
                    </a:lnTo>
                    <a:cubicBezTo>
                      <a:pt x="0" y="19996"/>
                      <a:pt x="23" y="20269"/>
                      <a:pt x="183" y="20498"/>
                    </a:cubicBezTo>
                    <a:cubicBezTo>
                      <a:pt x="342" y="20726"/>
                      <a:pt x="594" y="20863"/>
                      <a:pt x="867" y="20863"/>
                    </a:cubicBezTo>
                    <a:lnTo>
                      <a:pt x="15339" y="20863"/>
                    </a:lnTo>
                    <a:cubicBezTo>
                      <a:pt x="15681" y="20863"/>
                      <a:pt x="16001" y="20635"/>
                      <a:pt x="16115" y="20315"/>
                    </a:cubicBezTo>
                    <a:lnTo>
                      <a:pt x="22529" y="1393"/>
                    </a:lnTo>
                    <a:cubicBezTo>
                      <a:pt x="22620" y="1142"/>
                      <a:pt x="22574" y="868"/>
                      <a:pt x="22415" y="663"/>
                    </a:cubicBezTo>
                    <a:cubicBezTo>
                      <a:pt x="22278" y="457"/>
                      <a:pt x="22049" y="320"/>
                      <a:pt x="21775" y="320"/>
                    </a:cubicBezTo>
                    <a:lnTo>
                      <a:pt x="7943" y="1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9"/>
              <p:cNvSpPr/>
              <p:nvPr/>
            </p:nvSpPr>
            <p:spPr>
              <a:xfrm>
                <a:off x="7435233" y="4018218"/>
                <a:ext cx="376121" cy="342436"/>
              </a:xfrm>
              <a:custGeom>
                <a:avLst/>
                <a:gdLst/>
                <a:ahLst/>
                <a:cxnLst/>
                <a:rect l="l" t="t" r="r" b="b"/>
                <a:pathLst>
                  <a:path w="24219" h="22050" extrusionOk="0">
                    <a:moveTo>
                      <a:pt x="8788" y="1187"/>
                    </a:moveTo>
                    <a:lnTo>
                      <a:pt x="22575" y="1507"/>
                    </a:lnTo>
                    <a:cubicBezTo>
                      <a:pt x="22666" y="1507"/>
                      <a:pt x="22734" y="1552"/>
                      <a:pt x="22757" y="1598"/>
                    </a:cubicBezTo>
                    <a:cubicBezTo>
                      <a:pt x="22780" y="1644"/>
                      <a:pt x="22826" y="1689"/>
                      <a:pt x="22780" y="1781"/>
                    </a:cubicBezTo>
                    <a:lnTo>
                      <a:pt x="16366" y="20726"/>
                    </a:lnTo>
                    <a:cubicBezTo>
                      <a:pt x="16343" y="20817"/>
                      <a:pt x="16252" y="20862"/>
                      <a:pt x="16161" y="20862"/>
                    </a:cubicBezTo>
                    <a:lnTo>
                      <a:pt x="1689" y="20862"/>
                    </a:lnTo>
                    <a:cubicBezTo>
                      <a:pt x="1575" y="20862"/>
                      <a:pt x="1530" y="20817"/>
                      <a:pt x="1507" y="20771"/>
                    </a:cubicBezTo>
                    <a:cubicBezTo>
                      <a:pt x="1461" y="20726"/>
                      <a:pt x="1438" y="20657"/>
                      <a:pt x="1484" y="20566"/>
                    </a:cubicBezTo>
                    <a:lnTo>
                      <a:pt x="1484" y="20543"/>
                    </a:lnTo>
                    <a:lnTo>
                      <a:pt x="1484" y="20520"/>
                    </a:lnTo>
                    <a:lnTo>
                      <a:pt x="8583" y="1301"/>
                    </a:lnTo>
                    <a:cubicBezTo>
                      <a:pt x="8606" y="1233"/>
                      <a:pt x="8697" y="1187"/>
                      <a:pt x="8765" y="1187"/>
                    </a:cubicBezTo>
                    <a:close/>
                    <a:moveTo>
                      <a:pt x="8765" y="0"/>
                    </a:moveTo>
                    <a:cubicBezTo>
                      <a:pt x="8195" y="0"/>
                      <a:pt x="7693" y="343"/>
                      <a:pt x="7464" y="868"/>
                    </a:cubicBezTo>
                    <a:lnTo>
                      <a:pt x="388" y="20109"/>
                    </a:lnTo>
                    <a:cubicBezTo>
                      <a:pt x="0" y="21045"/>
                      <a:pt x="685" y="22049"/>
                      <a:pt x="1689" y="22049"/>
                    </a:cubicBezTo>
                    <a:lnTo>
                      <a:pt x="16161" y="22049"/>
                    </a:lnTo>
                    <a:cubicBezTo>
                      <a:pt x="16754" y="22049"/>
                      <a:pt x="17302" y="21661"/>
                      <a:pt x="17485" y="21091"/>
                    </a:cubicBezTo>
                    <a:lnTo>
                      <a:pt x="23898" y="2169"/>
                    </a:lnTo>
                    <a:cubicBezTo>
                      <a:pt x="24218" y="1278"/>
                      <a:pt x="23556" y="343"/>
                      <a:pt x="22620" y="320"/>
                    </a:cubicBezTo>
                    <a:lnTo>
                      <a:pt x="8811" y="0"/>
                    </a:ln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9"/>
              <p:cNvSpPr/>
              <p:nvPr/>
            </p:nvSpPr>
            <p:spPr>
              <a:xfrm>
                <a:off x="7666021" y="4101532"/>
                <a:ext cx="60629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45" fill="none" extrusionOk="0">
                    <a:moveTo>
                      <a:pt x="1" y="11344"/>
                    </a:moveTo>
                    <a:lnTo>
                      <a:pt x="3904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9"/>
              <p:cNvSpPr/>
              <p:nvPr/>
            </p:nvSpPr>
            <p:spPr>
              <a:xfrm>
                <a:off x="7602915" y="4101532"/>
                <a:ext cx="59930" cy="177601"/>
              </a:xfrm>
              <a:custGeom>
                <a:avLst/>
                <a:gdLst/>
                <a:ahLst/>
                <a:cxnLst/>
                <a:rect l="l" t="t" r="r" b="b"/>
                <a:pathLst>
                  <a:path w="3859" h="11436" fill="none" extrusionOk="0">
                    <a:moveTo>
                      <a:pt x="1" y="11436"/>
                    </a:moveTo>
                    <a:lnTo>
                      <a:pt x="3858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39"/>
              <p:cNvSpPr/>
              <p:nvPr/>
            </p:nvSpPr>
            <p:spPr>
              <a:xfrm>
                <a:off x="7540881" y="4101532"/>
                <a:ext cx="60272" cy="1761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1345" fill="none" extrusionOk="0">
                    <a:moveTo>
                      <a:pt x="0" y="11344"/>
                    </a:moveTo>
                    <a:lnTo>
                      <a:pt x="3881" y="0"/>
                    </a:lnTo>
                  </a:path>
                </a:pathLst>
              </a:custGeom>
              <a:solidFill>
                <a:srgbClr val="64CBC3"/>
              </a:solidFill>
              <a:ln w="5125" cap="rnd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39"/>
              <p:cNvSpPr/>
              <p:nvPr/>
            </p:nvSpPr>
            <p:spPr>
              <a:xfrm>
                <a:off x="7779823" y="3774396"/>
                <a:ext cx="134723" cy="82728"/>
              </a:xfrm>
              <a:custGeom>
                <a:avLst/>
                <a:gdLst/>
                <a:ahLst/>
                <a:cxnLst/>
                <a:rect l="l" t="t" r="r" b="b"/>
                <a:pathLst>
                  <a:path w="8675" h="5327" extrusionOk="0">
                    <a:moveTo>
                      <a:pt x="3316" y="1"/>
                    </a:moveTo>
                    <a:cubicBezTo>
                      <a:pt x="2643" y="1"/>
                      <a:pt x="2008" y="83"/>
                      <a:pt x="1553" y="314"/>
                    </a:cubicBezTo>
                    <a:cubicBezTo>
                      <a:pt x="1" y="1090"/>
                      <a:pt x="274" y="4514"/>
                      <a:pt x="1028" y="4833"/>
                    </a:cubicBezTo>
                    <a:cubicBezTo>
                      <a:pt x="1064" y="4849"/>
                      <a:pt x="1099" y="4856"/>
                      <a:pt x="1134" y="4856"/>
                    </a:cubicBezTo>
                    <a:cubicBezTo>
                      <a:pt x="1761" y="4856"/>
                      <a:pt x="2073" y="2428"/>
                      <a:pt x="2118" y="2052"/>
                    </a:cubicBezTo>
                    <a:lnTo>
                      <a:pt x="2118" y="2052"/>
                    </a:lnTo>
                    <a:cubicBezTo>
                      <a:pt x="2073" y="2452"/>
                      <a:pt x="1799" y="5184"/>
                      <a:pt x="2603" y="5290"/>
                    </a:cubicBezTo>
                    <a:cubicBezTo>
                      <a:pt x="2614" y="5291"/>
                      <a:pt x="2625" y="5292"/>
                      <a:pt x="2637" y="5292"/>
                    </a:cubicBezTo>
                    <a:cubicBezTo>
                      <a:pt x="3478" y="5292"/>
                      <a:pt x="3767" y="1959"/>
                      <a:pt x="3767" y="1957"/>
                    </a:cubicBezTo>
                    <a:lnTo>
                      <a:pt x="3767" y="1957"/>
                    </a:lnTo>
                    <a:cubicBezTo>
                      <a:pt x="3767" y="1959"/>
                      <a:pt x="3562" y="5130"/>
                      <a:pt x="4588" y="5153"/>
                    </a:cubicBezTo>
                    <a:cubicBezTo>
                      <a:pt x="4595" y="5153"/>
                      <a:pt x="4602" y="5153"/>
                      <a:pt x="4609" y="5153"/>
                    </a:cubicBezTo>
                    <a:cubicBezTo>
                      <a:pt x="5392" y="5153"/>
                      <a:pt x="5500" y="3204"/>
                      <a:pt x="5507" y="2277"/>
                    </a:cubicBezTo>
                    <a:lnTo>
                      <a:pt x="5507" y="2277"/>
                    </a:lnTo>
                    <a:cubicBezTo>
                      <a:pt x="5529" y="3241"/>
                      <a:pt x="5636" y="5327"/>
                      <a:pt x="6156" y="5327"/>
                    </a:cubicBezTo>
                    <a:cubicBezTo>
                      <a:pt x="6180" y="5327"/>
                      <a:pt x="6206" y="5322"/>
                      <a:pt x="6232" y="5313"/>
                    </a:cubicBezTo>
                    <a:cubicBezTo>
                      <a:pt x="6985" y="5039"/>
                      <a:pt x="6825" y="2072"/>
                      <a:pt x="6825" y="2072"/>
                    </a:cubicBezTo>
                    <a:lnTo>
                      <a:pt x="6825" y="2072"/>
                    </a:lnTo>
                    <a:cubicBezTo>
                      <a:pt x="6825" y="2072"/>
                      <a:pt x="7669" y="2669"/>
                      <a:pt x="8162" y="2669"/>
                    </a:cubicBezTo>
                    <a:cubicBezTo>
                      <a:pt x="8323" y="2669"/>
                      <a:pt x="8447" y="2605"/>
                      <a:pt x="8492" y="2437"/>
                    </a:cubicBezTo>
                    <a:cubicBezTo>
                      <a:pt x="8674" y="1729"/>
                      <a:pt x="6848" y="497"/>
                      <a:pt x="6848" y="497"/>
                    </a:cubicBezTo>
                    <a:cubicBezTo>
                      <a:pt x="6848" y="497"/>
                      <a:pt x="4969" y="1"/>
                      <a:pt x="3316" y="1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9"/>
              <p:cNvSpPr/>
              <p:nvPr/>
            </p:nvSpPr>
            <p:spPr>
              <a:xfrm>
                <a:off x="7412729" y="3422304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9"/>
              <p:cNvSpPr/>
              <p:nvPr/>
            </p:nvSpPr>
            <p:spPr>
              <a:xfrm>
                <a:off x="8033275" y="3430956"/>
                <a:ext cx="47183" cy="2155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3070" extrusionOk="0">
                    <a:moveTo>
                      <a:pt x="4139" y="0"/>
                    </a:moveTo>
                    <a:cubicBezTo>
                      <a:pt x="4114" y="0"/>
                      <a:pt x="4089" y="2"/>
                      <a:pt x="4063" y="5"/>
                    </a:cubicBezTo>
                    <a:cubicBezTo>
                      <a:pt x="2420" y="165"/>
                      <a:pt x="1119" y="530"/>
                      <a:pt x="411" y="736"/>
                    </a:cubicBezTo>
                    <a:cubicBezTo>
                      <a:pt x="46" y="850"/>
                      <a:pt x="1" y="1215"/>
                      <a:pt x="137" y="1580"/>
                    </a:cubicBezTo>
                    <a:cubicBezTo>
                      <a:pt x="429" y="2300"/>
                      <a:pt x="1185" y="3069"/>
                      <a:pt x="2320" y="3069"/>
                    </a:cubicBezTo>
                    <a:cubicBezTo>
                      <a:pt x="2517" y="3069"/>
                      <a:pt x="2726" y="3046"/>
                      <a:pt x="2945" y="2996"/>
                    </a:cubicBezTo>
                    <a:cubicBezTo>
                      <a:pt x="4429" y="2653"/>
                      <a:pt x="4771" y="1329"/>
                      <a:pt x="4748" y="576"/>
                    </a:cubicBezTo>
                    <a:cubicBezTo>
                      <a:pt x="4727" y="259"/>
                      <a:pt x="4451" y="0"/>
                      <a:pt x="4139" y="0"/>
                    </a:cubicBezTo>
                    <a:close/>
                  </a:path>
                </a:pathLst>
              </a:custGeom>
              <a:solidFill>
                <a:srgbClr val="64CBC3"/>
              </a:solidFill>
              <a:ln w="9525" cap="flat" cmpd="sng">
                <a:solidFill>
                  <a:srgbClr val="64CBC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21" name="Google Shape;3621;p39"/>
            <p:cNvSpPr/>
            <p:nvPr/>
          </p:nvSpPr>
          <p:spPr>
            <a:xfrm>
              <a:off x="6786991" y="3569582"/>
              <a:ext cx="1572505" cy="799166"/>
            </a:xfrm>
            <a:custGeom>
              <a:avLst/>
              <a:gdLst/>
              <a:ahLst/>
              <a:cxnLst/>
              <a:rect l="l" t="t" r="r" b="b"/>
              <a:pathLst>
                <a:path w="87678" h="44559" extrusionOk="0">
                  <a:moveTo>
                    <a:pt x="39707" y="0"/>
                  </a:moveTo>
                  <a:cubicBezTo>
                    <a:pt x="28795" y="0"/>
                    <a:pt x="15869" y="50"/>
                    <a:pt x="15869" y="50"/>
                  </a:cubicBezTo>
                  <a:cubicBezTo>
                    <a:pt x="15162" y="43"/>
                    <a:pt x="14483" y="40"/>
                    <a:pt x="13832" y="40"/>
                  </a:cubicBezTo>
                  <a:cubicBezTo>
                    <a:pt x="3163" y="40"/>
                    <a:pt x="1" y="1012"/>
                    <a:pt x="1421" y="5939"/>
                  </a:cubicBezTo>
                  <a:cubicBezTo>
                    <a:pt x="2356" y="9226"/>
                    <a:pt x="12651" y="31024"/>
                    <a:pt x="17421" y="40314"/>
                  </a:cubicBezTo>
                  <a:cubicBezTo>
                    <a:pt x="18448" y="42299"/>
                    <a:pt x="22032" y="44559"/>
                    <a:pt x="24155" y="44559"/>
                  </a:cubicBezTo>
                  <a:lnTo>
                    <a:pt x="86171" y="44103"/>
                  </a:lnTo>
                  <a:cubicBezTo>
                    <a:pt x="87267" y="44080"/>
                    <a:pt x="87677" y="43441"/>
                    <a:pt x="87198" y="42436"/>
                  </a:cubicBezTo>
                  <a:cubicBezTo>
                    <a:pt x="84162" y="35794"/>
                    <a:pt x="72773" y="11234"/>
                    <a:pt x="69257" y="6441"/>
                  </a:cubicBezTo>
                  <a:cubicBezTo>
                    <a:pt x="65195" y="871"/>
                    <a:pt x="57069" y="278"/>
                    <a:pt x="54421" y="95"/>
                  </a:cubicBezTo>
                  <a:cubicBezTo>
                    <a:pt x="53362" y="22"/>
                    <a:pt x="46982" y="0"/>
                    <a:pt x="39707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9"/>
            <p:cNvSpPr/>
            <p:nvPr/>
          </p:nvSpPr>
          <p:spPr>
            <a:xfrm>
              <a:off x="6815620" y="3582282"/>
              <a:ext cx="1543881" cy="786468"/>
            </a:xfrm>
            <a:custGeom>
              <a:avLst/>
              <a:gdLst/>
              <a:ahLst/>
              <a:cxnLst/>
              <a:rect l="l" t="t" r="r" b="b"/>
              <a:pathLst>
                <a:path w="86082" h="43851" extrusionOk="0">
                  <a:moveTo>
                    <a:pt x="38965" y="0"/>
                  </a:moveTo>
                  <a:cubicBezTo>
                    <a:pt x="28247" y="0"/>
                    <a:pt x="15551" y="49"/>
                    <a:pt x="15551" y="49"/>
                  </a:cubicBezTo>
                  <a:cubicBezTo>
                    <a:pt x="14857" y="43"/>
                    <a:pt x="14190" y="39"/>
                    <a:pt x="13551" y="39"/>
                  </a:cubicBezTo>
                  <a:cubicBezTo>
                    <a:pt x="3103" y="39"/>
                    <a:pt x="0" y="1007"/>
                    <a:pt x="1377" y="5847"/>
                  </a:cubicBezTo>
                  <a:cubicBezTo>
                    <a:pt x="2290" y="9065"/>
                    <a:pt x="12401" y="30544"/>
                    <a:pt x="17081" y="39674"/>
                  </a:cubicBezTo>
                  <a:cubicBezTo>
                    <a:pt x="18108" y="41637"/>
                    <a:pt x="21600" y="43851"/>
                    <a:pt x="23700" y="43851"/>
                  </a:cubicBezTo>
                  <a:lnTo>
                    <a:pt x="84598" y="43395"/>
                  </a:lnTo>
                  <a:cubicBezTo>
                    <a:pt x="85671" y="43395"/>
                    <a:pt x="86081" y="42755"/>
                    <a:pt x="85602" y="41751"/>
                  </a:cubicBezTo>
                  <a:cubicBezTo>
                    <a:pt x="82612" y="35223"/>
                    <a:pt x="71428" y="11051"/>
                    <a:pt x="67981" y="6326"/>
                  </a:cubicBezTo>
                  <a:cubicBezTo>
                    <a:pt x="63987" y="871"/>
                    <a:pt x="56021" y="300"/>
                    <a:pt x="53418" y="95"/>
                  </a:cubicBezTo>
                  <a:cubicBezTo>
                    <a:pt x="52378" y="22"/>
                    <a:pt x="46111" y="0"/>
                    <a:pt x="38965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9"/>
            <p:cNvSpPr/>
            <p:nvPr/>
          </p:nvSpPr>
          <p:spPr>
            <a:xfrm>
              <a:off x="8255716" y="3136668"/>
              <a:ext cx="158043" cy="147390"/>
            </a:xfrm>
            <a:custGeom>
              <a:avLst/>
              <a:gdLst/>
              <a:ahLst/>
              <a:cxnLst/>
              <a:rect l="l" t="t" r="r" b="b"/>
              <a:pathLst>
                <a:path w="8812" h="8218" extrusionOk="0">
                  <a:moveTo>
                    <a:pt x="5808" y="1"/>
                  </a:moveTo>
                  <a:cubicBezTo>
                    <a:pt x="4560" y="1"/>
                    <a:pt x="3104" y="715"/>
                    <a:pt x="1987" y="1998"/>
                  </a:cubicBezTo>
                  <a:cubicBezTo>
                    <a:pt x="298" y="3938"/>
                    <a:pt x="1" y="6471"/>
                    <a:pt x="1348" y="7635"/>
                  </a:cubicBezTo>
                  <a:cubicBezTo>
                    <a:pt x="1804" y="8030"/>
                    <a:pt x="2388" y="8217"/>
                    <a:pt x="3028" y="8217"/>
                  </a:cubicBezTo>
                  <a:cubicBezTo>
                    <a:pt x="4275" y="8217"/>
                    <a:pt x="5732" y="7503"/>
                    <a:pt x="6848" y="6220"/>
                  </a:cubicBezTo>
                  <a:cubicBezTo>
                    <a:pt x="8538" y="4280"/>
                    <a:pt x="8811" y="1747"/>
                    <a:pt x="7488" y="582"/>
                  </a:cubicBezTo>
                  <a:cubicBezTo>
                    <a:pt x="7031" y="188"/>
                    <a:pt x="6447" y="1"/>
                    <a:pt x="5808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9"/>
            <p:cNvSpPr/>
            <p:nvPr/>
          </p:nvSpPr>
          <p:spPr>
            <a:xfrm>
              <a:off x="8310175" y="3197836"/>
              <a:ext cx="141256" cy="131499"/>
            </a:xfrm>
            <a:custGeom>
              <a:avLst/>
              <a:gdLst/>
              <a:ahLst/>
              <a:cxnLst/>
              <a:rect l="l" t="t" r="r" b="b"/>
              <a:pathLst>
                <a:path w="7876" h="7332" extrusionOk="0">
                  <a:moveTo>
                    <a:pt x="5172" y="1"/>
                  </a:moveTo>
                  <a:cubicBezTo>
                    <a:pt x="4067" y="1"/>
                    <a:pt x="2775" y="639"/>
                    <a:pt x="1781" y="1783"/>
                  </a:cubicBezTo>
                  <a:cubicBezTo>
                    <a:pt x="252" y="3518"/>
                    <a:pt x="1" y="5778"/>
                    <a:pt x="1210" y="6805"/>
                  </a:cubicBezTo>
                  <a:cubicBezTo>
                    <a:pt x="1614" y="7162"/>
                    <a:pt x="2134" y="7332"/>
                    <a:pt x="2704" y="7332"/>
                  </a:cubicBezTo>
                  <a:cubicBezTo>
                    <a:pt x="3809" y="7332"/>
                    <a:pt x="5101" y="6694"/>
                    <a:pt x="6095" y="5549"/>
                  </a:cubicBezTo>
                  <a:cubicBezTo>
                    <a:pt x="7601" y="3815"/>
                    <a:pt x="7875" y="1555"/>
                    <a:pt x="6666" y="528"/>
                  </a:cubicBezTo>
                  <a:cubicBezTo>
                    <a:pt x="6262" y="170"/>
                    <a:pt x="5742" y="1"/>
                    <a:pt x="51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9"/>
            <p:cNvSpPr/>
            <p:nvPr/>
          </p:nvSpPr>
          <p:spPr>
            <a:xfrm>
              <a:off x="8356437" y="3254108"/>
              <a:ext cx="150672" cy="124810"/>
            </a:xfrm>
            <a:custGeom>
              <a:avLst/>
              <a:gdLst/>
              <a:ahLst/>
              <a:cxnLst/>
              <a:rect l="l" t="t" r="r" b="b"/>
              <a:pathLst>
                <a:path w="8401" h="6959" extrusionOk="0">
                  <a:moveTo>
                    <a:pt x="5497" y="0"/>
                  </a:moveTo>
                  <a:cubicBezTo>
                    <a:pt x="4495" y="0"/>
                    <a:pt x="3334" y="446"/>
                    <a:pt x="2329" y="1294"/>
                  </a:cubicBezTo>
                  <a:cubicBezTo>
                    <a:pt x="594" y="2800"/>
                    <a:pt x="1" y="4992"/>
                    <a:pt x="1051" y="6201"/>
                  </a:cubicBezTo>
                  <a:cubicBezTo>
                    <a:pt x="1491" y="6710"/>
                    <a:pt x="2157" y="6958"/>
                    <a:pt x="2910" y="6958"/>
                  </a:cubicBezTo>
                  <a:cubicBezTo>
                    <a:pt x="3917" y="6958"/>
                    <a:pt x="5081" y="6515"/>
                    <a:pt x="6072" y="5653"/>
                  </a:cubicBezTo>
                  <a:cubicBezTo>
                    <a:pt x="7807" y="4147"/>
                    <a:pt x="8401" y="1956"/>
                    <a:pt x="7351" y="769"/>
                  </a:cubicBezTo>
                  <a:cubicBezTo>
                    <a:pt x="6911" y="251"/>
                    <a:pt x="6249" y="0"/>
                    <a:pt x="549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9"/>
            <p:cNvSpPr/>
            <p:nvPr/>
          </p:nvSpPr>
          <p:spPr>
            <a:xfrm>
              <a:off x="8463722" y="3377664"/>
              <a:ext cx="139194" cy="143247"/>
            </a:xfrm>
            <a:custGeom>
              <a:avLst/>
              <a:gdLst/>
              <a:ahLst/>
              <a:cxnLst/>
              <a:rect l="l" t="t" r="r" b="b"/>
              <a:pathLst>
                <a:path w="7761" h="7987" extrusionOk="0">
                  <a:moveTo>
                    <a:pt x="2572" y="0"/>
                  </a:moveTo>
                  <a:cubicBezTo>
                    <a:pt x="2048" y="0"/>
                    <a:pt x="1560" y="285"/>
                    <a:pt x="1027" y="1002"/>
                  </a:cubicBezTo>
                  <a:cubicBezTo>
                    <a:pt x="1027" y="1002"/>
                    <a:pt x="0" y="2235"/>
                    <a:pt x="1666" y="4905"/>
                  </a:cubicBezTo>
                  <a:cubicBezTo>
                    <a:pt x="3355" y="7599"/>
                    <a:pt x="3629" y="7987"/>
                    <a:pt x="3629" y="7987"/>
                  </a:cubicBezTo>
                  <a:cubicBezTo>
                    <a:pt x="3629" y="7987"/>
                    <a:pt x="4702" y="7348"/>
                    <a:pt x="5250" y="6709"/>
                  </a:cubicBezTo>
                  <a:lnTo>
                    <a:pt x="4063" y="5065"/>
                  </a:lnTo>
                  <a:lnTo>
                    <a:pt x="5729" y="6366"/>
                  </a:lnTo>
                  <a:cubicBezTo>
                    <a:pt x="5729" y="6366"/>
                    <a:pt x="6460" y="5727"/>
                    <a:pt x="7099" y="4677"/>
                  </a:cubicBezTo>
                  <a:lnTo>
                    <a:pt x="5798" y="3376"/>
                  </a:lnTo>
                  <a:lnTo>
                    <a:pt x="7555" y="4038"/>
                  </a:lnTo>
                  <a:cubicBezTo>
                    <a:pt x="7555" y="4038"/>
                    <a:pt x="7761" y="3216"/>
                    <a:pt x="7555" y="2623"/>
                  </a:cubicBezTo>
                  <a:cubicBezTo>
                    <a:pt x="7555" y="2623"/>
                    <a:pt x="6916" y="2372"/>
                    <a:pt x="5113" y="1208"/>
                  </a:cubicBezTo>
                  <a:cubicBezTo>
                    <a:pt x="4062" y="525"/>
                    <a:pt x="3283" y="0"/>
                    <a:pt x="257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9"/>
            <p:cNvSpPr/>
            <p:nvPr/>
          </p:nvSpPr>
          <p:spPr>
            <a:xfrm>
              <a:off x="8448565" y="3369180"/>
              <a:ext cx="88850" cy="75435"/>
            </a:xfrm>
            <a:custGeom>
              <a:avLst/>
              <a:gdLst/>
              <a:ahLst/>
              <a:cxnLst/>
              <a:rect l="l" t="t" r="r" b="b"/>
              <a:pathLst>
                <a:path w="4954" h="4206" extrusionOk="0">
                  <a:moveTo>
                    <a:pt x="3026" y="0"/>
                  </a:moveTo>
                  <a:cubicBezTo>
                    <a:pt x="2451" y="0"/>
                    <a:pt x="1816" y="236"/>
                    <a:pt x="1279" y="699"/>
                  </a:cubicBezTo>
                  <a:cubicBezTo>
                    <a:pt x="274" y="1567"/>
                    <a:pt x="1" y="2891"/>
                    <a:pt x="663" y="3667"/>
                  </a:cubicBezTo>
                  <a:cubicBezTo>
                    <a:pt x="971" y="4028"/>
                    <a:pt x="1427" y="4206"/>
                    <a:pt x="1928" y="4206"/>
                  </a:cubicBezTo>
                  <a:cubicBezTo>
                    <a:pt x="2504" y="4206"/>
                    <a:pt x="3138" y="3971"/>
                    <a:pt x="3675" y="3507"/>
                  </a:cubicBezTo>
                  <a:cubicBezTo>
                    <a:pt x="4680" y="2639"/>
                    <a:pt x="4954" y="1316"/>
                    <a:pt x="4292" y="540"/>
                  </a:cubicBezTo>
                  <a:cubicBezTo>
                    <a:pt x="3984" y="178"/>
                    <a:pt x="3527" y="0"/>
                    <a:pt x="30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9"/>
            <p:cNvSpPr/>
            <p:nvPr/>
          </p:nvSpPr>
          <p:spPr>
            <a:xfrm>
              <a:off x="8405981" y="3311007"/>
              <a:ext cx="138386" cy="116900"/>
            </a:xfrm>
            <a:custGeom>
              <a:avLst/>
              <a:gdLst/>
              <a:ahLst/>
              <a:cxnLst/>
              <a:rect l="l" t="t" r="r" b="b"/>
              <a:pathLst>
                <a:path w="7716" h="6518" extrusionOk="0">
                  <a:moveTo>
                    <a:pt x="4703" y="0"/>
                  </a:moveTo>
                  <a:cubicBezTo>
                    <a:pt x="3807" y="0"/>
                    <a:pt x="2818" y="368"/>
                    <a:pt x="1987" y="1089"/>
                  </a:cubicBezTo>
                  <a:cubicBezTo>
                    <a:pt x="434" y="2413"/>
                    <a:pt x="1" y="4490"/>
                    <a:pt x="1051" y="5677"/>
                  </a:cubicBezTo>
                  <a:cubicBezTo>
                    <a:pt x="1530" y="6241"/>
                    <a:pt x="2242" y="6517"/>
                    <a:pt x="3023" y="6517"/>
                  </a:cubicBezTo>
                  <a:cubicBezTo>
                    <a:pt x="3917" y="6517"/>
                    <a:pt x="4901" y="6155"/>
                    <a:pt x="5730" y="5449"/>
                  </a:cubicBezTo>
                  <a:cubicBezTo>
                    <a:pt x="7282" y="4102"/>
                    <a:pt x="7716" y="2048"/>
                    <a:pt x="6666" y="838"/>
                  </a:cubicBezTo>
                  <a:cubicBezTo>
                    <a:pt x="6189" y="276"/>
                    <a:pt x="5481" y="0"/>
                    <a:pt x="4703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9"/>
            <p:cNvSpPr/>
            <p:nvPr/>
          </p:nvSpPr>
          <p:spPr>
            <a:xfrm>
              <a:off x="6842759" y="3541796"/>
              <a:ext cx="1240779" cy="816724"/>
            </a:xfrm>
            <a:custGeom>
              <a:avLst/>
              <a:gdLst/>
              <a:ahLst/>
              <a:cxnLst/>
              <a:rect l="l" t="t" r="r" b="b"/>
              <a:pathLst>
                <a:path w="69182" h="45538" extrusionOk="0">
                  <a:moveTo>
                    <a:pt x="4383" y="1"/>
                  </a:moveTo>
                  <a:cubicBezTo>
                    <a:pt x="2900" y="1"/>
                    <a:pt x="1439" y="321"/>
                    <a:pt x="800" y="1142"/>
                  </a:cubicBezTo>
                  <a:cubicBezTo>
                    <a:pt x="1" y="2147"/>
                    <a:pt x="1804" y="4543"/>
                    <a:pt x="2603" y="6392"/>
                  </a:cubicBezTo>
                  <a:cubicBezTo>
                    <a:pt x="7533" y="17576"/>
                    <a:pt x="11528" y="28099"/>
                    <a:pt x="16869" y="39397"/>
                  </a:cubicBezTo>
                  <a:cubicBezTo>
                    <a:pt x="17416" y="40584"/>
                    <a:pt x="18010" y="41840"/>
                    <a:pt x="19151" y="43049"/>
                  </a:cubicBezTo>
                  <a:cubicBezTo>
                    <a:pt x="20270" y="44282"/>
                    <a:pt x="22096" y="45492"/>
                    <a:pt x="23305" y="45537"/>
                  </a:cubicBezTo>
                  <a:lnTo>
                    <a:pt x="68134" y="3470"/>
                  </a:lnTo>
                  <a:cubicBezTo>
                    <a:pt x="68176" y="3477"/>
                    <a:pt x="68215" y="3480"/>
                    <a:pt x="68250" y="3480"/>
                  </a:cubicBezTo>
                  <a:cubicBezTo>
                    <a:pt x="69181" y="3480"/>
                    <a:pt x="68247" y="1273"/>
                    <a:pt x="67039" y="526"/>
                  </a:cubicBezTo>
                  <a:cubicBezTo>
                    <a:pt x="66575" y="239"/>
                    <a:pt x="66145" y="149"/>
                    <a:pt x="65737" y="149"/>
                  </a:cubicBezTo>
                  <a:cubicBezTo>
                    <a:pt x="65041" y="149"/>
                    <a:pt x="64408" y="412"/>
                    <a:pt x="63775" y="412"/>
                  </a:cubicBezTo>
                  <a:cubicBezTo>
                    <a:pt x="55626" y="343"/>
                    <a:pt x="47477" y="298"/>
                    <a:pt x="39329" y="229"/>
                  </a:cubicBezTo>
                  <a:cubicBezTo>
                    <a:pt x="27688" y="161"/>
                    <a:pt x="16024" y="92"/>
                    <a:pt x="4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9"/>
            <p:cNvSpPr/>
            <p:nvPr/>
          </p:nvSpPr>
          <p:spPr>
            <a:xfrm>
              <a:off x="6856679" y="3549348"/>
              <a:ext cx="1342758" cy="805891"/>
            </a:xfrm>
            <a:custGeom>
              <a:avLst/>
              <a:gdLst/>
              <a:ahLst/>
              <a:cxnLst/>
              <a:rect l="l" t="t" r="r" b="b"/>
              <a:pathLst>
                <a:path w="74868" h="44934" extrusionOk="0">
                  <a:moveTo>
                    <a:pt x="9992" y="1"/>
                  </a:moveTo>
                  <a:cubicBezTo>
                    <a:pt x="7136" y="1"/>
                    <a:pt x="4080" y="117"/>
                    <a:pt x="2534" y="607"/>
                  </a:cubicBezTo>
                  <a:cubicBezTo>
                    <a:pt x="1" y="1406"/>
                    <a:pt x="3927" y="7135"/>
                    <a:pt x="5228" y="10285"/>
                  </a:cubicBezTo>
                  <a:cubicBezTo>
                    <a:pt x="9154" y="19803"/>
                    <a:pt x="13103" y="29344"/>
                    <a:pt x="17028" y="38862"/>
                  </a:cubicBezTo>
                  <a:cubicBezTo>
                    <a:pt x="17896" y="40939"/>
                    <a:pt x="19539" y="43770"/>
                    <a:pt x="22255" y="44934"/>
                  </a:cubicBezTo>
                  <a:lnTo>
                    <a:pt x="74868" y="18411"/>
                  </a:lnTo>
                  <a:cubicBezTo>
                    <a:pt x="74000" y="14074"/>
                    <a:pt x="73156" y="9760"/>
                    <a:pt x="72289" y="5423"/>
                  </a:cubicBezTo>
                  <a:cubicBezTo>
                    <a:pt x="72083" y="4419"/>
                    <a:pt x="71376" y="2296"/>
                    <a:pt x="70120" y="1246"/>
                  </a:cubicBezTo>
                  <a:cubicBezTo>
                    <a:pt x="69437" y="688"/>
                    <a:pt x="68788" y="537"/>
                    <a:pt x="68156" y="537"/>
                  </a:cubicBezTo>
                  <a:cubicBezTo>
                    <a:pt x="67414" y="537"/>
                    <a:pt x="66697" y="745"/>
                    <a:pt x="65981" y="745"/>
                  </a:cubicBezTo>
                  <a:cubicBezTo>
                    <a:pt x="65961" y="745"/>
                    <a:pt x="65941" y="744"/>
                    <a:pt x="65920" y="744"/>
                  </a:cubicBezTo>
                  <a:cubicBezTo>
                    <a:pt x="47865" y="493"/>
                    <a:pt x="29811" y="265"/>
                    <a:pt x="11756" y="14"/>
                  </a:cubicBezTo>
                  <a:cubicBezTo>
                    <a:pt x="11187" y="6"/>
                    <a:pt x="10594" y="1"/>
                    <a:pt x="9992" y="1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9"/>
            <p:cNvSpPr/>
            <p:nvPr/>
          </p:nvSpPr>
          <p:spPr>
            <a:xfrm>
              <a:off x="6916053" y="3568398"/>
              <a:ext cx="1302224" cy="798717"/>
            </a:xfrm>
            <a:custGeom>
              <a:avLst/>
              <a:gdLst/>
              <a:ahLst/>
              <a:cxnLst/>
              <a:rect l="l" t="t" r="r" b="b"/>
              <a:pathLst>
                <a:path w="72608" h="44534" extrusionOk="0">
                  <a:moveTo>
                    <a:pt x="42667" y="1"/>
                  </a:moveTo>
                  <a:cubicBezTo>
                    <a:pt x="36094" y="1"/>
                    <a:pt x="29088" y="45"/>
                    <a:pt x="24127" y="70"/>
                  </a:cubicBezTo>
                  <a:cubicBezTo>
                    <a:pt x="23128" y="73"/>
                    <a:pt x="22098" y="73"/>
                    <a:pt x="21051" y="73"/>
                  </a:cubicBezTo>
                  <a:cubicBezTo>
                    <a:pt x="20069" y="73"/>
                    <a:pt x="19073" y="73"/>
                    <a:pt x="18078" y="73"/>
                  </a:cubicBezTo>
                  <a:cubicBezTo>
                    <a:pt x="10338" y="73"/>
                    <a:pt x="2615" y="104"/>
                    <a:pt x="1461" y="664"/>
                  </a:cubicBezTo>
                  <a:cubicBezTo>
                    <a:pt x="0" y="1348"/>
                    <a:pt x="3424" y="7945"/>
                    <a:pt x="5524" y="12282"/>
                  </a:cubicBezTo>
                  <a:cubicBezTo>
                    <a:pt x="7624" y="16596"/>
                    <a:pt x="11162" y="28647"/>
                    <a:pt x="12668" y="34057"/>
                  </a:cubicBezTo>
                  <a:cubicBezTo>
                    <a:pt x="14175" y="39444"/>
                    <a:pt x="20726" y="44534"/>
                    <a:pt x="20726" y="44534"/>
                  </a:cubicBezTo>
                  <a:lnTo>
                    <a:pt x="72608" y="11300"/>
                  </a:lnTo>
                  <a:cubicBezTo>
                    <a:pt x="72608" y="11300"/>
                    <a:pt x="71763" y="3129"/>
                    <a:pt x="69367" y="1531"/>
                  </a:cubicBezTo>
                  <a:cubicBezTo>
                    <a:pt x="67495" y="253"/>
                    <a:pt x="64550" y="390"/>
                    <a:pt x="57018" y="139"/>
                  </a:cubicBezTo>
                  <a:cubicBezTo>
                    <a:pt x="53580" y="33"/>
                    <a:pt x="48282" y="1"/>
                    <a:pt x="42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9"/>
            <p:cNvSpPr/>
            <p:nvPr/>
          </p:nvSpPr>
          <p:spPr>
            <a:xfrm>
              <a:off x="8449390" y="3372947"/>
              <a:ext cx="50361" cy="23333"/>
            </a:xfrm>
            <a:custGeom>
              <a:avLst/>
              <a:gdLst/>
              <a:ahLst/>
              <a:cxnLst/>
              <a:rect l="l" t="t" r="r" b="b"/>
              <a:pathLst>
                <a:path w="2808" h="1301" extrusionOk="0">
                  <a:moveTo>
                    <a:pt x="70" y="1"/>
                  </a:moveTo>
                  <a:cubicBezTo>
                    <a:pt x="61" y="1"/>
                    <a:pt x="53" y="3"/>
                    <a:pt x="46" y="10"/>
                  </a:cubicBezTo>
                  <a:cubicBezTo>
                    <a:pt x="0" y="10"/>
                    <a:pt x="0" y="56"/>
                    <a:pt x="0" y="101"/>
                  </a:cubicBezTo>
                  <a:cubicBezTo>
                    <a:pt x="228" y="581"/>
                    <a:pt x="662" y="969"/>
                    <a:pt x="1187" y="1151"/>
                  </a:cubicBezTo>
                  <a:cubicBezTo>
                    <a:pt x="1426" y="1249"/>
                    <a:pt x="1685" y="1300"/>
                    <a:pt x="1942" y="1300"/>
                  </a:cubicBezTo>
                  <a:cubicBezTo>
                    <a:pt x="2227" y="1300"/>
                    <a:pt x="2510" y="1237"/>
                    <a:pt x="2762" y="1106"/>
                  </a:cubicBezTo>
                  <a:cubicBezTo>
                    <a:pt x="2785" y="1083"/>
                    <a:pt x="2808" y="1060"/>
                    <a:pt x="2785" y="1037"/>
                  </a:cubicBezTo>
                  <a:cubicBezTo>
                    <a:pt x="2785" y="991"/>
                    <a:pt x="2739" y="969"/>
                    <a:pt x="2716" y="969"/>
                  </a:cubicBezTo>
                  <a:cubicBezTo>
                    <a:pt x="2507" y="1016"/>
                    <a:pt x="2302" y="1040"/>
                    <a:pt x="2101" y="1040"/>
                  </a:cubicBezTo>
                  <a:cubicBezTo>
                    <a:pt x="1819" y="1040"/>
                    <a:pt x="1545" y="993"/>
                    <a:pt x="1278" y="900"/>
                  </a:cubicBezTo>
                  <a:cubicBezTo>
                    <a:pt x="822" y="740"/>
                    <a:pt x="411" y="444"/>
                    <a:pt x="114" y="33"/>
                  </a:cubicBezTo>
                  <a:cubicBezTo>
                    <a:pt x="114" y="17"/>
                    <a:pt x="92" y="1"/>
                    <a:pt x="7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9"/>
            <p:cNvSpPr/>
            <p:nvPr/>
          </p:nvSpPr>
          <p:spPr>
            <a:xfrm>
              <a:off x="8480494" y="3352228"/>
              <a:ext cx="12303" cy="32767"/>
            </a:xfrm>
            <a:custGeom>
              <a:avLst/>
              <a:gdLst/>
              <a:ahLst/>
              <a:cxnLst/>
              <a:rect l="l" t="t" r="r" b="b"/>
              <a:pathLst>
                <a:path w="686" h="1827" extrusionOk="0">
                  <a:moveTo>
                    <a:pt x="47" y="1"/>
                  </a:moveTo>
                  <a:cubicBezTo>
                    <a:pt x="24" y="1"/>
                    <a:pt x="1" y="47"/>
                    <a:pt x="1" y="92"/>
                  </a:cubicBezTo>
                  <a:cubicBezTo>
                    <a:pt x="47" y="389"/>
                    <a:pt x="115" y="686"/>
                    <a:pt x="206" y="960"/>
                  </a:cubicBezTo>
                  <a:cubicBezTo>
                    <a:pt x="298" y="1256"/>
                    <a:pt x="389" y="1530"/>
                    <a:pt x="549" y="1804"/>
                  </a:cubicBezTo>
                  <a:cubicBezTo>
                    <a:pt x="572" y="1804"/>
                    <a:pt x="594" y="1827"/>
                    <a:pt x="617" y="1827"/>
                  </a:cubicBezTo>
                  <a:cubicBezTo>
                    <a:pt x="663" y="1827"/>
                    <a:pt x="686" y="1781"/>
                    <a:pt x="686" y="1758"/>
                  </a:cubicBezTo>
                  <a:cubicBezTo>
                    <a:pt x="663" y="1439"/>
                    <a:pt x="572" y="1165"/>
                    <a:pt x="480" y="868"/>
                  </a:cubicBezTo>
                  <a:cubicBezTo>
                    <a:pt x="366" y="594"/>
                    <a:pt x="275" y="320"/>
                    <a:pt x="138" y="47"/>
                  </a:cubicBezTo>
                  <a:cubicBezTo>
                    <a:pt x="115" y="24"/>
                    <a:pt x="92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9"/>
            <p:cNvSpPr/>
            <p:nvPr/>
          </p:nvSpPr>
          <p:spPr>
            <a:xfrm>
              <a:off x="8401066" y="3321626"/>
              <a:ext cx="45053" cy="21253"/>
            </a:xfrm>
            <a:custGeom>
              <a:avLst/>
              <a:gdLst/>
              <a:ahLst/>
              <a:cxnLst/>
              <a:rect l="l" t="t" r="r" b="b"/>
              <a:pathLst>
                <a:path w="2512" h="1185" extrusionOk="0">
                  <a:moveTo>
                    <a:pt x="81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1"/>
                    <a:pt x="1" y="86"/>
                    <a:pt x="24" y="109"/>
                  </a:cubicBezTo>
                  <a:cubicBezTo>
                    <a:pt x="298" y="474"/>
                    <a:pt x="686" y="771"/>
                    <a:pt x="1096" y="954"/>
                  </a:cubicBezTo>
                  <a:cubicBezTo>
                    <a:pt x="1422" y="1108"/>
                    <a:pt x="1760" y="1185"/>
                    <a:pt x="2101" y="1185"/>
                  </a:cubicBezTo>
                  <a:cubicBezTo>
                    <a:pt x="2215" y="1185"/>
                    <a:pt x="2329" y="1176"/>
                    <a:pt x="2443" y="1159"/>
                  </a:cubicBezTo>
                  <a:cubicBezTo>
                    <a:pt x="2489" y="1159"/>
                    <a:pt x="2512" y="1136"/>
                    <a:pt x="2512" y="1113"/>
                  </a:cubicBezTo>
                  <a:cubicBezTo>
                    <a:pt x="2512" y="1068"/>
                    <a:pt x="2489" y="1022"/>
                    <a:pt x="2443" y="1022"/>
                  </a:cubicBezTo>
                  <a:cubicBezTo>
                    <a:pt x="2009" y="954"/>
                    <a:pt x="1599" y="862"/>
                    <a:pt x="1211" y="703"/>
                  </a:cubicBezTo>
                  <a:cubicBezTo>
                    <a:pt x="823" y="543"/>
                    <a:pt x="457" y="315"/>
                    <a:pt x="115" y="18"/>
                  </a:cubicBezTo>
                  <a:cubicBezTo>
                    <a:pt x="104" y="6"/>
                    <a:pt x="92" y="1"/>
                    <a:pt x="8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9"/>
            <p:cNvSpPr/>
            <p:nvPr/>
          </p:nvSpPr>
          <p:spPr>
            <a:xfrm>
              <a:off x="8422770" y="3283454"/>
              <a:ext cx="18437" cy="45053"/>
            </a:xfrm>
            <a:custGeom>
              <a:avLst/>
              <a:gdLst/>
              <a:ahLst/>
              <a:cxnLst/>
              <a:rect l="l" t="t" r="r" b="b"/>
              <a:pathLst>
                <a:path w="1028" h="2512" extrusionOk="0">
                  <a:moveTo>
                    <a:pt x="23" y="0"/>
                  </a:moveTo>
                  <a:cubicBezTo>
                    <a:pt x="1" y="23"/>
                    <a:pt x="1" y="69"/>
                    <a:pt x="23" y="114"/>
                  </a:cubicBezTo>
                  <a:cubicBezTo>
                    <a:pt x="252" y="457"/>
                    <a:pt x="457" y="822"/>
                    <a:pt x="571" y="1210"/>
                  </a:cubicBezTo>
                  <a:cubicBezTo>
                    <a:pt x="685" y="1621"/>
                    <a:pt x="731" y="2032"/>
                    <a:pt x="754" y="2443"/>
                  </a:cubicBezTo>
                  <a:cubicBezTo>
                    <a:pt x="754" y="2465"/>
                    <a:pt x="777" y="2511"/>
                    <a:pt x="799" y="2511"/>
                  </a:cubicBezTo>
                  <a:cubicBezTo>
                    <a:pt x="845" y="2511"/>
                    <a:pt x="891" y="2511"/>
                    <a:pt x="891" y="2465"/>
                  </a:cubicBezTo>
                  <a:cubicBezTo>
                    <a:pt x="1028" y="2032"/>
                    <a:pt x="982" y="1552"/>
                    <a:pt x="845" y="1142"/>
                  </a:cubicBezTo>
                  <a:cubicBezTo>
                    <a:pt x="708" y="708"/>
                    <a:pt x="457" y="297"/>
                    <a:pt x="115" y="23"/>
                  </a:cubicBezTo>
                  <a:cubicBezTo>
                    <a:pt x="92" y="0"/>
                    <a:pt x="69" y="0"/>
                    <a:pt x="23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9"/>
            <p:cNvSpPr/>
            <p:nvPr/>
          </p:nvSpPr>
          <p:spPr>
            <a:xfrm>
              <a:off x="8355629" y="3266252"/>
              <a:ext cx="33180" cy="17020"/>
            </a:xfrm>
            <a:custGeom>
              <a:avLst/>
              <a:gdLst/>
              <a:ahLst/>
              <a:cxnLst/>
              <a:rect l="l" t="t" r="r" b="b"/>
              <a:pathLst>
                <a:path w="1850" h="949" extrusionOk="0">
                  <a:moveTo>
                    <a:pt x="46" y="1"/>
                  </a:moveTo>
                  <a:cubicBezTo>
                    <a:pt x="23" y="23"/>
                    <a:pt x="0" y="69"/>
                    <a:pt x="23" y="92"/>
                  </a:cubicBezTo>
                  <a:cubicBezTo>
                    <a:pt x="183" y="411"/>
                    <a:pt x="457" y="640"/>
                    <a:pt x="776" y="799"/>
                  </a:cubicBezTo>
                  <a:cubicBezTo>
                    <a:pt x="969" y="888"/>
                    <a:pt x="1200" y="948"/>
                    <a:pt x="1426" y="948"/>
                  </a:cubicBezTo>
                  <a:cubicBezTo>
                    <a:pt x="1548" y="948"/>
                    <a:pt x="1668" y="931"/>
                    <a:pt x="1781" y="891"/>
                  </a:cubicBezTo>
                  <a:cubicBezTo>
                    <a:pt x="1803" y="891"/>
                    <a:pt x="1826" y="868"/>
                    <a:pt x="1826" y="822"/>
                  </a:cubicBezTo>
                  <a:cubicBezTo>
                    <a:pt x="1849" y="799"/>
                    <a:pt x="1803" y="754"/>
                    <a:pt x="1781" y="754"/>
                  </a:cubicBezTo>
                  <a:cubicBezTo>
                    <a:pt x="1461" y="708"/>
                    <a:pt x="1164" y="663"/>
                    <a:pt x="890" y="526"/>
                  </a:cubicBezTo>
                  <a:cubicBezTo>
                    <a:pt x="617" y="411"/>
                    <a:pt x="343" y="252"/>
                    <a:pt x="137" y="23"/>
                  </a:cubicBezTo>
                  <a:cubicBezTo>
                    <a:pt x="114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9"/>
            <p:cNvSpPr/>
            <p:nvPr/>
          </p:nvSpPr>
          <p:spPr>
            <a:xfrm>
              <a:off x="8384276" y="3240457"/>
              <a:ext cx="13128" cy="37681"/>
            </a:xfrm>
            <a:custGeom>
              <a:avLst/>
              <a:gdLst/>
              <a:ahLst/>
              <a:cxnLst/>
              <a:rect l="l" t="t" r="r" b="b"/>
              <a:pathLst>
                <a:path w="732" h="2101" extrusionOk="0">
                  <a:moveTo>
                    <a:pt x="47" y="1"/>
                  </a:moveTo>
                  <a:cubicBezTo>
                    <a:pt x="24" y="23"/>
                    <a:pt x="1" y="46"/>
                    <a:pt x="1" y="92"/>
                  </a:cubicBezTo>
                  <a:cubicBezTo>
                    <a:pt x="138" y="411"/>
                    <a:pt x="229" y="731"/>
                    <a:pt x="321" y="1051"/>
                  </a:cubicBezTo>
                  <a:cubicBezTo>
                    <a:pt x="389" y="1393"/>
                    <a:pt x="458" y="1712"/>
                    <a:pt x="526" y="2055"/>
                  </a:cubicBezTo>
                  <a:cubicBezTo>
                    <a:pt x="526" y="2078"/>
                    <a:pt x="549" y="2101"/>
                    <a:pt x="572" y="2101"/>
                  </a:cubicBezTo>
                  <a:cubicBezTo>
                    <a:pt x="617" y="2101"/>
                    <a:pt x="640" y="2078"/>
                    <a:pt x="663" y="2055"/>
                  </a:cubicBezTo>
                  <a:cubicBezTo>
                    <a:pt x="731" y="1690"/>
                    <a:pt x="686" y="1324"/>
                    <a:pt x="594" y="982"/>
                  </a:cubicBezTo>
                  <a:cubicBezTo>
                    <a:pt x="503" y="640"/>
                    <a:pt x="343" y="297"/>
                    <a:pt x="138" y="23"/>
                  </a:cubicBezTo>
                  <a:cubicBezTo>
                    <a:pt x="115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9"/>
            <p:cNvSpPr/>
            <p:nvPr/>
          </p:nvSpPr>
          <p:spPr>
            <a:xfrm>
              <a:off x="8308130" y="3275257"/>
              <a:ext cx="62234" cy="56513"/>
            </a:xfrm>
            <a:custGeom>
              <a:avLst/>
              <a:gdLst/>
              <a:ahLst/>
              <a:cxnLst/>
              <a:rect l="l" t="t" r="r" b="b"/>
              <a:pathLst>
                <a:path w="3470" h="3151" fill="none" extrusionOk="0">
                  <a:moveTo>
                    <a:pt x="571" y="1"/>
                  </a:moveTo>
                  <a:cubicBezTo>
                    <a:pt x="0" y="754"/>
                    <a:pt x="160" y="1964"/>
                    <a:pt x="914" y="2557"/>
                  </a:cubicBezTo>
                  <a:cubicBezTo>
                    <a:pt x="1644" y="3151"/>
                    <a:pt x="2831" y="3059"/>
                    <a:pt x="3470" y="235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9"/>
            <p:cNvSpPr/>
            <p:nvPr/>
          </p:nvSpPr>
          <p:spPr>
            <a:xfrm>
              <a:off x="8427685" y="3242089"/>
              <a:ext cx="75345" cy="76170"/>
            </a:xfrm>
            <a:custGeom>
              <a:avLst/>
              <a:gdLst/>
              <a:ahLst/>
              <a:cxnLst/>
              <a:rect l="l" t="t" r="r" b="b"/>
              <a:pathLst>
                <a:path w="4201" h="4247" fill="none" extrusionOk="0">
                  <a:moveTo>
                    <a:pt x="0" y="708"/>
                  </a:moveTo>
                  <a:cubicBezTo>
                    <a:pt x="594" y="161"/>
                    <a:pt x="1484" y="1"/>
                    <a:pt x="2260" y="252"/>
                  </a:cubicBezTo>
                  <a:cubicBezTo>
                    <a:pt x="3013" y="503"/>
                    <a:pt x="3630" y="1142"/>
                    <a:pt x="3904" y="1895"/>
                  </a:cubicBezTo>
                  <a:cubicBezTo>
                    <a:pt x="4200" y="2626"/>
                    <a:pt x="4178" y="3493"/>
                    <a:pt x="3904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9"/>
            <p:cNvSpPr/>
            <p:nvPr/>
          </p:nvSpPr>
          <p:spPr>
            <a:xfrm>
              <a:off x="8404761" y="3364103"/>
              <a:ext cx="54469" cy="75345"/>
            </a:xfrm>
            <a:custGeom>
              <a:avLst/>
              <a:gdLst/>
              <a:ahLst/>
              <a:cxnLst/>
              <a:rect l="l" t="t" r="r" b="b"/>
              <a:pathLst>
                <a:path w="3037" h="4201" fill="none" extrusionOk="0">
                  <a:moveTo>
                    <a:pt x="502" y="1"/>
                  </a:moveTo>
                  <a:cubicBezTo>
                    <a:pt x="229" y="777"/>
                    <a:pt x="0" y="1621"/>
                    <a:pt x="160" y="2443"/>
                  </a:cubicBezTo>
                  <a:cubicBezTo>
                    <a:pt x="320" y="3242"/>
                    <a:pt x="936" y="4018"/>
                    <a:pt x="1758" y="4132"/>
                  </a:cubicBezTo>
                  <a:cubicBezTo>
                    <a:pt x="2214" y="4201"/>
                    <a:pt x="2671" y="4064"/>
                    <a:pt x="3036" y="379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9"/>
            <p:cNvSpPr/>
            <p:nvPr/>
          </p:nvSpPr>
          <p:spPr>
            <a:xfrm>
              <a:off x="8300578" y="2969415"/>
              <a:ext cx="393602" cy="491670"/>
            </a:xfrm>
            <a:custGeom>
              <a:avLst/>
              <a:gdLst/>
              <a:ahLst/>
              <a:cxnLst/>
              <a:rect l="l" t="t" r="r" b="b"/>
              <a:pathLst>
                <a:path w="21946" h="27414" extrusionOk="0">
                  <a:moveTo>
                    <a:pt x="33" y="18649"/>
                  </a:moveTo>
                  <a:cubicBezTo>
                    <a:pt x="21" y="18651"/>
                    <a:pt x="12" y="18656"/>
                    <a:pt x="11" y="18669"/>
                  </a:cubicBezTo>
                  <a:lnTo>
                    <a:pt x="11" y="18669"/>
                  </a:lnTo>
                  <a:cubicBezTo>
                    <a:pt x="19" y="18667"/>
                    <a:pt x="33" y="18662"/>
                    <a:pt x="33" y="18649"/>
                  </a:cubicBezTo>
                  <a:close/>
                  <a:moveTo>
                    <a:pt x="11" y="18669"/>
                  </a:moveTo>
                  <a:cubicBezTo>
                    <a:pt x="4" y="18671"/>
                    <a:pt x="1" y="18671"/>
                    <a:pt x="11" y="18671"/>
                  </a:cubicBezTo>
                  <a:cubicBezTo>
                    <a:pt x="11" y="18671"/>
                    <a:pt x="11" y="18670"/>
                    <a:pt x="11" y="18669"/>
                  </a:cubicBezTo>
                  <a:close/>
                  <a:moveTo>
                    <a:pt x="15349" y="0"/>
                  </a:moveTo>
                  <a:lnTo>
                    <a:pt x="13866" y="2968"/>
                  </a:lnTo>
                  <a:lnTo>
                    <a:pt x="13067" y="4383"/>
                  </a:lnTo>
                  <a:lnTo>
                    <a:pt x="12679" y="5113"/>
                  </a:lnTo>
                  <a:lnTo>
                    <a:pt x="12473" y="5456"/>
                  </a:lnTo>
                  <a:lnTo>
                    <a:pt x="12268" y="5798"/>
                  </a:lnTo>
                  <a:lnTo>
                    <a:pt x="11400" y="7190"/>
                  </a:lnTo>
                  <a:cubicBezTo>
                    <a:pt x="11264" y="7418"/>
                    <a:pt x="11127" y="7647"/>
                    <a:pt x="10967" y="7852"/>
                  </a:cubicBezTo>
                  <a:lnTo>
                    <a:pt x="10510" y="8514"/>
                  </a:lnTo>
                  <a:lnTo>
                    <a:pt x="9597" y="9838"/>
                  </a:lnTo>
                  <a:lnTo>
                    <a:pt x="8616" y="11093"/>
                  </a:lnTo>
                  <a:cubicBezTo>
                    <a:pt x="7292" y="12737"/>
                    <a:pt x="5900" y="14289"/>
                    <a:pt x="4393" y="15636"/>
                  </a:cubicBezTo>
                  <a:cubicBezTo>
                    <a:pt x="3617" y="16275"/>
                    <a:pt x="2864" y="16914"/>
                    <a:pt x="2088" y="17462"/>
                  </a:cubicBezTo>
                  <a:cubicBezTo>
                    <a:pt x="1677" y="17735"/>
                    <a:pt x="1289" y="17964"/>
                    <a:pt x="924" y="18192"/>
                  </a:cubicBezTo>
                  <a:cubicBezTo>
                    <a:pt x="741" y="18306"/>
                    <a:pt x="536" y="18420"/>
                    <a:pt x="376" y="18512"/>
                  </a:cubicBezTo>
                  <a:lnTo>
                    <a:pt x="125" y="18626"/>
                  </a:lnTo>
                  <a:lnTo>
                    <a:pt x="33" y="18649"/>
                  </a:lnTo>
                  <a:cubicBezTo>
                    <a:pt x="33" y="18649"/>
                    <a:pt x="33" y="18649"/>
                    <a:pt x="33" y="18649"/>
                  </a:cubicBezTo>
                  <a:lnTo>
                    <a:pt x="33" y="18649"/>
                  </a:lnTo>
                  <a:cubicBezTo>
                    <a:pt x="40" y="18649"/>
                    <a:pt x="48" y="18649"/>
                    <a:pt x="56" y="18649"/>
                  </a:cubicBezTo>
                  <a:lnTo>
                    <a:pt x="4005" y="27413"/>
                  </a:lnTo>
                  <a:lnTo>
                    <a:pt x="4256" y="27276"/>
                  </a:lnTo>
                  <a:lnTo>
                    <a:pt x="4416" y="27185"/>
                  </a:lnTo>
                  <a:lnTo>
                    <a:pt x="4713" y="27025"/>
                  </a:lnTo>
                  <a:cubicBezTo>
                    <a:pt x="4895" y="26911"/>
                    <a:pt x="5055" y="26820"/>
                    <a:pt x="5238" y="26706"/>
                  </a:cubicBezTo>
                  <a:cubicBezTo>
                    <a:pt x="5397" y="26615"/>
                    <a:pt x="5557" y="26500"/>
                    <a:pt x="5694" y="26409"/>
                  </a:cubicBezTo>
                  <a:lnTo>
                    <a:pt x="6151" y="26090"/>
                  </a:lnTo>
                  <a:cubicBezTo>
                    <a:pt x="6721" y="25656"/>
                    <a:pt x="7292" y="25245"/>
                    <a:pt x="7794" y="24788"/>
                  </a:cubicBezTo>
                  <a:cubicBezTo>
                    <a:pt x="8844" y="23921"/>
                    <a:pt x="9780" y="22985"/>
                    <a:pt x="10693" y="22027"/>
                  </a:cubicBezTo>
                  <a:cubicBezTo>
                    <a:pt x="12496" y="20132"/>
                    <a:pt x="14025" y="18078"/>
                    <a:pt x="15418" y="15978"/>
                  </a:cubicBezTo>
                  <a:lnTo>
                    <a:pt x="16445" y="14380"/>
                  </a:lnTo>
                  <a:lnTo>
                    <a:pt x="17358" y="12760"/>
                  </a:lnTo>
                  <a:lnTo>
                    <a:pt x="17837" y="11961"/>
                  </a:lnTo>
                  <a:cubicBezTo>
                    <a:pt x="17974" y="11687"/>
                    <a:pt x="18111" y="11413"/>
                    <a:pt x="18248" y="11116"/>
                  </a:cubicBezTo>
                  <a:lnTo>
                    <a:pt x="19093" y="9473"/>
                  </a:lnTo>
                  <a:lnTo>
                    <a:pt x="19298" y="9062"/>
                  </a:lnTo>
                  <a:lnTo>
                    <a:pt x="19481" y="8628"/>
                  </a:lnTo>
                  <a:lnTo>
                    <a:pt x="19869" y="7807"/>
                  </a:lnTo>
                  <a:lnTo>
                    <a:pt x="20599" y="6117"/>
                  </a:lnTo>
                  <a:lnTo>
                    <a:pt x="21946" y="2716"/>
                  </a:lnTo>
                  <a:lnTo>
                    <a:pt x="15349" y="0"/>
                  </a:ln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9"/>
            <p:cNvSpPr/>
            <p:nvPr/>
          </p:nvSpPr>
          <p:spPr>
            <a:xfrm>
              <a:off x="8573759" y="2829205"/>
              <a:ext cx="169486" cy="191062"/>
            </a:xfrm>
            <a:custGeom>
              <a:avLst/>
              <a:gdLst/>
              <a:ahLst/>
              <a:cxnLst/>
              <a:rect l="l" t="t" r="r" b="b"/>
              <a:pathLst>
                <a:path w="9450" h="10653" extrusionOk="0">
                  <a:moveTo>
                    <a:pt x="6356" y="0"/>
                  </a:moveTo>
                  <a:cubicBezTo>
                    <a:pt x="5605" y="0"/>
                    <a:pt x="4839" y="2392"/>
                    <a:pt x="4488" y="3648"/>
                  </a:cubicBezTo>
                  <a:lnTo>
                    <a:pt x="4488" y="3648"/>
                  </a:lnTo>
                  <a:cubicBezTo>
                    <a:pt x="4766" y="2515"/>
                    <a:pt x="5187" y="464"/>
                    <a:pt x="4679" y="153"/>
                  </a:cubicBezTo>
                  <a:cubicBezTo>
                    <a:pt x="4651" y="136"/>
                    <a:pt x="4620" y="127"/>
                    <a:pt x="4587" y="127"/>
                  </a:cubicBezTo>
                  <a:cubicBezTo>
                    <a:pt x="3788" y="127"/>
                    <a:pt x="1872" y="4992"/>
                    <a:pt x="1872" y="4992"/>
                  </a:cubicBezTo>
                  <a:cubicBezTo>
                    <a:pt x="1872" y="4992"/>
                    <a:pt x="1309" y="1776"/>
                    <a:pt x="825" y="1776"/>
                  </a:cubicBezTo>
                  <a:cubicBezTo>
                    <a:pt x="793" y="1776"/>
                    <a:pt x="762" y="1790"/>
                    <a:pt x="731" y="1819"/>
                  </a:cubicBezTo>
                  <a:cubicBezTo>
                    <a:pt x="228" y="2298"/>
                    <a:pt x="160" y="6042"/>
                    <a:pt x="0" y="7936"/>
                  </a:cubicBezTo>
                  <a:lnTo>
                    <a:pt x="6597" y="10652"/>
                  </a:lnTo>
                  <a:cubicBezTo>
                    <a:pt x="6597" y="10652"/>
                    <a:pt x="8058" y="6453"/>
                    <a:pt x="8103" y="6338"/>
                  </a:cubicBezTo>
                  <a:cubicBezTo>
                    <a:pt x="8400" y="5631"/>
                    <a:pt x="9450" y="2960"/>
                    <a:pt x="8902" y="2550"/>
                  </a:cubicBezTo>
                  <a:cubicBezTo>
                    <a:pt x="8862" y="2519"/>
                    <a:pt x="8819" y="2504"/>
                    <a:pt x="8774" y="2504"/>
                  </a:cubicBezTo>
                  <a:cubicBezTo>
                    <a:pt x="8125" y="2504"/>
                    <a:pt x="6967" y="5467"/>
                    <a:pt x="6940" y="5538"/>
                  </a:cubicBezTo>
                  <a:lnTo>
                    <a:pt x="6940" y="5538"/>
                  </a:lnTo>
                  <a:cubicBezTo>
                    <a:pt x="6972" y="5456"/>
                    <a:pt x="8506" y="1496"/>
                    <a:pt x="7738" y="1112"/>
                  </a:cubicBezTo>
                  <a:cubicBezTo>
                    <a:pt x="7705" y="1094"/>
                    <a:pt x="7670" y="1086"/>
                    <a:pt x="7635" y="1086"/>
                  </a:cubicBezTo>
                  <a:cubicBezTo>
                    <a:pt x="6863" y="1086"/>
                    <a:pt x="5570" y="4923"/>
                    <a:pt x="5570" y="4923"/>
                  </a:cubicBezTo>
                  <a:cubicBezTo>
                    <a:pt x="5570" y="4923"/>
                    <a:pt x="7145" y="221"/>
                    <a:pt x="6460" y="16"/>
                  </a:cubicBezTo>
                  <a:cubicBezTo>
                    <a:pt x="6425" y="5"/>
                    <a:pt x="6391" y="0"/>
                    <a:pt x="6356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9"/>
            <p:cNvSpPr/>
            <p:nvPr/>
          </p:nvSpPr>
          <p:spPr>
            <a:xfrm>
              <a:off x="8613473" y="2917478"/>
              <a:ext cx="89262" cy="30759"/>
            </a:xfrm>
            <a:custGeom>
              <a:avLst/>
              <a:gdLst/>
              <a:ahLst/>
              <a:cxnLst/>
              <a:rect l="l" t="t" r="r" b="b"/>
              <a:pathLst>
                <a:path w="4977" h="1715" extrusionOk="0">
                  <a:moveTo>
                    <a:pt x="169" y="0"/>
                  </a:moveTo>
                  <a:cubicBezTo>
                    <a:pt x="113" y="0"/>
                    <a:pt x="57" y="1"/>
                    <a:pt x="0" y="2"/>
                  </a:cubicBezTo>
                  <a:cubicBezTo>
                    <a:pt x="0" y="2"/>
                    <a:pt x="0" y="25"/>
                    <a:pt x="0" y="25"/>
                  </a:cubicBezTo>
                  <a:cubicBezTo>
                    <a:pt x="890" y="231"/>
                    <a:pt x="1712" y="413"/>
                    <a:pt x="2534" y="710"/>
                  </a:cubicBezTo>
                  <a:cubicBezTo>
                    <a:pt x="3356" y="961"/>
                    <a:pt x="4132" y="1326"/>
                    <a:pt x="4953" y="1714"/>
                  </a:cubicBezTo>
                  <a:cubicBezTo>
                    <a:pt x="4953" y="1714"/>
                    <a:pt x="4953" y="1714"/>
                    <a:pt x="4976" y="1691"/>
                  </a:cubicBezTo>
                  <a:cubicBezTo>
                    <a:pt x="4269" y="1144"/>
                    <a:pt x="3470" y="710"/>
                    <a:pt x="2625" y="413"/>
                  </a:cubicBezTo>
                  <a:cubicBezTo>
                    <a:pt x="1834" y="157"/>
                    <a:pt x="1003" y="0"/>
                    <a:pt x="169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9"/>
            <p:cNvSpPr/>
            <p:nvPr/>
          </p:nvSpPr>
          <p:spPr>
            <a:xfrm>
              <a:off x="8313870" y="3252798"/>
              <a:ext cx="157613" cy="228492"/>
            </a:xfrm>
            <a:custGeom>
              <a:avLst/>
              <a:gdLst/>
              <a:ahLst/>
              <a:cxnLst/>
              <a:rect l="l" t="t" r="r" b="b"/>
              <a:pathLst>
                <a:path w="8788" h="12740" extrusionOk="0">
                  <a:moveTo>
                    <a:pt x="3185" y="1"/>
                  </a:moveTo>
                  <a:cubicBezTo>
                    <a:pt x="2719" y="1"/>
                    <a:pt x="1479" y="1031"/>
                    <a:pt x="396" y="1031"/>
                  </a:cubicBezTo>
                  <a:cubicBezTo>
                    <a:pt x="261" y="1031"/>
                    <a:pt x="129" y="1015"/>
                    <a:pt x="0" y="979"/>
                  </a:cubicBezTo>
                  <a:lnTo>
                    <a:pt x="0" y="979"/>
                  </a:lnTo>
                  <a:lnTo>
                    <a:pt x="114" y="12688"/>
                  </a:lnTo>
                  <a:cubicBezTo>
                    <a:pt x="261" y="12723"/>
                    <a:pt x="419" y="12739"/>
                    <a:pt x="586" y="12739"/>
                  </a:cubicBezTo>
                  <a:cubicBezTo>
                    <a:pt x="3381" y="12739"/>
                    <a:pt x="8788" y="8146"/>
                    <a:pt x="8788" y="8146"/>
                  </a:cubicBezTo>
                  <a:cubicBezTo>
                    <a:pt x="8788" y="8146"/>
                    <a:pt x="6094" y="4015"/>
                    <a:pt x="3333" y="66"/>
                  </a:cubicBezTo>
                  <a:cubicBezTo>
                    <a:pt x="3300" y="21"/>
                    <a:pt x="3250" y="1"/>
                    <a:pt x="3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9"/>
            <p:cNvSpPr/>
            <p:nvPr/>
          </p:nvSpPr>
          <p:spPr>
            <a:xfrm>
              <a:off x="8365047" y="3250233"/>
              <a:ext cx="115448" cy="154689"/>
            </a:xfrm>
            <a:custGeom>
              <a:avLst/>
              <a:gdLst/>
              <a:ahLst/>
              <a:cxnLst/>
              <a:rect l="l" t="t" r="r" b="b"/>
              <a:pathLst>
                <a:path w="6437" h="8625" extrusionOk="0">
                  <a:moveTo>
                    <a:pt x="1033" y="0"/>
                  </a:moveTo>
                  <a:cubicBezTo>
                    <a:pt x="1016" y="0"/>
                    <a:pt x="999" y="1"/>
                    <a:pt x="982" y="3"/>
                  </a:cubicBezTo>
                  <a:lnTo>
                    <a:pt x="343" y="118"/>
                  </a:lnTo>
                  <a:cubicBezTo>
                    <a:pt x="137" y="163"/>
                    <a:pt x="0" y="346"/>
                    <a:pt x="46" y="528"/>
                  </a:cubicBezTo>
                  <a:cubicBezTo>
                    <a:pt x="639" y="3245"/>
                    <a:pt x="4634" y="7787"/>
                    <a:pt x="5273" y="8494"/>
                  </a:cubicBezTo>
                  <a:cubicBezTo>
                    <a:pt x="5352" y="8588"/>
                    <a:pt x="5442" y="8625"/>
                    <a:pt x="5534" y="8625"/>
                  </a:cubicBezTo>
                  <a:cubicBezTo>
                    <a:pt x="5895" y="8625"/>
                    <a:pt x="6300" y="8061"/>
                    <a:pt x="6300" y="8061"/>
                  </a:cubicBezTo>
                  <a:cubicBezTo>
                    <a:pt x="6437" y="7947"/>
                    <a:pt x="6437" y="7741"/>
                    <a:pt x="6300" y="7604"/>
                  </a:cubicBezTo>
                  <a:cubicBezTo>
                    <a:pt x="5729" y="6988"/>
                    <a:pt x="1918" y="2605"/>
                    <a:pt x="1393" y="277"/>
                  </a:cubicBezTo>
                  <a:cubicBezTo>
                    <a:pt x="1351" y="110"/>
                    <a:pt x="1214" y="0"/>
                    <a:pt x="1033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9"/>
            <p:cNvSpPr/>
            <p:nvPr/>
          </p:nvSpPr>
          <p:spPr>
            <a:xfrm>
              <a:off x="8420725" y="3053867"/>
              <a:ext cx="136342" cy="164069"/>
            </a:xfrm>
            <a:custGeom>
              <a:avLst/>
              <a:gdLst/>
              <a:ahLst/>
              <a:cxnLst/>
              <a:rect l="l" t="t" r="r" b="b"/>
              <a:pathLst>
                <a:path w="7602" h="9148" extrusionOk="0">
                  <a:moveTo>
                    <a:pt x="4476" y="1"/>
                  </a:moveTo>
                  <a:cubicBezTo>
                    <a:pt x="2950" y="1"/>
                    <a:pt x="1351" y="1501"/>
                    <a:pt x="708" y="3692"/>
                  </a:cubicBezTo>
                  <a:cubicBezTo>
                    <a:pt x="0" y="6180"/>
                    <a:pt x="799" y="8577"/>
                    <a:pt x="2511" y="9056"/>
                  </a:cubicBezTo>
                  <a:cubicBezTo>
                    <a:pt x="2721" y="9118"/>
                    <a:pt x="2936" y="9147"/>
                    <a:pt x="3151" y="9147"/>
                  </a:cubicBezTo>
                  <a:cubicBezTo>
                    <a:pt x="4686" y="9147"/>
                    <a:pt x="6273" y="7635"/>
                    <a:pt x="6894" y="5472"/>
                  </a:cubicBezTo>
                  <a:cubicBezTo>
                    <a:pt x="7601" y="2984"/>
                    <a:pt x="6802" y="588"/>
                    <a:pt x="5090" y="86"/>
                  </a:cubicBezTo>
                  <a:cubicBezTo>
                    <a:pt x="4889" y="28"/>
                    <a:pt x="4683" y="1"/>
                    <a:pt x="447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9"/>
            <p:cNvSpPr/>
            <p:nvPr/>
          </p:nvSpPr>
          <p:spPr>
            <a:xfrm>
              <a:off x="8492369" y="3091680"/>
              <a:ext cx="121599" cy="146475"/>
            </a:xfrm>
            <a:custGeom>
              <a:avLst/>
              <a:gdLst/>
              <a:ahLst/>
              <a:cxnLst/>
              <a:rect l="l" t="t" r="r" b="b"/>
              <a:pathLst>
                <a:path w="6780" h="8167" extrusionOk="0">
                  <a:moveTo>
                    <a:pt x="3985" y="0"/>
                  </a:moveTo>
                  <a:cubicBezTo>
                    <a:pt x="2608" y="0"/>
                    <a:pt x="1180" y="1348"/>
                    <a:pt x="617" y="3296"/>
                  </a:cubicBezTo>
                  <a:cubicBezTo>
                    <a:pt x="1" y="5510"/>
                    <a:pt x="708" y="7655"/>
                    <a:pt x="2238" y="8089"/>
                  </a:cubicBezTo>
                  <a:cubicBezTo>
                    <a:pt x="2419" y="8141"/>
                    <a:pt x="2603" y="8166"/>
                    <a:pt x="2789" y="8166"/>
                  </a:cubicBezTo>
                  <a:cubicBezTo>
                    <a:pt x="4150" y="8166"/>
                    <a:pt x="5579" y="6819"/>
                    <a:pt x="6141" y="4871"/>
                  </a:cubicBezTo>
                  <a:cubicBezTo>
                    <a:pt x="6780" y="2680"/>
                    <a:pt x="6050" y="534"/>
                    <a:pt x="4543" y="77"/>
                  </a:cubicBezTo>
                  <a:cubicBezTo>
                    <a:pt x="4359" y="25"/>
                    <a:pt x="4173" y="0"/>
                    <a:pt x="3985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9"/>
            <p:cNvSpPr/>
            <p:nvPr/>
          </p:nvSpPr>
          <p:spPr>
            <a:xfrm>
              <a:off x="8557877" y="3120022"/>
              <a:ext cx="127751" cy="142601"/>
            </a:xfrm>
            <a:custGeom>
              <a:avLst/>
              <a:gdLst/>
              <a:ahLst/>
              <a:cxnLst/>
              <a:rect l="l" t="t" r="r" b="b"/>
              <a:pathLst>
                <a:path w="7123" h="7951" extrusionOk="0">
                  <a:moveTo>
                    <a:pt x="4409" y="1"/>
                  </a:moveTo>
                  <a:cubicBezTo>
                    <a:pt x="3134" y="1"/>
                    <a:pt x="1713" y="1088"/>
                    <a:pt x="937" y="2789"/>
                  </a:cubicBezTo>
                  <a:cubicBezTo>
                    <a:pt x="1" y="4889"/>
                    <a:pt x="389" y="7125"/>
                    <a:pt x="1827" y="7765"/>
                  </a:cubicBezTo>
                  <a:cubicBezTo>
                    <a:pt x="2105" y="7890"/>
                    <a:pt x="2400" y="7950"/>
                    <a:pt x="2702" y="7950"/>
                  </a:cubicBezTo>
                  <a:cubicBezTo>
                    <a:pt x="3989" y="7950"/>
                    <a:pt x="5406" y="6863"/>
                    <a:pt x="6164" y="5162"/>
                  </a:cubicBezTo>
                  <a:cubicBezTo>
                    <a:pt x="7122" y="3063"/>
                    <a:pt x="6712" y="848"/>
                    <a:pt x="5274" y="187"/>
                  </a:cubicBezTo>
                  <a:cubicBezTo>
                    <a:pt x="5000" y="61"/>
                    <a:pt x="4709" y="1"/>
                    <a:pt x="4409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9"/>
            <p:cNvSpPr/>
            <p:nvPr/>
          </p:nvSpPr>
          <p:spPr>
            <a:xfrm>
              <a:off x="8693415" y="3210823"/>
              <a:ext cx="136324" cy="125025"/>
            </a:xfrm>
            <a:custGeom>
              <a:avLst/>
              <a:gdLst/>
              <a:ahLst/>
              <a:cxnLst/>
              <a:rect l="l" t="t" r="r" b="b"/>
              <a:pathLst>
                <a:path w="7601" h="6971" extrusionOk="0">
                  <a:moveTo>
                    <a:pt x="2336" y="1"/>
                  </a:moveTo>
                  <a:cubicBezTo>
                    <a:pt x="1319" y="1"/>
                    <a:pt x="692" y="362"/>
                    <a:pt x="388" y="1744"/>
                  </a:cubicBezTo>
                  <a:cubicBezTo>
                    <a:pt x="388" y="1744"/>
                    <a:pt x="0" y="3296"/>
                    <a:pt x="2648" y="5008"/>
                  </a:cubicBezTo>
                  <a:cubicBezTo>
                    <a:pt x="5296" y="6720"/>
                    <a:pt x="5706" y="6971"/>
                    <a:pt x="5706" y="6971"/>
                  </a:cubicBezTo>
                  <a:cubicBezTo>
                    <a:pt x="5706" y="6971"/>
                    <a:pt x="6391" y="5921"/>
                    <a:pt x="6619" y="5122"/>
                  </a:cubicBezTo>
                  <a:lnTo>
                    <a:pt x="4885" y="4141"/>
                  </a:lnTo>
                  <a:lnTo>
                    <a:pt x="6939" y="4620"/>
                  </a:lnTo>
                  <a:cubicBezTo>
                    <a:pt x="6939" y="4620"/>
                    <a:pt x="7304" y="3730"/>
                    <a:pt x="7464" y="2497"/>
                  </a:cubicBezTo>
                  <a:lnTo>
                    <a:pt x="5729" y="1881"/>
                  </a:lnTo>
                  <a:lnTo>
                    <a:pt x="7601" y="1744"/>
                  </a:lnTo>
                  <a:cubicBezTo>
                    <a:pt x="7601" y="1744"/>
                    <a:pt x="7441" y="899"/>
                    <a:pt x="7007" y="466"/>
                  </a:cubicBezTo>
                  <a:cubicBezTo>
                    <a:pt x="7007" y="466"/>
                    <a:pt x="6995" y="466"/>
                    <a:pt x="6969" y="466"/>
                  </a:cubicBezTo>
                  <a:cubicBezTo>
                    <a:pt x="6799" y="466"/>
                    <a:pt x="6037" y="449"/>
                    <a:pt x="4177" y="192"/>
                  </a:cubicBezTo>
                  <a:cubicBezTo>
                    <a:pt x="3459" y="92"/>
                    <a:pt x="2848" y="1"/>
                    <a:pt x="2336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9"/>
            <p:cNvSpPr/>
            <p:nvPr/>
          </p:nvSpPr>
          <p:spPr>
            <a:xfrm>
              <a:off x="8677845" y="3194877"/>
              <a:ext cx="79847" cy="83021"/>
            </a:xfrm>
            <a:custGeom>
              <a:avLst/>
              <a:gdLst/>
              <a:ahLst/>
              <a:cxnLst/>
              <a:rect l="l" t="t" r="r" b="b"/>
              <a:pathLst>
                <a:path w="4452" h="4629" extrusionOk="0">
                  <a:moveTo>
                    <a:pt x="2597" y="0"/>
                  </a:moveTo>
                  <a:cubicBezTo>
                    <a:pt x="1786" y="0"/>
                    <a:pt x="945" y="617"/>
                    <a:pt x="526" y="1583"/>
                  </a:cubicBezTo>
                  <a:cubicBezTo>
                    <a:pt x="1" y="2793"/>
                    <a:pt x="343" y="4117"/>
                    <a:pt x="1279" y="4505"/>
                  </a:cubicBezTo>
                  <a:cubicBezTo>
                    <a:pt x="1471" y="4589"/>
                    <a:pt x="1673" y="4629"/>
                    <a:pt x="1878" y="4629"/>
                  </a:cubicBezTo>
                  <a:cubicBezTo>
                    <a:pt x="2673" y="4629"/>
                    <a:pt x="3509" y="4024"/>
                    <a:pt x="3927" y="3044"/>
                  </a:cubicBezTo>
                  <a:cubicBezTo>
                    <a:pt x="4452" y="1834"/>
                    <a:pt x="4132" y="533"/>
                    <a:pt x="3196" y="122"/>
                  </a:cubicBezTo>
                  <a:cubicBezTo>
                    <a:pt x="3003" y="39"/>
                    <a:pt x="2801" y="0"/>
                    <a:pt x="2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9"/>
            <p:cNvSpPr/>
            <p:nvPr/>
          </p:nvSpPr>
          <p:spPr>
            <a:xfrm>
              <a:off x="8621341" y="3156920"/>
              <a:ext cx="124056" cy="128594"/>
            </a:xfrm>
            <a:custGeom>
              <a:avLst/>
              <a:gdLst/>
              <a:ahLst/>
              <a:cxnLst/>
              <a:rect l="l" t="t" r="r" b="b"/>
              <a:pathLst>
                <a:path w="6917" h="7170" extrusionOk="0">
                  <a:moveTo>
                    <a:pt x="4022" y="0"/>
                  </a:moveTo>
                  <a:cubicBezTo>
                    <a:pt x="2801" y="0"/>
                    <a:pt x="1511" y="922"/>
                    <a:pt x="845" y="2398"/>
                  </a:cubicBezTo>
                  <a:cubicBezTo>
                    <a:pt x="1" y="4270"/>
                    <a:pt x="480" y="6301"/>
                    <a:pt x="1918" y="6963"/>
                  </a:cubicBezTo>
                  <a:cubicBezTo>
                    <a:pt x="2223" y="7103"/>
                    <a:pt x="2546" y="7170"/>
                    <a:pt x="2876" y="7170"/>
                  </a:cubicBezTo>
                  <a:cubicBezTo>
                    <a:pt x="4102" y="7170"/>
                    <a:pt x="5407" y="6247"/>
                    <a:pt x="6072" y="4772"/>
                  </a:cubicBezTo>
                  <a:cubicBezTo>
                    <a:pt x="6917" y="2900"/>
                    <a:pt x="6438" y="846"/>
                    <a:pt x="4977" y="207"/>
                  </a:cubicBezTo>
                  <a:cubicBezTo>
                    <a:pt x="4672" y="67"/>
                    <a:pt x="4350" y="0"/>
                    <a:pt x="402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9"/>
            <p:cNvSpPr/>
            <p:nvPr/>
          </p:nvSpPr>
          <p:spPr>
            <a:xfrm>
              <a:off x="8478037" y="3040646"/>
              <a:ext cx="83129" cy="76170"/>
            </a:xfrm>
            <a:custGeom>
              <a:avLst/>
              <a:gdLst/>
              <a:ahLst/>
              <a:cxnLst/>
              <a:rect l="l" t="t" r="r" b="b"/>
              <a:pathLst>
                <a:path w="4635" h="4247" fill="none" extrusionOk="0">
                  <a:moveTo>
                    <a:pt x="1" y="412"/>
                  </a:moveTo>
                  <a:cubicBezTo>
                    <a:pt x="1119" y="1"/>
                    <a:pt x="2443" y="252"/>
                    <a:pt x="3333" y="1051"/>
                  </a:cubicBezTo>
                  <a:cubicBezTo>
                    <a:pt x="4224" y="1827"/>
                    <a:pt x="4635" y="3105"/>
                    <a:pt x="4383" y="4246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9"/>
            <p:cNvSpPr/>
            <p:nvPr/>
          </p:nvSpPr>
          <p:spPr>
            <a:xfrm>
              <a:off x="8545608" y="3088146"/>
              <a:ext cx="73282" cy="54881"/>
            </a:xfrm>
            <a:custGeom>
              <a:avLst/>
              <a:gdLst/>
              <a:ahLst/>
              <a:cxnLst/>
              <a:rect l="l" t="t" r="r" b="b"/>
              <a:pathLst>
                <a:path w="4086" h="3060" fill="none" extrusionOk="0">
                  <a:moveTo>
                    <a:pt x="0" y="663"/>
                  </a:moveTo>
                  <a:cubicBezTo>
                    <a:pt x="776" y="69"/>
                    <a:pt x="1940" y="1"/>
                    <a:pt x="2785" y="526"/>
                  </a:cubicBezTo>
                  <a:cubicBezTo>
                    <a:pt x="3629" y="1028"/>
                    <a:pt x="4086" y="2078"/>
                    <a:pt x="3926" y="305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9"/>
            <p:cNvSpPr/>
            <p:nvPr/>
          </p:nvSpPr>
          <p:spPr>
            <a:xfrm>
              <a:off x="8497284" y="3198285"/>
              <a:ext cx="80672" cy="50379"/>
            </a:xfrm>
            <a:custGeom>
              <a:avLst/>
              <a:gdLst/>
              <a:ahLst/>
              <a:cxnLst/>
              <a:rect l="l" t="t" r="r" b="b"/>
              <a:pathLst>
                <a:path w="4498" h="2809" fill="none" extrusionOk="0">
                  <a:moveTo>
                    <a:pt x="1" y="1"/>
                  </a:moveTo>
                  <a:cubicBezTo>
                    <a:pt x="183" y="685"/>
                    <a:pt x="480" y="1324"/>
                    <a:pt x="937" y="1849"/>
                  </a:cubicBezTo>
                  <a:cubicBezTo>
                    <a:pt x="1416" y="2374"/>
                    <a:pt x="2055" y="2740"/>
                    <a:pt x="2763" y="2785"/>
                  </a:cubicBezTo>
                  <a:cubicBezTo>
                    <a:pt x="3470" y="2808"/>
                    <a:pt x="4178" y="2466"/>
                    <a:pt x="4497" y="1827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9"/>
            <p:cNvSpPr/>
            <p:nvPr/>
          </p:nvSpPr>
          <p:spPr>
            <a:xfrm>
              <a:off x="8665970" y="3151198"/>
              <a:ext cx="80259" cy="78627"/>
            </a:xfrm>
            <a:custGeom>
              <a:avLst/>
              <a:gdLst/>
              <a:ahLst/>
              <a:cxnLst/>
              <a:rect l="l" t="t" r="r" b="b"/>
              <a:pathLst>
                <a:path w="4475" h="4384" fill="none" extrusionOk="0">
                  <a:moveTo>
                    <a:pt x="115" y="1530"/>
                  </a:moveTo>
                  <a:cubicBezTo>
                    <a:pt x="1" y="1028"/>
                    <a:pt x="343" y="480"/>
                    <a:pt x="823" y="229"/>
                  </a:cubicBezTo>
                  <a:cubicBezTo>
                    <a:pt x="1279" y="1"/>
                    <a:pt x="1850" y="24"/>
                    <a:pt x="2352" y="206"/>
                  </a:cubicBezTo>
                  <a:cubicBezTo>
                    <a:pt x="3174" y="480"/>
                    <a:pt x="3835" y="1119"/>
                    <a:pt x="4155" y="1895"/>
                  </a:cubicBezTo>
                  <a:cubicBezTo>
                    <a:pt x="4475" y="2694"/>
                    <a:pt x="4429" y="3630"/>
                    <a:pt x="4018" y="4383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9"/>
            <p:cNvSpPr/>
            <p:nvPr/>
          </p:nvSpPr>
          <p:spPr>
            <a:xfrm>
              <a:off x="8525536" y="3180275"/>
              <a:ext cx="67561" cy="31548"/>
            </a:xfrm>
            <a:custGeom>
              <a:avLst/>
              <a:gdLst/>
              <a:ahLst/>
              <a:cxnLst/>
              <a:rect l="l" t="t" r="r" b="b"/>
              <a:pathLst>
                <a:path w="3767" h="1759" extrusionOk="0">
                  <a:moveTo>
                    <a:pt x="3721" y="0"/>
                  </a:moveTo>
                  <a:cubicBezTo>
                    <a:pt x="3676" y="0"/>
                    <a:pt x="3630" y="23"/>
                    <a:pt x="3630" y="46"/>
                  </a:cubicBezTo>
                  <a:cubicBezTo>
                    <a:pt x="3425" y="776"/>
                    <a:pt x="2763" y="1347"/>
                    <a:pt x="2055" y="1438"/>
                  </a:cubicBezTo>
                  <a:cubicBezTo>
                    <a:pt x="1965" y="1452"/>
                    <a:pt x="1876" y="1459"/>
                    <a:pt x="1786" y="1459"/>
                  </a:cubicBezTo>
                  <a:cubicBezTo>
                    <a:pt x="1145" y="1459"/>
                    <a:pt x="518" y="1112"/>
                    <a:pt x="138" y="571"/>
                  </a:cubicBezTo>
                  <a:cubicBezTo>
                    <a:pt x="115" y="548"/>
                    <a:pt x="69" y="548"/>
                    <a:pt x="46" y="548"/>
                  </a:cubicBezTo>
                  <a:cubicBezTo>
                    <a:pt x="24" y="571"/>
                    <a:pt x="1" y="617"/>
                    <a:pt x="24" y="639"/>
                  </a:cubicBezTo>
                  <a:cubicBezTo>
                    <a:pt x="327" y="1306"/>
                    <a:pt x="1059" y="1758"/>
                    <a:pt x="1809" y="1758"/>
                  </a:cubicBezTo>
                  <a:cubicBezTo>
                    <a:pt x="1906" y="1758"/>
                    <a:pt x="2004" y="1751"/>
                    <a:pt x="2101" y="1735"/>
                  </a:cubicBezTo>
                  <a:cubicBezTo>
                    <a:pt x="2945" y="1598"/>
                    <a:pt x="3630" y="890"/>
                    <a:pt x="3767" y="69"/>
                  </a:cubicBezTo>
                  <a:cubicBezTo>
                    <a:pt x="3767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9"/>
            <p:cNvSpPr/>
            <p:nvPr/>
          </p:nvSpPr>
          <p:spPr>
            <a:xfrm>
              <a:off x="8618884" y="3152561"/>
              <a:ext cx="55706" cy="43277"/>
            </a:xfrm>
            <a:custGeom>
              <a:avLst/>
              <a:gdLst/>
              <a:ahLst/>
              <a:cxnLst/>
              <a:rect l="l" t="t" r="r" b="b"/>
              <a:pathLst>
                <a:path w="3106" h="2413" extrusionOk="0">
                  <a:moveTo>
                    <a:pt x="992" y="1"/>
                  </a:moveTo>
                  <a:cubicBezTo>
                    <a:pt x="660" y="1"/>
                    <a:pt x="331" y="82"/>
                    <a:pt x="47" y="244"/>
                  </a:cubicBezTo>
                  <a:cubicBezTo>
                    <a:pt x="24" y="267"/>
                    <a:pt x="1" y="313"/>
                    <a:pt x="24" y="336"/>
                  </a:cubicBezTo>
                  <a:cubicBezTo>
                    <a:pt x="47" y="358"/>
                    <a:pt x="69" y="381"/>
                    <a:pt x="115" y="381"/>
                  </a:cubicBezTo>
                  <a:cubicBezTo>
                    <a:pt x="349" y="297"/>
                    <a:pt x="593" y="257"/>
                    <a:pt x="835" y="257"/>
                  </a:cubicBezTo>
                  <a:cubicBezTo>
                    <a:pt x="1252" y="257"/>
                    <a:pt x="1663" y="378"/>
                    <a:pt x="2010" y="609"/>
                  </a:cubicBezTo>
                  <a:cubicBezTo>
                    <a:pt x="2535" y="997"/>
                    <a:pt x="2854" y="1659"/>
                    <a:pt x="2831" y="2344"/>
                  </a:cubicBezTo>
                  <a:cubicBezTo>
                    <a:pt x="2831" y="2367"/>
                    <a:pt x="2854" y="2390"/>
                    <a:pt x="2900" y="2413"/>
                  </a:cubicBezTo>
                  <a:cubicBezTo>
                    <a:pt x="2923" y="2413"/>
                    <a:pt x="2968" y="2390"/>
                    <a:pt x="2968" y="2344"/>
                  </a:cubicBezTo>
                  <a:cubicBezTo>
                    <a:pt x="3105" y="1637"/>
                    <a:pt x="2786" y="838"/>
                    <a:pt x="2169" y="381"/>
                  </a:cubicBezTo>
                  <a:cubicBezTo>
                    <a:pt x="1827" y="128"/>
                    <a:pt x="1407" y="1"/>
                    <a:pt x="992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9"/>
            <p:cNvSpPr/>
            <p:nvPr/>
          </p:nvSpPr>
          <p:spPr>
            <a:xfrm>
              <a:off x="8659423" y="3234412"/>
              <a:ext cx="61015" cy="16428"/>
            </a:xfrm>
            <a:custGeom>
              <a:avLst/>
              <a:gdLst/>
              <a:ahLst/>
              <a:cxnLst/>
              <a:rect l="l" t="t" r="r" b="b"/>
              <a:pathLst>
                <a:path w="3402" h="916" extrusionOk="0">
                  <a:moveTo>
                    <a:pt x="3333" y="1"/>
                  </a:moveTo>
                  <a:cubicBezTo>
                    <a:pt x="3316" y="1"/>
                    <a:pt x="3299" y="7"/>
                    <a:pt x="3287" y="18"/>
                  </a:cubicBezTo>
                  <a:cubicBezTo>
                    <a:pt x="2831" y="383"/>
                    <a:pt x="2283" y="589"/>
                    <a:pt x="1735" y="611"/>
                  </a:cubicBezTo>
                  <a:cubicBezTo>
                    <a:pt x="1663" y="617"/>
                    <a:pt x="1592" y="620"/>
                    <a:pt x="1521" y="620"/>
                  </a:cubicBezTo>
                  <a:cubicBezTo>
                    <a:pt x="1027" y="620"/>
                    <a:pt x="554" y="483"/>
                    <a:pt x="115" y="223"/>
                  </a:cubicBezTo>
                  <a:cubicBezTo>
                    <a:pt x="92" y="223"/>
                    <a:pt x="46" y="223"/>
                    <a:pt x="23" y="246"/>
                  </a:cubicBezTo>
                  <a:cubicBezTo>
                    <a:pt x="1" y="269"/>
                    <a:pt x="1" y="315"/>
                    <a:pt x="23" y="338"/>
                  </a:cubicBezTo>
                  <a:cubicBezTo>
                    <a:pt x="435" y="728"/>
                    <a:pt x="1012" y="915"/>
                    <a:pt x="1573" y="915"/>
                  </a:cubicBezTo>
                  <a:cubicBezTo>
                    <a:pt x="1635" y="915"/>
                    <a:pt x="1697" y="913"/>
                    <a:pt x="1758" y="908"/>
                  </a:cubicBezTo>
                  <a:cubicBezTo>
                    <a:pt x="2374" y="863"/>
                    <a:pt x="2991" y="589"/>
                    <a:pt x="3379" y="109"/>
                  </a:cubicBezTo>
                  <a:cubicBezTo>
                    <a:pt x="3402" y="87"/>
                    <a:pt x="3402" y="41"/>
                    <a:pt x="3379" y="18"/>
                  </a:cubicBezTo>
                  <a:cubicBezTo>
                    <a:pt x="3367" y="7"/>
                    <a:pt x="3350" y="1"/>
                    <a:pt x="3333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9"/>
            <p:cNvSpPr/>
            <p:nvPr/>
          </p:nvSpPr>
          <p:spPr>
            <a:xfrm>
              <a:off x="8552980" y="3143825"/>
              <a:ext cx="29073" cy="39331"/>
            </a:xfrm>
            <a:custGeom>
              <a:avLst/>
              <a:gdLst/>
              <a:ahLst/>
              <a:cxnLst/>
              <a:rect l="l" t="t" r="r" b="b"/>
              <a:pathLst>
                <a:path w="1621" h="2193" extrusionOk="0">
                  <a:moveTo>
                    <a:pt x="91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411" y="366"/>
                    <a:pt x="708" y="640"/>
                    <a:pt x="959" y="982"/>
                  </a:cubicBezTo>
                  <a:cubicBezTo>
                    <a:pt x="1210" y="1325"/>
                    <a:pt x="1392" y="1713"/>
                    <a:pt x="1461" y="2124"/>
                  </a:cubicBezTo>
                  <a:cubicBezTo>
                    <a:pt x="1484" y="2169"/>
                    <a:pt x="1506" y="2192"/>
                    <a:pt x="1529" y="2192"/>
                  </a:cubicBezTo>
                  <a:cubicBezTo>
                    <a:pt x="1575" y="2192"/>
                    <a:pt x="1598" y="2169"/>
                    <a:pt x="1598" y="2124"/>
                  </a:cubicBezTo>
                  <a:cubicBezTo>
                    <a:pt x="1621" y="1667"/>
                    <a:pt x="1461" y="1188"/>
                    <a:pt x="1187" y="823"/>
                  </a:cubicBezTo>
                  <a:cubicBezTo>
                    <a:pt x="936" y="435"/>
                    <a:pt x="548" y="115"/>
                    <a:pt x="91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9"/>
            <p:cNvSpPr/>
            <p:nvPr/>
          </p:nvSpPr>
          <p:spPr>
            <a:xfrm>
              <a:off x="8617664" y="3193926"/>
              <a:ext cx="35224" cy="17361"/>
            </a:xfrm>
            <a:custGeom>
              <a:avLst/>
              <a:gdLst/>
              <a:ahLst/>
              <a:cxnLst/>
              <a:rect l="l" t="t" r="r" b="b"/>
              <a:pathLst>
                <a:path w="1964" h="968" extrusionOk="0">
                  <a:moveTo>
                    <a:pt x="1885" y="0"/>
                  </a:moveTo>
                  <a:cubicBezTo>
                    <a:pt x="1861" y="0"/>
                    <a:pt x="1840" y="11"/>
                    <a:pt x="1826" y="38"/>
                  </a:cubicBezTo>
                  <a:cubicBezTo>
                    <a:pt x="1667" y="335"/>
                    <a:pt x="1393" y="563"/>
                    <a:pt x="1073" y="632"/>
                  </a:cubicBezTo>
                  <a:cubicBezTo>
                    <a:pt x="960" y="664"/>
                    <a:pt x="844" y="679"/>
                    <a:pt x="727" y="679"/>
                  </a:cubicBezTo>
                  <a:cubicBezTo>
                    <a:pt x="514" y="679"/>
                    <a:pt x="298" y="629"/>
                    <a:pt x="92" y="540"/>
                  </a:cubicBezTo>
                  <a:cubicBezTo>
                    <a:pt x="84" y="533"/>
                    <a:pt x="77" y="530"/>
                    <a:pt x="69" y="530"/>
                  </a:cubicBezTo>
                  <a:cubicBezTo>
                    <a:pt x="54" y="530"/>
                    <a:pt x="38" y="540"/>
                    <a:pt x="23" y="540"/>
                  </a:cubicBezTo>
                  <a:cubicBezTo>
                    <a:pt x="0" y="586"/>
                    <a:pt x="0" y="632"/>
                    <a:pt x="23" y="654"/>
                  </a:cubicBezTo>
                  <a:cubicBezTo>
                    <a:pt x="214" y="861"/>
                    <a:pt x="492" y="968"/>
                    <a:pt x="775" y="968"/>
                  </a:cubicBezTo>
                  <a:cubicBezTo>
                    <a:pt x="899" y="968"/>
                    <a:pt x="1023" y="947"/>
                    <a:pt x="1142" y="906"/>
                  </a:cubicBezTo>
                  <a:cubicBezTo>
                    <a:pt x="1553" y="791"/>
                    <a:pt x="1872" y="472"/>
                    <a:pt x="1963" y="84"/>
                  </a:cubicBezTo>
                  <a:cubicBezTo>
                    <a:pt x="1963" y="61"/>
                    <a:pt x="1963" y="15"/>
                    <a:pt x="1941" y="15"/>
                  </a:cubicBezTo>
                  <a:cubicBezTo>
                    <a:pt x="1922" y="6"/>
                    <a:pt x="1903" y="0"/>
                    <a:pt x="1885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9"/>
            <p:cNvSpPr/>
            <p:nvPr/>
          </p:nvSpPr>
          <p:spPr>
            <a:xfrm>
              <a:off x="8687675" y="3211900"/>
              <a:ext cx="20482" cy="19047"/>
            </a:xfrm>
            <a:custGeom>
              <a:avLst/>
              <a:gdLst/>
              <a:ahLst/>
              <a:cxnLst/>
              <a:rect l="l" t="t" r="r" b="b"/>
              <a:pathLst>
                <a:path w="1142" h="1062" extrusionOk="0">
                  <a:moveTo>
                    <a:pt x="80" y="1"/>
                  </a:moveTo>
                  <a:cubicBezTo>
                    <a:pt x="69" y="1"/>
                    <a:pt x="58" y="6"/>
                    <a:pt x="46" y="18"/>
                  </a:cubicBezTo>
                  <a:cubicBezTo>
                    <a:pt x="1" y="40"/>
                    <a:pt x="1" y="86"/>
                    <a:pt x="1" y="109"/>
                  </a:cubicBezTo>
                  <a:cubicBezTo>
                    <a:pt x="138" y="314"/>
                    <a:pt x="297" y="497"/>
                    <a:pt x="457" y="634"/>
                  </a:cubicBezTo>
                  <a:cubicBezTo>
                    <a:pt x="640" y="794"/>
                    <a:pt x="822" y="931"/>
                    <a:pt x="1028" y="1045"/>
                  </a:cubicBezTo>
                  <a:cubicBezTo>
                    <a:pt x="1039" y="1056"/>
                    <a:pt x="1051" y="1062"/>
                    <a:pt x="1062" y="1062"/>
                  </a:cubicBezTo>
                  <a:cubicBezTo>
                    <a:pt x="1073" y="1062"/>
                    <a:pt x="1085" y="1056"/>
                    <a:pt x="1096" y="1045"/>
                  </a:cubicBezTo>
                  <a:cubicBezTo>
                    <a:pt x="1119" y="1022"/>
                    <a:pt x="1142" y="976"/>
                    <a:pt x="1119" y="953"/>
                  </a:cubicBezTo>
                  <a:cubicBezTo>
                    <a:pt x="982" y="771"/>
                    <a:pt x="822" y="588"/>
                    <a:pt x="662" y="428"/>
                  </a:cubicBezTo>
                  <a:cubicBezTo>
                    <a:pt x="503" y="269"/>
                    <a:pt x="320" y="109"/>
                    <a:pt x="115" y="18"/>
                  </a:cubicBezTo>
                  <a:cubicBezTo>
                    <a:pt x="103" y="6"/>
                    <a:pt x="92" y="1"/>
                    <a:pt x="80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9"/>
            <p:cNvSpPr/>
            <p:nvPr/>
          </p:nvSpPr>
          <p:spPr>
            <a:xfrm>
              <a:off x="8261869" y="2658245"/>
              <a:ext cx="306635" cy="368026"/>
            </a:xfrm>
            <a:custGeom>
              <a:avLst/>
              <a:gdLst/>
              <a:ahLst/>
              <a:cxnLst/>
              <a:rect l="l" t="t" r="r" b="b"/>
              <a:pathLst>
                <a:path w="17097" h="20520" fill="none" extrusionOk="0">
                  <a:moveTo>
                    <a:pt x="0" y="0"/>
                  </a:moveTo>
                  <a:cubicBezTo>
                    <a:pt x="4269" y="662"/>
                    <a:pt x="8765" y="1415"/>
                    <a:pt x="12143" y="4131"/>
                  </a:cubicBezTo>
                  <a:cubicBezTo>
                    <a:pt x="14517" y="6026"/>
                    <a:pt x="16138" y="8811"/>
                    <a:pt x="16617" y="11824"/>
                  </a:cubicBezTo>
                  <a:cubicBezTo>
                    <a:pt x="17096" y="14814"/>
                    <a:pt x="16434" y="17964"/>
                    <a:pt x="14791" y="20520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9"/>
            <p:cNvSpPr/>
            <p:nvPr/>
          </p:nvSpPr>
          <p:spPr>
            <a:xfrm>
              <a:off x="7921213" y="2647590"/>
              <a:ext cx="318508" cy="361085"/>
            </a:xfrm>
            <a:custGeom>
              <a:avLst/>
              <a:gdLst/>
              <a:ahLst/>
              <a:cxnLst/>
              <a:rect l="l" t="t" r="r" b="b"/>
              <a:pathLst>
                <a:path w="17759" h="20133" fill="none" extrusionOk="0">
                  <a:moveTo>
                    <a:pt x="17759" y="663"/>
                  </a:moveTo>
                  <a:cubicBezTo>
                    <a:pt x="16343" y="206"/>
                    <a:pt x="14472" y="1"/>
                    <a:pt x="13125" y="252"/>
                  </a:cubicBezTo>
                  <a:cubicBezTo>
                    <a:pt x="10226" y="822"/>
                    <a:pt x="7487" y="2283"/>
                    <a:pt x="5365" y="4360"/>
                  </a:cubicBezTo>
                  <a:cubicBezTo>
                    <a:pt x="3242" y="6415"/>
                    <a:pt x="1690" y="9062"/>
                    <a:pt x="891" y="11915"/>
                  </a:cubicBezTo>
                  <a:cubicBezTo>
                    <a:pt x="115" y="14586"/>
                    <a:pt x="1" y="17439"/>
                    <a:pt x="685" y="20132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9"/>
            <p:cNvSpPr/>
            <p:nvPr/>
          </p:nvSpPr>
          <p:spPr>
            <a:xfrm>
              <a:off x="8222155" y="2587534"/>
              <a:ext cx="80654" cy="95271"/>
            </a:xfrm>
            <a:custGeom>
              <a:avLst/>
              <a:gdLst/>
              <a:ahLst/>
              <a:cxnLst/>
              <a:rect l="l" t="t" r="r" b="b"/>
              <a:pathLst>
                <a:path w="4497" h="5312" extrusionOk="0">
                  <a:moveTo>
                    <a:pt x="2391" y="0"/>
                  </a:moveTo>
                  <a:cubicBezTo>
                    <a:pt x="2196" y="0"/>
                    <a:pt x="1993" y="134"/>
                    <a:pt x="1826" y="267"/>
                  </a:cubicBezTo>
                  <a:cubicBezTo>
                    <a:pt x="685" y="1272"/>
                    <a:pt x="0" y="2778"/>
                    <a:pt x="23" y="4307"/>
                  </a:cubicBezTo>
                  <a:lnTo>
                    <a:pt x="228" y="5312"/>
                  </a:lnTo>
                  <a:cubicBezTo>
                    <a:pt x="1278" y="4787"/>
                    <a:pt x="2351" y="4262"/>
                    <a:pt x="3401" y="3737"/>
                  </a:cubicBezTo>
                  <a:cubicBezTo>
                    <a:pt x="3698" y="3600"/>
                    <a:pt x="3972" y="3463"/>
                    <a:pt x="4177" y="3234"/>
                  </a:cubicBezTo>
                  <a:cubicBezTo>
                    <a:pt x="4383" y="2983"/>
                    <a:pt x="4497" y="2641"/>
                    <a:pt x="4337" y="2367"/>
                  </a:cubicBezTo>
                  <a:cubicBezTo>
                    <a:pt x="4207" y="2126"/>
                    <a:pt x="3927" y="2005"/>
                    <a:pt x="3655" y="2005"/>
                  </a:cubicBezTo>
                  <a:cubicBezTo>
                    <a:pt x="3592" y="2005"/>
                    <a:pt x="3530" y="2012"/>
                    <a:pt x="3470" y="2025"/>
                  </a:cubicBezTo>
                  <a:cubicBezTo>
                    <a:pt x="3127" y="2093"/>
                    <a:pt x="2853" y="2299"/>
                    <a:pt x="2579" y="2504"/>
                  </a:cubicBezTo>
                  <a:cubicBezTo>
                    <a:pt x="1918" y="3006"/>
                    <a:pt x="1233" y="3508"/>
                    <a:pt x="571" y="4011"/>
                  </a:cubicBezTo>
                  <a:cubicBezTo>
                    <a:pt x="1210" y="3029"/>
                    <a:pt x="1872" y="2070"/>
                    <a:pt x="2534" y="1089"/>
                  </a:cubicBezTo>
                  <a:cubicBezTo>
                    <a:pt x="2739" y="769"/>
                    <a:pt x="2922" y="267"/>
                    <a:pt x="2602" y="62"/>
                  </a:cubicBezTo>
                  <a:cubicBezTo>
                    <a:pt x="2535" y="19"/>
                    <a:pt x="2464" y="0"/>
                    <a:pt x="2391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9"/>
            <p:cNvSpPr/>
            <p:nvPr/>
          </p:nvSpPr>
          <p:spPr>
            <a:xfrm>
              <a:off x="7899114" y="2655591"/>
              <a:ext cx="661515" cy="585919"/>
            </a:xfrm>
            <a:custGeom>
              <a:avLst/>
              <a:gdLst/>
              <a:ahLst/>
              <a:cxnLst/>
              <a:rect l="l" t="t" r="r" b="b"/>
              <a:pathLst>
                <a:path w="36884" h="32669" extrusionOk="0">
                  <a:moveTo>
                    <a:pt x="17672" y="1"/>
                  </a:moveTo>
                  <a:cubicBezTo>
                    <a:pt x="14899" y="1"/>
                    <a:pt x="6974" y="674"/>
                    <a:pt x="3835" y="8091"/>
                  </a:cubicBezTo>
                  <a:cubicBezTo>
                    <a:pt x="0" y="17130"/>
                    <a:pt x="2579" y="25142"/>
                    <a:pt x="9450" y="29479"/>
                  </a:cubicBezTo>
                  <a:cubicBezTo>
                    <a:pt x="12846" y="31618"/>
                    <a:pt x="16630" y="32669"/>
                    <a:pt x="20149" y="32669"/>
                  </a:cubicBezTo>
                  <a:cubicBezTo>
                    <a:pt x="23726" y="32669"/>
                    <a:pt x="27029" y="31584"/>
                    <a:pt x="29376" y="29456"/>
                  </a:cubicBezTo>
                  <a:cubicBezTo>
                    <a:pt x="34033" y="25210"/>
                    <a:pt x="36498" y="20531"/>
                    <a:pt x="36680" y="16377"/>
                  </a:cubicBezTo>
                  <a:cubicBezTo>
                    <a:pt x="36883" y="12275"/>
                    <a:pt x="34772" y="28"/>
                    <a:pt x="19248" y="28"/>
                  </a:cubicBezTo>
                  <a:cubicBezTo>
                    <a:pt x="19051" y="28"/>
                    <a:pt x="18851" y="30"/>
                    <a:pt x="18648" y="34"/>
                  </a:cubicBezTo>
                  <a:cubicBezTo>
                    <a:pt x="18648" y="34"/>
                    <a:pt x="18287" y="1"/>
                    <a:pt x="1767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9"/>
            <p:cNvSpPr/>
            <p:nvPr/>
          </p:nvSpPr>
          <p:spPr>
            <a:xfrm>
              <a:off x="7865534" y="3324119"/>
              <a:ext cx="204298" cy="351167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9"/>
            <p:cNvSpPr/>
            <p:nvPr/>
          </p:nvSpPr>
          <p:spPr>
            <a:xfrm>
              <a:off x="7865534" y="3324119"/>
              <a:ext cx="204298" cy="351167"/>
            </a:xfrm>
            <a:custGeom>
              <a:avLst/>
              <a:gdLst/>
              <a:ahLst/>
              <a:cxnLst/>
              <a:rect l="l" t="t" r="r" b="b"/>
              <a:pathLst>
                <a:path w="11391" h="19580" extrusionOk="0">
                  <a:moveTo>
                    <a:pt x="8160" y="0"/>
                  </a:moveTo>
                  <a:cubicBezTo>
                    <a:pt x="6967" y="0"/>
                    <a:pt x="5839" y="736"/>
                    <a:pt x="5410" y="1933"/>
                  </a:cubicBezTo>
                  <a:lnTo>
                    <a:pt x="594" y="15080"/>
                  </a:lnTo>
                  <a:cubicBezTo>
                    <a:pt x="571" y="15149"/>
                    <a:pt x="548" y="15217"/>
                    <a:pt x="525" y="15286"/>
                  </a:cubicBezTo>
                  <a:cubicBezTo>
                    <a:pt x="0" y="17043"/>
                    <a:pt x="1005" y="18915"/>
                    <a:pt x="2785" y="19440"/>
                  </a:cubicBezTo>
                  <a:cubicBezTo>
                    <a:pt x="3101" y="19534"/>
                    <a:pt x="3421" y="19579"/>
                    <a:pt x="3736" y="19579"/>
                  </a:cubicBezTo>
                  <a:cubicBezTo>
                    <a:pt x="5172" y="19579"/>
                    <a:pt x="6509" y="18645"/>
                    <a:pt x="6939" y="17203"/>
                  </a:cubicBezTo>
                  <a:lnTo>
                    <a:pt x="10956" y="3782"/>
                  </a:lnTo>
                  <a:cubicBezTo>
                    <a:pt x="11390" y="2298"/>
                    <a:pt x="10614" y="723"/>
                    <a:pt x="9153" y="176"/>
                  </a:cubicBezTo>
                  <a:cubicBezTo>
                    <a:pt x="8826" y="57"/>
                    <a:pt x="8491" y="0"/>
                    <a:pt x="8160" y="0"/>
                  </a:cubicBezTo>
                  <a:close/>
                </a:path>
              </a:pathLst>
            </a:custGeom>
            <a:solidFill>
              <a:srgbClr val="8E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9"/>
            <p:cNvSpPr/>
            <p:nvPr/>
          </p:nvSpPr>
          <p:spPr>
            <a:xfrm>
              <a:off x="7935133" y="3242861"/>
              <a:ext cx="441739" cy="386517"/>
            </a:xfrm>
            <a:custGeom>
              <a:avLst/>
              <a:gdLst/>
              <a:ahLst/>
              <a:cxnLst/>
              <a:rect l="l" t="t" r="r" b="b"/>
              <a:pathLst>
                <a:path w="24630" h="21551" extrusionOk="0">
                  <a:moveTo>
                    <a:pt x="8069" y="0"/>
                  </a:moveTo>
                  <a:cubicBezTo>
                    <a:pt x="2763" y="0"/>
                    <a:pt x="1" y="7330"/>
                    <a:pt x="1" y="7330"/>
                  </a:cubicBezTo>
                  <a:cubicBezTo>
                    <a:pt x="1" y="7330"/>
                    <a:pt x="2466" y="10617"/>
                    <a:pt x="5136" y="10823"/>
                  </a:cubicBezTo>
                  <a:lnTo>
                    <a:pt x="2968" y="20455"/>
                  </a:lnTo>
                  <a:lnTo>
                    <a:pt x="13034" y="21300"/>
                  </a:lnTo>
                  <a:cubicBezTo>
                    <a:pt x="13057" y="21300"/>
                    <a:pt x="22506" y="21551"/>
                    <a:pt x="22506" y="21551"/>
                  </a:cubicBezTo>
                  <a:lnTo>
                    <a:pt x="23670" y="13402"/>
                  </a:lnTo>
                  <a:cubicBezTo>
                    <a:pt x="24629" y="7833"/>
                    <a:pt x="24629" y="2606"/>
                    <a:pt x="22415" y="1898"/>
                  </a:cubicBezTo>
                  <a:cubicBezTo>
                    <a:pt x="18900" y="780"/>
                    <a:pt x="16777" y="985"/>
                    <a:pt x="16024" y="939"/>
                  </a:cubicBezTo>
                  <a:cubicBezTo>
                    <a:pt x="15271" y="780"/>
                    <a:pt x="11961" y="163"/>
                    <a:pt x="8263" y="4"/>
                  </a:cubicBezTo>
                  <a:cubicBezTo>
                    <a:pt x="8198" y="1"/>
                    <a:pt x="8133" y="0"/>
                    <a:pt x="8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9"/>
            <p:cNvSpPr/>
            <p:nvPr/>
          </p:nvSpPr>
          <p:spPr>
            <a:xfrm>
              <a:off x="8120196" y="3255381"/>
              <a:ext cx="169504" cy="87810"/>
            </a:xfrm>
            <a:custGeom>
              <a:avLst/>
              <a:gdLst/>
              <a:ahLst/>
              <a:cxnLst/>
              <a:rect l="l" t="t" r="r" b="b"/>
              <a:pathLst>
                <a:path w="9451" h="4896" extrusionOk="0">
                  <a:moveTo>
                    <a:pt x="2784" y="1"/>
                  </a:moveTo>
                  <a:cubicBezTo>
                    <a:pt x="2313" y="1"/>
                    <a:pt x="1826" y="18"/>
                    <a:pt x="1325" y="59"/>
                  </a:cubicBezTo>
                  <a:cubicBezTo>
                    <a:pt x="275" y="150"/>
                    <a:pt x="183" y="995"/>
                    <a:pt x="183" y="995"/>
                  </a:cubicBezTo>
                  <a:cubicBezTo>
                    <a:pt x="1" y="2843"/>
                    <a:pt x="1279" y="4487"/>
                    <a:pt x="3059" y="4669"/>
                  </a:cubicBezTo>
                  <a:lnTo>
                    <a:pt x="5205" y="4875"/>
                  </a:lnTo>
                  <a:cubicBezTo>
                    <a:pt x="5344" y="4889"/>
                    <a:pt x="5481" y="4896"/>
                    <a:pt x="5618" y="4896"/>
                  </a:cubicBezTo>
                  <a:cubicBezTo>
                    <a:pt x="7478" y="4896"/>
                    <a:pt x="9078" y="3612"/>
                    <a:pt x="9291" y="1634"/>
                  </a:cubicBezTo>
                  <a:cubicBezTo>
                    <a:pt x="9291" y="1634"/>
                    <a:pt x="9450" y="698"/>
                    <a:pt x="8378" y="584"/>
                  </a:cubicBezTo>
                  <a:cubicBezTo>
                    <a:pt x="7229" y="469"/>
                    <a:pt x="5230" y="1"/>
                    <a:pt x="2784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9"/>
            <p:cNvSpPr/>
            <p:nvPr/>
          </p:nvSpPr>
          <p:spPr>
            <a:xfrm>
              <a:off x="7916711" y="3373269"/>
              <a:ext cx="115466" cy="66234"/>
            </a:xfrm>
            <a:custGeom>
              <a:avLst/>
              <a:gdLst/>
              <a:ahLst/>
              <a:cxnLst/>
              <a:rect l="l" t="t" r="r" b="b"/>
              <a:pathLst>
                <a:path w="6438" h="3693" extrusionOk="0">
                  <a:moveTo>
                    <a:pt x="1050" y="0"/>
                  </a:moveTo>
                  <a:cubicBezTo>
                    <a:pt x="966" y="0"/>
                    <a:pt x="882" y="35"/>
                    <a:pt x="822" y="106"/>
                  </a:cubicBezTo>
                  <a:cubicBezTo>
                    <a:pt x="822" y="106"/>
                    <a:pt x="0" y="745"/>
                    <a:pt x="457" y="1088"/>
                  </a:cubicBezTo>
                  <a:cubicBezTo>
                    <a:pt x="1187" y="1635"/>
                    <a:pt x="3310" y="3279"/>
                    <a:pt x="5958" y="3690"/>
                  </a:cubicBezTo>
                  <a:cubicBezTo>
                    <a:pt x="5971" y="3691"/>
                    <a:pt x="5985" y="3692"/>
                    <a:pt x="5998" y="3692"/>
                  </a:cubicBezTo>
                  <a:cubicBezTo>
                    <a:pt x="6166" y="3692"/>
                    <a:pt x="6325" y="3562"/>
                    <a:pt x="6346" y="3393"/>
                  </a:cubicBezTo>
                  <a:lnTo>
                    <a:pt x="6414" y="2799"/>
                  </a:lnTo>
                  <a:cubicBezTo>
                    <a:pt x="6437" y="2617"/>
                    <a:pt x="6300" y="2457"/>
                    <a:pt x="6141" y="2434"/>
                  </a:cubicBezTo>
                  <a:cubicBezTo>
                    <a:pt x="3858" y="2069"/>
                    <a:pt x="1872" y="585"/>
                    <a:pt x="1256" y="83"/>
                  </a:cubicBezTo>
                  <a:cubicBezTo>
                    <a:pt x="1201" y="29"/>
                    <a:pt x="1126" y="0"/>
                    <a:pt x="1050" y="0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9"/>
            <p:cNvSpPr/>
            <p:nvPr/>
          </p:nvSpPr>
          <p:spPr>
            <a:xfrm>
              <a:off x="8137811" y="3106048"/>
              <a:ext cx="138386" cy="213678"/>
            </a:xfrm>
            <a:custGeom>
              <a:avLst/>
              <a:gdLst/>
              <a:ahLst/>
              <a:cxnLst/>
              <a:rect l="l" t="t" r="r" b="b"/>
              <a:pathLst>
                <a:path w="7716" h="11914" extrusionOk="0">
                  <a:moveTo>
                    <a:pt x="3877" y="1"/>
                  </a:moveTo>
                  <a:cubicBezTo>
                    <a:pt x="2029" y="1"/>
                    <a:pt x="499" y="1447"/>
                    <a:pt x="411" y="3317"/>
                  </a:cubicBezTo>
                  <a:lnTo>
                    <a:pt x="91" y="9160"/>
                  </a:lnTo>
                  <a:cubicBezTo>
                    <a:pt x="0" y="11100"/>
                    <a:pt x="1529" y="11785"/>
                    <a:pt x="3470" y="11899"/>
                  </a:cubicBezTo>
                  <a:lnTo>
                    <a:pt x="3675" y="11899"/>
                  </a:lnTo>
                  <a:cubicBezTo>
                    <a:pt x="3833" y="11908"/>
                    <a:pt x="3990" y="11913"/>
                    <a:pt x="4143" y="11913"/>
                  </a:cubicBezTo>
                  <a:cubicBezTo>
                    <a:pt x="5850" y="11913"/>
                    <a:pt x="7220" y="11307"/>
                    <a:pt x="7304" y="9548"/>
                  </a:cubicBezTo>
                  <a:lnTo>
                    <a:pt x="7601" y="3705"/>
                  </a:lnTo>
                  <a:cubicBezTo>
                    <a:pt x="7715" y="1764"/>
                    <a:pt x="6231" y="121"/>
                    <a:pt x="4291" y="7"/>
                  </a:cubicBezTo>
                  <a:lnTo>
                    <a:pt x="4086" y="7"/>
                  </a:lnTo>
                  <a:cubicBezTo>
                    <a:pt x="4016" y="3"/>
                    <a:pt x="3946" y="1"/>
                    <a:pt x="3877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9"/>
            <p:cNvSpPr/>
            <p:nvPr/>
          </p:nvSpPr>
          <p:spPr>
            <a:xfrm>
              <a:off x="8141488" y="3106048"/>
              <a:ext cx="134710" cy="147910"/>
            </a:xfrm>
            <a:custGeom>
              <a:avLst/>
              <a:gdLst/>
              <a:ahLst/>
              <a:cxnLst/>
              <a:rect l="l" t="t" r="r" b="b"/>
              <a:pathLst>
                <a:path w="7511" h="8247" extrusionOk="0">
                  <a:moveTo>
                    <a:pt x="3672" y="1"/>
                  </a:moveTo>
                  <a:cubicBezTo>
                    <a:pt x="1824" y="1"/>
                    <a:pt x="294" y="1447"/>
                    <a:pt x="206" y="3317"/>
                  </a:cubicBezTo>
                  <a:lnTo>
                    <a:pt x="1" y="7220"/>
                  </a:lnTo>
                  <a:cubicBezTo>
                    <a:pt x="2290" y="8017"/>
                    <a:pt x="4278" y="8247"/>
                    <a:pt x="5785" y="8247"/>
                  </a:cubicBezTo>
                  <a:cubicBezTo>
                    <a:pt x="6305" y="8247"/>
                    <a:pt x="6769" y="8219"/>
                    <a:pt x="7168" y="8178"/>
                  </a:cubicBezTo>
                  <a:lnTo>
                    <a:pt x="7396" y="3705"/>
                  </a:lnTo>
                  <a:cubicBezTo>
                    <a:pt x="7510" y="1764"/>
                    <a:pt x="6026" y="121"/>
                    <a:pt x="4086" y="7"/>
                  </a:cubicBezTo>
                  <a:lnTo>
                    <a:pt x="3881" y="7"/>
                  </a:lnTo>
                  <a:cubicBezTo>
                    <a:pt x="3811" y="3"/>
                    <a:pt x="3741" y="1"/>
                    <a:pt x="3672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9"/>
            <p:cNvSpPr/>
            <p:nvPr/>
          </p:nvSpPr>
          <p:spPr>
            <a:xfrm>
              <a:off x="7898701" y="2956822"/>
              <a:ext cx="177270" cy="160267"/>
            </a:xfrm>
            <a:custGeom>
              <a:avLst/>
              <a:gdLst/>
              <a:ahLst/>
              <a:cxnLst/>
              <a:rect l="l" t="t" r="r" b="b"/>
              <a:pathLst>
                <a:path w="9884" h="8936" extrusionOk="0">
                  <a:moveTo>
                    <a:pt x="4955" y="1"/>
                  </a:moveTo>
                  <a:cubicBezTo>
                    <a:pt x="3029" y="1"/>
                    <a:pt x="1250" y="1276"/>
                    <a:pt x="685" y="3236"/>
                  </a:cubicBezTo>
                  <a:cubicBezTo>
                    <a:pt x="0" y="5610"/>
                    <a:pt x="1347" y="8075"/>
                    <a:pt x="3698" y="8760"/>
                  </a:cubicBezTo>
                  <a:cubicBezTo>
                    <a:pt x="4112" y="8879"/>
                    <a:pt x="4528" y="8936"/>
                    <a:pt x="4937" y="8936"/>
                  </a:cubicBezTo>
                  <a:cubicBezTo>
                    <a:pt x="6870" y="8936"/>
                    <a:pt x="8633" y="7661"/>
                    <a:pt x="9199" y="5701"/>
                  </a:cubicBezTo>
                  <a:cubicBezTo>
                    <a:pt x="9884" y="3327"/>
                    <a:pt x="8537" y="862"/>
                    <a:pt x="6186" y="177"/>
                  </a:cubicBezTo>
                  <a:cubicBezTo>
                    <a:pt x="5776" y="58"/>
                    <a:pt x="5362" y="1"/>
                    <a:pt x="4955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9"/>
            <p:cNvSpPr/>
            <p:nvPr/>
          </p:nvSpPr>
          <p:spPr>
            <a:xfrm>
              <a:off x="7918755" y="3011049"/>
              <a:ext cx="137974" cy="41591"/>
            </a:xfrm>
            <a:custGeom>
              <a:avLst/>
              <a:gdLst/>
              <a:ahLst/>
              <a:cxnLst/>
              <a:rect l="l" t="t" r="r" b="b"/>
              <a:pathLst>
                <a:path w="7693" h="2319" extrusionOk="0">
                  <a:moveTo>
                    <a:pt x="3468" y="0"/>
                  </a:moveTo>
                  <a:cubicBezTo>
                    <a:pt x="2968" y="0"/>
                    <a:pt x="2472" y="61"/>
                    <a:pt x="1986" y="190"/>
                  </a:cubicBezTo>
                  <a:cubicBezTo>
                    <a:pt x="1644" y="281"/>
                    <a:pt x="1324" y="395"/>
                    <a:pt x="1005" y="532"/>
                  </a:cubicBezTo>
                  <a:cubicBezTo>
                    <a:pt x="685" y="692"/>
                    <a:pt x="389" y="852"/>
                    <a:pt x="92" y="1057"/>
                  </a:cubicBezTo>
                  <a:cubicBezTo>
                    <a:pt x="23" y="1103"/>
                    <a:pt x="1" y="1172"/>
                    <a:pt x="46" y="1240"/>
                  </a:cubicBezTo>
                  <a:cubicBezTo>
                    <a:pt x="81" y="1291"/>
                    <a:pt x="128" y="1317"/>
                    <a:pt x="188" y="1317"/>
                  </a:cubicBezTo>
                  <a:cubicBezTo>
                    <a:pt x="207" y="1317"/>
                    <a:pt x="229" y="1314"/>
                    <a:pt x="252" y="1308"/>
                  </a:cubicBezTo>
                  <a:cubicBezTo>
                    <a:pt x="822" y="989"/>
                    <a:pt x="1461" y="761"/>
                    <a:pt x="2101" y="601"/>
                  </a:cubicBezTo>
                  <a:cubicBezTo>
                    <a:pt x="2528" y="490"/>
                    <a:pt x="2978" y="423"/>
                    <a:pt x="3435" y="423"/>
                  </a:cubicBezTo>
                  <a:cubicBezTo>
                    <a:pt x="3636" y="423"/>
                    <a:pt x="3838" y="436"/>
                    <a:pt x="4041" y="464"/>
                  </a:cubicBezTo>
                  <a:cubicBezTo>
                    <a:pt x="4680" y="532"/>
                    <a:pt x="5319" y="715"/>
                    <a:pt x="5890" y="1035"/>
                  </a:cubicBezTo>
                  <a:cubicBezTo>
                    <a:pt x="6186" y="1172"/>
                    <a:pt x="6437" y="1400"/>
                    <a:pt x="6688" y="1582"/>
                  </a:cubicBezTo>
                  <a:cubicBezTo>
                    <a:pt x="6848" y="1674"/>
                    <a:pt x="6940" y="1811"/>
                    <a:pt x="7076" y="1925"/>
                  </a:cubicBezTo>
                  <a:lnTo>
                    <a:pt x="7442" y="2267"/>
                  </a:lnTo>
                  <a:cubicBezTo>
                    <a:pt x="7476" y="2301"/>
                    <a:pt x="7510" y="2318"/>
                    <a:pt x="7544" y="2318"/>
                  </a:cubicBezTo>
                  <a:cubicBezTo>
                    <a:pt x="7579" y="2318"/>
                    <a:pt x="7613" y="2301"/>
                    <a:pt x="7647" y="2267"/>
                  </a:cubicBezTo>
                  <a:cubicBezTo>
                    <a:pt x="7693" y="2221"/>
                    <a:pt x="7693" y="2130"/>
                    <a:pt x="7647" y="2062"/>
                  </a:cubicBezTo>
                  <a:lnTo>
                    <a:pt x="7282" y="1697"/>
                  </a:lnTo>
                  <a:cubicBezTo>
                    <a:pt x="7168" y="1582"/>
                    <a:pt x="7054" y="1423"/>
                    <a:pt x="6917" y="1331"/>
                  </a:cubicBezTo>
                  <a:cubicBezTo>
                    <a:pt x="6643" y="1103"/>
                    <a:pt x="6392" y="875"/>
                    <a:pt x="6072" y="715"/>
                  </a:cubicBezTo>
                  <a:cubicBezTo>
                    <a:pt x="5912" y="624"/>
                    <a:pt x="5775" y="532"/>
                    <a:pt x="5593" y="464"/>
                  </a:cubicBezTo>
                  <a:lnTo>
                    <a:pt x="5113" y="259"/>
                  </a:lnTo>
                  <a:cubicBezTo>
                    <a:pt x="4771" y="167"/>
                    <a:pt x="4429" y="76"/>
                    <a:pt x="4086" y="30"/>
                  </a:cubicBezTo>
                  <a:cubicBezTo>
                    <a:pt x="3880" y="10"/>
                    <a:pt x="3674" y="0"/>
                    <a:pt x="34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9"/>
            <p:cNvSpPr/>
            <p:nvPr/>
          </p:nvSpPr>
          <p:spPr>
            <a:xfrm>
              <a:off x="7969519" y="3045418"/>
              <a:ext cx="106875" cy="33126"/>
            </a:xfrm>
            <a:custGeom>
              <a:avLst/>
              <a:gdLst/>
              <a:ahLst/>
              <a:cxnLst/>
              <a:rect l="l" t="t" r="r" b="b"/>
              <a:pathLst>
                <a:path w="5959" h="1847" extrusionOk="0">
                  <a:moveTo>
                    <a:pt x="2638" y="0"/>
                  </a:moveTo>
                  <a:cubicBezTo>
                    <a:pt x="2254" y="0"/>
                    <a:pt x="1870" y="51"/>
                    <a:pt x="1507" y="146"/>
                  </a:cubicBezTo>
                  <a:cubicBezTo>
                    <a:pt x="982" y="283"/>
                    <a:pt x="480" y="511"/>
                    <a:pt x="47" y="876"/>
                  </a:cubicBezTo>
                  <a:cubicBezTo>
                    <a:pt x="1" y="899"/>
                    <a:pt x="1" y="945"/>
                    <a:pt x="24" y="1013"/>
                  </a:cubicBezTo>
                  <a:cubicBezTo>
                    <a:pt x="40" y="1046"/>
                    <a:pt x="82" y="1068"/>
                    <a:pt x="120" y="1068"/>
                  </a:cubicBezTo>
                  <a:cubicBezTo>
                    <a:pt x="135" y="1068"/>
                    <a:pt x="149" y="1065"/>
                    <a:pt x="161" y="1059"/>
                  </a:cubicBezTo>
                  <a:lnTo>
                    <a:pt x="184" y="1059"/>
                  </a:lnTo>
                  <a:cubicBezTo>
                    <a:pt x="640" y="853"/>
                    <a:pt x="1119" y="671"/>
                    <a:pt x="1622" y="557"/>
                  </a:cubicBezTo>
                  <a:cubicBezTo>
                    <a:pt x="1969" y="474"/>
                    <a:pt x="2328" y="415"/>
                    <a:pt x="2691" y="415"/>
                  </a:cubicBezTo>
                  <a:cubicBezTo>
                    <a:pt x="2829" y="415"/>
                    <a:pt x="2967" y="424"/>
                    <a:pt x="3105" y="442"/>
                  </a:cubicBezTo>
                  <a:cubicBezTo>
                    <a:pt x="3607" y="488"/>
                    <a:pt x="4087" y="625"/>
                    <a:pt x="4520" y="876"/>
                  </a:cubicBezTo>
                  <a:cubicBezTo>
                    <a:pt x="4771" y="990"/>
                    <a:pt x="4954" y="1150"/>
                    <a:pt x="5159" y="1287"/>
                  </a:cubicBezTo>
                  <a:cubicBezTo>
                    <a:pt x="5365" y="1447"/>
                    <a:pt x="5548" y="1629"/>
                    <a:pt x="5753" y="1789"/>
                  </a:cubicBezTo>
                  <a:lnTo>
                    <a:pt x="5753" y="1812"/>
                  </a:lnTo>
                  <a:cubicBezTo>
                    <a:pt x="5776" y="1835"/>
                    <a:pt x="5804" y="1846"/>
                    <a:pt x="5833" y="1846"/>
                  </a:cubicBezTo>
                  <a:cubicBezTo>
                    <a:pt x="5861" y="1846"/>
                    <a:pt x="5890" y="1835"/>
                    <a:pt x="5913" y="1812"/>
                  </a:cubicBezTo>
                  <a:cubicBezTo>
                    <a:pt x="5958" y="1766"/>
                    <a:pt x="5958" y="1698"/>
                    <a:pt x="5913" y="1652"/>
                  </a:cubicBezTo>
                  <a:cubicBezTo>
                    <a:pt x="5730" y="1447"/>
                    <a:pt x="5570" y="1241"/>
                    <a:pt x="5365" y="1059"/>
                  </a:cubicBezTo>
                  <a:cubicBezTo>
                    <a:pt x="5159" y="899"/>
                    <a:pt x="4954" y="694"/>
                    <a:pt x="4703" y="579"/>
                  </a:cubicBezTo>
                  <a:cubicBezTo>
                    <a:pt x="4475" y="420"/>
                    <a:pt x="4224" y="328"/>
                    <a:pt x="3950" y="214"/>
                  </a:cubicBezTo>
                  <a:cubicBezTo>
                    <a:pt x="3699" y="146"/>
                    <a:pt x="3425" y="54"/>
                    <a:pt x="3151" y="32"/>
                  </a:cubicBezTo>
                  <a:cubicBezTo>
                    <a:pt x="2981" y="10"/>
                    <a:pt x="2809" y="0"/>
                    <a:pt x="263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9"/>
            <p:cNvSpPr/>
            <p:nvPr/>
          </p:nvSpPr>
          <p:spPr>
            <a:xfrm>
              <a:off x="7967474" y="2691610"/>
              <a:ext cx="525244" cy="533602"/>
            </a:xfrm>
            <a:custGeom>
              <a:avLst/>
              <a:gdLst/>
              <a:ahLst/>
              <a:cxnLst/>
              <a:rect l="l" t="t" r="r" b="b"/>
              <a:pathLst>
                <a:path w="29286" h="29752" extrusionOk="0">
                  <a:moveTo>
                    <a:pt x="14594" y="0"/>
                  </a:moveTo>
                  <a:cubicBezTo>
                    <a:pt x="14402" y="0"/>
                    <a:pt x="14209" y="4"/>
                    <a:pt x="14016" y="12"/>
                  </a:cubicBezTo>
                  <a:cubicBezTo>
                    <a:pt x="6118" y="354"/>
                    <a:pt x="1" y="7156"/>
                    <a:pt x="343" y="15191"/>
                  </a:cubicBezTo>
                  <a:cubicBezTo>
                    <a:pt x="675" y="22996"/>
                    <a:pt x="4969" y="29752"/>
                    <a:pt x="14201" y="29752"/>
                  </a:cubicBezTo>
                  <a:cubicBezTo>
                    <a:pt x="14500" y="29752"/>
                    <a:pt x="14803" y="29745"/>
                    <a:pt x="15111" y="29730"/>
                  </a:cubicBezTo>
                  <a:cubicBezTo>
                    <a:pt x="24355" y="29297"/>
                    <a:pt x="29286" y="22038"/>
                    <a:pt x="28943" y="13981"/>
                  </a:cubicBezTo>
                  <a:cubicBezTo>
                    <a:pt x="28609" y="6143"/>
                    <a:pt x="22237" y="0"/>
                    <a:pt x="14594" y="0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9"/>
            <p:cNvSpPr/>
            <p:nvPr/>
          </p:nvSpPr>
          <p:spPr>
            <a:xfrm>
              <a:off x="7943725" y="2682569"/>
              <a:ext cx="548183" cy="305236"/>
            </a:xfrm>
            <a:custGeom>
              <a:avLst/>
              <a:gdLst/>
              <a:ahLst/>
              <a:cxnLst/>
              <a:rect l="l" t="t" r="r" b="b"/>
              <a:pathLst>
                <a:path w="30565" h="17019" extrusionOk="0">
                  <a:moveTo>
                    <a:pt x="15893" y="1"/>
                  </a:moveTo>
                  <a:cubicBezTo>
                    <a:pt x="15659" y="1"/>
                    <a:pt x="15421" y="5"/>
                    <a:pt x="15180" y="14"/>
                  </a:cubicBezTo>
                  <a:cubicBezTo>
                    <a:pt x="1" y="539"/>
                    <a:pt x="1599" y="15192"/>
                    <a:pt x="1599" y="15192"/>
                  </a:cubicBezTo>
                  <a:cubicBezTo>
                    <a:pt x="1599" y="15192"/>
                    <a:pt x="10044" y="11449"/>
                    <a:pt x="15203" y="4967"/>
                  </a:cubicBezTo>
                  <a:cubicBezTo>
                    <a:pt x="15203" y="4967"/>
                    <a:pt x="20589" y="12659"/>
                    <a:pt x="28761" y="17018"/>
                  </a:cubicBezTo>
                  <a:lnTo>
                    <a:pt x="30564" y="16402"/>
                  </a:lnTo>
                  <a:cubicBezTo>
                    <a:pt x="30564" y="16402"/>
                    <a:pt x="30365" y="1"/>
                    <a:pt x="1589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9"/>
            <p:cNvSpPr/>
            <p:nvPr/>
          </p:nvSpPr>
          <p:spPr>
            <a:xfrm>
              <a:off x="8012937" y="3045976"/>
              <a:ext cx="119547" cy="102367"/>
            </a:xfrm>
            <a:custGeom>
              <a:avLst/>
              <a:gdLst/>
              <a:ahLst/>
              <a:cxnLst/>
              <a:rect l="l" t="t" r="r" b="b"/>
              <a:pathLst>
                <a:path w="8857" h="7214" extrusionOk="0">
                  <a:moveTo>
                    <a:pt x="343" y="2785"/>
                  </a:moveTo>
                  <a:cubicBezTo>
                    <a:pt x="0" y="4543"/>
                    <a:pt x="1553" y="6323"/>
                    <a:pt x="3789" y="6757"/>
                  </a:cubicBezTo>
                  <a:cubicBezTo>
                    <a:pt x="6049" y="7213"/>
                    <a:pt x="8149" y="6163"/>
                    <a:pt x="8491" y="4429"/>
                  </a:cubicBezTo>
                  <a:cubicBezTo>
                    <a:pt x="8857" y="2671"/>
                    <a:pt x="7305" y="891"/>
                    <a:pt x="5068" y="457"/>
                  </a:cubicBezTo>
                  <a:cubicBezTo>
                    <a:pt x="2808" y="1"/>
                    <a:pt x="708" y="1051"/>
                    <a:pt x="343" y="2785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9"/>
            <p:cNvSpPr/>
            <p:nvPr/>
          </p:nvSpPr>
          <p:spPr>
            <a:xfrm>
              <a:off x="8272087" y="3064003"/>
              <a:ext cx="126530" cy="95053"/>
            </a:xfrm>
            <a:custGeom>
              <a:avLst/>
              <a:gdLst/>
              <a:ahLst/>
              <a:cxnLst/>
              <a:rect l="l" t="t" r="r" b="b"/>
              <a:pathLst>
                <a:path w="8606" h="6464" extrusionOk="0">
                  <a:moveTo>
                    <a:pt x="4483" y="1"/>
                  </a:moveTo>
                  <a:cubicBezTo>
                    <a:pt x="4322" y="1"/>
                    <a:pt x="4160" y="8"/>
                    <a:pt x="3995" y="23"/>
                  </a:cubicBezTo>
                  <a:cubicBezTo>
                    <a:pt x="1713" y="251"/>
                    <a:pt x="1" y="1872"/>
                    <a:pt x="161" y="3629"/>
                  </a:cubicBezTo>
                  <a:cubicBezTo>
                    <a:pt x="329" y="5269"/>
                    <a:pt x="2027" y="6463"/>
                    <a:pt x="4077" y="6463"/>
                  </a:cubicBezTo>
                  <a:cubicBezTo>
                    <a:pt x="4253" y="6463"/>
                    <a:pt x="4431" y="6455"/>
                    <a:pt x="4611" y="6437"/>
                  </a:cubicBezTo>
                  <a:cubicBezTo>
                    <a:pt x="6894" y="6208"/>
                    <a:pt x="8606" y="4611"/>
                    <a:pt x="8446" y="2830"/>
                  </a:cubicBezTo>
                  <a:cubicBezTo>
                    <a:pt x="8277" y="1199"/>
                    <a:pt x="6554" y="1"/>
                    <a:pt x="4483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9"/>
            <p:cNvSpPr/>
            <p:nvPr/>
          </p:nvSpPr>
          <p:spPr>
            <a:xfrm>
              <a:off x="8358894" y="3042297"/>
              <a:ext cx="25808" cy="6618"/>
            </a:xfrm>
            <a:custGeom>
              <a:avLst/>
              <a:gdLst/>
              <a:ahLst/>
              <a:cxnLst/>
              <a:rect l="l" t="t" r="r" b="b"/>
              <a:pathLst>
                <a:path w="1439" h="369" extrusionOk="0">
                  <a:moveTo>
                    <a:pt x="161" y="0"/>
                  </a:moveTo>
                  <a:cubicBezTo>
                    <a:pt x="69" y="0"/>
                    <a:pt x="1" y="91"/>
                    <a:pt x="1" y="206"/>
                  </a:cubicBezTo>
                  <a:cubicBezTo>
                    <a:pt x="21" y="287"/>
                    <a:pt x="78" y="369"/>
                    <a:pt x="172" y="369"/>
                  </a:cubicBezTo>
                  <a:cubicBezTo>
                    <a:pt x="183" y="369"/>
                    <a:pt x="194" y="368"/>
                    <a:pt x="206" y="365"/>
                  </a:cubicBezTo>
                  <a:lnTo>
                    <a:pt x="1325" y="274"/>
                  </a:lnTo>
                  <a:cubicBezTo>
                    <a:pt x="1393" y="274"/>
                    <a:pt x="1439" y="206"/>
                    <a:pt x="1439" y="137"/>
                  </a:cubicBezTo>
                  <a:cubicBezTo>
                    <a:pt x="1439" y="69"/>
                    <a:pt x="1393" y="23"/>
                    <a:pt x="1325" y="23"/>
                  </a:cubicBezTo>
                  <a:lnTo>
                    <a:pt x="183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9"/>
            <p:cNvSpPr/>
            <p:nvPr/>
          </p:nvSpPr>
          <p:spPr>
            <a:xfrm>
              <a:off x="8360939" y="3023354"/>
              <a:ext cx="25808" cy="9201"/>
            </a:xfrm>
            <a:custGeom>
              <a:avLst/>
              <a:gdLst/>
              <a:ahLst/>
              <a:cxnLst/>
              <a:rect l="l" t="t" r="r" b="b"/>
              <a:pathLst>
                <a:path w="1439" h="513" extrusionOk="0">
                  <a:moveTo>
                    <a:pt x="1338" y="0"/>
                  </a:moveTo>
                  <a:cubicBezTo>
                    <a:pt x="1326" y="0"/>
                    <a:pt x="1314" y="2"/>
                    <a:pt x="1302" y="6"/>
                  </a:cubicBezTo>
                  <a:lnTo>
                    <a:pt x="184" y="143"/>
                  </a:lnTo>
                  <a:lnTo>
                    <a:pt x="161" y="143"/>
                  </a:lnTo>
                  <a:cubicBezTo>
                    <a:pt x="69" y="166"/>
                    <a:pt x="1" y="280"/>
                    <a:pt x="24" y="371"/>
                  </a:cubicBezTo>
                  <a:cubicBezTo>
                    <a:pt x="44" y="451"/>
                    <a:pt x="115" y="513"/>
                    <a:pt x="208" y="513"/>
                  </a:cubicBezTo>
                  <a:cubicBezTo>
                    <a:pt x="222" y="513"/>
                    <a:pt x="237" y="511"/>
                    <a:pt x="252" y="508"/>
                  </a:cubicBezTo>
                  <a:lnTo>
                    <a:pt x="1348" y="257"/>
                  </a:lnTo>
                  <a:cubicBezTo>
                    <a:pt x="1393" y="234"/>
                    <a:pt x="1439" y="166"/>
                    <a:pt x="1439" y="98"/>
                  </a:cubicBezTo>
                  <a:cubicBezTo>
                    <a:pt x="1439" y="41"/>
                    <a:pt x="1393" y="0"/>
                    <a:pt x="1338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9"/>
            <p:cNvSpPr/>
            <p:nvPr/>
          </p:nvSpPr>
          <p:spPr>
            <a:xfrm>
              <a:off x="8358087" y="3003694"/>
              <a:ext cx="24571" cy="13631"/>
            </a:xfrm>
            <a:custGeom>
              <a:avLst/>
              <a:gdLst/>
              <a:ahLst/>
              <a:cxnLst/>
              <a:rect l="l" t="t" r="r" b="b"/>
              <a:pathLst>
                <a:path w="1370" h="760" extrusionOk="0">
                  <a:moveTo>
                    <a:pt x="1225" y="1"/>
                  </a:moveTo>
                  <a:cubicBezTo>
                    <a:pt x="1212" y="1"/>
                    <a:pt x="1200" y="2"/>
                    <a:pt x="1187" y="7"/>
                  </a:cubicBezTo>
                  <a:lnTo>
                    <a:pt x="137" y="395"/>
                  </a:lnTo>
                  <a:cubicBezTo>
                    <a:pt x="137" y="417"/>
                    <a:pt x="114" y="417"/>
                    <a:pt x="114" y="417"/>
                  </a:cubicBezTo>
                  <a:cubicBezTo>
                    <a:pt x="23" y="463"/>
                    <a:pt x="0" y="577"/>
                    <a:pt x="46" y="669"/>
                  </a:cubicBezTo>
                  <a:cubicBezTo>
                    <a:pt x="76" y="729"/>
                    <a:pt x="127" y="760"/>
                    <a:pt x="184" y="760"/>
                  </a:cubicBezTo>
                  <a:cubicBezTo>
                    <a:pt x="213" y="760"/>
                    <a:pt x="244" y="752"/>
                    <a:pt x="274" y="737"/>
                  </a:cubicBezTo>
                  <a:lnTo>
                    <a:pt x="1278" y="235"/>
                  </a:lnTo>
                  <a:cubicBezTo>
                    <a:pt x="1347" y="212"/>
                    <a:pt x="1370" y="144"/>
                    <a:pt x="1347" y="75"/>
                  </a:cubicBezTo>
                  <a:cubicBezTo>
                    <a:pt x="1328" y="38"/>
                    <a:pt x="1279" y="1"/>
                    <a:pt x="1225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9"/>
            <p:cNvSpPr/>
            <p:nvPr/>
          </p:nvSpPr>
          <p:spPr>
            <a:xfrm>
              <a:off x="8350302" y="2985577"/>
              <a:ext cx="20482" cy="19567"/>
            </a:xfrm>
            <a:custGeom>
              <a:avLst/>
              <a:gdLst/>
              <a:ahLst/>
              <a:cxnLst/>
              <a:rect l="l" t="t" r="r" b="b"/>
              <a:pathLst>
                <a:path w="1142" h="1091" extrusionOk="0">
                  <a:moveTo>
                    <a:pt x="1016" y="1"/>
                  </a:moveTo>
                  <a:cubicBezTo>
                    <a:pt x="988" y="1"/>
                    <a:pt x="959" y="12"/>
                    <a:pt x="936" y="35"/>
                  </a:cubicBezTo>
                  <a:lnTo>
                    <a:pt x="69" y="766"/>
                  </a:lnTo>
                  <a:cubicBezTo>
                    <a:pt x="0" y="857"/>
                    <a:pt x="0" y="971"/>
                    <a:pt x="69" y="1039"/>
                  </a:cubicBezTo>
                  <a:cubicBezTo>
                    <a:pt x="103" y="1074"/>
                    <a:pt x="149" y="1091"/>
                    <a:pt x="195" y="1091"/>
                  </a:cubicBezTo>
                  <a:cubicBezTo>
                    <a:pt x="240" y="1091"/>
                    <a:pt x="286" y="1074"/>
                    <a:pt x="320" y="1039"/>
                  </a:cubicBezTo>
                  <a:lnTo>
                    <a:pt x="1096" y="218"/>
                  </a:lnTo>
                  <a:cubicBezTo>
                    <a:pt x="1142" y="172"/>
                    <a:pt x="1142" y="104"/>
                    <a:pt x="1096" y="35"/>
                  </a:cubicBezTo>
                  <a:cubicBezTo>
                    <a:pt x="1073" y="12"/>
                    <a:pt x="1045" y="1"/>
                    <a:pt x="101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9"/>
            <p:cNvSpPr/>
            <p:nvPr/>
          </p:nvSpPr>
          <p:spPr>
            <a:xfrm>
              <a:off x="8337602" y="2972231"/>
              <a:ext cx="16805" cy="22580"/>
            </a:xfrm>
            <a:custGeom>
              <a:avLst/>
              <a:gdLst/>
              <a:ahLst/>
              <a:cxnLst/>
              <a:rect l="l" t="t" r="r" b="b"/>
              <a:pathLst>
                <a:path w="937" h="1259" extrusionOk="0">
                  <a:moveTo>
                    <a:pt x="801" y="1"/>
                  </a:moveTo>
                  <a:cubicBezTo>
                    <a:pt x="760" y="1"/>
                    <a:pt x="714" y="20"/>
                    <a:pt x="686" y="49"/>
                  </a:cubicBezTo>
                  <a:lnTo>
                    <a:pt x="47" y="985"/>
                  </a:lnTo>
                  <a:cubicBezTo>
                    <a:pt x="1" y="1076"/>
                    <a:pt x="24" y="1190"/>
                    <a:pt x="115" y="1236"/>
                  </a:cubicBezTo>
                  <a:cubicBezTo>
                    <a:pt x="145" y="1251"/>
                    <a:pt x="178" y="1258"/>
                    <a:pt x="211" y="1258"/>
                  </a:cubicBezTo>
                  <a:cubicBezTo>
                    <a:pt x="275" y="1258"/>
                    <a:pt x="336" y="1228"/>
                    <a:pt x="366" y="1167"/>
                  </a:cubicBezTo>
                  <a:lnTo>
                    <a:pt x="914" y="186"/>
                  </a:lnTo>
                  <a:cubicBezTo>
                    <a:pt x="937" y="140"/>
                    <a:pt x="937" y="49"/>
                    <a:pt x="868" y="26"/>
                  </a:cubicBezTo>
                  <a:cubicBezTo>
                    <a:pt x="851" y="8"/>
                    <a:pt x="827" y="1"/>
                    <a:pt x="80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9"/>
            <p:cNvSpPr/>
            <p:nvPr/>
          </p:nvSpPr>
          <p:spPr>
            <a:xfrm>
              <a:off x="8321637" y="2961881"/>
              <a:ext cx="13523" cy="24427"/>
            </a:xfrm>
            <a:custGeom>
              <a:avLst/>
              <a:gdLst/>
              <a:ahLst/>
              <a:cxnLst/>
              <a:rect l="l" t="t" r="r" b="b"/>
              <a:pathLst>
                <a:path w="754" h="1362" extrusionOk="0">
                  <a:moveTo>
                    <a:pt x="631" y="1"/>
                  </a:moveTo>
                  <a:cubicBezTo>
                    <a:pt x="576" y="1"/>
                    <a:pt x="520" y="27"/>
                    <a:pt x="503" y="78"/>
                  </a:cubicBezTo>
                  <a:lnTo>
                    <a:pt x="46" y="1105"/>
                  </a:lnTo>
                  <a:cubicBezTo>
                    <a:pt x="1" y="1219"/>
                    <a:pt x="46" y="1310"/>
                    <a:pt x="161" y="1356"/>
                  </a:cubicBezTo>
                  <a:cubicBezTo>
                    <a:pt x="176" y="1360"/>
                    <a:pt x="193" y="1362"/>
                    <a:pt x="209" y="1362"/>
                  </a:cubicBezTo>
                  <a:cubicBezTo>
                    <a:pt x="288" y="1362"/>
                    <a:pt x="370" y="1318"/>
                    <a:pt x="389" y="1242"/>
                  </a:cubicBezTo>
                  <a:lnTo>
                    <a:pt x="754" y="169"/>
                  </a:lnTo>
                  <a:cubicBezTo>
                    <a:pt x="754" y="101"/>
                    <a:pt x="731" y="32"/>
                    <a:pt x="685" y="9"/>
                  </a:cubicBezTo>
                  <a:cubicBezTo>
                    <a:pt x="668" y="4"/>
                    <a:pt x="650" y="1"/>
                    <a:pt x="631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9"/>
            <p:cNvSpPr/>
            <p:nvPr/>
          </p:nvSpPr>
          <p:spPr>
            <a:xfrm>
              <a:off x="8245904" y="2973792"/>
              <a:ext cx="123644" cy="115304"/>
            </a:xfrm>
            <a:custGeom>
              <a:avLst/>
              <a:gdLst/>
              <a:ahLst/>
              <a:cxnLst/>
              <a:rect l="l" t="t" r="r" b="b"/>
              <a:pathLst>
                <a:path w="6894" h="6429" extrusionOk="0">
                  <a:moveTo>
                    <a:pt x="3452" y="0"/>
                  </a:moveTo>
                  <a:cubicBezTo>
                    <a:pt x="3262" y="0"/>
                    <a:pt x="3069" y="17"/>
                    <a:pt x="2876" y="53"/>
                  </a:cubicBezTo>
                  <a:cubicBezTo>
                    <a:pt x="1141" y="350"/>
                    <a:pt x="0" y="2016"/>
                    <a:pt x="297" y="3774"/>
                  </a:cubicBezTo>
                  <a:cubicBezTo>
                    <a:pt x="581" y="5335"/>
                    <a:pt x="1928" y="6428"/>
                    <a:pt x="3442" y="6428"/>
                  </a:cubicBezTo>
                  <a:cubicBezTo>
                    <a:pt x="3632" y="6428"/>
                    <a:pt x="3824" y="6411"/>
                    <a:pt x="4017" y="6376"/>
                  </a:cubicBezTo>
                  <a:cubicBezTo>
                    <a:pt x="5752" y="6079"/>
                    <a:pt x="6893" y="4413"/>
                    <a:pt x="6574" y="2655"/>
                  </a:cubicBezTo>
                  <a:cubicBezTo>
                    <a:pt x="6310" y="1093"/>
                    <a:pt x="4965" y="0"/>
                    <a:pt x="3452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9"/>
            <p:cNvSpPr/>
            <p:nvPr/>
          </p:nvSpPr>
          <p:spPr>
            <a:xfrm>
              <a:off x="8245079" y="2978814"/>
              <a:ext cx="123231" cy="114784"/>
            </a:xfrm>
            <a:custGeom>
              <a:avLst/>
              <a:gdLst/>
              <a:ahLst/>
              <a:cxnLst/>
              <a:rect l="l" t="t" r="r" b="b"/>
              <a:pathLst>
                <a:path w="6871" h="6400" extrusionOk="0">
                  <a:moveTo>
                    <a:pt x="3426" y="0"/>
                  </a:moveTo>
                  <a:cubicBezTo>
                    <a:pt x="3245" y="0"/>
                    <a:pt x="3061" y="15"/>
                    <a:pt x="2876" y="47"/>
                  </a:cubicBezTo>
                  <a:cubicBezTo>
                    <a:pt x="1164" y="366"/>
                    <a:pt x="0" y="2010"/>
                    <a:pt x="320" y="3767"/>
                  </a:cubicBezTo>
                  <a:cubicBezTo>
                    <a:pt x="604" y="5309"/>
                    <a:pt x="1933" y="6399"/>
                    <a:pt x="3426" y="6399"/>
                  </a:cubicBezTo>
                  <a:cubicBezTo>
                    <a:pt x="3614" y="6399"/>
                    <a:pt x="3804" y="6382"/>
                    <a:pt x="3995" y="6347"/>
                  </a:cubicBezTo>
                  <a:cubicBezTo>
                    <a:pt x="5730" y="6050"/>
                    <a:pt x="6871" y="4384"/>
                    <a:pt x="6574" y="2649"/>
                  </a:cubicBezTo>
                  <a:cubicBezTo>
                    <a:pt x="6289" y="1078"/>
                    <a:pt x="4946" y="0"/>
                    <a:pt x="3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9"/>
            <p:cNvSpPr/>
            <p:nvPr/>
          </p:nvSpPr>
          <p:spPr>
            <a:xfrm>
              <a:off x="8252864" y="2983657"/>
              <a:ext cx="79829" cy="74789"/>
            </a:xfrm>
            <a:custGeom>
              <a:avLst/>
              <a:gdLst/>
              <a:ahLst/>
              <a:cxnLst/>
              <a:rect l="l" t="t" r="r" b="b"/>
              <a:pathLst>
                <a:path w="4451" h="4170" extrusionOk="0">
                  <a:moveTo>
                    <a:pt x="2207" y="1"/>
                  </a:moveTo>
                  <a:cubicBezTo>
                    <a:pt x="2096" y="1"/>
                    <a:pt x="1984" y="10"/>
                    <a:pt x="1872" y="28"/>
                  </a:cubicBezTo>
                  <a:cubicBezTo>
                    <a:pt x="753" y="233"/>
                    <a:pt x="0" y="1306"/>
                    <a:pt x="206" y="2447"/>
                  </a:cubicBezTo>
                  <a:cubicBezTo>
                    <a:pt x="389" y="3445"/>
                    <a:pt x="1261" y="4170"/>
                    <a:pt x="2241" y="4170"/>
                  </a:cubicBezTo>
                  <a:cubicBezTo>
                    <a:pt x="2360" y="4170"/>
                    <a:pt x="2481" y="4159"/>
                    <a:pt x="2602" y="4137"/>
                  </a:cubicBezTo>
                  <a:cubicBezTo>
                    <a:pt x="3721" y="3931"/>
                    <a:pt x="4451" y="2858"/>
                    <a:pt x="4268" y="1717"/>
                  </a:cubicBezTo>
                  <a:cubicBezTo>
                    <a:pt x="4084" y="711"/>
                    <a:pt x="3197" y="1"/>
                    <a:pt x="2207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9"/>
            <p:cNvSpPr/>
            <p:nvPr/>
          </p:nvSpPr>
          <p:spPr>
            <a:xfrm>
              <a:off x="8313458" y="3015228"/>
              <a:ext cx="27441" cy="18186"/>
            </a:xfrm>
            <a:custGeom>
              <a:avLst/>
              <a:gdLst/>
              <a:ahLst/>
              <a:cxnLst/>
              <a:rect l="l" t="t" r="r" b="b"/>
              <a:pathLst>
                <a:path w="1530" h="1014" extrusionOk="0">
                  <a:moveTo>
                    <a:pt x="730" y="1"/>
                  </a:moveTo>
                  <a:cubicBezTo>
                    <a:pt x="351" y="1"/>
                    <a:pt x="45" y="178"/>
                    <a:pt x="23" y="436"/>
                  </a:cubicBezTo>
                  <a:cubicBezTo>
                    <a:pt x="0" y="733"/>
                    <a:pt x="297" y="984"/>
                    <a:pt x="708" y="1007"/>
                  </a:cubicBezTo>
                  <a:cubicBezTo>
                    <a:pt x="746" y="1011"/>
                    <a:pt x="785" y="1013"/>
                    <a:pt x="822" y="1013"/>
                  </a:cubicBezTo>
                  <a:cubicBezTo>
                    <a:pt x="1184" y="1013"/>
                    <a:pt x="1486" y="821"/>
                    <a:pt x="1507" y="573"/>
                  </a:cubicBezTo>
                  <a:cubicBezTo>
                    <a:pt x="1530" y="299"/>
                    <a:pt x="1210" y="48"/>
                    <a:pt x="799" y="3"/>
                  </a:cubicBezTo>
                  <a:cubicBezTo>
                    <a:pt x="776" y="1"/>
                    <a:pt x="753" y="1"/>
                    <a:pt x="7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9"/>
            <p:cNvSpPr/>
            <p:nvPr/>
          </p:nvSpPr>
          <p:spPr>
            <a:xfrm>
              <a:off x="8009646" y="3011067"/>
              <a:ext cx="25001" cy="7981"/>
            </a:xfrm>
            <a:custGeom>
              <a:avLst/>
              <a:gdLst/>
              <a:ahLst/>
              <a:cxnLst/>
              <a:rect l="l" t="t" r="r" b="b"/>
              <a:pathLst>
                <a:path w="1394" h="445" extrusionOk="0">
                  <a:moveTo>
                    <a:pt x="126" y="1"/>
                  </a:moveTo>
                  <a:cubicBezTo>
                    <a:pt x="77" y="1"/>
                    <a:pt x="42" y="41"/>
                    <a:pt x="24" y="98"/>
                  </a:cubicBezTo>
                  <a:cubicBezTo>
                    <a:pt x="1" y="166"/>
                    <a:pt x="46" y="235"/>
                    <a:pt x="115" y="235"/>
                  </a:cubicBezTo>
                  <a:lnTo>
                    <a:pt x="1188" y="440"/>
                  </a:lnTo>
                  <a:cubicBezTo>
                    <a:pt x="1203" y="443"/>
                    <a:pt x="1217" y="444"/>
                    <a:pt x="1231" y="444"/>
                  </a:cubicBezTo>
                  <a:cubicBezTo>
                    <a:pt x="1324" y="444"/>
                    <a:pt x="1393" y="380"/>
                    <a:pt x="1393" y="280"/>
                  </a:cubicBezTo>
                  <a:cubicBezTo>
                    <a:pt x="1393" y="189"/>
                    <a:pt x="1325" y="98"/>
                    <a:pt x="1233" y="98"/>
                  </a:cubicBezTo>
                  <a:lnTo>
                    <a:pt x="161" y="6"/>
                  </a:lnTo>
                  <a:cubicBezTo>
                    <a:pt x="148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9"/>
            <p:cNvSpPr/>
            <p:nvPr/>
          </p:nvSpPr>
          <p:spPr>
            <a:xfrm>
              <a:off x="8009646" y="2992339"/>
              <a:ext cx="24589" cy="10761"/>
            </a:xfrm>
            <a:custGeom>
              <a:avLst/>
              <a:gdLst/>
              <a:ahLst/>
              <a:cxnLst/>
              <a:rect l="l" t="t" r="r" b="b"/>
              <a:pathLst>
                <a:path w="1371" h="600" extrusionOk="0">
                  <a:moveTo>
                    <a:pt x="161" y="0"/>
                  </a:moveTo>
                  <a:cubicBezTo>
                    <a:pt x="115" y="0"/>
                    <a:pt x="46" y="23"/>
                    <a:pt x="24" y="92"/>
                  </a:cubicBezTo>
                  <a:cubicBezTo>
                    <a:pt x="1" y="137"/>
                    <a:pt x="46" y="206"/>
                    <a:pt x="92" y="229"/>
                  </a:cubicBezTo>
                  <a:lnTo>
                    <a:pt x="1119" y="594"/>
                  </a:lnTo>
                  <a:lnTo>
                    <a:pt x="1142" y="594"/>
                  </a:lnTo>
                  <a:cubicBezTo>
                    <a:pt x="1157" y="598"/>
                    <a:pt x="1173" y="600"/>
                    <a:pt x="1187" y="600"/>
                  </a:cubicBezTo>
                  <a:cubicBezTo>
                    <a:pt x="1262" y="600"/>
                    <a:pt x="1329" y="552"/>
                    <a:pt x="1348" y="457"/>
                  </a:cubicBezTo>
                  <a:cubicBezTo>
                    <a:pt x="1370" y="366"/>
                    <a:pt x="1325" y="274"/>
                    <a:pt x="1233" y="252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9"/>
            <p:cNvSpPr/>
            <p:nvPr/>
          </p:nvSpPr>
          <p:spPr>
            <a:xfrm>
              <a:off x="8015799" y="2974168"/>
              <a:ext cx="22939" cy="14832"/>
            </a:xfrm>
            <a:custGeom>
              <a:avLst/>
              <a:gdLst/>
              <a:ahLst/>
              <a:cxnLst/>
              <a:rect l="l" t="t" r="r" b="b"/>
              <a:pathLst>
                <a:path w="1279" h="827" extrusionOk="0">
                  <a:moveTo>
                    <a:pt x="142" y="0"/>
                  </a:moveTo>
                  <a:cubicBezTo>
                    <a:pt x="102" y="0"/>
                    <a:pt x="56" y="21"/>
                    <a:pt x="23" y="55"/>
                  </a:cubicBezTo>
                  <a:cubicBezTo>
                    <a:pt x="0" y="100"/>
                    <a:pt x="23" y="192"/>
                    <a:pt x="69" y="215"/>
                  </a:cubicBezTo>
                  <a:lnTo>
                    <a:pt x="982" y="808"/>
                  </a:lnTo>
                  <a:lnTo>
                    <a:pt x="1005" y="808"/>
                  </a:lnTo>
                  <a:cubicBezTo>
                    <a:pt x="1030" y="821"/>
                    <a:pt x="1056" y="826"/>
                    <a:pt x="1080" y="826"/>
                  </a:cubicBezTo>
                  <a:cubicBezTo>
                    <a:pt x="1143" y="826"/>
                    <a:pt x="1200" y="789"/>
                    <a:pt x="1233" y="740"/>
                  </a:cubicBezTo>
                  <a:cubicBezTo>
                    <a:pt x="1278" y="648"/>
                    <a:pt x="1256" y="534"/>
                    <a:pt x="1164" y="488"/>
                  </a:cubicBezTo>
                  <a:lnTo>
                    <a:pt x="183" y="9"/>
                  </a:lnTo>
                  <a:cubicBezTo>
                    <a:pt x="171" y="3"/>
                    <a:pt x="157" y="0"/>
                    <a:pt x="142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9"/>
            <p:cNvSpPr/>
            <p:nvPr/>
          </p:nvSpPr>
          <p:spPr>
            <a:xfrm>
              <a:off x="8028893" y="2957916"/>
              <a:ext cx="18437" cy="20213"/>
            </a:xfrm>
            <a:custGeom>
              <a:avLst/>
              <a:gdLst/>
              <a:ahLst/>
              <a:cxnLst/>
              <a:rect l="l" t="t" r="r" b="b"/>
              <a:pathLst>
                <a:path w="1028" h="1127" extrusionOk="0">
                  <a:moveTo>
                    <a:pt x="129" y="0"/>
                  </a:moveTo>
                  <a:cubicBezTo>
                    <a:pt x="107" y="0"/>
                    <a:pt x="87" y="8"/>
                    <a:pt x="69" y="25"/>
                  </a:cubicBezTo>
                  <a:cubicBezTo>
                    <a:pt x="1" y="71"/>
                    <a:pt x="1" y="139"/>
                    <a:pt x="46" y="185"/>
                  </a:cubicBezTo>
                  <a:lnTo>
                    <a:pt x="685" y="1052"/>
                  </a:lnTo>
                  <a:cubicBezTo>
                    <a:pt x="708" y="1052"/>
                    <a:pt x="708" y="1075"/>
                    <a:pt x="708" y="1075"/>
                  </a:cubicBezTo>
                  <a:cubicBezTo>
                    <a:pt x="742" y="1109"/>
                    <a:pt x="788" y="1126"/>
                    <a:pt x="834" y="1126"/>
                  </a:cubicBezTo>
                  <a:cubicBezTo>
                    <a:pt x="879" y="1126"/>
                    <a:pt x="925" y="1109"/>
                    <a:pt x="959" y="1075"/>
                  </a:cubicBezTo>
                  <a:cubicBezTo>
                    <a:pt x="1028" y="1006"/>
                    <a:pt x="1028" y="892"/>
                    <a:pt x="959" y="824"/>
                  </a:cubicBezTo>
                  <a:lnTo>
                    <a:pt x="229" y="48"/>
                  </a:lnTo>
                  <a:cubicBezTo>
                    <a:pt x="201" y="20"/>
                    <a:pt x="164" y="0"/>
                    <a:pt x="12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9"/>
            <p:cNvSpPr/>
            <p:nvPr/>
          </p:nvSpPr>
          <p:spPr>
            <a:xfrm>
              <a:off x="8046096" y="2946723"/>
              <a:ext cx="14348" cy="23029"/>
            </a:xfrm>
            <a:custGeom>
              <a:avLst/>
              <a:gdLst/>
              <a:ahLst/>
              <a:cxnLst/>
              <a:rect l="l" t="t" r="r" b="b"/>
              <a:pathLst>
                <a:path w="800" h="1284" extrusionOk="0">
                  <a:moveTo>
                    <a:pt x="132" y="1"/>
                  </a:moveTo>
                  <a:cubicBezTo>
                    <a:pt x="118" y="1"/>
                    <a:pt x="104" y="4"/>
                    <a:pt x="92" y="10"/>
                  </a:cubicBezTo>
                  <a:cubicBezTo>
                    <a:pt x="23" y="33"/>
                    <a:pt x="0" y="101"/>
                    <a:pt x="23" y="170"/>
                  </a:cubicBezTo>
                  <a:lnTo>
                    <a:pt x="434" y="1174"/>
                  </a:lnTo>
                  <a:cubicBezTo>
                    <a:pt x="484" y="1241"/>
                    <a:pt x="546" y="1283"/>
                    <a:pt x="612" y="1283"/>
                  </a:cubicBezTo>
                  <a:cubicBezTo>
                    <a:pt x="636" y="1283"/>
                    <a:pt x="661" y="1277"/>
                    <a:pt x="685" y="1265"/>
                  </a:cubicBezTo>
                  <a:cubicBezTo>
                    <a:pt x="776" y="1197"/>
                    <a:pt x="799" y="1105"/>
                    <a:pt x="754" y="1014"/>
                  </a:cubicBezTo>
                  <a:lnTo>
                    <a:pt x="229" y="56"/>
                  </a:lnTo>
                  <a:cubicBezTo>
                    <a:pt x="212" y="22"/>
                    <a:pt x="171" y="1"/>
                    <a:pt x="132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9"/>
            <p:cNvSpPr/>
            <p:nvPr/>
          </p:nvSpPr>
          <p:spPr>
            <a:xfrm>
              <a:off x="8065343" y="2938705"/>
              <a:ext cx="11066" cy="24266"/>
            </a:xfrm>
            <a:custGeom>
              <a:avLst/>
              <a:gdLst/>
              <a:ahLst/>
              <a:cxnLst/>
              <a:rect l="l" t="t" r="r" b="b"/>
              <a:pathLst>
                <a:path w="617" h="1353" extrusionOk="0">
                  <a:moveTo>
                    <a:pt x="114" y="0"/>
                  </a:moveTo>
                  <a:cubicBezTo>
                    <a:pt x="46" y="23"/>
                    <a:pt x="0" y="92"/>
                    <a:pt x="23" y="160"/>
                  </a:cubicBezTo>
                  <a:lnTo>
                    <a:pt x="251" y="1210"/>
                  </a:lnTo>
                  <a:cubicBezTo>
                    <a:pt x="251" y="1210"/>
                    <a:pt x="251" y="1233"/>
                    <a:pt x="251" y="1233"/>
                  </a:cubicBezTo>
                  <a:cubicBezTo>
                    <a:pt x="270" y="1309"/>
                    <a:pt x="352" y="1353"/>
                    <a:pt x="431" y="1353"/>
                  </a:cubicBezTo>
                  <a:cubicBezTo>
                    <a:pt x="447" y="1353"/>
                    <a:pt x="464" y="1351"/>
                    <a:pt x="479" y="1347"/>
                  </a:cubicBezTo>
                  <a:cubicBezTo>
                    <a:pt x="571" y="1301"/>
                    <a:pt x="616" y="1210"/>
                    <a:pt x="594" y="1119"/>
                  </a:cubicBezTo>
                  <a:lnTo>
                    <a:pt x="251" y="92"/>
                  </a:lnTo>
                  <a:cubicBezTo>
                    <a:pt x="228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9"/>
            <p:cNvSpPr/>
            <p:nvPr/>
          </p:nvSpPr>
          <p:spPr>
            <a:xfrm>
              <a:off x="8025629" y="2950957"/>
              <a:ext cx="120362" cy="110892"/>
            </a:xfrm>
            <a:custGeom>
              <a:avLst/>
              <a:gdLst/>
              <a:ahLst/>
              <a:cxnLst/>
              <a:rect l="l" t="t" r="r" b="b"/>
              <a:pathLst>
                <a:path w="6711" h="6183" extrusionOk="0">
                  <a:moveTo>
                    <a:pt x="3349" y="0"/>
                  </a:moveTo>
                  <a:cubicBezTo>
                    <a:pt x="1928" y="0"/>
                    <a:pt x="663" y="1018"/>
                    <a:pt x="365" y="2467"/>
                  </a:cubicBezTo>
                  <a:cubicBezTo>
                    <a:pt x="0" y="4134"/>
                    <a:pt x="1073" y="5777"/>
                    <a:pt x="2716" y="6119"/>
                  </a:cubicBezTo>
                  <a:cubicBezTo>
                    <a:pt x="2925" y="6162"/>
                    <a:pt x="3134" y="6183"/>
                    <a:pt x="3339" y="6183"/>
                  </a:cubicBezTo>
                  <a:cubicBezTo>
                    <a:pt x="4769" y="6183"/>
                    <a:pt x="6046" y="5180"/>
                    <a:pt x="6345" y="3723"/>
                  </a:cubicBezTo>
                  <a:cubicBezTo>
                    <a:pt x="6711" y="2056"/>
                    <a:pt x="5661" y="413"/>
                    <a:pt x="3994" y="71"/>
                  </a:cubicBezTo>
                  <a:cubicBezTo>
                    <a:pt x="3778" y="23"/>
                    <a:pt x="3561" y="0"/>
                    <a:pt x="3349" y="0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9"/>
            <p:cNvSpPr/>
            <p:nvPr/>
          </p:nvSpPr>
          <p:spPr>
            <a:xfrm>
              <a:off x="8026848" y="2955961"/>
              <a:ext cx="119555" cy="110408"/>
            </a:xfrm>
            <a:custGeom>
              <a:avLst/>
              <a:gdLst/>
              <a:ahLst/>
              <a:cxnLst/>
              <a:rect l="l" t="t" r="r" b="b"/>
              <a:pathLst>
                <a:path w="6666" h="6156" extrusionOk="0">
                  <a:moveTo>
                    <a:pt x="3324" y="1"/>
                  </a:moveTo>
                  <a:cubicBezTo>
                    <a:pt x="1913" y="1"/>
                    <a:pt x="642" y="986"/>
                    <a:pt x="343" y="2439"/>
                  </a:cubicBezTo>
                  <a:cubicBezTo>
                    <a:pt x="1" y="4106"/>
                    <a:pt x="1050" y="5726"/>
                    <a:pt x="2694" y="6091"/>
                  </a:cubicBezTo>
                  <a:cubicBezTo>
                    <a:pt x="2900" y="6134"/>
                    <a:pt x="3106" y="6155"/>
                    <a:pt x="3309" y="6155"/>
                  </a:cubicBezTo>
                  <a:cubicBezTo>
                    <a:pt x="4724" y="6155"/>
                    <a:pt x="6001" y="5152"/>
                    <a:pt x="6300" y="3695"/>
                  </a:cubicBezTo>
                  <a:cubicBezTo>
                    <a:pt x="6665" y="2028"/>
                    <a:pt x="5593" y="408"/>
                    <a:pt x="3949" y="66"/>
                  </a:cubicBezTo>
                  <a:cubicBezTo>
                    <a:pt x="3740" y="22"/>
                    <a:pt x="3531" y="1"/>
                    <a:pt x="3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9"/>
            <p:cNvSpPr/>
            <p:nvPr/>
          </p:nvSpPr>
          <p:spPr>
            <a:xfrm>
              <a:off x="8030938" y="2966706"/>
              <a:ext cx="77390" cy="71848"/>
            </a:xfrm>
            <a:custGeom>
              <a:avLst/>
              <a:gdLst/>
              <a:ahLst/>
              <a:cxnLst/>
              <a:rect l="l" t="t" r="r" b="b"/>
              <a:pathLst>
                <a:path w="4315" h="4006" extrusionOk="0">
                  <a:moveTo>
                    <a:pt x="2182" y="1"/>
                  </a:moveTo>
                  <a:cubicBezTo>
                    <a:pt x="1268" y="1"/>
                    <a:pt x="430" y="645"/>
                    <a:pt x="229" y="1589"/>
                  </a:cubicBezTo>
                  <a:cubicBezTo>
                    <a:pt x="1" y="2685"/>
                    <a:pt x="686" y="3735"/>
                    <a:pt x="1735" y="3963"/>
                  </a:cubicBezTo>
                  <a:cubicBezTo>
                    <a:pt x="1872" y="3992"/>
                    <a:pt x="2007" y="4006"/>
                    <a:pt x="2141" y="4006"/>
                  </a:cubicBezTo>
                  <a:cubicBezTo>
                    <a:pt x="3061" y="4006"/>
                    <a:pt x="3887" y="3348"/>
                    <a:pt x="4086" y="2411"/>
                  </a:cubicBezTo>
                  <a:cubicBezTo>
                    <a:pt x="4315" y="1338"/>
                    <a:pt x="3630" y="265"/>
                    <a:pt x="2557" y="37"/>
                  </a:cubicBezTo>
                  <a:cubicBezTo>
                    <a:pt x="2432" y="13"/>
                    <a:pt x="2306" y="1"/>
                    <a:pt x="218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9"/>
            <p:cNvSpPr/>
            <p:nvPr/>
          </p:nvSpPr>
          <p:spPr>
            <a:xfrm>
              <a:off x="8093182" y="2999604"/>
              <a:ext cx="27028" cy="17827"/>
            </a:xfrm>
            <a:custGeom>
              <a:avLst/>
              <a:gdLst/>
              <a:ahLst/>
              <a:cxnLst/>
              <a:rect l="l" t="t" r="r" b="b"/>
              <a:pathLst>
                <a:path w="1507" h="994" extrusionOk="0">
                  <a:moveTo>
                    <a:pt x="627" y="1"/>
                  </a:moveTo>
                  <a:cubicBezTo>
                    <a:pt x="339" y="1"/>
                    <a:pt x="100" y="128"/>
                    <a:pt x="46" y="326"/>
                  </a:cubicBezTo>
                  <a:cubicBezTo>
                    <a:pt x="0" y="600"/>
                    <a:pt x="251" y="874"/>
                    <a:pt x="639" y="965"/>
                  </a:cubicBezTo>
                  <a:cubicBezTo>
                    <a:pt x="721" y="984"/>
                    <a:pt x="801" y="993"/>
                    <a:pt x="877" y="993"/>
                  </a:cubicBezTo>
                  <a:cubicBezTo>
                    <a:pt x="1160" y="993"/>
                    <a:pt x="1384" y="866"/>
                    <a:pt x="1438" y="668"/>
                  </a:cubicBezTo>
                  <a:cubicBezTo>
                    <a:pt x="1507" y="417"/>
                    <a:pt x="1256" y="120"/>
                    <a:pt x="868" y="29"/>
                  </a:cubicBezTo>
                  <a:cubicBezTo>
                    <a:pt x="786" y="10"/>
                    <a:pt x="705" y="1"/>
                    <a:pt x="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9"/>
            <p:cNvSpPr/>
            <p:nvPr/>
          </p:nvSpPr>
          <p:spPr>
            <a:xfrm>
              <a:off x="8189795" y="3149153"/>
              <a:ext cx="36049" cy="9595"/>
            </a:xfrm>
            <a:custGeom>
              <a:avLst/>
              <a:gdLst/>
              <a:ahLst/>
              <a:cxnLst/>
              <a:rect l="l" t="t" r="r" b="b"/>
              <a:pathLst>
                <a:path w="2010" h="535" extrusionOk="0">
                  <a:moveTo>
                    <a:pt x="1918" y="1"/>
                  </a:moveTo>
                  <a:cubicBezTo>
                    <a:pt x="1644" y="183"/>
                    <a:pt x="1348" y="320"/>
                    <a:pt x="1028" y="389"/>
                  </a:cubicBezTo>
                  <a:cubicBezTo>
                    <a:pt x="922" y="404"/>
                    <a:pt x="813" y="411"/>
                    <a:pt x="703" y="411"/>
                  </a:cubicBezTo>
                  <a:cubicBezTo>
                    <a:pt x="483" y="411"/>
                    <a:pt x="260" y="381"/>
                    <a:pt x="47" y="320"/>
                  </a:cubicBezTo>
                  <a:cubicBezTo>
                    <a:pt x="40" y="313"/>
                    <a:pt x="33" y="311"/>
                    <a:pt x="27" y="311"/>
                  </a:cubicBezTo>
                  <a:cubicBezTo>
                    <a:pt x="12" y="311"/>
                    <a:pt x="1" y="327"/>
                    <a:pt x="1" y="343"/>
                  </a:cubicBezTo>
                  <a:cubicBezTo>
                    <a:pt x="1" y="366"/>
                    <a:pt x="1" y="389"/>
                    <a:pt x="24" y="389"/>
                  </a:cubicBezTo>
                  <a:cubicBezTo>
                    <a:pt x="244" y="483"/>
                    <a:pt x="487" y="534"/>
                    <a:pt x="728" y="534"/>
                  </a:cubicBezTo>
                  <a:cubicBezTo>
                    <a:pt x="837" y="534"/>
                    <a:pt x="945" y="524"/>
                    <a:pt x="1051" y="503"/>
                  </a:cubicBezTo>
                  <a:cubicBezTo>
                    <a:pt x="1393" y="457"/>
                    <a:pt x="1736" y="320"/>
                    <a:pt x="1987" y="69"/>
                  </a:cubicBezTo>
                  <a:cubicBezTo>
                    <a:pt x="2010" y="46"/>
                    <a:pt x="2010" y="23"/>
                    <a:pt x="1987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9"/>
            <p:cNvSpPr/>
            <p:nvPr/>
          </p:nvSpPr>
          <p:spPr>
            <a:xfrm>
              <a:off x="8283968" y="2877285"/>
              <a:ext cx="119017" cy="96132"/>
            </a:xfrm>
            <a:custGeom>
              <a:avLst/>
              <a:gdLst/>
              <a:ahLst/>
              <a:cxnLst/>
              <a:rect l="l" t="t" r="r" b="b"/>
              <a:pathLst>
                <a:path w="6636" h="5360" extrusionOk="0">
                  <a:moveTo>
                    <a:pt x="2262" y="1"/>
                  </a:moveTo>
                  <a:cubicBezTo>
                    <a:pt x="2113" y="1"/>
                    <a:pt x="1967" y="29"/>
                    <a:pt x="1827" y="92"/>
                  </a:cubicBezTo>
                  <a:cubicBezTo>
                    <a:pt x="1" y="914"/>
                    <a:pt x="3470" y="4155"/>
                    <a:pt x="4018" y="4566"/>
                  </a:cubicBezTo>
                  <a:cubicBezTo>
                    <a:pt x="4355" y="4808"/>
                    <a:pt x="5326" y="5360"/>
                    <a:pt x="5945" y="5360"/>
                  </a:cubicBezTo>
                  <a:cubicBezTo>
                    <a:pt x="6376" y="5360"/>
                    <a:pt x="6635" y="5093"/>
                    <a:pt x="6392" y="4269"/>
                  </a:cubicBezTo>
                  <a:cubicBezTo>
                    <a:pt x="6392" y="4269"/>
                    <a:pt x="4073" y="1"/>
                    <a:pt x="2262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9"/>
            <p:cNvSpPr/>
            <p:nvPr/>
          </p:nvSpPr>
          <p:spPr>
            <a:xfrm>
              <a:off x="8011476" y="2864298"/>
              <a:ext cx="136557" cy="77694"/>
            </a:xfrm>
            <a:custGeom>
              <a:avLst/>
              <a:gdLst/>
              <a:ahLst/>
              <a:cxnLst/>
              <a:rect l="l" t="t" r="r" b="b"/>
              <a:pathLst>
                <a:path w="7614" h="4332" extrusionOk="0">
                  <a:moveTo>
                    <a:pt x="5301" y="1"/>
                  </a:moveTo>
                  <a:cubicBezTo>
                    <a:pt x="3498" y="1"/>
                    <a:pt x="584" y="3121"/>
                    <a:pt x="584" y="3121"/>
                  </a:cubicBezTo>
                  <a:cubicBezTo>
                    <a:pt x="0" y="4069"/>
                    <a:pt x="478" y="4331"/>
                    <a:pt x="1149" y="4331"/>
                  </a:cubicBezTo>
                  <a:cubicBezTo>
                    <a:pt x="1738" y="4331"/>
                    <a:pt x="2476" y="4129"/>
                    <a:pt x="2775" y="4011"/>
                  </a:cubicBezTo>
                  <a:cubicBezTo>
                    <a:pt x="3414" y="3738"/>
                    <a:pt x="7614" y="1523"/>
                    <a:pt x="6039" y="245"/>
                  </a:cubicBezTo>
                  <a:cubicBezTo>
                    <a:pt x="5829" y="75"/>
                    <a:pt x="5578" y="1"/>
                    <a:pt x="5301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9"/>
            <p:cNvSpPr/>
            <p:nvPr/>
          </p:nvSpPr>
          <p:spPr>
            <a:xfrm>
              <a:off x="8151731" y="2944840"/>
              <a:ext cx="66324" cy="136754"/>
            </a:xfrm>
            <a:custGeom>
              <a:avLst/>
              <a:gdLst/>
              <a:ahLst/>
              <a:cxnLst/>
              <a:rect l="l" t="t" r="r" b="b"/>
              <a:pathLst>
                <a:path w="3698" h="7625" extrusionOk="0">
                  <a:moveTo>
                    <a:pt x="3584" y="1"/>
                  </a:moveTo>
                  <a:cubicBezTo>
                    <a:pt x="3538" y="1"/>
                    <a:pt x="3515" y="46"/>
                    <a:pt x="3515" y="69"/>
                  </a:cubicBezTo>
                  <a:cubicBezTo>
                    <a:pt x="3515" y="549"/>
                    <a:pt x="3515" y="1051"/>
                    <a:pt x="3492" y="1530"/>
                  </a:cubicBezTo>
                  <a:cubicBezTo>
                    <a:pt x="3470" y="2009"/>
                    <a:pt x="3447" y="2489"/>
                    <a:pt x="3378" y="2968"/>
                  </a:cubicBezTo>
                  <a:cubicBezTo>
                    <a:pt x="3333" y="3447"/>
                    <a:pt x="3287" y="3927"/>
                    <a:pt x="3127" y="4383"/>
                  </a:cubicBezTo>
                  <a:cubicBezTo>
                    <a:pt x="3104" y="4497"/>
                    <a:pt x="3059" y="4589"/>
                    <a:pt x="2990" y="4680"/>
                  </a:cubicBezTo>
                  <a:cubicBezTo>
                    <a:pt x="2945" y="4771"/>
                    <a:pt x="2876" y="4817"/>
                    <a:pt x="2831" y="4817"/>
                  </a:cubicBezTo>
                  <a:cubicBezTo>
                    <a:pt x="2809" y="4819"/>
                    <a:pt x="2787" y="4820"/>
                    <a:pt x="2765" y="4820"/>
                  </a:cubicBezTo>
                  <a:cubicBezTo>
                    <a:pt x="2577" y="4820"/>
                    <a:pt x="2375" y="4739"/>
                    <a:pt x="2191" y="4657"/>
                  </a:cubicBezTo>
                  <a:cubicBezTo>
                    <a:pt x="1963" y="4566"/>
                    <a:pt x="1758" y="4475"/>
                    <a:pt x="1530" y="4383"/>
                  </a:cubicBezTo>
                  <a:cubicBezTo>
                    <a:pt x="1332" y="4311"/>
                    <a:pt x="1134" y="4225"/>
                    <a:pt x="914" y="4225"/>
                  </a:cubicBezTo>
                  <a:cubicBezTo>
                    <a:pt x="855" y="4225"/>
                    <a:pt x="794" y="4232"/>
                    <a:pt x="731" y="4246"/>
                  </a:cubicBezTo>
                  <a:cubicBezTo>
                    <a:pt x="662" y="4269"/>
                    <a:pt x="594" y="4292"/>
                    <a:pt x="525" y="4338"/>
                  </a:cubicBezTo>
                  <a:lnTo>
                    <a:pt x="434" y="4406"/>
                  </a:lnTo>
                  <a:cubicBezTo>
                    <a:pt x="411" y="4429"/>
                    <a:pt x="388" y="4452"/>
                    <a:pt x="365" y="4475"/>
                  </a:cubicBezTo>
                  <a:cubicBezTo>
                    <a:pt x="251" y="4589"/>
                    <a:pt x="206" y="4703"/>
                    <a:pt x="137" y="4840"/>
                  </a:cubicBezTo>
                  <a:cubicBezTo>
                    <a:pt x="92" y="4954"/>
                    <a:pt x="46" y="5068"/>
                    <a:pt x="23" y="5205"/>
                  </a:cubicBezTo>
                  <a:lnTo>
                    <a:pt x="0" y="5410"/>
                  </a:lnTo>
                  <a:cubicBezTo>
                    <a:pt x="0" y="5456"/>
                    <a:pt x="0" y="5524"/>
                    <a:pt x="0" y="5593"/>
                  </a:cubicBezTo>
                  <a:cubicBezTo>
                    <a:pt x="0" y="5730"/>
                    <a:pt x="46" y="5867"/>
                    <a:pt x="69" y="5981"/>
                  </a:cubicBezTo>
                  <a:cubicBezTo>
                    <a:pt x="114" y="6118"/>
                    <a:pt x="160" y="6232"/>
                    <a:pt x="228" y="6346"/>
                  </a:cubicBezTo>
                  <a:cubicBezTo>
                    <a:pt x="365" y="6574"/>
                    <a:pt x="548" y="6757"/>
                    <a:pt x="731" y="6917"/>
                  </a:cubicBezTo>
                  <a:cubicBezTo>
                    <a:pt x="1119" y="7236"/>
                    <a:pt x="1575" y="7465"/>
                    <a:pt x="2032" y="7624"/>
                  </a:cubicBezTo>
                  <a:cubicBezTo>
                    <a:pt x="2077" y="7624"/>
                    <a:pt x="2100" y="7624"/>
                    <a:pt x="2123" y="7579"/>
                  </a:cubicBezTo>
                  <a:cubicBezTo>
                    <a:pt x="2123" y="7556"/>
                    <a:pt x="2100" y="7533"/>
                    <a:pt x="2077" y="7510"/>
                  </a:cubicBezTo>
                  <a:cubicBezTo>
                    <a:pt x="1644" y="7328"/>
                    <a:pt x="1210" y="7077"/>
                    <a:pt x="868" y="6757"/>
                  </a:cubicBezTo>
                  <a:cubicBezTo>
                    <a:pt x="708" y="6597"/>
                    <a:pt x="548" y="6437"/>
                    <a:pt x="434" y="6232"/>
                  </a:cubicBezTo>
                  <a:cubicBezTo>
                    <a:pt x="365" y="6141"/>
                    <a:pt x="343" y="6027"/>
                    <a:pt x="297" y="5912"/>
                  </a:cubicBezTo>
                  <a:cubicBezTo>
                    <a:pt x="274" y="5798"/>
                    <a:pt x="251" y="5707"/>
                    <a:pt x="251" y="5593"/>
                  </a:cubicBezTo>
                  <a:cubicBezTo>
                    <a:pt x="251" y="5524"/>
                    <a:pt x="251" y="5479"/>
                    <a:pt x="251" y="5433"/>
                  </a:cubicBezTo>
                  <a:lnTo>
                    <a:pt x="297" y="5251"/>
                  </a:lnTo>
                  <a:cubicBezTo>
                    <a:pt x="297" y="5136"/>
                    <a:pt x="343" y="5045"/>
                    <a:pt x="388" y="4931"/>
                  </a:cubicBezTo>
                  <a:cubicBezTo>
                    <a:pt x="480" y="4726"/>
                    <a:pt x="617" y="4566"/>
                    <a:pt x="799" y="4520"/>
                  </a:cubicBezTo>
                  <a:cubicBezTo>
                    <a:pt x="839" y="4510"/>
                    <a:pt x="881" y="4506"/>
                    <a:pt x="925" y="4506"/>
                  </a:cubicBezTo>
                  <a:cubicBezTo>
                    <a:pt x="1081" y="4506"/>
                    <a:pt x="1255" y="4563"/>
                    <a:pt x="1415" y="4634"/>
                  </a:cubicBezTo>
                  <a:cubicBezTo>
                    <a:pt x="1644" y="4726"/>
                    <a:pt x="1849" y="4840"/>
                    <a:pt x="2077" y="4931"/>
                  </a:cubicBezTo>
                  <a:cubicBezTo>
                    <a:pt x="2306" y="5022"/>
                    <a:pt x="2557" y="5114"/>
                    <a:pt x="2853" y="5114"/>
                  </a:cubicBezTo>
                  <a:cubicBezTo>
                    <a:pt x="3059" y="5091"/>
                    <a:pt x="3173" y="4931"/>
                    <a:pt x="3241" y="4817"/>
                  </a:cubicBezTo>
                  <a:cubicBezTo>
                    <a:pt x="3310" y="4703"/>
                    <a:pt x="3356" y="4589"/>
                    <a:pt x="3401" y="4452"/>
                  </a:cubicBezTo>
                  <a:cubicBezTo>
                    <a:pt x="3538" y="3972"/>
                    <a:pt x="3607" y="3493"/>
                    <a:pt x="3629" y="2991"/>
                  </a:cubicBezTo>
                  <a:cubicBezTo>
                    <a:pt x="3698" y="2009"/>
                    <a:pt x="3698" y="1028"/>
                    <a:pt x="3652" y="69"/>
                  </a:cubicBezTo>
                  <a:cubicBezTo>
                    <a:pt x="3629" y="24"/>
                    <a:pt x="3607" y="1"/>
                    <a:pt x="3584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9"/>
            <p:cNvSpPr/>
            <p:nvPr/>
          </p:nvSpPr>
          <p:spPr>
            <a:xfrm>
              <a:off x="8423183" y="2973218"/>
              <a:ext cx="151479" cy="160339"/>
            </a:xfrm>
            <a:custGeom>
              <a:avLst/>
              <a:gdLst/>
              <a:ahLst/>
              <a:cxnLst/>
              <a:rect l="l" t="t" r="r" b="b"/>
              <a:pathLst>
                <a:path w="8446" h="8940" extrusionOk="0">
                  <a:moveTo>
                    <a:pt x="3709" y="1"/>
                  </a:moveTo>
                  <a:cubicBezTo>
                    <a:pt x="3517" y="1"/>
                    <a:pt x="3323" y="14"/>
                    <a:pt x="3127" y="39"/>
                  </a:cubicBezTo>
                  <a:cubicBezTo>
                    <a:pt x="2443" y="131"/>
                    <a:pt x="1826" y="382"/>
                    <a:pt x="1301" y="724"/>
                  </a:cubicBezTo>
                  <a:cubicBezTo>
                    <a:pt x="1279" y="1546"/>
                    <a:pt x="1210" y="2596"/>
                    <a:pt x="1005" y="3714"/>
                  </a:cubicBezTo>
                  <a:cubicBezTo>
                    <a:pt x="1210" y="3600"/>
                    <a:pt x="1393" y="3509"/>
                    <a:pt x="1621" y="3440"/>
                  </a:cubicBezTo>
                  <a:cubicBezTo>
                    <a:pt x="1781" y="3372"/>
                    <a:pt x="1941" y="3281"/>
                    <a:pt x="2100" y="3258"/>
                  </a:cubicBezTo>
                  <a:lnTo>
                    <a:pt x="2625" y="3121"/>
                  </a:lnTo>
                  <a:cubicBezTo>
                    <a:pt x="2785" y="3098"/>
                    <a:pt x="2945" y="3075"/>
                    <a:pt x="3105" y="3075"/>
                  </a:cubicBezTo>
                  <a:cubicBezTo>
                    <a:pt x="3150" y="3052"/>
                    <a:pt x="3173" y="3052"/>
                    <a:pt x="3219" y="3052"/>
                  </a:cubicBezTo>
                  <a:cubicBezTo>
                    <a:pt x="3416" y="3021"/>
                    <a:pt x="3611" y="3007"/>
                    <a:pt x="3802" y="3007"/>
                  </a:cubicBezTo>
                  <a:cubicBezTo>
                    <a:pt x="4451" y="3007"/>
                    <a:pt x="5058" y="3176"/>
                    <a:pt x="5570" y="3440"/>
                  </a:cubicBezTo>
                  <a:cubicBezTo>
                    <a:pt x="5615" y="3463"/>
                    <a:pt x="5661" y="3486"/>
                    <a:pt x="5730" y="3509"/>
                  </a:cubicBezTo>
                  <a:cubicBezTo>
                    <a:pt x="6049" y="3646"/>
                    <a:pt x="6346" y="3806"/>
                    <a:pt x="6643" y="3988"/>
                  </a:cubicBezTo>
                  <a:cubicBezTo>
                    <a:pt x="6939" y="4194"/>
                    <a:pt x="7213" y="4399"/>
                    <a:pt x="7464" y="4650"/>
                  </a:cubicBezTo>
                  <a:cubicBezTo>
                    <a:pt x="7533" y="4696"/>
                    <a:pt x="7533" y="4764"/>
                    <a:pt x="7487" y="4833"/>
                  </a:cubicBezTo>
                  <a:cubicBezTo>
                    <a:pt x="7462" y="4870"/>
                    <a:pt x="7423" y="4887"/>
                    <a:pt x="7382" y="4887"/>
                  </a:cubicBezTo>
                  <a:cubicBezTo>
                    <a:pt x="7348" y="4887"/>
                    <a:pt x="7312" y="4876"/>
                    <a:pt x="7282" y="4855"/>
                  </a:cubicBezTo>
                  <a:cubicBezTo>
                    <a:pt x="7099" y="4719"/>
                    <a:pt x="6871" y="4582"/>
                    <a:pt x="6665" y="4467"/>
                  </a:cubicBezTo>
                  <a:lnTo>
                    <a:pt x="6665" y="4467"/>
                  </a:lnTo>
                  <a:cubicBezTo>
                    <a:pt x="6871" y="4764"/>
                    <a:pt x="6985" y="5107"/>
                    <a:pt x="7053" y="5472"/>
                  </a:cubicBezTo>
                  <a:cubicBezTo>
                    <a:pt x="7259" y="7070"/>
                    <a:pt x="5889" y="8576"/>
                    <a:pt x="3995" y="8827"/>
                  </a:cubicBezTo>
                  <a:cubicBezTo>
                    <a:pt x="3811" y="8852"/>
                    <a:pt x="3628" y="8864"/>
                    <a:pt x="3448" y="8864"/>
                  </a:cubicBezTo>
                  <a:cubicBezTo>
                    <a:pt x="1824" y="8864"/>
                    <a:pt x="432" y="7876"/>
                    <a:pt x="206" y="6499"/>
                  </a:cubicBezTo>
                  <a:cubicBezTo>
                    <a:pt x="137" y="6636"/>
                    <a:pt x="69" y="6750"/>
                    <a:pt x="0" y="6887"/>
                  </a:cubicBezTo>
                  <a:cubicBezTo>
                    <a:pt x="806" y="8135"/>
                    <a:pt x="2179" y="8940"/>
                    <a:pt x="3698" y="8940"/>
                  </a:cubicBezTo>
                  <a:cubicBezTo>
                    <a:pt x="3901" y="8940"/>
                    <a:pt x="4107" y="8925"/>
                    <a:pt x="4314" y="8896"/>
                  </a:cubicBezTo>
                  <a:cubicBezTo>
                    <a:pt x="6757" y="8576"/>
                    <a:pt x="8446" y="6316"/>
                    <a:pt x="8126" y="3874"/>
                  </a:cubicBezTo>
                  <a:cubicBezTo>
                    <a:pt x="7811" y="1629"/>
                    <a:pt x="5896" y="1"/>
                    <a:pt x="370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9"/>
            <p:cNvSpPr/>
            <p:nvPr/>
          </p:nvSpPr>
          <p:spPr>
            <a:xfrm>
              <a:off x="8478862" y="3027139"/>
              <a:ext cx="44228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9"/>
            <p:cNvSpPr/>
            <p:nvPr/>
          </p:nvSpPr>
          <p:spPr>
            <a:xfrm>
              <a:off x="8478862" y="3027139"/>
              <a:ext cx="44228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9"/>
            <p:cNvSpPr/>
            <p:nvPr/>
          </p:nvSpPr>
          <p:spPr>
            <a:xfrm>
              <a:off x="8478862" y="3027139"/>
              <a:ext cx="44228" cy="7802"/>
            </a:xfrm>
            <a:custGeom>
              <a:avLst/>
              <a:gdLst/>
              <a:ahLst/>
              <a:cxnLst/>
              <a:rect l="l" t="t" r="r" b="b"/>
              <a:pathLst>
                <a:path w="2466" h="435" extrusionOk="0">
                  <a:moveTo>
                    <a:pt x="698" y="1"/>
                  </a:moveTo>
                  <a:cubicBezTo>
                    <a:pt x="507" y="1"/>
                    <a:pt x="312" y="15"/>
                    <a:pt x="115" y="46"/>
                  </a:cubicBezTo>
                  <a:cubicBezTo>
                    <a:pt x="69" y="46"/>
                    <a:pt x="46" y="46"/>
                    <a:pt x="1" y="69"/>
                  </a:cubicBezTo>
                  <a:cubicBezTo>
                    <a:pt x="130" y="53"/>
                    <a:pt x="270" y="37"/>
                    <a:pt x="406" y="37"/>
                  </a:cubicBezTo>
                  <a:cubicBezTo>
                    <a:pt x="462" y="37"/>
                    <a:pt x="518" y="40"/>
                    <a:pt x="571" y="46"/>
                  </a:cubicBezTo>
                  <a:cubicBezTo>
                    <a:pt x="1210" y="69"/>
                    <a:pt x="1872" y="206"/>
                    <a:pt x="2466" y="434"/>
                  </a:cubicBezTo>
                  <a:cubicBezTo>
                    <a:pt x="1954" y="170"/>
                    <a:pt x="1347" y="1"/>
                    <a:pt x="698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9"/>
            <p:cNvSpPr/>
            <p:nvPr/>
          </p:nvSpPr>
          <p:spPr>
            <a:xfrm>
              <a:off x="8426860" y="3035265"/>
              <a:ext cx="126513" cy="96957"/>
            </a:xfrm>
            <a:custGeom>
              <a:avLst/>
              <a:gdLst/>
              <a:ahLst/>
              <a:cxnLst/>
              <a:rect l="l" t="t" r="r" b="b"/>
              <a:pathLst>
                <a:path w="7054" h="5406" extrusionOk="0">
                  <a:moveTo>
                    <a:pt x="3259" y="1"/>
                  </a:moveTo>
                  <a:cubicBezTo>
                    <a:pt x="2679" y="1"/>
                    <a:pt x="2086" y="97"/>
                    <a:pt x="1530" y="324"/>
                  </a:cubicBezTo>
                  <a:cubicBezTo>
                    <a:pt x="1370" y="369"/>
                    <a:pt x="1211" y="438"/>
                    <a:pt x="1051" y="529"/>
                  </a:cubicBezTo>
                  <a:cubicBezTo>
                    <a:pt x="1233" y="506"/>
                    <a:pt x="1393" y="506"/>
                    <a:pt x="1553" y="506"/>
                  </a:cubicBezTo>
                  <a:cubicBezTo>
                    <a:pt x="1758" y="529"/>
                    <a:pt x="1964" y="552"/>
                    <a:pt x="2169" y="598"/>
                  </a:cubicBezTo>
                  <a:cubicBezTo>
                    <a:pt x="2580" y="712"/>
                    <a:pt x="2968" y="894"/>
                    <a:pt x="3288" y="1145"/>
                  </a:cubicBezTo>
                  <a:cubicBezTo>
                    <a:pt x="3630" y="1396"/>
                    <a:pt x="3904" y="1716"/>
                    <a:pt x="4109" y="2081"/>
                  </a:cubicBezTo>
                  <a:cubicBezTo>
                    <a:pt x="4132" y="2104"/>
                    <a:pt x="4132" y="2150"/>
                    <a:pt x="4087" y="2173"/>
                  </a:cubicBezTo>
                  <a:cubicBezTo>
                    <a:pt x="4075" y="2195"/>
                    <a:pt x="4052" y="2207"/>
                    <a:pt x="4029" y="2207"/>
                  </a:cubicBezTo>
                  <a:cubicBezTo>
                    <a:pt x="4007" y="2207"/>
                    <a:pt x="3984" y="2195"/>
                    <a:pt x="3972" y="2173"/>
                  </a:cubicBezTo>
                  <a:cubicBezTo>
                    <a:pt x="3699" y="1899"/>
                    <a:pt x="3402" y="1625"/>
                    <a:pt x="3105" y="1396"/>
                  </a:cubicBezTo>
                  <a:cubicBezTo>
                    <a:pt x="2786" y="1191"/>
                    <a:pt x="2443" y="1008"/>
                    <a:pt x="2078" y="894"/>
                  </a:cubicBezTo>
                  <a:cubicBezTo>
                    <a:pt x="1827" y="827"/>
                    <a:pt x="1552" y="785"/>
                    <a:pt x="1271" y="785"/>
                  </a:cubicBezTo>
                  <a:cubicBezTo>
                    <a:pt x="1167" y="785"/>
                    <a:pt x="1063" y="791"/>
                    <a:pt x="959" y="803"/>
                  </a:cubicBezTo>
                  <a:cubicBezTo>
                    <a:pt x="868" y="803"/>
                    <a:pt x="777" y="826"/>
                    <a:pt x="686" y="849"/>
                  </a:cubicBezTo>
                  <a:cubicBezTo>
                    <a:pt x="526" y="1579"/>
                    <a:pt x="298" y="2332"/>
                    <a:pt x="1" y="3040"/>
                  </a:cubicBezTo>
                  <a:cubicBezTo>
                    <a:pt x="227" y="4417"/>
                    <a:pt x="1619" y="5405"/>
                    <a:pt x="3243" y="5405"/>
                  </a:cubicBezTo>
                  <a:cubicBezTo>
                    <a:pt x="3423" y="5405"/>
                    <a:pt x="3606" y="5393"/>
                    <a:pt x="3790" y="5368"/>
                  </a:cubicBezTo>
                  <a:cubicBezTo>
                    <a:pt x="5684" y="5117"/>
                    <a:pt x="7054" y="3611"/>
                    <a:pt x="6848" y="2013"/>
                  </a:cubicBezTo>
                  <a:cubicBezTo>
                    <a:pt x="6780" y="1648"/>
                    <a:pt x="6666" y="1305"/>
                    <a:pt x="6460" y="1008"/>
                  </a:cubicBezTo>
                  <a:cubicBezTo>
                    <a:pt x="6118" y="780"/>
                    <a:pt x="5730" y="598"/>
                    <a:pt x="5365" y="438"/>
                  </a:cubicBezTo>
                  <a:cubicBezTo>
                    <a:pt x="4748" y="187"/>
                    <a:pt x="4109" y="27"/>
                    <a:pt x="3447" y="4"/>
                  </a:cubicBezTo>
                  <a:cubicBezTo>
                    <a:pt x="3385" y="2"/>
                    <a:pt x="3322" y="1"/>
                    <a:pt x="3259" y="1"/>
                  </a:cubicBezTo>
                  <a:close/>
                </a:path>
              </a:pathLst>
            </a:custGeom>
            <a:solidFill>
              <a:srgbClr val="7F47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9"/>
            <p:cNvSpPr/>
            <p:nvPr/>
          </p:nvSpPr>
          <p:spPr>
            <a:xfrm>
              <a:off x="8523078" y="3034924"/>
              <a:ext cx="35224" cy="25970"/>
            </a:xfrm>
            <a:custGeom>
              <a:avLst/>
              <a:gdLst/>
              <a:ahLst/>
              <a:cxnLst/>
              <a:rect l="l" t="t" r="r" b="b"/>
              <a:pathLst>
                <a:path w="1964" h="1448" extrusionOk="0">
                  <a:moveTo>
                    <a:pt x="1" y="0"/>
                  </a:moveTo>
                  <a:cubicBezTo>
                    <a:pt x="457" y="251"/>
                    <a:pt x="845" y="617"/>
                    <a:pt x="1096" y="1027"/>
                  </a:cubicBezTo>
                  <a:cubicBezTo>
                    <a:pt x="1302" y="1142"/>
                    <a:pt x="1530" y="1279"/>
                    <a:pt x="1713" y="1415"/>
                  </a:cubicBezTo>
                  <a:cubicBezTo>
                    <a:pt x="1743" y="1436"/>
                    <a:pt x="1779" y="1447"/>
                    <a:pt x="1813" y="1447"/>
                  </a:cubicBezTo>
                  <a:cubicBezTo>
                    <a:pt x="1854" y="1447"/>
                    <a:pt x="1893" y="1430"/>
                    <a:pt x="1918" y="1393"/>
                  </a:cubicBezTo>
                  <a:cubicBezTo>
                    <a:pt x="1964" y="1324"/>
                    <a:pt x="1964" y="1256"/>
                    <a:pt x="1895" y="1210"/>
                  </a:cubicBezTo>
                  <a:cubicBezTo>
                    <a:pt x="1644" y="959"/>
                    <a:pt x="1370" y="754"/>
                    <a:pt x="1074" y="548"/>
                  </a:cubicBezTo>
                  <a:cubicBezTo>
                    <a:pt x="777" y="366"/>
                    <a:pt x="480" y="206"/>
                    <a:pt x="161" y="69"/>
                  </a:cubicBezTo>
                  <a:cubicBezTo>
                    <a:pt x="92" y="46"/>
                    <a:pt x="46" y="23"/>
                    <a:pt x="1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9"/>
            <p:cNvSpPr/>
            <p:nvPr/>
          </p:nvSpPr>
          <p:spPr>
            <a:xfrm>
              <a:off x="8440385" y="3028377"/>
              <a:ext cx="38489" cy="17200"/>
            </a:xfrm>
            <a:custGeom>
              <a:avLst/>
              <a:gdLst/>
              <a:ahLst/>
              <a:cxnLst/>
              <a:rect l="l" t="t" r="r" b="b"/>
              <a:pathLst>
                <a:path w="2146" h="959" extrusionOk="0">
                  <a:moveTo>
                    <a:pt x="2146" y="0"/>
                  </a:moveTo>
                  <a:cubicBezTo>
                    <a:pt x="1986" y="0"/>
                    <a:pt x="1826" y="23"/>
                    <a:pt x="1666" y="46"/>
                  </a:cubicBezTo>
                  <a:lnTo>
                    <a:pt x="1141" y="183"/>
                  </a:lnTo>
                  <a:cubicBezTo>
                    <a:pt x="982" y="206"/>
                    <a:pt x="822" y="297"/>
                    <a:pt x="662" y="365"/>
                  </a:cubicBezTo>
                  <a:cubicBezTo>
                    <a:pt x="434" y="434"/>
                    <a:pt x="251" y="525"/>
                    <a:pt x="46" y="639"/>
                  </a:cubicBezTo>
                  <a:cubicBezTo>
                    <a:pt x="46" y="753"/>
                    <a:pt x="23" y="845"/>
                    <a:pt x="0" y="959"/>
                  </a:cubicBezTo>
                  <a:cubicBezTo>
                    <a:pt x="46" y="959"/>
                    <a:pt x="114" y="936"/>
                    <a:pt x="183" y="936"/>
                  </a:cubicBezTo>
                  <a:cubicBezTo>
                    <a:pt x="708" y="457"/>
                    <a:pt x="1370" y="114"/>
                    <a:pt x="2146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9"/>
            <p:cNvSpPr/>
            <p:nvPr/>
          </p:nvSpPr>
          <p:spPr>
            <a:xfrm>
              <a:off x="8439560" y="3047212"/>
              <a:ext cx="1650" cy="1238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23" y="46"/>
                    <a:pt x="0" y="69"/>
                    <a:pt x="0" y="69"/>
                  </a:cubicBezTo>
                  <a:cubicBezTo>
                    <a:pt x="46" y="46"/>
                    <a:pt x="69" y="23"/>
                    <a:pt x="9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9"/>
            <p:cNvSpPr/>
            <p:nvPr/>
          </p:nvSpPr>
          <p:spPr>
            <a:xfrm>
              <a:off x="8439147" y="3044341"/>
              <a:ext cx="61840" cy="30507"/>
            </a:xfrm>
            <a:custGeom>
              <a:avLst/>
              <a:gdLst/>
              <a:ahLst/>
              <a:cxnLst/>
              <a:rect l="l" t="t" r="r" b="b"/>
              <a:pathLst>
                <a:path w="3448" h="1701" extrusionOk="0">
                  <a:moveTo>
                    <a:pt x="868" y="0"/>
                  </a:moveTo>
                  <a:cubicBezTo>
                    <a:pt x="708" y="0"/>
                    <a:pt x="548" y="0"/>
                    <a:pt x="366" y="23"/>
                  </a:cubicBezTo>
                  <a:cubicBezTo>
                    <a:pt x="297" y="69"/>
                    <a:pt x="206" y="114"/>
                    <a:pt x="115" y="160"/>
                  </a:cubicBezTo>
                  <a:cubicBezTo>
                    <a:pt x="92" y="183"/>
                    <a:pt x="69" y="206"/>
                    <a:pt x="23" y="229"/>
                  </a:cubicBezTo>
                  <a:cubicBezTo>
                    <a:pt x="23" y="274"/>
                    <a:pt x="23" y="297"/>
                    <a:pt x="1" y="343"/>
                  </a:cubicBezTo>
                  <a:cubicBezTo>
                    <a:pt x="92" y="320"/>
                    <a:pt x="183" y="297"/>
                    <a:pt x="274" y="297"/>
                  </a:cubicBezTo>
                  <a:cubicBezTo>
                    <a:pt x="378" y="285"/>
                    <a:pt x="482" y="279"/>
                    <a:pt x="586" y="279"/>
                  </a:cubicBezTo>
                  <a:cubicBezTo>
                    <a:pt x="867" y="279"/>
                    <a:pt x="1142" y="321"/>
                    <a:pt x="1393" y="388"/>
                  </a:cubicBezTo>
                  <a:cubicBezTo>
                    <a:pt x="1758" y="502"/>
                    <a:pt x="2101" y="685"/>
                    <a:pt x="2420" y="890"/>
                  </a:cubicBezTo>
                  <a:cubicBezTo>
                    <a:pt x="2717" y="1119"/>
                    <a:pt x="3014" y="1393"/>
                    <a:pt x="3287" y="1667"/>
                  </a:cubicBezTo>
                  <a:cubicBezTo>
                    <a:pt x="3299" y="1689"/>
                    <a:pt x="3322" y="1701"/>
                    <a:pt x="3344" y="1701"/>
                  </a:cubicBezTo>
                  <a:cubicBezTo>
                    <a:pt x="3367" y="1701"/>
                    <a:pt x="3390" y="1689"/>
                    <a:pt x="3402" y="1667"/>
                  </a:cubicBezTo>
                  <a:cubicBezTo>
                    <a:pt x="3447" y="1644"/>
                    <a:pt x="3447" y="1598"/>
                    <a:pt x="3424" y="1575"/>
                  </a:cubicBezTo>
                  <a:cubicBezTo>
                    <a:pt x="3219" y="1210"/>
                    <a:pt x="2945" y="890"/>
                    <a:pt x="2603" y="639"/>
                  </a:cubicBezTo>
                  <a:cubicBezTo>
                    <a:pt x="2283" y="388"/>
                    <a:pt x="1895" y="206"/>
                    <a:pt x="1484" y="92"/>
                  </a:cubicBezTo>
                  <a:cubicBezTo>
                    <a:pt x="1279" y="46"/>
                    <a:pt x="1073" y="23"/>
                    <a:pt x="868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9"/>
            <p:cNvSpPr/>
            <p:nvPr/>
          </p:nvSpPr>
          <p:spPr>
            <a:xfrm>
              <a:off x="8438322" y="3048431"/>
              <a:ext cx="1255" cy="2063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69" y="1"/>
                  </a:lnTo>
                  <a:cubicBezTo>
                    <a:pt x="47" y="46"/>
                    <a:pt x="24" y="92"/>
                    <a:pt x="1" y="115"/>
                  </a:cubicBezTo>
                  <a:lnTo>
                    <a:pt x="47" y="115"/>
                  </a:lnTo>
                  <a:cubicBezTo>
                    <a:pt x="69" y="69"/>
                    <a:pt x="69" y="46"/>
                    <a:pt x="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9"/>
            <p:cNvSpPr/>
            <p:nvPr/>
          </p:nvSpPr>
          <p:spPr>
            <a:xfrm>
              <a:off x="8439973" y="3045149"/>
              <a:ext cx="3695" cy="2888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6" y="1"/>
                  </a:moveTo>
                  <a:cubicBezTo>
                    <a:pt x="137" y="1"/>
                    <a:pt x="69" y="24"/>
                    <a:pt x="23" y="24"/>
                  </a:cubicBezTo>
                  <a:cubicBezTo>
                    <a:pt x="0" y="69"/>
                    <a:pt x="0" y="115"/>
                    <a:pt x="0" y="161"/>
                  </a:cubicBezTo>
                  <a:cubicBezTo>
                    <a:pt x="23" y="138"/>
                    <a:pt x="46" y="115"/>
                    <a:pt x="69" y="115"/>
                  </a:cubicBezTo>
                  <a:cubicBezTo>
                    <a:pt x="114" y="69"/>
                    <a:pt x="160" y="24"/>
                    <a:pt x="206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9"/>
            <p:cNvSpPr/>
            <p:nvPr/>
          </p:nvSpPr>
          <p:spPr>
            <a:xfrm>
              <a:off x="8441192" y="3044754"/>
              <a:ext cx="4520" cy="2475"/>
            </a:xfrm>
            <a:custGeom>
              <a:avLst/>
              <a:gdLst/>
              <a:ahLst/>
              <a:cxnLst/>
              <a:rect l="l" t="t" r="r" b="b"/>
              <a:pathLst>
                <a:path w="252" h="138" extrusionOk="0">
                  <a:moveTo>
                    <a:pt x="252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92" y="46"/>
                    <a:pt x="46" y="91"/>
                    <a:pt x="1" y="137"/>
                  </a:cubicBezTo>
                  <a:cubicBezTo>
                    <a:pt x="92" y="91"/>
                    <a:pt x="183" y="46"/>
                    <a:pt x="252" y="0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9"/>
            <p:cNvSpPr/>
            <p:nvPr/>
          </p:nvSpPr>
          <p:spPr>
            <a:xfrm>
              <a:off x="8161955" y="3103698"/>
              <a:ext cx="71256" cy="43044"/>
            </a:xfrm>
            <a:custGeom>
              <a:avLst/>
              <a:gdLst/>
              <a:ahLst/>
              <a:cxnLst/>
              <a:rect l="l" t="t" r="r" b="b"/>
              <a:pathLst>
                <a:path w="3973" h="2400" extrusionOk="0">
                  <a:moveTo>
                    <a:pt x="3447" y="1"/>
                  </a:moveTo>
                  <a:cubicBezTo>
                    <a:pt x="2078" y="24"/>
                    <a:pt x="982" y="206"/>
                    <a:pt x="366" y="321"/>
                  </a:cubicBezTo>
                  <a:cubicBezTo>
                    <a:pt x="69" y="389"/>
                    <a:pt x="1" y="686"/>
                    <a:pt x="92" y="982"/>
                  </a:cubicBezTo>
                  <a:cubicBezTo>
                    <a:pt x="278" y="1644"/>
                    <a:pt x="896" y="2400"/>
                    <a:pt x="1944" y="2400"/>
                  </a:cubicBezTo>
                  <a:cubicBezTo>
                    <a:pt x="2053" y="2400"/>
                    <a:pt x="2166" y="2392"/>
                    <a:pt x="2283" y="2375"/>
                  </a:cubicBezTo>
                  <a:cubicBezTo>
                    <a:pt x="3539" y="2215"/>
                    <a:pt x="3927" y="1165"/>
                    <a:pt x="3972" y="526"/>
                  </a:cubicBezTo>
                  <a:cubicBezTo>
                    <a:pt x="3972" y="252"/>
                    <a:pt x="3744" y="1"/>
                    <a:pt x="3447" y="1"/>
                  </a:cubicBezTo>
                  <a:close/>
                </a:path>
              </a:pathLst>
            </a:custGeom>
            <a:solidFill>
              <a:srgbClr val="4C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9"/>
            <p:cNvSpPr/>
            <p:nvPr/>
          </p:nvSpPr>
          <p:spPr>
            <a:xfrm>
              <a:off x="8168516" y="3107828"/>
              <a:ext cx="25808" cy="16590"/>
            </a:xfrm>
            <a:custGeom>
              <a:avLst/>
              <a:gdLst/>
              <a:ahLst/>
              <a:cxnLst/>
              <a:rect l="l" t="t" r="r" b="b"/>
              <a:pathLst>
                <a:path w="1439" h="1702" extrusionOk="0">
                  <a:moveTo>
                    <a:pt x="1210" y="0"/>
                  </a:moveTo>
                  <a:lnTo>
                    <a:pt x="0" y="388"/>
                  </a:lnTo>
                  <a:cubicBezTo>
                    <a:pt x="0" y="388"/>
                    <a:pt x="91" y="1484"/>
                    <a:pt x="342" y="1621"/>
                  </a:cubicBezTo>
                  <a:cubicBezTo>
                    <a:pt x="444" y="1676"/>
                    <a:pt x="599" y="1702"/>
                    <a:pt x="759" y="1702"/>
                  </a:cubicBezTo>
                  <a:cubicBezTo>
                    <a:pt x="993" y="1702"/>
                    <a:pt x="1238" y="1647"/>
                    <a:pt x="1347" y="1552"/>
                  </a:cubicBezTo>
                  <a:cubicBezTo>
                    <a:pt x="1438" y="1484"/>
                    <a:pt x="1210" y="0"/>
                    <a:pt x="12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9"/>
            <p:cNvSpPr/>
            <p:nvPr/>
          </p:nvSpPr>
          <p:spPr>
            <a:xfrm>
              <a:off x="8199204" y="3105381"/>
              <a:ext cx="24176" cy="15274"/>
            </a:xfrm>
            <a:custGeom>
              <a:avLst/>
              <a:gdLst/>
              <a:ahLst/>
              <a:cxnLst/>
              <a:rect l="l" t="t" r="r" b="b"/>
              <a:pathLst>
                <a:path w="1348" h="1567" extrusionOk="0">
                  <a:moveTo>
                    <a:pt x="1142" y="0"/>
                  </a:moveTo>
                  <a:lnTo>
                    <a:pt x="1" y="342"/>
                  </a:lnTo>
                  <a:cubicBezTo>
                    <a:pt x="1" y="342"/>
                    <a:pt x="92" y="1370"/>
                    <a:pt x="321" y="1484"/>
                  </a:cubicBezTo>
                  <a:cubicBezTo>
                    <a:pt x="416" y="1541"/>
                    <a:pt x="564" y="1566"/>
                    <a:pt x="717" y="1566"/>
                  </a:cubicBezTo>
                  <a:cubicBezTo>
                    <a:pt x="928" y="1566"/>
                    <a:pt x="1150" y="1518"/>
                    <a:pt x="1256" y="1438"/>
                  </a:cubicBezTo>
                  <a:cubicBezTo>
                    <a:pt x="1348" y="1370"/>
                    <a:pt x="1142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9"/>
            <p:cNvSpPr/>
            <p:nvPr/>
          </p:nvSpPr>
          <p:spPr>
            <a:xfrm>
              <a:off x="7984677" y="3243327"/>
              <a:ext cx="380742" cy="417168"/>
            </a:xfrm>
            <a:custGeom>
              <a:avLst/>
              <a:gdLst/>
              <a:ahLst/>
              <a:cxnLst/>
              <a:rect l="l" t="t" r="r" b="b"/>
              <a:pathLst>
                <a:path w="21229" h="23260" extrusionOk="0">
                  <a:moveTo>
                    <a:pt x="6209" y="0"/>
                  </a:moveTo>
                  <a:cubicBezTo>
                    <a:pt x="6209" y="0"/>
                    <a:pt x="7305" y="4817"/>
                    <a:pt x="6004" y="8537"/>
                  </a:cubicBezTo>
                  <a:cubicBezTo>
                    <a:pt x="4703" y="12235"/>
                    <a:pt x="1005" y="16686"/>
                    <a:pt x="1005" y="16686"/>
                  </a:cubicBezTo>
                  <a:cubicBezTo>
                    <a:pt x="1005" y="16686"/>
                    <a:pt x="571" y="17941"/>
                    <a:pt x="137" y="20794"/>
                  </a:cubicBezTo>
                  <a:cubicBezTo>
                    <a:pt x="1" y="21639"/>
                    <a:pt x="46" y="22483"/>
                    <a:pt x="229" y="23259"/>
                  </a:cubicBezTo>
                  <a:lnTo>
                    <a:pt x="21228" y="23259"/>
                  </a:lnTo>
                  <a:lnTo>
                    <a:pt x="21023" y="13559"/>
                  </a:lnTo>
                  <a:cubicBezTo>
                    <a:pt x="21023" y="13559"/>
                    <a:pt x="20863" y="5068"/>
                    <a:pt x="18649" y="1644"/>
                  </a:cubicBezTo>
                  <a:cubicBezTo>
                    <a:pt x="18649" y="1644"/>
                    <a:pt x="17622" y="1324"/>
                    <a:pt x="16914" y="1324"/>
                  </a:cubicBezTo>
                  <a:cubicBezTo>
                    <a:pt x="16914" y="1324"/>
                    <a:pt x="17941" y="5570"/>
                    <a:pt x="17530" y="7510"/>
                  </a:cubicBezTo>
                  <a:cubicBezTo>
                    <a:pt x="17530" y="7510"/>
                    <a:pt x="10274" y="7075"/>
                    <a:pt x="9072" y="7075"/>
                  </a:cubicBezTo>
                  <a:cubicBezTo>
                    <a:pt x="9042" y="7075"/>
                    <a:pt x="9016" y="7076"/>
                    <a:pt x="8994" y="7076"/>
                  </a:cubicBezTo>
                  <a:cubicBezTo>
                    <a:pt x="8994" y="7076"/>
                    <a:pt x="9222" y="2283"/>
                    <a:pt x="8172" y="160"/>
                  </a:cubicBezTo>
                  <a:lnTo>
                    <a:pt x="6209" y="0"/>
                  </a:lnTo>
                  <a:close/>
                </a:path>
              </a:pathLst>
            </a:custGeom>
            <a:solidFill>
              <a:srgbClr val="CAC8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9"/>
            <p:cNvSpPr/>
            <p:nvPr/>
          </p:nvSpPr>
          <p:spPr>
            <a:xfrm>
              <a:off x="8137183" y="3401773"/>
              <a:ext cx="163567" cy="102373"/>
            </a:xfrm>
            <a:custGeom>
              <a:avLst/>
              <a:gdLst/>
              <a:ahLst/>
              <a:cxnLst/>
              <a:rect l="l" t="t" r="r" b="b"/>
              <a:pathLst>
                <a:path w="9120" h="5708" extrusionOk="0">
                  <a:moveTo>
                    <a:pt x="172" y="1"/>
                  </a:moveTo>
                  <a:lnTo>
                    <a:pt x="172" y="1"/>
                  </a:lnTo>
                  <a:cubicBezTo>
                    <a:pt x="0" y="5546"/>
                    <a:pt x="4442" y="5708"/>
                    <a:pt x="4962" y="5708"/>
                  </a:cubicBezTo>
                  <a:cubicBezTo>
                    <a:pt x="4994" y="5708"/>
                    <a:pt x="5011" y="5707"/>
                    <a:pt x="5011" y="5707"/>
                  </a:cubicBezTo>
                  <a:cubicBezTo>
                    <a:pt x="8937" y="5593"/>
                    <a:pt x="9120" y="526"/>
                    <a:pt x="9120" y="526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9"/>
            <p:cNvSpPr/>
            <p:nvPr/>
          </p:nvSpPr>
          <p:spPr>
            <a:xfrm>
              <a:off x="8089899" y="3351798"/>
              <a:ext cx="67561" cy="28714"/>
            </a:xfrm>
            <a:custGeom>
              <a:avLst/>
              <a:gdLst/>
              <a:ahLst/>
              <a:cxnLst/>
              <a:rect l="l" t="t" r="r" b="b"/>
              <a:pathLst>
                <a:path w="3767" h="1601" extrusionOk="0">
                  <a:moveTo>
                    <a:pt x="761" y="1"/>
                  </a:moveTo>
                  <a:cubicBezTo>
                    <a:pt x="366" y="1"/>
                    <a:pt x="23" y="335"/>
                    <a:pt x="23" y="732"/>
                  </a:cubicBezTo>
                  <a:cubicBezTo>
                    <a:pt x="1" y="1166"/>
                    <a:pt x="343" y="1509"/>
                    <a:pt x="754" y="1531"/>
                  </a:cubicBezTo>
                  <a:lnTo>
                    <a:pt x="2968" y="1600"/>
                  </a:lnTo>
                  <a:cubicBezTo>
                    <a:pt x="2982" y="1601"/>
                    <a:pt x="2995" y="1601"/>
                    <a:pt x="3009" y="1601"/>
                  </a:cubicBezTo>
                  <a:cubicBezTo>
                    <a:pt x="3423" y="1601"/>
                    <a:pt x="3745" y="1267"/>
                    <a:pt x="3767" y="869"/>
                  </a:cubicBezTo>
                  <a:cubicBezTo>
                    <a:pt x="3767" y="436"/>
                    <a:pt x="3447" y="93"/>
                    <a:pt x="3014" y="71"/>
                  </a:cubicBezTo>
                  <a:lnTo>
                    <a:pt x="799" y="2"/>
                  </a:lnTo>
                  <a:cubicBezTo>
                    <a:pt x="786" y="1"/>
                    <a:pt x="774" y="1"/>
                    <a:pt x="7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9"/>
            <p:cNvSpPr/>
            <p:nvPr/>
          </p:nvSpPr>
          <p:spPr>
            <a:xfrm>
              <a:off x="8293385" y="3355905"/>
              <a:ext cx="67561" cy="28696"/>
            </a:xfrm>
            <a:custGeom>
              <a:avLst/>
              <a:gdLst/>
              <a:ahLst/>
              <a:cxnLst/>
              <a:rect l="l" t="t" r="r" b="b"/>
              <a:pathLst>
                <a:path w="3767" h="1600" extrusionOk="0">
                  <a:moveTo>
                    <a:pt x="761" y="0"/>
                  </a:moveTo>
                  <a:cubicBezTo>
                    <a:pt x="366" y="0"/>
                    <a:pt x="24" y="334"/>
                    <a:pt x="24" y="732"/>
                  </a:cubicBezTo>
                  <a:cubicBezTo>
                    <a:pt x="1" y="1165"/>
                    <a:pt x="320" y="1508"/>
                    <a:pt x="754" y="1531"/>
                  </a:cubicBezTo>
                  <a:lnTo>
                    <a:pt x="2968" y="1599"/>
                  </a:lnTo>
                  <a:cubicBezTo>
                    <a:pt x="3402" y="1599"/>
                    <a:pt x="3744" y="1280"/>
                    <a:pt x="3767" y="869"/>
                  </a:cubicBezTo>
                  <a:cubicBezTo>
                    <a:pt x="3767" y="435"/>
                    <a:pt x="3447" y="93"/>
                    <a:pt x="3014" y="70"/>
                  </a:cubicBezTo>
                  <a:lnTo>
                    <a:pt x="800" y="1"/>
                  </a:lnTo>
                  <a:cubicBezTo>
                    <a:pt x="787" y="1"/>
                    <a:pt x="774" y="0"/>
                    <a:pt x="7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9"/>
            <p:cNvSpPr/>
            <p:nvPr/>
          </p:nvSpPr>
          <p:spPr>
            <a:xfrm>
              <a:off x="7936765" y="2747899"/>
              <a:ext cx="291910" cy="203473"/>
            </a:xfrm>
            <a:custGeom>
              <a:avLst/>
              <a:gdLst/>
              <a:ahLst/>
              <a:cxnLst/>
              <a:rect l="l" t="t" r="r" b="b"/>
              <a:pathLst>
                <a:path w="16276" h="11345" fill="none" extrusionOk="0">
                  <a:moveTo>
                    <a:pt x="1" y="10751"/>
                  </a:moveTo>
                  <a:cubicBezTo>
                    <a:pt x="2557" y="11345"/>
                    <a:pt x="5182" y="10158"/>
                    <a:pt x="7465" y="8834"/>
                  </a:cubicBezTo>
                  <a:cubicBezTo>
                    <a:pt x="11140" y="6711"/>
                    <a:pt x="14723" y="3950"/>
                    <a:pt x="16275" y="1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9"/>
            <p:cNvSpPr/>
            <p:nvPr/>
          </p:nvSpPr>
          <p:spPr>
            <a:xfrm>
              <a:off x="8197580" y="2766321"/>
              <a:ext cx="298456" cy="240329"/>
            </a:xfrm>
            <a:custGeom>
              <a:avLst/>
              <a:gdLst/>
              <a:ahLst/>
              <a:cxnLst/>
              <a:rect l="l" t="t" r="r" b="b"/>
              <a:pathLst>
                <a:path w="16641" h="13400" fill="none" extrusionOk="0">
                  <a:moveTo>
                    <a:pt x="1" y="1"/>
                  </a:moveTo>
                  <a:cubicBezTo>
                    <a:pt x="2055" y="3060"/>
                    <a:pt x="4132" y="6164"/>
                    <a:pt x="6848" y="8675"/>
                  </a:cubicBezTo>
                  <a:cubicBezTo>
                    <a:pt x="9542" y="11208"/>
                    <a:pt x="12965" y="13148"/>
                    <a:pt x="16640" y="13399"/>
                  </a:cubicBezTo>
                </a:path>
              </a:pathLst>
            </a:custGeom>
            <a:noFill/>
            <a:ln w="7425" cap="flat" cmpd="sng">
              <a:solidFill>
                <a:srgbClr val="4B2D2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9"/>
            <p:cNvSpPr/>
            <p:nvPr/>
          </p:nvSpPr>
          <p:spPr>
            <a:xfrm>
              <a:off x="6988522" y="2950580"/>
              <a:ext cx="370286" cy="505588"/>
            </a:xfrm>
            <a:custGeom>
              <a:avLst/>
              <a:gdLst/>
              <a:ahLst/>
              <a:cxnLst/>
              <a:rect l="l" t="t" r="r" b="b"/>
              <a:pathLst>
                <a:path w="20646" h="28190" extrusionOk="0">
                  <a:moveTo>
                    <a:pt x="20589" y="19744"/>
                  </a:moveTo>
                  <a:lnTo>
                    <a:pt x="20584" y="19753"/>
                  </a:lnTo>
                  <a:lnTo>
                    <a:pt x="20584" y="19753"/>
                  </a:lnTo>
                  <a:lnTo>
                    <a:pt x="20612" y="19767"/>
                  </a:lnTo>
                  <a:cubicBezTo>
                    <a:pt x="20612" y="19767"/>
                    <a:pt x="20624" y="19773"/>
                    <a:pt x="20632" y="19779"/>
                  </a:cubicBezTo>
                  <a:lnTo>
                    <a:pt x="20632" y="19779"/>
                  </a:lnTo>
                  <a:cubicBezTo>
                    <a:pt x="20626" y="19766"/>
                    <a:pt x="20607" y="19762"/>
                    <a:pt x="20589" y="19744"/>
                  </a:cubicBezTo>
                  <a:close/>
                  <a:moveTo>
                    <a:pt x="20632" y="19779"/>
                  </a:moveTo>
                  <a:cubicBezTo>
                    <a:pt x="20634" y="19782"/>
                    <a:pt x="20635" y="19785"/>
                    <a:pt x="20635" y="19790"/>
                  </a:cubicBezTo>
                  <a:cubicBezTo>
                    <a:pt x="20646" y="19790"/>
                    <a:pt x="20640" y="19784"/>
                    <a:pt x="20632" y="19779"/>
                  </a:cubicBezTo>
                  <a:close/>
                  <a:moveTo>
                    <a:pt x="6802" y="0"/>
                  </a:moveTo>
                  <a:lnTo>
                    <a:pt x="1" y="2169"/>
                  </a:lnTo>
                  <a:lnTo>
                    <a:pt x="1073" y="5684"/>
                  </a:lnTo>
                  <a:lnTo>
                    <a:pt x="1690" y="7419"/>
                  </a:lnTo>
                  <a:lnTo>
                    <a:pt x="1986" y="8286"/>
                  </a:lnTo>
                  <a:lnTo>
                    <a:pt x="2146" y="8720"/>
                  </a:lnTo>
                  <a:lnTo>
                    <a:pt x="2306" y="9130"/>
                  </a:lnTo>
                  <a:lnTo>
                    <a:pt x="3013" y="10842"/>
                  </a:lnTo>
                  <a:cubicBezTo>
                    <a:pt x="3150" y="11139"/>
                    <a:pt x="3265" y="11436"/>
                    <a:pt x="3379" y="11710"/>
                  </a:cubicBezTo>
                  <a:lnTo>
                    <a:pt x="3790" y="12554"/>
                  </a:lnTo>
                  <a:lnTo>
                    <a:pt x="4588" y="14243"/>
                  </a:lnTo>
                  <a:lnTo>
                    <a:pt x="5479" y="15910"/>
                  </a:lnTo>
                  <a:cubicBezTo>
                    <a:pt x="6711" y="18101"/>
                    <a:pt x="8081" y="20269"/>
                    <a:pt x="9724" y="22323"/>
                  </a:cubicBezTo>
                  <a:cubicBezTo>
                    <a:pt x="10546" y="23328"/>
                    <a:pt x="11413" y="24332"/>
                    <a:pt x="12395" y="25291"/>
                  </a:cubicBezTo>
                  <a:cubicBezTo>
                    <a:pt x="12874" y="25770"/>
                    <a:pt x="13399" y="26227"/>
                    <a:pt x="13947" y="26706"/>
                  </a:cubicBezTo>
                  <a:lnTo>
                    <a:pt x="14358" y="27048"/>
                  </a:lnTo>
                  <a:cubicBezTo>
                    <a:pt x="14517" y="27162"/>
                    <a:pt x="14654" y="27276"/>
                    <a:pt x="14814" y="27391"/>
                  </a:cubicBezTo>
                  <a:cubicBezTo>
                    <a:pt x="14974" y="27528"/>
                    <a:pt x="15111" y="27619"/>
                    <a:pt x="15293" y="27756"/>
                  </a:cubicBezTo>
                  <a:lnTo>
                    <a:pt x="15567" y="27938"/>
                  </a:lnTo>
                  <a:lnTo>
                    <a:pt x="15727" y="28030"/>
                  </a:lnTo>
                  <a:lnTo>
                    <a:pt x="15955" y="28189"/>
                  </a:lnTo>
                  <a:lnTo>
                    <a:pt x="20584" y="19753"/>
                  </a:lnTo>
                  <a:lnTo>
                    <a:pt x="20584" y="19753"/>
                  </a:lnTo>
                  <a:lnTo>
                    <a:pt x="20520" y="19721"/>
                  </a:lnTo>
                  <a:lnTo>
                    <a:pt x="20292" y="19584"/>
                  </a:lnTo>
                  <a:cubicBezTo>
                    <a:pt x="20132" y="19493"/>
                    <a:pt x="19950" y="19356"/>
                    <a:pt x="19767" y="19242"/>
                  </a:cubicBezTo>
                  <a:cubicBezTo>
                    <a:pt x="19402" y="18991"/>
                    <a:pt x="19037" y="18717"/>
                    <a:pt x="18672" y="18397"/>
                  </a:cubicBezTo>
                  <a:cubicBezTo>
                    <a:pt x="17918" y="17804"/>
                    <a:pt x="17211" y="17119"/>
                    <a:pt x="16503" y="16412"/>
                  </a:cubicBezTo>
                  <a:cubicBezTo>
                    <a:pt x="15111" y="14951"/>
                    <a:pt x="13833" y="13307"/>
                    <a:pt x="12646" y="11573"/>
                  </a:cubicBezTo>
                  <a:lnTo>
                    <a:pt x="11756" y="10226"/>
                  </a:lnTo>
                  <a:lnTo>
                    <a:pt x="10934" y="8857"/>
                  </a:lnTo>
                  <a:lnTo>
                    <a:pt x="10546" y="8172"/>
                  </a:lnTo>
                  <a:cubicBezTo>
                    <a:pt x="10409" y="7921"/>
                    <a:pt x="10295" y="7692"/>
                    <a:pt x="10158" y="7441"/>
                  </a:cubicBezTo>
                  <a:lnTo>
                    <a:pt x="9405" y="6003"/>
                  </a:lnTo>
                  <a:lnTo>
                    <a:pt x="9222" y="5638"/>
                  </a:lnTo>
                  <a:lnTo>
                    <a:pt x="9039" y="5273"/>
                  </a:lnTo>
                  <a:lnTo>
                    <a:pt x="8720" y="4543"/>
                  </a:lnTo>
                  <a:lnTo>
                    <a:pt x="8035" y="3059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9"/>
            <p:cNvSpPr/>
            <p:nvPr/>
          </p:nvSpPr>
          <p:spPr>
            <a:xfrm>
              <a:off x="6950128" y="2801491"/>
              <a:ext cx="165827" cy="190111"/>
            </a:xfrm>
            <a:custGeom>
              <a:avLst/>
              <a:gdLst/>
              <a:ahLst/>
              <a:cxnLst/>
              <a:rect l="l" t="t" r="r" b="b"/>
              <a:pathLst>
                <a:path w="9246" h="10600" extrusionOk="0">
                  <a:moveTo>
                    <a:pt x="3294" y="1"/>
                  </a:moveTo>
                  <a:cubicBezTo>
                    <a:pt x="3269" y="1"/>
                    <a:pt x="3244" y="3"/>
                    <a:pt x="3219" y="9"/>
                  </a:cubicBezTo>
                  <a:cubicBezTo>
                    <a:pt x="2518" y="167"/>
                    <a:pt x="3699" y="4894"/>
                    <a:pt x="3721" y="4983"/>
                  </a:cubicBezTo>
                  <a:lnTo>
                    <a:pt x="3721" y="4983"/>
                  </a:lnTo>
                  <a:cubicBezTo>
                    <a:pt x="3701" y="4902"/>
                    <a:pt x="2716" y="996"/>
                    <a:pt x="1937" y="996"/>
                  </a:cubicBezTo>
                  <a:cubicBezTo>
                    <a:pt x="1907" y="996"/>
                    <a:pt x="1878" y="1002"/>
                    <a:pt x="1850" y="1013"/>
                  </a:cubicBezTo>
                  <a:cubicBezTo>
                    <a:pt x="1056" y="1331"/>
                    <a:pt x="2291" y="5437"/>
                    <a:pt x="2306" y="5486"/>
                  </a:cubicBezTo>
                  <a:lnTo>
                    <a:pt x="2306" y="5486"/>
                  </a:lnTo>
                  <a:cubicBezTo>
                    <a:pt x="2293" y="5444"/>
                    <a:pt x="1348" y="2323"/>
                    <a:pt x="689" y="2323"/>
                  </a:cubicBezTo>
                  <a:cubicBezTo>
                    <a:pt x="649" y="2323"/>
                    <a:pt x="609" y="2335"/>
                    <a:pt x="571" y="2360"/>
                  </a:cubicBezTo>
                  <a:cubicBezTo>
                    <a:pt x="1" y="2725"/>
                    <a:pt x="845" y="5464"/>
                    <a:pt x="1074" y="6194"/>
                  </a:cubicBezTo>
                  <a:cubicBezTo>
                    <a:pt x="1119" y="6331"/>
                    <a:pt x="2261" y="10600"/>
                    <a:pt x="2261" y="10600"/>
                  </a:cubicBezTo>
                  <a:lnTo>
                    <a:pt x="9040" y="8431"/>
                  </a:lnTo>
                  <a:cubicBezTo>
                    <a:pt x="9040" y="6514"/>
                    <a:pt x="9245" y="2771"/>
                    <a:pt x="8789" y="2268"/>
                  </a:cubicBezTo>
                  <a:cubicBezTo>
                    <a:pt x="8756" y="2233"/>
                    <a:pt x="8721" y="2216"/>
                    <a:pt x="8685" y="2216"/>
                  </a:cubicBezTo>
                  <a:cubicBezTo>
                    <a:pt x="8192" y="2216"/>
                    <a:pt x="7419" y="5327"/>
                    <a:pt x="7419" y="5327"/>
                  </a:cubicBezTo>
                  <a:cubicBezTo>
                    <a:pt x="7419" y="5327"/>
                    <a:pt x="5838" y="265"/>
                    <a:pt x="5053" y="265"/>
                  </a:cubicBezTo>
                  <a:cubicBezTo>
                    <a:pt x="5027" y="265"/>
                    <a:pt x="5001" y="271"/>
                    <a:pt x="4977" y="283"/>
                  </a:cubicBezTo>
                  <a:cubicBezTo>
                    <a:pt x="4450" y="563"/>
                    <a:pt x="4707" y="2659"/>
                    <a:pt x="4891" y="3806"/>
                  </a:cubicBezTo>
                  <a:lnTo>
                    <a:pt x="4891" y="3806"/>
                  </a:lnTo>
                  <a:cubicBezTo>
                    <a:pt x="4643" y="2516"/>
                    <a:pt x="4061" y="1"/>
                    <a:pt x="3294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9"/>
            <p:cNvSpPr/>
            <p:nvPr/>
          </p:nvSpPr>
          <p:spPr>
            <a:xfrm>
              <a:off x="6985753" y="2891970"/>
              <a:ext cx="91307" cy="27189"/>
            </a:xfrm>
            <a:custGeom>
              <a:avLst/>
              <a:gdLst/>
              <a:ahLst/>
              <a:cxnLst/>
              <a:rect l="l" t="t" r="r" b="b"/>
              <a:pathLst>
                <a:path w="5091" h="1516" extrusionOk="0">
                  <a:moveTo>
                    <a:pt x="3754" y="1"/>
                  </a:moveTo>
                  <a:cubicBezTo>
                    <a:pt x="3286" y="1"/>
                    <a:pt x="2818" y="64"/>
                    <a:pt x="2374" y="169"/>
                  </a:cubicBezTo>
                  <a:cubicBezTo>
                    <a:pt x="1484" y="420"/>
                    <a:pt x="640" y="831"/>
                    <a:pt x="1" y="1493"/>
                  </a:cubicBezTo>
                  <a:cubicBezTo>
                    <a:pt x="1" y="1493"/>
                    <a:pt x="1" y="1493"/>
                    <a:pt x="1" y="1516"/>
                  </a:cubicBezTo>
                  <a:lnTo>
                    <a:pt x="23" y="1516"/>
                  </a:lnTo>
                  <a:cubicBezTo>
                    <a:pt x="754" y="1036"/>
                    <a:pt x="1576" y="671"/>
                    <a:pt x="2443" y="466"/>
                  </a:cubicBezTo>
                  <a:cubicBezTo>
                    <a:pt x="3104" y="287"/>
                    <a:pt x="3792" y="192"/>
                    <a:pt x="4487" y="192"/>
                  </a:cubicBezTo>
                  <a:cubicBezTo>
                    <a:pt x="4680" y="192"/>
                    <a:pt x="4874" y="200"/>
                    <a:pt x="5068" y="215"/>
                  </a:cubicBezTo>
                  <a:lnTo>
                    <a:pt x="5091" y="215"/>
                  </a:lnTo>
                  <a:cubicBezTo>
                    <a:pt x="5091" y="192"/>
                    <a:pt x="5091" y="192"/>
                    <a:pt x="5068" y="192"/>
                  </a:cubicBezTo>
                  <a:cubicBezTo>
                    <a:pt x="4644" y="58"/>
                    <a:pt x="4199" y="1"/>
                    <a:pt x="375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9"/>
            <p:cNvSpPr/>
            <p:nvPr/>
          </p:nvSpPr>
          <p:spPr>
            <a:xfrm>
              <a:off x="7140831" y="3223595"/>
              <a:ext cx="205123" cy="269940"/>
            </a:xfrm>
            <a:custGeom>
              <a:avLst/>
              <a:gdLst/>
              <a:ahLst/>
              <a:cxnLst/>
              <a:rect l="l" t="t" r="r" b="b"/>
              <a:pathLst>
                <a:path w="11437" h="15051" extrusionOk="0">
                  <a:moveTo>
                    <a:pt x="7958" y="0"/>
                  </a:moveTo>
                  <a:cubicBezTo>
                    <a:pt x="7907" y="0"/>
                    <a:pt x="7864" y="16"/>
                    <a:pt x="7830" y="50"/>
                  </a:cubicBezTo>
                  <a:cubicBezTo>
                    <a:pt x="3904" y="3976"/>
                    <a:pt x="1" y="8153"/>
                    <a:pt x="1" y="8153"/>
                  </a:cubicBezTo>
                  <a:cubicBezTo>
                    <a:pt x="1" y="8153"/>
                    <a:pt x="5740" y="15050"/>
                    <a:pt x="8852" y="15050"/>
                  </a:cubicBezTo>
                  <a:cubicBezTo>
                    <a:pt x="8892" y="15050"/>
                    <a:pt x="8932" y="15049"/>
                    <a:pt x="8971" y="15047"/>
                  </a:cubicBezTo>
                  <a:lnTo>
                    <a:pt x="11436" y="1739"/>
                  </a:lnTo>
                  <a:lnTo>
                    <a:pt x="11436" y="1739"/>
                  </a:lnTo>
                  <a:cubicBezTo>
                    <a:pt x="11383" y="1745"/>
                    <a:pt x="11330" y="1748"/>
                    <a:pt x="11276" y="1748"/>
                  </a:cubicBezTo>
                  <a:cubicBezTo>
                    <a:pt x="9903" y="1748"/>
                    <a:pt x="8494" y="0"/>
                    <a:pt x="7958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9"/>
            <p:cNvSpPr/>
            <p:nvPr/>
          </p:nvSpPr>
          <p:spPr>
            <a:xfrm>
              <a:off x="7131826" y="3217945"/>
              <a:ext cx="158850" cy="160231"/>
            </a:xfrm>
            <a:custGeom>
              <a:avLst/>
              <a:gdLst/>
              <a:ahLst/>
              <a:cxnLst/>
              <a:rect l="l" t="t" r="r" b="b"/>
              <a:pathLst>
                <a:path w="8857" h="8934" extrusionOk="0">
                  <a:moveTo>
                    <a:pt x="7646" y="1"/>
                  </a:moveTo>
                  <a:cubicBezTo>
                    <a:pt x="7485" y="1"/>
                    <a:pt x="7335" y="91"/>
                    <a:pt x="7282" y="251"/>
                  </a:cubicBezTo>
                  <a:cubicBezTo>
                    <a:pt x="6209" y="2808"/>
                    <a:pt x="1005" y="7030"/>
                    <a:pt x="229" y="7601"/>
                  </a:cubicBezTo>
                  <a:cubicBezTo>
                    <a:pt x="46" y="7738"/>
                    <a:pt x="0" y="7966"/>
                    <a:pt x="137" y="8149"/>
                  </a:cubicBezTo>
                  <a:cubicBezTo>
                    <a:pt x="137" y="8149"/>
                    <a:pt x="522" y="8933"/>
                    <a:pt x="955" y="8933"/>
                  </a:cubicBezTo>
                  <a:cubicBezTo>
                    <a:pt x="1039" y="8933"/>
                    <a:pt x="1125" y="8904"/>
                    <a:pt x="1210" y="8834"/>
                  </a:cubicBezTo>
                  <a:cubicBezTo>
                    <a:pt x="2077" y="8149"/>
                    <a:pt x="7556" y="3789"/>
                    <a:pt x="8765" y="799"/>
                  </a:cubicBezTo>
                  <a:cubicBezTo>
                    <a:pt x="8857" y="594"/>
                    <a:pt x="8742" y="365"/>
                    <a:pt x="8514" y="274"/>
                  </a:cubicBezTo>
                  <a:lnTo>
                    <a:pt x="7784" y="23"/>
                  </a:lnTo>
                  <a:cubicBezTo>
                    <a:pt x="7738" y="8"/>
                    <a:pt x="7692" y="1"/>
                    <a:pt x="7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9"/>
            <p:cNvSpPr/>
            <p:nvPr/>
          </p:nvSpPr>
          <p:spPr>
            <a:xfrm>
              <a:off x="7296818" y="3215075"/>
              <a:ext cx="490451" cy="566997"/>
            </a:xfrm>
            <a:custGeom>
              <a:avLst/>
              <a:gdLst/>
              <a:ahLst/>
              <a:cxnLst/>
              <a:rect l="l" t="t" r="r" b="b"/>
              <a:pathLst>
                <a:path w="27346" h="31614" extrusionOk="0">
                  <a:moveTo>
                    <a:pt x="5867" y="0"/>
                  </a:moveTo>
                  <a:cubicBezTo>
                    <a:pt x="3836" y="0"/>
                    <a:pt x="2055" y="1598"/>
                    <a:pt x="1918" y="3607"/>
                  </a:cubicBezTo>
                  <a:lnTo>
                    <a:pt x="206" y="26638"/>
                  </a:lnTo>
                  <a:cubicBezTo>
                    <a:pt x="1" y="29354"/>
                    <a:pt x="1827" y="31613"/>
                    <a:pt x="4292" y="31613"/>
                  </a:cubicBezTo>
                  <a:lnTo>
                    <a:pt x="23077" y="31613"/>
                  </a:lnTo>
                  <a:cubicBezTo>
                    <a:pt x="25520" y="31613"/>
                    <a:pt x="27346" y="29354"/>
                    <a:pt x="27140" y="26638"/>
                  </a:cubicBezTo>
                  <a:lnTo>
                    <a:pt x="25451" y="3607"/>
                  </a:lnTo>
                  <a:cubicBezTo>
                    <a:pt x="25291" y="1598"/>
                    <a:pt x="23511" y="0"/>
                    <a:pt x="21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9"/>
            <p:cNvSpPr/>
            <p:nvPr/>
          </p:nvSpPr>
          <p:spPr>
            <a:xfrm>
              <a:off x="7310755" y="3231040"/>
              <a:ext cx="463010" cy="535073"/>
            </a:xfrm>
            <a:custGeom>
              <a:avLst/>
              <a:gdLst/>
              <a:ahLst/>
              <a:cxnLst/>
              <a:rect l="l" t="t" r="r" b="b"/>
              <a:pathLst>
                <a:path w="25816" h="29834" extrusionOk="0">
                  <a:moveTo>
                    <a:pt x="5547" y="1"/>
                  </a:moveTo>
                  <a:cubicBezTo>
                    <a:pt x="3606" y="1"/>
                    <a:pt x="1940" y="1507"/>
                    <a:pt x="1803" y="3402"/>
                  </a:cubicBezTo>
                  <a:lnTo>
                    <a:pt x="183" y="25154"/>
                  </a:lnTo>
                  <a:cubicBezTo>
                    <a:pt x="0" y="27710"/>
                    <a:pt x="1712" y="29833"/>
                    <a:pt x="4040" y="29833"/>
                  </a:cubicBezTo>
                  <a:lnTo>
                    <a:pt x="21775" y="29833"/>
                  </a:lnTo>
                  <a:cubicBezTo>
                    <a:pt x="24081" y="29833"/>
                    <a:pt x="25815" y="27710"/>
                    <a:pt x="25633" y="25154"/>
                  </a:cubicBezTo>
                  <a:lnTo>
                    <a:pt x="24012" y="3402"/>
                  </a:lnTo>
                  <a:cubicBezTo>
                    <a:pt x="23875" y="1507"/>
                    <a:pt x="22186" y="1"/>
                    <a:pt x="20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9"/>
            <p:cNvSpPr/>
            <p:nvPr/>
          </p:nvSpPr>
          <p:spPr>
            <a:xfrm>
              <a:off x="7659178" y="3402544"/>
              <a:ext cx="196101" cy="244059"/>
            </a:xfrm>
            <a:custGeom>
              <a:avLst/>
              <a:gdLst/>
              <a:ahLst/>
              <a:cxnLst/>
              <a:rect l="l" t="t" r="r" b="b"/>
              <a:pathLst>
                <a:path w="10934" h="13608" extrusionOk="0">
                  <a:moveTo>
                    <a:pt x="3402" y="0"/>
                  </a:moveTo>
                  <a:cubicBezTo>
                    <a:pt x="2923" y="0"/>
                    <a:pt x="2437" y="118"/>
                    <a:pt x="1986" y="369"/>
                  </a:cubicBezTo>
                  <a:cubicBezTo>
                    <a:pt x="548" y="1145"/>
                    <a:pt x="0" y="2948"/>
                    <a:pt x="776" y="4386"/>
                  </a:cubicBezTo>
                  <a:lnTo>
                    <a:pt x="4931" y="12055"/>
                  </a:lnTo>
                  <a:cubicBezTo>
                    <a:pt x="5456" y="13037"/>
                    <a:pt x="6483" y="13607"/>
                    <a:pt x="7533" y="13607"/>
                  </a:cubicBezTo>
                  <a:cubicBezTo>
                    <a:pt x="8012" y="13607"/>
                    <a:pt x="8491" y="13493"/>
                    <a:pt x="8948" y="13242"/>
                  </a:cubicBezTo>
                  <a:cubicBezTo>
                    <a:pt x="10386" y="12466"/>
                    <a:pt x="10934" y="10663"/>
                    <a:pt x="10158" y="9225"/>
                  </a:cubicBezTo>
                  <a:lnTo>
                    <a:pt x="6003" y="1556"/>
                  </a:lnTo>
                  <a:cubicBezTo>
                    <a:pt x="5470" y="568"/>
                    <a:pt x="4453" y="0"/>
                    <a:pt x="3402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9"/>
            <p:cNvSpPr/>
            <p:nvPr/>
          </p:nvSpPr>
          <p:spPr>
            <a:xfrm>
              <a:off x="7300100" y="3671595"/>
              <a:ext cx="438869" cy="561401"/>
            </a:xfrm>
            <a:custGeom>
              <a:avLst/>
              <a:gdLst/>
              <a:ahLst/>
              <a:cxnLst/>
              <a:rect l="l" t="t" r="r" b="b"/>
              <a:pathLst>
                <a:path w="24470" h="31302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366" y="21114"/>
                    <a:pt x="1758" y="29879"/>
                  </a:cubicBezTo>
                  <a:cubicBezTo>
                    <a:pt x="1758" y="29879"/>
                    <a:pt x="3513" y="31302"/>
                    <a:pt x="6031" y="31302"/>
                  </a:cubicBezTo>
                  <a:cubicBezTo>
                    <a:pt x="7007" y="31302"/>
                    <a:pt x="8097" y="31088"/>
                    <a:pt x="9245" y="30495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5590" y="30495"/>
                  </a:lnTo>
                  <a:cubicBezTo>
                    <a:pt x="16744" y="31088"/>
                    <a:pt x="17839" y="31302"/>
                    <a:pt x="18818" y="31302"/>
                  </a:cubicBezTo>
                  <a:cubicBezTo>
                    <a:pt x="21345" y="31302"/>
                    <a:pt x="23100" y="29879"/>
                    <a:pt x="23100" y="29879"/>
                  </a:cubicBezTo>
                  <a:cubicBezTo>
                    <a:pt x="24469" y="21114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9"/>
            <p:cNvSpPr/>
            <p:nvPr/>
          </p:nvSpPr>
          <p:spPr>
            <a:xfrm>
              <a:off x="7300100" y="3671595"/>
              <a:ext cx="421257" cy="404076"/>
            </a:xfrm>
            <a:custGeom>
              <a:avLst/>
              <a:gdLst/>
              <a:ahLst/>
              <a:cxnLst/>
              <a:rect l="l" t="t" r="r" b="b"/>
              <a:pathLst>
                <a:path w="23488" h="22530" extrusionOk="0">
                  <a:moveTo>
                    <a:pt x="21890" y="1"/>
                  </a:moveTo>
                  <a:lnTo>
                    <a:pt x="17211" y="936"/>
                  </a:lnTo>
                  <a:lnTo>
                    <a:pt x="4383" y="891"/>
                  </a:ln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206" y="11961"/>
                    <a:pt x="914" y="21616"/>
                  </a:cubicBezTo>
                  <a:cubicBezTo>
                    <a:pt x="2854" y="22027"/>
                    <a:pt x="5775" y="22461"/>
                    <a:pt x="9450" y="22529"/>
                  </a:cubicBezTo>
                  <a:lnTo>
                    <a:pt x="9747" y="10614"/>
                  </a:lnTo>
                  <a:lnTo>
                    <a:pt x="9747" y="10386"/>
                  </a:lnTo>
                  <a:cubicBezTo>
                    <a:pt x="10500" y="10340"/>
                    <a:pt x="11299" y="10340"/>
                    <a:pt x="12121" y="10340"/>
                  </a:cubicBezTo>
                  <a:lnTo>
                    <a:pt x="12121" y="10614"/>
                  </a:lnTo>
                  <a:lnTo>
                    <a:pt x="14175" y="22392"/>
                  </a:lnTo>
                  <a:cubicBezTo>
                    <a:pt x="17005" y="22210"/>
                    <a:pt x="20133" y="21776"/>
                    <a:pt x="23488" y="21000"/>
                  </a:cubicBezTo>
                  <a:cubicBezTo>
                    <a:pt x="23282" y="11459"/>
                    <a:pt x="21890" y="1"/>
                    <a:pt x="21890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9"/>
            <p:cNvSpPr/>
            <p:nvPr/>
          </p:nvSpPr>
          <p:spPr>
            <a:xfrm>
              <a:off x="7290270" y="3678143"/>
              <a:ext cx="436000" cy="356996"/>
            </a:xfrm>
            <a:custGeom>
              <a:avLst/>
              <a:gdLst/>
              <a:ahLst/>
              <a:cxnLst/>
              <a:rect l="l" t="t" r="r" b="b"/>
              <a:pathLst>
                <a:path w="24310" h="19905" extrusionOk="0">
                  <a:moveTo>
                    <a:pt x="549" y="1"/>
                  </a:moveTo>
                  <a:cubicBezTo>
                    <a:pt x="549" y="1"/>
                    <a:pt x="1" y="9496"/>
                    <a:pt x="526" y="18398"/>
                  </a:cubicBezTo>
                  <a:cubicBezTo>
                    <a:pt x="2512" y="19790"/>
                    <a:pt x="7487" y="19608"/>
                    <a:pt x="10523" y="19653"/>
                  </a:cubicBezTo>
                  <a:lnTo>
                    <a:pt x="10295" y="10637"/>
                  </a:lnTo>
                  <a:lnTo>
                    <a:pt x="10295" y="10386"/>
                  </a:lnTo>
                  <a:cubicBezTo>
                    <a:pt x="10828" y="10370"/>
                    <a:pt x="11383" y="10354"/>
                    <a:pt x="11953" y="10354"/>
                  </a:cubicBezTo>
                  <a:cubicBezTo>
                    <a:pt x="12189" y="10354"/>
                    <a:pt x="12428" y="10357"/>
                    <a:pt x="12669" y="10363"/>
                  </a:cubicBezTo>
                  <a:lnTo>
                    <a:pt x="12669" y="10637"/>
                  </a:lnTo>
                  <a:lnTo>
                    <a:pt x="13742" y="19904"/>
                  </a:lnTo>
                  <a:cubicBezTo>
                    <a:pt x="16686" y="19767"/>
                    <a:pt x="21365" y="19608"/>
                    <a:pt x="24310" y="18535"/>
                  </a:cubicBezTo>
                  <a:cubicBezTo>
                    <a:pt x="23899" y="9222"/>
                    <a:pt x="22438" y="1"/>
                    <a:pt x="22438" y="1"/>
                  </a:cubicBezTo>
                  <a:lnTo>
                    <a:pt x="17759" y="937"/>
                  </a:lnTo>
                  <a:lnTo>
                    <a:pt x="4931" y="891"/>
                  </a:lnTo>
                  <a:lnTo>
                    <a:pt x="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9"/>
            <p:cNvSpPr/>
            <p:nvPr/>
          </p:nvSpPr>
          <p:spPr>
            <a:xfrm>
              <a:off x="7413521" y="3859118"/>
              <a:ext cx="167029" cy="6062"/>
            </a:xfrm>
            <a:custGeom>
              <a:avLst/>
              <a:gdLst/>
              <a:ahLst/>
              <a:cxnLst/>
              <a:rect l="l" t="t" r="r" b="b"/>
              <a:pathLst>
                <a:path w="9313" h="338" extrusionOk="0">
                  <a:moveTo>
                    <a:pt x="4657" y="1"/>
                  </a:moveTo>
                  <a:cubicBezTo>
                    <a:pt x="3881" y="23"/>
                    <a:pt x="3104" y="46"/>
                    <a:pt x="2351" y="46"/>
                  </a:cubicBezTo>
                  <a:cubicBezTo>
                    <a:pt x="1575" y="92"/>
                    <a:pt x="822" y="115"/>
                    <a:pt x="46" y="183"/>
                  </a:cubicBezTo>
                  <a:cubicBezTo>
                    <a:pt x="23" y="183"/>
                    <a:pt x="0" y="206"/>
                    <a:pt x="0" y="252"/>
                  </a:cubicBezTo>
                  <a:cubicBezTo>
                    <a:pt x="0" y="274"/>
                    <a:pt x="23" y="320"/>
                    <a:pt x="46" y="320"/>
                  </a:cubicBezTo>
                  <a:cubicBezTo>
                    <a:pt x="434" y="332"/>
                    <a:pt x="822" y="337"/>
                    <a:pt x="1207" y="337"/>
                  </a:cubicBezTo>
                  <a:cubicBezTo>
                    <a:pt x="1592" y="337"/>
                    <a:pt x="1975" y="332"/>
                    <a:pt x="2351" y="320"/>
                  </a:cubicBezTo>
                  <a:lnTo>
                    <a:pt x="4657" y="297"/>
                  </a:lnTo>
                  <a:lnTo>
                    <a:pt x="9244" y="229"/>
                  </a:lnTo>
                  <a:cubicBezTo>
                    <a:pt x="9290" y="229"/>
                    <a:pt x="9313" y="183"/>
                    <a:pt x="9313" y="160"/>
                  </a:cubicBezTo>
                  <a:cubicBezTo>
                    <a:pt x="9313" y="115"/>
                    <a:pt x="9290" y="92"/>
                    <a:pt x="9244" y="92"/>
                  </a:cubicBezTo>
                  <a:cubicBezTo>
                    <a:pt x="7715" y="1"/>
                    <a:pt x="6186" y="1"/>
                    <a:pt x="4657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9"/>
            <p:cNvSpPr/>
            <p:nvPr/>
          </p:nvSpPr>
          <p:spPr>
            <a:xfrm>
              <a:off x="7492124" y="3656456"/>
              <a:ext cx="6170" cy="167441"/>
            </a:xfrm>
            <a:custGeom>
              <a:avLst/>
              <a:gdLst/>
              <a:ahLst/>
              <a:cxnLst/>
              <a:rect l="l" t="t" r="r" b="b"/>
              <a:pathLst>
                <a:path w="344" h="9336" extrusionOk="0">
                  <a:moveTo>
                    <a:pt x="183" y="0"/>
                  </a:moveTo>
                  <a:cubicBezTo>
                    <a:pt x="138" y="0"/>
                    <a:pt x="115" y="23"/>
                    <a:pt x="92" y="69"/>
                  </a:cubicBezTo>
                  <a:cubicBezTo>
                    <a:pt x="46" y="822"/>
                    <a:pt x="23" y="1598"/>
                    <a:pt x="23" y="2374"/>
                  </a:cubicBezTo>
                  <a:cubicBezTo>
                    <a:pt x="1" y="3127"/>
                    <a:pt x="1" y="3903"/>
                    <a:pt x="1" y="4656"/>
                  </a:cubicBezTo>
                  <a:cubicBezTo>
                    <a:pt x="23" y="6186"/>
                    <a:pt x="46" y="7738"/>
                    <a:pt x="206" y="9267"/>
                  </a:cubicBezTo>
                  <a:cubicBezTo>
                    <a:pt x="206" y="9290"/>
                    <a:pt x="229" y="9336"/>
                    <a:pt x="275" y="9336"/>
                  </a:cubicBezTo>
                  <a:cubicBezTo>
                    <a:pt x="297" y="9313"/>
                    <a:pt x="343" y="9290"/>
                    <a:pt x="343" y="9244"/>
                  </a:cubicBezTo>
                  <a:cubicBezTo>
                    <a:pt x="297" y="8491"/>
                    <a:pt x="297" y="7715"/>
                    <a:pt x="297" y="6962"/>
                  </a:cubicBezTo>
                  <a:lnTo>
                    <a:pt x="297" y="4656"/>
                  </a:lnTo>
                  <a:lnTo>
                    <a:pt x="297" y="2374"/>
                  </a:lnTo>
                  <a:cubicBezTo>
                    <a:pt x="275" y="1598"/>
                    <a:pt x="275" y="845"/>
                    <a:pt x="229" y="69"/>
                  </a:cubicBezTo>
                  <a:cubicBezTo>
                    <a:pt x="229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9"/>
            <p:cNvSpPr/>
            <p:nvPr/>
          </p:nvSpPr>
          <p:spPr>
            <a:xfrm>
              <a:off x="7494994" y="3708852"/>
              <a:ext cx="28678" cy="106283"/>
            </a:xfrm>
            <a:custGeom>
              <a:avLst/>
              <a:gdLst/>
              <a:ahLst/>
              <a:cxnLst/>
              <a:rect l="l" t="t" r="r" b="b"/>
              <a:pathLst>
                <a:path w="1599" h="5926" extrusionOk="0">
                  <a:moveTo>
                    <a:pt x="1416" y="1"/>
                  </a:moveTo>
                  <a:cubicBezTo>
                    <a:pt x="1393" y="1"/>
                    <a:pt x="1347" y="24"/>
                    <a:pt x="1347" y="69"/>
                  </a:cubicBezTo>
                  <a:cubicBezTo>
                    <a:pt x="1324" y="1142"/>
                    <a:pt x="1324" y="2215"/>
                    <a:pt x="1256" y="3265"/>
                  </a:cubicBezTo>
                  <a:cubicBezTo>
                    <a:pt x="1187" y="3813"/>
                    <a:pt x="1165" y="4337"/>
                    <a:pt x="1028" y="4840"/>
                  </a:cubicBezTo>
                  <a:cubicBezTo>
                    <a:pt x="959" y="5091"/>
                    <a:pt x="868" y="5342"/>
                    <a:pt x="731" y="5524"/>
                  </a:cubicBezTo>
                  <a:cubicBezTo>
                    <a:pt x="598" y="5676"/>
                    <a:pt x="419" y="5764"/>
                    <a:pt x="232" y="5764"/>
                  </a:cubicBezTo>
                  <a:cubicBezTo>
                    <a:pt x="193" y="5764"/>
                    <a:pt x="154" y="5760"/>
                    <a:pt x="115" y="5753"/>
                  </a:cubicBezTo>
                  <a:lnTo>
                    <a:pt x="92" y="5753"/>
                  </a:lnTo>
                  <a:cubicBezTo>
                    <a:pt x="85" y="5746"/>
                    <a:pt x="76" y="5743"/>
                    <a:pt x="68" y="5743"/>
                  </a:cubicBezTo>
                  <a:cubicBezTo>
                    <a:pt x="46" y="5743"/>
                    <a:pt x="23" y="5759"/>
                    <a:pt x="23" y="5775"/>
                  </a:cubicBezTo>
                  <a:cubicBezTo>
                    <a:pt x="0" y="5821"/>
                    <a:pt x="23" y="5844"/>
                    <a:pt x="46" y="5867"/>
                  </a:cubicBezTo>
                  <a:cubicBezTo>
                    <a:pt x="134" y="5907"/>
                    <a:pt x="226" y="5926"/>
                    <a:pt x="318" y="5926"/>
                  </a:cubicBezTo>
                  <a:cubicBezTo>
                    <a:pt x="534" y="5926"/>
                    <a:pt x="746" y="5822"/>
                    <a:pt x="891" y="5661"/>
                  </a:cubicBezTo>
                  <a:cubicBezTo>
                    <a:pt x="1096" y="5456"/>
                    <a:pt x="1210" y="5182"/>
                    <a:pt x="1301" y="4908"/>
                  </a:cubicBezTo>
                  <a:cubicBezTo>
                    <a:pt x="1461" y="4383"/>
                    <a:pt x="1507" y="3835"/>
                    <a:pt x="1530" y="3288"/>
                  </a:cubicBezTo>
                  <a:cubicBezTo>
                    <a:pt x="1598" y="2215"/>
                    <a:pt x="1575" y="1142"/>
                    <a:pt x="1484" y="46"/>
                  </a:cubicBezTo>
                  <a:cubicBezTo>
                    <a:pt x="1484" y="24"/>
                    <a:pt x="1461" y="1"/>
                    <a:pt x="1416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9"/>
            <p:cNvSpPr/>
            <p:nvPr/>
          </p:nvSpPr>
          <p:spPr>
            <a:xfrm>
              <a:off x="7306235" y="3697390"/>
              <a:ext cx="50379" cy="84097"/>
            </a:xfrm>
            <a:custGeom>
              <a:avLst/>
              <a:gdLst/>
              <a:ahLst/>
              <a:cxnLst/>
              <a:rect l="l" t="t" r="r" b="b"/>
              <a:pathLst>
                <a:path w="2809" h="4689" extrusionOk="0">
                  <a:moveTo>
                    <a:pt x="2717" y="1"/>
                  </a:moveTo>
                  <a:cubicBezTo>
                    <a:pt x="2672" y="1"/>
                    <a:pt x="2649" y="23"/>
                    <a:pt x="2649" y="69"/>
                  </a:cubicBezTo>
                  <a:cubicBezTo>
                    <a:pt x="2626" y="297"/>
                    <a:pt x="2626" y="548"/>
                    <a:pt x="2603" y="777"/>
                  </a:cubicBezTo>
                  <a:cubicBezTo>
                    <a:pt x="2557" y="982"/>
                    <a:pt x="2557" y="1233"/>
                    <a:pt x="2489" y="1439"/>
                  </a:cubicBezTo>
                  <a:lnTo>
                    <a:pt x="2398" y="1781"/>
                  </a:lnTo>
                  <a:lnTo>
                    <a:pt x="2283" y="2101"/>
                  </a:lnTo>
                  <a:cubicBezTo>
                    <a:pt x="2261" y="2215"/>
                    <a:pt x="2215" y="2306"/>
                    <a:pt x="2169" y="2420"/>
                  </a:cubicBezTo>
                  <a:cubicBezTo>
                    <a:pt x="2101" y="2511"/>
                    <a:pt x="2078" y="2625"/>
                    <a:pt x="2010" y="2717"/>
                  </a:cubicBezTo>
                  <a:cubicBezTo>
                    <a:pt x="1781" y="3105"/>
                    <a:pt x="1507" y="3470"/>
                    <a:pt x="1165" y="3767"/>
                  </a:cubicBezTo>
                  <a:cubicBezTo>
                    <a:pt x="846" y="4086"/>
                    <a:pt x="457" y="4360"/>
                    <a:pt x="69" y="4543"/>
                  </a:cubicBezTo>
                  <a:lnTo>
                    <a:pt x="47" y="4566"/>
                  </a:lnTo>
                  <a:cubicBezTo>
                    <a:pt x="24" y="4566"/>
                    <a:pt x="1" y="4611"/>
                    <a:pt x="24" y="4634"/>
                  </a:cubicBezTo>
                  <a:cubicBezTo>
                    <a:pt x="24" y="4668"/>
                    <a:pt x="48" y="4689"/>
                    <a:pt x="79" y="4689"/>
                  </a:cubicBezTo>
                  <a:cubicBezTo>
                    <a:pt x="91" y="4689"/>
                    <a:pt x="103" y="4686"/>
                    <a:pt x="115" y="4680"/>
                  </a:cubicBezTo>
                  <a:cubicBezTo>
                    <a:pt x="572" y="4543"/>
                    <a:pt x="982" y="4292"/>
                    <a:pt x="1348" y="3972"/>
                  </a:cubicBezTo>
                  <a:cubicBezTo>
                    <a:pt x="1713" y="3653"/>
                    <a:pt x="2032" y="3287"/>
                    <a:pt x="2261" y="2854"/>
                  </a:cubicBezTo>
                  <a:cubicBezTo>
                    <a:pt x="2329" y="2740"/>
                    <a:pt x="2375" y="2625"/>
                    <a:pt x="2420" y="2534"/>
                  </a:cubicBezTo>
                  <a:cubicBezTo>
                    <a:pt x="2466" y="2420"/>
                    <a:pt x="2512" y="2306"/>
                    <a:pt x="2557" y="2192"/>
                  </a:cubicBezTo>
                  <a:lnTo>
                    <a:pt x="2672" y="1849"/>
                  </a:lnTo>
                  <a:lnTo>
                    <a:pt x="2740" y="1484"/>
                  </a:lnTo>
                  <a:cubicBezTo>
                    <a:pt x="2763" y="1370"/>
                    <a:pt x="2763" y="1256"/>
                    <a:pt x="2786" y="1142"/>
                  </a:cubicBezTo>
                  <a:lnTo>
                    <a:pt x="2808" y="777"/>
                  </a:lnTo>
                  <a:cubicBezTo>
                    <a:pt x="2808" y="548"/>
                    <a:pt x="2786" y="297"/>
                    <a:pt x="2786" y="69"/>
                  </a:cubicBezTo>
                  <a:cubicBezTo>
                    <a:pt x="2763" y="23"/>
                    <a:pt x="2740" y="1"/>
                    <a:pt x="27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9"/>
            <p:cNvSpPr/>
            <p:nvPr/>
          </p:nvSpPr>
          <p:spPr>
            <a:xfrm>
              <a:off x="7643214" y="3697390"/>
              <a:ext cx="50361" cy="84115"/>
            </a:xfrm>
            <a:custGeom>
              <a:avLst/>
              <a:gdLst/>
              <a:ahLst/>
              <a:cxnLst/>
              <a:rect l="l" t="t" r="r" b="b"/>
              <a:pathLst>
                <a:path w="2808" h="4690" extrusionOk="0">
                  <a:moveTo>
                    <a:pt x="114" y="1"/>
                  </a:moveTo>
                  <a:cubicBezTo>
                    <a:pt x="69" y="1"/>
                    <a:pt x="46" y="23"/>
                    <a:pt x="46" y="69"/>
                  </a:cubicBezTo>
                  <a:cubicBezTo>
                    <a:pt x="23" y="297"/>
                    <a:pt x="0" y="548"/>
                    <a:pt x="0" y="777"/>
                  </a:cubicBezTo>
                  <a:lnTo>
                    <a:pt x="23" y="1142"/>
                  </a:lnTo>
                  <a:cubicBezTo>
                    <a:pt x="46" y="1256"/>
                    <a:pt x="46" y="1370"/>
                    <a:pt x="91" y="1484"/>
                  </a:cubicBezTo>
                  <a:lnTo>
                    <a:pt x="160" y="1849"/>
                  </a:lnTo>
                  <a:lnTo>
                    <a:pt x="251" y="2192"/>
                  </a:lnTo>
                  <a:cubicBezTo>
                    <a:pt x="297" y="2306"/>
                    <a:pt x="343" y="2420"/>
                    <a:pt x="388" y="2534"/>
                  </a:cubicBezTo>
                  <a:cubicBezTo>
                    <a:pt x="457" y="2625"/>
                    <a:pt x="480" y="2740"/>
                    <a:pt x="548" y="2854"/>
                  </a:cubicBezTo>
                  <a:cubicBezTo>
                    <a:pt x="776" y="3287"/>
                    <a:pt x="1096" y="3653"/>
                    <a:pt x="1461" y="3972"/>
                  </a:cubicBezTo>
                  <a:cubicBezTo>
                    <a:pt x="1826" y="4292"/>
                    <a:pt x="2237" y="4543"/>
                    <a:pt x="2716" y="4680"/>
                  </a:cubicBezTo>
                  <a:cubicBezTo>
                    <a:pt x="2723" y="4686"/>
                    <a:pt x="2732" y="4689"/>
                    <a:pt x="2741" y="4689"/>
                  </a:cubicBezTo>
                  <a:cubicBezTo>
                    <a:pt x="2762" y="4689"/>
                    <a:pt x="2785" y="4673"/>
                    <a:pt x="2785" y="4657"/>
                  </a:cubicBezTo>
                  <a:cubicBezTo>
                    <a:pt x="2808" y="4611"/>
                    <a:pt x="2785" y="4566"/>
                    <a:pt x="2762" y="4566"/>
                  </a:cubicBezTo>
                  <a:cubicBezTo>
                    <a:pt x="2351" y="4360"/>
                    <a:pt x="1963" y="4086"/>
                    <a:pt x="1644" y="3767"/>
                  </a:cubicBezTo>
                  <a:cubicBezTo>
                    <a:pt x="1301" y="3470"/>
                    <a:pt x="1027" y="3105"/>
                    <a:pt x="799" y="2717"/>
                  </a:cubicBezTo>
                  <a:cubicBezTo>
                    <a:pt x="731" y="2625"/>
                    <a:pt x="708" y="2511"/>
                    <a:pt x="639" y="2420"/>
                  </a:cubicBezTo>
                  <a:cubicBezTo>
                    <a:pt x="594" y="2306"/>
                    <a:pt x="548" y="2215"/>
                    <a:pt x="525" y="2101"/>
                  </a:cubicBezTo>
                  <a:lnTo>
                    <a:pt x="411" y="1781"/>
                  </a:lnTo>
                  <a:lnTo>
                    <a:pt x="320" y="1439"/>
                  </a:lnTo>
                  <a:cubicBezTo>
                    <a:pt x="251" y="1233"/>
                    <a:pt x="251" y="982"/>
                    <a:pt x="206" y="777"/>
                  </a:cubicBezTo>
                  <a:cubicBezTo>
                    <a:pt x="183" y="548"/>
                    <a:pt x="183" y="297"/>
                    <a:pt x="183" y="69"/>
                  </a:cubicBezTo>
                  <a:cubicBezTo>
                    <a:pt x="183" y="23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73D7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9"/>
            <p:cNvSpPr/>
            <p:nvPr/>
          </p:nvSpPr>
          <p:spPr>
            <a:xfrm>
              <a:off x="7263669" y="3233730"/>
              <a:ext cx="157182" cy="447478"/>
            </a:xfrm>
            <a:custGeom>
              <a:avLst/>
              <a:gdLst/>
              <a:ahLst/>
              <a:cxnLst/>
              <a:rect l="l" t="t" r="r" b="b"/>
              <a:pathLst>
                <a:path w="8764" h="24950" extrusionOk="0">
                  <a:moveTo>
                    <a:pt x="6416" y="1"/>
                  </a:moveTo>
                  <a:cubicBezTo>
                    <a:pt x="6148" y="1"/>
                    <a:pt x="5939" y="37"/>
                    <a:pt x="5866" y="79"/>
                  </a:cubicBezTo>
                  <a:cubicBezTo>
                    <a:pt x="5547" y="216"/>
                    <a:pt x="5204" y="421"/>
                    <a:pt x="4999" y="627"/>
                  </a:cubicBezTo>
                  <a:cubicBezTo>
                    <a:pt x="4520" y="1106"/>
                    <a:pt x="4086" y="1608"/>
                    <a:pt x="3698" y="2156"/>
                  </a:cubicBezTo>
                  <a:cubicBezTo>
                    <a:pt x="2922" y="3229"/>
                    <a:pt x="2351" y="4370"/>
                    <a:pt x="1872" y="5534"/>
                  </a:cubicBezTo>
                  <a:cubicBezTo>
                    <a:pt x="1415" y="6698"/>
                    <a:pt x="1050" y="7839"/>
                    <a:pt x="776" y="9004"/>
                  </a:cubicBezTo>
                  <a:cubicBezTo>
                    <a:pt x="639" y="9551"/>
                    <a:pt x="502" y="10145"/>
                    <a:pt x="388" y="10693"/>
                  </a:cubicBezTo>
                  <a:cubicBezTo>
                    <a:pt x="343" y="10989"/>
                    <a:pt x="297" y="11263"/>
                    <a:pt x="251" y="11560"/>
                  </a:cubicBezTo>
                  <a:lnTo>
                    <a:pt x="114" y="12473"/>
                  </a:lnTo>
                  <a:cubicBezTo>
                    <a:pt x="114" y="12610"/>
                    <a:pt x="91" y="12770"/>
                    <a:pt x="69" y="12929"/>
                  </a:cubicBezTo>
                  <a:lnTo>
                    <a:pt x="46" y="13363"/>
                  </a:lnTo>
                  <a:cubicBezTo>
                    <a:pt x="23" y="13660"/>
                    <a:pt x="0" y="13957"/>
                    <a:pt x="0" y="14253"/>
                  </a:cubicBezTo>
                  <a:cubicBezTo>
                    <a:pt x="0" y="14824"/>
                    <a:pt x="0" y="15395"/>
                    <a:pt x="46" y="15942"/>
                  </a:cubicBezTo>
                  <a:cubicBezTo>
                    <a:pt x="114" y="17061"/>
                    <a:pt x="274" y="18111"/>
                    <a:pt x="502" y="19115"/>
                  </a:cubicBezTo>
                  <a:cubicBezTo>
                    <a:pt x="708" y="20142"/>
                    <a:pt x="1004" y="21078"/>
                    <a:pt x="1347" y="21991"/>
                  </a:cubicBezTo>
                  <a:cubicBezTo>
                    <a:pt x="1438" y="22219"/>
                    <a:pt x="1529" y="22448"/>
                    <a:pt x="1621" y="22676"/>
                  </a:cubicBezTo>
                  <a:cubicBezTo>
                    <a:pt x="1712" y="22904"/>
                    <a:pt x="1803" y="23110"/>
                    <a:pt x="1895" y="23315"/>
                  </a:cubicBezTo>
                  <a:cubicBezTo>
                    <a:pt x="2100" y="23749"/>
                    <a:pt x="2328" y="24160"/>
                    <a:pt x="2579" y="24593"/>
                  </a:cubicBezTo>
                  <a:cubicBezTo>
                    <a:pt x="2726" y="24830"/>
                    <a:pt x="2956" y="24950"/>
                    <a:pt x="3212" y="24950"/>
                  </a:cubicBezTo>
                  <a:cubicBezTo>
                    <a:pt x="3474" y="24950"/>
                    <a:pt x="3763" y="24824"/>
                    <a:pt x="4017" y="24570"/>
                  </a:cubicBezTo>
                  <a:cubicBezTo>
                    <a:pt x="4405" y="24182"/>
                    <a:pt x="4565" y="23589"/>
                    <a:pt x="4474" y="23110"/>
                  </a:cubicBezTo>
                  <a:lnTo>
                    <a:pt x="4451" y="23041"/>
                  </a:lnTo>
                  <a:lnTo>
                    <a:pt x="4200" y="21694"/>
                  </a:lnTo>
                  <a:cubicBezTo>
                    <a:pt x="4109" y="21238"/>
                    <a:pt x="4017" y="20781"/>
                    <a:pt x="3949" y="20325"/>
                  </a:cubicBezTo>
                  <a:cubicBezTo>
                    <a:pt x="3789" y="19412"/>
                    <a:pt x="3652" y="18499"/>
                    <a:pt x="3561" y="17563"/>
                  </a:cubicBezTo>
                  <a:cubicBezTo>
                    <a:pt x="3470" y="16650"/>
                    <a:pt x="3401" y="15714"/>
                    <a:pt x="3401" y="14801"/>
                  </a:cubicBezTo>
                  <a:cubicBezTo>
                    <a:pt x="3378" y="14345"/>
                    <a:pt x="3424" y="13865"/>
                    <a:pt x="3424" y="13409"/>
                  </a:cubicBezTo>
                  <a:cubicBezTo>
                    <a:pt x="3424" y="13181"/>
                    <a:pt x="3447" y="12952"/>
                    <a:pt x="3470" y="12724"/>
                  </a:cubicBezTo>
                  <a:lnTo>
                    <a:pt x="3492" y="12404"/>
                  </a:lnTo>
                  <a:cubicBezTo>
                    <a:pt x="3515" y="12290"/>
                    <a:pt x="3538" y="12176"/>
                    <a:pt x="3538" y="12062"/>
                  </a:cubicBezTo>
                  <a:lnTo>
                    <a:pt x="3629" y="11400"/>
                  </a:lnTo>
                  <a:lnTo>
                    <a:pt x="3766" y="10647"/>
                  </a:lnTo>
                  <a:cubicBezTo>
                    <a:pt x="3858" y="10145"/>
                    <a:pt x="3949" y="9665"/>
                    <a:pt x="4040" y="9186"/>
                  </a:cubicBezTo>
                  <a:cubicBezTo>
                    <a:pt x="4268" y="8227"/>
                    <a:pt x="4497" y="7269"/>
                    <a:pt x="4771" y="6333"/>
                  </a:cubicBezTo>
                  <a:cubicBezTo>
                    <a:pt x="5067" y="5443"/>
                    <a:pt x="5387" y="4530"/>
                    <a:pt x="5775" y="3754"/>
                  </a:cubicBezTo>
                  <a:cubicBezTo>
                    <a:pt x="5980" y="3343"/>
                    <a:pt x="6186" y="2978"/>
                    <a:pt x="6414" y="2635"/>
                  </a:cubicBezTo>
                  <a:cubicBezTo>
                    <a:pt x="6642" y="2293"/>
                    <a:pt x="7008" y="1791"/>
                    <a:pt x="7281" y="1631"/>
                  </a:cubicBezTo>
                  <a:cubicBezTo>
                    <a:pt x="7532" y="1471"/>
                    <a:pt x="8331" y="1357"/>
                    <a:pt x="8331" y="1357"/>
                  </a:cubicBezTo>
                  <a:cubicBezTo>
                    <a:pt x="8422" y="1457"/>
                    <a:pt x="8496" y="1500"/>
                    <a:pt x="8547" y="1500"/>
                  </a:cubicBezTo>
                  <a:cubicBezTo>
                    <a:pt x="8764" y="1500"/>
                    <a:pt x="8564" y="715"/>
                    <a:pt x="7510" y="216"/>
                  </a:cubicBezTo>
                  <a:cubicBezTo>
                    <a:pt x="7148" y="54"/>
                    <a:pt x="6739" y="1"/>
                    <a:pt x="6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9"/>
            <p:cNvSpPr/>
            <p:nvPr/>
          </p:nvSpPr>
          <p:spPr>
            <a:xfrm>
              <a:off x="7279633" y="3256350"/>
              <a:ext cx="528509" cy="484388"/>
            </a:xfrm>
            <a:custGeom>
              <a:avLst/>
              <a:gdLst/>
              <a:ahLst/>
              <a:cxnLst/>
              <a:rect l="l" t="t" r="r" b="b"/>
              <a:pathLst>
                <a:path w="29468" h="27008" extrusionOk="0">
                  <a:moveTo>
                    <a:pt x="9767" y="0"/>
                  </a:moveTo>
                  <a:cubicBezTo>
                    <a:pt x="8831" y="0"/>
                    <a:pt x="7609" y="29"/>
                    <a:pt x="5981" y="119"/>
                  </a:cubicBezTo>
                  <a:cubicBezTo>
                    <a:pt x="5981" y="119"/>
                    <a:pt x="2055" y="1283"/>
                    <a:pt x="480" y="13586"/>
                  </a:cubicBezTo>
                  <a:lnTo>
                    <a:pt x="23" y="23971"/>
                  </a:lnTo>
                  <a:cubicBezTo>
                    <a:pt x="0" y="24473"/>
                    <a:pt x="297" y="24907"/>
                    <a:pt x="754" y="25067"/>
                  </a:cubicBezTo>
                  <a:cubicBezTo>
                    <a:pt x="2465" y="25660"/>
                    <a:pt x="6871" y="26961"/>
                    <a:pt x="12121" y="27007"/>
                  </a:cubicBezTo>
                  <a:lnTo>
                    <a:pt x="12303" y="27007"/>
                  </a:lnTo>
                  <a:cubicBezTo>
                    <a:pt x="19059" y="26961"/>
                    <a:pt x="23921" y="24656"/>
                    <a:pt x="23921" y="24656"/>
                  </a:cubicBezTo>
                  <a:lnTo>
                    <a:pt x="22985" y="13221"/>
                  </a:lnTo>
                  <a:lnTo>
                    <a:pt x="22985" y="13221"/>
                  </a:lnTo>
                  <a:cubicBezTo>
                    <a:pt x="23067" y="13225"/>
                    <a:pt x="23149" y="13228"/>
                    <a:pt x="23231" y="13228"/>
                  </a:cubicBezTo>
                  <a:cubicBezTo>
                    <a:pt x="26265" y="13228"/>
                    <a:pt x="29468" y="10025"/>
                    <a:pt x="29468" y="10025"/>
                  </a:cubicBezTo>
                  <a:cubicBezTo>
                    <a:pt x="29468" y="10025"/>
                    <a:pt x="27391" y="941"/>
                    <a:pt x="21114" y="279"/>
                  </a:cubicBezTo>
                  <a:cubicBezTo>
                    <a:pt x="18869" y="63"/>
                    <a:pt x="16756" y="4"/>
                    <a:pt x="15135" y="4"/>
                  </a:cubicBezTo>
                  <a:cubicBezTo>
                    <a:pt x="13674" y="4"/>
                    <a:pt x="12612" y="52"/>
                    <a:pt x="12212" y="73"/>
                  </a:cubicBezTo>
                  <a:cubicBezTo>
                    <a:pt x="11699" y="48"/>
                    <a:pt x="10969" y="0"/>
                    <a:pt x="9767" y="0"/>
                  </a:cubicBez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9"/>
            <p:cNvSpPr/>
            <p:nvPr/>
          </p:nvSpPr>
          <p:spPr>
            <a:xfrm>
              <a:off x="7391816" y="3257301"/>
              <a:ext cx="192012" cy="94123"/>
            </a:xfrm>
            <a:custGeom>
              <a:avLst/>
              <a:gdLst/>
              <a:ahLst/>
              <a:cxnLst/>
              <a:rect l="l" t="t" r="r" b="b"/>
              <a:pathLst>
                <a:path w="10706" h="5248" extrusionOk="0">
                  <a:moveTo>
                    <a:pt x="5436" y="0"/>
                  </a:moveTo>
                  <a:cubicBezTo>
                    <a:pt x="4170" y="0"/>
                    <a:pt x="2736" y="76"/>
                    <a:pt x="1210" y="340"/>
                  </a:cubicBezTo>
                  <a:cubicBezTo>
                    <a:pt x="0" y="568"/>
                    <a:pt x="0" y="1527"/>
                    <a:pt x="0" y="1527"/>
                  </a:cubicBezTo>
                  <a:cubicBezTo>
                    <a:pt x="0" y="3581"/>
                    <a:pt x="1690" y="5247"/>
                    <a:pt x="3744" y="5247"/>
                  </a:cubicBezTo>
                  <a:lnTo>
                    <a:pt x="6277" y="5247"/>
                  </a:lnTo>
                  <a:cubicBezTo>
                    <a:pt x="8651" y="5247"/>
                    <a:pt x="10614" y="3581"/>
                    <a:pt x="10614" y="1184"/>
                  </a:cubicBezTo>
                  <a:cubicBezTo>
                    <a:pt x="10614" y="1184"/>
                    <a:pt x="10706" y="134"/>
                    <a:pt x="9427" y="134"/>
                  </a:cubicBezTo>
                  <a:cubicBezTo>
                    <a:pt x="8514" y="134"/>
                    <a:pt x="7124" y="0"/>
                    <a:pt x="5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9"/>
            <p:cNvSpPr/>
            <p:nvPr/>
          </p:nvSpPr>
          <p:spPr>
            <a:xfrm>
              <a:off x="7687843" y="3434922"/>
              <a:ext cx="138781" cy="62270"/>
            </a:xfrm>
            <a:custGeom>
              <a:avLst/>
              <a:gdLst/>
              <a:ahLst/>
              <a:cxnLst/>
              <a:rect l="l" t="t" r="r" b="b"/>
              <a:pathLst>
                <a:path w="7738" h="3472" extrusionOk="0">
                  <a:moveTo>
                    <a:pt x="6573" y="1"/>
                  </a:moveTo>
                  <a:cubicBezTo>
                    <a:pt x="6509" y="1"/>
                    <a:pt x="6446" y="16"/>
                    <a:pt x="6391" y="47"/>
                  </a:cubicBezTo>
                  <a:cubicBezTo>
                    <a:pt x="5592" y="549"/>
                    <a:pt x="3082" y="1919"/>
                    <a:pt x="411" y="1965"/>
                  </a:cubicBezTo>
                  <a:cubicBezTo>
                    <a:pt x="206" y="1987"/>
                    <a:pt x="23" y="2147"/>
                    <a:pt x="23" y="2353"/>
                  </a:cubicBezTo>
                  <a:lnTo>
                    <a:pt x="0" y="3060"/>
                  </a:lnTo>
                  <a:cubicBezTo>
                    <a:pt x="0" y="3288"/>
                    <a:pt x="183" y="3471"/>
                    <a:pt x="388" y="3471"/>
                  </a:cubicBezTo>
                  <a:cubicBezTo>
                    <a:pt x="3515" y="3403"/>
                    <a:pt x="6231" y="1850"/>
                    <a:pt x="7167" y="1348"/>
                  </a:cubicBezTo>
                  <a:cubicBezTo>
                    <a:pt x="7738" y="1029"/>
                    <a:pt x="6916" y="161"/>
                    <a:pt x="6916" y="161"/>
                  </a:cubicBezTo>
                  <a:cubicBezTo>
                    <a:pt x="6826" y="56"/>
                    <a:pt x="6697" y="1"/>
                    <a:pt x="6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9"/>
            <p:cNvSpPr/>
            <p:nvPr/>
          </p:nvSpPr>
          <p:spPr>
            <a:xfrm>
              <a:off x="7584252" y="3252278"/>
              <a:ext cx="158850" cy="417491"/>
            </a:xfrm>
            <a:custGeom>
              <a:avLst/>
              <a:gdLst/>
              <a:ahLst/>
              <a:cxnLst/>
              <a:rect l="l" t="t" r="r" b="b"/>
              <a:pathLst>
                <a:path w="8857" h="23278" extrusionOk="0">
                  <a:moveTo>
                    <a:pt x="4087" y="1"/>
                  </a:moveTo>
                  <a:cubicBezTo>
                    <a:pt x="3561" y="1"/>
                    <a:pt x="3120" y="102"/>
                    <a:pt x="3013" y="163"/>
                  </a:cubicBezTo>
                  <a:cubicBezTo>
                    <a:pt x="2694" y="323"/>
                    <a:pt x="2351" y="551"/>
                    <a:pt x="2192" y="780"/>
                  </a:cubicBezTo>
                  <a:cubicBezTo>
                    <a:pt x="1804" y="1259"/>
                    <a:pt x="1484" y="1784"/>
                    <a:pt x="1210" y="2309"/>
                  </a:cubicBezTo>
                  <a:cubicBezTo>
                    <a:pt x="662" y="3404"/>
                    <a:pt x="388" y="4523"/>
                    <a:pt x="206" y="5641"/>
                  </a:cubicBezTo>
                  <a:cubicBezTo>
                    <a:pt x="23" y="6760"/>
                    <a:pt x="0" y="7855"/>
                    <a:pt x="23" y="8951"/>
                  </a:cubicBezTo>
                  <a:cubicBezTo>
                    <a:pt x="46" y="9476"/>
                    <a:pt x="69" y="10024"/>
                    <a:pt x="137" y="10549"/>
                  </a:cubicBezTo>
                  <a:cubicBezTo>
                    <a:pt x="160" y="10823"/>
                    <a:pt x="183" y="11074"/>
                    <a:pt x="229" y="11348"/>
                  </a:cubicBezTo>
                  <a:lnTo>
                    <a:pt x="388" y="12192"/>
                  </a:lnTo>
                  <a:cubicBezTo>
                    <a:pt x="411" y="12352"/>
                    <a:pt x="434" y="12489"/>
                    <a:pt x="457" y="12626"/>
                  </a:cubicBezTo>
                  <a:lnTo>
                    <a:pt x="571" y="13037"/>
                  </a:lnTo>
                  <a:cubicBezTo>
                    <a:pt x="639" y="13311"/>
                    <a:pt x="708" y="13585"/>
                    <a:pt x="799" y="13858"/>
                  </a:cubicBezTo>
                  <a:cubicBezTo>
                    <a:pt x="982" y="14383"/>
                    <a:pt x="1142" y="14908"/>
                    <a:pt x="1370" y="15411"/>
                  </a:cubicBezTo>
                  <a:cubicBezTo>
                    <a:pt x="1781" y="16415"/>
                    <a:pt x="2306" y="17351"/>
                    <a:pt x="2876" y="18264"/>
                  </a:cubicBezTo>
                  <a:cubicBezTo>
                    <a:pt x="3424" y="19154"/>
                    <a:pt x="4063" y="19998"/>
                    <a:pt x="4725" y="20797"/>
                  </a:cubicBezTo>
                  <a:cubicBezTo>
                    <a:pt x="4885" y="20980"/>
                    <a:pt x="5068" y="21185"/>
                    <a:pt x="5227" y="21368"/>
                  </a:cubicBezTo>
                  <a:cubicBezTo>
                    <a:pt x="5410" y="21573"/>
                    <a:pt x="5593" y="21756"/>
                    <a:pt x="5775" y="21939"/>
                  </a:cubicBezTo>
                  <a:cubicBezTo>
                    <a:pt x="6140" y="22327"/>
                    <a:pt x="6483" y="22669"/>
                    <a:pt x="6916" y="23011"/>
                  </a:cubicBezTo>
                  <a:cubicBezTo>
                    <a:pt x="7134" y="23189"/>
                    <a:pt x="7390" y="23277"/>
                    <a:pt x="7644" y="23277"/>
                  </a:cubicBezTo>
                  <a:cubicBezTo>
                    <a:pt x="7976" y="23277"/>
                    <a:pt x="8304" y="23126"/>
                    <a:pt x="8537" y="22829"/>
                  </a:cubicBezTo>
                  <a:cubicBezTo>
                    <a:pt x="8834" y="22418"/>
                    <a:pt x="8857" y="21870"/>
                    <a:pt x="8605" y="21436"/>
                  </a:cubicBezTo>
                  <a:lnTo>
                    <a:pt x="8560" y="21368"/>
                  </a:lnTo>
                  <a:lnTo>
                    <a:pt x="7829" y="20181"/>
                  </a:lnTo>
                  <a:cubicBezTo>
                    <a:pt x="7601" y="19770"/>
                    <a:pt x="7350" y="19359"/>
                    <a:pt x="7122" y="18948"/>
                  </a:cubicBezTo>
                  <a:cubicBezTo>
                    <a:pt x="6665" y="18127"/>
                    <a:pt x="6232" y="17305"/>
                    <a:pt x="5844" y="16461"/>
                  </a:cubicBezTo>
                  <a:cubicBezTo>
                    <a:pt x="5456" y="15639"/>
                    <a:pt x="5090" y="14794"/>
                    <a:pt x="4794" y="13950"/>
                  </a:cubicBezTo>
                  <a:cubicBezTo>
                    <a:pt x="4634" y="13516"/>
                    <a:pt x="4543" y="13105"/>
                    <a:pt x="4406" y="12672"/>
                  </a:cubicBezTo>
                  <a:cubicBezTo>
                    <a:pt x="4337" y="12466"/>
                    <a:pt x="4292" y="12261"/>
                    <a:pt x="4246" y="12055"/>
                  </a:cubicBezTo>
                  <a:lnTo>
                    <a:pt x="4177" y="11736"/>
                  </a:lnTo>
                  <a:cubicBezTo>
                    <a:pt x="4155" y="11622"/>
                    <a:pt x="4132" y="11530"/>
                    <a:pt x="4109" y="11416"/>
                  </a:cubicBezTo>
                  <a:lnTo>
                    <a:pt x="4018" y="10800"/>
                  </a:lnTo>
                  <a:lnTo>
                    <a:pt x="3926" y="10115"/>
                  </a:lnTo>
                  <a:cubicBezTo>
                    <a:pt x="3858" y="9636"/>
                    <a:pt x="3835" y="9179"/>
                    <a:pt x="3789" y="8723"/>
                  </a:cubicBezTo>
                  <a:cubicBezTo>
                    <a:pt x="3744" y="7810"/>
                    <a:pt x="3698" y="6920"/>
                    <a:pt x="3721" y="6029"/>
                  </a:cubicBezTo>
                  <a:cubicBezTo>
                    <a:pt x="3767" y="5162"/>
                    <a:pt x="3858" y="4317"/>
                    <a:pt x="4063" y="3541"/>
                  </a:cubicBezTo>
                  <a:cubicBezTo>
                    <a:pt x="4155" y="3153"/>
                    <a:pt x="4269" y="2788"/>
                    <a:pt x="4428" y="2446"/>
                  </a:cubicBezTo>
                  <a:cubicBezTo>
                    <a:pt x="4565" y="2103"/>
                    <a:pt x="4839" y="1601"/>
                    <a:pt x="5068" y="1419"/>
                  </a:cubicBezTo>
                  <a:cubicBezTo>
                    <a:pt x="5341" y="1236"/>
                    <a:pt x="6186" y="1053"/>
                    <a:pt x="6186" y="1053"/>
                  </a:cubicBezTo>
                  <a:cubicBezTo>
                    <a:pt x="6307" y="1123"/>
                    <a:pt x="6397" y="1154"/>
                    <a:pt x="6457" y="1154"/>
                  </a:cubicBezTo>
                  <a:cubicBezTo>
                    <a:pt x="6746" y="1154"/>
                    <a:pt x="6290" y="436"/>
                    <a:pt x="4908" y="95"/>
                  </a:cubicBezTo>
                  <a:cubicBezTo>
                    <a:pt x="4634" y="26"/>
                    <a:pt x="4350" y="1"/>
                    <a:pt x="4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9"/>
            <p:cNvSpPr/>
            <p:nvPr/>
          </p:nvSpPr>
          <p:spPr>
            <a:xfrm>
              <a:off x="7596127" y="3372498"/>
              <a:ext cx="259555" cy="297039"/>
            </a:xfrm>
            <a:custGeom>
              <a:avLst/>
              <a:gdLst/>
              <a:ahLst/>
              <a:cxnLst/>
              <a:rect l="l" t="t" r="r" b="b"/>
              <a:pathLst>
                <a:path w="14472" h="16562" extrusionOk="0">
                  <a:moveTo>
                    <a:pt x="3399" y="1"/>
                  </a:moveTo>
                  <a:cubicBezTo>
                    <a:pt x="2909" y="1"/>
                    <a:pt x="2416" y="122"/>
                    <a:pt x="1963" y="377"/>
                  </a:cubicBezTo>
                  <a:cubicBezTo>
                    <a:pt x="525" y="1176"/>
                    <a:pt x="0" y="3002"/>
                    <a:pt x="799" y="4440"/>
                  </a:cubicBezTo>
                  <a:lnTo>
                    <a:pt x="6391" y="14483"/>
                  </a:lnTo>
                  <a:cubicBezTo>
                    <a:pt x="6505" y="14689"/>
                    <a:pt x="6642" y="14894"/>
                    <a:pt x="6802" y="15100"/>
                  </a:cubicBezTo>
                  <a:cubicBezTo>
                    <a:pt x="7609" y="16061"/>
                    <a:pt x="8769" y="16561"/>
                    <a:pt x="9934" y="16561"/>
                  </a:cubicBezTo>
                  <a:cubicBezTo>
                    <a:pt x="10844" y="16561"/>
                    <a:pt x="11758" y="16255"/>
                    <a:pt x="12509" y="15625"/>
                  </a:cubicBezTo>
                  <a:cubicBezTo>
                    <a:pt x="14220" y="14187"/>
                    <a:pt x="14472" y="11653"/>
                    <a:pt x="13034" y="9918"/>
                  </a:cubicBezTo>
                  <a:lnTo>
                    <a:pt x="5707" y="1085"/>
                  </a:lnTo>
                  <a:cubicBezTo>
                    <a:pt x="5123" y="384"/>
                    <a:pt x="4268" y="1"/>
                    <a:pt x="3399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9"/>
            <p:cNvSpPr/>
            <p:nvPr/>
          </p:nvSpPr>
          <p:spPr>
            <a:xfrm>
              <a:off x="7713225" y="3563089"/>
              <a:ext cx="176857" cy="148215"/>
            </a:xfrm>
            <a:custGeom>
              <a:avLst/>
              <a:gdLst/>
              <a:ahLst/>
              <a:cxnLst/>
              <a:rect l="l" t="t" r="r" b="b"/>
              <a:pathLst>
                <a:path w="9861" h="8264" extrusionOk="0">
                  <a:moveTo>
                    <a:pt x="8925" y="1370"/>
                  </a:moveTo>
                  <a:cubicBezTo>
                    <a:pt x="9861" y="2740"/>
                    <a:pt x="8857" y="5091"/>
                    <a:pt x="6642" y="6620"/>
                  </a:cubicBezTo>
                  <a:cubicBezTo>
                    <a:pt x="4451" y="8150"/>
                    <a:pt x="1895" y="8264"/>
                    <a:pt x="936" y="6894"/>
                  </a:cubicBezTo>
                  <a:cubicBezTo>
                    <a:pt x="0" y="5525"/>
                    <a:pt x="1005" y="3196"/>
                    <a:pt x="3219" y="1667"/>
                  </a:cubicBezTo>
                  <a:cubicBezTo>
                    <a:pt x="5410" y="138"/>
                    <a:pt x="7966" y="1"/>
                    <a:pt x="8925" y="1370"/>
                  </a:cubicBezTo>
                  <a:close/>
                </a:path>
              </a:pathLst>
            </a:custGeom>
            <a:solidFill>
              <a:srgbClr val="CA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9"/>
            <p:cNvSpPr/>
            <p:nvPr/>
          </p:nvSpPr>
          <p:spPr>
            <a:xfrm>
              <a:off x="7562548" y="3326649"/>
              <a:ext cx="129796" cy="122783"/>
            </a:xfrm>
            <a:custGeom>
              <a:avLst/>
              <a:gdLst/>
              <a:ahLst/>
              <a:cxnLst/>
              <a:rect l="l" t="t" r="r" b="b"/>
              <a:pathLst>
                <a:path w="7237" h="6846" extrusionOk="0">
                  <a:moveTo>
                    <a:pt x="4983" y="1"/>
                  </a:moveTo>
                  <a:cubicBezTo>
                    <a:pt x="4964" y="1"/>
                    <a:pt x="4947" y="4"/>
                    <a:pt x="4931" y="12"/>
                  </a:cubicBezTo>
                  <a:cubicBezTo>
                    <a:pt x="4406" y="240"/>
                    <a:pt x="4543" y="1541"/>
                    <a:pt x="4543" y="1541"/>
                  </a:cubicBezTo>
                  <a:cubicBezTo>
                    <a:pt x="4543" y="1541"/>
                    <a:pt x="3394" y="1348"/>
                    <a:pt x="2358" y="1348"/>
                  </a:cubicBezTo>
                  <a:cubicBezTo>
                    <a:pt x="1722" y="1348"/>
                    <a:pt x="1128" y="1421"/>
                    <a:pt x="868" y="1655"/>
                  </a:cubicBezTo>
                  <a:cubicBezTo>
                    <a:pt x="160" y="2317"/>
                    <a:pt x="799" y="2956"/>
                    <a:pt x="799" y="2956"/>
                  </a:cubicBezTo>
                  <a:cubicBezTo>
                    <a:pt x="799" y="2956"/>
                    <a:pt x="1" y="3458"/>
                    <a:pt x="708" y="4440"/>
                  </a:cubicBezTo>
                  <a:cubicBezTo>
                    <a:pt x="708" y="4440"/>
                    <a:pt x="23" y="5262"/>
                    <a:pt x="845" y="5901"/>
                  </a:cubicBezTo>
                  <a:cubicBezTo>
                    <a:pt x="1826" y="6670"/>
                    <a:pt x="2665" y="6846"/>
                    <a:pt x="3226" y="6846"/>
                  </a:cubicBezTo>
                  <a:cubicBezTo>
                    <a:pt x="3697" y="6846"/>
                    <a:pt x="3972" y="6722"/>
                    <a:pt x="3972" y="6722"/>
                  </a:cubicBezTo>
                  <a:lnTo>
                    <a:pt x="7236" y="3253"/>
                  </a:lnTo>
                  <a:cubicBezTo>
                    <a:pt x="7236" y="3253"/>
                    <a:pt x="5546" y="1"/>
                    <a:pt x="4983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9"/>
            <p:cNvSpPr/>
            <p:nvPr/>
          </p:nvSpPr>
          <p:spPr>
            <a:xfrm>
              <a:off x="7239919" y="4217375"/>
              <a:ext cx="67974" cy="56513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3310" y="1"/>
                  </a:moveTo>
                  <a:lnTo>
                    <a:pt x="3310" y="1"/>
                  </a:lnTo>
                  <a:cubicBezTo>
                    <a:pt x="0" y="663"/>
                    <a:pt x="594" y="2717"/>
                    <a:pt x="594" y="2717"/>
                  </a:cubicBezTo>
                  <a:cubicBezTo>
                    <a:pt x="1552" y="2922"/>
                    <a:pt x="2032" y="3059"/>
                    <a:pt x="3173" y="3151"/>
                  </a:cubicBezTo>
                  <a:cubicBezTo>
                    <a:pt x="3675" y="2146"/>
                    <a:pt x="3789" y="1073"/>
                    <a:pt x="3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9"/>
            <p:cNvSpPr/>
            <p:nvPr/>
          </p:nvSpPr>
          <p:spPr>
            <a:xfrm>
              <a:off x="7296011" y="4162287"/>
              <a:ext cx="173503" cy="113367"/>
            </a:xfrm>
            <a:custGeom>
              <a:avLst/>
              <a:gdLst/>
              <a:ahLst/>
              <a:cxnLst/>
              <a:rect l="l" t="t" r="r" b="b"/>
              <a:pathLst>
                <a:path w="9674" h="6321" extrusionOk="0">
                  <a:moveTo>
                    <a:pt x="3473" y="1"/>
                  </a:moveTo>
                  <a:cubicBezTo>
                    <a:pt x="980" y="1"/>
                    <a:pt x="1256" y="2821"/>
                    <a:pt x="1256" y="2821"/>
                  </a:cubicBezTo>
                  <a:cubicBezTo>
                    <a:pt x="936" y="2843"/>
                    <a:pt x="913" y="2843"/>
                    <a:pt x="137" y="3003"/>
                  </a:cubicBezTo>
                  <a:cubicBezTo>
                    <a:pt x="617" y="4076"/>
                    <a:pt x="502" y="5149"/>
                    <a:pt x="0" y="6153"/>
                  </a:cubicBezTo>
                  <a:cubicBezTo>
                    <a:pt x="1470" y="6276"/>
                    <a:pt x="2878" y="6320"/>
                    <a:pt x="4143" y="6320"/>
                  </a:cubicBezTo>
                  <a:cubicBezTo>
                    <a:pt x="7337" y="6320"/>
                    <a:pt x="9610" y="6039"/>
                    <a:pt x="9610" y="6039"/>
                  </a:cubicBezTo>
                  <a:lnTo>
                    <a:pt x="9655" y="2638"/>
                  </a:lnTo>
                  <a:cubicBezTo>
                    <a:pt x="9674" y="1563"/>
                    <a:pt x="8805" y="764"/>
                    <a:pt x="7827" y="764"/>
                  </a:cubicBezTo>
                  <a:cubicBezTo>
                    <a:pt x="7579" y="764"/>
                    <a:pt x="7325" y="816"/>
                    <a:pt x="7076" y="926"/>
                  </a:cubicBezTo>
                  <a:cubicBezTo>
                    <a:pt x="6290" y="1263"/>
                    <a:pt x="6035" y="1688"/>
                    <a:pt x="5918" y="2006"/>
                  </a:cubicBezTo>
                  <a:lnTo>
                    <a:pt x="5918" y="2006"/>
                  </a:lnTo>
                  <a:cubicBezTo>
                    <a:pt x="5916" y="2008"/>
                    <a:pt x="5914" y="2011"/>
                    <a:pt x="5913" y="2015"/>
                  </a:cubicBezTo>
                  <a:lnTo>
                    <a:pt x="5913" y="2015"/>
                  </a:lnTo>
                  <a:cubicBezTo>
                    <a:pt x="5976" y="1374"/>
                    <a:pt x="5268" y="127"/>
                    <a:pt x="3767" y="13"/>
                  </a:cubicBezTo>
                  <a:cubicBezTo>
                    <a:pt x="3665" y="5"/>
                    <a:pt x="3567" y="1"/>
                    <a:pt x="3473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9"/>
            <p:cNvSpPr/>
            <p:nvPr/>
          </p:nvSpPr>
          <p:spPr>
            <a:xfrm>
              <a:off x="7249139" y="4264839"/>
              <a:ext cx="220045" cy="27423"/>
            </a:xfrm>
            <a:custGeom>
              <a:avLst/>
              <a:gdLst/>
              <a:ahLst/>
              <a:cxnLst/>
              <a:rect l="l" t="t" r="r" b="b"/>
              <a:pathLst>
                <a:path w="12269" h="1529" extrusionOk="0">
                  <a:moveTo>
                    <a:pt x="180" y="1"/>
                  </a:moveTo>
                  <a:cubicBezTo>
                    <a:pt x="1" y="1"/>
                    <a:pt x="240" y="870"/>
                    <a:pt x="240" y="870"/>
                  </a:cubicBezTo>
                  <a:cubicBezTo>
                    <a:pt x="2178" y="1374"/>
                    <a:pt x="4422" y="1529"/>
                    <a:pt x="6442" y="1529"/>
                  </a:cubicBezTo>
                  <a:cubicBezTo>
                    <a:pt x="9633" y="1529"/>
                    <a:pt x="12268" y="1144"/>
                    <a:pt x="12268" y="1144"/>
                  </a:cubicBezTo>
                  <a:lnTo>
                    <a:pt x="12268" y="390"/>
                  </a:lnTo>
                  <a:cubicBezTo>
                    <a:pt x="12268" y="390"/>
                    <a:pt x="10456" y="568"/>
                    <a:pt x="7827" y="568"/>
                  </a:cubicBezTo>
                  <a:cubicBezTo>
                    <a:pt x="5654" y="568"/>
                    <a:pt x="2921" y="447"/>
                    <a:pt x="194" y="2"/>
                  </a:cubicBezTo>
                  <a:cubicBezTo>
                    <a:pt x="189" y="1"/>
                    <a:pt x="184" y="1"/>
                    <a:pt x="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9"/>
            <p:cNvSpPr/>
            <p:nvPr/>
          </p:nvSpPr>
          <p:spPr>
            <a:xfrm>
              <a:off x="7412696" y="4214917"/>
              <a:ext cx="31548" cy="31135"/>
            </a:xfrm>
            <a:custGeom>
              <a:avLst/>
              <a:gdLst/>
              <a:ahLst/>
              <a:cxnLst/>
              <a:rect l="l" t="t" r="r" b="b"/>
              <a:pathLst>
                <a:path w="1759" h="1736" extrusionOk="0">
                  <a:moveTo>
                    <a:pt x="891" y="1"/>
                  </a:moveTo>
                  <a:cubicBezTo>
                    <a:pt x="411" y="1"/>
                    <a:pt x="23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7" y="1735"/>
                    <a:pt x="1758" y="1347"/>
                    <a:pt x="1758" y="868"/>
                  </a:cubicBezTo>
                  <a:cubicBezTo>
                    <a:pt x="1758" y="389"/>
                    <a:pt x="1370" y="1"/>
                    <a:pt x="8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9"/>
            <p:cNvSpPr/>
            <p:nvPr/>
          </p:nvSpPr>
          <p:spPr>
            <a:xfrm>
              <a:off x="7316065" y="4211168"/>
              <a:ext cx="60602" cy="9918"/>
            </a:xfrm>
            <a:custGeom>
              <a:avLst/>
              <a:gdLst/>
              <a:ahLst/>
              <a:cxnLst/>
              <a:rect l="l" t="t" r="r" b="b"/>
              <a:pathLst>
                <a:path w="3379" h="553" extrusionOk="0">
                  <a:moveTo>
                    <a:pt x="172" y="1"/>
                  </a:moveTo>
                  <a:cubicBezTo>
                    <a:pt x="78" y="1"/>
                    <a:pt x="24" y="82"/>
                    <a:pt x="24" y="164"/>
                  </a:cubicBezTo>
                  <a:cubicBezTo>
                    <a:pt x="1" y="255"/>
                    <a:pt x="69" y="347"/>
                    <a:pt x="183" y="347"/>
                  </a:cubicBezTo>
                  <a:lnTo>
                    <a:pt x="3173" y="552"/>
                  </a:lnTo>
                  <a:lnTo>
                    <a:pt x="3196" y="552"/>
                  </a:lnTo>
                  <a:cubicBezTo>
                    <a:pt x="3288" y="552"/>
                    <a:pt x="3356" y="484"/>
                    <a:pt x="3356" y="392"/>
                  </a:cubicBezTo>
                  <a:cubicBezTo>
                    <a:pt x="3379" y="278"/>
                    <a:pt x="3310" y="210"/>
                    <a:pt x="3196" y="210"/>
                  </a:cubicBezTo>
                  <a:lnTo>
                    <a:pt x="206" y="4"/>
                  </a:lnTo>
                  <a:cubicBezTo>
                    <a:pt x="194" y="2"/>
                    <a:pt x="183" y="1"/>
                    <a:pt x="1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9"/>
            <p:cNvSpPr/>
            <p:nvPr/>
          </p:nvSpPr>
          <p:spPr>
            <a:xfrm>
              <a:off x="7292315" y="4157229"/>
              <a:ext cx="88455" cy="51976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1576" y="341"/>
                  </a:moveTo>
                  <a:cubicBezTo>
                    <a:pt x="1622" y="341"/>
                    <a:pt x="1644" y="341"/>
                    <a:pt x="1667" y="364"/>
                  </a:cubicBezTo>
                  <a:cubicBezTo>
                    <a:pt x="1736" y="409"/>
                    <a:pt x="1804" y="501"/>
                    <a:pt x="1850" y="569"/>
                  </a:cubicBezTo>
                  <a:cubicBezTo>
                    <a:pt x="2032" y="889"/>
                    <a:pt x="2101" y="1231"/>
                    <a:pt x="2192" y="1596"/>
                  </a:cubicBezTo>
                  <a:cubicBezTo>
                    <a:pt x="2215" y="1710"/>
                    <a:pt x="2261" y="1847"/>
                    <a:pt x="2283" y="1961"/>
                  </a:cubicBezTo>
                  <a:lnTo>
                    <a:pt x="2215" y="1916"/>
                  </a:lnTo>
                  <a:cubicBezTo>
                    <a:pt x="1918" y="1528"/>
                    <a:pt x="1690" y="1094"/>
                    <a:pt x="1553" y="637"/>
                  </a:cubicBezTo>
                  <a:cubicBezTo>
                    <a:pt x="1507" y="501"/>
                    <a:pt x="1507" y="386"/>
                    <a:pt x="1530" y="364"/>
                  </a:cubicBezTo>
                  <a:cubicBezTo>
                    <a:pt x="1553" y="341"/>
                    <a:pt x="1576" y="341"/>
                    <a:pt x="1576" y="341"/>
                  </a:cubicBezTo>
                  <a:close/>
                  <a:moveTo>
                    <a:pt x="549" y="1162"/>
                  </a:moveTo>
                  <a:cubicBezTo>
                    <a:pt x="663" y="1162"/>
                    <a:pt x="777" y="1231"/>
                    <a:pt x="891" y="1299"/>
                  </a:cubicBezTo>
                  <a:cubicBezTo>
                    <a:pt x="1279" y="1550"/>
                    <a:pt x="1644" y="1824"/>
                    <a:pt x="1964" y="2144"/>
                  </a:cubicBezTo>
                  <a:cubicBezTo>
                    <a:pt x="1987" y="2167"/>
                    <a:pt x="2010" y="2190"/>
                    <a:pt x="2032" y="2212"/>
                  </a:cubicBezTo>
                  <a:cubicBezTo>
                    <a:pt x="1530" y="2121"/>
                    <a:pt x="982" y="1870"/>
                    <a:pt x="526" y="1505"/>
                  </a:cubicBezTo>
                  <a:cubicBezTo>
                    <a:pt x="389" y="1391"/>
                    <a:pt x="366" y="1322"/>
                    <a:pt x="366" y="1277"/>
                  </a:cubicBezTo>
                  <a:cubicBezTo>
                    <a:pt x="366" y="1208"/>
                    <a:pt x="457" y="1162"/>
                    <a:pt x="549" y="1162"/>
                  </a:cubicBezTo>
                  <a:close/>
                  <a:moveTo>
                    <a:pt x="1594" y="1"/>
                  </a:moveTo>
                  <a:cubicBezTo>
                    <a:pt x="1495" y="1"/>
                    <a:pt x="1397" y="29"/>
                    <a:pt x="1325" y="90"/>
                  </a:cubicBezTo>
                  <a:cubicBezTo>
                    <a:pt x="1211" y="181"/>
                    <a:pt x="1097" y="364"/>
                    <a:pt x="1211" y="752"/>
                  </a:cubicBezTo>
                  <a:cubicBezTo>
                    <a:pt x="1279" y="911"/>
                    <a:pt x="1348" y="1071"/>
                    <a:pt x="1416" y="1231"/>
                  </a:cubicBezTo>
                  <a:cubicBezTo>
                    <a:pt x="1302" y="1162"/>
                    <a:pt x="1188" y="1071"/>
                    <a:pt x="1074" y="1003"/>
                  </a:cubicBezTo>
                  <a:cubicBezTo>
                    <a:pt x="937" y="911"/>
                    <a:pt x="754" y="820"/>
                    <a:pt x="549" y="820"/>
                  </a:cubicBezTo>
                  <a:cubicBezTo>
                    <a:pt x="320" y="820"/>
                    <a:pt x="47" y="980"/>
                    <a:pt x="24" y="1231"/>
                  </a:cubicBezTo>
                  <a:cubicBezTo>
                    <a:pt x="1" y="1505"/>
                    <a:pt x="229" y="1710"/>
                    <a:pt x="320" y="1756"/>
                  </a:cubicBezTo>
                  <a:cubicBezTo>
                    <a:pt x="594" y="2007"/>
                    <a:pt x="982" y="2235"/>
                    <a:pt x="1416" y="2395"/>
                  </a:cubicBezTo>
                  <a:cubicBezTo>
                    <a:pt x="1416" y="2486"/>
                    <a:pt x="1485" y="2578"/>
                    <a:pt x="1576" y="2578"/>
                  </a:cubicBezTo>
                  <a:lnTo>
                    <a:pt x="2466" y="2669"/>
                  </a:lnTo>
                  <a:cubicBezTo>
                    <a:pt x="2512" y="2692"/>
                    <a:pt x="2535" y="2692"/>
                    <a:pt x="2557" y="2692"/>
                  </a:cubicBezTo>
                  <a:lnTo>
                    <a:pt x="2626" y="2692"/>
                  </a:lnTo>
                  <a:lnTo>
                    <a:pt x="4726" y="2897"/>
                  </a:lnTo>
                  <a:lnTo>
                    <a:pt x="4749" y="2897"/>
                  </a:lnTo>
                  <a:cubicBezTo>
                    <a:pt x="4817" y="2897"/>
                    <a:pt x="4908" y="2829"/>
                    <a:pt x="4908" y="2737"/>
                  </a:cubicBezTo>
                  <a:cubicBezTo>
                    <a:pt x="4931" y="2646"/>
                    <a:pt x="4863" y="2555"/>
                    <a:pt x="4749" y="2555"/>
                  </a:cubicBezTo>
                  <a:lnTo>
                    <a:pt x="2786" y="2372"/>
                  </a:lnTo>
                  <a:cubicBezTo>
                    <a:pt x="2671" y="2098"/>
                    <a:pt x="2603" y="1824"/>
                    <a:pt x="2535" y="1528"/>
                  </a:cubicBezTo>
                  <a:cubicBezTo>
                    <a:pt x="2443" y="1140"/>
                    <a:pt x="2352" y="752"/>
                    <a:pt x="2146" y="409"/>
                  </a:cubicBezTo>
                  <a:cubicBezTo>
                    <a:pt x="2055" y="272"/>
                    <a:pt x="1987" y="158"/>
                    <a:pt x="1850" y="67"/>
                  </a:cubicBezTo>
                  <a:cubicBezTo>
                    <a:pt x="1774" y="24"/>
                    <a:pt x="1684" y="1"/>
                    <a:pt x="1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9"/>
            <p:cNvSpPr/>
            <p:nvPr/>
          </p:nvSpPr>
          <p:spPr>
            <a:xfrm>
              <a:off x="7742284" y="4217375"/>
              <a:ext cx="67974" cy="56513"/>
            </a:xfrm>
            <a:custGeom>
              <a:avLst/>
              <a:gdLst/>
              <a:ahLst/>
              <a:cxnLst/>
              <a:rect l="l" t="t" r="r" b="b"/>
              <a:pathLst>
                <a:path w="3790" h="3151" extrusionOk="0">
                  <a:moveTo>
                    <a:pt x="503" y="1"/>
                  </a:moveTo>
                  <a:cubicBezTo>
                    <a:pt x="1" y="1073"/>
                    <a:pt x="138" y="2146"/>
                    <a:pt x="617" y="3151"/>
                  </a:cubicBezTo>
                  <a:cubicBezTo>
                    <a:pt x="1758" y="3059"/>
                    <a:pt x="2261" y="2922"/>
                    <a:pt x="3219" y="2717"/>
                  </a:cubicBezTo>
                  <a:cubicBezTo>
                    <a:pt x="3219" y="2717"/>
                    <a:pt x="3790" y="663"/>
                    <a:pt x="5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9"/>
            <p:cNvSpPr/>
            <p:nvPr/>
          </p:nvSpPr>
          <p:spPr>
            <a:xfrm>
              <a:off x="7581059" y="4162287"/>
              <a:ext cx="173091" cy="113367"/>
            </a:xfrm>
            <a:custGeom>
              <a:avLst/>
              <a:gdLst/>
              <a:ahLst/>
              <a:cxnLst/>
              <a:rect l="l" t="t" r="r" b="b"/>
              <a:pathLst>
                <a:path w="9651" h="6321" extrusionOk="0">
                  <a:moveTo>
                    <a:pt x="6180" y="1"/>
                  </a:moveTo>
                  <a:cubicBezTo>
                    <a:pt x="6086" y="1"/>
                    <a:pt x="5987" y="5"/>
                    <a:pt x="5885" y="13"/>
                  </a:cubicBezTo>
                  <a:cubicBezTo>
                    <a:pt x="4401" y="127"/>
                    <a:pt x="3671" y="1383"/>
                    <a:pt x="3762" y="2022"/>
                  </a:cubicBezTo>
                  <a:cubicBezTo>
                    <a:pt x="3625" y="1702"/>
                    <a:pt x="3397" y="1268"/>
                    <a:pt x="2598" y="926"/>
                  </a:cubicBezTo>
                  <a:cubicBezTo>
                    <a:pt x="2349" y="816"/>
                    <a:pt x="2095" y="764"/>
                    <a:pt x="1847" y="764"/>
                  </a:cubicBezTo>
                  <a:cubicBezTo>
                    <a:pt x="869" y="764"/>
                    <a:pt x="0" y="1563"/>
                    <a:pt x="19" y="2638"/>
                  </a:cubicBezTo>
                  <a:lnTo>
                    <a:pt x="41" y="6039"/>
                  </a:lnTo>
                  <a:cubicBezTo>
                    <a:pt x="41" y="6039"/>
                    <a:pt x="2326" y="6320"/>
                    <a:pt x="5518" y="6320"/>
                  </a:cubicBezTo>
                  <a:cubicBezTo>
                    <a:pt x="6782" y="6320"/>
                    <a:pt x="8188" y="6276"/>
                    <a:pt x="9651" y="6153"/>
                  </a:cubicBezTo>
                  <a:cubicBezTo>
                    <a:pt x="9172" y="5149"/>
                    <a:pt x="9035" y="4076"/>
                    <a:pt x="9537" y="3003"/>
                  </a:cubicBezTo>
                  <a:cubicBezTo>
                    <a:pt x="8761" y="2843"/>
                    <a:pt x="8738" y="2843"/>
                    <a:pt x="8418" y="2821"/>
                  </a:cubicBezTo>
                  <a:cubicBezTo>
                    <a:pt x="8418" y="2821"/>
                    <a:pt x="8694" y="1"/>
                    <a:pt x="6180" y="1"/>
                  </a:cubicBezTo>
                  <a:close/>
                </a:path>
              </a:pathLst>
            </a:custGeom>
            <a:solidFill>
              <a:srgbClr val="3AB3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9"/>
            <p:cNvSpPr/>
            <p:nvPr/>
          </p:nvSpPr>
          <p:spPr>
            <a:xfrm>
              <a:off x="7601849" y="4214917"/>
              <a:ext cx="31135" cy="31135"/>
            </a:xfrm>
            <a:custGeom>
              <a:avLst/>
              <a:gdLst/>
              <a:ahLst/>
              <a:cxnLst/>
              <a:rect l="l" t="t" r="r" b="b"/>
              <a:pathLst>
                <a:path w="1736" h="1736" extrusionOk="0">
                  <a:moveTo>
                    <a:pt x="868" y="1"/>
                  </a:moveTo>
                  <a:cubicBezTo>
                    <a:pt x="389" y="1"/>
                    <a:pt x="1" y="389"/>
                    <a:pt x="1" y="868"/>
                  </a:cubicBezTo>
                  <a:cubicBezTo>
                    <a:pt x="1" y="1347"/>
                    <a:pt x="389" y="1735"/>
                    <a:pt x="868" y="1735"/>
                  </a:cubicBezTo>
                  <a:cubicBezTo>
                    <a:pt x="1348" y="1735"/>
                    <a:pt x="1736" y="1347"/>
                    <a:pt x="1736" y="868"/>
                  </a:cubicBezTo>
                  <a:cubicBezTo>
                    <a:pt x="1736" y="389"/>
                    <a:pt x="1348" y="1"/>
                    <a:pt x="8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9"/>
            <p:cNvSpPr/>
            <p:nvPr/>
          </p:nvSpPr>
          <p:spPr>
            <a:xfrm>
              <a:off x="7580970" y="4264839"/>
              <a:ext cx="220439" cy="27423"/>
            </a:xfrm>
            <a:custGeom>
              <a:avLst/>
              <a:gdLst/>
              <a:ahLst/>
              <a:cxnLst/>
              <a:rect l="l" t="t" r="r" b="b"/>
              <a:pathLst>
                <a:path w="12291" h="1529" extrusionOk="0">
                  <a:moveTo>
                    <a:pt x="12112" y="1"/>
                  </a:moveTo>
                  <a:cubicBezTo>
                    <a:pt x="12108" y="1"/>
                    <a:pt x="12103" y="1"/>
                    <a:pt x="12098" y="2"/>
                  </a:cubicBezTo>
                  <a:cubicBezTo>
                    <a:pt x="9371" y="447"/>
                    <a:pt x="6634" y="568"/>
                    <a:pt x="4455" y="568"/>
                  </a:cubicBezTo>
                  <a:cubicBezTo>
                    <a:pt x="1820" y="568"/>
                    <a:pt x="1" y="390"/>
                    <a:pt x="1" y="390"/>
                  </a:cubicBezTo>
                  <a:lnTo>
                    <a:pt x="1" y="390"/>
                  </a:lnTo>
                  <a:lnTo>
                    <a:pt x="24" y="1144"/>
                  </a:lnTo>
                  <a:cubicBezTo>
                    <a:pt x="24" y="1144"/>
                    <a:pt x="2659" y="1529"/>
                    <a:pt x="5844" y="1529"/>
                  </a:cubicBezTo>
                  <a:cubicBezTo>
                    <a:pt x="7862" y="1529"/>
                    <a:pt x="10100" y="1374"/>
                    <a:pt x="12030" y="870"/>
                  </a:cubicBezTo>
                  <a:cubicBezTo>
                    <a:pt x="12030" y="870"/>
                    <a:pt x="12290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9"/>
            <p:cNvSpPr/>
            <p:nvPr/>
          </p:nvSpPr>
          <p:spPr>
            <a:xfrm>
              <a:off x="7673923" y="4211168"/>
              <a:ext cx="60190" cy="9918"/>
            </a:xfrm>
            <a:custGeom>
              <a:avLst/>
              <a:gdLst/>
              <a:ahLst/>
              <a:cxnLst/>
              <a:rect l="l" t="t" r="r" b="b"/>
              <a:pathLst>
                <a:path w="3356" h="553" extrusionOk="0">
                  <a:moveTo>
                    <a:pt x="3202" y="1"/>
                  </a:moveTo>
                  <a:cubicBezTo>
                    <a:pt x="3192" y="1"/>
                    <a:pt x="3182" y="2"/>
                    <a:pt x="3173" y="4"/>
                  </a:cubicBezTo>
                  <a:lnTo>
                    <a:pt x="160" y="210"/>
                  </a:lnTo>
                  <a:cubicBezTo>
                    <a:pt x="69" y="210"/>
                    <a:pt x="0" y="278"/>
                    <a:pt x="0" y="392"/>
                  </a:cubicBezTo>
                  <a:cubicBezTo>
                    <a:pt x="0" y="484"/>
                    <a:pt x="91" y="552"/>
                    <a:pt x="183" y="552"/>
                  </a:cubicBezTo>
                  <a:lnTo>
                    <a:pt x="3196" y="347"/>
                  </a:lnTo>
                  <a:cubicBezTo>
                    <a:pt x="3287" y="347"/>
                    <a:pt x="3355" y="255"/>
                    <a:pt x="3355" y="164"/>
                  </a:cubicBezTo>
                  <a:cubicBezTo>
                    <a:pt x="3355" y="82"/>
                    <a:pt x="3282" y="1"/>
                    <a:pt x="3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9"/>
            <p:cNvSpPr/>
            <p:nvPr/>
          </p:nvSpPr>
          <p:spPr>
            <a:xfrm>
              <a:off x="7669815" y="4157229"/>
              <a:ext cx="88455" cy="51976"/>
            </a:xfrm>
            <a:custGeom>
              <a:avLst/>
              <a:gdLst/>
              <a:ahLst/>
              <a:cxnLst/>
              <a:rect l="l" t="t" r="r" b="b"/>
              <a:pathLst>
                <a:path w="4932" h="2898" extrusionOk="0">
                  <a:moveTo>
                    <a:pt x="3333" y="341"/>
                  </a:moveTo>
                  <a:cubicBezTo>
                    <a:pt x="3356" y="341"/>
                    <a:pt x="3379" y="341"/>
                    <a:pt x="3379" y="364"/>
                  </a:cubicBezTo>
                  <a:cubicBezTo>
                    <a:pt x="3425" y="386"/>
                    <a:pt x="3425" y="501"/>
                    <a:pt x="3379" y="637"/>
                  </a:cubicBezTo>
                  <a:cubicBezTo>
                    <a:pt x="3219" y="1094"/>
                    <a:pt x="2991" y="1528"/>
                    <a:pt x="2694" y="1916"/>
                  </a:cubicBezTo>
                  <a:cubicBezTo>
                    <a:pt x="2675" y="1934"/>
                    <a:pt x="2657" y="1938"/>
                    <a:pt x="2651" y="1951"/>
                  </a:cubicBezTo>
                  <a:lnTo>
                    <a:pt x="2651" y="1951"/>
                  </a:lnTo>
                  <a:cubicBezTo>
                    <a:pt x="2673" y="1840"/>
                    <a:pt x="2695" y="1729"/>
                    <a:pt x="2717" y="1596"/>
                  </a:cubicBezTo>
                  <a:cubicBezTo>
                    <a:pt x="2808" y="1231"/>
                    <a:pt x="2900" y="889"/>
                    <a:pt x="3082" y="569"/>
                  </a:cubicBezTo>
                  <a:cubicBezTo>
                    <a:pt x="3128" y="501"/>
                    <a:pt x="3174" y="409"/>
                    <a:pt x="3242" y="364"/>
                  </a:cubicBezTo>
                  <a:cubicBezTo>
                    <a:pt x="3288" y="341"/>
                    <a:pt x="3311" y="341"/>
                    <a:pt x="3333" y="341"/>
                  </a:cubicBezTo>
                  <a:close/>
                  <a:moveTo>
                    <a:pt x="4383" y="1162"/>
                  </a:moveTo>
                  <a:cubicBezTo>
                    <a:pt x="4452" y="1162"/>
                    <a:pt x="4543" y="1208"/>
                    <a:pt x="4543" y="1277"/>
                  </a:cubicBezTo>
                  <a:cubicBezTo>
                    <a:pt x="4566" y="1322"/>
                    <a:pt x="4543" y="1391"/>
                    <a:pt x="4383" y="1505"/>
                  </a:cubicBezTo>
                  <a:cubicBezTo>
                    <a:pt x="3950" y="1870"/>
                    <a:pt x="3402" y="2121"/>
                    <a:pt x="2877" y="2212"/>
                  </a:cubicBezTo>
                  <a:cubicBezTo>
                    <a:pt x="2900" y="2190"/>
                    <a:pt x="2922" y="2167"/>
                    <a:pt x="2945" y="2144"/>
                  </a:cubicBezTo>
                  <a:cubicBezTo>
                    <a:pt x="3288" y="1824"/>
                    <a:pt x="3630" y="1550"/>
                    <a:pt x="4018" y="1299"/>
                  </a:cubicBezTo>
                  <a:cubicBezTo>
                    <a:pt x="4132" y="1231"/>
                    <a:pt x="4269" y="1162"/>
                    <a:pt x="4383" y="1162"/>
                  </a:cubicBezTo>
                  <a:close/>
                  <a:moveTo>
                    <a:pt x="3326" y="1"/>
                  </a:moveTo>
                  <a:cubicBezTo>
                    <a:pt x="3237" y="1"/>
                    <a:pt x="3146" y="24"/>
                    <a:pt x="3059" y="67"/>
                  </a:cubicBezTo>
                  <a:cubicBezTo>
                    <a:pt x="2945" y="158"/>
                    <a:pt x="2854" y="272"/>
                    <a:pt x="2786" y="409"/>
                  </a:cubicBezTo>
                  <a:cubicBezTo>
                    <a:pt x="2557" y="752"/>
                    <a:pt x="2489" y="1140"/>
                    <a:pt x="2397" y="1528"/>
                  </a:cubicBezTo>
                  <a:cubicBezTo>
                    <a:pt x="2329" y="1824"/>
                    <a:pt x="2261" y="2098"/>
                    <a:pt x="2124" y="2372"/>
                  </a:cubicBezTo>
                  <a:lnTo>
                    <a:pt x="161" y="2555"/>
                  </a:lnTo>
                  <a:cubicBezTo>
                    <a:pt x="69" y="2555"/>
                    <a:pt x="1" y="2646"/>
                    <a:pt x="1" y="2737"/>
                  </a:cubicBezTo>
                  <a:cubicBezTo>
                    <a:pt x="24" y="2829"/>
                    <a:pt x="92" y="2897"/>
                    <a:pt x="183" y="2897"/>
                  </a:cubicBezTo>
                  <a:lnTo>
                    <a:pt x="206" y="2897"/>
                  </a:lnTo>
                  <a:lnTo>
                    <a:pt x="2306" y="2692"/>
                  </a:lnTo>
                  <a:cubicBezTo>
                    <a:pt x="2321" y="2692"/>
                    <a:pt x="2337" y="2702"/>
                    <a:pt x="2345" y="2702"/>
                  </a:cubicBezTo>
                  <a:cubicBezTo>
                    <a:pt x="2349" y="2702"/>
                    <a:pt x="2352" y="2699"/>
                    <a:pt x="2352" y="2692"/>
                  </a:cubicBezTo>
                  <a:cubicBezTo>
                    <a:pt x="2397" y="2692"/>
                    <a:pt x="2420" y="2692"/>
                    <a:pt x="2443" y="2669"/>
                  </a:cubicBezTo>
                  <a:lnTo>
                    <a:pt x="3356" y="2578"/>
                  </a:lnTo>
                  <a:cubicBezTo>
                    <a:pt x="3447" y="2578"/>
                    <a:pt x="3516" y="2486"/>
                    <a:pt x="3516" y="2395"/>
                  </a:cubicBezTo>
                  <a:cubicBezTo>
                    <a:pt x="3927" y="2235"/>
                    <a:pt x="4315" y="2007"/>
                    <a:pt x="4612" y="1756"/>
                  </a:cubicBezTo>
                  <a:cubicBezTo>
                    <a:pt x="4680" y="1710"/>
                    <a:pt x="4931" y="1505"/>
                    <a:pt x="4885" y="1231"/>
                  </a:cubicBezTo>
                  <a:cubicBezTo>
                    <a:pt x="4863" y="980"/>
                    <a:pt x="4612" y="820"/>
                    <a:pt x="4383" y="820"/>
                  </a:cubicBezTo>
                  <a:cubicBezTo>
                    <a:pt x="4178" y="820"/>
                    <a:pt x="3995" y="911"/>
                    <a:pt x="3835" y="1003"/>
                  </a:cubicBezTo>
                  <a:cubicBezTo>
                    <a:pt x="3721" y="1071"/>
                    <a:pt x="3630" y="1162"/>
                    <a:pt x="3516" y="1231"/>
                  </a:cubicBezTo>
                  <a:cubicBezTo>
                    <a:pt x="3584" y="1071"/>
                    <a:pt x="3653" y="911"/>
                    <a:pt x="3699" y="752"/>
                  </a:cubicBezTo>
                  <a:cubicBezTo>
                    <a:pt x="3835" y="364"/>
                    <a:pt x="3721" y="181"/>
                    <a:pt x="3607" y="90"/>
                  </a:cubicBezTo>
                  <a:cubicBezTo>
                    <a:pt x="3523" y="29"/>
                    <a:pt x="3426" y="1"/>
                    <a:pt x="3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9"/>
            <p:cNvSpPr/>
            <p:nvPr/>
          </p:nvSpPr>
          <p:spPr>
            <a:xfrm>
              <a:off x="7597759" y="3156525"/>
              <a:ext cx="171548" cy="94589"/>
            </a:xfrm>
            <a:custGeom>
              <a:avLst/>
              <a:gdLst/>
              <a:ahLst/>
              <a:cxnLst/>
              <a:rect l="l" t="t" r="r" b="b"/>
              <a:pathLst>
                <a:path w="9565" h="5274" fill="none" extrusionOk="0">
                  <a:moveTo>
                    <a:pt x="9564" y="0"/>
                  </a:moveTo>
                  <a:cubicBezTo>
                    <a:pt x="9108" y="1963"/>
                    <a:pt x="7693" y="3698"/>
                    <a:pt x="5821" y="4474"/>
                  </a:cubicBezTo>
                  <a:cubicBezTo>
                    <a:pt x="3972" y="5273"/>
                    <a:pt x="1735" y="5090"/>
                    <a:pt x="1" y="404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9"/>
            <p:cNvSpPr/>
            <p:nvPr/>
          </p:nvSpPr>
          <p:spPr>
            <a:xfrm>
              <a:off x="7757029" y="2754859"/>
              <a:ext cx="166634" cy="348405"/>
            </a:xfrm>
            <a:custGeom>
              <a:avLst/>
              <a:gdLst/>
              <a:ahLst/>
              <a:cxnLst/>
              <a:rect l="l" t="t" r="r" b="b"/>
              <a:pathLst>
                <a:path w="9291" h="19426" fill="none" extrusionOk="0">
                  <a:moveTo>
                    <a:pt x="1" y="138"/>
                  </a:moveTo>
                  <a:cubicBezTo>
                    <a:pt x="2397" y="1"/>
                    <a:pt x="4657" y="1484"/>
                    <a:pt x="6163" y="3379"/>
                  </a:cubicBezTo>
                  <a:cubicBezTo>
                    <a:pt x="8400" y="6209"/>
                    <a:pt x="9291" y="10021"/>
                    <a:pt x="8537" y="13536"/>
                  </a:cubicBezTo>
                  <a:cubicBezTo>
                    <a:pt x="8195" y="15157"/>
                    <a:pt x="7487" y="16732"/>
                    <a:pt x="6232" y="17827"/>
                  </a:cubicBezTo>
                  <a:cubicBezTo>
                    <a:pt x="4999" y="18923"/>
                    <a:pt x="3173" y="19425"/>
                    <a:pt x="1644" y="18832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7191595" y="2700417"/>
              <a:ext cx="88043" cy="209194"/>
            </a:xfrm>
            <a:custGeom>
              <a:avLst/>
              <a:gdLst/>
              <a:ahLst/>
              <a:cxnLst/>
              <a:rect l="l" t="t" r="r" b="b"/>
              <a:pathLst>
                <a:path w="4909" h="11664" fill="none" extrusionOk="0">
                  <a:moveTo>
                    <a:pt x="4908" y="0"/>
                  </a:moveTo>
                  <a:cubicBezTo>
                    <a:pt x="1804" y="1986"/>
                    <a:pt x="1" y="5843"/>
                    <a:pt x="457" y="9495"/>
                  </a:cubicBezTo>
                  <a:cubicBezTo>
                    <a:pt x="526" y="9998"/>
                    <a:pt x="640" y="10523"/>
                    <a:pt x="914" y="10933"/>
                  </a:cubicBezTo>
                  <a:cubicBezTo>
                    <a:pt x="1211" y="11367"/>
                    <a:pt x="1736" y="11664"/>
                    <a:pt x="2238" y="1155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9"/>
            <p:cNvSpPr/>
            <p:nvPr/>
          </p:nvSpPr>
          <p:spPr>
            <a:xfrm>
              <a:off x="7244009" y="3030009"/>
              <a:ext cx="138386" cy="190775"/>
            </a:xfrm>
            <a:custGeom>
              <a:avLst/>
              <a:gdLst/>
              <a:ahLst/>
              <a:cxnLst/>
              <a:rect l="l" t="t" r="r" b="b"/>
              <a:pathLst>
                <a:path w="7716" h="10637" fill="none" extrusionOk="0">
                  <a:moveTo>
                    <a:pt x="7715" y="9815"/>
                  </a:moveTo>
                  <a:cubicBezTo>
                    <a:pt x="7327" y="10409"/>
                    <a:pt x="6620" y="10637"/>
                    <a:pt x="5981" y="10546"/>
                  </a:cubicBezTo>
                  <a:cubicBezTo>
                    <a:pt x="5342" y="10454"/>
                    <a:pt x="4748" y="10089"/>
                    <a:pt x="4223" y="9655"/>
                  </a:cubicBezTo>
                  <a:cubicBezTo>
                    <a:pt x="1530" y="7510"/>
                    <a:pt x="1" y="3675"/>
                    <a:pt x="366" y="0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9"/>
            <p:cNvSpPr/>
            <p:nvPr/>
          </p:nvSpPr>
          <p:spPr>
            <a:xfrm>
              <a:off x="7199380" y="2595516"/>
              <a:ext cx="706191" cy="650520"/>
            </a:xfrm>
            <a:custGeom>
              <a:avLst/>
              <a:gdLst/>
              <a:ahLst/>
              <a:cxnLst/>
              <a:rect l="l" t="t" r="r" b="b"/>
              <a:pathLst>
                <a:path w="39375" h="36271" extrusionOk="0">
                  <a:moveTo>
                    <a:pt x="16909" y="1"/>
                  </a:moveTo>
                  <a:cubicBezTo>
                    <a:pt x="14402" y="1"/>
                    <a:pt x="13125" y="1237"/>
                    <a:pt x="13125" y="1237"/>
                  </a:cubicBezTo>
                  <a:cubicBezTo>
                    <a:pt x="13125" y="1237"/>
                    <a:pt x="12415" y="999"/>
                    <a:pt x="11322" y="999"/>
                  </a:cubicBezTo>
                  <a:cubicBezTo>
                    <a:pt x="10123" y="999"/>
                    <a:pt x="8464" y="1286"/>
                    <a:pt x="6780" y="2493"/>
                  </a:cubicBezTo>
                  <a:cubicBezTo>
                    <a:pt x="3538" y="4798"/>
                    <a:pt x="4223" y="6099"/>
                    <a:pt x="4223" y="6099"/>
                  </a:cubicBezTo>
                  <a:cubicBezTo>
                    <a:pt x="2283" y="7537"/>
                    <a:pt x="731" y="10459"/>
                    <a:pt x="366" y="13061"/>
                  </a:cubicBezTo>
                  <a:cubicBezTo>
                    <a:pt x="1" y="15686"/>
                    <a:pt x="1735" y="16987"/>
                    <a:pt x="1735" y="16987"/>
                  </a:cubicBezTo>
                  <a:cubicBezTo>
                    <a:pt x="1735" y="16987"/>
                    <a:pt x="1667" y="19041"/>
                    <a:pt x="1849" y="21095"/>
                  </a:cubicBezTo>
                  <a:cubicBezTo>
                    <a:pt x="2032" y="23150"/>
                    <a:pt x="2397" y="26459"/>
                    <a:pt x="4223" y="29746"/>
                  </a:cubicBezTo>
                  <a:cubicBezTo>
                    <a:pt x="6518" y="33861"/>
                    <a:pt x="8916" y="34135"/>
                    <a:pt x="9514" y="34135"/>
                  </a:cubicBezTo>
                  <a:cubicBezTo>
                    <a:pt x="9606" y="34135"/>
                    <a:pt x="9656" y="34129"/>
                    <a:pt x="9656" y="34129"/>
                  </a:cubicBezTo>
                  <a:cubicBezTo>
                    <a:pt x="11592" y="35932"/>
                    <a:pt x="13988" y="36012"/>
                    <a:pt x="17179" y="36012"/>
                  </a:cubicBezTo>
                  <a:cubicBezTo>
                    <a:pt x="17490" y="36012"/>
                    <a:pt x="17809" y="36011"/>
                    <a:pt x="18135" y="36011"/>
                  </a:cubicBezTo>
                  <a:cubicBezTo>
                    <a:pt x="19631" y="36011"/>
                    <a:pt x="21291" y="36027"/>
                    <a:pt x="23145" y="36206"/>
                  </a:cubicBezTo>
                  <a:cubicBezTo>
                    <a:pt x="23604" y="36250"/>
                    <a:pt x="24035" y="36270"/>
                    <a:pt x="24439" y="36270"/>
                  </a:cubicBezTo>
                  <a:cubicBezTo>
                    <a:pt x="29674" y="36270"/>
                    <a:pt x="30584" y="32824"/>
                    <a:pt x="32024" y="32485"/>
                  </a:cubicBezTo>
                  <a:cubicBezTo>
                    <a:pt x="33577" y="32097"/>
                    <a:pt x="35768" y="25934"/>
                    <a:pt x="35768" y="25934"/>
                  </a:cubicBezTo>
                  <a:cubicBezTo>
                    <a:pt x="39374" y="24131"/>
                    <a:pt x="38758" y="18539"/>
                    <a:pt x="37000" y="14248"/>
                  </a:cubicBezTo>
                  <a:cubicBezTo>
                    <a:pt x="35083" y="9477"/>
                    <a:pt x="29788" y="8016"/>
                    <a:pt x="29788" y="8016"/>
                  </a:cubicBezTo>
                  <a:cubicBezTo>
                    <a:pt x="24015" y="1534"/>
                    <a:pt x="19700" y="1"/>
                    <a:pt x="16909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9"/>
            <p:cNvSpPr/>
            <p:nvPr/>
          </p:nvSpPr>
          <p:spPr>
            <a:xfrm>
              <a:off x="7424570" y="3112721"/>
              <a:ext cx="132647" cy="218610"/>
            </a:xfrm>
            <a:custGeom>
              <a:avLst/>
              <a:gdLst/>
              <a:ahLst/>
              <a:cxnLst/>
              <a:rect l="l" t="t" r="r" b="b"/>
              <a:pathLst>
                <a:path w="7396" h="12189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9587"/>
                  </a:lnTo>
                  <a:cubicBezTo>
                    <a:pt x="0" y="11573"/>
                    <a:pt x="1598" y="12189"/>
                    <a:pt x="3584" y="12189"/>
                  </a:cubicBezTo>
                  <a:lnTo>
                    <a:pt x="3789" y="12189"/>
                  </a:lnTo>
                  <a:cubicBezTo>
                    <a:pt x="5775" y="12189"/>
                    <a:pt x="7396" y="11573"/>
                    <a:pt x="7396" y="9587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9"/>
            <p:cNvSpPr/>
            <p:nvPr/>
          </p:nvSpPr>
          <p:spPr>
            <a:xfrm>
              <a:off x="7424570" y="3112721"/>
              <a:ext cx="132647" cy="149829"/>
            </a:xfrm>
            <a:custGeom>
              <a:avLst/>
              <a:gdLst/>
              <a:ahLst/>
              <a:cxnLst/>
              <a:rect l="l" t="t" r="r" b="b"/>
              <a:pathLst>
                <a:path w="7396" h="8354" extrusionOk="0">
                  <a:moveTo>
                    <a:pt x="3584" y="0"/>
                  </a:moveTo>
                  <a:cubicBezTo>
                    <a:pt x="1598" y="0"/>
                    <a:pt x="0" y="1621"/>
                    <a:pt x="0" y="3606"/>
                  </a:cubicBezTo>
                  <a:lnTo>
                    <a:pt x="0" y="7601"/>
                  </a:lnTo>
                  <a:cubicBezTo>
                    <a:pt x="1960" y="8175"/>
                    <a:pt x="3697" y="8354"/>
                    <a:pt x="5115" y="8354"/>
                  </a:cubicBezTo>
                  <a:cubicBezTo>
                    <a:pt x="6010" y="8354"/>
                    <a:pt x="6778" y="8283"/>
                    <a:pt x="7396" y="8194"/>
                  </a:cubicBezTo>
                  <a:lnTo>
                    <a:pt x="7396" y="3606"/>
                  </a:lnTo>
                  <a:cubicBezTo>
                    <a:pt x="7396" y="1621"/>
                    <a:pt x="5775" y="0"/>
                    <a:pt x="3789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9"/>
            <p:cNvSpPr/>
            <p:nvPr/>
          </p:nvSpPr>
          <p:spPr>
            <a:xfrm>
              <a:off x="7689888" y="3031157"/>
              <a:ext cx="166634" cy="163926"/>
            </a:xfrm>
            <a:custGeom>
              <a:avLst/>
              <a:gdLst/>
              <a:ahLst/>
              <a:cxnLst/>
              <a:rect l="l" t="t" r="r" b="b"/>
              <a:pathLst>
                <a:path w="9291" h="9140" extrusionOk="0">
                  <a:moveTo>
                    <a:pt x="4654" y="0"/>
                  </a:moveTo>
                  <a:cubicBezTo>
                    <a:pt x="2235" y="0"/>
                    <a:pt x="225" y="1923"/>
                    <a:pt x="114" y="4365"/>
                  </a:cubicBezTo>
                  <a:cubicBezTo>
                    <a:pt x="0" y="6898"/>
                    <a:pt x="1940" y="9021"/>
                    <a:pt x="4451" y="9135"/>
                  </a:cubicBezTo>
                  <a:cubicBezTo>
                    <a:pt x="4521" y="9138"/>
                    <a:pt x="4590" y="9140"/>
                    <a:pt x="4659" y="9140"/>
                  </a:cubicBezTo>
                  <a:cubicBezTo>
                    <a:pt x="7078" y="9140"/>
                    <a:pt x="9088" y="7216"/>
                    <a:pt x="9199" y="4775"/>
                  </a:cubicBezTo>
                  <a:cubicBezTo>
                    <a:pt x="9290" y="2242"/>
                    <a:pt x="7350" y="119"/>
                    <a:pt x="4862" y="5"/>
                  </a:cubicBezTo>
                  <a:cubicBezTo>
                    <a:pt x="4792" y="2"/>
                    <a:pt x="4723" y="0"/>
                    <a:pt x="4654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9"/>
            <p:cNvSpPr/>
            <p:nvPr/>
          </p:nvSpPr>
          <p:spPr>
            <a:xfrm>
              <a:off x="7701350" y="3085276"/>
              <a:ext cx="140019" cy="47259"/>
            </a:xfrm>
            <a:custGeom>
              <a:avLst/>
              <a:gdLst/>
              <a:ahLst/>
              <a:cxnLst/>
              <a:rect l="l" t="t" r="r" b="b"/>
              <a:pathLst>
                <a:path w="7807" h="2635" extrusionOk="0">
                  <a:moveTo>
                    <a:pt x="3150" y="1"/>
                  </a:moveTo>
                  <a:lnTo>
                    <a:pt x="2602" y="24"/>
                  </a:lnTo>
                  <a:cubicBezTo>
                    <a:pt x="2420" y="24"/>
                    <a:pt x="2260" y="92"/>
                    <a:pt x="2077" y="115"/>
                  </a:cubicBezTo>
                  <a:cubicBezTo>
                    <a:pt x="1712" y="161"/>
                    <a:pt x="1393" y="320"/>
                    <a:pt x="1050" y="434"/>
                  </a:cubicBezTo>
                  <a:cubicBezTo>
                    <a:pt x="868" y="480"/>
                    <a:pt x="731" y="594"/>
                    <a:pt x="571" y="663"/>
                  </a:cubicBezTo>
                  <a:lnTo>
                    <a:pt x="92" y="914"/>
                  </a:lnTo>
                  <a:cubicBezTo>
                    <a:pt x="23" y="959"/>
                    <a:pt x="0" y="1028"/>
                    <a:pt x="46" y="1119"/>
                  </a:cubicBezTo>
                  <a:cubicBezTo>
                    <a:pt x="61" y="1163"/>
                    <a:pt x="104" y="1189"/>
                    <a:pt x="151" y="1189"/>
                  </a:cubicBezTo>
                  <a:cubicBezTo>
                    <a:pt x="177" y="1189"/>
                    <a:pt x="204" y="1181"/>
                    <a:pt x="229" y="1165"/>
                  </a:cubicBezTo>
                  <a:lnTo>
                    <a:pt x="251" y="1165"/>
                  </a:lnTo>
                  <a:lnTo>
                    <a:pt x="708" y="959"/>
                  </a:lnTo>
                  <a:cubicBezTo>
                    <a:pt x="868" y="891"/>
                    <a:pt x="1005" y="800"/>
                    <a:pt x="1187" y="754"/>
                  </a:cubicBezTo>
                  <a:cubicBezTo>
                    <a:pt x="1507" y="663"/>
                    <a:pt x="1804" y="526"/>
                    <a:pt x="2146" y="503"/>
                  </a:cubicBezTo>
                  <a:cubicBezTo>
                    <a:pt x="2450" y="440"/>
                    <a:pt x="2758" y="411"/>
                    <a:pt x="3064" y="411"/>
                  </a:cubicBezTo>
                  <a:cubicBezTo>
                    <a:pt x="3426" y="411"/>
                    <a:pt x="3786" y="452"/>
                    <a:pt x="4132" y="526"/>
                  </a:cubicBezTo>
                  <a:cubicBezTo>
                    <a:pt x="4794" y="663"/>
                    <a:pt x="5410" y="937"/>
                    <a:pt x="5981" y="1302"/>
                  </a:cubicBezTo>
                  <a:cubicBezTo>
                    <a:pt x="6528" y="1667"/>
                    <a:pt x="7076" y="2101"/>
                    <a:pt x="7533" y="2580"/>
                  </a:cubicBezTo>
                  <a:cubicBezTo>
                    <a:pt x="7570" y="2618"/>
                    <a:pt x="7615" y="2635"/>
                    <a:pt x="7655" y="2635"/>
                  </a:cubicBezTo>
                  <a:cubicBezTo>
                    <a:pt x="7688" y="2635"/>
                    <a:pt x="7718" y="2623"/>
                    <a:pt x="7738" y="2603"/>
                  </a:cubicBezTo>
                  <a:cubicBezTo>
                    <a:pt x="7807" y="2534"/>
                    <a:pt x="7807" y="2466"/>
                    <a:pt x="7761" y="2397"/>
                  </a:cubicBezTo>
                  <a:cubicBezTo>
                    <a:pt x="7556" y="2101"/>
                    <a:pt x="7304" y="1850"/>
                    <a:pt x="7053" y="1599"/>
                  </a:cubicBezTo>
                  <a:cubicBezTo>
                    <a:pt x="6780" y="1348"/>
                    <a:pt x="6506" y="1142"/>
                    <a:pt x="6209" y="937"/>
                  </a:cubicBezTo>
                  <a:cubicBezTo>
                    <a:pt x="5615" y="549"/>
                    <a:pt x="4931" y="252"/>
                    <a:pt x="4223" y="115"/>
                  </a:cubicBezTo>
                  <a:cubicBezTo>
                    <a:pt x="3881" y="24"/>
                    <a:pt x="3515" y="1"/>
                    <a:pt x="3150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9"/>
            <p:cNvSpPr/>
            <p:nvPr/>
          </p:nvSpPr>
          <p:spPr>
            <a:xfrm>
              <a:off x="7673923" y="3107806"/>
              <a:ext cx="108489" cy="37466"/>
            </a:xfrm>
            <a:custGeom>
              <a:avLst/>
              <a:gdLst/>
              <a:ahLst/>
              <a:cxnLst/>
              <a:rect l="l" t="t" r="r" b="b"/>
              <a:pathLst>
                <a:path w="6049" h="2089" extrusionOk="0">
                  <a:moveTo>
                    <a:pt x="2442" y="0"/>
                  </a:moveTo>
                  <a:cubicBezTo>
                    <a:pt x="2168" y="23"/>
                    <a:pt x="1872" y="23"/>
                    <a:pt x="1598" y="114"/>
                  </a:cubicBezTo>
                  <a:cubicBezTo>
                    <a:pt x="1324" y="160"/>
                    <a:pt x="1073" y="274"/>
                    <a:pt x="799" y="365"/>
                  </a:cubicBezTo>
                  <a:cubicBezTo>
                    <a:pt x="548" y="480"/>
                    <a:pt x="320" y="616"/>
                    <a:pt x="69" y="753"/>
                  </a:cubicBezTo>
                  <a:cubicBezTo>
                    <a:pt x="23" y="776"/>
                    <a:pt x="0" y="845"/>
                    <a:pt x="23" y="913"/>
                  </a:cubicBezTo>
                  <a:cubicBezTo>
                    <a:pt x="40" y="947"/>
                    <a:pt x="81" y="968"/>
                    <a:pt x="120" y="968"/>
                  </a:cubicBezTo>
                  <a:cubicBezTo>
                    <a:pt x="134" y="968"/>
                    <a:pt x="148" y="965"/>
                    <a:pt x="160" y="959"/>
                  </a:cubicBezTo>
                  <a:lnTo>
                    <a:pt x="183" y="959"/>
                  </a:lnTo>
                  <a:cubicBezTo>
                    <a:pt x="434" y="845"/>
                    <a:pt x="662" y="731"/>
                    <a:pt x="913" y="639"/>
                  </a:cubicBezTo>
                  <a:cubicBezTo>
                    <a:pt x="1164" y="571"/>
                    <a:pt x="1415" y="480"/>
                    <a:pt x="1666" y="457"/>
                  </a:cubicBezTo>
                  <a:cubicBezTo>
                    <a:pt x="1876" y="419"/>
                    <a:pt x="2090" y="400"/>
                    <a:pt x="2304" y="400"/>
                  </a:cubicBezTo>
                  <a:cubicBezTo>
                    <a:pt x="2603" y="400"/>
                    <a:pt x="2903" y="436"/>
                    <a:pt x="3196" y="502"/>
                  </a:cubicBezTo>
                  <a:cubicBezTo>
                    <a:pt x="3698" y="594"/>
                    <a:pt x="4177" y="822"/>
                    <a:pt x="4611" y="1096"/>
                  </a:cubicBezTo>
                  <a:cubicBezTo>
                    <a:pt x="5044" y="1370"/>
                    <a:pt x="5455" y="1689"/>
                    <a:pt x="5843" y="2054"/>
                  </a:cubicBezTo>
                  <a:cubicBezTo>
                    <a:pt x="5866" y="2077"/>
                    <a:pt x="5895" y="2089"/>
                    <a:pt x="5923" y="2089"/>
                  </a:cubicBezTo>
                  <a:cubicBezTo>
                    <a:pt x="5952" y="2089"/>
                    <a:pt x="5980" y="2077"/>
                    <a:pt x="6003" y="2054"/>
                  </a:cubicBezTo>
                  <a:cubicBezTo>
                    <a:pt x="6049" y="2009"/>
                    <a:pt x="6049" y="1940"/>
                    <a:pt x="6026" y="1918"/>
                  </a:cubicBezTo>
                  <a:cubicBezTo>
                    <a:pt x="5706" y="1438"/>
                    <a:pt x="5296" y="1050"/>
                    <a:pt x="4839" y="731"/>
                  </a:cubicBezTo>
                  <a:cubicBezTo>
                    <a:pt x="4383" y="411"/>
                    <a:pt x="3835" y="206"/>
                    <a:pt x="3287" y="92"/>
                  </a:cubicBezTo>
                  <a:cubicBezTo>
                    <a:pt x="3013" y="23"/>
                    <a:pt x="2716" y="0"/>
                    <a:pt x="2442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9"/>
            <p:cNvSpPr/>
            <p:nvPr/>
          </p:nvSpPr>
          <p:spPr>
            <a:xfrm>
              <a:off x="7135504" y="2898703"/>
              <a:ext cx="186291" cy="163926"/>
            </a:xfrm>
            <a:custGeom>
              <a:avLst/>
              <a:gdLst/>
              <a:ahLst/>
              <a:cxnLst/>
              <a:rect l="l" t="t" r="r" b="b"/>
              <a:pathLst>
                <a:path w="10387" h="9140" extrusionOk="0">
                  <a:moveTo>
                    <a:pt x="5223" y="0"/>
                  </a:moveTo>
                  <a:cubicBezTo>
                    <a:pt x="3539" y="0"/>
                    <a:pt x="1917" y="938"/>
                    <a:pt x="1119" y="2550"/>
                  </a:cubicBezTo>
                  <a:cubicBezTo>
                    <a:pt x="1" y="4810"/>
                    <a:pt x="937" y="7549"/>
                    <a:pt x="3174" y="8667"/>
                  </a:cubicBezTo>
                  <a:cubicBezTo>
                    <a:pt x="3821" y="8987"/>
                    <a:pt x="4505" y="9139"/>
                    <a:pt x="5179" y="9139"/>
                  </a:cubicBezTo>
                  <a:cubicBezTo>
                    <a:pt x="6858" y="9139"/>
                    <a:pt x="8470" y="8196"/>
                    <a:pt x="9268" y="6567"/>
                  </a:cubicBezTo>
                  <a:cubicBezTo>
                    <a:pt x="10386" y="4307"/>
                    <a:pt x="9473" y="1568"/>
                    <a:pt x="7236" y="473"/>
                  </a:cubicBezTo>
                  <a:cubicBezTo>
                    <a:pt x="6588" y="152"/>
                    <a:pt x="5901" y="0"/>
                    <a:pt x="5223" y="0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9"/>
            <p:cNvSpPr/>
            <p:nvPr/>
          </p:nvSpPr>
          <p:spPr>
            <a:xfrm>
              <a:off x="7160885" y="2951566"/>
              <a:ext cx="135535" cy="56908"/>
            </a:xfrm>
            <a:custGeom>
              <a:avLst/>
              <a:gdLst/>
              <a:ahLst/>
              <a:cxnLst/>
              <a:rect l="l" t="t" r="r" b="b"/>
              <a:pathLst>
                <a:path w="7557" h="3173" extrusionOk="0">
                  <a:moveTo>
                    <a:pt x="2588" y="0"/>
                  </a:moveTo>
                  <a:cubicBezTo>
                    <a:pt x="2448" y="0"/>
                    <a:pt x="2308" y="5"/>
                    <a:pt x="2169" y="14"/>
                  </a:cubicBezTo>
                  <a:cubicBezTo>
                    <a:pt x="1804" y="59"/>
                    <a:pt x="1439" y="105"/>
                    <a:pt x="1097" y="196"/>
                  </a:cubicBezTo>
                  <a:cubicBezTo>
                    <a:pt x="754" y="288"/>
                    <a:pt x="412" y="402"/>
                    <a:pt x="92" y="562"/>
                  </a:cubicBezTo>
                  <a:cubicBezTo>
                    <a:pt x="24" y="584"/>
                    <a:pt x="1" y="653"/>
                    <a:pt x="24" y="744"/>
                  </a:cubicBezTo>
                  <a:cubicBezTo>
                    <a:pt x="43" y="801"/>
                    <a:pt x="92" y="841"/>
                    <a:pt x="160" y="841"/>
                  </a:cubicBezTo>
                  <a:cubicBezTo>
                    <a:pt x="175" y="841"/>
                    <a:pt x="190" y="840"/>
                    <a:pt x="206" y="835"/>
                  </a:cubicBezTo>
                  <a:cubicBezTo>
                    <a:pt x="846" y="607"/>
                    <a:pt x="1530" y="493"/>
                    <a:pt x="2192" y="447"/>
                  </a:cubicBezTo>
                  <a:cubicBezTo>
                    <a:pt x="2295" y="444"/>
                    <a:pt x="2398" y="442"/>
                    <a:pt x="2501" y="442"/>
                  </a:cubicBezTo>
                  <a:cubicBezTo>
                    <a:pt x="3065" y="442"/>
                    <a:pt x="3638" y="499"/>
                    <a:pt x="4178" y="653"/>
                  </a:cubicBezTo>
                  <a:cubicBezTo>
                    <a:pt x="4817" y="835"/>
                    <a:pt x="5411" y="1155"/>
                    <a:pt x="5936" y="1589"/>
                  </a:cubicBezTo>
                  <a:cubicBezTo>
                    <a:pt x="6209" y="1794"/>
                    <a:pt x="6415" y="2045"/>
                    <a:pt x="6643" y="2296"/>
                  </a:cubicBezTo>
                  <a:cubicBezTo>
                    <a:pt x="6780" y="2410"/>
                    <a:pt x="6871" y="2547"/>
                    <a:pt x="6963" y="2684"/>
                  </a:cubicBezTo>
                  <a:lnTo>
                    <a:pt x="7259" y="3095"/>
                  </a:lnTo>
                  <a:lnTo>
                    <a:pt x="7282" y="3118"/>
                  </a:lnTo>
                  <a:cubicBezTo>
                    <a:pt x="7307" y="3156"/>
                    <a:pt x="7346" y="3173"/>
                    <a:pt x="7388" y="3173"/>
                  </a:cubicBezTo>
                  <a:cubicBezTo>
                    <a:pt x="7422" y="3173"/>
                    <a:pt x="7457" y="3161"/>
                    <a:pt x="7488" y="3141"/>
                  </a:cubicBezTo>
                  <a:cubicBezTo>
                    <a:pt x="7556" y="3095"/>
                    <a:pt x="7556" y="3004"/>
                    <a:pt x="7511" y="2935"/>
                  </a:cubicBezTo>
                  <a:lnTo>
                    <a:pt x="7237" y="2502"/>
                  </a:lnTo>
                  <a:cubicBezTo>
                    <a:pt x="7122" y="2365"/>
                    <a:pt x="7054" y="2182"/>
                    <a:pt x="6917" y="2068"/>
                  </a:cubicBezTo>
                  <a:cubicBezTo>
                    <a:pt x="6689" y="1794"/>
                    <a:pt x="6461" y="1520"/>
                    <a:pt x="6164" y="1292"/>
                  </a:cubicBezTo>
                  <a:cubicBezTo>
                    <a:pt x="6027" y="1178"/>
                    <a:pt x="5913" y="1041"/>
                    <a:pt x="5753" y="950"/>
                  </a:cubicBezTo>
                  <a:lnTo>
                    <a:pt x="5296" y="676"/>
                  </a:lnTo>
                  <a:cubicBezTo>
                    <a:pt x="4977" y="516"/>
                    <a:pt x="4657" y="333"/>
                    <a:pt x="4292" y="242"/>
                  </a:cubicBezTo>
                  <a:cubicBezTo>
                    <a:pt x="3742" y="77"/>
                    <a:pt x="3162" y="0"/>
                    <a:pt x="258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9"/>
            <p:cNvSpPr/>
            <p:nvPr/>
          </p:nvSpPr>
          <p:spPr>
            <a:xfrm>
              <a:off x="7205927" y="2993326"/>
              <a:ext cx="105225" cy="44909"/>
            </a:xfrm>
            <a:custGeom>
              <a:avLst/>
              <a:gdLst/>
              <a:ahLst/>
              <a:cxnLst/>
              <a:rect l="l" t="t" r="r" b="b"/>
              <a:pathLst>
                <a:path w="5867" h="2504" extrusionOk="0">
                  <a:moveTo>
                    <a:pt x="2028" y="0"/>
                  </a:moveTo>
                  <a:cubicBezTo>
                    <a:pt x="1914" y="0"/>
                    <a:pt x="1802" y="5"/>
                    <a:pt x="1690" y="14"/>
                  </a:cubicBezTo>
                  <a:cubicBezTo>
                    <a:pt x="1119" y="60"/>
                    <a:pt x="571" y="197"/>
                    <a:pt x="69" y="470"/>
                  </a:cubicBezTo>
                  <a:cubicBezTo>
                    <a:pt x="24" y="493"/>
                    <a:pt x="1" y="539"/>
                    <a:pt x="24" y="607"/>
                  </a:cubicBezTo>
                  <a:cubicBezTo>
                    <a:pt x="24" y="645"/>
                    <a:pt x="69" y="682"/>
                    <a:pt x="123" y="682"/>
                  </a:cubicBezTo>
                  <a:cubicBezTo>
                    <a:pt x="135" y="682"/>
                    <a:pt x="148" y="680"/>
                    <a:pt x="161" y="676"/>
                  </a:cubicBezTo>
                  <a:cubicBezTo>
                    <a:pt x="663" y="562"/>
                    <a:pt x="1188" y="470"/>
                    <a:pt x="1713" y="448"/>
                  </a:cubicBezTo>
                  <a:cubicBezTo>
                    <a:pt x="1838" y="436"/>
                    <a:pt x="1965" y="431"/>
                    <a:pt x="2093" y="431"/>
                  </a:cubicBezTo>
                  <a:cubicBezTo>
                    <a:pt x="2476" y="431"/>
                    <a:pt x="2865" y="482"/>
                    <a:pt x="3242" y="585"/>
                  </a:cubicBezTo>
                  <a:cubicBezTo>
                    <a:pt x="3721" y="744"/>
                    <a:pt x="4201" y="973"/>
                    <a:pt x="4589" y="1292"/>
                  </a:cubicBezTo>
                  <a:cubicBezTo>
                    <a:pt x="4794" y="1452"/>
                    <a:pt x="4977" y="1635"/>
                    <a:pt x="5159" y="1817"/>
                  </a:cubicBezTo>
                  <a:cubicBezTo>
                    <a:pt x="5342" y="2023"/>
                    <a:pt x="5479" y="2251"/>
                    <a:pt x="5639" y="2433"/>
                  </a:cubicBezTo>
                  <a:lnTo>
                    <a:pt x="5661" y="2456"/>
                  </a:lnTo>
                  <a:cubicBezTo>
                    <a:pt x="5690" y="2484"/>
                    <a:pt x="5718" y="2504"/>
                    <a:pt x="5746" y="2504"/>
                  </a:cubicBezTo>
                  <a:cubicBezTo>
                    <a:pt x="5764" y="2504"/>
                    <a:pt x="5781" y="2497"/>
                    <a:pt x="5798" y="2479"/>
                  </a:cubicBezTo>
                  <a:cubicBezTo>
                    <a:pt x="5867" y="2456"/>
                    <a:pt x="5867" y="2388"/>
                    <a:pt x="5844" y="2319"/>
                  </a:cubicBezTo>
                  <a:cubicBezTo>
                    <a:pt x="5707" y="2091"/>
                    <a:pt x="5570" y="1840"/>
                    <a:pt x="5388" y="1635"/>
                  </a:cubicBezTo>
                  <a:cubicBezTo>
                    <a:pt x="5205" y="1429"/>
                    <a:pt x="5045" y="1201"/>
                    <a:pt x="4817" y="1018"/>
                  </a:cubicBezTo>
                  <a:cubicBezTo>
                    <a:pt x="4611" y="836"/>
                    <a:pt x="4383" y="676"/>
                    <a:pt x="4132" y="516"/>
                  </a:cubicBezTo>
                  <a:cubicBezTo>
                    <a:pt x="3881" y="402"/>
                    <a:pt x="3630" y="265"/>
                    <a:pt x="3356" y="197"/>
                  </a:cubicBezTo>
                  <a:cubicBezTo>
                    <a:pt x="2920" y="69"/>
                    <a:pt x="2470" y="0"/>
                    <a:pt x="2028" y="0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9"/>
            <p:cNvSpPr/>
            <p:nvPr/>
          </p:nvSpPr>
          <p:spPr>
            <a:xfrm>
              <a:off x="7232547" y="2687107"/>
              <a:ext cx="553492" cy="545457"/>
            </a:xfrm>
            <a:custGeom>
              <a:avLst/>
              <a:gdLst/>
              <a:ahLst/>
              <a:cxnLst/>
              <a:rect l="l" t="t" r="r" b="b"/>
              <a:pathLst>
                <a:path w="30861" h="30413" extrusionOk="0">
                  <a:moveTo>
                    <a:pt x="15447" y="1"/>
                  </a:moveTo>
                  <a:cubicBezTo>
                    <a:pt x="8038" y="1"/>
                    <a:pt x="1657" y="5734"/>
                    <a:pt x="845" y="13410"/>
                  </a:cubicBezTo>
                  <a:cubicBezTo>
                    <a:pt x="0" y="21627"/>
                    <a:pt x="3584" y="29319"/>
                    <a:pt x="13650" y="30324"/>
                  </a:cubicBezTo>
                  <a:cubicBezTo>
                    <a:pt x="14249" y="30383"/>
                    <a:pt x="14834" y="30412"/>
                    <a:pt x="15406" y="30412"/>
                  </a:cubicBezTo>
                  <a:cubicBezTo>
                    <a:pt x="23827" y="30412"/>
                    <a:pt x="29202" y="24120"/>
                    <a:pt x="29993" y="16446"/>
                  </a:cubicBezTo>
                  <a:cubicBezTo>
                    <a:pt x="30860" y="8229"/>
                    <a:pt x="25017" y="902"/>
                    <a:pt x="16960" y="80"/>
                  </a:cubicBezTo>
                  <a:cubicBezTo>
                    <a:pt x="16452" y="27"/>
                    <a:pt x="15947" y="1"/>
                    <a:pt x="15447" y="1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9"/>
            <p:cNvSpPr/>
            <p:nvPr/>
          </p:nvSpPr>
          <p:spPr>
            <a:xfrm>
              <a:off x="7305428" y="2803184"/>
              <a:ext cx="375003" cy="114228"/>
            </a:xfrm>
            <a:custGeom>
              <a:avLst/>
              <a:gdLst/>
              <a:ahLst/>
              <a:cxnLst/>
              <a:rect l="l" t="t" r="r" b="b"/>
              <a:pathLst>
                <a:path w="20909" h="6369" fill="none" extrusionOk="0">
                  <a:moveTo>
                    <a:pt x="20908" y="0"/>
                  </a:moveTo>
                  <a:cubicBezTo>
                    <a:pt x="19744" y="2579"/>
                    <a:pt x="17302" y="4246"/>
                    <a:pt x="14677" y="5296"/>
                  </a:cubicBezTo>
                  <a:cubicBezTo>
                    <a:pt x="14015" y="5570"/>
                    <a:pt x="13353" y="5570"/>
                    <a:pt x="12782" y="5250"/>
                  </a:cubicBezTo>
                  <a:cubicBezTo>
                    <a:pt x="12189" y="4908"/>
                    <a:pt x="11892" y="4177"/>
                    <a:pt x="11892" y="3492"/>
                  </a:cubicBezTo>
                  <a:cubicBezTo>
                    <a:pt x="11915" y="2785"/>
                    <a:pt x="12166" y="2123"/>
                    <a:pt x="12394" y="1484"/>
                  </a:cubicBezTo>
                  <a:cubicBezTo>
                    <a:pt x="12075" y="2374"/>
                    <a:pt x="11755" y="3241"/>
                    <a:pt x="11276" y="4040"/>
                  </a:cubicBezTo>
                  <a:cubicBezTo>
                    <a:pt x="10774" y="4839"/>
                    <a:pt x="10112" y="5547"/>
                    <a:pt x="9267" y="5935"/>
                  </a:cubicBezTo>
                  <a:cubicBezTo>
                    <a:pt x="8423" y="6323"/>
                    <a:pt x="7396" y="6368"/>
                    <a:pt x="6597" y="5889"/>
                  </a:cubicBezTo>
                  <a:cubicBezTo>
                    <a:pt x="5798" y="5410"/>
                    <a:pt x="5341" y="4360"/>
                    <a:pt x="5638" y="3470"/>
                  </a:cubicBezTo>
                  <a:cubicBezTo>
                    <a:pt x="5159" y="4565"/>
                    <a:pt x="4223" y="5478"/>
                    <a:pt x="3127" y="5912"/>
                  </a:cubicBezTo>
                  <a:cubicBezTo>
                    <a:pt x="2443" y="6209"/>
                    <a:pt x="1621" y="6300"/>
                    <a:pt x="982" y="5958"/>
                  </a:cubicBezTo>
                  <a:cubicBezTo>
                    <a:pt x="343" y="5615"/>
                    <a:pt x="0" y="4679"/>
                    <a:pt x="434" y="408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9"/>
            <p:cNvSpPr/>
            <p:nvPr/>
          </p:nvSpPr>
          <p:spPr>
            <a:xfrm>
              <a:off x="7548215" y="2982097"/>
              <a:ext cx="117098" cy="118335"/>
            </a:xfrm>
            <a:custGeom>
              <a:avLst/>
              <a:gdLst/>
              <a:ahLst/>
              <a:cxnLst/>
              <a:rect l="l" t="t" r="r" b="b"/>
              <a:pathLst>
                <a:path w="6529" h="6598" extrusionOk="0">
                  <a:moveTo>
                    <a:pt x="3265" y="1"/>
                  </a:moveTo>
                  <a:cubicBezTo>
                    <a:pt x="1462" y="1"/>
                    <a:pt x="1" y="1484"/>
                    <a:pt x="1" y="3311"/>
                  </a:cubicBezTo>
                  <a:cubicBezTo>
                    <a:pt x="1" y="5114"/>
                    <a:pt x="1462" y="6597"/>
                    <a:pt x="3265" y="6597"/>
                  </a:cubicBezTo>
                  <a:cubicBezTo>
                    <a:pt x="5068" y="6597"/>
                    <a:pt x="6529" y="5114"/>
                    <a:pt x="6529" y="3311"/>
                  </a:cubicBezTo>
                  <a:cubicBezTo>
                    <a:pt x="6529" y="1484"/>
                    <a:pt x="5068" y="1"/>
                    <a:pt x="3265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9"/>
            <p:cNvSpPr/>
            <p:nvPr/>
          </p:nvSpPr>
          <p:spPr>
            <a:xfrm>
              <a:off x="7546996" y="2987012"/>
              <a:ext cx="116273" cy="117923"/>
            </a:xfrm>
            <a:custGeom>
              <a:avLst/>
              <a:gdLst/>
              <a:ahLst/>
              <a:cxnLst/>
              <a:rect l="l" t="t" r="r" b="b"/>
              <a:pathLst>
                <a:path w="6483" h="6575" extrusionOk="0">
                  <a:moveTo>
                    <a:pt x="3241" y="1"/>
                  </a:moveTo>
                  <a:cubicBezTo>
                    <a:pt x="1461" y="1"/>
                    <a:pt x="0" y="1484"/>
                    <a:pt x="0" y="3288"/>
                  </a:cubicBezTo>
                  <a:cubicBezTo>
                    <a:pt x="0" y="5091"/>
                    <a:pt x="1461" y="6574"/>
                    <a:pt x="3241" y="6574"/>
                  </a:cubicBezTo>
                  <a:cubicBezTo>
                    <a:pt x="5045" y="6574"/>
                    <a:pt x="6483" y="5091"/>
                    <a:pt x="6483" y="3288"/>
                  </a:cubicBezTo>
                  <a:cubicBezTo>
                    <a:pt x="6483" y="1484"/>
                    <a:pt x="5045" y="1"/>
                    <a:pt x="3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9"/>
            <p:cNvSpPr/>
            <p:nvPr/>
          </p:nvSpPr>
          <p:spPr>
            <a:xfrm>
              <a:off x="7549866" y="2993559"/>
              <a:ext cx="75740" cy="76582"/>
            </a:xfrm>
            <a:custGeom>
              <a:avLst/>
              <a:gdLst/>
              <a:ahLst/>
              <a:cxnLst/>
              <a:rect l="l" t="t" r="r" b="b"/>
              <a:pathLst>
                <a:path w="4223" h="4270" extrusionOk="0">
                  <a:moveTo>
                    <a:pt x="2123" y="1"/>
                  </a:moveTo>
                  <a:cubicBezTo>
                    <a:pt x="959" y="1"/>
                    <a:pt x="0" y="960"/>
                    <a:pt x="0" y="2124"/>
                  </a:cubicBezTo>
                  <a:cubicBezTo>
                    <a:pt x="0" y="3311"/>
                    <a:pt x="959" y="4269"/>
                    <a:pt x="2123" y="4269"/>
                  </a:cubicBezTo>
                  <a:cubicBezTo>
                    <a:pt x="3287" y="4269"/>
                    <a:pt x="4223" y="3311"/>
                    <a:pt x="4223" y="2124"/>
                  </a:cubicBezTo>
                  <a:cubicBezTo>
                    <a:pt x="4223" y="960"/>
                    <a:pt x="3287" y="1"/>
                    <a:pt x="2123" y="1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9"/>
            <p:cNvSpPr/>
            <p:nvPr/>
          </p:nvSpPr>
          <p:spPr>
            <a:xfrm>
              <a:off x="7612917" y="3017722"/>
              <a:ext cx="27441" cy="18437"/>
            </a:xfrm>
            <a:custGeom>
              <a:avLst/>
              <a:gdLst/>
              <a:ahLst/>
              <a:cxnLst/>
              <a:rect l="l" t="t" r="r" b="b"/>
              <a:pathLst>
                <a:path w="1530" h="1028" extrusionOk="0">
                  <a:moveTo>
                    <a:pt x="776" y="1"/>
                  </a:moveTo>
                  <a:cubicBezTo>
                    <a:pt x="343" y="1"/>
                    <a:pt x="0" y="229"/>
                    <a:pt x="0" y="526"/>
                  </a:cubicBezTo>
                  <a:cubicBezTo>
                    <a:pt x="0" y="800"/>
                    <a:pt x="343" y="1028"/>
                    <a:pt x="776" y="1028"/>
                  </a:cubicBezTo>
                  <a:cubicBezTo>
                    <a:pt x="1187" y="1028"/>
                    <a:pt x="1529" y="800"/>
                    <a:pt x="1529" y="526"/>
                  </a:cubicBezTo>
                  <a:cubicBezTo>
                    <a:pt x="1529" y="229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9"/>
            <p:cNvSpPr/>
            <p:nvPr/>
          </p:nvSpPr>
          <p:spPr>
            <a:xfrm>
              <a:off x="7307885" y="2920265"/>
              <a:ext cx="133060" cy="118174"/>
            </a:xfrm>
            <a:custGeom>
              <a:avLst/>
              <a:gdLst/>
              <a:ahLst/>
              <a:cxnLst/>
              <a:rect l="l" t="t" r="r" b="b"/>
              <a:pathLst>
                <a:path w="7419" h="6589" extrusionOk="0">
                  <a:moveTo>
                    <a:pt x="3736" y="1"/>
                  </a:moveTo>
                  <a:cubicBezTo>
                    <a:pt x="2434" y="1"/>
                    <a:pt x="1192" y="785"/>
                    <a:pt x="685" y="2078"/>
                  </a:cubicBezTo>
                  <a:cubicBezTo>
                    <a:pt x="0" y="3767"/>
                    <a:pt x="799" y="5685"/>
                    <a:pt x="2465" y="6347"/>
                  </a:cubicBezTo>
                  <a:cubicBezTo>
                    <a:pt x="2864" y="6511"/>
                    <a:pt x="3278" y="6588"/>
                    <a:pt x="3685" y="6588"/>
                  </a:cubicBezTo>
                  <a:cubicBezTo>
                    <a:pt x="4979" y="6588"/>
                    <a:pt x="6213" y="5805"/>
                    <a:pt x="6734" y="4521"/>
                  </a:cubicBezTo>
                  <a:cubicBezTo>
                    <a:pt x="7418" y="2832"/>
                    <a:pt x="6620" y="914"/>
                    <a:pt x="4931" y="229"/>
                  </a:cubicBezTo>
                  <a:cubicBezTo>
                    <a:pt x="4540" y="74"/>
                    <a:pt x="4135" y="1"/>
                    <a:pt x="3736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9"/>
            <p:cNvSpPr/>
            <p:nvPr/>
          </p:nvSpPr>
          <p:spPr>
            <a:xfrm>
              <a:off x="7307885" y="2925539"/>
              <a:ext cx="132235" cy="117403"/>
            </a:xfrm>
            <a:custGeom>
              <a:avLst/>
              <a:gdLst/>
              <a:ahLst/>
              <a:cxnLst/>
              <a:rect l="l" t="t" r="r" b="b"/>
              <a:pathLst>
                <a:path w="7373" h="6546" extrusionOk="0">
                  <a:moveTo>
                    <a:pt x="3713" y="0"/>
                  </a:moveTo>
                  <a:cubicBezTo>
                    <a:pt x="2432" y="0"/>
                    <a:pt x="1207" y="770"/>
                    <a:pt x="685" y="2058"/>
                  </a:cubicBezTo>
                  <a:cubicBezTo>
                    <a:pt x="0" y="3747"/>
                    <a:pt x="799" y="5642"/>
                    <a:pt x="2465" y="6304"/>
                  </a:cubicBezTo>
                  <a:cubicBezTo>
                    <a:pt x="2864" y="6468"/>
                    <a:pt x="3276" y="6545"/>
                    <a:pt x="3682" y="6545"/>
                  </a:cubicBezTo>
                  <a:cubicBezTo>
                    <a:pt x="4970" y="6545"/>
                    <a:pt x="6190" y="5762"/>
                    <a:pt x="6711" y="4478"/>
                  </a:cubicBezTo>
                  <a:cubicBezTo>
                    <a:pt x="7373" y="2811"/>
                    <a:pt x="6574" y="894"/>
                    <a:pt x="4908" y="232"/>
                  </a:cubicBezTo>
                  <a:cubicBezTo>
                    <a:pt x="4517" y="75"/>
                    <a:pt x="4113" y="0"/>
                    <a:pt x="3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9"/>
            <p:cNvSpPr/>
            <p:nvPr/>
          </p:nvSpPr>
          <p:spPr>
            <a:xfrm>
              <a:off x="7313607" y="2936391"/>
              <a:ext cx="85998" cy="76278"/>
            </a:xfrm>
            <a:custGeom>
              <a:avLst/>
              <a:gdLst/>
              <a:ahLst/>
              <a:cxnLst/>
              <a:rect l="l" t="t" r="r" b="b"/>
              <a:pathLst>
                <a:path w="4795" h="4253" extrusionOk="0">
                  <a:moveTo>
                    <a:pt x="2417" y="0"/>
                  </a:moveTo>
                  <a:cubicBezTo>
                    <a:pt x="1582" y="0"/>
                    <a:pt x="783" y="504"/>
                    <a:pt x="435" y="1339"/>
                  </a:cubicBezTo>
                  <a:cubicBezTo>
                    <a:pt x="1" y="2435"/>
                    <a:pt x="526" y="3667"/>
                    <a:pt x="1599" y="4101"/>
                  </a:cubicBezTo>
                  <a:cubicBezTo>
                    <a:pt x="1854" y="4204"/>
                    <a:pt x="2117" y="4253"/>
                    <a:pt x="2378" y="4253"/>
                  </a:cubicBezTo>
                  <a:cubicBezTo>
                    <a:pt x="3213" y="4253"/>
                    <a:pt x="4012" y="3749"/>
                    <a:pt x="4360" y="2914"/>
                  </a:cubicBezTo>
                  <a:cubicBezTo>
                    <a:pt x="4794" y="1818"/>
                    <a:pt x="4269" y="586"/>
                    <a:pt x="3196" y="152"/>
                  </a:cubicBezTo>
                  <a:cubicBezTo>
                    <a:pt x="2941" y="49"/>
                    <a:pt x="2678" y="0"/>
                    <a:pt x="2417" y="0"/>
                  </a:cubicBezTo>
                  <a:close/>
                </a:path>
              </a:pathLst>
            </a:custGeom>
            <a:solidFill>
              <a:srgbClr val="4B2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9"/>
            <p:cNvSpPr/>
            <p:nvPr/>
          </p:nvSpPr>
          <p:spPr>
            <a:xfrm>
              <a:off x="7380766" y="2959136"/>
              <a:ext cx="28266" cy="18509"/>
            </a:xfrm>
            <a:custGeom>
              <a:avLst/>
              <a:gdLst/>
              <a:ahLst/>
              <a:cxnLst/>
              <a:rect l="l" t="t" r="r" b="b"/>
              <a:pathLst>
                <a:path w="1576" h="1032" extrusionOk="0">
                  <a:moveTo>
                    <a:pt x="760" y="1"/>
                  </a:moveTo>
                  <a:cubicBezTo>
                    <a:pt x="375" y="1"/>
                    <a:pt x="45" y="199"/>
                    <a:pt x="23" y="459"/>
                  </a:cubicBezTo>
                  <a:cubicBezTo>
                    <a:pt x="0" y="733"/>
                    <a:pt x="320" y="1007"/>
                    <a:pt x="753" y="1030"/>
                  </a:cubicBezTo>
                  <a:cubicBezTo>
                    <a:pt x="777" y="1031"/>
                    <a:pt x="799" y="1032"/>
                    <a:pt x="822" y="1032"/>
                  </a:cubicBezTo>
                  <a:cubicBezTo>
                    <a:pt x="1204" y="1032"/>
                    <a:pt x="1531" y="853"/>
                    <a:pt x="1552" y="573"/>
                  </a:cubicBezTo>
                  <a:cubicBezTo>
                    <a:pt x="1575" y="299"/>
                    <a:pt x="1256" y="48"/>
                    <a:pt x="822" y="3"/>
                  </a:cubicBezTo>
                  <a:cubicBezTo>
                    <a:pt x="801" y="1"/>
                    <a:pt x="780" y="1"/>
                    <a:pt x="7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9"/>
            <p:cNvSpPr/>
            <p:nvPr/>
          </p:nvSpPr>
          <p:spPr>
            <a:xfrm>
              <a:off x="7541255" y="3072952"/>
              <a:ext cx="114641" cy="53697"/>
            </a:xfrm>
            <a:custGeom>
              <a:avLst/>
              <a:gdLst/>
              <a:ahLst/>
              <a:cxnLst/>
              <a:rect l="l" t="t" r="r" b="b"/>
              <a:pathLst>
                <a:path w="6392" h="2994" extrusionOk="0">
                  <a:moveTo>
                    <a:pt x="2459" y="0"/>
                  </a:moveTo>
                  <a:cubicBezTo>
                    <a:pt x="1199" y="0"/>
                    <a:pt x="225" y="404"/>
                    <a:pt x="115" y="1030"/>
                  </a:cubicBezTo>
                  <a:cubicBezTo>
                    <a:pt x="1" y="1829"/>
                    <a:pt x="1279" y="2674"/>
                    <a:pt x="2991" y="2925"/>
                  </a:cubicBezTo>
                  <a:cubicBezTo>
                    <a:pt x="3307" y="2972"/>
                    <a:pt x="3615" y="2994"/>
                    <a:pt x="3907" y="2994"/>
                  </a:cubicBezTo>
                  <a:cubicBezTo>
                    <a:pt x="5179" y="2994"/>
                    <a:pt x="6162" y="2574"/>
                    <a:pt x="6255" y="1943"/>
                  </a:cubicBezTo>
                  <a:cubicBezTo>
                    <a:pt x="6392" y="1144"/>
                    <a:pt x="5091" y="300"/>
                    <a:pt x="3402" y="72"/>
                  </a:cubicBezTo>
                  <a:cubicBezTo>
                    <a:pt x="3076" y="23"/>
                    <a:pt x="2759" y="0"/>
                    <a:pt x="2459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9"/>
            <p:cNvSpPr/>
            <p:nvPr/>
          </p:nvSpPr>
          <p:spPr>
            <a:xfrm>
              <a:off x="7301733" y="3019731"/>
              <a:ext cx="114246" cy="53733"/>
            </a:xfrm>
            <a:custGeom>
              <a:avLst/>
              <a:gdLst/>
              <a:ahLst/>
              <a:cxnLst/>
              <a:rect l="l" t="t" r="r" b="b"/>
              <a:pathLst>
                <a:path w="6370" h="2996" extrusionOk="0">
                  <a:moveTo>
                    <a:pt x="2460" y="0"/>
                  </a:moveTo>
                  <a:cubicBezTo>
                    <a:pt x="1194" y="0"/>
                    <a:pt x="207" y="407"/>
                    <a:pt x="115" y="1053"/>
                  </a:cubicBezTo>
                  <a:cubicBezTo>
                    <a:pt x="1" y="1829"/>
                    <a:pt x="1279" y="2673"/>
                    <a:pt x="2968" y="2924"/>
                  </a:cubicBezTo>
                  <a:cubicBezTo>
                    <a:pt x="3297" y="2973"/>
                    <a:pt x="3616" y="2996"/>
                    <a:pt x="3918" y="2996"/>
                  </a:cubicBezTo>
                  <a:cubicBezTo>
                    <a:pt x="5191" y="2996"/>
                    <a:pt x="6163" y="2588"/>
                    <a:pt x="6255" y="1943"/>
                  </a:cubicBezTo>
                  <a:cubicBezTo>
                    <a:pt x="6369" y="1167"/>
                    <a:pt x="5091" y="322"/>
                    <a:pt x="3402" y="71"/>
                  </a:cubicBezTo>
                  <a:cubicBezTo>
                    <a:pt x="3078" y="23"/>
                    <a:pt x="2761" y="0"/>
                    <a:pt x="2460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9"/>
            <p:cNvSpPr/>
            <p:nvPr/>
          </p:nvSpPr>
          <p:spPr>
            <a:xfrm>
              <a:off x="7497039" y="3073006"/>
              <a:ext cx="185878" cy="119555"/>
            </a:xfrm>
            <a:custGeom>
              <a:avLst/>
              <a:gdLst/>
              <a:ahLst/>
              <a:cxnLst/>
              <a:rect l="l" t="t" r="r" b="b"/>
              <a:pathLst>
                <a:path w="10364" h="6666" extrusionOk="0">
                  <a:moveTo>
                    <a:pt x="115" y="3013"/>
                  </a:moveTo>
                  <a:cubicBezTo>
                    <a:pt x="1" y="4748"/>
                    <a:pt x="2192" y="6300"/>
                    <a:pt x="4976" y="6482"/>
                  </a:cubicBezTo>
                  <a:cubicBezTo>
                    <a:pt x="7784" y="6665"/>
                    <a:pt x="10135" y="5387"/>
                    <a:pt x="10249" y="3652"/>
                  </a:cubicBezTo>
                  <a:cubicBezTo>
                    <a:pt x="10363" y="1917"/>
                    <a:pt x="8172" y="342"/>
                    <a:pt x="5387" y="183"/>
                  </a:cubicBezTo>
                  <a:cubicBezTo>
                    <a:pt x="2580" y="0"/>
                    <a:pt x="229" y="1278"/>
                    <a:pt x="115" y="3013"/>
                  </a:cubicBezTo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9"/>
            <p:cNvSpPr/>
            <p:nvPr/>
          </p:nvSpPr>
          <p:spPr>
            <a:xfrm>
              <a:off x="7263669" y="3024251"/>
              <a:ext cx="192425" cy="121241"/>
            </a:xfrm>
            <a:custGeom>
              <a:avLst/>
              <a:gdLst/>
              <a:ahLst/>
              <a:cxnLst/>
              <a:rect l="l" t="t" r="r" b="b"/>
              <a:pathLst>
                <a:path w="10729" h="6760" extrusionOk="0">
                  <a:moveTo>
                    <a:pt x="4030" y="0"/>
                  </a:moveTo>
                  <a:cubicBezTo>
                    <a:pt x="2299" y="0"/>
                    <a:pt x="895" y="676"/>
                    <a:pt x="525" y="1851"/>
                  </a:cubicBezTo>
                  <a:cubicBezTo>
                    <a:pt x="0" y="3494"/>
                    <a:pt x="1735" y="5548"/>
                    <a:pt x="4405" y="6393"/>
                  </a:cubicBezTo>
                  <a:cubicBezTo>
                    <a:pt x="5193" y="6642"/>
                    <a:pt x="5974" y="6760"/>
                    <a:pt x="6698" y="6760"/>
                  </a:cubicBezTo>
                  <a:cubicBezTo>
                    <a:pt x="8430" y="6760"/>
                    <a:pt x="9833" y="6084"/>
                    <a:pt x="10203" y="4909"/>
                  </a:cubicBezTo>
                  <a:cubicBezTo>
                    <a:pt x="10728" y="3243"/>
                    <a:pt x="8993" y="1212"/>
                    <a:pt x="6323" y="367"/>
                  </a:cubicBezTo>
                  <a:cubicBezTo>
                    <a:pt x="5536" y="118"/>
                    <a:pt x="4754" y="0"/>
                    <a:pt x="4030" y="0"/>
                  </a:cubicBezTo>
                  <a:close/>
                </a:path>
              </a:pathLst>
            </a:custGeom>
            <a:solidFill>
              <a:srgbClr val="F89189">
                <a:alpha val="30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9"/>
            <p:cNvSpPr/>
            <p:nvPr/>
          </p:nvSpPr>
          <p:spPr>
            <a:xfrm>
              <a:off x="7479837" y="3142193"/>
              <a:ext cx="35637" cy="13720"/>
            </a:xfrm>
            <a:custGeom>
              <a:avLst/>
              <a:gdLst/>
              <a:ahLst/>
              <a:cxnLst/>
              <a:rect l="l" t="t" r="r" b="b"/>
              <a:pathLst>
                <a:path w="1987" h="765" extrusionOk="0">
                  <a:moveTo>
                    <a:pt x="1918" y="1"/>
                  </a:moveTo>
                  <a:cubicBezTo>
                    <a:pt x="1667" y="229"/>
                    <a:pt x="1370" y="411"/>
                    <a:pt x="1051" y="526"/>
                  </a:cubicBezTo>
                  <a:cubicBezTo>
                    <a:pt x="832" y="603"/>
                    <a:pt x="603" y="639"/>
                    <a:pt x="378" y="639"/>
                  </a:cubicBezTo>
                  <a:cubicBezTo>
                    <a:pt x="274" y="639"/>
                    <a:pt x="171" y="631"/>
                    <a:pt x="69" y="617"/>
                  </a:cubicBezTo>
                  <a:cubicBezTo>
                    <a:pt x="47" y="617"/>
                    <a:pt x="24" y="617"/>
                    <a:pt x="1" y="640"/>
                  </a:cubicBezTo>
                  <a:cubicBezTo>
                    <a:pt x="1" y="662"/>
                    <a:pt x="24" y="708"/>
                    <a:pt x="47" y="708"/>
                  </a:cubicBezTo>
                  <a:cubicBezTo>
                    <a:pt x="189" y="746"/>
                    <a:pt x="336" y="764"/>
                    <a:pt x="484" y="764"/>
                  </a:cubicBezTo>
                  <a:cubicBezTo>
                    <a:pt x="690" y="764"/>
                    <a:pt x="897" y="729"/>
                    <a:pt x="1097" y="662"/>
                  </a:cubicBezTo>
                  <a:cubicBezTo>
                    <a:pt x="1439" y="548"/>
                    <a:pt x="1758" y="366"/>
                    <a:pt x="1987" y="69"/>
                  </a:cubicBezTo>
                  <a:cubicBezTo>
                    <a:pt x="1987" y="46"/>
                    <a:pt x="1987" y="23"/>
                    <a:pt x="1964" y="23"/>
                  </a:cubicBezTo>
                  <a:cubicBezTo>
                    <a:pt x="1964" y="1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9930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9"/>
            <p:cNvSpPr/>
            <p:nvPr/>
          </p:nvSpPr>
          <p:spPr>
            <a:xfrm>
              <a:off x="7215757" y="2629365"/>
              <a:ext cx="586654" cy="397547"/>
            </a:xfrm>
            <a:custGeom>
              <a:avLst/>
              <a:gdLst/>
              <a:ahLst/>
              <a:cxnLst/>
              <a:rect l="l" t="t" r="r" b="b"/>
              <a:pathLst>
                <a:path w="32710" h="22166" extrusionOk="0">
                  <a:moveTo>
                    <a:pt x="13153" y="0"/>
                  </a:moveTo>
                  <a:cubicBezTo>
                    <a:pt x="12954" y="0"/>
                    <a:pt x="12754" y="4"/>
                    <a:pt x="12554" y="12"/>
                  </a:cubicBezTo>
                  <a:cubicBezTo>
                    <a:pt x="10318" y="126"/>
                    <a:pt x="8058" y="766"/>
                    <a:pt x="6232" y="2067"/>
                  </a:cubicBezTo>
                  <a:cubicBezTo>
                    <a:pt x="3561" y="3984"/>
                    <a:pt x="2055" y="7134"/>
                    <a:pt x="914" y="10215"/>
                  </a:cubicBezTo>
                  <a:cubicBezTo>
                    <a:pt x="434" y="11516"/>
                    <a:pt x="1" y="13000"/>
                    <a:pt x="594" y="14278"/>
                  </a:cubicBezTo>
                  <a:cubicBezTo>
                    <a:pt x="1125" y="15472"/>
                    <a:pt x="2469" y="16152"/>
                    <a:pt x="3777" y="16152"/>
                  </a:cubicBezTo>
                  <a:cubicBezTo>
                    <a:pt x="3819" y="16152"/>
                    <a:pt x="3861" y="16151"/>
                    <a:pt x="3904" y="16150"/>
                  </a:cubicBezTo>
                  <a:cubicBezTo>
                    <a:pt x="5250" y="16081"/>
                    <a:pt x="6506" y="15374"/>
                    <a:pt x="7487" y="14461"/>
                  </a:cubicBezTo>
                  <a:cubicBezTo>
                    <a:pt x="8469" y="13525"/>
                    <a:pt x="9199" y="12384"/>
                    <a:pt x="9930" y="11265"/>
                  </a:cubicBezTo>
                  <a:lnTo>
                    <a:pt x="9930" y="11265"/>
                  </a:lnTo>
                  <a:cubicBezTo>
                    <a:pt x="9542" y="12224"/>
                    <a:pt x="9656" y="13411"/>
                    <a:pt x="10249" y="14278"/>
                  </a:cubicBezTo>
                  <a:cubicBezTo>
                    <a:pt x="10841" y="15132"/>
                    <a:pt x="11853" y="15650"/>
                    <a:pt x="12861" y="15650"/>
                  </a:cubicBezTo>
                  <a:cubicBezTo>
                    <a:pt x="12904" y="15650"/>
                    <a:pt x="12946" y="15649"/>
                    <a:pt x="12988" y="15648"/>
                  </a:cubicBezTo>
                  <a:cubicBezTo>
                    <a:pt x="13992" y="15625"/>
                    <a:pt x="14951" y="15077"/>
                    <a:pt x="15682" y="14392"/>
                  </a:cubicBezTo>
                  <a:cubicBezTo>
                    <a:pt x="16307" y="13806"/>
                    <a:pt x="16815" y="13086"/>
                    <a:pt x="17292" y="12362"/>
                  </a:cubicBezTo>
                  <a:lnTo>
                    <a:pt x="17292" y="12362"/>
                  </a:lnTo>
                  <a:cubicBezTo>
                    <a:pt x="17051" y="12937"/>
                    <a:pt x="17232" y="13693"/>
                    <a:pt x="17713" y="14118"/>
                  </a:cubicBezTo>
                  <a:cubicBezTo>
                    <a:pt x="18104" y="14452"/>
                    <a:pt x="18597" y="14537"/>
                    <a:pt x="19103" y="14537"/>
                  </a:cubicBezTo>
                  <a:cubicBezTo>
                    <a:pt x="19394" y="14537"/>
                    <a:pt x="19689" y="14509"/>
                    <a:pt x="19973" y="14484"/>
                  </a:cubicBezTo>
                  <a:cubicBezTo>
                    <a:pt x="21365" y="14369"/>
                    <a:pt x="24857" y="11676"/>
                    <a:pt x="25702" y="9827"/>
                  </a:cubicBezTo>
                  <a:cubicBezTo>
                    <a:pt x="25999" y="12406"/>
                    <a:pt x="26136" y="13571"/>
                    <a:pt x="26638" y="16104"/>
                  </a:cubicBezTo>
                  <a:cubicBezTo>
                    <a:pt x="26957" y="17702"/>
                    <a:pt x="27528" y="19277"/>
                    <a:pt x="28509" y="20578"/>
                  </a:cubicBezTo>
                  <a:cubicBezTo>
                    <a:pt x="29044" y="21295"/>
                    <a:pt x="29761" y="22166"/>
                    <a:pt x="30438" y="22166"/>
                  </a:cubicBezTo>
                  <a:cubicBezTo>
                    <a:pt x="30773" y="22166"/>
                    <a:pt x="31098" y="21952"/>
                    <a:pt x="31385" y="21400"/>
                  </a:cubicBezTo>
                  <a:cubicBezTo>
                    <a:pt x="32024" y="20121"/>
                    <a:pt x="32390" y="18683"/>
                    <a:pt x="32481" y="17245"/>
                  </a:cubicBezTo>
                  <a:cubicBezTo>
                    <a:pt x="32709" y="14392"/>
                    <a:pt x="31933" y="11448"/>
                    <a:pt x="30404" y="9028"/>
                  </a:cubicBezTo>
                  <a:cubicBezTo>
                    <a:pt x="27893" y="5057"/>
                    <a:pt x="23648" y="2432"/>
                    <a:pt x="19174" y="1017"/>
                  </a:cubicBezTo>
                  <a:cubicBezTo>
                    <a:pt x="17220" y="414"/>
                    <a:pt x="15190" y="0"/>
                    <a:pt x="13153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9"/>
            <p:cNvSpPr/>
            <p:nvPr/>
          </p:nvSpPr>
          <p:spPr>
            <a:xfrm>
              <a:off x="7431118" y="2762644"/>
              <a:ext cx="187098" cy="70897"/>
            </a:xfrm>
            <a:custGeom>
              <a:avLst/>
              <a:gdLst/>
              <a:ahLst/>
              <a:cxnLst/>
              <a:rect l="l" t="t" r="r" b="b"/>
              <a:pathLst>
                <a:path w="10432" h="3953" extrusionOk="0">
                  <a:moveTo>
                    <a:pt x="914" y="1"/>
                  </a:moveTo>
                  <a:cubicBezTo>
                    <a:pt x="891" y="1"/>
                    <a:pt x="845" y="1"/>
                    <a:pt x="845" y="23"/>
                  </a:cubicBezTo>
                  <a:cubicBezTo>
                    <a:pt x="617" y="389"/>
                    <a:pt x="412" y="754"/>
                    <a:pt x="252" y="1142"/>
                  </a:cubicBezTo>
                  <a:cubicBezTo>
                    <a:pt x="92" y="1530"/>
                    <a:pt x="1" y="1963"/>
                    <a:pt x="24" y="2397"/>
                  </a:cubicBezTo>
                  <a:cubicBezTo>
                    <a:pt x="69" y="2831"/>
                    <a:pt x="229" y="3265"/>
                    <a:pt x="571" y="3561"/>
                  </a:cubicBezTo>
                  <a:cubicBezTo>
                    <a:pt x="886" y="3834"/>
                    <a:pt x="1296" y="3952"/>
                    <a:pt x="1697" y="3952"/>
                  </a:cubicBezTo>
                  <a:cubicBezTo>
                    <a:pt x="1732" y="3952"/>
                    <a:pt x="1768" y="3951"/>
                    <a:pt x="1804" y="3949"/>
                  </a:cubicBezTo>
                  <a:cubicBezTo>
                    <a:pt x="2671" y="3926"/>
                    <a:pt x="3447" y="3493"/>
                    <a:pt x="4132" y="2991"/>
                  </a:cubicBezTo>
                  <a:cubicBezTo>
                    <a:pt x="4567" y="2661"/>
                    <a:pt x="4972" y="2272"/>
                    <a:pt x="5328" y="1837"/>
                  </a:cubicBezTo>
                  <a:lnTo>
                    <a:pt x="5328" y="1837"/>
                  </a:lnTo>
                  <a:cubicBezTo>
                    <a:pt x="5306" y="1916"/>
                    <a:pt x="5288" y="1996"/>
                    <a:pt x="5273" y="2078"/>
                  </a:cubicBezTo>
                  <a:cubicBezTo>
                    <a:pt x="5182" y="2443"/>
                    <a:pt x="5228" y="2854"/>
                    <a:pt x="5410" y="3196"/>
                  </a:cubicBezTo>
                  <a:cubicBezTo>
                    <a:pt x="5524" y="3356"/>
                    <a:pt x="5661" y="3516"/>
                    <a:pt x="5821" y="3607"/>
                  </a:cubicBezTo>
                  <a:cubicBezTo>
                    <a:pt x="5973" y="3702"/>
                    <a:pt x="6141" y="3750"/>
                    <a:pt x="6312" y="3750"/>
                  </a:cubicBezTo>
                  <a:cubicBezTo>
                    <a:pt x="6346" y="3750"/>
                    <a:pt x="6380" y="3748"/>
                    <a:pt x="6415" y="3744"/>
                  </a:cubicBezTo>
                  <a:cubicBezTo>
                    <a:pt x="6803" y="3744"/>
                    <a:pt x="7145" y="3584"/>
                    <a:pt x="7465" y="3401"/>
                  </a:cubicBezTo>
                  <a:cubicBezTo>
                    <a:pt x="8720" y="2648"/>
                    <a:pt x="9747" y="1530"/>
                    <a:pt x="10409" y="252"/>
                  </a:cubicBezTo>
                  <a:cubicBezTo>
                    <a:pt x="10432" y="229"/>
                    <a:pt x="10432" y="183"/>
                    <a:pt x="10409" y="183"/>
                  </a:cubicBezTo>
                  <a:cubicBezTo>
                    <a:pt x="10386" y="172"/>
                    <a:pt x="10369" y="166"/>
                    <a:pt x="10355" y="166"/>
                  </a:cubicBezTo>
                  <a:cubicBezTo>
                    <a:pt x="10341" y="166"/>
                    <a:pt x="10329" y="172"/>
                    <a:pt x="10318" y="183"/>
                  </a:cubicBezTo>
                  <a:cubicBezTo>
                    <a:pt x="9633" y="1439"/>
                    <a:pt x="8606" y="2511"/>
                    <a:pt x="7373" y="3242"/>
                  </a:cubicBezTo>
                  <a:cubicBezTo>
                    <a:pt x="7077" y="3401"/>
                    <a:pt x="6734" y="3538"/>
                    <a:pt x="6392" y="3561"/>
                  </a:cubicBezTo>
                  <a:cubicBezTo>
                    <a:pt x="6072" y="3561"/>
                    <a:pt x="5753" y="3379"/>
                    <a:pt x="5593" y="3082"/>
                  </a:cubicBezTo>
                  <a:cubicBezTo>
                    <a:pt x="5433" y="2808"/>
                    <a:pt x="5410" y="2443"/>
                    <a:pt x="5479" y="2100"/>
                  </a:cubicBezTo>
                  <a:cubicBezTo>
                    <a:pt x="5547" y="1781"/>
                    <a:pt x="5707" y="1439"/>
                    <a:pt x="5844" y="1119"/>
                  </a:cubicBezTo>
                  <a:lnTo>
                    <a:pt x="5844" y="1119"/>
                  </a:lnTo>
                  <a:cubicBezTo>
                    <a:pt x="5844" y="1119"/>
                    <a:pt x="5844" y="1119"/>
                    <a:pt x="5844" y="1119"/>
                  </a:cubicBezTo>
                  <a:cubicBezTo>
                    <a:pt x="5867" y="1073"/>
                    <a:pt x="5844" y="1005"/>
                    <a:pt x="5798" y="982"/>
                  </a:cubicBezTo>
                  <a:cubicBezTo>
                    <a:pt x="5782" y="974"/>
                    <a:pt x="5762" y="968"/>
                    <a:pt x="5742" y="968"/>
                  </a:cubicBezTo>
                  <a:cubicBezTo>
                    <a:pt x="5709" y="968"/>
                    <a:pt x="5676" y="984"/>
                    <a:pt x="5661" y="1028"/>
                  </a:cubicBezTo>
                  <a:cubicBezTo>
                    <a:pt x="5660" y="1030"/>
                    <a:pt x="5658" y="1033"/>
                    <a:pt x="5656" y="1036"/>
                  </a:cubicBezTo>
                  <a:lnTo>
                    <a:pt x="5656" y="1036"/>
                  </a:lnTo>
                  <a:lnTo>
                    <a:pt x="5639" y="1028"/>
                  </a:lnTo>
                  <a:cubicBezTo>
                    <a:pt x="5624" y="1063"/>
                    <a:pt x="5608" y="1098"/>
                    <a:pt x="5593" y="1134"/>
                  </a:cubicBezTo>
                  <a:lnTo>
                    <a:pt x="5593" y="1134"/>
                  </a:lnTo>
                  <a:cubicBezTo>
                    <a:pt x="5168" y="1776"/>
                    <a:pt x="4623" y="2355"/>
                    <a:pt x="3995" y="2831"/>
                  </a:cubicBezTo>
                  <a:cubicBezTo>
                    <a:pt x="3356" y="3333"/>
                    <a:pt x="2603" y="3744"/>
                    <a:pt x="1781" y="3767"/>
                  </a:cubicBezTo>
                  <a:cubicBezTo>
                    <a:pt x="1743" y="3769"/>
                    <a:pt x="1705" y="3770"/>
                    <a:pt x="1667" y="3770"/>
                  </a:cubicBezTo>
                  <a:cubicBezTo>
                    <a:pt x="1314" y="3770"/>
                    <a:pt x="953" y="3672"/>
                    <a:pt x="685" y="3424"/>
                  </a:cubicBezTo>
                  <a:cubicBezTo>
                    <a:pt x="389" y="3173"/>
                    <a:pt x="229" y="2785"/>
                    <a:pt x="183" y="2374"/>
                  </a:cubicBezTo>
                  <a:cubicBezTo>
                    <a:pt x="92" y="1553"/>
                    <a:pt x="526" y="799"/>
                    <a:pt x="914" y="69"/>
                  </a:cubicBezTo>
                  <a:cubicBezTo>
                    <a:pt x="937" y="46"/>
                    <a:pt x="937" y="23"/>
                    <a:pt x="914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9"/>
            <p:cNvSpPr/>
            <p:nvPr/>
          </p:nvSpPr>
          <p:spPr>
            <a:xfrm>
              <a:off x="7263256" y="2783936"/>
              <a:ext cx="60602" cy="52998"/>
            </a:xfrm>
            <a:custGeom>
              <a:avLst/>
              <a:gdLst/>
              <a:ahLst/>
              <a:cxnLst/>
              <a:rect l="l" t="t" r="r" b="b"/>
              <a:pathLst>
                <a:path w="3379" h="2955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160" y="571"/>
                    <a:pt x="0" y="1119"/>
                    <a:pt x="92" y="1689"/>
                  </a:cubicBezTo>
                  <a:cubicBezTo>
                    <a:pt x="137" y="1986"/>
                    <a:pt x="229" y="2260"/>
                    <a:pt x="411" y="2488"/>
                  </a:cubicBezTo>
                  <a:cubicBezTo>
                    <a:pt x="594" y="2717"/>
                    <a:pt x="890" y="2899"/>
                    <a:pt x="1187" y="2945"/>
                  </a:cubicBezTo>
                  <a:cubicBezTo>
                    <a:pt x="1241" y="2951"/>
                    <a:pt x="1295" y="2954"/>
                    <a:pt x="1349" y="2954"/>
                  </a:cubicBezTo>
                  <a:cubicBezTo>
                    <a:pt x="1887" y="2954"/>
                    <a:pt x="2405" y="2652"/>
                    <a:pt x="2717" y="2237"/>
                  </a:cubicBezTo>
                  <a:cubicBezTo>
                    <a:pt x="3059" y="1781"/>
                    <a:pt x="3219" y="1233"/>
                    <a:pt x="3356" y="685"/>
                  </a:cubicBezTo>
                  <a:cubicBezTo>
                    <a:pt x="3378" y="662"/>
                    <a:pt x="3356" y="640"/>
                    <a:pt x="3333" y="640"/>
                  </a:cubicBezTo>
                  <a:cubicBezTo>
                    <a:pt x="3326" y="633"/>
                    <a:pt x="3317" y="630"/>
                    <a:pt x="3309" y="630"/>
                  </a:cubicBezTo>
                  <a:cubicBezTo>
                    <a:pt x="3287" y="630"/>
                    <a:pt x="3264" y="646"/>
                    <a:pt x="3264" y="662"/>
                  </a:cubicBezTo>
                  <a:cubicBezTo>
                    <a:pt x="3082" y="1187"/>
                    <a:pt x="2876" y="1689"/>
                    <a:pt x="2557" y="2100"/>
                  </a:cubicBezTo>
                  <a:cubicBezTo>
                    <a:pt x="2270" y="2469"/>
                    <a:pt x="1818" y="2727"/>
                    <a:pt x="1366" y="2727"/>
                  </a:cubicBezTo>
                  <a:cubicBezTo>
                    <a:pt x="1314" y="2727"/>
                    <a:pt x="1262" y="2724"/>
                    <a:pt x="1210" y="2717"/>
                  </a:cubicBezTo>
                  <a:cubicBezTo>
                    <a:pt x="708" y="2671"/>
                    <a:pt x="366" y="2169"/>
                    <a:pt x="274" y="1667"/>
                  </a:cubicBezTo>
                  <a:cubicBezTo>
                    <a:pt x="160" y="1142"/>
                    <a:pt x="297" y="594"/>
                    <a:pt x="434" y="69"/>
                  </a:cubicBezTo>
                  <a:cubicBezTo>
                    <a:pt x="434" y="46"/>
                    <a:pt x="411" y="23"/>
                    <a:pt x="388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9"/>
            <p:cNvSpPr/>
            <p:nvPr/>
          </p:nvSpPr>
          <p:spPr>
            <a:xfrm>
              <a:off x="7706677" y="2844118"/>
              <a:ext cx="104400" cy="143301"/>
            </a:xfrm>
            <a:custGeom>
              <a:avLst/>
              <a:gdLst/>
              <a:ahLst/>
              <a:cxnLst/>
              <a:rect l="l" t="t" r="r" b="b"/>
              <a:pathLst>
                <a:path w="5821" h="7990" extrusionOk="0">
                  <a:moveTo>
                    <a:pt x="69" y="1"/>
                  </a:moveTo>
                  <a:cubicBezTo>
                    <a:pt x="23" y="1"/>
                    <a:pt x="0" y="24"/>
                    <a:pt x="0" y="46"/>
                  </a:cubicBezTo>
                  <a:cubicBezTo>
                    <a:pt x="0" y="1576"/>
                    <a:pt x="206" y="3105"/>
                    <a:pt x="594" y="4589"/>
                  </a:cubicBezTo>
                  <a:cubicBezTo>
                    <a:pt x="685" y="4954"/>
                    <a:pt x="799" y="5319"/>
                    <a:pt x="936" y="5684"/>
                  </a:cubicBezTo>
                  <a:cubicBezTo>
                    <a:pt x="1050" y="6049"/>
                    <a:pt x="1187" y="6437"/>
                    <a:pt x="1438" y="6757"/>
                  </a:cubicBezTo>
                  <a:cubicBezTo>
                    <a:pt x="1661" y="7020"/>
                    <a:pt x="2010" y="7248"/>
                    <a:pt x="2388" y="7248"/>
                  </a:cubicBezTo>
                  <a:cubicBezTo>
                    <a:pt x="2436" y="7248"/>
                    <a:pt x="2485" y="7244"/>
                    <a:pt x="2534" y="7236"/>
                  </a:cubicBezTo>
                  <a:cubicBezTo>
                    <a:pt x="2743" y="7215"/>
                    <a:pt x="2914" y="7099"/>
                    <a:pt x="3046" y="6939"/>
                  </a:cubicBezTo>
                  <a:lnTo>
                    <a:pt x="3046" y="6939"/>
                  </a:lnTo>
                  <a:cubicBezTo>
                    <a:pt x="3102" y="7122"/>
                    <a:pt x="3194" y="7294"/>
                    <a:pt x="3310" y="7442"/>
                  </a:cubicBezTo>
                  <a:cubicBezTo>
                    <a:pt x="3584" y="7761"/>
                    <a:pt x="3972" y="7990"/>
                    <a:pt x="4383" y="7990"/>
                  </a:cubicBezTo>
                  <a:cubicBezTo>
                    <a:pt x="4793" y="7990"/>
                    <a:pt x="5181" y="7761"/>
                    <a:pt x="5433" y="7442"/>
                  </a:cubicBezTo>
                  <a:cubicBezTo>
                    <a:pt x="5684" y="7122"/>
                    <a:pt x="5821" y="6711"/>
                    <a:pt x="5729" y="6323"/>
                  </a:cubicBezTo>
                  <a:cubicBezTo>
                    <a:pt x="5729" y="6278"/>
                    <a:pt x="5706" y="6278"/>
                    <a:pt x="5661" y="6278"/>
                  </a:cubicBezTo>
                  <a:cubicBezTo>
                    <a:pt x="5638" y="6278"/>
                    <a:pt x="5615" y="6301"/>
                    <a:pt x="5638" y="6346"/>
                  </a:cubicBezTo>
                  <a:cubicBezTo>
                    <a:pt x="5752" y="7077"/>
                    <a:pt x="5090" y="7807"/>
                    <a:pt x="4383" y="7807"/>
                  </a:cubicBezTo>
                  <a:cubicBezTo>
                    <a:pt x="3781" y="7788"/>
                    <a:pt x="3272" y="7258"/>
                    <a:pt x="3201" y="6689"/>
                  </a:cubicBezTo>
                  <a:lnTo>
                    <a:pt x="3201" y="6689"/>
                  </a:lnTo>
                  <a:cubicBezTo>
                    <a:pt x="3250" y="6557"/>
                    <a:pt x="3262" y="6408"/>
                    <a:pt x="3218" y="6278"/>
                  </a:cubicBezTo>
                  <a:cubicBezTo>
                    <a:pt x="3196" y="6232"/>
                    <a:pt x="3173" y="6209"/>
                    <a:pt x="3150" y="6209"/>
                  </a:cubicBezTo>
                  <a:cubicBezTo>
                    <a:pt x="3137" y="6205"/>
                    <a:pt x="3126" y="6203"/>
                    <a:pt x="3115" y="6203"/>
                  </a:cubicBezTo>
                  <a:cubicBezTo>
                    <a:pt x="3066" y="6203"/>
                    <a:pt x="3032" y="6240"/>
                    <a:pt x="3013" y="6278"/>
                  </a:cubicBezTo>
                  <a:cubicBezTo>
                    <a:pt x="2986" y="6398"/>
                    <a:pt x="2979" y="6521"/>
                    <a:pt x="2989" y="6642"/>
                  </a:cubicBezTo>
                  <a:lnTo>
                    <a:pt x="2989" y="6642"/>
                  </a:lnTo>
                  <a:cubicBezTo>
                    <a:pt x="2908" y="6833"/>
                    <a:pt x="2719" y="6993"/>
                    <a:pt x="2511" y="7008"/>
                  </a:cubicBezTo>
                  <a:cubicBezTo>
                    <a:pt x="2462" y="7018"/>
                    <a:pt x="2413" y="7023"/>
                    <a:pt x="2365" y="7023"/>
                  </a:cubicBezTo>
                  <a:cubicBezTo>
                    <a:pt x="2073" y="7023"/>
                    <a:pt x="1794" y="6855"/>
                    <a:pt x="1598" y="6620"/>
                  </a:cubicBezTo>
                  <a:cubicBezTo>
                    <a:pt x="1370" y="6346"/>
                    <a:pt x="1233" y="5981"/>
                    <a:pt x="1119" y="5639"/>
                  </a:cubicBezTo>
                  <a:cubicBezTo>
                    <a:pt x="982" y="5273"/>
                    <a:pt x="867" y="4908"/>
                    <a:pt x="776" y="4543"/>
                  </a:cubicBezTo>
                  <a:cubicBezTo>
                    <a:pt x="365" y="3082"/>
                    <a:pt x="160" y="1576"/>
                    <a:pt x="114" y="46"/>
                  </a:cubicBezTo>
                  <a:cubicBezTo>
                    <a:pt x="114" y="24"/>
                    <a:pt x="91" y="1"/>
                    <a:pt x="69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9"/>
            <p:cNvSpPr/>
            <p:nvPr/>
          </p:nvSpPr>
          <p:spPr>
            <a:xfrm>
              <a:off x="7340640" y="2644971"/>
              <a:ext cx="92939" cy="77587"/>
            </a:xfrm>
            <a:custGeom>
              <a:avLst/>
              <a:gdLst/>
              <a:ahLst/>
              <a:cxnLst/>
              <a:rect l="l" t="t" r="r" b="b"/>
              <a:pathLst>
                <a:path w="5182" h="4326" extrusionOk="0">
                  <a:moveTo>
                    <a:pt x="1646" y="0"/>
                  </a:moveTo>
                  <a:cubicBezTo>
                    <a:pt x="1636" y="0"/>
                    <a:pt x="1628" y="3"/>
                    <a:pt x="1621" y="10"/>
                  </a:cubicBezTo>
                  <a:cubicBezTo>
                    <a:pt x="1233" y="284"/>
                    <a:pt x="845" y="535"/>
                    <a:pt x="525" y="923"/>
                  </a:cubicBezTo>
                  <a:cubicBezTo>
                    <a:pt x="206" y="1288"/>
                    <a:pt x="0" y="1790"/>
                    <a:pt x="69" y="2292"/>
                  </a:cubicBezTo>
                  <a:cubicBezTo>
                    <a:pt x="92" y="2543"/>
                    <a:pt x="183" y="2794"/>
                    <a:pt x="365" y="2977"/>
                  </a:cubicBezTo>
                  <a:cubicBezTo>
                    <a:pt x="525" y="3182"/>
                    <a:pt x="776" y="3296"/>
                    <a:pt x="1027" y="3342"/>
                  </a:cubicBezTo>
                  <a:cubicBezTo>
                    <a:pt x="1069" y="3346"/>
                    <a:pt x="1110" y="3347"/>
                    <a:pt x="1151" y="3347"/>
                  </a:cubicBezTo>
                  <a:cubicBezTo>
                    <a:pt x="1444" y="3347"/>
                    <a:pt x="1727" y="3257"/>
                    <a:pt x="1969" y="3105"/>
                  </a:cubicBezTo>
                  <a:lnTo>
                    <a:pt x="1969" y="3105"/>
                  </a:lnTo>
                  <a:cubicBezTo>
                    <a:pt x="1965" y="3138"/>
                    <a:pt x="1963" y="3172"/>
                    <a:pt x="1963" y="3205"/>
                  </a:cubicBezTo>
                  <a:cubicBezTo>
                    <a:pt x="1963" y="3411"/>
                    <a:pt x="2009" y="3616"/>
                    <a:pt x="2123" y="3799"/>
                  </a:cubicBezTo>
                  <a:cubicBezTo>
                    <a:pt x="2337" y="4163"/>
                    <a:pt x="2752" y="4326"/>
                    <a:pt x="3142" y="4326"/>
                  </a:cubicBezTo>
                  <a:cubicBezTo>
                    <a:pt x="3168" y="4326"/>
                    <a:pt x="3193" y="4325"/>
                    <a:pt x="3219" y="4324"/>
                  </a:cubicBezTo>
                  <a:cubicBezTo>
                    <a:pt x="3630" y="4301"/>
                    <a:pt x="4018" y="4141"/>
                    <a:pt x="4337" y="3913"/>
                  </a:cubicBezTo>
                  <a:cubicBezTo>
                    <a:pt x="4657" y="3662"/>
                    <a:pt x="4908" y="3365"/>
                    <a:pt x="5159" y="3091"/>
                  </a:cubicBezTo>
                  <a:cubicBezTo>
                    <a:pt x="5182" y="3068"/>
                    <a:pt x="5182" y="3023"/>
                    <a:pt x="5159" y="3000"/>
                  </a:cubicBezTo>
                  <a:cubicBezTo>
                    <a:pt x="5136" y="3000"/>
                    <a:pt x="5113" y="3000"/>
                    <a:pt x="5090" y="3023"/>
                  </a:cubicBezTo>
                  <a:cubicBezTo>
                    <a:pt x="4816" y="3296"/>
                    <a:pt x="4543" y="3548"/>
                    <a:pt x="4246" y="3776"/>
                  </a:cubicBezTo>
                  <a:cubicBezTo>
                    <a:pt x="3926" y="3981"/>
                    <a:pt x="3584" y="4118"/>
                    <a:pt x="3219" y="4118"/>
                  </a:cubicBezTo>
                  <a:cubicBezTo>
                    <a:pt x="3193" y="4120"/>
                    <a:pt x="3167" y="4121"/>
                    <a:pt x="3141" y="4121"/>
                  </a:cubicBezTo>
                  <a:cubicBezTo>
                    <a:pt x="2802" y="4121"/>
                    <a:pt x="2475" y="3981"/>
                    <a:pt x="2306" y="3685"/>
                  </a:cubicBezTo>
                  <a:cubicBezTo>
                    <a:pt x="2123" y="3411"/>
                    <a:pt x="2123" y="2977"/>
                    <a:pt x="2374" y="2772"/>
                  </a:cubicBezTo>
                  <a:lnTo>
                    <a:pt x="2364" y="2761"/>
                  </a:lnTo>
                  <a:lnTo>
                    <a:pt x="2364" y="2761"/>
                  </a:lnTo>
                  <a:cubicBezTo>
                    <a:pt x="2367" y="2757"/>
                    <a:pt x="2371" y="2753"/>
                    <a:pt x="2374" y="2749"/>
                  </a:cubicBezTo>
                  <a:cubicBezTo>
                    <a:pt x="2420" y="2703"/>
                    <a:pt x="2420" y="2657"/>
                    <a:pt x="2374" y="2612"/>
                  </a:cubicBezTo>
                  <a:cubicBezTo>
                    <a:pt x="2351" y="2589"/>
                    <a:pt x="2323" y="2578"/>
                    <a:pt x="2294" y="2578"/>
                  </a:cubicBezTo>
                  <a:cubicBezTo>
                    <a:pt x="2266" y="2578"/>
                    <a:pt x="2237" y="2589"/>
                    <a:pt x="2214" y="2612"/>
                  </a:cubicBezTo>
                  <a:cubicBezTo>
                    <a:pt x="2174" y="2646"/>
                    <a:pt x="2138" y="2686"/>
                    <a:pt x="2107" y="2731"/>
                  </a:cubicBezTo>
                  <a:lnTo>
                    <a:pt x="2107" y="2731"/>
                  </a:lnTo>
                  <a:cubicBezTo>
                    <a:pt x="1857" y="2979"/>
                    <a:pt x="1508" y="3143"/>
                    <a:pt x="1162" y="3143"/>
                  </a:cubicBezTo>
                  <a:cubicBezTo>
                    <a:pt x="1125" y="3143"/>
                    <a:pt x="1087" y="3141"/>
                    <a:pt x="1050" y="3137"/>
                  </a:cubicBezTo>
                  <a:cubicBezTo>
                    <a:pt x="845" y="3114"/>
                    <a:pt x="639" y="3023"/>
                    <a:pt x="502" y="2863"/>
                  </a:cubicBezTo>
                  <a:cubicBezTo>
                    <a:pt x="343" y="2703"/>
                    <a:pt x="274" y="2498"/>
                    <a:pt x="229" y="2269"/>
                  </a:cubicBezTo>
                  <a:cubicBezTo>
                    <a:pt x="183" y="1813"/>
                    <a:pt x="343" y="1356"/>
                    <a:pt x="639" y="1014"/>
                  </a:cubicBezTo>
                  <a:cubicBezTo>
                    <a:pt x="936" y="649"/>
                    <a:pt x="1301" y="375"/>
                    <a:pt x="1689" y="101"/>
                  </a:cubicBezTo>
                  <a:cubicBezTo>
                    <a:pt x="1712" y="78"/>
                    <a:pt x="1712" y="55"/>
                    <a:pt x="1712" y="32"/>
                  </a:cubicBezTo>
                  <a:cubicBezTo>
                    <a:pt x="1696" y="16"/>
                    <a:pt x="1669" y="0"/>
                    <a:pt x="1646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9"/>
            <p:cNvSpPr/>
            <p:nvPr/>
          </p:nvSpPr>
          <p:spPr>
            <a:xfrm>
              <a:off x="7748436" y="2785981"/>
              <a:ext cx="60190" cy="72762"/>
            </a:xfrm>
            <a:custGeom>
              <a:avLst/>
              <a:gdLst/>
              <a:ahLst/>
              <a:cxnLst/>
              <a:rect l="l" t="t" r="r" b="b"/>
              <a:pathLst>
                <a:path w="3356" h="4057" extrusionOk="0">
                  <a:moveTo>
                    <a:pt x="46" y="1"/>
                  </a:moveTo>
                  <a:cubicBezTo>
                    <a:pt x="23" y="1"/>
                    <a:pt x="0" y="23"/>
                    <a:pt x="23" y="46"/>
                  </a:cubicBezTo>
                  <a:cubicBezTo>
                    <a:pt x="160" y="1028"/>
                    <a:pt x="525" y="1964"/>
                    <a:pt x="1027" y="2808"/>
                  </a:cubicBezTo>
                  <a:cubicBezTo>
                    <a:pt x="1279" y="3242"/>
                    <a:pt x="1552" y="3675"/>
                    <a:pt x="2032" y="3949"/>
                  </a:cubicBezTo>
                  <a:cubicBezTo>
                    <a:pt x="2174" y="4021"/>
                    <a:pt x="2344" y="4056"/>
                    <a:pt x="2512" y="4056"/>
                  </a:cubicBezTo>
                  <a:cubicBezTo>
                    <a:pt x="2613" y="4056"/>
                    <a:pt x="2714" y="4043"/>
                    <a:pt x="2808" y="4018"/>
                  </a:cubicBezTo>
                  <a:cubicBezTo>
                    <a:pt x="3059" y="3949"/>
                    <a:pt x="3287" y="3744"/>
                    <a:pt x="3356" y="3493"/>
                  </a:cubicBezTo>
                  <a:cubicBezTo>
                    <a:pt x="3356" y="3470"/>
                    <a:pt x="3333" y="3424"/>
                    <a:pt x="3310" y="3424"/>
                  </a:cubicBezTo>
                  <a:cubicBezTo>
                    <a:pt x="3287" y="3424"/>
                    <a:pt x="3264" y="3424"/>
                    <a:pt x="3241" y="3447"/>
                  </a:cubicBezTo>
                  <a:cubicBezTo>
                    <a:pt x="3173" y="3675"/>
                    <a:pt x="2968" y="3812"/>
                    <a:pt x="2762" y="3858"/>
                  </a:cubicBezTo>
                  <a:cubicBezTo>
                    <a:pt x="2690" y="3872"/>
                    <a:pt x="2618" y="3880"/>
                    <a:pt x="2547" y="3880"/>
                  </a:cubicBezTo>
                  <a:cubicBezTo>
                    <a:pt x="2394" y="3880"/>
                    <a:pt x="2248" y="3845"/>
                    <a:pt x="2123" y="3767"/>
                  </a:cubicBezTo>
                  <a:cubicBezTo>
                    <a:pt x="1712" y="3538"/>
                    <a:pt x="1461" y="3105"/>
                    <a:pt x="1210" y="2717"/>
                  </a:cubicBezTo>
                  <a:cubicBezTo>
                    <a:pt x="708" y="1895"/>
                    <a:pt x="343" y="982"/>
                    <a:pt x="114" y="46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9"/>
            <p:cNvSpPr/>
            <p:nvPr/>
          </p:nvSpPr>
          <p:spPr>
            <a:xfrm>
              <a:off x="7513004" y="2668990"/>
              <a:ext cx="67561" cy="40497"/>
            </a:xfrm>
            <a:custGeom>
              <a:avLst/>
              <a:gdLst/>
              <a:ahLst/>
              <a:cxnLst/>
              <a:rect l="l" t="t" r="r" b="b"/>
              <a:pathLst>
                <a:path w="3767" h="2258" extrusionOk="0">
                  <a:moveTo>
                    <a:pt x="711" y="0"/>
                  </a:moveTo>
                  <a:cubicBezTo>
                    <a:pt x="697" y="0"/>
                    <a:pt x="686" y="6"/>
                    <a:pt x="686" y="17"/>
                  </a:cubicBezTo>
                  <a:cubicBezTo>
                    <a:pt x="366" y="360"/>
                    <a:pt x="24" y="771"/>
                    <a:pt x="24" y="1296"/>
                  </a:cubicBezTo>
                  <a:cubicBezTo>
                    <a:pt x="1" y="1547"/>
                    <a:pt x="92" y="1821"/>
                    <a:pt x="275" y="2003"/>
                  </a:cubicBezTo>
                  <a:cubicBezTo>
                    <a:pt x="480" y="2186"/>
                    <a:pt x="754" y="2254"/>
                    <a:pt x="1005" y="2254"/>
                  </a:cubicBezTo>
                  <a:cubicBezTo>
                    <a:pt x="1047" y="2256"/>
                    <a:pt x="1089" y="2257"/>
                    <a:pt x="1130" y="2257"/>
                  </a:cubicBezTo>
                  <a:cubicBezTo>
                    <a:pt x="1568" y="2257"/>
                    <a:pt x="2003" y="2153"/>
                    <a:pt x="2420" y="2049"/>
                  </a:cubicBezTo>
                  <a:cubicBezTo>
                    <a:pt x="2877" y="1912"/>
                    <a:pt x="3310" y="1729"/>
                    <a:pt x="3721" y="1501"/>
                  </a:cubicBezTo>
                  <a:cubicBezTo>
                    <a:pt x="3744" y="1478"/>
                    <a:pt x="3767" y="1455"/>
                    <a:pt x="3744" y="1433"/>
                  </a:cubicBezTo>
                  <a:cubicBezTo>
                    <a:pt x="3744" y="1416"/>
                    <a:pt x="3721" y="1400"/>
                    <a:pt x="3700" y="1400"/>
                  </a:cubicBezTo>
                  <a:cubicBezTo>
                    <a:pt x="3691" y="1400"/>
                    <a:pt x="3682" y="1403"/>
                    <a:pt x="3676" y="1410"/>
                  </a:cubicBezTo>
                  <a:cubicBezTo>
                    <a:pt x="3242" y="1592"/>
                    <a:pt x="2808" y="1752"/>
                    <a:pt x="2375" y="1843"/>
                  </a:cubicBezTo>
                  <a:cubicBezTo>
                    <a:pt x="1918" y="1957"/>
                    <a:pt x="1439" y="2049"/>
                    <a:pt x="1005" y="2049"/>
                  </a:cubicBezTo>
                  <a:cubicBezTo>
                    <a:pt x="777" y="2049"/>
                    <a:pt x="571" y="1980"/>
                    <a:pt x="434" y="1843"/>
                  </a:cubicBezTo>
                  <a:cubicBezTo>
                    <a:pt x="275" y="1729"/>
                    <a:pt x="206" y="1501"/>
                    <a:pt x="206" y="1296"/>
                  </a:cubicBezTo>
                  <a:cubicBezTo>
                    <a:pt x="183" y="862"/>
                    <a:pt x="480" y="451"/>
                    <a:pt x="754" y="86"/>
                  </a:cubicBezTo>
                  <a:cubicBezTo>
                    <a:pt x="777" y="63"/>
                    <a:pt x="777" y="40"/>
                    <a:pt x="754" y="17"/>
                  </a:cubicBezTo>
                  <a:cubicBezTo>
                    <a:pt x="743" y="6"/>
                    <a:pt x="725" y="0"/>
                    <a:pt x="711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9"/>
            <p:cNvSpPr/>
            <p:nvPr/>
          </p:nvSpPr>
          <p:spPr>
            <a:xfrm>
              <a:off x="7629689" y="3175360"/>
              <a:ext cx="72493" cy="47851"/>
            </a:xfrm>
            <a:custGeom>
              <a:avLst/>
              <a:gdLst/>
              <a:ahLst/>
              <a:cxnLst/>
              <a:rect l="l" t="t" r="r" b="b"/>
              <a:pathLst>
                <a:path w="4042" h="2668" extrusionOk="0">
                  <a:moveTo>
                    <a:pt x="3995" y="0"/>
                  </a:moveTo>
                  <a:cubicBezTo>
                    <a:pt x="3973" y="0"/>
                    <a:pt x="3950" y="23"/>
                    <a:pt x="3927" y="46"/>
                  </a:cubicBezTo>
                  <a:cubicBezTo>
                    <a:pt x="3676" y="845"/>
                    <a:pt x="3151" y="1530"/>
                    <a:pt x="2443" y="1986"/>
                  </a:cubicBezTo>
                  <a:cubicBezTo>
                    <a:pt x="1892" y="2335"/>
                    <a:pt x="1223" y="2522"/>
                    <a:pt x="554" y="2522"/>
                  </a:cubicBezTo>
                  <a:cubicBezTo>
                    <a:pt x="392" y="2522"/>
                    <a:pt x="230" y="2511"/>
                    <a:pt x="69" y="2488"/>
                  </a:cubicBezTo>
                  <a:cubicBezTo>
                    <a:pt x="47" y="2488"/>
                    <a:pt x="24" y="2488"/>
                    <a:pt x="1" y="2534"/>
                  </a:cubicBezTo>
                  <a:cubicBezTo>
                    <a:pt x="1" y="2557"/>
                    <a:pt x="24" y="2580"/>
                    <a:pt x="47" y="2580"/>
                  </a:cubicBezTo>
                  <a:cubicBezTo>
                    <a:pt x="291" y="2639"/>
                    <a:pt x="543" y="2668"/>
                    <a:pt x="795" y="2668"/>
                  </a:cubicBezTo>
                  <a:cubicBezTo>
                    <a:pt x="1415" y="2668"/>
                    <a:pt x="2038" y="2493"/>
                    <a:pt x="2557" y="2169"/>
                  </a:cubicBezTo>
                  <a:cubicBezTo>
                    <a:pt x="3311" y="1689"/>
                    <a:pt x="3858" y="913"/>
                    <a:pt x="4041" y="69"/>
                  </a:cubicBezTo>
                  <a:cubicBezTo>
                    <a:pt x="4041" y="46"/>
                    <a:pt x="4018" y="23"/>
                    <a:pt x="3995" y="0"/>
                  </a:cubicBezTo>
                  <a:close/>
                </a:path>
              </a:pathLst>
            </a:custGeom>
            <a:solidFill>
              <a:srgbClr val="9F5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9"/>
            <p:cNvSpPr/>
            <p:nvPr/>
          </p:nvSpPr>
          <p:spPr>
            <a:xfrm>
              <a:off x="7697655" y="2669977"/>
              <a:ext cx="82716" cy="74394"/>
            </a:xfrm>
            <a:custGeom>
              <a:avLst/>
              <a:gdLst/>
              <a:ahLst/>
              <a:cxnLst/>
              <a:rect l="l" t="t" r="r" b="b"/>
              <a:pathLst>
                <a:path w="4612" h="4148" extrusionOk="0">
                  <a:moveTo>
                    <a:pt x="3869" y="0"/>
                  </a:moveTo>
                  <a:cubicBezTo>
                    <a:pt x="3803" y="0"/>
                    <a:pt x="3737" y="10"/>
                    <a:pt x="3676" y="31"/>
                  </a:cubicBezTo>
                  <a:cubicBezTo>
                    <a:pt x="3470" y="76"/>
                    <a:pt x="3288" y="213"/>
                    <a:pt x="3128" y="328"/>
                  </a:cubicBezTo>
                  <a:cubicBezTo>
                    <a:pt x="1941" y="1218"/>
                    <a:pt x="891" y="2291"/>
                    <a:pt x="1" y="3477"/>
                  </a:cubicBezTo>
                  <a:lnTo>
                    <a:pt x="206" y="4048"/>
                  </a:lnTo>
                  <a:cubicBezTo>
                    <a:pt x="638" y="4114"/>
                    <a:pt x="1076" y="4148"/>
                    <a:pt x="1515" y="4148"/>
                  </a:cubicBezTo>
                  <a:cubicBezTo>
                    <a:pt x="2284" y="4148"/>
                    <a:pt x="3057" y="4046"/>
                    <a:pt x="3813" y="3843"/>
                  </a:cubicBezTo>
                  <a:cubicBezTo>
                    <a:pt x="4018" y="3797"/>
                    <a:pt x="4224" y="3729"/>
                    <a:pt x="4383" y="3569"/>
                  </a:cubicBezTo>
                  <a:cubicBezTo>
                    <a:pt x="4543" y="3432"/>
                    <a:pt x="4612" y="3181"/>
                    <a:pt x="4498" y="2998"/>
                  </a:cubicBezTo>
                  <a:cubicBezTo>
                    <a:pt x="4405" y="2853"/>
                    <a:pt x="4245" y="2807"/>
                    <a:pt x="4069" y="2807"/>
                  </a:cubicBezTo>
                  <a:cubicBezTo>
                    <a:pt x="3939" y="2807"/>
                    <a:pt x="3802" y="2832"/>
                    <a:pt x="3676" y="2861"/>
                  </a:cubicBezTo>
                  <a:cubicBezTo>
                    <a:pt x="2649" y="3135"/>
                    <a:pt x="1622" y="3386"/>
                    <a:pt x="594" y="3660"/>
                  </a:cubicBezTo>
                  <a:cubicBezTo>
                    <a:pt x="1827" y="3044"/>
                    <a:pt x="2968" y="2245"/>
                    <a:pt x="3950" y="1263"/>
                  </a:cubicBezTo>
                  <a:cubicBezTo>
                    <a:pt x="4087" y="1104"/>
                    <a:pt x="4246" y="967"/>
                    <a:pt x="4315" y="761"/>
                  </a:cubicBezTo>
                  <a:cubicBezTo>
                    <a:pt x="4406" y="579"/>
                    <a:pt x="4383" y="328"/>
                    <a:pt x="4269" y="168"/>
                  </a:cubicBezTo>
                  <a:cubicBezTo>
                    <a:pt x="4173" y="56"/>
                    <a:pt x="4022" y="0"/>
                    <a:pt x="3869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9"/>
            <p:cNvSpPr/>
            <p:nvPr/>
          </p:nvSpPr>
          <p:spPr>
            <a:xfrm>
              <a:off x="7600629" y="2895439"/>
              <a:ext cx="109368" cy="107664"/>
            </a:xfrm>
            <a:custGeom>
              <a:avLst/>
              <a:gdLst/>
              <a:ahLst/>
              <a:cxnLst/>
              <a:rect l="l" t="t" r="r" b="b"/>
              <a:pathLst>
                <a:path w="6098" h="6003" extrusionOk="0">
                  <a:moveTo>
                    <a:pt x="2292" y="0"/>
                  </a:moveTo>
                  <a:cubicBezTo>
                    <a:pt x="2198" y="0"/>
                    <a:pt x="2104" y="12"/>
                    <a:pt x="2009" y="39"/>
                  </a:cubicBezTo>
                  <a:cubicBezTo>
                    <a:pt x="0" y="609"/>
                    <a:pt x="3059" y="4398"/>
                    <a:pt x="3561" y="4900"/>
                  </a:cubicBezTo>
                  <a:cubicBezTo>
                    <a:pt x="3865" y="5218"/>
                    <a:pt x="4882" y="6003"/>
                    <a:pt x="5506" y="6003"/>
                  </a:cubicBezTo>
                  <a:cubicBezTo>
                    <a:pt x="5868" y="6003"/>
                    <a:pt x="6098" y="5739"/>
                    <a:pt x="5981" y="4969"/>
                  </a:cubicBezTo>
                  <a:cubicBezTo>
                    <a:pt x="5981" y="4969"/>
                    <a:pt x="4179" y="0"/>
                    <a:pt x="2292" y="0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9"/>
            <p:cNvSpPr/>
            <p:nvPr/>
          </p:nvSpPr>
          <p:spPr>
            <a:xfrm>
              <a:off x="7308513" y="2832638"/>
              <a:ext cx="148394" cy="68566"/>
            </a:xfrm>
            <a:custGeom>
              <a:avLst/>
              <a:gdLst/>
              <a:ahLst/>
              <a:cxnLst/>
              <a:rect l="l" t="t" r="r" b="b"/>
              <a:pathLst>
                <a:path w="8274" h="3823" extrusionOk="0">
                  <a:moveTo>
                    <a:pt x="5912" y="1"/>
                  </a:moveTo>
                  <a:cubicBezTo>
                    <a:pt x="4032" y="1"/>
                    <a:pt x="901" y="2490"/>
                    <a:pt x="901" y="2490"/>
                  </a:cubicBezTo>
                  <a:cubicBezTo>
                    <a:pt x="0" y="3571"/>
                    <a:pt x="897" y="3822"/>
                    <a:pt x="1811" y="3822"/>
                  </a:cubicBezTo>
                  <a:cubicBezTo>
                    <a:pt x="2286" y="3822"/>
                    <a:pt x="2767" y="3754"/>
                    <a:pt x="3001" y="3699"/>
                  </a:cubicBezTo>
                  <a:cubicBezTo>
                    <a:pt x="3686" y="3540"/>
                    <a:pt x="8274" y="1896"/>
                    <a:pt x="6881" y="367"/>
                  </a:cubicBezTo>
                  <a:cubicBezTo>
                    <a:pt x="6638" y="108"/>
                    <a:pt x="6302" y="1"/>
                    <a:pt x="5912" y="1"/>
                  </a:cubicBezTo>
                  <a:close/>
                </a:path>
              </a:pathLst>
            </a:custGeom>
            <a:solidFill>
              <a:srgbClr val="883B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9"/>
            <p:cNvSpPr/>
            <p:nvPr/>
          </p:nvSpPr>
          <p:spPr>
            <a:xfrm>
              <a:off x="7426203" y="3017309"/>
              <a:ext cx="61427" cy="61427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462" y="0"/>
                  </a:moveTo>
                  <a:cubicBezTo>
                    <a:pt x="1185" y="0"/>
                    <a:pt x="929" y="172"/>
                    <a:pt x="708" y="663"/>
                  </a:cubicBezTo>
                  <a:cubicBezTo>
                    <a:pt x="1" y="2261"/>
                    <a:pt x="2260" y="3425"/>
                    <a:pt x="2260" y="3425"/>
                  </a:cubicBezTo>
                  <a:lnTo>
                    <a:pt x="3425" y="914"/>
                  </a:lnTo>
                  <a:cubicBezTo>
                    <a:pt x="2781" y="835"/>
                    <a:pt x="2072" y="0"/>
                    <a:pt x="1462" y="0"/>
                  </a:cubicBezTo>
                  <a:close/>
                </a:path>
              </a:pathLst>
            </a:custGeom>
            <a:solidFill>
              <a:srgbClr val="FABB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9"/>
            <p:cNvSpPr/>
            <p:nvPr/>
          </p:nvSpPr>
          <p:spPr>
            <a:xfrm>
              <a:off x="7433988" y="2945252"/>
              <a:ext cx="81479" cy="134566"/>
            </a:xfrm>
            <a:custGeom>
              <a:avLst/>
              <a:gdLst/>
              <a:ahLst/>
              <a:cxnLst/>
              <a:rect l="l" t="t" r="r" b="b"/>
              <a:pathLst>
                <a:path w="4543" h="7503" extrusionOk="0">
                  <a:moveTo>
                    <a:pt x="4474" y="1"/>
                  </a:moveTo>
                  <a:cubicBezTo>
                    <a:pt x="4451" y="1"/>
                    <a:pt x="4429" y="23"/>
                    <a:pt x="4406" y="69"/>
                  </a:cubicBezTo>
                  <a:cubicBezTo>
                    <a:pt x="4269" y="1051"/>
                    <a:pt x="4086" y="2032"/>
                    <a:pt x="3858" y="2991"/>
                  </a:cubicBezTo>
                  <a:cubicBezTo>
                    <a:pt x="3721" y="3447"/>
                    <a:pt x="3584" y="3949"/>
                    <a:pt x="3379" y="4360"/>
                  </a:cubicBezTo>
                  <a:cubicBezTo>
                    <a:pt x="3292" y="4556"/>
                    <a:pt x="3142" y="4773"/>
                    <a:pt x="3030" y="4773"/>
                  </a:cubicBezTo>
                  <a:cubicBezTo>
                    <a:pt x="3024" y="4773"/>
                    <a:pt x="3019" y="4772"/>
                    <a:pt x="3013" y="4771"/>
                  </a:cubicBezTo>
                  <a:cubicBezTo>
                    <a:pt x="2808" y="4771"/>
                    <a:pt x="2580" y="4634"/>
                    <a:pt x="2374" y="4520"/>
                  </a:cubicBezTo>
                  <a:cubicBezTo>
                    <a:pt x="2169" y="4383"/>
                    <a:pt x="1963" y="4246"/>
                    <a:pt x="1758" y="4132"/>
                  </a:cubicBezTo>
                  <a:cubicBezTo>
                    <a:pt x="1547" y="4005"/>
                    <a:pt x="1316" y="3878"/>
                    <a:pt x="1029" y="3878"/>
                  </a:cubicBezTo>
                  <a:cubicBezTo>
                    <a:pt x="1006" y="3878"/>
                    <a:pt x="983" y="3879"/>
                    <a:pt x="959" y="3881"/>
                  </a:cubicBezTo>
                  <a:cubicBezTo>
                    <a:pt x="640" y="3904"/>
                    <a:pt x="411" y="4155"/>
                    <a:pt x="274" y="4383"/>
                  </a:cubicBezTo>
                  <a:cubicBezTo>
                    <a:pt x="229" y="4497"/>
                    <a:pt x="160" y="4611"/>
                    <a:pt x="115" y="4748"/>
                  </a:cubicBezTo>
                  <a:lnTo>
                    <a:pt x="46" y="4931"/>
                  </a:lnTo>
                  <a:cubicBezTo>
                    <a:pt x="46" y="4999"/>
                    <a:pt x="46" y="5068"/>
                    <a:pt x="23" y="5136"/>
                  </a:cubicBezTo>
                  <a:cubicBezTo>
                    <a:pt x="0" y="5273"/>
                    <a:pt x="23" y="5410"/>
                    <a:pt x="46" y="5547"/>
                  </a:cubicBezTo>
                  <a:cubicBezTo>
                    <a:pt x="69" y="5661"/>
                    <a:pt x="92" y="5798"/>
                    <a:pt x="160" y="5935"/>
                  </a:cubicBezTo>
                  <a:cubicBezTo>
                    <a:pt x="252" y="6163"/>
                    <a:pt x="411" y="6392"/>
                    <a:pt x="571" y="6574"/>
                  </a:cubicBezTo>
                  <a:cubicBezTo>
                    <a:pt x="913" y="6962"/>
                    <a:pt x="1347" y="7259"/>
                    <a:pt x="1781" y="7487"/>
                  </a:cubicBezTo>
                  <a:cubicBezTo>
                    <a:pt x="1800" y="7497"/>
                    <a:pt x="1815" y="7502"/>
                    <a:pt x="1827" y="7502"/>
                  </a:cubicBezTo>
                  <a:cubicBezTo>
                    <a:pt x="1845" y="7502"/>
                    <a:pt x="1859" y="7491"/>
                    <a:pt x="1872" y="7464"/>
                  </a:cubicBezTo>
                  <a:cubicBezTo>
                    <a:pt x="1895" y="7442"/>
                    <a:pt x="1872" y="7396"/>
                    <a:pt x="1849" y="7396"/>
                  </a:cubicBezTo>
                  <a:cubicBezTo>
                    <a:pt x="1416" y="7145"/>
                    <a:pt x="1028" y="6825"/>
                    <a:pt x="731" y="6437"/>
                  </a:cubicBezTo>
                  <a:cubicBezTo>
                    <a:pt x="434" y="6072"/>
                    <a:pt x="206" y="5616"/>
                    <a:pt x="274" y="5159"/>
                  </a:cubicBezTo>
                  <a:cubicBezTo>
                    <a:pt x="343" y="4748"/>
                    <a:pt x="594" y="4200"/>
                    <a:pt x="982" y="4178"/>
                  </a:cubicBezTo>
                  <a:cubicBezTo>
                    <a:pt x="1003" y="4175"/>
                    <a:pt x="1024" y="4174"/>
                    <a:pt x="1046" y="4174"/>
                  </a:cubicBezTo>
                  <a:cubicBezTo>
                    <a:pt x="1230" y="4174"/>
                    <a:pt x="1414" y="4260"/>
                    <a:pt x="1598" y="4383"/>
                  </a:cubicBezTo>
                  <a:cubicBezTo>
                    <a:pt x="1804" y="4497"/>
                    <a:pt x="2009" y="4634"/>
                    <a:pt x="2237" y="4771"/>
                  </a:cubicBezTo>
                  <a:cubicBezTo>
                    <a:pt x="2443" y="4908"/>
                    <a:pt x="2694" y="5045"/>
                    <a:pt x="2991" y="5068"/>
                  </a:cubicBezTo>
                  <a:cubicBezTo>
                    <a:pt x="3196" y="5068"/>
                    <a:pt x="3333" y="4931"/>
                    <a:pt x="3424" y="4840"/>
                  </a:cubicBezTo>
                  <a:cubicBezTo>
                    <a:pt x="3516" y="4725"/>
                    <a:pt x="3584" y="4611"/>
                    <a:pt x="3630" y="4497"/>
                  </a:cubicBezTo>
                  <a:cubicBezTo>
                    <a:pt x="3858" y="4018"/>
                    <a:pt x="3972" y="3538"/>
                    <a:pt x="4086" y="3036"/>
                  </a:cubicBezTo>
                  <a:cubicBezTo>
                    <a:pt x="4314" y="2055"/>
                    <a:pt x="4451" y="1073"/>
                    <a:pt x="4543" y="69"/>
                  </a:cubicBezTo>
                  <a:cubicBezTo>
                    <a:pt x="4543" y="46"/>
                    <a:pt x="4520" y="23"/>
                    <a:pt x="4474" y="1"/>
                  </a:cubicBezTo>
                  <a:close/>
                </a:path>
              </a:pathLst>
            </a:custGeom>
            <a:solidFill>
              <a:srgbClr val="F26952">
                <a:alpha val="351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9"/>
            <p:cNvSpPr/>
            <p:nvPr/>
          </p:nvSpPr>
          <p:spPr>
            <a:xfrm>
              <a:off x="7438490" y="3086011"/>
              <a:ext cx="85586" cy="55060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9"/>
            <p:cNvSpPr/>
            <p:nvPr/>
          </p:nvSpPr>
          <p:spPr>
            <a:xfrm>
              <a:off x="7444620" y="3090949"/>
              <a:ext cx="33180" cy="24890"/>
            </a:xfrm>
            <a:custGeom>
              <a:avLst/>
              <a:gdLst/>
              <a:ahLst/>
              <a:cxnLst/>
              <a:rect l="l" t="t" r="r" b="b"/>
              <a:pathLst>
                <a:path w="1850" h="2092" extrusionOk="0">
                  <a:moveTo>
                    <a:pt x="1416" y="1"/>
                  </a:moveTo>
                  <a:lnTo>
                    <a:pt x="1" y="571"/>
                  </a:lnTo>
                  <a:cubicBezTo>
                    <a:pt x="1" y="571"/>
                    <a:pt x="229" y="1895"/>
                    <a:pt x="549" y="2032"/>
                  </a:cubicBezTo>
                  <a:cubicBezTo>
                    <a:pt x="644" y="2073"/>
                    <a:pt x="771" y="2091"/>
                    <a:pt x="908" y="2091"/>
                  </a:cubicBezTo>
                  <a:cubicBezTo>
                    <a:pt x="1232" y="2091"/>
                    <a:pt x="1614" y="1987"/>
                    <a:pt x="1758" y="1827"/>
                  </a:cubicBezTo>
                  <a:cubicBezTo>
                    <a:pt x="1850" y="1736"/>
                    <a:pt x="1416" y="1"/>
                    <a:pt x="1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9"/>
            <p:cNvSpPr/>
            <p:nvPr/>
          </p:nvSpPr>
          <p:spPr>
            <a:xfrm>
              <a:off x="7481069" y="3084701"/>
              <a:ext cx="30723" cy="23272"/>
            </a:xfrm>
            <a:custGeom>
              <a:avLst/>
              <a:gdLst/>
              <a:ahLst/>
              <a:cxnLst/>
              <a:rect l="l" t="t" r="r" b="b"/>
              <a:pathLst>
                <a:path w="1713" h="1956" extrusionOk="0">
                  <a:moveTo>
                    <a:pt x="1301" y="1"/>
                  </a:moveTo>
                  <a:lnTo>
                    <a:pt x="0" y="549"/>
                  </a:lnTo>
                  <a:cubicBezTo>
                    <a:pt x="0" y="549"/>
                    <a:pt x="206" y="1781"/>
                    <a:pt x="503" y="1895"/>
                  </a:cubicBezTo>
                  <a:cubicBezTo>
                    <a:pt x="592" y="1937"/>
                    <a:pt x="713" y="1955"/>
                    <a:pt x="843" y="1955"/>
                  </a:cubicBezTo>
                  <a:cubicBezTo>
                    <a:pt x="1143" y="1955"/>
                    <a:pt x="1493" y="1856"/>
                    <a:pt x="1621" y="1713"/>
                  </a:cubicBezTo>
                  <a:cubicBezTo>
                    <a:pt x="1712" y="1621"/>
                    <a:pt x="1301" y="1"/>
                    <a:pt x="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9"/>
            <p:cNvSpPr/>
            <p:nvPr/>
          </p:nvSpPr>
          <p:spPr>
            <a:xfrm>
              <a:off x="7420068" y="2585758"/>
              <a:ext cx="291498" cy="144951"/>
            </a:xfrm>
            <a:custGeom>
              <a:avLst/>
              <a:gdLst/>
              <a:ahLst/>
              <a:cxnLst/>
              <a:rect l="l" t="t" r="r" b="b"/>
              <a:pathLst>
                <a:path w="16253" h="8082" fill="none" extrusionOk="0">
                  <a:moveTo>
                    <a:pt x="16252" y="8081"/>
                  </a:moveTo>
                  <a:cubicBezTo>
                    <a:pt x="15271" y="5639"/>
                    <a:pt x="13490" y="3516"/>
                    <a:pt x="11276" y="2101"/>
                  </a:cubicBezTo>
                  <a:cubicBezTo>
                    <a:pt x="9062" y="686"/>
                    <a:pt x="6391" y="1"/>
                    <a:pt x="3744" y="138"/>
                  </a:cubicBezTo>
                  <a:cubicBezTo>
                    <a:pt x="2739" y="184"/>
                    <a:pt x="1644" y="412"/>
                    <a:pt x="913" y="1119"/>
                  </a:cubicBezTo>
                  <a:cubicBezTo>
                    <a:pt x="183" y="1827"/>
                    <a:pt x="0" y="3174"/>
                    <a:pt x="776" y="3836"/>
                  </a:cubicBezTo>
                </a:path>
              </a:pathLst>
            </a:custGeom>
            <a:noFill/>
            <a:ln w="3425" cap="flat" cmpd="sng">
              <a:solidFill>
                <a:srgbClr val="883B07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9"/>
            <p:cNvSpPr/>
            <p:nvPr/>
          </p:nvSpPr>
          <p:spPr>
            <a:xfrm>
              <a:off x="7180545" y="3540128"/>
              <a:ext cx="1451211" cy="807344"/>
            </a:xfrm>
            <a:custGeom>
              <a:avLst/>
              <a:gdLst/>
              <a:ahLst/>
              <a:cxnLst/>
              <a:rect l="l" t="t" r="r" b="b"/>
              <a:pathLst>
                <a:path w="80915" h="45015" extrusionOk="0">
                  <a:moveTo>
                    <a:pt x="14857" y="0"/>
                  </a:moveTo>
                  <a:cubicBezTo>
                    <a:pt x="14431" y="0"/>
                    <a:pt x="14024" y="84"/>
                    <a:pt x="13650" y="322"/>
                  </a:cubicBezTo>
                  <a:cubicBezTo>
                    <a:pt x="12075" y="1304"/>
                    <a:pt x="12007" y="4910"/>
                    <a:pt x="11413" y="6713"/>
                  </a:cubicBezTo>
                  <a:cubicBezTo>
                    <a:pt x="7853" y="17669"/>
                    <a:pt x="3904" y="27964"/>
                    <a:pt x="663" y="39011"/>
                  </a:cubicBezTo>
                  <a:cubicBezTo>
                    <a:pt x="343" y="40175"/>
                    <a:pt x="1" y="41385"/>
                    <a:pt x="183" y="42595"/>
                  </a:cubicBezTo>
                  <a:cubicBezTo>
                    <a:pt x="389" y="43782"/>
                    <a:pt x="1302" y="44968"/>
                    <a:pt x="2466" y="45014"/>
                  </a:cubicBezTo>
                  <a:lnTo>
                    <a:pt x="79136" y="3883"/>
                  </a:lnTo>
                  <a:cubicBezTo>
                    <a:pt x="79172" y="3890"/>
                    <a:pt x="79208" y="3893"/>
                    <a:pt x="79243" y="3893"/>
                  </a:cubicBezTo>
                  <a:cubicBezTo>
                    <a:pt x="80156" y="3893"/>
                    <a:pt x="80914" y="1709"/>
                    <a:pt x="80277" y="984"/>
                  </a:cubicBezTo>
                  <a:cubicBezTo>
                    <a:pt x="80023" y="705"/>
                    <a:pt x="79656" y="617"/>
                    <a:pt x="79245" y="617"/>
                  </a:cubicBezTo>
                  <a:cubicBezTo>
                    <a:pt x="78547" y="617"/>
                    <a:pt x="77722" y="870"/>
                    <a:pt x="77104" y="870"/>
                  </a:cubicBezTo>
                  <a:cubicBezTo>
                    <a:pt x="69001" y="802"/>
                    <a:pt x="60876" y="756"/>
                    <a:pt x="52773" y="710"/>
                  </a:cubicBezTo>
                  <a:cubicBezTo>
                    <a:pt x="41177" y="619"/>
                    <a:pt x="29605" y="550"/>
                    <a:pt x="18010" y="482"/>
                  </a:cubicBezTo>
                  <a:cubicBezTo>
                    <a:pt x="16968" y="466"/>
                    <a:pt x="15859" y="0"/>
                    <a:pt x="14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9"/>
            <p:cNvSpPr/>
            <p:nvPr/>
          </p:nvSpPr>
          <p:spPr>
            <a:xfrm>
              <a:off x="7189963" y="3556272"/>
              <a:ext cx="1492174" cy="787920"/>
            </a:xfrm>
            <a:custGeom>
              <a:avLst/>
              <a:gdLst/>
              <a:ahLst/>
              <a:cxnLst/>
              <a:rect l="l" t="t" r="r" b="b"/>
              <a:pathLst>
                <a:path w="83199" h="43932" extrusionOk="0">
                  <a:moveTo>
                    <a:pt x="23341" y="1"/>
                  </a:moveTo>
                  <a:cubicBezTo>
                    <a:pt x="20533" y="1"/>
                    <a:pt x="17488" y="108"/>
                    <a:pt x="15613" y="586"/>
                  </a:cubicBezTo>
                  <a:cubicBezTo>
                    <a:pt x="12486" y="1362"/>
                    <a:pt x="12098" y="6955"/>
                    <a:pt x="11002" y="10036"/>
                  </a:cubicBezTo>
                  <a:cubicBezTo>
                    <a:pt x="7738" y="19349"/>
                    <a:pt x="4452" y="28684"/>
                    <a:pt x="1187" y="37997"/>
                  </a:cubicBezTo>
                  <a:cubicBezTo>
                    <a:pt x="480" y="40028"/>
                    <a:pt x="1" y="42790"/>
                    <a:pt x="1804" y="43931"/>
                  </a:cubicBezTo>
                  <a:lnTo>
                    <a:pt x="74502" y="18002"/>
                  </a:lnTo>
                  <a:lnTo>
                    <a:pt x="81738" y="5288"/>
                  </a:lnTo>
                  <a:cubicBezTo>
                    <a:pt x="82286" y="4307"/>
                    <a:pt x="83199" y="2230"/>
                    <a:pt x="82742" y="1203"/>
                  </a:cubicBezTo>
                  <a:cubicBezTo>
                    <a:pt x="82484" y="655"/>
                    <a:pt x="81944" y="505"/>
                    <a:pt x="81310" y="505"/>
                  </a:cubicBezTo>
                  <a:cubicBezTo>
                    <a:pt x="80545" y="505"/>
                    <a:pt x="79642" y="723"/>
                    <a:pt x="78930" y="723"/>
                  </a:cubicBezTo>
                  <a:cubicBezTo>
                    <a:pt x="61058" y="472"/>
                    <a:pt x="43186" y="244"/>
                    <a:pt x="25314" y="16"/>
                  </a:cubicBezTo>
                  <a:cubicBezTo>
                    <a:pt x="24683" y="7"/>
                    <a:pt x="24019" y="1"/>
                    <a:pt x="233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9"/>
            <p:cNvSpPr/>
            <p:nvPr/>
          </p:nvSpPr>
          <p:spPr>
            <a:xfrm>
              <a:off x="7196922" y="3574677"/>
              <a:ext cx="1525748" cy="781392"/>
            </a:xfrm>
            <a:custGeom>
              <a:avLst/>
              <a:gdLst/>
              <a:ahLst/>
              <a:cxnLst/>
              <a:rect l="l" t="t" r="r" b="b"/>
              <a:pathLst>
                <a:path w="85071" h="43568" extrusionOk="0">
                  <a:moveTo>
                    <a:pt x="59145" y="1"/>
                  </a:moveTo>
                  <a:cubicBezTo>
                    <a:pt x="52347" y="1"/>
                    <a:pt x="44926" y="50"/>
                    <a:pt x="39739" y="62"/>
                  </a:cubicBezTo>
                  <a:cubicBezTo>
                    <a:pt x="38764" y="65"/>
                    <a:pt x="37758" y="66"/>
                    <a:pt x="36737" y="66"/>
                  </a:cubicBezTo>
                  <a:cubicBezTo>
                    <a:pt x="35638" y="66"/>
                    <a:pt x="34522" y="65"/>
                    <a:pt x="33407" y="65"/>
                  </a:cubicBezTo>
                  <a:cubicBezTo>
                    <a:pt x="25770" y="65"/>
                    <a:pt x="18190" y="99"/>
                    <a:pt x="16640" y="633"/>
                  </a:cubicBezTo>
                  <a:cubicBezTo>
                    <a:pt x="14654" y="1318"/>
                    <a:pt x="13080" y="7777"/>
                    <a:pt x="11915" y="12000"/>
                  </a:cubicBezTo>
                  <a:cubicBezTo>
                    <a:pt x="10751" y="16246"/>
                    <a:pt x="5159" y="28023"/>
                    <a:pt x="2580" y="33319"/>
                  </a:cubicBezTo>
                  <a:cubicBezTo>
                    <a:pt x="1" y="38592"/>
                    <a:pt x="2694" y="43567"/>
                    <a:pt x="2694" y="43567"/>
                  </a:cubicBezTo>
                  <a:lnTo>
                    <a:pt x="79729" y="11064"/>
                  </a:lnTo>
                  <a:cubicBezTo>
                    <a:pt x="79729" y="11064"/>
                    <a:pt x="85071" y="3075"/>
                    <a:pt x="83906" y="1478"/>
                  </a:cubicBezTo>
                  <a:cubicBezTo>
                    <a:pt x="82993" y="245"/>
                    <a:pt x="79935" y="382"/>
                    <a:pt x="72585" y="131"/>
                  </a:cubicBezTo>
                  <a:cubicBezTo>
                    <a:pt x="69399" y="31"/>
                    <a:pt x="64463" y="1"/>
                    <a:pt x="5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9"/>
            <p:cNvSpPr/>
            <p:nvPr/>
          </p:nvSpPr>
          <p:spPr>
            <a:xfrm>
              <a:off x="7170303" y="3588417"/>
              <a:ext cx="1535577" cy="786486"/>
            </a:xfrm>
            <a:custGeom>
              <a:avLst/>
              <a:gdLst/>
              <a:ahLst/>
              <a:cxnLst/>
              <a:rect l="l" t="t" r="r" b="b"/>
              <a:pathLst>
                <a:path w="85619" h="43852" extrusionOk="0">
                  <a:moveTo>
                    <a:pt x="60956" y="0"/>
                  </a:moveTo>
                  <a:cubicBezTo>
                    <a:pt x="50044" y="0"/>
                    <a:pt x="37069" y="50"/>
                    <a:pt x="37069" y="50"/>
                  </a:cubicBezTo>
                  <a:cubicBezTo>
                    <a:pt x="36165" y="41"/>
                    <a:pt x="35308" y="37"/>
                    <a:pt x="34494" y="37"/>
                  </a:cubicBezTo>
                  <a:cubicBezTo>
                    <a:pt x="24336" y="37"/>
                    <a:pt x="20981" y="730"/>
                    <a:pt x="18741" y="2949"/>
                  </a:cubicBezTo>
                  <a:cubicBezTo>
                    <a:pt x="15408" y="6304"/>
                    <a:pt x="4794" y="30544"/>
                    <a:pt x="846" y="39674"/>
                  </a:cubicBezTo>
                  <a:cubicBezTo>
                    <a:pt x="1" y="41637"/>
                    <a:pt x="1462" y="43851"/>
                    <a:pt x="3585" y="43851"/>
                  </a:cubicBezTo>
                  <a:lnTo>
                    <a:pt x="66035" y="43395"/>
                  </a:lnTo>
                  <a:cubicBezTo>
                    <a:pt x="67153" y="43395"/>
                    <a:pt x="68157" y="42756"/>
                    <a:pt x="68637" y="41751"/>
                  </a:cubicBezTo>
                  <a:cubicBezTo>
                    <a:pt x="71809" y="35223"/>
                    <a:pt x="83473" y="11051"/>
                    <a:pt x="84477" y="6327"/>
                  </a:cubicBezTo>
                  <a:cubicBezTo>
                    <a:pt x="85619" y="871"/>
                    <a:pt x="78041" y="301"/>
                    <a:pt x="75576" y="95"/>
                  </a:cubicBezTo>
                  <a:cubicBezTo>
                    <a:pt x="74590" y="22"/>
                    <a:pt x="68231" y="0"/>
                    <a:pt x="60956" y="0"/>
                  </a:cubicBezTo>
                  <a:close/>
                </a:path>
              </a:pathLst>
            </a:custGeom>
            <a:solidFill>
              <a:srgbClr val="F1C8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9"/>
            <p:cNvSpPr/>
            <p:nvPr/>
          </p:nvSpPr>
          <p:spPr>
            <a:xfrm>
              <a:off x="8301583" y="4200334"/>
              <a:ext cx="711392" cy="168123"/>
            </a:xfrm>
            <a:custGeom>
              <a:avLst/>
              <a:gdLst/>
              <a:ahLst/>
              <a:cxnLst/>
              <a:rect l="l" t="t" r="r" b="b"/>
              <a:pathLst>
                <a:path w="39665" h="9374" extrusionOk="0">
                  <a:moveTo>
                    <a:pt x="7641" y="1"/>
                  </a:moveTo>
                  <a:cubicBezTo>
                    <a:pt x="4870" y="1"/>
                    <a:pt x="2435" y="550"/>
                    <a:pt x="297" y="1658"/>
                  </a:cubicBezTo>
                  <a:cubicBezTo>
                    <a:pt x="92" y="1772"/>
                    <a:pt x="0" y="2046"/>
                    <a:pt x="114" y="2252"/>
                  </a:cubicBezTo>
                  <a:lnTo>
                    <a:pt x="2397" y="6337"/>
                  </a:lnTo>
                  <a:cubicBezTo>
                    <a:pt x="2474" y="6476"/>
                    <a:pt x="2613" y="6552"/>
                    <a:pt x="2759" y="6552"/>
                  </a:cubicBezTo>
                  <a:cubicBezTo>
                    <a:pt x="2829" y="6552"/>
                    <a:pt x="2901" y="6534"/>
                    <a:pt x="2968" y="6497"/>
                  </a:cubicBezTo>
                  <a:cubicBezTo>
                    <a:pt x="4292" y="5841"/>
                    <a:pt x="5855" y="5515"/>
                    <a:pt x="7681" y="5515"/>
                  </a:cubicBezTo>
                  <a:cubicBezTo>
                    <a:pt x="9287" y="5515"/>
                    <a:pt x="11096" y="5767"/>
                    <a:pt x="13125" y="6269"/>
                  </a:cubicBezTo>
                  <a:cubicBezTo>
                    <a:pt x="14380" y="6589"/>
                    <a:pt x="15613" y="6954"/>
                    <a:pt x="16914" y="7342"/>
                  </a:cubicBezTo>
                  <a:cubicBezTo>
                    <a:pt x="19835" y="8209"/>
                    <a:pt x="22871" y="9099"/>
                    <a:pt x="26112" y="9328"/>
                  </a:cubicBezTo>
                  <a:cubicBezTo>
                    <a:pt x="26523" y="9350"/>
                    <a:pt x="26980" y="9373"/>
                    <a:pt x="27413" y="9373"/>
                  </a:cubicBezTo>
                  <a:cubicBezTo>
                    <a:pt x="31636" y="9373"/>
                    <a:pt x="36589" y="7958"/>
                    <a:pt x="39442" y="3986"/>
                  </a:cubicBezTo>
                  <a:cubicBezTo>
                    <a:pt x="39665" y="3720"/>
                    <a:pt x="39454" y="3324"/>
                    <a:pt x="39106" y="3324"/>
                  </a:cubicBezTo>
                  <a:cubicBezTo>
                    <a:pt x="39097" y="3324"/>
                    <a:pt x="39087" y="3324"/>
                    <a:pt x="39077" y="3324"/>
                  </a:cubicBezTo>
                  <a:lnTo>
                    <a:pt x="36772" y="3461"/>
                  </a:lnTo>
                  <a:cubicBezTo>
                    <a:pt x="36756" y="3463"/>
                    <a:pt x="36741" y="3464"/>
                    <a:pt x="36725" y="3464"/>
                  </a:cubicBezTo>
                  <a:cubicBezTo>
                    <a:pt x="36559" y="3464"/>
                    <a:pt x="36401" y="3355"/>
                    <a:pt x="36338" y="3188"/>
                  </a:cubicBezTo>
                  <a:lnTo>
                    <a:pt x="35516" y="1110"/>
                  </a:lnTo>
                  <a:cubicBezTo>
                    <a:pt x="35437" y="938"/>
                    <a:pt x="35272" y="842"/>
                    <a:pt x="35108" y="842"/>
                  </a:cubicBezTo>
                  <a:cubicBezTo>
                    <a:pt x="34990" y="842"/>
                    <a:pt x="34872" y="891"/>
                    <a:pt x="34786" y="996"/>
                  </a:cubicBezTo>
                  <a:cubicBezTo>
                    <a:pt x="33070" y="3121"/>
                    <a:pt x="29964" y="3856"/>
                    <a:pt x="27384" y="3856"/>
                  </a:cubicBezTo>
                  <a:cubicBezTo>
                    <a:pt x="27081" y="3856"/>
                    <a:pt x="26786" y="3846"/>
                    <a:pt x="26500" y="3827"/>
                  </a:cubicBezTo>
                  <a:cubicBezTo>
                    <a:pt x="23853" y="3644"/>
                    <a:pt x="21251" y="2868"/>
                    <a:pt x="18466" y="2046"/>
                  </a:cubicBezTo>
                  <a:cubicBezTo>
                    <a:pt x="17165" y="1658"/>
                    <a:pt x="15818" y="1247"/>
                    <a:pt x="14472" y="928"/>
                  </a:cubicBezTo>
                  <a:cubicBezTo>
                    <a:pt x="11994" y="311"/>
                    <a:pt x="9723" y="1"/>
                    <a:pt x="76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9"/>
            <p:cNvSpPr/>
            <p:nvPr/>
          </p:nvSpPr>
          <p:spPr>
            <a:xfrm>
              <a:off x="7199452" y="3603969"/>
              <a:ext cx="1506020" cy="770936"/>
            </a:xfrm>
            <a:custGeom>
              <a:avLst/>
              <a:gdLst/>
              <a:ahLst/>
              <a:cxnLst/>
              <a:rect l="l" t="t" r="r" b="b"/>
              <a:pathLst>
                <a:path w="83971" h="42985" extrusionOk="0">
                  <a:moveTo>
                    <a:pt x="59791" y="1"/>
                  </a:moveTo>
                  <a:cubicBezTo>
                    <a:pt x="49086" y="1"/>
                    <a:pt x="36357" y="50"/>
                    <a:pt x="36357" y="50"/>
                  </a:cubicBezTo>
                  <a:cubicBezTo>
                    <a:pt x="35444" y="41"/>
                    <a:pt x="34580" y="37"/>
                    <a:pt x="33761" y="37"/>
                  </a:cubicBezTo>
                  <a:cubicBezTo>
                    <a:pt x="23847" y="37"/>
                    <a:pt x="20565" y="709"/>
                    <a:pt x="18394" y="2880"/>
                  </a:cubicBezTo>
                  <a:cubicBezTo>
                    <a:pt x="15107" y="6167"/>
                    <a:pt x="4699" y="29951"/>
                    <a:pt x="818" y="38899"/>
                  </a:cubicBezTo>
                  <a:cubicBezTo>
                    <a:pt x="1" y="40829"/>
                    <a:pt x="1420" y="42985"/>
                    <a:pt x="3479" y="42985"/>
                  </a:cubicBezTo>
                  <a:cubicBezTo>
                    <a:pt x="3490" y="42985"/>
                    <a:pt x="3501" y="42985"/>
                    <a:pt x="3512" y="42984"/>
                  </a:cubicBezTo>
                  <a:lnTo>
                    <a:pt x="64775" y="42551"/>
                  </a:lnTo>
                  <a:cubicBezTo>
                    <a:pt x="65870" y="42551"/>
                    <a:pt x="66852" y="41934"/>
                    <a:pt x="67308" y="40953"/>
                  </a:cubicBezTo>
                  <a:cubicBezTo>
                    <a:pt x="70435" y="34539"/>
                    <a:pt x="81871" y="10846"/>
                    <a:pt x="82852" y="6213"/>
                  </a:cubicBezTo>
                  <a:cubicBezTo>
                    <a:pt x="83971" y="849"/>
                    <a:pt x="76553" y="278"/>
                    <a:pt x="74133" y="96"/>
                  </a:cubicBezTo>
                  <a:cubicBezTo>
                    <a:pt x="73165" y="23"/>
                    <a:pt x="66928" y="1"/>
                    <a:pt x="59791" y="1"/>
                  </a:cubicBezTo>
                  <a:close/>
                </a:path>
              </a:pathLst>
            </a:custGeom>
            <a:solidFill>
              <a:srgbClr val="F7F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9"/>
            <p:cNvSpPr/>
            <p:nvPr/>
          </p:nvSpPr>
          <p:spPr>
            <a:xfrm>
              <a:off x="7495819" y="3812031"/>
              <a:ext cx="405690" cy="374178"/>
            </a:xfrm>
            <a:custGeom>
              <a:avLst/>
              <a:gdLst/>
              <a:ahLst/>
              <a:cxnLst/>
              <a:rect l="l" t="t" r="r" b="b"/>
              <a:pathLst>
                <a:path w="22620" h="20863" extrusionOk="0">
                  <a:moveTo>
                    <a:pt x="7943" y="1"/>
                  </a:moveTo>
                  <a:cubicBezTo>
                    <a:pt x="7624" y="1"/>
                    <a:pt x="7327" y="206"/>
                    <a:pt x="7213" y="480"/>
                  </a:cubicBezTo>
                  <a:lnTo>
                    <a:pt x="114" y="19745"/>
                  </a:lnTo>
                  <a:cubicBezTo>
                    <a:pt x="0" y="19996"/>
                    <a:pt x="23" y="20269"/>
                    <a:pt x="183" y="20498"/>
                  </a:cubicBezTo>
                  <a:cubicBezTo>
                    <a:pt x="342" y="20726"/>
                    <a:pt x="594" y="20863"/>
                    <a:pt x="867" y="20863"/>
                  </a:cubicBezTo>
                  <a:lnTo>
                    <a:pt x="15339" y="20863"/>
                  </a:lnTo>
                  <a:cubicBezTo>
                    <a:pt x="15681" y="20863"/>
                    <a:pt x="16001" y="20635"/>
                    <a:pt x="16115" y="20315"/>
                  </a:cubicBezTo>
                  <a:lnTo>
                    <a:pt x="22529" y="1393"/>
                  </a:lnTo>
                  <a:cubicBezTo>
                    <a:pt x="22620" y="1142"/>
                    <a:pt x="22574" y="868"/>
                    <a:pt x="22415" y="663"/>
                  </a:cubicBezTo>
                  <a:cubicBezTo>
                    <a:pt x="22278" y="457"/>
                    <a:pt x="22049" y="320"/>
                    <a:pt x="21775" y="320"/>
                  </a:cubicBezTo>
                  <a:lnTo>
                    <a:pt x="7943" y="1"/>
                  </a:lnTo>
                  <a:close/>
                </a:path>
              </a:pathLst>
            </a:custGeom>
            <a:solidFill>
              <a:srgbClr val="C8E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9"/>
            <p:cNvSpPr/>
            <p:nvPr/>
          </p:nvSpPr>
          <p:spPr>
            <a:xfrm>
              <a:off x="7747611" y="3897613"/>
              <a:ext cx="70018" cy="203473"/>
            </a:xfrm>
            <a:custGeom>
              <a:avLst/>
              <a:gdLst/>
              <a:ahLst/>
              <a:cxnLst/>
              <a:rect l="l" t="t" r="r" b="b"/>
              <a:pathLst>
                <a:path w="3904" h="11345" fill="none" extrusionOk="0">
                  <a:moveTo>
                    <a:pt x="1" y="11344"/>
                  </a:moveTo>
                  <a:lnTo>
                    <a:pt x="390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9"/>
            <p:cNvSpPr/>
            <p:nvPr/>
          </p:nvSpPr>
          <p:spPr>
            <a:xfrm>
              <a:off x="7674730" y="3897613"/>
              <a:ext cx="69211" cy="205105"/>
            </a:xfrm>
            <a:custGeom>
              <a:avLst/>
              <a:gdLst/>
              <a:ahLst/>
              <a:cxnLst/>
              <a:rect l="l" t="t" r="r" b="b"/>
              <a:pathLst>
                <a:path w="3859" h="11436" fill="none" extrusionOk="0">
                  <a:moveTo>
                    <a:pt x="1" y="11436"/>
                  </a:moveTo>
                  <a:lnTo>
                    <a:pt x="38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9"/>
            <p:cNvSpPr/>
            <p:nvPr/>
          </p:nvSpPr>
          <p:spPr>
            <a:xfrm>
              <a:off x="7603087" y="3897613"/>
              <a:ext cx="69606" cy="203473"/>
            </a:xfrm>
            <a:custGeom>
              <a:avLst/>
              <a:gdLst/>
              <a:ahLst/>
              <a:cxnLst/>
              <a:rect l="l" t="t" r="r" b="b"/>
              <a:pathLst>
                <a:path w="3881" h="11345" fill="none" extrusionOk="0">
                  <a:moveTo>
                    <a:pt x="0" y="11344"/>
                  </a:moveTo>
                  <a:lnTo>
                    <a:pt x="388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9"/>
            <p:cNvSpPr/>
            <p:nvPr/>
          </p:nvSpPr>
          <p:spPr>
            <a:xfrm>
              <a:off x="7879041" y="3519804"/>
              <a:ext cx="155586" cy="95540"/>
            </a:xfrm>
            <a:custGeom>
              <a:avLst/>
              <a:gdLst/>
              <a:ahLst/>
              <a:cxnLst/>
              <a:rect l="l" t="t" r="r" b="b"/>
              <a:pathLst>
                <a:path w="8675" h="5327" extrusionOk="0">
                  <a:moveTo>
                    <a:pt x="3316" y="1"/>
                  </a:moveTo>
                  <a:cubicBezTo>
                    <a:pt x="2643" y="1"/>
                    <a:pt x="2008" y="83"/>
                    <a:pt x="1553" y="314"/>
                  </a:cubicBezTo>
                  <a:cubicBezTo>
                    <a:pt x="1" y="1090"/>
                    <a:pt x="274" y="4514"/>
                    <a:pt x="1028" y="4833"/>
                  </a:cubicBezTo>
                  <a:cubicBezTo>
                    <a:pt x="1064" y="4849"/>
                    <a:pt x="1099" y="4856"/>
                    <a:pt x="1134" y="4856"/>
                  </a:cubicBezTo>
                  <a:cubicBezTo>
                    <a:pt x="1761" y="4856"/>
                    <a:pt x="2073" y="2428"/>
                    <a:pt x="2118" y="2052"/>
                  </a:cubicBezTo>
                  <a:lnTo>
                    <a:pt x="2118" y="2052"/>
                  </a:lnTo>
                  <a:cubicBezTo>
                    <a:pt x="2073" y="2452"/>
                    <a:pt x="1799" y="5184"/>
                    <a:pt x="2603" y="5290"/>
                  </a:cubicBezTo>
                  <a:cubicBezTo>
                    <a:pt x="2614" y="5291"/>
                    <a:pt x="2625" y="5292"/>
                    <a:pt x="2637" y="5292"/>
                  </a:cubicBezTo>
                  <a:cubicBezTo>
                    <a:pt x="3478" y="5292"/>
                    <a:pt x="3767" y="1959"/>
                    <a:pt x="3767" y="1957"/>
                  </a:cubicBezTo>
                  <a:lnTo>
                    <a:pt x="3767" y="1957"/>
                  </a:lnTo>
                  <a:cubicBezTo>
                    <a:pt x="3767" y="1959"/>
                    <a:pt x="3562" y="5130"/>
                    <a:pt x="4588" y="5153"/>
                  </a:cubicBezTo>
                  <a:cubicBezTo>
                    <a:pt x="4595" y="5153"/>
                    <a:pt x="4602" y="5153"/>
                    <a:pt x="4609" y="5153"/>
                  </a:cubicBezTo>
                  <a:cubicBezTo>
                    <a:pt x="5392" y="5153"/>
                    <a:pt x="5500" y="3204"/>
                    <a:pt x="5507" y="2277"/>
                  </a:cubicBezTo>
                  <a:lnTo>
                    <a:pt x="5507" y="2277"/>
                  </a:lnTo>
                  <a:cubicBezTo>
                    <a:pt x="5529" y="3241"/>
                    <a:pt x="5636" y="5327"/>
                    <a:pt x="6156" y="5327"/>
                  </a:cubicBezTo>
                  <a:cubicBezTo>
                    <a:pt x="6180" y="5327"/>
                    <a:pt x="6206" y="5322"/>
                    <a:pt x="6232" y="5313"/>
                  </a:cubicBezTo>
                  <a:cubicBezTo>
                    <a:pt x="6985" y="5039"/>
                    <a:pt x="6825" y="2072"/>
                    <a:pt x="6825" y="2072"/>
                  </a:cubicBezTo>
                  <a:lnTo>
                    <a:pt x="6825" y="2072"/>
                  </a:lnTo>
                  <a:cubicBezTo>
                    <a:pt x="6825" y="2072"/>
                    <a:pt x="7669" y="2669"/>
                    <a:pt x="8162" y="2669"/>
                  </a:cubicBezTo>
                  <a:cubicBezTo>
                    <a:pt x="8323" y="2669"/>
                    <a:pt x="8447" y="2605"/>
                    <a:pt x="8492" y="2437"/>
                  </a:cubicBezTo>
                  <a:cubicBezTo>
                    <a:pt x="8674" y="1729"/>
                    <a:pt x="6848" y="497"/>
                    <a:pt x="6848" y="497"/>
                  </a:cubicBezTo>
                  <a:cubicBezTo>
                    <a:pt x="6848" y="497"/>
                    <a:pt x="4969" y="1"/>
                    <a:pt x="331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9"/>
            <p:cNvSpPr/>
            <p:nvPr/>
          </p:nvSpPr>
          <p:spPr>
            <a:xfrm>
              <a:off x="7455084" y="3113173"/>
              <a:ext cx="54496" cy="24898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9"/>
            <p:cNvSpPr/>
            <p:nvPr/>
          </p:nvSpPr>
          <p:spPr>
            <a:xfrm>
              <a:off x="8171753" y="3123166"/>
              <a:ext cx="54496" cy="24898"/>
            </a:xfrm>
            <a:custGeom>
              <a:avLst/>
              <a:gdLst/>
              <a:ahLst/>
              <a:cxnLst/>
              <a:rect l="l" t="t" r="r" b="b"/>
              <a:pathLst>
                <a:path w="4772" h="3070" extrusionOk="0">
                  <a:moveTo>
                    <a:pt x="4139" y="0"/>
                  </a:moveTo>
                  <a:cubicBezTo>
                    <a:pt x="4114" y="0"/>
                    <a:pt x="4089" y="2"/>
                    <a:pt x="4063" y="5"/>
                  </a:cubicBezTo>
                  <a:cubicBezTo>
                    <a:pt x="2420" y="165"/>
                    <a:pt x="1119" y="530"/>
                    <a:pt x="411" y="736"/>
                  </a:cubicBezTo>
                  <a:cubicBezTo>
                    <a:pt x="46" y="850"/>
                    <a:pt x="1" y="1215"/>
                    <a:pt x="137" y="1580"/>
                  </a:cubicBezTo>
                  <a:cubicBezTo>
                    <a:pt x="429" y="2300"/>
                    <a:pt x="1185" y="3069"/>
                    <a:pt x="2320" y="3069"/>
                  </a:cubicBezTo>
                  <a:cubicBezTo>
                    <a:pt x="2517" y="3069"/>
                    <a:pt x="2726" y="3046"/>
                    <a:pt x="2945" y="2996"/>
                  </a:cubicBezTo>
                  <a:cubicBezTo>
                    <a:pt x="4429" y="2653"/>
                    <a:pt x="4771" y="1329"/>
                    <a:pt x="4748" y="576"/>
                  </a:cubicBezTo>
                  <a:cubicBezTo>
                    <a:pt x="4727" y="259"/>
                    <a:pt x="4451" y="0"/>
                    <a:pt x="4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9"/>
            <p:cNvSpPr/>
            <p:nvPr/>
          </p:nvSpPr>
          <p:spPr>
            <a:xfrm>
              <a:off x="8443650" y="3027785"/>
              <a:ext cx="99091" cy="25575"/>
            </a:xfrm>
            <a:custGeom>
              <a:avLst/>
              <a:gdLst/>
              <a:ahLst/>
              <a:cxnLst/>
              <a:rect l="l" t="t" r="r" b="b"/>
              <a:pathLst>
                <a:path w="5525" h="1426" extrusionOk="0">
                  <a:moveTo>
                    <a:pt x="2369" y="1"/>
                  </a:moveTo>
                  <a:cubicBezTo>
                    <a:pt x="2233" y="1"/>
                    <a:pt x="2093" y="17"/>
                    <a:pt x="1964" y="33"/>
                  </a:cubicBezTo>
                  <a:cubicBezTo>
                    <a:pt x="1188" y="147"/>
                    <a:pt x="526" y="490"/>
                    <a:pt x="1" y="969"/>
                  </a:cubicBezTo>
                  <a:cubicBezTo>
                    <a:pt x="46" y="946"/>
                    <a:pt x="92" y="946"/>
                    <a:pt x="115" y="946"/>
                  </a:cubicBezTo>
                  <a:cubicBezTo>
                    <a:pt x="275" y="855"/>
                    <a:pt x="434" y="786"/>
                    <a:pt x="594" y="741"/>
                  </a:cubicBezTo>
                  <a:cubicBezTo>
                    <a:pt x="1150" y="514"/>
                    <a:pt x="1743" y="418"/>
                    <a:pt x="2323" y="418"/>
                  </a:cubicBezTo>
                  <a:cubicBezTo>
                    <a:pt x="2386" y="418"/>
                    <a:pt x="2449" y="419"/>
                    <a:pt x="2511" y="421"/>
                  </a:cubicBezTo>
                  <a:cubicBezTo>
                    <a:pt x="3173" y="444"/>
                    <a:pt x="3812" y="604"/>
                    <a:pt x="4429" y="855"/>
                  </a:cubicBezTo>
                  <a:cubicBezTo>
                    <a:pt x="4794" y="1015"/>
                    <a:pt x="5182" y="1197"/>
                    <a:pt x="5524" y="1425"/>
                  </a:cubicBezTo>
                  <a:cubicBezTo>
                    <a:pt x="5273" y="1015"/>
                    <a:pt x="4885" y="649"/>
                    <a:pt x="4429" y="398"/>
                  </a:cubicBezTo>
                  <a:cubicBezTo>
                    <a:pt x="3835" y="170"/>
                    <a:pt x="3173" y="33"/>
                    <a:pt x="2534" y="10"/>
                  </a:cubicBezTo>
                  <a:cubicBezTo>
                    <a:pt x="2481" y="4"/>
                    <a:pt x="2425" y="1"/>
                    <a:pt x="2369" y="1"/>
                  </a:cubicBezTo>
                  <a:close/>
                </a:path>
              </a:pathLst>
            </a:custGeom>
            <a:solidFill>
              <a:srgbClr val="6737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9"/>
            <p:cNvSpPr/>
            <p:nvPr/>
          </p:nvSpPr>
          <p:spPr>
            <a:xfrm>
              <a:off x="7984489" y="2719225"/>
              <a:ext cx="148627" cy="91361"/>
            </a:xfrm>
            <a:custGeom>
              <a:avLst/>
              <a:gdLst/>
              <a:ahLst/>
              <a:cxnLst/>
              <a:rect l="l" t="t" r="r" b="b"/>
              <a:pathLst>
                <a:path w="8287" h="5094" extrusionOk="0">
                  <a:moveTo>
                    <a:pt x="8204" y="1"/>
                  </a:moveTo>
                  <a:cubicBezTo>
                    <a:pt x="8184" y="1"/>
                    <a:pt x="8163" y="12"/>
                    <a:pt x="8149" y="39"/>
                  </a:cubicBezTo>
                  <a:cubicBezTo>
                    <a:pt x="7487" y="1066"/>
                    <a:pt x="6711" y="2047"/>
                    <a:pt x="5821" y="2892"/>
                  </a:cubicBezTo>
                  <a:cubicBezTo>
                    <a:pt x="5593" y="3097"/>
                    <a:pt x="5365" y="3303"/>
                    <a:pt x="5136" y="3508"/>
                  </a:cubicBezTo>
                  <a:cubicBezTo>
                    <a:pt x="4908" y="3714"/>
                    <a:pt x="4680" y="3896"/>
                    <a:pt x="4406" y="3988"/>
                  </a:cubicBezTo>
                  <a:cubicBezTo>
                    <a:pt x="4298" y="4027"/>
                    <a:pt x="4177" y="4049"/>
                    <a:pt x="4060" y="4049"/>
                  </a:cubicBezTo>
                  <a:cubicBezTo>
                    <a:pt x="3905" y="4049"/>
                    <a:pt x="3757" y="4010"/>
                    <a:pt x="3653" y="3919"/>
                  </a:cubicBezTo>
                  <a:cubicBezTo>
                    <a:pt x="3535" y="3816"/>
                    <a:pt x="3484" y="3647"/>
                    <a:pt x="3505" y="3504"/>
                  </a:cubicBezTo>
                  <a:lnTo>
                    <a:pt x="3505" y="3504"/>
                  </a:lnTo>
                  <a:cubicBezTo>
                    <a:pt x="3554" y="3428"/>
                    <a:pt x="3604" y="3354"/>
                    <a:pt x="3653" y="3280"/>
                  </a:cubicBezTo>
                  <a:cubicBezTo>
                    <a:pt x="3675" y="3212"/>
                    <a:pt x="3675" y="3143"/>
                    <a:pt x="3630" y="3097"/>
                  </a:cubicBezTo>
                  <a:cubicBezTo>
                    <a:pt x="3605" y="3060"/>
                    <a:pt x="3566" y="3043"/>
                    <a:pt x="3524" y="3043"/>
                  </a:cubicBezTo>
                  <a:cubicBezTo>
                    <a:pt x="3491" y="3043"/>
                    <a:pt x="3455" y="3054"/>
                    <a:pt x="3424" y="3075"/>
                  </a:cubicBezTo>
                  <a:cubicBezTo>
                    <a:pt x="3330" y="3155"/>
                    <a:pt x="3268" y="3267"/>
                    <a:pt x="3237" y="3383"/>
                  </a:cubicBezTo>
                  <a:lnTo>
                    <a:pt x="3237" y="3383"/>
                  </a:lnTo>
                  <a:cubicBezTo>
                    <a:pt x="3069" y="3650"/>
                    <a:pt x="2901" y="3900"/>
                    <a:pt x="2694" y="4125"/>
                  </a:cubicBezTo>
                  <a:cubicBezTo>
                    <a:pt x="2443" y="4444"/>
                    <a:pt x="2101" y="4672"/>
                    <a:pt x="1735" y="4786"/>
                  </a:cubicBezTo>
                  <a:cubicBezTo>
                    <a:pt x="1600" y="4829"/>
                    <a:pt x="1455" y="4852"/>
                    <a:pt x="1311" y="4852"/>
                  </a:cubicBezTo>
                  <a:cubicBezTo>
                    <a:pt x="1067" y="4852"/>
                    <a:pt x="826" y="4785"/>
                    <a:pt x="640" y="4627"/>
                  </a:cubicBezTo>
                  <a:cubicBezTo>
                    <a:pt x="343" y="4376"/>
                    <a:pt x="183" y="3942"/>
                    <a:pt x="343" y="3577"/>
                  </a:cubicBezTo>
                  <a:cubicBezTo>
                    <a:pt x="343" y="3554"/>
                    <a:pt x="343" y="3508"/>
                    <a:pt x="320" y="3508"/>
                  </a:cubicBezTo>
                  <a:cubicBezTo>
                    <a:pt x="301" y="3499"/>
                    <a:pt x="282" y="3493"/>
                    <a:pt x="265" y="3493"/>
                  </a:cubicBezTo>
                  <a:cubicBezTo>
                    <a:pt x="241" y="3493"/>
                    <a:pt x="219" y="3504"/>
                    <a:pt x="206" y="3531"/>
                  </a:cubicBezTo>
                  <a:cubicBezTo>
                    <a:pt x="1" y="3942"/>
                    <a:pt x="183" y="4467"/>
                    <a:pt x="503" y="4764"/>
                  </a:cubicBezTo>
                  <a:cubicBezTo>
                    <a:pt x="737" y="4998"/>
                    <a:pt x="1058" y="5094"/>
                    <a:pt x="1376" y="5094"/>
                  </a:cubicBezTo>
                  <a:cubicBezTo>
                    <a:pt x="1522" y="5094"/>
                    <a:pt x="1667" y="5073"/>
                    <a:pt x="1804" y="5038"/>
                  </a:cubicBezTo>
                  <a:cubicBezTo>
                    <a:pt x="2237" y="4923"/>
                    <a:pt x="2626" y="4649"/>
                    <a:pt x="2899" y="4330"/>
                  </a:cubicBezTo>
                  <a:cubicBezTo>
                    <a:pt x="3038" y="4171"/>
                    <a:pt x="3161" y="4006"/>
                    <a:pt x="3276" y="3841"/>
                  </a:cubicBezTo>
                  <a:lnTo>
                    <a:pt x="3276" y="3841"/>
                  </a:lnTo>
                  <a:cubicBezTo>
                    <a:pt x="3321" y="3952"/>
                    <a:pt x="3387" y="4055"/>
                    <a:pt x="3470" y="4125"/>
                  </a:cubicBezTo>
                  <a:cubicBezTo>
                    <a:pt x="3647" y="4274"/>
                    <a:pt x="3865" y="4335"/>
                    <a:pt x="4080" y="4335"/>
                  </a:cubicBezTo>
                  <a:cubicBezTo>
                    <a:pt x="4225" y="4335"/>
                    <a:pt x="4369" y="4307"/>
                    <a:pt x="4497" y="4261"/>
                  </a:cubicBezTo>
                  <a:cubicBezTo>
                    <a:pt x="4817" y="4147"/>
                    <a:pt x="5091" y="3919"/>
                    <a:pt x="5319" y="3714"/>
                  </a:cubicBezTo>
                  <a:cubicBezTo>
                    <a:pt x="5547" y="3508"/>
                    <a:pt x="5775" y="3303"/>
                    <a:pt x="6004" y="3075"/>
                  </a:cubicBezTo>
                  <a:cubicBezTo>
                    <a:pt x="6894" y="2184"/>
                    <a:pt x="7647" y="1180"/>
                    <a:pt x="8263" y="107"/>
                  </a:cubicBezTo>
                  <a:cubicBezTo>
                    <a:pt x="8286" y="62"/>
                    <a:pt x="8286" y="16"/>
                    <a:pt x="8241" y="16"/>
                  </a:cubicBezTo>
                  <a:cubicBezTo>
                    <a:pt x="8231" y="7"/>
                    <a:pt x="8218" y="1"/>
                    <a:pt x="8204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9"/>
            <p:cNvSpPr/>
            <p:nvPr/>
          </p:nvSpPr>
          <p:spPr>
            <a:xfrm>
              <a:off x="8339064" y="2750204"/>
              <a:ext cx="137561" cy="106731"/>
            </a:xfrm>
            <a:custGeom>
              <a:avLst/>
              <a:gdLst/>
              <a:ahLst/>
              <a:cxnLst/>
              <a:rect l="l" t="t" r="r" b="b"/>
              <a:pathLst>
                <a:path w="7670" h="5951" extrusionOk="0">
                  <a:moveTo>
                    <a:pt x="46" y="1"/>
                  </a:moveTo>
                  <a:cubicBezTo>
                    <a:pt x="23" y="24"/>
                    <a:pt x="0" y="47"/>
                    <a:pt x="23" y="92"/>
                  </a:cubicBezTo>
                  <a:cubicBezTo>
                    <a:pt x="411" y="1233"/>
                    <a:pt x="891" y="2352"/>
                    <a:pt x="1461" y="3402"/>
                  </a:cubicBezTo>
                  <a:cubicBezTo>
                    <a:pt x="1621" y="3676"/>
                    <a:pt x="1758" y="3950"/>
                    <a:pt x="1940" y="4201"/>
                  </a:cubicBezTo>
                  <a:cubicBezTo>
                    <a:pt x="2123" y="4452"/>
                    <a:pt x="2420" y="4726"/>
                    <a:pt x="2785" y="4726"/>
                  </a:cubicBezTo>
                  <a:cubicBezTo>
                    <a:pt x="2806" y="4727"/>
                    <a:pt x="2828" y="4728"/>
                    <a:pt x="2850" y="4728"/>
                  </a:cubicBezTo>
                  <a:cubicBezTo>
                    <a:pt x="3173" y="4728"/>
                    <a:pt x="3504" y="4569"/>
                    <a:pt x="3675" y="4269"/>
                  </a:cubicBezTo>
                  <a:cubicBezTo>
                    <a:pt x="3711" y="4211"/>
                    <a:pt x="3740" y="4150"/>
                    <a:pt x="3764" y="4086"/>
                  </a:cubicBezTo>
                  <a:lnTo>
                    <a:pt x="3764" y="4086"/>
                  </a:lnTo>
                  <a:cubicBezTo>
                    <a:pt x="3878" y="4322"/>
                    <a:pt x="4005" y="4553"/>
                    <a:pt x="4155" y="4771"/>
                  </a:cubicBezTo>
                  <a:cubicBezTo>
                    <a:pt x="4451" y="5205"/>
                    <a:pt x="4862" y="5570"/>
                    <a:pt x="5364" y="5798"/>
                  </a:cubicBezTo>
                  <a:cubicBezTo>
                    <a:pt x="5588" y="5894"/>
                    <a:pt x="5842" y="5951"/>
                    <a:pt x="6095" y="5951"/>
                  </a:cubicBezTo>
                  <a:cubicBezTo>
                    <a:pt x="6384" y="5951"/>
                    <a:pt x="6673" y="5877"/>
                    <a:pt x="6916" y="5707"/>
                  </a:cubicBezTo>
                  <a:cubicBezTo>
                    <a:pt x="7373" y="5410"/>
                    <a:pt x="7670" y="4840"/>
                    <a:pt x="7510" y="4315"/>
                  </a:cubicBezTo>
                  <a:cubicBezTo>
                    <a:pt x="7493" y="4281"/>
                    <a:pt x="7464" y="4260"/>
                    <a:pt x="7441" y="4260"/>
                  </a:cubicBezTo>
                  <a:cubicBezTo>
                    <a:pt x="7432" y="4260"/>
                    <a:pt x="7425" y="4263"/>
                    <a:pt x="7419" y="4269"/>
                  </a:cubicBezTo>
                  <a:cubicBezTo>
                    <a:pt x="7373" y="4269"/>
                    <a:pt x="7350" y="4315"/>
                    <a:pt x="7373" y="4338"/>
                  </a:cubicBezTo>
                  <a:cubicBezTo>
                    <a:pt x="7510" y="4817"/>
                    <a:pt x="7213" y="5296"/>
                    <a:pt x="6802" y="5547"/>
                  </a:cubicBezTo>
                  <a:cubicBezTo>
                    <a:pt x="6608" y="5673"/>
                    <a:pt x="6380" y="5730"/>
                    <a:pt x="6146" y="5730"/>
                  </a:cubicBezTo>
                  <a:cubicBezTo>
                    <a:pt x="5912" y="5730"/>
                    <a:pt x="5672" y="5673"/>
                    <a:pt x="5456" y="5570"/>
                  </a:cubicBezTo>
                  <a:cubicBezTo>
                    <a:pt x="5022" y="5365"/>
                    <a:pt x="4657" y="5022"/>
                    <a:pt x="4383" y="4612"/>
                  </a:cubicBezTo>
                  <a:cubicBezTo>
                    <a:pt x="4109" y="4201"/>
                    <a:pt x="3903" y="3744"/>
                    <a:pt x="3721" y="3288"/>
                  </a:cubicBezTo>
                  <a:lnTo>
                    <a:pt x="3713" y="3291"/>
                  </a:lnTo>
                  <a:lnTo>
                    <a:pt x="3713" y="3291"/>
                  </a:lnTo>
                  <a:cubicBezTo>
                    <a:pt x="3708" y="3283"/>
                    <a:pt x="3703" y="3274"/>
                    <a:pt x="3698" y="3265"/>
                  </a:cubicBezTo>
                  <a:cubicBezTo>
                    <a:pt x="3681" y="3214"/>
                    <a:pt x="3625" y="3188"/>
                    <a:pt x="3570" y="3188"/>
                  </a:cubicBezTo>
                  <a:cubicBezTo>
                    <a:pt x="3551" y="3188"/>
                    <a:pt x="3533" y="3191"/>
                    <a:pt x="3515" y="3196"/>
                  </a:cubicBezTo>
                  <a:cubicBezTo>
                    <a:pt x="3447" y="3242"/>
                    <a:pt x="3424" y="3311"/>
                    <a:pt x="3447" y="3379"/>
                  </a:cubicBezTo>
                  <a:cubicBezTo>
                    <a:pt x="3475" y="3444"/>
                    <a:pt x="3503" y="3510"/>
                    <a:pt x="3531" y="3575"/>
                  </a:cubicBezTo>
                  <a:lnTo>
                    <a:pt x="3531" y="3575"/>
                  </a:lnTo>
                  <a:cubicBezTo>
                    <a:pt x="3566" y="3755"/>
                    <a:pt x="3532" y="3963"/>
                    <a:pt x="3447" y="4132"/>
                  </a:cubicBezTo>
                  <a:cubicBezTo>
                    <a:pt x="3322" y="4320"/>
                    <a:pt x="3101" y="4432"/>
                    <a:pt x="2871" y="4432"/>
                  </a:cubicBezTo>
                  <a:cubicBezTo>
                    <a:pt x="2850" y="4432"/>
                    <a:pt x="2829" y="4431"/>
                    <a:pt x="2808" y="4429"/>
                  </a:cubicBezTo>
                  <a:cubicBezTo>
                    <a:pt x="2557" y="4429"/>
                    <a:pt x="2329" y="4269"/>
                    <a:pt x="2169" y="4041"/>
                  </a:cubicBezTo>
                  <a:cubicBezTo>
                    <a:pt x="2009" y="3813"/>
                    <a:pt x="1849" y="3539"/>
                    <a:pt x="1712" y="3288"/>
                  </a:cubicBezTo>
                  <a:cubicBezTo>
                    <a:pt x="1119" y="2238"/>
                    <a:pt x="594" y="1142"/>
                    <a:pt x="137" y="47"/>
                  </a:cubicBezTo>
                  <a:cubicBezTo>
                    <a:pt x="114" y="1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8D53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2" name="Google Shape;3822;p39"/>
          <p:cNvGrpSpPr/>
          <p:nvPr/>
        </p:nvGrpSpPr>
        <p:grpSpPr>
          <a:xfrm>
            <a:off x="1198837" y="3779284"/>
            <a:ext cx="759315" cy="702413"/>
            <a:chOff x="325779" y="660283"/>
            <a:chExt cx="976359" cy="903193"/>
          </a:xfrm>
        </p:grpSpPr>
        <p:grpSp>
          <p:nvGrpSpPr>
            <p:cNvPr id="3823" name="Google Shape;3823;p39"/>
            <p:cNvGrpSpPr/>
            <p:nvPr/>
          </p:nvGrpSpPr>
          <p:grpSpPr>
            <a:xfrm>
              <a:off x="364516" y="718983"/>
              <a:ext cx="937623" cy="844493"/>
              <a:chOff x="1861240" y="3369235"/>
              <a:chExt cx="545605" cy="491413"/>
            </a:xfrm>
          </p:grpSpPr>
          <p:sp>
            <p:nvSpPr>
              <p:cNvPr id="3824" name="Google Shape;3824;p39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9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9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9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9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9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9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9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9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9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9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5" name="Google Shape;3835;p39"/>
            <p:cNvGrpSpPr/>
            <p:nvPr/>
          </p:nvGrpSpPr>
          <p:grpSpPr>
            <a:xfrm>
              <a:off x="325779" y="660283"/>
              <a:ext cx="937623" cy="844493"/>
              <a:chOff x="1861240" y="3369235"/>
              <a:chExt cx="545605" cy="491413"/>
            </a:xfrm>
          </p:grpSpPr>
          <p:sp>
            <p:nvSpPr>
              <p:cNvPr id="3836" name="Google Shape;3836;p39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9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9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9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39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9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9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9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9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9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9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6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3" name="Google Shape;3313;p38"/>
          <p:cNvGrpSpPr/>
          <p:nvPr/>
        </p:nvGrpSpPr>
        <p:grpSpPr>
          <a:xfrm>
            <a:off x="273741" y="3952371"/>
            <a:ext cx="923814" cy="1065310"/>
            <a:chOff x="1177052" y="354474"/>
            <a:chExt cx="923814" cy="1065310"/>
          </a:xfrm>
        </p:grpSpPr>
        <p:grpSp>
          <p:nvGrpSpPr>
            <p:cNvPr id="3314" name="Google Shape;3314;p38"/>
            <p:cNvGrpSpPr/>
            <p:nvPr/>
          </p:nvGrpSpPr>
          <p:grpSpPr>
            <a:xfrm rot="1690083" flipH="1">
              <a:off x="1377035" y="467466"/>
              <a:ext cx="550053" cy="874260"/>
              <a:chOff x="8013766" y="3192608"/>
              <a:chExt cx="518175" cy="823593"/>
            </a:xfrm>
          </p:grpSpPr>
          <p:sp>
            <p:nvSpPr>
              <p:cNvPr id="3315" name="Google Shape;3315;p38"/>
              <p:cNvSpPr/>
              <p:nvPr/>
            </p:nvSpPr>
            <p:spPr>
              <a:xfrm>
                <a:off x="8241576" y="3815822"/>
                <a:ext cx="290366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599" extrusionOk="0">
                    <a:moveTo>
                      <a:pt x="763" y="0"/>
                    </a:moveTo>
                    <a:lnTo>
                      <a:pt x="1" y="296"/>
                    </a:lnTo>
                    <a:lnTo>
                      <a:pt x="39" y="396"/>
                    </a:lnTo>
                    <a:cubicBezTo>
                      <a:pt x="91" y="522"/>
                      <a:pt x="215" y="598"/>
                      <a:pt x="348" y="598"/>
                    </a:cubicBezTo>
                    <a:cubicBezTo>
                      <a:pt x="392" y="598"/>
                      <a:pt x="438" y="590"/>
                      <a:pt x="482" y="572"/>
                    </a:cubicBezTo>
                    <a:lnTo>
                      <a:pt x="639" y="508"/>
                    </a:lnTo>
                    <a:cubicBezTo>
                      <a:pt x="791" y="446"/>
                      <a:pt x="868" y="277"/>
                      <a:pt x="810" y="129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38"/>
              <p:cNvSpPr/>
              <p:nvPr/>
            </p:nvSpPr>
            <p:spPr>
              <a:xfrm>
                <a:off x="8273690" y="3815822"/>
                <a:ext cx="258251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772" h="599" extrusionOk="0">
                    <a:moveTo>
                      <a:pt x="667" y="0"/>
                    </a:moveTo>
                    <a:lnTo>
                      <a:pt x="598" y="27"/>
                    </a:lnTo>
                    <a:lnTo>
                      <a:pt x="605" y="43"/>
                    </a:lnTo>
                    <a:cubicBezTo>
                      <a:pt x="662" y="193"/>
                      <a:pt x="586" y="365"/>
                      <a:pt x="431" y="427"/>
                    </a:cubicBezTo>
                    <a:lnTo>
                      <a:pt x="272" y="488"/>
                    </a:lnTo>
                    <a:cubicBezTo>
                      <a:pt x="228" y="507"/>
                      <a:pt x="184" y="515"/>
                      <a:pt x="140" y="515"/>
                    </a:cubicBezTo>
                    <a:cubicBezTo>
                      <a:pt x="91" y="515"/>
                      <a:pt x="44" y="505"/>
                      <a:pt x="0" y="486"/>
                    </a:cubicBezTo>
                    <a:lnTo>
                      <a:pt x="0" y="486"/>
                    </a:lnTo>
                    <a:cubicBezTo>
                      <a:pt x="62" y="558"/>
                      <a:pt x="154" y="598"/>
                      <a:pt x="251" y="598"/>
                    </a:cubicBezTo>
                    <a:cubicBezTo>
                      <a:pt x="296" y="598"/>
                      <a:pt x="342" y="590"/>
                      <a:pt x="386" y="572"/>
                    </a:cubicBezTo>
                    <a:lnTo>
                      <a:pt x="543" y="508"/>
                    </a:lnTo>
                    <a:cubicBezTo>
                      <a:pt x="695" y="446"/>
                      <a:pt x="772" y="277"/>
                      <a:pt x="714" y="129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38"/>
              <p:cNvSpPr/>
              <p:nvPr/>
            </p:nvSpPr>
            <p:spPr>
              <a:xfrm>
                <a:off x="8044877" y="3192608"/>
                <a:ext cx="257582" cy="21008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28" extrusionOk="0">
                    <a:moveTo>
                      <a:pt x="234" y="0"/>
                    </a:moveTo>
                    <a:cubicBezTo>
                      <a:pt x="191" y="0"/>
                      <a:pt x="152" y="27"/>
                      <a:pt x="144" y="73"/>
                    </a:cubicBezTo>
                    <a:lnTo>
                      <a:pt x="101" y="232"/>
                    </a:lnTo>
                    <a:lnTo>
                      <a:pt x="1" y="620"/>
                    </a:lnTo>
                    <a:lnTo>
                      <a:pt x="3" y="620"/>
                    </a:lnTo>
                    <a:cubicBezTo>
                      <a:pt x="3" y="623"/>
                      <a:pt x="3" y="625"/>
                      <a:pt x="5" y="627"/>
                    </a:cubicBezTo>
                    <a:lnTo>
                      <a:pt x="770" y="377"/>
                    </a:lnTo>
                    <a:cubicBezTo>
                      <a:pt x="770" y="375"/>
                      <a:pt x="767" y="370"/>
                      <a:pt x="763" y="370"/>
                    </a:cubicBezTo>
                    <a:cubicBezTo>
                      <a:pt x="765" y="368"/>
                      <a:pt x="765" y="366"/>
                      <a:pt x="765" y="366"/>
                    </a:cubicBezTo>
                    <a:lnTo>
                      <a:pt x="444" y="130"/>
                    </a:lnTo>
                    <a:lnTo>
                      <a:pt x="294" y="18"/>
                    </a:lnTo>
                    <a:cubicBezTo>
                      <a:pt x="275" y="6"/>
                      <a:pt x="254" y="0"/>
                      <a:pt x="2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38"/>
              <p:cNvSpPr/>
              <p:nvPr/>
            </p:nvSpPr>
            <p:spPr>
              <a:xfrm>
                <a:off x="8041866" y="3328424"/>
                <a:ext cx="447926" cy="569023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701" extrusionOk="0">
                    <a:moveTo>
                      <a:pt x="805" y="0"/>
                    </a:moveTo>
                    <a:lnTo>
                      <a:pt x="0" y="262"/>
                    </a:lnTo>
                    <a:lnTo>
                      <a:pt x="576" y="1700"/>
                    </a:lnTo>
                    <a:lnTo>
                      <a:pt x="1338" y="1405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8096059" y="3480297"/>
                <a:ext cx="68577" cy="133809"/>
              </a:xfrm>
              <a:custGeom>
                <a:avLst/>
                <a:gdLst/>
                <a:ahLst/>
                <a:cxnLst/>
                <a:rect l="l" t="t" r="r" b="b"/>
                <a:pathLst>
                  <a:path w="205" h="400" extrusionOk="0">
                    <a:moveTo>
                      <a:pt x="39" y="1"/>
                    </a:moveTo>
                    <a:cubicBezTo>
                      <a:pt x="35" y="1"/>
                      <a:pt x="31" y="2"/>
                      <a:pt x="26" y="3"/>
                    </a:cubicBezTo>
                    <a:cubicBezTo>
                      <a:pt x="10" y="10"/>
                      <a:pt x="0" y="29"/>
                      <a:pt x="5" y="48"/>
                    </a:cubicBezTo>
                    <a:lnTo>
                      <a:pt x="126" y="375"/>
                    </a:lnTo>
                    <a:cubicBezTo>
                      <a:pt x="132" y="390"/>
                      <a:pt x="146" y="400"/>
                      <a:pt x="161" y="400"/>
                    </a:cubicBezTo>
                    <a:cubicBezTo>
                      <a:pt x="166" y="400"/>
                      <a:pt x="171" y="399"/>
                      <a:pt x="176" y="396"/>
                    </a:cubicBezTo>
                    <a:cubicBezTo>
                      <a:pt x="195" y="389"/>
                      <a:pt x="205" y="368"/>
                      <a:pt x="198" y="346"/>
                    </a:cubicBezTo>
                    <a:lnTo>
                      <a:pt x="71" y="22"/>
                    </a:lnTo>
                    <a:cubicBezTo>
                      <a:pt x="66" y="9"/>
                      <a:pt x="5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38"/>
              <p:cNvSpPr/>
              <p:nvPr/>
            </p:nvSpPr>
            <p:spPr>
              <a:xfrm>
                <a:off x="8147575" y="3627486"/>
                <a:ext cx="105709" cy="229148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85" extrusionOk="0">
                    <a:moveTo>
                      <a:pt x="46" y="0"/>
                    </a:moveTo>
                    <a:cubicBezTo>
                      <a:pt x="41" y="0"/>
                      <a:pt x="35" y="1"/>
                      <a:pt x="29" y="4"/>
                    </a:cubicBezTo>
                    <a:cubicBezTo>
                      <a:pt x="10" y="11"/>
                      <a:pt x="1" y="32"/>
                      <a:pt x="8" y="51"/>
                    </a:cubicBezTo>
                    <a:lnTo>
                      <a:pt x="246" y="663"/>
                    </a:lnTo>
                    <a:cubicBezTo>
                      <a:pt x="252" y="676"/>
                      <a:pt x="264" y="685"/>
                      <a:pt x="277" y="685"/>
                    </a:cubicBezTo>
                    <a:cubicBezTo>
                      <a:pt x="281" y="685"/>
                      <a:pt x="285" y="684"/>
                      <a:pt x="289" y="682"/>
                    </a:cubicBezTo>
                    <a:cubicBezTo>
                      <a:pt x="306" y="675"/>
                      <a:pt x="315" y="659"/>
                      <a:pt x="308" y="640"/>
                    </a:cubicBezTo>
                    <a:lnTo>
                      <a:pt x="79" y="25"/>
                    </a:lnTo>
                    <a:cubicBezTo>
                      <a:pt x="74" y="9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38"/>
              <p:cNvSpPr/>
              <p:nvPr/>
            </p:nvSpPr>
            <p:spPr>
              <a:xfrm>
                <a:off x="8207455" y="3775010"/>
                <a:ext cx="310102" cy="14451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432" extrusionOk="0">
                    <a:moveTo>
                      <a:pt x="848" y="1"/>
                    </a:moveTo>
                    <a:cubicBezTo>
                      <a:pt x="839" y="1"/>
                      <a:pt x="831" y="2"/>
                      <a:pt x="822" y="6"/>
                    </a:cubicBezTo>
                    <a:lnTo>
                      <a:pt x="60" y="294"/>
                    </a:lnTo>
                    <a:cubicBezTo>
                      <a:pt x="22" y="308"/>
                      <a:pt x="0" y="351"/>
                      <a:pt x="17" y="387"/>
                    </a:cubicBezTo>
                    <a:cubicBezTo>
                      <a:pt x="27" y="410"/>
                      <a:pt x="48" y="427"/>
                      <a:pt x="72" y="429"/>
                    </a:cubicBezTo>
                    <a:cubicBezTo>
                      <a:pt x="78" y="430"/>
                      <a:pt x="83" y="431"/>
                      <a:pt x="89" y="431"/>
                    </a:cubicBezTo>
                    <a:cubicBezTo>
                      <a:pt x="96" y="431"/>
                      <a:pt x="104" y="430"/>
                      <a:pt x="112" y="427"/>
                    </a:cubicBezTo>
                    <a:lnTo>
                      <a:pt x="872" y="134"/>
                    </a:lnTo>
                    <a:cubicBezTo>
                      <a:pt x="908" y="122"/>
                      <a:pt x="927" y="82"/>
                      <a:pt x="912" y="46"/>
                    </a:cubicBezTo>
                    <a:cubicBezTo>
                      <a:pt x="903" y="19"/>
                      <a:pt x="877" y="1"/>
                      <a:pt x="8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38"/>
              <p:cNvSpPr/>
              <p:nvPr/>
            </p:nvSpPr>
            <p:spPr>
              <a:xfrm>
                <a:off x="8013766" y="3308687"/>
                <a:ext cx="326159" cy="136151"/>
              </a:xfrm>
              <a:custGeom>
                <a:avLst/>
                <a:gdLst/>
                <a:ahLst/>
                <a:cxnLst/>
                <a:rect l="l" t="t" r="r" b="b"/>
                <a:pathLst>
                  <a:path w="975" h="407" extrusionOk="0">
                    <a:moveTo>
                      <a:pt x="889" y="1"/>
                    </a:moveTo>
                    <a:cubicBezTo>
                      <a:pt x="882" y="1"/>
                      <a:pt x="875" y="2"/>
                      <a:pt x="868" y="4"/>
                    </a:cubicBezTo>
                    <a:lnTo>
                      <a:pt x="63" y="261"/>
                    </a:lnTo>
                    <a:cubicBezTo>
                      <a:pt x="22" y="276"/>
                      <a:pt x="1" y="316"/>
                      <a:pt x="17" y="357"/>
                    </a:cubicBezTo>
                    <a:cubicBezTo>
                      <a:pt x="27" y="383"/>
                      <a:pt x="51" y="400"/>
                      <a:pt x="77" y="404"/>
                    </a:cubicBezTo>
                    <a:cubicBezTo>
                      <a:pt x="82" y="406"/>
                      <a:pt x="88" y="407"/>
                      <a:pt x="93" y="407"/>
                    </a:cubicBezTo>
                    <a:cubicBezTo>
                      <a:pt x="102" y="407"/>
                      <a:pt x="110" y="405"/>
                      <a:pt x="117" y="402"/>
                    </a:cubicBezTo>
                    <a:lnTo>
                      <a:pt x="918" y="142"/>
                    </a:lnTo>
                    <a:cubicBezTo>
                      <a:pt x="956" y="130"/>
                      <a:pt x="975" y="90"/>
                      <a:pt x="960" y="52"/>
                    </a:cubicBezTo>
                    <a:cubicBezTo>
                      <a:pt x="949" y="21"/>
                      <a:pt x="920" y="1"/>
                      <a:pt x="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3" name="Google Shape;3323;p38"/>
            <p:cNvGrpSpPr/>
            <p:nvPr/>
          </p:nvGrpSpPr>
          <p:grpSpPr>
            <a:xfrm rot="1690083" flipH="1">
              <a:off x="1350832" y="432532"/>
              <a:ext cx="550053" cy="874260"/>
              <a:chOff x="8013766" y="3192608"/>
              <a:chExt cx="518175" cy="823593"/>
            </a:xfrm>
          </p:grpSpPr>
          <p:sp>
            <p:nvSpPr>
              <p:cNvPr id="3324" name="Google Shape;3324;p38"/>
              <p:cNvSpPr/>
              <p:nvPr/>
            </p:nvSpPr>
            <p:spPr>
              <a:xfrm>
                <a:off x="8241576" y="3815822"/>
                <a:ext cx="290366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599" extrusionOk="0">
                    <a:moveTo>
                      <a:pt x="763" y="0"/>
                    </a:moveTo>
                    <a:lnTo>
                      <a:pt x="1" y="296"/>
                    </a:lnTo>
                    <a:lnTo>
                      <a:pt x="39" y="396"/>
                    </a:lnTo>
                    <a:cubicBezTo>
                      <a:pt x="91" y="522"/>
                      <a:pt x="215" y="598"/>
                      <a:pt x="348" y="598"/>
                    </a:cubicBezTo>
                    <a:cubicBezTo>
                      <a:pt x="392" y="598"/>
                      <a:pt x="438" y="590"/>
                      <a:pt x="482" y="572"/>
                    </a:cubicBezTo>
                    <a:lnTo>
                      <a:pt x="639" y="508"/>
                    </a:lnTo>
                    <a:cubicBezTo>
                      <a:pt x="791" y="446"/>
                      <a:pt x="868" y="277"/>
                      <a:pt x="810" y="129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38"/>
              <p:cNvSpPr/>
              <p:nvPr/>
            </p:nvSpPr>
            <p:spPr>
              <a:xfrm>
                <a:off x="8273690" y="3815822"/>
                <a:ext cx="258251" cy="200379"/>
              </a:xfrm>
              <a:custGeom>
                <a:avLst/>
                <a:gdLst/>
                <a:ahLst/>
                <a:cxnLst/>
                <a:rect l="l" t="t" r="r" b="b"/>
                <a:pathLst>
                  <a:path w="772" h="599" extrusionOk="0">
                    <a:moveTo>
                      <a:pt x="667" y="0"/>
                    </a:moveTo>
                    <a:lnTo>
                      <a:pt x="598" y="27"/>
                    </a:lnTo>
                    <a:lnTo>
                      <a:pt x="605" y="43"/>
                    </a:lnTo>
                    <a:cubicBezTo>
                      <a:pt x="662" y="193"/>
                      <a:pt x="586" y="365"/>
                      <a:pt x="431" y="427"/>
                    </a:cubicBezTo>
                    <a:lnTo>
                      <a:pt x="272" y="488"/>
                    </a:lnTo>
                    <a:cubicBezTo>
                      <a:pt x="228" y="507"/>
                      <a:pt x="184" y="515"/>
                      <a:pt x="140" y="515"/>
                    </a:cubicBezTo>
                    <a:cubicBezTo>
                      <a:pt x="91" y="515"/>
                      <a:pt x="44" y="505"/>
                      <a:pt x="0" y="486"/>
                    </a:cubicBezTo>
                    <a:lnTo>
                      <a:pt x="0" y="486"/>
                    </a:lnTo>
                    <a:cubicBezTo>
                      <a:pt x="62" y="558"/>
                      <a:pt x="154" y="598"/>
                      <a:pt x="251" y="598"/>
                    </a:cubicBezTo>
                    <a:cubicBezTo>
                      <a:pt x="296" y="598"/>
                      <a:pt x="342" y="590"/>
                      <a:pt x="386" y="572"/>
                    </a:cubicBezTo>
                    <a:lnTo>
                      <a:pt x="543" y="508"/>
                    </a:lnTo>
                    <a:cubicBezTo>
                      <a:pt x="695" y="446"/>
                      <a:pt x="772" y="277"/>
                      <a:pt x="714" y="129"/>
                    </a:cubicBezTo>
                    <a:lnTo>
                      <a:pt x="66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38"/>
              <p:cNvSpPr/>
              <p:nvPr/>
            </p:nvSpPr>
            <p:spPr>
              <a:xfrm>
                <a:off x="8044877" y="3192608"/>
                <a:ext cx="257582" cy="210080"/>
              </a:xfrm>
              <a:custGeom>
                <a:avLst/>
                <a:gdLst/>
                <a:ahLst/>
                <a:cxnLst/>
                <a:rect l="l" t="t" r="r" b="b"/>
                <a:pathLst>
                  <a:path w="770" h="628" extrusionOk="0">
                    <a:moveTo>
                      <a:pt x="234" y="0"/>
                    </a:moveTo>
                    <a:cubicBezTo>
                      <a:pt x="191" y="0"/>
                      <a:pt x="152" y="27"/>
                      <a:pt x="144" y="73"/>
                    </a:cubicBezTo>
                    <a:lnTo>
                      <a:pt x="101" y="232"/>
                    </a:lnTo>
                    <a:lnTo>
                      <a:pt x="1" y="620"/>
                    </a:lnTo>
                    <a:lnTo>
                      <a:pt x="3" y="620"/>
                    </a:lnTo>
                    <a:cubicBezTo>
                      <a:pt x="3" y="623"/>
                      <a:pt x="3" y="625"/>
                      <a:pt x="5" y="627"/>
                    </a:cubicBezTo>
                    <a:lnTo>
                      <a:pt x="770" y="377"/>
                    </a:lnTo>
                    <a:cubicBezTo>
                      <a:pt x="770" y="375"/>
                      <a:pt x="767" y="370"/>
                      <a:pt x="763" y="370"/>
                    </a:cubicBezTo>
                    <a:cubicBezTo>
                      <a:pt x="765" y="368"/>
                      <a:pt x="765" y="366"/>
                      <a:pt x="765" y="366"/>
                    </a:cubicBezTo>
                    <a:lnTo>
                      <a:pt x="444" y="130"/>
                    </a:lnTo>
                    <a:lnTo>
                      <a:pt x="294" y="18"/>
                    </a:lnTo>
                    <a:cubicBezTo>
                      <a:pt x="275" y="6"/>
                      <a:pt x="254" y="0"/>
                      <a:pt x="2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38"/>
              <p:cNvSpPr/>
              <p:nvPr/>
            </p:nvSpPr>
            <p:spPr>
              <a:xfrm>
                <a:off x="8041866" y="3328424"/>
                <a:ext cx="447926" cy="569023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701" extrusionOk="0">
                    <a:moveTo>
                      <a:pt x="805" y="0"/>
                    </a:moveTo>
                    <a:lnTo>
                      <a:pt x="0" y="262"/>
                    </a:lnTo>
                    <a:lnTo>
                      <a:pt x="576" y="1700"/>
                    </a:lnTo>
                    <a:lnTo>
                      <a:pt x="1338" y="1405"/>
                    </a:lnTo>
                    <a:lnTo>
                      <a:pt x="80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38"/>
              <p:cNvSpPr/>
              <p:nvPr/>
            </p:nvSpPr>
            <p:spPr>
              <a:xfrm rot="373777">
                <a:off x="8105695" y="3461666"/>
                <a:ext cx="261050" cy="148542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456" fill="none" extrusionOk="0">
                    <a:moveTo>
                      <a:pt x="1" y="446"/>
                    </a:moveTo>
                    <a:cubicBezTo>
                      <a:pt x="163" y="455"/>
                      <a:pt x="324" y="367"/>
                      <a:pt x="401" y="227"/>
                    </a:cubicBezTo>
                    <a:cubicBezTo>
                      <a:pt x="429" y="174"/>
                      <a:pt x="446" y="112"/>
                      <a:pt x="496" y="77"/>
                    </a:cubicBezTo>
                    <a:cubicBezTo>
                      <a:pt x="546" y="39"/>
                      <a:pt x="620" y="43"/>
                      <a:pt x="682" y="60"/>
                    </a:cubicBezTo>
                    <a:cubicBezTo>
                      <a:pt x="746" y="79"/>
                      <a:pt x="803" y="108"/>
                      <a:pt x="867" y="117"/>
                    </a:cubicBezTo>
                    <a:cubicBezTo>
                      <a:pt x="972" y="132"/>
                      <a:pt x="1082" y="86"/>
                      <a:pt x="1141" y="1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miter lim="23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38"/>
              <p:cNvSpPr/>
              <p:nvPr/>
            </p:nvSpPr>
            <p:spPr>
              <a:xfrm rot="373777">
                <a:off x="8193110" y="3655181"/>
                <a:ext cx="255106" cy="153102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470" fill="none" extrusionOk="0">
                    <a:moveTo>
                      <a:pt x="1" y="465"/>
                    </a:moveTo>
                    <a:cubicBezTo>
                      <a:pt x="158" y="470"/>
                      <a:pt x="318" y="379"/>
                      <a:pt x="391" y="241"/>
                    </a:cubicBezTo>
                    <a:cubicBezTo>
                      <a:pt x="418" y="189"/>
                      <a:pt x="437" y="127"/>
                      <a:pt x="484" y="91"/>
                    </a:cubicBezTo>
                    <a:cubicBezTo>
                      <a:pt x="534" y="53"/>
                      <a:pt x="606" y="55"/>
                      <a:pt x="668" y="72"/>
                    </a:cubicBezTo>
                    <a:cubicBezTo>
                      <a:pt x="727" y="86"/>
                      <a:pt x="787" y="115"/>
                      <a:pt x="849" y="122"/>
                    </a:cubicBezTo>
                    <a:cubicBezTo>
                      <a:pt x="949" y="134"/>
                      <a:pt x="1056" y="86"/>
                      <a:pt x="1115" y="1"/>
                    </a:cubicBezTo>
                  </a:path>
                </a:pathLst>
              </a:custGeom>
              <a:noFill/>
              <a:ln w="19050" cap="rnd" cmpd="sng">
                <a:solidFill>
                  <a:schemeClr val="lt2"/>
                </a:solidFill>
                <a:prstDash val="solid"/>
                <a:miter lim="23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38"/>
              <p:cNvSpPr/>
              <p:nvPr/>
            </p:nvSpPr>
            <p:spPr>
              <a:xfrm>
                <a:off x="8096059" y="3480297"/>
                <a:ext cx="68577" cy="133809"/>
              </a:xfrm>
              <a:custGeom>
                <a:avLst/>
                <a:gdLst/>
                <a:ahLst/>
                <a:cxnLst/>
                <a:rect l="l" t="t" r="r" b="b"/>
                <a:pathLst>
                  <a:path w="205" h="400" extrusionOk="0">
                    <a:moveTo>
                      <a:pt x="39" y="1"/>
                    </a:moveTo>
                    <a:cubicBezTo>
                      <a:pt x="35" y="1"/>
                      <a:pt x="31" y="2"/>
                      <a:pt x="26" y="3"/>
                    </a:cubicBezTo>
                    <a:cubicBezTo>
                      <a:pt x="10" y="10"/>
                      <a:pt x="0" y="29"/>
                      <a:pt x="5" y="48"/>
                    </a:cubicBezTo>
                    <a:lnTo>
                      <a:pt x="126" y="375"/>
                    </a:lnTo>
                    <a:cubicBezTo>
                      <a:pt x="132" y="390"/>
                      <a:pt x="146" y="400"/>
                      <a:pt x="161" y="400"/>
                    </a:cubicBezTo>
                    <a:cubicBezTo>
                      <a:pt x="166" y="400"/>
                      <a:pt x="171" y="399"/>
                      <a:pt x="176" y="396"/>
                    </a:cubicBezTo>
                    <a:cubicBezTo>
                      <a:pt x="195" y="389"/>
                      <a:pt x="205" y="368"/>
                      <a:pt x="198" y="346"/>
                    </a:cubicBezTo>
                    <a:lnTo>
                      <a:pt x="71" y="22"/>
                    </a:lnTo>
                    <a:cubicBezTo>
                      <a:pt x="66" y="9"/>
                      <a:pt x="53" y="1"/>
                      <a:pt x="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38"/>
              <p:cNvSpPr/>
              <p:nvPr/>
            </p:nvSpPr>
            <p:spPr>
              <a:xfrm>
                <a:off x="8147575" y="3627486"/>
                <a:ext cx="105709" cy="229148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85" extrusionOk="0">
                    <a:moveTo>
                      <a:pt x="46" y="0"/>
                    </a:moveTo>
                    <a:cubicBezTo>
                      <a:pt x="41" y="0"/>
                      <a:pt x="35" y="1"/>
                      <a:pt x="29" y="4"/>
                    </a:cubicBezTo>
                    <a:cubicBezTo>
                      <a:pt x="10" y="11"/>
                      <a:pt x="1" y="32"/>
                      <a:pt x="8" y="51"/>
                    </a:cubicBezTo>
                    <a:lnTo>
                      <a:pt x="246" y="663"/>
                    </a:lnTo>
                    <a:cubicBezTo>
                      <a:pt x="252" y="676"/>
                      <a:pt x="264" y="685"/>
                      <a:pt x="277" y="685"/>
                    </a:cubicBezTo>
                    <a:cubicBezTo>
                      <a:pt x="281" y="685"/>
                      <a:pt x="285" y="684"/>
                      <a:pt x="289" y="682"/>
                    </a:cubicBezTo>
                    <a:cubicBezTo>
                      <a:pt x="306" y="675"/>
                      <a:pt x="315" y="659"/>
                      <a:pt x="308" y="640"/>
                    </a:cubicBezTo>
                    <a:lnTo>
                      <a:pt x="79" y="25"/>
                    </a:lnTo>
                    <a:cubicBezTo>
                      <a:pt x="74" y="9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38"/>
              <p:cNvSpPr/>
              <p:nvPr/>
            </p:nvSpPr>
            <p:spPr>
              <a:xfrm>
                <a:off x="8207455" y="3775010"/>
                <a:ext cx="310102" cy="144514"/>
              </a:xfrm>
              <a:custGeom>
                <a:avLst/>
                <a:gdLst/>
                <a:ahLst/>
                <a:cxnLst/>
                <a:rect l="l" t="t" r="r" b="b"/>
                <a:pathLst>
                  <a:path w="927" h="432" extrusionOk="0">
                    <a:moveTo>
                      <a:pt x="848" y="1"/>
                    </a:moveTo>
                    <a:cubicBezTo>
                      <a:pt x="839" y="1"/>
                      <a:pt x="831" y="2"/>
                      <a:pt x="822" y="6"/>
                    </a:cubicBezTo>
                    <a:lnTo>
                      <a:pt x="60" y="294"/>
                    </a:lnTo>
                    <a:cubicBezTo>
                      <a:pt x="22" y="308"/>
                      <a:pt x="0" y="351"/>
                      <a:pt x="17" y="387"/>
                    </a:cubicBezTo>
                    <a:cubicBezTo>
                      <a:pt x="27" y="410"/>
                      <a:pt x="48" y="427"/>
                      <a:pt x="72" y="429"/>
                    </a:cubicBezTo>
                    <a:cubicBezTo>
                      <a:pt x="78" y="430"/>
                      <a:pt x="83" y="431"/>
                      <a:pt x="89" y="431"/>
                    </a:cubicBezTo>
                    <a:cubicBezTo>
                      <a:pt x="96" y="431"/>
                      <a:pt x="104" y="430"/>
                      <a:pt x="112" y="427"/>
                    </a:cubicBezTo>
                    <a:lnTo>
                      <a:pt x="872" y="134"/>
                    </a:lnTo>
                    <a:cubicBezTo>
                      <a:pt x="908" y="122"/>
                      <a:pt x="927" y="82"/>
                      <a:pt x="912" y="46"/>
                    </a:cubicBezTo>
                    <a:cubicBezTo>
                      <a:pt x="903" y="19"/>
                      <a:pt x="877" y="1"/>
                      <a:pt x="8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38"/>
              <p:cNvSpPr/>
              <p:nvPr/>
            </p:nvSpPr>
            <p:spPr>
              <a:xfrm>
                <a:off x="8013766" y="3308687"/>
                <a:ext cx="326159" cy="136151"/>
              </a:xfrm>
              <a:custGeom>
                <a:avLst/>
                <a:gdLst/>
                <a:ahLst/>
                <a:cxnLst/>
                <a:rect l="l" t="t" r="r" b="b"/>
                <a:pathLst>
                  <a:path w="975" h="407" extrusionOk="0">
                    <a:moveTo>
                      <a:pt x="889" y="1"/>
                    </a:moveTo>
                    <a:cubicBezTo>
                      <a:pt x="882" y="1"/>
                      <a:pt x="875" y="2"/>
                      <a:pt x="868" y="4"/>
                    </a:cubicBezTo>
                    <a:lnTo>
                      <a:pt x="63" y="261"/>
                    </a:lnTo>
                    <a:cubicBezTo>
                      <a:pt x="22" y="276"/>
                      <a:pt x="1" y="316"/>
                      <a:pt x="17" y="357"/>
                    </a:cubicBezTo>
                    <a:cubicBezTo>
                      <a:pt x="27" y="383"/>
                      <a:pt x="51" y="400"/>
                      <a:pt x="77" y="404"/>
                    </a:cubicBezTo>
                    <a:cubicBezTo>
                      <a:pt x="82" y="406"/>
                      <a:pt x="88" y="407"/>
                      <a:pt x="93" y="407"/>
                    </a:cubicBezTo>
                    <a:cubicBezTo>
                      <a:pt x="102" y="407"/>
                      <a:pt x="110" y="405"/>
                      <a:pt x="117" y="402"/>
                    </a:cubicBezTo>
                    <a:lnTo>
                      <a:pt x="918" y="142"/>
                    </a:lnTo>
                    <a:cubicBezTo>
                      <a:pt x="956" y="130"/>
                      <a:pt x="975" y="90"/>
                      <a:pt x="960" y="52"/>
                    </a:cubicBezTo>
                    <a:cubicBezTo>
                      <a:pt x="949" y="21"/>
                      <a:pt x="920" y="1"/>
                      <a:pt x="88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4" name="Google Shape;3334;p38"/>
          <p:cNvGrpSpPr/>
          <p:nvPr/>
        </p:nvGrpSpPr>
        <p:grpSpPr>
          <a:xfrm>
            <a:off x="7739431" y="81674"/>
            <a:ext cx="1070838" cy="746216"/>
            <a:chOff x="7576529" y="577526"/>
            <a:chExt cx="696375" cy="626714"/>
          </a:xfrm>
        </p:grpSpPr>
        <p:grpSp>
          <p:nvGrpSpPr>
            <p:cNvPr id="3335" name="Google Shape;3335;p38"/>
            <p:cNvGrpSpPr/>
            <p:nvPr/>
          </p:nvGrpSpPr>
          <p:grpSpPr>
            <a:xfrm>
              <a:off x="7613895" y="577526"/>
              <a:ext cx="659009" cy="619201"/>
              <a:chOff x="7467492" y="2474724"/>
              <a:chExt cx="659009" cy="619201"/>
            </a:xfrm>
          </p:grpSpPr>
          <p:sp>
            <p:nvSpPr>
              <p:cNvPr id="3336" name="Google Shape;3336;p38"/>
              <p:cNvSpPr/>
              <p:nvPr/>
            </p:nvSpPr>
            <p:spPr>
              <a:xfrm>
                <a:off x="7467492" y="2671088"/>
                <a:ext cx="239184" cy="258586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73" extrusionOk="0">
                    <a:moveTo>
                      <a:pt x="38" y="1"/>
                    </a:moveTo>
                    <a:lnTo>
                      <a:pt x="38" y="1"/>
                    </a:lnTo>
                    <a:cubicBezTo>
                      <a:pt x="0" y="65"/>
                      <a:pt x="31" y="284"/>
                      <a:pt x="91" y="327"/>
                    </a:cubicBezTo>
                    <a:lnTo>
                      <a:pt x="715" y="772"/>
                    </a:lnTo>
                    <a:lnTo>
                      <a:pt x="712" y="598"/>
                    </a:lnTo>
                    <a:lnTo>
                      <a:pt x="86" y="153"/>
                    </a:lnTo>
                    <a:cubicBezTo>
                      <a:pt x="36" y="117"/>
                      <a:pt x="19" y="55"/>
                      <a:pt x="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38"/>
              <p:cNvSpPr/>
              <p:nvPr/>
            </p:nvSpPr>
            <p:spPr>
              <a:xfrm>
                <a:off x="7705672" y="2797872"/>
                <a:ext cx="420829" cy="2960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885" extrusionOk="0">
                    <a:moveTo>
                      <a:pt x="1196" y="0"/>
                    </a:moveTo>
                    <a:cubicBezTo>
                      <a:pt x="1227" y="45"/>
                      <a:pt x="1229" y="107"/>
                      <a:pt x="1196" y="155"/>
                    </a:cubicBezTo>
                    <a:lnTo>
                      <a:pt x="841" y="655"/>
                    </a:lnTo>
                    <a:cubicBezTo>
                      <a:pt x="815" y="691"/>
                      <a:pt x="774" y="711"/>
                      <a:pt x="732" y="711"/>
                    </a:cubicBezTo>
                    <a:cubicBezTo>
                      <a:pt x="705" y="711"/>
                      <a:pt x="678" y="703"/>
                      <a:pt x="655" y="686"/>
                    </a:cubicBezTo>
                    <a:lnTo>
                      <a:pt x="0" y="219"/>
                    </a:lnTo>
                    <a:lnTo>
                      <a:pt x="3" y="393"/>
                    </a:lnTo>
                    <a:lnTo>
                      <a:pt x="660" y="860"/>
                    </a:lnTo>
                    <a:cubicBezTo>
                      <a:pt x="683" y="877"/>
                      <a:pt x="710" y="885"/>
                      <a:pt x="737" y="885"/>
                    </a:cubicBezTo>
                    <a:cubicBezTo>
                      <a:pt x="778" y="885"/>
                      <a:pt x="819" y="865"/>
                      <a:pt x="846" y="829"/>
                    </a:cubicBezTo>
                    <a:lnTo>
                      <a:pt x="1200" y="329"/>
                    </a:lnTo>
                    <a:cubicBezTo>
                      <a:pt x="1243" y="269"/>
                      <a:pt x="1258" y="45"/>
                      <a:pt x="1198" y="3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38"/>
              <p:cNvSpPr/>
              <p:nvPr/>
            </p:nvSpPr>
            <p:spPr>
              <a:xfrm>
                <a:off x="7705672" y="2797872"/>
                <a:ext cx="420829" cy="2960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885" extrusionOk="0">
                    <a:moveTo>
                      <a:pt x="1196" y="0"/>
                    </a:moveTo>
                    <a:cubicBezTo>
                      <a:pt x="1227" y="45"/>
                      <a:pt x="1229" y="107"/>
                      <a:pt x="1196" y="155"/>
                    </a:cubicBezTo>
                    <a:lnTo>
                      <a:pt x="841" y="655"/>
                    </a:lnTo>
                    <a:cubicBezTo>
                      <a:pt x="815" y="691"/>
                      <a:pt x="774" y="711"/>
                      <a:pt x="732" y="711"/>
                    </a:cubicBezTo>
                    <a:cubicBezTo>
                      <a:pt x="705" y="711"/>
                      <a:pt x="678" y="703"/>
                      <a:pt x="655" y="686"/>
                    </a:cubicBezTo>
                    <a:lnTo>
                      <a:pt x="0" y="219"/>
                    </a:lnTo>
                    <a:lnTo>
                      <a:pt x="3" y="393"/>
                    </a:lnTo>
                    <a:lnTo>
                      <a:pt x="660" y="860"/>
                    </a:lnTo>
                    <a:cubicBezTo>
                      <a:pt x="683" y="877"/>
                      <a:pt x="710" y="885"/>
                      <a:pt x="737" y="885"/>
                    </a:cubicBezTo>
                    <a:cubicBezTo>
                      <a:pt x="778" y="885"/>
                      <a:pt x="819" y="865"/>
                      <a:pt x="846" y="829"/>
                    </a:cubicBezTo>
                    <a:lnTo>
                      <a:pt x="1200" y="329"/>
                    </a:lnTo>
                    <a:cubicBezTo>
                      <a:pt x="1243" y="269"/>
                      <a:pt x="1258" y="45"/>
                      <a:pt x="1198" y="3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38"/>
              <p:cNvSpPr/>
              <p:nvPr/>
            </p:nvSpPr>
            <p:spPr>
              <a:xfrm>
                <a:off x="7705672" y="2629607"/>
                <a:ext cx="411128" cy="40611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14" extrusionOk="0">
                    <a:moveTo>
                      <a:pt x="500" y="1"/>
                    </a:moveTo>
                    <a:lnTo>
                      <a:pt x="455" y="67"/>
                    </a:lnTo>
                    <a:lnTo>
                      <a:pt x="0" y="720"/>
                    </a:lnTo>
                    <a:lnTo>
                      <a:pt x="0" y="722"/>
                    </a:lnTo>
                    <a:lnTo>
                      <a:pt x="655" y="1189"/>
                    </a:lnTo>
                    <a:cubicBezTo>
                      <a:pt x="678" y="1206"/>
                      <a:pt x="705" y="1214"/>
                      <a:pt x="732" y="1214"/>
                    </a:cubicBezTo>
                    <a:cubicBezTo>
                      <a:pt x="774" y="1214"/>
                      <a:pt x="815" y="1194"/>
                      <a:pt x="841" y="1158"/>
                    </a:cubicBezTo>
                    <a:lnTo>
                      <a:pt x="1196" y="658"/>
                    </a:lnTo>
                    <a:cubicBezTo>
                      <a:pt x="1229" y="610"/>
                      <a:pt x="1227" y="548"/>
                      <a:pt x="1196" y="503"/>
                    </a:cubicBezTo>
                    <a:cubicBezTo>
                      <a:pt x="1186" y="494"/>
                      <a:pt x="1177" y="482"/>
                      <a:pt x="1165" y="475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38"/>
              <p:cNvSpPr/>
              <p:nvPr/>
            </p:nvSpPr>
            <p:spPr>
              <a:xfrm>
                <a:off x="7473848" y="2474724"/>
                <a:ext cx="399420" cy="396744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186" extrusionOk="0">
                    <a:moveTo>
                      <a:pt x="501" y="0"/>
                    </a:moveTo>
                    <a:cubicBezTo>
                      <a:pt x="459" y="0"/>
                      <a:pt x="417" y="20"/>
                      <a:pt x="391" y="57"/>
                    </a:cubicBezTo>
                    <a:lnTo>
                      <a:pt x="36" y="557"/>
                    </a:lnTo>
                    <a:cubicBezTo>
                      <a:pt x="29" y="566"/>
                      <a:pt x="24" y="576"/>
                      <a:pt x="19" y="588"/>
                    </a:cubicBezTo>
                    <a:cubicBezTo>
                      <a:pt x="0" y="642"/>
                      <a:pt x="17" y="704"/>
                      <a:pt x="67" y="740"/>
                    </a:cubicBezTo>
                    <a:lnTo>
                      <a:pt x="693" y="1185"/>
                    </a:lnTo>
                    <a:lnTo>
                      <a:pt x="693" y="1183"/>
                    </a:lnTo>
                    <a:lnTo>
                      <a:pt x="1148" y="530"/>
                    </a:lnTo>
                    <a:lnTo>
                      <a:pt x="1193" y="464"/>
                    </a:lnTo>
                    <a:lnTo>
                      <a:pt x="577" y="23"/>
                    </a:lnTo>
                    <a:cubicBezTo>
                      <a:pt x="554" y="8"/>
                      <a:pt x="528" y="0"/>
                      <a:pt x="5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1" name="Google Shape;3341;p38"/>
            <p:cNvGrpSpPr/>
            <p:nvPr/>
          </p:nvGrpSpPr>
          <p:grpSpPr>
            <a:xfrm>
              <a:off x="7576529" y="585039"/>
              <a:ext cx="659009" cy="619201"/>
              <a:chOff x="7467492" y="2474724"/>
              <a:chExt cx="659009" cy="619201"/>
            </a:xfrm>
          </p:grpSpPr>
          <p:sp>
            <p:nvSpPr>
              <p:cNvPr id="3342" name="Google Shape;3342;p38"/>
              <p:cNvSpPr/>
              <p:nvPr/>
            </p:nvSpPr>
            <p:spPr>
              <a:xfrm>
                <a:off x="7467492" y="2671088"/>
                <a:ext cx="239184" cy="258586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73" extrusionOk="0">
                    <a:moveTo>
                      <a:pt x="38" y="1"/>
                    </a:moveTo>
                    <a:lnTo>
                      <a:pt x="38" y="1"/>
                    </a:lnTo>
                    <a:cubicBezTo>
                      <a:pt x="0" y="65"/>
                      <a:pt x="31" y="284"/>
                      <a:pt x="91" y="327"/>
                    </a:cubicBezTo>
                    <a:lnTo>
                      <a:pt x="715" y="772"/>
                    </a:lnTo>
                    <a:lnTo>
                      <a:pt x="712" y="598"/>
                    </a:lnTo>
                    <a:lnTo>
                      <a:pt x="86" y="153"/>
                    </a:lnTo>
                    <a:cubicBezTo>
                      <a:pt x="36" y="117"/>
                      <a:pt x="19" y="55"/>
                      <a:pt x="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38"/>
              <p:cNvSpPr/>
              <p:nvPr/>
            </p:nvSpPr>
            <p:spPr>
              <a:xfrm>
                <a:off x="7705672" y="2797872"/>
                <a:ext cx="420829" cy="2960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885" extrusionOk="0">
                    <a:moveTo>
                      <a:pt x="1196" y="0"/>
                    </a:moveTo>
                    <a:cubicBezTo>
                      <a:pt x="1227" y="45"/>
                      <a:pt x="1229" y="107"/>
                      <a:pt x="1196" y="155"/>
                    </a:cubicBezTo>
                    <a:lnTo>
                      <a:pt x="841" y="655"/>
                    </a:lnTo>
                    <a:cubicBezTo>
                      <a:pt x="815" y="691"/>
                      <a:pt x="774" y="711"/>
                      <a:pt x="732" y="711"/>
                    </a:cubicBezTo>
                    <a:cubicBezTo>
                      <a:pt x="705" y="711"/>
                      <a:pt x="678" y="703"/>
                      <a:pt x="655" y="686"/>
                    </a:cubicBezTo>
                    <a:lnTo>
                      <a:pt x="0" y="219"/>
                    </a:lnTo>
                    <a:lnTo>
                      <a:pt x="3" y="393"/>
                    </a:lnTo>
                    <a:lnTo>
                      <a:pt x="660" y="860"/>
                    </a:lnTo>
                    <a:cubicBezTo>
                      <a:pt x="683" y="877"/>
                      <a:pt x="710" y="885"/>
                      <a:pt x="737" y="885"/>
                    </a:cubicBezTo>
                    <a:cubicBezTo>
                      <a:pt x="778" y="885"/>
                      <a:pt x="819" y="865"/>
                      <a:pt x="846" y="829"/>
                    </a:cubicBezTo>
                    <a:lnTo>
                      <a:pt x="1200" y="329"/>
                    </a:lnTo>
                    <a:cubicBezTo>
                      <a:pt x="1243" y="269"/>
                      <a:pt x="1258" y="45"/>
                      <a:pt x="1198" y="3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rgbClr val="F07F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38"/>
              <p:cNvSpPr/>
              <p:nvPr/>
            </p:nvSpPr>
            <p:spPr>
              <a:xfrm>
                <a:off x="7705672" y="2797872"/>
                <a:ext cx="420829" cy="2960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885" extrusionOk="0">
                    <a:moveTo>
                      <a:pt x="1196" y="0"/>
                    </a:moveTo>
                    <a:cubicBezTo>
                      <a:pt x="1227" y="45"/>
                      <a:pt x="1229" y="107"/>
                      <a:pt x="1196" y="155"/>
                    </a:cubicBezTo>
                    <a:lnTo>
                      <a:pt x="841" y="655"/>
                    </a:lnTo>
                    <a:cubicBezTo>
                      <a:pt x="815" y="691"/>
                      <a:pt x="774" y="711"/>
                      <a:pt x="732" y="711"/>
                    </a:cubicBezTo>
                    <a:cubicBezTo>
                      <a:pt x="705" y="711"/>
                      <a:pt x="678" y="703"/>
                      <a:pt x="655" y="686"/>
                    </a:cubicBezTo>
                    <a:lnTo>
                      <a:pt x="0" y="219"/>
                    </a:lnTo>
                    <a:lnTo>
                      <a:pt x="3" y="393"/>
                    </a:lnTo>
                    <a:lnTo>
                      <a:pt x="660" y="860"/>
                    </a:lnTo>
                    <a:cubicBezTo>
                      <a:pt x="683" y="877"/>
                      <a:pt x="710" y="885"/>
                      <a:pt x="737" y="885"/>
                    </a:cubicBezTo>
                    <a:cubicBezTo>
                      <a:pt x="778" y="885"/>
                      <a:pt x="819" y="865"/>
                      <a:pt x="846" y="829"/>
                    </a:cubicBezTo>
                    <a:lnTo>
                      <a:pt x="1200" y="329"/>
                    </a:lnTo>
                    <a:cubicBezTo>
                      <a:pt x="1243" y="269"/>
                      <a:pt x="1258" y="45"/>
                      <a:pt x="1198" y="3"/>
                    </a:cubicBezTo>
                    <a:lnTo>
                      <a:pt x="119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38"/>
              <p:cNvSpPr/>
              <p:nvPr/>
            </p:nvSpPr>
            <p:spPr>
              <a:xfrm>
                <a:off x="7705672" y="2629607"/>
                <a:ext cx="411128" cy="406110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14" extrusionOk="0">
                    <a:moveTo>
                      <a:pt x="500" y="1"/>
                    </a:moveTo>
                    <a:lnTo>
                      <a:pt x="455" y="67"/>
                    </a:lnTo>
                    <a:lnTo>
                      <a:pt x="0" y="720"/>
                    </a:lnTo>
                    <a:lnTo>
                      <a:pt x="0" y="722"/>
                    </a:lnTo>
                    <a:lnTo>
                      <a:pt x="655" y="1189"/>
                    </a:lnTo>
                    <a:cubicBezTo>
                      <a:pt x="678" y="1206"/>
                      <a:pt x="705" y="1214"/>
                      <a:pt x="732" y="1214"/>
                    </a:cubicBezTo>
                    <a:cubicBezTo>
                      <a:pt x="774" y="1214"/>
                      <a:pt x="815" y="1194"/>
                      <a:pt x="841" y="1158"/>
                    </a:cubicBezTo>
                    <a:lnTo>
                      <a:pt x="1196" y="658"/>
                    </a:lnTo>
                    <a:cubicBezTo>
                      <a:pt x="1229" y="610"/>
                      <a:pt x="1227" y="548"/>
                      <a:pt x="1196" y="503"/>
                    </a:cubicBezTo>
                    <a:cubicBezTo>
                      <a:pt x="1186" y="494"/>
                      <a:pt x="1177" y="482"/>
                      <a:pt x="1165" y="475"/>
                    </a:cubicBez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38"/>
              <p:cNvSpPr/>
              <p:nvPr/>
            </p:nvSpPr>
            <p:spPr>
              <a:xfrm>
                <a:off x="7473848" y="2474724"/>
                <a:ext cx="399420" cy="396744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186" extrusionOk="0">
                    <a:moveTo>
                      <a:pt x="501" y="0"/>
                    </a:moveTo>
                    <a:cubicBezTo>
                      <a:pt x="459" y="0"/>
                      <a:pt x="417" y="20"/>
                      <a:pt x="391" y="57"/>
                    </a:cubicBezTo>
                    <a:lnTo>
                      <a:pt x="36" y="557"/>
                    </a:lnTo>
                    <a:cubicBezTo>
                      <a:pt x="29" y="566"/>
                      <a:pt x="24" y="576"/>
                      <a:pt x="19" y="588"/>
                    </a:cubicBezTo>
                    <a:cubicBezTo>
                      <a:pt x="0" y="642"/>
                      <a:pt x="17" y="704"/>
                      <a:pt x="67" y="740"/>
                    </a:cubicBezTo>
                    <a:lnTo>
                      <a:pt x="693" y="1185"/>
                    </a:lnTo>
                    <a:lnTo>
                      <a:pt x="693" y="1183"/>
                    </a:lnTo>
                    <a:lnTo>
                      <a:pt x="1148" y="530"/>
                    </a:lnTo>
                    <a:lnTo>
                      <a:pt x="1193" y="464"/>
                    </a:lnTo>
                    <a:lnTo>
                      <a:pt x="577" y="23"/>
                    </a:lnTo>
                    <a:cubicBezTo>
                      <a:pt x="554" y="8"/>
                      <a:pt x="528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47" name="Google Shape;3347;p38"/>
          <p:cNvGrpSpPr/>
          <p:nvPr/>
        </p:nvGrpSpPr>
        <p:grpSpPr>
          <a:xfrm>
            <a:off x="555889" y="101227"/>
            <a:ext cx="954637" cy="779580"/>
            <a:chOff x="4312154" y="4239766"/>
            <a:chExt cx="519774" cy="447334"/>
          </a:xfrm>
        </p:grpSpPr>
        <p:grpSp>
          <p:nvGrpSpPr>
            <p:cNvPr id="3348" name="Google Shape;3348;p38"/>
            <p:cNvGrpSpPr/>
            <p:nvPr/>
          </p:nvGrpSpPr>
          <p:grpSpPr>
            <a:xfrm>
              <a:off x="4334493" y="4239766"/>
              <a:ext cx="497435" cy="443577"/>
              <a:chOff x="7250053" y="2843701"/>
              <a:chExt cx="497435" cy="443577"/>
            </a:xfrm>
          </p:grpSpPr>
          <p:sp>
            <p:nvSpPr>
              <p:cNvPr id="3349" name="Google Shape;3349;p38"/>
              <p:cNvSpPr/>
              <p:nvPr/>
            </p:nvSpPr>
            <p:spPr>
              <a:xfrm>
                <a:off x="7296886" y="2916293"/>
                <a:ext cx="450602" cy="36697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7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7"/>
                    </a:cubicBezTo>
                    <a:lnTo>
                      <a:pt x="813" y="992"/>
                    </a:lnTo>
                    <a:cubicBezTo>
                      <a:pt x="889" y="1061"/>
                      <a:pt x="982" y="1096"/>
                      <a:pt x="1065" y="1096"/>
                    </a:cubicBezTo>
                    <a:cubicBezTo>
                      <a:pt x="1137" y="1096"/>
                      <a:pt x="1201" y="1070"/>
                      <a:pt x="1246" y="1022"/>
                    </a:cubicBezTo>
                    <a:cubicBezTo>
                      <a:pt x="1346" y="913"/>
                      <a:pt x="1315" y="720"/>
                      <a:pt x="1175" y="594"/>
                    </a:cubicBezTo>
                    <a:cubicBezTo>
                      <a:pt x="1167" y="586"/>
                      <a:pt x="1155" y="582"/>
                      <a:pt x="1144" y="582"/>
                    </a:cubicBezTo>
                    <a:cubicBezTo>
                      <a:pt x="1131" y="582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1"/>
                    </a:cubicBezTo>
                    <a:cubicBezTo>
                      <a:pt x="1215" y="753"/>
                      <a:pt x="1244" y="887"/>
                      <a:pt x="1177" y="961"/>
                    </a:cubicBezTo>
                    <a:cubicBezTo>
                      <a:pt x="1150" y="990"/>
                      <a:pt x="1111" y="1005"/>
                      <a:pt x="1067" y="1005"/>
                    </a:cubicBezTo>
                    <a:cubicBezTo>
                      <a:pt x="1005" y="1005"/>
                      <a:pt x="934" y="977"/>
                      <a:pt x="875" y="922"/>
                    </a:cubicBezTo>
                    <a:lnTo>
                      <a:pt x="155" y="268"/>
                    </a:lnTo>
                    <a:cubicBezTo>
                      <a:pt x="146" y="253"/>
                      <a:pt x="101" y="184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8"/>
                      <a:pt x="277" y="127"/>
                    </a:cubicBezTo>
                    <a:lnTo>
                      <a:pt x="1001" y="784"/>
                    </a:lnTo>
                    <a:cubicBezTo>
                      <a:pt x="1009" y="792"/>
                      <a:pt x="1020" y="796"/>
                      <a:pt x="1030" y="796"/>
                    </a:cubicBezTo>
                    <a:cubicBezTo>
                      <a:pt x="1043" y="796"/>
                      <a:pt x="1056" y="790"/>
                      <a:pt x="1065" y="780"/>
                    </a:cubicBezTo>
                    <a:cubicBezTo>
                      <a:pt x="1082" y="761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6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38"/>
              <p:cNvSpPr/>
              <p:nvPr/>
            </p:nvSpPr>
            <p:spPr>
              <a:xfrm>
                <a:off x="7250053" y="2858755"/>
                <a:ext cx="447257" cy="428523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1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8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6"/>
                    </a:cubicBezTo>
                    <a:cubicBezTo>
                      <a:pt x="938" y="1247"/>
                      <a:pt x="938" y="1218"/>
                      <a:pt x="919" y="1199"/>
                    </a:cubicBezTo>
                    <a:lnTo>
                      <a:pt x="176" y="523"/>
                    </a:lnTo>
                    <a:cubicBezTo>
                      <a:pt x="129" y="480"/>
                      <a:pt x="100" y="418"/>
                      <a:pt x="98" y="352"/>
                    </a:cubicBezTo>
                    <a:cubicBezTo>
                      <a:pt x="93" y="285"/>
                      <a:pt x="117" y="223"/>
                      <a:pt x="162" y="173"/>
                    </a:cubicBezTo>
                    <a:cubicBezTo>
                      <a:pt x="211" y="120"/>
                      <a:pt x="279" y="93"/>
                      <a:pt x="346" y="93"/>
                    </a:cubicBezTo>
                    <a:cubicBezTo>
                      <a:pt x="406" y="93"/>
                      <a:pt x="465" y="114"/>
                      <a:pt x="512" y="156"/>
                    </a:cubicBezTo>
                    <a:lnTo>
                      <a:pt x="1255" y="833"/>
                    </a:lnTo>
                    <a:cubicBezTo>
                      <a:pt x="1263" y="841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3"/>
                      <a:pt x="1315" y="766"/>
                    </a:cubicBezTo>
                    <a:lnTo>
                      <a:pt x="574" y="90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38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38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3" name="Google Shape;3353;p38"/>
            <p:cNvGrpSpPr/>
            <p:nvPr/>
          </p:nvGrpSpPr>
          <p:grpSpPr>
            <a:xfrm>
              <a:off x="4312154" y="4243523"/>
              <a:ext cx="497435" cy="443577"/>
              <a:chOff x="7250053" y="2843701"/>
              <a:chExt cx="497435" cy="443577"/>
            </a:xfrm>
          </p:grpSpPr>
          <p:sp>
            <p:nvSpPr>
              <p:cNvPr id="3354" name="Google Shape;3354;p38"/>
              <p:cNvSpPr/>
              <p:nvPr/>
            </p:nvSpPr>
            <p:spPr>
              <a:xfrm>
                <a:off x="7296886" y="2916293"/>
                <a:ext cx="450602" cy="36697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7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7"/>
                    </a:cubicBezTo>
                    <a:lnTo>
                      <a:pt x="813" y="992"/>
                    </a:lnTo>
                    <a:cubicBezTo>
                      <a:pt x="889" y="1061"/>
                      <a:pt x="982" y="1096"/>
                      <a:pt x="1065" y="1096"/>
                    </a:cubicBezTo>
                    <a:cubicBezTo>
                      <a:pt x="1137" y="1096"/>
                      <a:pt x="1201" y="1070"/>
                      <a:pt x="1246" y="1022"/>
                    </a:cubicBezTo>
                    <a:cubicBezTo>
                      <a:pt x="1346" y="913"/>
                      <a:pt x="1315" y="720"/>
                      <a:pt x="1175" y="594"/>
                    </a:cubicBezTo>
                    <a:cubicBezTo>
                      <a:pt x="1167" y="586"/>
                      <a:pt x="1155" y="582"/>
                      <a:pt x="1144" y="582"/>
                    </a:cubicBezTo>
                    <a:cubicBezTo>
                      <a:pt x="1131" y="582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1"/>
                    </a:cubicBezTo>
                    <a:cubicBezTo>
                      <a:pt x="1215" y="753"/>
                      <a:pt x="1244" y="887"/>
                      <a:pt x="1177" y="961"/>
                    </a:cubicBezTo>
                    <a:cubicBezTo>
                      <a:pt x="1150" y="990"/>
                      <a:pt x="1111" y="1005"/>
                      <a:pt x="1067" y="1005"/>
                    </a:cubicBezTo>
                    <a:cubicBezTo>
                      <a:pt x="1005" y="1005"/>
                      <a:pt x="934" y="977"/>
                      <a:pt x="875" y="922"/>
                    </a:cubicBezTo>
                    <a:lnTo>
                      <a:pt x="155" y="268"/>
                    </a:lnTo>
                    <a:cubicBezTo>
                      <a:pt x="146" y="253"/>
                      <a:pt x="101" y="184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8"/>
                      <a:pt x="277" y="127"/>
                    </a:cubicBezTo>
                    <a:lnTo>
                      <a:pt x="1001" y="784"/>
                    </a:lnTo>
                    <a:cubicBezTo>
                      <a:pt x="1009" y="792"/>
                      <a:pt x="1020" y="796"/>
                      <a:pt x="1030" y="796"/>
                    </a:cubicBezTo>
                    <a:cubicBezTo>
                      <a:pt x="1043" y="796"/>
                      <a:pt x="1056" y="790"/>
                      <a:pt x="1065" y="780"/>
                    </a:cubicBezTo>
                    <a:cubicBezTo>
                      <a:pt x="1082" y="761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6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8"/>
              <p:cNvSpPr/>
              <p:nvPr/>
            </p:nvSpPr>
            <p:spPr>
              <a:xfrm>
                <a:off x="7250053" y="2858755"/>
                <a:ext cx="447257" cy="428523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1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8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6"/>
                    </a:cubicBezTo>
                    <a:cubicBezTo>
                      <a:pt x="938" y="1247"/>
                      <a:pt x="938" y="1218"/>
                      <a:pt x="919" y="1199"/>
                    </a:cubicBezTo>
                    <a:lnTo>
                      <a:pt x="176" y="523"/>
                    </a:lnTo>
                    <a:cubicBezTo>
                      <a:pt x="129" y="480"/>
                      <a:pt x="100" y="418"/>
                      <a:pt x="98" y="352"/>
                    </a:cubicBezTo>
                    <a:cubicBezTo>
                      <a:pt x="93" y="285"/>
                      <a:pt x="117" y="223"/>
                      <a:pt x="162" y="173"/>
                    </a:cubicBezTo>
                    <a:cubicBezTo>
                      <a:pt x="211" y="120"/>
                      <a:pt x="279" y="93"/>
                      <a:pt x="346" y="93"/>
                    </a:cubicBezTo>
                    <a:cubicBezTo>
                      <a:pt x="406" y="93"/>
                      <a:pt x="465" y="114"/>
                      <a:pt x="512" y="156"/>
                    </a:cubicBezTo>
                    <a:lnTo>
                      <a:pt x="1255" y="833"/>
                    </a:lnTo>
                    <a:cubicBezTo>
                      <a:pt x="1263" y="841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3"/>
                      <a:pt x="1315" y="766"/>
                    </a:cubicBezTo>
                    <a:lnTo>
                      <a:pt x="574" y="90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38"/>
              <p:cNvSpPr/>
              <p:nvPr/>
            </p:nvSpPr>
            <p:spPr>
              <a:xfrm>
                <a:off x="7296886" y="2901239"/>
                <a:ext cx="450602" cy="365968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094" extrusionOk="0">
                    <a:moveTo>
                      <a:pt x="208" y="1"/>
                    </a:moveTo>
                    <a:cubicBezTo>
                      <a:pt x="206" y="1"/>
                      <a:pt x="205" y="1"/>
                      <a:pt x="203" y="1"/>
                    </a:cubicBezTo>
                    <a:cubicBezTo>
                      <a:pt x="163" y="3"/>
                      <a:pt x="127" y="20"/>
                      <a:pt x="96" y="53"/>
                    </a:cubicBezTo>
                    <a:cubicBezTo>
                      <a:pt x="1" y="158"/>
                      <a:pt x="46" y="277"/>
                      <a:pt x="86" y="325"/>
                    </a:cubicBezTo>
                    <a:lnTo>
                      <a:pt x="813" y="991"/>
                    </a:lnTo>
                    <a:cubicBezTo>
                      <a:pt x="889" y="1060"/>
                      <a:pt x="982" y="1094"/>
                      <a:pt x="1065" y="1094"/>
                    </a:cubicBezTo>
                    <a:cubicBezTo>
                      <a:pt x="1137" y="1094"/>
                      <a:pt x="1201" y="1070"/>
                      <a:pt x="1246" y="1020"/>
                    </a:cubicBezTo>
                    <a:cubicBezTo>
                      <a:pt x="1346" y="910"/>
                      <a:pt x="1315" y="720"/>
                      <a:pt x="1175" y="594"/>
                    </a:cubicBezTo>
                    <a:cubicBezTo>
                      <a:pt x="1167" y="585"/>
                      <a:pt x="1156" y="580"/>
                      <a:pt x="1145" y="580"/>
                    </a:cubicBezTo>
                    <a:cubicBezTo>
                      <a:pt x="1132" y="580"/>
                      <a:pt x="1119" y="586"/>
                      <a:pt x="1110" y="596"/>
                    </a:cubicBezTo>
                    <a:cubicBezTo>
                      <a:pt x="1094" y="615"/>
                      <a:pt x="1096" y="644"/>
                      <a:pt x="1115" y="660"/>
                    </a:cubicBezTo>
                    <a:cubicBezTo>
                      <a:pt x="1215" y="753"/>
                      <a:pt x="1244" y="887"/>
                      <a:pt x="1177" y="958"/>
                    </a:cubicBezTo>
                    <a:cubicBezTo>
                      <a:pt x="1150" y="989"/>
                      <a:pt x="1110" y="1004"/>
                      <a:pt x="1065" y="1004"/>
                    </a:cubicBezTo>
                    <a:cubicBezTo>
                      <a:pt x="1004" y="1004"/>
                      <a:pt x="934" y="976"/>
                      <a:pt x="875" y="922"/>
                    </a:cubicBezTo>
                    <a:lnTo>
                      <a:pt x="155" y="265"/>
                    </a:lnTo>
                    <a:cubicBezTo>
                      <a:pt x="146" y="253"/>
                      <a:pt x="101" y="182"/>
                      <a:pt x="163" y="115"/>
                    </a:cubicBezTo>
                    <a:cubicBezTo>
                      <a:pt x="182" y="96"/>
                      <a:pt x="196" y="94"/>
                      <a:pt x="205" y="94"/>
                    </a:cubicBezTo>
                    <a:cubicBezTo>
                      <a:pt x="234" y="94"/>
                      <a:pt x="265" y="115"/>
                      <a:pt x="277" y="127"/>
                    </a:cubicBezTo>
                    <a:lnTo>
                      <a:pt x="1001" y="782"/>
                    </a:lnTo>
                    <a:cubicBezTo>
                      <a:pt x="1010" y="791"/>
                      <a:pt x="1021" y="795"/>
                      <a:pt x="1032" y="795"/>
                    </a:cubicBezTo>
                    <a:cubicBezTo>
                      <a:pt x="1044" y="795"/>
                      <a:pt x="1056" y="789"/>
                      <a:pt x="1065" y="779"/>
                    </a:cubicBezTo>
                    <a:cubicBezTo>
                      <a:pt x="1082" y="760"/>
                      <a:pt x="1082" y="732"/>
                      <a:pt x="1063" y="715"/>
                    </a:cubicBezTo>
                    <a:lnTo>
                      <a:pt x="339" y="60"/>
                    </a:lnTo>
                    <a:cubicBezTo>
                      <a:pt x="334" y="53"/>
                      <a:pt x="279" y="1"/>
                      <a:pt x="2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38"/>
              <p:cNvSpPr/>
              <p:nvPr/>
            </p:nvSpPr>
            <p:spPr>
              <a:xfrm>
                <a:off x="7250053" y="2843701"/>
                <a:ext cx="447257" cy="428189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280" extrusionOk="0">
                    <a:moveTo>
                      <a:pt x="344" y="1"/>
                    </a:moveTo>
                    <a:cubicBezTo>
                      <a:pt x="252" y="1"/>
                      <a:pt x="160" y="38"/>
                      <a:pt x="93" y="111"/>
                    </a:cubicBezTo>
                    <a:cubicBezTo>
                      <a:pt x="34" y="177"/>
                      <a:pt x="0" y="266"/>
                      <a:pt x="5" y="356"/>
                    </a:cubicBezTo>
                    <a:cubicBezTo>
                      <a:pt x="10" y="447"/>
                      <a:pt x="48" y="530"/>
                      <a:pt x="117" y="592"/>
                    </a:cubicBezTo>
                    <a:lnTo>
                      <a:pt x="857" y="1268"/>
                    </a:lnTo>
                    <a:cubicBezTo>
                      <a:pt x="867" y="1275"/>
                      <a:pt x="876" y="1280"/>
                      <a:pt x="888" y="1280"/>
                    </a:cubicBezTo>
                    <a:cubicBezTo>
                      <a:pt x="900" y="1280"/>
                      <a:pt x="912" y="1275"/>
                      <a:pt x="922" y="1263"/>
                    </a:cubicBezTo>
                    <a:cubicBezTo>
                      <a:pt x="938" y="1247"/>
                      <a:pt x="938" y="1216"/>
                      <a:pt x="919" y="1199"/>
                    </a:cubicBezTo>
                    <a:lnTo>
                      <a:pt x="176" y="523"/>
                    </a:lnTo>
                    <a:cubicBezTo>
                      <a:pt x="129" y="478"/>
                      <a:pt x="100" y="418"/>
                      <a:pt x="98" y="351"/>
                    </a:cubicBezTo>
                    <a:cubicBezTo>
                      <a:pt x="93" y="285"/>
                      <a:pt x="117" y="220"/>
                      <a:pt x="162" y="173"/>
                    </a:cubicBezTo>
                    <a:cubicBezTo>
                      <a:pt x="211" y="118"/>
                      <a:pt x="279" y="91"/>
                      <a:pt x="346" y="91"/>
                    </a:cubicBezTo>
                    <a:cubicBezTo>
                      <a:pt x="406" y="91"/>
                      <a:pt x="465" y="112"/>
                      <a:pt x="512" y="156"/>
                    </a:cubicBezTo>
                    <a:lnTo>
                      <a:pt x="1255" y="832"/>
                    </a:lnTo>
                    <a:cubicBezTo>
                      <a:pt x="1263" y="840"/>
                      <a:pt x="1275" y="845"/>
                      <a:pt x="1286" y="845"/>
                    </a:cubicBezTo>
                    <a:cubicBezTo>
                      <a:pt x="1298" y="845"/>
                      <a:pt x="1311" y="840"/>
                      <a:pt x="1319" y="830"/>
                    </a:cubicBezTo>
                    <a:cubicBezTo>
                      <a:pt x="1336" y="811"/>
                      <a:pt x="1334" y="782"/>
                      <a:pt x="1315" y="766"/>
                    </a:cubicBezTo>
                    <a:lnTo>
                      <a:pt x="574" y="89"/>
                    </a:lnTo>
                    <a:cubicBezTo>
                      <a:pt x="509" y="30"/>
                      <a:pt x="427" y="1"/>
                      <a:pt x="3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58" name="Google Shape;3358;p38"/>
          <p:cNvSpPr/>
          <p:nvPr/>
        </p:nvSpPr>
        <p:spPr>
          <a:xfrm>
            <a:off x="8274850" y="2077675"/>
            <a:ext cx="149871" cy="146687"/>
          </a:xfrm>
          <a:custGeom>
            <a:avLst/>
            <a:gdLst/>
            <a:ahLst/>
            <a:cxnLst/>
            <a:rect l="l" t="t" r="r" b="b"/>
            <a:pathLst>
              <a:path w="5365" h="5251" extrusionOk="0">
                <a:moveTo>
                  <a:pt x="2695" y="0"/>
                </a:moveTo>
                <a:cubicBezTo>
                  <a:pt x="2588" y="0"/>
                  <a:pt x="2482" y="57"/>
                  <a:pt x="2432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680" y="1723"/>
                </a:cubicBezTo>
                <a:lnTo>
                  <a:pt x="226" y="2350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80" y="3553"/>
                  <a:pt x="1805" y="3628"/>
                </a:cubicBezTo>
                <a:lnTo>
                  <a:pt x="2407" y="5082"/>
                </a:lnTo>
                <a:cubicBezTo>
                  <a:pt x="2457" y="5194"/>
                  <a:pt x="2563" y="5251"/>
                  <a:pt x="2670" y="5251"/>
                </a:cubicBezTo>
                <a:cubicBezTo>
                  <a:pt x="2776" y="5251"/>
                  <a:pt x="2883" y="5194"/>
                  <a:pt x="2933" y="5082"/>
                </a:cubicBezTo>
                <a:lnTo>
                  <a:pt x="3535" y="3653"/>
                </a:lnTo>
                <a:cubicBezTo>
                  <a:pt x="3560" y="3578"/>
                  <a:pt x="3610" y="3528"/>
                  <a:pt x="3685" y="3503"/>
                </a:cubicBezTo>
                <a:lnTo>
                  <a:pt x="5139" y="2876"/>
                </a:lnTo>
                <a:cubicBezTo>
                  <a:pt x="5364" y="2776"/>
                  <a:pt x="5364" y="2475"/>
                  <a:pt x="5139" y="2375"/>
                </a:cubicBezTo>
                <a:lnTo>
                  <a:pt x="3710" y="1773"/>
                </a:lnTo>
                <a:cubicBezTo>
                  <a:pt x="3660" y="1723"/>
                  <a:pt x="3585" y="1673"/>
                  <a:pt x="3560" y="1623"/>
                </a:cubicBezTo>
                <a:lnTo>
                  <a:pt x="2958" y="169"/>
                </a:lnTo>
                <a:cubicBezTo>
                  <a:pt x="2908" y="57"/>
                  <a:pt x="2802" y="0"/>
                  <a:pt x="269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9" name="Google Shape;3359;p38"/>
          <p:cNvSpPr/>
          <p:nvPr/>
        </p:nvSpPr>
        <p:spPr>
          <a:xfrm flipH="1">
            <a:off x="2794960" y="4441171"/>
            <a:ext cx="149871" cy="146715"/>
          </a:xfrm>
          <a:custGeom>
            <a:avLst/>
            <a:gdLst/>
            <a:ahLst/>
            <a:cxnLst/>
            <a:rect l="l" t="t" r="r" b="b"/>
            <a:pathLst>
              <a:path w="5365" h="5252" extrusionOk="0">
                <a:moveTo>
                  <a:pt x="2692" y="0"/>
                </a:moveTo>
                <a:cubicBezTo>
                  <a:pt x="2588" y="0"/>
                  <a:pt x="2482" y="57"/>
                  <a:pt x="2432" y="170"/>
                </a:cubicBezTo>
                <a:lnTo>
                  <a:pt x="1830" y="1598"/>
                </a:lnTo>
                <a:cubicBezTo>
                  <a:pt x="1805" y="1673"/>
                  <a:pt x="1730" y="1724"/>
                  <a:pt x="1680" y="1749"/>
                </a:cubicBezTo>
                <a:lnTo>
                  <a:pt x="226" y="2375"/>
                </a:lnTo>
                <a:cubicBezTo>
                  <a:pt x="1" y="2450"/>
                  <a:pt x="1" y="2776"/>
                  <a:pt x="226" y="2876"/>
                </a:cubicBezTo>
                <a:lnTo>
                  <a:pt x="1655" y="3478"/>
                </a:lnTo>
                <a:cubicBezTo>
                  <a:pt x="1705" y="3503"/>
                  <a:pt x="1755" y="3578"/>
                  <a:pt x="1780" y="3628"/>
                </a:cubicBezTo>
                <a:lnTo>
                  <a:pt x="2407" y="5082"/>
                </a:lnTo>
                <a:cubicBezTo>
                  <a:pt x="2457" y="5195"/>
                  <a:pt x="2563" y="5251"/>
                  <a:pt x="2670" y="5251"/>
                </a:cubicBezTo>
                <a:cubicBezTo>
                  <a:pt x="2776" y="5251"/>
                  <a:pt x="2883" y="5195"/>
                  <a:pt x="2933" y="5082"/>
                </a:cubicBezTo>
                <a:lnTo>
                  <a:pt x="3535" y="3653"/>
                </a:lnTo>
                <a:cubicBezTo>
                  <a:pt x="3560" y="3603"/>
                  <a:pt x="3610" y="3553"/>
                  <a:pt x="3685" y="3503"/>
                </a:cubicBezTo>
                <a:lnTo>
                  <a:pt x="5139" y="2902"/>
                </a:lnTo>
                <a:cubicBezTo>
                  <a:pt x="5364" y="2801"/>
                  <a:pt x="5364" y="2475"/>
                  <a:pt x="5139" y="2375"/>
                </a:cubicBezTo>
                <a:lnTo>
                  <a:pt x="3710" y="1774"/>
                </a:lnTo>
                <a:cubicBezTo>
                  <a:pt x="3635" y="1749"/>
                  <a:pt x="3585" y="1698"/>
                  <a:pt x="3560" y="1623"/>
                </a:cubicBezTo>
                <a:lnTo>
                  <a:pt x="2933" y="170"/>
                </a:lnTo>
                <a:cubicBezTo>
                  <a:pt x="2895" y="57"/>
                  <a:pt x="2795" y="0"/>
                  <a:pt x="269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0" name="Google Shape;3360;p38"/>
          <p:cNvSpPr/>
          <p:nvPr/>
        </p:nvSpPr>
        <p:spPr>
          <a:xfrm>
            <a:off x="2794604" y="542790"/>
            <a:ext cx="150570" cy="146687"/>
          </a:xfrm>
          <a:custGeom>
            <a:avLst/>
            <a:gdLst/>
            <a:ahLst/>
            <a:cxnLst/>
            <a:rect l="l" t="t" r="r" b="b"/>
            <a:pathLst>
              <a:path w="5390" h="5251" extrusionOk="0">
                <a:moveTo>
                  <a:pt x="2698" y="0"/>
                </a:moveTo>
                <a:cubicBezTo>
                  <a:pt x="2595" y="0"/>
                  <a:pt x="2495" y="56"/>
                  <a:pt x="2457" y="169"/>
                </a:cubicBezTo>
                <a:lnTo>
                  <a:pt x="1830" y="1573"/>
                </a:lnTo>
                <a:cubicBezTo>
                  <a:pt x="1805" y="1648"/>
                  <a:pt x="1755" y="1698"/>
                  <a:pt x="1705" y="1723"/>
                </a:cubicBezTo>
                <a:lnTo>
                  <a:pt x="251" y="2350"/>
                </a:lnTo>
                <a:cubicBezTo>
                  <a:pt x="1" y="2450"/>
                  <a:pt x="1" y="2776"/>
                  <a:pt x="251" y="2876"/>
                </a:cubicBezTo>
                <a:lnTo>
                  <a:pt x="1655" y="3478"/>
                </a:lnTo>
                <a:cubicBezTo>
                  <a:pt x="1730" y="3503"/>
                  <a:pt x="1780" y="3553"/>
                  <a:pt x="1805" y="3628"/>
                </a:cubicBezTo>
                <a:lnTo>
                  <a:pt x="2432" y="5082"/>
                </a:lnTo>
                <a:cubicBezTo>
                  <a:pt x="2482" y="5194"/>
                  <a:pt x="2589" y="5251"/>
                  <a:pt x="2695" y="5251"/>
                </a:cubicBezTo>
                <a:cubicBezTo>
                  <a:pt x="2802" y="5251"/>
                  <a:pt x="2908" y="5194"/>
                  <a:pt x="2958" y="5082"/>
                </a:cubicBezTo>
                <a:lnTo>
                  <a:pt x="3560" y="3653"/>
                </a:lnTo>
                <a:cubicBezTo>
                  <a:pt x="3585" y="3578"/>
                  <a:pt x="3635" y="3528"/>
                  <a:pt x="3710" y="3503"/>
                </a:cubicBezTo>
                <a:lnTo>
                  <a:pt x="5164" y="2876"/>
                </a:lnTo>
                <a:cubicBezTo>
                  <a:pt x="5389" y="2776"/>
                  <a:pt x="5389" y="2475"/>
                  <a:pt x="5164" y="2375"/>
                </a:cubicBezTo>
                <a:lnTo>
                  <a:pt x="3735" y="1773"/>
                </a:lnTo>
                <a:cubicBezTo>
                  <a:pt x="3660" y="1723"/>
                  <a:pt x="3610" y="1673"/>
                  <a:pt x="3585" y="1623"/>
                </a:cubicBezTo>
                <a:lnTo>
                  <a:pt x="2958" y="169"/>
                </a:lnTo>
                <a:cubicBezTo>
                  <a:pt x="2908" y="56"/>
                  <a:pt x="2802" y="0"/>
                  <a:pt x="26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1" name="Google Shape;3361;p38"/>
          <p:cNvSpPr/>
          <p:nvPr/>
        </p:nvSpPr>
        <p:spPr>
          <a:xfrm>
            <a:off x="6543018" y="4371247"/>
            <a:ext cx="232475" cy="227559"/>
          </a:xfrm>
          <a:custGeom>
            <a:avLst/>
            <a:gdLst/>
            <a:ahLst/>
            <a:cxnLst/>
            <a:rect l="l" t="t" r="r" b="b"/>
            <a:pathLst>
              <a:path w="8322" h="8146" extrusionOk="0">
                <a:moveTo>
                  <a:pt x="4173" y="0"/>
                </a:moveTo>
                <a:cubicBezTo>
                  <a:pt x="4004" y="0"/>
                  <a:pt x="3835" y="88"/>
                  <a:pt x="3760" y="263"/>
                </a:cubicBezTo>
                <a:lnTo>
                  <a:pt x="2832" y="2469"/>
                </a:lnTo>
                <a:cubicBezTo>
                  <a:pt x="2782" y="2569"/>
                  <a:pt x="2707" y="2644"/>
                  <a:pt x="2607" y="2694"/>
                </a:cubicBezTo>
                <a:lnTo>
                  <a:pt x="351" y="3647"/>
                </a:lnTo>
                <a:cubicBezTo>
                  <a:pt x="0" y="3797"/>
                  <a:pt x="0" y="4298"/>
                  <a:pt x="351" y="4449"/>
                </a:cubicBezTo>
                <a:lnTo>
                  <a:pt x="2557" y="5401"/>
                </a:lnTo>
                <a:cubicBezTo>
                  <a:pt x="2657" y="5451"/>
                  <a:pt x="2757" y="5526"/>
                  <a:pt x="2782" y="5627"/>
                </a:cubicBezTo>
                <a:lnTo>
                  <a:pt x="3735" y="7882"/>
                </a:lnTo>
                <a:cubicBezTo>
                  <a:pt x="3810" y="8058"/>
                  <a:pt x="3973" y="8145"/>
                  <a:pt x="4136" y="8145"/>
                </a:cubicBezTo>
                <a:cubicBezTo>
                  <a:pt x="4298" y="8145"/>
                  <a:pt x="4461" y="8058"/>
                  <a:pt x="4537" y="7882"/>
                </a:cubicBezTo>
                <a:lnTo>
                  <a:pt x="5489" y="5677"/>
                </a:lnTo>
                <a:cubicBezTo>
                  <a:pt x="5539" y="5576"/>
                  <a:pt x="5614" y="5476"/>
                  <a:pt x="5715" y="5451"/>
                </a:cubicBezTo>
                <a:lnTo>
                  <a:pt x="7970" y="4474"/>
                </a:lnTo>
                <a:cubicBezTo>
                  <a:pt x="8321" y="4323"/>
                  <a:pt x="8321" y="3822"/>
                  <a:pt x="7970" y="3672"/>
                </a:cubicBezTo>
                <a:lnTo>
                  <a:pt x="5765" y="2744"/>
                </a:lnTo>
                <a:cubicBezTo>
                  <a:pt x="5664" y="2694"/>
                  <a:pt x="5564" y="2619"/>
                  <a:pt x="5539" y="2519"/>
                </a:cubicBezTo>
                <a:lnTo>
                  <a:pt x="4587" y="263"/>
                </a:lnTo>
                <a:cubicBezTo>
                  <a:pt x="4512" y="88"/>
                  <a:pt x="4342" y="0"/>
                  <a:pt x="41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Rectangle 6">
            <a:extLst>
              <a:ext uri="{FF2B5EF4-FFF2-40B4-BE49-F238E27FC236}">
                <a16:creationId xmlns:a16="http://schemas.microsoft.com/office/drawing/2014/main" id="{1E9DAE9E-A7CD-41DB-B080-B543973FD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955" y="380186"/>
            <a:ext cx="7889853" cy="65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indent="0" algn="ctr">
              <a:spcBef>
                <a:spcPct val="20000"/>
              </a:spcBef>
            </a:pPr>
            <a:r>
              <a:rPr lang="en-US" altLang="en-US" sz="2500" b="1" err="1">
                <a:solidFill>
                  <a:schemeClr val="accent2">
                    <a:lumMod val="50000"/>
                  </a:schemeClr>
                </a:solidFill>
                <a:latin typeface="UVF TypoSlabserif" panose="02000403050000020004" pitchFamily="2" charset="0"/>
              </a:rPr>
              <a:t>Ví</a:t>
            </a:r>
            <a:r>
              <a:rPr lang="en-US" altLang="en-US" sz="2500" b="1">
                <a:solidFill>
                  <a:schemeClr val="accent2">
                    <a:lumMod val="50000"/>
                  </a:schemeClr>
                </a:solidFill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2">
                    <a:lumMod val="50000"/>
                  </a:schemeClr>
                </a:solidFill>
                <a:latin typeface="UVF TypoSlabserif" panose="02000403050000020004" pitchFamily="2" charset="0"/>
              </a:rPr>
              <a:t>dụ</a:t>
            </a:r>
            <a:r>
              <a:rPr lang="en-US" altLang="en-US" sz="2500" b="1">
                <a:solidFill>
                  <a:schemeClr val="accent2">
                    <a:lumMod val="50000"/>
                  </a:schemeClr>
                </a:solidFill>
                <a:latin typeface="UVF TypoSlabserif" panose="02000403050000020004" pitchFamily="2" charset="0"/>
              </a:rPr>
              <a:t>: </a:t>
            </a:r>
          </a:p>
          <a:p>
            <a:pPr marL="0" indent="0" algn="ctr">
              <a:spcBef>
                <a:spcPct val="20000"/>
              </a:spcBef>
            </a:pP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Hai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anh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em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cùng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câu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cá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. Anh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câu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được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… con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cá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.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Em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câu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được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… con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cá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.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Cả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hai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anh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em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câu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được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 … con </a:t>
            </a:r>
            <a:r>
              <a:rPr lang="en-US" altLang="en-US" sz="2500" b="1" err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cá</a:t>
            </a:r>
            <a:r>
              <a:rPr lang="en-US" altLang="en-US" sz="2500" b="1">
                <a:solidFill>
                  <a:schemeClr val="accent6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VF TypoSlabserif" panose="02000403050000020004" pitchFamily="2" charset="0"/>
              </a:rPr>
              <a:t>.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E23ED0A-D636-4384-9C50-57E3B1E056FF}"/>
              </a:ext>
            </a:extLst>
          </p:cNvPr>
          <p:cNvSpPr txBox="1"/>
          <p:nvPr/>
        </p:nvSpPr>
        <p:spPr>
          <a:xfrm>
            <a:off x="2659095" y="1941253"/>
            <a:ext cx="3438676" cy="1123712"/>
          </a:xfrm>
          <a:prstGeom prst="wedgeRoundRectCallout">
            <a:avLst>
              <a:gd name="adj1" fmla="val -64320"/>
              <a:gd name="adj2" fmla="val 30690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nl-NL" sz="2000" b="1">
                <a:solidFill>
                  <a:schemeClr val="accent6">
                    <a:lumMod val="25000"/>
                  </a:schemeClr>
                </a:solidFill>
                <a:effectLst/>
                <a:latin typeface="UVF TypoSlabserif" panose="02000403050000020004" pitchFamily="2" charset="0"/>
                <a:ea typeface="Cambria" panose="02040503050406030204" pitchFamily="18" charset="0"/>
              </a:rPr>
              <a:t>Muốn biết cả hai anh em câu được bao nhiêu con cá ta làm thế nào ?</a:t>
            </a:r>
            <a:endParaRPr lang="en-US" sz="2000" b="1">
              <a:solidFill>
                <a:schemeClr val="accent6">
                  <a:lumMod val="25000"/>
                </a:schemeClr>
              </a:solidFill>
              <a:effectLst/>
              <a:latin typeface="UVF TypoSlabserif" panose="02000403050000020004" pitchFamily="2" charset="0"/>
              <a:ea typeface="Cambria" panose="02040503050406030204" pitchFamily="18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457DAA8-1A23-4D96-9B75-9546C33F477E}"/>
              </a:ext>
            </a:extLst>
          </p:cNvPr>
          <p:cNvSpPr txBox="1"/>
          <p:nvPr/>
        </p:nvSpPr>
        <p:spPr>
          <a:xfrm>
            <a:off x="2780098" y="3294581"/>
            <a:ext cx="3347992" cy="1464231"/>
          </a:xfrm>
          <a:prstGeom prst="wedgeRoundRectCallout">
            <a:avLst>
              <a:gd name="adj1" fmla="val 62046"/>
              <a:gd name="adj2" fmla="val -42063"/>
              <a:gd name="adj3" fmla="val 16667"/>
            </a:avLst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just"/>
            <a:r>
              <a:rPr lang="nl-NL" sz="2000" b="1">
                <a:solidFill>
                  <a:schemeClr val="accent6">
                    <a:lumMod val="25000"/>
                  </a:schemeClr>
                </a:solidFill>
                <a:effectLst/>
                <a:latin typeface="UVF TypoSlabserif" panose="02000403050000020004" pitchFamily="2" charset="0"/>
                <a:ea typeface="Cambria" panose="02040503050406030204" pitchFamily="18" charset="0"/>
              </a:rPr>
              <a:t>Nếu anh câu được 3 con cá và em câu được 2 con cá thì hai anh em câu được mấy con cá ?</a:t>
            </a:r>
            <a:endParaRPr lang="en-US" sz="2000" b="1">
              <a:solidFill>
                <a:schemeClr val="accent6">
                  <a:lumMod val="25000"/>
                </a:schemeClr>
              </a:solidFill>
              <a:effectLst/>
              <a:latin typeface="UVF TypoSlabserif" panose="02000403050000020004" pitchFamily="2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65" grpId="0" animBg="1"/>
      <p:bldP spid="6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4" name="Google Shape;3854;p40"/>
          <p:cNvGrpSpPr/>
          <p:nvPr/>
        </p:nvGrpSpPr>
        <p:grpSpPr>
          <a:xfrm>
            <a:off x="7716836" y="4027674"/>
            <a:ext cx="1279470" cy="1101403"/>
            <a:chOff x="7777300" y="3664914"/>
            <a:chExt cx="788446" cy="669128"/>
          </a:xfrm>
        </p:grpSpPr>
        <p:sp>
          <p:nvSpPr>
            <p:cNvPr id="3855" name="Google Shape;3855;p40"/>
            <p:cNvSpPr/>
            <p:nvPr/>
          </p:nvSpPr>
          <p:spPr>
            <a:xfrm>
              <a:off x="7884028" y="3877266"/>
              <a:ext cx="149843" cy="146687"/>
            </a:xfrm>
            <a:custGeom>
              <a:avLst/>
              <a:gdLst/>
              <a:ahLst/>
              <a:cxnLst/>
              <a:rect l="l" t="t" r="r" b="b"/>
              <a:pathLst>
                <a:path w="5364" h="5251" extrusionOk="0">
                  <a:moveTo>
                    <a:pt x="2695" y="0"/>
                  </a:moveTo>
                  <a:cubicBezTo>
                    <a:pt x="2588" y="0"/>
                    <a:pt x="2482" y="57"/>
                    <a:pt x="2432" y="169"/>
                  </a:cubicBezTo>
                  <a:lnTo>
                    <a:pt x="1830" y="1598"/>
                  </a:lnTo>
                  <a:cubicBezTo>
                    <a:pt x="1805" y="1648"/>
                    <a:pt x="1755" y="1723"/>
                    <a:pt x="1680" y="1748"/>
                  </a:cubicBezTo>
                  <a:lnTo>
                    <a:pt x="226" y="2350"/>
                  </a:lnTo>
                  <a:cubicBezTo>
                    <a:pt x="0" y="2450"/>
                    <a:pt x="0" y="2776"/>
                    <a:pt x="226" y="2876"/>
                  </a:cubicBezTo>
                  <a:lnTo>
                    <a:pt x="1655" y="3478"/>
                  </a:lnTo>
                  <a:cubicBezTo>
                    <a:pt x="1730" y="3503"/>
                    <a:pt x="1780" y="3553"/>
                    <a:pt x="1805" y="3628"/>
                  </a:cubicBezTo>
                  <a:lnTo>
                    <a:pt x="2432" y="5082"/>
                  </a:lnTo>
                  <a:cubicBezTo>
                    <a:pt x="2482" y="5195"/>
                    <a:pt x="2582" y="5251"/>
                    <a:pt x="2682" y="5251"/>
                  </a:cubicBezTo>
                  <a:cubicBezTo>
                    <a:pt x="2782" y="5251"/>
                    <a:pt x="2883" y="5195"/>
                    <a:pt x="2933" y="5082"/>
                  </a:cubicBezTo>
                  <a:lnTo>
                    <a:pt x="3534" y="3653"/>
                  </a:lnTo>
                  <a:cubicBezTo>
                    <a:pt x="3584" y="3603"/>
                    <a:pt x="3635" y="3528"/>
                    <a:pt x="3685" y="3503"/>
                  </a:cubicBezTo>
                  <a:lnTo>
                    <a:pt x="5138" y="2901"/>
                  </a:lnTo>
                  <a:cubicBezTo>
                    <a:pt x="5364" y="2801"/>
                    <a:pt x="5364" y="2475"/>
                    <a:pt x="5138" y="2375"/>
                  </a:cubicBezTo>
                  <a:lnTo>
                    <a:pt x="3735" y="1773"/>
                  </a:lnTo>
                  <a:cubicBezTo>
                    <a:pt x="3660" y="1748"/>
                    <a:pt x="3610" y="1698"/>
                    <a:pt x="3584" y="1623"/>
                  </a:cubicBezTo>
                  <a:lnTo>
                    <a:pt x="2958" y="169"/>
                  </a:lnTo>
                  <a:cubicBezTo>
                    <a:pt x="2908" y="57"/>
                    <a:pt x="2801" y="0"/>
                    <a:pt x="2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3856" name="Google Shape;3856;p40"/>
            <p:cNvGrpSpPr/>
            <p:nvPr/>
          </p:nvGrpSpPr>
          <p:grpSpPr>
            <a:xfrm>
              <a:off x="7844464" y="3693808"/>
              <a:ext cx="721282" cy="640234"/>
              <a:chOff x="7680248" y="3920193"/>
              <a:chExt cx="562667" cy="499442"/>
            </a:xfrm>
          </p:grpSpPr>
          <p:sp>
            <p:nvSpPr>
              <p:cNvPr id="3857" name="Google Shape;3857;p40"/>
              <p:cNvSpPr/>
              <p:nvPr/>
            </p:nvSpPr>
            <p:spPr>
              <a:xfrm>
                <a:off x="7680248" y="3920193"/>
                <a:ext cx="468666" cy="336530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1006" extrusionOk="0">
                    <a:moveTo>
                      <a:pt x="1174" y="1"/>
                    </a:moveTo>
                    <a:cubicBezTo>
                      <a:pt x="1157" y="1"/>
                      <a:pt x="1140" y="5"/>
                      <a:pt x="1124" y="15"/>
                    </a:cubicBezTo>
                    <a:lnTo>
                      <a:pt x="798" y="203"/>
                    </a:lnTo>
                    <a:cubicBezTo>
                      <a:pt x="755" y="229"/>
                      <a:pt x="738" y="279"/>
                      <a:pt x="750" y="326"/>
                    </a:cubicBezTo>
                    <a:cubicBezTo>
                      <a:pt x="760" y="357"/>
                      <a:pt x="760" y="391"/>
                      <a:pt x="750" y="426"/>
                    </a:cubicBezTo>
                    <a:cubicBezTo>
                      <a:pt x="731" y="488"/>
                      <a:pt x="681" y="536"/>
                      <a:pt x="619" y="550"/>
                    </a:cubicBezTo>
                    <a:cubicBezTo>
                      <a:pt x="603" y="554"/>
                      <a:pt x="587" y="556"/>
                      <a:pt x="572" y="556"/>
                    </a:cubicBezTo>
                    <a:cubicBezTo>
                      <a:pt x="515" y="556"/>
                      <a:pt x="465" y="530"/>
                      <a:pt x="431" y="488"/>
                    </a:cubicBezTo>
                    <a:cubicBezTo>
                      <a:pt x="417" y="469"/>
                      <a:pt x="395" y="459"/>
                      <a:pt x="372" y="459"/>
                    </a:cubicBezTo>
                    <a:cubicBezTo>
                      <a:pt x="361" y="459"/>
                      <a:pt x="349" y="461"/>
                      <a:pt x="338" y="467"/>
                    </a:cubicBezTo>
                    <a:lnTo>
                      <a:pt x="64" y="627"/>
                    </a:lnTo>
                    <a:cubicBezTo>
                      <a:pt x="17" y="655"/>
                      <a:pt x="0" y="717"/>
                      <a:pt x="29" y="765"/>
                    </a:cubicBezTo>
                    <a:lnTo>
                      <a:pt x="167" y="1005"/>
                    </a:lnTo>
                    <a:lnTo>
                      <a:pt x="1400" y="291"/>
                    </a:lnTo>
                    <a:lnTo>
                      <a:pt x="1262" y="53"/>
                    </a:lnTo>
                    <a:cubicBezTo>
                      <a:pt x="1243" y="19"/>
                      <a:pt x="1209" y="1"/>
                      <a:pt x="11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58" name="Google Shape;3858;p40"/>
              <p:cNvSpPr/>
              <p:nvPr/>
            </p:nvSpPr>
            <p:spPr>
              <a:xfrm>
                <a:off x="7781274" y="4096152"/>
                <a:ext cx="461641" cy="323483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967" extrusionOk="0">
                    <a:moveTo>
                      <a:pt x="1234" y="1"/>
                    </a:moveTo>
                    <a:lnTo>
                      <a:pt x="0" y="712"/>
                    </a:lnTo>
                    <a:lnTo>
                      <a:pt x="117" y="915"/>
                    </a:lnTo>
                    <a:cubicBezTo>
                      <a:pt x="135" y="948"/>
                      <a:pt x="169" y="967"/>
                      <a:pt x="205" y="967"/>
                    </a:cubicBezTo>
                    <a:cubicBezTo>
                      <a:pt x="222" y="967"/>
                      <a:pt x="240" y="962"/>
                      <a:pt x="255" y="953"/>
                    </a:cubicBezTo>
                    <a:lnTo>
                      <a:pt x="517" y="801"/>
                    </a:lnTo>
                    <a:cubicBezTo>
                      <a:pt x="555" y="779"/>
                      <a:pt x="572" y="734"/>
                      <a:pt x="562" y="691"/>
                    </a:cubicBezTo>
                    <a:cubicBezTo>
                      <a:pt x="555" y="665"/>
                      <a:pt x="555" y="634"/>
                      <a:pt x="562" y="601"/>
                    </a:cubicBezTo>
                    <a:cubicBezTo>
                      <a:pt x="579" y="536"/>
                      <a:pt x="634" y="482"/>
                      <a:pt x="701" y="467"/>
                    </a:cubicBezTo>
                    <a:cubicBezTo>
                      <a:pt x="713" y="465"/>
                      <a:pt x="725" y="464"/>
                      <a:pt x="737" y="464"/>
                    </a:cubicBezTo>
                    <a:cubicBezTo>
                      <a:pt x="789" y="464"/>
                      <a:pt x="837" y="485"/>
                      <a:pt x="872" y="520"/>
                    </a:cubicBezTo>
                    <a:cubicBezTo>
                      <a:pt x="889" y="537"/>
                      <a:pt x="913" y="546"/>
                      <a:pt x="936" y="546"/>
                    </a:cubicBezTo>
                    <a:cubicBezTo>
                      <a:pt x="951" y="546"/>
                      <a:pt x="966" y="542"/>
                      <a:pt x="979" y="534"/>
                    </a:cubicBezTo>
                    <a:lnTo>
                      <a:pt x="1315" y="341"/>
                    </a:lnTo>
                    <a:cubicBezTo>
                      <a:pt x="1363" y="312"/>
                      <a:pt x="1379" y="251"/>
                      <a:pt x="1351" y="203"/>
                    </a:cubicBezTo>
                    <a:lnTo>
                      <a:pt x="12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59" name="Google Shape;3859;p40"/>
              <p:cNvSpPr/>
              <p:nvPr/>
            </p:nvSpPr>
            <p:spPr>
              <a:xfrm>
                <a:off x="7735779" y="4017204"/>
                <a:ext cx="424175" cy="257582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70" extrusionOk="0">
                    <a:moveTo>
                      <a:pt x="1234" y="1"/>
                    </a:moveTo>
                    <a:lnTo>
                      <a:pt x="1" y="715"/>
                    </a:lnTo>
                    <a:lnTo>
                      <a:pt x="32" y="770"/>
                    </a:lnTo>
                    <a:lnTo>
                      <a:pt x="1268" y="58"/>
                    </a:lnTo>
                    <a:lnTo>
                      <a:pt x="12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0" name="Google Shape;3860;p40"/>
              <p:cNvSpPr/>
              <p:nvPr/>
            </p:nvSpPr>
            <p:spPr>
              <a:xfrm>
                <a:off x="7746149" y="4036272"/>
                <a:ext cx="447926" cy="298394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892" extrusionOk="0">
                    <a:moveTo>
                      <a:pt x="1237" y="1"/>
                    </a:moveTo>
                    <a:lnTo>
                      <a:pt x="1" y="713"/>
                    </a:lnTo>
                    <a:lnTo>
                      <a:pt x="8" y="722"/>
                    </a:lnTo>
                    <a:lnTo>
                      <a:pt x="105" y="891"/>
                    </a:lnTo>
                    <a:lnTo>
                      <a:pt x="1339" y="180"/>
                    </a:lnTo>
                    <a:lnTo>
                      <a:pt x="1241" y="10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1" name="Google Shape;3861;p40"/>
              <p:cNvSpPr/>
              <p:nvPr/>
            </p:nvSpPr>
            <p:spPr>
              <a:xfrm>
                <a:off x="7940506" y="4171754"/>
                <a:ext cx="39808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1" extrusionOk="0">
                    <a:moveTo>
                      <a:pt x="57" y="0"/>
                    </a:moveTo>
                    <a:cubicBezTo>
                      <a:pt x="25" y="0"/>
                      <a:pt x="0" y="33"/>
                      <a:pt x="10" y="67"/>
                    </a:cubicBezTo>
                    <a:cubicBezTo>
                      <a:pt x="15" y="82"/>
                      <a:pt x="27" y="94"/>
                      <a:pt x="41" y="98"/>
                    </a:cubicBezTo>
                    <a:cubicBezTo>
                      <a:pt x="47" y="100"/>
                      <a:pt x="52" y="101"/>
                      <a:pt x="58" y="101"/>
                    </a:cubicBezTo>
                    <a:cubicBezTo>
                      <a:pt x="93" y="101"/>
                      <a:pt x="118" y="69"/>
                      <a:pt x="108" y="34"/>
                    </a:cubicBezTo>
                    <a:cubicBezTo>
                      <a:pt x="103" y="20"/>
                      <a:pt x="91" y="8"/>
                      <a:pt x="75" y="3"/>
                    </a:cubicBezTo>
                    <a:cubicBezTo>
                      <a:pt x="69" y="1"/>
                      <a:pt x="63" y="0"/>
                      <a:pt x="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862" name="Google Shape;3862;p40"/>
            <p:cNvGrpSpPr/>
            <p:nvPr/>
          </p:nvGrpSpPr>
          <p:grpSpPr>
            <a:xfrm>
              <a:off x="7777300" y="3664914"/>
              <a:ext cx="721282" cy="640234"/>
              <a:chOff x="7680248" y="3920193"/>
              <a:chExt cx="562667" cy="499442"/>
            </a:xfrm>
          </p:grpSpPr>
          <p:sp>
            <p:nvSpPr>
              <p:cNvPr id="3863" name="Google Shape;3863;p40"/>
              <p:cNvSpPr/>
              <p:nvPr/>
            </p:nvSpPr>
            <p:spPr>
              <a:xfrm>
                <a:off x="7680248" y="3920193"/>
                <a:ext cx="468666" cy="336530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1006" extrusionOk="0">
                    <a:moveTo>
                      <a:pt x="1174" y="1"/>
                    </a:moveTo>
                    <a:cubicBezTo>
                      <a:pt x="1157" y="1"/>
                      <a:pt x="1140" y="5"/>
                      <a:pt x="1124" y="15"/>
                    </a:cubicBezTo>
                    <a:lnTo>
                      <a:pt x="798" y="203"/>
                    </a:lnTo>
                    <a:cubicBezTo>
                      <a:pt x="755" y="229"/>
                      <a:pt x="738" y="279"/>
                      <a:pt x="750" y="326"/>
                    </a:cubicBezTo>
                    <a:cubicBezTo>
                      <a:pt x="760" y="357"/>
                      <a:pt x="760" y="391"/>
                      <a:pt x="750" y="426"/>
                    </a:cubicBezTo>
                    <a:cubicBezTo>
                      <a:pt x="731" y="488"/>
                      <a:pt x="681" y="536"/>
                      <a:pt x="619" y="550"/>
                    </a:cubicBezTo>
                    <a:cubicBezTo>
                      <a:pt x="603" y="554"/>
                      <a:pt x="587" y="556"/>
                      <a:pt x="572" y="556"/>
                    </a:cubicBezTo>
                    <a:cubicBezTo>
                      <a:pt x="515" y="556"/>
                      <a:pt x="465" y="530"/>
                      <a:pt x="431" y="488"/>
                    </a:cubicBezTo>
                    <a:cubicBezTo>
                      <a:pt x="417" y="469"/>
                      <a:pt x="395" y="459"/>
                      <a:pt x="372" y="459"/>
                    </a:cubicBezTo>
                    <a:cubicBezTo>
                      <a:pt x="361" y="459"/>
                      <a:pt x="349" y="461"/>
                      <a:pt x="338" y="467"/>
                    </a:cubicBezTo>
                    <a:lnTo>
                      <a:pt x="64" y="627"/>
                    </a:lnTo>
                    <a:cubicBezTo>
                      <a:pt x="17" y="655"/>
                      <a:pt x="0" y="717"/>
                      <a:pt x="29" y="765"/>
                    </a:cubicBezTo>
                    <a:lnTo>
                      <a:pt x="167" y="1005"/>
                    </a:lnTo>
                    <a:lnTo>
                      <a:pt x="1400" y="291"/>
                    </a:lnTo>
                    <a:lnTo>
                      <a:pt x="1262" y="53"/>
                    </a:lnTo>
                    <a:cubicBezTo>
                      <a:pt x="1243" y="19"/>
                      <a:pt x="1209" y="1"/>
                      <a:pt x="11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4" name="Google Shape;3864;p40"/>
              <p:cNvSpPr/>
              <p:nvPr/>
            </p:nvSpPr>
            <p:spPr>
              <a:xfrm>
                <a:off x="7781274" y="4096152"/>
                <a:ext cx="461641" cy="323483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967" extrusionOk="0">
                    <a:moveTo>
                      <a:pt x="1234" y="1"/>
                    </a:moveTo>
                    <a:lnTo>
                      <a:pt x="0" y="712"/>
                    </a:lnTo>
                    <a:lnTo>
                      <a:pt x="117" y="915"/>
                    </a:lnTo>
                    <a:cubicBezTo>
                      <a:pt x="135" y="948"/>
                      <a:pt x="169" y="967"/>
                      <a:pt x="205" y="967"/>
                    </a:cubicBezTo>
                    <a:cubicBezTo>
                      <a:pt x="222" y="967"/>
                      <a:pt x="240" y="962"/>
                      <a:pt x="255" y="953"/>
                    </a:cubicBezTo>
                    <a:lnTo>
                      <a:pt x="517" y="801"/>
                    </a:lnTo>
                    <a:cubicBezTo>
                      <a:pt x="555" y="779"/>
                      <a:pt x="572" y="734"/>
                      <a:pt x="562" y="691"/>
                    </a:cubicBezTo>
                    <a:cubicBezTo>
                      <a:pt x="555" y="665"/>
                      <a:pt x="555" y="634"/>
                      <a:pt x="562" y="601"/>
                    </a:cubicBezTo>
                    <a:cubicBezTo>
                      <a:pt x="579" y="536"/>
                      <a:pt x="634" y="482"/>
                      <a:pt x="701" y="467"/>
                    </a:cubicBezTo>
                    <a:cubicBezTo>
                      <a:pt x="713" y="465"/>
                      <a:pt x="725" y="464"/>
                      <a:pt x="737" y="464"/>
                    </a:cubicBezTo>
                    <a:cubicBezTo>
                      <a:pt x="789" y="464"/>
                      <a:pt x="837" y="485"/>
                      <a:pt x="872" y="520"/>
                    </a:cubicBezTo>
                    <a:cubicBezTo>
                      <a:pt x="889" y="537"/>
                      <a:pt x="913" y="546"/>
                      <a:pt x="936" y="546"/>
                    </a:cubicBezTo>
                    <a:cubicBezTo>
                      <a:pt x="951" y="546"/>
                      <a:pt x="966" y="542"/>
                      <a:pt x="979" y="534"/>
                    </a:cubicBezTo>
                    <a:lnTo>
                      <a:pt x="1315" y="341"/>
                    </a:lnTo>
                    <a:cubicBezTo>
                      <a:pt x="1363" y="312"/>
                      <a:pt x="1379" y="251"/>
                      <a:pt x="1351" y="203"/>
                    </a:cubicBezTo>
                    <a:lnTo>
                      <a:pt x="123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5" name="Google Shape;3865;p40"/>
              <p:cNvSpPr/>
              <p:nvPr/>
            </p:nvSpPr>
            <p:spPr>
              <a:xfrm>
                <a:off x="7735779" y="4017204"/>
                <a:ext cx="424175" cy="257582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770" extrusionOk="0">
                    <a:moveTo>
                      <a:pt x="1234" y="1"/>
                    </a:moveTo>
                    <a:lnTo>
                      <a:pt x="1" y="715"/>
                    </a:lnTo>
                    <a:lnTo>
                      <a:pt x="32" y="770"/>
                    </a:lnTo>
                    <a:lnTo>
                      <a:pt x="1268" y="58"/>
                    </a:lnTo>
                    <a:lnTo>
                      <a:pt x="123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6" name="Google Shape;3866;p40"/>
              <p:cNvSpPr/>
              <p:nvPr/>
            </p:nvSpPr>
            <p:spPr>
              <a:xfrm>
                <a:off x="7746149" y="4036272"/>
                <a:ext cx="447926" cy="298394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892" extrusionOk="0">
                    <a:moveTo>
                      <a:pt x="1237" y="1"/>
                    </a:moveTo>
                    <a:lnTo>
                      <a:pt x="1" y="713"/>
                    </a:lnTo>
                    <a:lnTo>
                      <a:pt x="8" y="722"/>
                    </a:lnTo>
                    <a:lnTo>
                      <a:pt x="105" y="891"/>
                    </a:lnTo>
                    <a:lnTo>
                      <a:pt x="1339" y="180"/>
                    </a:lnTo>
                    <a:lnTo>
                      <a:pt x="1241" y="10"/>
                    </a:lnTo>
                    <a:lnTo>
                      <a:pt x="123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67" name="Google Shape;3867;p40"/>
              <p:cNvSpPr/>
              <p:nvPr/>
            </p:nvSpPr>
            <p:spPr>
              <a:xfrm>
                <a:off x="7940506" y="4171754"/>
                <a:ext cx="39808" cy="3378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1" extrusionOk="0">
                    <a:moveTo>
                      <a:pt x="57" y="0"/>
                    </a:moveTo>
                    <a:cubicBezTo>
                      <a:pt x="25" y="0"/>
                      <a:pt x="0" y="33"/>
                      <a:pt x="10" y="67"/>
                    </a:cubicBezTo>
                    <a:cubicBezTo>
                      <a:pt x="15" y="82"/>
                      <a:pt x="27" y="94"/>
                      <a:pt x="41" y="98"/>
                    </a:cubicBezTo>
                    <a:cubicBezTo>
                      <a:pt x="47" y="100"/>
                      <a:pt x="52" y="101"/>
                      <a:pt x="58" y="101"/>
                    </a:cubicBezTo>
                    <a:cubicBezTo>
                      <a:pt x="93" y="101"/>
                      <a:pt x="118" y="69"/>
                      <a:pt x="108" y="34"/>
                    </a:cubicBezTo>
                    <a:cubicBezTo>
                      <a:pt x="103" y="20"/>
                      <a:pt x="91" y="8"/>
                      <a:pt x="75" y="3"/>
                    </a:cubicBezTo>
                    <a:cubicBezTo>
                      <a:pt x="69" y="1"/>
                      <a:pt x="63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3868" name="Google Shape;3868;p40"/>
          <p:cNvGrpSpPr/>
          <p:nvPr/>
        </p:nvGrpSpPr>
        <p:grpSpPr>
          <a:xfrm>
            <a:off x="140436" y="350821"/>
            <a:ext cx="759315" cy="702413"/>
            <a:chOff x="325779" y="660283"/>
            <a:chExt cx="976359" cy="903193"/>
          </a:xfrm>
        </p:grpSpPr>
        <p:grpSp>
          <p:nvGrpSpPr>
            <p:cNvPr id="3869" name="Google Shape;3869;p40"/>
            <p:cNvGrpSpPr/>
            <p:nvPr/>
          </p:nvGrpSpPr>
          <p:grpSpPr>
            <a:xfrm>
              <a:off x="364516" y="718983"/>
              <a:ext cx="937623" cy="844493"/>
              <a:chOff x="1861240" y="3369235"/>
              <a:chExt cx="545605" cy="491413"/>
            </a:xfrm>
          </p:grpSpPr>
          <p:sp>
            <p:nvSpPr>
              <p:cNvPr id="3870" name="Google Shape;3870;p40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1" name="Google Shape;3871;p40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2" name="Google Shape;3872;p40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3" name="Google Shape;3873;p40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4" name="Google Shape;3874;p40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5" name="Google Shape;3875;p40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6" name="Google Shape;3876;p40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7" name="Google Shape;3877;p40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8" name="Google Shape;3878;p40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79" name="Google Shape;3879;p40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0" name="Google Shape;3880;p40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3881" name="Google Shape;3881;p40"/>
            <p:cNvGrpSpPr/>
            <p:nvPr/>
          </p:nvGrpSpPr>
          <p:grpSpPr>
            <a:xfrm>
              <a:off x="325779" y="660283"/>
              <a:ext cx="937623" cy="844493"/>
              <a:chOff x="1861240" y="3369235"/>
              <a:chExt cx="545605" cy="491413"/>
            </a:xfrm>
          </p:grpSpPr>
          <p:sp>
            <p:nvSpPr>
              <p:cNvPr id="3882" name="Google Shape;3882;p40"/>
              <p:cNvSpPr/>
              <p:nvPr/>
            </p:nvSpPr>
            <p:spPr>
              <a:xfrm>
                <a:off x="1861240" y="3659600"/>
                <a:ext cx="200044" cy="201048"/>
              </a:xfrm>
              <a:custGeom>
                <a:avLst/>
                <a:gdLst/>
                <a:ahLst/>
                <a:cxnLst/>
                <a:rect l="l" t="t" r="r" b="b"/>
                <a:pathLst>
                  <a:path w="598" h="601" extrusionOk="0">
                    <a:moveTo>
                      <a:pt x="179" y="1"/>
                    </a:moveTo>
                    <a:lnTo>
                      <a:pt x="117" y="55"/>
                    </a:lnTo>
                    <a:cubicBezTo>
                      <a:pt x="10" y="151"/>
                      <a:pt x="0" y="317"/>
                      <a:pt x="96" y="424"/>
                    </a:cubicBezTo>
                    <a:lnTo>
                      <a:pt x="184" y="522"/>
                    </a:lnTo>
                    <a:cubicBezTo>
                      <a:pt x="230" y="574"/>
                      <a:pt x="294" y="601"/>
                      <a:pt x="358" y="601"/>
                    </a:cubicBezTo>
                    <a:cubicBezTo>
                      <a:pt x="414" y="601"/>
                      <a:pt x="470" y="581"/>
                      <a:pt x="515" y="541"/>
                    </a:cubicBezTo>
                    <a:lnTo>
                      <a:pt x="598" y="467"/>
                    </a:lnTo>
                    <a:lnTo>
                      <a:pt x="1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3" name="Google Shape;3883;p40"/>
              <p:cNvSpPr/>
              <p:nvPr/>
            </p:nvSpPr>
            <p:spPr>
              <a:xfrm>
                <a:off x="1864250" y="3699409"/>
                <a:ext cx="197034" cy="16124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82" extrusionOk="0">
                    <a:moveTo>
                      <a:pt x="56" y="1"/>
                    </a:moveTo>
                    <a:cubicBezTo>
                      <a:pt x="1" y="96"/>
                      <a:pt x="10" y="220"/>
                      <a:pt x="87" y="305"/>
                    </a:cubicBezTo>
                    <a:lnTo>
                      <a:pt x="175" y="403"/>
                    </a:lnTo>
                    <a:cubicBezTo>
                      <a:pt x="221" y="455"/>
                      <a:pt x="285" y="482"/>
                      <a:pt x="349" y="482"/>
                    </a:cubicBezTo>
                    <a:cubicBezTo>
                      <a:pt x="405" y="482"/>
                      <a:pt x="461" y="462"/>
                      <a:pt x="506" y="422"/>
                    </a:cubicBezTo>
                    <a:lnTo>
                      <a:pt x="589" y="348"/>
                    </a:lnTo>
                    <a:lnTo>
                      <a:pt x="551" y="305"/>
                    </a:lnTo>
                    <a:lnTo>
                      <a:pt x="539" y="315"/>
                    </a:lnTo>
                    <a:cubicBezTo>
                      <a:pt x="495" y="355"/>
                      <a:pt x="439" y="375"/>
                      <a:pt x="383" y="375"/>
                    </a:cubicBezTo>
                    <a:cubicBezTo>
                      <a:pt x="318" y="375"/>
                      <a:pt x="254" y="348"/>
                      <a:pt x="208" y="296"/>
                    </a:cubicBezTo>
                    <a:lnTo>
                      <a:pt x="120" y="198"/>
                    </a:lnTo>
                    <a:cubicBezTo>
                      <a:pt x="70" y="141"/>
                      <a:pt x="48" y="70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4" name="Google Shape;3884;p40"/>
              <p:cNvSpPr/>
              <p:nvPr/>
            </p:nvSpPr>
            <p:spPr>
              <a:xfrm>
                <a:off x="1932158" y="3388303"/>
                <a:ext cx="434210" cy="417484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48" extrusionOk="0">
                    <a:moveTo>
                      <a:pt x="882" y="1"/>
                    </a:moveTo>
                    <a:cubicBezTo>
                      <a:pt x="879" y="1"/>
                      <a:pt x="875" y="2"/>
                      <a:pt x="872" y="4"/>
                    </a:cubicBezTo>
                    <a:lnTo>
                      <a:pt x="0" y="781"/>
                    </a:lnTo>
                    <a:lnTo>
                      <a:pt x="417" y="1247"/>
                    </a:lnTo>
                    <a:lnTo>
                      <a:pt x="1291" y="471"/>
                    </a:lnTo>
                    <a:cubicBezTo>
                      <a:pt x="1296" y="466"/>
                      <a:pt x="1298" y="459"/>
                      <a:pt x="1293" y="454"/>
                    </a:cubicBezTo>
                    <a:lnTo>
                      <a:pt x="891" y="4"/>
                    </a:lnTo>
                    <a:cubicBezTo>
                      <a:pt x="888" y="2"/>
                      <a:pt x="885" y="1"/>
                      <a:pt x="8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5" name="Google Shape;3885;p40"/>
              <p:cNvSpPr/>
              <p:nvPr/>
            </p:nvSpPr>
            <p:spPr>
              <a:xfrm>
                <a:off x="1955240" y="3388972"/>
                <a:ext cx="336530" cy="30140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901" extrusionOk="0">
                    <a:moveTo>
                      <a:pt x="996" y="0"/>
                    </a:moveTo>
                    <a:cubicBezTo>
                      <a:pt x="677" y="281"/>
                      <a:pt x="943" y="40"/>
                      <a:pt x="641" y="314"/>
                    </a:cubicBezTo>
                    <a:cubicBezTo>
                      <a:pt x="341" y="588"/>
                      <a:pt x="317" y="610"/>
                      <a:pt x="0" y="888"/>
                    </a:cubicBezTo>
                    <a:lnTo>
                      <a:pt x="10" y="900"/>
                    </a:lnTo>
                    <a:cubicBezTo>
                      <a:pt x="327" y="621"/>
                      <a:pt x="350" y="598"/>
                      <a:pt x="653" y="326"/>
                    </a:cubicBezTo>
                    <a:cubicBezTo>
                      <a:pt x="953" y="52"/>
                      <a:pt x="686" y="291"/>
                      <a:pt x="1005" y="12"/>
                    </a:cubicBezTo>
                    <a:lnTo>
                      <a:pt x="9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6" name="Google Shape;3886;p40"/>
              <p:cNvSpPr/>
              <p:nvPr/>
            </p:nvSpPr>
            <p:spPr>
              <a:xfrm>
                <a:off x="1991034" y="3432460"/>
                <a:ext cx="337199" cy="301739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902" extrusionOk="0">
                    <a:moveTo>
                      <a:pt x="998" y="1"/>
                    </a:moveTo>
                    <a:cubicBezTo>
                      <a:pt x="679" y="282"/>
                      <a:pt x="946" y="41"/>
                      <a:pt x="643" y="315"/>
                    </a:cubicBezTo>
                    <a:cubicBezTo>
                      <a:pt x="343" y="589"/>
                      <a:pt x="320" y="611"/>
                      <a:pt x="0" y="892"/>
                    </a:cubicBezTo>
                    <a:lnTo>
                      <a:pt x="12" y="901"/>
                    </a:lnTo>
                    <a:cubicBezTo>
                      <a:pt x="329" y="622"/>
                      <a:pt x="353" y="601"/>
                      <a:pt x="655" y="327"/>
                    </a:cubicBezTo>
                    <a:cubicBezTo>
                      <a:pt x="955" y="53"/>
                      <a:pt x="689" y="291"/>
                      <a:pt x="1008" y="13"/>
                    </a:cubicBezTo>
                    <a:lnTo>
                      <a:pt x="9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7" name="Google Shape;3887;p40"/>
              <p:cNvSpPr/>
              <p:nvPr/>
            </p:nvSpPr>
            <p:spPr>
              <a:xfrm>
                <a:off x="2033184" y="3481300"/>
                <a:ext cx="339875" cy="297391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889" extrusionOk="0">
                    <a:moveTo>
                      <a:pt x="1006" y="0"/>
                    </a:moveTo>
                    <a:cubicBezTo>
                      <a:pt x="686" y="279"/>
                      <a:pt x="953" y="36"/>
                      <a:pt x="648" y="310"/>
                    </a:cubicBezTo>
                    <a:cubicBezTo>
                      <a:pt x="346" y="581"/>
                      <a:pt x="322" y="600"/>
                      <a:pt x="1" y="879"/>
                    </a:cubicBezTo>
                    <a:lnTo>
                      <a:pt x="10" y="888"/>
                    </a:lnTo>
                    <a:cubicBezTo>
                      <a:pt x="332" y="612"/>
                      <a:pt x="355" y="591"/>
                      <a:pt x="658" y="319"/>
                    </a:cubicBezTo>
                    <a:cubicBezTo>
                      <a:pt x="963" y="48"/>
                      <a:pt x="696" y="288"/>
                      <a:pt x="1015" y="12"/>
                    </a:cubicBezTo>
                    <a:lnTo>
                      <a:pt x="100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8" name="Google Shape;3888;p40"/>
              <p:cNvSpPr/>
              <p:nvPr/>
            </p:nvSpPr>
            <p:spPr>
              <a:xfrm>
                <a:off x="1920784" y="3649230"/>
                <a:ext cx="150870" cy="16692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99" extrusionOk="0">
                    <a:moveTo>
                      <a:pt x="34" y="1"/>
                    </a:moveTo>
                    <a:lnTo>
                      <a:pt x="1" y="32"/>
                    </a:lnTo>
                    <a:lnTo>
                      <a:pt x="420" y="498"/>
                    </a:lnTo>
                    <a:lnTo>
                      <a:pt x="451" y="46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89" name="Google Shape;3889;p40"/>
              <p:cNvSpPr/>
              <p:nvPr/>
            </p:nvSpPr>
            <p:spPr>
              <a:xfrm>
                <a:off x="2225868" y="3375257"/>
                <a:ext cx="166258" cy="169268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06" extrusionOk="0">
                    <a:moveTo>
                      <a:pt x="315" y="1"/>
                    </a:moveTo>
                    <a:lnTo>
                      <a:pt x="1" y="39"/>
                    </a:lnTo>
                    <a:cubicBezTo>
                      <a:pt x="53" y="434"/>
                      <a:pt x="420" y="505"/>
                      <a:pt x="420" y="505"/>
                    </a:cubicBezTo>
                    <a:lnTo>
                      <a:pt x="496" y="208"/>
                    </a:lnTo>
                    <a:cubicBezTo>
                      <a:pt x="415" y="162"/>
                      <a:pt x="351" y="93"/>
                      <a:pt x="3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0" name="Google Shape;3890;p40"/>
              <p:cNvSpPr/>
              <p:nvPr/>
            </p:nvSpPr>
            <p:spPr>
              <a:xfrm>
                <a:off x="2331243" y="3369235"/>
                <a:ext cx="75602" cy="7560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26" extrusionOk="0">
                    <a:moveTo>
                      <a:pt x="142" y="1"/>
                    </a:moveTo>
                    <a:cubicBezTo>
                      <a:pt x="138" y="1"/>
                      <a:pt x="133" y="1"/>
                      <a:pt x="129" y="2"/>
                    </a:cubicBezTo>
                    <a:lnTo>
                      <a:pt x="0" y="19"/>
                    </a:lnTo>
                    <a:cubicBezTo>
                      <a:pt x="36" y="111"/>
                      <a:pt x="100" y="180"/>
                      <a:pt x="181" y="226"/>
                    </a:cubicBezTo>
                    <a:lnTo>
                      <a:pt x="215" y="90"/>
                    </a:lnTo>
                    <a:cubicBezTo>
                      <a:pt x="225" y="44"/>
                      <a:pt x="189" y="1"/>
                      <a:pt x="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1" name="Google Shape;3891;p40"/>
              <p:cNvSpPr/>
              <p:nvPr/>
            </p:nvSpPr>
            <p:spPr>
              <a:xfrm>
                <a:off x="2139896" y="3413727"/>
                <a:ext cx="86307" cy="7526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25" extrusionOk="0">
                    <a:moveTo>
                      <a:pt x="228" y="1"/>
                    </a:moveTo>
                    <a:cubicBezTo>
                      <a:pt x="222" y="1"/>
                      <a:pt x="217" y="3"/>
                      <a:pt x="213" y="7"/>
                    </a:cubicBezTo>
                    <a:lnTo>
                      <a:pt x="15" y="174"/>
                    </a:lnTo>
                    <a:cubicBezTo>
                      <a:pt x="3" y="186"/>
                      <a:pt x="1" y="202"/>
                      <a:pt x="13" y="214"/>
                    </a:cubicBezTo>
                    <a:cubicBezTo>
                      <a:pt x="18" y="221"/>
                      <a:pt x="26" y="224"/>
                      <a:pt x="34" y="224"/>
                    </a:cubicBezTo>
                    <a:cubicBezTo>
                      <a:pt x="41" y="224"/>
                      <a:pt x="48" y="222"/>
                      <a:pt x="53" y="217"/>
                    </a:cubicBezTo>
                    <a:lnTo>
                      <a:pt x="246" y="47"/>
                    </a:lnTo>
                    <a:cubicBezTo>
                      <a:pt x="256" y="38"/>
                      <a:pt x="258" y="21"/>
                      <a:pt x="248" y="9"/>
                    </a:cubicBezTo>
                    <a:cubicBezTo>
                      <a:pt x="243" y="4"/>
                      <a:pt x="235" y="1"/>
                      <a:pt x="22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2" name="Google Shape;3892;p40"/>
              <p:cNvSpPr/>
              <p:nvPr/>
            </p:nvSpPr>
            <p:spPr>
              <a:xfrm>
                <a:off x="1988692" y="3492005"/>
                <a:ext cx="146855" cy="127119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80" extrusionOk="0">
                    <a:moveTo>
                      <a:pt x="407" y="1"/>
                    </a:moveTo>
                    <a:cubicBezTo>
                      <a:pt x="400" y="1"/>
                      <a:pt x="394" y="3"/>
                      <a:pt x="388" y="9"/>
                    </a:cubicBezTo>
                    <a:lnTo>
                      <a:pt x="12" y="337"/>
                    </a:lnTo>
                    <a:cubicBezTo>
                      <a:pt x="3" y="347"/>
                      <a:pt x="0" y="361"/>
                      <a:pt x="10" y="371"/>
                    </a:cubicBezTo>
                    <a:cubicBezTo>
                      <a:pt x="14" y="377"/>
                      <a:pt x="20" y="380"/>
                      <a:pt x="27" y="380"/>
                    </a:cubicBezTo>
                    <a:cubicBezTo>
                      <a:pt x="33" y="380"/>
                      <a:pt x="39" y="378"/>
                      <a:pt x="43" y="373"/>
                    </a:cubicBezTo>
                    <a:lnTo>
                      <a:pt x="424" y="52"/>
                    </a:lnTo>
                    <a:lnTo>
                      <a:pt x="427" y="52"/>
                    </a:lnTo>
                    <a:cubicBezTo>
                      <a:pt x="438" y="40"/>
                      <a:pt x="438" y="23"/>
                      <a:pt x="429" y="11"/>
                    </a:cubicBezTo>
                    <a:cubicBezTo>
                      <a:pt x="422" y="5"/>
                      <a:pt x="414" y="1"/>
                      <a:pt x="4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200"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pic>
        <p:nvPicPr>
          <p:cNvPr id="44" name="Picture 2" descr="Summer Cartoon Boy Fishing PNG Image and PSD File For Free Download -  Lovepik | 401228943">
            <a:extLst>
              <a:ext uri="{FF2B5EF4-FFF2-40B4-BE49-F238E27FC236}">
                <a16:creationId xmlns:a16="http://schemas.microsoft.com/office/drawing/2014/main" id="{7D2D1C33-FF56-478F-B9A3-317197E80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8667" b="90000" l="10000" r="90000">
                        <a14:foregroundMark x1="13864" y1="25000" x2="13864" y2="25000"/>
                        <a14:foregroundMark x1="58409" y1="23333" x2="58409" y2="23333"/>
                        <a14:foregroundMark x1="59545" y1="51333" x2="59545" y2="51333"/>
                        <a14:foregroundMark x1="60227" y1="29333" x2="60227" y2="29333"/>
                        <a14:foregroundMark x1="53409" y1="34667" x2="53409" y2="34667"/>
                        <a14:foregroundMark x1="16364" y1="30333" x2="16364" y2="30333"/>
                        <a14:foregroundMark x1="85455" y1="12000" x2="85455" y2="12000"/>
                        <a14:foregroundMark x1="85909" y1="17333" x2="85909" y2="17333"/>
                        <a14:foregroundMark x1="84091" y1="30667" x2="84091" y2="30667"/>
                        <a14:foregroundMark x1="84091" y1="50667" x2="84091" y2="50667"/>
                        <a14:foregroundMark x1="85455" y1="30667" x2="85455" y2="30667"/>
                        <a14:foregroundMark x1="85227" y1="28000" x2="85227" y2="28000"/>
                        <a14:foregroundMark x1="73409" y1="28667" x2="73409" y2="28667"/>
                        <a14:foregroundMark x1="84773" y1="8667" x2="84773" y2="8667"/>
                        <a14:foregroundMark x1="82955" y1="44667" x2="82955" y2="44667"/>
                        <a14:foregroundMark x1="17727" y1="23000" x2="17727" y2="23000"/>
                        <a14:foregroundMark x1="15227" y1="24333" x2="15227" y2="24333"/>
                        <a14:foregroundMark x1="15909" y1="32000" x2="15909" y2="32000"/>
                        <a14:foregroundMark x1="78864" y1="18667" x2="80000" y2="18333"/>
                        <a14:foregroundMark x1="82273" y1="14667" x2="82273" y2="14667"/>
                        <a14:foregroundMark x1="83864" y1="12333" x2="83864" y2="12333"/>
                        <a14:foregroundMark x1="85000" y1="11667" x2="74091" y2="28333"/>
                        <a14:foregroundMark x1="84545" y1="44667" x2="84545" y2="44667"/>
                        <a14:foregroundMark x1="85455" y1="29667" x2="85455" y2="29667"/>
                        <a14:foregroundMark x1="63636" y1="31000" x2="63636" y2="31000"/>
                        <a14:foregroundMark x1="64773" y1="60333" x2="64773" y2="60333"/>
                        <a14:foregroundMark x1="25909" y1="44667" x2="25909" y2="44667"/>
                        <a14:foregroundMark x1="12955" y1="20667" x2="12955" y2="20667"/>
                        <a14:foregroundMark x1="12273" y1="19000" x2="12273" y2="19000"/>
                        <a14:foregroundMark x1="13182" y1="26000" x2="13182" y2="26000"/>
                        <a14:foregroundMark x1="15000" y1="30667" x2="15000" y2="30667"/>
                        <a14:foregroundMark x1="17045" y1="34333" x2="17045" y2="34333"/>
                        <a14:foregroundMark x1="85682" y1="9000" x2="85682" y2="9000"/>
                        <a14:foregroundMark x1="82273" y1="13667" x2="82273" y2="13667"/>
                        <a14:foregroundMark x1="80909" y1="16000" x2="80909" y2="16000"/>
                        <a14:foregroundMark x1="85909" y1="10333" x2="68864" y2="37333"/>
                        <a14:foregroundMark x1="68864" y1="37333" x2="67500" y2="41000"/>
                        <a14:foregroundMark x1="66818" y1="58667" x2="66818" y2="58667"/>
                        <a14:foregroundMark x1="62500" y1="60667" x2="62500" y2="60667"/>
                        <a14:foregroundMark x1="64545" y1="84000" x2="64545" y2="84000"/>
                        <a14:foregroundMark x1="58409" y1="83667" x2="58409" y2="83667"/>
                        <a14:foregroundMark x1="36136" y1="85000" x2="36136" y2="85000"/>
                        <a14:foregroundMark x1="85455" y1="22333" x2="85455" y2="22333"/>
                        <a14:foregroundMark x1="85455" y1="23667" x2="85455" y2="28333"/>
                        <a14:foregroundMark x1="84545" y1="30667" x2="84545" y2="30667"/>
                        <a14:foregroundMark x1="77727" y1="59667" x2="77727" y2="59667"/>
                        <a14:foregroundMark x1="41591" y1="58333" x2="41591" y2="58333"/>
                        <a14:foregroundMark x1="40227" y1="58000" x2="40227" y2="58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2456" y="3839321"/>
            <a:ext cx="2194107" cy="1495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 Box 4">
            <a:extLst>
              <a:ext uri="{FF2B5EF4-FFF2-40B4-BE49-F238E27FC236}">
                <a16:creationId xmlns:a16="http://schemas.microsoft.com/office/drawing/2014/main" id="{B28634E4-C37E-45AE-B711-6A937DCF8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1300" y="16854"/>
            <a:ext cx="643300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 eaLnBrk="0" hangingPunct="0">
              <a:spcBef>
                <a:spcPct val="50000"/>
              </a:spcBef>
            </a:pP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cá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câu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được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có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thể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</a:t>
            </a:r>
            <a:r>
              <a:rPr lang="en-US" altLang="en-US" sz="3200" b="1" err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b="1">
                <a:solidFill>
                  <a:schemeClr val="accent6">
                    <a:lumMod val="10000"/>
                  </a:schemeClr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:</a:t>
            </a:r>
            <a:endParaRPr lang="en-US" altLang="en-US" sz="3200" b="1">
              <a:solidFill>
                <a:schemeClr val="accent6">
                  <a:lumMod val="10000"/>
                </a:schemeClr>
              </a:solidFill>
              <a:latin typeface="UTM Americana" panose="0204060305050602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50" name="Table 49">
            <a:extLst>
              <a:ext uri="{FF2B5EF4-FFF2-40B4-BE49-F238E27FC236}">
                <a16:creationId xmlns:a16="http://schemas.microsoft.com/office/drawing/2014/main" id="{05B0CDA3-8B61-4842-AB00-37DD641E74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5623781"/>
              </p:ext>
            </p:extLst>
          </p:nvPr>
        </p:nvGraphicFramePr>
        <p:xfrm>
          <a:off x="931625" y="662063"/>
          <a:ext cx="7344881" cy="537130"/>
        </p:xfrm>
        <a:graphic>
          <a:graphicData uri="http://schemas.openxmlformats.org/drawingml/2006/table">
            <a:tbl>
              <a:tblPr/>
              <a:tblGrid>
                <a:gridCol w="2122121">
                  <a:extLst>
                    <a:ext uri="{9D8B030D-6E8A-4147-A177-3AD203B41FA5}">
                      <a16:colId xmlns:a16="http://schemas.microsoft.com/office/drawing/2014/main" val="1337094568"/>
                    </a:ext>
                  </a:extLst>
                </a:gridCol>
                <a:gridCol w="2129737">
                  <a:extLst>
                    <a:ext uri="{9D8B030D-6E8A-4147-A177-3AD203B41FA5}">
                      <a16:colId xmlns:a16="http://schemas.microsoft.com/office/drawing/2014/main" val="195011340"/>
                    </a:ext>
                  </a:extLst>
                </a:gridCol>
                <a:gridCol w="3093023">
                  <a:extLst>
                    <a:ext uri="{9D8B030D-6E8A-4147-A177-3AD203B41FA5}">
                      <a16:colId xmlns:a16="http://schemas.microsoft.com/office/drawing/2014/main" val="2531115380"/>
                    </a:ext>
                  </a:extLst>
                </a:gridCol>
              </a:tblGrid>
              <a:tr h="537130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578797"/>
                  </a:ext>
                </a:extLst>
              </a:tr>
            </a:tbl>
          </a:graphicData>
        </a:graphic>
      </p:graphicFrame>
      <p:graphicFrame>
        <p:nvGraphicFramePr>
          <p:cNvPr id="51" name="Table 50">
            <a:extLst>
              <a:ext uri="{FF2B5EF4-FFF2-40B4-BE49-F238E27FC236}">
                <a16:creationId xmlns:a16="http://schemas.microsoft.com/office/drawing/2014/main" id="{4ED97101-12DB-4161-B31E-072A4ECDDF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1352120"/>
              </p:ext>
            </p:extLst>
          </p:nvPr>
        </p:nvGraphicFramePr>
        <p:xfrm>
          <a:off x="931624" y="1290389"/>
          <a:ext cx="7337437" cy="585213"/>
        </p:xfrm>
        <a:graphic>
          <a:graphicData uri="http://schemas.openxmlformats.org/drawingml/2006/table">
            <a:tbl>
              <a:tblPr/>
              <a:tblGrid>
                <a:gridCol w="2119970">
                  <a:extLst>
                    <a:ext uri="{9D8B030D-6E8A-4147-A177-3AD203B41FA5}">
                      <a16:colId xmlns:a16="http://schemas.microsoft.com/office/drawing/2014/main" val="1337094568"/>
                    </a:ext>
                  </a:extLst>
                </a:gridCol>
                <a:gridCol w="2127579">
                  <a:extLst>
                    <a:ext uri="{9D8B030D-6E8A-4147-A177-3AD203B41FA5}">
                      <a16:colId xmlns:a16="http://schemas.microsoft.com/office/drawing/2014/main" val="195011340"/>
                    </a:ext>
                  </a:extLst>
                </a:gridCol>
                <a:gridCol w="3089888">
                  <a:extLst>
                    <a:ext uri="{9D8B030D-6E8A-4147-A177-3AD203B41FA5}">
                      <a16:colId xmlns:a16="http://schemas.microsoft.com/office/drawing/2014/main" val="2531115380"/>
                    </a:ext>
                  </a:extLst>
                </a:gridCol>
              </a:tblGrid>
              <a:tr h="58521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578797"/>
                  </a:ext>
                </a:extLst>
              </a:tr>
            </a:tbl>
          </a:graphicData>
        </a:graphic>
      </p:graphicFrame>
      <p:graphicFrame>
        <p:nvGraphicFramePr>
          <p:cNvPr id="52" name="Table 51">
            <a:extLst>
              <a:ext uri="{FF2B5EF4-FFF2-40B4-BE49-F238E27FC236}">
                <a16:creationId xmlns:a16="http://schemas.microsoft.com/office/drawing/2014/main" id="{03A92913-1168-43CB-9725-F3CFD31689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9949225"/>
              </p:ext>
            </p:extLst>
          </p:nvPr>
        </p:nvGraphicFramePr>
        <p:xfrm>
          <a:off x="906462" y="3544573"/>
          <a:ext cx="7362600" cy="483101"/>
        </p:xfrm>
        <a:graphic>
          <a:graphicData uri="http://schemas.openxmlformats.org/drawingml/2006/table">
            <a:tbl>
              <a:tblPr/>
              <a:tblGrid>
                <a:gridCol w="2127240">
                  <a:extLst>
                    <a:ext uri="{9D8B030D-6E8A-4147-A177-3AD203B41FA5}">
                      <a16:colId xmlns:a16="http://schemas.microsoft.com/office/drawing/2014/main" val="1337094568"/>
                    </a:ext>
                  </a:extLst>
                </a:gridCol>
                <a:gridCol w="2134875">
                  <a:extLst>
                    <a:ext uri="{9D8B030D-6E8A-4147-A177-3AD203B41FA5}">
                      <a16:colId xmlns:a16="http://schemas.microsoft.com/office/drawing/2014/main" val="195011340"/>
                    </a:ext>
                  </a:extLst>
                </a:gridCol>
                <a:gridCol w="3100485">
                  <a:extLst>
                    <a:ext uri="{9D8B030D-6E8A-4147-A177-3AD203B41FA5}">
                      <a16:colId xmlns:a16="http://schemas.microsoft.com/office/drawing/2014/main" val="2531115380"/>
                    </a:ext>
                  </a:extLst>
                </a:gridCol>
              </a:tblGrid>
              <a:tr h="483101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578797"/>
                  </a:ext>
                </a:extLst>
              </a:tr>
            </a:tbl>
          </a:graphicData>
        </a:graphic>
      </p:graphicFrame>
      <p:graphicFrame>
        <p:nvGraphicFramePr>
          <p:cNvPr id="53" name="Table 52">
            <a:extLst>
              <a:ext uri="{FF2B5EF4-FFF2-40B4-BE49-F238E27FC236}">
                <a16:creationId xmlns:a16="http://schemas.microsoft.com/office/drawing/2014/main" id="{63745BC8-7926-4FF0-9A6A-178BF9A99B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605474"/>
              </p:ext>
            </p:extLst>
          </p:nvPr>
        </p:nvGraphicFramePr>
        <p:xfrm>
          <a:off x="899016" y="2523064"/>
          <a:ext cx="7370045" cy="496856"/>
        </p:xfrm>
        <a:graphic>
          <a:graphicData uri="http://schemas.openxmlformats.org/drawingml/2006/table">
            <a:tbl>
              <a:tblPr/>
              <a:tblGrid>
                <a:gridCol w="2129391">
                  <a:extLst>
                    <a:ext uri="{9D8B030D-6E8A-4147-A177-3AD203B41FA5}">
                      <a16:colId xmlns:a16="http://schemas.microsoft.com/office/drawing/2014/main" val="1337094568"/>
                    </a:ext>
                  </a:extLst>
                </a:gridCol>
                <a:gridCol w="2137034">
                  <a:extLst>
                    <a:ext uri="{9D8B030D-6E8A-4147-A177-3AD203B41FA5}">
                      <a16:colId xmlns:a16="http://schemas.microsoft.com/office/drawing/2014/main" val="195011340"/>
                    </a:ext>
                  </a:extLst>
                </a:gridCol>
                <a:gridCol w="3103620">
                  <a:extLst>
                    <a:ext uri="{9D8B030D-6E8A-4147-A177-3AD203B41FA5}">
                      <a16:colId xmlns:a16="http://schemas.microsoft.com/office/drawing/2014/main" val="2531115380"/>
                    </a:ext>
                  </a:extLst>
                </a:gridCol>
              </a:tblGrid>
              <a:tr h="49685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578797"/>
                  </a:ext>
                </a:extLst>
              </a:tr>
            </a:tbl>
          </a:graphicData>
        </a:graphic>
      </p:graphicFrame>
      <p:graphicFrame>
        <p:nvGraphicFramePr>
          <p:cNvPr id="54" name="Table 53">
            <a:extLst>
              <a:ext uri="{FF2B5EF4-FFF2-40B4-BE49-F238E27FC236}">
                <a16:creationId xmlns:a16="http://schemas.microsoft.com/office/drawing/2014/main" id="{32288F17-590F-4F5E-8D44-BE5D41D43C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5775365"/>
              </p:ext>
            </p:extLst>
          </p:nvPr>
        </p:nvGraphicFramePr>
        <p:xfrm>
          <a:off x="913906" y="1967837"/>
          <a:ext cx="7362600" cy="457200"/>
        </p:xfrm>
        <a:graphic>
          <a:graphicData uri="http://schemas.openxmlformats.org/drawingml/2006/table">
            <a:tbl>
              <a:tblPr/>
              <a:tblGrid>
                <a:gridCol w="2127240">
                  <a:extLst>
                    <a:ext uri="{9D8B030D-6E8A-4147-A177-3AD203B41FA5}">
                      <a16:colId xmlns:a16="http://schemas.microsoft.com/office/drawing/2014/main" val="1337094568"/>
                    </a:ext>
                  </a:extLst>
                </a:gridCol>
                <a:gridCol w="2134875">
                  <a:extLst>
                    <a:ext uri="{9D8B030D-6E8A-4147-A177-3AD203B41FA5}">
                      <a16:colId xmlns:a16="http://schemas.microsoft.com/office/drawing/2014/main" val="195011340"/>
                    </a:ext>
                  </a:extLst>
                </a:gridCol>
                <a:gridCol w="3100485">
                  <a:extLst>
                    <a:ext uri="{9D8B030D-6E8A-4147-A177-3AD203B41FA5}">
                      <a16:colId xmlns:a16="http://schemas.microsoft.com/office/drawing/2014/main" val="2531115380"/>
                    </a:ext>
                  </a:extLst>
                </a:gridCol>
              </a:tblGrid>
              <a:tr h="415696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har char="•"/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alt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578797"/>
                  </a:ext>
                </a:extLst>
              </a:tr>
            </a:tbl>
          </a:graphicData>
        </a:graphic>
      </p:graphicFrame>
      <p:sp>
        <p:nvSpPr>
          <p:cNvPr id="55" name="Text Box 35">
            <a:extLst>
              <a:ext uri="{FF2B5EF4-FFF2-40B4-BE49-F238E27FC236}">
                <a16:creationId xmlns:a16="http://schemas.microsoft.com/office/drawing/2014/main" id="{86DBCD7E-DE1C-41E2-B552-D1E643C8A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151" y="720820"/>
            <a:ext cx="2657060" cy="43088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cá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anh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6" name="Text Box 36">
            <a:extLst>
              <a:ext uri="{FF2B5EF4-FFF2-40B4-BE49-F238E27FC236}">
                <a16:creationId xmlns:a16="http://schemas.microsoft.com/office/drawing/2014/main" id="{A6DF9C1B-1CFC-4092-A018-6C817592D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9225" y="727854"/>
            <a:ext cx="2623930" cy="43088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cá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Text Box 37">
            <a:extLst>
              <a:ext uri="{FF2B5EF4-FFF2-40B4-BE49-F238E27FC236}">
                <a16:creationId xmlns:a16="http://schemas.microsoft.com/office/drawing/2014/main" id="{4E5936F0-7E27-412B-BA03-EA63E7F4C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453" y="727854"/>
            <a:ext cx="3939209" cy="430887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cá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anh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200" b="1" err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altLang="en-US" sz="2200" b="1"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endParaRPr lang="en-US" altLang="en-US" sz="2200" b="1">
              <a:effectLst>
                <a:outerShdw blurRad="38100" dist="38100" dir="2700000" algn="tl">
                  <a:srgbClr val="C0C0C0"/>
                </a:outerShdw>
              </a:effectLst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58" name="Text Box 41">
            <a:extLst>
              <a:ext uri="{FF2B5EF4-FFF2-40B4-BE49-F238E27FC236}">
                <a16:creationId xmlns:a16="http://schemas.microsoft.com/office/drawing/2014/main" id="{ADF27C7C-C100-453E-A4A5-D40AF5FE2C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9381" y="1375779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3       </a:t>
            </a:r>
          </a:p>
        </p:txBody>
      </p:sp>
      <p:sp>
        <p:nvSpPr>
          <p:cNvPr id="59" name="Text Box 44">
            <a:extLst>
              <a:ext uri="{FF2B5EF4-FFF2-40B4-BE49-F238E27FC236}">
                <a16:creationId xmlns:a16="http://schemas.microsoft.com/office/drawing/2014/main" id="{252D1A98-78A8-4322-B127-35098743C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9381" y="1976933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4  </a:t>
            </a:r>
          </a:p>
        </p:txBody>
      </p:sp>
      <p:sp>
        <p:nvSpPr>
          <p:cNvPr id="60" name="Text Box 47">
            <a:extLst>
              <a:ext uri="{FF2B5EF4-FFF2-40B4-BE49-F238E27FC236}">
                <a16:creationId xmlns:a16="http://schemas.microsoft.com/office/drawing/2014/main" id="{00DE0291-C5FA-4897-88A3-8C35C9570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7438" y="2536297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  </a:t>
            </a:r>
          </a:p>
        </p:txBody>
      </p:sp>
      <p:sp>
        <p:nvSpPr>
          <p:cNvPr id="61" name="Text Box 50">
            <a:extLst>
              <a:ext uri="{FF2B5EF4-FFF2-40B4-BE49-F238E27FC236}">
                <a16:creationId xmlns:a16="http://schemas.microsoft.com/office/drawing/2014/main" id="{66DD2C79-E83C-4937-AD4D-726B5F90A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494" y="3040696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…  </a:t>
            </a:r>
          </a:p>
        </p:txBody>
      </p:sp>
      <p:sp>
        <p:nvSpPr>
          <p:cNvPr id="62" name="Text Box 53">
            <a:extLst>
              <a:ext uri="{FF2B5EF4-FFF2-40B4-BE49-F238E27FC236}">
                <a16:creationId xmlns:a16="http://schemas.microsoft.com/office/drawing/2014/main" id="{93E9F4AE-D053-4C37-A5CD-7676A9A1F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9116" y="3551184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  </a:t>
            </a:r>
          </a:p>
        </p:txBody>
      </p:sp>
      <p:sp>
        <p:nvSpPr>
          <p:cNvPr id="63" name="Text Box 42">
            <a:extLst>
              <a:ext uri="{FF2B5EF4-FFF2-40B4-BE49-F238E27FC236}">
                <a16:creationId xmlns:a16="http://schemas.microsoft.com/office/drawing/2014/main" id="{AA54F6F1-066D-4D4B-A7A6-AB4570ACF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3857" y="1362349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2  </a:t>
            </a:r>
          </a:p>
        </p:txBody>
      </p:sp>
      <p:sp>
        <p:nvSpPr>
          <p:cNvPr id="64" name="Text Box 43">
            <a:extLst>
              <a:ext uri="{FF2B5EF4-FFF2-40B4-BE49-F238E27FC236}">
                <a16:creationId xmlns:a16="http://schemas.microsoft.com/office/drawing/2014/main" id="{41887417-D94A-4574-86A6-4F30A575F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6011" y="1362349"/>
            <a:ext cx="1520825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3 + 2  </a:t>
            </a:r>
          </a:p>
        </p:txBody>
      </p:sp>
      <p:sp>
        <p:nvSpPr>
          <p:cNvPr id="65" name="Text Box 45">
            <a:extLst>
              <a:ext uri="{FF2B5EF4-FFF2-40B4-BE49-F238E27FC236}">
                <a16:creationId xmlns:a16="http://schemas.microsoft.com/office/drawing/2014/main" id="{E4E0901A-18C0-4B63-B096-8DAB1E286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8740" y="1966693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  </a:t>
            </a:r>
          </a:p>
        </p:txBody>
      </p:sp>
      <p:sp>
        <p:nvSpPr>
          <p:cNvPr id="66" name="Text Box 46">
            <a:extLst>
              <a:ext uri="{FF2B5EF4-FFF2-40B4-BE49-F238E27FC236}">
                <a16:creationId xmlns:a16="http://schemas.microsoft.com/office/drawing/2014/main" id="{9A0A72DD-BCFA-479E-B1A4-CF0A76D58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4301" y="1963408"/>
            <a:ext cx="123825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4 + 0  </a:t>
            </a:r>
          </a:p>
        </p:txBody>
      </p:sp>
      <p:sp>
        <p:nvSpPr>
          <p:cNvPr id="67" name="Text Box 48">
            <a:extLst>
              <a:ext uri="{FF2B5EF4-FFF2-40B4-BE49-F238E27FC236}">
                <a16:creationId xmlns:a16="http://schemas.microsoft.com/office/drawing/2014/main" id="{0F96139C-DD0E-4A3E-82B9-6781DFB19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0374" y="2546267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1  </a:t>
            </a:r>
          </a:p>
        </p:txBody>
      </p:sp>
      <p:sp>
        <p:nvSpPr>
          <p:cNvPr id="68" name="Text Box 49">
            <a:extLst>
              <a:ext uri="{FF2B5EF4-FFF2-40B4-BE49-F238E27FC236}">
                <a16:creationId xmlns:a16="http://schemas.microsoft.com/office/drawing/2014/main" id="{F8862478-8DB8-4F0C-A098-B0ED9AA1B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8495" y="2546571"/>
            <a:ext cx="123825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0 + 1</a:t>
            </a:r>
          </a:p>
        </p:txBody>
      </p:sp>
      <p:sp>
        <p:nvSpPr>
          <p:cNvPr id="69" name="Text Box 51">
            <a:extLst>
              <a:ext uri="{FF2B5EF4-FFF2-40B4-BE49-F238E27FC236}">
                <a16:creationId xmlns:a16="http://schemas.microsoft.com/office/drawing/2014/main" id="{5FCA5C9F-5FC5-4422-A7BC-B2971DF7F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6222" y="3019920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…  </a:t>
            </a: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D451F765-D0D5-4927-A5B3-F0B208D0F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4926" y="3025448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…  </a:t>
            </a:r>
          </a:p>
        </p:txBody>
      </p:sp>
      <p:sp>
        <p:nvSpPr>
          <p:cNvPr id="71" name="Text Box 54">
            <a:extLst>
              <a:ext uri="{FF2B5EF4-FFF2-40B4-BE49-F238E27FC236}">
                <a16:creationId xmlns:a16="http://schemas.microsoft.com/office/drawing/2014/main" id="{FCAE7E83-286C-4514-9851-0B13FE2FA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8740" y="3577711"/>
            <a:ext cx="99060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00206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b  </a:t>
            </a:r>
          </a:p>
        </p:txBody>
      </p:sp>
      <p:sp>
        <p:nvSpPr>
          <p:cNvPr id="72" name="Text Box 55">
            <a:extLst>
              <a:ext uri="{FF2B5EF4-FFF2-40B4-BE49-F238E27FC236}">
                <a16:creationId xmlns:a16="http://schemas.microsoft.com/office/drawing/2014/main" id="{B98C4D02-B6E3-4327-8CA5-114F9AE74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8011" y="3580024"/>
            <a:ext cx="1238250" cy="52322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anose="020B0604030504040204" pitchFamily="34" charset="0"/>
                <a:cs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en-US" sz="2800" b="1">
                <a:solidFill>
                  <a:srgbClr val="C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a + b</a:t>
            </a:r>
          </a:p>
        </p:txBody>
      </p:sp>
      <p:sp>
        <p:nvSpPr>
          <p:cNvPr id="73" name="Text Box 4">
            <a:extLst>
              <a:ext uri="{FF2B5EF4-FFF2-40B4-BE49-F238E27FC236}">
                <a16:creationId xmlns:a16="http://schemas.microsoft.com/office/drawing/2014/main" id="{F30FCBF6-FA01-46CC-93E5-17AA15826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768" y="4116609"/>
            <a:ext cx="64140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just" eaLnBrk="0" hangingPunct="0">
              <a:spcBef>
                <a:spcPct val="50000"/>
              </a:spcBef>
            </a:pPr>
            <a:r>
              <a:rPr lang="en-US" altLang="en-US" sz="24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a + b </a:t>
            </a:r>
            <a:r>
              <a:rPr lang="en-US" altLang="en-US" sz="2400" b="1" err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4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400" b="1" err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biểu</a:t>
            </a:r>
            <a:r>
              <a:rPr lang="en-US" altLang="en-US" sz="2400" b="1">
                <a:solidFill>
                  <a:srgbClr val="C00000"/>
                </a:solidFill>
                <a:latin typeface="UTM Americana" panose="02040603050506020204" pitchFamily="18" charset="0"/>
                <a:ea typeface="Cambria" panose="02040503050406030204" pitchFamily="18" charset="0"/>
              </a:rPr>
              <a:t> thức có chứa hai chữ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theme/theme1.xml><?xml version="1.0" encoding="utf-8"?>
<a:theme xmlns:a="http://schemas.openxmlformats.org/drawingml/2006/main" name="Children's Book Day Activities">
  <a:themeElements>
    <a:clrScheme name="Simple Light">
      <a:dk1>
        <a:srgbClr val="635BA8"/>
      </a:dk1>
      <a:lt1>
        <a:srgbClr val="FFFFFF"/>
      </a:lt1>
      <a:dk2>
        <a:srgbClr val="64CBC3"/>
      </a:dk2>
      <a:lt2>
        <a:srgbClr val="C8F1DA"/>
      </a:lt2>
      <a:accent1>
        <a:srgbClr val="CAC8F1"/>
      </a:accent1>
      <a:accent2>
        <a:srgbClr val="F26952"/>
      </a:accent2>
      <a:accent3>
        <a:srgbClr val="F1C8E7"/>
      </a:accent3>
      <a:accent4>
        <a:srgbClr val="A8EFFF"/>
      </a:accent4>
      <a:accent5>
        <a:srgbClr val="FFF29A"/>
      </a:accent5>
      <a:accent6>
        <a:srgbClr val="B7E4CB"/>
      </a:accent6>
      <a:hlink>
        <a:srgbClr val="31AFA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180</TotalTime>
  <Words>1029</Words>
  <Application>Microsoft Office PowerPoint</Application>
  <PresentationFormat>On-screen Show (16:9)</PresentationFormat>
  <Paragraphs>198</Paragraphs>
  <Slides>25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42" baseType="lpstr">
      <vt:lpstr>Times New Roman</vt:lpstr>
      <vt:lpstr>Anaheim</vt:lpstr>
      <vt:lpstr>#9Slide05 SVNFlamingo Script</vt:lpstr>
      <vt:lpstr>#9Slide07 HoneyCream</vt:lpstr>
      <vt:lpstr>SVN-Gidry</vt:lpstr>
      <vt:lpstr>SVN-Every Movie Every Night</vt:lpstr>
      <vt:lpstr>Alata</vt:lpstr>
      <vt:lpstr>SVN-Newton</vt:lpstr>
      <vt:lpstr>UTM Americana</vt:lpstr>
      <vt:lpstr>#9Slide07 Altus</vt:lpstr>
      <vt:lpstr>Cambria</vt:lpstr>
      <vt:lpstr>UVF TypoSlabserif</vt:lpstr>
      <vt:lpstr>Luckiest Guy</vt:lpstr>
      <vt:lpstr>Arial</vt:lpstr>
      <vt:lpstr>#9Slide06 IcielBC Seinna Grace</vt:lpstr>
      <vt:lpstr>Londrina Solid</vt:lpstr>
      <vt:lpstr>Children's Book Day Activities</vt:lpstr>
      <vt:lpstr>B  ỂU THỨC</vt:lpstr>
      <vt:lpstr>KHỞI              ĐỘNG</vt:lpstr>
      <vt:lpstr>PowerPoint Presentation</vt:lpstr>
      <vt:lpstr>PowerPoint Presentation</vt:lpstr>
      <vt:lpstr>BIỂU THỨC có chứa hai chữ</vt:lpstr>
      <vt:lpstr>Yêu cầu cần đạt</vt:lpstr>
      <vt:lpstr>02</vt:lpstr>
      <vt:lpstr>PowerPoint Presentation</vt:lpstr>
      <vt:lpstr>PowerPoint Presentation</vt:lpstr>
      <vt:lpstr>PowerPoint Presentation</vt:lpstr>
      <vt:lpstr>KẾT LUẬN</vt:lpstr>
      <vt:lpstr>SO SÁNH BIỂU THỨC MỘT CHỮ SỐ VÀ HAI CHỮ SỐ</vt:lpstr>
      <vt:lpstr>PowerPoint Presentation</vt:lpstr>
      <vt:lpstr>Bài 1: Tính giá trị của c + d nếu:</vt:lpstr>
      <vt:lpstr>Bài 1: Tính giá trị của c + d nếu:</vt:lpstr>
      <vt:lpstr>Bài 2. a - b là biểu thức có chứa hai chữ.  Tính giá trị của a - b nếu:</vt:lpstr>
      <vt:lpstr>Bài 2. a - b là biểu thức có chứa hai chữ.  Tính giá trị của a - b nếu:</vt:lpstr>
      <vt:lpstr>PowerPoint Presentation</vt:lpstr>
      <vt:lpstr>VẬN DỤNG</vt:lpstr>
      <vt:lpstr>A</vt:lpstr>
      <vt:lpstr>A</vt:lpstr>
      <vt:lpstr>A</vt:lpstr>
      <vt:lpstr>A</vt:lpstr>
      <vt:lpstr>DẶN DÒ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Children's Book Day Activities</dc:title>
  <dc:creator>Diệu Hiền MNT</dc:creator>
  <cp:keywords>Diệu Hiền MNT</cp:keywords>
  <cp:lastModifiedBy>Nguyễn Thị Diệu Hiền_GV</cp:lastModifiedBy>
  <cp:revision>14</cp:revision>
  <dcterms:modified xsi:type="dcterms:W3CDTF">2022-07-18T06:46:13Z</dcterms:modified>
</cp:coreProperties>
</file>